
<file path=[Content_Types].xml><?xml version="1.0" encoding="utf-8"?>
<Types xmlns="http://schemas.openxmlformats.org/package/2006/content-types">
  <Default Extension="png" ContentType="image/png"/>
  <Default Extension="jpeg" ContentType="image/jpeg"/>
  <Default Extension="JPG" ContentType="image/.jpg"/>
  <Default Extension="wdp" ContentType="image/vnd.ms-photo"/>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20.fntdata" ContentType="application/x-fontdata"/>
  <Override PartName="/ppt/fonts/font21.fntdata" ContentType="application/x-fontdata"/>
  <Override PartName="/ppt/fonts/font22.fntdata" ContentType="application/x-fontdata"/>
  <Override PartName="/ppt/fonts/font23.fntdata" ContentType="application/x-fontdata"/>
  <Override PartName="/ppt/fonts/font24.fntdata" ContentType="application/x-fontdata"/>
  <Override PartName="/ppt/fonts/font25.fntdata" ContentType="application/x-fontdata"/>
  <Override PartName="/ppt/fonts/font26.fntdata" ContentType="application/x-fontdata"/>
  <Override PartName="/ppt/fonts/font27.fntdata" ContentType="application/x-fontdata"/>
  <Override PartName="/ppt/fonts/font28.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ink/ink1.xml" ContentType="application/inkml+xml"/>
  <Override PartName="/ppt/media/image13.svg" ContentType="image/svg+xml"/>
  <Override PartName="/ppt/media/image47.svg" ContentType="image/svg+xml"/>
  <Override PartName="/ppt/media/image60.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9" r:id="rId3"/>
  </p:sldMasterIdLst>
  <p:notesMasterIdLst>
    <p:notesMasterId r:id="rId12"/>
  </p:notesMasterIdLst>
  <p:handoutMasterIdLst>
    <p:handoutMasterId r:id="rId72"/>
  </p:handoutMasterIdLst>
  <p:sldIdLst>
    <p:sldId id="370" r:id="rId4"/>
    <p:sldId id="378" r:id="rId5"/>
    <p:sldId id="379" r:id="rId6"/>
    <p:sldId id="381" r:id="rId7"/>
    <p:sldId id="380" r:id="rId8"/>
    <p:sldId id="382" r:id="rId9"/>
    <p:sldId id="383" r:id="rId10"/>
    <p:sldId id="256" r:id="rId11"/>
    <p:sldId id="309" r:id="rId13"/>
    <p:sldId id="310" r:id="rId14"/>
    <p:sldId id="258" r:id="rId15"/>
    <p:sldId id="308" r:id="rId16"/>
    <p:sldId id="259" r:id="rId17"/>
    <p:sldId id="276" r:id="rId18"/>
    <p:sldId id="312" r:id="rId19"/>
    <p:sldId id="313" r:id="rId20"/>
    <p:sldId id="314" r:id="rId21"/>
    <p:sldId id="315" r:id="rId22"/>
    <p:sldId id="316" r:id="rId23"/>
    <p:sldId id="317" r:id="rId24"/>
    <p:sldId id="318" r:id="rId25"/>
    <p:sldId id="329" r:id="rId26"/>
    <p:sldId id="372" r:id="rId27"/>
    <p:sldId id="373" r:id="rId28"/>
    <p:sldId id="319" r:id="rId29"/>
    <p:sldId id="320" r:id="rId30"/>
    <p:sldId id="325" r:id="rId31"/>
    <p:sldId id="371" r:id="rId32"/>
    <p:sldId id="331" r:id="rId33"/>
    <p:sldId id="334" r:id="rId34"/>
    <p:sldId id="336" r:id="rId35"/>
    <p:sldId id="337" r:id="rId36"/>
    <p:sldId id="338" r:id="rId37"/>
    <p:sldId id="339" r:id="rId38"/>
    <p:sldId id="265" r:id="rId39"/>
    <p:sldId id="340" r:id="rId40"/>
    <p:sldId id="342" r:id="rId41"/>
    <p:sldId id="376" r:id="rId42"/>
    <p:sldId id="377" r:id="rId43"/>
    <p:sldId id="343" r:id="rId44"/>
    <p:sldId id="261" r:id="rId45"/>
    <p:sldId id="344" r:id="rId46"/>
    <p:sldId id="275" r:id="rId47"/>
    <p:sldId id="345" r:id="rId48"/>
    <p:sldId id="346" r:id="rId49"/>
    <p:sldId id="262" r:id="rId50"/>
    <p:sldId id="347" r:id="rId51"/>
    <p:sldId id="272" r:id="rId52"/>
    <p:sldId id="348" r:id="rId53"/>
    <p:sldId id="350" r:id="rId54"/>
    <p:sldId id="352" r:id="rId55"/>
    <p:sldId id="353" r:id="rId56"/>
    <p:sldId id="354" r:id="rId57"/>
    <p:sldId id="356" r:id="rId58"/>
    <p:sldId id="358" r:id="rId59"/>
    <p:sldId id="360" r:id="rId60"/>
    <p:sldId id="361" r:id="rId61"/>
    <p:sldId id="375" r:id="rId62"/>
    <p:sldId id="362" r:id="rId63"/>
    <p:sldId id="363" r:id="rId64"/>
    <p:sldId id="364" r:id="rId65"/>
    <p:sldId id="365" r:id="rId66"/>
    <p:sldId id="366" r:id="rId67"/>
    <p:sldId id="367" r:id="rId68"/>
    <p:sldId id="269" r:id="rId69"/>
    <p:sldId id="368" r:id="rId70"/>
    <p:sldId id="369" r:id="rId71"/>
  </p:sldIdLst>
  <p:sldSz cx="9144000" cy="5143500" type="screen16x9"/>
  <p:notesSz cx="6858000" cy="9144000"/>
  <p:embeddedFontLst>
    <p:embeddedFont>
      <p:font typeface="Eczar"/>
      <p:regular r:id="rId76"/>
    </p:embeddedFont>
    <p:embeddedFont>
      <p:font typeface="Jua" charset="-127"/>
      <p:regular r:id="rId77"/>
    </p:embeddedFont>
    <p:embeddedFont>
      <p:font typeface="Sarala" panose="00000500000000000000"/>
      <p:regular r:id="rId78"/>
    </p:embeddedFont>
    <p:embeddedFont>
      <p:font typeface="Fira Sans Extra Condensed SemiBold" panose="020B0603050000020004"/>
      <p:regular r:id="rId79"/>
      <p:bold r:id="rId80"/>
      <p:italic r:id="rId81"/>
      <p:boldItalic r:id="rId82"/>
    </p:embeddedFont>
    <p:embeddedFont>
      <p:font typeface="Calibri" panose="020F0502020204030204" pitchFamily="34" charset="0"/>
      <p:regular r:id="rId83"/>
      <p:bold r:id="rId84"/>
      <p:italic r:id="rId85"/>
      <p:boldItalic r:id="rId86"/>
    </p:embeddedFont>
    <p:embeddedFont>
      <p:font typeface="#9Slide03 SFU Futura_05" panose="00000800000000000000" pitchFamily="2" charset="0"/>
      <p:bold r:id="rId87"/>
    </p:embeddedFont>
    <p:embeddedFont>
      <p:font typeface="Dubai Medium" panose="020B0603030403030204" pitchFamily="34" charset="-78"/>
      <p:regular r:id="rId88"/>
    </p:embeddedFont>
    <p:embeddedFont>
      <p:font typeface="Cambria" panose="02040503050406030204" pitchFamily="18" charset="0"/>
      <p:regular r:id="rId89"/>
      <p:bold r:id="rId90"/>
      <p:italic r:id="rId91"/>
      <p:boldItalic r:id="rId92"/>
    </p:embeddedFont>
    <p:embeddedFont>
      <p:font typeface="#9Slide07 SVNSalty Sans" panose="02000000000000000000" pitchFamily="2" charset="0"/>
      <p:regular r:id="rId93"/>
    </p:embeddedFont>
    <p:embeddedFont>
      <p:font typeface="Livvic"/>
      <p:regular r:id="rId94"/>
      <p:bold r:id="rId95"/>
      <p:italic r:id="rId96"/>
      <p:boldItalic r:id="rId97"/>
    </p:embeddedFont>
    <p:embeddedFont>
      <p:font typeface="Livvic Light"/>
      <p:regular r:id="rId98"/>
    </p:embeddedFont>
    <p:embeddedFont>
      <p:font typeface="Redressed" panose="020B0604020202020204"/>
      <p:regular r:id="rId99"/>
    </p:embeddedFont>
    <p:embeddedFont>
      <p:font typeface="Livvic" charset="0"/>
      <p:regular r:id="rId100"/>
      <p:bold r:id="rId101"/>
      <p:italic r:id="rId102"/>
      <p:boldItalic r:id="rId10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81BDB81-8AF5-4896-B41A-B78D4608A19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 styleId="{8799B23B-EC83-4686-B30A-512413B5E67A}" styleName="浅色样式 3 - 强调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84E427A-3D55-4303-BF80-6455036E1DE7}" styleName="主题样式 1 - 强调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112" d="100"/>
          <a:sy n="112" d="100"/>
        </p:scale>
        <p:origin x="-744" y="-72"/>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8" d="100"/>
          <a:sy n="68" d="100"/>
        </p:scale>
        <p:origin x="2526" y="54"/>
      </p:cViewPr>
      <p:guideLst/>
    </p:cSldViewPr>
  </p:notesViewPr>
  <p:gridSpacing cx="76200" cy="76200"/>
</p:viewPr>
</file>

<file path=ppt/_rels/presentation.xml.rels><?xml version="1.0" encoding="UTF-8" standalone="yes"?>
<Relationships xmlns="http://schemas.openxmlformats.org/package/2006/relationships"><Relationship Id="rId99" Type="http://schemas.openxmlformats.org/officeDocument/2006/relationships/font" Target="fonts/font24.fntdata"/><Relationship Id="rId98" Type="http://schemas.openxmlformats.org/officeDocument/2006/relationships/font" Target="fonts/font23.fntdata"/><Relationship Id="rId97" Type="http://schemas.openxmlformats.org/officeDocument/2006/relationships/font" Target="fonts/font22.fntdata"/><Relationship Id="rId96" Type="http://schemas.openxmlformats.org/officeDocument/2006/relationships/font" Target="fonts/font21.fntdata"/><Relationship Id="rId95" Type="http://schemas.openxmlformats.org/officeDocument/2006/relationships/font" Target="fonts/font20.fntdata"/><Relationship Id="rId94" Type="http://schemas.openxmlformats.org/officeDocument/2006/relationships/font" Target="fonts/font19.fntdata"/><Relationship Id="rId93" Type="http://schemas.openxmlformats.org/officeDocument/2006/relationships/font" Target="fonts/font18.fntdata"/><Relationship Id="rId92" Type="http://schemas.openxmlformats.org/officeDocument/2006/relationships/font" Target="fonts/font17.fntdata"/><Relationship Id="rId91" Type="http://schemas.openxmlformats.org/officeDocument/2006/relationships/font" Target="fonts/font16.fntdata"/><Relationship Id="rId90" Type="http://schemas.openxmlformats.org/officeDocument/2006/relationships/font" Target="fonts/font15.fntdata"/><Relationship Id="rId9" Type="http://schemas.openxmlformats.org/officeDocument/2006/relationships/slide" Target="slides/slide6.xml"/><Relationship Id="rId89" Type="http://schemas.openxmlformats.org/officeDocument/2006/relationships/font" Target="fonts/font14.fntdata"/><Relationship Id="rId88" Type="http://schemas.openxmlformats.org/officeDocument/2006/relationships/font" Target="fonts/font13.fntdata"/><Relationship Id="rId87" Type="http://schemas.openxmlformats.org/officeDocument/2006/relationships/font" Target="fonts/font12.fntdata"/><Relationship Id="rId86" Type="http://schemas.openxmlformats.org/officeDocument/2006/relationships/font" Target="fonts/font11.fntdata"/><Relationship Id="rId85" Type="http://schemas.openxmlformats.org/officeDocument/2006/relationships/font" Target="fonts/font10.fntdata"/><Relationship Id="rId84" Type="http://schemas.openxmlformats.org/officeDocument/2006/relationships/font" Target="fonts/font9.fntdata"/><Relationship Id="rId83" Type="http://schemas.openxmlformats.org/officeDocument/2006/relationships/font" Target="fonts/font8.fntdata"/><Relationship Id="rId82" Type="http://schemas.openxmlformats.org/officeDocument/2006/relationships/font" Target="fonts/font7.fntdata"/><Relationship Id="rId81" Type="http://schemas.openxmlformats.org/officeDocument/2006/relationships/font" Target="fonts/font6.fntdata"/><Relationship Id="rId80" Type="http://schemas.openxmlformats.org/officeDocument/2006/relationships/font" Target="fonts/font5.fntdata"/><Relationship Id="rId8" Type="http://schemas.openxmlformats.org/officeDocument/2006/relationships/slide" Target="slides/slide5.xml"/><Relationship Id="rId79" Type="http://schemas.openxmlformats.org/officeDocument/2006/relationships/font" Target="fonts/font4.fntdata"/><Relationship Id="rId78" Type="http://schemas.openxmlformats.org/officeDocument/2006/relationships/font" Target="fonts/font3.fntdata"/><Relationship Id="rId77" Type="http://schemas.openxmlformats.org/officeDocument/2006/relationships/font" Target="fonts/font2.fntdata"/><Relationship Id="rId76" Type="http://schemas.openxmlformats.org/officeDocument/2006/relationships/font" Target="fonts/font1.fntdata"/><Relationship Id="rId75" Type="http://schemas.openxmlformats.org/officeDocument/2006/relationships/tableStyles" Target="tableStyles.xml"/><Relationship Id="rId74" Type="http://schemas.openxmlformats.org/officeDocument/2006/relationships/viewProps" Target="viewProps.xml"/><Relationship Id="rId73" Type="http://schemas.openxmlformats.org/officeDocument/2006/relationships/presProps" Target="presProps.xml"/><Relationship Id="rId72" Type="http://schemas.openxmlformats.org/officeDocument/2006/relationships/handoutMaster" Target="handoutMasters/handoutMaster1.xml"/><Relationship Id="rId71" Type="http://schemas.openxmlformats.org/officeDocument/2006/relationships/slide" Target="slides/slide67.xml"/><Relationship Id="rId70" Type="http://schemas.openxmlformats.org/officeDocument/2006/relationships/slide" Target="slides/slide66.xml"/><Relationship Id="rId7" Type="http://schemas.openxmlformats.org/officeDocument/2006/relationships/slide" Target="slides/slide4.xml"/><Relationship Id="rId69" Type="http://schemas.openxmlformats.org/officeDocument/2006/relationships/slide" Target="slides/slide65.xml"/><Relationship Id="rId68" Type="http://schemas.openxmlformats.org/officeDocument/2006/relationships/slide" Target="slides/slide64.xml"/><Relationship Id="rId67" Type="http://schemas.openxmlformats.org/officeDocument/2006/relationships/slide" Target="slides/slide63.xml"/><Relationship Id="rId66" Type="http://schemas.openxmlformats.org/officeDocument/2006/relationships/slide" Target="slides/slide62.xml"/><Relationship Id="rId65" Type="http://schemas.openxmlformats.org/officeDocument/2006/relationships/slide" Target="slides/slide61.xml"/><Relationship Id="rId64" Type="http://schemas.openxmlformats.org/officeDocument/2006/relationships/slide" Target="slides/slide60.xml"/><Relationship Id="rId63" Type="http://schemas.openxmlformats.org/officeDocument/2006/relationships/slide" Target="slides/slide59.xml"/><Relationship Id="rId62" Type="http://schemas.openxmlformats.org/officeDocument/2006/relationships/slide" Target="slides/slide58.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slide" Target="slides/slide3.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2.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notesMaster" Target="notesMasters/notesMaster1.xml"/><Relationship Id="rId11" Type="http://schemas.openxmlformats.org/officeDocument/2006/relationships/slide" Target="slides/slide8.xml"/><Relationship Id="rId103" Type="http://schemas.openxmlformats.org/officeDocument/2006/relationships/font" Target="fonts/font28.fntdata"/><Relationship Id="rId102" Type="http://schemas.openxmlformats.org/officeDocument/2006/relationships/font" Target="fonts/font27.fntdata"/><Relationship Id="rId101" Type="http://schemas.openxmlformats.org/officeDocument/2006/relationships/font" Target="fonts/font26.fntdata"/><Relationship Id="rId100" Type="http://schemas.openxmlformats.org/officeDocument/2006/relationships/font" Target="fonts/font25.fntdata"/><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E5C41DB-EAFA-4D8F-8861-5882BBFF02B7}" type="datetimeFigureOut">
              <a:rPr lang="en-US" smtClean="0"/>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FDCA233-7F1F-4600-9684-128983B7674B}" type="slidenum">
              <a:rPr lang="en-US" smtClean="0"/>
            </a:fld>
            <a:endParaRPr lang="en-US"/>
          </a:p>
        </p:txBody>
      </p:sp>
    </p:spTree>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5-11-11T09:37:4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1305.000 449.000,'0.007'-0.002,"0.011"-0.004,0.012-0.004,0.012-0.004,0.010-0.003,0.009-0.003,0.007-0.002,0.005-0.002,0.004-0.001,0.002-0.001,0.001-0.000,0.001-0.000,0.000-0.000,-0.000 0.000,-0.000 0.000,-0.000 0.000,-0.000 0.000,-0.000 0.000,-0.000 0.000,-0.000 0.000,-0.000 0.000,-0.000 0.000,-0.000 0.000,0.000 0.000,-0.000 0.000,0.000 0.000,0.000 0.000,0.000-0.000,0.000 0.000,0.000 0.000,0.000 0.000,0.000 0.000,0.000 0.000,0.000 0.000,0.000 0.000,-0.000 0.000,0.000 0.000,0.000 0.000,0.186 0.003,0.122 0.003,0.071 0.004,0.033 0.004,0.007 0.003,-0.009 0.003,0.351 0.002,0.189 0.002,0.061 0.001,-0.024 0.001,-0.076 0.001,-0.103 0.000,-0.111 0.000,0.419 0.000,0.252-0.000,0.146-0.000,0.099 0.147,0.019 0.083,-0.097 0.036,-0.165 0.004,-0.196-0.018,-0.201-0.030,-0.190-0.036,-0.169-0.037,-0.143-0.035,-0.088-0.016,-0.104-0.015,-0.075-0.007,-0.051-0.001,-0.032 0.002,-0.018 0.004,-0.007 0.005,-0.000 0.005,0.004 0.005,-0.001-0.010,0.010-0.010,0.011-0.012,0.011-0.013,0.010-0.012,0.009-0.011,0.007-0.009,0.005-0.007,0.004-0.006,0.003-0.004,0.002-0.003,0.001-0.002,0.354 0.318,0.200 0.205,0.081 0.117,-0.001 0.053,-0.054 0.007,-0.083-0.022,-0.163-0.105,-0.094-0.044,-0.093-0.046,-0.087-0.045,0.026 0.083,-0.042-0.025,-0.050-0.046,-0.051-0.056,-0.047-0.057,-0.042-0.054,-0.034-0.047,-0.027-0.039,-0.021-0.031,-0.005-0.018,0.005 0.000,0.011 0.008,0.014 0.012,0.014 0.014,0.014 0.014,0.012 0.013,0.011 0.012,0.018 0.038,0.004 0.014,0.000 0.011,-0.002 0.008,-0.003 0.006,-0.003 0.004,-0.003 0.002,-0.003 0.001,-0.002 0.001,-0.002-0.000,0.138 0.511,0.073 0.291,0.022 0.116,-0.012-0.004,-0.032-0.079,-0.043-0.120,-0.046-0.137,-0.045-0.137,-0.041-0.127,0.013-0.001,0.014 0.048,0.001 0.015,0.029 0.149,-0.022-0.092,-0.027-0.116,-0.028-0.119,-0.025-0.111,-0.022-0.096,-0.017-0.078,-0.013-0.060,-0.010-0.044,-0.007-0.031,-0.004-0.020,-0.002-0.011,-0.001-0.005,-0.000-0.001,0.000 0.001,0.002 0.104,0.000 0.099,-0.000 0.243,0.001 0.114,0.001 0.075,0.000 0.185,0.000 0.153,0.000 0.121,0.000-0.044,0.000 0.055,0.000-0.001,0.000-0.040,0.000-0.010,0.000-0.130,0.000-0.142,0.000-0.140,0.000-0.129,0.000-0.113,0.000-0.094,-0.074 0.116,-0.042 0.082,-0.018 0.061,-0.039 0.090,-0.032 0.028,-0.031 0.012,-0.080 0.034,-0.042 0.011,-0.010-0.021,0.011-0.039,0.024-0.048,0.030-0.049,0.031-0.047,-0.101 0.011,-0.042-0.001,0.004-0.020,0.032-0.044,0.049-0.057,0.055-0.060,0.056-0.058,0.052-0.053,0.045-0.045,0.038-0.037,-0.006 0.016,-0.034 0.048,-0.050 0.065,-0.056 0.072,-0.252 0.248,-0.138 0.122,-0.055 0.032,0.002-0.027,0.039-0.064,0.059-0.082,-0.019 0.088,0.052-0.017,0.076-0.062,0.085-0.085,0.084-0.093,0.076-0.090,0.065-0.081,0.053-0.069,0.041-0.056,0.031-0.043,0.022-0.032,0.014-0.022,0.008-0.014,-0.107 0.154,-0.086 0.075,-0.066 0.021,-0.285 0.266,-0.145 0.143,-0.047 0.055,0.018-0.004,0.056-0.040,0.075-0.058,0.070-0.100,0.010-0.055,-0.006-0.049,0.018-0.037,0.032-0.027,0.039-0.018,0.041-0.011,0.039-0.006,-0.123 0.140,-0.070 0.076,-0.030 0.030,0.034-0.044,0.010-0.017,0.018-0.026,0.022-0.030,0.024-0.031,0.023-0.030,-0.280 0.271,-0.077 0.064,0.011-0.024,0.064-0.075,0.091-0.100,0.100-0.107,0.096-0.102,0.086-0.090,0.072-0.074,0.057-0.059,0.043-0.044,0.031-0.031,0.021-0.021,0.013-0.013,0.007-0.007,0.003-0.002,0.000 0.000,-0.002 0.002,-0.003 0.003,-0.003-0.000,0.001-0.004,0.002-0.005,0.003-0.006,0.002-0.005,0.002-0.005,0.002-0.004,0.002-0.003,0.001-0.002,0.001-0.001,0.001-0.001,0.000-0.001,0.000-0.000,0.000-0.000,0.000 0.000,-0.000 0.000,0.000 0.000,-0.000 0.000,-0.000 0.000,0.000 0.000,-0.000 0.000,0.000 0.000,0.000 0.000,0.000 0.000,0.000 0.000,-0.000 0.000,0.000 0.000,0.000 0.000,-0.000 0.000,0.000-0.000,0.000 0.000,-0.000 0.000,0.000 0.000,-0.000 0.000,0.000 0.000,0.000 0.000,-0.000 0.000,0.000 0.000,-0.000 0.000,0.000 0.000,-0.024 0.000,-0.089 0.000,-0.252-0.049,-0.126-0.077,-0.088-0.089,-0.404-0.059,-0.163-0.006,-0.025 0.020,0.063 0.034,0.112 0.040,0.133 0.040,0.135 0.037,0.125 0.032,0.109 0.026,0.089 0.021,-0.083-0.143,-0.120-0.095,-0.074-0.051,-0.037-0.019,-0.103-0.014,0.000 0.025,0.039 0.037,0.063 0.042,-0.196-0.155,0.051-0.032,0.107 0.017,0.132 0.046,0.136 0.060,0.127 0.063,0.111 0.060,0.092 0.053,0.072 0.044,0.054 0.035,0.038 0.026,0.025 0.019,0.015 0.013,0.008 0.008,0.003 0.004,-0.001 0.002,-0.003-0.000,-0.004-0.001,-0.004-0.002,-0.004-0.002,-0.055-0.002,-0.082-0.002,-0.092-0.001,-0.464-0.075,-0.262-0.042,-0.103-0.019,0.007-0.002,0.076 0.008,0.115 0.015,0.131 0.018,0.132 0.018,0.123 0.017,0.193 0.029,-0.237-0.005,-0.000 0.012,0.016 0.009,0.026-0.001,0.047-0.007,0.050-0.010,0.048-0.012,0.043-0.012,0.037-0.011,0.030-0.009,0.023-0.008,0.017-0.006,0.012-0.005,-0.469-0.303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631"/>
        <p:cNvGrpSpPr/>
        <p:nvPr/>
      </p:nvGrpSpPr>
      <p:grpSpPr>
        <a:xfrm>
          <a:off x="0" y="0"/>
          <a:ext cx="0" cy="0"/>
          <a:chOff x="0" y="0"/>
          <a:chExt cx="0" cy="0"/>
        </a:xfrm>
      </p:grpSpPr>
      <p:sp>
        <p:nvSpPr>
          <p:cNvPr id="1632" name="Google Shape;163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3" name="Google Shape;163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21"/>
        <p:cNvGrpSpPr/>
        <p:nvPr/>
      </p:nvGrpSpPr>
      <p:grpSpPr>
        <a:xfrm>
          <a:off x="0" y="0"/>
          <a:ext cx="0" cy="0"/>
          <a:chOff x="0" y="0"/>
          <a:chExt cx="0" cy="0"/>
        </a:xfrm>
      </p:grpSpPr>
      <p:sp>
        <p:nvSpPr>
          <p:cNvPr id="1222" name="Google Shape;1222;g6b20e22304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3" name="Google Shape;1223;g6b20e22304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26"/>
        <p:cNvGrpSpPr/>
        <p:nvPr/>
      </p:nvGrpSpPr>
      <p:grpSpPr>
        <a:xfrm>
          <a:off x="0" y="0"/>
          <a:ext cx="0" cy="0"/>
          <a:chOff x="0" y="0"/>
          <a:chExt cx="0" cy="0"/>
        </a:xfrm>
      </p:grpSpPr>
      <p:sp>
        <p:nvSpPr>
          <p:cNvPr id="927" name="Google Shape;927;g6b20e22304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8" name="Google Shape;928;g6b20e22304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10"/>
        <p:cNvGrpSpPr/>
        <p:nvPr/>
      </p:nvGrpSpPr>
      <p:grpSpPr>
        <a:xfrm>
          <a:off x="0" y="0"/>
          <a:ext cx="0" cy="0"/>
          <a:chOff x="0" y="0"/>
          <a:chExt cx="0" cy="0"/>
        </a:xfrm>
      </p:grpSpPr>
      <p:sp>
        <p:nvSpPr>
          <p:cNvPr id="411" name="Google Shape;411;g70c1df8b91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70c1df8b9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052"/>
        <p:cNvGrpSpPr/>
        <p:nvPr/>
      </p:nvGrpSpPr>
      <p:grpSpPr>
        <a:xfrm>
          <a:off x="0" y="0"/>
          <a:ext cx="0" cy="0"/>
          <a:chOff x="0" y="0"/>
          <a:chExt cx="0" cy="0"/>
        </a:xfrm>
      </p:grpSpPr>
      <p:sp>
        <p:nvSpPr>
          <p:cNvPr id="2053" name="Google Shape;2053;g11b5e86fbc0_0_9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4" name="Google Shape;2054;g11b5e86fbc0_0_9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756"/>
        <p:cNvGrpSpPr/>
        <p:nvPr/>
      </p:nvGrpSpPr>
      <p:grpSpPr>
        <a:xfrm>
          <a:off x="0" y="0"/>
          <a:ext cx="0" cy="0"/>
          <a:chOff x="0" y="0"/>
          <a:chExt cx="0" cy="0"/>
        </a:xfrm>
      </p:grpSpPr>
      <p:sp>
        <p:nvSpPr>
          <p:cNvPr id="2757" name="Google Shape;2757;g11b5e86fbc0_0_18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8" name="Google Shape;2758;g11b5e86fbc0_0_18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756"/>
        <p:cNvGrpSpPr/>
        <p:nvPr/>
      </p:nvGrpSpPr>
      <p:grpSpPr>
        <a:xfrm>
          <a:off x="0" y="0"/>
          <a:ext cx="0" cy="0"/>
          <a:chOff x="0" y="0"/>
          <a:chExt cx="0" cy="0"/>
        </a:xfrm>
      </p:grpSpPr>
      <p:sp>
        <p:nvSpPr>
          <p:cNvPr id="2757" name="Google Shape;2757;g11b5e86fbc0_0_18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8" name="Google Shape;2758;g11b5e86fbc0_0_18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358"/>
        <p:cNvGrpSpPr/>
        <p:nvPr/>
      </p:nvGrpSpPr>
      <p:grpSpPr>
        <a:xfrm>
          <a:off x="0" y="0"/>
          <a:ext cx="0" cy="0"/>
          <a:chOff x="0" y="0"/>
          <a:chExt cx="0" cy="0"/>
        </a:xfrm>
      </p:grpSpPr>
      <p:sp>
        <p:nvSpPr>
          <p:cNvPr id="2359" name="Google Shape;2359;g11b5e86fbc0_0_9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0" name="Google Shape;2360;g11b5e86fbc0_0_9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358"/>
        <p:cNvGrpSpPr/>
        <p:nvPr/>
      </p:nvGrpSpPr>
      <p:grpSpPr>
        <a:xfrm>
          <a:off x="0" y="0"/>
          <a:ext cx="0" cy="0"/>
          <a:chOff x="0" y="0"/>
          <a:chExt cx="0" cy="0"/>
        </a:xfrm>
      </p:grpSpPr>
      <p:sp>
        <p:nvSpPr>
          <p:cNvPr id="2359" name="Google Shape;2359;g11b5e86fbc0_0_9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0" name="Google Shape;2360;g11b5e86fbc0_0_9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526"/>
        <p:cNvGrpSpPr/>
        <p:nvPr/>
      </p:nvGrpSpPr>
      <p:grpSpPr>
        <a:xfrm>
          <a:off x="0" y="0"/>
          <a:ext cx="0" cy="0"/>
          <a:chOff x="0" y="0"/>
          <a:chExt cx="0" cy="0"/>
        </a:xfrm>
      </p:grpSpPr>
      <p:sp>
        <p:nvSpPr>
          <p:cNvPr id="4527" name="Google Shape;4527;g11b5e86fbc0_0_9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8" name="Google Shape;4528;g11b5e86fbc0_0_9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453"/>
        <p:cNvGrpSpPr/>
        <p:nvPr/>
      </p:nvGrpSpPr>
      <p:grpSpPr>
        <a:xfrm>
          <a:off x="0" y="0"/>
          <a:ext cx="0" cy="0"/>
          <a:chOff x="0" y="0"/>
          <a:chExt cx="0" cy="0"/>
        </a:xfrm>
      </p:grpSpPr>
      <p:sp>
        <p:nvSpPr>
          <p:cNvPr id="2454" name="Google Shape;2454;g11b5e86fbc0_0_9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5" name="Google Shape;2455;g11b5e86fbc0_0_9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027"/>
        <p:cNvGrpSpPr/>
        <p:nvPr/>
      </p:nvGrpSpPr>
      <p:grpSpPr>
        <a:xfrm>
          <a:off x="0" y="0"/>
          <a:ext cx="0" cy="0"/>
          <a:chOff x="0" y="0"/>
          <a:chExt cx="0" cy="0"/>
        </a:xfrm>
      </p:grpSpPr>
      <p:sp>
        <p:nvSpPr>
          <p:cNvPr id="2028" name="Google Shape;2028;g11b5e86fbc0_0_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9" name="Google Shape;2029;g11b5e86fbc0_0_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453"/>
        <p:cNvGrpSpPr/>
        <p:nvPr/>
      </p:nvGrpSpPr>
      <p:grpSpPr>
        <a:xfrm>
          <a:off x="0" y="0"/>
          <a:ext cx="0" cy="0"/>
          <a:chOff x="0" y="0"/>
          <a:chExt cx="0" cy="0"/>
        </a:xfrm>
      </p:grpSpPr>
      <p:sp>
        <p:nvSpPr>
          <p:cNvPr id="2454" name="Google Shape;2454;g11b5e86fbc0_0_9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5" name="Google Shape;2455;g11b5e86fbc0_0_9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985"/>
        <p:cNvGrpSpPr/>
        <p:nvPr/>
      </p:nvGrpSpPr>
      <p:grpSpPr>
        <a:xfrm>
          <a:off x="0" y="0"/>
          <a:ext cx="0" cy="0"/>
          <a:chOff x="0" y="0"/>
          <a:chExt cx="0" cy="0"/>
        </a:xfrm>
      </p:grpSpPr>
      <p:sp>
        <p:nvSpPr>
          <p:cNvPr id="3986" name="Google Shape;3986;g11b5e86fbc0_0_1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7" name="Google Shape;3987;g11b5e86fbc0_0_1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985"/>
        <p:cNvGrpSpPr/>
        <p:nvPr/>
      </p:nvGrpSpPr>
      <p:grpSpPr>
        <a:xfrm>
          <a:off x="0" y="0"/>
          <a:ext cx="0" cy="0"/>
          <a:chOff x="0" y="0"/>
          <a:chExt cx="0" cy="0"/>
        </a:xfrm>
      </p:grpSpPr>
      <p:sp>
        <p:nvSpPr>
          <p:cNvPr id="3986" name="Google Shape;3986;g11b5e86fbc0_0_1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7" name="Google Shape;3987;g11b5e86fbc0_0_1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985"/>
        <p:cNvGrpSpPr/>
        <p:nvPr/>
      </p:nvGrpSpPr>
      <p:grpSpPr>
        <a:xfrm>
          <a:off x="0" y="0"/>
          <a:ext cx="0" cy="0"/>
          <a:chOff x="0" y="0"/>
          <a:chExt cx="0" cy="0"/>
        </a:xfrm>
      </p:grpSpPr>
      <p:sp>
        <p:nvSpPr>
          <p:cNvPr id="3986" name="Google Shape;3986;g11b5e86fbc0_0_1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7" name="Google Shape;3987;g11b5e86fbc0_0_1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37"/>
        <p:cNvGrpSpPr/>
        <p:nvPr/>
      </p:nvGrpSpPr>
      <p:grpSpPr>
        <a:xfrm>
          <a:off x="0" y="0"/>
          <a:ext cx="0" cy="0"/>
          <a:chOff x="0" y="0"/>
          <a:chExt cx="0" cy="0"/>
        </a:xfrm>
      </p:grpSpPr>
      <p:sp>
        <p:nvSpPr>
          <p:cNvPr id="2238" name="Google Shape;2238;g11b5e86fbc0_0_9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9" name="Google Shape;2239;g11b5e86fbc0_0_9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37"/>
        <p:cNvGrpSpPr/>
        <p:nvPr/>
      </p:nvGrpSpPr>
      <p:grpSpPr>
        <a:xfrm>
          <a:off x="0" y="0"/>
          <a:ext cx="0" cy="0"/>
          <a:chOff x="0" y="0"/>
          <a:chExt cx="0" cy="0"/>
        </a:xfrm>
      </p:grpSpPr>
      <p:sp>
        <p:nvSpPr>
          <p:cNvPr id="2238" name="Google Shape;2238;g11b5e86fbc0_0_9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9" name="Google Shape;2239;g11b5e86fbc0_0_9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595"/>
        <p:cNvGrpSpPr/>
        <p:nvPr/>
      </p:nvGrpSpPr>
      <p:grpSpPr>
        <a:xfrm>
          <a:off x="0" y="0"/>
          <a:ext cx="0" cy="0"/>
          <a:chOff x="0" y="0"/>
          <a:chExt cx="0" cy="0"/>
        </a:xfrm>
      </p:grpSpPr>
      <p:sp>
        <p:nvSpPr>
          <p:cNvPr id="3596" name="Google Shape;3596;ge21fa792ab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7" name="Google Shape;3597;ge21fa792ab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595"/>
        <p:cNvGrpSpPr/>
        <p:nvPr/>
      </p:nvGrpSpPr>
      <p:grpSpPr>
        <a:xfrm>
          <a:off x="0" y="0"/>
          <a:ext cx="0" cy="0"/>
          <a:chOff x="0" y="0"/>
          <a:chExt cx="0" cy="0"/>
        </a:xfrm>
      </p:grpSpPr>
      <p:sp>
        <p:nvSpPr>
          <p:cNvPr id="3596" name="Google Shape;3596;ge21fa792ab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7" name="Google Shape;3597;ge21fa792ab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052"/>
        <p:cNvGrpSpPr/>
        <p:nvPr/>
      </p:nvGrpSpPr>
      <p:grpSpPr>
        <a:xfrm>
          <a:off x="0" y="0"/>
          <a:ext cx="0" cy="0"/>
          <a:chOff x="0" y="0"/>
          <a:chExt cx="0" cy="0"/>
        </a:xfrm>
      </p:grpSpPr>
      <p:sp>
        <p:nvSpPr>
          <p:cNvPr id="2053" name="Google Shape;2053;g11b5e86fbc0_0_9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4" name="Google Shape;2054;g11b5e86fbc0_0_9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696"/>
        <p:cNvGrpSpPr/>
        <p:nvPr/>
      </p:nvGrpSpPr>
      <p:grpSpPr>
        <a:xfrm>
          <a:off x="0" y="0"/>
          <a:ext cx="0" cy="0"/>
          <a:chOff x="0" y="0"/>
          <a:chExt cx="0" cy="0"/>
        </a:xfrm>
      </p:grpSpPr>
      <p:sp>
        <p:nvSpPr>
          <p:cNvPr id="4697" name="Google Shape;4697;g11b5e86fbc0_0_9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8" name="Google Shape;4698;g11b5e86fbc0_0_9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50"/>
        <p:cNvGrpSpPr/>
        <p:nvPr/>
      </p:nvGrpSpPr>
      <p:grpSpPr>
        <a:xfrm>
          <a:off x="0" y="0"/>
          <a:ext cx="0" cy="0"/>
          <a:chOff x="0" y="0"/>
          <a:chExt cx="0" cy="0"/>
        </a:xfrm>
      </p:grpSpPr>
      <p:sp>
        <p:nvSpPr>
          <p:cNvPr id="451" name="Google Shape;451;g6b20e22304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6b20e2230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50"/>
        <p:cNvGrpSpPr/>
        <p:nvPr/>
      </p:nvGrpSpPr>
      <p:grpSpPr>
        <a:xfrm>
          <a:off x="0" y="0"/>
          <a:ext cx="0" cy="0"/>
          <a:chOff x="0" y="0"/>
          <a:chExt cx="0" cy="0"/>
        </a:xfrm>
      </p:grpSpPr>
      <p:sp>
        <p:nvSpPr>
          <p:cNvPr id="451" name="Google Shape;451;g6b20e22304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6b20e2230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50"/>
        <p:cNvGrpSpPr/>
        <p:nvPr/>
      </p:nvGrpSpPr>
      <p:grpSpPr>
        <a:xfrm>
          <a:off x="0" y="0"/>
          <a:ext cx="0" cy="0"/>
          <a:chOff x="0" y="0"/>
          <a:chExt cx="0" cy="0"/>
        </a:xfrm>
      </p:grpSpPr>
      <p:sp>
        <p:nvSpPr>
          <p:cNvPr id="451" name="Google Shape;451;g6b20e22304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6b20e2230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26"/>
        <p:cNvGrpSpPr/>
        <p:nvPr/>
      </p:nvGrpSpPr>
      <p:grpSpPr>
        <a:xfrm>
          <a:off x="0" y="0"/>
          <a:ext cx="0" cy="0"/>
          <a:chOff x="0" y="0"/>
          <a:chExt cx="0" cy="0"/>
        </a:xfrm>
      </p:grpSpPr>
      <p:sp>
        <p:nvSpPr>
          <p:cNvPr id="927" name="Google Shape;927;g6b20e22304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8" name="Google Shape;928;g6b20e22304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50"/>
        <p:cNvGrpSpPr/>
        <p:nvPr/>
      </p:nvGrpSpPr>
      <p:grpSpPr>
        <a:xfrm>
          <a:off x="0" y="0"/>
          <a:ext cx="0" cy="0"/>
          <a:chOff x="0" y="0"/>
          <a:chExt cx="0" cy="0"/>
        </a:xfrm>
      </p:grpSpPr>
      <p:sp>
        <p:nvSpPr>
          <p:cNvPr id="451" name="Google Shape;451;g6b20e22304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6b20e2230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4" Type="http://schemas.openxmlformats.org/officeDocument/2006/relationships/hyperlink" Target="http://bit.ly/2TtBDfr" TargetMode="External"/><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 name="Shape 8"/>
        <p:cNvGrpSpPr/>
        <p:nvPr/>
      </p:nvGrpSpPr>
      <p:grpSpPr>
        <a:xfrm>
          <a:off x="0" y="0"/>
          <a:ext cx="0" cy="0"/>
          <a:chOff x="0" y="0"/>
          <a:chExt cx="0" cy="0"/>
        </a:xfrm>
      </p:grpSpPr>
      <p:grpSp>
        <p:nvGrpSpPr>
          <p:cNvPr id="9" name="Google Shape;9;p2"/>
          <p:cNvGrpSpPr/>
          <p:nvPr/>
        </p:nvGrpSpPr>
        <p:grpSpPr>
          <a:xfrm>
            <a:off x="-807700" y="-150494"/>
            <a:ext cx="11108498" cy="7146738"/>
            <a:chOff x="-807700" y="-150494"/>
            <a:chExt cx="11108498" cy="7146738"/>
          </a:xfrm>
        </p:grpSpPr>
        <p:sp>
          <p:nvSpPr>
            <p:cNvPr id="10" name="Google Shape;10;p2"/>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 name="Google Shape;11;p2"/>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 name="Google Shape;12;p2"/>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 name="Google Shape;13;p2"/>
          <p:cNvGrpSpPr/>
          <p:nvPr/>
        </p:nvGrpSpPr>
        <p:grpSpPr>
          <a:xfrm>
            <a:off x="-577366" y="825107"/>
            <a:ext cx="10147533" cy="4705637"/>
            <a:chOff x="1786425" y="3731050"/>
            <a:chExt cx="695675" cy="322600"/>
          </a:xfrm>
        </p:grpSpPr>
        <p:sp>
          <p:nvSpPr>
            <p:cNvPr id="14" name="Google Shape;14;p2"/>
            <p:cNvSpPr/>
            <p:nvPr/>
          </p:nvSpPr>
          <p:spPr>
            <a:xfrm>
              <a:off x="1786425" y="3758150"/>
              <a:ext cx="168100" cy="76200"/>
            </a:xfrm>
            <a:custGeom>
              <a:avLst/>
              <a:gdLst/>
              <a:ahLst/>
              <a:cxnLst/>
              <a:rect l="l" t="t" r="r" b="b"/>
              <a:pathLst>
                <a:path w="6724" h="3048" extrusionOk="0">
                  <a:moveTo>
                    <a:pt x="2858" y="0"/>
                  </a:moveTo>
                  <a:cubicBezTo>
                    <a:pt x="2571" y="0"/>
                    <a:pt x="2269" y="149"/>
                    <a:pt x="2145" y="406"/>
                  </a:cubicBezTo>
                  <a:cubicBezTo>
                    <a:pt x="2081" y="539"/>
                    <a:pt x="2066" y="703"/>
                    <a:pt x="2135" y="833"/>
                  </a:cubicBezTo>
                  <a:lnTo>
                    <a:pt x="2135" y="833"/>
                  </a:lnTo>
                  <a:cubicBezTo>
                    <a:pt x="2098" y="764"/>
                    <a:pt x="1933" y="744"/>
                    <a:pt x="1858" y="744"/>
                  </a:cubicBezTo>
                  <a:cubicBezTo>
                    <a:pt x="1855" y="744"/>
                    <a:pt x="1851" y="744"/>
                    <a:pt x="1848" y="744"/>
                  </a:cubicBezTo>
                  <a:cubicBezTo>
                    <a:pt x="1778" y="745"/>
                    <a:pt x="1714" y="762"/>
                    <a:pt x="1658" y="795"/>
                  </a:cubicBezTo>
                  <a:cubicBezTo>
                    <a:pt x="1630" y="811"/>
                    <a:pt x="1605" y="831"/>
                    <a:pt x="1580" y="853"/>
                  </a:cubicBezTo>
                  <a:cubicBezTo>
                    <a:pt x="1442" y="984"/>
                    <a:pt x="1379" y="1195"/>
                    <a:pt x="1434" y="1377"/>
                  </a:cubicBezTo>
                  <a:cubicBezTo>
                    <a:pt x="1383" y="1357"/>
                    <a:pt x="1329" y="1347"/>
                    <a:pt x="1275" y="1347"/>
                  </a:cubicBezTo>
                  <a:cubicBezTo>
                    <a:pt x="1143" y="1347"/>
                    <a:pt x="1011" y="1405"/>
                    <a:pt x="928" y="1509"/>
                  </a:cubicBezTo>
                  <a:cubicBezTo>
                    <a:pt x="809" y="1653"/>
                    <a:pt x="800" y="1876"/>
                    <a:pt x="904" y="2031"/>
                  </a:cubicBezTo>
                  <a:cubicBezTo>
                    <a:pt x="878" y="2028"/>
                    <a:pt x="851" y="2026"/>
                    <a:pt x="824" y="2026"/>
                  </a:cubicBezTo>
                  <a:cubicBezTo>
                    <a:pt x="587" y="2026"/>
                    <a:pt x="351" y="2142"/>
                    <a:pt x="209" y="2332"/>
                  </a:cubicBezTo>
                  <a:cubicBezTo>
                    <a:pt x="100" y="2481"/>
                    <a:pt x="0" y="2751"/>
                    <a:pt x="149" y="2910"/>
                  </a:cubicBezTo>
                  <a:cubicBezTo>
                    <a:pt x="257" y="3026"/>
                    <a:pt x="404" y="3015"/>
                    <a:pt x="549" y="3023"/>
                  </a:cubicBezTo>
                  <a:cubicBezTo>
                    <a:pt x="662" y="3030"/>
                    <a:pt x="762" y="3048"/>
                    <a:pt x="874" y="3048"/>
                  </a:cubicBezTo>
                  <a:cubicBezTo>
                    <a:pt x="890" y="3048"/>
                    <a:pt x="906" y="3047"/>
                    <a:pt x="923" y="3046"/>
                  </a:cubicBezTo>
                  <a:cubicBezTo>
                    <a:pt x="1281" y="3028"/>
                    <a:pt x="1641" y="3012"/>
                    <a:pt x="1999" y="2995"/>
                  </a:cubicBezTo>
                  <a:cubicBezTo>
                    <a:pt x="2717" y="2963"/>
                    <a:pt x="3434" y="2928"/>
                    <a:pt x="4150" y="2895"/>
                  </a:cubicBezTo>
                  <a:cubicBezTo>
                    <a:pt x="4557" y="2877"/>
                    <a:pt x="4961" y="2856"/>
                    <a:pt x="5366" y="2837"/>
                  </a:cubicBezTo>
                  <a:cubicBezTo>
                    <a:pt x="5573" y="2829"/>
                    <a:pt x="5779" y="2819"/>
                    <a:pt x="5986" y="2809"/>
                  </a:cubicBezTo>
                  <a:cubicBezTo>
                    <a:pt x="6008" y="2808"/>
                    <a:pt x="6030" y="2807"/>
                    <a:pt x="6052" y="2807"/>
                  </a:cubicBezTo>
                  <a:cubicBezTo>
                    <a:pt x="6100" y="2807"/>
                    <a:pt x="6148" y="2809"/>
                    <a:pt x="6196" y="2809"/>
                  </a:cubicBezTo>
                  <a:cubicBezTo>
                    <a:pt x="6300" y="2809"/>
                    <a:pt x="6402" y="2800"/>
                    <a:pt x="6496" y="2740"/>
                  </a:cubicBezTo>
                  <a:cubicBezTo>
                    <a:pt x="6576" y="2689"/>
                    <a:pt x="6644" y="2613"/>
                    <a:pt x="6680" y="2528"/>
                  </a:cubicBezTo>
                  <a:cubicBezTo>
                    <a:pt x="6723" y="2417"/>
                    <a:pt x="6675" y="2357"/>
                    <a:pt x="6604" y="2274"/>
                  </a:cubicBezTo>
                  <a:cubicBezTo>
                    <a:pt x="6493" y="2148"/>
                    <a:pt x="6314" y="2072"/>
                    <a:pt x="6142" y="2072"/>
                  </a:cubicBezTo>
                  <a:cubicBezTo>
                    <a:pt x="6010" y="2072"/>
                    <a:pt x="5882" y="2116"/>
                    <a:pt x="5792" y="2216"/>
                  </a:cubicBezTo>
                  <a:cubicBezTo>
                    <a:pt x="5859" y="2111"/>
                    <a:pt x="5819" y="1948"/>
                    <a:pt x="5712" y="1875"/>
                  </a:cubicBezTo>
                  <a:cubicBezTo>
                    <a:pt x="5662" y="1841"/>
                    <a:pt x="5602" y="1826"/>
                    <a:pt x="5542" y="1826"/>
                  </a:cubicBezTo>
                  <a:cubicBezTo>
                    <a:pt x="5458" y="1826"/>
                    <a:pt x="5372" y="1856"/>
                    <a:pt x="5304" y="1907"/>
                  </a:cubicBezTo>
                  <a:cubicBezTo>
                    <a:pt x="5402" y="1754"/>
                    <a:pt x="5418" y="1543"/>
                    <a:pt x="5319" y="1391"/>
                  </a:cubicBezTo>
                  <a:cubicBezTo>
                    <a:pt x="5249" y="1284"/>
                    <a:pt x="5120" y="1217"/>
                    <a:pt x="4995" y="1217"/>
                  </a:cubicBezTo>
                  <a:cubicBezTo>
                    <a:pt x="4941" y="1217"/>
                    <a:pt x="4888" y="1229"/>
                    <a:pt x="4841" y="1255"/>
                  </a:cubicBezTo>
                  <a:cubicBezTo>
                    <a:pt x="4681" y="1343"/>
                    <a:pt x="4629" y="1588"/>
                    <a:pt x="4754" y="1721"/>
                  </a:cubicBezTo>
                  <a:cubicBezTo>
                    <a:pt x="4688" y="1704"/>
                    <a:pt x="4620" y="1695"/>
                    <a:pt x="4552" y="1695"/>
                  </a:cubicBezTo>
                  <a:cubicBezTo>
                    <a:pt x="4452" y="1695"/>
                    <a:pt x="4352" y="1714"/>
                    <a:pt x="4260" y="1750"/>
                  </a:cubicBezTo>
                  <a:cubicBezTo>
                    <a:pt x="4224" y="1683"/>
                    <a:pt x="4148" y="1647"/>
                    <a:pt x="4072" y="1647"/>
                  </a:cubicBezTo>
                  <a:cubicBezTo>
                    <a:pt x="4009" y="1647"/>
                    <a:pt x="3947" y="1672"/>
                    <a:pt x="3909" y="1723"/>
                  </a:cubicBezTo>
                  <a:cubicBezTo>
                    <a:pt x="3902" y="1595"/>
                    <a:pt x="3810" y="1476"/>
                    <a:pt x="3687" y="1437"/>
                  </a:cubicBezTo>
                  <a:cubicBezTo>
                    <a:pt x="3657" y="1428"/>
                    <a:pt x="3627" y="1423"/>
                    <a:pt x="3596" y="1423"/>
                  </a:cubicBezTo>
                  <a:cubicBezTo>
                    <a:pt x="3502" y="1423"/>
                    <a:pt x="3408" y="1464"/>
                    <a:pt x="3348" y="1536"/>
                  </a:cubicBezTo>
                  <a:lnTo>
                    <a:pt x="3348" y="1536"/>
                  </a:lnTo>
                  <a:cubicBezTo>
                    <a:pt x="3551" y="1281"/>
                    <a:pt x="3646" y="946"/>
                    <a:pt x="3612" y="623"/>
                  </a:cubicBezTo>
                  <a:cubicBezTo>
                    <a:pt x="3581" y="330"/>
                    <a:pt x="3326" y="93"/>
                    <a:pt x="3046" y="23"/>
                  </a:cubicBezTo>
                  <a:cubicBezTo>
                    <a:pt x="2985" y="8"/>
                    <a:pt x="2922" y="0"/>
                    <a:pt x="28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 name="Google Shape;15;p2"/>
            <p:cNvSpPr/>
            <p:nvPr/>
          </p:nvSpPr>
          <p:spPr>
            <a:xfrm>
              <a:off x="1844275" y="3764125"/>
              <a:ext cx="25800" cy="22575"/>
            </a:xfrm>
            <a:custGeom>
              <a:avLst/>
              <a:gdLst/>
              <a:ahLst/>
              <a:cxnLst/>
              <a:rect l="l" t="t" r="r" b="b"/>
              <a:pathLst>
                <a:path w="1032" h="903" extrusionOk="0">
                  <a:moveTo>
                    <a:pt x="479" y="1"/>
                  </a:moveTo>
                  <a:cubicBezTo>
                    <a:pt x="366" y="1"/>
                    <a:pt x="254" y="39"/>
                    <a:pt x="164" y="124"/>
                  </a:cubicBezTo>
                  <a:cubicBezTo>
                    <a:pt x="68" y="214"/>
                    <a:pt x="1" y="353"/>
                    <a:pt x="22" y="486"/>
                  </a:cubicBezTo>
                  <a:cubicBezTo>
                    <a:pt x="23" y="488"/>
                    <a:pt x="24" y="488"/>
                    <a:pt x="26" y="488"/>
                  </a:cubicBezTo>
                  <a:cubicBezTo>
                    <a:pt x="28" y="488"/>
                    <a:pt x="30" y="487"/>
                    <a:pt x="30" y="485"/>
                  </a:cubicBezTo>
                  <a:cubicBezTo>
                    <a:pt x="31" y="364"/>
                    <a:pt x="74" y="255"/>
                    <a:pt x="159" y="167"/>
                  </a:cubicBezTo>
                  <a:cubicBezTo>
                    <a:pt x="241" y="82"/>
                    <a:pt x="354" y="29"/>
                    <a:pt x="472" y="28"/>
                  </a:cubicBezTo>
                  <a:cubicBezTo>
                    <a:pt x="474" y="28"/>
                    <a:pt x="477" y="28"/>
                    <a:pt x="479" y="28"/>
                  </a:cubicBezTo>
                  <a:cubicBezTo>
                    <a:pt x="596" y="28"/>
                    <a:pt x="709" y="75"/>
                    <a:pt x="801" y="147"/>
                  </a:cubicBezTo>
                  <a:cubicBezTo>
                    <a:pt x="897" y="227"/>
                    <a:pt x="962" y="338"/>
                    <a:pt x="987" y="460"/>
                  </a:cubicBezTo>
                  <a:cubicBezTo>
                    <a:pt x="1002" y="533"/>
                    <a:pt x="1003" y="609"/>
                    <a:pt x="993" y="682"/>
                  </a:cubicBezTo>
                  <a:cubicBezTo>
                    <a:pt x="987" y="718"/>
                    <a:pt x="980" y="752"/>
                    <a:pt x="969" y="787"/>
                  </a:cubicBezTo>
                  <a:cubicBezTo>
                    <a:pt x="959" y="824"/>
                    <a:pt x="942" y="858"/>
                    <a:pt x="930" y="895"/>
                  </a:cubicBezTo>
                  <a:cubicBezTo>
                    <a:pt x="929" y="899"/>
                    <a:pt x="932" y="902"/>
                    <a:pt x="936" y="902"/>
                  </a:cubicBezTo>
                  <a:cubicBezTo>
                    <a:pt x="937" y="902"/>
                    <a:pt x="938" y="902"/>
                    <a:pt x="940" y="901"/>
                  </a:cubicBezTo>
                  <a:cubicBezTo>
                    <a:pt x="981" y="851"/>
                    <a:pt x="1002" y="777"/>
                    <a:pt x="1015" y="714"/>
                  </a:cubicBezTo>
                  <a:cubicBezTo>
                    <a:pt x="1028" y="646"/>
                    <a:pt x="1032" y="574"/>
                    <a:pt x="1023" y="503"/>
                  </a:cubicBezTo>
                  <a:cubicBezTo>
                    <a:pt x="1008" y="368"/>
                    <a:pt x="949" y="242"/>
                    <a:pt x="848" y="149"/>
                  </a:cubicBezTo>
                  <a:cubicBezTo>
                    <a:pt x="747" y="54"/>
                    <a:pt x="612" y="1"/>
                    <a:pt x="4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 name="Google Shape;16;p2"/>
            <p:cNvSpPr/>
            <p:nvPr/>
          </p:nvSpPr>
          <p:spPr>
            <a:xfrm>
              <a:off x="1855800" y="3771375"/>
              <a:ext cx="7325" cy="10875"/>
            </a:xfrm>
            <a:custGeom>
              <a:avLst/>
              <a:gdLst/>
              <a:ahLst/>
              <a:cxnLst/>
              <a:rect l="l" t="t" r="r" b="b"/>
              <a:pathLst>
                <a:path w="293" h="435" extrusionOk="0">
                  <a:moveTo>
                    <a:pt x="11" y="0"/>
                  </a:moveTo>
                  <a:cubicBezTo>
                    <a:pt x="0" y="0"/>
                    <a:pt x="0" y="16"/>
                    <a:pt x="11" y="16"/>
                  </a:cubicBezTo>
                  <a:cubicBezTo>
                    <a:pt x="96" y="20"/>
                    <a:pt x="166" y="80"/>
                    <a:pt x="203" y="153"/>
                  </a:cubicBezTo>
                  <a:cubicBezTo>
                    <a:pt x="224" y="195"/>
                    <a:pt x="238" y="241"/>
                    <a:pt x="245" y="287"/>
                  </a:cubicBezTo>
                  <a:cubicBezTo>
                    <a:pt x="254" y="334"/>
                    <a:pt x="254" y="385"/>
                    <a:pt x="270" y="429"/>
                  </a:cubicBezTo>
                  <a:cubicBezTo>
                    <a:pt x="271" y="433"/>
                    <a:pt x="274" y="435"/>
                    <a:pt x="278" y="435"/>
                  </a:cubicBezTo>
                  <a:cubicBezTo>
                    <a:pt x="281" y="435"/>
                    <a:pt x="283" y="433"/>
                    <a:pt x="284" y="429"/>
                  </a:cubicBezTo>
                  <a:cubicBezTo>
                    <a:pt x="293" y="379"/>
                    <a:pt x="282" y="324"/>
                    <a:pt x="274" y="275"/>
                  </a:cubicBezTo>
                  <a:cubicBezTo>
                    <a:pt x="263" y="225"/>
                    <a:pt x="247" y="173"/>
                    <a:pt x="219" y="130"/>
                  </a:cubicBezTo>
                  <a:cubicBezTo>
                    <a:pt x="174" y="58"/>
                    <a:pt x="99" y="0"/>
                    <a:pt x="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17;p2"/>
            <p:cNvSpPr/>
            <p:nvPr/>
          </p:nvSpPr>
          <p:spPr>
            <a:xfrm>
              <a:off x="1828850" y="3783125"/>
              <a:ext cx="13975" cy="5150"/>
            </a:xfrm>
            <a:custGeom>
              <a:avLst/>
              <a:gdLst/>
              <a:ahLst/>
              <a:cxnLst/>
              <a:rect l="l" t="t" r="r" b="b"/>
              <a:pathLst>
                <a:path w="559" h="206" extrusionOk="0">
                  <a:moveTo>
                    <a:pt x="213" y="1"/>
                  </a:moveTo>
                  <a:cubicBezTo>
                    <a:pt x="141" y="1"/>
                    <a:pt x="69" y="19"/>
                    <a:pt x="7" y="56"/>
                  </a:cubicBezTo>
                  <a:cubicBezTo>
                    <a:pt x="1" y="60"/>
                    <a:pt x="5" y="69"/>
                    <a:pt x="12" y="69"/>
                  </a:cubicBezTo>
                  <a:cubicBezTo>
                    <a:pt x="13" y="69"/>
                    <a:pt x="14" y="69"/>
                    <a:pt x="15" y="68"/>
                  </a:cubicBezTo>
                  <a:cubicBezTo>
                    <a:pt x="74" y="42"/>
                    <a:pt x="137" y="27"/>
                    <a:pt x="201" y="27"/>
                  </a:cubicBezTo>
                  <a:cubicBezTo>
                    <a:pt x="243" y="27"/>
                    <a:pt x="285" y="33"/>
                    <a:pt x="326" y="47"/>
                  </a:cubicBezTo>
                  <a:cubicBezTo>
                    <a:pt x="371" y="61"/>
                    <a:pt x="413" y="84"/>
                    <a:pt x="450" y="113"/>
                  </a:cubicBezTo>
                  <a:cubicBezTo>
                    <a:pt x="468" y="128"/>
                    <a:pt x="485" y="144"/>
                    <a:pt x="501" y="161"/>
                  </a:cubicBezTo>
                  <a:cubicBezTo>
                    <a:pt x="516" y="177"/>
                    <a:pt x="529" y="194"/>
                    <a:pt x="547" y="204"/>
                  </a:cubicBezTo>
                  <a:cubicBezTo>
                    <a:pt x="549" y="205"/>
                    <a:pt x="550" y="206"/>
                    <a:pt x="551" y="206"/>
                  </a:cubicBezTo>
                  <a:cubicBezTo>
                    <a:pt x="555" y="206"/>
                    <a:pt x="559" y="201"/>
                    <a:pt x="558" y="197"/>
                  </a:cubicBezTo>
                  <a:cubicBezTo>
                    <a:pt x="551" y="153"/>
                    <a:pt x="503" y="113"/>
                    <a:pt x="469" y="88"/>
                  </a:cubicBezTo>
                  <a:cubicBezTo>
                    <a:pt x="429" y="56"/>
                    <a:pt x="381" y="32"/>
                    <a:pt x="330" y="17"/>
                  </a:cubicBezTo>
                  <a:cubicBezTo>
                    <a:pt x="292" y="6"/>
                    <a:pt x="253" y="1"/>
                    <a:pt x="2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 name="Google Shape;18;p2"/>
            <p:cNvSpPr/>
            <p:nvPr/>
          </p:nvSpPr>
          <p:spPr>
            <a:xfrm>
              <a:off x="1867575" y="3799550"/>
              <a:ext cx="14100" cy="8600"/>
            </a:xfrm>
            <a:custGeom>
              <a:avLst/>
              <a:gdLst/>
              <a:ahLst/>
              <a:cxnLst/>
              <a:rect l="l" t="t" r="r" b="b"/>
              <a:pathLst>
                <a:path w="564" h="344" extrusionOk="0">
                  <a:moveTo>
                    <a:pt x="233" y="1"/>
                  </a:moveTo>
                  <a:cubicBezTo>
                    <a:pt x="149" y="1"/>
                    <a:pt x="65" y="33"/>
                    <a:pt x="4" y="94"/>
                  </a:cubicBezTo>
                  <a:cubicBezTo>
                    <a:pt x="0" y="98"/>
                    <a:pt x="4" y="104"/>
                    <a:pt x="8" y="104"/>
                  </a:cubicBezTo>
                  <a:cubicBezTo>
                    <a:pt x="9" y="104"/>
                    <a:pt x="11" y="103"/>
                    <a:pt x="12" y="102"/>
                  </a:cubicBezTo>
                  <a:cubicBezTo>
                    <a:pt x="69" y="51"/>
                    <a:pt x="146" y="23"/>
                    <a:pt x="223" y="23"/>
                  </a:cubicBezTo>
                  <a:cubicBezTo>
                    <a:pt x="267" y="23"/>
                    <a:pt x="312" y="33"/>
                    <a:pt x="352" y="53"/>
                  </a:cubicBezTo>
                  <a:cubicBezTo>
                    <a:pt x="406" y="80"/>
                    <a:pt x="450" y="123"/>
                    <a:pt x="480" y="175"/>
                  </a:cubicBezTo>
                  <a:cubicBezTo>
                    <a:pt x="495" y="200"/>
                    <a:pt x="505" y="226"/>
                    <a:pt x="512" y="253"/>
                  </a:cubicBezTo>
                  <a:cubicBezTo>
                    <a:pt x="519" y="282"/>
                    <a:pt x="520" y="311"/>
                    <a:pt x="530" y="340"/>
                  </a:cubicBezTo>
                  <a:cubicBezTo>
                    <a:pt x="530" y="342"/>
                    <a:pt x="533" y="344"/>
                    <a:pt x="536" y="344"/>
                  </a:cubicBezTo>
                  <a:cubicBezTo>
                    <a:pt x="538" y="344"/>
                    <a:pt x="539" y="343"/>
                    <a:pt x="540" y="341"/>
                  </a:cubicBezTo>
                  <a:cubicBezTo>
                    <a:pt x="564" y="287"/>
                    <a:pt x="533" y="213"/>
                    <a:pt x="505" y="162"/>
                  </a:cubicBezTo>
                  <a:cubicBezTo>
                    <a:pt x="472" y="104"/>
                    <a:pt x="424" y="57"/>
                    <a:pt x="363" y="29"/>
                  </a:cubicBezTo>
                  <a:cubicBezTo>
                    <a:pt x="322" y="10"/>
                    <a:pt x="277" y="1"/>
                    <a:pt x="2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19;p2"/>
            <p:cNvSpPr/>
            <p:nvPr/>
          </p:nvSpPr>
          <p:spPr>
            <a:xfrm>
              <a:off x="1872825" y="3805275"/>
              <a:ext cx="4625" cy="4475"/>
            </a:xfrm>
            <a:custGeom>
              <a:avLst/>
              <a:gdLst/>
              <a:ahLst/>
              <a:cxnLst/>
              <a:rect l="l" t="t" r="r" b="b"/>
              <a:pathLst>
                <a:path w="185" h="179" extrusionOk="0">
                  <a:moveTo>
                    <a:pt x="13" y="0"/>
                  </a:moveTo>
                  <a:cubicBezTo>
                    <a:pt x="4" y="0"/>
                    <a:pt x="1" y="13"/>
                    <a:pt x="10" y="15"/>
                  </a:cubicBezTo>
                  <a:cubicBezTo>
                    <a:pt x="50" y="23"/>
                    <a:pt x="87" y="43"/>
                    <a:pt x="115" y="74"/>
                  </a:cubicBezTo>
                  <a:cubicBezTo>
                    <a:pt x="130" y="88"/>
                    <a:pt x="141" y="103"/>
                    <a:pt x="151" y="123"/>
                  </a:cubicBezTo>
                  <a:cubicBezTo>
                    <a:pt x="156" y="132"/>
                    <a:pt x="159" y="141"/>
                    <a:pt x="163" y="150"/>
                  </a:cubicBezTo>
                  <a:cubicBezTo>
                    <a:pt x="165" y="160"/>
                    <a:pt x="168" y="169"/>
                    <a:pt x="174" y="177"/>
                  </a:cubicBezTo>
                  <a:cubicBezTo>
                    <a:pt x="175" y="178"/>
                    <a:pt x="177" y="179"/>
                    <a:pt x="178" y="179"/>
                  </a:cubicBezTo>
                  <a:cubicBezTo>
                    <a:pt x="181" y="179"/>
                    <a:pt x="183" y="177"/>
                    <a:pt x="184" y="175"/>
                  </a:cubicBezTo>
                  <a:cubicBezTo>
                    <a:pt x="185" y="165"/>
                    <a:pt x="182" y="153"/>
                    <a:pt x="179" y="144"/>
                  </a:cubicBezTo>
                  <a:cubicBezTo>
                    <a:pt x="174" y="133"/>
                    <a:pt x="171" y="124"/>
                    <a:pt x="165" y="113"/>
                  </a:cubicBezTo>
                  <a:cubicBezTo>
                    <a:pt x="154" y="95"/>
                    <a:pt x="141" y="76"/>
                    <a:pt x="127" y="61"/>
                  </a:cubicBezTo>
                  <a:cubicBezTo>
                    <a:pt x="96" y="31"/>
                    <a:pt x="57" y="8"/>
                    <a:pt x="14" y="1"/>
                  </a:cubicBezTo>
                  <a:cubicBezTo>
                    <a:pt x="14" y="1"/>
                    <a:pt x="13" y="0"/>
                    <a:pt x="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 name="Google Shape;20;p2"/>
            <p:cNvSpPr/>
            <p:nvPr/>
          </p:nvSpPr>
          <p:spPr>
            <a:xfrm>
              <a:off x="1891975" y="3806400"/>
              <a:ext cx="12450" cy="3300"/>
            </a:xfrm>
            <a:custGeom>
              <a:avLst/>
              <a:gdLst/>
              <a:ahLst/>
              <a:cxnLst/>
              <a:rect l="l" t="t" r="r" b="b"/>
              <a:pathLst>
                <a:path w="498" h="132" extrusionOk="0">
                  <a:moveTo>
                    <a:pt x="288" y="1"/>
                  </a:moveTo>
                  <a:cubicBezTo>
                    <a:pt x="270" y="1"/>
                    <a:pt x="252" y="2"/>
                    <a:pt x="235" y="4"/>
                  </a:cubicBezTo>
                  <a:cubicBezTo>
                    <a:pt x="148" y="16"/>
                    <a:pt x="61" y="58"/>
                    <a:pt x="3" y="125"/>
                  </a:cubicBezTo>
                  <a:cubicBezTo>
                    <a:pt x="1" y="129"/>
                    <a:pt x="2" y="131"/>
                    <a:pt x="5" y="131"/>
                  </a:cubicBezTo>
                  <a:cubicBezTo>
                    <a:pt x="6" y="131"/>
                    <a:pt x="7" y="131"/>
                    <a:pt x="8" y="131"/>
                  </a:cubicBezTo>
                  <a:cubicBezTo>
                    <a:pt x="77" y="78"/>
                    <a:pt x="155" y="40"/>
                    <a:pt x="242" y="35"/>
                  </a:cubicBezTo>
                  <a:cubicBezTo>
                    <a:pt x="252" y="34"/>
                    <a:pt x="263" y="34"/>
                    <a:pt x="273" y="34"/>
                  </a:cubicBezTo>
                  <a:cubicBezTo>
                    <a:pt x="304" y="34"/>
                    <a:pt x="336" y="38"/>
                    <a:pt x="366" y="46"/>
                  </a:cubicBezTo>
                  <a:cubicBezTo>
                    <a:pt x="405" y="55"/>
                    <a:pt x="443" y="80"/>
                    <a:pt x="483" y="84"/>
                  </a:cubicBezTo>
                  <a:cubicBezTo>
                    <a:pt x="484" y="84"/>
                    <a:pt x="484" y="84"/>
                    <a:pt x="484" y="84"/>
                  </a:cubicBezTo>
                  <a:cubicBezTo>
                    <a:pt x="491" y="84"/>
                    <a:pt x="498" y="73"/>
                    <a:pt x="493" y="67"/>
                  </a:cubicBezTo>
                  <a:cubicBezTo>
                    <a:pt x="468" y="32"/>
                    <a:pt x="414" y="19"/>
                    <a:pt x="375" y="11"/>
                  </a:cubicBezTo>
                  <a:cubicBezTo>
                    <a:pt x="346" y="4"/>
                    <a:pt x="317" y="1"/>
                    <a:pt x="2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21;p2"/>
            <p:cNvSpPr/>
            <p:nvPr/>
          </p:nvSpPr>
          <p:spPr>
            <a:xfrm>
              <a:off x="1906825" y="3790950"/>
              <a:ext cx="8050" cy="7250"/>
            </a:xfrm>
            <a:custGeom>
              <a:avLst/>
              <a:gdLst/>
              <a:ahLst/>
              <a:cxnLst/>
              <a:rect l="l" t="t" r="r" b="b"/>
              <a:pathLst>
                <a:path w="322" h="290" extrusionOk="0">
                  <a:moveTo>
                    <a:pt x="260" y="1"/>
                  </a:moveTo>
                  <a:cubicBezTo>
                    <a:pt x="240" y="1"/>
                    <a:pt x="219" y="4"/>
                    <a:pt x="202" y="9"/>
                  </a:cubicBezTo>
                  <a:cubicBezTo>
                    <a:pt x="162" y="18"/>
                    <a:pt x="125" y="37"/>
                    <a:pt x="93" y="64"/>
                  </a:cubicBezTo>
                  <a:cubicBezTo>
                    <a:pt x="31" y="119"/>
                    <a:pt x="1" y="204"/>
                    <a:pt x="11" y="284"/>
                  </a:cubicBezTo>
                  <a:cubicBezTo>
                    <a:pt x="12" y="288"/>
                    <a:pt x="15" y="289"/>
                    <a:pt x="17" y="289"/>
                  </a:cubicBezTo>
                  <a:cubicBezTo>
                    <a:pt x="20" y="289"/>
                    <a:pt x="22" y="288"/>
                    <a:pt x="22" y="284"/>
                  </a:cubicBezTo>
                  <a:cubicBezTo>
                    <a:pt x="17" y="207"/>
                    <a:pt x="49" y="131"/>
                    <a:pt x="108" y="82"/>
                  </a:cubicBezTo>
                  <a:cubicBezTo>
                    <a:pt x="138" y="57"/>
                    <a:pt x="171" y="41"/>
                    <a:pt x="209" y="34"/>
                  </a:cubicBezTo>
                  <a:cubicBezTo>
                    <a:pt x="228" y="30"/>
                    <a:pt x="246" y="29"/>
                    <a:pt x="266" y="27"/>
                  </a:cubicBezTo>
                  <a:cubicBezTo>
                    <a:pt x="274" y="27"/>
                    <a:pt x="283" y="27"/>
                    <a:pt x="292" y="27"/>
                  </a:cubicBezTo>
                  <a:cubicBezTo>
                    <a:pt x="300" y="27"/>
                    <a:pt x="309" y="27"/>
                    <a:pt x="318" y="24"/>
                  </a:cubicBezTo>
                  <a:cubicBezTo>
                    <a:pt x="321" y="24"/>
                    <a:pt x="321" y="20"/>
                    <a:pt x="319" y="18"/>
                  </a:cubicBezTo>
                  <a:cubicBezTo>
                    <a:pt x="303" y="5"/>
                    <a:pt x="281" y="1"/>
                    <a:pt x="260"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22;p2"/>
            <p:cNvSpPr/>
            <p:nvPr/>
          </p:nvSpPr>
          <p:spPr>
            <a:xfrm>
              <a:off x="1910325" y="3794600"/>
              <a:ext cx="4000" cy="3300"/>
            </a:xfrm>
            <a:custGeom>
              <a:avLst/>
              <a:gdLst/>
              <a:ahLst/>
              <a:cxnLst/>
              <a:rect l="l" t="t" r="r" b="b"/>
              <a:pathLst>
                <a:path w="160" h="132" extrusionOk="0">
                  <a:moveTo>
                    <a:pt x="135" y="1"/>
                  </a:moveTo>
                  <a:cubicBezTo>
                    <a:pt x="125" y="1"/>
                    <a:pt x="113" y="3"/>
                    <a:pt x="104" y="6"/>
                  </a:cubicBezTo>
                  <a:cubicBezTo>
                    <a:pt x="85" y="11"/>
                    <a:pt x="68" y="21"/>
                    <a:pt x="53" y="32"/>
                  </a:cubicBezTo>
                  <a:cubicBezTo>
                    <a:pt x="24" y="56"/>
                    <a:pt x="4" y="90"/>
                    <a:pt x="1" y="127"/>
                  </a:cubicBezTo>
                  <a:cubicBezTo>
                    <a:pt x="1" y="130"/>
                    <a:pt x="3" y="131"/>
                    <a:pt x="6" y="131"/>
                  </a:cubicBezTo>
                  <a:cubicBezTo>
                    <a:pt x="8" y="131"/>
                    <a:pt x="10" y="130"/>
                    <a:pt x="10" y="128"/>
                  </a:cubicBezTo>
                  <a:cubicBezTo>
                    <a:pt x="16" y="95"/>
                    <a:pt x="36" y="64"/>
                    <a:pt x="63" y="44"/>
                  </a:cubicBezTo>
                  <a:cubicBezTo>
                    <a:pt x="76" y="34"/>
                    <a:pt x="91" y="27"/>
                    <a:pt x="107" y="23"/>
                  </a:cubicBezTo>
                  <a:cubicBezTo>
                    <a:pt x="115" y="21"/>
                    <a:pt x="123" y="18"/>
                    <a:pt x="131" y="18"/>
                  </a:cubicBezTo>
                  <a:cubicBezTo>
                    <a:pt x="140" y="17"/>
                    <a:pt x="147" y="17"/>
                    <a:pt x="157" y="15"/>
                  </a:cubicBezTo>
                  <a:cubicBezTo>
                    <a:pt x="160" y="15"/>
                    <a:pt x="160" y="10"/>
                    <a:pt x="158" y="7"/>
                  </a:cubicBezTo>
                  <a:cubicBezTo>
                    <a:pt x="151" y="2"/>
                    <a:pt x="143" y="1"/>
                    <a:pt x="135"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23;p2"/>
            <p:cNvSpPr/>
            <p:nvPr/>
          </p:nvSpPr>
          <p:spPr>
            <a:xfrm>
              <a:off x="1920875" y="3806500"/>
              <a:ext cx="8950" cy="7625"/>
            </a:xfrm>
            <a:custGeom>
              <a:avLst/>
              <a:gdLst/>
              <a:ahLst/>
              <a:cxnLst/>
              <a:rect l="l" t="t" r="r" b="b"/>
              <a:pathLst>
                <a:path w="358" h="305" extrusionOk="0">
                  <a:moveTo>
                    <a:pt x="85" y="1"/>
                  </a:moveTo>
                  <a:cubicBezTo>
                    <a:pt x="60" y="1"/>
                    <a:pt x="35" y="3"/>
                    <a:pt x="11" y="7"/>
                  </a:cubicBezTo>
                  <a:cubicBezTo>
                    <a:pt x="0" y="8"/>
                    <a:pt x="5" y="23"/>
                    <a:pt x="13" y="23"/>
                  </a:cubicBezTo>
                  <a:cubicBezTo>
                    <a:pt x="13" y="23"/>
                    <a:pt x="13" y="23"/>
                    <a:pt x="14" y="23"/>
                  </a:cubicBezTo>
                  <a:cubicBezTo>
                    <a:pt x="33" y="21"/>
                    <a:pt x="53" y="19"/>
                    <a:pt x="72" y="19"/>
                  </a:cubicBezTo>
                  <a:cubicBezTo>
                    <a:pt x="142" y="19"/>
                    <a:pt x="212" y="37"/>
                    <a:pt x="263" y="86"/>
                  </a:cubicBezTo>
                  <a:cubicBezTo>
                    <a:pt x="292" y="112"/>
                    <a:pt x="313" y="145"/>
                    <a:pt x="321" y="183"/>
                  </a:cubicBezTo>
                  <a:cubicBezTo>
                    <a:pt x="327" y="203"/>
                    <a:pt x="327" y="221"/>
                    <a:pt x="327" y="241"/>
                  </a:cubicBezTo>
                  <a:cubicBezTo>
                    <a:pt x="326" y="260"/>
                    <a:pt x="320" y="278"/>
                    <a:pt x="318" y="297"/>
                  </a:cubicBezTo>
                  <a:cubicBezTo>
                    <a:pt x="317" y="301"/>
                    <a:pt x="320" y="304"/>
                    <a:pt x="323" y="304"/>
                  </a:cubicBezTo>
                  <a:cubicBezTo>
                    <a:pt x="325" y="304"/>
                    <a:pt x="326" y="304"/>
                    <a:pt x="327" y="302"/>
                  </a:cubicBezTo>
                  <a:cubicBezTo>
                    <a:pt x="358" y="271"/>
                    <a:pt x="358" y="222"/>
                    <a:pt x="350" y="183"/>
                  </a:cubicBezTo>
                  <a:cubicBezTo>
                    <a:pt x="341" y="141"/>
                    <a:pt x="316" y="99"/>
                    <a:pt x="284" y="70"/>
                  </a:cubicBezTo>
                  <a:cubicBezTo>
                    <a:pt x="231" y="20"/>
                    <a:pt x="157" y="1"/>
                    <a:pt x="85"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24;p2"/>
            <p:cNvSpPr/>
            <p:nvPr/>
          </p:nvSpPr>
          <p:spPr>
            <a:xfrm>
              <a:off x="1933950" y="3812925"/>
              <a:ext cx="12200" cy="3500"/>
            </a:xfrm>
            <a:custGeom>
              <a:avLst/>
              <a:gdLst/>
              <a:ahLst/>
              <a:cxnLst/>
              <a:rect l="l" t="t" r="r" b="b"/>
              <a:pathLst>
                <a:path w="488" h="140" extrusionOk="0">
                  <a:moveTo>
                    <a:pt x="264" y="0"/>
                  </a:moveTo>
                  <a:cubicBezTo>
                    <a:pt x="171" y="0"/>
                    <a:pt x="79" y="30"/>
                    <a:pt x="4" y="86"/>
                  </a:cubicBezTo>
                  <a:cubicBezTo>
                    <a:pt x="1" y="88"/>
                    <a:pt x="3" y="94"/>
                    <a:pt x="7" y="94"/>
                  </a:cubicBezTo>
                  <a:cubicBezTo>
                    <a:pt x="8" y="94"/>
                    <a:pt x="8" y="94"/>
                    <a:pt x="9" y="94"/>
                  </a:cubicBezTo>
                  <a:cubicBezTo>
                    <a:pt x="80" y="51"/>
                    <a:pt x="164" y="26"/>
                    <a:pt x="247" y="26"/>
                  </a:cubicBezTo>
                  <a:cubicBezTo>
                    <a:pt x="256" y="26"/>
                    <a:pt x="266" y="27"/>
                    <a:pt x="275" y="27"/>
                  </a:cubicBezTo>
                  <a:cubicBezTo>
                    <a:pt x="315" y="30"/>
                    <a:pt x="355" y="38"/>
                    <a:pt x="391" y="57"/>
                  </a:cubicBezTo>
                  <a:cubicBezTo>
                    <a:pt x="426" y="75"/>
                    <a:pt x="446" y="102"/>
                    <a:pt x="469" y="134"/>
                  </a:cubicBezTo>
                  <a:cubicBezTo>
                    <a:pt x="471" y="138"/>
                    <a:pt x="475" y="139"/>
                    <a:pt x="478" y="139"/>
                  </a:cubicBezTo>
                  <a:cubicBezTo>
                    <a:pt x="483" y="139"/>
                    <a:pt x="488" y="136"/>
                    <a:pt x="487" y="129"/>
                  </a:cubicBezTo>
                  <a:cubicBezTo>
                    <a:pt x="481" y="43"/>
                    <a:pt x="369" y="7"/>
                    <a:pt x="299" y="2"/>
                  </a:cubicBezTo>
                  <a:cubicBezTo>
                    <a:pt x="288" y="1"/>
                    <a:pt x="276" y="0"/>
                    <a:pt x="26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25;p2"/>
            <p:cNvSpPr/>
            <p:nvPr/>
          </p:nvSpPr>
          <p:spPr>
            <a:xfrm>
              <a:off x="1969075" y="3731050"/>
              <a:ext cx="76600" cy="25375"/>
            </a:xfrm>
            <a:custGeom>
              <a:avLst/>
              <a:gdLst/>
              <a:ahLst/>
              <a:cxnLst/>
              <a:rect l="l" t="t" r="r" b="b"/>
              <a:pathLst>
                <a:path w="3064" h="1015" extrusionOk="0">
                  <a:moveTo>
                    <a:pt x="1630" y="1"/>
                  </a:moveTo>
                  <a:cubicBezTo>
                    <a:pt x="1594" y="1"/>
                    <a:pt x="1557" y="6"/>
                    <a:pt x="1523" y="18"/>
                  </a:cubicBezTo>
                  <a:cubicBezTo>
                    <a:pt x="1395" y="59"/>
                    <a:pt x="1300" y="180"/>
                    <a:pt x="1288" y="314"/>
                  </a:cubicBezTo>
                  <a:cubicBezTo>
                    <a:pt x="1238" y="279"/>
                    <a:pt x="1177" y="261"/>
                    <a:pt x="1117" y="261"/>
                  </a:cubicBezTo>
                  <a:cubicBezTo>
                    <a:pt x="1066" y="261"/>
                    <a:pt x="1015" y="274"/>
                    <a:pt x="972" y="300"/>
                  </a:cubicBezTo>
                  <a:cubicBezTo>
                    <a:pt x="880" y="359"/>
                    <a:pt x="828" y="477"/>
                    <a:pt x="848" y="587"/>
                  </a:cubicBezTo>
                  <a:cubicBezTo>
                    <a:pt x="785" y="544"/>
                    <a:pt x="718" y="526"/>
                    <a:pt x="651" y="526"/>
                  </a:cubicBezTo>
                  <a:cubicBezTo>
                    <a:pt x="596" y="526"/>
                    <a:pt x="541" y="538"/>
                    <a:pt x="488" y="559"/>
                  </a:cubicBezTo>
                  <a:cubicBezTo>
                    <a:pt x="394" y="597"/>
                    <a:pt x="294" y="688"/>
                    <a:pt x="301" y="799"/>
                  </a:cubicBezTo>
                  <a:cubicBezTo>
                    <a:pt x="301" y="801"/>
                    <a:pt x="301" y="802"/>
                    <a:pt x="302" y="803"/>
                  </a:cubicBezTo>
                  <a:cubicBezTo>
                    <a:pt x="273" y="790"/>
                    <a:pt x="241" y="783"/>
                    <a:pt x="209" y="783"/>
                  </a:cubicBezTo>
                  <a:cubicBezTo>
                    <a:pt x="179" y="783"/>
                    <a:pt x="149" y="789"/>
                    <a:pt x="122" y="801"/>
                  </a:cubicBezTo>
                  <a:cubicBezTo>
                    <a:pt x="79" y="820"/>
                    <a:pt x="0" y="878"/>
                    <a:pt x="18" y="935"/>
                  </a:cubicBezTo>
                  <a:cubicBezTo>
                    <a:pt x="29" y="968"/>
                    <a:pt x="63" y="989"/>
                    <a:pt x="97" y="994"/>
                  </a:cubicBezTo>
                  <a:cubicBezTo>
                    <a:pt x="137" y="1001"/>
                    <a:pt x="180" y="1003"/>
                    <a:pt x="223" y="1003"/>
                  </a:cubicBezTo>
                  <a:cubicBezTo>
                    <a:pt x="278" y="1003"/>
                    <a:pt x="333" y="1000"/>
                    <a:pt x="384" y="1000"/>
                  </a:cubicBezTo>
                  <a:cubicBezTo>
                    <a:pt x="524" y="997"/>
                    <a:pt x="662" y="995"/>
                    <a:pt x="800" y="994"/>
                  </a:cubicBezTo>
                  <a:cubicBezTo>
                    <a:pt x="1076" y="992"/>
                    <a:pt x="1353" y="990"/>
                    <a:pt x="1629" y="990"/>
                  </a:cubicBezTo>
                  <a:cubicBezTo>
                    <a:pt x="1853" y="990"/>
                    <a:pt x="2079" y="992"/>
                    <a:pt x="2303" y="993"/>
                  </a:cubicBezTo>
                  <a:cubicBezTo>
                    <a:pt x="2422" y="994"/>
                    <a:pt x="2543" y="994"/>
                    <a:pt x="2662" y="997"/>
                  </a:cubicBezTo>
                  <a:cubicBezTo>
                    <a:pt x="2716" y="999"/>
                    <a:pt x="2776" y="1015"/>
                    <a:pt x="2833" y="1015"/>
                  </a:cubicBezTo>
                  <a:cubicBezTo>
                    <a:pt x="2868" y="1015"/>
                    <a:pt x="2903" y="1008"/>
                    <a:pt x="2933" y="988"/>
                  </a:cubicBezTo>
                  <a:cubicBezTo>
                    <a:pt x="3064" y="899"/>
                    <a:pt x="2968" y="766"/>
                    <a:pt x="2881" y="685"/>
                  </a:cubicBezTo>
                  <a:cubicBezTo>
                    <a:pt x="2798" y="607"/>
                    <a:pt x="2682" y="575"/>
                    <a:pt x="2571" y="575"/>
                  </a:cubicBezTo>
                  <a:cubicBezTo>
                    <a:pt x="2558" y="575"/>
                    <a:pt x="2544" y="575"/>
                    <a:pt x="2531" y="576"/>
                  </a:cubicBezTo>
                  <a:cubicBezTo>
                    <a:pt x="2479" y="580"/>
                    <a:pt x="2420" y="600"/>
                    <a:pt x="2402" y="647"/>
                  </a:cubicBezTo>
                  <a:cubicBezTo>
                    <a:pt x="2405" y="560"/>
                    <a:pt x="2342" y="480"/>
                    <a:pt x="2261" y="452"/>
                  </a:cubicBezTo>
                  <a:cubicBezTo>
                    <a:pt x="2233" y="442"/>
                    <a:pt x="2202" y="437"/>
                    <a:pt x="2171" y="437"/>
                  </a:cubicBezTo>
                  <a:cubicBezTo>
                    <a:pt x="2154" y="437"/>
                    <a:pt x="2138" y="438"/>
                    <a:pt x="2121" y="441"/>
                  </a:cubicBezTo>
                  <a:cubicBezTo>
                    <a:pt x="2097" y="446"/>
                    <a:pt x="1996" y="464"/>
                    <a:pt x="1986" y="489"/>
                  </a:cubicBezTo>
                  <a:cubicBezTo>
                    <a:pt x="2031" y="363"/>
                    <a:pt x="1995" y="210"/>
                    <a:pt x="1898" y="112"/>
                  </a:cubicBezTo>
                  <a:cubicBezTo>
                    <a:pt x="1827" y="41"/>
                    <a:pt x="1728" y="1"/>
                    <a:pt x="16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26;p2"/>
            <p:cNvSpPr/>
            <p:nvPr/>
          </p:nvSpPr>
          <p:spPr>
            <a:xfrm>
              <a:off x="1993600" y="3741275"/>
              <a:ext cx="5100" cy="4675"/>
            </a:xfrm>
            <a:custGeom>
              <a:avLst/>
              <a:gdLst/>
              <a:ahLst/>
              <a:cxnLst/>
              <a:rect l="l" t="t" r="r" b="b"/>
              <a:pathLst>
                <a:path w="204" h="187" extrusionOk="0">
                  <a:moveTo>
                    <a:pt x="156" y="0"/>
                  </a:moveTo>
                  <a:cubicBezTo>
                    <a:pt x="146" y="0"/>
                    <a:pt x="136" y="1"/>
                    <a:pt x="127" y="4"/>
                  </a:cubicBezTo>
                  <a:cubicBezTo>
                    <a:pt x="100" y="12"/>
                    <a:pt x="76" y="26"/>
                    <a:pt x="56" y="44"/>
                  </a:cubicBezTo>
                  <a:cubicBezTo>
                    <a:pt x="38" y="62"/>
                    <a:pt x="23" y="85"/>
                    <a:pt x="14" y="110"/>
                  </a:cubicBezTo>
                  <a:cubicBezTo>
                    <a:pt x="9" y="123"/>
                    <a:pt x="7" y="134"/>
                    <a:pt x="5" y="147"/>
                  </a:cubicBezTo>
                  <a:cubicBezTo>
                    <a:pt x="4" y="160"/>
                    <a:pt x="1" y="172"/>
                    <a:pt x="7" y="184"/>
                  </a:cubicBezTo>
                  <a:cubicBezTo>
                    <a:pt x="8" y="186"/>
                    <a:pt x="9" y="187"/>
                    <a:pt x="11" y="187"/>
                  </a:cubicBezTo>
                  <a:cubicBezTo>
                    <a:pt x="12" y="187"/>
                    <a:pt x="14" y="186"/>
                    <a:pt x="15" y="184"/>
                  </a:cubicBezTo>
                  <a:cubicBezTo>
                    <a:pt x="21" y="176"/>
                    <a:pt x="21" y="163"/>
                    <a:pt x="23" y="152"/>
                  </a:cubicBezTo>
                  <a:cubicBezTo>
                    <a:pt x="26" y="141"/>
                    <a:pt x="29" y="130"/>
                    <a:pt x="36" y="119"/>
                  </a:cubicBezTo>
                  <a:cubicBezTo>
                    <a:pt x="46" y="98"/>
                    <a:pt x="59" y="81"/>
                    <a:pt x="79" y="66"/>
                  </a:cubicBezTo>
                  <a:cubicBezTo>
                    <a:pt x="97" y="54"/>
                    <a:pt x="118" y="44"/>
                    <a:pt x="142" y="40"/>
                  </a:cubicBezTo>
                  <a:cubicBezTo>
                    <a:pt x="152" y="38"/>
                    <a:pt x="164" y="36"/>
                    <a:pt x="175" y="35"/>
                  </a:cubicBezTo>
                  <a:cubicBezTo>
                    <a:pt x="183" y="33"/>
                    <a:pt x="198" y="32"/>
                    <a:pt x="203" y="24"/>
                  </a:cubicBezTo>
                  <a:cubicBezTo>
                    <a:pt x="202" y="21"/>
                    <a:pt x="201" y="18"/>
                    <a:pt x="201" y="16"/>
                  </a:cubicBezTo>
                  <a:cubicBezTo>
                    <a:pt x="196" y="6"/>
                    <a:pt x="176" y="2"/>
                    <a:pt x="166" y="1"/>
                  </a:cubicBezTo>
                  <a:cubicBezTo>
                    <a:pt x="163" y="0"/>
                    <a:pt x="160" y="0"/>
                    <a:pt x="1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27;p2"/>
            <p:cNvSpPr/>
            <p:nvPr/>
          </p:nvSpPr>
          <p:spPr>
            <a:xfrm>
              <a:off x="1998100" y="3743475"/>
              <a:ext cx="3125" cy="1575"/>
            </a:xfrm>
            <a:custGeom>
              <a:avLst/>
              <a:gdLst/>
              <a:ahLst/>
              <a:cxnLst/>
              <a:rect l="l" t="t" r="r" b="b"/>
              <a:pathLst>
                <a:path w="125" h="63" extrusionOk="0">
                  <a:moveTo>
                    <a:pt x="107" y="1"/>
                  </a:moveTo>
                  <a:cubicBezTo>
                    <a:pt x="105" y="1"/>
                    <a:pt x="103" y="1"/>
                    <a:pt x="102" y="2"/>
                  </a:cubicBezTo>
                  <a:cubicBezTo>
                    <a:pt x="96" y="2"/>
                    <a:pt x="90" y="3"/>
                    <a:pt x="85" y="4"/>
                  </a:cubicBezTo>
                  <a:cubicBezTo>
                    <a:pt x="72" y="7"/>
                    <a:pt x="61" y="10"/>
                    <a:pt x="51" y="16"/>
                  </a:cubicBezTo>
                  <a:cubicBezTo>
                    <a:pt x="40" y="21"/>
                    <a:pt x="32" y="26"/>
                    <a:pt x="22" y="35"/>
                  </a:cubicBezTo>
                  <a:cubicBezTo>
                    <a:pt x="18" y="39"/>
                    <a:pt x="13" y="41"/>
                    <a:pt x="8" y="45"/>
                  </a:cubicBezTo>
                  <a:cubicBezTo>
                    <a:pt x="5" y="48"/>
                    <a:pt x="1" y="52"/>
                    <a:pt x="1" y="58"/>
                  </a:cubicBezTo>
                  <a:cubicBezTo>
                    <a:pt x="1" y="61"/>
                    <a:pt x="3" y="62"/>
                    <a:pt x="5" y="62"/>
                  </a:cubicBezTo>
                  <a:cubicBezTo>
                    <a:pt x="11" y="62"/>
                    <a:pt x="13" y="58"/>
                    <a:pt x="17" y="56"/>
                  </a:cubicBezTo>
                  <a:cubicBezTo>
                    <a:pt x="21" y="52"/>
                    <a:pt x="26" y="48"/>
                    <a:pt x="31" y="46"/>
                  </a:cubicBezTo>
                  <a:cubicBezTo>
                    <a:pt x="39" y="41"/>
                    <a:pt x="49" y="36"/>
                    <a:pt x="59" y="31"/>
                  </a:cubicBezTo>
                  <a:cubicBezTo>
                    <a:pt x="69" y="27"/>
                    <a:pt x="80" y="24"/>
                    <a:pt x="88" y="22"/>
                  </a:cubicBezTo>
                  <a:lnTo>
                    <a:pt x="104" y="19"/>
                  </a:lnTo>
                  <a:cubicBezTo>
                    <a:pt x="109" y="17"/>
                    <a:pt x="115" y="14"/>
                    <a:pt x="120" y="13"/>
                  </a:cubicBezTo>
                  <a:cubicBezTo>
                    <a:pt x="124" y="9"/>
                    <a:pt x="123" y="3"/>
                    <a:pt x="119" y="3"/>
                  </a:cubicBezTo>
                  <a:cubicBezTo>
                    <a:pt x="115" y="2"/>
                    <a:pt x="111" y="1"/>
                    <a:pt x="1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28;p2"/>
            <p:cNvSpPr/>
            <p:nvPr/>
          </p:nvSpPr>
          <p:spPr>
            <a:xfrm>
              <a:off x="2005850" y="3738425"/>
              <a:ext cx="7700" cy="2200"/>
            </a:xfrm>
            <a:custGeom>
              <a:avLst/>
              <a:gdLst/>
              <a:ahLst/>
              <a:cxnLst/>
              <a:rect l="l" t="t" r="r" b="b"/>
              <a:pathLst>
                <a:path w="308" h="88" extrusionOk="0">
                  <a:moveTo>
                    <a:pt x="176" y="1"/>
                  </a:moveTo>
                  <a:cubicBezTo>
                    <a:pt x="168" y="1"/>
                    <a:pt x="160" y="1"/>
                    <a:pt x="153" y="2"/>
                  </a:cubicBezTo>
                  <a:cubicBezTo>
                    <a:pt x="95" y="7"/>
                    <a:pt x="40" y="34"/>
                    <a:pt x="4" y="79"/>
                  </a:cubicBezTo>
                  <a:cubicBezTo>
                    <a:pt x="1" y="83"/>
                    <a:pt x="6" y="88"/>
                    <a:pt x="11" y="88"/>
                  </a:cubicBezTo>
                  <a:cubicBezTo>
                    <a:pt x="13" y="88"/>
                    <a:pt x="14" y="88"/>
                    <a:pt x="15" y="87"/>
                  </a:cubicBezTo>
                  <a:cubicBezTo>
                    <a:pt x="54" y="53"/>
                    <a:pt x="101" y="35"/>
                    <a:pt x="153" y="35"/>
                  </a:cubicBezTo>
                  <a:cubicBezTo>
                    <a:pt x="155" y="35"/>
                    <a:pt x="156" y="35"/>
                    <a:pt x="158" y="35"/>
                  </a:cubicBezTo>
                  <a:cubicBezTo>
                    <a:pt x="183" y="35"/>
                    <a:pt x="207" y="38"/>
                    <a:pt x="231" y="47"/>
                  </a:cubicBezTo>
                  <a:cubicBezTo>
                    <a:pt x="243" y="51"/>
                    <a:pt x="257" y="55"/>
                    <a:pt x="268" y="60"/>
                  </a:cubicBezTo>
                  <a:cubicBezTo>
                    <a:pt x="277" y="64"/>
                    <a:pt x="287" y="68"/>
                    <a:pt x="297" y="68"/>
                  </a:cubicBezTo>
                  <a:cubicBezTo>
                    <a:pt x="299" y="68"/>
                    <a:pt x="300" y="68"/>
                    <a:pt x="302" y="68"/>
                  </a:cubicBezTo>
                  <a:cubicBezTo>
                    <a:pt x="305" y="68"/>
                    <a:pt x="307" y="64"/>
                    <a:pt x="307" y="62"/>
                  </a:cubicBezTo>
                  <a:cubicBezTo>
                    <a:pt x="304" y="34"/>
                    <a:pt x="265" y="18"/>
                    <a:pt x="243" y="11"/>
                  </a:cubicBezTo>
                  <a:cubicBezTo>
                    <a:pt x="221" y="4"/>
                    <a:pt x="199" y="1"/>
                    <a:pt x="1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29;p2"/>
            <p:cNvSpPr/>
            <p:nvPr/>
          </p:nvSpPr>
          <p:spPr>
            <a:xfrm>
              <a:off x="2018225" y="3747075"/>
              <a:ext cx="7075" cy="2075"/>
            </a:xfrm>
            <a:custGeom>
              <a:avLst/>
              <a:gdLst/>
              <a:ahLst/>
              <a:cxnLst/>
              <a:rect l="l" t="t" r="r" b="b"/>
              <a:pathLst>
                <a:path w="283" h="83" extrusionOk="0">
                  <a:moveTo>
                    <a:pt x="123" y="0"/>
                  </a:moveTo>
                  <a:cubicBezTo>
                    <a:pt x="103" y="0"/>
                    <a:pt x="83" y="4"/>
                    <a:pt x="65" y="9"/>
                  </a:cubicBezTo>
                  <a:cubicBezTo>
                    <a:pt x="44" y="17"/>
                    <a:pt x="16" y="24"/>
                    <a:pt x="2" y="43"/>
                  </a:cubicBezTo>
                  <a:cubicBezTo>
                    <a:pt x="1" y="46"/>
                    <a:pt x="3" y="51"/>
                    <a:pt x="7" y="51"/>
                  </a:cubicBezTo>
                  <a:cubicBezTo>
                    <a:pt x="8" y="51"/>
                    <a:pt x="8" y="51"/>
                    <a:pt x="9" y="51"/>
                  </a:cubicBezTo>
                  <a:cubicBezTo>
                    <a:pt x="18" y="49"/>
                    <a:pt x="28" y="43"/>
                    <a:pt x="39" y="39"/>
                  </a:cubicBezTo>
                  <a:cubicBezTo>
                    <a:pt x="49" y="35"/>
                    <a:pt x="61" y="31"/>
                    <a:pt x="71" y="30"/>
                  </a:cubicBezTo>
                  <a:cubicBezTo>
                    <a:pt x="83" y="27"/>
                    <a:pt x="96" y="26"/>
                    <a:pt x="108" y="26"/>
                  </a:cubicBezTo>
                  <a:cubicBezTo>
                    <a:pt x="118" y="26"/>
                    <a:pt x="129" y="27"/>
                    <a:pt x="139" y="29"/>
                  </a:cubicBezTo>
                  <a:cubicBezTo>
                    <a:pt x="161" y="31"/>
                    <a:pt x="183" y="36"/>
                    <a:pt x="203" y="46"/>
                  </a:cubicBezTo>
                  <a:cubicBezTo>
                    <a:pt x="214" y="51"/>
                    <a:pt x="223" y="56"/>
                    <a:pt x="232" y="61"/>
                  </a:cubicBezTo>
                  <a:cubicBezTo>
                    <a:pt x="242" y="68"/>
                    <a:pt x="253" y="73"/>
                    <a:pt x="262" y="81"/>
                  </a:cubicBezTo>
                  <a:cubicBezTo>
                    <a:pt x="264" y="82"/>
                    <a:pt x="266" y="82"/>
                    <a:pt x="268" y="82"/>
                  </a:cubicBezTo>
                  <a:cubicBezTo>
                    <a:pt x="277" y="82"/>
                    <a:pt x="282" y="70"/>
                    <a:pt x="276" y="63"/>
                  </a:cubicBezTo>
                  <a:cubicBezTo>
                    <a:pt x="268" y="52"/>
                    <a:pt x="260" y="44"/>
                    <a:pt x="250" y="36"/>
                  </a:cubicBezTo>
                  <a:cubicBezTo>
                    <a:pt x="238" y="29"/>
                    <a:pt x="226" y="23"/>
                    <a:pt x="214" y="18"/>
                  </a:cubicBezTo>
                  <a:cubicBezTo>
                    <a:pt x="189" y="8"/>
                    <a:pt x="165" y="3"/>
                    <a:pt x="138" y="1"/>
                  </a:cubicBezTo>
                  <a:cubicBezTo>
                    <a:pt x="133" y="1"/>
                    <a:pt x="128" y="0"/>
                    <a:pt x="1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 name="Google Shape;30;p2"/>
            <p:cNvSpPr/>
            <p:nvPr/>
          </p:nvSpPr>
          <p:spPr>
            <a:xfrm>
              <a:off x="1983050" y="3748100"/>
              <a:ext cx="5525" cy="2775"/>
            </a:xfrm>
            <a:custGeom>
              <a:avLst/>
              <a:gdLst/>
              <a:ahLst/>
              <a:cxnLst/>
              <a:rect l="l" t="t" r="r" b="b"/>
              <a:pathLst>
                <a:path w="221" h="111" extrusionOk="0">
                  <a:moveTo>
                    <a:pt x="154" y="0"/>
                  </a:moveTo>
                  <a:cubicBezTo>
                    <a:pt x="132" y="2"/>
                    <a:pt x="110" y="6"/>
                    <a:pt x="89" y="15"/>
                  </a:cubicBezTo>
                  <a:cubicBezTo>
                    <a:pt x="52" y="34"/>
                    <a:pt x="15" y="62"/>
                    <a:pt x="2" y="103"/>
                  </a:cubicBezTo>
                  <a:cubicBezTo>
                    <a:pt x="1" y="107"/>
                    <a:pt x="4" y="111"/>
                    <a:pt x="7" y="111"/>
                  </a:cubicBezTo>
                  <a:cubicBezTo>
                    <a:pt x="9" y="111"/>
                    <a:pt x="10" y="110"/>
                    <a:pt x="11" y="109"/>
                  </a:cubicBezTo>
                  <a:cubicBezTo>
                    <a:pt x="24" y="94"/>
                    <a:pt x="35" y="79"/>
                    <a:pt x="51" y="67"/>
                  </a:cubicBezTo>
                  <a:cubicBezTo>
                    <a:pt x="66" y="55"/>
                    <a:pt x="83" y="46"/>
                    <a:pt x="100" y="41"/>
                  </a:cubicBezTo>
                  <a:cubicBezTo>
                    <a:pt x="119" y="35"/>
                    <a:pt x="136" y="31"/>
                    <a:pt x="154" y="30"/>
                  </a:cubicBezTo>
                  <a:cubicBezTo>
                    <a:pt x="164" y="30"/>
                    <a:pt x="173" y="30"/>
                    <a:pt x="183" y="31"/>
                  </a:cubicBezTo>
                  <a:cubicBezTo>
                    <a:pt x="188" y="32"/>
                    <a:pt x="193" y="34"/>
                    <a:pt x="199" y="34"/>
                  </a:cubicBezTo>
                  <a:cubicBezTo>
                    <a:pt x="204" y="34"/>
                    <a:pt x="207" y="32"/>
                    <a:pt x="212" y="30"/>
                  </a:cubicBezTo>
                  <a:cubicBezTo>
                    <a:pt x="220" y="30"/>
                    <a:pt x="221" y="22"/>
                    <a:pt x="217" y="16"/>
                  </a:cubicBezTo>
                  <a:cubicBezTo>
                    <a:pt x="212" y="11"/>
                    <a:pt x="209" y="8"/>
                    <a:pt x="204" y="5"/>
                  </a:cubicBezTo>
                  <a:cubicBezTo>
                    <a:pt x="199" y="2"/>
                    <a:pt x="192" y="2"/>
                    <a:pt x="185" y="2"/>
                  </a:cubicBezTo>
                  <a:cubicBezTo>
                    <a:pt x="174" y="0"/>
                    <a:pt x="164" y="0"/>
                    <a:pt x="1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31;p2"/>
            <p:cNvSpPr/>
            <p:nvPr/>
          </p:nvSpPr>
          <p:spPr>
            <a:xfrm>
              <a:off x="1860775" y="3790450"/>
              <a:ext cx="4275" cy="38975"/>
            </a:xfrm>
            <a:custGeom>
              <a:avLst/>
              <a:gdLst/>
              <a:ahLst/>
              <a:cxnLst/>
              <a:rect l="l" t="t" r="r" b="b"/>
              <a:pathLst>
                <a:path w="171" h="1559" extrusionOk="0">
                  <a:moveTo>
                    <a:pt x="45" y="1"/>
                  </a:moveTo>
                  <a:cubicBezTo>
                    <a:pt x="29" y="1"/>
                    <a:pt x="14" y="11"/>
                    <a:pt x="7" y="36"/>
                  </a:cubicBezTo>
                  <a:cubicBezTo>
                    <a:pt x="1" y="56"/>
                    <a:pt x="1" y="79"/>
                    <a:pt x="2" y="103"/>
                  </a:cubicBezTo>
                  <a:cubicBezTo>
                    <a:pt x="7" y="484"/>
                    <a:pt x="11" y="863"/>
                    <a:pt x="16" y="1244"/>
                  </a:cubicBezTo>
                  <a:cubicBezTo>
                    <a:pt x="18" y="1317"/>
                    <a:pt x="19" y="1458"/>
                    <a:pt x="41" y="1520"/>
                  </a:cubicBezTo>
                  <a:cubicBezTo>
                    <a:pt x="51" y="1548"/>
                    <a:pt x="68" y="1558"/>
                    <a:pt x="86" y="1558"/>
                  </a:cubicBezTo>
                  <a:cubicBezTo>
                    <a:pt x="109" y="1558"/>
                    <a:pt x="135" y="1541"/>
                    <a:pt x="157" y="1520"/>
                  </a:cubicBezTo>
                  <a:cubicBezTo>
                    <a:pt x="170" y="1083"/>
                    <a:pt x="154" y="645"/>
                    <a:pt x="140" y="208"/>
                  </a:cubicBezTo>
                  <a:cubicBezTo>
                    <a:pt x="138" y="159"/>
                    <a:pt x="135" y="109"/>
                    <a:pt x="120" y="67"/>
                  </a:cubicBezTo>
                  <a:cubicBezTo>
                    <a:pt x="109" y="33"/>
                    <a:pt x="74" y="1"/>
                    <a:pt x="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32;p2"/>
            <p:cNvSpPr/>
            <p:nvPr/>
          </p:nvSpPr>
          <p:spPr>
            <a:xfrm>
              <a:off x="1868425" y="3790450"/>
              <a:ext cx="4250" cy="38975"/>
            </a:xfrm>
            <a:custGeom>
              <a:avLst/>
              <a:gdLst/>
              <a:ahLst/>
              <a:cxnLst/>
              <a:rect l="l" t="t" r="r" b="b"/>
              <a:pathLst>
                <a:path w="170" h="1559" extrusionOk="0">
                  <a:moveTo>
                    <a:pt x="45" y="1"/>
                  </a:moveTo>
                  <a:cubicBezTo>
                    <a:pt x="29" y="1"/>
                    <a:pt x="15" y="11"/>
                    <a:pt x="8" y="36"/>
                  </a:cubicBezTo>
                  <a:cubicBezTo>
                    <a:pt x="0" y="56"/>
                    <a:pt x="0" y="79"/>
                    <a:pt x="2" y="103"/>
                  </a:cubicBezTo>
                  <a:cubicBezTo>
                    <a:pt x="8" y="484"/>
                    <a:pt x="11" y="863"/>
                    <a:pt x="16" y="1244"/>
                  </a:cubicBezTo>
                  <a:cubicBezTo>
                    <a:pt x="17" y="1317"/>
                    <a:pt x="19" y="1458"/>
                    <a:pt x="42" y="1520"/>
                  </a:cubicBezTo>
                  <a:cubicBezTo>
                    <a:pt x="52" y="1548"/>
                    <a:pt x="68" y="1558"/>
                    <a:pt x="86" y="1558"/>
                  </a:cubicBezTo>
                  <a:cubicBezTo>
                    <a:pt x="109" y="1558"/>
                    <a:pt x="136" y="1541"/>
                    <a:pt x="157" y="1520"/>
                  </a:cubicBezTo>
                  <a:cubicBezTo>
                    <a:pt x="170" y="1083"/>
                    <a:pt x="154" y="645"/>
                    <a:pt x="139" y="208"/>
                  </a:cubicBezTo>
                  <a:cubicBezTo>
                    <a:pt x="138" y="159"/>
                    <a:pt x="136" y="109"/>
                    <a:pt x="121" y="67"/>
                  </a:cubicBezTo>
                  <a:cubicBezTo>
                    <a:pt x="108" y="33"/>
                    <a:pt x="74" y="1"/>
                    <a:pt x="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 name="Google Shape;33;p2"/>
            <p:cNvSpPr/>
            <p:nvPr/>
          </p:nvSpPr>
          <p:spPr>
            <a:xfrm>
              <a:off x="1876050" y="3790450"/>
              <a:ext cx="4275" cy="38975"/>
            </a:xfrm>
            <a:custGeom>
              <a:avLst/>
              <a:gdLst/>
              <a:ahLst/>
              <a:cxnLst/>
              <a:rect l="l" t="t" r="r" b="b"/>
              <a:pathLst>
                <a:path w="171" h="1559" extrusionOk="0">
                  <a:moveTo>
                    <a:pt x="46" y="1"/>
                  </a:moveTo>
                  <a:cubicBezTo>
                    <a:pt x="29" y="1"/>
                    <a:pt x="15" y="11"/>
                    <a:pt x="7" y="36"/>
                  </a:cubicBezTo>
                  <a:cubicBezTo>
                    <a:pt x="1" y="56"/>
                    <a:pt x="1" y="79"/>
                    <a:pt x="2" y="103"/>
                  </a:cubicBezTo>
                  <a:cubicBezTo>
                    <a:pt x="7" y="484"/>
                    <a:pt x="11" y="863"/>
                    <a:pt x="17" y="1244"/>
                  </a:cubicBezTo>
                  <a:cubicBezTo>
                    <a:pt x="18" y="1317"/>
                    <a:pt x="19" y="1458"/>
                    <a:pt x="42" y="1520"/>
                  </a:cubicBezTo>
                  <a:cubicBezTo>
                    <a:pt x="52" y="1548"/>
                    <a:pt x="68" y="1558"/>
                    <a:pt x="86" y="1558"/>
                  </a:cubicBezTo>
                  <a:cubicBezTo>
                    <a:pt x="109" y="1558"/>
                    <a:pt x="135" y="1541"/>
                    <a:pt x="157" y="1520"/>
                  </a:cubicBezTo>
                  <a:cubicBezTo>
                    <a:pt x="171" y="1083"/>
                    <a:pt x="155" y="645"/>
                    <a:pt x="140" y="208"/>
                  </a:cubicBezTo>
                  <a:cubicBezTo>
                    <a:pt x="139" y="159"/>
                    <a:pt x="135" y="109"/>
                    <a:pt x="121" y="67"/>
                  </a:cubicBezTo>
                  <a:cubicBezTo>
                    <a:pt x="109" y="33"/>
                    <a:pt x="75" y="1"/>
                    <a:pt x="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 name="Google Shape;34;p2"/>
            <p:cNvSpPr/>
            <p:nvPr/>
          </p:nvSpPr>
          <p:spPr>
            <a:xfrm>
              <a:off x="1883725" y="3790450"/>
              <a:ext cx="4250" cy="38975"/>
            </a:xfrm>
            <a:custGeom>
              <a:avLst/>
              <a:gdLst/>
              <a:ahLst/>
              <a:cxnLst/>
              <a:rect l="l" t="t" r="r" b="b"/>
              <a:pathLst>
                <a:path w="170" h="1559" extrusionOk="0">
                  <a:moveTo>
                    <a:pt x="45" y="1"/>
                  </a:moveTo>
                  <a:cubicBezTo>
                    <a:pt x="29" y="1"/>
                    <a:pt x="15" y="11"/>
                    <a:pt x="7" y="36"/>
                  </a:cubicBezTo>
                  <a:cubicBezTo>
                    <a:pt x="0" y="56"/>
                    <a:pt x="0" y="79"/>
                    <a:pt x="1" y="103"/>
                  </a:cubicBezTo>
                  <a:cubicBezTo>
                    <a:pt x="7" y="484"/>
                    <a:pt x="10" y="863"/>
                    <a:pt x="15" y="1244"/>
                  </a:cubicBezTo>
                  <a:cubicBezTo>
                    <a:pt x="17" y="1317"/>
                    <a:pt x="18" y="1458"/>
                    <a:pt x="41" y="1520"/>
                  </a:cubicBezTo>
                  <a:cubicBezTo>
                    <a:pt x="51" y="1548"/>
                    <a:pt x="67" y="1558"/>
                    <a:pt x="85" y="1558"/>
                  </a:cubicBezTo>
                  <a:cubicBezTo>
                    <a:pt x="109" y="1558"/>
                    <a:pt x="135" y="1541"/>
                    <a:pt x="156" y="1520"/>
                  </a:cubicBezTo>
                  <a:cubicBezTo>
                    <a:pt x="169" y="1083"/>
                    <a:pt x="153" y="645"/>
                    <a:pt x="139" y="208"/>
                  </a:cubicBezTo>
                  <a:cubicBezTo>
                    <a:pt x="137" y="159"/>
                    <a:pt x="135" y="109"/>
                    <a:pt x="120" y="67"/>
                  </a:cubicBezTo>
                  <a:cubicBezTo>
                    <a:pt x="109" y="33"/>
                    <a:pt x="74" y="1"/>
                    <a:pt x="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 name="Google Shape;35;p2"/>
            <p:cNvSpPr/>
            <p:nvPr/>
          </p:nvSpPr>
          <p:spPr>
            <a:xfrm>
              <a:off x="1891375" y="3790450"/>
              <a:ext cx="4250" cy="38975"/>
            </a:xfrm>
            <a:custGeom>
              <a:avLst/>
              <a:gdLst/>
              <a:ahLst/>
              <a:cxnLst/>
              <a:rect l="l" t="t" r="r" b="b"/>
              <a:pathLst>
                <a:path w="170" h="1559" extrusionOk="0">
                  <a:moveTo>
                    <a:pt x="46" y="1"/>
                  </a:moveTo>
                  <a:cubicBezTo>
                    <a:pt x="29" y="1"/>
                    <a:pt x="15" y="11"/>
                    <a:pt x="6" y="36"/>
                  </a:cubicBezTo>
                  <a:cubicBezTo>
                    <a:pt x="0" y="56"/>
                    <a:pt x="0" y="79"/>
                    <a:pt x="1" y="103"/>
                  </a:cubicBezTo>
                  <a:cubicBezTo>
                    <a:pt x="6" y="484"/>
                    <a:pt x="11" y="863"/>
                    <a:pt x="16" y="1244"/>
                  </a:cubicBezTo>
                  <a:cubicBezTo>
                    <a:pt x="17" y="1317"/>
                    <a:pt x="19" y="1458"/>
                    <a:pt x="41" y="1520"/>
                  </a:cubicBezTo>
                  <a:cubicBezTo>
                    <a:pt x="52" y="1548"/>
                    <a:pt x="68" y="1558"/>
                    <a:pt x="86" y="1558"/>
                  </a:cubicBezTo>
                  <a:cubicBezTo>
                    <a:pt x="109" y="1558"/>
                    <a:pt x="136" y="1541"/>
                    <a:pt x="157" y="1520"/>
                  </a:cubicBezTo>
                  <a:cubicBezTo>
                    <a:pt x="170" y="1083"/>
                    <a:pt x="154" y="645"/>
                    <a:pt x="139" y="208"/>
                  </a:cubicBezTo>
                  <a:cubicBezTo>
                    <a:pt x="138" y="159"/>
                    <a:pt x="136" y="109"/>
                    <a:pt x="121" y="67"/>
                  </a:cubicBezTo>
                  <a:cubicBezTo>
                    <a:pt x="109" y="33"/>
                    <a:pt x="75" y="1"/>
                    <a:pt x="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 name="Google Shape;36;p2"/>
            <p:cNvSpPr/>
            <p:nvPr/>
          </p:nvSpPr>
          <p:spPr>
            <a:xfrm>
              <a:off x="1899025" y="3790450"/>
              <a:ext cx="4275" cy="38975"/>
            </a:xfrm>
            <a:custGeom>
              <a:avLst/>
              <a:gdLst/>
              <a:ahLst/>
              <a:cxnLst/>
              <a:rect l="l" t="t" r="r" b="b"/>
              <a:pathLst>
                <a:path w="171" h="1559" extrusionOk="0">
                  <a:moveTo>
                    <a:pt x="45" y="1"/>
                  </a:moveTo>
                  <a:cubicBezTo>
                    <a:pt x="29" y="1"/>
                    <a:pt x="15" y="11"/>
                    <a:pt x="7" y="36"/>
                  </a:cubicBezTo>
                  <a:cubicBezTo>
                    <a:pt x="1" y="56"/>
                    <a:pt x="1" y="79"/>
                    <a:pt x="2" y="103"/>
                  </a:cubicBezTo>
                  <a:cubicBezTo>
                    <a:pt x="7" y="484"/>
                    <a:pt x="11" y="863"/>
                    <a:pt x="17" y="1244"/>
                  </a:cubicBezTo>
                  <a:cubicBezTo>
                    <a:pt x="18" y="1317"/>
                    <a:pt x="19" y="1458"/>
                    <a:pt x="42" y="1520"/>
                  </a:cubicBezTo>
                  <a:cubicBezTo>
                    <a:pt x="52" y="1548"/>
                    <a:pt x="68" y="1558"/>
                    <a:pt x="85" y="1558"/>
                  </a:cubicBezTo>
                  <a:cubicBezTo>
                    <a:pt x="109" y="1558"/>
                    <a:pt x="136" y="1541"/>
                    <a:pt x="158" y="1520"/>
                  </a:cubicBezTo>
                  <a:cubicBezTo>
                    <a:pt x="170" y="1083"/>
                    <a:pt x="155" y="645"/>
                    <a:pt x="140" y="208"/>
                  </a:cubicBezTo>
                  <a:cubicBezTo>
                    <a:pt x="139" y="159"/>
                    <a:pt x="135" y="109"/>
                    <a:pt x="122" y="67"/>
                  </a:cubicBezTo>
                  <a:cubicBezTo>
                    <a:pt x="109" y="33"/>
                    <a:pt x="74" y="1"/>
                    <a:pt x="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 name="Google Shape;37;p2"/>
            <p:cNvSpPr/>
            <p:nvPr/>
          </p:nvSpPr>
          <p:spPr>
            <a:xfrm>
              <a:off x="1906700" y="3790450"/>
              <a:ext cx="4275" cy="38975"/>
            </a:xfrm>
            <a:custGeom>
              <a:avLst/>
              <a:gdLst/>
              <a:ahLst/>
              <a:cxnLst/>
              <a:rect l="l" t="t" r="r" b="b"/>
              <a:pathLst>
                <a:path w="171" h="1559" extrusionOk="0">
                  <a:moveTo>
                    <a:pt x="45" y="1"/>
                  </a:moveTo>
                  <a:cubicBezTo>
                    <a:pt x="29" y="1"/>
                    <a:pt x="14" y="11"/>
                    <a:pt x="7" y="36"/>
                  </a:cubicBezTo>
                  <a:cubicBezTo>
                    <a:pt x="0" y="56"/>
                    <a:pt x="0" y="79"/>
                    <a:pt x="1" y="103"/>
                  </a:cubicBezTo>
                  <a:cubicBezTo>
                    <a:pt x="7" y="484"/>
                    <a:pt x="11" y="863"/>
                    <a:pt x="16" y="1244"/>
                  </a:cubicBezTo>
                  <a:cubicBezTo>
                    <a:pt x="17" y="1317"/>
                    <a:pt x="18" y="1458"/>
                    <a:pt x="42" y="1520"/>
                  </a:cubicBezTo>
                  <a:cubicBezTo>
                    <a:pt x="51" y="1548"/>
                    <a:pt x="67" y="1558"/>
                    <a:pt x="85" y="1558"/>
                  </a:cubicBezTo>
                  <a:cubicBezTo>
                    <a:pt x="108" y="1558"/>
                    <a:pt x="135" y="1541"/>
                    <a:pt x="156" y="1520"/>
                  </a:cubicBezTo>
                  <a:cubicBezTo>
                    <a:pt x="170" y="1083"/>
                    <a:pt x="154" y="645"/>
                    <a:pt x="139" y="208"/>
                  </a:cubicBezTo>
                  <a:cubicBezTo>
                    <a:pt x="138" y="159"/>
                    <a:pt x="135" y="109"/>
                    <a:pt x="120" y="67"/>
                  </a:cubicBezTo>
                  <a:cubicBezTo>
                    <a:pt x="109" y="33"/>
                    <a:pt x="74" y="1"/>
                    <a:pt x="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 name="Google Shape;38;p2"/>
            <p:cNvSpPr/>
            <p:nvPr/>
          </p:nvSpPr>
          <p:spPr>
            <a:xfrm>
              <a:off x="1914300" y="3790450"/>
              <a:ext cx="4275" cy="38975"/>
            </a:xfrm>
            <a:custGeom>
              <a:avLst/>
              <a:gdLst/>
              <a:ahLst/>
              <a:cxnLst/>
              <a:rect l="l" t="t" r="r" b="b"/>
              <a:pathLst>
                <a:path w="171" h="1559" extrusionOk="0">
                  <a:moveTo>
                    <a:pt x="47" y="1"/>
                  </a:moveTo>
                  <a:cubicBezTo>
                    <a:pt x="31" y="1"/>
                    <a:pt x="16" y="11"/>
                    <a:pt x="8" y="36"/>
                  </a:cubicBezTo>
                  <a:cubicBezTo>
                    <a:pt x="1" y="56"/>
                    <a:pt x="1" y="79"/>
                    <a:pt x="3" y="103"/>
                  </a:cubicBezTo>
                  <a:cubicBezTo>
                    <a:pt x="8" y="484"/>
                    <a:pt x="11" y="863"/>
                    <a:pt x="17" y="1244"/>
                  </a:cubicBezTo>
                  <a:cubicBezTo>
                    <a:pt x="18" y="1317"/>
                    <a:pt x="20" y="1458"/>
                    <a:pt x="42" y="1520"/>
                  </a:cubicBezTo>
                  <a:cubicBezTo>
                    <a:pt x="52" y="1548"/>
                    <a:pt x="68" y="1558"/>
                    <a:pt x="86" y="1558"/>
                  </a:cubicBezTo>
                  <a:cubicBezTo>
                    <a:pt x="109" y="1558"/>
                    <a:pt x="136" y="1541"/>
                    <a:pt x="158" y="1520"/>
                  </a:cubicBezTo>
                  <a:cubicBezTo>
                    <a:pt x="171" y="1083"/>
                    <a:pt x="155" y="645"/>
                    <a:pt x="140" y="208"/>
                  </a:cubicBezTo>
                  <a:cubicBezTo>
                    <a:pt x="139" y="159"/>
                    <a:pt x="137" y="109"/>
                    <a:pt x="122" y="67"/>
                  </a:cubicBezTo>
                  <a:cubicBezTo>
                    <a:pt x="110" y="33"/>
                    <a:pt x="76" y="1"/>
                    <a:pt x="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 name="Google Shape;39;p2"/>
            <p:cNvSpPr/>
            <p:nvPr/>
          </p:nvSpPr>
          <p:spPr>
            <a:xfrm>
              <a:off x="1921975" y="3790450"/>
              <a:ext cx="4275" cy="38975"/>
            </a:xfrm>
            <a:custGeom>
              <a:avLst/>
              <a:gdLst/>
              <a:ahLst/>
              <a:cxnLst/>
              <a:rect l="l" t="t" r="r" b="b"/>
              <a:pathLst>
                <a:path w="171" h="1559" extrusionOk="0">
                  <a:moveTo>
                    <a:pt x="45" y="1"/>
                  </a:moveTo>
                  <a:cubicBezTo>
                    <a:pt x="29" y="1"/>
                    <a:pt x="15" y="11"/>
                    <a:pt x="7" y="36"/>
                  </a:cubicBezTo>
                  <a:cubicBezTo>
                    <a:pt x="1" y="56"/>
                    <a:pt x="1" y="79"/>
                    <a:pt x="2" y="103"/>
                  </a:cubicBezTo>
                  <a:cubicBezTo>
                    <a:pt x="7" y="484"/>
                    <a:pt x="11" y="863"/>
                    <a:pt x="16" y="1244"/>
                  </a:cubicBezTo>
                  <a:cubicBezTo>
                    <a:pt x="18" y="1317"/>
                    <a:pt x="19" y="1458"/>
                    <a:pt x="42" y="1520"/>
                  </a:cubicBezTo>
                  <a:cubicBezTo>
                    <a:pt x="52" y="1548"/>
                    <a:pt x="67" y="1558"/>
                    <a:pt x="85" y="1558"/>
                  </a:cubicBezTo>
                  <a:cubicBezTo>
                    <a:pt x="108" y="1558"/>
                    <a:pt x="135" y="1541"/>
                    <a:pt x="157" y="1520"/>
                  </a:cubicBezTo>
                  <a:cubicBezTo>
                    <a:pt x="170" y="1083"/>
                    <a:pt x="154" y="645"/>
                    <a:pt x="140" y="208"/>
                  </a:cubicBezTo>
                  <a:cubicBezTo>
                    <a:pt x="138" y="159"/>
                    <a:pt x="135" y="109"/>
                    <a:pt x="122" y="67"/>
                  </a:cubicBezTo>
                  <a:cubicBezTo>
                    <a:pt x="109" y="33"/>
                    <a:pt x="74" y="1"/>
                    <a:pt x="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 name="Google Shape;40;p2"/>
            <p:cNvSpPr/>
            <p:nvPr/>
          </p:nvSpPr>
          <p:spPr>
            <a:xfrm>
              <a:off x="1929650" y="3790450"/>
              <a:ext cx="4250" cy="38975"/>
            </a:xfrm>
            <a:custGeom>
              <a:avLst/>
              <a:gdLst/>
              <a:ahLst/>
              <a:cxnLst/>
              <a:rect l="l" t="t" r="r" b="b"/>
              <a:pathLst>
                <a:path w="170" h="1559" extrusionOk="0">
                  <a:moveTo>
                    <a:pt x="45" y="1"/>
                  </a:moveTo>
                  <a:cubicBezTo>
                    <a:pt x="29" y="1"/>
                    <a:pt x="15" y="11"/>
                    <a:pt x="7" y="36"/>
                  </a:cubicBezTo>
                  <a:cubicBezTo>
                    <a:pt x="0" y="56"/>
                    <a:pt x="0" y="79"/>
                    <a:pt x="1" y="103"/>
                  </a:cubicBezTo>
                  <a:cubicBezTo>
                    <a:pt x="7" y="484"/>
                    <a:pt x="11" y="863"/>
                    <a:pt x="16" y="1244"/>
                  </a:cubicBezTo>
                  <a:cubicBezTo>
                    <a:pt x="17" y="1317"/>
                    <a:pt x="18" y="1458"/>
                    <a:pt x="41" y="1520"/>
                  </a:cubicBezTo>
                  <a:cubicBezTo>
                    <a:pt x="51" y="1548"/>
                    <a:pt x="67" y="1558"/>
                    <a:pt x="85" y="1558"/>
                  </a:cubicBezTo>
                  <a:cubicBezTo>
                    <a:pt x="108" y="1558"/>
                    <a:pt x="135" y="1541"/>
                    <a:pt x="156" y="1520"/>
                  </a:cubicBezTo>
                  <a:cubicBezTo>
                    <a:pt x="170" y="1083"/>
                    <a:pt x="154" y="645"/>
                    <a:pt x="139" y="208"/>
                  </a:cubicBezTo>
                  <a:cubicBezTo>
                    <a:pt x="138" y="159"/>
                    <a:pt x="135" y="109"/>
                    <a:pt x="120" y="67"/>
                  </a:cubicBezTo>
                  <a:cubicBezTo>
                    <a:pt x="109" y="33"/>
                    <a:pt x="74" y="1"/>
                    <a:pt x="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 name="Google Shape;41;p2"/>
            <p:cNvSpPr/>
            <p:nvPr/>
          </p:nvSpPr>
          <p:spPr>
            <a:xfrm>
              <a:off x="1937275" y="3790450"/>
              <a:ext cx="4275" cy="38975"/>
            </a:xfrm>
            <a:custGeom>
              <a:avLst/>
              <a:gdLst/>
              <a:ahLst/>
              <a:cxnLst/>
              <a:rect l="l" t="t" r="r" b="b"/>
              <a:pathLst>
                <a:path w="171" h="1559" extrusionOk="0">
                  <a:moveTo>
                    <a:pt x="46" y="1"/>
                  </a:moveTo>
                  <a:cubicBezTo>
                    <a:pt x="30" y="1"/>
                    <a:pt x="16" y="11"/>
                    <a:pt x="8" y="36"/>
                  </a:cubicBezTo>
                  <a:cubicBezTo>
                    <a:pt x="1" y="56"/>
                    <a:pt x="1" y="79"/>
                    <a:pt x="3" y="103"/>
                  </a:cubicBezTo>
                  <a:cubicBezTo>
                    <a:pt x="8" y="484"/>
                    <a:pt x="11" y="863"/>
                    <a:pt x="17" y="1244"/>
                  </a:cubicBezTo>
                  <a:cubicBezTo>
                    <a:pt x="19" y="1317"/>
                    <a:pt x="20" y="1458"/>
                    <a:pt x="42" y="1520"/>
                  </a:cubicBezTo>
                  <a:cubicBezTo>
                    <a:pt x="52" y="1548"/>
                    <a:pt x="68" y="1558"/>
                    <a:pt x="86" y="1558"/>
                  </a:cubicBezTo>
                  <a:cubicBezTo>
                    <a:pt x="110" y="1558"/>
                    <a:pt x="136" y="1541"/>
                    <a:pt x="158" y="1520"/>
                  </a:cubicBezTo>
                  <a:cubicBezTo>
                    <a:pt x="171" y="1083"/>
                    <a:pt x="155" y="645"/>
                    <a:pt x="141" y="208"/>
                  </a:cubicBezTo>
                  <a:cubicBezTo>
                    <a:pt x="139" y="159"/>
                    <a:pt x="137" y="109"/>
                    <a:pt x="122" y="67"/>
                  </a:cubicBezTo>
                  <a:cubicBezTo>
                    <a:pt x="110" y="33"/>
                    <a:pt x="75" y="1"/>
                    <a:pt x="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 name="Google Shape;42;p2"/>
            <p:cNvSpPr/>
            <p:nvPr/>
          </p:nvSpPr>
          <p:spPr>
            <a:xfrm>
              <a:off x="1944950" y="3790450"/>
              <a:ext cx="4275" cy="38975"/>
            </a:xfrm>
            <a:custGeom>
              <a:avLst/>
              <a:gdLst/>
              <a:ahLst/>
              <a:cxnLst/>
              <a:rect l="l" t="t" r="r" b="b"/>
              <a:pathLst>
                <a:path w="171" h="1559" extrusionOk="0">
                  <a:moveTo>
                    <a:pt x="46" y="1"/>
                  </a:moveTo>
                  <a:cubicBezTo>
                    <a:pt x="30" y="1"/>
                    <a:pt x="15" y="11"/>
                    <a:pt x="8" y="36"/>
                  </a:cubicBezTo>
                  <a:cubicBezTo>
                    <a:pt x="0" y="56"/>
                    <a:pt x="0" y="79"/>
                    <a:pt x="3" y="103"/>
                  </a:cubicBezTo>
                  <a:cubicBezTo>
                    <a:pt x="8" y="484"/>
                    <a:pt x="11" y="863"/>
                    <a:pt x="16" y="1244"/>
                  </a:cubicBezTo>
                  <a:cubicBezTo>
                    <a:pt x="19" y="1317"/>
                    <a:pt x="20" y="1458"/>
                    <a:pt x="42" y="1520"/>
                  </a:cubicBezTo>
                  <a:cubicBezTo>
                    <a:pt x="53" y="1548"/>
                    <a:pt x="69" y="1558"/>
                    <a:pt x="87" y="1558"/>
                  </a:cubicBezTo>
                  <a:cubicBezTo>
                    <a:pt x="110" y="1558"/>
                    <a:pt x="136" y="1541"/>
                    <a:pt x="158" y="1520"/>
                  </a:cubicBezTo>
                  <a:cubicBezTo>
                    <a:pt x="170" y="1083"/>
                    <a:pt x="154" y="645"/>
                    <a:pt x="139" y="208"/>
                  </a:cubicBezTo>
                  <a:cubicBezTo>
                    <a:pt x="138" y="159"/>
                    <a:pt x="136" y="109"/>
                    <a:pt x="121" y="67"/>
                  </a:cubicBezTo>
                  <a:cubicBezTo>
                    <a:pt x="110" y="33"/>
                    <a:pt x="75" y="1"/>
                    <a:pt x="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 name="Google Shape;43;p2"/>
            <p:cNvSpPr/>
            <p:nvPr/>
          </p:nvSpPr>
          <p:spPr>
            <a:xfrm>
              <a:off x="1952600" y="3790450"/>
              <a:ext cx="4250" cy="38975"/>
            </a:xfrm>
            <a:custGeom>
              <a:avLst/>
              <a:gdLst/>
              <a:ahLst/>
              <a:cxnLst/>
              <a:rect l="l" t="t" r="r" b="b"/>
              <a:pathLst>
                <a:path w="170" h="1559" extrusionOk="0">
                  <a:moveTo>
                    <a:pt x="45" y="1"/>
                  </a:moveTo>
                  <a:cubicBezTo>
                    <a:pt x="29" y="1"/>
                    <a:pt x="14" y="11"/>
                    <a:pt x="6" y="36"/>
                  </a:cubicBezTo>
                  <a:cubicBezTo>
                    <a:pt x="0" y="56"/>
                    <a:pt x="0" y="79"/>
                    <a:pt x="1" y="103"/>
                  </a:cubicBezTo>
                  <a:cubicBezTo>
                    <a:pt x="6" y="484"/>
                    <a:pt x="11" y="863"/>
                    <a:pt x="16" y="1244"/>
                  </a:cubicBezTo>
                  <a:cubicBezTo>
                    <a:pt x="17" y="1317"/>
                    <a:pt x="18" y="1458"/>
                    <a:pt x="41" y="1520"/>
                  </a:cubicBezTo>
                  <a:cubicBezTo>
                    <a:pt x="51" y="1548"/>
                    <a:pt x="67" y="1558"/>
                    <a:pt x="85" y="1558"/>
                  </a:cubicBezTo>
                  <a:cubicBezTo>
                    <a:pt x="108" y="1558"/>
                    <a:pt x="135" y="1541"/>
                    <a:pt x="156" y="1520"/>
                  </a:cubicBezTo>
                  <a:cubicBezTo>
                    <a:pt x="170" y="1083"/>
                    <a:pt x="154" y="645"/>
                    <a:pt x="139" y="208"/>
                  </a:cubicBezTo>
                  <a:cubicBezTo>
                    <a:pt x="138" y="159"/>
                    <a:pt x="135" y="109"/>
                    <a:pt x="120" y="67"/>
                  </a:cubicBezTo>
                  <a:cubicBezTo>
                    <a:pt x="108" y="33"/>
                    <a:pt x="74" y="1"/>
                    <a:pt x="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 name="Google Shape;44;p2"/>
            <p:cNvSpPr/>
            <p:nvPr/>
          </p:nvSpPr>
          <p:spPr>
            <a:xfrm>
              <a:off x="1960250" y="3790450"/>
              <a:ext cx="4250" cy="38975"/>
            </a:xfrm>
            <a:custGeom>
              <a:avLst/>
              <a:gdLst/>
              <a:ahLst/>
              <a:cxnLst/>
              <a:rect l="l" t="t" r="r" b="b"/>
              <a:pathLst>
                <a:path w="170" h="1559" extrusionOk="0">
                  <a:moveTo>
                    <a:pt x="46" y="1"/>
                  </a:moveTo>
                  <a:cubicBezTo>
                    <a:pt x="29" y="1"/>
                    <a:pt x="15" y="11"/>
                    <a:pt x="7" y="36"/>
                  </a:cubicBezTo>
                  <a:cubicBezTo>
                    <a:pt x="1" y="56"/>
                    <a:pt x="1" y="79"/>
                    <a:pt x="2" y="103"/>
                  </a:cubicBezTo>
                  <a:cubicBezTo>
                    <a:pt x="7" y="484"/>
                    <a:pt x="10" y="863"/>
                    <a:pt x="17" y="1244"/>
                  </a:cubicBezTo>
                  <a:cubicBezTo>
                    <a:pt x="18" y="1317"/>
                    <a:pt x="19" y="1458"/>
                    <a:pt x="41" y="1520"/>
                  </a:cubicBezTo>
                  <a:cubicBezTo>
                    <a:pt x="52" y="1548"/>
                    <a:pt x="68" y="1558"/>
                    <a:pt x="86" y="1558"/>
                  </a:cubicBezTo>
                  <a:cubicBezTo>
                    <a:pt x="109" y="1558"/>
                    <a:pt x="135" y="1541"/>
                    <a:pt x="157" y="1520"/>
                  </a:cubicBezTo>
                  <a:cubicBezTo>
                    <a:pt x="169" y="1083"/>
                    <a:pt x="155" y="645"/>
                    <a:pt x="140" y="208"/>
                  </a:cubicBezTo>
                  <a:cubicBezTo>
                    <a:pt x="138" y="159"/>
                    <a:pt x="136" y="109"/>
                    <a:pt x="121" y="67"/>
                  </a:cubicBezTo>
                  <a:cubicBezTo>
                    <a:pt x="109" y="33"/>
                    <a:pt x="75" y="1"/>
                    <a:pt x="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 name="Google Shape;45;p2"/>
            <p:cNvSpPr/>
            <p:nvPr/>
          </p:nvSpPr>
          <p:spPr>
            <a:xfrm>
              <a:off x="1967900" y="3790450"/>
              <a:ext cx="4275" cy="38975"/>
            </a:xfrm>
            <a:custGeom>
              <a:avLst/>
              <a:gdLst/>
              <a:ahLst/>
              <a:cxnLst/>
              <a:rect l="l" t="t" r="r" b="b"/>
              <a:pathLst>
                <a:path w="171" h="1559" extrusionOk="0">
                  <a:moveTo>
                    <a:pt x="46" y="1"/>
                  </a:moveTo>
                  <a:cubicBezTo>
                    <a:pt x="30" y="1"/>
                    <a:pt x="16" y="11"/>
                    <a:pt x="8" y="36"/>
                  </a:cubicBezTo>
                  <a:cubicBezTo>
                    <a:pt x="0" y="56"/>
                    <a:pt x="0" y="79"/>
                    <a:pt x="2" y="103"/>
                  </a:cubicBezTo>
                  <a:cubicBezTo>
                    <a:pt x="8" y="484"/>
                    <a:pt x="11" y="863"/>
                    <a:pt x="16" y="1244"/>
                  </a:cubicBezTo>
                  <a:cubicBezTo>
                    <a:pt x="17" y="1317"/>
                    <a:pt x="19" y="1458"/>
                    <a:pt x="42" y="1520"/>
                  </a:cubicBezTo>
                  <a:cubicBezTo>
                    <a:pt x="52" y="1548"/>
                    <a:pt x="68" y="1558"/>
                    <a:pt x="86" y="1558"/>
                  </a:cubicBezTo>
                  <a:cubicBezTo>
                    <a:pt x="110" y="1558"/>
                    <a:pt x="136" y="1541"/>
                    <a:pt x="157" y="1520"/>
                  </a:cubicBezTo>
                  <a:cubicBezTo>
                    <a:pt x="170" y="1083"/>
                    <a:pt x="154" y="645"/>
                    <a:pt x="139" y="208"/>
                  </a:cubicBezTo>
                  <a:cubicBezTo>
                    <a:pt x="138" y="159"/>
                    <a:pt x="136" y="109"/>
                    <a:pt x="121" y="67"/>
                  </a:cubicBezTo>
                  <a:cubicBezTo>
                    <a:pt x="109" y="33"/>
                    <a:pt x="75" y="1"/>
                    <a:pt x="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 name="Google Shape;46;p2"/>
            <p:cNvSpPr/>
            <p:nvPr/>
          </p:nvSpPr>
          <p:spPr>
            <a:xfrm>
              <a:off x="1861725" y="3773150"/>
              <a:ext cx="108600" cy="19650"/>
            </a:xfrm>
            <a:custGeom>
              <a:avLst/>
              <a:gdLst/>
              <a:ahLst/>
              <a:cxnLst/>
              <a:rect l="l" t="t" r="r" b="b"/>
              <a:pathLst>
                <a:path w="4344" h="786" extrusionOk="0">
                  <a:moveTo>
                    <a:pt x="3948" y="0"/>
                  </a:moveTo>
                  <a:cubicBezTo>
                    <a:pt x="3691" y="3"/>
                    <a:pt x="3421" y="4"/>
                    <a:pt x="3147" y="4"/>
                  </a:cubicBezTo>
                  <a:cubicBezTo>
                    <a:pt x="2673" y="4"/>
                    <a:pt x="2182" y="1"/>
                    <a:pt x="1709" y="1"/>
                  </a:cubicBezTo>
                  <a:cubicBezTo>
                    <a:pt x="1434" y="1"/>
                    <a:pt x="1165" y="2"/>
                    <a:pt x="908" y="5"/>
                  </a:cubicBezTo>
                  <a:cubicBezTo>
                    <a:pt x="739" y="8"/>
                    <a:pt x="579" y="28"/>
                    <a:pt x="417" y="73"/>
                  </a:cubicBezTo>
                  <a:cubicBezTo>
                    <a:pt x="279" y="284"/>
                    <a:pt x="140" y="497"/>
                    <a:pt x="1" y="707"/>
                  </a:cubicBezTo>
                  <a:cubicBezTo>
                    <a:pt x="572" y="763"/>
                    <a:pt x="1151" y="785"/>
                    <a:pt x="1731" y="785"/>
                  </a:cubicBezTo>
                  <a:cubicBezTo>
                    <a:pt x="2605" y="785"/>
                    <a:pt x="3482" y="735"/>
                    <a:pt x="4344" y="675"/>
                  </a:cubicBezTo>
                  <a:cubicBezTo>
                    <a:pt x="4210" y="412"/>
                    <a:pt x="4105" y="237"/>
                    <a:pt x="39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 name="Google Shape;47;p2"/>
            <p:cNvSpPr/>
            <p:nvPr/>
          </p:nvSpPr>
          <p:spPr>
            <a:xfrm>
              <a:off x="1857675" y="3788550"/>
              <a:ext cx="115750" cy="7025"/>
            </a:xfrm>
            <a:custGeom>
              <a:avLst/>
              <a:gdLst/>
              <a:ahLst/>
              <a:cxnLst/>
              <a:rect l="l" t="t" r="r" b="b"/>
              <a:pathLst>
                <a:path w="4630" h="281" extrusionOk="0">
                  <a:moveTo>
                    <a:pt x="3948" y="1"/>
                  </a:moveTo>
                  <a:cubicBezTo>
                    <a:pt x="3019" y="1"/>
                    <a:pt x="2127" y="33"/>
                    <a:pt x="1080" y="33"/>
                  </a:cubicBezTo>
                  <a:cubicBezTo>
                    <a:pt x="883" y="33"/>
                    <a:pt x="681" y="32"/>
                    <a:pt x="472" y="29"/>
                  </a:cubicBezTo>
                  <a:cubicBezTo>
                    <a:pt x="443" y="29"/>
                    <a:pt x="414" y="28"/>
                    <a:pt x="385" y="28"/>
                  </a:cubicBezTo>
                  <a:cubicBezTo>
                    <a:pt x="254" y="28"/>
                    <a:pt x="125" y="37"/>
                    <a:pt x="0" y="84"/>
                  </a:cubicBezTo>
                  <a:lnTo>
                    <a:pt x="0" y="259"/>
                  </a:lnTo>
                  <a:cubicBezTo>
                    <a:pt x="498" y="274"/>
                    <a:pt x="998" y="281"/>
                    <a:pt x="1501" y="281"/>
                  </a:cubicBezTo>
                  <a:cubicBezTo>
                    <a:pt x="2529" y="281"/>
                    <a:pt x="3566" y="255"/>
                    <a:pt x="4600" y="225"/>
                  </a:cubicBezTo>
                  <a:cubicBezTo>
                    <a:pt x="4609" y="192"/>
                    <a:pt x="4629" y="95"/>
                    <a:pt x="4621" y="61"/>
                  </a:cubicBezTo>
                  <a:cubicBezTo>
                    <a:pt x="4613" y="26"/>
                    <a:pt x="4583" y="6"/>
                    <a:pt x="4549" y="6"/>
                  </a:cubicBezTo>
                  <a:cubicBezTo>
                    <a:pt x="4346" y="2"/>
                    <a:pt x="4146" y="1"/>
                    <a:pt x="3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 name="Google Shape;48;p2"/>
            <p:cNvSpPr/>
            <p:nvPr/>
          </p:nvSpPr>
          <p:spPr>
            <a:xfrm>
              <a:off x="1865375" y="3789000"/>
              <a:ext cx="102100" cy="1350"/>
            </a:xfrm>
            <a:custGeom>
              <a:avLst/>
              <a:gdLst/>
              <a:ahLst/>
              <a:cxnLst/>
              <a:rect l="l" t="t" r="r" b="b"/>
              <a:pathLst>
                <a:path w="4084" h="54" extrusionOk="0">
                  <a:moveTo>
                    <a:pt x="3916" y="0"/>
                  </a:moveTo>
                  <a:cubicBezTo>
                    <a:pt x="3439" y="0"/>
                    <a:pt x="2964" y="8"/>
                    <a:pt x="2487" y="9"/>
                  </a:cubicBezTo>
                  <a:cubicBezTo>
                    <a:pt x="1958" y="11"/>
                    <a:pt x="1430" y="16"/>
                    <a:pt x="901" y="20"/>
                  </a:cubicBezTo>
                  <a:cubicBezTo>
                    <a:pt x="756" y="22"/>
                    <a:pt x="608" y="23"/>
                    <a:pt x="462" y="24"/>
                  </a:cubicBezTo>
                  <a:cubicBezTo>
                    <a:pt x="451" y="24"/>
                    <a:pt x="440" y="24"/>
                    <a:pt x="429" y="24"/>
                  </a:cubicBezTo>
                  <a:cubicBezTo>
                    <a:pt x="376" y="24"/>
                    <a:pt x="322" y="23"/>
                    <a:pt x="268" y="23"/>
                  </a:cubicBezTo>
                  <a:cubicBezTo>
                    <a:pt x="180" y="23"/>
                    <a:pt x="92" y="25"/>
                    <a:pt x="5" y="36"/>
                  </a:cubicBezTo>
                  <a:cubicBezTo>
                    <a:pt x="0" y="38"/>
                    <a:pt x="0" y="44"/>
                    <a:pt x="5" y="45"/>
                  </a:cubicBezTo>
                  <a:cubicBezTo>
                    <a:pt x="63" y="52"/>
                    <a:pt x="123" y="53"/>
                    <a:pt x="183" y="53"/>
                  </a:cubicBezTo>
                  <a:cubicBezTo>
                    <a:pt x="259" y="53"/>
                    <a:pt x="336" y="50"/>
                    <a:pt x="411" y="50"/>
                  </a:cubicBezTo>
                  <a:cubicBezTo>
                    <a:pt x="540" y="50"/>
                    <a:pt x="669" y="49"/>
                    <a:pt x="799" y="48"/>
                  </a:cubicBezTo>
                  <a:cubicBezTo>
                    <a:pt x="1063" y="45"/>
                    <a:pt x="1329" y="43"/>
                    <a:pt x="1592" y="40"/>
                  </a:cubicBezTo>
                  <a:cubicBezTo>
                    <a:pt x="2121" y="35"/>
                    <a:pt x="2650" y="27"/>
                    <a:pt x="3178" y="23"/>
                  </a:cubicBezTo>
                  <a:cubicBezTo>
                    <a:pt x="3477" y="20"/>
                    <a:pt x="3776" y="20"/>
                    <a:pt x="4073" y="14"/>
                  </a:cubicBezTo>
                  <a:cubicBezTo>
                    <a:pt x="4083" y="14"/>
                    <a:pt x="4083" y="1"/>
                    <a:pt x="4074" y="1"/>
                  </a:cubicBezTo>
                  <a:cubicBezTo>
                    <a:pt x="4021" y="0"/>
                    <a:pt x="3968" y="0"/>
                    <a:pt x="39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 name="Google Shape;49;p2"/>
            <p:cNvSpPr/>
            <p:nvPr/>
          </p:nvSpPr>
          <p:spPr>
            <a:xfrm>
              <a:off x="1947700" y="3774625"/>
              <a:ext cx="10750" cy="15000"/>
            </a:xfrm>
            <a:custGeom>
              <a:avLst/>
              <a:gdLst/>
              <a:ahLst/>
              <a:cxnLst/>
              <a:rect l="l" t="t" r="r" b="b"/>
              <a:pathLst>
                <a:path w="430" h="600" extrusionOk="0">
                  <a:moveTo>
                    <a:pt x="417" y="0"/>
                  </a:moveTo>
                  <a:cubicBezTo>
                    <a:pt x="414" y="0"/>
                    <a:pt x="411" y="1"/>
                    <a:pt x="408" y="4"/>
                  </a:cubicBezTo>
                  <a:cubicBezTo>
                    <a:pt x="386" y="22"/>
                    <a:pt x="368" y="50"/>
                    <a:pt x="350" y="73"/>
                  </a:cubicBezTo>
                  <a:cubicBezTo>
                    <a:pt x="334" y="93"/>
                    <a:pt x="318" y="114"/>
                    <a:pt x="302" y="135"/>
                  </a:cubicBezTo>
                  <a:cubicBezTo>
                    <a:pt x="265" y="183"/>
                    <a:pt x="229" y="232"/>
                    <a:pt x="195" y="282"/>
                  </a:cubicBezTo>
                  <a:cubicBezTo>
                    <a:pt x="127" y="380"/>
                    <a:pt x="62" y="481"/>
                    <a:pt x="4" y="586"/>
                  </a:cubicBezTo>
                  <a:cubicBezTo>
                    <a:pt x="0" y="593"/>
                    <a:pt x="6" y="599"/>
                    <a:pt x="12" y="599"/>
                  </a:cubicBezTo>
                  <a:cubicBezTo>
                    <a:pt x="14" y="599"/>
                    <a:pt x="18" y="598"/>
                    <a:pt x="20" y="595"/>
                  </a:cubicBezTo>
                  <a:cubicBezTo>
                    <a:pt x="81" y="496"/>
                    <a:pt x="147" y="396"/>
                    <a:pt x="214" y="301"/>
                  </a:cubicBezTo>
                  <a:cubicBezTo>
                    <a:pt x="247" y="254"/>
                    <a:pt x="282" y="207"/>
                    <a:pt x="315" y="163"/>
                  </a:cubicBezTo>
                  <a:cubicBezTo>
                    <a:pt x="335" y="136"/>
                    <a:pt x="355" y="111"/>
                    <a:pt x="374" y="84"/>
                  </a:cubicBezTo>
                  <a:cubicBezTo>
                    <a:pt x="392" y="63"/>
                    <a:pt x="413" y="42"/>
                    <a:pt x="425" y="18"/>
                  </a:cubicBezTo>
                  <a:cubicBezTo>
                    <a:pt x="430" y="8"/>
                    <a:pt x="424" y="0"/>
                    <a:pt x="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 name="Google Shape;50;p2"/>
            <p:cNvSpPr/>
            <p:nvPr/>
          </p:nvSpPr>
          <p:spPr>
            <a:xfrm>
              <a:off x="1957500" y="3778600"/>
              <a:ext cx="4175" cy="7725"/>
            </a:xfrm>
            <a:custGeom>
              <a:avLst/>
              <a:gdLst/>
              <a:ahLst/>
              <a:cxnLst/>
              <a:rect l="l" t="t" r="r" b="b"/>
              <a:pathLst>
                <a:path w="167" h="309" extrusionOk="0">
                  <a:moveTo>
                    <a:pt x="94" y="16"/>
                  </a:moveTo>
                  <a:cubicBezTo>
                    <a:pt x="109" y="16"/>
                    <a:pt x="123" y="25"/>
                    <a:pt x="131" y="40"/>
                  </a:cubicBezTo>
                  <a:cubicBezTo>
                    <a:pt x="145" y="61"/>
                    <a:pt x="147" y="90"/>
                    <a:pt x="150" y="114"/>
                  </a:cubicBezTo>
                  <a:cubicBezTo>
                    <a:pt x="154" y="163"/>
                    <a:pt x="149" y="218"/>
                    <a:pt x="128" y="260"/>
                  </a:cubicBezTo>
                  <a:cubicBezTo>
                    <a:pt x="117" y="278"/>
                    <a:pt x="98" y="296"/>
                    <a:pt x="75" y="296"/>
                  </a:cubicBezTo>
                  <a:cubicBezTo>
                    <a:pt x="71" y="296"/>
                    <a:pt x="66" y="296"/>
                    <a:pt x="62" y="295"/>
                  </a:cubicBezTo>
                  <a:cubicBezTo>
                    <a:pt x="61" y="295"/>
                    <a:pt x="61" y="292"/>
                    <a:pt x="60" y="292"/>
                  </a:cubicBezTo>
                  <a:cubicBezTo>
                    <a:pt x="21" y="266"/>
                    <a:pt x="24" y="206"/>
                    <a:pt x="28" y="164"/>
                  </a:cubicBezTo>
                  <a:cubicBezTo>
                    <a:pt x="30" y="139"/>
                    <a:pt x="34" y="112"/>
                    <a:pt x="40" y="88"/>
                  </a:cubicBezTo>
                  <a:cubicBezTo>
                    <a:pt x="45" y="64"/>
                    <a:pt x="50" y="40"/>
                    <a:pt x="69" y="25"/>
                  </a:cubicBezTo>
                  <a:cubicBezTo>
                    <a:pt x="77" y="19"/>
                    <a:pt x="86" y="16"/>
                    <a:pt x="94" y="16"/>
                  </a:cubicBezTo>
                  <a:close/>
                  <a:moveTo>
                    <a:pt x="95" y="1"/>
                  </a:moveTo>
                  <a:cubicBezTo>
                    <a:pt x="34" y="1"/>
                    <a:pt x="20" y="88"/>
                    <a:pt x="13" y="132"/>
                  </a:cubicBezTo>
                  <a:cubicBezTo>
                    <a:pt x="8" y="175"/>
                    <a:pt x="0" y="235"/>
                    <a:pt x="26" y="274"/>
                  </a:cubicBezTo>
                  <a:cubicBezTo>
                    <a:pt x="29" y="282"/>
                    <a:pt x="34" y="290"/>
                    <a:pt x="41" y="296"/>
                  </a:cubicBezTo>
                  <a:cubicBezTo>
                    <a:pt x="52" y="304"/>
                    <a:pt x="64" y="308"/>
                    <a:pt x="76" y="308"/>
                  </a:cubicBezTo>
                  <a:cubicBezTo>
                    <a:pt x="87" y="308"/>
                    <a:pt x="98" y="305"/>
                    <a:pt x="108" y="300"/>
                  </a:cubicBezTo>
                  <a:cubicBezTo>
                    <a:pt x="132" y="286"/>
                    <a:pt x="145" y="261"/>
                    <a:pt x="153" y="236"/>
                  </a:cubicBezTo>
                  <a:cubicBezTo>
                    <a:pt x="164" y="205"/>
                    <a:pt x="167" y="170"/>
                    <a:pt x="167" y="139"/>
                  </a:cubicBezTo>
                  <a:cubicBezTo>
                    <a:pt x="167" y="94"/>
                    <a:pt x="160" y="4"/>
                    <a:pt x="97" y="1"/>
                  </a:cubicBezTo>
                  <a:cubicBezTo>
                    <a:pt x="96" y="1"/>
                    <a:pt x="95" y="1"/>
                    <a:pt x="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 name="Google Shape;51;p2"/>
            <p:cNvSpPr/>
            <p:nvPr/>
          </p:nvSpPr>
          <p:spPr>
            <a:xfrm>
              <a:off x="1991575" y="3803075"/>
              <a:ext cx="2400" cy="18075"/>
            </a:xfrm>
            <a:custGeom>
              <a:avLst/>
              <a:gdLst/>
              <a:ahLst/>
              <a:cxnLst/>
              <a:rect l="l" t="t" r="r" b="b"/>
              <a:pathLst>
                <a:path w="96" h="723" extrusionOk="0">
                  <a:moveTo>
                    <a:pt x="53" y="1"/>
                  </a:moveTo>
                  <a:cubicBezTo>
                    <a:pt x="39" y="1"/>
                    <a:pt x="21" y="14"/>
                    <a:pt x="19" y="28"/>
                  </a:cubicBezTo>
                  <a:cubicBezTo>
                    <a:pt x="7" y="251"/>
                    <a:pt x="1" y="475"/>
                    <a:pt x="1" y="700"/>
                  </a:cubicBezTo>
                  <a:cubicBezTo>
                    <a:pt x="17" y="710"/>
                    <a:pt x="36" y="723"/>
                    <a:pt x="53" y="723"/>
                  </a:cubicBezTo>
                  <a:cubicBezTo>
                    <a:pt x="60" y="723"/>
                    <a:pt x="67" y="720"/>
                    <a:pt x="74" y="715"/>
                  </a:cubicBezTo>
                  <a:cubicBezTo>
                    <a:pt x="93" y="702"/>
                    <a:pt x="95" y="676"/>
                    <a:pt x="95" y="653"/>
                  </a:cubicBezTo>
                  <a:cubicBezTo>
                    <a:pt x="93" y="459"/>
                    <a:pt x="93" y="266"/>
                    <a:pt x="92" y="74"/>
                  </a:cubicBezTo>
                  <a:cubicBezTo>
                    <a:pt x="92" y="59"/>
                    <a:pt x="92" y="43"/>
                    <a:pt x="87" y="30"/>
                  </a:cubicBezTo>
                  <a:cubicBezTo>
                    <a:pt x="82" y="16"/>
                    <a:pt x="71" y="3"/>
                    <a:pt x="56" y="1"/>
                  </a:cubicBezTo>
                  <a:cubicBezTo>
                    <a:pt x="55" y="1"/>
                    <a:pt x="54" y="1"/>
                    <a:pt x="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 name="Google Shape;52;p2"/>
            <p:cNvSpPr/>
            <p:nvPr/>
          </p:nvSpPr>
          <p:spPr>
            <a:xfrm>
              <a:off x="1996200" y="3803075"/>
              <a:ext cx="2350" cy="18075"/>
            </a:xfrm>
            <a:custGeom>
              <a:avLst/>
              <a:gdLst/>
              <a:ahLst/>
              <a:cxnLst/>
              <a:rect l="l" t="t" r="r" b="b"/>
              <a:pathLst>
                <a:path w="94" h="723" extrusionOk="0">
                  <a:moveTo>
                    <a:pt x="53" y="1"/>
                  </a:moveTo>
                  <a:cubicBezTo>
                    <a:pt x="38" y="1"/>
                    <a:pt x="20" y="14"/>
                    <a:pt x="19" y="28"/>
                  </a:cubicBezTo>
                  <a:cubicBezTo>
                    <a:pt x="7" y="251"/>
                    <a:pt x="1" y="475"/>
                    <a:pt x="1" y="700"/>
                  </a:cubicBezTo>
                  <a:cubicBezTo>
                    <a:pt x="16" y="710"/>
                    <a:pt x="35" y="723"/>
                    <a:pt x="52" y="723"/>
                  </a:cubicBezTo>
                  <a:cubicBezTo>
                    <a:pt x="59" y="723"/>
                    <a:pt x="66" y="720"/>
                    <a:pt x="73" y="715"/>
                  </a:cubicBezTo>
                  <a:cubicBezTo>
                    <a:pt x="93" y="702"/>
                    <a:pt x="94" y="676"/>
                    <a:pt x="94" y="653"/>
                  </a:cubicBezTo>
                  <a:cubicBezTo>
                    <a:pt x="93" y="459"/>
                    <a:pt x="93" y="266"/>
                    <a:pt x="92" y="74"/>
                  </a:cubicBezTo>
                  <a:cubicBezTo>
                    <a:pt x="92" y="59"/>
                    <a:pt x="92" y="43"/>
                    <a:pt x="87" y="30"/>
                  </a:cubicBezTo>
                  <a:cubicBezTo>
                    <a:pt x="81" y="16"/>
                    <a:pt x="71" y="2"/>
                    <a:pt x="56" y="1"/>
                  </a:cubicBezTo>
                  <a:cubicBezTo>
                    <a:pt x="55" y="1"/>
                    <a:pt x="54" y="1"/>
                    <a:pt x="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53;p2"/>
            <p:cNvSpPr/>
            <p:nvPr/>
          </p:nvSpPr>
          <p:spPr>
            <a:xfrm>
              <a:off x="2000775" y="3803075"/>
              <a:ext cx="2375" cy="18075"/>
            </a:xfrm>
            <a:custGeom>
              <a:avLst/>
              <a:gdLst/>
              <a:ahLst/>
              <a:cxnLst/>
              <a:rect l="l" t="t" r="r" b="b"/>
              <a:pathLst>
                <a:path w="95" h="723" extrusionOk="0">
                  <a:moveTo>
                    <a:pt x="53" y="1"/>
                  </a:moveTo>
                  <a:cubicBezTo>
                    <a:pt x="39" y="1"/>
                    <a:pt x="20" y="14"/>
                    <a:pt x="19" y="28"/>
                  </a:cubicBezTo>
                  <a:cubicBezTo>
                    <a:pt x="6" y="251"/>
                    <a:pt x="0" y="475"/>
                    <a:pt x="0" y="700"/>
                  </a:cubicBezTo>
                  <a:cubicBezTo>
                    <a:pt x="17" y="710"/>
                    <a:pt x="36" y="723"/>
                    <a:pt x="53" y="723"/>
                  </a:cubicBezTo>
                  <a:cubicBezTo>
                    <a:pt x="60" y="723"/>
                    <a:pt x="67" y="720"/>
                    <a:pt x="73" y="715"/>
                  </a:cubicBezTo>
                  <a:cubicBezTo>
                    <a:pt x="93" y="702"/>
                    <a:pt x="95" y="676"/>
                    <a:pt x="95" y="653"/>
                  </a:cubicBezTo>
                  <a:cubicBezTo>
                    <a:pt x="93" y="459"/>
                    <a:pt x="93" y="266"/>
                    <a:pt x="91" y="74"/>
                  </a:cubicBezTo>
                  <a:cubicBezTo>
                    <a:pt x="91" y="59"/>
                    <a:pt x="91" y="43"/>
                    <a:pt x="86" y="30"/>
                  </a:cubicBezTo>
                  <a:cubicBezTo>
                    <a:pt x="81" y="16"/>
                    <a:pt x="70" y="2"/>
                    <a:pt x="56" y="1"/>
                  </a:cubicBezTo>
                  <a:cubicBezTo>
                    <a:pt x="55" y="1"/>
                    <a:pt x="54" y="1"/>
                    <a:pt x="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54;p2"/>
            <p:cNvSpPr/>
            <p:nvPr/>
          </p:nvSpPr>
          <p:spPr>
            <a:xfrm>
              <a:off x="2005375" y="3803075"/>
              <a:ext cx="2400" cy="18075"/>
            </a:xfrm>
            <a:custGeom>
              <a:avLst/>
              <a:gdLst/>
              <a:ahLst/>
              <a:cxnLst/>
              <a:rect l="l" t="t" r="r" b="b"/>
              <a:pathLst>
                <a:path w="96" h="723" extrusionOk="0">
                  <a:moveTo>
                    <a:pt x="53" y="1"/>
                  </a:moveTo>
                  <a:cubicBezTo>
                    <a:pt x="39" y="1"/>
                    <a:pt x="21" y="14"/>
                    <a:pt x="19" y="28"/>
                  </a:cubicBezTo>
                  <a:cubicBezTo>
                    <a:pt x="7" y="251"/>
                    <a:pt x="1" y="475"/>
                    <a:pt x="1" y="700"/>
                  </a:cubicBezTo>
                  <a:cubicBezTo>
                    <a:pt x="17" y="710"/>
                    <a:pt x="35" y="723"/>
                    <a:pt x="53" y="723"/>
                  </a:cubicBezTo>
                  <a:cubicBezTo>
                    <a:pt x="60" y="723"/>
                    <a:pt x="67" y="720"/>
                    <a:pt x="74" y="715"/>
                  </a:cubicBezTo>
                  <a:cubicBezTo>
                    <a:pt x="93" y="702"/>
                    <a:pt x="95" y="676"/>
                    <a:pt x="95" y="653"/>
                  </a:cubicBezTo>
                  <a:cubicBezTo>
                    <a:pt x="93" y="459"/>
                    <a:pt x="93" y="266"/>
                    <a:pt x="92" y="74"/>
                  </a:cubicBezTo>
                  <a:cubicBezTo>
                    <a:pt x="92" y="59"/>
                    <a:pt x="92" y="43"/>
                    <a:pt x="87" y="30"/>
                  </a:cubicBezTo>
                  <a:cubicBezTo>
                    <a:pt x="81" y="16"/>
                    <a:pt x="71" y="3"/>
                    <a:pt x="56" y="1"/>
                  </a:cubicBezTo>
                  <a:cubicBezTo>
                    <a:pt x="55" y="1"/>
                    <a:pt x="54" y="1"/>
                    <a:pt x="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55;p2"/>
            <p:cNvSpPr/>
            <p:nvPr/>
          </p:nvSpPr>
          <p:spPr>
            <a:xfrm>
              <a:off x="2009950" y="3803075"/>
              <a:ext cx="2375" cy="18075"/>
            </a:xfrm>
            <a:custGeom>
              <a:avLst/>
              <a:gdLst/>
              <a:ahLst/>
              <a:cxnLst/>
              <a:rect l="l" t="t" r="r" b="b"/>
              <a:pathLst>
                <a:path w="95" h="723" extrusionOk="0">
                  <a:moveTo>
                    <a:pt x="53" y="1"/>
                  </a:moveTo>
                  <a:cubicBezTo>
                    <a:pt x="39" y="1"/>
                    <a:pt x="20" y="14"/>
                    <a:pt x="19" y="28"/>
                  </a:cubicBezTo>
                  <a:cubicBezTo>
                    <a:pt x="8" y="251"/>
                    <a:pt x="0" y="475"/>
                    <a:pt x="0" y="700"/>
                  </a:cubicBezTo>
                  <a:cubicBezTo>
                    <a:pt x="18" y="710"/>
                    <a:pt x="36" y="723"/>
                    <a:pt x="53" y="723"/>
                  </a:cubicBezTo>
                  <a:cubicBezTo>
                    <a:pt x="60" y="723"/>
                    <a:pt x="67" y="720"/>
                    <a:pt x="73" y="715"/>
                  </a:cubicBezTo>
                  <a:cubicBezTo>
                    <a:pt x="94" y="702"/>
                    <a:pt x="95" y="676"/>
                    <a:pt x="95" y="653"/>
                  </a:cubicBezTo>
                  <a:cubicBezTo>
                    <a:pt x="94" y="459"/>
                    <a:pt x="94" y="266"/>
                    <a:pt x="93" y="74"/>
                  </a:cubicBezTo>
                  <a:cubicBezTo>
                    <a:pt x="93" y="59"/>
                    <a:pt x="93" y="43"/>
                    <a:pt x="87" y="30"/>
                  </a:cubicBezTo>
                  <a:cubicBezTo>
                    <a:pt x="82" y="16"/>
                    <a:pt x="71" y="2"/>
                    <a:pt x="56" y="1"/>
                  </a:cubicBezTo>
                  <a:cubicBezTo>
                    <a:pt x="55" y="1"/>
                    <a:pt x="54" y="1"/>
                    <a:pt x="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56;p2"/>
            <p:cNvSpPr/>
            <p:nvPr/>
          </p:nvSpPr>
          <p:spPr>
            <a:xfrm>
              <a:off x="2014550" y="3803075"/>
              <a:ext cx="2400" cy="18075"/>
            </a:xfrm>
            <a:custGeom>
              <a:avLst/>
              <a:gdLst/>
              <a:ahLst/>
              <a:cxnLst/>
              <a:rect l="l" t="t" r="r" b="b"/>
              <a:pathLst>
                <a:path w="96" h="723" extrusionOk="0">
                  <a:moveTo>
                    <a:pt x="54" y="1"/>
                  </a:moveTo>
                  <a:cubicBezTo>
                    <a:pt x="39" y="1"/>
                    <a:pt x="21" y="14"/>
                    <a:pt x="20" y="28"/>
                  </a:cubicBezTo>
                  <a:cubicBezTo>
                    <a:pt x="7" y="251"/>
                    <a:pt x="1" y="475"/>
                    <a:pt x="1" y="700"/>
                  </a:cubicBezTo>
                  <a:cubicBezTo>
                    <a:pt x="17" y="710"/>
                    <a:pt x="36" y="723"/>
                    <a:pt x="53" y="723"/>
                  </a:cubicBezTo>
                  <a:cubicBezTo>
                    <a:pt x="61" y="723"/>
                    <a:pt x="68" y="720"/>
                    <a:pt x="74" y="715"/>
                  </a:cubicBezTo>
                  <a:cubicBezTo>
                    <a:pt x="94" y="702"/>
                    <a:pt x="95" y="676"/>
                    <a:pt x="95" y="653"/>
                  </a:cubicBezTo>
                  <a:cubicBezTo>
                    <a:pt x="94" y="459"/>
                    <a:pt x="94" y="266"/>
                    <a:pt x="92" y="74"/>
                  </a:cubicBezTo>
                  <a:cubicBezTo>
                    <a:pt x="92" y="59"/>
                    <a:pt x="92" y="43"/>
                    <a:pt x="87" y="30"/>
                  </a:cubicBezTo>
                  <a:cubicBezTo>
                    <a:pt x="82" y="16"/>
                    <a:pt x="71" y="3"/>
                    <a:pt x="57" y="1"/>
                  </a:cubicBezTo>
                  <a:cubicBezTo>
                    <a:pt x="56" y="1"/>
                    <a:pt x="55" y="1"/>
                    <a:pt x="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57;p2"/>
            <p:cNvSpPr/>
            <p:nvPr/>
          </p:nvSpPr>
          <p:spPr>
            <a:xfrm>
              <a:off x="2019150" y="3803075"/>
              <a:ext cx="2350" cy="18075"/>
            </a:xfrm>
            <a:custGeom>
              <a:avLst/>
              <a:gdLst/>
              <a:ahLst/>
              <a:cxnLst/>
              <a:rect l="l" t="t" r="r" b="b"/>
              <a:pathLst>
                <a:path w="94" h="723" extrusionOk="0">
                  <a:moveTo>
                    <a:pt x="52" y="1"/>
                  </a:moveTo>
                  <a:cubicBezTo>
                    <a:pt x="38" y="1"/>
                    <a:pt x="19" y="14"/>
                    <a:pt x="18" y="28"/>
                  </a:cubicBezTo>
                  <a:cubicBezTo>
                    <a:pt x="7" y="251"/>
                    <a:pt x="0" y="475"/>
                    <a:pt x="0" y="700"/>
                  </a:cubicBezTo>
                  <a:cubicBezTo>
                    <a:pt x="17" y="710"/>
                    <a:pt x="35" y="723"/>
                    <a:pt x="52" y="723"/>
                  </a:cubicBezTo>
                  <a:cubicBezTo>
                    <a:pt x="59" y="723"/>
                    <a:pt x="66" y="720"/>
                    <a:pt x="73" y="715"/>
                  </a:cubicBezTo>
                  <a:cubicBezTo>
                    <a:pt x="93" y="702"/>
                    <a:pt x="94" y="676"/>
                    <a:pt x="94" y="653"/>
                  </a:cubicBezTo>
                  <a:cubicBezTo>
                    <a:pt x="93" y="459"/>
                    <a:pt x="93" y="266"/>
                    <a:pt x="92" y="74"/>
                  </a:cubicBezTo>
                  <a:cubicBezTo>
                    <a:pt x="92" y="59"/>
                    <a:pt x="92" y="43"/>
                    <a:pt x="86" y="30"/>
                  </a:cubicBezTo>
                  <a:cubicBezTo>
                    <a:pt x="81" y="16"/>
                    <a:pt x="70" y="3"/>
                    <a:pt x="56" y="1"/>
                  </a:cubicBezTo>
                  <a:cubicBezTo>
                    <a:pt x="55" y="1"/>
                    <a:pt x="54" y="1"/>
                    <a:pt x="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58;p2"/>
            <p:cNvSpPr/>
            <p:nvPr/>
          </p:nvSpPr>
          <p:spPr>
            <a:xfrm>
              <a:off x="1989975" y="3793150"/>
              <a:ext cx="33700" cy="8925"/>
            </a:xfrm>
            <a:custGeom>
              <a:avLst/>
              <a:gdLst/>
              <a:ahLst/>
              <a:cxnLst/>
              <a:rect l="l" t="t" r="r" b="b"/>
              <a:pathLst>
                <a:path w="1348" h="357" extrusionOk="0">
                  <a:moveTo>
                    <a:pt x="584" y="0"/>
                  </a:moveTo>
                  <a:cubicBezTo>
                    <a:pt x="479" y="0"/>
                    <a:pt x="373" y="2"/>
                    <a:pt x="268" y="4"/>
                  </a:cubicBezTo>
                  <a:cubicBezTo>
                    <a:pt x="264" y="4"/>
                    <a:pt x="260" y="4"/>
                    <a:pt x="257" y="4"/>
                  </a:cubicBezTo>
                  <a:cubicBezTo>
                    <a:pt x="222" y="4"/>
                    <a:pt x="183" y="6"/>
                    <a:pt x="160" y="43"/>
                  </a:cubicBezTo>
                  <a:cubicBezTo>
                    <a:pt x="101" y="135"/>
                    <a:pt x="48" y="236"/>
                    <a:pt x="0" y="341"/>
                  </a:cubicBezTo>
                  <a:cubicBezTo>
                    <a:pt x="364" y="352"/>
                    <a:pt x="737" y="356"/>
                    <a:pt x="1103" y="356"/>
                  </a:cubicBezTo>
                  <a:cubicBezTo>
                    <a:pt x="1185" y="356"/>
                    <a:pt x="1267" y="356"/>
                    <a:pt x="1348" y="356"/>
                  </a:cubicBezTo>
                  <a:cubicBezTo>
                    <a:pt x="1321" y="224"/>
                    <a:pt x="1260" y="113"/>
                    <a:pt x="1190" y="18"/>
                  </a:cubicBezTo>
                  <a:cubicBezTo>
                    <a:pt x="988" y="6"/>
                    <a:pt x="786" y="0"/>
                    <a:pt x="5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59;p2"/>
            <p:cNvSpPr/>
            <p:nvPr/>
          </p:nvSpPr>
          <p:spPr>
            <a:xfrm>
              <a:off x="1988725" y="3800475"/>
              <a:ext cx="35675" cy="3800"/>
            </a:xfrm>
            <a:custGeom>
              <a:avLst/>
              <a:gdLst/>
              <a:ahLst/>
              <a:cxnLst/>
              <a:rect l="l" t="t" r="r" b="b"/>
              <a:pathLst>
                <a:path w="1427" h="152" extrusionOk="0">
                  <a:moveTo>
                    <a:pt x="737" y="1"/>
                  </a:moveTo>
                  <a:cubicBezTo>
                    <a:pt x="546" y="1"/>
                    <a:pt x="330" y="6"/>
                    <a:pt x="35" y="15"/>
                  </a:cubicBezTo>
                  <a:cubicBezTo>
                    <a:pt x="25" y="15"/>
                    <a:pt x="14" y="26"/>
                    <a:pt x="13" y="41"/>
                  </a:cubicBezTo>
                  <a:cubicBezTo>
                    <a:pt x="9" y="74"/>
                    <a:pt x="6" y="106"/>
                    <a:pt x="2" y="139"/>
                  </a:cubicBezTo>
                  <a:cubicBezTo>
                    <a:pt x="1" y="151"/>
                    <a:pt x="18" y="152"/>
                    <a:pt x="29" y="152"/>
                  </a:cubicBezTo>
                  <a:cubicBezTo>
                    <a:pt x="31" y="152"/>
                    <a:pt x="33" y="152"/>
                    <a:pt x="34" y="152"/>
                  </a:cubicBezTo>
                  <a:cubicBezTo>
                    <a:pt x="49" y="150"/>
                    <a:pt x="64" y="150"/>
                    <a:pt x="81" y="150"/>
                  </a:cubicBezTo>
                  <a:cubicBezTo>
                    <a:pt x="113" y="150"/>
                    <a:pt x="146" y="152"/>
                    <a:pt x="175" y="152"/>
                  </a:cubicBezTo>
                  <a:cubicBezTo>
                    <a:pt x="592" y="150"/>
                    <a:pt x="1003" y="146"/>
                    <a:pt x="1420" y="144"/>
                  </a:cubicBezTo>
                  <a:cubicBezTo>
                    <a:pt x="1425" y="115"/>
                    <a:pt x="1426" y="72"/>
                    <a:pt x="1425" y="41"/>
                  </a:cubicBezTo>
                  <a:cubicBezTo>
                    <a:pt x="1420" y="37"/>
                    <a:pt x="1414" y="28"/>
                    <a:pt x="1406" y="28"/>
                  </a:cubicBezTo>
                  <a:cubicBezTo>
                    <a:pt x="1159" y="8"/>
                    <a:pt x="966"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60;p2"/>
            <p:cNvSpPr/>
            <p:nvPr/>
          </p:nvSpPr>
          <p:spPr>
            <a:xfrm>
              <a:off x="1991550" y="3800400"/>
              <a:ext cx="30350" cy="850"/>
            </a:xfrm>
            <a:custGeom>
              <a:avLst/>
              <a:gdLst/>
              <a:ahLst/>
              <a:cxnLst/>
              <a:rect l="l" t="t" r="r" b="b"/>
              <a:pathLst>
                <a:path w="1214" h="34" extrusionOk="0">
                  <a:moveTo>
                    <a:pt x="598" y="1"/>
                  </a:moveTo>
                  <a:cubicBezTo>
                    <a:pt x="497" y="1"/>
                    <a:pt x="399" y="3"/>
                    <a:pt x="298" y="4"/>
                  </a:cubicBezTo>
                  <a:cubicBezTo>
                    <a:pt x="199" y="6"/>
                    <a:pt x="102" y="3"/>
                    <a:pt x="4" y="18"/>
                  </a:cubicBezTo>
                  <a:cubicBezTo>
                    <a:pt x="1" y="18"/>
                    <a:pt x="2" y="24"/>
                    <a:pt x="6" y="24"/>
                  </a:cubicBezTo>
                  <a:cubicBezTo>
                    <a:pt x="26" y="25"/>
                    <a:pt x="46" y="26"/>
                    <a:pt x="65" y="26"/>
                  </a:cubicBezTo>
                  <a:cubicBezTo>
                    <a:pt x="146" y="26"/>
                    <a:pt x="225" y="18"/>
                    <a:pt x="306" y="17"/>
                  </a:cubicBezTo>
                  <a:cubicBezTo>
                    <a:pt x="370" y="15"/>
                    <a:pt x="434" y="14"/>
                    <a:pt x="498" y="14"/>
                  </a:cubicBezTo>
                  <a:cubicBezTo>
                    <a:pt x="535" y="14"/>
                    <a:pt x="571" y="14"/>
                    <a:pt x="608" y="15"/>
                  </a:cubicBezTo>
                  <a:cubicBezTo>
                    <a:pt x="809" y="18"/>
                    <a:pt x="1010" y="24"/>
                    <a:pt x="1211" y="34"/>
                  </a:cubicBezTo>
                  <a:cubicBezTo>
                    <a:pt x="1214" y="34"/>
                    <a:pt x="1214" y="27"/>
                    <a:pt x="1208" y="27"/>
                  </a:cubicBezTo>
                  <a:cubicBezTo>
                    <a:pt x="1006" y="9"/>
                    <a:pt x="802" y="2"/>
                    <a:pt x="5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61;p2"/>
            <p:cNvSpPr/>
            <p:nvPr/>
          </p:nvSpPr>
          <p:spPr>
            <a:xfrm>
              <a:off x="1995425" y="3794175"/>
              <a:ext cx="2950" cy="6575"/>
            </a:xfrm>
            <a:custGeom>
              <a:avLst/>
              <a:gdLst/>
              <a:ahLst/>
              <a:cxnLst/>
              <a:rect l="l" t="t" r="r" b="b"/>
              <a:pathLst>
                <a:path w="118" h="263" extrusionOk="0">
                  <a:moveTo>
                    <a:pt x="6" y="1"/>
                  </a:moveTo>
                  <a:cubicBezTo>
                    <a:pt x="3" y="1"/>
                    <a:pt x="0" y="3"/>
                    <a:pt x="2" y="6"/>
                  </a:cubicBezTo>
                  <a:lnTo>
                    <a:pt x="55" y="138"/>
                  </a:lnTo>
                  <a:cubicBezTo>
                    <a:pt x="64" y="160"/>
                    <a:pt x="72" y="182"/>
                    <a:pt x="81" y="203"/>
                  </a:cubicBezTo>
                  <a:lnTo>
                    <a:pt x="95" y="235"/>
                  </a:lnTo>
                  <a:cubicBezTo>
                    <a:pt x="98" y="245"/>
                    <a:pt x="101" y="256"/>
                    <a:pt x="108" y="262"/>
                  </a:cubicBezTo>
                  <a:cubicBezTo>
                    <a:pt x="109" y="262"/>
                    <a:pt x="111" y="263"/>
                    <a:pt x="112" y="263"/>
                  </a:cubicBezTo>
                  <a:cubicBezTo>
                    <a:pt x="114" y="263"/>
                    <a:pt x="116" y="261"/>
                    <a:pt x="118" y="257"/>
                  </a:cubicBezTo>
                  <a:cubicBezTo>
                    <a:pt x="118" y="250"/>
                    <a:pt x="112" y="241"/>
                    <a:pt x="108" y="232"/>
                  </a:cubicBezTo>
                  <a:cubicBezTo>
                    <a:pt x="104" y="221"/>
                    <a:pt x="98" y="211"/>
                    <a:pt x="95" y="200"/>
                  </a:cubicBezTo>
                  <a:cubicBezTo>
                    <a:pt x="86" y="178"/>
                    <a:pt x="76" y="156"/>
                    <a:pt x="66" y="134"/>
                  </a:cubicBezTo>
                  <a:cubicBezTo>
                    <a:pt x="47" y="91"/>
                    <a:pt x="28" y="46"/>
                    <a:pt x="8" y="3"/>
                  </a:cubicBezTo>
                  <a:cubicBezTo>
                    <a:pt x="8" y="1"/>
                    <a:pt x="7" y="1"/>
                    <a:pt x="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62;p2"/>
            <p:cNvSpPr/>
            <p:nvPr/>
          </p:nvSpPr>
          <p:spPr>
            <a:xfrm>
              <a:off x="2041500" y="3830500"/>
              <a:ext cx="17675" cy="17175"/>
            </a:xfrm>
            <a:custGeom>
              <a:avLst/>
              <a:gdLst/>
              <a:ahLst/>
              <a:cxnLst/>
              <a:rect l="l" t="t" r="r" b="b"/>
              <a:pathLst>
                <a:path w="707" h="687" extrusionOk="0">
                  <a:moveTo>
                    <a:pt x="583" y="0"/>
                  </a:moveTo>
                  <a:cubicBezTo>
                    <a:pt x="516" y="0"/>
                    <a:pt x="436" y="17"/>
                    <a:pt x="391" y="38"/>
                  </a:cubicBezTo>
                  <a:cubicBezTo>
                    <a:pt x="277" y="92"/>
                    <a:pt x="163" y="160"/>
                    <a:pt x="85" y="263"/>
                  </a:cubicBezTo>
                  <a:cubicBezTo>
                    <a:pt x="35" y="331"/>
                    <a:pt x="1" y="422"/>
                    <a:pt x="40" y="497"/>
                  </a:cubicBezTo>
                  <a:cubicBezTo>
                    <a:pt x="72" y="558"/>
                    <a:pt x="141" y="587"/>
                    <a:pt x="206" y="609"/>
                  </a:cubicBezTo>
                  <a:cubicBezTo>
                    <a:pt x="311" y="645"/>
                    <a:pt x="419" y="675"/>
                    <a:pt x="529" y="686"/>
                  </a:cubicBezTo>
                  <a:cubicBezTo>
                    <a:pt x="538" y="686"/>
                    <a:pt x="548" y="687"/>
                    <a:pt x="557" y="687"/>
                  </a:cubicBezTo>
                  <a:cubicBezTo>
                    <a:pt x="582" y="687"/>
                    <a:pt x="607" y="683"/>
                    <a:pt x="626" y="668"/>
                  </a:cubicBezTo>
                  <a:cubicBezTo>
                    <a:pt x="658" y="644"/>
                    <a:pt x="663" y="599"/>
                    <a:pt x="666" y="559"/>
                  </a:cubicBezTo>
                  <a:cubicBezTo>
                    <a:pt x="675" y="415"/>
                    <a:pt x="685" y="272"/>
                    <a:pt x="695" y="126"/>
                  </a:cubicBezTo>
                  <a:cubicBezTo>
                    <a:pt x="696" y="100"/>
                    <a:pt x="707" y="63"/>
                    <a:pt x="696" y="39"/>
                  </a:cubicBezTo>
                  <a:cubicBezTo>
                    <a:pt x="684" y="11"/>
                    <a:pt x="638" y="0"/>
                    <a:pt x="58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63;p2"/>
            <p:cNvSpPr/>
            <p:nvPr/>
          </p:nvSpPr>
          <p:spPr>
            <a:xfrm>
              <a:off x="2055150" y="3835150"/>
              <a:ext cx="1325" cy="9725"/>
            </a:xfrm>
            <a:custGeom>
              <a:avLst/>
              <a:gdLst/>
              <a:ahLst/>
              <a:cxnLst/>
              <a:rect l="l" t="t" r="r" b="b"/>
              <a:pathLst>
                <a:path w="53" h="389" extrusionOk="0">
                  <a:moveTo>
                    <a:pt x="47" y="1"/>
                  </a:moveTo>
                  <a:cubicBezTo>
                    <a:pt x="44" y="1"/>
                    <a:pt x="41" y="3"/>
                    <a:pt x="41" y="6"/>
                  </a:cubicBezTo>
                  <a:cubicBezTo>
                    <a:pt x="20" y="66"/>
                    <a:pt x="10" y="129"/>
                    <a:pt x="6" y="192"/>
                  </a:cubicBezTo>
                  <a:cubicBezTo>
                    <a:pt x="1" y="253"/>
                    <a:pt x="0" y="319"/>
                    <a:pt x="8" y="381"/>
                  </a:cubicBezTo>
                  <a:cubicBezTo>
                    <a:pt x="9" y="386"/>
                    <a:pt x="14" y="389"/>
                    <a:pt x="19" y="389"/>
                  </a:cubicBezTo>
                  <a:cubicBezTo>
                    <a:pt x="24" y="389"/>
                    <a:pt x="30" y="385"/>
                    <a:pt x="29" y="379"/>
                  </a:cubicBezTo>
                  <a:cubicBezTo>
                    <a:pt x="28" y="316"/>
                    <a:pt x="24" y="255"/>
                    <a:pt x="29" y="193"/>
                  </a:cubicBezTo>
                  <a:cubicBezTo>
                    <a:pt x="34" y="130"/>
                    <a:pt x="46" y="70"/>
                    <a:pt x="52" y="7"/>
                  </a:cubicBezTo>
                  <a:cubicBezTo>
                    <a:pt x="53" y="3"/>
                    <a:pt x="50" y="1"/>
                    <a:pt x="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64;p2"/>
            <p:cNvSpPr/>
            <p:nvPr/>
          </p:nvSpPr>
          <p:spPr>
            <a:xfrm>
              <a:off x="2052450" y="3836925"/>
              <a:ext cx="750" cy="7025"/>
            </a:xfrm>
            <a:custGeom>
              <a:avLst/>
              <a:gdLst/>
              <a:ahLst/>
              <a:cxnLst/>
              <a:rect l="l" t="t" r="r" b="b"/>
              <a:pathLst>
                <a:path w="30" h="281" extrusionOk="0">
                  <a:moveTo>
                    <a:pt x="9" y="0"/>
                  </a:moveTo>
                  <a:cubicBezTo>
                    <a:pt x="8" y="0"/>
                    <a:pt x="7" y="1"/>
                    <a:pt x="7" y="2"/>
                  </a:cubicBezTo>
                  <a:cubicBezTo>
                    <a:pt x="2" y="12"/>
                    <a:pt x="2" y="21"/>
                    <a:pt x="2" y="31"/>
                  </a:cubicBezTo>
                  <a:cubicBezTo>
                    <a:pt x="2" y="42"/>
                    <a:pt x="1" y="55"/>
                    <a:pt x="1" y="68"/>
                  </a:cubicBezTo>
                  <a:cubicBezTo>
                    <a:pt x="0" y="91"/>
                    <a:pt x="1" y="116"/>
                    <a:pt x="2" y="139"/>
                  </a:cubicBezTo>
                  <a:lnTo>
                    <a:pt x="7" y="210"/>
                  </a:lnTo>
                  <a:cubicBezTo>
                    <a:pt x="8" y="223"/>
                    <a:pt x="8" y="236"/>
                    <a:pt x="9" y="247"/>
                  </a:cubicBezTo>
                  <a:cubicBezTo>
                    <a:pt x="10" y="258"/>
                    <a:pt x="9" y="268"/>
                    <a:pt x="14" y="277"/>
                  </a:cubicBezTo>
                  <a:cubicBezTo>
                    <a:pt x="15" y="279"/>
                    <a:pt x="17" y="280"/>
                    <a:pt x="20" y="280"/>
                  </a:cubicBezTo>
                  <a:cubicBezTo>
                    <a:pt x="22" y="280"/>
                    <a:pt x="25" y="279"/>
                    <a:pt x="27" y="276"/>
                  </a:cubicBezTo>
                  <a:cubicBezTo>
                    <a:pt x="30" y="266"/>
                    <a:pt x="27" y="254"/>
                    <a:pt x="27" y="243"/>
                  </a:cubicBezTo>
                  <a:cubicBezTo>
                    <a:pt x="25" y="230"/>
                    <a:pt x="24" y="217"/>
                    <a:pt x="24" y="206"/>
                  </a:cubicBezTo>
                  <a:cubicBezTo>
                    <a:pt x="22" y="182"/>
                    <a:pt x="21" y="159"/>
                    <a:pt x="19" y="137"/>
                  </a:cubicBezTo>
                  <a:cubicBezTo>
                    <a:pt x="18" y="114"/>
                    <a:pt x="18" y="90"/>
                    <a:pt x="17" y="68"/>
                  </a:cubicBezTo>
                  <a:cubicBezTo>
                    <a:pt x="16" y="55"/>
                    <a:pt x="16" y="42"/>
                    <a:pt x="16" y="31"/>
                  </a:cubicBezTo>
                  <a:cubicBezTo>
                    <a:pt x="16" y="21"/>
                    <a:pt x="17" y="11"/>
                    <a:pt x="12" y="2"/>
                  </a:cubicBezTo>
                  <a:cubicBezTo>
                    <a:pt x="11" y="1"/>
                    <a:pt x="10" y="0"/>
                    <a:pt x="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65;p2"/>
            <p:cNvSpPr/>
            <p:nvPr/>
          </p:nvSpPr>
          <p:spPr>
            <a:xfrm>
              <a:off x="1990500" y="3854250"/>
              <a:ext cx="97675" cy="118975"/>
            </a:xfrm>
            <a:custGeom>
              <a:avLst/>
              <a:gdLst/>
              <a:ahLst/>
              <a:cxnLst/>
              <a:rect l="l" t="t" r="r" b="b"/>
              <a:pathLst>
                <a:path w="3907" h="4759" extrusionOk="0">
                  <a:moveTo>
                    <a:pt x="3847" y="1"/>
                  </a:moveTo>
                  <a:cubicBezTo>
                    <a:pt x="3845" y="1"/>
                    <a:pt x="3843" y="2"/>
                    <a:pt x="3844" y="4"/>
                  </a:cubicBezTo>
                  <a:cubicBezTo>
                    <a:pt x="3845" y="9"/>
                    <a:pt x="3847" y="15"/>
                    <a:pt x="3847" y="22"/>
                  </a:cubicBezTo>
                  <a:cubicBezTo>
                    <a:pt x="3842" y="19"/>
                    <a:pt x="3837" y="18"/>
                    <a:pt x="3832" y="18"/>
                  </a:cubicBezTo>
                  <a:cubicBezTo>
                    <a:pt x="3821" y="18"/>
                    <a:pt x="3811" y="23"/>
                    <a:pt x="3806" y="31"/>
                  </a:cubicBezTo>
                  <a:cubicBezTo>
                    <a:pt x="3551" y="102"/>
                    <a:pt x="3303" y="189"/>
                    <a:pt x="3062" y="298"/>
                  </a:cubicBezTo>
                  <a:cubicBezTo>
                    <a:pt x="2810" y="411"/>
                    <a:pt x="2566" y="540"/>
                    <a:pt x="2333" y="685"/>
                  </a:cubicBezTo>
                  <a:cubicBezTo>
                    <a:pt x="1863" y="977"/>
                    <a:pt x="1429" y="1323"/>
                    <a:pt x="1025" y="1702"/>
                  </a:cubicBezTo>
                  <a:cubicBezTo>
                    <a:pt x="824" y="1892"/>
                    <a:pt x="629" y="2091"/>
                    <a:pt x="443" y="2296"/>
                  </a:cubicBezTo>
                  <a:cubicBezTo>
                    <a:pt x="263" y="2497"/>
                    <a:pt x="83" y="2724"/>
                    <a:pt x="40" y="2997"/>
                  </a:cubicBezTo>
                  <a:cubicBezTo>
                    <a:pt x="0" y="3251"/>
                    <a:pt x="93" y="3508"/>
                    <a:pt x="248" y="3707"/>
                  </a:cubicBezTo>
                  <a:cubicBezTo>
                    <a:pt x="419" y="3928"/>
                    <a:pt x="656" y="4076"/>
                    <a:pt x="911" y="4180"/>
                  </a:cubicBezTo>
                  <a:cubicBezTo>
                    <a:pt x="1192" y="4295"/>
                    <a:pt x="1490" y="4363"/>
                    <a:pt x="1782" y="4442"/>
                  </a:cubicBezTo>
                  <a:cubicBezTo>
                    <a:pt x="2106" y="4528"/>
                    <a:pt x="2428" y="4613"/>
                    <a:pt x="2752" y="4696"/>
                  </a:cubicBezTo>
                  <a:cubicBezTo>
                    <a:pt x="2830" y="4718"/>
                    <a:pt x="2909" y="4737"/>
                    <a:pt x="2986" y="4758"/>
                  </a:cubicBezTo>
                  <a:cubicBezTo>
                    <a:pt x="2988" y="4758"/>
                    <a:pt x="2989" y="4759"/>
                    <a:pt x="2990" y="4759"/>
                  </a:cubicBezTo>
                  <a:cubicBezTo>
                    <a:pt x="2996" y="4759"/>
                    <a:pt x="3000" y="4755"/>
                    <a:pt x="3000" y="4749"/>
                  </a:cubicBezTo>
                  <a:cubicBezTo>
                    <a:pt x="2981" y="4354"/>
                    <a:pt x="2963" y="3959"/>
                    <a:pt x="2965" y="3562"/>
                  </a:cubicBezTo>
                  <a:cubicBezTo>
                    <a:pt x="2968" y="3165"/>
                    <a:pt x="2994" y="2767"/>
                    <a:pt x="3064" y="2376"/>
                  </a:cubicBezTo>
                  <a:cubicBezTo>
                    <a:pt x="3089" y="2237"/>
                    <a:pt x="3119" y="2099"/>
                    <a:pt x="3155" y="1962"/>
                  </a:cubicBezTo>
                  <a:cubicBezTo>
                    <a:pt x="3182" y="1897"/>
                    <a:pt x="3200" y="1831"/>
                    <a:pt x="3220" y="1765"/>
                  </a:cubicBezTo>
                  <a:cubicBezTo>
                    <a:pt x="3241" y="1699"/>
                    <a:pt x="3262" y="1633"/>
                    <a:pt x="3287" y="1567"/>
                  </a:cubicBezTo>
                  <a:cubicBezTo>
                    <a:pt x="3332" y="1436"/>
                    <a:pt x="3382" y="1307"/>
                    <a:pt x="3435" y="1180"/>
                  </a:cubicBezTo>
                  <a:cubicBezTo>
                    <a:pt x="3489" y="1049"/>
                    <a:pt x="3548" y="921"/>
                    <a:pt x="3610" y="795"/>
                  </a:cubicBezTo>
                  <a:cubicBezTo>
                    <a:pt x="3670" y="672"/>
                    <a:pt x="3740" y="554"/>
                    <a:pt x="3798" y="429"/>
                  </a:cubicBezTo>
                  <a:cubicBezTo>
                    <a:pt x="3861" y="296"/>
                    <a:pt x="3906" y="144"/>
                    <a:pt x="3850" y="3"/>
                  </a:cubicBezTo>
                  <a:cubicBezTo>
                    <a:pt x="3850" y="1"/>
                    <a:pt x="3849" y="1"/>
                    <a:pt x="38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66;p2"/>
            <p:cNvSpPr/>
            <p:nvPr/>
          </p:nvSpPr>
          <p:spPr>
            <a:xfrm>
              <a:off x="2056475" y="3884975"/>
              <a:ext cx="11150" cy="68150"/>
            </a:xfrm>
            <a:custGeom>
              <a:avLst/>
              <a:gdLst/>
              <a:ahLst/>
              <a:cxnLst/>
              <a:rect l="l" t="t" r="r" b="b"/>
              <a:pathLst>
                <a:path w="446" h="2726" extrusionOk="0">
                  <a:moveTo>
                    <a:pt x="430" y="0"/>
                  </a:moveTo>
                  <a:cubicBezTo>
                    <a:pt x="425" y="0"/>
                    <a:pt x="420" y="3"/>
                    <a:pt x="417" y="10"/>
                  </a:cubicBezTo>
                  <a:cubicBezTo>
                    <a:pt x="357" y="179"/>
                    <a:pt x="320" y="358"/>
                    <a:pt x="280" y="531"/>
                  </a:cubicBezTo>
                  <a:cubicBezTo>
                    <a:pt x="238" y="706"/>
                    <a:pt x="201" y="884"/>
                    <a:pt x="169" y="1060"/>
                  </a:cubicBezTo>
                  <a:cubicBezTo>
                    <a:pt x="106" y="1408"/>
                    <a:pt x="59" y="1761"/>
                    <a:pt x="29" y="2116"/>
                  </a:cubicBezTo>
                  <a:cubicBezTo>
                    <a:pt x="14" y="2316"/>
                    <a:pt x="5" y="2517"/>
                    <a:pt x="0" y="2718"/>
                  </a:cubicBezTo>
                  <a:cubicBezTo>
                    <a:pt x="0" y="2723"/>
                    <a:pt x="4" y="2725"/>
                    <a:pt x="8" y="2725"/>
                  </a:cubicBezTo>
                  <a:cubicBezTo>
                    <a:pt x="12" y="2725"/>
                    <a:pt x="15" y="2723"/>
                    <a:pt x="15" y="2718"/>
                  </a:cubicBezTo>
                  <a:cubicBezTo>
                    <a:pt x="44" y="2007"/>
                    <a:pt x="133" y="1298"/>
                    <a:pt x="292" y="603"/>
                  </a:cubicBezTo>
                  <a:cubicBezTo>
                    <a:pt x="315" y="508"/>
                    <a:pt x="338" y="412"/>
                    <a:pt x="362" y="318"/>
                  </a:cubicBezTo>
                  <a:cubicBezTo>
                    <a:pt x="388" y="218"/>
                    <a:pt x="420" y="119"/>
                    <a:pt x="444" y="18"/>
                  </a:cubicBezTo>
                  <a:cubicBezTo>
                    <a:pt x="446" y="7"/>
                    <a:pt x="438" y="0"/>
                    <a:pt x="4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67;p2"/>
            <p:cNvSpPr/>
            <p:nvPr/>
          </p:nvSpPr>
          <p:spPr>
            <a:xfrm>
              <a:off x="2049650" y="3903225"/>
              <a:ext cx="4575" cy="28450"/>
            </a:xfrm>
            <a:custGeom>
              <a:avLst/>
              <a:gdLst/>
              <a:ahLst/>
              <a:cxnLst/>
              <a:rect l="l" t="t" r="r" b="b"/>
              <a:pathLst>
                <a:path w="183" h="1138" extrusionOk="0">
                  <a:moveTo>
                    <a:pt x="172" y="0"/>
                  </a:moveTo>
                  <a:cubicBezTo>
                    <a:pt x="168" y="0"/>
                    <a:pt x="163" y="2"/>
                    <a:pt x="161" y="7"/>
                  </a:cubicBezTo>
                  <a:cubicBezTo>
                    <a:pt x="133" y="97"/>
                    <a:pt x="120" y="192"/>
                    <a:pt x="104" y="284"/>
                  </a:cubicBezTo>
                  <a:cubicBezTo>
                    <a:pt x="88" y="376"/>
                    <a:pt x="73" y="468"/>
                    <a:pt x="61" y="560"/>
                  </a:cubicBezTo>
                  <a:cubicBezTo>
                    <a:pt x="50" y="653"/>
                    <a:pt x="37" y="748"/>
                    <a:pt x="28" y="841"/>
                  </a:cubicBezTo>
                  <a:cubicBezTo>
                    <a:pt x="19" y="936"/>
                    <a:pt x="1" y="1036"/>
                    <a:pt x="7" y="1132"/>
                  </a:cubicBezTo>
                  <a:cubicBezTo>
                    <a:pt x="7" y="1135"/>
                    <a:pt x="10" y="1137"/>
                    <a:pt x="13" y="1137"/>
                  </a:cubicBezTo>
                  <a:cubicBezTo>
                    <a:pt x="15" y="1137"/>
                    <a:pt x="17" y="1136"/>
                    <a:pt x="18" y="1133"/>
                  </a:cubicBezTo>
                  <a:cubicBezTo>
                    <a:pt x="39" y="1047"/>
                    <a:pt x="40" y="955"/>
                    <a:pt x="51" y="867"/>
                  </a:cubicBezTo>
                  <a:cubicBezTo>
                    <a:pt x="62" y="766"/>
                    <a:pt x="77" y="665"/>
                    <a:pt x="92" y="565"/>
                  </a:cubicBezTo>
                  <a:cubicBezTo>
                    <a:pt x="107" y="473"/>
                    <a:pt x="120" y="379"/>
                    <a:pt x="137" y="286"/>
                  </a:cubicBezTo>
                  <a:cubicBezTo>
                    <a:pt x="152" y="194"/>
                    <a:pt x="174" y="104"/>
                    <a:pt x="182" y="11"/>
                  </a:cubicBezTo>
                  <a:cubicBezTo>
                    <a:pt x="183" y="4"/>
                    <a:pt x="178"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68;p2"/>
            <p:cNvSpPr/>
            <p:nvPr/>
          </p:nvSpPr>
          <p:spPr>
            <a:xfrm>
              <a:off x="2011225" y="3926400"/>
              <a:ext cx="1850" cy="22650"/>
            </a:xfrm>
            <a:custGeom>
              <a:avLst/>
              <a:gdLst/>
              <a:ahLst/>
              <a:cxnLst/>
              <a:rect l="l" t="t" r="r" b="b"/>
              <a:pathLst>
                <a:path w="74" h="906" extrusionOk="0">
                  <a:moveTo>
                    <a:pt x="62" y="0"/>
                  </a:moveTo>
                  <a:cubicBezTo>
                    <a:pt x="58" y="0"/>
                    <a:pt x="54" y="3"/>
                    <a:pt x="52" y="8"/>
                  </a:cubicBezTo>
                  <a:cubicBezTo>
                    <a:pt x="31" y="75"/>
                    <a:pt x="28" y="151"/>
                    <a:pt x="21" y="222"/>
                  </a:cubicBezTo>
                  <a:cubicBezTo>
                    <a:pt x="14" y="295"/>
                    <a:pt x="9" y="369"/>
                    <a:pt x="7" y="444"/>
                  </a:cubicBezTo>
                  <a:cubicBezTo>
                    <a:pt x="0" y="593"/>
                    <a:pt x="5" y="745"/>
                    <a:pt x="17" y="895"/>
                  </a:cubicBezTo>
                  <a:cubicBezTo>
                    <a:pt x="18" y="902"/>
                    <a:pt x="23" y="906"/>
                    <a:pt x="29" y="906"/>
                  </a:cubicBezTo>
                  <a:cubicBezTo>
                    <a:pt x="34" y="906"/>
                    <a:pt x="39" y="902"/>
                    <a:pt x="39" y="895"/>
                  </a:cubicBezTo>
                  <a:cubicBezTo>
                    <a:pt x="31" y="747"/>
                    <a:pt x="31" y="599"/>
                    <a:pt x="35" y="452"/>
                  </a:cubicBezTo>
                  <a:cubicBezTo>
                    <a:pt x="38" y="380"/>
                    <a:pt x="43" y="310"/>
                    <a:pt x="49" y="238"/>
                  </a:cubicBezTo>
                  <a:cubicBezTo>
                    <a:pt x="55" y="163"/>
                    <a:pt x="73" y="86"/>
                    <a:pt x="71" y="10"/>
                  </a:cubicBezTo>
                  <a:cubicBezTo>
                    <a:pt x="71" y="3"/>
                    <a:pt x="67" y="0"/>
                    <a:pt x="62"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69;p2"/>
            <p:cNvSpPr/>
            <p:nvPr/>
          </p:nvSpPr>
          <p:spPr>
            <a:xfrm>
              <a:off x="2019350" y="3929525"/>
              <a:ext cx="1550" cy="27150"/>
            </a:xfrm>
            <a:custGeom>
              <a:avLst/>
              <a:gdLst/>
              <a:ahLst/>
              <a:cxnLst/>
              <a:rect l="l" t="t" r="r" b="b"/>
              <a:pathLst>
                <a:path w="62" h="1086" extrusionOk="0">
                  <a:moveTo>
                    <a:pt x="44" y="0"/>
                  </a:moveTo>
                  <a:cubicBezTo>
                    <a:pt x="40" y="0"/>
                    <a:pt x="37" y="2"/>
                    <a:pt x="36" y="7"/>
                  </a:cubicBezTo>
                  <a:cubicBezTo>
                    <a:pt x="17" y="91"/>
                    <a:pt x="15" y="180"/>
                    <a:pt x="9" y="264"/>
                  </a:cubicBezTo>
                  <a:cubicBezTo>
                    <a:pt x="4" y="356"/>
                    <a:pt x="1" y="450"/>
                    <a:pt x="2" y="543"/>
                  </a:cubicBezTo>
                  <a:cubicBezTo>
                    <a:pt x="4" y="722"/>
                    <a:pt x="18" y="901"/>
                    <a:pt x="43" y="1078"/>
                  </a:cubicBezTo>
                  <a:cubicBezTo>
                    <a:pt x="44" y="1083"/>
                    <a:pt x="48" y="1085"/>
                    <a:pt x="52" y="1085"/>
                  </a:cubicBezTo>
                  <a:cubicBezTo>
                    <a:pt x="57" y="1085"/>
                    <a:pt x="62" y="1082"/>
                    <a:pt x="60" y="1076"/>
                  </a:cubicBezTo>
                  <a:cubicBezTo>
                    <a:pt x="40" y="898"/>
                    <a:pt x="27" y="721"/>
                    <a:pt x="26" y="543"/>
                  </a:cubicBezTo>
                  <a:cubicBezTo>
                    <a:pt x="26" y="456"/>
                    <a:pt x="27" y="368"/>
                    <a:pt x="33" y="281"/>
                  </a:cubicBezTo>
                  <a:cubicBezTo>
                    <a:pt x="38" y="190"/>
                    <a:pt x="53" y="100"/>
                    <a:pt x="54" y="10"/>
                  </a:cubicBezTo>
                  <a:cubicBezTo>
                    <a:pt x="54" y="4"/>
                    <a:pt x="49" y="0"/>
                    <a:pt x="4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70;p2"/>
            <p:cNvSpPr/>
            <p:nvPr/>
          </p:nvSpPr>
          <p:spPr>
            <a:xfrm>
              <a:off x="2028100" y="3919350"/>
              <a:ext cx="1950" cy="21275"/>
            </a:xfrm>
            <a:custGeom>
              <a:avLst/>
              <a:gdLst/>
              <a:ahLst/>
              <a:cxnLst/>
              <a:rect l="l" t="t" r="r" b="b"/>
              <a:pathLst>
                <a:path w="78" h="851" extrusionOk="0">
                  <a:moveTo>
                    <a:pt x="72" y="1"/>
                  </a:moveTo>
                  <a:cubicBezTo>
                    <a:pt x="70" y="1"/>
                    <a:pt x="67" y="2"/>
                    <a:pt x="67" y="4"/>
                  </a:cubicBezTo>
                  <a:cubicBezTo>
                    <a:pt x="32" y="138"/>
                    <a:pt x="20" y="279"/>
                    <a:pt x="11" y="416"/>
                  </a:cubicBezTo>
                  <a:cubicBezTo>
                    <a:pt x="0" y="559"/>
                    <a:pt x="0" y="702"/>
                    <a:pt x="6" y="846"/>
                  </a:cubicBezTo>
                  <a:cubicBezTo>
                    <a:pt x="6" y="849"/>
                    <a:pt x="9" y="850"/>
                    <a:pt x="12" y="850"/>
                  </a:cubicBezTo>
                  <a:cubicBezTo>
                    <a:pt x="14" y="850"/>
                    <a:pt x="17" y="849"/>
                    <a:pt x="17" y="846"/>
                  </a:cubicBezTo>
                  <a:cubicBezTo>
                    <a:pt x="15" y="704"/>
                    <a:pt x="20" y="564"/>
                    <a:pt x="31" y="424"/>
                  </a:cubicBezTo>
                  <a:cubicBezTo>
                    <a:pt x="40" y="284"/>
                    <a:pt x="64" y="145"/>
                    <a:pt x="78" y="5"/>
                  </a:cubicBezTo>
                  <a:cubicBezTo>
                    <a:pt x="78" y="2"/>
                    <a:pt x="75" y="1"/>
                    <a:pt x="72"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71;p2"/>
            <p:cNvSpPr/>
            <p:nvPr/>
          </p:nvSpPr>
          <p:spPr>
            <a:xfrm>
              <a:off x="1793800" y="3818650"/>
              <a:ext cx="304225" cy="223475"/>
            </a:xfrm>
            <a:custGeom>
              <a:avLst/>
              <a:gdLst/>
              <a:ahLst/>
              <a:cxnLst/>
              <a:rect l="l" t="t" r="r" b="b"/>
              <a:pathLst>
                <a:path w="12169" h="8939" extrusionOk="0">
                  <a:moveTo>
                    <a:pt x="8501" y="1"/>
                  </a:moveTo>
                  <a:cubicBezTo>
                    <a:pt x="7974" y="1"/>
                    <a:pt x="7446" y="43"/>
                    <a:pt x="6935" y="116"/>
                  </a:cubicBezTo>
                  <a:cubicBezTo>
                    <a:pt x="6616" y="159"/>
                    <a:pt x="6299" y="180"/>
                    <a:pt x="5981" y="189"/>
                  </a:cubicBezTo>
                  <a:cubicBezTo>
                    <a:pt x="5855" y="191"/>
                    <a:pt x="5731" y="194"/>
                    <a:pt x="5606" y="194"/>
                  </a:cubicBezTo>
                  <a:cubicBezTo>
                    <a:pt x="5586" y="194"/>
                    <a:pt x="5566" y="194"/>
                    <a:pt x="5546" y="194"/>
                  </a:cubicBezTo>
                  <a:cubicBezTo>
                    <a:pt x="5244" y="194"/>
                    <a:pt x="4942" y="189"/>
                    <a:pt x="4640" y="189"/>
                  </a:cubicBezTo>
                  <a:cubicBezTo>
                    <a:pt x="4118" y="189"/>
                    <a:pt x="3597" y="205"/>
                    <a:pt x="3079" y="293"/>
                  </a:cubicBezTo>
                  <a:cubicBezTo>
                    <a:pt x="2274" y="430"/>
                    <a:pt x="1470" y="565"/>
                    <a:pt x="664" y="700"/>
                  </a:cubicBezTo>
                  <a:cubicBezTo>
                    <a:pt x="635" y="668"/>
                    <a:pt x="585" y="649"/>
                    <a:pt x="539" y="649"/>
                  </a:cubicBezTo>
                  <a:cubicBezTo>
                    <a:pt x="500" y="649"/>
                    <a:pt x="464" y="662"/>
                    <a:pt x="443" y="691"/>
                  </a:cubicBezTo>
                  <a:cubicBezTo>
                    <a:pt x="395" y="754"/>
                    <a:pt x="389" y="839"/>
                    <a:pt x="384" y="919"/>
                  </a:cubicBezTo>
                  <a:cubicBezTo>
                    <a:pt x="269" y="2976"/>
                    <a:pt x="154" y="5033"/>
                    <a:pt x="38" y="7089"/>
                  </a:cubicBezTo>
                  <a:cubicBezTo>
                    <a:pt x="11" y="7574"/>
                    <a:pt x="0" y="8111"/>
                    <a:pt x="314" y="8483"/>
                  </a:cubicBezTo>
                  <a:cubicBezTo>
                    <a:pt x="674" y="8907"/>
                    <a:pt x="1305" y="8939"/>
                    <a:pt x="1862" y="8939"/>
                  </a:cubicBezTo>
                  <a:cubicBezTo>
                    <a:pt x="2995" y="8939"/>
                    <a:pt x="4129" y="8938"/>
                    <a:pt x="5261" y="8936"/>
                  </a:cubicBezTo>
                  <a:cubicBezTo>
                    <a:pt x="5610" y="8936"/>
                    <a:pt x="5961" y="8935"/>
                    <a:pt x="6311" y="8932"/>
                  </a:cubicBezTo>
                  <a:cubicBezTo>
                    <a:pt x="7393" y="8924"/>
                    <a:pt x="8475" y="8891"/>
                    <a:pt x="9550" y="8763"/>
                  </a:cubicBezTo>
                  <a:cubicBezTo>
                    <a:pt x="9982" y="8711"/>
                    <a:pt x="10423" y="8641"/>
                    <a:pt x="10810" y="8441"/>
                  </a:cubicBezTo>
                  <a:cubicBezTo>
                    <a:pt x="11197" y="8243"/>
                    <a:pt x="11531" y="7894"/>
                    <a:pt x="11607" y="7464"/>
                  </a:cubicBezTo>
                  <a:cubicBezTo>
                    <a:pt x="11700" y="6948"/>
                    <a:pt x="12168" y="6806"/>
                    <a:pt x="11755" y="6481"/>
                  </a:cubicBezTo>
                  <a:cubicBezTo>
                    <a:pt x="11684" y="6424"/>
                    <a:pt x="11588" y="6361"/>
                    <a:pt x="11472" y="6296"/>
                  </a:cubicBezTo>
                  <a:cubicBezTo>
                    <a:pt x="10926" y="5978"/>
                    <a:pt x="9981" y="5582"/>
                    <a:pt x="9569" y="5449"/>
                  </a:cubicBezTo>
                  <a:cubicBezTo>
                    <a:pt x="9057" y="5282"/>
                    <a:pt x="8591" y="4965"/>
                    <a:pt x="8081" y="4791"/>
                  </a:cubicBezTo>
                  <a:cubicBezTo>
                    <a:pt x="8115" y="4551"/>
                    <a:pt x="8267" y="4345"/>
                    <a:pt x="8423" y="4159"/>
                  </a:cubicBezTo>
                  <a:cubicBezTo>
                    <a:pt x="9083" y="3375"/>
                    <a:pt x="10127" y="2984"/>
                    <a:pt x="10818" y="2229"/>
                  </a:cubicBezTo>
                  <a:cubicBezTo>
                    <a:pt x="10956" y="2079"/>
                    <a:pt x="11127" y="1959"/>
                    <a:pt x="11315" y="1879"/>
                  </a:cubicBezTo>
                  <a:cubicBezTo>
                    <a:pt x="11408" y="1840"/>
                    <a:pt x="11508" y="1809"/>
                    <a:pt x="11593" y="1754"/>
                  </a:cubicBezTo>
                  <a:cubicBezTo>
                    <a:pt x="11676" y="1697"/>
                    <a:pt x="11747" y="1606"/>
                    <a:pt x="11744" y="1505"/>
                  </a:cubicBezTo>
                  <a:cubicBezTo>
                    <a:pt x="11742" y="1420"/>
                    <a:pt x="11690" y="1342"/>
                    <a:pt x="11622" y="1290"/>
                  </a:cubicBezTo>
                  <a:cubicBezTo>
                    <a:pt x="11554" y="1237"/>
                    <a:pt x="11506" y="1176"/>
                    <a:pt x="11424" y="1154"/>
                  </a:cubicBezTo>
                  <a:cubicBezTo>
                    <a:pt x="11122" y="1076"/>
                    <a:pt x="10814" y="1016"/>
                    <a:pt x="10503" y="976"/>
                  </a:cubicBezTo>
                  <a:cubicBezTo>
                    <a:pt x="10339" y="955"/>
                    <a:pt x="10151" y="926"/>
                    <a:pt x="10067" y="783"/>
                  </a:cubicBezTo>
                  <a:cubicBezTo>
                    <a:pt x="10219" y="722"/>
                    <a:pt x="10370" y="662"/>
                    <a:pt x="10519" y="603"/>
                  </a:cubicBezTo>
                  <a:cubicBezTo>
                    <a:pt x="10546" y="592"/>
                    <a:pt x="10574" y="579"/>
                    <a:pt x="10588" y="556"/>
                  </a:cubicBezTo>
                  <a:cubicBezTo>
                    <a:pt x="10603" y="531"/>
                    <a:pt x="10602" y="498"/>
                    <a:pt x="10577" y="483"/>
                  </a:cubicBezTo>
                  <a:cubicBezTo>
                    <a:pt x="10321" y="319"/>
                    <a:pt x="10056" y="134"/>
                    <a:pt x="9755" y="89"/>
                  </a:cubicBezTo>
                  <a:cubicBezTo>
                    <a:pt x="9345" y="28"/>
                    <a:pt x="8924" y="1"/>
                    <a:pt x="8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72;p2"/>
            <p:cNvSpPr/>
            <p:nvPr/>
          </p:nvSpPr>
          <p:spPr>
            <a:xfrm>
              <a:off x="1828050" y="3831875"/>
              <a:ext cx="100875" cy="10075"/>
            </a:xfrm>
            <a:custGeom>
              <a:avLst/>
              <a:gdLst/>
              <a:ahLst/>
              <a:cxnLst/>
              <a:rect l="l" t="t" r="r" b="b"/>
              <a:pathLst>
                <a:path w="4035" h="403" extrusionOk="0">
                  <a:moveTo>
                    <a:pt x="3525" y="2"/>
                  </a:moveTo>
                  <a:cubicBezTo>
                    <a:pt x="3424" y="2"/>
                    <a:pt x="3323" y="3"/>
                    <a:pt x="3222" y="7"/>
                  </a:cubicBezTo>
                  <a:cubicBezTo>
                    <a:pt x="2957" y="12"/>
                    <a:pt x="2693" y="24"/>
                    <a:pt x="2430" y="42"/>
                  </a:cubicBezTo>
                  <a:cubicBezTo>
                    <a:pt x="1912" y="76"/>
                    <a:pt x="1397" y="134"/>
                    <a:pt x="885" y="215"/>
                  </a:cubicBezTo>
                  <a:cubicBezTo>
                    <a:pt x="593" y="261"/>
                    <a:pt x="297" y="310"/>
                    <a:pt x="11" y="387"/>
                  </a:cubicBezTo>
                  <a:cubicBezTo>
                    <a:pt x="0" y="389"/>
                    <a:pt x="5" y="403"/>
                    <a:pt x="14" y="403"/>
                  </a:cubicBezTo>
                  <a:cubicBezTo>
                    <a:pt x="14" y="403"/>
                    <a:pt x="15" y="403"/>
                    <a:pt x="15" y="403"/>
                  </a:cubicBezTo>
                  <a:cubicBezTo>
                    <a:pt x="276" y="360"/>
                    <a:pt x="535" y="307"/>
                    <a:pt x="796" y="262"/>
                  </a:cubicBezTo>
                  <a:cubicBezTo>
                    <a:pt x="1055" y="220"/>
                    <a:pt x="1315" y="183"/>
                    <a:pt x="1576" y="153"/>
                  </a:cubicBezTo>
                  <a:cubicBezTo>
                    <a:pt x="2095" y="92"/>
                    <a:pt x="2617" y="54"/>
                    <a:pt x="3140" y="44"/>
                  </a:cubicBezTo>
                  <a:cubicBezTo>
                    <a:pt x="3283" y="42"/>
                    <a:pt x="3426" y="40"/>
                    <a:pt x="3570" y="40"/>
                  </a:cubicBezTo>
                  <a:cubicBezTo>
                    <a:pt x="3680" y="40"/>
                    <a:pt x="3790" y="45"/>
                    <a:pt x="3900" y="45"/>
                  </a:cubicBezTo>
                  <a:cubicBezTo>
                    <a:pt x="3939" y="45"/>
                    <a:pt x="3977" y="45"/>
                    <a:pt x="4015" y="43"/>
                  </a:cubicBezTo>
                  <a:cubicBezTo>
                    <a:pt x="4034" y="43"/>
                    <a:pt x="4033" y="15"/>
                    <a:pt x="4015" y="13"/>
                  </a:cubicBezTo>
                  <a:cubicBezTo>
                    <a:pt x="3885" y="0"/>
                    <a:pt x="3750" y="5"/>
                    <a:pt x="3619" y="2"/>
                  </a:cubicBezTo>
                  <a:cubicBezTo>
                    <a:pt x="3587" y="2"/>
                    <a:pt x="3556" y="2"/>
                    <a:pt x="3525" y="2"/>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73;p2"/>
            <p:cNvSpPr/>
            <p:nvPr/>
          </p:nvSpPr>
          <p:spPr>
            <a:xfrm>
              <a:off x="1868050" y="3838725"/>
              <a:ext cx="36525" cy="2200"/>
            </a:xfrm>
            <a:custGeom>
              <a:avLst/>
              <a:gdLst/>
              <a:ahLst/>
              <a:cxnLst/>
              <a:rect l="l" t="t" r="r" b="b"/>
              <a:pathLst>
                <a:path w="1461" h="88" extrusionOk="0">
                  <a:moveTo>
                    <a:pt x="1381" y="1"/>
                  </a:moveTo>
                  <a:cubicBezTo>
                    <a:pt x="1345" y="1"/>
                    <a:pt x="1307" y="7"/>
                    <a:pt x="1276" y="8"/>
                  </a:cubicBezTo>
                  <a:cubicBezTo>
                    <a:pt x="1217" y="10"/>
                    <a:pt x="1158" y="12"/>
                    <a:pt x="1099" y="14"/>
                  </a:cubicBezTo>
                  <a:cubicBezTo>
                    <a:pt x="979" y="18"/>
                    <a:pt x="858" y="25"/>
                    <a:pt x="737" y="30"/>
                  </a:cubicBezTo>
                  <a:cubicBezTo>
                    <a:pt x="496" y="40"/>
                    <a:pt x="254" y="52"/>
                    <a:pt x="14" y="66"/>
                  </a:cubicBezTo>
                  <a:cubicBezTo>
                    <a:pt x="0" y="67"/>
                    <a:pt x="0" y="87"/>
                    <a:pt x="14" y="87"/>
                  </a:cubicBezTo>
                  <a:cubicBezTo>
                    <a:pt x="258" y="82"/>
                    <a:pt x="502" y="75"/>
                    <a:pt x="746" y="68"/>
                  </a:cubicBezTo>
                  <a:cubicBezTo>
                    <a:pt x="867" y="65"/>
                    <a:pt x="987" y="62"/>
                    <a:pt x="1108" y="57"/>
                  </a:cubicBezTo>
                  <a:cubicBezTo>
                    <a:pt x="1170" y="55"/>
                    <a:pt x="1231" y="52"/>
                    <a:pt x="1293" y="51"/>
                  </a:cubicBezTo>
                  <a:cubicBezTo>
                    <a:pt x="1296" y="51"/>
                    <a:pt x="1300" y="51"/>
                    <a:pt x="1304" y="51"/>
                  </a:cubicBezTo>
                  <a:cubicBezTo>
                    <a:pt x="1318" y="51"/>
                    <a:pt x="1334" y="51"/>
                    <a:pt x="1349" y="51"/>
                  </a:cubicBezTo>
                  <a:cubicBezTo>
                    <a:pt x="1385" y="51"/>
                    <a:pt x="1421" y="49"/>
                    <a:pt x="1451" y="34"/>
                  </a:cubicBezTo>
                  <a:cubicBezTo>
                    <a:pt x="1460" y="28"/>
                    <a:pt x="1456" y="15"/>
                    <a:pt x="1447" y="12"/>
                  </a:cubicBezTo>
                  <a:cubicBezTo>
                    <a:pt x="1427" y="3"/>
                    <a:pt x="1405" y="1"/>
                    <a:pt x="1381"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74;p2"/>
            <p:cNvSpPr/>
            <p:nvPr/>
          </p:nvSpPr>
          <p:spPr>
            <a:xfrm>
              <a:off x="1989525" y="3826625"/>
              <a:ext cx="41525" cy="3400"/>
            </a:xfrm>
            <a:custGeom>
              <a:avLst/>
              <a:gdLst/>
              <a:ahLst/>
              <a:cxnLst/>
              <a:rect l="l" t="t" r="r" b="b"/>
              <a:pathLst>
                <a:path w="1661" h="136" extrusionOk="0">
                  <a:moveTo>
                    <a:pt x="50" y="0"/>
                  </a:moveTo>
                  <a:cubicBezTo>
                    <a:pt x="36" y="0"/>
                    <a:pt x="23" y="0"/>
                    <a:pt x="9" y="0"/>
                  </a:cubicBezTo>
                  <a:cubicBezTo>
                    <a:pt x="0" y="0"/>
                    <a:pt x="0" y="13"/>
                    <a:pt x="9" y="14"/>
                  </a:cubicBezTo>
                  <a:cubicBezTo>
                    <a:pt x="280" y="26"/>
                    <a:pt x="552" y="41"/>
                    <a:pt x="823" y="61"/>
                  </a:cubicBezTo>
                  <a:cubicBezTo>
                    <a:pt x="1093" y="80"/>
                    <a:pt x="1364" y="111"/>
                    <a:pt x="1634" y="135"/>
                  </a:cubicBezTo>
                  <a:cubicBezTo>
                    <a:pt x="1635" y="135"/>
                    <a:pt x="1635" y="135"/>
                    <a:pt x="1635" y="135"/>
                  </a:cubicBezTo>
                  <a:cubicBezTo>
                    <a:pt x="1656" y="135"/>
                    <a:pt x="1661" y="101"/>
                    <a:pt x="1642" y="99"/>
                  </a:cubicBezTo>
                  <a:cubicBezTo>
                    <a:pt x="1373" y="62"/>
                    <a:pt x="1103" y="42"/>
                    <a:pt x="832" y="26"/>
                  </a:cubicBezTo>
                  <a:cubicBezTo>
                    <a:pt x="571" y="10"/>
                    <a:pt x="312" y="0"/>
                    <a:pt x="50"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75;p2"/>
            <p:cNvSpPr/>
            <p:nvPr/>
          </p:nvSpPr>
          <p:spPr>
            <a:xfrm>
              <a:off x="2011025" y="3831900"/>
              <a:ext cx="9550" cy="1325"/>
            </a:xfrm>
            <a:custGeom>
              <a:avLst/>
              <a:gdLst/>
              <a:ahLst/>
              <a:cxnLst/>
              <a:rect l="l" t="t" r="r" b="b"/>
              <a:pathLst>
                <a:path w="382" h="53" extrusionOk="0">
                  <a:moveTo>
                    <a:pt x="15" y="0"/>
                  </a:moveTo>
                  <a:cubicBezTo>
                    <a:pt x="4" y="0"/>
                    <a:pt x="0" y="16"/>
                    <a:pt x="11" y="20"/>
                  </a:cubicBezTo>
                  <a:cubicBezTo>
                    <a:pt x="70" y="33"/>
                    <a:pt x="130" y="43"/>
                    <a:pt x="191" y="48"/>
                  </a:cubicBezTo>
                  <a:cubicBezTo>
                    <a:pt x="221" y="51"/>
                    <a:pt x="252" y="52"/>
                    <a:pt x="281" y="52"/>
                  </a:cubicBezTo>
                  <a:cubicBezTo>
                    <a:pt x="286" y="52"/>
                    <a:pt x="292" y="52"/>
                    <a:pt x="297" y="52"/>
                  </a:cubicBezTo>
                  <a:cubicBezTo>
                    <a:pt x="322" y="52"/>
                    <a:pt x="348" y="52"/>
                    <a:pt x="371" y="44"/>
                  </a:cubicBezTo>
                  <a:cubicBezTo>
                    <a:pt x="381" y="43"/>
                    <a:pt x="382" y="28"/>
                    <a:pt x="371" y="27"/>
                  </a:cubicBezTo>
                  <a:cubicBezTo>
                    <a:pt x="361" y="25"/>
                    <a:pt x="350" y="25"/>
                    <a:pt x="340" y="25"/>
                  </a:cubicBezTo>
                  <a:cubicBezTo>
                    <a:pt x="323" y="25"/>
                    <a:pt x="305" y="26"/>
                    <a:pt x="287" y="27"/>
                  </a:cubicBezTo>
                  <a:cubicBezTo>
                    <a:pt x="279" y="27"/>
                    <a:pt x="270" y="27"/>
                    <a:pt x="261" y="27"/>
                  </a:cubicBezTo>
                  <a:cubicBezTo>
                    <a:pt x="240" y="27"/>
                    <a:pt x="218" y="27"/>
                    <a:pt x="197" y="26"/>
                  </a:cubicBezTo>
                  <a:cubicBezTo>
                    <a:pt x="137" y="22"/>
                    <a:pt x="77" y="14"/>
                    <a:pt x="17" y="0"/>
                  </a:cubicBezTo>
                  <a:cubicBezTo>
                    <a:pt x="16" y="0"/>
                    <a:pt x="15" y="0"/>
                    <a:pt x="15"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76;p2"/>
            <p:cNvSpPr/>
            <p:nvPr/>
          </p:nvSpPr>
          <p:spPr>
            <a:xfrm>
              <a:off x="1998675" y="3861625"/>
              <a:ext cx="66000" cy="49150"/>
            </a:xfrm>
            <a:custGeom>
              <a:avLst/>
              <a:gdLst/>
              <a:ahLst/>
              <a:cxnLst/>
              <a:rect l="l" t="t" r="r" b="b"/>
              <a:pathLst>
                <a:path w="2640" h="1966" extrusionOk="0">
                  <a:moveTo>
                    <a:pt x="2630" y="1"/>
                  </a:moveTo>
                  <a:cubicBezTo>
                    <a:pt x="2630" y="1"/>
                    <a:pt x="2629" y="1"/>
                    <a:pt x="2629" y="1"/>
                  </a:cubicBezTo>
                  <a:cubicBezTo>
                    <a:pt x="2533" y="38"/>
                    <a:pt x="2446" y="107"/>
                    <a:pt x="2361" y="164"/>
                  </a:cubicBezTo>
                  <a:cubicBezTo>
                    <a:pt x="2273" y="223"/>
                    <a:pt x="2185" y="282"/>
                    <a:pt x="2098" y="342"/>
                  </a:cubicBezTo>
                  <a:cubicBezTo>
                    <a:pt x="1920" y="465"/>
                    <a:pt x="1744" y="588"/>
                    <a:pt x="1570" y="713"/>
                  </a:cubicBezTo>
                  <a:cubicBezTo>
                    <a:pt x="1229" y="961"/>
                    <a:pt x="895" y="1216"/>
                    <a:pt x="568" y="1482"/>
                  </a:cubicBezTo>
                  <a:cubicBezTo>
                    <a:pt x="378" y="1636"/>
                    <a:pt x="191" y="1794"/>
                    <a:pt x="7" y="1953"/>
                  </a:cubicBezTo>
                  <a:cubicBezTo>
                    <a:pt x="1" y="1958"/>
                    <a:pt x="7" y="1966"/>
                    <a:pt x="13" y="1966"/>
                  </a:cubicBezTo>
                  <a:cubicBezTo>
                    <a:pt x="15" y="1966"/>
                    <a:pt x="17" y="1965"/>
                    <a:pt x="18" y="1964"/>
                  </a:cubicBezTo>
                  <a:cubicBezTo>
                    <a:pt x="670" y="1413"/>
                    <a:pt x="1352" y="895"/>
                    <a:pt x="2055" y="411"/>
                  </a:cubicBezTo>
                  <a:cubicBezTo>
                    <a:pt x="2152" y="345"/>
                    <a:pt x="2248" y="280"/>
                    <a:pt x="2345" y="214"/>
                  </a:cubicBezTo>
                  <a:cubicBezTo>
                    <a:pt x="2394" y="182"/>
                    <a:pt x="2443" y="149"/>
                    <a:pt x="2492" y="118"/>
                  </a:cubicBezTo>
                  <a:cubicBezTo>
                    <a:pt x="2541" y="85"/>
                    <a:pt x="2593" y="54"/>
                    <a:pt x="2635" y="14"/>
                  </a:cubicBezTo>
                  <a:cubicBezTo>
                    <a:pt x="2640" y="9"/>
                    <a:pt x="2636" y="1"/>
                    <a:pt x="2630"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77;p2"/>
            <p:cNvSpPr/>
            <p:nvPr/>
          </p:nvSpPr>
          <p:spPr>
            <a:xfrm>
              <a:off x="2029075" y="3865050"/>
              <a:ext cx="18675" cy="10725"/>
            </a:xfrm>
            <a:custGeom>
              <a:avLst/>
              <a:gdLst/>
              <a:ahLst/>
              <a:cxnLst/>
              <a:rect l="l" t="t" r="r" b="b"/>
              <a:pathLst>
                <a:path w="747" h="429" extrusionOk="0">
                  <a:moveTo>
                    <a:pt x="737" y="1"/>
                  </a:moveTo>
                  <a:cubicBezTo>
                    <a:pt x="736" y="1"/>
                    <a:pt x="735" y="1"/>
                    <a:pt x="735" y="1"/>
                  </a:cubicBezTo>
                  <a:cubicBezTo>
                    <a:pt x="670" y="20"/>
                    <a:pt x="609" y="53"/>
                    <a:pt x="549" y="85"/>
                  </a:cubicBezTo>
                  <a:cubicBezTo>
                    <a:pt x="487" y="116"/>
                    <a:pt x="427" y="149"/>
                    <a:pt x="367" y="184"/>
                  </a:cubicBezTo>
                  <a:cubicBezTo>
                    <a:pt x="245" y="254"/>
                    <a:pt x="127" y="330"/>
                    <a:pt x="10" y="408"/>
                  </a:cubicBezTo>
                  <a:cubicBezTo>
                    <a:pt x="0" y="414"/>
                    <a:pt x="6" y="428"/>
                    <a:pt x="15" y="428"/>
                  </a:cubicBezTo>
                  <a:cubicBezTo>
                    <a:pt x="16" y="428"/>
                    <a:pt x="18" y="428"/>
                    <a:pt x="20" y="426"/>
                  </a:cubicBezTo>
                  <a:cubicBezTo>
                    <a:pt x="136" y="351"/>
                    <a:pt x="254" y="279"/>
                    <a:pt x="375" y="212"/>
                  </a:cubicBezTo>
                  <a:cubicBezTo>
                    <a:pt x="433" y="180"/>
                    <a:pt x="492" y="146"/>
                    <a:pt x="551" y="116"/>
                  </a:cubicBezTo>
                  <a:cubicBezTo>
                    <a:pt x="615" y="83"/>
                    <a:pt x="682" y="55"/>
                    <a:pt x="739" y="14"/>
                  </a:cubicBezTo>
                  <a:cubicBezTo>
                    <a:pt x="747" y="11"/>
                    <a:pt x="745" y="1"/>
                    <a:pt x="737"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 name="Google Shape;78;p2"/>
            <p:cNvSpPr/>
            <p:nvPr/>
          </p:nvSpPr>
          <p:spPr>
            <a:xfrm>
              <a:off x="1989750" y="3953725"/>
              <a:ext cx="76225" cy="35425"/>
            </a:xfrm>
            <a:custGeom>
              <a:avLst/>
              <a:gdLst/>
              <a:ahLst/>
              <a:cxnLst/>
              <a:rect l="l" t="t" r="r" b="b"/>
              <a:pathLst>
                <a:path w="3049" h="1417" extrusionOk="0">
                  <a:moveTo>
                    <a:pt x="12" y="1"/>
                  </a:moveTo>
                  <a:cubicBezTo>
                    <a:pt x="2" y="1"/>
                    <a:pt x="1" y="15"/>
                    <a:pt x="10" y="19"/>
                  </a:cubicBezTo>
                  <a:cubicBezTo>
                    <a:pt x="831" y="310"/>
                    <a:pt x="1634" y="656"/>
                    <a:pt x="2400" y="1065"/>
                  </a:cubicBezTo>
                  <a:cubicBezTo>
                    <a:pt x="2506" y="1123"/>
                    <a:pt x="2612" y="1181"/>
                    <a:pt x="2717" y="1241"/>
                  </a:cubicBezTo>
                  <a:cubicBezTo>
                    <a:pt x="2822" y="1301"/>
                    <a:pt x="2925" y="1370"/>
                    <a:pt x="3037" y="1416"/>
                  </a:cubicBezTo>
                  <a:cubicBezTo>
                    <a:pt x="3038" y="1416"/>
                    <a:pt x="3038" y="1416"/>
                    <a:pt x="3039" y="1416"/>
                  </a:cubicBezTo>
                  <a:cubicBezTo>
                    <a:pt x="3045" y="1416"/>
                    <a:pt x="3049" y="1408"/>
                    <a:pt x="3044" y="1404"/>
                  </a:cubicBezTo>
                  <a:cubicBezTo>
                    <a:pt x="2961" y="1338"/>
                    <a:pt x="2865" y="1290"/>
                    <a:pt x="2775" y="1238"/>
                  </a:cubicBezTo>
                  <a:cubicBezTo>
                    <a:pt x="2679" y="1184"/>
                    <a:pt x="2582" y="1131"/>
                    <a:pt x="2485" y="1078"/>
                  </a:cubicBezTo>
                  <a:cubicBezTo>
                    <a:pt x="2292" y="973"/>
                    <a:pt x="2095" y="872"/>
                    <a:pt x="1897" y="774"/>
                  </a:cubicBezTo>
                  <a:cubicBezTo>
                    <a:pt x="1510" y="583"/>
                    <a:pt x="1115" y="408"/>
                    <a:pt x="712" y="251"/>
                  </a:cubicBezTo>
                  <a:cubicBezTo>
                    <a:pt x="482" y="160"/>
                    <a:pt x="249" y="78"/>
                    <a:pt x="16" y="1"/>
                  </a:cubicBezTo>
                  <a:cubicBezTo>
                    <a:pt x="14" y="1"/>
                    <a:pt x="13" y="1"/>
                    <a:pt x="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 name="Google Shape;79;p2"/>
            <p:cNvSpPr/>
            <p:nvPr/>
          </p:nvSpPr>
          <p:spPr>
            <a:xfrm>
              <a:off x="1997400" y="3964750"/>
              <a:ext cx="59550" cy="28825"/>
            </a:xfrm>
            <a:custGeom>
              <a:avLst/>
              <a:gdLst/>
              <a:ahLst/>
              <a:cxnLst/>
              <a:rect l="l" t="t" r="r" b="b"/>
              <a:pathLst>
                <a:path w="2382" h="1153" extrusionOk="0">
                  <a:moveTo>
                    <a:pt x="14" y="1"/>
                  </a:moveTo>
                  <a:cubicBezTo>
                    <a:pt x="4" y="1"/>
                    <a:pt x="1" y="18"/>
                    <a:pt x="13" y="23"/>
                  </a:cubicBezTo>
                  <a:cubicBezTo>
                    <a:pt x="650" y="256"/>
                    <a:pt x="1265" y="540"/>
                    <a:pt x="1859" y="866"/>
                  </a:cubicBezTo>
                  <a:cubicBezTo>
                    <a:pt x="2026" y="958"/>
                    <a:pt x="2193" y="1054"/>
                    <a:pt x="2358" y="1150"/>
                  </a:cubicBezTo>
                  <a:cubicBezTo>
                    <a:pt x="2361" y="1152"/>
                    <a:pt x="2363" y="1153"/>
                    <a:pt x="2365" y="1153"/>
                  </a:cubicBezTo>
                  <a:cubicBezTo>
                    <a:pt x="2375" y="1153"/>
                    <a:pt x="2382" y="1136"/>
                    <a:pt x="2370" y="1129"/>
                  </a:cubicBezTo>
                  <a:cubicBezTo>
                    <a:pt x="1802" y="762"/>
                    <a:pt x="1187" y="463"/>
                    <a:pt x="562" y="209"/>
                  </a:cubicBezTo>
                  <a:cubicBezTo>
                    <a:pt x="383" y="135"/>
                    <a:pt x="202" y="66"/>
                    <a:pt x="18" y="2"/>
                  </a:cubicBezTo>
                  <a:cubicBezTo>
                    <a:pt x="17" y="1"/>
                    <a:pt x="15" y="1"/>
                    <a:pt x="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 name="Google Shape;80;p2"/>
            <p:cNvSpPr/>
            <p:nvPr/>
          </p:nvSpPr>
          <p:spPr>
            <a:xfrm>
              <a:off x="2091750" y="3868350"/>
              <a:ext cx="30325" cy="112875"/>
            </a:xfrm>
            <a:custGeom>
              <a:avLst/>
              <a:gdLst/>
              <a:ahLst/>
              <a:cxnLst/>
              <a:rect l="l" t="t" r="r" b="b"/>
              <a:pathLst>
                <a:path w="1213" h="4515" extrusionOk="0">
                  <a:moveTo>
                    <a:pt x="746" y="0"/>
                  </a:moveTo>
                  <a:cubicBezTo>
                    <a:pt x="745" y="0"/>
                    <a:pt x="744" y="0"/>
                    <a:pt x="744" y="0"/>
                  </a:cubicBezTo>
                  <a:cubicBezTo>
                    <a:pt x="711" y="1"/>
                    <a:pt x="668" y="31"/>
                    <a:pt x="657" y="61"/>
                  </a:cubicBezTo>
                  <a:cubicBezTo>
                    <a:pt x="256" y="1057"/>
                    <a:pt x="26" y="2123"/>
                    <a:pt x="5" y="3195"/>
                  </a:cubicBezTo>
                  <a:cubicBezTo>
                    <a:pt x="1" y="3418"/>
                    <a:pt x="5" y="3644"/>
                    <a:pt x="54" y="3862"/>
                  </a:cubicBezTo>
                  <a:cubicBezTo>
                    <a:pt x="103" y="4079"/>
                    <a:pt x="197" y="4289"/>
                    <a:pt x="354" y="4449"/>
                  </a:cubicBezTo>
                  <a:cubicBezTo>
                    <a:pt x="399" y="4495"/>
                    <a:pt x="459" y="4514"/>
                    <a:pt x="526" y="4514"/>
                  </a:cubicBezTo>
                  <a:cubicBezTo>
                    <a:pt x="693" y="4514"/>
                    <a:pt x="899" y="4392"/>
                    <a:pt x="997" y="4264"/>
                  </a:cubicBezTo>
                  <a:cubicBezTo>
                    <a:pt x="1135" y="4086"/>
                    <a:pt x="1176" y="3849"/>
                    <a:pt x="1190" y="3624"/>
                  </a:cubicBezTo>
                  <a:cubicBezTo>
                    <a:pt x="1213" y="3276"/>
                    <a:pt x="1185" y="2926"/>
                    <a:pt x="1157" y="2579"/>
                  </a:cubicBezTo>
                  <a:cubicBezTo>
                    <a:pt x="1089" y="1730"/>
                    <a:pt x="1099" y="854"/>
                    <a:pt x="819" y="50"/>
                  </a:cubicBezTo>
                  <a:cubicBezTo>
                    <a:pt x="809" y="21"/>
                    <a:pt x="777" y="0"/>
                    <a:pt x="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81;p2"/>
            <p:cNvSpPr/>
            <p:nvPr/>
          </p:nvSpPr>
          <p:spPr>
            <a:xfrm>
              <a:off x="2124150" y="3913800"/>
              <a:ext cx="21650" cy="63150"/>
            </a:xfrm>
            <a:custGeom>
              <a:avLst/>
              <a:gdLst/>
              <a:ahLst/>
              <a:cxnLst/>
              <a:rect l="l" t="t" r="r" b="b"/>
              <a:pathLst>
                <a:path w="866" h="2526" extrusionOk="0">
                  <a:moveTo>
                    <a:pt x="434" y="1"/>
                  </a:moveTo>
                  <a:cubicBezTo>
                    <a:pt x="400" y="1"/>
                    <a:pt x="358" y="19"/>
                    <a:pt x="351" y="47"/>
                  </a:cubicBezTo>
                  <a:cubicBezTo>
                    <a:pt x="178" y="710"/>
                    <a:pt x="0" y="1386"/>
                    <a:pt x="27" y="2071"/>
                  </a:cubicBezTo>
                  <a:cubicBezTo>
                    <a:pt x="31" y="2172"/>
                    <a:pt x="41" y="2274"/>
                    <a:pt x="88" y="2362"/>
                  </a:cubicBezTo>
                  <a:cubicBezTo>
                    <a:pt x="132" y="2442"/>
                    <a:pt x="217" y="2507"/>
                    <a:pt x="306" y="2507"/>
                  </a:cubicBezTo>
                  <a:cubicBezTo>
                    <a:pt x="314" y="2507"/>
                    <a:pt x="321" y="2506"/>
                    <a:pt x="329" y="2505"/>
                  </a:cubicBezTo>
                  <a:cubicBezTo>
                    <a:pt x="362" y="2519"/>
                    <a:pt x="398" y="2526"/>
                    <a:pt x="435" y="2526"/>
                  </a:cubicBezTo>
                  <a:cubicBezTo>
                    <a:pt x="578" y="2526"/>
                    <a:pt x="742" y="2434"/>
                    <a:pt x="796" y="2314"/>
                  </a:cubicBezTo>
                  <a:cubicBezTo>
                    <a:pt x="865" y="2162"/>
                    <a:pt x="849" y="1987"/>
                    <a:pt x="833" y="1819"/>
                  </a:cubicBezTo>
                  <a:cubicBezTo>
                    <a:pt x="775" y="1234"/>
                    <a:pt x="651" y="652"/>
                    <a:pt x="525" y="78"/>
                  </a:cubicBezTo>
                  <a:cubicBezTo>
                    <a:pt x="517" y="44"/>
                    <a:pt x="489" y="13"/>
                    <a:pt x="455" y="3"/>
                  </a:cubicBezTo>
                  <a:cubicBezTo>
                    <a:pt x="448" y="2"/>
                    <a:pt x="442"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 name="Google Shape;82;p2"/>
            <p:cNvSpPr/>
            <p:nvPr/>
          </p:nvSpPr>
          <p:spPr>
            <a:xfrm>
              <a:off x="1856375" y="3823375"/>
              <a:ext cx="625725" cy="230275"/>
            </a:xfrm>
            <a:custGeom>
              <a:avLst/>
              <a:gdLst/>
              <a:ahLst/>
              <a:cxnLst/>
              <a:rect l="l" t="t" r="r" b="b"/>
              <a:pathLst>
                <a:path w="25029" h="9211" extrusionOk="0">
                  <a:moveTo>
                    <a:pt x="3476" y="1"/>
                  </a:moveTo>
                  <a:cubicBezTo>
                    <a:pt x="3351" y="3"/>
                    <a:pt x="3226" y="6"/>
                    <a:pt x="3102" y="6"/>
                  </a:cubicBezTo>
                  <a:cubicBezTo>
                    <a:pt x="3935" y="173"/>
                    <a:pt x="5218" y="388"/>
                    <a:pt x="5598" y="818"/>
                  </a:cubicBezTo>
                  <a:cubicBezTo>
                    <a:pt x="5799" y="1044"/>
                    <a:pt x="5876" y="1392"/>
                    <a:pt x="5675" y="1620"/>
                  </a:cubicBezTo>
                  <a:cubicBezTo>
                    <a:pt x="5475" y="1848"/>
                    <a:pt x="4848" y="2190"/>
                    <a:pt x="4574" y="2320"/>
                  </a:cubicBezTo>
                  <a:cubicBezTo>
                    <a:pt x="3093" y="3028"/>
                    <a:pt x="1799" y="3864"/>
                    <a:pt x="731" y="5113"/>
                  </a:cubicBezTo>
                  <a:cubicBezTo>
                    <a:pt x="364" y="5545"/>
                    <a:pt x="12" y="6045"/>
                    <a:pt x="7" y="6613"/>
                  </a:cubicBezTo>
                  <a:cubicBezTo>
                    <a:pt x="0" y="7227"/>
                    <a:pt x="422" y="7785"/>
                    <a:pt x="949" y="8099"/>
                  </a:cubicBezTo>
                  <a:cubicBezTo>
                    <a:pt x="1477" y="8416"/>
                    <a:pt x="2099" y="8525"/>
                    <a:pt x="2709" y="8597"/>
                  </a:cubicBezTo>
                  <a:cubicBezTo>
                    <a:pt x="3067" y="8639"/>
                    <a:pt x="3435" y="8689"/>
                    <a:pt x="3808" y="8745"/>
                  </a:cubicBezTo>
                  <a:cubicBezTo>
                    <a:pt x="5088" y="8930"/>
                    <a:pt x="6439" y="9150"/>
                    <a:pt x="7691" y="9150"/>
                  </a:cubicBezTo>
                  <a:cubicBezTo>
                    <a:pt x="7804" y="9150"/>
                    <a:pt x="7916" y="9148"/>
                    <a:pt x="8028" y="9145"/>
                  </a:cubicBezTo>
                  <a:cubicBezTo>
                    <a:pt x="9056" y="9190"/>
                    <a:pt x="10081" y="9211"/>
                    <a:pt x="11104" y="9211"/>
                  </a:cubicBezTo>
                  <a:cubicBezTo>
                    <a:pt x="15327" y="9211"/>
                    <a:pt x="19512" y="8864"/>
                    <a:pt x="23749" y="8544"/>
                  </a:cubicBezTo>
                  <a:cubicBezTo>
                    <a:pt x="24151" y="8513"/>
                    <a:pt x="24604" y="8455"/>
                    <a:pt x="24842" y="8130"/>
                  </a:cubicBezTo>
                  <a:cubicBezTo>
                    <a:pt x="25028" y="7876"/>
                    <a:pt x="25025" y="7539"/>
                    <a:pt x="25008" y="7225"/>
                  </a:cubicBezTo>
                  <a:cubicBezTo>
                    <a:pt x="24987" y="6586"/>
                    <a:pt x="24966" y="5945"/>
                    <a:pt x="24944" y="5304"/>
                  </a:cubicBezTo>
                  <a:cubicBezTo>
                    <a:pt x="24941" y="5232"/>
                    <a:pt x="24940" y="5163"/>
                    <a:pt x="24911" y="5100"/>
                  </a:cubicBezTo>
                  <a:cubicBezTo>
                    <a:pt x="24686" y="5275"/>
                    <a:pt x="24696" y="5429"/>
                    <a:pt x="24393" y="5429"/>
                  </a:cubicBezTo>
                  <a:cubicBezTo>
                    <a:pt x="24383" y="5429"/>
                    <a:pt x="24372" y="5429"/>
                    <a:pt x="24362" y="5428"/>
                  </a:cubicBezTo>
                  <a:cubicBezTo>
                    <a:pt x="24300" y="5426"/>
                    <a:pt x="24239" y="5424"/>
                    <a:pt x="24178" y="5424"/>
                  </a:cubicBezTo>
                  <a:cubicBezTo>
                    <a:pt x="23637" y="5424"/>
                    <a:pt x="23108" y="5527"/>
                    <a:pt x="22567" y="5535"/>
                  </a:cubicBezTo>
                  <a:cubicBezTo>
                    <a:pt x="21901" y="5543"/>
                    <a:pt x="21236" y="5552"/>
                    <a:pt x="20569" y="5562"/>
                  </a:cubicBezTo>
                  <a:cubicBezTo>
                    <a:pt x="19238" y="5583"/>
                    <a:pt x="17908" y="5606"/>
                    <a:pt x="16576" y="5633"/>
                  </a:cubicBezTo>
                  <a:cubicBezTo>
                    <a:pt x="13138" y="5705"/>
                    <a:pt x="9770" y="6017"/>
                    <a:pt x="6396" y="6522"/>
                  </a:cubicBezTo>
                  <a:cubicBezTo>
                    <a:pt x="5974" y="6586"/>
                    <a:pt x="5284" y="6625"/>
                    <a:pt x="4622" y="6625"/>
                  </a:cubicBezTo>
                  <a:cubicBezTo>
                    <a:pt x="4050" y="6625"/>
                    <a:pt x="3498" y="6596"/>
                    <a:pt x="3157" y="6527"/>
                  </a:cubicBezTo>
                  <a:cubicBezTo>
                    <a:pt x="2678" y="6428"/>
                    <a:pt x="2163" y="6216"/>
                    <a:pt x="1966" y="5768"/>
                  </a:cubicBezTo>
                  <a:cubicBezTo>
                    <a:pt x="1856" y="5517"/>
                    <a:pt x="1866" y="5225"/>
                    <a:pt x="1952" y="4967"/>
                  </a:cubicBezTo>
                  <a:cubicBezTo>
                    <a:pt x="2040" y="4707"/>
                    <a:pt x="2197" y="4477"/>
                    <a:pt x="2379" y="4273"/>
                  </a:cubicBezTo>
                  <a:cubicBezTo>
                    <a:pt x="3305" y="3229"/>
                    <a:pt x="4769" y="2827"/>
                    <a:pt x="5781" y="1868"/>
                  </a:cubicBezTo>
                  <a:cubicBezTo>
                    <a:pt x="5973" y="1686"/>
                    <a:pt x="6158" y="1449"/>
                    <a:pt x="6120" y="1189"/>
                  </a:cubicBezTo>
                  <a:cubicBezTo>
                    <a:pt x="6085" y="957"/>
                    <a:pt x="5883" y="789"/>
                    <a:pt x="5683" y="667"/>
                  </a:cubicBezTo>
                  <a:cubicBezTo>
                    <a:pt x="5022" y="262"/>
                    <a:pt x="4253" y="98"/>
                    <a:pt x="34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83;p2"/>
            <p:cNvSpPr/>
            <p:nvPr/>
          </p:nvSpPr>
          <p:spPr>
            <a:xfrm>
              <a:off x="1863950" y="3893250"/>
              <a:ext cx="16925" cy="46550"/>
            </a:xfrm>
            <a:custGeom>
              <a:avLst/>
              <a:gdLst/>
              <a:ahLst/>
              <a:cxnLst/>
              <a:rect l="l" t="t" r="r" b="b"/>
              <a:pathLst>
                <a:path w="677" h="1862" extrusionOk="0">
                  <a:moveTo>
                    <a:pt x="321" y="1"/>
                  </a:moveTo>
                  <a:cubicBezTo>
                    <a:pt x="296" y="1"/>
                    <a:pt x="267" y="24"/>
                    <a:pt x="261" y="49"/>
                  </a:cubicBezTo>
                  <a:cubicBezTo>
                    <a:pt x="141" y="549"/>
                    <a:pt x="22" y="1057"/>
                    <a:pt x="3" y="1571"/>
                  </a:cubicBezTo>
                  <a:cubicBezTo>
                    <a:pt x="1" y="1632"/>
                    <a:pt x="24" y="1726"/>
                    <a:pt x="84" y="1786"/>
                  </a:cubicBezTo>
                  <a:cubicBezTo>
                    <a:pt x="107" y="1809"/>
                    <a:pt x="222" y="1861"/>
                    <a:pt x="343" y="1861"/>
                  </a:cubicBezTo>
                  <a:cubicBezTo>
                    <a:pt x="445" y="1861"/>
                    <a:pt x="552" y="1824"/>
                    <a:pt x="609" y="1701"/>
                  </a:cubicBezTo>
                  <a:cubicBezTo>
                    <a:pt x="677" y="1556"/>
                    <a:pt x="656" y="1318"/>
                    <a:pt x="638" y="1158"/>
                  </a:cubicBezTo>
                  <a:cubicBezTo>
                    <a:pt x="592" y="782"/>
                    <a:pt x="467" y="416"/>
                    <a:pt x="380" y="46"/>
                  </a:cubicBezTo>
                  <a:cubicBezTo>
                    <a:pt x="374" y="22"/>
                    <a:pt x="349" y="2"/>
                    <a:pt x="325" y="1"/>
                  </a:cubicBezTo>
                  <a:cubicBezTo>
                    <a:pt x="323" y="1"/>
                    <a:pt x="322" y="1"/>
                    <a:pt x="3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 name="Google Shape;84;p2"/>
            <p:cNvSpPr/>
            <p:nvPr/>
          </p:nvSpPr>
          <p:spPr>
            <a:xfrm>
              <a:off x="1887625" y="3895750"/>
              <a:ext cx="8875" cy="25800"/>
            </a:xfrm>
            <a:custGeom>
              <a:avLst/>
              <a:gdLst/>
              <a:ahLst/>
              <a:cxnLst/>
              <a:rect l="l" t="t" r="r" b="b"/>
              <a:pathLst>
                <a:path w="355" h="1032" extrusionOk="0">
                  <a:moveTo>
                    <a:pt x="161" y="0"/>
                  </a:moveTo>
                  <a:cubicBezTo>
                    <a:pt x="139" y="0"/>
                    <a:pt x="110" y="13"/>
                    <a:pt x="105" y="31"/>
                  </a:cubicBezTo>
                  <a:cubicBezTo>
                    <a:pt x="50" y="281"/>
                    <a:pt x="17" y="535"/>
                    <a:pt x="5" y="790"/>
                  </a:cubicBezTo>
                  <a:cubicBezTo>
                    <a:pt x="1" y="842"/>
                    <a:pt x="0" y="895"/>
                    <a:pt x="22" y="942"/>
                  </a:cubicBezTo>
                  <a:cubicBezTo>
                    <a:pt x="43" y="987"/>
                    <a:pt x="110" y="1027"/>
                    <a:pt x="160" y="1031"/>
                  </a:cubicBezTo>
                  <a:cubicBezTo>
                    <a:pt x="163" y="1031"/>
                    <a:pt x="166" y="1031"/>
                    <a:pt x="169" y="1031"/>
                  </a:cubicBezTo>
                  <a:cubicBezTo>
                    <a:pt x="235" y="1031"/>
                    <a:pt x="299" y="981"/>
                    <a:pt x="325" y="922"/>
                  </a:cubicBezTo>
                  <a:cubicBezTo>
                    <a:pt x="355" y="859"/>
                    <a:pt x="347" y="787"/>
                    <a:pt x="340" y="719"/>
                  </a:cubicBezTo>
                  <a:cubicBezTo>
                    <a:pt x="313" y="480"/>
                    <a:pt x="252" y="236"/>
                    <a:pt x="186" y="13"/>
                  </a:cubicBezTo>
                  <a:cubicBezTo>
                    <a:pt x="183" y="4"/>
                    <a:pt x="173" y="0"/>
                    <a:pt x="1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85" name="Google Shape;85;p2"/>
          <p:cNvSpPr txBox="1">
            <a:spLocks noGrp="1"/>
          </p:cNvSpPr>
          <p:nvPr>
            <p:ph type="subTitle" idx="1"/>
          </p:nvPr>
        </p:nvSpPr>
        <p:spPr>
          <a:xfrm rot="-546">
            <a:off x="4437750" y="2781451"/>
            <a:ext cx="3776700" cy="4263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86" name="Google Shape;86;p2"/>
          <p:cNvSpPr txBox="1">
            <a:spLocks noGrp="1"/>
          </p:cNvSpPr>
          <p:nvPr>
            <p:ph type="ctrTitle"/>
          </p:nvPr>
        </p:nvSpPr>
        <p:spPr>
          <a:xfrm>
            <a:off x="3143250" y="916050"/>
            <a:ext cx="5071200" cy="18651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191919"/>
              </a:buClr>
              <a:buSzPts val="5200"/>
              <a:buNone/>
              <a:defRPr sz="9600">
                <a:solidFill>
                  <a:srgbClr val="191919"/>
                </a:solidFill>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p:cSld name="MAIN_POINT_1">
    <p:spTree>
      <p:nvGrpSpPr>
        <p:cNvPr id="1" name="Shape 639"/>
        <p:cNvGrpSpPr/>
        <p:nvPr/>
      </p:nvGrpSpPr>
      <p:grpSpPr>
        <a:xfrm>
          <a:off x="0" y="0"/>
          <a:ext cx="0" cy="0"/>
          <a:chOff x="0" y="0"/>
          <a:chExt cx="0" cy="0"/>
        </a:xfrm>
      </p:grpSpPr>
      <p:grpSp>
        <p:nvGrpSpPr>
          <p:cNvPr id="640" name="Google Shape;640;p15"/>
          <p:cNvGrpSpPr/>
          <p:nvPr/>
        </p:nvGrpSpPr>
        <p:grpSpPr>
          <a:xfrm>
            <a:off x="-807700" y="-150494"/>
            <a:ext cx="11108498" cy="7146738"/>
            <a:chOff x="-807700" y="-150494"/>
            <a:chExt cx="11108498" cy="7146738"/>
          </a:xfrm>
        </p:grpSpPr>
        <p:sp>
          <p:nvSpPr>
            <p:cNvPr id="641" name="Google Shape;641;p15"/>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2" name="Google Shape;642;p15"/>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3" name="Google Shape;643;p15"/>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644" name="Google Shape;644;p15"/>
          <p:cNvSpPr txBox="1">
            <a:spLocks noGrp="1"/>
          </p:cNvSpPr>
          <p:nvPr>
            <p:ph type="subTitle" idx="1"/>
          </p:nvPr>
        </p:nvSpPr>
        <p:spPr>
          <a:xfrm rot="302">
            <a:off x="4652175" y="2608512"/>
            <a:ext cx="3419400" cy="10335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645" name="Google Shape;645;p15"/>
          <p:cNvSpPr txBox="1">
            <a:spLocks noGrp="1"/>
          </p:cNvSpPr>
          <p:nvPr>
            <p:ph type="title"/>
          </p:nvPr>
        </p:nvSpPr>
        <p:spPr>
          <a:xfrm>
            <a:off x="4652175" y="956013"/>
            <a:ext cx="3419400" cy="1703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p:txBody>
      </p:sp>
      <p:sp>
        <p:nvSpPr>
          <p:cNvPr id="646" name="Google Shape;646;p15"/>
          <p:cNvSpPr/>
          <p:nvPr/>
        </p:nvSpPr>
        <p:spPr>
          <a:xfrm flipH="1">
            <a:off x="16" y="4137821"/>
            <a:ext cx="9143971" cy="1005645"/>
          </a:xfrm>
          <a:custGeom>
            <a:avLst/>
            <a:gdLst/>
            <a:ahLst/>
            <a:cxnLst/>
            <a:rect l="l" t="t" r="r" b="b"/>
            <a:pathLst>
              <a:path w="43680" h="4804" extrusionOk="0">
                <a:moveTo>
                  <a:pt x="4860" y="1"/>
                </a:moveTo>
                <a:cubicBezTo>
                  <a:pt x="2683" y="1"/>
                  <a:pt x="0" y="1050"/>
                  <a:pt x="0" y="1050"/>
                </a:cubicBezTo>
                <a:lnTo>
                  <a:pt x="0" y="4803"/>
                </a:lnTo>
                <a:lnTo>
                  <a:pt x="43680" y="4803"/>
                </a:lnTo>
                <a:lnTo>
                  <a:pt x="43680" y="2297"/>
                </a:lnTo>
                <a:cubicBezTo>
                  <a:pt x="43680" y="2297"/>
                  <a:pt x="15546" y="1050"/>
                  <a:pt x="5439" y="28"/>
                </a:cubicBezTo>
                <a:cubicBezTo>
                  <a:pt x="5251" y="9"/>
                  <a:pt x="5058" y="1"/>
                  <a:pt x="4860"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647" name="Google Shape;647;p15"/>
          <p:cNvGrpSpPr/>
          <p:nvPr/>
        </p:nvGrpSpPr>
        <p:grpSpPr>
          <a:xfrm>
            <a:off x="4024342" y="4137828"/>
            <a:ext cx="547651" cy="376218"/>
            <a:chOff x="151837" y="1574012"/>
            <a:chExt cx="1136206" cy="780536"/>
          </a:xfrm>
        </p:grpSpPr>
        <p:sp>
          <p:nvSpPr>
            <p:cNvPr id="648" name="Google Shape;648;p15"/>
            <p:cNvSpPr/>
            <p:nvPr/>
          </p:nvSpPr>
          <p:spPr>
            <a:xfrm>
              <a:off x="151837" y="1574012"/>
              <a:ext cx="1136206" cy="780536"/>
            </a:xfrm>
            <a:custGeom>
              <a:avLst/>
              <a:gdLst/>
              <a:ahLst/>
              <a:cxnLst/>
              <a:rect l="l" t="t" r="r" b="b"/>
              <a:pathLst>
                <a:path w="25221" h="17326" extrusionOk="0">
                  <a:moveTo>
                    <a:pt x="17324" y="1"/>
                  </a:moveTo>
                  <a:cubicBezTo>
                    <a:pt x="17217" y="1"/>
                    <a:pt x="17090" y="21"/>
                    <a:pt x="16937" y="67"/>
                  </a:cubicBezTo>
                  <a:cubicBezTo>
                    <a:pt x="15811" y="407"/>
                    <a:pt x="15744" y="1389"/>
                    <a:pt x="15744" y="1389"/>
                  </a:cubicBezTo>
                  <a:cubicBezTo>
                    <a:pt x="15744" y="1389"/>
                    <a:pt x="15440" y="906"/>
                    <a:pt x="14858" y="906"/>
                  </a:cubicBezTo>
                  <a:cubicBezTo>
                    <a:pt x="14695" y="906"/>
                    <a:pt x="14511" y="944"/>
                    <a:pt x="14306" y="1040"/>
                  </a:cubicBezTo>
                  <a:cubicBezTo>
                    <a:pt x="13367" y="1478"/>
                    <a:pt x="13488" y="2313"/>
                    <a:pt x="13488" y="2313"/>
                  </a:cubicBezTo>
                  <a:cubicBezTo>
                    <a:pt x="13488" y="2313"/>
                    <a:pt x="13409" y="1997"/>
                    <a:pt x="12925" y="1997"/>
                  </a:cubicBezTo>
                  <a:cubicBezTo>
                    <a:pt x="12806" y="1997"/>
                    <a:pt x="12662" y="2016"/>
                    <a:pt x="12488" y="2064"/>
                  </a:cubicBezTo>
                  <a:cubicBezTo>
                    <a:pt x="11612" y="2307"/>
                    <a:pt x="11482" y="3141"/>
                    <a:pt x="11482" y="3141"/>
                  </a:cubicBezTo>
                  <a:cubicBezTo>
                    <a:pt x="11482" y="3141"/>
                    <a:pt x="11264" y="2409"/>
                    <a:pt x="10598" y="2409"/>
                  </a:cubicBezTo>
                  <a:cubicBezTo>
                    <a:pt x="10472" y="2409"/>
                    <a:pt x="10331" y="2435"/>
                    <a:pt x="10172" y="2496"/>
                  </a:cubicBezTo>
                  <a:cubicBezTo>
                    <a:pt x="9420" y="2788"/>
                    <a:pt x="8911" y="4103"/>
                    <a:pt x="8703" y="4743"/>
                  </a:cubicBezTo>
                  <a:lnTo>
                    <a:pt x="8703" y="4743"/>
                  </a:lnTo>
                  <a:cubicBezTo>
                    <a:pt x="8735" y="4491"/>
                    <a:pt x="8664" y="4190"/>
                    <a:pt x="8164" y="4160"/>
                  </a:cubicBezTo>
                  <a:cubicBezTo>
                    <a:pt x="8146" y="4159"/>
                    <a:pt x="8127" y="4158"/>
                    <a:pt x="8109" y="4158"/>
                  </a:cubicBezTo>
                  <a:cubicBezTo>
                    <a:pt x="7273" y="4158"/>
                    <a:pt x="6908" y="5333"/>
                    <a:pt x="6908" y="5333"/>
                  </a:cubicBezTo>
                  <a:cubicBezTo>
                    <a:pt x="6908" y="5333"/>
                    <a:pt x="6818" y="4573"/>
                    <a:pt x="6238" y="4573"/>
                  </a:cubicBezTo>
                  <a:cubicBezTo>
                    <a:pt x="6143" y="4573"/>
                    <a:pt x="6034" y="4594"/>
                    <a:pt x="5910" y="4641"/>
                  </a:cubicBezTo>
                  <a:cubicBezTo>
                    <a:pt x="5033" y="4982"/>
                    <a:pt x="5527" y="6703"/>
                    <a:pt x="5527" y="6703"/>
                  </a:cubicBezTo>
                  <a:cubicBezTo>
                    <a:pt x="5527" y="6703"/>
                    <a:pt x="4870" y="5983"/>
                    <a:pt x="4282" y="5983"/>
                  </a:cubicBezTo>
                  <a:cubicBezTo>
                    <a:pt x="4217" y="5983"/>
                    <a:pt x="4153" y="5991"/>
                    <a:pt x="4091" y="6011"/>
                  </a:cubicBezTo>
                  <a:cubicBezTo>
                    <a:pt x="3465" y="6205"/>
                    <a:pt x="3648" y="7335"/>
                    <a:pt x="3648" y="7335"/>
                  </a:cubicBezTo>
                  <a:cubicBezTo>
                    <a:pt x="3648" y="7335"/>
                    <a:pt x="3550" y="7323"/>
                    <a:pt x="3396" y="7323"/>
                  </a:cubicBezTo>
                  <a:cubicBezTo>
                    <a:pt x="3001" y="7323"/>
                    <a:pt x="2239" y="7402"/>
                    <a:pt x="1831" y="7966"/>
                  </a:cubicBezTo>
                  <a:cubicBezTo>
                    <a:pt x="1265" y="8750"/>
                    <a:pt x="1888" y="9391"/>
                    <a:pt x="1888" y="9391"/>
                  </a:cubicBezTo>
                  <a:cubicBezTo>
                    <a:pt x="1888" y="9391"/>
                    <a:pt x="1012" y="9536"/>
                    <a:pt x="822" y="10075"/>
                  </a:cubicBezTo>
                  <a:cubicBezTo>
                    <a:pt x="633" y="10616"/>
                    <a:pt x="1320" y="10814"/>
                    <a:pt x="1320" y="10814"/>
                  </a:cubicBezTo>
                  <a:cubicBezTo>
                    <a:pt x="1320" y="10814"/>
                    <a:pt x="7" y="11006"/>
                    <a:pt x="2" y="11841"/>
                  </a:cubicBezTo>
                  <a:cubicBezTo>
                    <a:pt x="0" y="12677"/>
                    <a:pt x="1376" y="12780"/>
                    <a:pt x="1376" y="12780"/>
                  </a:cubicBezTo>
                  <a:cubicBezTo>
                    <a:pt x="1376" y="12780"/>
                    <a:pt x="185" y="13415"/>
                    <a:pt x="245" y="14102"/>
                  </a:cubicBezTo>
                  <a:cubicBezTo>
                    <a:pt x="291" y="14643"/>
                    <a:pt x="1074" y="14701"/>
                    <a:pt x="1408" y="14701"/>
                  </a:cubicBezTo>
                  <a:cubicBezTo>
                    <a:pt x="1499" y="14701"/>
                    <a:pt x="1556" y="14696"/>
                    <a:pt x="1556" y="14696"/>
                  </a:cubicBezTo>
                  <a:lnTo>
                    <a:pt x="1556" y="14696"/>
                  </a:lnTo>
                  <a:cubicBezTo>
                    <a:pt x="1556" y="14696"/>
                    <a:pt x="741" y="15038"/>
                    <a:pt x="802" y="15577"/>
                  </a:cubicBezTo>
                  <a:cubicBezTo>
                    <a:pt x="862" y="16118"/>
                    <a:pt x="2114" y="16368"/>
                    <a:pt x="2114" y="16368"/>
                  </a:cubicBezTo>
                  <a:cubicBezTo>
                    <a:pt x="2114" y="16368"/>
                    <a:pt x="1472" y="16938"/>
                    <a:pt x="1735" y="17251"/>
                  </a:cubicBezTo>
                  <a:cubicBezTo>
                    <a:pt x="4986" y="17265"/>
                    <a:pt x="20059" y="17325"/>
                    <a:pt x="20059" y="17325"/>
                  </a:cubicBezTo>
                  <a:cubicBezTo>
                    <a:pt x="20085" y="17325"/>
                    <a:pt x="20110" y="17325"/>
                    <a:pt x="20135" y="17325"/>
                  </a:cubicBezTo>
                  <a:cubicBezTo>
                    <a:pt x="24231" y="17325"/>
                    <a:pt x="22785" y="16058"/>
                    <a:pt x="22785" y="16058"/>
                  </a:cubicBezTo>
                  <a:cubicBezTo>
                    <a:pt x="22785" y="16058"/>
                    <a:pt x="23943" y="15768"/>
                    <a:pt x="23883" y="15080"/>
                  </a:cubicBezTo>
                  <a:cubicBezTo>
                    <a:pt x="23851" y="14707"/>
                    <a:pt x="23598" y="14622"/>
                    <a:pt x="23372" y="14622"/>
                  </a:cubicBezTo>
                  <a:cubicBezTo>
                    <a:pt x="23181" y="14622"/>
                    <a:pt x="23011" y="14683"/>
                    <a:pt x="23011" y="14683"/>
                  </a:cubicBezTo>
                  <a:cubicBezTo>
                    <a:pt x="23011" y="14683"/>
                    <a:pt x="23827" y="13850"/>
                    <a:pt x="23014" y="13504"/>
                  </a:cubicBezTo>
                  <a:cubicBezTo>
                    <a:pt x="22376" y="13232"/>
                    <a:pt x="21970" y="13203"/>
                    <a:pt x="21825" y="13203"/>
                  </a:cubicBezTo>
                  <a:cubicBezTo>
                    <a:pt x="21785" y="13203"/>
                    <a:pt x="21765" y="13205"/>
                    <a:pt x="21765" y="13205"/>
                  </a:cubicBezTo>
                  <a:cubicBezTo>
                    <a:pt x="21765" y="13205"/>
                    <a:pt x="24521" y="11938"/>
                    <a:pt x="24525" y="10955"/>
                  </a:cubicBezTo>
                  <a:cubicBezTo>
                    <a:pt x="24529" y="9972"/>
                    <a:pt x="24030" y="9627"/>
                    <a:pt x="24030" y="9627"/>
                  </a:cubicBezTo>
                  <a:cubicBezTo>
                    <a:pt x="24030" y="9627"/>
                    <a:pt x="25221" y="8895"/>
                    <a:pt x="24661" y="8107"/>
                  </a:cubicBezTo>
                  <a:cubicBezTo>
                    <a:pt x="24101" y="7319"/>
                    <a:pt x="23038" y="7265"/>
                    <a:pt x="23038" y="7265"/>
                  </a:cubicBezTo>
                  <a:cubicBezTo>
                    <a:pt x="23038" y="7265"/>
                    <a:pt x="23915" y="6827"/>
                    <a:pt x="23604" y="6236"/>
                  </a:cubicBezTo>
                  <a:cubicBezTo>
                    <a:pt x="23447" y="5939"/>
                    <a:pt x="23211" y="5865"/>
                    <a:pt x="23015" y="5865"/>
                  </a:cubicBezTo>
                  <a:cubicBezTo>
                    <a:pt x="22822" y="5865"/>
                    <a:pt x="22668" y="5937"/>
                    <a:pt x="22668" y="5937"/>
                  </a:cubicBezTo>
                  <a:cubicBezTo>
                    <a:pt x="22668" y="5937"/>
                    <a:pt x="23734" y="5400"/>
                    <a:pt x="23174" y="4613"/>
                  </a:cubicBezTo>
                  <a:cubicBezTo>
                    <a:pt x="22796" y="4082"/>
                    <a:pt x="22133" y="3995"/>
                    <a:pt x="21741" y="3995"/>
                  </a:cubicBezTo>
                  <a:cubicBezTo>
                    <a:pt x="21552" y="3995"/>
                    <a:pt x="21425" y="4015"/>
                    <a:pt x="21425" y="4015"/>
                  </a:cubicBezTo>
                  <a:cubicBezTo>
                    <a:pt x="21425" y="4015"/>
                    <a:pt x="22428" y="3528"/>
                    <a:pt x="21429" y="2985"/>
                  </a:cubicBezTo>
                  <a:cubicBezTo>
                    <a:pt x="20686" y="2579"/>
                    <a:pt x="19942" y="2527"/>
                    <a:pt x="19609" y="2527"/>
                  </a:cubicBezTo>
                  <a:cubicBezTo>
                    <a:pt x="19494" y="2527"/>
                    <a:pt x="19429" y="2533"/>
                    <a:pt x="19429" y="2533"/>
                  </a:cubicBezTo>
                  <a:cubicBezTo>
                    <a:pt x="19429" y="2533"/>
                    <a:pt x="20874" y="721"/>
                    <a:pt x="19750" y="324"/>
                  </a:cubicBezTo>
                  <a:cubicBezTo>
                    <a:pt x="19543" y="251"/>
                    <a:pt x="19347" y="221"/>
                    <a:pt x="19164" y="221"/>
                  </a:cubicBezTo>
                  <a:cubicBezTo>
                    <a:pt x="18353" y="221"/>
                    <a:pt x="17810" y="808"/>
                    <a:pt x="17810" y="808"/>
                  </a:cubicBezTo>
                  <a:cubicBezTo>
                    <a:pt x="17810" y="808"/>
                    <a:pt x="17999" y="1"/>
                    <a:pt x="173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9" name="Google Shape;649;p15"/>
            <p:cNvSpPr/>
            <p:nvPr/>
          </p:nvSpPr>
          <p:spPr>
            <a:xfrm>
              <a:off x="180128" y="1763673"/>
              <a:ext cx="617816" cy="525193"/>
            </a:xfrm>
            <a:custGeom>
              <a:avLst/>
              <a:gdLst/>
              <a:ahLst/>
              <a:cxnLst/>
              <a:rect l="l" t="t" r="r" b="b"/>
              <a:pathLst>
                <a:path w="13714" h="11658" extrusionOk="0">
                  <a:moveTo>
                    <a:pt x="7193" y="0"/>
                  </a:moveTo>
                  <a:cubicBezTo>
                    <a:pt x="6562" y="225"/>
                    <a:pt x="6282" y="1125"/>
                    <a:pt x="6282" y="1125"/>
                  </a:cubicBezTo>
                  <a:cubicBezTo>
                    <a:pt x="6282" y="1125"/>
                    <a:pt x="6193" y="364"/>
                    <a:pt x="5612" y="364"/>
                  </a:cubicBezTo>
                  <a:cubicBezTo>
                    <a:pt x="5516" y="364"/>
                    <a:pt x="5407" y="385"/>
                    <a:pt x="5283" y="433"/>
                  </a:cubicBezTo>
                  <a:cubicBezTo>
                    <a:pt x="4406" y="773"/>
                    <a:pt x="4901" y="2495"/>
                    <a:pt x="4901" y="2495"/>
                  </a:cubicBezTo>
                  <a:cubicBezTo>
                    <a:pt x="4901" y="2495"/>
                    <a:pt x="4242" y="1774"/>
                    <a:pt x="3654" y="1774"/>
                  </a:cubicBezTo>
                  <a:cubicBezTo>
                    <a:pt x="3589" y="1774"/>
                    <a:pt x="3526" y="1783"/>
                    <a:pt x="3464" y="1802"/>
                  </a:cubicBezTo>
                  <a:cubicBezTo>
                    <a:pt x="2838" y="1996"/>
                    <a:pt x="3021" y="3126"/>
                    <a:pt x="3021" y="3126"/>
                  </a:cubicBezTo>
                  <a:cubicBezTo>
                    <a:pt x="3021" y="3126"/>
                    <a:pt x="2926" y="3114"/>
                    <a:pt x="2776" y="3114"/>
                  </a:cubicBezTo>
                  <a:cubicBezTo>
                    <a:pt x="2491" y="3114"/>
                    <a:pt x="2008" y="3155"/>
                    <a:pt x="1608" y="3394"/>
                  </a:cubicBezTo>
                  <a:cubicBezTo>
                    <a:pt x="1818" y="4122"/>
                    <a:pt x="1945" y="4860"/>
                    <a:pt x="1916" y="5605"/>
                  </a:cubicBezTo>
                  <a:cubicBezTo>
                    <a:pt x="1850" y="7283"/>
                    <a:pt x="1001" y="8858"/>
                    <a:pt x="0" y="10358"/>
                  </a:cubicBezTo>
                  <a:cubicBezTo>
                    <a:pt x="276" y="10477"/>
                    <a:pt x="630" y="10494"/>
                    <a:pt x="811" y="10494"/>
                  </a:cubicBezTo>
                  <a:cubicBezTo>
                    <a:pt x="883" y="10494"/>
                    <a:pt x="928" y="10492"/>
                    <a:pt x="928" y="10492"/>
                  </a:cubicBezTo>
                  <a:lnTo>
                    <a:pt x="928" y="10492"/>
                  </a:lnTo>
                  <a:cubicBezTo>
                    <a:pt x="928" y="10492"/>
                    <a:pt x="161" y="10814"/>
                    <a:pt x="173" y="11327"/>
                  </a:cubicBezTo>
                  <a:cubicBezTo>
                    <a:pt x="912" y="11352"/>
                    <a:pt x="1682" y="11585"/>
                    <a:pt x="2436" y="11643"/>
                  </a:cubicBezTo>
                  <a:cubicBezTo>
                    <a:pt x="2566" y="11653"/>
                    <a:pt x="2695" y="11657"/>
                    <a:pt x="2824" y="11657"/>
                  </a:cubicBezTo>
                  <a:cubicBezTo>
                    <a:pt x="4151" y="11657"/>
                    <a:pt x="5417" y="11148"/>
                    <a:pt x="6603" y="10653"/>
                  </a:cubicBezTo>
                  <a:cubicBezTo>
                    <a:pt x="8237" y="9971"/>
                    <a:pt x="9872" y="9288"/>
                    <a:pt x="11506" y="8606"/>
                  </a:cubicBezTo>
                  <a:cubicBezTo>
                    <a:pt x="11170" y="7748"/>
                    <a:pt x="11026" y="6815"/>
                    <a:pt x="11361" y="5959"/>
                  </a:cubicBezTo>
                  <a:cubicBezTo>
                    <a:pt x="11697" y="5102"/>
                    <a:pt x="12588" y="4344"/>
                    <a:pt x="13714" y="4200"/>
                  </a:cubicBezTo>
                  <a:cubicBezTo>
                    <a:pt x="13709" y="4100"/>
                    <a:pt x="13704" y="4000"/>
                    <a:pt x="13699" y="3899"/>
                  </a:cubicBezTo>
                  <a:cubicBezTo>
                    <a:pt x="12858" y="4017"/>
                    <a:pt x="11949" y="4172"/>
                    <a:pt x="11400" y="4686"/>
                  </a:cubicBezTo>
                  <a:cubicBezTo>
                    <a:pt x="11237" y="4839"/>
                    <a:pt x="11112" y="5018"/>
                    <a:pt x="10930" y="5156"/>
                  </a:cubicBezTo>
                  <a:cubicBezTo>
                    <a:pt x="10642" y="5374"/>
                    <a:pt x="10261" y="5459"/>
                    <a:pt x="9860" y="5459"/>
                  </a:cubicBezTo>
                  <a:cubicBezTo>
                    <a:pt x="9457" y="5459"/>
                    <a:pt x="9034" y="5373"/>
                    <a:pt x="8662" y="5251"/>
                  </a:cubicBezTo>
                  <a:cubicBezTo>
                    <a:pt x="8091" y="5064"/>
                    <a:pt x="7532" y="4790"/>
                    <a:pt x="7241" y="4362"/>
                  </a:cubicBezTo>
                  <a:cubicBezTo>
                    <a:pt x="7099" y="4152"/>
                    <a:pt x="7028" y="3919"/>
                    <a:pt x="6972" y="3686"/>
                  </a:cubicBezTo>
                  <a:cubicBezTo>
                    <a:pt x="6677" y="2465"/>
                    <a:pt x="6769" y="1196"/>
                    <a:pt x="7193"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0" name="Google Shape;650;p15"/>
            <p:cNvSpPr/>
            <p:nvPr/>
          </p:nvSpPr>
          <p:spPr>
            <a:xfrm>
              <a:off x="151837" y="1761195"/>
              <a:ext cx="1136206" cy="593083"/>
            </a:xfrm>
            <a:custGeom>
              <a:avLst/>
              <a:gdLst/>
              <a:ahLst/>
              <a:cxnLst/>
              <a:rect l="l" t="t" r="r" b="b"/>
              <a:pathLst>
                <a:path w="25221" h="13165" extrusionOk="0">
                  <a:moveTo>
                    <a:pt x="22603" y="1"/>
                  </a:moveTo>
                  <a:lnTo>
                    <a:pt x="22603" y="1"/>
                  </a:lnTo>
                  <a:cubicBezTo>
                    <a:pt x="22769" y="87"/>
                    <a:pt x="23125" y="329"/>
                    <a:pt x="22924" y="738"/>
                  </a:cubicBezTo>
                  <a:cubicBezTo>
                    <a:pt x="22666" y="1260"/>
                    <a:pt x="21775" y="1334"/>
                    <a:pt x="21775" y="1334"/>
                  </a:cubicBezTo>
                  <a:cubicBezTo>
                    <a:pt x="21775" y="1334"/>
                    <a:pt x="22313" y="2020"/>
                    <a:pt x="21649" y="2756"/>
                  </a:cubicBezTo>
                  <a:cubicBezTo>
                    <a:pt x="21253" y="3193"/>
                    <a:pt x="20660" y="3282"/>
                    <a:pt x="20244" y="3282"/>
                  </a:cubicBezTo>
                  <a:cubicBezTo>
                    <a:pt x="19961" y="3282"/>
                    <a:pt x="19761" y="3241"/>
                    <a:pt x="19761" y="3241"/>
                  </a:cubicBezTo>
                  <a:lnTo>
                    <a:pt x="19761" y="3241"/>
                  </a:lnTo>
                  <a:cubicBezTo>
                    <a:pt x="19761" y="3241"/>
                    <a:pt x="19798" y="4380"/>
                    <a:pt x="19149" y="4524"/>
                  </a:cubicBezTo>
                  <a:cubicBezTo>
                    <a:pt x="19104" y="4534"/>
                    <a:pt x="19058" y="4538"/>
                    <a:pt x="19012" y="4538"/>
                  </a:cubicBezTo>
                  <a:cubicBezTo>
                    <a:pt x="18407" y="4538"/>
                    <a:pt x="17810" y="3721"/>
                    <a:pt x="17810" y="3720"/>
                  </a:cubicBezTo>
                  <a:lnTo>
                    <a:pt x="17810" y="3720"/>
                  </a:lnTo>
                  <a:cubicBezTo>
                    <a:pt x="17810" y="3721"/>
                    <a:pt x="18080" y="5472"/>
                    <a:pt x="17163" y="5741"/>
                  </a:cubicBezTo>
                  <a:cubicBezTo>
                    <a:pt x="17057" y="5772"/>
                    <a:pt x="16964" y="5786"/>
                    <a:pt x="16881" y="5786"/>
                  </a:cubicBezTo>
                  <a:cubicBezTo>
                    <a:pt x="16249" y="5786"/>
                    <a:pt x="16258" y="4975"/>
                    <a:pt x="16258" y="4975"/>
                  </a:cubicBezTo>
                  <a:lnTo>
                    <a:pt x="16258" y="4975"/>
                  </a:lnTo>
                  <a:cubicBezTo>
                    <a:pt x="16258" y="4975"/>
                    <a:pt x="15773" y="6051"/>
                    <a:pt x="14982" y="6051"/>
                  </a:cubicBezTo>
                  <a:cubicBezTo>
                    <a:pt x="14941" y="6051"/>
                    <a:pt x="14900" y="6048"/>
                    <a:pt x="14858" y="6042"/>
                  </a:cubicBezTo>
                  <a:cubicBezTo>
                    <a:pt x="14360" y="5972"/>
                    <a:pt x="14332" y="5663"/>
                    <a:pt x="14398" y="5414"/>
                  </a:cubicBezTo>
                  <a:lnTo>
                    <a:pt x="14398" y="5414"/>
                  </a:lnTo>
                  <a:cubicBezTo>
                    <a:pt x="14111" y="6032"/>
                    <a:pt x="13433" y="7305"/>
                    <a:pt x="12646" y="7537"/>
                  </a:cubicBezTo>
                  <a:cubicBezTo>
                    <a:pt x="12512" y="7576"/>
                    <a:pt x="12393" y="7593"/>
                    <a:pt x="12287" y="7593"/>
                  </a:cubicBezTo>
                  <a:cubicBezTo>
                    <a:pt x="11557" y="7593"/>
                    <a:pt x="11424" y="6793"/>
                    <a:pt x="11424" y="6793"/>
                  </a:cubicBezTo>
                  <a:cubicBezTo>
                    <a:pt x="11424" y="6793"/>
                    <a:pt x="11190" y="7613"/>
                    <a:pt x="10286" y="7785"/>
                  </a:cubicBezTo>
                  <a:cubicBezTo>
                    <a:pt x="10154" y="7810"/>
                    <a:pt x="10040" y="7820"/>
                    <a:pt x="9941" y="7820"/>
                  </a:cubicBezTo>
                  <a:cubicBezTo>
                    <a:pt x="9367" y="7820"/>
                    <a:pt x="9323" y="7457"/>
                    <a:pt x="9323" y="7457"/>
                  </a:cubicBezTo>
                  <a:lnTo>
                    <a:pt x="9323" y="7457"/>
                  </a:lnTo>
                  <a:cubicBezTo>
                    <a:pt x="9323" y="7457"/>
                    <a:pt x="9337" y="8297"/>
                    <a:pt x="8345" y="8660"/>
                  </a:cubicBezTo>
                  <a:cubicBezTo>
                    <a:pt x="8167" y="8725"/>
                    <a:pt x="8007" y="8752"/>
                    <a:pt x="7866" y="8752"/>
                  </a:cubicBezTo>
                  <a:cubicBezTo>
                    <a:pt x="7225" y="8752"/>
                    <a:pt x="6960" y="8198"/>
                    <a:pt x="6960" y="8198"/>
                  </a:cubicBezTo>
                  <a:cubicBezTo>
                    <a:pt x="6960" y="8198"/>
                    <a:pt x="6768" y="9171"/>
                    <a:pt x="5604" y="9419"/>
                  </a:cubicBezTo>
                  <a:cubicBezTo>
                    <a:pt x="5481" y="9445"/>
                    <a:pt x="5375" y="9457"/>
                    <a:pt x="5285" y="9457"/>
                  </a:cubicBezTo>
                  <a:cubicBezTo>
                    <a:pt x="4517" y="9457"/>
                    <a:pt x="4830" y="8613"/>
                    <a:pt x="4830" y="8613"/>
                  </a:cubicBezTo>
                  <a:lnTo>
                    <a:pt x="4830" y="8613"/>
                  </a:lnTo>
                  <a:cubicBezTo>
                    <a:pt x="4830" y="8613"/>
                    <a:pt x="4281" y="9095"/>
                    <a:pt x="3541" y="9095"/>
                  </a:cubicBezTo>
                  <a:cubicBezTo>
                    <a:pt x="3320" y="9095"/>
                    <a:pt x="3082" y="9052"/>
                    <a:pt x="2837" y="8940"/>
                  </a:cubicBezTo>
                  <a:cubicBezTo>
                    <a:pt x="1768" y="8455"/>
                    <a:pt x="3440" y="6768"/>
                    <a:pt x="3440" y="6768"/>
                  </a:cubicBezTo>
                  <a:lnTo>
                    <a:pt x="3440" y="6768"/>
                  </a:lnTo>
                  <a:cubicBezTo>
                    <a:pt x="3440" y="6768"/>
                    <a:pt x="3438" y="6768"/>
                    <a:pt x="3434" y="6768"/>
                  </a:cubicBezTo>
                  <a:cubicBezTo>
                    <a:pt x="3348" y="6768"/>
                    <a:pt x="2390" y="6754"/>
                    <a:pt x="1509" y="6162"/>
                  </a:cubicBezTo>
                  <a:cubicBezTo>
                    <a:pt x="1125" y="5904"/>
                    <a:pt x="1084" y="5684"/>
                    <a:pt x="1166" y="5514"/>
                  </a:cubicBezTo>
                  <a:lnTo>
                    <a:pt x="1166" y="5514"/>
                  </a:lnTo>
                  <a:cubicBezTo>
                    <a:pt x="1014" y="5615"/>
                    <a:pt x="882" y="5747"/>
                    <a:pt x="822" y="5920"/>
                  </a:cubicBezTo>
                  <a:cubicBezTo>
                    <a:pt x="633" y="6460"/>
                    <a:pt x="1320" y="6659"/>
                    <a:pt x="1320" y="6659"/>
                  </a:cubicBezTo>
                  <a:cubicBezTo>
                    <a:pt x="1320" y="6659"/>
                    <a:pt x="6" y="6851"/>
                    <a:pt x="2" y="7686"/>
                  </a:cubicBezTo>
                  <a:cubicBezTo>
                    <a:pt x="0" y="8522"/>
                    <a:pt x="1374" y="8623"/>
                    <a:pt x="1374" y="8623"/>
                  </a:cubicBezTo>
                  <a:cubicBezTo>
                    <a:pt x="1374" y="8623"/>
                    <a:pt x="184" y="9256"/>
                    <a:pt x="244" y="9945"/>
                  </a:cubicBezTo>
                  <a:cubicBezTo>
                    <a:pt x="290" y="10485"/>
                    <a:pt x="1072" y="10542"/>
                    <a:pt x="1405" y="10542"/>
                  </a:cubicBezTo>
                  <a:cubicBezTo>
                    <a:pt x="1496" y="10542"/>
                    <a:pt x="1554" y="10538"/>
                    <a:pt x="1554" y="10538"/>
                  </a:cubicBezTo>
                  <a:lnTo>
                    <a:pt x="1554" y="10538"/>
                  </a:lnTo>
                  <a:cubicBezTo>
                    <a:pt x="1554" y="10538"/>
                    <a:pt x="740" y="10880"/>
                    <a:pt x="800" y="11420"/>
                  </a:cubicBezTo>
                  <a:cubicBezTo>
                    <a:pt x="861" y="11960"/>
                    <a:pt x="2112" y="12211"/>
                    <a:pt x="2112" y="12211"/>
                  </a:cubicBezTo>
                  <a:cubicBezTo>
                    <a:pt x="2112" y="12211"/>
                    <a:pt x="1470" y="12781"/>
                    <a:pt x="1733" y="13093"/>
                  </a:cubicBezTo>
                  <a:cubicBezTo>
                    <a:pt x="4985" y="13105"/>
                    <a:pt x="20058" y="13165"/>
                    <a:pt x="20058" y="13165"/>
                  </a:cubicBezTo>
                  <a:cubicBezTo>
                    <a:pt x="20085" y="13165"/>
                    <a:pt x="20113" y="13165"/>
                    <a:pt x="20139" y="13165"/>
                  </a:cubicBezTo>
                  <a:cubicBezTo>
                    <a:pt x="24231" y="13165"/>
                    <a:pt x="22785" y="11898"/>
                    <a:pt x="22785" y="11898"/>
                  </a:cubicBezTo>
                  <a:cubicBezTo>
                    <a:pt x="22785" y="11898"/>
                    <a:pt x="23942" y="11607"/>
                    <a:pt x="23883" y="10920"/>
                  </a:cubicBezTo>
                  <a:cubicBezTo>
                    <a:pt x="23851" y="10547"/>
                    <a:pt x="23597" y="10461"/>
                    <a:pt x="23371" y="10461"/>
                  </a:cubicBezTo>
                  <a:cubicBezTo>
                    <a:pt x="23180" y="10461"/>
                    <a:pt x="23009" y="10522"/>
                    <a:pt x="23009" y="10522"/>
                  </a:cubicBezTo>
                  <a:cubicBezTo>
                    <a:pt x="23009" y="10522"/>
                    <a:pt x="23825" y="9690"/>
                    <a:pt x="23014" y="9344"/>
                  </a:cubicBezTo>
                  <a:cubicBezTo>
                    <a:pt x="22376" y="9072"/>
                    <a:pt x="21970" y="9042"/>
                    <a:pt x="21825" y="9042"/>
                  </a:cubicBezTo>
                  <a:cubicBezTo>
                    <a:pt x="21785" y="9042"/>
                    <a:pt x="21765" y="9044"/>
                    <a:pt x="21765" y="9044"/>
                  </a:cubicBezTo>
                  <a:cubicBezTo>
                    <a:pt x="21765" y="9044"/>
                    <a:pt x="24521" y="7779"/>
                    <a:pt x="24525" y="6795"/>
                  </a:cubicBezTo>
                  <a:cubicBezTo>
                    <a:pt x="24529" y="5813"/>
                    <a:pt x="24030" y="5467"/>
                    <a:pt x="24030" y="5467"/>
                  </a:cubicBezTo>
                  <a:cubicBezTo>
                    <a:pt x="24030" y="5467"/>
                    <a:pt x="25221" y="4734"/>
                    <a:pt x="24661" y="3947"/>
                  </a:cubicBezTo>
                  <a:cubicBezTo>
                    <a:pt x="24100" y="3158"/>
                    <a:pt x="23038" y="3105"/>
                    <a:pt x="23038" y="3105"/>
                  </a:cubicBezTo>
                  <a:cubicBezTo>
                    <a:pt x="23038" y="3105"/>
                    <a:pt x="23915" y="2666"/>
                    <a:pt x="23604" y="2076"/>
                  </a:cubicBezTo>
                  <a:cubicBezTo>
                    <a:pt x="23448" y="1778"/>
                    <a:pt x="23212" y="1704"/>
                    <a:pt x="23016" y="1704"/>
                  </a:cubicBezTo>
                  <a:cubicBezTo>
                    <a:pt x="22822" y="1704"/>
                    <a:pt x="22667" y="1777"/>
                    <a:pt x="22667" y="1777"/>
                  </a:cubicBezTo>
                  <a:cubicBezTo>
                    <a:pt x="22667" y="1777"/>
                    <a:pt x="23734" y="1240"/>
                    <a:pt x="23173" y="453"/>
                  </a:cubicBezTo>
                  <a:cubicBezTo>
                    <a:pt x="23018" y="235"/>
                    <a:pt x="22814" y="92"/>
                    <a:pt x="22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1" name="Google Shape;651;p15"/>
            <p:cNvSpPr/>
            <p:nvPr/>
          </p:nvSpPr>
          <p:spPr>
            <a:xfrm>
              <a:off x="151837" y="1761195"/>
              <a:ext cx="1136206" cy="593083"/>
            </a:xfrm>
            <a:custGeom>
              <a:avLst/>
              <a:gdLst/>
              <a:ahLst/>
              <a:cxnLst/>
              <a:rect l="l" t="t" r="r" b="b"/>
              <a:pathLst>
                <a:path w="25221" h="13165" extrusionOk="0">
                  <a:moveTo>
                    <a:pt x="22603" y="1"/>
                  </a:moveTo>
                  <a:lnTo>
                    <a:pt x="22603" y="1"/>
                  </a:lnTo>
                  <a:cubicBezTo>
                    <a:pt x="22769" y="87"/>
                    <a:pt x="23125" y="329"/>
                    <a:pt x="22924" y="738"/>
                  </a:cubicBezTo>
                  <a:cubicBezTo>
                    <a:pt x="22666" y="1260"/>
                    <a:pt x="21775" y="1334"/>
                    <a:pt x="21775" y="1334"/>
                  </a:cubicBezTo>
                  <a:cubicBezTo>
                    <a:pt x="21775" y="1334"/>
                    <a:pt x="22313" y="2020"/>
                    <a:pt x="21649" y="2756"/>
                  </a:cubicBezTo>
                  <a:cubicBezTo>
                    <a:pt x="21253" y="3193"/>
                    <a:pt x="20660" y="3282"/>
                    <a:pt x="20244" y="3282"/>
                  </a:cubicBezTo>
                  <a:cubicBezTo>
                    <a:pt x="19961" y="3282"/>
                    <a:pt x="19761" y="3241"/>
                    <a:pt x="19761" y="3241"/>
                  </a:cubicBezTo>
                  <a:lnTo>
                    <a:pt x="19761" y="3241"/>
                  </a:lnTo>
                  <a:cubicBezTo>
                    <a:pt x="19761" y="3241"/>
                    <a:pt x="19798" y="4380"/>
                    <a:pt x="19149" y="4524"/>
                  </a:cubicBezTo>
                  <a:cubicBezTo>
                    <a:pt x="19104" y="4534"/>
                    <a:pt x="19058" y="4538"/>
                    <a:pt x="19012" y="4538"/>
                  </a:cubicBezTo>
                  <a:cubicBezTo>
                    <a:pt x="18407" y="4538"/>
                    <a:pt x="17810" y="3721"/>
                    <a:pt x="17810" y="3720"/>
                  </a:cubicBezTo>
                  <a:lnTo>
                    <a:pt x="17810" y="3720"/>
                  </a:lnTo>
                  <a:cubicBezTo>
                    <a:pt x="17810" y="3721"/>
                    <a:pt x="18080" y="5472"/>
                    <a:pt x="17163" y="5741"/>
                  </a:cubicBezTo>
                  <a:cubicBezTo>
                    <a:pt x="17057" y="5772"/>
                    <a:pt x="16964" y="5786"/>
                    <a:pt x="16881" y="5786"/>
                  </a:cubicBezTo>
                  <a:cubicBezTo>
                    <a:pt x="16249" y="5786"/>
                    <a:pt x="16258" y="4975"/>
                    <a:pt x="16258" y="4975"/>
                  </a:cubicBezTo>
                  <a:lnTo>
                    <a:pt x="16258" y="4975"/>
                  </a:lnTo>
                  <a:cubicBezTo>
                    <a:pt x="16258" y="4975"/>
                    <a:pt x="15773" y="6051"/>
                    <a:pt x="14982" y="6051"/>
                  </a:cubicBezTo>
                  <a:cubicBezTo>
                    <a:pt x="14941" y="6051"/>
                    <a:pt x="14900" y="6048"/>
                    <a:pt x="14858" y="6042"/>
                  </a:cubicBezTo>
                  <a:cubicBezTo>
                    <a:pt x="14360" y="5972"/>
                    <a:pt x="14332" y="5663"/>
                    <a:pt x="14398" y="5414"/>
                  </a:cubicBezTo>
                  <a:lnTo>
                    <a:pt x="14398" y="5414"/>
                  </a:lnTo>
                  <a:cubicBezTo>
                    <a:pt x="14111" y="6032"/>
                    <a:pt x="13433" y="7305"/>
                    <a:pt x="12646" y="7537"/>
                  </a:cubicBezTo>
                  <a:cubicBezTo>
                    <a:pt x="12512" y="7576"/>
                    <a:pt x="12393" y="7593"/>
                    <a:pt x="12287" y="7593"/>
                  </a:cubicBezTo>
                  <a:cubicBezTo>
                    <a:pt x="11557" y="7593"/>
                    <a:pt x="11424" y="6793"/>
                    <a:pt x="11424" y="6793"/>
                  </a:cubicBezTo>
                  <a:cubicBezTo>
                    <a:pt x="11424" y="6793"/>
                    <a:pt x="11190" y="7613"/>
                    <a:pt x="10286" y="7785"/>
                  </a:cubicBezTo>
                  <a:cubicBezTo>
                    <a:pt x="10154" y="7810"/>
                    <a:pt x="10040" y="7820"/>
                    <a:pt x="9941" y="7820"/>
                  </a:cubicBezTo>
                  <a:cubicBezTo>
                    <a:pt x="9367" y="7820"/>
                    <a:pt x="9323" y="7457"/>
                    <a:pt x="9323" y="7457"/>
                  </a:cubicBezTo>
                  <a:lnTo>
                    <a:pt x="9323" y="7457"/>
                  </a:lnTo>
                  <a:cubicBezTo>
                    <a:pt x="9323" y="7457"/>
                    <a:pt x="9337" y="8297"/>
                    <a:pt x="8345" y="8660"/>
                  </a:cubicBezTo>
                  <a:cubicBezTo>
                    <a:pt x="8167" y="8725"/>
                    <a:pt x="8007" y="8752"/>
                    <a:pt x="7866" y="8752"/>
                  </a:cubicBezTo>
                  <a:cubicBezTo>
                    <a:pt x="7225" y="8752"/>
                    <a:pt x="6960" y="8198"/>
                    <a:pt x="6960" y="8198"/>
                  </a:cubicBezTo>
                  <a:cubicBezTo>
                    <a:pt x="6960" y="8198"/>
                    <a:pt x="6768" y="9171"/>
                    <a:pt x="5604" y="9419"/>
                  </a:cubicBezTo>
                  <a:cubicBezTo>
                    <a:pt x="5481" y="9445"/>
                    <a:pt x="5375" y="9457"/>
                    <a:pt x="5285" y="9457"/>
                  </a:cubicBezTo>
                  <a:cubicBezTo>
                    <a:pt x="4517" y="9457"/>
                    <a:pt x="4830" y="8613"/>
                    <a:pt x="4830" y="8613"/>
                  </a:cubicBezTo>
                  <a:lnTo>
                    <a:pt x="4830" y="8613"/>
                  </a:lnTo>
                  <a:cubicBezTo>
                    <a:pt x="4830" y="8613"/>
                    <a:pt x="4281" y="9095"/>
                    <a:pt x="3541" y="9095"/>
                  </a:cubicBezTo>
                  <a:cubicBezTo>
                    <a:pt x="3320" y="9095"/>
                    <a:pt x="3082" y="9052"/>
                    <a:pt x="2837" y="8940"/>
                  </a:cubicBezTo>
                  <a:cubicBezTo>
                    <a:pt x="1768" y="8455"/>
                    <a:pt x="3440" y="6768"/>
                    <a:pt x="3440" y="6768"/>
                  </a:cubicBezTo>
                  <a:lnTo>
                    <a:pt x="3440" y="6768"/>
                  </a:lnTo>
                  <a:cubicBezTo>
                    <a:pt x="3440" y="6768"/>
                    <a:pt x="3438" y="6768"/>
                    <a:pt x="3434" y="6768"/>
                  </a:cubicBezTo>
                  <a:cubicBezTo>
                    <a:pt x="3348" y="6768"/>
                    <a:pt x="2390" y="6754"/>
                    <a:pt x="1509" y="6162"/>
                  </a:cubicBezTo>
                  <a:cubicBezTo>
                    <a:pt x="1125" y="5904"/>
                    <a:pt x="1084" y="5684"/>
                    <a:pt x="1166" y="5514"/>
                  </a:cubicBezTo>
                  <a:lnTo>
                    <a:pt x="1166" y="5514"/>
                  </a:lnTo>
                  <a:cubicBezTo>
                    <a:pt x="1014" y="5615"/>
                    <a:pt x="882" y="5747"/>
                    <a:pt x="822" y="5920"/>
                  </a:cubicBezTo>
                  <a:cubicBezTo>
                    <a:pt x="633" y="6460"/>
                    <a:pt x="1320" y="6659"/>
                    <a:pt x="1320" y="6659"/>
                  </a:cubicBezTo>
                  <a:cubicBezTo>
                    <a:pt x="1320" y="6659"/>
                    <a:pt x="6" y="6851"/>
                    <a:pt x="2" y="7686"/>
                  </a:cubicBezTo>
                  <a:cubicBezTo>
                    <a:pt x="0" y="8522"/>
                    <a:pt x="1374" y="8623"/>
                    <a:pt x="1374" y="8623"/>
                  </a:cubicBezTo>
                  <a:cubicBezTo>
                    <a:pt x="1374" y="8623"/>
                    <a:pt x="184" y="9256"/>
                    <a:pt x="244" y="9945"/>
                  </a:cubicBezTo>
                  <a:cubicBezTo>
                    <a:pt x="290" y="10485"/>
                    <a:pt x="1072" y="10542"/>
                    <a:pt x="1405" y="10542"/>
                  </a:cubicBezTo>
                  <a:cubicBezTo>
                    <a:pt x="1496" y="10542"/>
                    <a:pt x="1554" y="10538"/>
                    <a:pt x="1554" y="10538"/>
                  </a:cubicBezTo>
                  <a:lnTo>
                    <a:pt x="1554" y="10538"/>
                  </a:lnTo>
                  <a:cubicBezTo>
                    <a:pt x="1554" y="10538"/>
                    <a:pt x="740" y="10880"/>
                    <a:pt x="800" y="11420"/>
                  </a:cubicBezTo>
                  <a:cubicBezTo>
                    <a:pt x="861" y="11960"/>
                    <a:pt x="2112" y="12211"/>
                    <a:pt x="2112" y="12211"/>
                  </a:cubicBezTo>
                  <a:cubicBezTo>
                    <a:pt x="2112" y="12211"/>
                    <a:pt x="1470" y="12781"/>
                    <a:pt x="1733" y="13093"/>
                  </a:cubicBezTo>
                  <a:cubicBezTo>
                    <a:pt x="4985" y="13105"/>
                    <a:pt x="20058" y="13165"/>
                    <a:pt x="20058" y="13165"/>
                  </a:cubicBezTo>
                  <a:cubicBezTo>
                    <a:pt x="20085" y="13165"/>
                    <a:pt x="20113" y="13165"/>
                    <a:pt x="20139" y="13165"/>
                  </a:cubicBezTo>
                  <a:cubicBezTo>
                    <a:pt x="24231" y="13165"/>
                    <a:pt x="22785" y="11898"/>
                    <a:pt x="22785" y="11898"/>
                  </a:cubicBezTo>
                  <a:cubicBezTo>
                    <a:pt x="22785" y="11898"/>
                    <a:pt x="23942" y="11607"/>
                    <a:pt x="23883" y="10920"/>
                  </a:cubicBezTo>
                  <a:cubicBezTo>
                    <a:pt x="23851" y="10547"/>
                    <a:pt x="23597" y="10461"/>
                    <a:pt x="23371" y="10461"/>
                  </a:cubicBezTo>
                  <a:cubicBezTo>
                    <a:pt x="23180" y="10461"/>
                    <a:pt x="23009" y="10522"/>
                    <a:pt x="23009" y="10522"/>
                  </a:cubicBezTo>
                  <a:cubicBezTo>
                    <a:pt x="23009" y="10522"/>
                    <a:pt x="23825" y="9690"/>
                    <a:pt x="23014" y="9344"/>
                  </a:cubicBezTo>
                  <a:cubicBezTo>
                    <a:pt x="22376" y="9072"/>
                    <a:pt x="21970" y="9042"/>
                    <a:pt x="21825" y="9042"/>
                  </a:cubicBezTo>
                  <a:cubicBezTo>
                    <a:pt x="21785" y="9042"/>
                    <a:pt x="21765" y="9044"/>
                    <a:pt x="21765" y="9044"/>
                  </a:cubicBezTo>
                  <a:cubicBezTo>
                    <a:pt x="21765" y="9044"/>
                    <a:pt x="24521" y="7779"/>
                    <a:pt x="24525" y="6795"/>
                  </a:cubicBezTo>
                  <a:cubicBezTo>
                    <a:pt x="24529" y="5813"/>
                    <a:pt x="24030" y="5467"/>
                    <a:pt x="24030" y="5467"/>
                  </a:cubicBezTo>
                  <a:cubicBezTo>
                    <a:pt x="24030" y="5467"/>
                    <a:pt x="25221" y="4734"/>
                    <a:pt x="24661" y="3947"/>
                  </a:cubicBezTo>
                  <a:cubicBezTo>
                    <a:pt x="24100" y="3158"/>
                    <a:pt x="23038" y="3105"/>
                    <a:pt x="23038" y="3105"/>
                  </a:cubicBezTo>
                  <a:cubicBezTo>
                    <a:pt x="23038" y="3105"/>
                    <a:pt x="23915" y="2666"/>
                    <a:pt x="23604" y="2076"/>
                  </a:cubicBezTo>
                  <a:cubicBezTo>
                    <a:pt x="23448" y="1778"/>
                    <a:pt x="23212" y="1704"/>
                    <a:pt x="23016" y="1704"/>
                  </a:cubicBezTo>
                  <a:cubicBezTo>
                    <a:pt x="22822" y="1704"/>
                    <a:pt x="22667" y="1777"/>
                    <a:pt x="22667" y="1777"/>
                  </a:cubicBezTo>
                  <a:cubicBezTo>
                    <a:pt x="22667" y="1777"/>
                    <a:pt x="23734" y="1240"/>
                    <a:pt x="23173" y="453"/>
                  </a:cubicBezTo>
                  <a:cubicBezTo>
                    <a:pt x="23018" y="235"/>
                    <a:pt x="22814" y="92"/>
                    <a:pt x="22603" y="1"/>
                  </a:cubicBezTo>
                  <a:close/>
                </a:path>
              </a:pathLst>
            </a:custGeom>
            <a:solidFill>
              <a:srgbClr val="6E8A61">
                <a:alpha val="55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1">
  <p:cSld name="MAIN_POINT_1_1">
    <p:spTree>
      <p:nvGrpSpPr>
        <p:cNvPr id="1" name="Shape 652"/>
        <p:cNvGrpSpPr/>
        <p:nvPr/>
      </p:nvGrpSpPr>
      <p:grpSpPr>
        <a:xfrm>
          <a:off x="0" y="0"/>
          <a:ext cx="0" cy="0"/>
          <a:chOff x="0" y="0"/>
          <a:chExt cx="0" cy="0"/>
        </a:xfrm>
      </p:grpSpPr>
      <p:grpSp>
        <p:nvGrpSpPr>
          <p:cNvPr id="653" name="Google Shape;653;p16"/>
          <p:cNvGrpSpPr/>
          <p:nvPr/>
        </p:nvGrpSpPr>
        <p:grpSpPr>
          <a:xfrm>
            <a:off x="-807700" y="-150494"/>
            <a:ext cx="11108498" cy="7146738"/>
            <a:chOff x="-807700" y="-150494"/>
            <a:chExt cx="11108498" cy="7146738"/>
          </a:xfrm>
        </p:grpSpPr>
        <p:sp>
          <p:nvSpPr>
            <p:cNvPr id="654" name="Google Shape;654;p16"/>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5" name="Google Shape;655;p16"/>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6" name="Google Shape;656;p16"/>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657" name="Google Shape;657;p16"/>
          <p:cNvSpPr txBox="1">
            <a:spLocks noGrp="1"/>
          </p:cNvSpPr>
          <p:nvPr>
            <p:ph type="subTitle" idx="1"/>
          </p:nvPr>
        </p:nvSpPr>
        <p:spPr>
          <a:xfrm rot="308">
            <a:off x="767625" y="1728575"/>
            <a:ext cx="3347100" cy="1434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658" name="Google Shape;658;p16"/>
          <p:cNvSpPr txBox="1">
            <a:spLocks noGrp="1"/>
          </p:cNvSpPr>
          <p:nvPr>
            <p:ph type="title"/>
          </p:nvPr>
        </p:nvSpPr>
        <p:spPr>
          <a:xfrm>
            <a:off x="767625" y="1296275"/>
            <a:ext cx="2537700" cy="597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grpSp>
        <p:nvGrpSpPr>
          <p:cNvPr id="659" name="Google Shape;659;p16"/>
          <p:cNvGrpSpPr/>
          <p:nvPr/>
        </p:nvGrpSpPr>
        <p:grpSpPr>
          <a:xfrm>
            <a:off x="168547" y="3499732"/>
            <a:ext cx="393532" cy="308956"/>
            <a:chOff x="2044825" y="1265775"/>
            <a:chExt cx="150100" cy="117850"/>
          </a:xfrm>
        </p:grpSpPr>
        <p:sp>
          <p:nvSpPr>
            <p:cNvPr id="660" name="Google Shape;660;p16"/>
            <p:cNvSpPr/>
            <p:nvPr/>
          </p:nvSpPr>
          <p:spPr>
            <a:xfrm>
              <a:off x="2056850" y="1307675"/>
              <a:ext cx="9950" cy="75950"/>
            </a:xfrm>
            <a:custGeom>
              <a:avLst/>
              <a:gdLst/>
              <a:ahLst/>
              <a:cxnLst/>
              <a:rect l="l" t="t" r="r" b="b"/>
              <a:pathLst>
                <a:path w="398" h="3038" extrusionOk="0">
                  <a:moveTo>
                    <a:pt x="217" y="0"/>
                  </a:moveTo>
                  <a:cubicBezTo>
                    <a:pt x="157" y="0"/>
                    <a:pt x="81" y="53"/>
                    <a:pt x="77" y="110"/>
                  </a:cubicBezTo>
                  <a:cubicBezTo>
                    <a:pt x="27" y="1053"/>
                    <a:pt x="1" y="1998"/>
                    <a:pt x="0" y="2942"/>
                  </a:cubicBezTo>
                  <a:cubicBezTo>
                    <a:pt x="71" y="2985"/>
                    <a:pt x="152" y="3038"/>
                    <a:pt x="227" y="3038"/>
                  </a:cubicBezTo>
                  <a:cubicBezTo>
                    <a:pt x="255" y="3038"/>
                    <a:pt x="283" y="3030"/>
                    <a:pt x="309" y="3012"/>
                  </a:cubicBezTo>
                  <a:cubicBezTo>
                    <a:pt x="390" y="2957"/>
                    <a:pt x="397" y="2842"/>
                    <a:pt x="397" y="2745"/>
                  </a:cubicBezTo>
                  <a:cubicBezTo>
                    <a:pt x="393" y="1932"/>
                    <a:pt x="389" y="1120"/>
                    <a:pt x="384" y="308"/>
                  </a:cubicBezTo>
                  <a:cubicBezTo>
                    <a:pt x="384" y="246"/>
                    <a:pt x="383" y="182"/>
                    <a:pt x="362" y="124"/>
                  </a:cubicBezTo>
                  <a:cubicBezTo>
                    <a:pt x="341" y="65"/>
                    <a:pt x="293" y="12"/>
                    <a:pt x="233" y="2"/>
                  </a:cubicBezTo>
                  <a:cubicBezTo>
                    <a:pt x="228" y="1"/>
                    <a:pt x="223"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1" name="Google Shape;661;p16"/>
            <p:cNvSpPr/>
            <p:nvPr/>
          </p:nvSpPr>
          <p:spPr>
            <a:xfrm>
              <a:off x="2076175" y="1307675"/>
              <a:ext cx="9925" cy="75950"/>
            </a:xfrm>
            <a:custGeom>
              <a:avLst/>
              <a:gdLst/>
              <a:ahLst/>
              <a:cxnLst/>
              <a:rect l="l" t="t" r="r" b="b"/>
              <a:pathLst>
                <a:path w="397" h="3038" extrusionOk="0">
                  <a:moveTo>
                    <a:pt x="217" y="0"/>
                  </a:moveTo>
                  <a:cubicBezTo>
                    <a:pt x="157" y="0"/>
                    <a:pt x="80" y="53"/>
                    <a:pt x="77" y="110"/>
                  </a:cubicBezTo>
                  <a:cubicBezTo>
                    <a:pt x="27" y="1053"/>
                    <a:pt x="2" y="1998"/>
                    <a:pt x="1" y="2942"/>
                  </a:cubicBezTo>
                  <a:cubicBezTo>
                    <a:pt x="73" y="2985"/>
                    <a:pt x="153" y="3038"/>
                    <a:pt x="228" y="3038"/>
                  </a:cubicBezTo>
                  <a:cubicBezTo>
                    <a:pt x="256" y="3038"/>
                    <a:pt x="284" y="3030"/>
                    <a:pt x="310" y="3012"/>
                  </a:cubicBezTo>
                  <a:cubicBezTo>
                    <a:pt x="390" y="2957"/>
                    <a:pt x="397" y="2842"/>
                    <a:pt x="397" y="2745"/>
                  </a:cubicBezTo>
                  <a:cubicBezTo>
                    <a:pt x="393" y="1932"/>
                    <a:pt x="389" y="1120"/>
                    <a:pt x="385" y="308"/>
                  </a:cubicBezTo>
                  <a:cubicBezTo>
                    <a:pt x="385" y="246"/>
                    <a:pt x="384" y="182"/>
                    <a:pt x="363" y="124"/>
                  </a:cubicBezTo>
                  <a:cubicBezTo>
                    <a:pt x="342" y="65"/>
                    <a:pt x="294" y="12"/>
                    <a:pt x="232" y="2"/>
                  </a:cubicBezTo>
                  <a:cubicBezTo>
                    <a:pt x="227" y="1"/>
                    <a:pt x="222"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2" name="Google Shape;662;p16"/>
            <p:cNvSpPr/>
            <p:nvPr/>
          </p:nvSpPr>
          <p:spPr>
            <a:xfrm>
              <a:off x="2095500" y="1307675"/>
              <a:ext cx="9950" cy="75950"/>
            </a:xfrm>
            <a:custGeom>
              <a:avLst/>
              <a:gdLst/>
              <a:ahLst/>
              <a:cxnLst/>
              <a:rect l="l" t="t" r="r" b="b"/>
              <a:pathLst>
                <a:path w="398" h="3038" extrusionOk="0">
                  <a:moveTo>
                    <a:pt x="217" y="0"/>
                  </a:moveTo>
                  <a:cubicBezTo>
                    <a:pt x="158" y="0"/>
                    <a:pt x="80" y="53"/>
                    <a:pt x="78" y="110"/>
                  </a:cubicBezTo>
                  <a:cubicBezTo>
                    <a:pt x="27" y="1053"/>
                    <a:pt x="3" y="1998"/>
                    <a:pt x="0" y="2942"/>
                  </a:cubicBezTo>
                  <a:cubicBezTo>
                    <a:pt x="73" y="2985"/>
                    <a:pt x="153" y="3038"/>
                    <a:pt x="228" y="3038"/>
                  </a:cubicBezTo>
                  <a:cubicBezTo>
                    <a:pt x="257" y="3038"/>
                    <a:pt x="284" y="3030"/>
                    <a:pt x="310" y="3012"/>
                  </a:cubicBezTo>
                  <a:cubicBezTo>
                    <a:pt x="391" y="2957"/>
                    <a:pt x="397" y="2842"/>
                    <a:pt x="397" y="2745"/>
                  </a:cubicBezTo>
                  <a:cubicBezTo>
                    <a:pt x="393" y="1932"/>
                    <a:pt x="390" y="1120"/>
                    <a:pt x="386" y="308"/>
                  </a:cubicBezTo>
                  <a:cubicBezTo>
                    <a:pt x="386" y="246"/>
                    <a:pt x="385" y="182"/>
                    <a:pt x="363" y="124"/>
                  </a:cubicBezTo>
                  <a:cubicBezTo>
                    <a:pt x="342" y="65"/>
                    <a:pt x="294" y="12"/>
                    <a:pt x="233" y="2"/>
                  </a:cubicBezTo>
                  <a:cubicBezTo>
                    <a:pt x="228" y="1"/>
                    <a:pt x="223"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3" name="Google Shape;663;p16"/>
            <p:cNvSpPr/>
            <p:nvPr/>
          </p:nvSpPr>
          <p:spPr>
            <a:xfrm>
              <a:off x="2114825" y="1307675"/>
              <a:ext cx="9950" cy="75950"/>
            </a:xfrm>
            <a:custGeom>
              <a:avLst/>
              <a:gdLst/>
              <a:ahLst/>
              <a:cxnLst/>
              <a:rect l="l" t="t" r="r" b="b"/>
              <a:pathLst>
                <a:path w="398" h="3038" extrusionOk="0">
                  <a:moveTo>
                    <a:pt x="218" y="0"/>
                  </a:moveTo>
                  <a:cubicBezTo>
                    <a:pt x="158" y="0"/>
                    <a:pt x="80" y="53"/>
                    <a:pt x="78" y="110"/>
                  </a:cubicBezTo>
                  <a:cubicBezTo>
                    <a:pt x="27" y="1053"/>
                    <a:pt x="2" y="1998"/>
                    <a:pt x="1" y="2942"/>
                  </a:cubicBezTo>
                  <a:cubicBezTo>
                    <a:pt x="73" y="2985"/>
                    <a:pt x="153" y="3038"/>
                    <a:pt x="228" y="3038"/>
                  </a:cubicBezTo>
                  <a:cubicBezTo>
                    <a:pt x="256" y="3038"/>
                    <a:pt x="284" y="3030"/>
                    <a:pt x="310" y="3012"/>
                  </a:cubicBezTo>
                  <a:cubicBezTo>
                    <a:pt x="391" y="2957"/>
                    <a:pt x="398" y="2842"/>
                    <a:pt x="398" y="2745"/>
                  </a:cubicBezTo>
                  <a:cubicBezTo>
                    <a:pt x="394" y="1932"/>
                    <a:pt x="389" y="1120"/>
                    <a:pt x="386" y="308"/>
                  </a:cubicBezTo>
                  <a:cubicBezTo>
                    <a:pt x="386" y="246"/>
                    <a:pt x="384" y="182"/>
                    <a:pt x="363" y="124"/>
                  </a:cubicBezTo>
                  <a:cubicBezTo>
                    <a:pt x="342" y="65"/>
                    <a:pt x="294" y="12"/>
                    <a:pt x="233" y="2"/>
                  </a:cubicBezTo>
                  <a:cubicBezTo>
                    <a:pt x="228" y="1"/>
                    <a:pt x="223" y="0"/>
                    <a:pt x="218"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4" name="Google Shape;664;p16"/>
            <p:cNvSpPr/>
            <p:nvPr/>
          </p:nvSpPr>
          <p:spPr>
            <a:xfrm>
              <a:off x="2134175" y="1307675"/>
              <a:ext cx="9950" cy="75950"/>
            </a:xfrm>
            <a:custGeom>
              <a:avLst/>
              <a:gdLst/>
              <a:ahLst/>
              <a:cxnLst/>
              <a:rect l="l" t="t" r="r" b="b"/>
              <a:pathLst>
                <a:path w="398" h="3038" extrusionOk="0">
                  <a:moveTo>
                    <a:pt x="217" y="0"/>
                  </a:moveTo>
                  <a:cubicBezTo>
                    <a:pt x="157" y="0"/>
                    <a:pt x="80" y="53"/>
                    <a:pt x="77" y="110"/>
                  </a:cubicBezTo>
                  <a:cubicBezTo>
                    <a:pt x="27" y="1053"/>
                    <a:pt x="2" y="1998"/>
                    <a:pt x="1" y="2942"/>
                  </a:cubicBezTo>
                  <a:cubicBezTo>
                    <a:pt x="73" y="2985"/>
                    <a:pt x="153" y="3038"/>
                    <a:pt x="227" y="3038"/>
                  </a:cubicBezTo>
                  <a:cubicBezTo>
                    <a:pt x="256" y="3038"/>
                    <a:pt x="283" y="3030"/>
                    <a:pt x="309" y="3012"/>
                  </a:cubicBezTo>
                  <a:cubicBezTo>
                    <a:pt x="390" y="2957"/>
                    <a:pt x="397" y="2842"/>
                    <a:pt x="397" y="2745"/>
                  </a:cubicBezTo>
                  <a:cubicBezTo>
                    <a:pt x="393" y="1932"/>
                    <a:pt x="389" y="1120"/>
                    <a:pt x="385" y="308"/>
                  </a:cubicBezTo>
                  <a:cubicBezTo>
                    <a:pt x="385" y="246"/>
                    <a:pt x="384" y="182"/>
                    <a:pt x="362" y="124"/>
                  </a:cubicBezTo>
                  <a:cubicBezTo>
                    <a:pt x="341" y="65"/>
                    <a:pt x="293" y="12"/>
                    <a:pt x="233" y="2"/>
                  </a:cubicBezTo>
                  <a:cubicBezTo>
                    <a:pt x="228" y="1"/>
                    <a:pt x="223"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5" name="Google Shape;665;p16"/>
            <p:cNvSpPr/>
            <p:nvPr/>
          </p:nvSpPr>
          <p:spPr>
            <a:xfrm>
              <a:off x="2153525" y="1307675"/>
              <a:ext cx="9900" cy="75950"/>
            </a:xfrm>
            <a:custGeom>
              <a:avLst/>
              <a:gdLst/>
              <a:ahLst/>
              <a:cxnLst/>
              <a:rect l="l" t="t" r="r" b="b"/>
              <a:pathLst>
                <a:path w="396" h="3038" extrusionOk="0">
                  <a:moveTo>
                    <a:pt x="216" y="0"/>
                  </a:moveTo>
                  <a:cubicBezTo>
                    <a:pt x="157" y="0"/>
                    <a:pt x="80" y="53"/>
                    <a:pt x="76" y="110"/>
                  </a:cubicBezTo>
                  <a:cubicBezTo>
                    <a:pt x="27" y="1053"/>
                    <a:pt x="1" y="1998"/>
                    <a:pt x="0" y="2942"/>
                  </a:cubicBezTo>
                  <a:cubicBezTo>
                    <a:pt x="72" y="2985"/>
                    <a:pt x="152" y="3038"/>
                    <a:pt x="227" y="3038"/>
                  </a:cubicBezTo>
                  <a:cubicBezTo>
                    <a:pt x="255" y="3038"/>
                    <a:pt x="283" y="3030"/>
                    <a:pt x="309" y="3012"/>
                  </a:cubicBezTo>
                  <a:cubicBezTo>
                    <a:pt x="390" y="2957"/>
                    <a:pt x="396" y="2842"/>
                    <a:pt x="396" y="2745"/>
                  </a:cubicBezTo>
                  <a:cubicBezTo>
                    <a:pt x="393" y="1932"/>
                    <a:pt x="388" y="1120"/>
                    <a:pt x="384" y="308"/>
                  </a:cubicBezTo>
                  <a:cubicBezTo>
                    <a:pt x="384" y="246"/>
                    <a:pt x="383" y="182"/>
                    <a:pt x="362" y="124"/>
                  </a:cubicBezTo>
                  <a:cubicBezTo>
                    <a:pt x="341" y="65"/>
                    <a:pt x="293" y="12"/>
                    <a:pt x="231" y="2"/>
                  </a:cubicBezTo>
                  <a:cubicBezTo>
                    <a:pt x="226" y="1"/>
                    <a:pt x="221" y="0"/>
                    <a:pt x="216"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6" name="Google Shape;666;p16"/>
            <p:cNvSpPr/>
            <p:nvPr/>
          </p:nvSpPr>
          <p:spPr>
            <a:xfrm>
              <a:off x="2172825" y="1307675"/>
              <a:ext cx="9950" cy="75950"/>
            </a:xfrm>
            <a:custGeom>
              <a:avLst/>
              <a:gdLst/>
              <a:ahLst/>
              <a:cxnLst/>
              <a:rect l="l" t="t" r="r" b="b"/>
              <a:pathLst>
                <a:path w="398" h="3038" extrusionOk="0">
                  <a:moveTo>
                    <a:pt x="218" y="0"/>
                  </a:moveTo>
                  <a:cubicBezTo>
                    <a:pt x="158" y="0"/>
                    <a:pt x="80" y="53"/>
                    <a:pt x="78" y="110"/>
                  </a:cubicBezTo>
                  <a:cubicBezTo>
                    <a:pt x="27" y="1053"/>
                    <a:pt x="3" y="1998"/>
                    <a:pt x="1" y="2942"/>
                  </a:cubicBezTo>
                  <a:cubicBezTo>
                    <a:pt x="73" y="2985"/>
                    <a:pt x="153" y="3038"/>
                    <a:pt x="228" y="3038"/>
                  </a:cubicBezTo>
                  <a:cubicBezTo>
                    <a:pt x="257" y="3038"/>
                    <a:pt x="284" y="3030"/>
                    <a:pt x="310" y="3012"/>
                  </a:cubicBezTo>
                  <a:cubicBezTo>
                    <a:pt x="391" y="2957"/>
                    <a:pt x="397" y="2842"/>
                    <a:pt x="397" y="2745"/>
                  </a:cubicBezTo>
                  <a:cubicBezTo>
                    <a:pt x="393" y="1932"/>
                    <a:pt x="390" y="1120"/>
                    <a:pt x="386" y="308"/>
                  </a:cubicBezTo>
                  <a:cubicBezTo>
                    <a:pt x="386" y="246"/>
                    <a:pt x="385" y="182"/>
                    <a:pt x="363" y="124"/>
                  </a:cubicBezTo>
                  <a:cubicBezTo>
                    <a:pt x="342" y="65"/>
                    <a:pt x="295" y="12"/>
                    <a:pt x="233" y="2"/>
                  </a:cubicBezTo>
                  <a:cubicBezTo>
                    <a:pt x="228" y="1"/>
                    <a:pt x="223" y="0"/>
                    <a:pt x="218"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7" name="Google Shape;667;p16"/>
            <p:cNvSpPr/>
            <p:nvPr/>
          </p:nvSpPr>
          <p:spPr>
            <a:xfrm>
              <a:off x="2050025" y="1265775"/>
              <a:ext cx="142050" cy="37475"/>
            </a:xfrm>
            <a:custGeom>
              <a:avLst/>
              <a:gdLst/>
              <a:ahLst/>
              <a:cxnLst/>
              <a:rect l="l" t="t" r="r" b="b"/>
              <a:pathLst>
                <a:path w="5682" h="1499" extrusionOk="0">
                  <a:moveTo>
                    <a:pt x="2479" y="0"/>
                  </a:moveTo>
                  <a:cubicBezTo>
                    <a:pt x="2031" y="0"/>
                    <a:pt x="1582" y="6"/>
                    <a:pt x="1133" y="16"/>
                  </a:cubicBezTo>
                  <a:cubicBezTo>
                    <a:pt x="975" y="19"/>
                    <a:pt x="785" y="13"/>
                    <a:pt x="679" y="178"/>
                  </a:cubicBezTo>
                  <a:cubicBezTo>
                    <a:pt x="428" y="571"/>
                    <a:pt x="201" y="993"/>
                    <a:pt x="1" y="1438"/>
                  </a:cubicBezTo>
                  <a:cubicBezTo>
                    <a:pt x="1435" y="1479"/>
                    <a:pt x="2907" y="1499"/>
                    <a:pt x="4361" y="1499"/>
                  </a:cubicBezTo>
                  <a:cubicBezTo>
                    <a:pt x="4803" y="1499"/>
                    <a:pt x="5244" y="1497"/>
                    <a:pt x="5682" y="1493"/>
                  </a:cubicBezTo>
                  <a:cubicBezTo>
                    <a:pt x="5570" y="942"/>
                    <a:pt x="5314" y="473"/>
                    <a:pt x="5017" y="78"/>
                  </a:cubicBezTo>
                  <a:cubicBezTo>
                    <a:pt x="4172" y="21"/>
                    <a:pt x="3326" y="0"/>
                    <a:pt x="2479"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8" name="Google Shape;668;p16"/>
            <p:cNvSpPr/>
            <p:nvPr/>
          </p:nvSpPr>
          <p:spPr>
            <a:xfrm>
              <a:off x="2044825" y="1296675"/>
              <a:ext cx="150100" cy="15850"/>
            </a:xfrm>
            <a:custGeom>
              <a:avLst/>
              <a:gdLst/>
              <a:ahLst/>
              <a:cxnLst/>
              <a:rect l="l" t="t" r="r" b="b"/>
              <a:pathLst>
                <a:path w="6004" h="634" extrusionOk="0">
                  <a:moveTo>
                    <a:pt x="3093" y="0"/>
                  </a:moveTo>
                  <a:cubicBezTo>
                    <a:pt x="2289" y="0"/>
                    <a:pt x="1379" y="22"/>
                    <a:pt x="143" y="57"/>
                  </a:cubicBezTo>
                  <a:cubicBezTo>
                    <a:pt x="98" y="59"/>
                    <a:pt x="56" y="107"/>
                    <a:pt x="48" y="170"/>
                  </a:cubicBezTo>
                  <a:lnTo>
                    <a:pt x="5" y="584"/>
                  </a:lnTo>
                  <a:cubicBezTo>
                    <a:pt x="0" y="625"/>
                    <a:pt x="54" y="633"/>
                    <a:pt x="99" y="633"/>
                  </a:cubicBezTo>
                  <a:cubicBezTo>
                    <a:pt x="114" y="633"/>
                    <a:pt x="127" y="632"/>
                    <a:pt x="138" y="632"/>
                  </a:cubicBezTo>
                  <a:cubicBezTo>
                    <a:pt x="196" y="627"/>
                    <a:pt x="259" y="626"/>
                    <a:pt x="323" y="626"/>
                  </a:cubicBezTo>
                  <a:cubicBezTo>
                    <a:pt x="462" y="626"/>
                    <a:pt x="607" y="633"/>
                    <a:pt x="735" y="633"/>
                  </a:cubicBezTo>
                  <a:cubicBezTo>
                    <a:pt x="2489" y="627"/>
                    <a:pt x="4219" y="612"/>
                    <a:pt x="5974" y="606"/>
                  </a:cubicBezTo>
                  <a:cubicBezTo>
                    <a:pt x="5996" y="479"/>
                    <a:pt x="6003" y="301"/>
                    <a:pt x="5996" y="171"/>
                  </a:cubicBezTo>
                  <a:cubicBezTo>
                    <a:pt x="5975" y="154"/>
                    <a:pt x="5947" y="117"/>
                    <a:pt x="5921" y="114"/>
                  </a:cubicBezTo>
                  <a:cubicBezTo>
                    <a:pt x="4874" y="32"/>
                    <a:pt x="4060" y="0"/>
                    <a:pt x="3093"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9" name="Google Shape;669;p16"/>
            <p:cNvSpPr/>
            <p:nvPr/>
          </p:nvSpPr>
          <p:spPr>
            <a:xfrm>
              <a:off x="2056525" y="1296350"/>
              <a:ext cx="127925" cy="3550"/>
            </a:xfrm>
            <a:custGeom>
              <a:avLst/>
              <a:gdLst/>
              <a:ahLst/>
              <a:cxnLst/>
              <a:rect l="l" t="t" r="r" b="b"/>
              <a:pathLst>
                <a:path w="5117" h="142" extrusionOk="0">
                  <a:moveTo>
                    <a:pt x="2465" y="0"/>
                  </a:moveTo>
                  <a:cubicBezTo>
                    <a:pt x="2063" y="0"/>
                    <a:pt x="1659" y="10"/>
                    <a:pt x="1256" y="15"/>
                  </a:cubicBezTo>
                  <a:cubicBezTo>
                    <a:pt x="842" y="21"/>
                    <a:pt x="429" y="9"/>
                    <a:pt x="19" y="74"/>
                  </a:cubicBezTo>
                  <a:cubicBezTo>
                    <a:pt x="1" y="76"/>
                    <a:pt x="6" y="102"/>
                    <a:pt x="23" y="102"/>
                  </a:cubicBezTo>
                  <a:cubicBezTo>
                    <a:pt x="108" y="107"/>
                    <a:pt x="194" y="109"/>
                    <a:pt x="279" y="109"/>
                  </a:cubicBezTo>
                  <a:cubicBezTo>
                    <a:pt x="616" y="109"/>
                    <a:pt x="953" y="78"/>
                    <a:pt x="1291" y="68"/>
                  </a:cubicBezTo>
                  <a:cubicBezTo>
                    <a:pt x="1524" y="62"/>
                    <a:pt x="1757" y="60"/>
                    <a:pt x="1991" y="60"/>
                  </a:cubicBezTo>
                  <a:cubicBezTo>
                    <a:pt x="2181" y="60"/>
                    <a:pt x="2370" y="61"/>
                    <a:pt x="2560" y="63"/>
                  </a:cubicBezTo>
                  <a:cubicBezTo>
                    <a:pt x="3406" y="73"/>
                    <a:pt x="4251" y="101"/>
                    <a:pt x="5096" y="142"/>
                  </a:cubicBezTo>
                  <a:cubicBezTo>
                    <a:pt x="5116" y="142"/>
                    <a:pt x="5116" y="112"/>
                    <a:pt x="5097" y="111"/>
                  </a:cubicBezTo>
                  <a:cubicBezTo>
                    <a:pt x="4243" y="38"/>
                    <a:pt x="3383" y="4"/>
                    <a:pt x="2525" y="1"/>
                  </a:cubicBezTo>
                  <a:cubicBezTo>
                    <a:pt x="2505" y="1"/>
                    <a:pt x="2485" y="0"/>
                    <a:pt x="2465"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0" name="Google Shape;670;p16"/>
            <p:cNvSpPr/>
            <p:nvPr/>
          </p:nvSpPr>
          <p:spPr>
            <a:xfrm>
              <a:off x="2073075" y="1270150"/>
              <a:ext cx="12275" cy="27750"/>
            </a:xfrm>
            <a:custGeom>
              <a:avLst/>
              <a:gdLst/>
              <a:ahLst/>
              <a:cxnLst/>
              <a:rect l="l" t="t" r="r" b="b"/>
              <a:pathLst>
                <a:path w="491" h="1110" extrusionOk="0">
                  <a:moveTo>
                    <a:pt x="22" y="0"/>
                  </a:moveTo>
                  <a:cubicBezTo>
                    <a:pt x="12" y="0"/>
                    <a:pt x="1" y="10"/>
                    <a:pt x="5" y="22"/>
                  </a:cubicBezTo>
                  <a:lnTo>
                    <a:pt x="228" y="580"/>
                  </a:lnTo>
                  <a:cubicBezTo>
                    <a:pt x="265" y="671"/>
                    <a:pt x="301" y="761"/>
                    <a:pt x="338" y="852"/>
                  </a:cubicBezTo>
                  <a:lnTo>
                    <a:pt x="392" y="989"/>
                  </a:lnTo>
                  <a:cubicBezTo>
                    <a:pt x="408" y="1029"/>
                    <a:pt x="418" y="1075"/>
                    <a:pt x="451" y="1104"/>
                  </a:cubicBezTo>
                  <a:cubicBezTo>
                    <a:pt x="455" y="1107"/>
                    <a:pt x="461" y="1109"/>
                    <a:pt x="466" y="1109"/>
                  </a:cubicBezTo>
                  <a:cubicBezTo>
                    <a:pt x="477" y="1109"/>
                    <a:pt x="487" y="1101"/>
                    <a:pt x="488" y="1088"/>
                  </a:cubicBezTo>
                  <a:cubicBezTo>
                    <a:pt x="491" y="1046"/>
                    <a:pt x="467" y="1011"/>
                    <a:pt x="452" y="974"/>
                  </a:cubicBezTo>
                  <a:cubicBezTo>
                    <a:pt x="433" y="930"/>
                    <a:pt x="414" y="884"/>
                    <a:pt x="393" y="840"/>
                  </a:cubicBezTo>
                  <a:cubicBezTo>
                    <a:pt x="354" y="746"/>
                    <a:pt x="313" y="653"/>
                    <a:pt x="273" y="559"/>
                  </a:cubicBezTo>
                  <a:cubicBezTo>
                    <a:pt x="194" y="377"/>
                    <a:pt x="115" y="192"/>
                    <a:pt x="36" y="9"/>
                  </a:cubicBezTo>
                  <a:cubicBezTo>
                    <a:pt x="33" y="3"/>
                    <a:pt x="28" y="0"/>
                    <a:pt x="22"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671" name="Google Shape;671;p16"/>
          <p:cNvSpPr/>
          <p:nvPr/>
        </p:nvSpPr>
        <p:spPr>
          <a:xfrm>
            <a:off x="-47625" y="3743575"/>
            <a:ext cx="5212563" cy="1409527"/>
          </a:xfrm>
          <a:custGeom>
            <a:avLst/>
            <a:gdLst/>
            <a:ahLst/>
            <a:cxnLst/>
            <a:rect l="l" t="t" r="r" b="b"/>
            <a:pathLst>
              <a:path w="15647" h="4270" extrusionOk="0">
                <a:moveTo>
                  <a:pt x="324" y="1"/>
                </a:moveTo>
                <a:cubicBezTo>
                  <a:pt x="210" y="1"/>
                  <a:pt x="102" y="4"/>
                  <a:pt x="0" y="12"/>
                </a:cubicBezTo>
                <a:lnTo>
                  <a:pt x="78" y="4269"/>
                </a:lnTo>
                <a:lnTo>
                  <a:pt x="15647" y="4244"/>
                </a:lnTo>
                <a:cubicBezTo>
                  <a:pt x="15647" y="4244"/>
                  <a:pt x="4213" y="1"/>
                  <a:pt x="324"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672" name="Google Shape;672;p16"/>
          <p:cNvGrpSpPr/>
          <p:nvPr/>
        </p:nvGrpSpPr>
        <p:grpSpPr>
          <a:xfrm>
            <a:off x="447670" y="3680783"/>
            <a:ext cx="2129364" cy="1462803"/>
            <a:chOff x="151837" y="1574012"/>
            <a:chExt cx="1136206" cy="780536"/>
          </a:xfrm>
        </p:grpSpPr>
        <p:sp>
          <p:nvSpPr>
            <p:cNvPr id="673" name="Google Shape;673;p16"/>
            <p:cNvSpPr/>
            <p:nvPr/>
          </p:nvSpPr>
          <p:spPr>
            <a:xfrm>
              <a:off x="151837" y="1574012"/>
              <a:ext cx="1136206" cy="780536"/>
            </a:xfrm>
            <a:custGeom>
              <a:avLst/>
              <a:gdLst/>
              <a:ahLst/>
              <a:cxnLst/>
              <a:rect l="l" t="t" r="r" b="b"/>
              <a:pathLst>
                <a:path w="25221" h="17326" extrusionOk="0">
                  <a:moveTo>
                    <a:pt x="17324" y="1"/>
                  </a:moveTo>
                  <a:cubicBezTo>
                    <a:pt x="17217" y="1"/>
                    <a:pt x="17090" y="21"/>
                    <a:pt x="16937" y="67"/>
                  </a:cubicBezTo>
                  <a:cubicBezTo>
                    <a:pt x="15811" y="407"/>
                    <a:pt x="15744" y="1389"/>
                    <a:pt x="15744" y="1389"/>
                  </a:cubicBezTo>
                  <a:cubicBezTo>
                    <a:pt x="15744" y="1389"/>
                    <a:pt x="15440" y="906"/>
                    <a:pt x="14858" y="906"/>
                  </a:cubicBezTo>
                  <a:cubicBezTo>
                    <a:pt x="14695" y="906"/>
                    <a:pt x="14511" y="944"/>
                    <a:pt x="14306" y="1040"/>
                  </a:cubicBezTo>
                  <a:cubicBezTo>
                    <a:pt x="13367" y="1478"/>
                    <a:pt x="13488" y="2313"/>
                    <a:pt x="13488" y="2313"/>
                  </a:cubicBezTo>
                  <a:cubicBezTo>
                    <a:pt x="13488" y="2313"/>
                    <a:pt x="13409" y="1997"/>
                    <a:pt x="12925" y="1997"/>
                  </a:cubicBezTo>
                  <a:cubicBezTo>
                    <a:pt x="12806" y="1997"/>
                    <a:pt x="12662" y="2016"/>
                    <a:pt x="12488" y="2064"/>
                  </a:cubicBezTo>
                  <a:cubicBezTo>
                    <a:pt x="11612" y="2307"/>
                    <a:pt x="11482" y="3141"/>
                    <a:pt x="11482" y="3141"/>
                  </a:cubicBezTo>
                  <a:cubicBezTo>
                    <a:pt x="11482" y="3141"/>
                    <a:pt x="11264" y="2409"/>
                    <a:pt x="10598" y="2409"/>
                  </a:cubicBezTo>
                  <a:cubicBezTo>
                    <a:pt x="10472" y="2409"/>
                    <a:pt x="10331" y="2435"/>
                    <a:pt x="10172" y="2496"/>
                  </a:cubicBezTo>
                  <a:cubicBezTo>
                    <a:pt x="9420" y="2788"/>
                    <a:pt x="8911" y="4103"/>
                    <a:pt x="8703" y="4743"/>
                  </a:cubicBezTo>
                  <a:lnTo>
                    <a:pt x="8703" y="4743"/>
                  </a:lnTo>
                  <a:cubicBezTo>
                    <a:pt x="8735" y="4491"/>
                    <a:pt x="8664" y="4190"/>
                    <a:pt x="8164" y="4160"/>
                  </a:cubicBezTo>
                  <a:cubicBezTo>
                    <a:pt x="8146" y="4159"/>
                    <a:pt x="8127" y="4158"/>
                    <a:pt x="8109" y="4158"/>
                  </a:cubicBezTo>
                  <a:cubicBezTo>
                    <a:pt x="7273" y="4158"/>
                    <a:pt x="6908" y="5333"/>
                    <a:pt x="6908" y="5333"/>
                  </a:cubicBezTo>
                  <a:cubicBezTo>
                    <a:pt x="6908" y="5333"/>
                    <a:pt x="6818" y="4573"/>
                    <a:pt x="6238" y="4573"/>
                  </a:cubicBezTo>
                  <a:cubicBezTo>
                    <a:pt x="6143" y="4573"/>
                    <a:pt x="6034" y="4594"/>
                    <a:pt x="5910" y="4641"/>
                  </a:cubicBezTo>
                  <a:cubicBezTo>
                    <a:pt x="5033" y="4982"/>
                    <a:pt x="5527" y="6703"/>
                    <a:pt x="5527" y="6703"/>
                  </a:cubicBezTo>
                  <a:cubicBezTo>
                    <a:pt x="5527" y="6703"/>
                    <a:pt x="4870" y="5983"/>
                    <a:pt x="4282" y="5983"/>
                  </a:cubicBezTo>
                  <a:cubicBezTo>
                    <a:pt x="4217" y="5983"/>
                    <a:pt x="4153" y="5991"/>
                    <a:pt x="4091" y="6011"/>
                  </a:cubicBezTo>
                  <a:cubicBezTo>
                    <a:pt x="3465" y="6205"/>
                    <a:pt x="3648" y="7335"/>
                    <a:pt x="3648" y="7335"/>
                  </a:cubicBezTo>
                  <a:cubicBezTo>
                    <a:pt x="3648" y="7335"/>
                    <a:pt x="3550" y="7323"/>
                    <a:pt x="3396" y="7323"/>
                  </a:cubicBezTo>
                  <a:cubicBezTo>
                    <a:pt x="3001" y="7323"/>
                    <a:pt x="2239" y="7402"/>
                    <a:pt x="1831" y="7966"/>
                  </a:cubicBezTo>
                  <a:cubicBezTo>
                    <a:pt x="1265" y="8750"/>
                    <a:pt x="1888" y="9391"/>
                    <a:pt x="1888" y="9391"/>
                  </a:cubicBezTo>
                  <a:cubicBezTo>
                    <a:pt x="1888" y="9391"/>
                    <a:pt x="1012" y="9536"/>
                    <a:pt x="822" y="10075"/>
                  </a:cubicBezTo>
                  <a:cubicBezTo>
                    <a:pt x="633" y="10616"/>
                    <a:pt x="1320" y="10814"/>
                    <a:pt x="1320" y="10814"/>
                  </a:cubicBezTo>
                  <a:cubicBezTo>
                    <a:pt x="1320" y="10814"/>
                    <a:pt x="7" y="11006"/>
                    <a:pt x="2" y="11841"/>
                  </a:cubicBezTo>
                  <a:cubicBezTo>
                    <a:pt x="0" y="12677"/>
                    <a:pt x="1376" y="12780"/>
                    <a:pt x="1376" y="12780"/>
                  </a:cubicBezTo>
                  <a:cubicBezTo>
                    <a:pt x="1376" y="12780"/>
                    <a:pt x="185" y="13415"/>
                    <a:pt x="245" y="14102"/>
                  </a:cubicBezTo>
                  <a:cubicBezTo>
                    <a:pt x="291" y="14643"/>
                    <a:pt x="1074" y="14701"/>
                    <a:pt x="1408" y="14701"/>
                  </a:cubicBezTo>
                  <a:cubicBezTo>
                    <a:pt x="1499" y="14701"/>
                    <a:pt x="1556" y="14696"/>
                    <a:pt x="1556" y="14696"/>
                  </a:cubicBezTo>
                  <a:lnTo>
                    <a:pt x="1556" y="14696"/>
                  </a:lnTo>
                  <a:cubicBezTo>
                    <a:pt x="1556" y="14696"/>
                    <a:pt x="741" y="15038"/>
                    <a:pt x="802" y="15577"/>
                  </a:cubicBezTo>
                  <a:cubicBezTo>
                    <a:pt x="862" y="16118"/>
                    <a:pt x="2114" y="16368"/>
                    <a:pt x="2114" y="16368"/>
                  </a:cubicBezTo>
                  <a:cubicBezTo>
                    <a:pt x="2114" y="16368"/>
                    <a:pt x="1472" y="16938"/>
                    <a:pt x="1735" y="17251"/>
                  </a:cubicBezTo>
                  <a:cubicBezTo>
                    <a:pt x="4986" y="17265"/>
                    <a:pt x="20059" y="17325"/>
                    <a:pt x="20059" y="17325"/>
                  </a:cubicBezTo>
                  <a:cubicBezTo>
                    <a:pt x="20085" y="17325"/>
                    <a:pt x="20110" y="17325"/>
                    <a:pt x="20135" y="17325"/>
                  </a:cubicBezTo>
                  <a:cubicBezTo>
                    <a:pt x="24231" y="17325"/>
                    <a:pt x="22785" y="16058"/>
                    <a:pt x="22785" y="16058"/>
                  </a:cubicBezTo>
                  <a:cubicBezTo>
                    <a:pt x="22785" y="16058"/>
                    <a:pt x="23943" y="15768"/>
                    <a:pt x="23883" y="15080"/>
                  </a:cubicBezTo>
                  <a:cubicBezTo>
                    <a:pt x="23851" y="14707"/>
                    <a:pt x="23598" y="14622"/>
                    <a:pt x="23372" y="14622"/>
                  </a:cubicBezTo>
                  <a:cubicBezTo>
                    <a:pt x="23181" y="14622"/>
                    <a:pt x="23011" y="14683"/>
                    <a:pt x="23011" y="14683"/>
                  </a:cubicBezTo>
                  <a:cubicBezTo>
                    <a:pt x="23011" y="14683"/>
                    <a:pt x="23827" y="13850"/>
                    <a:pt x="23014" y="13504"/>
                  </a:cubicBezTo>
                  <a:cubicBezTo>
                    <a:pt x="22376" y="13232"/>
                    <a:pt x="21970" y="13203"/>
                    <a:pt x="21825" y="13203"/>
                  </a:cubicBezTo>
                  <a:cubicBezTo>
                    <a:pt x="21785" y="13203"/>
                    <a:pt x="21765" y="13205"/>
                    <a:pt x="21765" y="13205"/>
                  </a:cubicBezTo>
                  <a:cubicBezTo>
                    <a:pt x="21765" y="13205"/>
                    <a:pt x="24521" y="11938"/>
                    <a:pt x="24525" y="10955"/>
                  </a:cubicBezTo>
                  <a:cubicBezTo>
                    <a:pt x="24529" y="9972"/>
                    <a:pt x="24030" y="9627"/>
                    <a:pt x="24030" y="9627"/>
                  </a:cubicBezTo>
                  <a:cubicBezTo>
                    <a:pt x="24030" y="9627"/>
                    <a:pt x="25221" y="8895"/>
                    <a:pt x="24661" y="8107"/>
                  </a:cubicBezTo>
                  <a:cubicBezTo>
                    <a:pt x="24101" y="7319"/>
                    <a:pt x="23038" y="7265"/>
                    <a:pt x="23038" y="7265"/>
                  </a:cubicBezTo>
                  <a:cubicBezTo>
                    <a:pt x="23038" y="7265"/>
                    <a:pt x="23915" y="6827"/>
                    <a:pt x="23604" y="6236"/>
                  </a:cubicBezTo>
                  <a:cubicBezTo>
                    <a:pt x="23447" y="5939"/>
                    <a:pt x="23211" y="5865"/>
                    <a:pt x="23015" y="5865"/>
                  </a:cubicBezTo>
                  <a:cubicBezTo>
                    <a:pt x="22822" y="5865"/>
                    <a:pt x="22668" y="5937"/>
                    <a:pt x="22668" y="5937"/>
                  </a:cubicBezTo>
                  <a:cubicBezTo>
                    <a:pt x="22668" y="5937"/>
                    <a:pt x="23734" y="5400"/>
                    <a:pt x="23174" y="4613"/>
                  </a:cubicBezTo>
                  <a:cubicBezTo>
                    <a:pt x="22796" y="4082"/>
                    <a:pt x="22133" y="3995"/>
                    <a:pt x="21741" y="3995"/>
                  </a:cubicBezTo>
                  <a:cubicBezTo>
                    <a:pt x="21552" y="3995"/>
                    <a:pt x="21425" y="4015"/>
                    <a:pt x="21425" y="4015"/>
                  </a:cubicBezTo>
                  <a:cubicBezTo>
                    <a:pt x="21425" y="4015"/>
                    <a:pt x="22428" y="3528"/>
                    <a:pt x="21429" y="2985"/>
                  </a:cubicBezTo>
                  <a:cubicBezTo>
                    <a:pt x="20686" y="2579"/>
                    <a:pt x="19942" y="2527"/>
                    <a:pt x="19609" y="2527"/>
                  </a:cubicBezTo>
                  <a:cubicBezTo>
                    <a:pt x="19494" y="2527"/>
                    <a:pt x="19429" y="2533"/>
                    <a:pt x="19429" y="2533"/>
                  </a:cubicBezTo>
                  <a:cubicBezTo>
                    <a:pt x="19429" y="2533"/>
                    <a:pt x="20874" y="721"/>
                    <a:pt x="19750" y="324"/>
                  </a:cubicBezTo>
                  <a:cubicBezTo>
                    <a:pt x="19543" y="251"/>
                    <a:pt x="19347" y="221"/>
                    <a:pt x="19164" y="221"/>
                  </a:cubicBezTo>
                  <a:cubicBezTo>
                    <a:pt x="18353" y="221"/>
                    <a:pt x="17810" y="808"/>
                    <a:pt x="17810" y="808"/>
                  </a:cubicBezTo>
                  <a:cubicBezTo>
                    <a:pt x="17810" y="808"/>
                    <a:pt x="17999" y="1"/>
                    <a:pt x="173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4" name="Google Shape;674;p16"/>
            <p:cNvSpPr/>
            <p:nvPr/>
          </p:nvSpPr>
          <p:spPr>
            <a:xfrm>
              <a:off x="180128" y="1763673"/>
              <a:ext cx="617816" cy="525193"/>
            </a:xfrm>
            <a:custGeom>
              <a:avLst/>
              <a:gdLst/>
              <a:ahLst/>
              <a:cxnLst/>
              <a:rect l="l" t="t" r="r" b="b"/>
              <a:pathLst>
                <a:path w="13714" h="11658" extrusionOk="0">
                  <a:moveTo>
                    <a:pt x="7193" y="0"/>
                  </a:moveTo>
                  <a:cubicBezTo>
                    <a:pt x="6562" y="225"/>
                    <a:pt x="6282" y="1125"/>
                    <a:pt x="6282" y="1125"/>
                  </a:cubicBezTo>
                  <a:cubicBezTo>
                    <a:pt x="6282" y="1125"/>
                    <a:pt x="6193" y="364"/>
                    <a:pt x="5612" y="364"/>
                  </a:cubicBezTo>
                  <a:cubicBezTo>
                    <a:pt x="5516" y="364"/>
                    <a:pt x="5407" y="385"/>
                    <a:pt x="5283" y="433"/>
                  </a:cubicBezTo>
                  <a:cubicBezTo>
                    <a:pt x="4406" y="773"/>
                    <a:pt x="4901" y="2495"/>
                    <a:pt x="4901" y="2495"/>
                  </a:cubicBezTo>
                  <a:cubicBezTo>
                    <a:pt x="4901" y="2495"/>
                    <a:pt x="4242" y="1774"/>
                    <a:pt x="3654" y="1774"/>
                  </a:cubicBezTo>
                  <a:cubicBezTo>
                    <a:pt x="3589" y="1774"/>
                    <a:pt x="3526" y="1783"/>
                    <a:pt x="3464" y="1802"/>
                  </a:cubicBezTo>
                  <a:cubicBezTo>
                    <a:pt x="2838" y="1996"/>
                    <a:pt x="3021" y="3126"/>
                    <a:pt x="3021" y="3126"/>
                  </a:cubicBezTo>
                  <a:cubicBezTo>
                    <a:pt x="3021" y="3126"/>
                    <a:pt x="2926" y="3114"/>
                    <a:pt x="2776" y="3114"/>
                  </a:cubicBezTo>
                  <a:cubicBezTo>
                    <a:pt x="2491" y="3114"/>
                    <a:pt x="2008" y="3155"/>
                    <a:pt x="1608" y="3394"/>
                  </a:cubicBezTo>
                  <a:cubicBezTo>
                    <a:pt x="1818" y="4122"/>
                    <a:pt x="1945" y="4860"/>
                    <a:pt x="1916" y="5605"/>
                  </a:cubicBezTo>
                  <a:cubicBezTo>
                    <a:pt x="1850" y="7283"/>
                    <a:pt x="1001" y="8858"/>
                    <a:pt x="0" y="10358"/>
                  </a:cubicBezTo>
                  <a:cubicBezTo>
                    <a:pt x="276" y="10477"/>
                    <a:pt x="630" y="10494"/>
                    <a:pt x="811" y="10494"/>
                  </a:cubicBezTo>
                  <a:cubicBezTo>
                    <a:pt x="883" y="10494"/>
                    <a:pt x="928" y="10492"/>
                    <a:pt x="928" y="10492"/>
                  </a:cubicBezTo>
                  <a:lnTo>
                    <a:pt x="928" y="10492"/>
                  </a:lnTo>
                  <a:cubicBezTo>
                    <a:pt x="928" y="10492"/>
                    <a:pt x="161" y="10814"/>
                    <a:pt x="173" y="11327"/>
                  </a:cubicBezTo>
                  <a:cubicBezTo>
                    <a:pt x="912" y="11352"/>
                    <a:pt x="1682" y="11585"/>
                    <a:pt x="2436" y="11643"/>
                  </a:cubicBezTo>
                  <a:cubicBezTo>
                    <a:pt x="2566" y="11653"/>
                    <a:pt x="2695" y="11657"/>
                    <a:pt x="2824" y="11657"/>
                  </a:cubicBezTo>
                  <a:cubicBezTo>
                    <a:pt x="4151" y="11657"/>
                    <a:pt x="5417" y="11148"/>
                    <a:pt x="6603" y="10653"/>
                  </a:cubicBezTo>
                  <a:cubicBezTo>
                    <a:pt x="8237" y="9971"/>
                    <a:pt x="9872" y="9288"/>
                    <a:pt x="11506" y="8606"/>
                  </a:cubicBezTo>
                  <a:cubicBezTo>
                    <a:pt x="11170" y="7748"/>
                    <a:pt x="11026" y="6815"/>
                    <a:pt x="11361" y="5959"/>
                  </a:cubicBezTo>
                  <a:cubicBezTo>
                    <a:pt x="11697" y="5102"/>
                    <a:pt x="12588" y="4344"/>
                    <a:pt x="13714" y="4200"/>
                  </a:cubicBezTo>
                  <a:cubicBezTo>
                    <a:pt x="13709" y="4100"/>
                    <a:pt x="13704" y="4000"/>
                    <a:pt x="13699" y="3899"/>
                  </a:cubicBezTo>
                  <a:cubicBezTo>
                    <a:pt x="12858" y="4017"/>
                    <a:pt x="11949" y="4172"/>
                    <a:pt x="11400" y="4686"/>
                  </a:cubicBezTo>
                  <a:cubicBezTo>
                    <a:pt x="11237" y="4839"/>
                    <a:pt x="11112" y="5018"/>
                    <a:pt x="10930" y="5156"/>
                  </a:cubicBezTo>
                  <a:cubicBezTo>
                    <a:pt x="10642" y="5374"/>
                    <a:pt x="10261" y="5459"/>
                    <a:pt x="9860" y="5459"/>
                  </a:cubicBezTo>
                  <a:cubicBezTo>
                    <a:pt x="9457" y="5459"/>
                    <a:pt x="9034" y="5373"/>
                    <a:pt x="8662" y="5251"/>
                  </a:cubicBezTo>
                  <a:cubicBezTo>
                    <a:pt x="8091" y="5064"/>
                    <a:pt x="7532" y="4790"/>
                    <a:pt x="7241" y="4362"/>
                  </a:cubicBezTo>
                  <a:cubicBezTo>
                    <a:pt x="7099" y="4152"/>
                    <a:pt x="7028" y="3919"/>
                    <a:pt x="6972" y="3686"/>
                  </a:cubicBezTo>
                  <a:cubicBezTo>
                    <a:pt x="6677" y="2465"/>
                    <a:pt x="6769" y="1196"/>
                    <a:pt x="7193"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5" name="Google Shape;675;p16"/>
            <p:cNvSpPr/>
            <p:nvPr/>
          </p:nvSpPr>
          <p:spPr>
            <a:xfrm>
              <a:off x="151837" y="1761195"/>
              <a:ext cx="1136206" cy="593083"/>
            </a:xfrm>
            <a:custGeom>
              <a:avLst/>
              <a:gdLst/>
              <a:ahLst/>
              <a:cxnLst/>
              <a:rect l="l" t="t" r="r" b="b"/>
              <a:pathLst>
                <a:path w="25221" h="13165" extrusionOk="0">
                  <a:moveTo>
                    <a:pt x="22603" y="1"/>
                  </a:moveTo>
                  <a:lnTo>
                    <a:pt x="22603" y="1"/>
                  </a:lnTo>
                  <a:cubicBezTo>
                    <a:pt x="22769" y="87"/>
                    <a:pt x="23125" y="329"/>
                    <a:pt x="22924" y="738"/>
                  </a:cubicBezTo>
                  <a:cubicBezTo>
                    <a:pt x="22666" y="1260"/>
                    <a:pt x="21775" y="1334"/>
                    <a:pt x="21775" y="1334"/>
                  </a:cubicBezTo>
                  <a:cubicBezTo>
                    <a:pt x="21775" y="1334"/>
                    <a:pt x="22313" y="2020"/>
                    <a:pt x="21649" y="2756"/>
                  </a:cubicBezTo>
                  <a:cubicBezTo>
                    <a:pt x="21253" y="3193"/>
                    <a:pt x="20660" y="3282"/>
                    <a:pt x="20244" y="3282"/>
                  </a:cubicBezTo>
                  <a:cubicBezTo>
                    <a:pt x="19961" y="3282"/>
                    <a:pt x="19761" y="3241"/>
                    <a:pt x="19761" y="3241"/>
                  </a:cubicBezTo>
                  <a:lnTo>
                    <a:pt x="19761" y="3241"/>
                  </a:lnTo>
                  <a:cubicBezTo>
                    <a:pt x="19761" y="3241"/>
                    <a:pt x="19798" y="4380"/>
                    <a:pt x="19149" y="4524"/>
                  </a:cubicBezTo>
                  <a:cubicBezTo>
                    <a:pt x="19104" y="4534"/>
                    <a:pt x="19058" y="4538"/>
                    <a:pt x="19012" y="4538"/>
                  </a:cubicBezTo>
                  <a:cubicBezTo>
                    <a:pt x="18407" y="4538"/>
                    <a:pt x="17810" y="3721"/>
                    <a:pt x="17810" y="3720"/>
                  </a:cubicBezTo>
                  <a:lnTo>
                    <a:pt x="17810" y="3720"/>
                  </a:lnTo>
                  <a:cubicBezTo>
                    <a:pt x="17810" y="3721"/>
                    <a:pt x="18080" y="5472"/>
                    <a:pt x="17163" y="5741"/>
                  </a:cubicBezTo>
                  <a:cubicBezTo>
                    <a:pt x="17057" y="5772"/>
                    <a:pt x="16964" y="5786"/>
                    <a:pt x="16881" y="5786"/>
                  </a:cubicBezTo>
                  <a:cubicBezTo>
                    <a:pt x="16249" y="5786"/>
                    <a:pt x="16258" y="4975"/>
                    <a:pt x="16258" y="4975"/>
                  </a:cubicBezTo>
                  <a:lnTo>
                    <a:pt x="16258" y="4975"/>
                  </a:lnTo>
                  <a:cubicBezTo>
                    <a:pt x="16258" y="4975"/>
                    <a:pt x="15773" y="6051"/>
                    <a:pt x="14982" y="6051"/>
                  </a:cubicBezTo>
                  <a:cubicBezTo>
                    <a:pt x="14941" y="6051"/>
                    <a:pt x="14900" y="6048"/>
                    <a:pt x="14858" y="6042"/>
                  </a:cubicBezTo>
                  <a:cubicBezTo>
                    <a:pt x="14360" y="5972"/>
                    <a:pt x="14332" y="5663"/>
                    <a:pt x="14398" y="5414"/>
                  </a:cubicBezTo>
                  <a:lnTo>
                    <a:pt x="14398" y="5414"/>
                  </a:lnTo>
                  <a:cubicBezTo>
                    <a:pt x="14111" y="6032"/>
                    <a:pt x="13433" y="7305"/>
                    <a:pt x="12646" y="7537"/>
                  </a:cubicBezTo>
                  <a:cubicBezTo>
                    <a:pt x="12512" y="7576"/>
                    <a:pt x="12393" y="7593"/>
                    <a:pt x="12287" y="7593"/>
                  </a:cubicBezTo>
                  <a:cubicBezTo>
                    <a:pt x="11557" y="7593"/>
                    <a:pt x="11424" y="6793"/>
                    <a:pt x="11424" y="6793"/>
                  </a:cubicBezTo>
                  <a:cubicBezTo>
                    <a:pt x="11424" y="6793"/>
                    <a:pt x="11190" y="7613"/>
                    <a:pt x="10286" y="7785"/>
                  </a:cubicBezTo>
                  <a:cubicBezTo>
                    <a:pt x="10154" y="7810"/>
                    <a:pt x="10040" y="7820"/>
                    <a:pt x="9941" y="7820"/>
                  </a:cubicBezTo>
                  <a:cubicBezTo>
                    <a:pt x="9367" y="7820"/>
                    <a:pt x="9323" y="7457"/>
                    <a:pt x="9323" y="7457"/>
                  </a:cubicBezTo>
                  <a:lnTo>
                    <a:pt x="9323" y="7457"/>
                  </a:lnTo>
                  <a:cubicBezTo>
                    <a:pt x="9323" y="7457"/>
                    <a:pt x="9337" y="8297"/>
                    <a:pt x="8345" y="8660"/>
                  </a:cubicBezTo>
                  <a:cubicBezTo>
                    <a:pt x="8167" y="8725"/>
                    <a:pt x="8007" y="8752"/>
                    <a:pt x="7866" y="8752"/>
                  </a:cubicBezTo>
                  <a:cubicBezTo>
                    <a:pt x="7225" y="8752"/>
                    <a:pt x="6960" y="8198"/>
                    <a:pt x="6960" y="8198"/>
                  </a:cubicBezTo>
                  <a:cubicBezTo>
                    <a:pt x="6960" y="8198"/>
                    <a:pt x="6768" y="9171"/>
                    <a:pt x="5604" y="9419"/>
                  </a:cubicBezTo>
                  <a:cubicBezTo>
                    <a:pt x="5481" y="9445"/>
                    <a:pt x="5375" y="9457"/>
                    <a:pt x="5285" y="9457"/>
                  </a:cubicBezTo>
                  <a:cubicBezTo>
                    <a:pt x="4517" y="9457"/>
                    <a:pt x="4830" y="8613"/>
                    <a:pt x="4830" y="8613"/>
                  </a:cubicBezTo>
                  <a:lnTo>
                    <a:pt x="4830" y="8613"/>
                  </a:lnTo>
                  <a:cubicBezTo>
                    <a:pt x="4830" y="8613"/>
                    <a:pt x="4281" y="9095"/>
                    <a:pt x="3541" y="9095"/>
                  </a:cubicBezTo>
                  <a:cubicBezTo>
                    <a:pt x="3320" y="9095"/>
                    <a:pt x="3082" y="9052"/>
                    <a:pt x="2837" y="8940"/>
                  </a:cubicBezTo>
                  <a:cubicBezTo>
                    <a:pt x="1768" y="8455"/>
                    <a:pt x="3440" y="6768"/>
                    <a:pt x="3440" y="6768"/>
                  </a:cubicBezTo>
                  <a:lnTo>
                    <a:pt x="3440" y="6768"/>
                  </a:lnTo>
                  <a:cubicBezTo>
                    <a:pt x="3440" y="6768"/>
                    <a:pt x="3438" y="6768"/>
                    <a:pt x="3434" y="6768"/>
                  </a:cubicBezTo>
                  <a:cubicBezTo>
                    <a:pt x="3348" y="6768"/>
                    <a:pt x="2390" y="6754"/>
                    <a:pt x="1509" y="6162"/>
                  </a:cubicBezTo>
                  <a:cubicBezTo>
                    <a:pt x="1125" y="5904"/>
                    <a:pt x="1084" y="5684"/>
                    <a:pt x="1166" y="5514"/>
                  </a:cubicBezTo>
                  <a:lnTo>
                    <a:pt x="1166" y="5514"/>
                  </a:lnTo>
                  <a:cubicBezTo>
                    <a:pt x="1014" y="5615"/>
                    <a:pt x="882" y="5747"/>
                    <a:pt x="822" y="5920"/>
                  </a:cubicBezTo>
                  <a:cubicBezTo>
                    <a:pt x="633" y="6460"/>
                    <a:pt x="1320" y="6659"/>
                    <a:pt x="1320" y="6659"/>
                  </a:cubicBezTo>
                  <a:cubicBezTo>
                    <a:pt x="1320" y="6659"/>
                    <a:pt x="6" y="6851"/>
                    <a:pt x="2" y="7686"/>
                  </a:cubicBezTo>
                  <a:cubicBezTo>
                    <a:pt x="0" y="8522"/>
                    <a:pt x="1374" y="8623"/>
                    <a:pt x="1374" y="8623"/>
                  </a:cubicBezTo>
                  <a:cubicBezTo>
                    <a:pt x="1374" y="8623"/>
                    <a:pt x="184" y="9256"/>
                    <a:pt x="244" y="9945"/>
                  </a:cubicBezTo>
                  <a:cubicBezTo>
                    <a:pt x="290" y="10485"/>
                    <a:pt x="1072" y="10542"/>
                    <a:pt x="1405" y="10542"/>
                  </a:cubicBezTo>
                  <a:cubicBezTo>
                    <a:pt x="1496" y="10542"/>
                    <a:pt x="1554" y="10538"/>
                    <a:pt x="1554" y="10538"/>
                  </a:cubicBezTo>
                  <a:lnTo>
                    <a:pt x="1554" y="10538"/>
                  </a:lnTo>
                  <a:cubicBezTo>
                    <a:pt x="1554" y="10538"/>
                    <a:pt x="740" y="10880"/>
                    <a:pt x="800" y="11420"/>
                  </a:cubicBezTo>
                  <a:cubicBezTo>
                    <a:pt x="861" y="11960"/>
                    <a:pt x="2112" y="12211"/>
                    <a:pt x="2112" y="12211"/>
                  </a:cubicBezTo>
                  <a:cubicBezTo>
                    <a:pt x="2112" y="12211"/>
                    <a:pt x="1470" y="12781"/>
                    <a:pt x="1733" y="13093"/>
                  </a:cubicBezTo>
                  <a:cubicBezTo>
                    <a:pt x="4985" y="13105"/>
                    <a:pt x="20058" y="13165"/>
                    <a:pt x="20058" y="13165"/>
                  </a:cubicBezTo>
                  <a:cubicBezTo>
                    <a:pt x="20085" y="13165"/>
                    <a:pt x="20113" y="13165"/>
                    <a:pt x="20139" y="13165"/>
                  </a:cubicBezTo>
                  <a:cubicBezTo>
                    <a:pt x="24231" y="13165"/>
                    <a:pt x="22785" y="11898"/>
                    <a:pt x="22785" y="11898"/>
                  </a:cubicBezTo>
                  <a:cubicBezTo>
                    <a:pt x="22785" y="11898"/>
                    <a:pt x="23942" y="11607"/>
                    <a:pt x="23883" y="10920"/>
                  </a:cubicBezTo>
                  <a:cubicBezTo>
                    <a:pt x="23851" y="10547"/>
                    <a:pt x="23597" y="10461"/>
                    <a:pt x="23371" y="10461"/>
                  </a:cubicBezTo>
                  <a:cubicBezTo>
                    <a:pt x="23180" y="10461"/>
                    <a:pt x="23009" y="10522"/>
                    <a:pt x="23009" y="10522"/>
                  </a:cubicBezTo>
                  <a:cubicBezTo>
                    <a:pt x="23009" y="10522"/>
                    <a:pt x="23825" y="9690"/>
                    <a:pt x="23014" y="9344"/>
                  </a:cubicBezTo>
                  <a:cubicBezTo>
                    <a:pt x="22376" y="9072"/>
                    <a:pt x="21970" y="9042"/>
                    <a:pt x="21825" y="9042"/>
                  </a:cubicBezTo>
                  <a:cubicBezTo>
                    <a:pt x="21785" y="9042"/>
                    <a:pt x="21765" y="9044"/>
                    <a:pt x="21765" y="9044"/>
                  </a:cubicBezTo>
                  <a:cubicBezTo>
                    <a:pt x="21765" y="9044"/>
                    <a:pt x="24521" y="7779"/>
                    <a:pt x="24525" y="6795"/>
                  </a:cubicBezTo>
                  <a:cubicBezTo>
                    <a:pt x="24529" y="5813"/>
                    <a:pt x="24030" y="5467"/>
                    <a:pt x="24030" y="5467"/>
                  </a:cubicBezTo>
                  <a:cubicBezTo>
                    <a:pt x="24030" y="5467"/>
                    <a:pt x="25221" y="4734"/>
                    <a:pt x="24661" y="3947"/>
                  </a:cubicBezTo>
                  <a:cubicBezTo>
                    <a:pt x="24100" y="3158"/>
                    <a:pt x="23038" y="3105"/>
                    <a:pt x="23038" y="3105"/>
                  </a:cubicBezTo>
                  <a:cubicBezTo>
                    <a:pt x="23038" y="3105"/>
                    <a:pt x="23915" y="2666"/>
                    <a:pt x="23604" y="2076"/>
                  </a:cubicBezTo>
                  <a:cubicBezTo>
                    <a:pt x="23448" y="1778"/>
                    <a:pt x="23212" y="1704"/>
                    <a:pt x="23016" y="1704"/>
                  </a:cubicBezTo>
                  <a:cubicBezTo>
                    <a:pt x="22822" y="1704"/>
                    <a:pt x="22667" y="1777"/>
                    <a:pt x="22667" y="1777"/>
                  </a:cubicBezTo>
                  <a:cubicBezTo>
                    <a:pt x="22667" y="1777"/>
                    <a:pt x="23734" y="1240"/>
                    <a:pt x="23173" y="453"/>
                  </a:cubicBezTo>
                  <a:cubicBezTo>
                    <a:pt x="23018" y="235"/>
                    <a:pt x="22814" y="92"/>
                    <a:pt x="22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6" name="Google Shape;676;p16"/>
            <p:cNvSpPr/>
            <p:nvPr/>
          </p:nvSpPr>
          <p:spPr>
            <a:xfrm>
              <a:off x="151837" y="1761195"/>
              <a:ext cx="1136206" cy="593083"/>
            </a:xfrm>
            <a:custGeom>
              <a:avLst/>
              <a:gdLst/>
              <a:ahLst/>
              <a:cxnLst/>
              <a:rect l="l" t="t" r="r" b="b"/>
              <a:pathLst>
                <a:path w="25221" h="13165" extrusionOk="0">
                  <a:moveTo>
                    <a:pt x="22603" y="1"/>
                  </a:moveTo>
                  <a:lnTo>
                    <a:pt x="22603" y="1"/>
                  </a:lnTo>
                  <a:cubicBezTo>
                    <a:pt x="22769" y="87"/>
                    <a:pt x="23125" y="329"/>
                    <a:pt x="22924" y="738"/>
                  </a:cubicBezTo>
                  <a:cubicBezTo>
                    <a:pt x="22666" y="1260"/>
                    <a:pt x="21775" y="1334"/>
                    <a:pt x="21775" y="1334"/>
                  </a:cubicBezTo>
                  <a:cubicBezTo>
                    <a:pt x="21775" y="1334"/>
                    <a:pt x="22313" y="2020"/>
                    <a:pt x="21649" y="2756"/>
                  </a:cubicBezTo>
                  <a:cubicBezTo>
                    <a:pt x="21253" y="3193"/>
                    <a:pt x="20660" y="3282"/>
                    <a:pt x="20244" y="3282"/>
                  </a:cubicBezTo>
                  <a:cubicBezTo>
                    <a:pt x="19961" y="3282"/>
                    <a:pt x="19761" y="3241"/>
                    <a:pt x="19761" y="3241"/>
                  </a:cubicBezTo>
                  <a:lnTo>
                    <a:pt x="19761" y="3241"/>
                  </a:lnTo>
                  <a:cubicBezTo>
                    <a:pt x="19761" y="3241"/>
                    <a:pt x="19798" y="4380"/>
                    <a:pt x="19149" y="4524"/>
                  </a:cubicBezTo>
                  <a:cubicBezTo>
                    <a:pt x="19104" y="4534"/>
                    <a:pt x="19058" y="4538"/>
                    <a:pt x="19012" y="4538"/>
                  </a:cubicBezTo>
                  <a:cubicBezTo>
                    <a:pt x="18407" y="4538"/>
                    <a:pt x="17810" y="3721"/>
                    <a:pt x="17810" y="3720"/>
                  </a:cubicBezTo>
                  <a:lnTo>
                    <a:pt x="17810" y="3720"/>
                  </a:lnTo>
                  <a:cubicBezTo>
                    <a:pt x="17810" y="3721"/>
                    <a:pt x="18080" y="5472"/>
                    <a:pt x="17163" y="5741"/>
                  </a:cubicBezTo>
                  <a:cubicBezTo>
                    <a:pt x="17057" y="5772"/>
                    <a:pt x="16964" y="5786"/>
                    <a:pt x="16881" y="5786"/>
                  </a:cubicBezTo>
                  <a:cubicBezTo>
                    <a:pt x="16249" y="5786"/>
                    <a:pt x="16258" y="4975"/>
                    <a:pt x="16258" y="4975"/>
                  </a:cubicBezTo>
                  <a:lnTo>
                    <a:pt x="16258" y="4975"/>
                  </a:lnTo>
                  <a:cubicBezTo>
                    <a:pt x="16258" y="4975"/>
                    <a:pt x="15773" y="6051"/>
                    <a:pt x="14982" y="6051"/>
                  </a:cubicBezTo>
                  <a:cubicBezTo>
                    <a:pt x="14941" y="6051"/>
                    <a:pt x="14900" y="6048"/>
                    <a:pt x="14858" y="6042"/>
                  </a:cubicBezTo>
                  <a:cubicBezTo>
                    <a:pt x="14360" y="5972"/>
                    <a:pt x="14332" y="5663"/>
                    <a:pt x="14398" y="5414"/>
                  </a:cubicBezTo>
                  <a:lnTo>
                    <a:pt x="14398" y="5414"/>
                  </a:lnTo>
                  <a:cubicBezTo>
                    <a:pt x="14111" y="6032"/>
                    <a:pt x="13433" y="7305"/>
                    <a:pt x="12646" y="7537"/>
                  </a:cubicBezTo>
                  <a:cubicBezTo>
                    <a:pt x="12512" y="7576"/>
                    <a:pt x="12393" y="7593"/>
                    <a:pt x="12287" y="7593"/>
                  </a:cubicBezTo>
                  <a:cubicBezTo>
                    <a:pt x="11557" y="7593"/>
                    <a:pt x="11424" y="6793"/>
                    <a:pt x="11424" y="6793"/>
                  </a:cubicBezTo>
                  <a:cubicBezTo>
                    <a:pt x="11424" y="6793"/>
                    <a:pt x="11190" y="7613"/>
                    <a:pt x="10286" y="7785"/>
                  </a:cubicBezTo>
                  <a:cubicBezTo>
                    <a:pt x="10154" y="7810"/>
                    <a:pt x="10040" y="7820"/>
                    <a:pt x="9941" y="7820"/>
                  </a:cubicBezTo>
                  <a:cubicBezTo>
                    <a:pt x="9367" y="7820"/>
                    <a:pt x="9323" y="7457"/>
                    <a:pt x="9323" y="7457"/>
                  </a:cubicBezTo>
                  <a:lnTo>
                    <a:pt x="9323" y="7457"/>
                  </a:lnTo>
                  <a:cubicBezTo>
                    <a:pt x="9323" y="7457"/>
                    <a:pt x="9337" y="8297"/>
                    <a:pt x="8345" y="8660"/>
                  </a:cubicBezTo>
                  <a:cubicBezTo>
                    <a:pt x="8167" y="8725"/>
                    <a:pt x="8007" y="8752"/>
                    <a:pt x="7866" y="8752"/>
                  </a:cubicBezTo>
                  <a:cubicBezTo>
                    <a:pt x="7225" y="8752"/>
                    <a:pt x="6960" y="8198"/>
                    <a:pt x="6960" y="8198"/>
                  </a:cubicBezTo>
                  <a:cubicBezTo>
                    <a:pt x="6960" y="8198"/>
                    <a:pt x="6768" y="9171"/>
                    <a:pt x="5604" y="9419"/>
                  </a:cubicBezTo>
                  <a:cubicBezTo>
                    <a:pt x="5481" y="9445"/>
                    <a:pt x="5375" y="9457"/>
                    <a:pt x="5285" y="9457"/>
                  </a:cubicBezTo>
                  <a:cubicBezTo>
                    <a:pt x="4517" y="9457"/>
                    <a:pt x="4830" y="8613"/>
                    <a:pt x="4830" y="8613"/>
                  </a:cubicBezTo>
                  <a:lnTo>
                    <a:pt x="4830" y="8613"/>
                  </a:lnTo>
                  <a:cubicBezTo>
                    <a:pt x="4830" y="8613"/>
                    <a:pt x="4281" y="9095"/>
                    <a:pt x="3541" y="9095"/>
                  </a:cubicBezTo>
                  <a:cubicBezTo>
                    <a:pt x="3320" y="9095"/>
                    <a:pt x="3082" y="9052"/>
                    <a:pt x="2837" y="8940"/>
                  </a:cubicBezTo>
                  <a:cubicBezTo>
                    <a:pt x="1768" y="8455"/>
                    <a:pt x="3440" y="6768"/>
                    <a:pt x="3440" y="6768"/>
                  </a:cubicBezTo>
                  <a:lnTo>
                    <a:pt x="3440" y="6768"/>
                  </a:lnTo>
                  <a:cubicBezTo>
                    <a:pt x="3440" y="6768"/>
                    <a:pt x="3438" y="6768"/>
                    <a:pt x="3434" y="6768"/>
                  </a:cubicBezTo>
                  <a:cubicBezTo>
                    <a:pt x="3348" y="6768"/>
                    <a:pt x="2390" y="6754"/>
                    <a:pt x="1509" y="6162"/>
                  </a:cubicBezTo>
                  <a:cubicBezTo>
                    <a:pt x="1125" y="5904"/>
                    <a:pt x="1084" y="5684"/>
                    <a:pt x="1166" y="5514"/>
                  </a:cubicBezTo>
                  <a:lnTo>
                    <a:pt x="1166" y="5514"/>
                  </a:lnTo>
                  <a:cubicBezTo>
                    <a:pt x="1014" y="5615"/>
                    <a:pt x="882" y="5747"/>
                    <a:pt x="822" y="5920"/>
                  </a:cubicBezTo>
                  <a:cubicBezTo>
                    <a:pt x="633" y="6460"/>
                    <a:pt x="1320" y="6659"/>
                    <a:pt x="1320" y="6659"/>
                  </a:cubicBezTo>
                  <a:cubicBezTo>
                    <a:pt x="1320" y="6659"/>
                    <a:pt x="6" y="6851"/>
                    <a:pt x="2" y="7686"/>
                  </a:cubicBezTo>
                  <a:cubicBezTo>
                    <a:pt x="0" y="8522"/>
                    <a:pt x="1374" y="8623"/>
                    <a:pt x="1374" y="8623"/>
                  </a:cubicBezTo>
                  <a:cubicBezTo>
                    <a:pt x="1374" y="8623"/>
                    <a:pt x="184" y="9256"/>
                    <a:pt x="244" y="9945"/>
                  </a:cubicBezTo>
                  <a:cubicBezTo>
                    <a:pt x="290" y="10485"/>
                    <a:pt x="1072" y="10542"/>
                    <a:pt x="1405" y="10542"/>
                  </a:cubicBezTo>
                  <a:cubicBezTo>
                    <a:pt x="1496" y="10542"/>
                    <a:pt x="1554" y="10538"/>
                    <a:pt x="1554" y="10538"/>
                  </a:cubicBezTo>
                  <a:lnTo>
                    <a:pt x="1554" y="10538"/>
                  </a:lnTo>
                  <a:cubicBezTo>
                    <a:pt x="1554" y="10538"/>
                    <a:pt x="740" y="10880"/>
                    <a:pt x="800" y="11420"/>
                  </a:cubicBezTo>
                  <a:cubicBezTo>
                    <a:pt x="861" y="11960"/>
                    <a:pt x="2112" y="12211"/>
                    <a:pt x="2112" y="12211"/>
                  </a:cubicBezTo>
                  <a:cubicBezTo>
                    <a:pt x="2112" y="12211"/>
                    <a:pt x="1470" y="12781"/>
                    <a:pt x="1733" y="13093"/>
                  </a:cubicBezTo>
                  <a:cubicBezTo>
                    <a:pt x="4985" y="13105"/>
                    <a:pt x="20058" y="13165"/>
                    <a:pt x="20058" y="13165"/>
                  </a:cubicBezTo>
                  <a:cubicBezTo>
                    <a:pt x="20085" y="13165"/>
                    <a:pt x="20113" y="13165"/>
                    <a:pt x="20139" y="13165"/>
                  </a:cubicBezTo>
                  <a:cubicBezTo>
                    <a:pt x="24231" y="13165"/>
                    <a:pt x="22785" y="11898"/>
                    <a:pt x="22785" y="11898"/>
                  </a:cubicBezTo>
                  <a:cubicBezTo>
                    <a:pt x="22785" y="11898"/>
                    <a:pt x="23942" y="11607"/>
                    <a:pt x="23883" y="10920"/>
                  </a:cubicBezTo>
                  <a:cubicBezTo>
                    <a:pt x="23851" y="10547"/>
                    <a:pt x="23597" y="10461"/>
                    <a:pt x="23371" y="10461"/>
                  </a:cubicBezTo>
                  <a:cubicBezTo>
                    <a:pt x="23180" y="10461"/>
                    <a:pt x="23009" y="10522"/>
                    <a:pt x="23009" y="10522"/>
                  </a:cubicBezTo>
                  <a:cubicBezTo>
                    <a:pt x="23009" y="10522"/>
                    <a:pt x="23825" y="9690"/>
                    <a:pt x="23014" y="9344"/>
                  </a:cubicBezTo>
                  <a:cubicBezTo>
                    <a:pt x="22376" y="9072"/>
                    <a:pt x="21970" y="9042"/>
                    <a:pt x="21825" y="9042"/>
                  </a:cubicBezTo>
                  <a:cubicBezTo>
                    <a:pt x="21785" y="9042"/>
                    <a:pt x="21765" y="9044"/>
                    <a:pt x="21765" y="9044"/>
                  </a:cubicBezTo>
                  <a:cubicBezTo>
                    <a:pt x="21765" y="9044"/>
                    <a:pt x="24521" y="7779"/>
                    <a:pt x="24525" y="6795"/>
                  </a:cubicBezTo>
                  <a:cubicBezTo>
                    <a:pt x="24529" y="5813"/>
                    <a:pt x="24030" y="5467"/>
                    <a:pt x="24030" y="5467"/>
                  </a:cubicBezTo>
                  <a:cubicBezTo>
                    <a:pt x="24030" y="5467"/>
                    <a:pt x="25221" y="4734"/>
                    <a:pt x="24661" y="3947"/>
                  </a:cubicBezTo>
                  <a:cubicBezTo>
                    <a:pt x="24100" y="3158"/>
                    <a:pt x="23038" y="3105"/>
                    <a:pt x="23038" y="3105"/>
                  </a:cubicBezTo>
                  <a:cubicBezTo>
                    <a:pt x="23038" y="3105"/>
                    <a:pt x="23915" y="2666"/>
                    <a:pt x="23604" y="2076"/>
                  </a:cubicBezTo>
                  <a:cubicBezTo>
                    <a:pt x="23448" y="1778"/>
                    <a:pt x="23212" y="1704"/>
                    <a:pt x="23016" y="1704"/>
                  </a:cubicBezTo>
                  <a:cubicBezTo>
                    <a:pt x="22822" y="1704"/>
                    <a:pt x="22667" y="1777"/>
                    <a:pt x="22667" y="1777"/>
                  </a:cubicBezTo>
                  <a:cubicBezTo>
                    <a:pt x="22667" y="1777"/>
                    <a:pt x="23734" y="1240"/>
                    <a:pt x="23173" y="453"/>
                  </a:cubicBezTo>
                  <a:cubicBezTo>
                    <a:pt x="23018" y="235"/>
                    <a:pt x="22814" y="92"/>
                    <a:pt x="22603" y="1"/>
                  </a:cubicBezTo>
                  <a:close/>
                </a:path>
              </a:pathLst>
            </a:custGeom>
            <a:solidFill>
              <a:srgbClr val="6E8A61">
                <a:alpha val="55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677"/>
        <p:cNvGrpSpPr/>
        <p:nvPr/>
      </p:nvGrpSpPr>
      <p:grpSpPr>
        <a:xfrm>
          <a:off x="0" y="0"/>
          <a:ext cx="0" cy="0"/>
          <a:chOff x="0" y="0"/>
          <a:chExt cx="0" cy="0"/>
        </a:xfrm>
      </p:grpSpPr>
      <p:grpSp>
        <p:nvGrpSpPr>
          <p:cNvPr id="678" name="Google Shape;678;p17"/>
          <p:cNvGrpSpPr/>
          <p:nvPr/>
        </p:nvGrpSpPr>
        <p:grpSpPr>
          <a:xfrm>
            <a:off x="-807700" y="-150494"/>
            <a:ext cx="11108498" cy="7146738"/>
            <a:chOff x="-807700" y="-150494"/>
            <a:chExt cx="11108498" cy="7146738"/>
          </a:xfrm>
        </p:grpSpPr>
        <p:sp>
          <p:nvSpPr>
            <p:cNvPr id="679" name="Google Shape;679;p17"/>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0" name="Google Shape;680;p17"/>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1" name="Google Shape;681;p17"/>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682" name="Google Shape;682;p17"/>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683" name="Google Shape;683;p17"/>
          <p:cNvSpPr txBox="1">
            <a:spLocks noGrp="1"/>
          </p:cNvSpPr>
          <p:nvPr>
            <p:ph type="title" idx="2"/>
          </p:nvPr>
        </p:nvSpPr>
        <p:spPr>
          <a:xfrm>
            <a:off x="720000" y="3354956"/>
            <a:ext cx="23364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accen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p:txBody>
      </p:sp>
      <p:sp>
        <p:nvSpPr>
          <p:cNvPr id="684" name="Google Shape;684;p17"/>
          <p:cNvSpPr txBox="1">
            <a:spLocks noGrp="1"/>
          </p:cNvSpPr>
          <p:nvPr>
            <p:ph type="subTitle" idx="1"/>
          </p:nvPr>
        </p:nvSpPr>
        <p:spPr>
          <a:xfrm>
            <a:off x="720000" y="3780241"/>
            <a:ext cx="2336400" cy="60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685" name="Google Shape;685;p17"/>
          <p:cNvSpPr txBox="1">
            <a:spLocks noGrp="1"/>
          </p:cNvSpPr>
          <p:nvPr>
            <p:ph type="title" idx="3"/>
          </p:nvPr>
        </p:nvSpPr>
        <p:spPr>
          <a:xfrm>
            <a:off x="6087588" y="3354956"/>
            <a:ext cx="23364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accen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p:txBody>
      </p:sp>
      <p:sp>
        <p:nvSpPr>
          <p:cNvPr id="686" name="Google Shape;686;p17"/>
          <p:cNvSpPr txBox="1">
            <a:spLocks noGrp="1"/>
          </p:cNvSpPr>
          <p:nvPr>
            <p:ph type="subTitle" idx="4"/>
          </p:nvPr>
        </p:nvSpPr>
        <p:spPr>
          <a:xfrm>
            <a:off x="6087588" y="3780241"/>
            <a:ext cx="2336400" cy="60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687" name="Google Shape;687;p17"/>
          <p:cNvSpPr txBox="1">
            <a:spLocks noGrp="1"/>
          </p:cNvSpPr>
          <p:nvPr>
            <p:ph type="title" idx="5"/>
          </p:nvPr>
        </p:nvSpPr>
        <p:spPr>
          <a:xfrm>
            <a:off x="3403800" y="3354950"/>
            <a:ext cx="23364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accen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p:txBody>
      </p:sp>
      <p:sp>
        <p:nvSpPr>
          <p:cNvPr id="688" name="Google Shape;688;p17"/>
          <p:cNvSpPr txBox="1">
            <a:spLocks noGrp="1"/>
          </p:cNvSpPr>
          <p:nvPr>
            <p:ph type="subTitle" idx="6"/>
          </p:nvPr>
        </p:nvSpPr>
        <p:spPr>
          <a:xfrm>
            <a:off x="3403800" y="3780241"/>
            <a:ext cx="2336400" cy="60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689" name="Google Shape;689;p17"/>
          <p:cNvSpPr/>
          <p:nvPr/>
        </p:nvSpPr>
        <p:spPr>
          <a:xfrm flipH="1">
            <a:off x="-33" y="4800602"/>
            <a:ext cx="9143977" cy="342896"/>
          </a:xfrm>
          <a:custGeom>
            <a:avLst/>
            <a:gdLst/>
            <a:ahLst/>
            <a:cxnLst/>
            <a:rect l="l" t="t" r="r" b="b"/>
            <a:pathLst>
              <a:path w="47089" h="3711" extrusionOk="0">
                <a:moveTo>
                  <a:pt x="6429" y="0"/>
                </a:moveTo>
                <a:cubicBezTo>
                  <a:pt x="1770" y="0"/>
                  <a:pt x="1" y="2013"/>
                  <a:pt x="1" y="2013"/>
                </a:cubicBezTo>
                <a:lnTo>
                  <a:pt x="1" y="3710"/>
                </a:lnTo>
                <a:lnTo>
                  <a:pt x="47088" y="3710"/>
                </a:lnTo>
                <a:lnTo>
                  <a:pt x="47088" y="1336"/>
                </a:lnTo>
                <a:cubicBezTo>
                  <a:pt x="47088" y="1336"/>
                  <a:pt x="46109" y="1360"/>
                  <a:pt x="44507" y="1360"/>
                </a:cubicBezTo>
                <a:cubicBezTo>
                  <a:pt x="41261" y="1360"/>
                  <a:pt x="35461" y="1259"/>
                  <a:pt x="30071" y="646"/>
                </a:cubicBezTo>
                <a:cubicBezTo>
                  <a:pt x="29209" y="548"/>
                  <a:pt x="28441" y="506"/>
                  <a:pt x="27744" y="506"/>
                </a:cubicBezTo>
                <a:cubicBezTo>
                  <a:pt x="23642" y="506"/>
                  <a:pt x="22029" y="1957"/>
                  <a:pt x="18479" y="1957"/>
                </a:cubicBezTo>
                <a:cubicBezTo>
                  <a:pt x="16999" y="1957"/>
                  <a:pt x="15182" y="1705"/>
                  <a:pt x="12708" y="991"/>
                </a:cubicBezTo>
                <a:cubicBezTo>
                  <a:pt x="10197" y="266"/>
                  <a:pt x="8123" y="0"/>
                  <a:pt x="6429"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690" name="Google Shape;690;p17"/>
          <p:cNvGrpSpPr/>
          <p:nvPr/>
        </p:nvGrpSpPr>
        <p:grpSpPr>
          <a:xfrm>
            <a:off x="257378" y="4485115"/>
            <a:ext cx="2181235" cy="658533"/>
            <a:chOff x="4622100" y="3983100"/>
            <a:chExt cx="898700" cy="271325"/>
          </a:xfrm>
        </p:grpSpPr>
        <p:sp>
          <p:nvSpPr>
            <p:cNvPr id="691" name="Google Shape;691;p17"/>
            <p:cNvSpPr/>
            <p:nvPr/>
          </p:nvSpPr>
          <p:spPr>
            <a:xfrm>
              <a:off x="4622100" y="3983100"/>
              <a:ext cx="898700" cy="271325"/>
            </a:xfrm>
            <a:custGeom>
              <a:avLst/>
              <a:gdLst/>
              <a:ahLst/>
              <a:cxnLst/>
              <a:rect l="l" t="t" r="r" b="b"/>
              <a:pathLst>
                <a:path w="35948" h="10853" extrusionOk="0">
                  <a:moveTo>
                    <a:pt x="2228" y="0"/>
                  </a:moveTo>
                  <a:cubicBezTo>
                    <a:pt x="2141" y="0"/>
                    <a:pt x="2053" y="9"/>
                    <a:pt x="1966" y="26"/>
                  </a:cubicBezTo>
                  <a:cubicBezTo>
                    <a:pt x="1109" y="200"/>
                    <a:pt x="495" y="1124"/>
                    <a:pt x="519" y="2034"/>
                  </a:cubicBezTo>
                  <a:cubicBezTo>
                    <a:pt x="545" y="2945"/>
                    <a:pt x="1134" y="3779"/>
                    <a:pt x="1910" y="4196"/>
                  </a:cubicBezTo>
                  <a:cubicBezTo>
                    <a:pt x="1651" y="4372"/>
                    <a:pt x="1564" y="4775"/>
                    <a:pt x="1725" y="5050"/>
                  </a:cubicBezTo>
                  <a:cubicBezTo>
                    <a:pt x="1436" y="5227"/>
                    <a:pt x="1430" y="5738"/>
                    <a:pt x="1714" y="5924"/>
                  </a:cubicBezTo>
                  <a:cubicBezTo>
                    <a:pt x="1697" y="5920"/>
                    <a:pt x="1680" y="5918"/>
                    <a:pt x="1663" y="5918"/>
                  </a:cubicBezTo>
                  <a:cubicBezTo>
                    <a:pt x="1463" y="5918"/>
                    <a:pt x="1327" y="6191"/>
                    <a:pt x="1378" y="6387"/>
                  </a:cubicBezTo>
                  <a:cubicBezTo>
                    <a:pt x="1249" y="6264"/>
                    <a:pt x="1069" y="6201"/>
                    <a:pt x="887" y="6201"/>
                  </a:cubicBezTo>
                  <a:cubicBezTo>
                    <a:pt x="745" y="6201"/>
                    <a:pt x="601" y="6240"/>
                    <a:pt x="481" y="6319"/>
                  </a:cubicBezTo>
                  <a:cubicBezTo>
                    <a:pt x="152" y="6536"/>
                    <a:pt x="0" y="6977"/>
                    <a:pt x="33" y="7383"/>
                  </a:cubicBezTo>
                  <a:cubicBezTo>
                    <a:pt x="86" y="8048"/>
                    <a:pt x="618" y="8641"/>
                    <a:pt x="1254" y="8741"/>
                  </a:cubicBezTo>
                  <a:cubicBezTo>
                    <a:pt x="1340" y="8954"/>
                    <a:pt x="1293" y="9221"/>
                    <a:pt x="1138" y="9387"/>
                  </a:cubicBezTo>
                  <a:cubicBezTo>
                    <a:pt x="1191" y="9680"/>
                    <a:pt x="1246" y="9970"/>
                    <a:pt x="1301" y="10262"/>
                  </a:cubicBezTo>
                  <a:cubicBezTo>
                    <a:pt x="1216" y="10189"/>
                    <a:pt x="1121" y="10157"/>
                    <a:pt x="1024" y="10157"/>
                  </a:cubicBezTo>
                  <a:cubicBezTo>
                    <a:pt x="710" y="10157"/>
                    <a:pt x="380" y="10496"/>
                    <a:pt x="357" y="10853"/>
                  </a:cubicBezTo>
                  <a:lnTo>
                    <a:pt x="35648" y="10853"/>
                  </a:lnTo>
                  <a:cubicBezTo>
                    <a:pt x="35695" y="10781"/>
                    <a:pt x="35741" y="10707"/>
                    <a:pt x="35783" y="10631"/>
                  </a:cubicBezTo>
                  <a:cubicBezTo>
                    <a:pt x="35481" y="10579"/>
                    <a:pt x="35425" y="10133"/>
                    <a:pt x="35551" y="9841"/>
                  </a:cubicBezTo>
                  <a:cubicBezTo>
                    <a:pt x="35676" y="9550"/>
                    <a:pt x="35907" y="9296"/>
                    <a:pt x="35925" y="8976"/>
                  </a:cubicBezTo>
                  <a:cubicBezTo>
                    <a:pt x="35947" y="8585"/>
                    <a:pt x="35645" y="8269"/>
                    <a:pt x="35441" y="7940"/>
                  </a:cubicBezTo>
                  <a:cubicBezTo>
                    <a:pt x="35238" y="7610"/>
                    <a:pt x="35176" y="7073"/>
                    <a:pt x="35517" y="6907"/>
                  </a:cubicBezTo>
                  <a:cubicBezTo>
                    <a:pt x="35697" y="6330"/>
                    <a:pt x="35414" y="5637"/>
                    <a:pt x="34890" y="5374"/>
                  </a:cubicBezTo>
                  <a:cubicBezTo>
                    <a:pt x="35159" y="4247"/>
                    <a:pt x="34721" y="3046"/>
                    <a:pt x="34039" y="2129"/>
                  </a:cubicBezTo>
                  <a:cubicBezTo>
                    <a:pt x="33718" y="1697"/>
                    <a:pt x="33330" y="1300"/>
                    <a:pt x="32842" y="1097"/>
                  </a:cubicBezTo>
                  <a:cubicBezTo>
                    <a:pt x="32646" y="1016"/>
                    <a:pt x="32431" y="973"/>
                    <a:pt x="32219" y="973"/>
                  </a:cubicBezTo>
                  <a:cubicBezTo>
                    <a:pt x="31904" y="973"/>
                    <a:pt x="31595" y="1068"/>
                    <a:pt x="31356" y="1280"/>
                  </a:cubicBezTo>
                  <a:cubicBezTo>
                    <a:pt x="30955" y="1634"/>
                    <a:pt x="30853" y="2340"/>
                    <a:pt x="31213" y="2736"/>
                  </a:cubicBezTo>
                  <a:cubicBezTo>
                    <a:pt x="31010" y="2575"/>
                    <a:pt x="30805" y="2413"/>
                    <a:pt x="30601" y="2252"/>
                  </a:cubicBezTo>
                  <a:cubicBezTo>
                    <a:pt x="30194" y="2580"/>
                    <a:pt x="29719" y="2814"/>
                    <a:pt x="29216" y="2936"/>
                  </a:cubicBezTo>
                  <a:cubicBezTo>
                    <a:pt x="29108" y="2695"/>
                    <a:pt x="28851" y="2548"/>
                    <a:pt x="28599" y="2548"/>
                  </a:cubicBezTo>
                  <a:cubicBezTo>
                    <a:pt x="28501" y="2548"/>
                    <a:pt x="28404" y="2570"/>
                    <a:pt x="28317" y="2617"/>
                  </a:cubicBezTo>
                  <a:cubicBezTo>
                    <a:pt x="28002" y="2785"/>
                    <a:pt x="27869" y="3244"/>
                    <a:pt x="28041" y="3566"/>
                  </a:cubicBezTo>
                  <a:cubicBezTo>
                    <a:pt x="28086" y="3648"/>
                    <a:pt x="28148" y="3725"/>
                    <a:pt x="28164" y="3820"/>
                  </a:cubicBezTo>
                  <a:cubicBezTo>
                    <a:pt x="28213" y="4109"/>
                    <a:pt x="27845" y="4230"/>
                    <a:pt x="27550" y="4230"/>
                  </a:cubicBezTo>
                  <a:cubicBezTo>
                    <a:pt x="27525" y="4230"/>
                    <a:pt x="27502" y="4230"/>
                    <a:pt x="27479" y="4228"/>
                  </a:cubicBezTo>
                  <a:lnTo>
                    <a:pt x="27479" y="4228"/>
                  </a:lnTo>
                  <a:cubicBezTo>
                    <a:pt x="27763" y="4518"/>
                    <a:pt x="27874" y="4977"/>
                    <a:pt x="27756" y="5373"/>
                  </a:cubicBezTo>
                  <a:cubicBezTo>
                    <a:pt x="27696" y="5335"/>
                    <a:pt x="27633" y="5318"/>
                    <a:pt x="27569" y="5318"/>
                  </a:cubicBezTo>
                  <a:cubicBezTo>
                    <a:pt x="27283" y="5318"/>
                    <a:pt x="26999" y="5665"/>
                    <a:pt x="27020" y="5997"/>
                  </a:cubicBezTo>
                  <a:cubicBezTo>
                    <a:pt x="27047" y="6400"/>
                    <a:pt x="27343" y="6724"/>
                    <a:pt x="27619" y="7006"/>
                  </a:cubicBezTo>
                  <a:lnTo>
                    <a:pt x="26912" y="7058"/>
                  </a:lnTo>
                  <a:cubicBezTo>
                    <a:pt x="26853" y="7193"/>
                    <a:pt x="26791" y="7327"/>
                    <a:pt x="26732" y="7462"/>
                  </a:cubicBezTo>
                  <a:cubicBezTo>
                    <a:pt x="25752" y="8059"/>
                    <a:pt x="24699" y="8527"/>
                    <a:pt x="23608" y="8854"/>
                  </a:cubicBezTo>
                  <a:cubicBezTo>
                    <a:pt x="23285" y="8428"/>
                    <a:pt x="22773" y="8143"/>
                    <a:pt x="22252" y="8037"/>
                  </a:cubicBezTo>
                  <a:cubicBezTo>
                    <a:pt x="22027" y="7992"/>
                    <a:pt x="21801" y="7973"/>
                    <a:pt x="21574" y="7973"/>
                  </a:cubicBezTo>
                  <a:cubicBezTo>
                    <a:pt x="21058" y="7973"/>
                    <a:pt x="20538" y="8069"/>
                    <a:pt x="20029" y="8165"/>
                  </a:cubicBezTo>
                  <a:cubicBezTo>
                    <a:pt x="20002" y="7947"/>
                    <a:pt x="19862" y="7745"/>
                    <a:pt x="19671" y="7650"/>
                  </a:cubicBezTo>
                  <a:cubicBezTo>
                    <a:pt x="19511" y="7727"/>
                    <a:pt x="19382" y="7877"/>
                    <a:pt x="19323" y="8052"/>
                  </a:cubicBezTo>
                  <a:cubicBezTo>
                    <a:pt x="19170" y="7461"/>
                    <a:pt x="19110" y="6841"/>
                    <a:pt x="18908" y="6265"/>
                  </a:cubicBezTo>
                  <a:cubicBezTo>
                    <a:pt x="18706" y="5689"/>
                    <a:pt x="18318" y="5138"/>
                    <a:pt x="17753" y="4965"/>
                  </a:cubicBezTo>
                  <a:cubicBezTo>
                    <a:pt x="17884" y="4175"/>
                    <a:pt x="17218" y="3347"/>
                    <a:pt x="16449" y="3347"/>
                  </a:cubicBezTo>
                  <a:cubicBezTo>
                    <a:pt x="16448" y="3347"/>
                    <a:pt x="16446" y="3347"/>
                    <a:pt x="16445" y="3347"/>
                  </a:cubicBezTo>
                  <a:cubicBezTo>
                    <a:pt x="16435" y="3346"/>
                    <a:pt x="16425" y="3346"/>
                    <a:pt x="16415" y="3346"/>
                  </a:cubicBezTo>
                  <a:cubicBezTo>
                    <a:pt x="16137" y="3346"/>
                    <a:pt x="15868" y="3542"/>
                    <a:pt x="15775" y="3816"/>
                  </a:cubicBezTo>
                  <a:cubicBezTo>
                    <a:pt x="15770" y="3641"/>
                    <a:pt x="15587" y="3549"/>
                    <a:pt x="15412" y="3549"/>
                  </a:cubicBezTo>
                  <a:cubicBezTo>
                    <a:pt x="15375" y="3549"/>
                    <a:pt x="15339" y="3553"/>
                    <a:pt x="15304" y="3562"/>
                  </a:cubicBezTo>
                  <a:cubicBezTo>
                    <a:pt x="15114" y="3607"/>
                    <a:pt x="14936" y="3725"/>
                    <a:pt x="14743" y="3725"/>
                  </a:cubicBezTo>
                  <a:cubicBezTo>
                    <a:pt x="14735" y="3725"/>
                    <a:pt x="14727" y="3724"/>
                    <a:pt x="14719" y="3724"/>
                  </a:cubicBezTo>
                  <a:cubicBezTo>
                    <a:pt x="14473" y="3710"/>
                    <a:pt x="14280" y="3505"/>
                    <a:pt x="14060" y="3388"/>
                  </a:cubicBezTo>
                  <a:cubicBezTo>
                    <a:pt x="13984" y="3347"/>
                    <a:pt x="13891" y="3326"/>
                    <a:pt x="13800" y="3326"/>
                  </a:cubicBezTo>
                  <a:cubicBezTo>
                    <a:pt x="13631" y="3326"/>
                    <a:pt x="13473" y="3401"/>
                    <a:pt x="13452" y="3568"/>
                  </a:cubicBezTo>
                  <a:cubicBezTo>
                    <a:pt x="13323" y="2921"/>
                    <a:pt x="12994" y="2298"/>
                    <a:pt x="12466" y="1933"/>
                  </a:cubicBezTo>
                  <a:cubicBezTo>
                    <a:pt x="12184" y="1739"/>
                    <a:pt x="11841" y="1632"/>
                    <a:pt x="11504" y="1632"/>
                  </a:cubicBezTo>
                  <a:cubicBezTo>
                    <a:pt x="11210" y="1632"/>
                    <a:pt x="10919" y="1714"/>
                    <a:pt x="10677" y="1890"/>
                  </a:cubicBezTo>
                  <a:cubicBezTo>
                    <a:pt x="10156" y="2266"/>
                    <a:pt x="9962" y="3099"/>
                    <a:pt x="10337" y="3631"/>
                  </a:cubicBezTo>
                  <a:cubicBezTo>
                    <a:pt x="9671" y="2940"/>
                    <a:pt x="9295" y="2708"/>
                    <a:pt x="9007" y="2708"/>
                  </a:cubicBezTo>
                  <a:cubicBezTo>
                    <a:pt x="8807" y="2708"/>
                    <a:pt x="8650" y="2820"/>
                    <a:pt x="8467" y="2966"/>
                  </a:cubicBezTo>
                  <a:cubicBezTo>
                    <a:pt x="8255" y="2891"/>
                    <a:pt x="8029" y="2816"/>
                    <a:pt x="7810" y="2816"/>
                  </a:cubicBezTo>
                  <a:cubicBezTo>
                    <a:pt x="7721" y="2816"/>
                    <a:pt x="7633" y="2828"/>
                    <a:pt x="7547" y="2858"/>
                  </a:cubicBezTo>
                  <a:cubicBezTo>
                    <a:pt x="7354" y="2925"/>
                    <a:pt x="7200" y="3121"/>
                    <a:pt x="7168" y="3321"/>
                  </a:cubicBezTo>
                  <a:cubicBezTo>
                    <a:pt x="6890" y="2282"/>
                    <a:pt x="6266" y="1347"/>
                    <a:pt x="5422" y="721"/>
                  </a:cubicBezTo>
                  <a:cubicBezTo>
                    <a:pt x="5308" y="636"/>
                    <a:pt x="5144" y="575"/>
                    <a:pt x="5006" y="575"/>
                  </a:cubicBezTo>
                  <a:cubicBezTo>
                    <a:pt x="4880" y="575"/>
                    <a:pt x="4775" y="626"/>
                    <a:pt x="4750" y="758"/>
                  </a:cubicBezTo>
                  <a:cubicBezTo>
                    <a:pt x="4638" y="676"/>
                    <a:pt x="4526" y="595"/>
                    <a:pt x="4416" y="514"/>
                  </a:cubicBezTo>
                  <a:cubicBezTo>
                    <a:pt x="4337" y="665"/>
                    <a:pt x="4323" y="852"/>
                    <a:pt x="4380" y="1013"/>
                  </a:cubicBezTo>
                  <a:cubicBezTo>
                    <a:pt x="4116" y="1027"/>
                    <a:pt x="3871" y="1222"/>
                    <a:pt x="3789" y="1482"/>
                  </a:cubicBezTo>
                  <a:cubicBezTo>
                    <a:pt x="3780" y="665"/>
                    <a:pt x="3006" y="0"/>
                    <a:pt x="2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2" name="Google Shape;692;p17"/>
            <p:cNvSpPr/>
            <p:nvPr/>
          </p:nvSpPr>
          <p:spPr>
            <a:xfrm>
              <a:off x="5056500" y="4077850"/>
              <a:ext cx="9350" cy="18575"/>
            </a:xfrm>
            <a:custGeom>
              <a:avLst/>
              <a:gdLst/>
              <a:ahLst/>
              <a:cxnLst/>
              <a:rect l="l" t="t" r="r" b="b"/>
              <a:pathLst>
                <a:path w="374" h="743" extrusionOk="0">
                  <a:moveTo>
                    <a:pt x="1" y="0"/>
                  </a:moveTo>
                  <a:cubicBezTo>
                    <a:pt x="163" y="226"/>
                    <a:pt x="287" y="478"/>
                    <a:pt x="374" y="743"/>
                  </a:cubicBezTo>
                  <a:cubicBezTo>
                    <a:pt x="324" y="466"/>
                    <a:pt x="189" y="206"/>
                    <a:pt x="1" y="0"/>
                  </a:cubicBezTo>
                  <a:close/>
                </a:path>
              </a:pathLst>
            </a:custGeom>
            <a:solidFill>
              <a:srgbClr val="9B9E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3" name="Google Shape;693;p17"/>
            <p:cNvSpPr/>
            <p:nvPr/>
          </p:nvSpPr>
          <p:spPr>
            <a:xfrm>
              <a:off x="4622100" y="4018550"/>
              <a:ext cx="898675" cy="235875"/>
            </a:xfrm>
            <a:custGeom>
              <a:avLst/>
              <a:gdLst/>
              <a:ahLst/>
              <a:cxnLst/>
              <a:rect l="l" t="t" r="r" b="b"/>
              <a:pathLst>
                <a:path w="35947" h="9435" extrusionOk="0">
                  <a:moveTo>
                    <a:pt x="598" y="1"/>
                  </a:moveTo>
                  <a:cubicBezTo>
                    <a:pt x="543" y="201"/>
                    <a:pt x="514" y="409"/>
                    <a:pt x="519" y="615"/>
                  </a:cubicBezTo>
                  <a:cubicBezTo>
                    <a:pt x="545" y="1526"/>
                    <a:pt x="1134" y="2360"/>
                    <a:pt x="1910" y="2777"/>
                  </a:cubicBezTo>
                  <a:cubicBezTo>
                    <a:pt x="1651" y="2952"/>
                    <a:pt x="1564" y="3356"/>
                    <a:pt x="1725" y="3631"/>
                  </a:cubicBezTo>
                  <a:cubicBezTo>
                    <a:pt x="1436" y="3808"/>
                    <a:pt x="1430" y="4319"/>
                    <a:pt x="1714" y="4505"/>
                  </a:cubicBezTo>
                  <a:cubicBezTo>
                    <a:pt x="1697" y="4501"/>
                    <a:pt x="1680" y="4499"/>
                    <a:pt x="1663" y="4499"/>
                  </a:cubicBezTo>
                  <a:cubicBezTo>
                    <a:pt x="1463" y="4499"/>
                    <a:pt x="1327" y="4771"/>
                    <a:pt x="1378" y="4968"/>
                  </a:cubicBezTo>
                  <a:cubicBezTo>
                    <a:pt x="1249" y="4845"/>
                    <a:pt x="1069" y="4782"/>
                    <a:pt x="887" y="4782"/>
                  </a:cubicBezTo>
                  <a:cubicBezTo>
                    <a:pt x="745" y="4782"/>
                    <a:pt x="601" y="4821"/>
                    <a:pt x="481" y="4900"/>
                  </a:cubicBezTo>
                  <a:cubicBezTo>
                    <a:pt x="152" y="5117"/>
                    <a:pt x="0" y="5558"/>
                    <a:pt x="33" y="5964"/>
                  </a:cubicBezTo>
                  <a:cubicBezTo>
                    <a:pt x="87" y="6631"/>
                    <a:pt x="618" y="7223"/>
                    <a:pt x="1254" y="7323"/>
                  </a:cubicBezTo>
                  <a:cubicBezTo>
                    <a:pt x="1340" y="7536"/>
                    <a:pt x="1293" y="7803"/>
                    <a:pt x="1138" y="7969"/>
                  </a:cubicBezTo>
                  <a:cubicBezTo>
                    <a:pt x="1191" y="8262"/>
                    <a:pt x="1246" y="8552"/>
                    <a:pt x="1301" y="8844"/>
                  </a:cubicBezTo>
                  <a:cubicBezTo>
                    <a:pt x="1217" y="8771"/>
                    <a:pt x="1121" y="8739"/>
                    <a:pt x="1025" y="8739"/>
                  </a:cubicBezTo>
                  <a:cubicBezTo>
                    <a:pt x="710" y="8739"/>
                    <a:pt x="380" y="9078"/>
                    <a:pt x="358" y="9435"/>
                  </a:cubicBezTo>
                  <a:lnTo>
                    <a:pt x="35648" y="9435"/>
                  </a:lnTo>
                  <a:cubicBezTo>
                    <a:pt x="35695" y="9363"/>
                    <a:pt x="35741" y="9289"/>
                    <a:pt x="35783" y="9213"/>
                  </a:cubicBezTo>
                  <a:cubicBezTo>
                    <a:pt x="35481" y="9161"/>
                    <a:pt x="35426" y="8715"/>
                    <a:pt x="35551" y="8423"/>
                  </a:cubicBezTo>
                  <a:cubicBezTo>
                    <a:pt x="35676" y="8133"/>
                    <a:pt x="35907" y="7878"/>
                    <a:pt x="35924" y="7561"/>
                  </a:cubicBezTo>
                  <a:cubicBezTo>
                    <a:pt x="35946" y="7168"/>
                    <a:pt x="35644" y="6852"/>
                    <a:pt x="35440" y="6523"/>
                  </a:cubicBezTo>
                  <a:cubicBezTo>
                    <a:pt x="35237" y="6193"/>
                    <a:pt x="35174" y="5656"/>
                    <a:pt x="35516" y="5490"/>
                  </a:cubicBezTo>
                  <a:cubicBezTo>
                    <a:pt x="35696" y="4913"/>
                    <a:pt x="35413" y="4220"/>
                    <a:pt x="34889" y="3957"/>
                  </a:cubicBezTo>
                  <a:cubicBezTo>
                    <a:pt x="35111" y="3020"/>
                    <a:pt x="34847" y="2033"/>
                    <a:pt x="34359" y="1199"/>
                  </a:cubicBezTo>
                  <a:lnTo>
                    <a:pt x="34359" y="1199"/>
                  </a:lnTo>
                  <a:cubicBezTo>
                    <a:pt x="34389" y="1315"/>
                    <a:pt x="34418" y="1432"/>
                    <a:pt x="34441" y="1550"/>
                  </a:cubicBezTo>
                  <a:cubicBezTo>
                    <a:pt x="34504" y="1885"/>
                    <a:pt x="34526" y="2249"/>
                    <a:pt x="34368" y="2551"/>
                  </a:cubicBezTo>
                  <a:cubicBezTo>
                    <a:pt x="34249" y="2778"/>
                    <a:pt x="33995" y="2946"/>
                    <a:pt x="33749" y="2946"/>
                  </a:cubicBezTo>
                  <a:cubicBezTo>
                    <a:pt x="33668" y="2946"/>
                    <a:pt x="33588" y="2928"/>
                    <a:pt x="33514" y="2888"/>
                  </a:cubicBezTo>
                  <a:lnTo>
                    <a:pt x="33514" y="2888"/>
                  </a:lnTo>
                  <a:cubicBezTo>
                    <a:pt x="33651" y="3323"/>
                    <a:pt x="33753" y="3785"/>
                    <a:pt x="33656" y="4231"/>
                  </a:cubicBezTo>
                  <a:cubicBezTo>
                    <a:pt x="33559" y="4676"/>
                    <a:pt x="33216" y="5094"/>
                    <a:pt x="32766" y="5153"/>
                  </a:cubicBezTo>
                  <a:cubicBezTo>
                    <a:pt x="32738" y="5157"/>
                    <a:pt x="32710" y="5158"/>
                    <a:pt x="32683" y="5158"/>
                  </a:cubicBezTo>
                  <a:cubicBezTo>
                    <a:pt x="32257" y="5158"/>
                    <a:pt x="31837" y="4754"/>
                    <a:pt x="31937" y="4338"/>
                  </a:cubicBezTo>
                  <a:lnTo>
                    <a:pt x="31937" y="4338"/>
                  </a:lnTo>
                  <a:cubicBezTo>
                    <a:pt x="31810" y="4415"/>
                    <a:pt x="31662" y="4452"/>
                    <a:pt x="31513" y="4452"/>
                  </a:cubicBezTo>
                  <a:cubicBezTo>
                    <a:pt x="31306" y="4452"/>
                    <a:pt x="31099" y="4380"/>
                    <a:pt x="30947" y="4240"/>
                  </a:cubicBezTo>
                  <a:cubicBezTo>
                    <a:pt x="30684" y="3999"/>
                    <a:pt x="30605" y="3581"/>
                    <a:pt x="30760" y="3261"/>
                  </a:cubicBezTo>
                  <a:cubicBezTo>
                    <a:pt x="30521" y="3256"/>
                    <a:pt x="30280" y="3249"/>
                    <a:pt x="30042" y="3244"/>
                  </a:cubicBezTo>
                  <a:lnTo>
                    <a:pt x="30042" y="3244"/>
                  </a:lnTo>
                  <a:cubicBezTo>
                    <a:pt x="30411" y="3987"/>
                    <a:pt x="30728" y="4784"/>
                    <a:pt x="30727" y="5614"/>
                  </a:cubicBezTo>
                  <a:cubicBezTo>
                    <a:pt x="30726" y="6444"/>
                    <a:pt x="30343" y="7316"/>
                    <a:pt x="29608" y="7701"/>
                  </a:cubicBezTo>
                  <a:cubicBezTo>
                    <a:pt x="29330" y="7846"/>
                    <a:pt x="29023" y="7911"/>
                    <a:pt x="28713" y="7911"/>
                  </a:cubicBezTo>
                  <a:cubicBezTo>
                    <a:pt x="28242" y="7911"/>
                    <a:pt x="27761" y="7762"/>
                    <a:pt x="27355" y="7516"/>
                  </a:cubicBezTo>
                  <a:cubicBezTo>
                    <a:pt x="26879" y="7229"/>
                    <a:pt x="26490" y="6825"/>
                    <a:pt x="26145" y="6383"/>
                  </a:cubicBezTo>
                  <a:cubicBezTo>
                    <a:pt x="25336" y="6823"/>
                    <a:pt x="24486" y="7177"/>
                    <a:pt x="23611" y="7439"/>
                  </a:cubicBezTo>
                  <a:cubicBezTo>
                    <a:pt x="23287" y="7014"/>
                    <a:pt x="22775" y="6728"/>
                    <a:pt x="22254" y="6622"/>
                  </a:cubicBezTo>
                  <a:cubicBezTo>
                    <a:pt x="22029" y="6577"/>
                    <a:pt x="21803" y="6558"/>
                    <a:pt x="21576" y="6558"/>
                  </a:cubicBezTo>
                  <a:cubicBezTo>
                    <a:pt x="21061" y="6558"/>
                    <a:pt x="20542" y="6654"/>
                    <a:pt x="20032" y="6750"/>
                  </a:cubicBezTo>
                  <a:cubicBezTo>
                    <a:pt x="20005" y="6531"/>
                    <a:pt x="19865" y="6329"/>
                    <a:pt x="19674" y="6235"/>
                  </a:cubicBezTo>
                  <a:cubicBezTo>
                    <a:pt x="19513" y="6313"/>
                    <a:pt x="19386" y="6461"/>
                    <a:pt x="19327" y="6636"/>
                  </a:cubicBezTo>
                  <a:cubicBezTo>
                    <a:pt x="19173" y="6045"/>
                    <a:pt x="19113" y="5426"/>
                    <a:pt x="18911" y="4850"/>
                  </a:cubicBezTo>
                  <a:cubicBezTo>
                    <a:pt x="18722" y="4310"/>
                    <a:pt x="18368" y="3790"/>
                    <a:pt x="17860" y="3587"/>
                  </a:cubicBezTo>
                  <a:lnTo>
                    <a:pt x="17860" y="3587"/>
                  </a:lnTo>
                  <a:cubicBezTo>
                    <a:pt x="17945" y="4177"/>
                    <a:pt x="17845" y="4792"/>
                    <a:pt x="17536" y="5302"/>
                  </a:cubicBezTo>
                  <a:cubicBezTo>
                    <a:pt x="17062" y="6086"/>
                    <a:pt x="16142" y="6553"/>
                    <a:pt x="15232" y="6553"/>
                  </a:cubicBezTo>
                  <a:cubicBezTo>
                    <a:pt x="14906" y="6553"/>
                    <a:pt x="14581" y="6493"/>
                    <a:pt x="14278" y="6366"/>
                  </a:cubicBezTo>
                  <a:cubicBezTo>
                    <a:pt x="14441" y="6244"/>
                    <a:pt x="14215" y="6022"/>
                    <a:pt x="14057" y="5892"/>
                  </a:cubicBezTo>
                  <a:cubicBezTo>
                    <a:pt x="13752" y="5640"/>
                    <a:pt x="13684" y="5147"/>
                    <a:pt x="13913" y="4822"/>
                  </a:cubicBezTo>
                  <a:cubicBezTo>
                    <a:pt x="13468" y="4723"/>
                    <a:pt x="13238" y="4111"/>
                    <a:pt x="13507" y="3743"/>
                  </a:cubicBezTo>
                  <a:lnTo>
                    <a:pt x="13507" y="3743"/>
                  </a:lnTo>
                  <a:cubicBezTo>
                    <a:pt x="13500" y="3743"/>
                    <a:pt x="13493" y="3743"/>
                    <a:pt x="13486" y="3743"/>
                  </a:cubicBezTo>
                  <a:cubicBezTo>
                    <a:pt x="12100" y="3743"/>
                    <a:pt x="10786" y="2818"/>
                    <a:pt x="10216" y="1555"/>
                  </a:cubicBezTo>
                  <a:cubicBezTo>
                    <a:pt x="10194" y="1506"/>
                    <a:pt x="10176" y="1455"/>
                    <a:pt x="10156" y="1406"/>
                  </a:cubicBezTo>
                  <a:lnTo>
                    <a:pt x="10156" y="1406"/>
                  </a:lnTo>
                  <a:cubicBezTo>
                    <a:pt x="10121" y="1692"/>
                    <a:pt x="10177" y="1982"/>
                    <a:pt x="10342" y="2216"/>
                  </a:cubicBezTo>
                  <a:cubicBezTo>
                    <a:pt x="9961" y="1821"/>
                    <a:pt x="9676" y="1577"/>
                    <a:pt x="9446" y="1439"/>
                  </a:cubicBezTo>
                  <a:lnTo>
                    <a:pt x="9446" y="1439"/>
                  </a:lnTo>
                  <a:cubicBezTo>
                    <a:pt x="9473" y="1550"/>
                    <a:pt x="9505" y="1661"/>
                    <a:pt x="9542" y="1770"/>
                  </a:cubicBezTo>
                  <a:cubicBezTo>
                    <a:pt x="10032" y="3230"/>
                    <a:pt x="11111" y="4410"/>
                    <a:pt x="12206" y="5495"/>
                  </a:cubicBezTo>
                  <a:cubicBezTo>
                    <a:pt x="11778" y="6180"/>
                    <a:pt x="11320" y="6894"/>
                    <a:pt x="10610" y="7283"/>
                  </a:cubicBezTo>
                  <a:cubicBezTo>
                    <a:pt x="10334" y="7435"/>
                    <a:pt x="10007" y="7516"/>
                    <a:pt x="9686" y="7516"/>
                  </a:cubicBezTo>
                  <a:cubicBezTo>
                    <a:pt x="9187" y="7516"/>
                    <a:pt x="8704" y="7321"/>
                    <a:pt x="8453" y="6898"/>
                  </a:cubicBezTo>
                  <a:cubicBezTo>
                    <a:pt x="8384" y="7052"/>
                    <a:pt x="8214" y="7149"/>
                    <a:pt x="8046" y="7149"/>
                  </a:cubicBezTo>
                  <a:cubicBezTo>
                    <a:pt x="7987" y="7149"/>
                    <a:pt x="7930" y="7138"/>
                    <a:pt x="7876" y="7113"/>
                  </a:cubicBezTo>
                  <a:cubicBezTo>
                    <a:pt x="7670" y="7015"/>
                    <a:pt x="7575" y="6734"/>
                    <a:pt x="7678" y="6531"/>
                  </a:cubicBezTo>
                  <a:lnTo>
                    <a:pt x="7678" y="6531"/>
                  </a:lnTo>
                  <a:cubicBezTo>
                    <a:pt x="7461" y="6693"/>
                    <a:pt x="7207" y="6766"/>
                    <a:pt x="6946" y="6766"/>
                  </a:cubicBezTo>
                  <a:cubicBezTo>
                    <a:pt x="6365" y="6766"/>
                    <a:pt x="5754" y="6407"/>
                    <a:pt x="5465" y="5879"/>
                  </a:cubicBezTo>
                  <a:cubicBezTo>
                    <a:pt x="5044" y="5115"/>
                    <a:pt x="5157" y="4161"/>
                    <a:pt x="5462" y="3344"/>
                  </a:cubicBezTo>
                  <a:cubicBezTo>
                    <a:pt x="5120" y="3207"/>
                    <a:pt x="4779" y="3068"/>
                    <a:pt x="4437" y="2931"/>
                  </a:cubicBezTo>
                  <a:cubicBezTo>
                    <a:pt x="4190" y="2833"/>
                    <a:pt x="3927" y="2476"/>
                    <a:pt x="4173" y="2375"/>
                  </a:cubicBezTo>
                  <a:lnTo>
                    <a:pt x="4173" y="2375"/>
                  </a:lnTo>
                  <a:cubicBezTo>
                    <a:pt x="4000" y="2407"/>
                    <a:pt x="3825" y="2422"/>
                    <a:pt x="3650" y="2422"/>
                  </a:cubicBezTo>
                  <a:cubicBezTo>
                    <a:pt x="2493" y="2422"/>
                    <a:pt x="1339" y="1740"/>
                    <a:pt x="827" y="695"/>
                  </a:cubicBezTo>
                  <a:cubicBezTo>
                    <a:pt x="712" y="463"/>
                    <a:pt x="639" y="231"/>
                    <a:pt x="598"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1">
  <p:cSld name="BLANK_1_1_1_1_2">
    <p:spTree>
      <p:nvGrpSpPr>
        <p:cNvPr id="1" name="Shape 747"/>
        <p:cNvGrpSpPr/>
        <p:nvPr/>
      </p:nvGrpSpPr>
      <p:grpSpPr>
        <a:xfrm>
          <a:off x="0" y="0"/>
          <a:ext cx="0" cy="0"/>
          <a:chOff x="0" y="0"/>
          <a:chExt cx="0" cy="0"/>
        </a:xfrm>
      </p:grpSpPr>
      <p:grpSp>
        <p:nvGrpSpPr>
          <p:cNvPr id="748" name="Google Shape;748;p19"/>
          <p:cNvGrpSpPr/>
          <p:nvPr/>
        </p:nvGrpSpPr>
        <p:grpSpPr>
          <a:xfrm>
            <a:off x="-807700" y="-150494"/>
            <a:ext cx="11108498" cy="7146738"/>
            <a:chOff x="-807700" y="-150494"/>
            <a:chExt cx="11108498" cy="7146738"/>
          </a:xfrm>
        </p:grpSpPr>
        <p:sp>
          <p:nvSpPr>
            <p:cNvPr id="749" name="Google Shape;749;p19"/>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0" name="Google Shape;750;p19"/>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1" name="Google Shape;751;p19"/>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752" name="Google Shape;752;p19"/>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753" name="Google Shape;753;p19"/>
          <p:cNvSpPr txBox="1">
            <a:spLocks noGrp="1"/>
          </p:cNvSpPr>
          <p:nvPr>
            <p:ph type="title" idx="2"/>
          </p:nvPr>
        </p:nvSpPr>
        <p:spPr>
          <a:xfrm>
            <a:off x="909231" y="1477725"/>
            <a:ext cx="2167200" cy="527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000">
                <a:solidFill>
                  <a:schemeClr val="accen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p:txBody>
      </p:sp>
      <p:sp>
        <p:nvSpPr>
          <p:cNvPr id="754" name="Google Shape;754;p19"/>
          <p:cNvSpPr txBox="1">
            <a:spLocks noGrp="1"/>
          </p:cNvSpPr>
          <p:nvPr>
            <p:ph type="subTitle" idx="1"/>
          </p:nvPr>
        </p:nvSpPr>
        <p:spPr>
          <a:xfrm>
            <a:off x="909231" y="1928950"/>
            <a:ext cx="2295000" cy="564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755" name="Google Shape;755;p19"/>
          <p:cNvSpPr txBox="1">
            <a:spLocks noGrp="1"/>
          </p:cNvSpPr>
          <p:nvPr>
            <p:ph type="title" idx="3"/>
          </p:nvPr>
        </p:nvSpPr>
        <p:spPr>
          <a:xfrm>
            <a:off x="3251846" y="1477725"/>
            <a:ext cx="2167200" cy="527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000">
                <a:solidFill>
                  <a:schemeClr val="accen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p:txBody>
      </p:sp>
      <p:sp>
        <p:nvSpPr>
          <p:cNvPr id="756" name="Google Shape;756;p19"/>
          <p:cNvSpPr txBox="1">
            <a:spLocks noGrp="1"/>
          </p:cNvSpPr>
          <p:nvPr>
            <p:ph type="subTitle" idx="4"/>
          </p:nvPr>
        </p:nvSpPr>
        <p:spPr>
          <a:xfrm>
            <a:off x="3251849" y="1928950"/>
            <a:ext cx="2290800" cy="564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757" name="Google Shape;757;p19"/>
          <p:cNvSpPr txBox="1">
            <a:spLocks noGrp="1"/>
          </p:cNvSpPr>
          <p:nvPr>
            <p:ph type="title" idx="5"/>
          </p:nvPr>
        </p:nvSpPr>
        <p:spPr>
          <a:xfrm>
            <a:off x="909231" y="2720875"/>
            <a:ext cx="2167200" cy="527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000">
                <a:solidFill>
                  <a:schemeClr val="accen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p:txBody>
      </p:sp>
      <p:sp>
        <p:nvSpPr>
          <p:cNvPr id="758" name="Google Shape;758;p19"/>
          <p:cNvSpPr txBox="1">
            <a:spLocks noGrp="1"/>
          </p:cNvSpPr>
          <p:nvPr>
            <p:ph type="subTitle" idx="6"/>
          </p:nvPr>
        </p:nvSpPr>
        <p:spPr>
          <a:xfrm>
            <a:off x="909231" y="3186400"/>
            <a:ext cx="2295000" cy="564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759" name="Google Shape;759;p19"/>
          <p:cNvSpPr txBox="1">
            <a:spLocks noGrp="1"/>
          </p:cNvSpPr>
          <p:nvPr>
            <p:ph type="title" idx="7"/>
          </p:nvPr>
        </p:nvSpPr>
        <p:spPr>
          <a:xfrm>
            <a:off x="3251846" y="2720875"/>
            <a:ext cx="2163900" cy="527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000">
                <a:solidFill>
                  <a:schemeClr val="accen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p:txBody>
      </p:sp>
      <p:sp>
        <p:nvSpPr>
          <p:cNvPr id="760" name="Google Shape;760;p19"/>
          <p:cNvSpPr txBox="1">
            <a:spLocks noGrp="1"/>
          </p:cNvSpPr>
          <p:nvPr>
            <p:ph type="subTitle" idx="8"/>
          </p:nvPr>
        </p:nvSpPr>
        <p:spPr>
          <a:xfrm>
            <a:off x="3251849" y="3186400"/>
            <a:ext cx="2290800" cy="564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grpSp>
        <p:nvGrpSpPr>
          <p:cNvPr id="761" name="Google Shape;761;p19"/>
          <p:cNvGrpSpPr/>
          <p:nvPr/>
        </p:nvGrpSpPr>
        <p:grpSpPr>
          <a:xfrm flipH="1">
            <a:off x="7486550" y="2949810"/>
            <a:ext cx="1371012" cy="962069"/>
            <a:chOff x="1953850" y="3841075"/>
            <a:chExt cx="643275" cy="451400"/>
          </a:xfrm>
        </p:grpSpPr>
        <p:sp>
          <p:nvSpPr>
            <p:cNvPr id="762" name="Google Shape;762;p19"/>
            <p:cNvSpPr/>
            <p:nvPr/>
          </p:nvSpPr>
          <p:spPr>
            <a:xfrm>
              <a:off x="2099900" y="3850475"/>
              <a:ext cx="32050" cy="36900"/>
            </a:xfrm>
            <a:custGeom>
              <a:avLst/>
              <a:gdLst/>
              <a:ahLst/>
              <a:cxnLst/>
              <a:rect l="l" t="t" r="r" b="b"/>
              <a:pathLst>
                <a:path w="1282" h="1476" extrusionOk="0">
                  <a:moveTo>
                    <a:pt x="886" y="1"/>
                  </a:moveTo>
                  <a:lnTo>
                    <a:pt x="886" y="1"/>
                  </a:lnTo>
                  <a:cubicBezTo>
                    <a:pt x="886" y="1"/>
                    <a:pt x="0" y="1246"/>
                    <a:pt x="558" y="1420"/>
                  </a:cubicBezTo>
                  <a:cubicBezTo>
                    <a:pt x="661" y="1452"/>
                    <a:pt x="760" y="1475"/>
                    <a:pt x="846" y="1475"/>
                  </a:cubicBezTo>
                  <a:cubicBezTo>
                    <a:pt x="1143" y="1475"/>
                    <a:pt x="1282" y="1192"/>
                    <a:pt x="8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3" name="Google Shape;763;p19"/>
            <p:cNvSpPr/>
            <p:nvPr/>
          </p:nvSpPr>
          <p:spPr>
            <a:xfrm>
              <a:off x="2262725" y="3874525"/>
              <a:ext cx="32050" cy="36875"/>
            </a:xfrm>
            <a:custGeom>
              <a:avLst/>
              <a:gdLst/>
              <a:ahLst/>
              <a:cxnLst/>
              <a:rect l="l" t="t" r="r" b="b"/>
              <a:pathLst>
                <a:path w="1282" h="1475" extrusionOk="0">
                  <a:moveTo>
                    <a:pt x="886" y="0"/>
                  </a:moveTo>
                  <a:cubicBezTo>
                    <a:pt x="886" y="0"/>
                    <a:pt x="0" y="1245"/>
                    <a:pt x="558" y="1419"/>
                  </a:cubicBezTo>
                  <a:cubicBezTo>
                    <a:pt x="661" y="1451"/>
                    <a:pt x="760" y="1475"/>
                    <a:pt x="846" y="1475"/>
                  </a:cubicBezTo>
                  <a:cubicBezTo>
                    <a:pt x="1143" y="1475"/>
                    <a:pt x="1282" y="1191"/>
                    <a:pt x="8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4" name="Google Shape;764;p19"/>
            <p:cNvSpPr/>
            <p:nvPr/>
          </p:nvSpPr>
          <p:spPr>
            <a:xfrm>
              <a:off x="2237375" y="3864000"/>
              <a:ext cx="32175" cy="36950"/>
            </a:xfrm>
            <a:custGeom>
              <a:avLst/>
              <a:gdLst/>
              <a:ahLst/>
              <a:cxnLst/>
              <a:rect l="l" t="t" r="r" b="b"/>
              <a:pathLst>
                <a:path w="1287" h="1478" extrusionOk="0">
                  <a:moveTo>
                    <a:pt x="833" y="1"/>
                  </a:moveTo>
                  <a:cubicBezTo>
                    <a:pt x="833" y="1"/>
                    <a:pt x="0" y="1280"/>
                    <a:pt x="564" y="1432"/>
                  </a:cubicBezTo>
                  <a:cubicBezTo>
                    <a:pt x="660" y="1458"/>
                    <a:pt x="753" y="1477"/>
                    <a:pt x="834" y="1477"/>
                  </a:cubicBezTo>
                  <a:cubicBezTo>
                    <a:pt x="1144" y="1477"/>
                    <a:pt x="1286" y="1200"/>
                    <a:pt x="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5" name="Google Shape;765;p19"/>
            <p:cNvSpPr/>
            <p:nvPr/>
          </p:nvSpPr>
          <p:spPr>
            <a:xfrm>
              <a:off x="2038675" y="3891950"/>
              <a:ext cx="35900" cy="32800"/>
            </a:xfrm>
            <a:custGeom>
              <a:avLst/>
              <a:gdLst/>
              <a:ahLst/>
              <a:cxnLst/>
              <a:rect l="l" t="t" r="r" b="b"/>
              <a:pathLst>
                <a:path w="1436" h="1312" extrusionOk="0">
                  <a:moveTo>
                    <a:pt x="577" y="0"/>
                  </a:moveTo>
                  <a:cubicBezTo>
                    <a:pt x="577" y="0"/>
                    <a:pt x="1" y="1311"/>
                    <a:pt x="572" y="1311"/>
                  </a:cubicBezTo>
                  <a:cubicBezTo>
                    <a:pt x="575" y="1311"/>
                    <a:pt x="579" y="1311"/>
                    <a:pt x="583" y="1311"/>
                  </a:cubicBezTo>
                  <a:cubicBezTo>
                    <a:pt x="1071" y="1299"/>
                    <a:pt x="1435" y="1159"/>
                    <a:pt x="5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6" name="Google Shape;766;p19"/>
            <p:cNvSpPr/>
            <p:nvPr/>
          </p:nvSpPr>
          <p:spPr>
            <a:xfrm>
              <a:off x="2185025" y="3841075"/>
              <a:ext cx="35900" cy="32825"/>
            </a:xfrm>
            <a:custGeom>
              <a:avLst/>
              <a:gdLst/>
              <a:ahLst/>
              <a:cxnLst/>
              <a:rect l="l" t="t" r="r" b="b"/>
              <a:pathLst>
                <a:path w="1436" h="1313" extrusionOk="0">
                  <a:moveTo>
                    <a:pt x="578" y="1"/>
                  </a:moveTo>
                  <a:cubicBezTo>
                    <a:pt x="578" y="1"/>
                    <a:pt x="1" y="1312"/>
                    <a:pt x="572" y="1312"/>
                  </a:cubicBezTo>
                  <a:cubicBezTo>
                    <a:pt x="575" y="1312"/>
                    <a:pt x="579" y="1312"/>
                    <a:pt x="583" y="1312"/>
                  </a:cubicBezTo>
                  <a:cubicBezTo>
                    <a:pt x="1070" y="1300"/>
                    <a:pt x="1436" y="1162"/>
                    <a:pt x="5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7" name="Google Shape;767;p19"/>
            <p:cNvSpPr/>
            <p:nvPr/>
          </p:nvSpPr>
          <p:spPr>
            <a:xfrm>
              <a:off x="2215225" y="3845900"/>
              <a:ext cx="35900" cy="32800"/>
            </a:xfrm>
            <a:custGeom>
              <a:avLst/>
              <a:gdLst/>
              <a:ahLst/>
              <a:cxnLst/>
              <a:rect l="l" t="t" r="r" b="b"/>
              <a:pathLst>
                <a:path w="1436" h="1312" extrusionOk="0">
                  <a:moveTo>
                    <a:pt x="578" y="1"/>
                  </a:moveTo>
                  <a:cubicBezTo>
                    <a:pt x="578" y="1"/>
                    <a:pt x="1" y="1312"/>
                    <a:pt x="572" y="1312"/>
                  </a:cubicBezTo>
                  <a:cubicBezTo>
                    <a:pt x="575" y="1312"/>
                    <a:pt x="579" y="1312"/>
                    <a:pt x="583" y="1312"/>
                  </a:cubicBezTo>
                  <a:cubicBezTo>
                    <a:pt x="1071" y="1299"/>
                    <a:pt x="1436" y="1161"/>
                    <a:pt x="5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8" name="Google Shape;768;p19"/>
            <p:cNvSpPr/>
            <p:nvPr/>
          </p:nvSpPr>
          <p:spPr>
            <a:xfrm>
              <a:off x="2126700" y="3841400"/>
              <a:ext cx="33150" cy="29625"/>
            </a:xfrm>
            <a:custGeom>
              <a:avLst/>
              <a:gdLst/>
              <a:ahLst/>
              <a:cxnLst/>
              <a:rect l="l" t="t" r="r" b="b"/>
              <a:pathLst>
                <a:path w="1326" h="1185" extrusionOk="0">
                  <a:moveTo>
                    <a:pt x="1325" y="0"/>
                  </a:moveTo>
                  <a:cubicBezTo>
                    <a:pt x="1325" y="0"/>
                    <a:pt x="0" y="591"/>
                    <a:pt x="448" y="975"/>
                  </a:cubicBezTo>
                  <a:cubicBezTo>
                    <a:pt x="584" y="1092"/>
                    <a:pt x="719" y="1185"/>
                    <a:pt x="842" y="1185"/>
                  </a:cubicBezTo>
                  <a:cubicBezTo>
                    <a:pt x="1055" y="1185"/>
                    <a:pt x="1234" y="909"/>
                    <a:pt x="13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9" name="Google Shape;769;p19"/>
            <p:cNvSpPr/>
            <p:nvPr/>
          </p:nvSpPr>
          <p:spPr>
            <a:xfrm>
              <a:off x="2286375" y="3901800"/>
              <a:ext cx="33150" cy="29625"/>
            </a:xfrm>
            <a:custGeom>
              <a:avLst/>
              <a:gdLst/>
              <a:ahLst/>
              <a:cxnLst/>
              <a:rect l="l" t="t" r="r" b="b"/>
              <a:pathLst>
                <a:path w="1326" h="1185" extrusionOk="0">
                  <a:moveTo>
                    <a:pt x="1326" y="0"/>
                  </a:moveTo>
                  <a:cubicBezTo>
                    <a:pt x="1326" y="0"/>
                    <a:pt x="1" y="591"/>
                    <a:pt x="449" y="975"/>
                  </a:cubicBezTo>
                  <a:cubicBezTo>
                    <a:pt x="584" y="1092"/>
                    <a:pt x="719" y="1185"/>
                    <a:pt x="842" y="1185"/>
                  </a:cubicBezTo>
                  <a:cubicBezTo>
                    <a:pt x="1055" y="1185"/>
                    <a:pt x="1234" y="908"/>
                    <a:pt x="13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0" name="Google Shape;770;p19"/>
            <p:cNvSpPr/>
            <p:nvPr/>
          </p:nvSpPr>
          <p:spPr>
            <a:xfrm>
              <a:off x="2347550" y="3970075"/>
              <a:ext cx="34050" cy="33200"/>
            </a:xfrm>
            <a:custGeom>
              <a:avLst/>
              <a:gdLst/>
              <a:ahLst/>
              <a:cxnLst/>
              <a:rect l="l" t="t" r="r" b="b"/>
              <a:pathLst>
                <a:path w="1362" h="1328" extrusionOk="0">
                  <a:moveTo>
                    <a:pt x="1361" y="0"/>
                  </a:moveTo>
                  <a:cubicBezTo>
                    <a:pt x="1361" y="0"/>
                    <a:pt x="0" y="693"/>
                    <a:pt x="413" y="1106"/>
                  </a:cubicBezTo>
                  <a:cubicBezTo>
                    <a:pt x="536" y="1229"/>
                    <a:pt x="660" y="1328"/>
                    <a:pt x="780" y="1328"/>
                  </a:cubicBezTo>
                  <a:cubicBezTo>
                    <a:pt x="994" y="1328"/>
                    <a:pt x="1196" y="1020"/>
                    <a:pt x="13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1" name="Google Shape;771;p19"/>
            <p:cNvSpPr/>
            <p:nvPr/>
          </p:nvSpPr>
          <p:spPr>
            <a:xfrm>
              <a:off x="2336150" y="3946800"/>
              <a:ext cx="31450" cy="36350"/>
            </a:xfrm>
            <a:custGeom>
              <a:avLst/>
              <a:gdLst/>
              <a:ahLst/>
              <a:cxnLst/>
              <a:rect l="l" t="t" r="r" b="b"/>
              <a:pathLst>
                <a:path w="1258" h="1454" extrusionOk="0">
                  <a:moveTo>
                    <a:pt x="1078" y="1"/>
                  </a:moveTo>
                  <a:cubicBezTo>
                    <a:pt x="1078" y="1"/>
                    <a:pt x="0" y="1082"/>
                    <a:pt x="521" y="1346"/>
                  </a:cubicBezTo>
                  <a:cubicBezTo>
                    <a:pt x="642" y="1407"/>
                    <a:pt x="758" y="1454"/>
                    <a:pt x="858" y="1454"/>
                  </a:cubicBezTo>
                  <a:cubicBezTo>
                    <a:pt x="1113" y="1454"/>
                    <a:pt x="1257" y="1148"/>
                    <a:pt x="10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2" name="Google Shape;772;p19"/>
            <p:cNvSpPr/>
            <p:nvPr/>
          </p:nvSpPr>
          <p:spPr>
            <a:xfrm>
              <a:off x="2302800" y="4226350"/>
              <a:ext cx="207800" cy="60900"/>
            </a:xfrm>
            <a:custGeom>
              <a:avLst/>
              <a:gdLst/>
              <a:ahLst/>
              <a:cxnLst/>
              <a:rect l="l" t="t" r="r" b="b"/>
              <a:pathLst>
                <a:path w="8312" h="2436" extrusionOk="0">
                  <a:moveTo>
                    <a:pt x="7683" y="0"/>
                  </a:moveTo>
                  <a:cubicBezTo>
                    <a:pt x="7131" y="626"/>
                    <a:pt x="6191" y="1077"/>
                    <a:pt x="5903" y="1949"/>
                  </a:cubicBezTo>
                  <a:cubicBezTo>
                    <a:pt x="5621" y="1595"/>
                    <a:pt x="5575" y="1293"/>
                    <a:pt x="5669" y="1057"/>
                  </a:cubicBezTo>
                  <a:lnTo>
                    <a:pt x="5669" y="1057"/>
                  </a:lnTo>
                  <a:cubicBezTo>
                    <a:pt x="5143" y="1222"/>
                    <a:pt x="5180" y="1791"/>
                    <a:pt x="5180" y="1791"/>
                  </a:cubicBezTo>
                  <a:cubicBezTo>
                    <a:pt x="5138" y="1632"/>
                    <a:pt x="4984" y="1426"/>
                    <a:pt x="5070" y="1286"/>
                  </a:cubicBezTo>
                  <a:lnTo>
                    <a:pt x="5070" y="1286"/>
                  </a:lnTo>
                  <a:cubicBezTo>
                    <a:pt x="4818" y="1385"/>
                    <a:pt x="4581" y="1813"/>
                    <a:pt x="4563" y="2013"/>
                  </a:cubicBezTo>
                  <a:cubicBezTo>
                    <a:pt x="4075" y="984"/>
                    <a:pt x="4554" y="219"/>
                    <a:pt x="4549" y="210"/>
                  </a:cubicBezTo>
                  <a:lnTo>
                    <a:pt x="4549" y="210"/>
                  </a:lnTo>
                  <a:cubicBezTo>
                    <a:pt x="4252" y="261"/>
                    <a:pt x="3369" y="1232"/>
                    <a:pt x="3249" y="1441"/>
                  </a:cubicBezTo>
                  <a:cubicBezTo>
                    <a:pt x="3187" y="1546"/>
                    <a:pt x="3156" y="1680"/>
                    <a:pt x="3026" y="1736"/>
                  </a:cubicBezTo>
                  <a:cubicBezTo>
                    <a:pt x="2899" y="1465"/>
                    <a:pt x="2910" y="1162"/>
                    <a:pt x="3042" y="949"/>
                  </a:cubicBezTo>
                  <a:lnTo>
                    <a:pt x="3042" y="949"/>
                  </a:lnTo>
                  <a:cubicBezTo>
                    <a:pt x="2952" y="1012"/>
                    <a:pt x="2822" y="1160"/>
                    <a:pt x="2732" y="1227"/>
                  </a:cubicBezTo>
                  <a:cubicBezTo>
                    <a:pt x="2578" y="875"/>
                    <a:pt x="2702" y="341"/>
                    <a:pt x="2793" y="176"/>
                  </a:cubicBezTo>
                  <a:lnTo>
                    <a:pt x="2793" y="176"/>
                  </a:lnTo>
                  <a:cubicBezTo>
                    <a:pt x="2541" y="279"/>
                    <a:pt x="2262" y="642"/>
                    <a:pt x="2133" y="832"/>
                  </a:cubicBezTo>
                  <a:cubicBezTo>
                    <a:pt x="2001" y="1028"/>
                    <a:pt x="1814" y="1326"/>
                    <a:pt x="1812" y="1590"/>
                  </a:cubicBezTo>
                  <a:cubicBezTo>
                    <a:pt x="1630" y="1283"/>
                    <a:pt x="1709" y="712"/>
                    <a:pt x="1839" y="214"/>
                  </a:cubicBezTo>
                  <a:lnTo>
                    <a:pt x="1839" y="214"/>
                  </a:lnTo>
                  <a:cubicBezTo>
                    <a:pt x="1598" y="419"/>
                    <a:pt x="1395" y="605"/>
                    <a:pt x="1142" y="1179"/>
                  </a:cubicBezTo>
                  <a:cubicBezTo>
                    <a:pt x="1098" y="1278"/>
                    <a:pt x="1087" y="1453"/>
                    <a:pt x="995" y="1520"/>
                  </a:cubicBezTo>
                  <a:cubicBezTo>
                    <a:pt x="900" y="1211"/>
                    <a:pt x="926" y="800"/>
                    <a:pt x="1010" y="662"/>
                  </a:cubicBezTo>
                  <a:lnTo>
                    <a:pt x="1010" y="662"/>
                  </a:lnTo>
                  <a:cubicBezTo>
                    <a:pt x="755" y="731"/>
                    <a:pt x="507" y="1525"/>
                    <a:pt x="468" y="1764"/>
                  </a:cubicBezTo>
                  <a:cubicBezTo>
                    <a:pt x="378" y="1375"/>
                    <a:pt x="381" y="958"/>
                    <a:pt x="534" y="667"/>
                  </a:cubicBezTo>
                  <a:lnTo>
                    <a:pt x="534" y="667"/>
                  </a:lnTo>
                  <a:cubicBezTo>
                    <a:pt x="170" y="1115"/>
                    <a:pt x="127" y="1784"/>
                    <a:pt x="1" y="2412"/>
                  </a:cubicBezTo>
                  <a:lnTo>
                    <a:pt x="7377" y="2402"/>
                  </a:lnTo>
                  <a:cubicBezTo>
                    <a:pt x="7573" y="2406"/>
                    <a:pt x="7810" y="2436"/>
                    <a:pt x="8016" y="2436"/>
                  </a:cubicBezTo>
                  <a:cubicBezTo>
                    <a:pt x="8128" y="2436"/>
                    <a:pt x="8230" y="2427"/>
                    <a:pt x="8312" y="2400"/>
                  </a:cubicBezTo>
                  <a:cubicBezTo>
                    <a:pt x="6530" y="1982"/>
                    <a:pt x="7682" y="0"/>
                    <a:pt x="76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3" name="Google Shape;773;p19"/>
            <p:cNvSpPr/>
            <p:nvPr/>
          </p:nvSpPr>
          <p:spPr>
            <a:xfrm>
              <a:off x="2145350" y="4241625"/>
              <a:ext cx="167500" cy="50400"/>
            </a:xfrm>
            <a:custGeom>
              <a:avLst/>
              <a:gdLst/>
              <a:ahLst/>
              <a:cxnLst/>
              <a:rect l="l" t="t" r="r" b="b"/>
              <a:pathLst>
                <a:path w="6700" h="2016" extrusionOk="0">
                  <a:moveTo>
                    <a:pt x="1285" y="1"/>
                  </a:moveTo>
                  <a:lnTo>
                    <a:pt x="1285" y="1"/>
                  </a:lnTo>
                  <a:cubicBezTo>
                    <a:pt x="1286" y="1"/>
                    <a:pt x="1512" y="1596"/>
                    <a:pt x="1" y="1908"/>
                  </a:cubicBezTo>
                  <a:cubicBezTo>
                    <a:pt x="60" y="1934"/>
                    <a:pt x="146" y="1941"/>
                    <a:pt x="243" y="1941"/>
                  </a:cubicBezTo>
                  <a:cubicBezTo>
                    <a:pt x="396" y="1941"/>
                    <a:pt x="576" y="1922"/>
                    <a:pt x="720" y="1922"/>
                  </a:cubicBezTo>
                  <a:lnTo>
                    <a:pt x="6397" y="2016"/>
                  </a:lnTo>
                  <a:cubicBezTo>
                    <a:pt x="6509" y="1512"/>
                    <a:pt x="6699" y="979"/>
                    <a:pt x="6567" y="616"/>
                  </a:cubicBezTo>
                  <a:lnTo>
                    <a:pt x="6567" y="616"/>
                  </a:lnTo>
                  <a:cubicBezTo>
                    <a:pt x="6587" y="851"/>
                    <a:pt x="6454" y="1183"/>
                    <a:pt x="6254" y="1492"/>
                  </a:cubicBezTo>
                  <a:cubicBezTo>
                    <a:pt x="6304" y="1300"/>
                    <a:pt x="6377" y="664"/>
                    <a:pt x="6204" y="606"/>
                  </a:cubicBezTo>
                  <a:lnTo>
                    <a:pt x="6204" y="606"/>
                  </a:lnTo>
                  <a:cubicBezTo>
                    <a:pt x="6223" y="716"/>
                    <a:pt x="6107" y="1046"/>
                    <a:pt x="5930" y="1291"/>
                  </a:cubicBezTo>
                  <a:cubicBezTo>
                    <a:pt x="5880" y="1237"/>
                    <a:pt x="5932" y="1097"/>
                    <a:pt x="5930" y="1017"/>
                  </a:cubicBezTo>
                  <a:cubicBezTo>
                    <a:pt x="5927" y="556"/>
                    <a:pt x="5833" y="404"/>
                    <a:pt x="5716" y="238"/>
                  </a:cubicBezTo>
                  <a:cubicBezTo>
                    <a:pt x="5648" y="637"/>
                    <a:pt x="5521" y="1094"/>
                    <a:pt x="5278" y="1337"/>
                  </a:cubicBezTo>
                  <a:cubicBezTo>
                    <a:pt x="5365" y="1126"/>
                    <a:pt x="5318" y="886"/>
                    <a:pt x="5284" y="728"/>
                  </a:cubicBezTo>
                  <a:cubicBezTo>
                    <a:pt x="5249" y="574"/>
                    <a:pt x="5154" y="282"/>
                    <a:pt x="4995" y="196"/>
                  </a:cubicBezTo>
                  <a:lnTo>
                    <a:pt x="4995" y="196"/>
                  </a:lnTo>
                  <a:cubicBezTo>
                    <a:pt x="5009" y="329"/>
                    <a:pt x="4926" y="757"/>
                    <a:pt x="4690" y="1037"/>
                  </a:cubicBezTo>
                  <a:cubicBezTo>
                    <a:pt x="4643" y="983"/>
                    <a:pt x="4591" y="863"/>
                    <a:pt x="4544" y="811"/>
                  </a:cubicBezTo>
                  <a:lnTo>
                    <a:pt x="4544" y="811"/>
                  </a:lnTo>
                  <a:cubicBezTo>
                    <a:pt x="4574" y="983"/>
                    <a:pt x="4480" y="1226"/>
                    <a:pt x="4294" y="1439"/>
                  </a:cubicBezTo>
                  <a:cubicBezTo>
                    <a:pt x="4211" y="1394"/>
                    <a:pt x="4232" y="1285"/>
                    <a:pt x="4220" y="1201"/>
                  </a:cubicBezTo>
                  <a:cubicBezTo>
                    <a:pt x="4196" y="1032"/>
                    <a:pt x="3843" y="246"/>
                    <a:pt x="3630" y="203"/>
                  </a:cubicBezTo>
                  <a:lnTo>
                    <a:pt x="3630" y="203"/>
                  </a:lnTo>
                  <a:cubicBezTo>
                    <a:pt x="3621" y="210"/>
                    <a:pt x="3737" y="826"/>
                    <a:pt x="3018" y="1643"/>
                  </a:cubicBezTo>
                  <a:cubicBezTo>
                    <a:pt x="3070" y="1484"/>
                    <a:pt x="3030" y="1138"/>
                    <a:pt x="2870" y="1057"/>
                  </a:cubicBezTo>
                  <a:lnTo>
                    <a:pt x="2870" y="1057"/>
                  </a:lnTo>
                  <a:cubicBezTo>
                    <a:pt x="2889" y="1169"/>
                    <a:pt x="2702" y="1332"/>
                    <a:pt x="2617" y="1458"/>
                  </a:cubicBezTo>
                  <a:cubicBezTo>
                    <a:pt x="2617" y="1458"/>
                    <a:pt x="2835" y="1005"/>
                    <a:pt x="2485" y="867"/>
                  </a:cubicBezTo>
                  <a:cubicBezTo>
                    <a:pt x="2478" y="1057"/>
                    <a:pt x="2343" y="1296"/>
                    <a:pt x="2006" y="1576"/>
                  </a:cubicBezTo>
                  <a:cubicBezTo>
                    <a:pt x="2076" y="875"/>
                    <a:pt x="1502" y="505"/>
                    <a:pt x="12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4" name="Google Shape;774;p19"/>
            <p:cNvSpPr/>
            <p:nvPr/>
          </p:nvSpPr>
          <p:spPr>
            <a:xfrm>
              <a:off x="2483650" y="4240250"/>
              <a:ext cx="113475" cy="49175"/>
            </a:xfrm>
            <a:custGeom>
              <a:avLst/>
              <a:gdLst/>
              <a:ahLst/>
              <a:cxnLst/>
              <a:rect l="l" t="t" r="r" b="b"/>
              <a:pathLst>
                <a:path w="4539" h="1967" extrusionOk="0">
                  <a:moveTo>
                    <a:pt x="1802" y="1"/>
                  </a:moveTo>
                  <a:lnTo>
                    <a:pt x="1802" y="1"/>
                  </a:lnTo>
                  <a:cubicBezTo>
                    <a:pt x="1904" y="569"/>
                    <a:pt x="1815" y="453"/>
                    <a:pt x="1710" y="1151"/>
                  </a:cubicBezTo>
                  <a:cubicBezTo>
                    <a:pt x="1500" y="1081"/>
                    <a:pt x="1523" y="855"/>
                    <a:pt x="1555" y="672"/>
                  </a:cubicBezTo>
                  <a:lnTo>
                    <a:pt x="1555" y="672"/>
                  </a:lnTo>
                  <a:cubicBezTo>
                    <a:pt x="1299" y="838"/>
                    <a:pt x="1157" y="1136"/>
                    <a:pt x="1034" y="1386"/>
                  </a:cubicBezTo>
                  <a:cubicBezTo>
                    <a:pt x="767" y="1201"/>
                    <a:pt x="943" y="772"/>
                    <a:pt x="996" y="521"/>
                  </a:cubicBezTo>
                  <a:lnTo>
                    <a:pt x="996" y="521"/>
                  </a:lnTo>
                  <a:cubicBezTo>
                    <a:pt x="482" y="861"/>
                    <a:pt x="1" y="1388"/>
                    <a:pt x="128" y="1967"/>
                  </a:cubicBezTo>
                  <a:lnTo>
                    <a:pt x="4538" y="1910"/>
                  </a:lnTo>
                  <a:cubicBezTo>
                    <a:pt x="4465" y="1620"/>
                    <a:pt x="4243" y="1434"/>
                    <a:pt x="4107" y="1240"/>
                  </a:cubicBezTo>
                  <a:cubicBezTo>
                    <a:pt x="4041" y="1145"/>
                    <a:pt x="3918" y="875"/>
                    <a:pt x="3816" y="781"/>
                  </a:cubicBezTo>
                  <a:cubicBezTo>
                    <a:pt x="3741" y="914"/>
                    <a:pt x="3725" y="1066"/>
                    <a:pt x="3718" y="1212"/>
                  </a:cubicBezTo>
                  <a:cubicBezTo>
                    <a:pt x="3690" y="1167"/>
                    <a:pt x="3542" y="1083"/>
                    <a:pt x="3510" y="1044"/>
                  </a:cubicBezTo>
                  <a:cubicBezTo>
                    <a:pt x="3479" y="1094"/>
                    <a:pt x="3416" y="1133"/>
                    <a:pt x="3384" y="1187"/>
                  </a:cubicBezTo>
                  <a:cubicBezTo>
                    <a:pt x="3295" y="1110"/>
                    <a:pt x="3144" y="1071"/>
                    <a:pt x="3075" y="964"/>
                  </a:cubicBezTo>
                  <a:cubicBezTo>
                    <a:pt x="3041" y="1024"/>
                    <a:pt x="2899" y="1161"/>
                    <a:pt x="2862" y="1240"/>
                  </a:cubicBezTo>
                  <a:cubicBezTo>
                    <a:pt x="2822" y="1172"/>
                    <a:pt x="2757" y="1124"/>
                    <a:pt x="2732" y="1038"/>
                  </a:cubicBezTo>
                  <a:lnTo>
                    <a:pt x="2732" y="1038"/>
                  </a:lnTo>
                  <a:cubicBezTo>
                    <a:pt x="2735" y="1159"/>
                    <a:pt x="2714" y="1281"/>
                    <a:pt x="2709" y="1404"/>
                  </a:cubicBezTo>
                  <a:cubicBezTo>
                    <a:pt x="2306" y="629"/>
                    <a:pt x="2340" y="732"/>
                    <a:pt x="1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5" name="Google Shape;775;p19"/>
            <p:cNvSpPr/>
            <p:nvPr/>
          </p:nvSpPr>
          <p:spPr>
            <a:xfrm>
              <a:off x="2086175" y="4231550"/>
              <a:ext cx="207800" cy="60925"/>
            </a:xfrm>
            <a:custGeom>
              <a:avLst/>
              <a:gdLst/>
              <a:ahLst/>
              <a:cxnLst/>
              <a:rect l="l" t="t" r="r" b="b"/>
              <a:pathLst>
                <a:path w="8312" h="2437" extrusionOk="0">
                  <a:moveTo>
                    <a:pt x="7681" y="1"/>
                  </a:moveTo>
                  <a:lnTo>
                    <a:pt x="7681" y="1"/>
                  </a:lnTo>
                  <a:cubicBezTo>
                    <a:pt x="7131" y="627"/>
                    <a:pt x="6191" y="1076"/>
                    <a:pt x="5903" y="1950"/>
                  </a:cubicBezTo>
                  <a:cubicBezTo>
                    <a:pt x="5619" y="1595"/>
                    <a:pt x="5574" y="1293"/>
                    <a:pt x="5669" y="1056"/>
                  </a:cubicBezTo>
                  <a:lnTo>
                    <a:pt x="5669" y="1056"/>
                  </a:lnTo>
                  <a:cubicBezTo>
                    <a:pt x="5143" y="1220"/>
                    <a:pt x="5180" y="1790"/>
                    <a:pt x="5180" y="1790"/>
                  </a:cubicBezTo>
                  <a:cubicBezTo>
                    <a:pt x="5138" y="1630"/>
                    <a:pt x="4984" y="1425"/>
                    <a:pt x="5069" y="1284"/>
                  </a:cubicBezTo>
                  <a:lnTo>
                    <a:pt x="5069" y="1284"/>
                  </a:lnTo>
                  <a:cubicBezTo>
                    <a:pt x="4817" y="1383"/>
                    <a:pt x="4580" y="1811"/>
                    <a:pt x="4562" y="2010"/>
                  </a:cubicBezTo>
                  <a:cubicBezTo>
                    <a:pt x="4074" y="981"/>
                    <a:pt x="4554" y="216"/>
                    <a:pt x="4548" y="207"/>
                  </a:cubicBezTo>
                  <a:lnTo>
                    <a:pt x="4548" y="207"/>
                  </a:lnTo>
                  <a:cubicBezTo>
                    <a:pt x="4251" y="258"/>
                    <a:pt x="3369" y="1230"/>
                    <a:pt x="3248" y="1439"/>
                  </a:cubicBezTo>
                  <a:cubicBezTo>
                    <a:pt x="3187" y="1544"/>
                    <a:pt x="3156" y="1678"/>
                    <a:pt x="3025" y="1734"/>
                  </a:cubicBezTo>
                  <a:cubicBezTo>
                    <a:pt x="2899" y="1463"/>
                    <a:pt x="2909" y="1159"/>
                    <a:pt x="3041" y="946"/>
                  </a:cubicBezTo>
                  <a:lnTo>
                    <a:pt x="3041" y="946"/>
                  </a:lnTo>
                  <a:cubicBezTo>
                    <a:pt x="2952" y="1010"/>
                    <a:pt x="2821" y="1157"/>
                    <a:pt x="2731" y="1225"/>
                  </a:cubicBezTo>
                  <a:cubicBezTo>
                    <a:pt x="2577" y="873"/>
                    <a:pt x="2701" y="338"/>
                    <a:pt x="2792" y="174"/>
                  </a:cubicBezTo>
                  <a:lnTo>
                    <a:pt x="2792" y="174"/>
                  </a:lnTo>
                  <a:cubicBezTo>
                    <a:pt x="2540" y="277"/>
                    <a:pt x="2261" y="640"/>
                    <a:pt x="2133" y="829"/>
                  </a:cubicBezTo>
                  <a:cubicBezTo>
                    <a:pt x="2001" y="1025"/>
                    <a:pt x="1813" y="1324"/>
                    <a:pt x="1810" y="1587"/>
                  </a:cubicBezTo>
                  <a:cubicBezTo>
                    <a:pt x="1630" y="1281"/>
                    <a:pt x="1709" y="709"/>
                    <a:pt x="1838" y="212"/>
                  </a:cubicBezTo>
                  <a:lnTo>
                    <a:pt x="1838" y="212"/>
                  </a:lnTo>
                  <a:cubicBezTo>
                    <a:pt x="1597" y="416"/>
                    <a:pt x="1395" y="603"/>
                    <a:pt x="1141" y="1176"/>
                  </a:cubicBezTo>
                  <a:cubicBezTo>
                    <a:pt x="1097" y="1275"/>
                    <a:pt x="1087" y="1450"/>
                    <a:pt x="993" y="1518"/>
                  </a:cubicBezTo>
                  <a:cubicBezTo>
                    <a:pt x="899" y="1209"/>
                    <a:pt x="926" y="798"/>
                    <a:pt x="1009" y="660"/>
                  </a:cubicBezTo>
                  <a:lnTo>
                    <a:pt x="1009" y="660"/>
                  </a:lnTo>
                  <a:cubicBezTo>
                    <a:pt x="755" y="728"/>
                    <a:pt x="506" y="1523"/>
                    <a:pt x="466" y="1762"/>
                  </a:cubicBezTo>
                  <a:cubicBezTo>
                    <a:pt x="376" y="1373"/>
                    <a:pt x="381" y="957"/>
                    <a:pt x="533" y="666"/>
                  </a:cubicBezTo>
                  <a:lnTo>
                    <a:pt x="533" y="666"/>
                  </a:lnTo>
                  <a:cubicBezTo>
                    <a:pt x="170" y="1114"/>
                    <a:pt x="127" y="1782"/>
                    <a:pt x="0" y="2410"/>
                  </a:cubicBezTo>
                  <a:lnTo>
                    <a:pt x="7375" y="2403"/>
                  </a:lnTo>
                  <a:cubicBezTo>
                    <a:pt x="7571" y="2406"/>
                    <a:pt x="7808" y="2436"/>
                    <a:pt x="8013" y="2436"/>
                  </a:cubicBezTo>
                  <a:cubicBezTo>
                    <a:pt x="8126" y="2436"/>
                    <a:pt x="8229" y="2427"/>
                    <a:pt x="8311" y="2400"/>
                  </a:cubicBezTo>
                  <a:cubicBezTo>
                    <a:pt x="6529" y="1983"/>
                    <a:pt x="7681" y="1"/>
                    <a:pt x="7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6" name="Google Shape;776;p19"/>
            <p:cNvSpPr/>
            <p:nvPr/>
          </p:nvSpPr>
          <p:spPr>
            <a:xfrm>
              <a:off x="1953850" y="4239500"/>
              <a:ext cx="167500" cy="50375"/>
            </a:xfrm>
            <a:custGeom>
              <a:avLst/>
              <a:gdLst/>
              <a:ahLst/>
              <a:cxnLst/>
              <a:rect l="l" t="t" r="r" b="b"/>
              <a:pathLst>
                <a:path w="6700" h="2015" extrusionOk="0">
                  <a:moveTo>
                    <a:pt x="1286" y="0"/>
                  </a:moveTo>
                  <a:cubicBezTo>
                    <a:pt x="1286" y="0"/>
                    <a:pt x="1512" y="1596"/>
                    <a:pt x="1" y="1908"/>
                  </a:cubicBezTo>
                  <a:cubicBezTo>
                    <a:pt x="60" y="1933"/>
                    <a:pt x="146" y="1941"/>
                    <a:pt x="243" y="1941"/>
                  </a:cubicBezTo>
                  <a:cubicBezTo>
                    <a:pt x="396" y="1941"/>
                    <a:pt x="576" y="1922"/>
                    <a:pt x="720" y="1922"/>
                  </a:cubicBezTo>
                  <a:lnTo>
                    <a:pt x="6396" y="2014"/>
                  </a:lnTo>
                  <a:cubicBezTo>
                    <a:pt x="6510" y="1512"/>
                    <a:pt x="6699" y="978"/>
                    <a:pt x="6567" y="616"/>
                  </a:cubicBezTo>
                  <a:lnTo>
                    <a:pt x="6567" y="616"/>
                  </a:lnTo>
                  <a:cubicBezTo>
                    <a:pt x="6588" y="850"/>
                    <a:pt x="6453" y="1182"/>
                    <a:pt x="6253" y="1492"/>
                  </a:cubicBezTo>
                  <a:cubicBezTo>
                    <a:pt x="6304" y="1300"/>
                    <a:pt x="6377" y="663"/>
                    <a:pt x="6204" y="605"/>
                  </a:cubicBezTo>
                  <a:lnTo>
                    <a:pt x="6204" y="605"/>
                  </a:lnTo>
                  <a:cubicBezTo>
                    <a:pt x="6222" y="716"/>
                    <a:pt x="6106" y="1045"/>
                    <a:pt x="5930" y="1290"/>
                  </a:cubicBezTo>
                  <a:cubicBezTo>
                    <a:pt x="5879" y="1237"/>
                    <a:pt x="5931" y="1095"/>
                    <a:pt x="5930" y="1016"/>
                  </a:cubicBezTo>
                  <a:cubicBezTo>
                    <a:pt x="5926" y="555"/>
                    <a:pt x="5832" y="404"/>
                    <a:pt x="5715" y="237"/>
                  </a:cubicBezTo>
                  <a:cubicBezTo>
                    <a:pt x="5647" y="637"/>
                    <a:pt x="5519" y="1092"/>
                    <a:pt x="5277" y="1337"/>
                  </a:cubicBezTo>
                  <a:cubicBezTo>
                    <a:pt x="5365" y="1126"/>
                    <a:pt x="5318" y="886"/>
                    <a:pt x="5283" y="727"/>
                  </a:cubicBezTo>
                  <a:cubicBezTo>
                    <a:pt x="5249" y="574"/>
                    <a:pt x="5154" y="281"/>
                    <a:pt x="4994" y="195"/>
                  </a:cubicBezTo>
                  <a:lnTo>
                    <a:pt x="4994" y="195"/>
                  </a:lnTo>
                  <a:cubicBezTo>
                    <a:pt x="5009" y="328"/>
                    <a:pt x="4925" y="757"/>
                    <a:pt x="4690" y="1036"/>
                  </a:cubicBezTo>
                  <a:cubicBezTo>
                    <a:pt x="4643" y="981"/>
                    <a:pt x="4591" y="862"/>
                    <a:pt x="4544" y="811"/>
                  </a:cubicBezTo>
                  <a:lnTo>
                    <a:pt x="4544" y="811"/>
                  </a:lnTo>
                  <a:cubicBezTo>
                    <a:pt x="4574" y="981"/>
                    <a:pt x="4480" y="1226"/>
                    <a:pt x="4293" y="1439"/>
                  </a:cubicBezTo>
                  <a:cubicBezTo>
                    <a:pt x="4211" y="1393"/>
                    <a:pt x="4232" y="1285"/>
                    <a:pt x="4219" y="1201"/>
                  </a:cubicBezTo>
                  <a:cubicBezTo>
                    <a:pt x="4196" y="1032"/>
                    <a:pt x="3843" y="246"/>
                    <a:pt x="3629" y="201"/>
                  </a:cubicBezTo>
                  <a:lnTo>
                    <a:pt x="3629" y="201"/>
                  </a:lnTo>
                  <a:cubicBezTo>
                    <a:pt x="3621" y="210"/>
                    <a:pt x="3737" y="825"/>
                    <a:pt x="3017" y="1642"/>
                  </a:cubicBezTo>
                  <a:cubicBezTo>
                    <a:pt x="3069" y="1482"/>
                    <a:pt x="3029" y="1137"/>
                    <a:pt x="2869" y="1055"/>
                  </a:cubicBezTo>
                  <a:lnTo>
                    <a:pt x="2869" y="1055"/>
                  </a:lnTo>
                  <a:cubicBezTo>
                    <a:pt x="2889" y="1169"/>
                    <a:pt x="2701" y="1331"/>
                    <a:pt x="2616" y="1458"/>
                  </a:cubicBezTo>
                  <a:cubicBezTo>
                    <a:pt x="2616" y="1458"/>
                    <a:pt x="2835" y="1005"/>
                    <a:pt x="2484" y="866"/>
                  </a:cubicBezTo>
                  <a:cubicBezTo>
                    <a:pt x="2478" y="1055"/>
                    <a:pt x="2342" y="1296"/>
                    <a:pt x="2005" y="1576"/>
                  </a:cubicBezTo>
                  <a:cubicBezTo>
                    <a:pt x="2074" y="875"/>
                    <a:pt x="1500" y="505"/>
                    <a:pt x="1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7" name="Google Shape;777;p19"/>
            <p:cNvSpPr/>
            <p:nvPr/>
          </p:nvSpPr>
          <p:spPr>
            <a:xfrm>
              <a:off x="2272225" y="4240225"/>
              <a:ext cx="113475" cy="49225"/>
            </a:xfrm>
            <a:custGeom>
              <a:avLst/>
              <a:gdLst/>
              <a:ahLst/>
              <a:cxnLst/>
              <a:rect l="l" t="t" r="r" b="b"/>
              <a:pathLst>
                <a:path w="4539" h="1969" extrusionOk="0">
                  <a:moveTo>
                    <a:pt x="1802" y="1"/>
                  </a:moveTo>
                  <a:lnTo>
                    <a:pt x="1802" y="1"/>
                  </a:lnTo>
                  <a:cubicBezTo>
                    <a:pt x="1905" y="568"/>
                    <a:pt x="1815" y="452"/>
                    <a:pt x="1712" y="1152"/>
                  </a:cubicBezTo>
                  <a:cubicBezTo>
                    <a:pt x="1501" y="1082"/>
                    <a:pt x="1523" y="856"/>
                    <a:pt x="1556" y="673"/>
                  </a:cubicBezTo>
                  <a:lnTo>
                    <a:pt x="1556" y="673"/>
                  </a:lnTo>
                  <a:cubicBezTo>
                    <a:pt x="1301" y="839"/>
                    <a:pt x="1158" y="1137"/>
                    <a:pt x="1034" y="1388"/>
                  </a:cubicBezTo>
                  <a:cubicBezTo>
                    <a:pt x="768" y="1203"/>
                    <a:pt x="943" y="775"/>
                    <a:pt x="996" y="523"/>
                  </a:cubicBezTo>
                  <a:lnTo>
                    <a:pt x="996" y="523"/>
                  </a:lnTo>
                  <a:cubicBezTo>
                    <a:pt x="484" y="863"/>
                    <a:pt x="1" y="1390"/>
                    <a:pt x="128" y="1969"/>
                  </a:cubicBezTo>
                  <a:lnTo>
                    <a:pt x="4539" y="1912"/>
                  </a:lnTo>
                  <a:cubicBezTo>
                    <a:pt x="4465" y="1620"/>
                    <a:pt x="4244" y="1432"/>
                    <a:pt x="4109" y="1240"/>
                  </a:cubicBezTo>
                  <a:cubicBezTo>
                    <a:pt x="4042" y="1145"/>
                    <a:pt x="3919" y="873"/>
                    <a:pt x="3817" y="781"/>
                  </a:cubicBezTo>
                  <a:cubicBezTo>
                    <a:pt x="3742" y="913"/>
                    <a:pt x="3726" y="1066"/>
                    <a:pt x="3720" y="1211"/>
                  </a:cubicBezTo>
                  <a:cubicBezTo>
                    <a:pt x="3690" y="1166"/>
                    <a:pt x="3543" y="1083"/>
                    <a:pt x="3510" y="1044"/>
                  </a:cubicBezTo>
                  <a:cubicBezTo>
                    <a:pt x="3479" y="1094"/>
                    <a:pt x="3416" y="1132"/>
                    <a:pt x="3384" y="1186"/>
                  </a:cubicBezTo>
                  <a:cubicBezTo>
                    <a:pt x="3295" y="1110"/>
                    <a:pt x="3145" y="1068"/>
                    <a:pt x="3077" y="963"/>
                  </a:cubicBezTo>
                  <a:cubicBezTo>
                    <a:pt x="3041" y="1024"/>
                    <a:pt x="2900" y="1161"/>
                    <a:pt x="2863" y="1240"/>
                  </a:cubicBezTo>
                  <a:cubicBezTo>
                    <a:pt x="2824" y="1171"/>
                    <a:pt x="2757" y="1124"/>
                    <a:pt x="2733" y="1037"/>
                  </a:cubicBezTo>
                  <a:lnTo>
                    <a:pt x="2733" y="1037"/>
                  </a:lnTo>
                  <a:cubicBezTo>
                    <a:pt x="2735" y="1158"/>
                    <a:pt x="2714" y="1281"/>
                    <a:pt x="2709" y="1404"/>
                  </a:cubicBezTo>
                  <a:cubicBezTo>
                    <a:pt x="2307" y="629"/>
                    <a:pt x="2340" y="731"/>
                    <a:pt x="1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8" name="Google Shape;778;p19"/>
            <p:cNvSpPr/>
            <p:nvPr/>
          </p:nvSpPr>
          <p:spPr>
            <a:xfrm>
              <a:off x="2168200" y="4126000"/>
              <a:ext cx="12425" cy="165000"/>
            </a:xfrm>
            <a:custGeom>
              <a:avLst/>
              <a:gdLst/>
              <a:ahLst/>
              <a:cxnLst/>
              <a:rect l="l" t="t" r="r" b="b"/>
              <a:pathLst>
                <a:path w="497" h="6600" extrusionOk="0">
                  <a:moveTo>
                    <a:pt x="0" y="0"/>
                  </a:moveTo>
                  <a:lnTo>
                    <a:pt x="0" y="6600"/>
                  </a:lnTo>
                  <a:lnTo>
                    <a:pt x="497" y="6600"/>
                  </a:lnTo>
                  <a:lnTo>
                    <a:pt x="285" y="0"/>
                  </a:lnTo>
                  <a:close/>
                </a:path>
              </a:pathLst>
            </a:custGeom>
            <a:solidFill>
              <a:srgbClr val="61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9" name="Google Shape;779;p19"/>
            <p:cNvSpPr/>
            <p:nvPr/>
          </p:nvSpPr>
          <p:spPr>
            <a:xfrm>
              <a:off x="1980125" y="3848400"/>
              <a:ext cx="395650" cy="366600"/>
            </a:xfrm>
            <a:custGeom>
              <a:avLst/>
              <a:gdLst/>
              <a:ahLst/>
              <a:cxnLst/>
              <a:rect l="l" t="t" r="r" b="b"/>
              <a:pathLst>
                <a:path w="15826" h="14664" extrusionOk="0">
                  <a:moveTo>
                    <a:pt x="7913" y="1"/>
                  </a:moveTo>
                  <a:cubicBezTo>
                    <a:pt x="3855" y="697"/>
                    <a:pt x="1" y="4280"/>
                    <a:pt x="1" y="8172"/>
                  </a:cubicBezTo>
                  <a:cubicBezTo>
                    <a:pt x="1" y="12038"/>
                    <a:pt x="3925" y="14663"/>
                    <a:pt x="7830" y="14663"/>
                  </a:cubicBezTo>
                  <a:cubicBezTo>
                    <a:pt x="7858" y="14663"/>
                    <a:pt x="7885" y="14663"/>
                    <a:pt x="7913" y="14663"/>
                  </a:cubicBezTo>
                  <a:cubicBezTo>
                    <a:pt x="11820" y="14626"/>
                    <a:pt x="15825" y="12065"/>
                    <a:pt x="15825" y="8172"/>
                  </a:cubicBezTo>
                  <a:cubicBezTo>
                    <a:pt x="15825" y="4279"/>
                    <a:pt x="11898" y="581"/>
                    <a:pt x="79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0" name="Google Shape;780;p19"/>
            <p:cNvSpPr/>
            <p:nvPr/>
          </p:nvSpPr>
          <p:spPr>
            <a:xfrm>
              <a:off x="1980150" y="3848400"/>
              <a:ext cx="394625" cy="226700"/>
            </a:xfrm>
            <a:custGeom>
              <a:avLst/>
              <a:gdLst/>
              <a:ahLst/>
              <a:cxnLst/>
              <a:rect l="l" t="t" r="r" b="b"/>
              <a:pathLst>
                <a:path w="15785" h="9068" extrusionOk="0">
                  <a:moveTo>
                    <a:pt x="7914" y="1"/>
                  </a:moveTo>
                  <a:cubicBezTo>
                    <a:pt x="3855" y="697"/>
                    <a:pt x="1" y="4280"/>
                    <a:pt x="1" y="8172"/>
                  </a:cubicBezTo>
                  <a:cubicBezTo>
                    <a:pt x="1" y="8480"/>
                    <a:pt x="29" y="8778"/>
                    <a:pt x="77" y="9068"/>
                  </a:cubicBezTo>
                  <a:cubicBezTo>
                    <a:pt x="51" y="8859"/>
                    <a:pt x="39" y="8645"/>
                    <a:pt x="39" y="8428"/>
                  </a:cubicBezTo>
                  <a:cubicBezTo>
                    <a:pt x="39" y="4534"/>
                    <a:pt x="3891" y="954"/>
                    <a:pt x="7950" y="256"/>
                  </a:cubicBezTo>
                  <a:cubicBezTo>
                    <a:pt x="11612" y="790"/>
                    <a:pt x="15223" y="3957"/>
                    <a:pt x="15784" y="7490"/>
                  </a:cubicBezTo>
                  <a:cubicBezTo>
                    <a:pt x="15363" y="3855"/>
                    <a:pt x="11665" y="548"/>
                    <a:pt x="79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1" name="Google Shape;781;p19"/>
            <p:cNvSpPr/>
            <p:nvPr/>
          </p:nvSpPr>
          <p:spPr>
            <a:xfrm>
              <a:off x="1980175" y="3948825"/>
              <a:ext cx="395625" cy="266150"/>
            </a:xfrm>
            <a:custGeom>
              <a:avLst/>
              <a:gdLst/>
              <a:ahLst/>
              <a:cxnLst/>
              <a:rect l="l" t="t" r="r" b="b"/>
              <a:pathLst>
                <a:path w="15825" h="10646" extrusionOk="0">
                  <a:moveTo>
                    <a:pt x="1464" y="1"/>
                  </a:moveTo>
                  <a:lnTo>
                    <a:pt x="1464" y="1"/>
                  </a:lnTo>
                  <a:cubicBezTo>
                    <a:pt x="555" y="1248"/>
                    <a:pt x="1" y="2678"/>
                    <a:pt x="1" y="4154"/>
                  </a:cubicBezTo>
                  <a:cubicBezTo>
                    <a:pt x="1" y="8020"/>
                    <a:pt x="3924" y="10645"/>
                    <a:pt x="7829" y="10645"/>
                  </a:cubicBezTo>
                  <a:cubicBezTo>
                    <a:pt x="7857" y="10645"/>
                    <a:pt x="7885" y="10645"/>
                    <a:pt x="7913" y="10645"/>
                  </a:cubicBezTo>
                  <a:cubicBezTo>
                    <a:pt x="11819" y="10608"/>
                    <a:pt x="15824" y="8046"/>
                    <a:pt x="15824" y="4154"/>
                  </a:cubicBezTo>
                  <a:cubicBezTo>
                    <a:pt x="15823" y="3440"/>
                    <a:pt x="15690" y="2731"/>
                    <a:pt x="15449" y="2047"/>
                  </a:cubicBezTo>
                  <a:cubicBezTo>
                    <a:pt x="14590" y="4977"/>
                    <a:pt x="11549" y="6821"/>
                    <a:pt x="8571" y="6852"/>
                  </a:cubicBezTo>
                  <a:cubicBezTo>
                    <a:pt x="8546" y="6852"/>
                    <a:pt x="8521" y="6853"/>
                    <a:pt x="8496" y="6853"/>
                  </a:cubicBezTo>
                  <a:cubicBezTo>
                    <a:pt x="4984" y="6853"/>
                    <a:pt x="1453" y="4226"/>
                    <a:pt x="1453" y="362"/>
                  </a:cubicBezTo>
                  <a:cubicBezTo>
                    <a:pt x="1453" y="241"/>
                    <a:pt x="1457" y="121"/>
                    <a:pt x="14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2" name="Google Shape;782;p19"/>
            <p:cNvSpPr/>
            <p:nvPr/>
          </p:nvSpPr>
          <p:spPr>
            <a:xfrm>
              <a:off x="2120775" y="3973925"/>
              <a:ext cx="37600" cy="19050"/>
            </a:xfrm>
            <a:custGeom>
              <a:avLst/>
              <a:gdLst/>
              <a:ahLst/>
              <a:cxnLst/>
              <a:rect l="l" t="t" r="r" b="b"/>
              <a:pathLst>
                <a:path w="1504" h="762" extrusionOk="0">
                  <a:moveTo>
                    <a:pt x="1045" y="0"/>
                  </a:moveTo>
                  <a:cubicBezTo>
                    <a:pt x="599" y="0"/>
                    <a:pt x="1" y="91"/>
                    <a:pt x="102" y="594"/>
                  </a:cubicBezTo>
                  <a:cubicBezTo>
                    <a:pt x="124" y="699"/>
                    <a:pt x="207" y="762"/>
                    <a:pt x="342" y="762"/>
                  </a:cubicBezTo>
                  <a:cubicBezTo>
                    <a:pt x="583" y="762"/>
                    <a:pt x="989" y="558"/>
                    <a:pt x="1503" y="30"/>
                  </a:cubicBezTo>
                  <a:cubicBezTo>
                    <a:pt x="1503" y="30"/>
                    <a:pt x="1299" y="0"/>
                    <a:pt x="10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3" name="Google Shape;783;p19"/>
            <p:cNvSpPr/>
            <p:nvPr/>
          </p:nvSpPr>
          <p:spPr>
            <a:xfrm>
              <a:off x="2141125" y="4130350"/>
              <a:ext cx="39375" cy="23875"/>
            </a:xfrm>
            <a:custGeom>
              <a:avLst/>
              <a:gdLst/>
              <a:ahLst/>
              <a:cxnLst/>
              <a:rect l="l" t="t" r="r" b="b"/>
              <a:pathLst>
                <a:path w="1575" h="955" extrusionOk="0">
                  <a:moveTo>
                    <a:pt x="1575" y="0"/>
                  </a:moveTo>
                  <a:cubicBezTo>
                    <a:pt x="1574" y="0"/>
                    <a:pt x="1" y="91"/>
                    <a:pt x="314" y="830"/>
                  </a:cubicBezTo>
                  <a:cubicBezTo>
                    <a:pt x="348" y="909"/>
                    <a:pt x="416" y="954"/>
                    <a:pt x="510" y="954"/>
                  </a:cubicBezTo>
                  <a:cubicBezTo>
                    <a:pt x="742" y="954"/>
                    <a:pt x="1134" y="685"/>
                    <a:pt x="15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4" name="Google Shape;784;p19"/>
            <p:cNvSpPr/>
            <p:nvPr/>
          </p:nvSpPr>
          <p:spPr>
            <a:xfrm>
              <a:off x="2228875" y="4089350"/>
              <a:ext cx="37575" cy="19050"/>
            </a:xfrm>
            <a:custGeom>
              <a:avLst/>
              <a:gdLst/>
              <a:ahLst/>
              <a:cxnLst/>
              <a:rect l="l" t="t" r="r" b="b"/>
              <a:pathLst>
                <a:path w="1503" h="762" extrusionOk="0">
                  <a:moveTo>
                    <a:pt x="1045" y="0"/>
                  </a:moveTo>
                  <a:cubicBezTo>
                    <a:pt x="598" y="0"/>
                    <a:pt x="0" y="91"/>
                    <a:pt x="103" y="593"/>
                  </a:cubicBezTo>
                  <a:cubicBezTo>
                    <a:pt x="125" y="698"/>
                    <a:pt x="208" y="761"/>
                    <a:pt x="342" y="761"/>
                  </a:cubicBezTo>
                  <a:cubicBezTo>
                    <a:pt x="583" y="761"/>
                    <a:pt x="990" y="558"/>
                    <a:pt x="1503" y="30"/>
                  </a:cubicBezTo>
                  <a:cubicBezTo>
                    <a:pt x="1503" y="30"/>
                    <a:pt x="1298" y="0"/>
                    <a:pt x="10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5" name="Google Shape;785;p19"/>
            <p:cNvSpPr/>
            <p:nvPr/>
          </p:nvSpPr>
          <p:spPr>
            <a:xfrm>
              <a:off x="2091275" y="4039250"/>
              <a:ext cx="39275" cy="28500"/>
            </a:xfrm>
            <a:custGeom>
              <a:avLst/>
              <a:gdLst/>
              <a:ahLst/>
              <a:cxnLst/>
              <a:rect l="l" t="t" r="r" b="b"/>
              <a:pathLst>
                <a:path w="1571" h="1140" extrusionOk="0">
                  <a:moveTo>
                    <a:pt x="743" y="0"/>
                  </a:moveTo>
                  <a:cubicBezTo>
                    <a:pt x="384" y="0"/>
                    <a:pt x="1" y="177"/>
                    <a:pt x="1" y="177"/>
                  </a:cubicBezTo>
                  <a:cubicBezTo>
                    <a:pt x="1" y="177"/>
                    <a:pt x="804" y="1139"/>
                    <a:pt x="1131" y="1139"/>
                  </a:cubicBezTo>
                  <a:cubicBezTo>
                    <a:pt x="1220" y="1139"/>
                    <a:pt x="1274" y="1068"/>
                    <a:pt x="1267" y="889"/>
                  </a:cubicBezTo>
                  <a:cubicBezTo>
                    <a:pt x="1267" y="889"/>
                    <a:pt x="1570" y="874"/>
                    <a:pt x="1289" y="292"/>
                  </a:cubicBezTo>
                  <a:cubicBezTo>
                    <a:pt x="1181" y="69"/>
                    <a:pt x="967" y="0"/>
                    <a:pt x="7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6" name="Google Shape;786;p19"/>
            <p:cNvSpPr/>
            <p:nvPr/>
          </p:nvSpPr>
          <p:spPr>
            <a:xfrm>
              <a:off x="2051225" y="4107700"/>
              <a:ext cx="43350" cy="18425"/>
            </a:xfrm>
            <a:custGeom>
              <a:avLst/>
              <a:gdLst/>
              <a:ahLst/>
              <a:cxnLst/>
              <a:rect l="l" t="t" r="r" b="b"/>
              <a:pathLst>
                <a:path w="1734" h="737" extrusionOk="0">
                  <a:moveTo>
                    <a:pt x="1095" y="0"/>
                  </a:moveTo>
                  <a:cubicBezTo>
                    <a:pt x="845" y="0"/>
                    <a:pt x="495" y="99"/>
                    <a:pt x="0" y="343"/>
                  </a:cubicBezTo>
                  <a:cubicBezTo>
                    <a:pt x="0" y="343"/>
                    <a:pt x="941" y="736"/>
                    <a:pt x="1422" y="736"/>
                  </a:cubicBezTo>
                  <a:cubicBezTo>
                    <a:pt x="1614" y="736"/>
                    <a:pt x="1733" y="673"/>
                    <a:pt x="1688" y="496"/>
                  </a:cubicBezTo>
                  <a:cubicBezTo>
                    <a:pt x="1616" y="217"/>
                    <a:pt x="1466" y="0"/>
                    <a:pt x="10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7" name="Google Shape;787;p19"/>
            <p:cNvSpPr/>
            <p:nvPr/>
          </p:nvSpPr>
          <p:spPr>
            <a:xfrm>
              <a:off x="2293950" y="4104025"/>
              <a:ext cx="43350" cy="18425"/>
            </a:xfrm>
            <a:custGeom>
              <a:avLst/>
              <a:gdLst/>
              <a:ahLst/>
              <a:cxnLst/>
              <a:rect l="l" t="t" r="r" b="b"/>
              <a:pathLst>
                <a:path w="1734" h="737" extrusionOk="0">
                  <a:moveTo>
                    <a:pt x="1096" y="1"/>
                  </a:moveTo>
                  <a:cubicBezTo>
                    <a:pt x="845" y="1"/>
                    <a:pt x="495" y="99"/>
                    <a:pt x="0" y="344"/>
                  </a:cubicBezTo>
                  <a:cubicBezTo>
                    <a:pt x="0" y="344"/>
                    <a:pt x="942" y="736"/>
                    <a:pt x="1423" y="736"/>
                  </a:cubicBezTo>
                  <a:cubicBezTo>
                    <a:pt x="1615" y="736"/>
                    <a:pt x="1734" y="673"/>
                    <a:pt x="1688" y="497"/>
                  </a:cubicBezTo>
                  <a:cubicBezTo>
                    <a:pt x="1617" y="217"/>
                    <a:pt x="1466" y="1"/>
                    <a:pt x="10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8" name="Google Shape;788;p19"/>
            <p:cNvSpPr/>
            <p:nvPr/>
          </p:nvSpPr>
          <p:spPr>
            <a:xfrm>
              <a:off x="2248125" y="4034425"/>
              <a:ext cx="43375" cy="18425"/>
            </a:xfrm>
            <a:custGeom>
              <a:avLst/>
              <a:gdLst/>
              <a:ahLst/>
              <a:cxnLst/>
              <a:rect l="l" t="t" r="r" b="b"/>
              <a:pathLst>
                <a:path w="1735" h="737" extrusionOk="0">
                  <a:moveTo>
                    <a:pt x="1096" y="1"/>
                  </a:moveTo>
                  <a:cubicBezTo>
                    <a:pt x="845" y="1"/>
                    <a:pt x="495" y="99"/>
                    <a:pt x="0" y="344"/>
                  </a:cubicBezTo>
                  <a:cubicBezTo>
                    <a:pt x="0" y="344"/>
                    <a:pt x="942" y="737"/>
                    <a:pt x="1423" y="737"/>
                  </a:cubicBezTo>
                  <a:cubicBezTo>
                    <a:pt x="1616" y="737"/>
                    <a:pt x="1735" y="674"/>
                    <a:pt x="1689" y="497"/>
                  </a:cubicBezTo>
                  <a:cubicBezTo>
                    <a:pt x="1617" y="217"/>
                    <a:pt x="1467" y="1"/>
                    <a:pt x="10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9" name="Google Shape;789;p19"/>
            <p:cNvSpPr/>
            <p:nvPr/>
          </p:nvSpPr>
          <p:spPr>
            <a:xfrm>
              <a:off x="2050075" y="3938850"/>
              <a:ext cx="26250" cy="41475"/>
            </a:xfrm>
            <a:custGeom>
              <a:avLst/>
              <a:gdLst/>
              <a:ahLst/>
              <a:cxnLst/>
              <a:rect l="l" t="t" r="r" b="b"/>
              <a:pathLst>
                <a:path w="1050" h="1659" extrusionOk="0">
                  <a:moveTo>
                    <a:pt x="0" y="0"/>
                  </a:moveTo>
                  <a:cubicBezTo>
                    <a:pt x="0" y="0"/>
                    <a:pt x="32" y="1658"/>
                    <a:pt x="416" y="1658"/>
                  </a:cubicBezTo>
                  <a:cubicBezTo>
                    <a:pt x="454" y="1658"/>
                    <a:pt x="496" y="1642"/>
                    <a:pt x="541" y="1607"/>
                  </a:cubicBezTo>
                  <a:cubicBezTo>
                    <a:pt x="920" y="1309"/>
                    <a:pt x="1050" y="878"/>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0" name="Google Shape;790;p19"/>
            <p:cNvSpPr/>
            <p:nvPr/>
          </p:nvSpPr>
          <p:spPr>
            <a:xfrm>
              <a:off x="2286400" y="3946200"/>
              <a:ext cx="26275" cy="41475"/>
            </a:xfrm>
            <a:custGeom>
              <a:avLst/>
              <a:gdLst/>
              <a:ahLst/>
              <a:cxnLst/>
              <a:rect l="l" t="t" r="r" b="b"/>
              <a:pathLst>
                <a:path w="1051" h="1659" extrusionOk="0">
                  <a:moveTo>
                    <a:pt x="1" y="0"/>
                  </a:moveTo>
                  <a:lnTo>
                    <a:pt x="1" y="0"/>
                  </a:lnTo>
                  <a:cubicBezTo>
                    <a:pt x="1" y="0"/>
                    <a:pt x="32" y="1658"/>
                    <a:pt x="416" y="1658"/>
                  </a:cubicBezTo>
                  <a:cubicBezTo>
                    <a:pt x="454" y="1658"/>
                    <a:pt x="496" y="1642"/>
                    <a:pt x="541" y="1607"/>
                  </a:cubicBezTo>
                  <a:cubicBezTo>
                    <a:pt x="920" y="1308"/>
                    <a:pt x="1051" y="878"/>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1" name="Google Shape;791;p19"/>
            <p:cNvSpPr/>
            <p:nvPr/>
          </p:nvSpPr>
          <p:spPr>
            <a:xfrm>
              <a:off x="2061125" y="3875250"/>
              <a:ext cx="32575" cy="32350"/>
            </a:xfrm>
            <a:custGeom>
              <a:avLst/>
              <a:gdLst/>
              <a:ahLst/>
              <a:cxnLst/>
              <a:rect l="l" t="t" r="r" b="b"/>
              <a:pathLst>
                <a:path w="1303" h="1294" extrusionOk="0">
                  <a:moveTo>
                    <a:pt x="1063" y="1"/>
                  </a:moveTo>
                  <a:lnTo>
                    <a:pt x="1063" y="1"/>
                  </a:lnTo>
                  <a:cubicBezTo>
                    <a:pt x="1063" y="1"/>
                    <a:pt x="1" y="988"/>
                    <a:pt x="549" y="1208"/>
                  </a:cubicBezTo>
                  <a:cubicBezTo>
                    <a:pt x="671" y="1256"/>
                    <a:pt x="789" y="1293"/>
                    <a:pt x="889" y="1293"/>
                  </a:cubicBezTo>
                  <a:cubicBezTo>
                    <a:pt x="1159" y="1293"/>
                    <a:pt x="1302" y="1025"/>
                    <a:pt x="10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2" name="Google Shape;792;p19"/>
            <p:cNvSpPr/>
            <p:nvPr/>
          </p:nvSpPr>
          <p:spPr>
            <a:xfrm>
              <a:off x="2311300" y="3928250"/>
              <a:ext cx="32250" cy="31925"/>
            </a:xfrm>
            <a:custGeom>
              <a:avLst/>
              <a:gdLst/>
              <a:ahLst/>
              <a:cxnLst/>
              <a:rect l="l" t="t" r="r" b="b"/>
              <a:pathLst>
                <a:path w="1290" h="1277" extrusionOk="0">
                  <a:moveTo>
                    <a:pt x="1133" y="1"/>
                  </a:moveTo>
                  <a:lnTo>
                    <a:pt x="1133" y="1"/>
                  </a:lnTo>
                  <a:cubicBezTo>
                    <a:pt x="1133" y="1"/>
                    <a:pt x="0" y="906"/>
                    <a:pt x="529" y="1165"/>
                  </a:cubicBezTo>
                  <a:cubicBezTo>
                    <a:pt x="659" y="1228"/>
                    <a:pt x="785" y="1277"/>
                    <a:pt x="891" y="1277"/>
                  </a:cubicBezTo>
                  <a:cubicBezTo>
                    <a:pt x="1144" y="1277"/>
                    <a:pt x="1290" y="1003"/>
                    <a:pt x="11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3" name="Google Shape;793;p19"/>
            <p:cNvSpPr/>
            <p:nvPr/>
          </p:nvSpPr>
          <p:spPr>
            <a:xfrm>
              <a:off x="2353625" y="4082750"/>
              <a:ext cx="36475" cy="19650"/>
            </a:xfrm>
            <a:custGeom>
              <a:avLst/>
              <a:gdLst/>
              <a:ahLst/>
              <a:cxnLst/>
              <a:rect l="l" t="t" r="r" b="b"/>
              <a:pathLst>
                <a:path w="1459" h="786" extrusionOk="0">
                  <a:moveTo>
                    <a:pt x="554" y="1"/>
                  </a:moveTo>
                  <a:cubicBezTo>
                    <a:pt x="255" y="1"/>
                    <a:pt x="1" y="72"/>
                    <a:pt x="13" y="318"/>
                  </a:cubicBezTo>
                  <a:cubicBezTo>
                    <a:pt x="25" y="571"/>
                    <a:pt x="75" y="786"/>
                    <a:pt x="304" y="786"/>
                  </a:cubicBezTo>
                  <a:cubicBezTo>
                    <a:pt x="509" y="786"/>
                    <a:pt x="860" y="612"/>
                    <a:pt x="1459" y="135"/>
                  </a:cubicBezTo>
                  <a:cubicBezTo>
                    <a:pt x="1459" y="135"/>
                    <a:pt x="965" y="1"/>
                    <a:pt x="5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4" name="Google Shape;794;p19"/>
            <p:cNvSpPr/>
            <p:nvPr/>
          </p:nvSpPr>
          <p:spPr>
            <a:xfrm>
              <a:off x="2350375" y="4047125"/>
              <a:ext cx="33700" cy="33500"/>
            </a:xfrm>
            <a:custGeom>
              <a:avLst/>
              <a:gdLst/>
              <a:ahLst/>
              <a:cxnLst/>
              <a:rect l="l" t="t" r="r" b="b"/>
              <a:pathLst>
                <a:path w="1348" h="1340" extrusionOk="0">
                  <a:moveTo>
                    <a:pt x="1347" y="0"/>
                  </a:moveTo>
                  <a:cubicBezTo>
                    <a:pt x="1347" y="1"/>
                    <a:pt x="0" y="721"/>
                    <a:pt x="422" y="1126"/>
                  </a:cubicBezTo>
                  <a:cubicBezTo>
                    <a:pt x="546" y="1245"/>
                    <a:pt x="670" y="1339"/>
                    <a:pt x="789" y="1339"/>
                  </a:cubicBezTo>
                  <a:cubicBezTo>
                    <a:pt x="1004" y="1339"/>
                    <a:pt x="1202" y="1031"/>
                    <a:pt x="1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5" name="Google Shape;795;p19"/>
            <p:cNvSpPr/>
            <p:nvPr/>
          </p:nvSpPr>
          <p:spPr>
            <a:xfrm>
              <a:off x="2358450" y="4019250"/>
              <a:ext cx="34875" cy="21475"/>
            </a:xfrm>
            <a:custGeom>
              <a:avLst/>
              <a:gdLst/>
              <a:ahLst/>
              <a:cxnLst/>
              <a:rect l="l" t="t" r="r" b="b"/>
              <a:pathLst>
                <a:path w="1395" h="859" extrusionOk="0">
                  <a:moveTo>
                    <a:pt x="1170" y="1"/>
                  </a:moveTo>
                  <a:cubicBezTo>
                    <a:pt x="773" y="1"/>
                    <a:pt x="1" y="52"/>
                    <a:pt x="165" y="463"/>
                  </a:cubicBezTo>
                  <a:cubicBezTo>
                    <a:pt x="251" y="678"/>
                    <a:pt x="354" y="858"/>
                    <a:pt x="523" y="858"/>
                  </a:cubicBezTo>
                  <a:cubicBezTo>
                    <a:pt x="710" y="858"/>
                    <a:pt x="978" y="639"/>
                    <a:pt x="1394" y="7"/>
                  </a:cubicBezTo>
                  <a:cubicBezTo>
                    <a:pt x="1394" y="7"/>
                    <a:pt x="1303" y="1"/>
                    <a:pt x="1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6" name="Google Shape;796;p19"/>
            <p:cNvSpPr/>
            <p:nvPr/>
          </p:nvSpPr>
          <p:spPr>
            <a:xfrm>
              <a:off x="2307925" y="4156200"/>
              <a:ext cx="39150" cy="19225"/>
            </a:xfrm>
            <a:custGeom>
              <a:avLst/>
              <a:gdLst/>
              <a:ahLst/>
              <a:cxnLst/>
              <a:rect l="l" t="t" r="r" b="b"/>
              <a:pathLst>
                <a:path w="1566" h="769" extrusionOk="0">
                  <a:moveTo>
                    <a:pt x="439" y="0"/>
                  </a:moveTo>
                  <a:cubicBezTo>
                    <a:pt x="332" y="0"/>
                    <a:pt x="245" y="44"/>
                    <a:pt x="195" y="153"/>
                  </a:cubicBezTo>
                  <a:cubicBezTo>
                    <a:pt x="48" y="477"/>
                    <a:pt x="1" y="769"/>
                    <a:pt x="627" y="769"/>
                  </a:cubicBezTo>
                  <a:cubicBezTo>
                    <a:pt x="848" y="769"/>
                    <a:pt x="1152" y="732"/>
                    <a:pt x="1565" y="648"/>
                  </a:cubicBezTo>
                  <a:cubicBezTo>
                    <a:pt x="1565" y="648"/>
                    <a:pt x="853" y="0"/>
                    <a:pt x="4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7" name="Google Shape;797;p19"/>
            <p:cNvSpPr/>
            <p:nvPr/>
          </p:nvSpPr>
          <p:spPr>
            <a:xfrm>
              <a:off x="2325100" y="4139600"/>
              <a:ext cx="37200" cy="19025"/>
            </a:xfrm>
            <a:custGeom>
              <a:avLst/>
              <a:gdLst/>
              <a:ahLst/>
              <a:cxnLst/>
              <a:rect l="l" t="t" r="r" b="b"/>
              <a:pathLst>
                <a:path w="1488" h="761" extrusionOk="0">
                  <a:moveTo>
                    <a:pt x="406" y="1"/>
                  </a:moveTo>
                  <a:cubicBezTo>
                    <a:pt x="205" y="1"/>
                    <a:pt x="51" y="64"/>
                    <a:pt x="31" y="248"/>
                  </a:cubicBezTo>
                  <a:cubicBezTo>
                    <a:pt x="1" y="523"/>
                    <a:pt x="22" y="760"/>
                    <a:pt x="313" y="760"/>
                  </a:cubicBezTo>
                  <a:cubicBezTo>
                    <a:pt x="528" y="760"/>
                    <a:pt x="890" y="631"/>
                    <a:pt x="1488" y="292"/>
                  </a:cubicBezTo>
                  <a:cubicBezTo>
                    <a:pt x="1488" y="292"/>
                    <a:pt x="838" y="1"/>
                    <a:pt x="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8" name="Google Shape;798;p19"/>
            <p:cNvSpPr/>
            <p:nvPr/>
          </p:nvSpPr>
          <p:spPr>
            <a:xfrm>
              <a:off x="2338075" y="4108875"/>
              <a:ext cx="33275" cy="19350"/>
            </a:xfrm>
            <a:custGeom>
              <a:avLst/>
              <a:gdLst/>
              <a:ahLst/>
              <a:cxnLst/>
              <a:rect l="l" t="t" r="r" b="b"/>
              <a:pathLst>
                <a:path w="1331" h="774" extrusionOk="0">
                  <a:moveTo>
                    <a:pt x="308" y="1"/>
                  </a:moveTo>
                  <a:cubicBezTo>
                    <a:pt x="155" y="1"/>
                    <a:pt x="43" y="61"/>
                    <a:pt x="27" y="228"/>
                  </a:cubicBezTo>
                  <a:cubicBezTo>
                    <a:pt x="1" y="520"/>
                    <a:pt x="23" y="774"/>
                    <a:pt x="320" y="774"/>
                  </a:cubicBezTo>
                  <a:cubicBezTo>
                    <a:pt x="516" y="774"/>
                    <a:pt x="831" y="663"/>
                    <a:pt x="1330" y="380"/>
                  </a:cubicBezTo>
                  <a:cubicBezTo>
                    <a:pt x="1330" y="380"/>
                    <a:pt x="692" y="1"/>
                    <a:pt x="3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9" name="Google Shape;799;p19"/>
            <p:cNvSpPr/>
            <p:nvPr/>
          </p:nvSpPr>
          <p:spPr>
            <a:xfrm>
              <a:off x="2206750" y="4188625"/>
              <a:ext cx="34750" cy="32825"/>
            </a:xfrm>
            <a:custGeom>
              <a:avLst/>
              <a:gdLst/>
              <a:ahLst/>
              <a:cxnLst/>
              <a:rect l="l" t="t" r="r" b="b"/>
              <a:pathLst>
                <a:path w="1390" h="1313" extrusionOk="0">
                  <a:moveTo>
                    <a:pt x="818" y="1"/>
                  </a:moveTo>
                  <a:cubicBezTo>
                    <a:pt x="783" y="1"/>
                    <a:pt x="747" y="8"/>
                    <a:pt x="709" y="25"/>
                  </a:cubicBezTo>
                  <a:cubicBezTo>
                    <a:pt x="267" y="217"/>
                    <a:pt x="1" y="486"/>
                    <a:pt x="1390" y="1312"/>
                  </a:cubicBezTo>
                  <a:cubicBezTo>
                    <a:pt x="1390" y="1312"/>
                    <a:pt x="1264" y="1"/>
                    <a:pt x="8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0" name="Google Shape;800;p19"/>
            <p:cNvSpPr/>
            <p:nvPr/>
          </p:nvSpPr>
          <p:spPr>
            <a:xfrm>
              <a:off x="2175075" y="4197675"/>
              <a:ext cx="40125" cy="24875"/>
            </a:xfrm>
            <a:custGeom>
              <a:avLst/>
              <a:gdLst/>
              <a:ahLst/>
              <a:cxnLst/>
              <a:rect l="l" t="t" r="r" b="b"/>
              <a:pathLst>
                <a:path w="1605" h="995" extrusionOk="0">
                  <a:moveTo>
                    <a:pt x="648" y="1"/>
                  </a:moveTo>
                  <a:cubicBezTo>
                    <a:pt x="583" y="1"/>
                    <a:pt x="521" y="26"/>
                    <a:pt x="466" y="85"/>
                  </a:cubicBezTo>
                  <a:cubicBezTo>
                    <a:pt x="138" y="438"/>
                    <a:pt x="1" y="789"/>
                    <a:pt x="1605" y="994"/>
                  </a:cubicBezTo>
                  <a:cubicBezTo>
                    <a:pt x="1605" y="994"/>
                    <a:pt x="1055" y="1"/>
                    <a:pt x="6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1" name="Google Shape;801;p19"/>
            <p:cNvSpPr/>
            <p:nvPr/>
          </p:nvSpPr>
          <p:spPr>
            <a:xfrm>
              <a:off x="2236900" y="4186350"/>
              <a:ext cx="38975" cy="19150"/>
            </a:xfrm>
            <a:custGeom>
              <a:avLst/>
              <a:gdLst/>
              <a:ahLst/>
              <a:cxnLst/>
              <a:rect l="l" t="t" r="r" b="b"/>
              <a:pathLst>
                <a:path w="1559" h="766" extrusionOk="0">
                  <a:moveTo>
                    <a:pt x="427" y="1"/>
                  </a:moveTo>
                  <a:cubicBezTo>
                    <a:pt x="316" y="1"/>
                    <a:pt x="227" y="46"/>
                    <a:pt x="179" y="159"/>
                  </a:cubicBezTo>
                  <a:cubicBezTo>
                    <a:pt x="41" y="479"/>
                    <a:pt x="0" y="766"/>
                    <a:pt x="583" y="766"/>
                  </a:cubicBezTo>
                  <a:cubicBezTo>
                    <a:pt x="806" y="766"/>
                    <a:pt x="1122" y="724"/>
                    <a:pt x="1558" y="625"/>
                  </a:cubicBezTo>
                  <a:cubicBezTo>
                    <a:pt x="1558" y="625"/>
                    <a:pt x="842" y="1"/>
                    <a:pt x="4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2" name="Google Shape;802;p19"/>
            <p:cNvSpPr/>
            <p:nvPr/>
          </p:nvSpPr>
          <p:spPr>
            <a:xfrm>
              <a:off x="2269825" y="4174325"/>
              <a:ext cx="35250" cy="26525"/>
            </a:xfrm>
            <a:custGeom>
              <a:avLst/>
              <a:gdLst/>
              <a:ahLst/>
              <a:cxnLst/>
              <a:rect l="l" t="t" r="r" b="b"/>
              <a:pathLst>
                <a:path w="1410" h="1061" extrusionOk="0">
                  <a:moveTo>
                    <a:pt x="710" y="0"/>
                  </a:moveTo>
                  <a:cubicBezTo>
                    <a:pt x="656" y="0"/>
                    <a:pt x="602" y="22"/>
                    <a:pt x="547" y="72"/>
                  </a:cubicBezTo>
                  <a:cubicBezTo>
                    <a:pt x="186" y="402"/>
                    <a:pt x="1" y="745"/>
                    <a:pt x="1409" y="1061"/>
                  </a:cubicBezTo>
                  <a:cubicBezTo>
                    <a:pt x="1409" y="1061"/>
                    <a:pt x="1083" y="0"/>
                    <a:pt x="7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3" name="Google Shape;803;p19"/>
            <p:cNvSpPr/>
            <p:nvPr/>
          </p:nvSpPr>
          <p:spPr>
            <a:xfrm>
              <a:off x="1976950" y="3981150"/>
              <a:ext cx="33750" cy="33950"/>
            </a:xfrm>
            <a:custGeom>
              <a:avLst/>
              <a:gdLst/>
              <a:ahLst/>
              <a:cxnLst/>
              <a:rect l="l" t="t" r="r" b="b"/>
              <a:pathLst>
                <a:path w="1350" h="1358" extrusionOk="0">
                  <a:moveTo>
                    <a:pt x="0" y="0"/>
                  </a:moveTo>
                  <a:lnTo>
                    <a:pt x="0" y="0"/>
                  </a:lnTo>
                  <a:cubicBezTo>
                    <a:pt x="127" y="1044"/>
                    <a:pt x="320" y="1358"/>
                    <a:pt x="536" y="1358"/>
                  </a:cubicBezTo>
                  <a:cubicBezTo>
                    <a:pt x="657" y="1358"/>
                    <a:pt x="787" y="1258"/>
                    <a:pt x="916" y="1132"/>
                  </a:cubicBezTo>
                  <a:cubicBezTo>
                    <a:pt x="1349" y="709"/>
                    <a:pt x="0" y="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4" name="Google Shape;804;p19"/>
            <p:cNvSpPr/>
            <p:nvPr/>
          </p:nvSpPr>
          <p:spPr>
            <a:xfrm>
              <a:off x="1991575" y="3947675"/>
              <a:ext cx="31900" cy="37225"/>
            </a:xfrm>
            <a:custGeom>
              <a:avLst/>
              <a:gdLst/>
              <a:ahLst/>
              <a:cxnLst/>
              <a:rect l="l" t="t" r="r" b="b"/>
              <a:pathLst>
                <a:path w="1276" h="1489" extrusionOk="0">
                  <a:moveTo>
                    <a:pt x="228" y="0"/>
                  </a:moveTo>
                  <a:cubicBezTo>
                    <a:pt x="0" y="1176"/>
                    <a:pt x="134" y="1489"/>
                    <a:pt x="392" y="1489"/>
                  </a:cubicBezTo>
                  <a:cubicBezTo>
                    <a:pt x="493" y="1489"/>
                    <a:pt x="613" y="1441"/>
                    <a:pt x="738" y="1378"/>
                  </a:cubicBezTo>
                  <a:cubicBezTo>
                    <a:pt x="1275" y="1107"/>
                    <a:pt x="228" y="0"/>
                    <a:pt x="2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5" name="Google Shape;805;p19"/>
            <p:cNvSpPr/>
            <p:nvPr/>
          </p:nvSpPr>
          <p:spPr>
            <a:xfrm>
              <a:off x="2020925" y="3919800"/>
              <a:ext cx="32750" cy="32675"/>
            </a:xfrm>
            <a:custGeom>
              <a:avLst/>
              <a:gdLst/>
              <a:ahLst/>
              <a:cxnLst/>
              <a:rect l="l" t="t" r="r" b="b"/>
              <a:pathLst>
                <a:path w="1310" h="1307" extrusionOk="0">
                  <a:moveTo>
                    <a:pt x="199" y="0"/>
                  </a:moveTo>
                  <a:lnTo>
                    <a:pt x="199" y="0"/>
                  </a:lnTo>
                  <a:cubicBezTo>
                    <a:pt x="1" y="1026"/>
                    <a:pt x="137" y="1306"/>
                    <a:pt x="393" y="1306"/>
                  </a:cubicBezTo>
                  <a:cubicBezTo>
                    <a:pt x="501" y="1306"/>
                    <a:pt x="630" y="1257"/>
                    <a:pt x="763" y="1192"/>
                  </a:cubicBezTo>
                  <a:cubicBezTo>
                    <a:pt x="1309" y="928"/>
                    <a:pt x="200" y="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6" name="Google Shape;806;p19"/>
            <p:cNvSpPr/>
            <p:nvPr/>
          </p:nvSpPr>
          <p:spPr>
            <a:xfrm>
              <a:off x="1962350" y="4080675"/>
              <a:ext cx="36925" cy="20100"/>
            </a:xfrm>
            <a:custGeom>
              <a:avLst/>
              <a:gdLst/>
              <a:ahLst/>
              <a:cxnLst/>
              <a:rect l="l" t="t" r="r" b="b"/>
              <a:pathLst>
                <a:path w="1477" h="804" extrusionOk="0">
                  <a:moveTo>
                    <a:pt x="921" y="0"/>
                  </a:moveTo>
                  <a:cubicBezTo>
                    <a:pt x="506" y="0"/>
                    <a:pt x="0" y="138"/>
                    <a:pt x="0" y="138"/>
                  </a:cubicBezTo>
                  <a:cubicBezTo>
                    <a:pt x="587" y="626"/>
                    <a:pt x="935" y="804"/>
                    <a:pt x="1143" y="804"/>
                  </a:cubicBezTo>
                  <a:cubicBezTo>
                    <a:pt x="1374" y="804"/>
                    <a:pt x="1432" y="584"/>
                    <a:pt x="1455" y="324"/>
                  </a:cubicBezTo>
                  <a:cubicBezTo>
                    <a:pt x="1476" y="73"/>
                    <a:pt x="1223" y="0"/>
                    <a:pt x="9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7" name="Google Shape;807;p19"/>
            <p:cNvSpPr/>
            <p:nvPr/>
          </p:nvSpPr>
          <p:spPr>
            <a:xfrm>
              <a:off x="1970025" y="4044200"/>
              <a:ext cx="33375" cy="34275"/>
            </a:xfrm>
            <a:custGeom>
              <a:avLst/>
              <a:gdLst/>
              <a:ahLst/>
              <a:cxnLst/>
              <a:rect l="l" t="t" r="r" b="b"/>
              <a:pathLst>
                <a:path w="1335" h="1371" extrusionOk="0">
                  <a:moveTo>
                    <a:pt x="1" y="0"/>
                  </a:moveTo>
                  <a:cubicBezTo>
                    <a:pt x="107" y="1055"/>
                    <a:pt x="293" y="1370"/>
                    <a:pt x="511" y="1370"/>
                  </a:cubicBezTo>
                  <a:cubicBezTo>
                    <a:pt x="631" y="1370"/>
                    <a:pt x="761" y="1273"/>
                    <a:pt x="892" y="1151"/>
                  </a:cubicBezTo>
                  <a:cubicBezTo>
                    <a:pt x="1334" y="738"/>
                    <a:pt x="1"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8" name="Google Shape;808;p19"/>
            <p:cNvSpPr/>
            <p:nvPr/>
          </p:nvSpPr>
          <p:spPr>
            <a:xfrm>
              <a:off x="1961750" y="4015650"/>
              <a:ext cx="35250" cy="21975"/>
            </a:xfrm>
            <a:custGeom>
              <a:avLst/>
              <a:gdLst/>
              <a:ahLst/>
              <a:cxnLst/>
              <a:rect l="l" t="t" r="r" b="b"/>
              <a:pathLst>
                <a:path w="1410" h="879" extrusionOk="0">
                  <a:moveTo>
                    <a:pt x="224" y="0"/>
                  </a:moveTo>
                  <a:cubicBezTo>
                    <a:pt x="92" y="0"/>
                    <a:pt x="1" y="6"/>
                    <a:pt x="1" y="6"/>
                  </a:cubicBezTo>
                  <a:cubicBezTo>
                    <a:pt x="397" y="654"/>
                    <a:pt x="660" y="878"/>
                    <a:pt x="849" y="878"/>
                  </a:cubicBezTo>
                  <a:cubicBezTo>
                    <a:pt x="1020" y="878"/>
                    <a:pt x="1131" y="694"/>
                    <a:pt x="1226" y="474"/>
                  </a:cubicBezTo>
                  <a:cubicBezTo>
                    <a:pt x="1409" y="53"/>
                    <a:pt x="625" y="0"/>
                    <a:pt x="2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9" name="Google Shape;809;p19"/>
            <p:cNvSpPr/>
            <p:nvPr/>
          </p:nvSpPr>
          <p:spPr>
            <a:xfrm>
              <a:off x="2007500" y="4154450"/>
              <a:ext cx="39450" cy="19700"/>
            </a:xfrm>
            <a:custGeom>
              <a:avLst/>
              <a:gdLst/>
              <a:ahLst/>
              <a:cxnLst/>
              <a:rect l="l" t="t" r="r" b="b"/>
              <a:pathLst>
                <a:path w="1578" h="788" extrusionOk="0">
                  <a:moveTo>
                    <a:pt x="1166" y="0"/>
                  </a:moveTo>
                  <a:cubicBezTo>
                    <a:pt x="748" y="0"/>
                    <a:pt x="1" y="665"/>
                    <a:pt x="1" y="665"/>
                  </a:cubicBezTo>
                  <a:cubicBezTo>
                    <a:pt x="415" y="750"/>
                    <a:pt x="721" y="787"/>
                    <a:pt x="944" y="787"/>
                  </a:cubicBezTo>
                  <a:cubicBezTo>
                    <a:pt x="1578" y="787"/>
                    <a:pt x="1542" y="489"/>
                    <a:pt x="1407" y="157"/>
                  </a:cubicBezTo>
                  <a:cubicBezTo>
                    <a:pt x="1361" y="45"/>
                    <a:pt x="1275" y="0"/>
                    <a:pt x="11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0" name="Google Shape;810;p19"/>
            <p:cNvSpPr/>
            <p:nvPr/>
          </p:nvSpPr>
          <p:spPr>
            <a:xfrm>
              <a:off x="1988050" y="4138800"/>
              <a:ext cx="37400" cy="19500"/>
            </a:xfrm>
            <a:custGeom>
              <a:avLst/>
              <a:gdLst/>
              <a:ahLst/>
              <a:cxnLst/>
              <a:rect l="l" t="t" r="r" b="b"/>
              <a:pathLst>
                <a:path w="1496" h="780" extrusionOk="0">
                  <a:moveTo>
                    <a:pt x="1108" y="1"/>
                  </a:moveTo>
                  <a:cubicBezTo>
                    <a:pt x="671" y="1"/>
                    <a:pt x="1" y="300"/>
                    <a:pt x="1" y="300"/>
                  </a:cubicBezTo>
                  <a:cubicBezTo>
                    <a:pt x="591" y="647"/>
                    <a:pt x="952" y="779"/>
                    <a:pt x="1170" y="779"/>
                  </a:cubicBezTo>
                  <a:cubicBezTo>
                    <a:pt x="1465" y="779"/>
                    <a:pt x="1496" y="536"/>
                    <a:pt x="1477" y="254"/>
                  </a:cubicBezTo>
                  <a:cubicBezTo>
                    <a:pt x="1464" y="65"/>
                    <a:pt x="1311" y="1"/>
                    <a:pt x="11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1" name="Google Shape;811;p19"/>
            <p:cNvSpPr/>
            <p:nvPr/>
          </p:nvSpPr>
          <p:spPr>
            <a:xfrm>
              <a:off x="1980050" y="4107425"/>
              <a:ext cx="33525" cy="19775"/>
            </a:xfrm>
            <a:custGeom>
              <a:avLst/>
              <a:gdLst/>
              <a:ahLst/>
              <a:cxnLst/>
              <a:rect l="l" t="t" r="r" b="b"/>
              <a:pathLst>
                <a:path w="1341" h="791" extrusionOk="0">
                  <a:moveTo>
                    <a:pt x="1050" y="0"/>
                  </a:moveTo>
                  <a:cubicBezTo>
                    <a:pt x="662" y="0"/>
                    <a:pt x="0" y="387"/>
                    <a:pt x="0" y="387"/>
                  </a:cubicBezTo>
                  <a:cubicBezTo>
                    <a:pt x="494" y="677"/>
                    <a:pt x="809" y="790"/>
                    <a:pt x="1007" y="790"/>
                  </a:cubicBezTo>
                  <a:cubicBezTo>
                    <a:pt x="1307" y="790"/>
                    <a:pt x="1340" y="531"/>
                    <a:pt x="1324" y="232"/>
                  </a:cubicBezTo>
                  <a:cubicBezTo>
                    <a:pt x="1315" y="61"/>
                    <a:pt x="1204" y="0"/>
                    <a:pt x="10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2" name="Google Shape;812;p19"/>
            <p:cNvSpPr/>
            <p:nvPr/>
          </p:nvSpPr>
          <p:spPr>
            <a:xfrm>
              <a:off x="2107325" y="4189000"/>
              <a:ext cx="35950" cy="33600"/>
            </a:xfrm>
            <a:custGeom>
              <a:avLst/>
              <a:gdLst/>
              <a:ahLst/>
              <a:cxnLst/>
              <a:rect l="l" t="t" r="r" b="b"/>
              <a:pathLst>
                <a:path w="1438" h="1344" extrusionOk="0">
                  <a:moveTo>
                    <a:pt x="631" y="1"/>
                  </a:moveTo>
                  <a:cubicBezTo>
                    <a:pt x="180" y="1"/>
                    <a:pt x="1" y="1343"/>
                    <a:pt x="1" y="1343"/>
                  </a:cubicBezTo>
                  <a:cubicBezTo>
                    <a:pt x="1437" y="497"/>
                    <a:pt x="1179" y="222"/>
                    <a:pt x="741" y="26"/>
                  </a:cubicBezTo>
                  <a:cubicBezTo>
                    <a:pt x="703" y="9"/>
                    <a:pt x="666" y="1"/>
                    <a:pt x="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3" name="Google Shape;813;p19"/>
            <p:cNvSpPr/>
            <p:nvPr/>
          </p:nvSpPr>
          <p:spPr>
            <a:xfrm>
              <a:off x="2131325" y="4198950"/>
              <a:ext cx="40850" cy="27100"/>
            </a:xfrm>
            <a:custGeom>
              <a:avLst/>
              <a:gdLst/>
              <a:ahLst/>
              <a:cxnLst/>
              <a:rect l="l" t="t" r="r" b="b"/>
              <a:pathLst>
                <a:path w="1634" h="1084" extrusionOk="0">
                  <a:moveTo>
                    <a:pt x="954" y="1"/>
                  </a:moveTo>
                  <a:cubicBezTo>
                    <a:pt x="533" y="1"/>
                    <a:pt x="1" y="1084"/>
                    <a:pt x="1" y="1084"/>
                  </a:cubicBezTo>
                  <a:cubicBezTo>
                    <a:pt x="1634" y="741"/>
                    <a:pt x="1476" y="397"/>
                    <a:pt x="1123" y="71"/>
                  </a:cubicBezTo>
                  <a:cubicBezTo>
                    <a:pt x="1070" y="22"/>
                    <a:pt x="1014"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4" name="Google Shape;814;p19"/>
            <p:cNvSpPr/>
            <p:nvPr/>
          </p:nvSpPr>
          <p:spPr>
            <a:xfrm>
              <a:off x="2073325" y="4186700"/>
              <a:ext cx="39300" cy="19600"/>
            </a:xfrm>
            <a:custGeom>
              <a:avLst/>
              <a:gdLst/>
              <a:ahLst/>
              <a:cxnLst/>
              <a:rect l="l" t="t" r="r" b="b"/>
              <a:pathLst>
                <a:path w="1572" h="784" extrusionOk="0">
                  <a:moveTo>
                    <a:pt x="1170" y="0"/>
                  </a:moveTo>
                  <a:cubicBezTo>
                    <a:pt x="750" y="0"/>
                    <a:pt x="1" y="640"/>
                    <a:pt x="1" y="640"/>
                  </a:cubicBezTo>
                  <a:cubicBezTo>
                    <a:pt x="439" y="740"/>
                    <a:pt x="756" y="783"/>
                    <a:pt x="982" y="783"/>
                  </a:cubicBezTo>
                  <a:cubicBezTo>
                    <a:pt x="1572" y="783"/>
                    <a:pt x="1540" y="490"/>
                    <a:pt x="1415" y="162"/>
                  </a:cubicBezTo>
                  <a:cubicBezTo>
                    <a:pt x="1371" y="46"/>
                    <a:pt x="1282" y="0"/>
                    <a:pt x="11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5" name="Google Shape;815;p19"/>
            <p:cNvSpPr/>
            <p:nvPr/>
          </p:nvSpPr>
          <p:spPr>
            <a:xfrm>
              <a:off x="2042425" y="4168875"/>
              <a:ext cx="35975" cy="27125"/>
            </a:xfrm>
            <a:custGeom>
              <a:avLst/>
              <a:gdLst/>
              <a:ahLst/>
              <a:cxnLst/>
              <a:rect l="l" t="t" r="r" b="b"/>
              <a:pathLst>
                <a:path w="1439" h="1085" extrusionOk="0">
                  <a:moveTo>
                    <a:pt x="750" y="0"/>
                  </a:moveTo>
                  <a:cubicBezTo>
                    <a:pt x="373" y="0"/>
                    <a:pt x="0" y="1085"/>
                    <a:pt x="0" y="1085"/>
                  </a:cubicBezTo>
                  <a:cubicBezTo>
                    <a:pt x="1438" y="762"/>
                    <a:pt x="1264" y="410"/>
                    <a:pt x="912" y="74"/>
                  </a:cubicBezTo>
                  <a:cubicBezTo>
                    <a:pt x="859" y="23"/>
                    <a:pt x="804" y="0"/>
                    <a:pt x="7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6" name="Google Shape;816;p19"/>
            <p:cNvSpPr/>
            <p:nvPr/>
          </p:nvSpPr>
          <p:spPr>
            <a:xfrm>
              <a:off x="2190800" y="3891125"/>
              <a:ext cx="32300" cy="31950"/>
            </a:xfrm>
            <a:custGeom>
              <a:avLst/>
              <a:gdLst/>
              <a:ahLst/>
              <a:cxnLst/>
              <a:rect l="l" t="t" r="r" b="b"/>
              <a:pathLst>
                <a:path w="1292" h="1278" extrusionOk="0">
                  <a:moveTo>
                    <a:pt x="1134" y="0"/>
                  </a:moveTo>
                  <a:cubicBezTo>
                    <a:pt x="1134" y="0"/>
                    <a:pt x="1" y="906"/>
                    <a:pt x="531" y="1165"/>
                  </a:cubicBezTo>
                  <a:cubicBezTo>
                    <a:pt x="661" y="1229"/>
                    <a:pt x="787" y="1278"/>
                    <a:pt x="893" y="1278"/>
                  </a:cubicBezTo>
                  <a:cubicBezTo>
                    <a:pt x="1146" y="1278"/>
                    <a:pt x="1291" y="1003"/>
                    <a:pt x="11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17" name="Google Shape;817;p19"/>
          <p:cNvGrpSpPr/>
          <p:nvPr/>
        </p:nvGrpSpPr>
        <p:grpSpPr>
          <a:xfrm rot="-290517">
            <a:off x="3583083" y="4258112"/>
            <a:ext cx="988947" cy="480318"/>
            <a:chOff x="1492875" y="1181650"/>
            <a:chExt cx="487300" cy="236675"/>
          </a:xfrm>
        </p:grpSpPr>
        <p:sp>
          <p:nvSpPr>
            <p:cNvPr id="818" name="Google Shape;818;p19"/>
            <p:cNvSpPr/>
            <p:nvPr/>
          </p:nvSpPr>
          <p:spPr>
            <a:xfrm>
              <a:off x="1505975" y="1254400"/>
              <a:ext cx="17725" cy="163925"/>
            </a:xfrm>
            <a:custGeom>
              <a:avLst/>
              <a:gdLst/>
              <a:ahLst/>
              <a:cxnLst/>
              <a:rect l="l" t="t" r="r" b="b"/>
              <a:pathLst>
                <a:path w="709" h="6557" extrusionOk="0">
                  <a:moveTo>
                    <a:pt x="190" y="1"/>
                  </a:moveTo>
                  <a:cubicBezTo>
                    <a:pt x="122" y="1"/>
                    <a:pt x="61" y="43"/>
                    <a:pt x="28" y="153"/>
                  </a:cubicBezTo>
                  <a:cubicBezTo>
                    <a:pt x="1" y="239"/>
                    <a:pt x="2" y="338"/>
                    <a:pt x="3" y="433"/>
                  </a:cubicBezTo>
                  <a:cubicBezTo>
                    <a:pt x="23" y="2033"/>
                    <a:pt x="43" y="3634"/>
                    <a:pt x="64" y="5233"/>
                  </a:cubicBezTo>
                  <a:cubicBezTo>
                    <a:pt x="67" y="5539"/>
                    <a:pt x="72" y="6136"/>
                    <a:pt x="171" y="6398"/>
                  </a:cubicBezTo>
                  <a:cubicBezTo>
                    <a:pt x="214" y="6513"/>
                    <a:pt x="280" y="6556"/>
                    <a:pt x="356" y="6556"/>
                  </a:cubicBezTo>
                  <a:cubicBezTo>
                    <a:pt x="452" y="6556"/>
                    <a:pt x="563" y="6485"/>
                    <a:pt x="656" y="6397"/>
                  </a:cubicBezTo>
                  <a:cubicBezTo>
                    <a:pt x="709" y="4554"/>
                    <a:pt x="647" y="2710"/>
                    <a:pt x="585" y="869"/>
                  </a:cubicBezTo>
                  <a:cubicBezTo>
                    <a:pt x="578" y="664"/>
                    <a:pt x="570"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9" name="Google Shape;819;p19"/>
            <p:cNvSpPr/>
            <p:nvPr/>
          </p:nvSpPr>
          <p:spPr>
            <a:xfrm>
              <a:off x="1538175" y="1254400"/>
              <a:ext cx="17725" cy="163925"/>
            </a:xfrm>
            <a:custGeom>
              <a:avLst/>
              <a:gdLst/>
              <a:ahLst/>
              <a:cxnLst/>
              <a:rect l="l" t="t" r="r" b="b"/>
              <a:pathLst>
                <a:path w="709" h="6557" extrusionOk="0">
                  <a:moveTo>
                    <a:pt x="190" y="1"/>
                  </a:moveTo>
                  <a:cubicBezTo>
                    <a:pt x="122" y="1"/>
                    <a:pt x="61" y="43"/>
                    <a:pt x="27" y="153"/>
                  </a:cubicBezTo>
                  <a:cubicBezTo>
                    <a:pt x="0" y="239"/>
                    <a:pt x="2" y="338"/>
                    <a:pt x="3" y="433"/>
                  </a:cubicBezTo>
                  <a:cubicBezTo>
                    <a:pt x="23" y="2033"/>
                    <a:pt x="44"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70"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0" name="Google Shape;820;p19"/>
            <p:cNvSpPr/>
            <p:nvPr/>
          </p:nvSpPr>
          <p:spPr>
            <a:xfrm>
              <a:off x="1570425" y="1254400"/>
              <a:ext cx="17725" cy="163925"/>
            </a:xfrm>
            <a:custGeom>
              <a:avLst/>
              <a:gdLst/>
              <a:ahLst/>
              <a:cxnLst/>
              <a:rect l="l" t="t" r="r" b="b"/>
              <a:pathLst>
                <a:path w="709" h="6557" extrusionOk="0">
                  <a:moveTo>
                    <a:pt x="190" y="1"/>
                  </a:moveTo>
                  <a:cubicBezTo>
                    <a:pt x="122" y="1"/>
                    <a:pt x="60" y="43"/>
                    <a:pt x="27" y="153"/>
                  </a:cubicBezTo>
                  <a:cubicBezTo>
                    <a:pt x="0" y="239"/>
                    <a:pt x="2" y="338"/>
                    <a:pt x="3" y="433"/>
                  </a:cubicBezTo>
                  <a:cubicBezTo>
                    <a:pt x="23" y="2033"/>
                    <a:pt x="43" y="3634"/>
                    <a:pt x="62" y="5233"/>
                  </a:cubicBezTo>
                  <a:cubicBezTo>
                    <a:pt x="66" y="5539"/>
                    <a:pt x="72" y="6136"/>
                    <a:pt x="169" y="6398"/>
                  </a:cubicBezTo>
                  <a:cubicBezTo>
                    <a:pt x="212" y="6513"/>
                    <a:pt x="279"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1" name="Google Shape;821;p19"/>
            <p:cNvSpPr/>
            <p:nvPr/>
          </p:nvSpPr>
          <p:spPr>
            <a:xfrm>
              <a:off x="16026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5" y="6397"/>
                  </a:cubicBezTo>
                  <a:cubicBezTo>
                    <a:pt x="709" y="4554"/>
                    <a:pt x="646" y="2710"/>
                    <a:pt x="583" y="869"/>
                  </a:cubicBezTo>
                  <a:cubicBezTo>
                    <a:pt x="577" y="664"/>
                    <a:pt x="570" y="453"/>
                    <a:pt x="506"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2" name="Google Shape;822;p19"/>
            <p:cNvSpPr/>
            <p:nvPr/>
          </p:nvSpPr>
          <p:spPr>
            <a:xfrm>
              <a:off x="1634900" y="1254400"/>
              <a:ext cx="17700" cy="163925"/>
            </a:xfrm>
            <a:custGeom>
              <a:avLst/>
              <a:gdLst/>
              <a:ahLst/>
              <a:cxnLst/>
              <a:rect l="l" t="t" r="r" b="b"/>
              <a:pathLst>
                <a:path w="708" h="6557" extrusionOk="0">
                  <a:moveTo>
                    <a:pt x="189" y="1"/>
                  </a:moveTo>
                  <a:cubicBezTo>
                    <a:pt x="121" y="1"/>
                    <a:pt x="60" y="43"/>
                    <a:pt x="27" y="153"/>
                  </a:cubicBezTo>
                  <a:cubicBezTo>
                    <a:pt x="0" y="239"/>
                    <a:pt x="1" y="338"/>
                    <a:pt x="2" y="433"/>
                  </a:cubicBezTo>
                  <a:cubicBezTo>
                    <a:pt x="22" y="2033"/>
                    <a:pt x="42" y="3634"/>
                    <a:pt x="62" y="5233"/>
                  </a:cubicBezTo>
                  <a:cubicBezTo>
                    <a:pt x="66" y="5539"/>
                    <a:pt x="71" y="6136"/>
                    <a:pt x="170" y="6398"/>
                  </a:cubicBezTo>
                  <a:cubicBezTo>
                    <a:pt x="213" y="6513"/>
                    <a:pt x="279" y="6556"/>
                    <a:pt x="355" y="6556"/>
                  </a:cubicBezTo>
                  <a:cubicBezTo>
                    <a:pt x="451" y="6556"/>
                    <a:pt x="562" y="6485"/>
                    <a:pt x="655" y="6397"/>
                  </a:cubicBezTo>
                  <a:cubicBezTo>
                    <a:pt x="708" y="4554"/>
                    <a:pt x="645" y="2710"/>
                    <a:pt x="583" y="869"/>
                  </a:cubicBezTo>
                  <a:cubicBezTo>
                    <a:pt x="576" y="664"/>
                    <a:pt x="569" y="453"/>
                    <a:pt x="505" y="276"/>
                  </a:cubicBezTo>
                  <a:cubicBezTo>
                    <a:pt x="455"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3" name="Google Shape;823;p19"/>
            <p:cNvSpPr/>
            <p:nvPr/>
          </p:nvSpPr>
          <p:spPr>
            <a:xfrm>
              <a:off x="1667125" y="1254400"/>
              <a:ext cx="17725" cy="163925"/>
            </a:xfrm>
            <a:custGeom>
              <a:avLst/>
              <a:gdLst/>
              <a:ahLst/>
              <a:cxnLst/>
              <a:rect l="l" t="t" r="r" b="b"/>
              <a:pathLst>
                <a:path w="709" h="6557" extrusionOk="0">
                  <a:moveTo>
                    <a:pt x="189" y="1"/>
                  </a:moveTo>
                  <a:cubicBezTo>
                    <a:pt x="121" y="1"/>
                    <a:pt x="60" y="43"/>
                    <a:pt x="27" y="153"/>
                  </a:cubicBezTo>
                  <a:cubicBezTo>
                    <a:pt x="0" y="239"/>
                    <a:pt x="1" y="338"/>
                    <a:pt x="2" y="433"/>
                  </a:cubicBezTo>
                  <a:cubicBezTo>
                    <a:pt x="23" y="2033"/>
                    <a:pt x="43" y="3634"/>
                    <a:pt x="62" y="5233"/>
                  </a:cubicBezTo>
                  <a:cubicBezTo>
                    <a:pt x="66" y="5539"/>
                    <a:pt x="71" y="6136"/>
                    <a:pt x="170" y="6398"/>
                  </a:cubicBezTo>
                  <a:cubicBezTo>
                    <a:pt x="213" y="6513"/>
                    <a:pt x="280" y="6556"/>
                    <a:pt x="355" y="6556"/>
                  </a:cubicBezTo>
                  <a:cubicBezTo>
                    <a:pt x="452" y="6556"/>
                    <a:pt x="563" y="6485"/>
                    <a:pt x="655" y="6397"/>
                  </a:cubicBezTo>
                  <a:cubicBezTo>
                    <a:pt x="708" y="4554"/>
                    <a:pt x="645" y="2710"/>
                    <a:pt x="584" y="869"/>
                  </a:cubicBezTo>
                  <a:cubicBezTo>
                    <a:pt x="576" y="664"/>
                    <a:pt x="569" y="453"/>
                    <a:pt x="505"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4" name="Google Shape;824;p19"/>
            <p:cNvSpPr/>
            <p:nvPr/>
          </p:nvSpPr>
          <p:spPr>
            <a:xfrm>
              <a:off x="16993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6" y="5539"/>
                    <a:pt x="72" y="6136"/>
                    <a:pt x="170" y="6398"/>
                  </a:cubicBezTo>
                  <a:cubicBezTo>
                    <a:pt x="213" y="6513"/>
                    <a:pt x="280"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5" name="Google Shape;825;p19"/>
            <p:cNvSpPr/>
            <p:nvPr/>
          </p:nvSpPr>
          <p:spPr>
            <a:xfrm>
              <a:off x="1731575" y="1254400"/>
              <a:ext cx="17725" cy="163925"/>
            </a:xfrm>
            <a:custGeom>
              <a:avLst/>
              <a:gdLst/>
              <a:ahLst/>
              <a:cxnLst/>
              <a:rect l="l" t="t" r="r" b="b"/>
              <a:pathLst>
                <a:path w="709" h="6557" extrusionOk="0">
                  <a:moveTo>
                    <a:pt x="190"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6" y="6397"/>
                  </a:cubicBezTo>
                  <a:cubicBezTo>
                    <a:pt x="709" y="4554"/>
                    <a:pt x="646" y="2710"/>
                    <a:pt x="583" y="869"/>
                  </a:cubicBezTo>
                  <a:cubicBezTo>
                    <a:pt x="577" y="664"/>
                    <a:pt x="570" y="453"/>
                    <a:pt x="506" y="276"/>
                  </a:cubicBezTo>
                  <a:cubicBezTo>
                    <a:pt x="456" y="138"/>
                    <a:pt x="311"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6" name="Google Shape;826;p19"/>
            <p:cNvSpPr/>
            <p:nvPr/>
          </p:nvSpPr>
          <p:spPr>
            <a:xfrm>
              <a:off x="1763750" y="1254400"/>
              <a:ext cx="17750" cy="163925"/>
            </a:xfrm>
            <a:custGeom>
              <a:avLst/>
              <a:gdLst/>
              <a:ahLst/>
              <a:cxnLst/>
              <a:rect l="l" t="t" r="r" b="b"/>
              <a:pathLst>
                <a:path w="710" h="6557" extrusionOk="0">
                  <a:moveTo>
                    <a:pt x="191" y="1"/>
                  </a:moveTo>
                  <a:cubicBezTo>
                    <a:pt x="123" y="1"/>
                    <a:pt x="61" y="43"/>
                    <a:pt x="28" y="153"/>
                  </a:cubicBezTo>
                  <a:cubicBezTo>
                    <a:pt x="1" y="239"/>
                    <a:pt x="3" y="338"/>
                    <a:pt x="4" y="433"/>
                  </a:cubicBezTo>
                  <a:cubicBezTo>
                    <a:pt x="24" y="2033"/>
                    <a:pt x="43" y="3634"/>
                    <a:pt x="64" y="5233"/>
                  </a:cubicBezTo>
                  <a:cubicBezTo>
                    <a:pt x="68" y="5539"/>
                    <a:pt x="73" y="6136"/>
                    <a:pt x="171" y="6398"/>
                  </a:cubicBezTo>
                  <a:cubicBezTo>
                    <a:pt x="214" y="6513"/>
                    <a:pt x="281" y="6556"/>
                    <a:pt x="357" y="6556"/>
                  </a:cubicBezTo>
                  <a:cubicBezTo>
                    <a:pt x="453" y="6556"/>
                    <a:pt x="564" y="6485"/>
                    <a:pt x="657" y="6397"/>
                  </a:cubicBezTo>
                  <a:cubicBezTo>
                    <a:pt x="710" y="4554"/>
                    <a:pt x="647" y="2710"/>
                    <a:pt x="585" y="869"/>
                  </a:cubicBezTo>
                  <a:cubicBezTo>
                    <a:pt x="578" y="664"/>
                    <a:pt x="571" y="453"/>
                    <a:pt x="506" y="276"/>
                  </a:cubicBezTo>
                  <a:cubicBezTo>
                    <a:pt x="457" y="138"/>
                    <a:pt x="313" y="1"/>
                    <a:pt x="191"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7" name="Google Shape;827;p19"/>
            <p:cNvSpPr/>
            <p:nvPr/>
          </p:nvSpPr>
          <p:spPr>
            <a:xfrm>
              <a:off x="1796000" y="1254400"/>
              <a:ext cx="17750" cy="163925"/>
            </a:xfrm>
            <a:custGeom>
              <a:avLst/>
              <a:gdLst/>
              <a:ahLst/>
              <a:cxnLst/>
              <a:rect l="l" t="t" r="r" b="b"/>
              <a:pathLst>
                <a:path w="710" h="6557" extrusionOk="0">
                  <a:moveTo>
                    <a:pt x="190" y="1"/>
                  </a:moveTo>
                  <a:cubicBezTo>
                    <a:pt x="122" y="1"/>
                    <a:pt x="61" y="43"/>
                    <a:pt x="27" y="153"/>
                  </a:cubicBezTo>
                  <a:cubicBezTo>
                    <a:pt x="0" y="239"/>
                    <a:pt x="1" y="338"/>
                    <a:pt x="3"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6"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8" name="Google Shape;828;p19"/>
            <p:cNvSpPr/>
            <p:nvPr/>
          </p:nvSpPr>
          <p:spPr>
            <a:xfrm>
              <a:off x="1828225" y="1254400"/>
              <a:ext cx="17700" cy="163925"/>
            </a:xfrm>
            <a:custGeom>
              <a:avLst/>
              <a:gdLst/>
              <a:ahLst/>
              <a:cxnLst/>
              <a:rect l="l" t="t" r="r" b="b"/>
              <a:pathLst>
                <a:path w="708" h="6557" extrusionOk="0">
                  <a:moveTo>
                    <a:pt x="190" y="1"/>
                  </a:moveTo>
                  <a:cubicBezTo>
                    <a:pt x="122" y="1"/>
                    <a:pt x="61" y="43"/>
                    <a:pt x="27" y="153"/>
                  </a:cubicBezTo>
                  <a:cubicBezTo>
                    <a:pt x="1" y="239"/>
                    <a:pt x="3" y="338"/>
                    <a:pt x="3" y="433"/>
                  </a:cubicBezTo>
                  <a:cubicBezTo>
                    <a:pt x="22" y="2033"/>
                    <a:pt x="42" y="3634"/>
                    <a:pt x="62" y="5233"/>
                  </a:cubicBezTo>
                  <a:cubicBezTo>
                    <a:pt x="65" y="5539"/>
                    <a:pt x="72" y="6136"/>
                    <a:pt x="169" y="6398"/>
                  </a:cubicBezTo>
                  <a:cubicBezTo>
                    <a:pt x="212" y="6513"/>
                    <a:pt x="279" y="6556"/>
                    <a:pt x="355" y="6556"/>
                  </a:cubicBezTo>
                  <a:cubicBezTo>
                    <a:pt x="451" y="6556"/>
                    <a:pt x="562" y="6485"/>
                    <a:pt x="654" y="6397"/>
                  </a:cubicBezTo>
                  <a:cubicBezTo>
                    <a:pt x="707" y="4554"/>
                    <a:pt x="646" y="2710"/>
                    <a:pt x="583" y="869"/>
                  </a:cubicBezTo>
                  <a:cubicBezTo>
                    <a:pt x="577" y="664"/>
                    <a:pt x="568"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9" name="Google Shape;829;p19"/>
            <p:cNvSpPr/>
            <p:nvPr/>
          </p:nvSpPr>
          <p:spPr>
            <a:xfrm>
              <a:off x="1860450" y="1254400"/>
              <a:ext cx="17750" cy="163925"/>
            </a:xfrm>
            <a:custGeom>
              <a:avLst/>
              <a:gdLst/>
              <a:ahLst/>
              <a:cxnLst/>
              <a:rect l="l" t="t" r="r" b="b"/>
              <a:pathLst>
                <a:path w="710" h="6557" extrusionOk="0">
                  <a:moveTo>
                    <a:pt x="190" y="1"/>
                  </a:moveTo>
                  <a:cubicBezTo>
                    <a:pt x="122" y="1"/>
                    <a:pt x="61" y="43"/>
                    <a:pt x="27" y="153"/>
                  </a:cubicBezTo>
                  <a:cubicBezTo>
                    <a:pt x="1" y="239"/>
                    <a:pt x="3" y="338"/>
                    <a:pt x="4" y="433"/>
                  </a:cubicBezTo>
                  <a:cubicBezTo>
                    <a:pt x="24" y="2033"/>
                    <a:pt x="43" y="3634"/>
                    <a:pt x="63" y="5233"/>
                  </a:cubicBezTo>
                  <a:cubicBezTo>
                    <a:pt x="68" y="5539"/>
                    <a:pt x="73" y="6136"/>
                    <a:pt x="171" y="6398"/>
                  </a:cubicBezTo>
                  <a:cubicBezTo>
                    <a:pt x="214" y="6513"/>
                    <a:pt x="281" y="6556"/>
                    <a:pt x="356" y="6556"/>
                  </a:cubicBezTo>
                  <a:cubicBezTo>
                    <a:pt x="453" y="6556"/>
                    <a:pt x="564" y="6485"/>
                    <a:pt x="657" y="6397"/>
                  </a:cubicBezTo>
                  <a:cubicBezTo>
                    <a:pt x="710" y="4554"/>
                    <a:pt x="647" y="2710"/>
                    <a:pt x="584" y="869"/>
                  </a:cubicBezTo>
                  <a:cubicBezTo>
                    <a:pt x="578" y="664"/>
                    <a:pt x="571" y="453"/>
                    <a:pt x="507"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0" name="Google Shape;830;p19"/>
            <p:cNvSpPr/>
            <p:nvPr/>
          </p:nvSpPr>
          <p:spPr>
            <a:xfrm>
              <a:off x="1892700" y="1254400"/>
              <a:ext cx="17725" cy="163925"/>
            </a:xfrm>
            <a:custGeom>
              <a:avLst/>
              <a:gdLst/>
              <a:ahLst/>
              <a:cxnLst/>
              <a:rect l="l" t="t" r="r" b="b"/>
              <a:pathLst>
                <a:path w="709" h="6557" extrusionOk="0">
                  <a:moveTo>
                    <a:pt x="189" y="1"/>
                  </a:moveTo>
                  <a:cubicBezTo>
                    <a:pt x="121" y="1"/>
                    <a:pt x="60" y="43"/>
                    <a:pt x="27" y="153"/>
                  </a:cubicBezTo>
                  <a:cubicBezTo>
                    <a:pt x="0" y="239"/>
                    <a:pt x="1" y="338"/>
                    <a:pt x="3" y="433"/>
                  </a:cubicBezTo>
                  <a:cubicBezTo>
                    <a:pt x="22" y="2033"/>
                    <a:pt x="43"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69" y="453"/>
                    <a:pt x="505" y="276"/>
                  </a:cubicBezTo>
                  <a:cubicBezTo>
                    <a:pt x="456" y="138"/>
                    <a:pt x="312"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1" name="Google Shape;831;p19"/>
            <p:cNvSpPr/>
            <p:nvPr/>
          </p:nvSpPr>
          <p:spPr>
            <a:xfrm>
              <a:off x="1924925" y="1254400"/>
              <a:ext cx="17750" cy="163925"/>
            </a:xfrm>
            <a:custGeom>
              <a:avLst/>
              <a:gdLst/>
              <a:ahLst/>
              <a:cxnLst/>
              <a:rect l="l" t="t" r="r" b="b"/>
              <a:pathLst>
                <a:path w="710" h="6557" extrusionOk="0">
                  <a:moveTo>
                    <a:pt x="190" y="1"/>
                  </a:moveTo>
                  <a:cubicBezTo>
                    <a:pt x="122" y="1"/>
                    <a:pt x="60" y="43"/>
                    <a:pt x="27" y="153"/>
                  </a:cubicBezTo>
                  <a:cubicBezTo>
                    <a:pt x="0" y="239"/>
                    <a:pt x="2" y="338"/>
                    <a:pt x="4"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7"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2" name="Google Shape;832;p19"/>
            <p:cNvSpPr/>
            <p:nvPr/>
          </p:nvSpPr>
          <p:spPr>
            <a:xfrm>
              <a:off x="1957150" y="1254400"/>
              <a:ext cx="17750" cy="163925"/>
            </a:xfrm>
            <a:custGeom>
              <a:avLst/>
              <a:gdLst/>
              <a:ahLst/>
              <a:cxnLst/>
              <a:rect l="l" t="t" r="r" b="b"/>
              <a:pathLst>
                <a:path w="710" h="6557" extrusionOk="0">
                  <a:moveTo>
                    <a:pt x="190" y="1"/>
                  </a:moveTo>
                  <a:cubicBezTo>
                    <a:pt x="122" y="1"/>
                    <a:pt x="61" y="43"/>
                    <a:pt x="27" y="153"/>
                  </a:cubicBezTo>
                  <a:cubicBezTo>
                    <a:pt x="1" y="239"/>
                    <a:pt x="2" y="338"/>
                    <a:pt x="4" y="433"/>
                  </a:cubicBezTo>
                  <a:cubicBezTo>
                    <a:pt x="23" y="2033"/>
                    <a:pt x="43" y="3634"/>
                    <a:pt x="63" y="5233"/>
                  </a:cubicBezTo>
                  <a:cubicBezTo>
                    <a:pt x="67" y="5539"/>
                    <a:pt x="73" y="6136"/>
                    <a:pt x="170" y="6398"/>
                  </a:cubicBezTo>
                  <a:cubicBezTo>
                    <a:pt x="214" y="6513"/>
                    <a:pt x="281" y="6556"/>
                    <a:pt x="356" y="6556"/>
                  </a:cubicBezTo>
                  <a:cubicBezTo>
                    <a:pt x="453" y="6556"/>
                    <a:pt x="564" y="6485"/>
                    <a:pt x="656" y="6397"/>
                  </a:cubicBezTo>
                  <a:cubicBezTo>
                    <a:pt x="709" y="4554"/>
                    <a:pt x="647" y="2710"/>
                    <a:pt x="584" y="869"/>
                  </a:cubicBezTo>
                  <a:cubicBezTo>
                    <a:pt x="578" y="664"/>
                    <a:pt x="569"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3" name="Google Shape;833;p19"/>
            <p:cNvSpPr/>
            <p:nvPr/>
          </p:nvSpPr>
          <p:spPr>
            <a:xfrm>
              <a:off x="1510075" y="1181650"/>
              <a:ext cx="457400" cy="82575"/>
            </a:xfrm>
            <a:custGeom>
              <a:avLst/>
              <a:gdLst/>
              <a:ahLst/>
              <a:cxnLst/>
              <a:rect l="l" t="t" r="r" b="b"/>
              <a:pathLst>
                <a:path w="18296" h="3303" extrusionOk="0">
                  <a:moveTo>
                    <a:pt x="16624" y="0"/>
                  </a:moveTo>
                  <a:cubicBezTo>
                    <a:pt x="15573" y="13"/>
                    <a:pt x="14475" y="17"/>
                    <a:pt x="13354" y="17"/>
                  </a:cubicBezTo>
                  <a:cubicBezTo>
                    <a:pt x="11309" y="17"/>
                    <a:pt x="9190" y="3"/>
                    <a:pt x="7144" y="3"/>
                  </a:cubicBezTo>
                  <a:cubicBezTo>
                    <a:pt x="6005" y="3"/>
                    <a:pt x="4888" y="7"/>
                    <a:pt x="3820" y="20"/>
                  </a:cubicBezTo>
                  <a:cubicBezTo>
                    <a:pt x="3116" y="30"/>
                    <a:pt x="2436" y="116"/>
                    <a:pt x="1757" y="304"/>
                  </a:cubicBezTo>
                  <a:cubicBezTo>
                    <a:pt x="1171" y="1194"/>
                    <a:pt x="585" y="2084"/>
                    <a:pt x="0" y="2976"/>
                  </a:cubicBezTo>
                  <a:cubicBezTo>
                    <a:pt x="2405" y="3210"/>
                    <a:pt x="4841" y="3302"/>
                    <a:pt x="7284" y="3302"/>
                  </a:cubicBezTo>
                  <a:cubicBezTo>
                    <a:pt x="10965" y="3302"/>
                    <a:pt x="14663" y="3093"/>
                    <a:pt x="18295" y="2846"/>
                  </a:cubicBezTo>
                  <a:cubicBezTo>
                    <a:pt x="17729" y="1732"/>
                    <a:pt x="17287" y="996"/>
                    <a:pt x="16624"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4" name="Google Shape;834;p19"/>
            <p:cNvSpPr/>
            <p:nvPr/>
          </p:nvSpPr>
          <p:spPr>
            <a:xfrm>
              <a:off x="1492875" y="1246475"/>
              <a:ext cx="487300" cy="29450"/>
            </a:xfrm>
            <a:custGeom>
              <a:avLst/>
              <a:gdLst/>
              <a:ahLst/>
              <a:cxnLst/>
              <a:rect l="l" t="t" r="r" b="b"/>
              <a:pathLst>
                <a:path w="19492" h="1178" extrusionOk="0">
                  <a:moveTo>
                    <a:pt x="16627" y="1"/>
                  </a:moveTo>
                  <a:cubicBezTo>
                    <a:pt x="12727" y="1"/>
                    <a:pt x="8979" y="136"/>
                    <a:pt x="4586" y="136"/>
                  </a:cubicBezTo>
                  <a:cubicBezTo>
                    <a:pt x="3744" y="136"/>
                    <a:pt x="2879" y="131"/>
                    <a:pt x="1984" y="119"/>
                  </a:cubicBezTo>
                  <a:cubicBezTo>
                    <a:pt x="1875" y="118"/>
                    <a:pt x="1767" y="117"/>
                    <a:pt x="1659" y="117"/>
                  </a:cubicBezTo>
                  <a:cubicBezTo>
                    <a:pt x="1091" y="117"/>
                    <a:pt x="536" y="151"/>
                    <a:pt x="1" y="354"/>
                  </a:cubicBezTo>
                  <a:lnTo>
                    <a:pt x="1" y="1090"/>
                  </a:lnTo>
                  <a:cubicBezTo>
                    <a:pt x="2082" y="1152"/>
                    <a:pt x="4176" y="1177"/>
                    <a:pt x="6278" y="1177"/>
                  </a:cubicBezTo>
                  <a:cubicBezTo>
                    <a:pt x="10625" y="1177"/>
                    <a:pt x="15005" y="1068"/>
                    <a:pt x="19375" y="944"/>
                  </a:cubicBezTo>
                  <a:cubicBezTo>
                    <a:pt x="19409" y="804"/>
                    <a:pt x="19492" y="395"/>
                    <a:pt x="19456" y="253"/>
                  </a:cubicBezTo>
                  <a:cubicBezTo>
                    <a:pt x="19419" y="112"/>
                    <a:pt x="19298" y="25"/>
                    <a:pt x="19153" y="22"/>
                  </a:cubicBezTo>
                  <a:cubicBezTo>
                    <a:pt x="18299" y="7"/>
                    <a:pt x="17460" y="1"/>
                    <a:pt x="16627"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5" name="Google Shape;835;p19"/>
            <p:cNvSpPr/>
            <p:nvPr/>
          </p:nvSpPr>
          <p:spPr>
            <a:xfrm>
              <a:off x="1525450" y="1248250"/>
              <a:ext cx="429750" cy="5600"/>
            </a:xfrm>
            <a:custGeom>
              <a:avLst/>
              <a:gdLst/>
              <a:ahLst/>
              <a:cxnLst/>
              <a:rect l="l" t="t" r="r" b="b"/>
              <a:pathLst>
                <a:path w="17190" h="224" extrusionOk="0">
                  <a:moveTo>
                    <a:pt x="16505" y="1"/>
                  </a:moveTo>
                  <a:cubicBezTo>
                    <a:pt x="14493" y="1"/>
                    <a:pt x="12482" y="33"/>
                    <a:pt x="10471" y="40"/>
                  </a:cubicBezTo>
                  <a:cubicBezTo>
                    <a:pt x="8244" y="46"/>
                    <a:pt x="6017" y="70"/>
                    <a:pt x="3791" y="84"/>
                  </a:cubicBezTo>
                  <a:cubicBezTo>
                    <a:pt x="3176" y="88"/>
                    <a:pt x="2559" y="93"/>
                    <a:pt x="1944" y="102"/>
                  </a:cubicBezTo>
                  <a:cubicBezTo>
                    <a:pt x="1877" y="102"/>
                    <a:pt x="1810" y="103"/>
                    <a:pt x="1743" y="103"/>
                  </a:cubicBezTo>
                  <a:cubicBezTo>
                    <a:pt x="1527" y="103"/>
                    <a:pt x="1308" y="100"/>
                    <a:pt x="1090" y="100"/>
                  </a:cubicBezTo>
                  <a:cubicBezTo>
                    <a:pt x="732" y="100"/>
                    <a:pt x="374" y="108"/>
                    <a:pt x="24" y="151"/>
                  </a:cubicBezTo>
                  <a:cubicBezTo>
                    <a:pt x="1" y="155"/>
                    <a:pt x="1" y="186"/>
                    <a:pt x="24" y="189"/>
                  </a:cubicBezTo>
                  <a:cubicBezTo>
                    <a:pt x="268" y="215"/>
                    <a:pt x="515" y="223"/>
                    <a:pt x="763" y="223"/>
                  </a:cubicBezTo>
                  <a:cubicBezTo>
                    <a:pt x="1086" y="223"/>
                    <a:pt x="1411" y="210"/>
                    <a:pt x="1729" y="209"/>
                  </a:cubicBezTo>
                  <a:cubicBezTo>
                    <a:pt x="2275" y="206"/>
                    <a:pt x="2820" y="204"/>
                    <a:pt x="3365" y="199"/>
                  </a:cubicBezTo>
                  <a:cubicBezTo>
                    <a:pt x="4477" y="189"/>
                    <a:pt x="5591" y="179"/>
                    <a:pt x="6704" y="168"/>
                  </a:cubicBezTo>
                  <a:cubicBezTo>
                    <a:pt x="8931" y="149"/>
                    <a:pt x="11157" y="115"/>
                    <a:pt x="13384" y="97"/>
                  </a:cubicBezTo>
                  <a:cubicBezTo>
                    <a:pt x="14640" y="87"/>
                    <a:pt x="15894" y="87"/>
                    <a:pt x="17151" y="61"/>
                  </a:cubicBezTo>
                  <a:cubicBezTo>
                    <a:pt x="17189" y="61"/>
                    <a:pt x="17189" y="2"/>
                    <a:pt x="17151" y="2"/>
                  </a:cubicBezTo>
                  <a:cubicBezTo>
                    <a:pt x="16935" y="1"/>
                    <a:pt x="16720" y="1"/>
                    <a:pt x="16505"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6" name="Google Shape;836;p19"/>
            <p:cNvSpPr/>
            <p:nvPr/>
          </p:nvSpPr>
          <p:spPr>
            <a:xfrm>
              <a:off x="1872000" y="1187775"/>
              <a:ext cx="45375" cy="62950"/>
            </a:xfrm>
            <a:custGeom>
              <a:avLst/>
              <a:gdLst/>
              <a:ahLst/>
              <a:cxnLst/>
              <a:rect l="l" t="t" r="r" b="b"/>
              <a:pathLst>
                <a:path w="1815" h="2518" extrusionOk="0">
                  <a:moveTo>
                    <a:pt x="1754" y="0"/>
                  </a:moveTo>
                  <a:cubicBezTo>
                    <a:pt x="1743" y="0"/>
                    <a:pt x="1732" y="4"/>
                    <a:pt x="1722" y="12"/>
                  </a:cubicBezTo>
                  <a:cubicBezTo>
                    <a:pt x="1626" y="92"/>
                    <a:pt x="1551" y="206"/>
                    <a:pt x="1474" y="304"/>
                  </a:cubicBezTo>
                  <a:cubicBezTo>
                    <a:pt x="1405" y="390"/>
                    <a:pt x="1337" y="476"/>
                    <a:pt x="1272" y="564"/>
                  </a:cubicBezTo>
                  <a:cubicBezTo>
                    <a:pt x="1117" y="767"/>
                    <a:pt x="966" y="973"/>
                    <a:pt x="821" y="1182"/>
                  </a:cubicBezTo>
                  <a:cubicBezTo>
                    <a:pt x="533" y="1596"/>
                    <a:pt x="260" y="2020"/>
                    <a:pt x="16" y="2460"/>
                  </a:cubicBezTo>
                  <a:cubicBezTo>
                    <a:pt x="0" y="2491"/>
                    <a:pt x="26" y="2518"/>
                    <a:pt x="51" y="2518"/>
                  </a:cubicBezTo>
                  <a:cubicBezTo>
                    <a:pt x="63" y="2518"/>
                    <a:pt x="75" y="2512"/>
                    <a:pt x="83" y="2499"/>
                  </a:cubicBezTo>
                  <a:cubicBezTo>
                    <a:pt x="348" y="2080"/>
                    <a:pt x="618" y="1662"/>
                    <a:pt x="904" y="1258"/>
                  </a:cubicBezTo>
                  <a:cubicBezTo>
                    <a:pt x="1043" y="1061"/>
                    <a:pt x="1187" y="867"/>
                    <a:pt x="1331" y="675"/>
                  </a:cubicBezTo>
                  <a:cubicBezTo>
                    <a:pt x="1413" y="565"/>
                    <a:pt x="1498" y="455"/>
                    <a:pt x="1584" y="346"/>
                  </a:cubicBezTo>
                  <a:cubicBezTo>
                    <a:pt x="1655" y="256"/>
                    <a:pt x="1741" y="168"/>
                    <a:pt x="1796" y="66"/>
                  </a:cubicBezTo>
                  <a:cubicBezTo>
                    <a:pt x="1814" y="31"/>
                    <a:pt x="1786" y="0"/>
                    <a:pt x="175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7" name="Google Shape;837;p19"/>
            <p:cNvSpPr/>
            <p:nvPr/>
          </p:nvSpPr>
          <p:spPr>
            <a:xfrm>
              <a:off x="1913225" y="1204625"/>
              <a:ext cx="17675" cy="32450"/>
            </a:xfrm>
            <a:custGeom>
              <a:avLst/>
              <a:gdLst/>
              <a:ahLst/>
              <a:cxnLst/>
              <a:rect l="l" t="t" r="r" b="b"/>
              <a:pathLst>
                <a:path w="707" h="1298" extrusionOk="0">
                  <a:moveTo>
                    <a:pt x="396" y="69"/>
                  </a:moveTo>
                  <a:cubicBezTo>
                    <a:pt x="458" y="69"/>
                    <a:pt x="518" y="108"/>
                    <a:pt x="556" y="170"/>
                  </a:cubicBezTo>
                  <a:cubicBezTo>
                    <a:pt x="612" y="260"/>
                    <a:pt x="625" y="380"/>
                    <a:pt x="633" y="483"/>
                  </a:cubicBezTo>
                  <a:cubicBezTo>
                    <a:pt x="649" y="680"/>
                    <a:pt x="631" y="914"/>
                    <a:pt x="536" y="1090"/>
                  </a:cubicBezTo>
                  <a:cubicBezTo>
                    <a:pt x="494" y="1171"/>
                    <a:pt x="412" y="1247"/>
                    <a:pt x="320" y="1247"/>
                  </a:cubicBezTo>
                  <a:cubicBezTo>
                    <a:pt x="302" y="1247"/>
                    <a:pt x="283" y="1244"/>
                    <a:pt x="265" y="1237"/>
                  </a:cubicBezTo>
                  <a:cubicBezTo>
                    <a:pt x="260" y="1236"/>
                    <a:pt x="258" y="1233"/>
                    <a:pt x="254" y="1232"/>
                  </a:cubicBezTo>
                  <a:cubicBezTo>
                    <a:pt x="90" y="1120"/>
                    <a:pt x="105" y="868"/>
                    <a:pt x="120" y="692"/>
                  </a:cubicBezTo>
                  <a:cubicBezTo>
                    <a:pt x="129" y="584"/>
                    <a:pt x="147" y="475"/>
                    <a:pt x="169" y="368"/>
                  </a:cubicBezTo>
                  <a:cubicBezTo>
                    <a:pt x="188" y="276"/>
                    <a:pt x="214" y="168"/>
                    <a:pt x="292" y="107"/>
                  </a:cubicBezTo>
                  <a:cubicBezTo>
                    <a:pt x="326" y="81"/>
                    <a:pt x="361" y="69"/>
                    <a:pt x="396" y="69"/>
                  </a:cubicBezTo>
                  <a:close/>
                  <a:moveTo>
                    <a:pt x="398" y="0"/>
                  </a:moveTo>
                  <a:cubicBezTo>
                    <a:pt x="141" y="0"/>
                    <a:pt x="83" y="365"/>
                    <a:pt x="57" y="554"/>
                  </a:cubicBezTo>
                  <a:cubicBezTo>
                    <a:pt x="31" y="733"/>
                    <a:pt x="0" y="990"/>
                    <a:pt x="106" y="1154"/>
                  </a:cubicBezTo>
                  <a:cubicBezTo>
                    <a:pt x="123" y="1187"/>
                    <a:pt x="145" y="1218"/>
                    <a:pt x="175" y="1244"/>
                  </a:cubicBezTo>
                  <a:cubicBezTo>
                    <a:pt x="220" y="1280"/>
                    <a:pt x="272" y="1298"/>
                    <a:pt x="324" y="1298"/>
                  </a:cubicBezTo>
                  <a:cubicBezTo>
                    <a:pt x="369" y="1298"/>
                    <a:pt x="414" y="1285"/>
                    <a:pt x="456" y="1261"/>
                  </a:cubicBezTo>
                  <a:cubicBezTo>
                    <a:pt x="555" y="1206"/>
                    <a:pt x="609" y="1101"/>
                    <a:pt x="643" y="996"/>
                  </a:cubicBezTo>
                  <a:cubicBezTo>
                    <a:pt x="688" y="865"/>
                    <a:pt x="706" y="724"/>
                    <a:pt x="706" y="586"/>
                  </a:cubicBezTo>
                  <a:cubicBezTo>
                    <a:pt x="706" y="393"/>
                    <a:pt x="674" y="9"/>
                    <a:pt x="408" y="0"/>
                  </a:cubicBezTo>
                  <a:cubicBezTo>
                    <a:pt x="404" y="0"/>
                    <a:pt x="401" y="0"/>
                    <a:pt x="398"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838" name="Google Shape;838;p19"/>
          <p:cNvSpPr/>
          <p:nvPr/>
        </p:nvSpPr>
        <p:spPr>
          <a:xfrm>
            <a:off x="26" y="3852726"/>
            <a:ext cx="9143990" cy="1290799"/>
          </a:xfrm>
          <a:custGeom>
            <a:avLst/>
            <a:gdLst/>
            <a:ahLst/>
            <a:cxnLst/>
            <a:rect l="l" t="t" r="r" b="b"/>
            <a:pathLst>
              <a:path w="41836" h="7969" extrusionOk="0">
                <a:moveTo>
                  <a:pt x="40075" y="0"/>
                </a:moveTo>
                <a:cubicBezTo>
                  <a:pt x="36642" y="0"/>
                  <a:pt x="28930" y="357"/>
                  <a:pt x="23637" y="3300"/>
                </a:cubicBezTo>
                <a:cubicBezTo>
                  <a:pt x="19920" y="5367"/>
                  <a:pt x="13473" y="5850"/>
                  <a:pt x="8251" y="5850"/>
                </a:cubicBezTo>
                <a:cubicBezTo>
                  <a:pt x="3651" y="5850"/>
                  <a:pt x="1" y="5475"/>
                  <a:pt x="1" y="5475"/>
                </a:cubicBezTo>
                <a:lnTo>
                  <a:pt x="1" y="7969"/>
                </a:lnTo>
                <a:lnTo>
                  <a:pt x="41836" y="7969"/>
                </a:lnTo>
                <a:lnTo>
                  <a:pt x="41836" y="37"/>
                </a:lnTo>
                <a:cubicBezTo>
                  <a:pt x="41836" y="37"/>
                  <a:pt x="41175" y="0"/>
                  <a:pt x="40075"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839" name="Google Shape;839;p19"/>
          <p:cNvGrpSpPr/>
          <p:nvPr/>
        </p:nvGrpSpPr>
        <p:grpSpPr>
          <a:xfrm>
            <a:off x="270531" y="4181285"/>
            <a:ext cx="3186521" cy="962037"/>
            <a:chOff x="4622100" y="3983100"/>
            <a:chExt cx="898700" cy="271325"/>
          </a:xfrm>
        </p:grpSpPr>
        <p:sp>
          <p:nvSpPr>
            <p:cNvPr id="840" name="Google Shape;840;p19"/>
            <p:cNvSpPr/>
            <p:nvPr/>
          </p:nvSpPr>
          <p:spPr>
            <a:xfrm>
              <a:off x="4622100" y="3983100"/>
              <a:ext cx="898700" cy="271325"/>
            </a:xfrm>
            <a:custGeom>
              <a:avLst/>
              <a:gdLst/>
              <a:ahLst/>
              <a:cxnLst/>
              <a:rect l="l" t="t" r="r" b="b"/>
              <a:pathLst>
                <a:path w="35948" h="10853" extrusionOk="0">
                  <a:moveTo>
                    <a:pt x="2228" y="0"/>
                  </a:moveTo>
                  <a:cubicBezTo>
                    <a:pt x="2141" y="0"/>
                    <a:pt x="2053" y="9"/>
                    <a:pt x="1966" y="26"/>
                  </a:cubicBezTo>
                  <a:cubicBezTo>
                    <a:pt x="1109" y="200"/>
                    <a:pt x="495" y="1124"/>
                    <a:pt x="519" y="2034"/>
                  </a:cubicBezTo>
                  <a:cubicBezTo>
                    <a:pt x="545" y="2945"/>
                    <a:pt x="1134" y="3779"/>
                    <a:pt x="1910" y="4196"/>
                  </a:cubicBezTo>
                  <a:cubicBezTo>
                    <a:pt x="1651" y="4372"/>
                    <a:pt x="1564" y="4775"/>
                    <a:pt x="1725" y="5050"/>
                  </a:cubicBezTo>
                  <a:cubicBezTo>
                    <a:pt x="1436" y="5227"/>
                    <a:pt x="1430" y="5738"/>
                    <a:pt x="1714" y="5924"/>
                  </a:cubicBezTo>
                  <a:cubicBezTo>
                    <a:pt x="1697" y="5920"/>
                    <a:pt x="1680" y="5918"/>
                    <a:pt x="1663" y="5918"/>
                  </a:cubicBezTo>
                  <a:cubicBezTo>
                    <a:pt x="1463" y="5918"/>
                    <a:pt x="1327" y="6191"/>
                    <a:pt x="1378" y="6387"/>
                  </a:cubicBezTo>
                  <a:cubicBezTo>
                    <a:pt x="1249" y="6264"/>
                    <a:pt x="1069" y="6201"/>
                    <a:pt x="887" y="6201"/>
                  </a:cubicBezTo>
                  <a:cubicBezTo>
                    <a:pt x="745" y="6201"/>
                    <a:pt x="601" y="6240"/>
                    <a:pt x="481" y="6319"/>
                  </a:cubicBezTo>
                  <a:cubicBezTo>
                    <a:pt x="152" y="6536"/>
                    <a:pt x="0" y="6977"/>
                    <a:pt x="33" y="7383"/>
                  </a:cubicBezTo>
                  <a:cubicBezTo>
                    <a:pt x="86" y="8048"/>
                    <a:pt x="618" y="8641"/>
                    <a:pt x="1254" y="8741"/>
                  </a:cubicBezTo>
                  <a:cubicBezTo>
                    <a:pt x="1340" y="8954"/>
                    <a:pt x="1293" y="9221"/>
                    <a:pt x="1138" y="9387"/>
                  </a:cubicBezTo>
                  <a:cubicBezTo>
                    <a:pt x="1191" y="9680"/>
                    <a:pt x="1246" y="9970"/>
                    <a:pt x="1301" y="10262"/>
                  </a:cubicBezTo>
                  <a:cubicBezTo>
                    <a:pt x="1216" y="10189"/>
                    <a:pt x="1121" y="10157"/>
                    <a:pt x="1024" y="10157"/>
                  </a:cubicBezTo>
                  <a:cubicBezTo>
                    <a:pt x="710" y="10157"/>
                    <a:pt x="380" y="10496"/>
                    <a:pt x="357" y="10853"/>
                  </a:cubicBezTo>
                  <a:lnTo>
                    <a:pt x="35648" y="10853"/>
                  </a:lnTo>
                  <a:cubicBezTo>
                    <a:pt x="35695" y="10781"/>
                    <a:pt x="35741" y="10707"/>
                    <a:pt x="35783" y="10631"/>
                  </a:cubicBezTo>
                  <a:cubicBezTo>
                    <a:pt x="35481" y="10579"/>
                    <a:pt x="35425" y="10133"/>
                    <a:pt x="35551" y="9841"/>
                  </a:cubicBezTo>
                  <a:cubicBezTo>
                    <a:pt x="35676" y="9550"/>
                    <a:pt x="35907" y="9296"/>
                    <a:pt x="35925" y="8976"/>
                  </a:cubicBezTo>
                  <a:cubicBezTo>
                    <a:pt x="35947" y="8585"/>
                    <a:pt x="35645" y="8269"/>
                    <a:pt x="35441" y="7940"/>
                  </a:cubicBezTo>
                  <a:cubicBezTo>
                    <a:pt x="35238" y="7610"/>
                    <a:pt x="35176" y="7073"/>
                    <a:pt x="35517" y="6907"/>
                  </a:cubicBezTo>
                  <a:cubicBezTo>
                    <a:pt x="35697" y="6330"/>
                    <a:pt x="35414" y="5637"/>
                    <a:pt x="34890" y="5374"/>
                  </a:cubicBezTo>
                  <a:cubicBezTo>
                    <a:pt x="35159" y="4247"/>
                    <a:pt x="34721" y="3046"/>
                    <a:pt x="34039" y="2129"/>
                  </a:cubicBezTo>
                  <a:cubicBezTo>
                    <a:pt x="33718" y="1697"/>
                    <a:pt x="33330" y="1300"/>
                    <a:pt x="32842" y="1097"/>
                  </a:cubicBezTo>
                  <a:cubicBezTo>
                    <a:pt x="32646" y="1016"/>
                    <a:pt x="32431" y="973"/>
                    <a:pt x="32219" y="973"/>
                  </a:cubicBezTo>
                  <a:cubicBezTo>
                    <a:pt x="31904" y="973"/>
                    <a:pt x="31595" y="1068"/>
                    <a:pt x="31356" y="1280"/>
                  </a:cubicBezTo>
                  <a:cubicBezTo>
                    <a:pt x="30955" y="1634"/>
                    <a:pt x="30853" y="2340"/>
                    <a:pt x="31213" y="2736"/>
                  </a:cubicBezTo>
                  <a:cubicBezTo>
                    <a:pt x="31010" y="2575"/>
                    <a:pt x="30805" y="2413"/>
                    <a:pt x="30601" y="2252"/>
                  </a:cubicBezTo>
                  <a:cubicBezTo>
                    <a:pt x="30194" y="2580"/>
                    <a:pt x="29719" y="2814"/>
                    <a:pt x="29216" y="2936"/>
                  </a:cubicBezTo>
                  <a:cubicBezTo>
                    <a:pt x="29108" y="2695"/>
                    <a:pt x="28851" y="2548"/>
                    <a:pt x="28599" y="2548"/>
                  </a:cubicBezTo>
                  <a:cubicBezTo>
                    <a:pt x="28501" y="2548"/>
                    <a:pt x="28404" y="2570"/>
                    <a:pt x="28317" y="2617"/>
                  </a:cubicBezTo>
                  <a:cubicBezTo>
                    <a:pt x="28002" y="2785"/>
                    <a:pt x="27869" y="3244"/>
                    <a:pt x="28041" y="3566"/>
                  </a:cubicBezTo>
                  <a:cubicBezTo>
                    <a:pt x="28086" y="3648"/>
                    <a:pt x="28148" y="3725"/>
                    <a:pt x="28164" y="3820"/>
                  </a:cubicBezTo>
                  <a:cubicBezTo>
                    <a:pt x="28213" y="4109"/>
                    <a:pt x="27845" y="4230"/>
                    <a:pt x="27550" y="4230"/>
                  </a:cubicBezTo>
                  <a:cubicBezTo>
                    <a:pt x="27525" y="4230"/>
                    <a:pt x="27502" y="4230"/>
                    <a:pt x="27479" y="4228"/>
                  </a:cubicBezTo>
                  <a:lnTo>
                    <a:pt x="27479" y="4228"/>
                  </a:lnTo>
                  <a:cubicBezTo>
                    <a:pt x="27763" y="4518"/>
                    <a:pt x="27874" y="4977"/>
                    <a:pt x="27756" y="5373"/>
                  </a:cubicBezTo>
                  <a:cubicBezTo>
                    <a:pt x="27696" y="5335"/>
                    <a:pt x="27633" y="5318"/>
                    <a:pt x="27569" y="5318"/>
                  </a:cubicBezTo>
                  <a:cubicBezTo>
                    <a:pt x="27283" y="5318"/>
                    <a:pt x="26999" y="5665"/>
                    <a:pt x="27020" y="5997"/>
                  </a:cubicBezTo>
                  <a:cubicBezTo>
                    <a:pt x="27047" y="6400"/>
                    <a:pt x="27343" y="6724"/>
                    <a:pt x="27619" y="7006"/>
                  </a:cubicBezTo>
                  <a:lnTo>
                    <a:pt x="26912" y="7058"/>
                  </a:lnTo>
                  <a:cubicBezTo>
                    <a:pt x="26853" y="7193"/>
                    <a:pt x="26791" y="7327"/>
                    <a:pt x="26732" y="7462"/>
                  </a:cubicBezTo>
                  <a:cubicBezTo>
                    <a:pt x="25752" y="8059"/>
                    <a:pt x="24699" y="8527"/>
                    <a:pt x="23608" y="8854"/>
                  </a:cubicBezTo>
                  <a:cubicBezTo>
                    <a:pt x="23285" y="8428"/>
                    <a:pt x="22773" y="8143"/>
                    <a:pt x="22252" y="8037"/>
                  </a:cubicBezTo>
                  <a:cubicBezTo>
                    <a:pt x="22027" y="7992"/>
                    <a:pt x="21801" y="7973"/>
                    <a:pt x="21574" y="7973"/>
                  </a:cubicBezTo>
                  <a:cubicBezTo>
                    <a:pt x="21058" y="7973"/>
                    <a:pt x="20538" y="8069"/>
                    <a:pt x="20029" y="8165"/>
                  </a:cubicBezTo>
                  <a:cubicBezTo>
                    <a:pt x="20002" y="7947"/>
                    <a:pt x="19862" y="7745"/>
                    <a:pt x="19671" y="7650"/>
                  </a:cubicBezTo>
                  <a:cubicBezTo>
                    <a:pt x="19511" y="7727"/>
                    <a:pt x="19382" y="7877"/>
                    <a:pt x="19323" y="8052"/>
                  </a:cubicBezTo>
                  <a:cubicBezTo>
                    <a:pt x="19170" y="7461"/>
                    <a:pt x="19110" y="6841"/>
                    <a:pt x="18908" y="6265"/>
                  </a:cubicBezTo>
                  <a:cubicBezTo>
                    <a:pt x="18706" y="5689"/>
                    <a:pt x="18318" y="5138"/>
                    <a:pt x="17753" y="4965"/>
                  </a:cubicBezTo>
                  <a:cubicBezTo>
                    <a:pt x="17884" y="4175"/>
                    <a:pt x="17218" y="3347"/>
                    <a:pt x="16449" y="3347"/>
                  </a:cubicBezTo>
                  <a:cubicBezTo>
                    <a:pt x="16448" y="3347"/>
                    <a:pt x="16446" y="3347"/>
                    <a:pt x="16445" y="3347"/>
                  </a:cubicBezTo>
                  <a:cubicBezTo>
                    <a:pt x="16435" y="3346"/>
                    <a:pt x="16425" y="3346"/>
                    <a:pt x="16415" y="3346"/>
                  </a:cubicBezTo>
                  <a:cubicBezTo>
                    <a:pt x="16137" y="3346"/>
                    <a:pt x="15868" y="3542"/>
                    <a:pt x="15775" y="3816"/>
                  </a:cubicBezTo>
                  <a:cubicBezTo>
                    <a:pt x="15770" y="3641"/>
                    <a:pt x="15587" y="3549"/>
                    <a:pt x="15412" y="3549"/>
                  </a:cubicBezTo>
                  <a:cubicBezTo>
                    <a:pt x="15375" y="3549"/>
                    <a:pt x="15339" y="3553"/>
                    <a:pt x="15304" y="3562"/>
                  </a:cubicBezTo>
                  <a:cubicBezTo>
                    <a:pt x="15114" y="3607"/>
                    <a:pt x="14936" y="3725"/>
                    <a:pt x="14743" y="3725"/>
                  </a:cubicBezTo>
                  <a:cubicBezTo>
                    <a:pt x="14735" y="3725"/>
                    <a:pt x="14727" y="3724"/>
                    <a:pt x="14719" y="3724"/>
                  </a:cubicBezTo>
                  <a:cubicBezTo>
                    <a:pt x="14473" y="3710"/>
                    <a:pt x="14280" y="3505"/>
                    <a:pt x="14060" y="3388"/>
                  </a:cubicBezTo>
                  <a:cubicBezTo>
                    <a:pt x="13984" y="3347"/>
                    <a:pt x="13891" y="3326"/>
                    <a:pt x="13800" y="3326"/>
                  </a:cubicBezTo>
                  <a:cubicBezTo>
                    <a:pt x="13631" y="3326"/>
                    <a:pt x="13473" y="3401"/>
                    <a:pt x="13452" y="3568"/>
                  </a:cubicBezTo>
                  <a:cubicBezTo>
                    <a:pt x="13323" y="2921"/>
                    <a:pt x="12994" y="2298"/>
                    <a:pt x="12466" y="1933"/>
                  </a:cubicBezTo>
                  <a:cubicBezTo>
                    <a:pt x="12184" y="1739"/>
                    <a:pt x="11841" y="1632"/>
                    <a:pt x="11504" y="1632"/>
                  </a:cubicBezTo>
                  <a:cubicBezTo>
                    <a:pt x="11210" y="1632"/>
                    <a:pt x="10919" y="1714"/>
                    <a:pt x="10677" y="1890"/>
                  </a:cubicBezTo>
                  <a:cubicBezTo>
                    <a:pt x="10156" y="2266"/>
                    <a:pt x="9962" y="3099"/>
                    <a:pt x="10337" y="3631"/>
                  </a:cubicBezTo>
                  <a:cubicBezTo>
                    <a:pt x="9671" y="2940"/>
                    <a:pt x="9295" y="2708"/>
                    <a:pt x="9007" y="2708"/>
                  </a:cubicBezTo>
                  <a:cubicBezTo>
                    <a:pt x="8807" y="2708"/>
                    <a:pt x="8650" y="2820"/>
                    <a:pt x="8467" y="2966"/>
                  </a:cubicBezTo>
                  <a:cubicBezTo>
                    <a:pt x="8255" y="2891"/>
                    <a:pt x="8029" y="2816"/>
                    <a:pt x="7810" y="2816"/>
                  </a:cubicBezTo>
                  <a:cubicBezTo>
                    <a:pt x="7721" y="2816"/>
                    <a:pt x="7633" y="2828"/>
                    <a:pt x="7547" y="2858"/>
                  </a:cubicBezTo>
                  <a:cubicBezTo>
                    <a:pt x="7354" y="2925"/>
                    <a:pt x="7200" y="3121"/>
                    <a:pt x="7168" y="3321"/>
                  </a:cubicBezTo>
                  <a:cubicBezTo>
                    <a:pt x="6890" y="2282"/>
                    <a:pt x="6266" y="1347"/>
                    <a:pt x="5422" y="721"/>
                  </a:cubicBezTo>
                  <a:cubicBezTo>
                    <a:pt x="5308" y="636"/>
                    <a:pt x="5144" y="575"/>
                    <a:pt x="5006" y="575"/>
                  </a:cubicBezTo>
                  <a:cubicBezTo>
                    <a:pt x="4880" y="575"/>
                    <a:pt x="4775" y="626"/>
                    <a:pt x="4750" y="758"/>
                  </a:cubicBezTo>
                  <a:cubicBezTo>
                    <a:pt x="4638" y="676"/>
                    <a:pt x="4526" y="595"/>
                    <a:pt x="4416" y="514"/>
                  </a:cubicBezTo>
                  <a:cubicBezTo>
                    <a:pt x="4337" y="665"/>
                    <a:pt x="4323" y="852"/>
                    <a:pt x="4380" y="1013"/>
                  </a:cubicBezTo>
                  <a:cubicBezTo>
                    <a:pt x="4116" y="1027"/>
                    <a:pt x="3871" y="1222"/>
                    <a:pt x="3789" y="1482"/>
                  </a:cubicBezTo>
                  <a:cubicBezTo>
                    <a:pt x="3780" y="665"/>
                    <a:pt x="3006" y="0"/>
                    <a:pt x="2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1" name="Google Shape;841;p19"/>
            <p:cNvSpPr/>
            <p:nvPr/>
          </p:nvSpPr>
          <p:spPr>
            <a:xfrm>
              <a:off x="5056500" y="4077850"/>
              <a:ext cx="9350" cy="18575"/>
            </a:xfrm>
            <a:custGeom>
              <a:avLst/>
              <a:gdLst/>
              <a:ahLst/>
              <a:cxnLst/>
              <a:rect l="l" t="t" r="r" b="b"/>
              <a:pathLst>
                <a:path w="374" h="743" extrusionOk="0">
                  <a:moveTo>
                    <a:pt x="1" y="0"/>
                  </a:moveTo>
                  <a:cubicBezTo>
                    <a:pt x="163" y="226"/>
                    <a:pt x="287" y="478"/>
                    <a:pt x="374" y="743"/>
                  </a:cubicBezTo>
                  <a:cubicBezTo>
                    <a:pt x="324" y="466"/>
                    <a:pt x="189" y="206"/>
                    <a:pt x="1" y="0"/>
                  </a:cubicBezTo>
                  <a:close/>
                </a:path>
              </a:pathLst>
            </a:custGeom>
            <a:solidFill>
              <a:srgbClr val="9B9E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2" name="Google Shape;842;p19"/>
            <p:cNvSpPr/>
            <p:nvPr/>
          </p:nvSpPr>
          <p:spPr>
            <a:xfrm>
              <a:off x="4622100" y="4018550"/>
              <a:ext cx="898675" cy="235875"/>
            </a:xfrm>
            <a:custGeom>
              <a:avLst/>
              <a:gdLst/>
              <a:ahLst/>
              <a:cxnLst/>
              <a:rect l="l" t="t" r="r" b="b"/>
              <a:pathLst>
                <a:path w="35947" h="9435" extrusionOk="0">
                  <a:moveTo>
                    <a:pt x="598" y="1"/>
                  </a:moveTo>
                  <a:cubicBezTo>
                    <a:pt x="543" y="201"/>
                    <a:pt x="514" y="409"/>
                    <a:pt x="519" y="615"/>
                  </a:cubicBezTo>
                  <a:cubicBezTo>
                    <a:pt x="545" y="1526"/>
                    <a:pt x="1134" y="2360"/>
                    <a:pt x="1910" y="2777"/>
                  </a:cubicBezTo>
                  <a:cubicBezTo>
                    <a:pt x="1651" y="2952"/>
                    <a:pt x="1564" y="3356"/>
                    <a:pt x="1725" y="3631"/>
                  </a:cubicBezTo>
                  <a:cubicBezTo>
                    <a:pt x="1436" y="3808"/>
                    <a:pt x="1430" y="4319"/>
                    <a:pt x="1714" y="4505"/>
                  </a:cubicBezTo>
                  <a:cubicBezTo>
                    <a:pt x="1697" y="4501"/>
                    <a:pt x="1680" y="4499"/>
                    <a:pt x="1663" y="4499"/>
                  </a:cubicBezTo>
                  <a:cubicBezTo>
                    <a:pt x="1463" y="4499"/>
                    <a:pt x="1327" y="4771"/>
                    <a:pt x="1378" y="4968"/>
                  </a:cubicBezTo>
                  <a:cubicBezTo>
                    <a:pt x="1249" y="4845"/>
                    <a:pt x="1069" y="4782"/>
                    <a:pt x="887" y="4782"/>
                  </a:cubicBezTo>
                  <a:cubicBezTo>
                    <a:pt x="745" y="4782"/>
                    <a:pt x="601" y="4821"/>
                    <a:pt x="481" y="4900"/>
                  </a:cubicBezTo>
                  <a:cubicBezTo>
                    <a:pt x="152" y="5117"/>
                    <a:pt x="0" y="5558"/>
                    <a:pt x="33" y="5964"/>
                  </a:cubicBezTo>
                  <a:cubicBezTo>
                    <a:pt x="87" y="6631"/>
                    <a:pt x="618" y="7223"/>
                    <a:pt x="1254" y="7323"/>
                  </a:cubicBezTo>
                  <a:cubicBezTo>
                    <a:pt x="1340" y="7536"/>
                    <a:pt x="1293" y="7803"/>
                    <a:pt x="1138" y="7969"/>
                  </a:cubicBezTo>
                  <a:cubicBezTo>
                    <a:pt x="1191" y="8262"/>
                    <a:pt x="1246" y="8552"/>
                    <a:pt x="1301" y="8844"/>
                  </a:cubicBezTo>
                  <a:cubicBezTo>
                    <a:pt x="1217" y="8771"/>
                    <a:pt x="1121" y="8739"/>
                    <a:pt x="1025" y="8739"/>
                  </a:cubicBezTo>
                  <a:cubicBezTo>
                    <a:pt x="710" y="8739"/>
                    <a:pt x="380" y="9078"/>
                    <a:pt x="358" y="9435"/>
                  </a:cubicBezTo>
                  <a:lnTo>
                    <a:pt x="35648" y="9435"/>
                  </a:lnTo>
                  <a:cubicBezTo>
                    <a:pt x="35695" y="9363"/>
                    <a:pt x="35741" y="9289"/>
                    <a:pt x="35783" y="9213"/>
                  </a:cubicBezTo>
                  <a:cubicBezTo>
                    <a:pt x="35481" y="9161"/>
                    <a:pt x="35426" y="8715"/>
                    <a:pt x="35551" y="8423"/>
                  </a:cubicBezTo>
                  <a:cubicBezTo>
                    <a:pt x="35676" y="8133"/>
                    <a:pt x="35907" y="7878"/>
                    <a:pt x="35924" y="7561"/>
                  </a:cubicBezTo>
                  <a:cubicBezTo>
                    <a:pt x="35946" y="7168"/>
                    <a:pt x="35644" y="6852"/>
                    <a:pt x="35440" y="6523"/>
                  </a:cubicBezTo>
                  <a:cubicBezTo>
                    <a:pt x="35237" y="6193"/>
                    <a:pt x="35174" y="5656"/>
                    <a:pt x="35516" y="5490"/>
                  </a:cubicBezTo>
                  <a:cubicBezTo>
                    <a:pt x="35696" y="4913"/>
                    <a:pt x="35413" y="4220"/>
                    <a:pt x="34889" y="3957"/>
                  </a:cubicBezTo>
                  <a:cubicBezTo>
                    <a:pt x="35111" y="3020"/>
                    <a:pt x="34847" y="2033"/>
                    <a:pt x="34359" y="1199"/>
                  </a:cubicBezTo>
                  <a:lnTo>
                    <a:pt x="34359" y="1199"/>
                  </a:lnTo>
                  <a:cubicBezTo>
                    <a:pt x="34389" y="1315"/>
                    <a:pt x="34418" y="1432"/>
                    <a:pt x="34441" y="1550"/>
                  </a:cubicBezTo>
                  <a:cubicBezTo>
                    <a:pt x="34504" y="1885"/>
                    <a:pt x="34526" y="2249"/>
                    <a:pt x="34368" y="2551"/>
                  </a:cubicBezTo>
                  <a:cubicBezTo>
                    <a:pt x="34249" y="2778"/>
                    <a:pt x="33995" y="2946"/>
                    <a:pt x="33749" y="2946"/>
                  </a:cubicBezTo>
                  <a:cubicBezTo>
                    <a:pt x="33668" y="2946"/>
                    <a:pt x="33588" y="2928"/>
                    <a:pt x="33514" y="2888"/>
                  </a:cubicBezTo>
                  <a:lnTo>
                    <a:pt x="33514" y="2888"/>
                  </a:lnTo>
                  <a:cubicBezTo>
                    <a:pt x="33651" y="3323"/>
                    <a:pt x="33753" y="3785"/>
                    <a:pt x="33656" y="4231"/>
                  </a:cubicBezTo>
                  <a:cubicBezTo>
                    <a:pt x="33559" y="4676"/>
                    <a:pt x="33216" y="5094"/>
                    <a:pt x="32766" y="5153"/>
                  </a:cubicBezTo>
                  <a:cubicBezTo>
                    <a:pt x="32738" y="5157"/>
                    <a:pt x="32710" y="5158"/>
                    <a:pt x="32683" y="5158"/>
                  </a:cubicBezTo>
                  <a:cubicBezTo>
                    <a:pt x="32257" y="5158"/>
                    <a:pt x="31837" y="4754"/>
                    <a:pt x="31937" y="4338"/>
                  </a:cubicBezTo>
                  <a:lnTo>
                    <a:pt x="31937" y="4338"/>
                  </a:lnTo>
                  <a:cubicBezTo>
                    <a:pt x="31810" y="4415"/>
                    <a:pt x="31662" y="4452"/>
                    <a:pt x="31513" y="4452"/>
                  </a:cubicBezTo>
                  <a:cubicBezTo>
                    <a:pt x="31306" y="4452"/>
                    <a:pt x="31099" y="4380"/>
                    <a:pt x="30947" y="4240"/>
                  </a:cubicBezTo>
                  <a:cubicBezTo>
                    <a:pt x="30684" y="3999"/>
                    <a:pt x="30605" y="3581"/>
                    <a:pt x="30760" y="3261"/>
                  </a:cubicBezTo>
                  <a:cubicBezTo>
                    <a:pt x="30521" y="3256"/>
                    <a:pt x="30280" y="3249"/>
                    <a:pt x="30042" y="3244"/>
                  </a:cubicBezTo>
                  <a:lnTo>
                    <a:pt x="30042" y="3244"/>
                  </a:lnTo>
                  <a:cubicBezTo>
                    <a:pt x="30411" y="3987"/>
                    <a:pt x="30728" y="4784"/>
                    <a:pt x="30727" y="5614"/>
                  </a:cubicBezTo>
                  <a:cubicBezTo>
                    <a:pt x="30726" y="6444"/>
                    <a:pt x="30343" y="7316"/>
                    <a:pt x="29608" y="7701"/>
                  </a:cubicBezTo>
                  <a:cubicBezTo>
                    <a:pt x="29330" y="7846"/>
                    <a:pt x="29023" y="7911"/>
                    <a:pt x="28713" y="7911"/>
                  </a:cubicBezTo>
                  <a:cubicBezTo>
                    <a:pt x="28242" y="7911"/>
                    <a:pt x="27761" y="7762"/>
                    <a:pt x="27355" y="7516"/>
                  </a:cubicBezTo>
                  <a:cubicBezTo>
                    <a:pt x="26879" y="7229"/>
                    <a:pt x="26490" y="6825"/>
                    <a:pt x="26145" y="6383"/>
                  </a:cubicBezTo>
                  <a:cubicBezTo>
                    <a:pt x="25336" y="6823"/>
                    <a:pt x="24486" y="7177"/>
                    <a:pt x="23611" y="7439"/>
                  </a:cubicBezTo>
                  <a:cubicBezTo>
                    <a:pt x="23287" y="7014"/>
                    <a:pt x="22775" y="6728"/>
                    <a:pt x="22254" y="6622"/>
                  </a:cubicBezTo>
                  <a:cubicBezTo>
                    <a:pt x="22029" y="6577"/>
                    <a:pt x="21803" y="6558"/>
                    <a:pt x="21576" y="6558"/>
                  </a:cubicBezTo>
                  <a:cubicBezTo>
                    <a:pt x="21061" y="6558"/>
                    <a:pt x="20542" y="6654"/>
                    <a:pt x="20032" y="6750"/>
                  </a:cubicBezTo>
                  <a:cubicBezTo>
                    <a:pt x="20005" y="6531"/>
                    <a:pt x="19865" y="6329"/>
                    <a:pt x="19674" y="6235"/>
                  </a:cubicBezTo>
                  <a:cubicBezTo>
                    <a:pt x="19513" y="6313"/>
                    <a:pt x="19386" y="6461"/>
                    <a:pt x="19327" y="6636"/>
                  </a:cubicBezTo>
                  <a:cubicBezTo>
                    <a:pt x="19173" y="6045"/>
                    <a:pt x="19113" y="5426"/>
                    <a:pt x="18911" y="4850"/>
                  </a:cubicBezTo>
                  <a:cubicBezTo>
                    <a:pt x="18722" y="4310"/>
                    <a:pt x="18368" y="3790"/>
                    <a:pt x="17860" y="3587"/>
                  </a:cubicBezTo>
                  <a:lnTo>
                    <a:pt x="17860" y="3587"/>
                  </a:lnTo>
                  <a:cubicBezTo>
                    <a:pt x="17945" y="4177"/>
                    <a:pt x="17845" y="4792"/>
                    <a:pt x="17536" y="5302"/>
                  </a:cubicBezTo>
                  <a:cubicBezTo>
                    <a:pt x="17062" y="6086"/>
                    <a:pt x="16142" y="6553"/>
                    <a:pt x="15232" y="6553"/>
                  </a:cubicBezTo>
                  <a:cubicBezTo>
                    <a:pt x="14906" y="6553"/>
                    <a:pt x="14581" y="6493"/>
                    <a:pt x="14278" y="6366"/>
                  </a:cubicBezTo>
                  <a:cubicBezTo>
                    <a:pt x="14441" y="6244"/>
                    <a:pt x="14215" y="6022"/>
                    <a:pt x="14057" y="5892"/>
                  </a:cubicBezTo>
                  <a:cubicBezTo>
                    <a:pt x="13752" y="5640"/>
                    <a:pt x="13684" y="5147"/>
                    <a:pt x="13913" y="4822"/>
                  </a:cubicBezTo>
                  <a:cubicBezTo>
                    <a:pt x="13468" y="4723"/>
                    <a:pt x="13238" y="4111"/>
                    <a:pt x="13507" y="3743"/>
                  </a:cubicBezTo>
                  <a:lnTo>
                    <a:pt x="13507" y="3743"/>
                  </a:lnTo>
                  <a:cubicBezTo>
                    <a:pt x="13500" y="3743"/>
                    <a:pt x="13493" y="3743"/>
                    <a:pt x="13486" y="3743"/>
                  </a:cubicBezTo>
                  <a:cubicBezTo>
                    <a:pt x="12100" y="3743"/>
                    <a:pt x="10786" y="2818"/>
                    <a:pt x="10216" y="1555"/>
                  </a:cubicBezTo>
                  <a:cubicBezTo>
                    <a:pt x="10194" y="1506"/>
                    <a:pt x="10176" y="1455"/>
                    <a:pt x="10156" y="1406"/>
                  </a:cubicBezTo>
                  <a:lnTo>
                    <a:pt x="10156" y="1406"/>
                  </a:lnTo>
                  <a:cubicBezTo>
                    <a:pt x="10121" y="1692"/>
                    <a:pt x="10177" y="1982"/>
                    <a:pt x="10342" y="2216"/>
                  </a:cubicBezTo>
                  <a:cubicBezTo>
                    <a:pt x="9961" y="1821"/>
                    <a:pt x="9676" y="1577"/>
                    <a:pt x="9446" y="1439"/>
                  </a:cubicBezTo>
                  <a:lnTo>
                    <a:pt x="9446" y="1439"/>
                  </a:lnTo>
                  <a:cubicBezTo>
                    <a:pt x="9473" y="1550"/>
                    <a:pt x="9505" y="1661"/>
                    <a:pt x="9542" y="1770"/>
                  </a:cubicBezTo>
                  <a:cubicBezTo>
                    <a:pt x="10032" y="3230"/>
                    <a:pt x="11111" y="4410"/>
                    <a:pt x="12206" y="5495"/>
                  </a:cubicBezTo>
                  <a:cubicBezTo>
                    <a:pt x="11778" y="6180"/>
                    <a:pt x="11320" y="6894"/>
                    <a:pt x="10610" y="7283"/>
                  </a:cubicBezTo>
                  <a:cubicBezTo>
                    <a:pt x="10334" y="7435"/>
                    <a:pt x="10007" y="7516"/>
                    <a:pt x="9686" y="7516"/>
                  </a:cubicBezTo>
                  <a:cubicBezTo>
                    <a:pt x="9187" y="7516"/>
                    <a:pt x="8704" y="7321"/>
                    <a:pt x="8453" y="6898"/>
                  </a:cubicBezTo>
                  <a:cubicBezTo>
                    <a:pt x="8384" y="7052"/>
                    <a:pt x="8214" y="7149"/>
                    <a:pt x="8046" y="7149"/>
                  </a:cubicBezTo>
                  <a:cubicBezTo>
                    <a:pt x="7987" y="7149"/>
                    <a:pt x="7930" y="7138"/>
                    <a:pt x="7876" y="7113"/>
                  </a:cubicBezTo>
                  <a:cubicBezTo>
                    <a:pt x="7670" y="7015"/>
                    <a:pt x="7575" y="6734"/>
                    <a:pt x="7678" y="6531"/>
                  </a:cubicBezTo>
                  <a:lnTo>
                    <a:pt x="7678" y="6531"/>
                  </a:lnTo>
                  <a:cubicBezTo>
                    <a:pt x="7461" y="6693"/>
                    <a:pt x="7207" y="6766"/>
                    <a:pt x="6946" y="6766"/>
                  </a:cubicBezTo>
                  <a:cubicBezTo>
                    <a:pt x="6365" y="6766"/>
                    <a:pt x="5754" y="6407"/>
                    <a:pt x="5465" y="5879"/>
                  </a:cubicBezTo>
                  <a:cubicBezTo>
                    <a:pt x="5044" y="5115"/>
                    <a:pt x="5157" y="4161"/>
                    <a:pt x="5462" y="3344"/>
                  </a:cubicBezTo>
                  <a:cubicBezTo>
                    <a:pt x="5120" y="3207"/>
                    <a:pt x="4779" y="3068"/>
                    <a:pt x="4437" y="2931"/>
                  </a:cubicBezTo>
                  <a:cubicBezTo>
                    <a:pt x="4190" y="2833"/>
                    <a:pt x="3927" y="2476"/>
                    <a:pt x="4173" y="2375"/>
                  </a:cubicBezTo>
                  <a:lnTo>
                    <a:pt x="4173" y="2375"/>
                  </a:lnTo>
                  <a:cubicBezTo>
                    <a:pt x="4000" y="2407"/>
                    <a:pt x="3825" y="2422"/>
                    <a:pt x="3650" y="2422"/>
                  </a:cubicBezTo>
                  <a:cubicBezTo>
                    <a:pt x="2493" y="2422"/>
                    <a:pt x="1339" y="1740"/>
                    <a:pt x="827" y="695"/>
                  </a:cubicBezTo>
                  <a:cubicBezTo>
                    <a:pt x="712" y="463"/>
                    <a:pt x="639" y="231"/>
                    <a:pt x="598"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969"/>
        <p:cNvGrpSpPr/>
        <p:nvPr/>
      </p:nvGrpSpPr>
      <p:grpSpPr>
        <a:xfrm>
          <a:off x="0" y="0"/>
          <a:ext cx="0" cy="0"/>
          <a:chOff x="0" y="0"/>
          <a:chExt cx="0" cy="0"/>
        </a:xfrm>
      </p:grpSpPr>
      <p:grpSp>
        <p:nvGrpSpPr>
          <p:cNvPr id="970" name="Google Shape;970;p23"/>
          <p:cNvGrpSpPr/>
          <p:nvPr/>
        </p:nvGrpSpPr>
        <p:grpSpPr>
          <a:xfrm>
            <a:off x="-807700" y="-150494"/>
            <a:ext cx="11108498" cy="7146738"/>
            <a:chOff x="-807700" y="-150494"/>
            <a:chExt cx="11108498" cy="7146738"/>
          </a:xfrm>
        </p:grpSpPr>
        <p:sp>
          <p:nvSpPr>
            <p:cNvPr id="971" name="Google Shape;971;p23"/>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2" name="Google Shape;972;p23"/>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3" name="Google Shape;973;p23"/>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974" name="Google Shape;974;p23"/>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grpSp>
        <p:nvGrpSpPr>
          <p:cNvPr id="975" name="Google Shape;975;p23"/>
          <p:cNvGrpSpPr/>
          <p:nvPr/>
        </p:nvGrpSpPr>
        <p:grpSpPr>
          <a:xfrm>
            <a:off x="4995900" y="4511797"/>
            <a:ext cx="988927" cy="480308"/>
            <a:chOff x="1492875" y="1181650"/>
            <a:chExt cx="487300" cy="236675"/>
          </a:xfrm>
        </p:grpSpPr>
        <p:sp>
          <p:nvSpPr>
            <p:cNvPr id="976" name="Google Shape;976;p23"/>
            <p:cNvSpPr/>
            <p:nvPr/>
          </p:nvSpPr>
          <p:spPr>
            <a:xfrm>
              <a:off x="1505975" y="1254400"/>
              <a:ext cx="17725" cy="163925"/>
            </a:xfrm>
            <a:custGeom>
              <a:avLst/>
              <a:gdLst/>
              <a:ahLst/>
              <a:cxnLst/>
              <a:rect l="l" t="t" r="r" b="b"/>
              <a:pathLst>
                <a:path w="709" h="6557" extrusionOk="0">
                  <a:moveTo>
                    <a:pt x="190" y="1"/>
                  </a:moveTo>
                  <a:cubicBezTo>
                    <a:pt x="122" y="1"/>
                    <a:pt x="61" y="43"/>
                    <a:pt x="28" y="153"/>
                  </a:cubicBezTo>
                  <a:cubicBezTo>
                    <a:pt x="1" y="239"/>
                    <a:pt x="2" y="338"/>
                    <a:pt x="3" y="433"/>
                  </a:cubicBezTo>
                  <a:cubicBezTo>
                    <a:pt x="23" y="2033"/>
                    <a:pt x="43" y="3634"/>
                    <a:pt x="64" y="5233"/>
                  </a:cubicBezTo>
                  <a:cubicBezTo>
                    <a:pt x="67" y="5539"/>
                    <a:pt x="72" y="6136"/>
                    <a:pt x="171" y="6398"/>
                  </a:cubicBezTo>
                  <a:cubicBezTo>
                    <a:pt x="214" y="6513"/>
                    <a:pt x="280" y="6556"/>
                    <a:pt x="356" y="6556"/>
                  </a:cubicBezTo>
                  <a:cubicBezTo>
                    <a:pt x="452" y="6556"/>
                    <a:pt x="563" y="6485"/>
                    <a:pt x="656" y="6397"/>
                  </a:cubicBezTo>
                  <a:cubicBezTo>
                    <a:pt x="709" y="4554"/>
                    <a:pt x="647" y="2710"/>
                    <a:pt x="585" y="869"/>
                  </a:cubicBezTo>
                  <a:cubicBezTo>
                    <a:pt x="578" y="664"/>
                    <a:pt x="570"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7" name="Google Shape;977;p23"/>
            <p:cNvSpPr/>
            <p:nvPr/>
          </p:nvSpPr>
          <p:spPr>
            <a:xfrm>
              <a:off x="1538175" y="1254400"/>
              <a:ext cx="17725" cy="163925"/>
            </a:xfrm>
            <a:custGeom>
              <a:avLst/>
              <a:gdLst/>
              <a:ahLst/>
              <a:cxnLst/>
              <a:rect l="l" t="t" r="r" b="b"/>
              <a:pathLst>
                <a:path w="709" h="6557" extrusionOk="0">
                  <a:moveTo>
                    <a:pt x="190" y="1"/>
                  </a:moveTo>
                  <a:cubicBezTo>
                    <a:pt x="122" y="1"/>
                    <a:pt x="61" y="43"/>
                    <a:pt x="27" y="153"/>
                  </a:cubicBezTo>
                  <a:cubicBezTo>
                    <a:pt x="0" y="239"/>
                    <a:pt x="2" y="338"/>
                    <a:pt x="3" y="433"/>
                  </a:cubicBezTo>
                  <a:cubicBezTo>
                    <a:pt x="23" y="2033"/>
                    <a:pt x="44"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70"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8" name="Google Shape;978;p23"/>
            <p:cNvSpPr/>
            <p:nvPr/>
          </p:nvSpPr>
          <p:spPr>
            <a:xfrm>
              <a:off x="1570425" y="1254400"/>
              <a:ext cx="17725" cy="163925"/>
            </a:xfrm>
            <a:custGeom>
              <a:avLst/>
              <a:gdLst/>
              <a:ahLst/>
              <a:cxnLst/>
              <a:rect l="l" t="t" r="r" b="b"/>
              <a:pathLst>
                <a:path w="709" h="6557" extrusionOk="0">
                  <a:moveTo>
                    <a:pt x="190" y="1"/>
                  </a:moveTo>
                  <a:cubicBezTo>
                    <a:pt x="122" y="1"/>
                    <a:pt x="60" y="43"/>
                    <a:pt x="27" y="153"/>
                  </a:cubicBezTo>
                  <a:cubicBezTo>
                    <a:pt x="0" y="239"/>
                    <a:pt x="2" y="338"/>
                    <a:pt x="3" y="433"/>
                  </a:cubicBezTo>
                  <a:cubicBezTo>
                    <a:pt x="23" y="2033"/>
                    <a:pt x="43" y="3634"/>
                    <a:pt x="62" y="5233"/>
                  </a:cubicBezTo>
                  <a:cubicBezTo>
                    <a:pt x="66" y="5539"/>
                    <a:pt x="72" y="6136"/>
                    <a:pt x="169" y="6398"/>
                  </a:cubicBezTo>
                  <a:cubicBezTo>
                    <a:pt x="212" y="6513"/>
                    <a:pt x="279"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9" name="Google Shape;979;p23"/>
            <p:cNvSpPr/>
            <p:nvPr/>
          </p:nvSpPr>
          <p:spPr>
            <a:xfrm>
              <a:off x="16026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5" y="6397"/>
                  </a:cubicBezTo>
                  <a:cubicBezTo>
                    <a:pt x="709" y="4554"/>
                    <a:pt x="646" y="2710"/>
                    <a:pt x="583" y="869"/>
                  </a:cubicBezTo>
                  <a:cubicBezTo>
                    <a:pt x="577" y="664"/>
                    <a:pt x="570" y="453"/>
                    <a:pt x="506"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0" name="Google Shape;980;p23"/>
            <p:cNvSpPr/>
            <p:nvPr/>
          </p:nvSpPr>
          <p:spPr>
            <a:xfrm>
              <a:off x="1634900" y="1254400"/>
              <a:ext cx="17700" cy="163925"/>
            </a:xfrm>
            <a:custGeom>
              <a:avLst/>
              <a:gdLst/>
              <a:ahLst/>
              <a:cxnLst/>
              <a:rect l="l" t="t" r="r" b="b"/>
              <a:pathLst>
                <a:path w="708" h="6557" extrusionOk="0">
                  <a:moveTo>
                    <a:pt x="189" y="1"/>
                  </a:moveTo>
                  <a:cubicBezTo>
                    <a:pt x="121" y="1"/>
                    <a:pt x="60" y="43"/>
                    <a:pt x="27" y="153"/>
                  </a:cubicBezTo>
                  <a:cubicBezTo>
                    <a:pt x="0" y="239"/>
                    <a:pt x="1" y="338"/>
                    <a:pt x="2" y="433"/>
                  </a:cubicBezTo>
                  <a:cubicBezTo>
                    <a:pt x="22" y="2033"/>
                    <a:pt x="42" y="3634"/>
                    <a:pt x="62" y="5233"/>
                  </a:cubicBezTo>
                  <a:cubicBezTo>
                    <a:pt x="66" y="5539"/>
                    <a:pt x="71" y="6136"/>
                    <a:pt x="170" y="6398"/>
                  </a:cubicBezTo>
                  <a:cubicBezTo>
                    <a:pt x="213" y="6513"/>
                    <a:pt x="279" y="6556"/>
                    <a:pt x="355" y="6556"/>
                  </a:cubicBezTo>
                  <a:cubicBezTo>
                    <a:pt x="451" y="6556"/>
                    <a:pt x="562" y="6485"/>
                    <a:pt x="655" y="6397"/>
                  </a:cubicBezTo>
                  <a:cubicBezTo>
                    <a:pt x="708" y="4554"/>
                    <a:pt x="645" y="2710"/>
                    <a:pt x="583" y="869"/>
                  </a:cubicBezTo>
                  <a:cubicBezTo>
                    <a:pt x="576" y="664"/>
                    <a:pt x="569" y="453"/>
                    <a:pt x="505" y="276"/>
                  </a:cubicBezTo>
                  <a:cubicBezTo>
                    <a:pt x="455"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1" name="Google Shape;981;p23"/>
            <p:cNvSpPr/>
            <p:nvPr/>
          </p:nvSpPr>
          <p:spPr>
            <a:xfrm>
              <a:off x="1667125" y="1254400"/>
              <a:ext cx="17725" cy="163925"/>
            </a:xfrm>
            <a:custGeom>
              <a:avLst/>
              <a:gdLst/>
              <a:ahLst/>
              <a:cxnLst/>
              <a:rect l="l" t="t" r="r" b="b"/>
              <a:pathLst>
                <a:path w="709" h="6557" extrusionOk="0">
                  <a:moveTo>
                    <a:pt x="189" y="1"/>
                  </a:moveTo>
                  <a:cubicBezTo>
                    <a:pt x="121" y="1"/>
                    <a:pt x="60" y="43"/>
                    <a:pt x="27" y="153"/>
                  </a:cubicBezTo>
                  <a:cubicBezTo>
                    <a:pt x="0" y="239"/>
                    <a:pt x="1" y="338"/>
                    <a:pt x="2" y="433"/>
                  </a:cubicBezTo>
                  <a:cubicBezTo>
                    <a:pt x="23" y="2033"/>
                    <a:pt x="43" y="3634"/>
                    <a:pt x="62" y="5233"/>
                  </a:cubicBezTo>
                  <a:cubicBezTo>
                    <a:pt x="66" y="5539"/>
                    <a:pt x="71" y="6136"/>
                    <a:pt x="170" y="6398"/>
                  </a:cubicBezTo>
                  <a:cubicBezTo>
                    <a:pt x="213" y="6513"/>
                    <a:pt x="280" y="6556"/>
                    <a:pt x="355" y="6556"/>
                  </a:cubicBezTo>
                  <a:cubicBezTo>
                    <a:pt x="452" y="6556"/>
                    <a:pt x="563" y="6485"/>
                    <a:pt x="655" y="6397"/>
                  </a:cubicBezTo>
                  <a:cubicBezTo>
                    <a:pt x="708" y="4554"/>
                    <a:pt x="645" y="2710"/>
                    <a:pt x="584" y="869"/>
                  </a:cubicBezTo>
                  <a:cubicBezTo>
                    <a:pt x="576" y="664"/>
                    <a:pt x="569" y="453"/>
                    <a:pt x="505"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2" name="Google Shape;982;p23"/>
            <p:cNvSpPr/>
            <p:nvPr/>
          </p:nvSpPr>
          <p:spPr>
            <a:xfrm>
              <a:off x="16993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6" y="5539"/>
                    <a:pt x="72" y="6136"/>
                    <a:pt x="170" y="6398"/>
                  </a:cubicBezTo>
                  <a:cubicBezTo>
                    <a:pt x="213" y="6513"/>
                    <a:pt x="280"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3" name="Google Shape;983;p23"/>
            <p:cNvSpPr/>
            <p:nvPr/>
          </p:nvSpPr>
          <p:spPr>
            <a:xfrm>
              <a:off x="1731575" y="1254400"/>
              <a:ext cx="17725" cy="163925"/>
            </a:xfrm>
            <a:custGeom>
              <a:avLst/>
              <a:gdLst/>
              <a:ahLst/>
              <a:cxnLst/>
              <a:rect l="l" t="t" r="r" b="b"/>
              <a:pathLst>
                <a:path w="709" h="6557" extrusionOk="0">
                  <a:moveTo>
                    <a:pt x="190"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6" y="6397"/>
                  </a:cubicBezTo>
                  <a:cubicBezTo>
                    <a:pt x="709" y="4554"/>
                    <a:pt x="646" y="2710"/>
                    <a:pt x="583" y="869"/>
                  </a:cubicBezTo>
                  <a:cubicBezTo>
                    <a:pt x="577" y="664"/>
                    <a:pt x="570" y="453"/>
                    <a:pt x="506" y="276"/>
                  </a:cubicBezTo>
                  <a:cubicBezTo>
                    <a:pt x="456" y="138"/>
                    <a:pt x="311"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4" name="Google Shape;984;p23"/>
            <p:cNvSpPr/>
            <p:nvPr/>
          </p:nvSpPr>
          <p:spPr>
            <a:xfrm>
              <a:off x="1763750" y="1254400"/>
              <a:ext cx="17750" cy="163925"/>
            </a:xfrm>
            <a:custGeom>
              <a:avLst/>
              <a:gdLst/>
              <a:ahLst/>
              <a:cxnLst/>
              <a:rect l="l" t="t" r="r" b="b"/>
              <a:pathLst>
                <a:path w="710" h="6557" extrusionOk="0">
                  <a:moveTo>
                    <a:pt x="191" y="1"/>
                  </a:moveTo>
                  <a:cubicBezTo>
                    <a:pt x="123" y="1"/>
                    <a:pt x="61" y="43"/>
                    <a:pt x="28" y="153"/>
                  </a:cubicBezTo>
                  <a:cubicBezTo>
                    <a:pt x="1" y="239"/>
                    <a:pt x="3" y="338"/>
                    <a:pt x="4" y="433"/>
                  </a:cubicBezTo>
                  <a:cubicBezTo>
                    <a:pt x="24" y="2033"/>
                    <a:pt x="43" y="3634"/>
                    <a:pt x="64" y="5233"/>
                  </a:cubicBezTo>
                  <a:cubicBezTo>
                    <a:pt x="68" y="5539"/>
                    <a:pt x="73" y="6136"/>
                    <a:pt x="171" y="6398"/>
                  </a:cubicBezTo>
                  <a:cubicBezTo>
                    <a:pt x="214" y="6513"/>
                    <a:pt x="281" y="6556"/>
                    <a:pt x="357" y="6556"/>
                  </a:cubicBezTo>
                  <a:cubicBezTo>
                    <a:pt x="453" y="6556"/>
                    <a:pt x="564" y="6485"/>
                    <a:pt x="657" y="6397"/>
                  </a:cubicBezTo>
                  <a:cubicBezTo>
                    <a:pt x="710" y="4554"/>
                    <a:pt x="647" y="2710"/>
                    <a:pt x="585" y="869"/>
                  </a:cubicBezTo>
                  <a:cubicBezTo>
                    <a:pt x="578" y="664"/>
                    <a:pt x="571" y="453"/>
                    <a:pt x="506" y="276"/>
                  </a:cubicBezTo>
                  <a:cubicBezTo>
                    <a:pt x="457" y="138"/>
                    <a:pt x="313" y="1"/>
                    <a:pt x="191"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5" name="Google Shape;985;p23"/>
            <p:cNvSpPr/>
            <p:nvPr/>
          </p:nvSpPr>
          <p:spPr>
            <a:xfrm>
              <a:off x="1796000" y="1254400"/>
              <a:ext cx="17750" cy="163925"/>
            </a:xfrm>
            <a:custGeom>
              <a:avLst/>
              <a:gdLst/>
              <a:ahLst/>
              <a:cxnLst/>
              <a:rect l="l" t="t" r="r" b="b"/>
              <a:pathLst>
                <a:path w="710" h="6557" extrusionOk="0">
                  <a:moveTo>
                    <a:pt x="190" y="1"/>
                  </a:moveTo>
                  <a:cubicBezTo>
                    <a:pt x="122" y="1"/>
                    <a:pt x="61" y="43"/>
                    <a:pt x="27" y="153"/>
                  </a:cubicBezTo>
                  <a:cubicBezTo>
                    <a:pt x="0" y="239"/>
                    <a:pt x="1" y="338"/>
                    <a:pt x="3"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6"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6" name="Google Shape;986;p23"/>
            <p:cNvSpPr/>
            <p:nvPr/>
          </p:nvSpPr>
          <p:spPr>
            <a:xfrm>
              <a:off x="1828225" y="1254400"/>
              <a:ext cx="17700" cy="163925"/>
            </a:xfrm>
            <a:custGeom>
              <a:avLst/>
              <a:gdLst/>
              <a:ahLst/>
              <a:cxnLst/>
              <a:rect l="l" t="t" r="r" b="b"/>
              <a:pathLst>
                <a:path w="708" h="6557" extrusionOk="0">
                  <a:moveTo>
                    <a:pt x="190" y="1"/>
                  </a:moveTo>
                  <a:cubicBezTo>
                    <a:pt x="122" y="1"/>
                    <a:pt x="61" y="43"/>
                    <a:pt x="27" y="153"/>
                  </a:cubicBezTo>
                  <a:cubicBezTo>
                    <a:pt x="1" y="239"/>
                    <a:pt x="3" y="338"/>
                    <a:pt x="3" y="433"/>
                  </a:cubicBezTo>
                  <a:cubicBezTo>
                    <a:pt x="22" y="2033"/>
                    <a:pt x="42" y="3634"/>
                    <a:pt x="62" y="5233"/>
                  </a:cubicBezTo>
                  <a:cubicBezTo>
                    <a:pt x="65" y="5539"/>
                    <a:pt x="72" y="6136"/>
                    <a:pt x="169" y="6398"/>
                  </a:cubicBezTo>
                  <a:cubicBezTo>
                    <a:pt x="212" y="6513"/>
                    <a:pt x="279" y="6556"/>
                    <a:pt x="355" y="6556"/>
                  </a:cubicBezTo>
                  <a:cubicBezTo>
                    <a:pt x="451" y="6556"/>
                    <a:pt x="562" y="6485"/>
                    <a:pt x="654" y="6397"/>
                  </a:cubicBezTo>
                  <a:cubicBezTo>
                    <a:pt x="707" y="4554"/>
                    <a:pt x="646" y="2710"/>
                    <a:pt x="583" y="869"/>
                  </a:cubicBezTo>
                  <a:cubicBezTo>
                    <a:pt x="577" y="664"/>
                    <a:pt x="568"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7" name="Google Shape;987;p23"/>
            <p:cNvSpPr/>
            <p:nvPr/>
          </p:nvSpPr>
          <p:spPr>
            <a:xfrm>
              <a:off x="1860450" y="1254400"/>
              <a:ext cx="17750" cy="163925"/>
            </a:xfrm>
            <a:custGeom>
              <a:avLst/>
              <a:gdLst/>
              <a:ahLst/>
              <a:cxnLst/>
              <a:rect l="l" t="t" r="r" b="b"/>
              <a:pathLst>
                <a:path w="710" h="6557" extrusionOk="0">
                  <a:moveTo>
                    <a:pt x="190" y="1"/>
                  </a:moveTo>
                  <a:cubicBezTo>
                    <a:pt x="122" y="1"/>
                    <a:pt x="61" y="43"/>
                    <a:pt x="27" y="153"/>
                  </a:cubicBezTo>
                  <a:cubicBezTo>
                    <a:pt x="1" y="239"/>
                    <a:pt x="3" y="338"/>
                    <a:pt x="4" y="433"/>
                  </a:cubicBezTo>
                  <a:cubicBezTo>
                    <a:pt x="24" y="2033"/>
                    <a:pt x="43" y="3634"/>
                    <a:pt x="63" y="5233"/>
                  </a:cubicBezTo>
                  <a:cubicBezTo>
                    <a:pt x="68" y="5539"/>
                    <a:pt x="73" y="6136"/>
                    <a:pt x="171" y="6398"/>
                  </a:cubicBezTo>
                  <a:cubicBezTo>
                    <a:pt x="214" y="6513"/>
                    <a:pt x="281" y="6556"/>
                    <a:pt x="356" y="6556"/>
                  </a:cubicBezTo>
                  <a:cubicBezTo>
                    <a:pt x="453" y="6556"/>
                    <a:pt x="564" y="6485"/>
                    <a:pt x="657" y="6397"/>
                  </a:cubicBezTo>
                  <a:cubicBezTo>
                    <a:pt x="710" y="4554"/>
                    <a:pt x="647" y="2710"/>
                    <a:pt x="584" y="869"/>
                  </a:cubicBezTo>
                  <a:cubicBezTo>
                    <a:pt x="578" y="664"/>
                    <a:pt x="571" y="453"/>
                    <a:pt x="507"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8" name="Google Shape;988;p23"/>
            <p:cNvSpPr/>
            <p:nvPr/>
          </p:nvSpPr>
          <p:spPr>
            <a:xfrm>
              <a:off x="1892700" y="1254400"/>
              <a:ext cx="17725" cy="163925"/>
            </a:xfrm>
            <a:custGeom>
              <a:avLst/>
              <a:gdLst/>
              <a:ahLst/>
              <a:cxnLst/>
              <a:rect l="l" t="t" r="r" b="b"/>
              <a:pathLst>
                <a:path w="709" h="6557" extrusionOk="0">
                  <a:moveTo>
                    <a:pt x="189" y="1"/>
                  </a:moveTo>
                  <a:cubicBezTo>
                    <a:pt x="121" y="1"/>
                    <a:pt x="60" y="43"/>
                    <a:pt x="27" y="153"/>
                  </a:cubicBezTo>
                  <a:cubicBezTo>
                    <a:pt x="0" y="239"/>
                    <a:pt x="1" y="338"/>
                    <a:pt x="3" y="433"/>
                  </a:cubicBezTo>
                  <a:cubicBezTo>
                    <a:pt x="22" y="2033"/>
                    <a:pt x="43"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69" y="453"/>
                    <a:pt x="505" y="276"/>
                  </a:cubicBezTo>
                  <a:cubicBezTo>
                    <a:pt x="456" y="138"/>
                    <a:pt x="312"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9" name="Google Shape;989;p23"/>
            <p:cNvSpPr/>
            <p:nvPr/>
          </p:nvSpPr>
          <p:spPr>
            <a:xfrm>
              <a:off x="1924925" y="1254400"/>
              <a:ext cx="17750" cy="163925"/>
            </a:xfrm>
            <a:custGeom>
              <a:avLst/>
              <a:gdLst/>
              <a:ahLst/>
              <a:cxnLst/>
              <a:rect l="l" t="t" r="r" b="b"/>
              <a:pathLst>
                <a:path w="710" h="6557" extrusionOk="0">
                  <a:moveTo>
                    <a:pt x="190" y="1"/>
                  </a:moveTo>
                  <a:cubicBezTo>
                    <a:pt x="122" y="1"/>
                    <a:pt x="60" y="43"/>
                    <a:pt x="27" y="153"/>
                  </a:cubicBezTo>
                  <a:cubicBezTo>
                    <a:pt x="0" y="239"/>
                    <a:pt x="2" y="338"/>
                    <a:pt x="4"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7"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0" name="Google Shape;990;p23"/>
            <p:cNvSpPr/>
            <p:nvPr/>
          </p:nvSpPr>
          <p:spPr>
            <a:xfrm>
              <a:off x="1957150" y="1254400"/>
              <a:ext cx="17750" cy="163925"/>
            </a:xfrm>
            <a:custGeom>
              <a:avLst/>
              <a:gdLst/>
              <a:ahLst/>
              <a:cxnLst/>
              <a:rect l="l" t="t" r="r" b="b"/>
              <a:pathLst>
                <a:path w="710" h="6557" extrusionOk="0">
                  <a:moveTo>
                    <a:pt x="190" y="1"/>
                  </a:moveTo>
                  <a:cubicBezTo>
                    <a:pt x="122" y="1"/>
                    <a:pt x="61" y="43"/>
                    <a:pt x="27" y="153"/>
                  </a:cubicBezTo>
                  <a:cubicBezTo>
                    <a:pt x="1" y="239"/>
                    <a:pt x="2" y="338"/>
                    <a:pt x="4" y="433"/>
                  </a:cubicBezTo>
                  <a:cubicBezTo>
                    <a:pt x="23" y="2033"/>
                    <a:pt x="43" y="3634"/>
                    <a:pt x="63" y="5233"/>
                  </a:cubicBezTo>
                  <a:cubicBezTo>
                    <a:pt x="67" y="5539"/>
                    <a:pt x="73" y="6136"/>
                    <a:pt x="170" y="6398"/>
                  </a:cubicBezTo>
                  <a:cubicBezTo>
                    <a:pt x="214" y="6513"/>
                    <a:pt x="281" y="6556"/>
                    <a:pt x="356" y="6556"/>
                  </a:cubicBezTo>
                  <a:cubicBezTo>
                    <a:pt x="453" y="6556"/>
                    <a:pt x="564" y="6485"/>
                    <a:pt x="656" y="6397"/>
                  </a:cubicBezTo>
                  <a:cubicBezTo>
                    <a:pt x="709" y="4554"/>
                    <a:pt x="647" y="2710"/>
                    <a:pt x="584" y="869"/>
                  </a:cubicBezTo>
                  <a:cubicBezTo>
                    <a:pt x="578" y="664"/>
                    <a:pt x="569"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1" name="Google Shape;991;p23"/>
            <p:cNvSpPr/>
            <p:nvPr/>
          </p:nvSpPr>
          <p:spPr>
            <a:xfrm>
              <a:off x="1510075" y="1181650"/>
              <a:ext cx="457400" cy="82575"/>
            </a:xfrm>
            <a:custGeom>
              <a:avLst/>
              <a:gdLst/>
              <a:ahLst/>
              <a:cxnLst/>
              <a:rect l="l" t="t" r="r" b="b"/>
              <a:pathLst>
                <a:path w="18296" h="3303" extrusionOk="0">
                  <a:moveTo>
                    <a:pt x="16624" y="0"/>
                  </a:moveTo>
                  <a:cubicBezTo>
                    <a:pt x="15573" y="13"/>
                    <a:pt x="14475" y="17"/>
                    <a:pt x="13354" y="17"/>
                  </a:cubicBezTo>
                  <a:cubicBezTo>
                    <a:pt x="11309" y="17"/>
                    <a:pt x="9190" y="3"/>
                    <a:pt x="7144" y="3"/>
                  </a:cubicBezTo>
                  <a:cubicBezTo>
                    <a:pt x="6005" y="3"/>
                    <a:pt x="4888" y="7"/>
                    <a:pt x="3820" y="20"/>
                  </a:cubicBezTo>
                  <a:cubicBezTo>
                    <a:pt x="3116" y="30"/>
                    <a:pt x="2436" y="116"/>
                    <a:pt x="1757" y="304"/>
                  </a:cubicBezTo>
                  <a:cubicBezTo>
                    <a:pt x="1171" y="1194"/>
                    <a:pt x="585" y="2084"/>
                    <a:pt x="0" y="2976"/>
                  </a:cubicBezTo>
                  <a:cubicBezTo>
                    <a:pt x="2405" y="3210"/>
                    <a:pt x="4841" y="3302"/>
                    <a:pt x="7284" y="3302"/>
                  </a:cubicBezTo>
                  <a:cubicBezTo>
                    <a:pt x="10965" y="3302"/>
                    <a:pt x="14663" y="3093"/>
                    <a:pt x="18295" y="2846"/>
                  </a:cubicBezTo>
                  <a:cubicBezTo>
                    <a:pt x="17729" y="1732"/>
                    <a:pt x="17287" y="996"/>
                    <a:pt x="16624"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2" name="Google Shape;992;p23"/>
            <p:cNvSpPr/>
            <p:nvPr/>
          </p:nvSpPr>
          <p:spPr>
            <a:xfrm>
              <a:off x="1492875" y="1246475"/>
              <a:ext cx="487300" cy="29450"/>
            </a:xfrm>
            <a:custGeom>
              <a:avLst/>
              <a:gdLst/>
              <a:ahLst/>
              <a:cxnLst/>
              <a:rect l="l" t="t" r="r" b="b"/>
              <a:pathLst>
                <a:path w="19492" h="1178" extrusionOk="0">
                  <a:moveTo>
                    <a:pt x="16627" y="1"/>
                  </a:moveTo>
                  <a:cubicBezTo>
                    <a:pt x="12727" y="1"/>
                    <a:pt x="8979" y="136"/>
                    <a:pt x="4586" y="136"/>
                  </a:cubicBezTo>
                  <a:cubicBezTo>
                    <a:pt x="3744" y="136"/>
                    <a:pt x="2879" y="131"/>
                    <a:pt x="1984" y="119"/>
                  </a:cubicBezTo>
                  <a:cubicBezTo>
                    <a:pt x="1875" y="118"/>
                    <a:pt x="1767" y="117"/>
                    <a:pt x="1659" y="117"/>
                  </a:cubicBezTo>
                  <a:cubicBezTo>
                    <a:pt x="1091" y="117"/>
                    <a:pt x="536" y="151"/>
                    <a:pt x="1" y="354"/>
                  </a:cubicBezTo>
                  <a:lnTo>
                    <a:pt x="1" y="1090"/>
                  </a:lnTo>
                  <a:cubicBezTo>
                    <a:pt x="2082" y="1152"/>
                    <a:pt x="4176" y="1177"/>
                    <a:pt x="6278" y="1177"/>
                  </a:cubicBezTo>
                  <a:cubicBezTo>
                    <a:pt x="10625" y="1177"/>
                    <a:pt x="15005" y="1068"/>
                    <a:pt x="19375" y="944"/>
                  </a:cubicBezTo>
                  <a:cubicBezTo>
                    <a:pt x="19409" y="804"/>
                    <a:pt x="19492" y="395"/>
                    <a:pt x="19456" y="253"/>
                  </a:cubicBezTo>
                  <a:cubicBezTo>
                    <a:pt x="19419" y="112"/>
                    <a:pt x="19298" y="25"/>
                    <a:pt x="19153" y="22"/>
                  </a:cubicBezTo>
                  <a:cubicBezTo>
                    <a:pt x="18299" y="7"/>
                    <a:pt x="17460" y="1"/>
                    <a:pt x="16627"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3" name="Google Shape;993;p23"/>
            <p:cNvSpPr/>
            <p:nvPr/>
          </p:nvSpPr>
          <p:spPr>
            <a:xfrm>
              <a:off x="1525450" y="1248250"/>
              <a:ext cx="429750" cy="5600"/>
            </a:xfrm>
            <a:custGeom>
              <a:avLst/>
              <a:gdLst/>
              <a:ahLst/>
              <a:cxnLst/>
              <a:rect l="l" t="t" r="r" b="b"/>
              <a:pathLst>
                <a:path w="17190" h="224" extrusionOk="0">
                  <a:moveTo>
                    <a:pt x="16505" y="1"/>
                  </a:moveTo>
                  <a:cubicBezTo>
                    <a:pt x="14493" y="1"/>
                    <a:pt x="12482" y="33"/>
                    <a:pt x="10471" y="40"/>
                  </a:cubicBezTo>
                  <a:cubicBezTo>
                    <a:pt x="8244" y="46"/>
                    <a:pt x="6017" y="70"/>
                    <a:pt x="3791" y="84"/>
                  </a:cubicBezTo>
                  <a:cubicBezTo>
                    <a:pt x="3176" y="88"/>
                    <a:pt x="2559" y="93"/>
                    <a:pt x="1944" y="102"/>
                  </a:cubicBezTo>
                  <a:cubicBezTo>
                    <a:pt x="1877" y="102"/>
                    <a:pt x="1810" y="103"/>
                    <a:pt x="1743" y="103"/>
                  </a:cubicBezTo>
                  <a:cubicBezTo>
                    <a:pt x="1527" y="103"/>
                    <a:pt x="1308" y="100"/>
                    <a:pt x="1090" y="100"/>
                  </a:cubicBezTo>
                  <a:cubicBezTo>
                    <a:pt x="732" y="100"/>
                    <a:pt x="374" y="108"/>
                    <a:pt x="24" y="151"/>
                  </a:cubicBezTo>
                  <a:cubicBezTo>
                    <a:pt x="1" y="155"/>
                    <a:pt x="1" y="186"/>
                    <a:pt x="24" y="189"/>
                  </a:cubicBezTo>
                  <a:cubicBezTo>
                    <a:pt x="268" y="215"/>
                    <a:pt x="515" y="223"/>
                    <a:pt x="763" y="223"/>
                  </a:cubicBezTo>
                  <a:cubicBezTo>
                    <a:pt x="1086" y="223"/>
                    <a:pt x="1411" y="210"/>
                    <a:pt x="1729" y="209"/>
                  </a:cubicBezTo>
                  <a:cubicBezTo>
                    <a:pt x="2275" y="206"/>
                    <a:pt x="2820" y="204"/>
                    <a:pt x="3365" y="199"/>
                  </a:cubicBezTo>
                  <a:cubicBezTo>
                    <a:pt x="4477" y="189"/>
                    <a:pt x="5591" y="179"/>
                    <a:pt x="6704" y="168"/>
                  </a:cubicBezTo>
                  <a:cubicBezTo>
                    <a:pt x="8931" y="149"/>
                    <a:pt x="11157" y="115"/>
                    <a:pt x="13384" y="97"/>
                  </a:cubicBezTo>
                  <a:cubicBezTo>
                    <a:pt x="14640" y="87"/>
                    <a:pt x="15894" y="87"/>
                    <a:pt x="17151" y="61"/>
                  </a:cubicBezTo>
                  <a:cubicBezTo>
                    <a:pt x="17189" y="61"/>
                    <a:pt x="17189" y="2"/>
                    <a:pt x="17151" y="2"/>
                  </a:cubicBezTo>
                  <a:cubicBezTo>
                    <a:pt x="16935" y="1"/>
                    <a:pt x="16720" y="1"/>
                    <a:pt x="16505"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4" name="Google Shape;994;p23"/>
            <p:cNvSpPr/>
            <p:nvPr/>
          </p:nvSpPr>
          <p:spPr>
            <a:xfrm>
              <a:off x="1872000" y="1187775"/>
              <a:ext cx="45375" cy="62950"/>
            </a:xfrm>
            <a:custGeom>
              <a:avLst/>
              <a:gdLst/>
              <a:ahLst/>
              <a:cxnLst/>
              <a:rect l="l" t="t" r="r" b="b"/>
              <a:pathLst>
                <a:path w="1815" h="2518" extrusionOk="0">
                  <a:moveTo>
                    <a:pt x="1754" y="0"/>
                  </a:moveTo>
                  <a:cubicBezTo>
                    <a:pt x="1743" y="0"/>
                    <a:pt x="1732" y="4"/>
                    <a:pt x="1722" y="12"/>
                  </a:cubicBezTo>
                  <a:cubicBezTo>
                    <a:pt x="1626" y="92"/>
                    <a:pt x="1551" y="206"/>
                    <a:pt x="1474" y="304"/>
                  </a:cubicBezTo>
                  <a:cubicBezTo>
                    <a:pt x="1405" y="390"/>
                    <a:pt x="1337" y="476"/>
                    <a:pt x="1272" y="564"/>
                  </a:cubicBezTo>
                  <a:cubicBezTo>
                    <a:pt x="1117" y="767"/>
                    <a:pt x="966" y="973"/>
                    <a:pt x="821" y="1182"/>
                  </a:cubicBezTo>
                  <a:cubicBezTo>
                    <a:pt x="533" y="1596"/>
                    <a:pt x="260" y="2020"/>
                    <a:pt x="16" y="2460"/>
                  </a:cubicBezTo>
                  <a:cubicBezTo>
                    <a:pt x="0" y="2491"/>
                    <a:pt x="26" y="2518"/>
                    <a:pt x="51" y="2518"/>
                  </a:cubicBezTo>
                  <a:cubicBezTo>
                    <a:pt x="63" y="2518"/>
                    <a:pt x="75" y="2512"/>
                    <a:pt x="83" y="2499"/>
                  </a:cubicBezTo>
                  <a:cubicBezTo>
                    <a:pt x="348" y="2080"/>
                    <a:pt x="618" y="1662"/>
                    <a:pt x="904" y="1258"/>
                  </a:cubicBezTo>
                  <a:cubicBezTo>
                    <a:pt x="1043" y="1061"/>
                    <a:pt x="1187" y="867"/>
                    <a:pt x="1331" y="675"/>
                  </a:cubicBezTo>
                  <a:cubicBezTo>
                    <a:pt x="1413" y="565"/>
                    <a:pt x="1498" y="455"/>
                    <a:pt x="1584" y="346"/>
                  </a:cubicBezTo>
                  <a:cubicBezTo>
                    <a:pt x="1655" y="256"/>
                    <a:pt x="1741" y="168"/>
                    <a:pt x="1796" y="66"/>
                  </a:cubicBezTo>
                  <a:cubicBezTo>
                    <a:pt x="1814" y="31"/>
                    <a:pt x="1786" y="0"/>
                    <a:pt x="175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5" name="Google Shape;995;p23"/>
            <p:cNvSpPr/>
            <p:nvPr/>
          </p:nvSpPr>
          <p:spPr>
            <a:xfrm>
              <a:off x="1913225" y="1204625"/>
              <a:ext cx="17675" cy="32450"/>
            </a:xfrm>
            <a:custGeom>
              <a:avLst/>
              <a:gdLst/>
              <a:ahLst/>
              <a:cxnLst/>
              <a:rect l="l" t="t" r="r" b="b"/>
              <a:pathLst>
                <a:path w="707" h="1298" extrusionOk="0">
                  <a:moveTo>
                    <a:pt x="396" y="69"/>
                  </a:moveTo>
                  <a:cubicBezTo>
                    <a:pt x="458" y="69"/>
                    <a:pt x="518" y="108"/>
                    <a:pt x="556" y="170"/>
                  </a:cubicBezTo>
                  <a:cubicBezTo>
                    <a:pt x="612" y="260"/>
                    <a:pt x="625" y="380"/>
                    <a:pt x="633" y="483"/>
                  </a:cubicBezTo>
                  <a:cubicBezTo>
                    <a:pt x="649" y="680"/>
                    <a:pt x="631" y="914"/>
                    <a:pt x="536" y="1090"/>
                  </a:cubicBezTo>
                  <a:cubicBezTo>
                    <a:pt x="494" y="1171"/>
                    <a:pt x="412" y="1247"/>
                    <a:pt x="320" y="1247"/>
                  </a:cubicBezTo>
                  <a:cubicBezTo>
                    <a:pt x="302" y="1247"/>
                    <a:pt x="283" y="1244"/>
                    <a:pt x="265" y="1237"/>
                  </a:cubicBezTo>
                  <a:cubicBezTo>
                    <a:pt x="260" y="1236"/>
                    <a:pt x="258" y="1233"/>
                    <a:pt x="254" y="1232"/>
                  </a:cubicBezTo>
                  <a:cubicBezTo>
                    <a:pt x="90" y="1120"/>
                    <a:pt x="105" y="868"/>
                    <a:pt x="120" y="692"/>
                  </a:cubicBezTo>
                  <a:cubicBezTo>
                    <a:pt x="129" y="584"/>
                    <a:pt x="147" y="475"/>
                    <a:pt x="169" y="368"/>
                  </a:cubicBezTo>
                  <a:cubicBezTo>
                    <a:pt x="188" y="276"/>
                    <a:pt x="214" y="168"/>
                    <a:pt x="292" y="107"/>
                  </a:cubicBezTo>
                  <a:cubicBezTo>
                    <a:pt x="326" y="81"/>
                    <a:pt x="361" y="69"/>
                    <a:pt x="396" y="69"/>
                  </a:cubicBezTo>
                  <a:close/>
                  <a:moveTo>
                    <a:pt x="398" y="0"/>
                  </a:moveTo>
                  <a:cubicBezTo>
                    <a:pt x="141" y="0"/>
                    <a:pt x="83" y="365"/>
                    <a:pt x="57" y="554"/>
                  </a:cubicBezTo>
                  <a:cubicBezTo>
                    <a:pt x="31" y="733"/>
                    <a:pt x="0" y="990"/>
                    <a:pt x="106" y="1154"/>
                  </a:cubicBezTo>
                  <a:cubicBezTo>
                    <a:pt x="123" y="1187"/>
                    <a:pt x="145" y="1218"/>
                    <a:pt x="175" y="1244"/>
                  </a:cubicBezTo>
                  <a:cubicBezTo>
                    <a:pt x="220" y="1280"/>
                    <a:pt x="272" y="1298"/>
                    <a:pt x="324" y="1298"/>
                  </a:cubicBezTo>
                  <a:cubicBezTo>
                    <a:pt x="369" y="1298"/>
                    <a:pt x="414" y="1285"/>
                    <a:pt x="456" y="1261"/>
                  </a:cubicBezTo>
                  <a:cubicBezTo>
                    <a:pt x="555" y="1206"/>
                    <a:pt x="609" y="1101"/>
                    <a:pt x="643" y="996"/>
                  </a:cubicBezTo>
                  <a:cubicBezTo>
                    <a:pt x="688" y="865"/>
                    <a:pt x="706" y="724"/>
                    <a:pt x="706" y="586"/>
                  </a:cubicBezTo>
                  <a:cubicBezTo>
                    <a:pt x="706" y="393"/>
                    <a:pt x="674" y="9"/>
                    <a:pt x="408" y="0"/>
                  </a:cubicBezTo>
                  <a:cubicBezTo>
                    <a:pt x="404" y="0"/>
                    <a:pt x="401" y="0"/>
                    <a:pt x="398"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996" name="Google Shape;996;p23"/>
          <p:cNvSpPr/>
          <p:nvPr/>
        </p:nvSpPr>
        <p:spPr>
          <a:xfrm flipH="1">
            <a:off x="-123828" y="4165499"/>
            <a:ext cx="9478728" cy="1053470"/>
          </a:xfrm>
          <a:custGeom>
            <a:avLst/>
            <a:gdLst/>
            <a:ahLst/>
            <a:cxnLst/>
            <a:rect l="l" t="t" r="r" b="b"/>
            <a:pathLst>
              <a:path w="43628" h="5259" extrusionOk="0">
                <a:moveTo>
                  <a:pt x="41604" y="1"/>
                </a:moveTo>
                <a:cubicBezTo>
                  <a:pt x="40820" y="1"/>
                  <a:pt x="40069" y="54"/>
                  <a:pt x="39907" y="86"/>
                </a:cubicBezTo>
                <a:cubicBezTo>
                  <a:pt x="38038" y="441"/>
                  <a:pt x="36358" y="1373"/>
                  <a:pt x="34565" y="1965"/>
                </a:cubicBezTo>
                <a:cubicBezTo>
                  <a:pt x="32721" y="2574"/>
                  <a:pt x="30782" y="2548"/>
                  <a:pt x="28869" y="2772"/>
                </a:cubicBezTo>
                <a:cubicBezTo>
                  <a:pt x="26001" y="3107"/>
                  <a:pt x="23129" y="3397"/>
                  <a:pt x="20255" y="3654"/>
                </a:cubicBezTo>
                <a:cubicBezTo>
                  <a:pt x="18043" y="3855"/>
                  <a:pt x="15478" y="3895"/>
                  <a:pt x="12836" y="3895"/>
                </a:cubicBezTo>
                <a:cubicBezTo>
                  <a:pt x="11037" y="3895"/>
                  <a:pt x="9202" y="3876"/>
                  <a:pt x="7418" y="3876"/>
                </a:cubicBezTo>
                <a:cubicBezTo>
                  <a:pt x="5115" y="3876"/>
                  <a:pt x="2897" y="3908"/>
                  <a:pt x="950" y="4051"/>
                </a:cubicBezTo>
                <a:cubicBezTo>
                  <a:pt x="1" y="4121"/>
                  <a:pt x="954" y="5259"/>
                  <a:pt x="1089" y="5259"/>
                </a:cubicBezTo>
                <a:cubicBezTo>
                  <a:pt x="14418" y="5257"/>
                  <a:pt x="27454" y="5192"/>
                  <a:pt x="40788" y="5192"/>
                </a:cubicBezTo>
                <a:lnTo>
                  <a:pt x="43605" y="5192"/>
                </a:lnTo>
                <a:cubicBezTo>
                  <a:pt x="43611" y="3596"/>
                  <a:pt x="43619" y="1999"/>
                  <a:pt x="43626" y="404"/>
                </a:cubicBezTo>
                <a:cubicBezTo>
                  <a:pt x="43628" y="85"/>
                  <a:pt x="42589" y="1"/>
                  <a:pt x="41604"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997" name="Google Shape;997;p23"/>
          <p:cNvGrpSpPr/>
          <p:nvPr/>
        </p:nvGrpSpPr>
        <p:grpSpPr>
          <a:xfrm>
            <a:off x="238101" y="3544030"/>
            <a:ext cx="2438185" cy="1674953"/>
            <a:chOff x="151837" y="1574012"/>
            <a:chExt cx="1136206" cy="780536"/>
          </a:xfrm>
        </p:grpSpPr>
        <p:sp>
          <p:nvSpPr>
            <p:cNvPr id="998" name="Google Shape;998;p23"/>
            <p:cNvSpPr/>
            <p:nvPr/>
          </p:nvSpPr>
          <p:spPr>
            <a:xfrm>
              <a:off x="151837" y="1574012"/>
              <a:ext cx="1136206" cy="780536"/>
            </a:xfrm>
            <a:custGeom>
              <a:avLst/>
              <a:gdLst/>
              <a:ahLst/>
              <a:cxnLst/>
              <a:rect l="l" t="t" r="r" b="b"/>
              <a:pathLst>
                <a:path w="25221" h="17326" extrusionOk="0">
                  <a:moveTo>
                    <a:pt x="17324" y="1"/>
                  </a:moveTo>
                  <a:cubicBezTo>
                    <a:pt x="17217" y="1"/>
                    <a:pt x="17090" y="21"/>
                    <a:pt x="16937" y="67"/>
                  </a:cubicBezTo>
                  <a:cubicBezTo>
                    <a:pt x="15811" y="407"/>
                    <a:pt x="15744" y="1389"/>
                    <a:pt x="15744" y="1389"/>
                  </a:cubicBezTo>
                  <a:cubicBezTo>
                    <a:pt x="15744" y="1389"/>
                    <a:pt x="15440" y="906"/>
                    <a:pt x="14858" y="906"/>
                  </a:cubicBezTo>
                  <a:cubicBezTo>
                    <a:pt x="14695" y="906"/>
                    <a:pt x="14511" y="944"/>
                    <a:pt x="14306" y="1040"/>
                  </a:cubicBezTo>
                  <a:cubicBezTo>
                    <a:pt x="13367" y="1478"/>
                    <a:pt x="13488" y="2313"/>
                    <a:pt x="13488" y="2313"/>
                  </a:cubicBezTo>
                  <a:cubicBezTo>
                    <a:pt x="13488" y="2313"/>
                    <a:pt x="13409" y="1997"/>
                    <a:pt x="12925" y="1997"/>
                  </a:cubicBezTo>
                  <a:cubicBezTo>
                    <a:pt x="12806" y="1997"/>
                    <a:pt x="12662" y="2016"/>
                    <a:pt x="12488" y="2064"/>
                  </a:cubicBezTo>
                  <a:cubicBezTo>
                    <a:pt x="11612" y="2307"/>
                    <a:pt x="11482" y="3141"/>
                    <a:pt x="11482" y="3141"/>
                  </a:cubicBezTo>
                  <a:cubicBezTo>
                    <a:pt x="11482" y="3141"/>
                    <a:pt x="11264" y="2409"/>
                    <a:pt x="10598" y="2409"/>
                  </a:cubicBezTo>
                  <a:cubicBezTo>
                    <a:pt x="10472" y="2409"/>
                    <a:pt x="10331" y="2435"/>
                    <a:pt x="10172" y="2496"/>
                  </a:cubicBezTo>
                  <a:cubicBezTo>
                    <a:pt x="9420" y="2788"/>
                    <a:pt x="8911" y="4103"/>
                    <a:pt x="8703" y="4743"/>
                  </a:cubicBezTo>
                  <a:lnTo>
                    <a:pt x="8703" y="4743"/>
                  </a:lnTo>
                  <a:cubicBezTo>
                    <a:pt x="8735" y="4491"/>
                    <a:pt x="8664" y="4190"/>
                    <a:pt x="8164" y="4160"/>
                  </a:cubicBezTo>
                  <a:cubicBezTo>
                    <a:pt x="8146" y="4159"/>
                    <a:pt x="8127" y="4158"/>
                    <a:pt x="8109" y="4158"/>
                  </a:cubicBezTo>
                  <a:cubicBezTo>
                    <a:pt x="7273" y="4158"/>
                    <a:pt x="6908" y="5333"/>
                    <a:pt x="6908" y="5333"/>
                  </a:cubicBezTo>
                  <a:cubicBezTo>
                    <a:pt x="6908" y="5333"/>
                    <a:pt x="6818" y="4573"/>
                    <a:pt x="6238" y="4573"/>
                  </a:cubicBezTo>
                  <a:cubicBezTo>
                    <a:pt x="6143" y="4573"/>
                    <a:pt x="6034" y="4594"/>
                    <a:pt x="5910" y="4641"/>
                  </a:cubicBezTo>
                  <a:cubicBezTo>
                    <a:pt x="5033" y="4982"/>
                    <a:pt x="5527" y="6703"/>
                    <a:pt x="5527" y="6703"/>
                  </a:cubicBezTo>
                  <a:cubicBezTo>
                    <a:pt x="5527" y="6703"/>
                    <a:pt x="4870" y="5983"/>
                    <a:pt x="4282" y="5983"/>
                  </a:cubicBezTo>
                  <a:cubicBezTo>
                    <a:pt x="4217" y="5983"/>
                    <a:pt x="4153" y="5991"/>
                    <a:pt x="4091" y="6011"/>
                  </a:cubicBezTo>
                  <a:cubicBezTo>
                    <a:pt x="3465" y="6205"/>
                    <a:pt x="3648" y="7335"/>
                    <a:pt x="3648" y="7335"/>
                  </a:cubicBezTo>
                  <a:cubicBezTo>
                    <a:pt x="3648" y="7335"/>
                    <a:pt x="3550" y="7323"/>
                    <a:pt x="3396" y="7323"/>
                  </a:cubicBezTo>
                  <a:cubicBezTo>
                    <a:pt x="3001" y="7323"/>
                    <a:pt x="2239" y="7402"/>
                    <a:pt x="1831" y="7966"/>
                  </a:cubicBezTo>
                  <a:cubicBezTo>
                    <a:pt x="1265" y="8750"/>
                    <a:pt x="1888" y="9391"/>
                    <a:pt x="1888" y="9391"/>
                  </a:cubicBezTo>
                  <a:cubicBezTo>
                    <a:pt x="1888" y="9391"/>
                    <a:pt x="1012" y="9536"/>
                    <a:pt x="822" y="10075"/>
                  </a:cubicBezTo>
                  <a:cubicBezTo>
                    <a:pt x="633" y="10616"/>
                    <a:pt x="1320" y="10814"/>
                    <a:pt x="1320" y="10814"/>
                  </a:cubicBezTo>
                  <a:cubicBezTo>
                    <a:pt x="1320" y="10814"/>
                    <a:pt x="7" y="11006"/>
                    <a:pt x="2" y="11841"/>
                  </a:cubicBezTo>
                  <a:cubicBezTo>
                    <a:pt x="0" y="12677"/>
                    <a:pt x="1376" y="12780"/>
                    <a:pt x="1376" y="12780"/>
                  </a:cubicBezTo>
                  <a:cubicBezTo>
                    <a:pt x="1376" y="12780"/>
                    <a:pt x="185" y="13415"/>
                    <a:pt x="245" y="14102"/>
                  </a:cubicBezTo>
                  <a:cubicBezTo>
                    <a:pt x="291" y="14643"/>
                    <a:pt x="1074" y="14701"/>
                    <a:pt x="1408" y="14701"/>
                  </a:cubicBezTo>
                  <a:cubicBezTo>
                    <a:pt x="1499" y="14701"/>
                    <a:pt x="1556" y="14696"/>
                    <a:pt x="1556" y="14696"/>
                  </a:cubicBezTo>
                  <a:lnTo>
                    <a:pt x="1556" y="14696"/>
                  </a:lnTo>
                  <a:cubicBezTo>
                    <a:pt x="1556" y="14696"/>
                    <a:pt x="741" y="15038"/>
                    <a:pt x="802" y="15577"/>
                  </a:cubicBezTo>
                  <a:cubicBezTo>
                    <a:pt x="862" y="16118"/>
                    <a:pt x="2114" y="16368"/>
                    <a:pt x="2114" y="16368"/>
                  </a:cubicBezTo>
                  <a:cubicBezTo>
                    <a:pt x="2114" y="16368"/>
                    <a:pt x="1472" y="16938"/>
                    <a:pt x="1735" y="17251"/>
                  </a:cubicBezTo>
                  <a:cubicBezTo>
                    <a:pt x="4986" y="17265"/>
                    <a:pt x="20059" y="17325"/>
                    <a:pt x="20059" y="17325"/>
                  </a:cubicBezTo>
                  <a:cubicBezTo>
                    <a:pt x="20085" y="17325"/>
                    <a:pt x="20110" y="17325"/>
                    <a:pt x="20135" y="17325"/>
                  </a:cubicBezTo>
                  <a:cubicBezTo>
                    <a:pt x="24231" y="17325"/>
                    <a:pt x="22785" y="16058"/>
                    <a:pt x="22785" y="16058"/>
                  </a:cubicBezTo>
                  <a:cubicBezTo>
                    <a:pt x="22785" y="16058"/>
                    <a:pt x="23943" y="15768"/>
                    <a:pt x="23883" y="15080"/>
                  </a:cubicBezTo>
                  <a:cubicBezTo>
                    <a:pt x="23851" y="14707"/>
                    <a:pt x="23598" y="14622"/>
                    <a:pt x="23372" y="14622"/>
                  </a:cubicBezTo>
                  <a:cubicBezTo>
                    <a:pt x="23181" y="14622"/>
                    <a:pt x="23011" y="14683"/>
                    <a:pt x="23011" y="14683"/>
                  </a:cubicBezTo>
                  <a:cubicBezTo>
                    <a:pt x="23011" y="14683"/>
                    <a:pt x="23827" y="13850"/>
                    <a:pt x="23014" y="13504"/>
                  </a:cubicBezTo>
                  <a:cubicBezTo>
                    <a:pt x="22376" y="13232"/>
                    <a:pt x="21970" y="13203"/>
                    <a:pt x="21825" y="13203"/>
                  </a:cubicBezTo>
                  <a:cubicBezTo>
                    <a:pt x="21785" y="13203"/>
                    <a:pt x="21765" y="13205"/>
                    <a:pt x="21765" y="13205"/>
                  </a:cubicBezTo>
                  <a:cubicBezTo>
                    <a:pt x="21765" y="13205"/>
                    <a:pt x="24521" y="11938"/>
                    <a:pt x="24525" y="10955"/>
                  </a:cubicBezTo>
                  <a:cubicBezTo>
                    <a:pt x="24529" y="9972"/>
                    <a:pt x="24030" y="9627"/>
                    <a:pt x="24030" y="9627"/>
                  </a:cubicBezTo>
                  <a:cubicBezTo>
                    <a:pt x="24030" y="9627"/>
                    <a:pt x="25221" y="8895"/>
                    <a:pt x="24661" y="8107"/>
                  </a:cubicBezTo>
                  <a:cubicBezTo>
                    <a:pt x="24101" y="7319"/>
                    <a:pt x="23038" y="7265"/>
                    <a:pt x="23038" y="7265"/>
                  </a:cubicBezTo>
                  <a:cubicBezTo>
                    <a:pt x="23038" y="7265"/>
                    <a:pt x="23915" y="6827"/>
                    <a:pt x="23604" y="6236"/>
                  </a:cubicBezTo>
                  <a:cubicBezTo>
                    <a:pt x="23447" y="5939"/>
                    <a:pt x="23211" y="5865"/>
                    <a:pt x="23015" y="5865"/>
                  </a:cubicBezTo>
                  <a:cubicBezTo>
                    <a:pt x="22822" y="5865"/>
                    <a:pt x="22668" y="5937"/>
                    <a:pt x="22668" y="5937"/>
                  </a:cubicBezTo>
                  <a:cubicBezTo>
                    <a:pt x="22668" y="5937"/>
                    <a:pt x="23734" y="5400"/>
                    <a:pt x="23174" y="4613"/>
                  </a:cubicBezTo>
                  <a:cubicBezTo>
                    <a:pt x="22796" y="4082"/>
                    <a:pt x="22133" y="3995"/>
                    <a:pt x="21741" y="3995"/>
                  </a:cubicBezTo>
                  <a:cubicBezTo>
                    <a:pt x="21552" y="3995"/>
                    <a:pt x="21425" y="4015"/>
                    <a:pt x="21425" y="4015"/>
                  </a:cubicBezTo>
                  <a:cubicBezTo>
                    <a:pt x="21425" y="4015"/>
                    <a:pt x="22428" y="3528"/>
                    <a:pt x="21429" y="2985"/>
                  </a:cubicBezTo>
                  <a:cubicBezTo>
                    <a:pt x="20686" y="2579"/>
                    <a:pt x="19942" y="2527"/>
                    <a:pt x="19609" y="2527"/>
                  </a:cubicBezTo>
                  <a:cubicBezTo>
                    <a:pt x="19494" y="2527"/>
                    <a:pt x="19429" y="2533"/>
                    <a:pt x="19429" y="2533"/>
                  </a:cubicBezTo>
                  <a:cubicBezTo>
                    <a:pt x="19429" y="2533"/>
                    <a:pt x="20874" y="721"/>
                    <a:pt x="19750" y="324"/>
                  </a:cubicBezTo>
                  <a:cubicBezTo>
                    <a:pt x="19543" y="251"/>
                    <a:pt x="19347" y="221"/>
                    <a:pt x="19164" y="221"/>
                  </a:cubicBezTo>
                  <a:cubicBezTo>
                    <a:pt x="18353" y="221"/>
                    <a:pt x="17810" y="808"/>
                    <a:pt x="17810" y="808"/>
                  </a:cubicBezTo>
                  <a:cubicBezTo>
                    <a:pt x="17810" y="808"/>
                    <a:pt x="17999" y="1"/>
                    <a:pt x="173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9" name="Google Shape;999;p23"/>
            <p:cNvSpPr/>
            <p:nvPr/>
          </p:nvSpPr>
          <p:spPr>
            <a:xfrm>
              <a:off x="180128" y="1763673"/>
              <a:ext cx="617816" cy="525193"/>
            </a:xfrm>
            <a:custGeom>
              <a:avLst/>
              <a:gdLst/>
              <a:ahLst/>
              <a:cxnLst/>
              <a:rect l="l" t="t" r="r" b="b"/>
              <a:pathLst>
                <a:path w="13714" h="11658" extrusionOk="0">
                  <a:moveTo>
                    <a:pt x="7193" y="0"/>
                  </a:moveTo>
                  <a:cubicBezTo>
                    <a:pt x="6562" y="225"/>
                    <a:pt x="6282" y="1125"/>
                    <a:pt x="6282" y="1125"/>
                  </a:cubicBezTo>
                  <a:cubicBezTo>
                    <a:pt x="6282" y="1125"/>
                    <a:pt x="6193" y="364"/>
                    <a:pt x="5612" y="364"/>
                  </a:cubicBezTo>
                  <a:cubicBezTo>
                    <a:pt x="5516" y="364"/>
                    <a:pt x="5407" y="385"/>
                    <a:pt x="5283" y="433"/>
                  </a:cubicBezTo>
                  <a:cubicBezTo>
                    <a:pt x="4406" y="773"/>
                    <a:pt x="4901" y="2495"/>
                    <a:pt x="4901" y="2495"/>
                  </a:cubicBezTo>
                  <a:cubicBezTo>
                    <a:pt x="4901" y="2495"/>
                    <a:pt x="4242" y="1774"/>
                    <a:pt x="3654" y="1774"/>
                  </a:cubicBezTo>
                  <a:cubicBezTo>
                    <a:pt x="3589" y="1774"/>
                    <a:pt x="3526" y="1783"/>
                    <a:pt x="3464" y="1802"/>
                  </a:cubicBezTo>
                  <a:cubicBezTo>
                    <a:pt x="2838" y="1996"/>
                    <a:pt x="3021" y="3126"/>
                    <a:pt x="3021" y="3126"/>
                  </a:cubicBezTo>
                  <a:cubicBezTo>
                    <a:pt x="3021" y="3126"/>
                    <a:pt x="2926" y="3114"/>
                    <a:pt x="2776" y="3114"/>
                  </a:cubicBezTo>
                  <a:cubicBezTo>
                    <a:pt x="2491" y="3114"/>
                    <a:pt x="2008" y="3155"/>
                    <a:pt x="1608" y="3394"/>
                  </a:cubicBezTo>
                  <a:cubicBezTo>
                    <a:pt x="1818" y="4122"/>
                    <a:pt x="1945" y="4860"/>
                    <a:pt x="1916" y="5605"/>
                  </a:cubicBezTo>
                  <a:cubicBezTo>
                    <a:pt x="1850" y="7283"/>
                    <a:pt x="1001" y="8858"/>
                    <a:pt x="0" y="10358"/>
                  </a:cubicBezTo>
                  <a:cubicBezTo>
                    <a:pt x="276" y="10477"/>
                    <a:pt x="630" y="10494"/>
                    <a:pt x="811" y="10494"/>
                  </a:cubicBezTo>
                  <a:cubicBezTo>
                    <a:pt x="883" y="10494"/>
                    <a:pt x="928" y="10492"/>
                    <a:pt x="928" y="10492"/>
                  </a:cubicBezTo>
                  <a:lnTo>
                    <a:pt x="928" y="10492"/>
                  </a:lnTo>
                  <a:cubicBezTo>
                    <a:pt x="928" y="10492"/>
                    <a:pt x="161" y="10814"/>
                    <a:pt x="173" y="11327"/>
                  </a:cubicBezTo>
                  <a:cubicBezTo>
                    <a:pt x="912" y="11352"/>
                    <a:pt x="1682" y="11585"/>
                    <a:pt x="2436" y="11643"/>
                  </a:cubicBezTo>
                  <a:cubicBezTo>
                    <a:pt x="2566" y="11653"/>
                    <a:pt x="2695" y="11657"/>
                    <a:pt x="2824" y="11657"/>
                  </a:cubicBezTo>
                  <a:cubicBezTo>
                    <a:pt x="4151" y="11657"/>
                    <a:pt x="5417" y="11148"/>
                    <a:pt x="6603" y="10653"/>
                  </a:cubicBezTo>
                  <a:cubicBezTo>
                    <a:pt x="8237" y="9971"/>
                    <a:pt x="9872" y="9288"/>
                    <a:pt x="11506" y="8606"/>
                  </a:cubicBezTo>
                  <a:cubicBezTo>
                    <a:pt x="11170" y="7748"/>
                    <a:pt x="11026" y="6815"/>
                    <a:pt x="11361" y="5959"/>
                  </a:cubicBezTo>
                  <a:cubicBezTo>
                    <a:pt x="11697" y="5102"/>
                    <a:pt x="12588" y="4344"/>
                    <a:pt x="13714" y="4200"/>
                  </a:cubicBezTo>
                  <a:cubicBezTo>
                    <a:pt x="13709" y="4100"/>
                    <a:pt x="13704" y="4000"/>
                    <a:pt x="13699" y="3899"/>
                  </a:cubicBezTo>
                  <a:cubicBezTo>
                    <a:pt x="12858" y="4017"/>
                    <a:pt x="11949" y="4172"/>
                    <a:pt x="11400" y="4686"/>
                  </a:cubicBezTo>
                  <a:cubicBezTo>
                    <a:pt x="11237" y="4839"/>
                    <a:pt x="11112" y="5018"/>
                    <a:pt x="10930" y="5156"/>
                  </a:cubicBezTo>
                  <a:cubicBezTo>
                    <a:pt x="10642" y="5374"/>
                    <a:pt x="10261" y="5459"/>
                    <a:pt x="9860" y="5459"/>
                  </a:cubicBezTo>
                  <a:cubicBezTo>
                    <a:pt x="9457" y="5459"/>
                    <a:pt x="9034" y="5373"/>
                    <a:pt x="8662" y="5251"/>
                  </a:cubicBezTo>
                  <a:cubicBezTo>
                    <a:pt x="8091" y="5064"/>
                    <a:pt x="7532" y="4790"/>
                    <a:pt x="7241" y="4362"/>
                  </a:cubicBezTo>
                  <a:cubicBezTo>
                    <a:pt x="7099" y="4152"/>
                    <a:pt x="7028" y="3919"/>
                    <a:pt x="6972" y="3686"/>
                  </a:cubicBezTo>
                  <a:cubicBezTo>
                    <a:pt x="6677" y="2465"/>
                    <a:pt x="6769" y="1196"/>
                    <a:pt x="7193"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0" name="Google Shape;1000;p23"/>
            <p:cNvSpPr/>
            <p:nvPr/>
          </p:nvSpPr>
          <p:spPr>
            <a:xfrm>
              <a:off x="151837" y="1761195"/>
              <a:ext cx="1136206" cy="593083"/>
            </a:xfrm>
            <a:custGeom>
              <a:avLst/>
              <a:gdLst/>
              <a:ahLst/>
              <a:cxnLst/>
              <a:rect l="l" t="t" r="r" b="b"/>
              <a:pathLst>
                <a:path w="25221" h="13165" extrusionOk="0">
                  <a:moveTo>
                    <a:pt x="22603" y="1"/>
                  </a:moveTo>
                  <a:lnTo>
                    <a:pt x="22603" y="1"/>
                  </a:lnTo>
                  <a:cubicBezTo>
                    <a:pt x="22769" y="87"/>
                    <a:pt x="23125" y="329"/>
                    <a:pt x="22924" y="738"/>
                  </a:cubicBezTo>
                  <a:cubicBezTo>
                    <a:pt x="22666" y="1260"/>
                    <a:pt x="21775" y="1334"/>
                    <a:pt x="21775" y="1334"/>
                  </a:cubicBezTo>
                  <a:cubicBezTo>
                    <a:pt x="21775" y="1334"/>
                    <a:pt x="22313" y="2020"/>
                    <a:pt x="21649" y="2756"/>
                  </a:cubicBezTo>
                  <a:cubicBezTo>
                    <a:pt x="21253" y="3193"/>
                    <a:pt x="20660" y="3282"/>
                    <a:pt x="20244" y="3282"/>
                  </a:cubicBezTo>
                  <a:cubicBezTo>
                    <a:pt x="19961" y="3282"/>
                    <a:pt x="19761" y="3241"/>
                    <a:pt x="19761" y="3241"/>
                  </a:cubicBezTo>
                  <a:lnTo>
                    <a:pt x="19761" y="3241"/>
                  </a:lnTo>
                  <a:cubicBezTo>
                    <a:pt x="19761" y="3241"/>
                    <a:pt x="19798" y="4380"/>
                    <a:pt x="19149" y="4524"/>
                  </a:cubicBezTo>
                  <a:cubicBezTo>
                    <a:pt x="19104" y="4534"/>
                    <a:pt x="19058" y="4538"/>
                    <a:pt x="19012" y="4538"/>
                  </a:cubicBezTo>
                  <a:cubicBezTo>
                    <a:pt x="18407" y="4538"/>
                    <a:pt x="17810" y="3721"/>
                    <a:pt x="17810" y="3720"/>
                  </a:cubicBezTo>
                  <a:lnTo>
                    <a:pt x="17810" y="3720"/>
                  </a:lnTo>
                  <a:cubicBezTo>
                    <a:pt x="17810" y="3721"/>
                    <a:pt x="18080" y="5472"/>
                    <a:pt x="17163" y="5741"/>
                  </a:cubicBezTo>
                  <a:cubicBezTo>
                    <a:pt x="17057" y="5772"/>
                    <a:pt x="16964" y="5786"/>
                    <a:pt x="16881" y="5786"/>
                  </a:cubicBezTo>
                  <a:cubicBezTo>
                    <a:pt x="16249" y="5786"/>
                    <a:pt x="16258" y="4975"/>
                    <a:pt x="16258" y="4975"/>
                  </a:cubicBezTo>
                  <a:lnTo>
                    <a:pt x="16258" y="4975"/>
                  </a:lnTo>
                  <a:cubicBezTo>
                    <a:pt x="16258" y="4975"/>
                    <a:pt x="15773" y="6051"/>
                    <a:pt x="14982" y="6051"/>
                  </a:cubicBezTo>
                  <a:cubicBezTo>
                    <a:pt x="14941" y="6051"/>
                    <a:pt x="14900" y="6048"/>
                    <a:pt x="14858" y="6042"/>
                  </a:cubicBezTo>
                  <a:cubicBezTo>
                    <a:pt x="14360" y="5972"/>
                    <a:pt x="14332" y="5663"/>
                    <a:pt x="14398" y="5414"/>
                  </a:cubicBezTo>
                  <a:lnTo>
                    <a:pt x="14398" y="5414"/>
                  </a:lnTo>
                  <a:cubicBezTo>
                    <a:pt x="14111" y="6032"/>
                    <a:pt x="13433" y="7305"/>
                    <a:pt x="12646" y="7537"/>
                  </a:cubicBezTo>
                  <a:cubicBezTo>
                    <a:pt x="12512" y="7576"/>
                    <a:pt x="12393" y="7593"/>
                    <a:pt x="12287" y="7593"/>
                  </a:cubicBezTo>
                  <a:cubicBezTo>
                    <a:pt x="11557" y="7593"/>
                    <a:pt x="11424" y="6793"/>
                    <a:pt x="11424" y="6793"/>
                  </a:cubicBezTo>
                  <a:cubicBezTo>
                    <a:pt x="11424" y="6793"/>
                    <a:pt x="11190" y="7613"/>
                    <a:pt x="10286" y="7785"/>
                  </a:cubicBezTo>
                  <a:cubicBezTo>
                    <a:pt x="10154" y="7810"/>
                    <a:pt x="10040" y="7820"/>
                    <a:pt x="9941" y="7820"/>
                  </a:cubicBezTo>
                  <a:cubicBezTo>
                    <a:pt x="9367" y="7820"/>
                    <a:pt x="9323" y="7457"/>
                    <a:pt x="9323" y="7457"/>
                  </a:cubicBezTo>
                  <a:lnTo>
                    <a:pt x="9323" y="7457"/>
                  </a:lnTo>
                  <a:cubicBezTo>
                    <a:pt x="9323" y="7457"/>
                    <a:pt x="9337" y="8297"/>
                    <a:pt x="8345" y="8660"/>
                  </a:cubicBezTo>
                  <a:cubicBezTo>
                    <a:pt x="8167" y="8725"/>
                    <a:pt x="8007" y="8752"/>
                    <a:pt x="7866" y="8752"/>
                  </a:cubicBezTo>
                  <a:cubicBezTo>
                    <a:pt x="7225" y="8752"/>
                    <a:pt x="6960" y="8198"/>
                    <a:pt x="6960" y="8198"/>
                  </a:cubicBezTo>
                  <a:cubicBezTo>
                    <a:pt x="6960" y="8198"/>
                    <a:pt x="6768" y="9171"/>
                    <a:pt x="5604" y="9419"/>
                  </a:cubicBezTo>
                  <a:cubicBezTo>
                    <a:pt x="5481" y="9445"/>
                    <a:pt x="5375" y="9457"/>
                    <a:pt x="5285" y="9457"/>
                  </a:cubicBezTo>
                  <a:cubicBezTo>
                    <a:pt x="4517" y="9457"/>
                    <a:pt x="4830" y="8613"/>
                    <a:pt x="4830" y="8613"/>
                  </a:cubicBezTo>
                  <a:lnTo>
                    <a:pt x="4830" y="8613"/>
                  </a:lnTo>
                  <a:cubicBezTo>
                    <a:pt x="4830" y="8613"/>
                    <a:pt x="4281" y="9095"/>
                    <a:pt x="3541" y="9095"/>
                  </a:cubicBezTo>
                  <a:cubicBezTo>
                    <a:pt x="3320" y="9095"/>
                    <a:pt x="3082" y="9052"/>
                    <a:pt x="2837" y="8940"/>
                  </a:cubicBezTo>
                  <a:cubicBezTo>
                    <a:pt x="1768" y="8455"/>
                    <a:pt x="3440" y="6768"/>
                    <a:pt x="3440" y="6768"/>
                  </a:cubicBezTo>
                  <a:lnTo>
                    <a:pt x="3440" y="6768"/>
                  </a:lnTo>
                  <a:cubicBezTo>
                    <a:pt x="3440" y="6768"/>
                    <a:pt x="3438" y="6768"/>
                    <a:pt x="3434" y="6768"/>
                  </a:cubicBezTo>
                  <a:cubicBezTo>
                    <a:pt x="3348" y="6768"/>
                    <a:pt x="2390" y="6754"/>
                    <a:pt x="1509" y="6162"/>
                  </a:cubicBezTo>
                  <a:cubicBezTo>
                    <a:pt x="1125" y="5904"/>
                    <a:pt x="1084" y="5684"/>
                    <a:pt x="1166" y="5514"/>
                  </a:cubicBezTo>
                  <a:lnTo>
                    <a:pt x="1166" y="5514"/>
                  </a:lnTo>
                  <a:cubicBezTo>
                    <a:pt x="1014" y="5615"/>
                    <a:pt x="882" y="5747"/>
                    <a:pt x="822" y="5920"/>
                  </a:cubicBezTo>
                  <a:cubicBezTo>
                    <a:pt x="633" y="6460"/>
                    <a:pt x="1320" y="6659"/>
                    <a:pt x="1320" y="6659"/>
                  </a:cubicBezTo>
                  <a:cubicBezTo>
                    <a:pt x="1320" y="6659"/>
                    <a:pt x="6" y="6851"/>
                    <a:pt x="2" y="7686"/>
                  </a:cubicBezTo>
                  <a:cubicBezTo>
                    <a:pt x="0" y="8522"/>
                    <a:pt x="1374" y="8623"/>
                    <a:pt x="1374" y="8623"/>
                  </a:cubicBezTo>
                  <a:cubicBezTo>
                    <a:pt x="1374" y="8623"/>
                    <a:pt x="184" y="9256"/>
                    <a:pt x="244" y="9945"/>
                  </a:cubicBezTo>
                  <a:cubicBezTo>
                    <a:pt x="290" y="10485"/>
                    <a:pt x="1072" y="10542"/>
                    <a:pt x="1405" y="10542"/>
                  </a:cubicBezTo>
                  <a:cubicBezTo>
                    <a:pt x="1496" y="10542"/>
                    <a:pt x="1554" y="10538"/>
                    <a:pt x="1554" y="10538"/>
                  </a:cubicBezTo>
                  <a:lnTo>
                    <a:pt x="1554" y="10538"/>
                  </a:lnTo>
                  <a:cubicBezTo>
                    <a:pt x="1554" y="10538"/>
                    <a:pt x="740" y="10880"/>
                    <a:pt x="800" y="11420"/>
                  </a:cubicBezTo>
                  <a:cubicBezTo>
                    <a:pt x="861" y="11960"/>
                    <a:pt x="2112" y="12211"/>
                    <a:pt x="2112" y="12211"/>
                  </a:cubicBezTo>
                  <a:cubicBezTo>
                    <a:pt x="2112" y="12211"/>
                    <a:pt x="1470" y="12781"/>
                    <a:pt x="1733" y="13093"/>
                  </a:cubicBezTo>
                  <a:cubicBezTo>
                    <a:pt x="4985" y="13105"/>
                    <a:pt x="20058" y="13165"/>
                    <a:pt x="20058" y="13165"/>
                  </a:cubicBezTo>
                  <a:cubicBezTo>
                    <a:pt x="20085" y="13165"/>
                    <a:pt x="20113" y="13165"/>
                    <a:pt x="20139" y="13165"/>
                  </a:cubicBezTo>
                  <a:cubicBezTo>
                    <a:pt x="24231" y="13165"/>
                    <a:pt x="22785" y="11898"/>
                    <a:pt x="22785" y="11898"/>
                  </a:cubicBezTo>
                  <a:cubicBezTo>
                    <a:pt x="22785" y="11898"/>
                    <a:pt x="23942" y="11607"/>
                    <a:pt x="23883" y="10920"/>
                  </a:cubicBezTo>
                  <a:cubicBezTo>
                    <a:pt x="23851" y="10547"/>
                    <a:pt x="23597" y="10461"/>
                    <a:pt x="23371" y="10461"/>
                  </a:cubicBezTo>
                  <a:cubicBezTo>
                    <a:pt x="23180" y="10461"/>
                    <a:pt x="23009" y="10522"/>
                    <a:pt x="23009" y="10522"/>
                  </a:cubicBezTo>
                  <a:cubicBezTo>
                    <a:pt x="23009" y="10522"/>
                    <a:pt x="23825" y="9690"/>
                    <a:pt x="23014" y="9344"/>
                  </a:cubicBezTo>
                  <a:cubicBezTo>
                    <a:pt x="22376" y="9072"/>
                    <a:pt x="21970" y="9042"/>
                    <a:pt x="21825" y="9042"/>
                  </a:cubicBezTo>
                  <a:cubicBezTo>
                    <a:pt x="21785" y="9042"/>
                    <a:pt x="21765" y="9044"/>
                    <a:pt x="21765" y="9044"/>
                  </a:cubicBezTo>
                  <a:cubicBezTo>
                    <a:pt x="21765" y="9044"/>
                    <a:pt x="24521" y="7779"/>
                    <a:pt x="24525" y="6795"/>
                  </a:cubicBezTo>
                  <a:cubicBezTo>
                    <a:pt x="24529" y="5813"/>
                    <a:pt x="24030" y="5467"/>
                    <a:pt x="24030" y="5467"/>
                  </a:cubicBezTo>
                  <a:cubicBezTo>
                    <a:pt x="24030" y="5467"/>
                    <a:pt x="25221" y="4734"/>
                    <a:pt x="24661" y="3947"/>
                  </a:cubicBezTo>
                  <a:cubicBezTo>
                    <a:pt x="24100" y="3158"/>
                    <a:pt x="23038" y="3105"/>
                    <a:pt x="23038" y="3105"/>
                  </a:cubicBezTo>
                  <a:cubicBezTo>
                    <a:pt x="23038" y="3105"/>
                    <a:pt x="23915" y="2666"/>
                    <a:pt x="23604" y="2076"/>
                  </a:cubicBezTo>
                  <a:cubicBezTo>
                    <a:pt x="23448" y="1778"/>
                    <a:pt x="23212" y="1704"/>
                    <a:pt x="23016" y="1704"/>
                  </a:cubicBezTo>
                  <a:cubicBezTo>
                    <a:pt x="22822" y="1704"/>
                    <a:pt x="22667" y="1777"/>
                    <a:pt x="22667" y="1777"/>
                  </a:cubicBezTo>
                  <a:cubicBezTo>
                    <a:pt x="22667" y="1777"/>
                    <a:pt x="23734" y="1240"/>
                    <a:pt x="23173" y="453"/>
                  </a:cubicBezTo>
                  <a:cubicBezTo>
                    <a:pt x="23018" y="235"/>
                    <a:pt x="22814" y="92"/>
                    <a:pt x="22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1" name="Google Shape;1001;p23"/>
            <p:cNvSpPr/>
            <p:nvPr/>
          </p:nvSpPr>
          <p:spPr>
            <a:xfrm>
              <a:off x="151837" y="1761195"/>
              <a:ext cx="1136206" cy="593083"/>
            </a:xfrm>
            <a:custGeom>
              <a:avLst/>
              <a:gdLst/>
              <a:ahLst/>
              <a:cxnLst/>
              <a:rect l="l" t="t" r="r" b="b"/>
              <a:pathLst>
                <a:path w="25221" h="13165" extrusionOk="0">
                  <a:moveTo>
                    <a:pt x="22603" y="1"/>
                  </a:moveTo>
                  <a:lnTo>
                    <a:pt x="22603" y="1"/>
                  </a:lnTo>
                  <a:cubicBezTo>
                    <a:pt x="22769" y="87"/>
                    <a:pt x="23125" y="329"/>
                    <a:pt x="22924" y="738"/>
                  </a:cubicBezTo>
                  <a:cubicBezTo>
                    <a:pt x="22666" y="1260"/>
                    <a:pt x="21775" y="1334"/>
                    <a:pt x="21775" y="1334"/>
                  </a:cubicBezTo>
                  <a:cubicBezTo>
                    <a:pt x="21775" y="1334"/>
                    <a:pt x="22313" y="2020"/>
                    <a:pt x="21649" y="2756"/>
                  </a:cubicBezTo>
                  <a:cubicBezTo>
                    <a:pt x="21253" y="3193"/>
                    <a:pt x="20660" y="3282"/>
                    <a:pt x="20244" y="3282"/>
                  </a:cubicBezTo>
                  <a:cubicBezTo>
                    <a:pt x="19961" y="3282"/>
                    <a:pt x="19761" y="3241"/>
                    <a:pt x="19761" y="3241"/>
                  </a:cubicBezTo>
                  <a:lnTo>
                    <a:pt x="19761" y="3241"/>
                  </a:lnTo>
                  <a:cubicBezTo>
                    <a:pt x="19761" y="3241"/>
                    <a:pt x="19798" y="4380"/>
                    <a:pt x="19149" y="4524"/>
                  </a:cubicBezTo>
                  <a:cubicBezTo>
                    <a:pt x="19104" y="4534"/>
                    <a:pt x="19058" y="4538"/>
                    <a:pt x="19012" y="4538"/>
                  </a:cubicBezTo>
                  <a:cubicBezTo>
                    <a:pt x="18407" y="4538"/>
                    <a:pt x="17810" y="3721"/>
                    <a:pt x="17810" y="3720"/>
                  </a:cubicBezTo>
                  <a:lnTo>
                    <a:pt x="17810" y="3720"/>
                  </a:lnTo>
                  <a:cubicBezTo>
                    <a:pt x="17810" y="3721"/>
                    <a:pt x="18080" y="5472"/>
                    <a:pt x="17163" y="5741"/>
                  </a:cubicBezTo>
                  <a:cubicBezTo>
                    <a:pt x="17057" y="5772"/>
                    <a:pt x="16964" y="5786"/>
                    <a:pt x="16881" y="5786"/>
                  </a:cubicBezTo>
                  <a:cubicBezTo>
                    <a:pt x="16249" y="5786"/>
                    <a:pt x="16258" y="4975"/>
                    <a:pt x="16258" y="4975"/>
                  </a:cubicBezTo>
                  <a:lnTo>
                    <a:pt x="16258" y="4975"/>
                  </a:lnTo>
                  <a:cubicBezTo>
                    <a:pt x="16258" y="4975"/>
                    <a:pt x="15773" y="6051"/>
                    <a:pt x="14982" y="6051"/>
                  </a:cubicBezTo>
                  <a:cubicBezTo>
                    <a:pt x="14941" y="6051"/>
                    <a:pt x="14900" y="6048"/>
                    <a:pt x="14858" y="6042"/>
                  </a:cubicBezTo>
                  <a:cubicBezTo>
                    <a:pt x="14360" y="5972"/>
                    <a:pt x="14332" y="5663"/>
                    <a:pt x="14398" y="5414"/>
                  </a:cubicBezTo>
                  <a:lnTo>
                    <a:pt x="14398" y="5414"/>
                  </a:lnTo>
                  <a:cubicBezTo>
                    <a:pt x="14111" y="6032"/>
                    <a:pt x="13433" y="7305"/>
                    <a:pt x="12646" y="7537"/>
                  </a:cubicBezTo>
                  <a:cubicBezTo>
                    <a:pt x="12512" y="7576"/>
                    <a:pt x="12393" y="7593"/>
                    <a:pt x="12287" y="7593"/>
                  </a:cubicBezTo>
                  <a:cubicBezTo>
                    <a:pt x="11557" y="7593"/>
                    <a:pt x="11424" y="6793"/>
                    <a:pt x="11424" y="6793"/>
                  </a:cubicBezTo>
                  <a:cubicBezTo>
                    <a:pt x="11424" y="6793"/>
                    <a:pt x="11190" y="7613"/>
                    <a:pt x="10286" y="7785"/>
                  </a:cubicBezTo>
                  <a:cubicBezTo>
                    <a:pt x="10154" y="7810"/>
                    <a:pt x="10040" y="7820"/>
                    <a:pt x="9941" y="7820"/>
                  </a:cubicBezTo>
                  <a:cubicBezTo>
                    <a:pt x="9367" y="7820"/>
                    <a:pt x="9323" y="7457"/>
                    <a:pt x="9323" y="7457"/>
                  </a:cubicBezTo>
                  <a:lnTo>
                    <a:pt x="9323" y="7457"/>
                  </a:lnTo>
                  <a:cubicBezTo>
                    <a:pt x="9323" y="7457"/>
                    <a:pt x="9337" y="8297"/>
                    <a:pt x="8345" y="8660"/>
                  </a:cubicBezTo>
                  <a:cubicBezTo>
                    <a:pt x="8167" y="8725"/>
                    <a:pt x="8007" y="8752"/>
                    <a:pt x="7866" y="8752"/>
                  </a:cubicBezTo>
                  <a:cubicBezTo>
                    <a:pt x="7225" y="8752"/>
                    <a:pt x="6960" y="8198"/>
                    <a:pt x="6960" y="8198"/>
                  </a:cubicBezTo>
                  <a:cubicBezTo>
                    <a:pt x="6960" y="8198"/>
                    <a:pt x="6768" y="9171"/>
                    <a:pt x="5604" y="9419"/>
                  </a:cubicBezTo>
                  <a:cubicBezTo>
                    <a:pt x="5481" y="9445"/>
                    <a:pt x="5375" y="9457"/>
                    <a:pt x="5285" y="9457"/>
                  </a:cubicBezTo>
                  <a:cubicBezTo>
                    <a:pt x="4517" y="9457"/>
                    <a:pt x="4830" y="8613"/>
                    <a:pt x="4830" y="8613"/>
                  </a:cubicBezTo>
                  <a:lnTo>
                    <a:pt x="4830" y="8613"/>
                  </a:lnTo>
                  <a:cubicBezTo>
                    <a:pt x="4830" y="8613"/>
                    <a:pt x="4281" y="9095"/>
                    <a:pt x="3541" y="9095"/>
                  </a:cubicBezTo>
                  <a:cubicBezTo>
                    <a:pt x="3320" y="9095"/>
                    <a:pt x="3082" y="9052"/>
                    <a:pt x="2837" y="8940"/>
                  </a:cubicBezTo>
                  <a:cubicBezTo>
                    <a:pt x="1768" y="8455"/>
                    <a:pt x="3440" y="6768"/>
                    <a:pt x="3440" y="6768"/>
                  </a:cubicBezTo>
                  <a:lnTo>
                    <a:pt x="3440" y="6768"/>
                  </a:lnTo>
                  <a:cubicBezTo>
                    <a:pt x="3440" y="6768"/>
                    <a:pt x="3438" y="6768"/>
                    <a:pt x="3434" y="6768"/>
                  </a:cubicBezTo>
                  <a:cubicBezTo>
                    <a:pt x="3348" y="6768"/>
                    <a:pt x="2390" y="6754"/>
                    <a:pt x="1509" y="6162"/>
                  </a:cubicBezTo>
                  <a:cubicBezTo>
                    <a:pt x="1125" y="5904"/>
                    <a:pt x="1084" y="5684"/>
                    <a:pt x="1166" y="5514"/>
                  </a:cubicBezTo>
                  <a:lnTo>
                    <a:pt x="1166" y="5514"/>
                  </a:lnTo>
                  <a:cubicBezTo>
                    <a:pt x="1014" y="5615"/>
                    <a:pt x="882" y="5747"/>
                    <a:pt x="822" y="5920"/>
                  </a:cubicBezTo>
                  <a:cubicBezTo>
                    <a:pt x="633" y="6460"/>
                    <a:pt x="1320" y="6659"/>
                    <a:pt x="1320" y="6659"/>
                  </a:cubicBezTo>
                  <a:cubicBezTo>
                    <a:pt x="1320" y="6659"/>
                    <a:pt x="6" y="6851"/>
                    <a:pt x="2" y="7686"/>
                  </a:cubicBezTo>
                  <a:cubicBezTo>
                    <a:pt x="0" y="8522"/>
                    <a:pt x="1374" y="8623"/>
                    <a:pt x="1374" y="8623"/>
                  </a:cubicBezTo>
                  <a:cubicBezTo>
                    <a:pt x="1374" y="8623"/>
                    <a:pt x="184" y="9256"/>
                    <a:pt x="244" y="9945"/>
                  </a:cubicBezTo>
                  <a:cubicBezTo>
                    <a:pt x="290" y="10485"/>
                    <a:pt x="1072" y="10542"/>
                    <a:pt x="1405" y="10542"/>
                  </a:cubicBezTo>
                  <a:cubicBezTo>
                    <a:pt x="1496" y="10542"/>
                    <a:pt x="1554" y="10538"/>
                    <a:pt x="1554" y="10538"/>
                  </a:cubicBezTo>
                  <a:lnTo>
                    <a:pt x="1554" y="10538"/>
                  </a:lnTo>
                  <a:cubicBezTo>
                    <a:pt x="1554" y="10538"/>
                    <a:pt x="740" y="10880"/>
                    <a:pt x="800" y="11420"/>
                  </a:cubicBezTo>
                  <a:cubicBezTo>
                    <a:pt x="861" y="11960"/>
                    <a:pt x="2112" y="12211"/>
                    <a:pt x="2112" y="12211"/>
                  </a:cubicBezTo>
                  <a:cubicBezTo>
                    <a:pt x="2112" y="12211"/>
                    <a:pt x="1470" y="12781"/>
                    <a:pt x="1733" y="13093"/>
                  </a:cubicBezTo>
                  <a:cubicBezTo>
                    <a:pt x="4985" y="13105"/>
                    <a:pt x="20058" y="13165"/>
                    <a:pt x="20058" y="13165"/>
                  </a:cubicBezTo>
                  <a:cubicBezTo>
                    <a:pt x="20085" y="13165"/>
                    <a:pt x="20113" y="13165"/>
                    <a:pt x="20139" y="13165"/>
                  </a:cubicBezTo>
                  <a:cubicBezTo>
                    <a:pt x="24231" y="13165"/>
                    <a:pt x="22785" y="11898"/>
                    <a:pt x="22785" y="11898"/>
                  </a:cubicBezTo>
                  <a:cubicBezTo>
                    <a:pt x="22785" y="11898"/>
                    <a:pt x="23942" y="11607"/>
                    <a:pt x="23883" y="10920"/>
                  </a:cubicBezTo>
                  <a:cubicBezTo>
                    <a:pt x="23851" y="10547"/>
                    <a:pt x="23597" y="10461"/>
                    <a:pt x="23371" y="10461"/>
                  </a:cubicBezTo>
                  <a:cubicBezTo>
                    <a:pt x="23180" y="10461"/>
                    <a:pt x="23009" y="10522"/>
                    <a:pt x="23009" y="10522"/>
                  </a:cubicBezTo>
                  <a:cubicBezTo>
                    <a:pt x="23009" y="10522"/>
                    <a:pt x="23825" y="9690"/>
                    <a:pt x="23014" y="9344"/>
                  </a:cubicBezTo>
                  <a:cubicBezTo>
                    <a:pt x="22376" y="9072"/>
                    <a:pt x="21970" y="9042"/>
                    <a:pt x="21825" y="9042"/>
                  </a:cubicBezTo>
                  <a:cubicBezTo>
                    <a:pt x="21785" y="9042"/>
                    <a:pt x="21765" y="9044"/>
                    <a:pt x="21765" y="9044"/>
                  </a:cubicBezTo>
                  <a:cubicBezTo>
                    <a:pt x="21765" y="9044"/>
                    <a:pt x="24521" y="7779"/>
                    <a:pt x="24525" y="6795"/>
                  </a:cubicBezTo>
                  <a:cubicBezTo>
                    <a:pt x="24529" y="5813"/>
                    <a:pt x="24030" y="5467"/>
                    <a:pt x="24030" y="5467"/>
                  </a:cubicBezTo>
                  <a:cubicBezTo>
                    <a:pt x="24030" y="5467"/>
                    <a:pt x="25221" y="4734"/>
                    <a:pt x="24661" y="3947"/>
                  </a:cubicBezTo>
                  <a:cubicBezTo>
                    <a:pt x="24100" y="3158"/>
                    <a:pt x="23038" y="3105"/>
                    <a:pt x="23038" y="3105"/>
                  </a:cubicBezTo>
                  <a:cubicBezTo>
                    <a:pt x="23038" y="3105"/>
                    <a:pt x="23915" y="2666"/>
                    <a:pt x="23604" y="2076"/>
                  </a:cubicBezTo>
                  <a:cubicBezTo>
                    <a:pt x="23448" y="1778"/>
                    <a:pt x="23212" y="1704"/>
                    <a:pt x="23016" y="1704"/>
                  </a:cubicBezTo>
                  <a:cubicBezTo>
                    <a:pt x="22822" y="1704"/>
                    <a:pt x="22667" y="1777"/>
                    <a:pt x="22667" y="1777"/>
                  </a:cubicBezTo>
                  <a:cubicBezTo>
                    <a:pt x="22667" y="1777"/>
                    <a:pt x="23734" y="1240"/>
                    <a:pt x="23173" y="453"/>
                  </a:cubicBezTo>
                  <a:cubicBezTo>
                    <a:pt x="23018" y="235"/>
                    <a:pt x="22814" y="92"/>
                    <a:pt x="22603" y="1"/>
                  </a:cubicBezTo>
                  <a:close/>
                </a:path>
              </a:pathLst>
            </a:custGeom>
            <a:solidFill>
              <a:srgbClr val="6E8A61">
                <a:alpha val="55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4">
  <p:cSld name="TITLE_ONLY_4">
    <p:spTree>
      <p:nvGrpSpPr>
        <p:cNvPr id="1" name="Shape 1043"/>
        <p:cNvGrpSpPr/>
        <p:nvPr/>
      </p:nvGrpSpPr>
      <p:grpSpPr>
        <a:xfrm>
          <a:off x="0" y="0"/>
          <a:ext cx="0" cy="0"/>
          <a:chOff x="0" y="0"/>
          <a:chExt cx="0" cy="0"/>
        </a:xfrm>
      </p:grpSpPr>
      <p:grpSp>
        <p:nvGrpSpPr>
          <p:cNvPr id="1044" name="Google Shape;1044;p25"/>
          <p:cNvGrpSpPr/>
          <p:nvPr/>
        </p:nvGrpSpPr>
        <p:grpSpPr>
          <a:xfrm>
            <a:off x="-807700" y="-150494"/>
            <a:ext cx="11108498" cy="7146738"/>
            <a:chOff x="-807700" y="-150494"/>
            <a:chExt cx="11108498" cy="7146738"/>
          </a:xfrm>
        </p:grpSpPr>
        <p:sp>
          <p:nvSpPr>
            <p:cNvPr id="1045" name="Google Shape;1045;p25"/>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6" name="Google Shape;1046;p25"/>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7" name="Google Shape;1047;p25"/>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48" name="Google Shape;1048;p25"/>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1049" name="Google Shape;1049;p25"/>
          <p:cNvSpPr/>
          <p:nvPr/>
        </p:nvSpPr>
        <p:spPr>
          <a:xfrm>
            <a:off x="0" y="4741500"/>
            <a:ext cx="9144000" cy="402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050" name="Google Shape;1050;p25"/>
          <p:cNvGrpSpPr/>
          <p:nvPr/>
        </p:nvGrpSpPr>
        <p:grpSpPr>
          <a:xfrm>
            <a:off x="405933" y="4291310"/>
            <a:ext cx="1877684" cy="681270"/>
            <a:chOff x="4869200" y="3590875"/>
            <a:chExt cx="453525" cy="164550"/>
          </a:xfrm>
        </p:grpSpPr>
        <p:sp>
          <p:nvSpPr>
            <p:cNvPr id="1051" name="Google Shape;1051;p25"/>
            <p:cNvSpPr/>
            <p:nvPr/>
          </p:nvSpPr>
          <p:spPr>
            <a:xfrm>
              <a:off x="4978825" y="3674775"/>
              <a:ext cx="343900" cy="80650"/>
            </a:xfrm>
            <a:custGeom>
              <a:avLst/>
              <a:gdLst/>
              <a:ahLst/>
              <a:cxnLst/>
              <a:rect l="l" t="t" r="r" b="b"/>
              <a:pathLst>
                <a:path w="13756" h="3226" extrusionOk="0">
                  <a:moveTo>
                    <a:pt x="5429" y="0"/>
                  </a:moveTo>
                  <a:cubicBezTo>
                    <a:pt x="4866" y="0"/>
                    <a:pt x="4866" y="611"/>
                    <a:pt x="4866" y="611"/>
                  </a:cubicBezTo>
                  <a:cubicBezTo>
                    <a:pt x="4866" y="611"/>
                    <a:pt x="4682" y="143"/>
                    <a:pt x="4366" y="143"/>
                  </a:cubicBezTo>
                  <a:cubicBezTo>
                    <a:pt x="4321" y="143"/>
                    <a:pt x="4274" y="153"/>
                    <a:pt x="4224" y="174"/>
                  </a:cubicBezTo>
                  <a:cubicBezTo>
                    <a:pt x="3821" y="348"/>
                    <a:pt x="3661" y="828"/>
                    <a:pt x="3661" y="828"/>
                  </a:cubicBezTo>
                  <a:cubicBezTo>
                    <a:pt x="3661" y="828"/>
                    <a:pt x="3814" y="265"/>
                    <a:pt x="3640" y="265"/>
                  </a:cubicBezTo>
                  <a:cubicBezTo>
                    <a:pt x="3614" y="265"/>
                    <a:pt x="3581" y="277"/>
                    <a:pt x="3540" y="305"/>
                  </a:cubicBezTo>
                  <a:cubicBezTo>
                    <a:pt x="3218" y="522"/>
                    <a:pt x="3097" y="2266"/>
                    <a:pt x="3097" y="2266"/>
                  </a:cubicBezTo>
                  <a:cubicBezTo>
                    <a:pt x="3097" y="2266"/>
                    <a:pt x="2866" y="345"/>
                    <a:pt x="2480" y="345"/>
                  </a:cubicBezTo>
                  <a:cubicBezTo>
                    <a:pt x="2471" y="345"/>
                    <a:pt x="2463" y="346"/>
                    <a:pt x="2454" y="348"/>
                  </a:cubicBezTo>
                  <a:cubicBezTo>
                    <a:pt x="2051" y="435"/>
                    <a:pt x="1930" y="1525"/>
                    <a:pt x="1930" y="1525"/>
                  </a:cubicBezTo>
                  <a:cubicBezTo>
                    <a:pt x="1930" y="1525"/>
                    <a:pt x="1626" y="1119"/>
                    <a:pt x="1282" y="1119"/>
                  </a:cubicBezTo>
                  <a:cubicBezTo>
                    <a:pt x="1191" y="1119"/>
                    <a:pt x="1097" y="1147"/>
                    <a:pt x="1006" y="1220"/>
                  </a:cubicBezTo>
                  <a:cubicBezTo>
                    <a:pt x="403" y="1702"/>
                    <a:pt x="0" y="3226"/>
                    <a:pt x="0" y="3226"/>
                  </a:cubicBezTo>
                  <a:lnTo>
                    <a:pt x="13313" y="3226"/>
                  </a:lnTo>
                  <a:cubicBezTo>
                    <a:pt x="13313" y="3226"/>
                    <a:pt x="13756" y="2616"/>
                    <a:pt x="13515" y="2312"/>
                  </a:cubicBezTo>
                  <a:cubicBezTo>
                    <a:pt x="13442" y="2219"/>
                    <a:pt x="13350" y="2187"/>
                    <a:pt x="13257" y="2187"/>
                  </a:cubicBezTo>
                  <a:cubicBezTo>
                    <a:pt x="13045" y="2187"/>
                    <a:pt x="12831" y="2355"/>
                    <a:pt x="12831" y="2355"/>
                  </a:cubicBezTo>
                  <a:cubicBezTo>
                    <a:pt x="12831" y="2355"/>
                    <a:pt x="12549" y="1440"/>
                    <a:pt x="11946" y="961"/>
                  </a:cubicBezTo>
                  <a:cubicBezTo>
                    <a:pt x="11756" y="810"/>
                    <a:pt x="11614" y="758"/>
                    <a:pt x="11509" y="758"/>
                  </a:cubicBezTo>
                  <a:cubicBezTo>
                    <a:pt x="11279" y="758"/>
                    <a:pt x="11223" y="1005"/>
                    <a:pt x="11223" y="1005"/>
                  </a:cubicBezTo>
                  <a:cubicBezTo>
                    <a:pt x="11223" y="1005"/>
                    <a:pt x="10740" y="395"/>
                    <a:pt x="10377" y="307"/>
                  </a:cubicBezTo>
                  <a:cubicBezTo>
                    <a:pt x="10354" y="301"/>
                    <a:pt x="10329" y="299"/>
                    <a:pt x="10305" y="299"/>
                  </a:cubicBezTo>
                  <a:cubicBezTo>
                    <a:pt x="9959" y="299"/>
                    <a:pt x="9573" y="831"/>
                    <a:pt x="9573" y="831"/>
                  </a:cubicBezTo>
                  <a:cubicBezTo>
                    <a:pt x="9573" y="831"/>
                    <a:pt x="9451" y="526"/>
                    <a:pt x="9049" y="438"/>
                  </a:cubicBezTo>
                  <a:cubicBezTo>
                    <a:pt x="9005" y="428"/>
                    <a:pt x="8959" y="424"/>
                    <a:pt x="8911" y="424"/>
                  </a:cubicBezTo>
                  <a:cubicBezTo>
                    <a:pt x="8530" y="424"/>
                    <a:pt x="8084" y="699"/>
                    <a:pt x="8084" y="699"/>
                  </a:cubicBezTo>
                  <a:cubicBezTo>
                    <a:pt x="8084" y="699"/>
                    <a:pt x="7923" y="395"/>
                    <a:pt x="7320" y="132"/>
                  </a:cubicBezTo>
                  <a:cubicBezTo>
                    <a:pt x="7207" y="83"/>
                    <a:pt x="7108" y="64"/>
                    <a:pt x="7022" y="64"/>
                  </a:cubicBezTo>
                  <a:cubicBezTo>
                    <a:pt x="6648" y="64"/>
                    <a:pt x="6514" y="437"/>
                    <a:pt x="6514" y="437"/>
                  </a:cubicBezTo>
                  <a:cubicBezTo>
                    <a:pt x="6514" y="437"/>
                    <a:pt x="5991" y="0"/>
                    <a:pt x="5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2" name="Google Shape;1052;p25"/>
            <p:cNvSpPr/>
            <p:nvPr/>
          </p:nvSpPr>
          <p:spPr>
            <a:xfrm>
              <a:off x="5006350" y="3683450"/>
              <a:ext cx="49175" cy="42500"/>
            </a:xfrm>
            <a:custGeom>
              <a:avLst/>
              <a:gdLst/>
              <a:ahLst/>
              <a:cxnLst/>
              <a:rect l="l" t="t" r="r" b="b"/>
              <a:pathLst>
                <a:path w="1967" h="1700" extrusionOk="0">
                  <a:moveTo>
                    <a:pt x="1378" y="1"/>
                  </a:moveTo>
                  <a:cubicBezTo>
                    <a:pt x="1370" y="1"/>
                    <a:pt x="1361" y="2"/>
                    <a:pt x="1353" y="3"/>
                  </a:cubicBezTo>
                  <a:cubicBezTo>
                    <a:pt x="951" y="91"/>
                    <a:pt x="830" y="1181"/>
                    <a:pt x="830" y="1181"/>
                  </a:cubicBezTo>
                  <a:cubicBezTo>
                    <a:pt x="830" y="1181"/>
                    <a:pt x="525" y="774"/>
                    <a:pt x="182" y="774"/>
                  </a:cubicBezTo>
                  <a:cubicBezTo>
                    <a:pt x="122" y="774"/>
                    <a:pt x="61" y="786"/>
                    <a:pt x="1" y="815"/>
                  </a:cubicBezTo>
                  <a:cubicBezTo>
                    <a:pt x="209" y="1026"/>
                    <a:pt x="483" y="1261"/>
                    <a:pt x="801" y="1428"/>
                  </a:cubicBezTo>
                  <a:cubicBezTo>
                    <a:pt x="1026" y="1548"/>
                    <a:pt x="1181" y="1589"/>
                    <a:pt x="1286" y="1589"/>
                  </a:cubicBezTo>
                  <a:cubicBezTo>
                    <a:pt x="1517" y="1589"/>
                    <a:pt x="1515" y="1394"/>
                    <a:pt x="1515" y="1394"/>
                  </a:cubicBezTo>
                  <a:lnTo>
                    <a:pt x="1515" y="1394"/>
                  </a:lnTo>
                  <a:cubicBezTo>
                    <a:pt x="1515" y="1394"/>
                    <a:pt x="1719" y="1551"/>
                    <a:pt x="1967" y="1699"/>
                  </a:cubicBezTo>
                  <a:cubicBezTo>
                    <a:pt x="1892" y="1194"/>
                    <a:pt x="1683" y="1"/>
                    <a:pt x="1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3" name="Google Shape;1053;p25"/>
            <p:cNvSpPr/>
            <p:nvPr/>
          </p:nvSpPr>
          <p:spPr>
            <a:xfrm>
              <a:off x="5056650" y="3674775"/>
              <a:ext cx="234925" cy="63350"/>
            </a:xfrm>
            <a:custGeom>
              <a:avLst/>
              <a:gdLst/>
              <a:ahLst/>
              <a:cxnLst/>
              <a:rect l="l" t="t" r="r" b="b"/>
              <a:pathLst>
                <a:path w="9397" h="2534" extrusionOk="0">
                  <a:moveTo>
                    <a:pt x="2316" y="0"/>
                  </a:moveTo>
                  <a:cubicBezTo>
                    <a:pt x="1753" y="0"/>
                    <a:pt x="1753" y="611"/>
                    <a:pt x="1753" y="611"/>
                  </a:cubicBezTo>
                  <a:cubicBezTo>
                    <a:pt x="1753" y="611"/>
                    <a:pt x="1569" y="143"/>
                    <a:pt x="1253" y="143"/>
                  </a:cubicBezTo>
                  <a:cubicBezTo>
                    <a:pt x="1208" y="143"/>
                    <a:pt x="1161" y="153"/>
                    <a:pt x="1111" y="174"/>
                  </a:cubicBezTo>
                  <a:cubicBezTo>
                    <a:pt x="708" y="348"/>
                    <a:pt x="548" y="828"/>
                    <a:pt x="548" y="828"/>
                  </a:cubicBezTo>
                  <a:cubicBezTo>
                    <a:pt x="548" y="828"/>
                    <a:pt x="701" y="265"/>
                    <a:pt x="527" y="265"/>
                  </a:cubicBezTo>
                  <a:cubicBezTo>
                    <a:pt x="501" y="265"/>
                    <a:pt x="468" y="277"/>
                    <a:pt x="427" y="305"/>
                  </a:cubicBezTo>
                  <a:cubicBezTo>
                    <a:pt x="171" y="478"/>
                    <a:pt x="43" y="1611"/>
                    <a:pt x="1" y="2071"/>
                  </a:cubicBezTo>
                  <a:cubicBezTo>
                    <a:pt x="175" y="2172"/>
                    <a:pt x="363" y="2262"/>
                    <a:pt x="513" y="2291"/>
                  </a:cubicBezTo>
                  <a:cubicBezTo>
                    <a:pt x="539" y="2295"/>
                    <a:pt x="564" y="2298"/>
                    <a:pt x="588" y="2298"/>
                  </a:cubicBezTo>
                  <a:cubicBezTo>
                    <a:pt x="935" y="2298"/>
                    <a:pt x="1193" y="1877"/>
                    <a:pt x="1193" y="1877"/>
                  </a:cubicBezTo>
                  <a:cubicBezTo>
                    <a:pt x="1193" y="1877"/>
                    <a:pt x="1387" y="2118"/>
                    <a:pt x="1810" y="2188"/>
                  </a:cubicBezTo>
                  <a:cubicBezTo>
                    <a:pt x="1856" y="2195"/>
                    <a:pt x="1904" y="2199"/>
                    <a:pt x="1951" y="2199"/>
                  </a:cubicBezTo>
                  <a:cubicBezTo>
                    <a:pt x="2333" y="2199"/>
                    <a:pt x="2712" y="1981"/>
                    <a:pt x="2712" y="1981"/>
                  </a:cubicBezTo>
                  <a:cubicBezTo>
                    <a:pt x="2712" y="1981"/>
                    <a:pt x="2946" y="2222"/>
                    <a:pt x="3612" y="2429"/>
                  </a:cubicBezTo>
                  <a:cubicBezTo>
                    <a:pt x="3737" y="2468"/>
                    <a:pt x="3840" y="2483"/>
                    <a:pt x="3926" y="2483"/>
                  </a:cubicBezTo>
                  <a:cubicBezTo>
                    <a:pt x="4300" y="2483"/>
                    <a:pt x="4344" y="2188"/>
                    <a:pt x="4344" y="2188"/>
                  </a:cubicBezTo>
                  <a:cubicBezTo>
                    <a:pt x="4344" y="2188"/>
                    <a:pt x="4971" y="2533"/>
                    <a:pt x="5534" y="2533"/>
                  </a:cubicBezTo>
                  <a:cubicBezTo>
                    <a:pt x="6095" y="2533"/>
                    <a:pt x="5951" y="2050"/>
                    <a:pt x="5951" y="2050"/>
                  </a:cubicBezTo>
                  <a:lnTo>
                    <a:pt x="5951" y="2050"/>
                  </a:lnTo>
                  <a:cubicBezTo>
                    <a:pt x="5951" y="2050"/>
                    <a:pt x="6247" y="2419"/>
                    <a:pt x="6562" y="2419"/>
                  </a:cubicBezTo>
                  <a:cubicBezTo>
                    <a:pt x="6607" y="2419"/>
                    <a:pt x="6653" y="2412"/>
                    <a:pt x="6698" y="2394"/>
                  </a:cubicBezTo>
                  <a:cubicBezTo>
                    <a:pt x="7059" y="2256"/>
                    <a:pt x="7105" y="1877"/>
                    <a:pt x="7105" y="1877"/>
                  </a:cubicBezTo>
                  <a:lnTo>
                    <a:pt x="7105" y="1877"/>
                  </a:lnTo>
                  <a:cubicBezTo>
                    <a:pt x="7105" y="1877"/>
                    <a:pt x="7087" y="2322"/>
                    <a:pt x="7260" y="2322"/>
                  </a:cubicBezTo>
                  <a:cubicBezTo>
                    <a:pt x="7286" y="2322"/>
                    <a:pt x="7315" y="2313"/>
                    <a:pt x="7350" y="2291"/>
                  </a:cubicBezTo>
                  <a:cubicBezTo>
                    <a:pt x="7621" y="2118"/>
                    <a:pt x="7324" y="739"/>
                    <a:pt x="7323" y="738"/>
                  </a:cubicBezTo>
                  <a:lnTo>
                    <a:pt x="7323" y="738"/>
                  </a:lnTo>
                  <a:cubicBezTo>
                    <a:pt x="7324" y="739"/>
                    <a:pt x="8014" y="2258"/>
                    <a:pt x="8400" y="2258"/>
                  </a:cubicBezTo>
                  <a:cubicBezTo>
                    <a:pt x="8409" y="2258"/>
                    <a:pt x="8417" y="2258"/>
                    <a:pt x="8425" y="2256"/>
                  </a:cubicBezTo>
                  <a:cubicBezTo>
                    <a:pt x="8807" y="2188"/>
                    <a:pt x="8666" y="1324"/>
                    <a:pt x="8666" y="1324"/>
                  </a:cubicBezTo>
                  <a:lnTo>
                    <a:pt x="8666" y="1324"/>
                  </a:lnTo>
                  <a:cubicBezTo>
                    <a:pt x="8666" y="1324"/>
                    <a:pt x="9056" y="1635"/>
                    <a:pt x="9397" y="1645"/>
                  </a:cubicBezTo>
                  <a:cubicBezTo>
                    <a:pt x="9257" y="1407"/>
                    <a:pt x="9070" y="1149"/>
                    <a:pt x="8833" y="961"/>
                  </a:cubicBezTo>
                  <a:cubicBezTo>
                    <a:pt x="8643" y="810"/>
                    <a:pt x="8501" y="758"/>
                    <a:pt x="8396" y="758"/>
                  </a:cubicBezTo>
                  <a:cubicBezTo>
                    <a:pt x="8166" y="758"/>
                    <a:pt x="8110" y="1005"/>
                    <a:pt x="8110" y="1005"/>
                  </a:cubicBezTo>
                  <a:cubicBezTo>
                    <a:pt x="8110" y="1005"/>
                    <a:pt x="7627" y="395"/>
                    <a:pt x="7264" y="307"/>
                  </a:cubicBezTo>
                  <a:cubicBezTo>
                    <a:pt x="7241" y="301"/>
                    <a:pt x="7216" y="299"/>
                    <a:pt x="7192" y="299"/>
                  </a:cubicBezTo>
                  <a:cubicBezTo>
                    <a:pt x="6846" y="299"/>
                    <a:pt x="6460" y="831"/>
                    <a:pt x="6460" y="831"/>
                  </a:cubicBezTo>
                  <a:cubicBezTo>
                    <a:pt x="6460" y="831"/>
                    <a:pt x="6338" y="526"/>
                    <a:pt x="5936" y="438"/>
                  </a:cubicBezTo>
                  <a:cubicBezTo>
                    <a:pt x="5892" y="428"/>
                    <a:pt x="5846" y="424"/>
                    <a:pt x="5798" y="424"/>
                  </a:cubicBezTo>
                  <a:cubicBezTo>
                    <a:pt x="5417" y="424"/>
                    <a:pt x="4971" y="699"/>
                    <a:pt x="4971" y="699"/>
                  </a:cubicBezTo>
                  <a:cubicBezTo>
                    <a:pt x="4971" y="699"/>
                    <a:pt x="4810" y="395"/>
                    <a:pt x="4207" y="132"/>
                  </a:cubicBezTo>
                  <a:cubicBezTo>
                    <a:pt x="4094" y="83"/>
                    <a:pt x="3995" y="64"/>
                    <a:pt x="3909" y="64"/>
                  </a:cubicBezTo>
                  <a:cubicBezTo>
                    <a:pt x="3535" y="64"/>
                    <a:pt x="3401" y="437"/>
                    <a:pt x="3401" y="437"/>
                  </a:cubicBezTo>
                  <a:cubicBezTo>
                    <a:pt x="3401" y="437"/>
                    <a:pt x="2878" y="0"/>
                    <a:pt x="23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4" name="Google Shape;1054;p25"/>
            <p:cNvSpPr/>
            <p:nvPr/>
          </p:nvSpPr>
          <p:spPr>
            <a:xfrm>
              <a:off x="5155600" y="3609650"/>
              <a:ext cx="87800" cy="118625"/>
            </a:xfrm>
            <a:custGeom>
              <a:avLst/>
              <a:gdLst/>
              <a:ahLst/>
              <a:cxnLst/>
              <a:rect l="l" t="t" r="r" b="b"/>
              <a:pathLst>
                <a:path w="3512" h="4745" extrusionOk="0">
                  <a:moveTo>
                    <a:pt x="3512" y="1"/>
                  </a:moveTo>
                  <a:lnTo>
                    <a:pt x="3512" y="1"/>
                  </a:lnTo>
                  <a:cubicBezTo>
                    <a:pt x="3512" y="1"/>
                    <a:pt x="997" y="900"/>
                    <a:pt x="1" y="4330"/>
                  </a:cubicBezTo>
                  <a:lnTo>
                    <a:pt x="226" y="4744"/>
                  </a:lnTo>
                  <a:cubicBezTo>
                    <a:pt x="1059" y="1592"/>
                    <a:pt x="3512" y="1"/>
                    <a:pt x="3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5" name="Google Shape;1055;p25"/>
            <p:cNvSpPr/>
            <p:nvPr/>
          </p:nvSpPr>
          <p:spPr>
            <a:xfrm>
              <a:off x="5118025" y="3625200"/>
              <a:ext cx="40850" cy="95525"/>
            </a:xfrm>
            <a:custGeom>
              <a:avLst/>
              <a:gdLst/>
              <a:ahLst/>
              <a:cxnLst/>
              <a:rect l="l" t="t" r="r" b="b"/>
              <a:pathLst>
                <a:path w="1634" h="3821" extrusionOk="0">
                  <a:moveTo>
                    <a:pt x="1" y="1"/>
                  </a:moveTo>
                  <a:cubicBezTo>
                    <a:pt x="1" y="1"/>
                    <a:pt x="1030" y="1451"/>
                    <a:pt x="1356" y="3821"/>
                  </a:cubicBezTo>
                  <a:lnTo>
                    <a:pt x="1634" y="3348"/>
                  </a:lnTo>
                  <a:cubicBezTo>
                    <a:pt x="1308" y="1357"/>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6" name="Google Shape;1056;p25"/>
            <p:cNvSpPr/>
            <p:nvPr/>
          </p:nvSpPr>
          <p:spPr>
            <a:xfrm>
              <a:off x="4950150" y="3696725"/>
              <a:ext cx="189900" cy="57275"/>
            </a:xfrm>
            <a:custGeom>
              <a:avLst/>
              <a:gdLst/>
              <a:ahLst/>
              <a:cxnLst/>
              <a:rect l="l" t="t" r="r" b="b"/>
              <a:pathLst>
                <a:path w="7596" h="2291" extrusionOk="0">
                  <a:moveTo>
                    <a:pt x="1174" y="0"/>
                  </a:moveTo>
                  <a:lnTo>
                    <a:pt x="1174" y="0"/>
                  </a:lnTo>
                  <a:cubicBezTo>
                    <a:pt x="1174" y="1"/>
                    <a:pt x="1697" y="1836"/>
                    <a:pt x="0" y="2263"/>
                  </a:cubicBezTo>
                  <a:cubicBezTo>
                    <a:pt x="58" y="2283"/>
                    <a:pt x="135" y="2291"/>
                    <a:pt x="220" y="2291"/>
                  </a:cubicBezTo>
                  <a:cubicBezTo>
                    <a:pt x="411" y="2291"/>
                    <a:pt x="648" y="2254"/>
                    <a:pt x="835" y="2247"/>
                  </a:cubicBezTo>
                  <a:lnTo>
                    <a:pt x="7417" y="2112"/>
                  </a:lnTo>
                  <a:cubicBezTo>
                    <a:pt x="7464" y="1525"/>
                    <a:pt x="7596" y="899"/>
                    <a:pt x="7385" y="485"/>
                  </a:cubicBezTo>
                  <a:lnTo>
                    <a:pt x="7385" y="485"/>
                  </a:lnTo>
                  <a:cubicBezTo>
                    <a:pt x="7448" y="756"/>
                    <a:pt x="7345" y="1146"/>
                    <a:pt x="7166" y="1513"/>
                  </a:cubicBezTo>
                  <a:cubicBezTo>
                    <a:pt x="7192" y="1289"/>
                    <a:pt x="7173" y="549"/>
                    <a:pt x="6964" y="489"/>
                  </a:cubicBezTo>
                  <a:lnTo>
                    <a:pt x="6964" y="489"/>
                  </a:lnTo>
                  <a:cubicBezTo>
                    <a:pt x="7003" y="615"/>
                    <a:pt x="6922" y="1002"/>
                    <a:pt x="6759" y="1293"/>
                  </a:cubicBezTo>
                  <a:cubicBezTo>
                    <a:pt x="6692" y="1231"/>
                    <a:pt x="6727" y="1067"/>
                    <a:pt x="6715" y="975"/>
                  </a:cubicBezTo>
                  <a:cubicBezTo>
                    <a:pt x="6636" y="441"/>
                    <a:pt x="6502" y="270"/>
                    <a:pt x="6338" y="83"/>
                  </a:cubicBezTo>
                  <a:cubicBezTo>
                    <a:pt x="6328" y="546"/>
                    <a:pt x="6253" y="1081"/>
                    <a:pt x="6014" y="1373"/>
                  </a:cubicBezTo>
                  <a:cubicBezTo>
                    <a:pt x="6079" y="1125"/>
                    <a:pt x="5987" y="850"/>
                    <a:pt x="5920" y="668"/>
                  </a:cubicBezTo>
                  <a:cubicBezTo>
                    <a:pt x="5854" y="492"/>
                    <a:pt x="5695" y="156"/>
                    <a:pt x="5498" y="65"/>
                  </a:cubicBezTo>
                  <a:lnTo>
                    <a:pt x="5498" y="65"/>
                  </a:lnTo>
                  <a:cubicBezTo>
                    <a:pt x="5536" y="218"/>
                    <a:pt x="5510" y="717"/>
                    <a:pt x="5283" y="1050"/>
                  </a:cubicBezTo>
                  <a:cubicBezTo>
                    <a:pt x="5220" y="989"/>
                    <a:pt x="5141" y="854"/>
                    <a:pt x="5078" y="796"/>
                  </a:cubicBezTo>
                  <a:lnTo>
                    <a:pt x="5078" y="796"/>
                  </a:lnTo>
                  <a:cubicBezTo>
                    <a:pt x="5141" y="992"/>
                    <a:pt x="5073" y="1278"/>
                    <a:pt x="4891" y="1534"/>
                  </a:cubicBezTo>
                  <a:cubicBezTo>
                    <a:pt x="4788" y="1485"/>
                    <a:pt x="4794" y="1358"/>
                    <a:pt x="4767" y="1261"/>
                  </a:cubicBezTo>
                  <a:cubicBezTo>
                    <a:pt x="4712" y="1068"/>
                    <a:pt x="4172" y="174"/>
                    <a:pt x="3919" y="132"/>
                  </a:cubicBezTo>
                  <a:lnTo>
                    <a:pt x="3919" y="132"/>
                  </a:lnTo>
                  <a:cubicBezTo>
                    <a:pt x="3913" y="140"/>
                    <a:pt x="4146" y="849"/>
                    <a:pt x="3448" y="1824"/>
                  </a:cubicBezTo>
                  <a:cubicBezTo>
                    <a:pt x="3482" y="1636"/>
                    <a:pt x="3380" y="1240"/>
                    <a:pt x="3180" y="1152"/>
                  </a:cubicBezTo>
                  <a:lnTo>
                    <a:pt x="3180" y="1152"/>
                  </a:lnTo>
                  <a:cubicBezTo>
                    <a:pt x="3223" y="1281"/>
                    <a:pt x="3032" y="1477"/>
                    <a:pt x="2954" y="1627"/>
                  </a:cubicBezTo>
                  <a:cubicBezTo>
                    <a:pt x="2954" y="1627"/>
                    <a:pt x="3132" y="1094"/>
                    <a:pt x="2705" y="949"/>
                  </a:cubicBezTo>
                  <a:lnTo>
                    <a:pt x="2705" y="949"/>
                  </a:lnTo>
                  <a:cubicBezTo>
                    <a:pt x="2728" y="1168"/>
                    <a:pt x="2610" y="1452"/>
                    <a:pt x="2268" y="1790"/>
                  </a:cubicBezTo>
                  <a:cubicBezTo>
                    <a:pt x="2235" y="977"/>
                    <a:pt x="1509" y="573"/>
                    <a:pt x="1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7" name="Google Shape;1057;p25"/>
            <p:cNvSpPr/>
            <p:nvPr/>
          </p:nvSpPr>
          <p:spPr>
            <a:xfrm>
              <a:off x="5143625" y="3702550"/>
              <a:ext cx="143525" cy="49750"/>
            </a:xfrm>
            <a:custGeom>
              <a:avLst/>
              <a:gdLst/>
              <a:ahLst/>
              <a:cxnLst/>
              <a:rect l="l" t="t" r="r" b="b"/>
              <a:pathLst>
                <a:path w="5741" h="1990" extrusionOk="0">
                  <a:moveTo>
                    <a:pt x="5081" y="0"/>
                  </a:moveTo>
                  <a:cubicBezTo>
                    <a:pt x="4763" y="480"/>
                    <a:pt x="4154" y="838"/>
                    <a:pt x="4037" y="1494"/>
                  </a:cubicBezTo>
                  <a:cubicBezTo>
                    <a:pt x="3810" y="1238"/>
                    <a:pt x="3749" y="1014"/>
                    <a:pt x="3791" y="837"/>
                  </a:cubicBezTo>
                  <a:lnTo>
                    <a:pt x="3791" y="837"/>
                  </a:lnTo>
                  <a:cubicBezTo>
                    <a:pt x="3443" y="972"/>
                    <a:pt x="3522" y="1394"/>
                    <a:pt x="3522" y="1394"/>
                  </a:cubicBezTo>
                  <a:cubicBezTo>
                    <a:pt x="3479" y="1277"/>
                    <a:pt x="3352" y="1128"/>
                    <a:pt x="3399" y="1022"/>
                  </a:cubicBezTo>
                  <a:lnTo>
                    <a:pt x="3399" y="1022"/>
                  </a:lnTo>
                  <a:cubicBezTo>
                    <a:pt x="3234" y="1102"/>
                    <a:pt x="3111" y="1426"/>
                    <a:pt x="3116" y="1575"/>
                  </a:cubicBezTo>
                  <a:cubicBezTo>
                    <a:pt x="2683" y="823"/>
                    <a:pt x="2942" y="243"/>
                    <a:pt x="2939" y="237"/>
                  </a:cubicBezTo>
                  <a:lnTo>
                    <a:pt x="2939" y="237"/>
                  </a:lnTo>
                  <a:cubicBezTo>
                    <a:pt x="2737" y="281"/>
                    <a:pt x="2220" y="1027"/>
                    <a:pt x="2156" y="1183"/>
                  </a:cubicBezTo>
                  <a:cubicBezTo>
                    <a:pt x="2123" y="1264"/>
                    <a:pt x="2115" y="1364"/>
                    <a:pt x="2029" y="1409"/>
                  </a:cubicBezTo>
                  <a:cubicBezTo>
                    <a:pt x="1918" y="1212"/>
                    <a:pt x="1896" y="985"/>
                    <a:pt x="1966" y="824"/>
                  </a:cubicBezTo>
                  <a:lnTo>
                    <a:pt x="1966" y="824"/>
                  </a:lnTo>
                  <a:cubicBezTo>
                    <a:pt x="1911" y="872"/>
                    <a:pt x="1834" y="986"/>
                    <a:pt x="1777" y="1039"/>
                  </a:cubicBezTo>
                  <a:cubicBezTo>
                    <a:pt x="1638" y="780"/>
                    <a:pt x="1674" y="381"/>
                    <a:pt x="1722" y="256"/>
                  </a:cubicBezTo>
                  <a:lnTo>
                    <a:pt x="1722" y="256"/>
                  </a:lnTo>
                  <a:cubicBezTo>
                    <a:pt x="1558" y="339"/>
                    <a:pt x="1398" y="616"/>
                    <a:pt x="1327" y="760"/>
                  </a:cubicBezTo>
                  <a:cubicBezTo>
                    <a:pt x="1255" y="909"/>
                    <a:pt x="1153" y="1136"/>
                    <a:pt x="1177" y="1331"/>
                  </a:cubicBezTo>
                  <a:cubicBezTo>
                    <a:pt x="1023" y="1107"/>
                    <a:pt x="1024" y="681"/>
                    <a:pt x="1068" y="308"/>
                  </a:cubicBezTo>
                  <a:lnTo>
                    <a:pt x="1068" y="308"/>
                  </a:lnTo>
                  <a:cubicBezTo>
                    <a:pt x="921" y="466"/>
                    <a:pt x="799" y="610"/>
                    <a:pt x="678" y="1044"/>
                  </a:cubicBezTo>
                  <a:cubicBezTo>
                    <a:pt x="657" y="1119"/>
                    <a:pt x="668" y="1247"/>
                    <a:pt x="607" y="1300"/>
                  </a:cubicBezTo>
                  <a:cubicBezTo>
                    <a:pt x="513" y="1073"/>
                    <a:pt x="494" y="768"/>
                    <a:pt x="538" y="662"/>
                  </a:cubicBezTo>
                  <a:lnTo>
                    <a:pt x="538" y="662"/>
                  </a:lnTo>
                  <a:cubicBezTo>
                    <a:pt x="369" y="720"/>
                    <a:pt x="272" y="1316"/>
                    <a:pt x="267" y="1495"/>
                  </a:cubicBezTo>
                  <a:cubicBezTo>
                    <a:pt x="168" y="1209"/>
                    <a:pt x="132" y="900"/>
                    <a:pt x="210" y="680"/>
                  </a:cubicBezTo>
                  <a:lnTo>
                    <a:pt x="210" y="680"/>
                  </a:lnTo>
                  <a:cubicBezTo>
                    <a:pt x="0" y="1023"/>
                    <a:pt x="33" y="1519"/>
                    <a:pt x="6" y="1989"/>
                  </a:cubicBezTo>
                  <a:lnTo>
                    <a:pt x="5096" y="1792"/>
                  </a:lnTo>
                  <a:cubicBezTo>
                    <a:pt x="5106" y="1792"/>
                    <a:pt x="5117" y="1792"/>
                    <a:pt x="5128" y="1792"/>
                  </a:cubicBezTo>
                  <a:cubicBezTo>
                    <a:pt x="5237" y="1792"/>
                    <a:pt x="5362" y="1802"/>
                    <a:pt x="5477" y="1802"/>
                  </a:cubicBezTo>
                  <a:cubicBezTo>
                    <a:pt x="5579" y="1802"/>
                    <a:pt x="5673" y="1794"/>
                    <a:pt x="5741" y="1766"/>
                  </a:cubicBezTo>
                  <a:cubicBezTo>
                    <a:pt x="4473" y="1503"/>
                    <a:pt x="5081" y="1"/>
                    <a:pt x="50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8" name="Google Shape;1058;p25"/>
            <p:cNvSpPr/>
            <p:nvPr/>
          </p:nvSpPr>
          <p:spPr>
            <a:xfrm>
              <a:off x="4869200" y="3705500"/>
              <a:ext cx="104625" cy="46150"/>
            </a:xfrm>
            <a:custGeom>
              <a:avLst/>
              <a:gdLst/>
              <a:ahLst/>
              <a:cxnLst/>
              <a:rect l="l" t="t" r="r" b="b"/>
              <a:pathLst>
                <a:path w="4185" h="1846" extrusionOk="0">
                  <a:moveTo>
                    <a:pt x="2933" y="0"/>
                  </a:moveTo>
                  <a:lnTo>
                    <a:pt x="2933" y="0"/>
                  </a:lnTo>
                  <a:cubicBezTo>
                    <a:pt x="2265" y="696"/>
                    <a:pt x="2321" y="600"/>
                    <a:pt x="1765" y="1334"/>
                  </a:cubicBezTo>
                  <a:cubicBezTo>
                    <a:pt x="1792" y="1221"/>
                    <a:pt x="1803" y="1106"/>
                    <a:pt x="1837" y="991"/>
                  </a:cubicBezTo>
                  <a:lnTo>
                    <a:pt x="1837" y="991"/>
                  </a:lnTo>
                  <a:cubicBezTo>
                    <a:pt x="1794" y="1074"/>
                    <a:pt x="1723" y="1118"/>
                    <a:pt x="1670" y="1184"/>
                  </a:cubicBezTo>
                  <a:cubicBezTo>
                    <a:pt x="1658" y="1110"/>
                    <a:pt x="1566" y="985"/>
                    <a:pt x="1550" y="928"/>
                  </a:cubicBezTo>
                  <a:cubicBezTo>
                    <a:pt x="1462" y="1028"/>
                    <a:pt x="1318" y="1069"/>
                    <a:pt x="1218" y="1143"/>
                  </a:cubicBezTo>
                  <a:cubicBezTo>
                    <a:pt x="1204" y="1094"/>
                    <a:pt x="1158" y="1059"/>
                    <a:pt x="1143" y="1012"/>
                  </a:cubicBezTo>
                  <a:cubicBezTo>
                    <a:pt x="1104" y="1049"/>
                    <a:pt x="951" y="1131"/>
                    <a:pt x="914" y="1174"/>
                  </a:cubicBezTo>
                  <a:cubicBezTo>
                    <a:pt x="944" y="1038"/>
                    <a:pt x="970" y="895"/>
                    <a:pt x="936" y="772"/>
                  </a:cubicBezTo>
                  <a:lnTo>
                    <a:pt x="936" y="772"/>
                  </a:lnTo>
                  <a:cubicBezTo>
                    <a:pt x="821" y="863"/>
                    <a:pt x="641" y="1120"/>
                    <a:pt x="558" y="1209"/>
                  </a:cubicBezTo>
                  <a:cubicBezTo>
                    <a:pt x="387" y="1392"/>
                    <a:pt x="141" y="1571"/>
                    <a:pt x="0" y="1845"/>
                  </a:cubicBezTo>
                  <a:lnTo>
                    <a:pt x="3923" y="1813"/>
                  </a:lnTo>
                  <a:cubicBezTo>
                    <a:pt x="4185" y="1269"/>
                    <a:pt x="3889" y="782"/>
                    <a:pt x="3519" y="474"/>
                  </a:cubicBezTo>
                  <a:lnTo>
                    <a:pt x="3519" y="474"/>
                  </a:lnTo>
                  <a:cubicBezTo>
                    <a:pt x="3502" y="709"/>
                    <a:pt x="3549" y="1106"/>
                    <a:pt x="3265" y="1285"/>
                  </a:cubicBezTo>
                  <a:cubicBezTo>
                    <a:pt x="3218" y="1055"/>
                    <a:pt x="3167" y="776"/>
                    <a:pt x="2981" y="627"/>
                  </a:cubicBezTo>
                  <a:cubicBezTo>
                    <a:pt x="2964" y="796"/>
                    <a:pt x="2927" y="1008"/>
                    <a:pt x="2720" y="1079"/>
                  </a:cubicBezTo>
                  <a:cubicBezTo>
                    <a:pt x="2804" y="425"/>
                    <a:pt x="2697" y="536"/>
                    <a:pt x="29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9" name="Google Shape;1059;p25"/>
            <p:cNvSpPr/>
            <p:nvPr/>
          </p:nvSpPr>
          <p:spPr>
            <a:xfrm>
              <a:off x="5109325" y="3626500"/>
              <a:ext cx="33750" cy="26700"/>
            </a:xfrm>
            <a:custGeom>
              <a:avLst/>
              <a:gdLst/>
              <a:ahLst/>
              <a:cxnLst/>
              <a:rect l="l" t="t" r="r" b="b"/>
              <a:pathLst>
                <a:path w="1350" h="1068" extrusionOk="0">
                  <a:moveTo>
                    <a:pt x="306" y="0"/>
                  </a:moveTo>
                  <a:lnTo>
                    <a:pt x="180" y="34"/>
                  </a:lnTo>
                  <a:cubicBezTo>
                    <a:pt x="0" y="749"/>
                    <a:pt x="275" y="1067"/>
                    <a:pt x="579" y="1067"/>
                  </a:cubicBezTo>
                  <a:cubicBezTo>
                    <a:pt x="676" y="1067"/>
                    <a:pt x="775" y="1035"/>
                    <a:pt x="864" y="973"/>
                  </a:cubicBezTo>
                  <a:cubicBezTo>
                    <a:pt x="1349" y="636"/>
                    <a:pt x="988" y="335"/>
                    <a:pt x="306" y="0"/>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0" name="Google Shape;1060;p25"/>
            <p:cNvSpPr/>
            <p:nvPr/>
          </p:nvSpPr>
          <p:spPr>
            <a:xfrm>
              <a:off x="5118150" y="3618025"/>
              <a:ext cx="29600" cy="21550"/>
            </a:xfrm>
            <a:custGeom>
              <a:avLst/>
              <a:gdLst/>
              <a:ahLst/>
              <a:cxnLst/>
              <a:rect l="l" t="t" r="r" b="b"/>
              <a:pathLst>
                <a:path w="1184" h="862" extrusionOk="0">
                  <a:moveTo>
                    <a:pt x="842" y="1"/>
                  </a:moveTo>
                  <a:cubicBezTo>
                    <a:pt x="648" y="1"/>
                    <a:pt x="376" y="94"/>
                    <a:pt x="54" y="236"/>
                  </a:cubicBezTo>
                  <a:lnTo>
                    <a:pt x="0" y="352"/>
                  </a:lnTo>
                  <a:cubicBezTo>
                    <a:pt x="263" y="721"/>
                    <a:pt x="523" y="862"/>
                    <a:pt x="730" y="862"/>
                  </a:cubicBezTo>
                  <a:cubicBezTo>
                    <a:pt x="966" y="862"/>
                    <a:pt x="1132" y="677"/>
                    <a:pt x="1154" y="440"/>
                  </a:cubicBezTo>
                  <a:cubicBezTo>
                    <a:pt x="1184" y="124"/>
                    <a:pt x="1065" y="1"/>
                    <a:pt x="842" y="1"/>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1" name="Google Shape;1061;p25"/>
            <p:cNvSpPr/>
            <p:nvPr/>
          </p:nvSpPr>
          <p:spPr>
            <a:xfrm>
              <a:off x="5117275" y="3601200"/>
              <a:ext cx="29200" cy="24775"/>
            </a:xfrm>
            <a:custGeom>
              <a:avLst/>
              <a:gdLst/>
              <a:ahLst/>
              <a:cxnLst/>
              <a:rect l="l" t="t" r="r" b="b"/>
              <a:pathLst>
                <a:path w="1168" h="991" extrusionOk="0">
                  <a:moveTo>
                    <a:pt x="584" y="0"/>
                  </a:moveTo>
                  <a:cubicBezTo>
                    <a:pt x="353" y="0"/>
                    <a:pt x="175" y="347"/>
                    <a:pt x="0" y="856"/>
                  </a:cubicBezTo>
                  <a:lnTo>
                    <a:pt x="49" y="974"/>
                  </a:lnTo>
                  <a:cubicBezTo>
                    <a:pt x="137" y="985"/>
                    <a:pt x="220" y="991"/>
                    <a:pt x="295" y="991"/>
                  </a:cubicBezTo>
                  <a:cubicBezTo>
                    <a:pt x="1044" y="991"/>
                    <a:pt x="1168" y="486"/>
                    <a:pt x="895" y="184"/>
                  </a:cubicBezTo>
                  <a:cubicBezTo>
                    <a:pt x="781" y="57"/>
                    <a:pt x="678" y="0"/>
                    <a:pt x="584" y="0"/>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2" name="Google Shape;1062;p25"/>
            <p:cNvSpPr/>
            <p:nvPr/>
          </p:nvSpPr>
          <p:spPr>
            <a:xfrm>
              <a:off x="5097450" y="3597225"/>
              <a:ext cx="34425" cy="28425"/>
            </a:xfrm>
            <a:custGeom>
              <a:avLst/>
              <a:gdLst/>
              <a:ahLst/>
              <a:cxnLst/>
              <a:rect l="l" t="t" r="r" b="b"/>
              <a:pathLst>
                <a:path w="1377" h="1137" extrusionOk="0">
                  <a:moveTo>
                    <a:pt x="702" y="0"/>
                  </a:moveTo>
                  <a:cubicBezTo>
                    <a:pt x="661" y="0"/>
                    <a:pt x="619" y="5"/>
                    <a:pt x="576" y="15"/>
                  </a:cubicBezTo>
                  <a:cubicBezTo>
                    <a:pt x="1" y="152"/>
                    <a:pt x="224" y="565"/>
                    <a:pt x="734" y="1122"/>
                  </a:cubicBezTo>
                  <a:lnTo>
                    <a:pt x="862" y="1137"/>
                  </a:lnTo>
                  <a:cubicBezTo>
                    <a:pt x="1376" y="424"/>
                    <a:pt x="1085" y="0"/>
                    <a:pt x="702" y="0"/>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3" name="Google Shape;1063;p25"/>
            <p:cNvSpPr/>
            <p:nvPr/>
          </p:nvSpPr>
          <p:spPr>
            <a:xfrm>
              <a:off x="5087950" y="3611600"/>
              <a:ext cx="29825" cy="21425"/>
            </a:xfrm>
            <a:custGeom>
              <a:avLst/>
              <a:gdLst/>
              <a:ahLst/>
              <a:cxnLst/>
              <a:rect l="l" t="t" r="r" b="b"/>
              <a:pathLst>
                <a:path w="1193" h="857" extrusionOk="0">
                  <a:moveTo>
                    <a:pt x="464" y="1"/>
                  </a:moveTo>
                  <a:cubicBezTo>
                    <a:pt x="238" y="1"/>
                    <a:pt x="73" y="175"/>
                    <a:pt x="43" y="406"/>
                  </a:cubicBezTo>
                  <a:cubicBezTo>
                    <a:pt x="0" y="731"/>
                    <a:pt x="125" y="857"/>
                    <a:pt x="365" y="857"/>
                  </a:cubicBezTo>
                  <a:cubicBezTo>
                    <a:pt x="556" y="857"/>
                    <a:pt x="821" y="776"/>
                    <a:pt x="1133" y="653"/>
                  </a:cubicBezTo>
                  <a:lnTo>
                    <a:pt x="1192" y="541"/>
                  </a:lnTo>
                  <a:cubicBezTo>
                    <a:pt x="935" y="150"/>
                    <a:pt x="673" y="1"/>
                    <a:pt x="464" y="1"/>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4" name="Google Shape;1064;p25"/>
            <p:cNvSpPr/>
            <p:nvPr/>
          </p:nvSpPr>
          <p:spPr>
            <a:xfrm>
              <a:off x="5089100" y="3627150"/>
              <a:ext cx="28000" cy="26375"/>
            </a:xfrm>
            <a:custGeom>
              <a:avLst/>
              <a:gdLst/>
              <a:ahLst/>
              <a:cxnLst/>
              <a:rect l="l" t="t" r="r" b="b"/>
              <a:pathLst>
                <a:path w="1120" h="1055" extrusionOk="0">
                  <a:moveTo>
                    <a:pt x="1051" y="1"/>
                  </a:moveTo>
                  <a:cubicBezTo>
                    <a:pt x="78" y="49"/>
                    <a:pt x="0" y="649"/>
                    <a:pt x="354" y="924"/>
                  </a:cubicBezTo>
                  <a:cubicBezTo>
                    <a:pt x="469" y="1014"/>
                    <a:pt x="567" y="1055"/>
                    <a:pt x="650" y="1055"/>
                  </a:cubicBezTo>
                  <a:cubicBezTo>
                    <a:pt x="906" y="1055"/>
                    <a:pt x="1031" y="671"/>
                    <a:pt x="1120" y="108"/>
                  </a:cubicBezTo>
                  <a:lnTo>
                    <a:pt x="1051" y="1"/>
                  </a:ln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5" name="Google Shape;1065;p25"/>
            <p:cNvSpPr/>
            <p:nvPr/>
          </p:nvSpPr>
          <p:spPr>
            <a:xfrm>
              <a:off x="5105050" y="3614550"/>
              <a:ext cx="23950" cy="23950"/>
            </a:xfrm>
            <a:custGeom>
              <a:avLst/>
              <a:gdLst/>
              <a:ahLst/>
              <a:cxnLst/>
              <a:rect l="l" t="t" r="r" b="b"/>
              <a:pathLst>
                <a:path w="958" h="958" extrusionOk="0">
                  <a:moveTo>
                    <a:pt x="479" y="1"/>
                  </a:moveTo>
                  <a:cubicBezTo>
                    <a:pt x="214" y="1"/>
                    <a:pt x="0" y="216"/>
                    <a:pt x="0" y="479"/>
                  </a:cubicBezTo>
                  <a:cubicBezTo>
                    <a:pt x="0" y="743"/>
                    <a:pt x="214" y="958"/>
                    <a:pt x="479" y="958"/>
                  </a:cubicBezTo>
                  <a:cubicBezTo>
                    <a:pt x="743" y="958"/>
                    <a:pt x="957" y="744"/>
                    <a:pt x="957" y="479"/>
                  </a:cubicBezTo>
                  <a:cubicBezTo>
                    <a:pt x="957" y="216"/>
                    <a:pt x="743" y="1"/>
                    <a:pt x="4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6" name="Google Shape;1066;p25"/>
            <p:cNvSpPr/>
            <p:nvPr/>
          </p:nvSpPr>
          <p:spPr>
            <a:xfrm>
              <a:off x="5207000" y="3615550"/>
              <a:ext cx="35025" cy="31375"/>
            </a:xfrm>
            <a:custGeom>
              <a:avLst/>
              <a:gdLst/>
              <a:ahLst/>
              <a:cxnLst/>
              <a:rect l="l" t="t" r="r" b="b"/>
              <a:pathLst>
                <a:path w="1401" h="1255" extrusionOk="0">
                  <a:moveTo>
                    <a:pt x="875" y="1"/>
                  </a:moveTo>
                  <a:cubicBezTo>
                    <a:pt x="0" y="611"/>
                    <a:pt x="294" y="1234"/>
                    <a:pt x="792" y="1253"/>
                  </a:cubicBezTo>
                  <a:cubicBezTo>
                    <a:pt x="807" y="1254"/>
                    <a:pt x="822" y="1254"/>
                    <a:pt x="836" y="1254"/>
                  </a:cubicBezTo>
                  <a:cubicBezTo>
                    <a:pt x="1401" y="1254"/>
                    <a:pt x="1306" y="769"/>
                    <a:pt x="995" y="60"/>
                  </a:cubicBezTo>
                  <a:lnTo>
                    <a:pt x="875" y="1"/>
                  </a:ln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7" name="Google Shape;1067;p25"/>
            <p:cNvSpPr/>
            <p:nvPr/>
          </p:nvSpPr>
          <p:spPr>
            <a:xfrm>
              <a:off x="5232975" y="3617100"/>
              <a:ext cx="29225" cy="26975"/>
            </a:xfrm>
            <a:custGeom>
              <a:avLst/>
              <a:gdLst/>
              <a:ahLst/>
              <a:cxnLst/>
              <a:rect l="l" t="t" r="r" b="b"/>
              <a:pathLst>
                <a:path w="1169" h="1079" extrusionOk="0">
                  <a:moveTo>
                    <a:pt x="163" y="0"/>
                  </a:moveTo>
                  <a:lnTo>
                    <a:pt x="53" y="41"/>
                  </a:lnTo>
                  <a:cubicBezTo>
                    <a:pt x="0" y="771"/>
                    <a:pt x="275" y="1079"/>
                    <a:pt x="539" y="1079"/>
                  </a:cubicBezTo>
                  <a:cubicBezTo>
                    <a:pt x="641" y="1079"/>
                    <a:pt x="742" y="1033"/>
                    <a:pt x="821" y="947"/>
                  </a:cubicBezTo>
                  <a:cubicBezTo>
                    <a:pt x="1169" y="566"/>
                    <a:pt x="820" y="295"/>
                    <a:pt x="163" y="0"/>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8" name="Google Shape;1068;p25"/>
            <p:cNvSpPr/>
            <p:nvPr/>
          </p:nvSpPr>
          <p:spPr>
            <a:xfrm>
              <a:off x="5236325" y="3607175"/>
              <a:ext cx="29075" cy="21000"/>
            </a:xfrm>
            <a:custGeom>
              <a:avLst/>
              <a:gdLst/>
              <a:ahLst/>
              <a:cxnLst/>
              <a:rect l="l" t="t" r="r" b="b"/>
              <a:pathLst>
                <a:path w="1163" h="840" extrusionOk="0">
                  <a:moveTo>
                    <a:pt x="777" y="0"/>
                  </a:moveTo>
                  <a:cubicBezTo>
                    <a:pt x="589" y="0"/>
                    <a:pt x="335" y="117"/>
                    <a:pt x="28" y="299"/>
                  </a:cubicBezTo>
                  <a:lnTo>
                    <a:pt x="1" y="422"/>
                  </a:lnTo>
                  <a:cubicBezTo>
                    <a:pt x="319" y="724"/>
                    <a:pt x="581" y="839"/>
                    <a:pt x="773" y="839"/>
                  </a:cubicBezTo>
                  <a:cubicBezTo>
                    <a:pt x="1033" y="839"/>
                    <a:pt x="1163" y="626"/>
                    <a:pt x="1123" y="381"/>
                  </a:cubicBezTo>
                  <a:cubicBezTo>
                    <a:pt x="1079" y="111"/>
                    <a:pt x="959" y="0"/>
                    <a:pt x="777" y="0"/>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9" name="Google Shape;1069;p25"/>
            <p:cNvSpPr/>
            <p:nvPr/>
          </p:nvSpPr>
          <p:spPr>
            <a:xfrm>
              <a:off x="5231925" y="3590875"/>
              <a:ext cx="27475" cy="27275"/>
            </a:xfrm>
            <a:custGeom>
              <a:avLst/>
              <a:gdLst/>
              <a:ahLst/>
              <a:cxnLst/>
              <a:rect l="l" t="t" r="r" b="b"/>
              <a:pathLst>
                <a:path w="1099" h="1091" extrusionOk="0">
                  <a:moveTo>
                    <a:pt x="291" y="1"/>
                  </a:moveTo>
                  <a:cubicBezTo>
                    <a:pt x="12" y="1"/>
                    <a:pt x="0" y="400"/>
                    <a:pt x="87" y="994"/>
                  </a:cubicBezTo>
                  <a:lnTo>
                    <a:pt x="192" y="1090"/>
                  </a:lnTo>
                  <a:cubicBezTo>
                    <a:pt x="1099" y="878"/>
                    <a:pt x="990" y="314"/>
                    <a:pt x="588" y="97"/>
                  </a:cubicBezTo>
                  <a:cubicBezTo>
                    <a:pt x="466" y="32"/>
                    <a:pt x="368" y="1"/>
                    <a:pt x="291" y="1"/>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0" name="Google Shape;1070;p25"/>
            <p:cNvSpPr/>
            <p:nvPr/>
          </p:nvSpPr>
          <p:spPr>
            <a:xfrm>
              <a:off x="5199350" y="3591500"/>
              <a:ext cx="36925" cy="26575"/>
            </a:xfrm>
            <a:custGeom>
              <a:avLst/>
              <a:gdLst/>
              <a:ahLst/>
              <a:cxnLst/>
              <a:rect l="l" t="t" r="r" b="b"/>
              <a:pathLst>
                <a:path w="1477" h="1063" extrusionOk="0">
                  <a:moveTo>
                    <a:pt x="810" y="1"/>
                  </a:moveTo>
                  <a:cubicBezTo>
                    <a:pt x="697" y="1"/>
                    <a:pt x="587" y="38"/>
                    <a:pt x="496" y="110"/>
                  </a:cubicBezTo>
                  <a:cubicBezTo>
                    <a:pt x="1" y="501"/>
                    <a:pt x="507" y="792"/>
                    <a:pt x="1342" y="1062"/>
                  </a:cubicBezTo>
                  <a:lnTo>
                    <a:pt x="1464" y="1014"/>
                  </a:lnTo>
                  <a:cubicBezTo>
                    <a:pt x="1477" y="309"/>
                    <a:pt x="1132" y="1"/>
                    <a:pt x="810" y="1"/>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1" name="Google Shape;1071;p25"/>
            <p:cNvSpPr/>
            <p:nvPr/>
          </p:nvSpPr>
          <p:spPr>
            <a:xfrm>
              <a:off x="5197575" y="3608600"/>
              <a:ext cx="35025" cy="24650"/>
            </a:xfrm>
            <a:custGeom>
              <a:avLst/>
              <a:gdLst/>
              <a:ahLst/>
              <a:cxnLst/>
              <a:rect l="l" t="t" r="r" b="b"/>
              <a:pathLst>
                <a:path w="1401" h="986" extrusionOk="0">
                  <a:moveTo>
                    <a:pt x="553" y="1"/>
                  </a:moveTo>
                  <a:cubicBezTo>
                    <a:pt x="173" y="1"/>
                    <a:pt x="0" y="283"/>
                    <a:pt x="99" y="596"/>
                  </a:cubicBezTo>
                  <a:cubicBezTo>
                    <a:pt x="187" y="871"/>
                    <a:pt x="325" y="985"/>
                    <a:pt x="499" y="985"/>
                  </a:cubicBezTo>
                  <a:cubicBezTo>
                    <a:pt x="740" y="985"/>
                    <a:pt x="1050" y="769"/>
                    <a:pt x="1396" y="460"/>
                  </a:cubicBezTo>
                  <a:lnTo>
                    <a:pt x="1401" y="330"/>
                  </a:lnTo>
                  <a:cubicBezTo>
                    <a:pt x="1058" y="94"/>
                    <a:pt x="771" y="1"/>
                    <a:pt x="553" y="1"/>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2" name="Google Shape;1072;p25"/>
            <p:cNvSpPr/>
            <p:nvPr/>
          </p:nvSpPr>
          <p:spPr>
            <a:xfrm>
              <a:off x="5218825" y="3604825"/>
              <a:ext cx="30475" cy="25425"/>
            </a:xfrm>
            <a:custGeom>
              <a:avLst/>
              <a:gdLst/>
              <a:ahLst/>
              <a:cxnLst/>
              <a:rect l="l" t="t" r="r" b="b"/>
              <a:pathLst>
                <a:path w="1219" h="1017" extrusionOk="0">
                  <a:moveTo>
                    <a:pt x="552" y="1"/>
                  </a:moveTo>
                  <a:cubicBezTo>
                    <a:pt x="409" y="1"/>
                    <a:pt x="272" y="56"/>
                    <a:pt x="180" y="166"/>
                  </a:cubicBezTo>
                  <a:cubicBezTo>
                    <a:pt x="1" y="379"/>
                    <a:pt x="63" y="711"/>
                    <a:pt x="317" y="897"/>
                  </a:cubicBezTo>
                  <a:cubicBezTo>
                    <a:pt x="426" y="978"/>
                    <a:pt x="552" y="1017"/>
                    <a:pt x="673" y="1017"/>
                  </a:cubicBezTo>
                  <a:cubicBezTo>
                    <a:pt x="826" y="1017"/>
                    <a:pt x="970" y="954"/>
                    <a:pt x="1061" y="833"/>
                  </a:cubicBezTo>
                  <a:cubicBezTo>
                    <a:pt x="1218" y="623"/>
                    <a:pt x="1157" y="311"/>
                    <a:pt x="924" y="131"/>
                  </a:cubicBezTo>
                  <a:cubicBezTo>
                    <a:pt x="812" y="44"/>
                    <a:pt x="679" y="1"/>
                    <a:pt x="5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5">
  <p:cSld name="TITLE_ONLY_5">
    <p:spTree>
      <p:nvGrpSpPr>
        <p:cNvPr id="1" name="Shape 1073"/>
        <p:cNvGrpSpPr/>
        <p:nvPr/>
      </p:nvGrpSpPr>
      <p:grpSpPr>
        <a:xfrm>
          <a:off x="0" y="0"/>
          <a:ext cx="0" cy="0"/>
          <a:chOff x="0" y="0"/>
          <a:chExt cx="0" cy="0"/>
        </a:xfrm>
      </p:grpSpPr>
      <p:grpSp>
        <p:nvGrpSpPr>
          <p:cNvPr id="1074" name="Google Shape;1074;p26"/>
          <p:cNvGrpSpPr/>
          <p:nvPr/>
        </p:nvGrpSpPr>
        <p:grpSpPr>
          <a:xfrm>
            <a:off x="-807700" y="-150494"/>
            <a:ext cx="11108498" cy="7146738"/>
            <a:chOff x="-807700" y="-150494"/>
            <a:chExt cx="11108498" cy="7146738"/>
          </a:xfrm>
        </p:grpSpPr>
        <p:sp>
          <p:nvSpPr>
            <p:cNvPr id="1075" name="Google Shape;1075;p26"/>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6" name="Google Shape;1076;p26"/>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7" name="Google Shape;1077;p26"/>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78" name="Google Shape;1078;p26"/>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grpSp>
        <p:nvGrpSpPr>
          <p:cNvPr id="1088" name="Google Shape;1088;p26"/>
          <p:cNvGrpSpPr/>
          <p:nvPr/>
        </p:nvGrpSpPr>
        <p:grpSpPr>
          <a:xfrm>
            <a:off x="326472" y="4449032"/>
            <a:ext cx="393532" cy="308956"/>
            <a:chOff x="2044825" y="1265775"/>
            <a:chExt cx="150100" cy="117850"/>
          </a:xfrm>
        </p:grpSpPr>
        <p:sp>
          <p:nvSpPr>
            <p:cNvPr id="1089" name="Google Shape;1089;p26"/>
            <p:cNvSpPr/>
            <p:nvPr/>
          </p:nvSpPr>
          <p:spPr>
            <a:xfrm>
              <a:off x="2056850" y="1307675"/>
              <a:ext cx="9950" cy="75950"/>
            </a:xfrm>
            <a:custGeom>
              <a:avLst/>
              <a:gdLst/>
              <a:ahLst/>
              <a:cxnLst/>
              <a:rect l="l" t="t" r="r" b="b"/>
              <a:pathLst>
                <a:path w="398" h="3038" extrusionOk="0">
                  <a:moveTo>
                    <a:pt x="217" y="0"/>
                  </a:moveTo>
                  <a:cubicBezTo>
                    <a:pt x="157" y="0"/>
                    <a:pt x="81" y="53"/>
                    <a:pt x="77" y="110"/>
                  </a:cubicBezTo>
                  <a:cubicBezTo>
                    <a:pt x="27" y="1053"/>
                    <a:pt x="1" y="1998"/>
                    <a:pt x="0" y="2942"/>
                  </a:cubicBezTo>
                  <a:cubicBezTo>
                    <a:pt x="71" y="2985"/>
                    <a:pt x="152" y="3038"/>
                    <a:pt x="227" y="3038"/>
                  </a:cubicBezTo>
                  <a:cubicBezTo>
                    <a:pt x="255" y="3038"/>
                    <a:pt x="283" y="3030"/>
                    <a:pt x="309" y="3012"/>
                  </a:cubicBezTo>
                  <a:cubicBezTo>
                    <a:pt x="390" y="2957"/>
                    <a:pt x="397" y="2842"/>
                    <a:pt x="397" y="2745"/>
                  </a:cubicBezTo>
                  <a:cubicBezTo>
                    <a:pt x="393" y="1932"/>
                    <a:pt x="389" y="1120"/>
                    <a:pt x="384" y="308"/>
                  </a:cubicBezTo>
                  <a:cubicBezTo>
                    <a:pt x="384" y="246"/>
                    <a:pt x="383" y="182"/>
                    <a:pt x="362" y="124"/>
                  </a:cubicBezTo>
                  <a:cubicBezTo>
                    <a:pt x="341" y="65"/>
                    <a:pt x="293" y="12"/>
                    <a:pt x="233" y="2"/>
                  </a:cubicBezTo>
                  <a:cubicBezTo>
                    <a:pt x="228" y="1"/>
                    <a:pt x="223"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0" name="Google Shape;1090;p26"/>
            <p:cNvSpPr/>
            <p:nvPr/>
          </p:nvSpPr>
          <p:spPr>
            <a:xfrm>
              <a:off x="2076175" y="1307675"/>
              <a:ext cx="9925" cy="75950"/>
            </a:xfrm>
            <a:custGeom>
              <a:avLst/>
              <a:gdLst/>
              <a:ahLst/>
              <a:cxnLst/>
              <a:rect l="l" t="t" r="r" b="b"/>
              <a:pathLst>
                <a:path w="397" h="3038" extrusionOk="0">
                  <a:moveTo>
                    <a:pt x="217" y="0"/>
                  </a:moveTo>
                  <a:cubicBezTo>
                    <a:pt x="157" y="0"/>
                    <a:pt x="80" y="53"/>
                    <a:pt x="77" y="110"/>
                  </a:cubicBezTo>
                  <a:cubicBezTo>
                    <a:pt x="27" y="1053"/>
                    <a:pt x="2" y="1998"/>
                    <a:pt x="1" y="2942"/>
                  </a:cubicBezTo>
                  <a:cubicBezTo>
                    <a:pt x="73" y="2985"/>
                    <a:pt x="153" y="3038"/>
                    <a:pt x="228" y="3038"/>
                  </a:cubicBezTo>
                  <a:cubicBezTo>
                    <a:pt x="256" y="3038"/>
                    <a:pt x="284" y="3030"/>
                    <a:pt x="310" y="3012"/>
                  </a:cubicBezTo>
                  <a:cubicBezTo>
                    <a:pt x="390" y="2957"/>
                    <a:pt x="397" y="2842"/>
                    <a:pt x="397" y="2745"/>
                  </a:cubicBezTo>
                  <a:cubicBezTo>
                    <a:pt x="393" y="1932"/>
                    <a:pt x="389" y="1120"/>
                    <a:pt x="385" y="308"/>
                  </a:cubicBezTo>
                  <a:cubicBezTo>
                    <a:pt x="385" y="246"/>
                    <a:pt x="384" y="182"/>
                    <a:pt x="363" y="124"/>
                  </a:cubicBezTo>
                  <a:cubicBezTo>
                    <a:pt x="342" y="65"/>
                    <a:pt x="294" y="12"/>
                    <a:pt x="232" y="2"/>
                  </a:cubicBezTo>
                  <a:cubicBezTo>
                    <a:pt x="227" y="1"/>
                    <a:pt x="222"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1" name="Google Shape;1091;p26"/>
            <p:cNvSpPr/>
            <p:nvPr/>
          </p:nvSpPr>
          <p:spPr>
            <a:xfrm>
              <a:off x="2095500" y="1307675"/>
              <a:ext cx="9950" cy="75950"/>
            </a:xfrm>
            <a:custGeom>
              <a:avLst/>
              <a:gdLst/>
              <a:ahLst/>
              <a:cxnLst/>
              <a:rect l="l" t="t" r="r" b="b"/>
              <a:pathLst>
                <a:path w="398" h="3038" extrusionOk="0">
                  <a:moveTo>
                    <a:pt x="217" y="0"/>
                  </a:moveTo>
                  <a:cubicBezTo>
                    <a:pt x="158" y="0"/>
                    <a:pt x="80" y="53"/>
                    <a:pt x="78" y="110"/>
                  </a:cubicBezTo>
                  <a:cubicBezTo>
                    <a:pt x="27" y="1053"/>
                    <a:pt x="3" y="1998"/>
                    <a:pt x="0" y="2942"/>
                  </a:cubicBezTo>
                  <a:cubicBezTo>
                    <a:pt x="73" y="2985"/>
                    <a:pt x="153" y="3038"/>
                    <a:pt x="228" y="3038"/>
                  </a:cubicBezTo>
                  <a:cubicBezTo>
                    <a:pt x="257" y="3038"/>
                    <a:pt x="284" y="3030"/>
                    <a:pt x="310" y="3012"/>
                  </a:cubicBezTo>
                  <a:cubicBezTo>
                    <a:pt x="391" y="2957"/>
                    <a:pt x="397" y="2842"/>
                    <a:pt x="397" y="2745"/>
                  </a:cubicBezTo>
                  <a:cubicBezTo>
                    <a:pt x="393" y="1932"/>
                    <a:pt x="390" y="1120"/>
                    <a:pt x="386" y="308"/>
                  </a:cubicBezTo>
                  <a:cubicBezTo>
                    <a:pt x="386" y="246"/>
                    <a:pt x="385" y="182"/>
                    <a:pt x="363" y="124"/>
                  </a:cubicBezTo>
                  <a:cubicBezTo>
                    <a:pt x="342" y="65"/>
                    <a:pt x="294" y="12"/>
                    <a:pt x="233" y="2"/>
                  </a:cubicBezTo>
                  <a:cubicBezTo>
                    <a:pt x="228" y="1"/>
                    <a:pt x="223"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2" name="Google Shape;1092;p26"/>
            <p:cNvSpPr/>
            <p:nvPr/>
          </p:nvSpPr>
          <p:spPr>
            <a:xfrm>
              <a:off x="2114825" y="1307675"/>
              <a:ext cx="9950" cy="75950"/>
            </a:xfrm>
            <a:custGeom>
              <a:avLst/>
              <a:gdLst/>
              <a:ahLst/>
              <a:cxnLst/>
              <a:rect l="l" t="t" r="r" b="b"/>
              <a:pathLst>
                <a:path w="398" h="3038" extrusionOk="0">
                  <a:moveTo>
                    <a:pt x="218" y="0"/>
                  </a:moveTo>
                  <a:cubicBezTo>
                    <a:pt x="158" y="0"/>
                    <a:pt x="80" y="53"/>
                    <a:pt x="78" y="110"/>
                  </a:cubicBezTo>
                  <a:cubicBezTo>
                    <a:pt x="27" y="1053"/>
                    <a:pt x="2" y="1998"/>
                    <a:pt x="1" y="2942"/>
                  </a:cubicBezTo>
                  <a:cubicBezTo>
                    <a:pt x="73" y="2985"/>
                    <a:pt x="153" y="3038"/>
                    <a:pt x="228" y="3038"/>
                  </a:cubicBezTo>
                  <a:cubicBezTo>
                    <a:pt x="256" y="3038"/>
                    <a:pt x="284" y="3030"/>
                    <a:pt x="310" y="3012"/>
                  </a:cubicBezTo>
                  <a:cubicBezTo>
                    <a:pt x="391" y="2957"/>
                    <a:pt x="398" y="2842"/>
                    <a:pt x="398" y="2745"/>
                  </a:cubicBezTo>
                  <a:cubicBezTo>
                    <a:pt x="394" y="1932"/>
                    <a:pt x="389" y="1120"/>
                    <a:pt x="386" y="308"/>
                  </a:cubicBezTo>
                  <a:cubicBezTo>
                    <a:pt x="386" y="246"/>
                    <a:pt x="384" y="182"/>
                    <a:pt x="363" y="124"/>
                  </a:cubicBezTo>
                  <a:cubicBezTo>
                    <a:pt x="342" y="65"/>
                    <a:pt x="294" y="12"/>
                    <a:pt x="233" y="2"/>
                  </a:cubicBezTo>
                  <a:cubicBezTo>
                    <a:pt x="228" y="1"/>
                    <a:pt x="223" y="0"/>
                    <a:pt x="218"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3" name="Google Shape;1093;p26"/>
            <p:cNvSpPr/>
            <p:nvPr/>
          </p:nvSpPr>
          <p:spPr>
            <a:xfrm>
              <a:off x="2134175" y="1307675"/>
              <a:ext cx="9950" cy="75950"/>
            </a:xfrm>
            <a:custGeom>
              <a:avLst/>
              <a:gdLst/>
              <a:ahLst/>
              <a:cxnLst/>
              <a:rect l="l" t="t" r="r" b="b"/>
              <a:pathLst>
                <a:path w="398" h="3038" extrusionOk="0">
                  <a:moveTo>
                    <a:pt x="217" y="0"/>
                  </a:moveTo>
                  <a:cubicBezTo>
                    <a:pt x="157" y="0"/>
                    <a:pt x="80" y="53"/>
                    <a:pt x="77" y="110"/>
                  </a:cubicBezTo>
                  <a:cubicBezTo>
                    <a:pt x="27" y="1053"/>
                    <a:pt x="2" y="1998"/>
                    <a:pt x="1" y="2942"/>
                  </a:cubicBezTo>
                  <a:cubicBezTo>
                    <a:pt x="73" y="2985"/>
                    <a:pt x="153" y="3038"/>
                    <a:pt x="227" y="3038"/>
                  </a:cubicBezTo>
                  <a:cubicBezTo>
                    <a:pt x="256" y="3038"/>
                    <a:pt x="283" y="3030"/>
                    <a:pt x="309" y="3012"/>
                  </a:cubicBezTo>
                  <a:cubicBezTo>
                    <a:pt x="390" y="2957"/>
                    <a:pt x="397" y="2842"/>
                    <a:pt x="397" y="2745"/>
                  </a:cubicBezTo>
                  <a:cubicBezTo>
                    <a:pt x="393" y="1932"/>
                    <a:pt x="389" y="1120"/>
                    <a:pt x="385" y="308"/>
                  </a:cubicBezTo>
                  <a:cubicBezTo>
                    <a:pt x="385" y="246"/>
                    <a:pt x="384" y="182"/>
                    <a:pt x="362" y="124"/>
                  </a:cubicBezTo>
                  <a:cubicBezTo>
                    <a:pt x="341" y="65"/>
                    <a:pt x="293" y="12"/>
                    <a:pt x="233" y="2"/>
                  </a:cubicBezTo>
                  <a:cubicBezTo>
                    <a:pt x="228" y="1"/>
                    <a:pt x="223"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4" name="Google Shape;1094;p26"/>
            <p:cNvSpPr/>
            <p:nvPr/>
          </p:nvSpPr>
          <p:spPr>
            <a:xfrm>
              <a:off x="2153525" y="1307675"/>
              <a:ext cx="9900" cy="75950"/>
            </a:xfrm>
            <a:custGeom>
              <a:avLst/>
              <a:gdLst/>
              <a:ahLst/>
              <a:cxnLst/>
              <a:rect l="l" t="t" r="r" b="b"/>
              <a:pathLst>
                <a:path w="396" h="3038" extrusionOk="0">
                  <a:moveTo>
                    <a:pt x="216" y="0"/>
                  </a:moveTo>
                  <a:cubicBezTo>
                    <a:pt x="157" y="0"/>
                    <a:pt x="80" y="53"/>
                    <a:pt x="76" y="110"/>
                  </a:cubicBezTo>
                  <a:cubicBezTo>
                    <a:pt x="27" y="1053"/>
                    <a:pt x="1" y="1998"/>
                    <a:pt x="0" y="2942"/>
                  </a:cubicBezTo>
                  <a:cubicBezTo>
                    <a:pt x="72" y="2985"/>
                    <a:pt x="152" y="3038"/>
                    <a:pt x="227" y="3038"/>
                  </a:cubicBezTo>
                  <a:cubicBezTo>
                    <a:pt x="255" y="3038"/>
                    <a:pt x="283" y="3030"/>
                    <a:pt x="309" y="3012"/>
                  </a:cubicBezTo>
                  <a:cubicBezTo>
                    <a:pt x="390" y="2957"/>
                    <a:pt x="396" y="2842"/>
                    <a:pt x="396" y="2745"/>
                  </a:cubicBezTo>
                  <a:cubicBezTo>
                    <a:pt x="393" y="1932"/>
                    <a:pt x="388" y="1120"/>
                    <a:pt x="384" y="308"/>
                  </a:cubicBezTo>
                  <a:cubicBezTo>
                    <a:pt x="384" y="246"/>
                    <a:pt x="383" y="182"/>
                    <a:pt x="362" y="124"/>
                  </a:cubicBezTo>
                  <a:cubicBezTo>
                    <a:pt x="341" y="65"/>
                    <a:pt x="293" y="12"/>
                    <a:pt x="231" y="2"/>
                  </a:cubicBezTo>
                  <a:cubicBezTo>
                    <a:pt x="226" y="1"/>
                    <a:pt x="221" y="0"/>
                    <a:pt x="216"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5" name="Google Shape;1095;p26"/>
            <p:cNvSpPr/>
            <p:nvPr/>
          </p:nvSpPr>
          <p:spPr>
            <a:xfrm>
              <a:off x="2172825" y="1307675"/>
              <a:ext cx="9950" cy="75950"/>
            </a:xfrm>
            <a:custGeom>
              <a:avLst/>
              <a:gdLst/>
              <a:ahLst/>
              <a:cxnLst/>
              <a:rect l="l" t="t" r="r" b="b"/>
              <a:pathLst>
                <a:path w="398" h="3038" extrusionOk="0">
                  <a:moveTo>
                    <a:pt x="218" y="0"/>
                  </a:moveTo>
                  <a:cubicBezTo>
                    <a:pt x="158" y="0"/>
                    <a:pt x="80" y="53"/>
                    <a:pt x="78" y="110"/>
                  </a:cubicBezTo>
                  <a:cubicBezTo>
                    <a:pt x="27" y="1053"/>
                    <a:pt x="3" y="1998"/>
                    <a:pt x="1" y="2942"/>
                  </a:cubicBezTo>
                  <a:cubicBezTo>
                    <a:pt x="73" y="2985"/>
                    <a:pt x="153" y="3038"/>
                    <a:pt x="228" y="3038"/>
                  </a:cubicBezTo>
                  <a:cubicBezTo>
                    <a:pt x="257" y="3038"/>
                    <a:pt x="284" y="3030"/>
                    <a:pt x="310" y="3012"/>
                  </a:cubicBezTo>
                  <a:cubicBezTo>
                    <a:pt x="391" y="2957"/>
                    <a:pt x="397" y="2842"/>
                    <a:pt x="397" y="2745"/>
                  </a:cubicBezTo>
                  <a:cubicBezTo>
                    <a:pt x="393" y="1932"/>
                    <a:pt x="390" y="1120"/>
                    <a:pt x="386" y="308"/>
                  </a:cubicBezTo>
                  <a:cubicBezTo>
                    <a:pt x="386" y="246"/>
                    <a:pt x="385" y="182"/>
                    <a:pt x="363" y="124"/>
                  </a:cubicBezTo>
                  <a:cubicBezTo>
                    <a:pt x="342" y="65"/>
                    <a:pt x="295" y="12"/>
                    <a:pt x="233" y="2"/>
                  </a:cubicBezTo>
                  <a:cubicBezTo>
                    <a:pt x="228" y="1"/>
                    <a:pt x="223" y="0"/>
                    <a:pt x="218"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6" name="Google Shape;1096;p26"/>
            <p:cNvSpPr/>
            <p:nvPr/>
          </p:nvSpPr>
          <p:spPr>
            <a:xfrm>
              <a:off x="2050025" y="1265775"/>
              <a:ext cx="142050" cy="37475"/>
            </a:xfrm>
            <a:custGeom>
              <a:avLst/>
              <a:gdLst/>
              <a:ahLst/>
              <a:cxnLst/>
              <a:rect l="l" t="t" r="r" b="b"/>
              <a:pathLst>
                <a:path w="5682" h="1499" extrusionOk="0">
                  <a:moveTo>
                    <a:pt x="2479" y="0"/>
                  </a:moveTo>
                  <a:cubicBezTo>
                    <a:pt x="2031" y="0"/>
                    <a:pt x="1582" y="6"/>
                    <a:pt x="1133" y="16"/>
                  </a:cubicBezTo>
                  <a:cubicBezTo>
                    <a:pt x="975" y="19"/>
                    <a:pt x="785" y="13"/>
                    <a:pt x="679" y="178"/>
                  </a:cubicBezTo>
                  <a:cubicBezTo>
                    <a:pt x="428" y="571"/>
                    <a:pt x="201" y="993"/>
                    <a:pt x="1" y="1438"/>
                  </a:cubicBezTo>
                  <a:cubicBezTo>
                    <a:pt x="1435" y="1479"/>
                    <a:pt x="2907" y="1499"/>
                    <a:pt x="4361" y="1499"/>
                  </a:cubicBezTo>
                  <a:cubicBezTo>
                    <a:pt x="4803" y="1499"/>
                    <a:pt x="5244" y="1497"/>
                    <a:pt x="5682" y="1493"/>
                  </a:cubicBezTo>
                  <a:cubicBezTo>
                    <a:pt x="5570" y="942"/>
                    <a:pt x="5314" y="473"/>
                    <a:pt x="5017" y="78"/>
                  </a:cubicBezTo>
                  <a:cubicBezTo>
                    <a:pt x="4172" y="21"/>
                    <a:pt x="3326" y="0"/>
                    <a:pt x="2479"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7" name="Google Shape;1097;p26"/>
            <p:cNvSpPr/>
            <p:nvPr/>
          </p:nvSpPr>
          <p:spPr>
            <a:xfrm>
              <a:off x="2044825" y="1296675"/>
              <a:ext cx="150100" cy="15850"/>
            </a:xfrm>
            <a:custGeom>
              <a:avLst/>
              <a:gdLst/>
              <a:ahLst/>
              <a:cxnLst/>
              <a:rect l="l" t="t" r="r" b="b"/>
              <a:pathLst>
                <a:path w="6004" h="634" extrusionOk="0">
                  <a:moveTo>
                    <a:pt x="3093" y="0"/>
                  </a:moveTo>
                  <a:cubicBezTo>
                    <a:pt x="2289" y="0"/>
                    <a:pt x="1379" y="22"/>
                    <a:pt x="143" y="57"/>
                  </a:cubicBezTo>
                  <a:cubicBezTo>
                    <a:pt x="98" y="59"/>
                    <a:pt x="56" y="107"/>
                    <a:pt x="48" y="170"/>
                  </a:cubicBezTo>
                  <a:lnTo>
                    <a:pt x="5" y="584"/>
                  </a:lnTo>
                  <a:cubicBezTo>
                    <a:pt x="0" y="625"/>
                    <a:pt x="54" y="633"/>
                    <a:pt x="99" y="633"/>
                  </a:cubicBezTo>
                  <a:cubicBezTo>
                    <a:pt x="114" y="633"/>
                    <a:pt x="127" y="632"/>
                    <a:pt x="138" y="632"/>
                  </a:cubicBezTo>
                  <a:cubicBezTo>
                    <a:pt x="196" y="627"/>
                    <a:pt x="259" y="626"/>
                    <a:pt x="323" y="626"/>
                  </a:cubicBezTo>
                  <a:cubicBezTo>
                    <a:pt x="462" y="626"/>
                    <a:pt x="607" y="633"/>
                    <a:pt x="735" y="633"/>
                  </a:cubicBezTo>
                  <a:cubicBezTo>
                    <a:pt x="2489" y="627"/>
                    <a:pt x="4219" y="612"/>
                    <a:pt x="5974" y="606"/>
                  </a:cubicBezTo>
                  <a:cubicBezTo>
                    <a:pt x="5996" y="479"/>
                    <a:pt x="6003" y="301"/>
                    <a:pt x="5996" y="171"/>
                  </a:cubicBezTo>
                  <a:cubicBezTo>
                    <a:pt x="5975" y="154"/>
                    <a:pt x="5947" y="117"/>
                    <a:pt x="5921" y="114"/>
                  </a:cubicBezTo>
                  <a:cubicBezTo>
                    <a:pt x="4874" y="32"/>
                    <a:pt x="4060" y="0"/>
                    <a:pt x="3093"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8" name="Google Shape;1098;p26"/>
            <p:cNvSpPr/>
            <p:nvPr/>
          </p:nvSpPr>
          <p:spPr>
            <a:xfrm>
              <a:off x="2056525" y="1296350"/>
              <a:ext cx="127925" cy="3550"/>
            </a:xfrm>
            <a:custGeom>
              <a:avLst/>
              <a:gdLst/>
              <a:ahLst/>
              <a:cxnLst/>
              <a:rect l="l" t="t" r="r" b="b"/>
              <a:pathLst>
                <a:path w="5117" h="142" extrusionOk="0">
                  <a:moveTo>
                    <a:pt x="2465" y="0"/>
                  </a:moveTo>
                  <a:cubicBezTo>
                    <a:pt x="2063" y="0"/>
                    <a:pt x="1659" y="10"/>
                    <a:pt x="1256" y="15"/>
                  </a:cubicBezTo>
                  <a:cubicBezTo>
                    <a:pt x="842" y="21"/>
                    <a:pt x="429" y="9"/>
                    <a:pt x="19" y="74"/>
                  </a:cubicBezTo>
                  <a:cubicBezTo>
                    <a:pt x="1" y="76"/>
                    <a:pt x="6" y="102"/>
                    <a:pt x="23" y="102"/>
                  </a:cubicBezTo>
                  <a:cubicBezTo>
                    <a:pt x="108" y="107"/>
                    <a:pt x="194" y="109"/>
                    <a:pt x="279" y="109"/>
                  </a:cubicBezTo>
                  <a:cubicBezTo>
                    <a:pt x="616" y="109"/>
                    <a:pt x="953" y="78"/>
                    <a:pt x="1291" y="68"/>
                  </a:cubicBezTo>
                  <a:cubicBezTo>
                    <a:pt x="1524" y="62"/>
                    <a:pt x="1757" y="60"/>
                    <a:pt x="1991" y="60"/>
                  </a:cubicBezTo>
                  <a:cubicBezTo>
                    <a:pt x="2181" y="60"/>
                    <a:pt x="2370" y="61"/>
                    <a:pt x="2560" y="63"/>
                  </a:cubicBezTo>
                  <a:cubicBezTo>
                    <a:pt x="3406" y="73"/>
                    <a:pt x="4251" y="101"/>
                    <a:pt x="5096" y="142"/>
                  </a:cubicBezTo>
                  <a:cubicBezTo>
                    <a:pt x="5116" y="142"/>
                    <a:pt x="5116" y="112"/>
                    <a:pt x="5097" y="111"/>
                  </a:cubicBezTo>
                  <a:cubicBezTo>
                    <a:pt x="4243" y="38"/>
                    <a:pt x="3383" y="4"/>
                    <a:pt x="2525" y="1"/>
                  </a:cubicBezTo>
                  <a:cubicBezTo>
                    <a:pt x="2505" y="1"/>
                    <a:pt x="2485" y="0"/>
                    <a:pt x="2465"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9" name="Google Shape;1099;p26"/>
            <p:cNvSpPr/>
            <p:nvPr/>
          </p:nvSpPr>
          <p:spPr>
            <a:xfrm>
              <a:off x="2073075" y="1270150"/>
              <a:ext cx="12275" cy="27750"/>
            </a:xfrm>
            <a:custGeom>
              <a:avLst/>
              <a:gdLst/>
              <a:ahLst/>
              <a:cxnLst/>
              <a:rect l="l" t="t" r="r" b="b"/>
              <a:pathLst>
                <a:path w="491" h="1110" extrusionOk="0">
                  <a:moveTo>
                    <a:pt x="22" y="0"/>
                  </a:moveTo>
                  <a:cubicBezTo>
                    <a:pt x="12" y="0"/>
                    <a:pt x="1" y="10"/>
                    <a:pt x="5" y="22"/>
                  </a:cubicBezTo>
                  <a:lnTo>
                    <a:pt x="228" y="580"/>
                  </a:lnTo>
                  <a:cubicBezTo>
                    <a:pt x="265" y="671"/>
                    <a:pt x="301" y="761"/>
                    <a:pt x="338" y="852"/>
                  </a:cubicBezTo>
                  <a:lnTo>
                    <a:pt x="392" y="989"/>
                  </a:lnTo>
                  <a:cubicBezTo>
                    <a:pt x="408" y="1029"/>
                    <a:pt x="418" y="1075"/>
                    <a:pt x="451" y="1104"/>
                  </a:cubicBezTo>
                  <a:cubicBezTo>
                    <a:pt x="455" y="1107"/>
                    <a:pt x="461" y="1109"/>
                    <a:pt x="466" y="1109"/>
                  </a:cubicBezTo>
                  <a:cubicBezTo>
                    <a:pt x="477" y="1109"/>
                    <a:pt x="487" y="1101"/>
                    <a:pt x="488" y="1088"/>
                  </a:cubicBezTo>
                  <a:cubicBezTo>
                    <a:pt x="491" y="1046"/>
                    <a:pt x="467" y="1011"/>
                    <a:pt x="452" y="974"/>
                  </a:cubicBezTo>
                  <a:cubicBezTo>
                    <a:pt x="433" y="930"/>
                    <a:pt x="414" y="884"/>
                    <a:pt x="393" y="840"/>
                  </a:cubicBezTo>
                  <a:cubicBezTo>
                    <a:pt x="354" y="746"/>
                    <a:pt x="313" y="653"/>
                    <a:pt x="273" y="559"/>
                  </a:cubicBezTo>
                  <a:cubicBezTo>
                    <a:pt x="194" y="377"/>
                    <a:pt x="115" y="192"/>
                    <a:pt x="36" y="9"/>
                  </a:cubicBezTo>
                  <a:cubicBezTo>
                    <a:pt x="33" y="3"/>
                    <a:pt x="28" y="0"/>
                    <a:pt x="22"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100" name="Google Shape;1100;p26"/>
          <p:cNvSpPr/>
          <p:nvPr/>
        </p:nvSpPr>
        <p:spPr>
          <a:xfrm flipH="1">
            <a:off x="-33" y="4478106"/>
            <a:ext cx="9143977" cy="665401"/>
          </a:xfrm>
          <a:custGeom>
            <a:avLst/>
            <a:gdLst/>
            <a:ahLst/>
            <a:cxnLst/>
            <a:rect l="l" t="t" r="r" b="b"/>
            <a:pathLst>
              <a:path w="47089" h="3711" extrusionOk="0">
                <a:moveTo>
                  <a:pt x="6429" y="0"/>
                </a:moveTo>
                <a:cubicBezTo>
                  <a:pt x="1770" y="0"/>
                  <a:pt x="1" y="2013"/>
                  <a:pt x="1" y="2013"/>
                </a:cubicBezTo>
                <a:lnTo>
                  <a:pt x="1" y="3710"/>
                </a:lnTo>
                <a:lnTo>
                  <a:pt x="47088" y="3710"/>
                </a:lnTo>
                <a:lnTo>
                  <a:pt x="47088" y="1336"/>
                </a:lnTo>
                <a:cubicBezTo>
                  <a:pt x="47088" y="1336"/>
                  <a:pt x="46109" y="1360"/>
                  <a:pt x="44507" y="1360"/>
                </a:cubicBezTo>
                <a:cubicBezTo>
                  <a:pt x="41261" y="1360"/>
                  <a:pt x="35461" y="1259"/>
                  <a:pt x="30071" y="646"/>
                </a:cubicBezTo>
                <a:cubicBezTo>
                  <a:pt x="29209" y="548"/>
                  <a:pt x="28441" y="506"/>
                  <a:pt x="27744" y="506"/>
                </a:cubicBezTo>
                <a:cubicBezTo>
                  <a:pt x="23642" y="506"/>
                  <a:pt x="22029" y="1957"/>
                  <a:pt x="18479" y="1957"/>
                </a:cubicBezTo>
                <a:cubicBezTo>
                  <a:pt x="16999" y="1957"/>
                  <a:pt x="15182" y="1705"/>
                  <a:pt x="12708" y="991"/>
                </a:cubicBezTo>
                <a:cubicBezTo>
                  <a:pt x="10197" y="266"/>
                  <a:pt x="8123" y="0"/>
                  <a:pt x="6429"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11">
  <p:cSld name="TITLE_ONLY_11">
    <p:spTree>
      <p:nvGrpSpPr>
        <p:cNvPr id="1" name="Shape 1320"/>
        <p:cNvGrpSpPr/>
        <p:nvPr/>
      </p:nvGrpSpPr>
      <p:grpSpPr>
        <a:xfrm>
          <a:off x="0" y="0"/>
          <a:ext cx="0" cy="0"/>
          <a:chOff x="0" y="0"/>
          <a:chExt cx="0" cy="0"/>
        </a:xfrm>
      </p:grpSpPr>
      <p:grpSp>
        <p:nvGrpSpPr>
          <p:cNvPr id="1321" name="Google Shape;1321;p32"/>
          <p:cNvGrpSpPr/>
          <p:nvPr/>
        </p:nvGrpSpPr>
        <p:grpSpPr>
          <a:xfrm>
            <a:off x="-807700" y="-150494"/>
            <a:ext cx="11108498" cy="7146738"/>
            <a:chOff x="-807700" y="-150494"/>
            <a:chExt cx="11108498" cy="7146738"/>
          </a:xfrm>
        </p:grpSpPr>
        <p:sp>
          <p:nvSpPr>
            <p:cNvPr id="1322" name="Google Shape;1322;p32"/>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3" name="Google Shape;1323;p32"/>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4" name="Google Shape;1324;p32"/>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325" name="Google Shape;1325;p32"/>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1326" name="Google Shape;1326;p32"/>
          <p:cNvSpPr/>
          <p:nvPr/>
        </p:nvSpPr>
        <p:spPr>
          <a:xfrm>
            <a:off x="-149425" y="4225348"/>
            <a:ext cx="4141526" cy="976901"/>
          </a:xfrm>
          <a:custGeom>
            <a:avLst/>
            <a:gdLst/>
            <a:ahLst/>
            <a:cxnLst/>
            <a:rect l="l" t="t" r="r" b="b"/>
            <a:pathLst>
              <a:path w="15647" h="4270" extrusionOk="0">
                <a:moveTo>
                  <a:pt x="324" y="1"/>
                </a:moveTo>
                <a:cubicBezTo>
                  <a:pt x="210" y="1"/>
                  <a:pt x="102" y="4"/>
                  <a:pt x="0" y="12"/>
                </a:cubicBezTo>
                <a:lnTo>
                  <a:pt x="78" y="4269"/>
                </a:lnTo>
                <a:lnTo>
                  <a:pt x="15647" y="4244"/>
                </a:lnTo>
                <a:cubicBezTo>
                  <a:pt x="15647" y="4244"/>
                  <a:pt x="4213" y="1"/>
                  <a:pt x="324"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327" name="Google Shape;1327;p32"/>
          <p:cNvGrpSpPr/>
          <p:nvPr/>
        </p:nvGrpSpPr>
        <p:grpSpPr>
          <a:xfrm>
            <a:off x="-554825" y="2571744"/>
            <a:ext cx="1274819" cy="1825822"/>
            <a:chOff x="4231075" y="2556050"/>
            <a:chExt cx="494250" cy="707875"/>
          </a:xfrm>
        </p:grpSpPr>
        <p:sp>
          <p:nvSpPr>
            <p:cNvPr id="1328" name="Google Shape;1328;p32"/>
            <p:cNvSpPr/>
            <p:nvPr/>
          </p:nvSpPr>
          <p:spPr>
            <a:xfrm>
              <a:off x="4475125" y="2847175"/>
              <a:ext cx="29250" cy="416750"/>
            </a:xfrm>
            <a:custGeom>
              <a:avLst/>
              <a:gdLst/>
              <a:ahLst/>
              <a:cxnLst/>
              <a:rect l="l" t="t" r="r" b="b"/>
              <a:pathLst>
                <a:path w="1170" h="16670" extrusionOk="0">
                  <a:moveTo>
                    <a:pt x="234" y="0"/>
                  </a:moveTo>
                  <a:cubicBezTo>
                    <a:pt x="234" y="1"/>
                    <a:pt x="795" y="9614"/>
                    <a:pt x="0" y="16475"/>
                  </a:cubicBezTo>
                  <a:lnTo>
                    <a:pt x="1123" y="16669"/>
                  </a:lnTo>
                  <a:cubicBezTo>
                    <a:pt x="282" y="11162"/>
                    <a:pt x="1169" y="774"/>
                    <a:pt x="1169" y="774"/>
                  </a:cubicBezTo>
                  <a:lnTo>
                    <a:pt x="2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9" name="Google Shape;1329;p32"/>
            <p:cNvSpPr/>
            <p:nvPr/>
          </p:nvSpPr>
          <p:spPr>
            <a:xfrm>
              <a:off x="4235150" y="2561500"/>
              <a:ext cx="490175" cy="463350"/>
            </a:xfrm>
            <a:custGeom>
              <a:avLst/>
              <a:gdLst/>
              <a:ahLst/>
              <a:cxnLst/>
              <a:rect l="l" t="t" r="r" b="b"/>
              <a:pathLst>
                <a:path w="19607" h="18534" extrusionOk="0">
                  <a:moveTo>
                    <a:pt x="10504" y="0"/>
                  </a:moveTo>
                  <a:cubicBezTo>
                    <a:pt x="9136" y="0"/>
                    <a:pt x="7642" y="152"/>
                    <a:pt x="6102" y="502"/>
                  </a:cubicBezTo>
                  <a:cubicBezTo>
                    <a:pt x="5237" y="698"/>
                    <a:pt x="4429" y="1134"/>
                    <a:pt x="3779" y="1707"/>
                  </a:cubicBezTo>
                  <a:cubicBezTo>
                    <a:pt x="3127" y="2278"/>
                    <a:pt x="2706" y="3147"/>
                    <a:pt x="2953" y="3899"/>
                  </a:cubicBezTo>
                  <a:cubicBezTo>
                    <a:pt x="2371" y="4028"/>
                    <a:pt x="1876" y="4432"/>
                    <a:pt x="1538" y="4898"/>
                  </a:cubicBezTo>
                  <a:cubicBezTo>
                    <a:pt x="1198" y="5365"/>
                    <a:pt x="995" y="5895"/>
                    <a:pt x="792" y="6419"/>
                  </a:cubicBezTo>
                  <a:cubicBezTo>
                    <a:pt x="400" y="7442"/>
                    <a:pt x="1" y="8516"/>
                    <a:pt x="174" y="9554"/>
                  </a:cubicBezTo>
                  <a:cubicBezTo>
                    <a:pt x="291" y="10268"/>
                    <a:pt x="671" y="10905"/>
                    <a:pt x="1055" y="11521"/>
                  </a:cubicBezTo>
                  <a:cubicBezTo>
                    <a:pt x="1725" y="12596"/>
                    <a:pt x="2478" y="13700"/>
                    <a:pt x="3680" y="14267"/>
                  </a:cubicBezTo>
                  <a:cubicBezTo>
                    <a:pt x="3573" y="14284"/>
                    <a:pt x="3472" y="14345"/>
                    <a:pt x="3410" y="14429"/>
                  </a:cubicBezTo>
                  <a:cubicBezTo>
                    <a:pt x="3279" y="15832"/>
                    <a:pt x="4085" y="17215"/>
                    <a:pt x="5401" y="17844"/>
                  </a:cubicBezTo>
                  <a:cubicBezTo>
                    <a:pt x="5928" y="18095"/>
                    <a:pt x="6519" y="18231"/>
                    <a:pt x="7116" y="18320"/>
                  </a:cubicBezTo>
                  <a:cubicBezTo>
                    <a:pt x="7343" y="18353"/>
                    <a:pt x="7584" y="18375"/>
                    <a:pt x="7826" y="18375"/>
                  </a:cubicBezTo>
                  <a:cubicBezTo>
                    <a:pt x="8317" y="18375"/>
                    <a:pt x="8807" y="18285"/>
                    <a:pt x="9174" y="18025"/>
                  </a:cubicBezTo>
                  <a:cubicBezTo>
                    <a:pt x="9610" y="18365"/>
                    <a:pt x="10223" y="18534"/>
                    <a:pt x="10843" y="18534"/>
                  </a:cubicBezTo>
                  <a:cubicBezTo>
                    <a:pt x="11049" y="18534"/>
                    <a:pt x="11256" y="18515"/>
                    <a:pt x="11458" y="18478"/>
                  </a:cubicBezTo>
                  <a:cubicBezTo>
                    <a:pt x="12103" y="18359"/>
                    <a:pt x="12812" y="17990"/>
                    <a:pt x="12930" y="17394"/>
                  </a:cubicBezTo>
                  <a:cubicBezTo>
                    <a:pt x="13034" y="17512"/>
                    <a:pt x="13278" y="17569"/>
                    <a:pt x="13601" y="17569"/>
                  </a:cubicBezTo>
                  <a:cubicBezTo>
                    <a:pt x="14299" y="17569"/>
                    <a:pt x="15364" y="17299"/>
                    <a:pt x="16163" y="16787"/>
                  </a:cubicBezTo>
                  <a:cubicBezTo>
                    <a:pt x="18109" y="15539"/>
                    <a:pt x="18970" y="12985"/>
                    <a:pt x="17974" y="11143"/>
                  </a:cubicBezTo>
                  <a:cubicBezTo>
                    <a:pt x="18229" y="11132"/>
                    <a:pt x="18472" y="10935"/>
                    <a:pt x="18519" y="10703"/>
                  </a:cubicBezTo>
                  <a:cubicBezTo>
                    <a:pt x="18564" y="10739"/>
                    <a:pt x="18621" y="10755"/>
                    <a:pt x="18681" y="10755"/>
                  </a:cubicBezTo>
                  <a:cubicBezTo>
                    <a:pt x="18791" y="10755"/>
                    <a:pt x="18911" y="10702"/>
                    <a:pt x="18988" y="10620"/>
                  </a:cubicBezTo>
                  <a:cubicBezTo>
                    <a:pt x="19106" y="10493"/>
                    <a:pt x="19147" y="10325"/>
                    <a:pt x="19175" y="10163"/>
                  </a:cubicBezTo>
                  <a:cubicBezTo>
                    <a:pt x="19607" y="7825"/>
                    <a:pt x="18764" y="5394"/>
                    <a:pt x="16978" y="3827"/>
                  </a:cubicBezTo>
                  <a:cubicBezTo>
                    <a:pt x="16822" y="3691"/>
                    <a:pt x="16637" y="3553"/>
                    <a:pt x="16416" y="3553"/>
                  </a:cubicBezTo>
                  <a:cubicBezTo>
                    <a:pt x="16406" y="3553"/>
                    <a:pt x="16396" y="3554"/>
                    <a:pt x="16385" y="3554"/>
                  </a:cubicBezTo>
                  <a:cubicBezTo>
                    <a:pt x="16596" y="3488"/>
                    <a:pt x="17025" y="3306"/>
                    <a:pt x="17143" y="3021"/>
                  </a:cubicBezTo>
                  <a:cubicBezTo>
                    <a:pt x="17782" y="1467"/>
                    <a:pt x="14755" y="0"/>
                    <a:pt x="105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0" name="Google Shape;1330;p32"/>
            <p:cNvSpPr/>
            <p:nvPr/>
          </p:nvSpPr>
          <p:spPr>
            <a:xfrm>
              <a:off x="4454400" y="2566575"/>
              <a:ext cx="221750" cy="116150"/>
            </a:xfrm>
            <a:custGeom>
              <a:avLst/>
              <a:gdLst/>
              <a:ahLst/>
              <a:cxnLst/>
              <a:rect l="l" t="t" r="r" b="b"/>
              <a:pathLst>
                <a:path w="8870" h="4646" extrusionOk="0">
                  <a:moveTo>
                    <a:pt x="4373" y="0"/>
                  </a:moveTo>
                  <a:cubicBezTo>
                    <a:pt x="4354" y="7"/>
                    <a:pt x="4334" y="10"/>
                    <a:pt x="4316" y="15"/>
                  </a:cubicBezTo>
                  <a:cubicBezTo>
                    <a:pt x="1698" y="726"/>
                    <a:pt x="1" y="2068"/>
                    <a:pt x="363" y="3169"/>
                  </a:cubicBezTo>
                  <a:cubicBezTo>
                    <a:pt x="657" y="4065"/>
                    <a:pt x="2246" y="4645"/>
                    <a:pt x="4390" y="4645"/>
                  </a:cubicBezTo>
                  <a:cubicBezTo>
                    <a:pt x="5190" y="4645"/>
                    <a:pt x="6066" y="4565"/>
                    <a:pt x="6982" y="4390"/>
                  </a:cubicBezTo>
                  <a:cubicBezTo>
                    <a:pt x="7556" y="4279"/>
                    <a:pt x="8094" y="4144"/>
                    <a:pt x="8589" y="3987"/>
                  </a:cubicBezTo>
                  <a:cubicBezTo>
                    <a:pt x="8468" y="3861"/>
                    <a:pt x="8342" y="3739"/>
                    <a:pt x="8210" y="3623"/>
                  </a:cubicBezTo>
                  <a:cubicBezTo>
                    <a:pt x="8054" y="3488"/>
                    <a:pt x="7870" y="3349"/>
                    <a:pt x="7649" y="3349"/>
                  </a:cubicBezTo>
                  <a:cubicBezTo>
                    <a:pt x="7638" y="3349"/>
                    <a:pt x="7627" y="3350"/>
                    <a:pt x="7616" y="3350"/>
                  </a:cubicBezTo>
                  <a:cubicBezTo>
                    <a:pt x="7827" y="3283"/>
                    <a:pt x="8257" y="3101"/>
                    <a:pt x="8374" y="2817"/>
                  </a:cubicBezTo>
                  <a:cubicBezTo>
                    <a:pt x="8870" y="1610"/>
                    <a:pt x="7154" y="457"/>
                    <a:pt x="4373"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1" name="Google Shape;1331;p32"/>
            <p:cNvSpPr/>
            <p:nvPr/>
          </p:nvSpPr>
          <p:spPr>
            <a:xfrm>
              <a:off x="4511525" y="2678150"/>
              <a:ext cx="203400" cy="231600"/>
            </a:xfrm>
            <a:custGeom>
              <a:avLst/>
              <a:gdLst/>
              <a:ahLst/>
              <a:cxnLst/>
              <a:rect l="l" t="t" r="r" b="b"/>
              <a:pathLst>
                <a:path w="8136" h="9264" extrusionOk="0">
                  <a:moveTo>
                    <a:pt x="1" y="0"/>
                  </a:moveTo>
                  <a:cubicBezTo>
                    <a:pt x="600" y="580"/>
                    <a:pt x="6395" y="5196"/>
                    <a:pt x="6088" y="8025"/>
                  </a:cubicBezTo>
                  <a:cubicBezTo>
                    <a:pt x="5989" y="8934"/>
                    <a:pt x="6223" y="9263"/>
                    <a:pt x="6552" y="9263"/>
                  </a:cubicBezTo>
                  <a:cubicBezTo>
                    <a:pt x="6776" y="9263"/>
                    <a:pt x="7044" y="9111"/>
                    <a:pt x="7280" y="8886"/>
                  </a:cubicBezTo>
                  <a:cubicBezTo>
                    <a:pt x="7417" y="8053"/>
                    <a:pt x="7313" y="7207"/>
                    <a:pt x="6919" y="6477"/>
                  </a:cubicBezTo>
                  <a:cubicBezTo>
                    <a:pt x="7174" y="6466"/>
                    <a:pt x="7417" y="6269"/>
                    <a:pt x="7464" y="6037"/>
                  </a:cubicBezTo>
                  <a:cubicBezTo>
                    <a:pt x="7509" y="6073"/>
                    <a:pt x="7566" y="6089"/>
                    <a:pt x="7626" y="6089"/>
                  </a:cubicBezTo>
                  <a:cubicBezTo>
                    <a:pt x="7736" y="6089"/>
                    <a:pt x="7856" y="6036"/>
                    <a:pt x="7933" y="5954"/>
                  </a:cubicBezTo>
                  <a:cubicBezTo>
                    <a:pt x="8051" y="5827"/>
                    <a:pt x="8135" y="5660"/>
                    <a:pt x="8120" y="5497"/>
                  </a:cubicBezTo>
                  <a:cubicBezTo>
                    <a:pt x="7961" y="3663"/>
                    <a:pt x="3546" y="139"/>
                    <a:pt x="1"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2" name="Google Shape;1332;p32"/>
            <p:cNvSpPr/>
            <p:nvPr/>
          </p:nvSpPr>
          <p:spPr>
            <a:xfrm>
              <a:off x="4384400" y="2865875"/>
              <a:ext cx="317725" cy="159000"/>
            </a:xfrm>
            <a:custGeom>
              <a:avLst/>
              <a:gdLst/>
              <a:ahLst/>
              <a:cxnLst/>
              <a:rect l="l" t="t" r="r" b="b"/>
              <a:pathLst>
                <a:path w="12709" h="6360" extrusionOk="0">
                  <a:moveTo>
                    <a:pt x="7882" y="0"/>
                  </a:moveTo>
                  <a:cubicBezTo>
                    <a:pt x="6378" y="0"/>
                    <a:pt x="4917" y="137"/>
                    <a:pt x="4293" y="157"/>
                  </a:cubicBezTo>
                  <a:cubicBezTo>
                    <a:pt x="1993" y="226"/>
                    <a:pt x="0" y="3454"/>
                    <a:pt x="1470" y="6183"/>
                  </a:cubicBezTo>
                  <a:cubicBezTo>
                    <a:pt x="1599" y="6194"/>
                    <a:pt x="1729" y="6200"/>
                    <a:pt x="1860" y="6200"/>
                  </a:cubicBezTo>
                  <a:cubicBezTo>
                    <a:pt x="2349" y="6200"/>
                    <a:pt x="2838" y="6111"/>
                    <a:pt x="3204" y="5851"/>
                  </a:cubicBezTo>
                  <a:cubicBezTo>
                    <a:pt x="3640" y="6191"/>
                    <a:pt x="4253" y="6360"/>
                    <a:pt x="4873" y="6360"/>
                  </a:cubicBezTo>
                  <a:cubicBezTo>
                    <a:pt x="5079" y="6360"/>
                    <a:pt x="5286" y="6341"/>
                    <a:pt x="5488" y="6304"/>
                  </a:cubicBezTo>
                  <a:cubicBezTo>
                    <a:pt x="6135" y="6186"/>
                    <a:pt x="6896" y="5939"/>
                    <a:pt x="7015" y="5344"/>
                  </a:cubicBezTo>
                  <a:cubicBezTo>
                    <a:pt x="7050" y="5417"/>
                    <a:pt x="7293" y="5477"/>
                    <a:pt x="7660" y="5477"/>
                  </a:cubicBezTo>
                  <a:cubicBezTo>
                    <a:pt x="8849" y="5477"/>
                    <a:pt x="11332" y="4846"/>
                    <a:pt x="12201" y="2002"/>
                  </a:cubicBezTo>
                  <a:cubicBezTo>
                    <a:pt x="12709" y="338"/>
                    <a:pt x="10243" y="0"/>
                    <a:pt x="7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3" name="Google Shape;1333;p32"/>
            <p:cNvSpPr/>
            <p:nvPr/>
          </p:nvSpPr>
          <p:spPr>
            <a:xfrm>
              <a:off x="4490000" y="2898500"/>
              <a:ext cx="91325" cy="94425"/>
            </a:xfrm>
            <a:custGeom>
              <a:avLst/>
              <a:gdLst/>
              <a:ahLst/>
              <a:cxnLst/>
              <a:rect l="l" t="t" r="r" b="b"/>
              <a:pathLst>
                <a:path w="3653" h="3777" extrusionOk="0">
                  <a:moveTo>
                    <a:pt x="3479" y="0"/>
                  </a:moveTo>
                  <a:cubicBezTo>
                    <a:pt x="969" y="1432"/>
                    <a:pt x="59" y="3139"/>
                    <a:pt x="59" y="3139"/>
                  </a:cubicBezTo>
                  <a:lnTo>
                    <a:pt x="1" y="3776"/>
                  </a:lnTo>
                  <a:cubicBezTo>
                    <a:pt x="1" y="3776"/>
                    <a:pt x="1468" y="1121"/>
                    <a:pt x="3652" y="22"/>
                  </a:cubicBezTo>
                  <a:lnTo>
                    <a:pt x="34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4" name="Google Shape;1334;p32"/>
            <p:cNvSpPr/>
            <p:nvPr/>
          </p:nvSpPr>
          <p:spPr>
            <a:xfrm>
              <a:off x="4401725" y="2863400"/>
              <a:ext cx="92125" cy="109500"/>
            </a:xfrm>
            <a:custGeom>
              <a:avLst/>
              <a:gdLst/>
              <a:ahLst/>
              <a:cxnLst/>
              <a:rect l="l" t="t" r="r" b="b"/>
              <a:pathLst>
                <a:path w="3685" h="4380" extrusionOk="0">
                  <a:moveTo>
                    <a:pt x="1" y="0"/>
                  </a:moveTo>
                  <a:cubicBezTo>
                    <a:pt x="2847" y="1439"/>
                    <a:pt x="3550" y="4379"/>
                    <a:pt x="3550" y="4379"/>
                  </a:cubicBezTo>
                  <a:lnTo>
                    <a:pt x="3685" y="3567"/>
                  </a:lnTo>
                  <a:cubicBezTo>
                    <a:pt x="3685" y="3567"/>
                    <a:pt x="2361" y="1218"/>
                    <a:pt x="201" y="25"/>
                  </a:cubicBez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5" name="Google Shape;1335;p32"/>
            <p:cNvSpPr/>
            <p:nvPr/>
          </p:nvSpPr>
          <p:spPr>
            <a:xfrm>
              <a:off x="4364425" y="2912525"/>
              <a:ext cx="126650" cy="113200"/>
            </a:xfrm>
            <a:custGeom>
              <a:avLst/>
              <a:gdLst/>
              <a:ahLst/>
              <a:cxnLst/>
              <a:rect l="l" t="t" r="r" b="b"/>
              <a:pathLst>
                <a:path w="5066" h="4528" extrusionOk="0">
                  <a:moveTo>
                    <a:pt x="0" y="0"/>
                  </a:moveTo>
                  <a:lnTo>
                    <a:pt x="0" y="0"/>
                  </a:lnTo>
                  <a:cubicBezTo>
                    <a:pt x="3999" y="2256"/>
                    <a:pt x="4995" y="4527"/>
                    <a:pt x="4995" y="4527"/>
                  </a:cubicBezTo>
                  <a:lnTo>
                    <a:pt x="5066" y="3930"/>
                  </a:lnTo>
                  <a:cubicBezTo>
                    <a:pt x="5066" y="3930"/>
                    <a:pt x="3803" y="2076"/>
                    <a:pt x="248" y="12"/>
                  </a:cubicBez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6" name="Google Shape;1336;p32"/>
            <p:cNvSpPr/>
            <p:nvPr/>
          </p:nvSpPr>
          <p:spPr>
            <a:xfrm>
              <a:off x="4511200" y="2935275"/>
              <a:ext cx="85600" cy="22200"/>
            </a:xfrm>
            <a:custGeom>
              <a:avLst/>
              <a:gdLst/>
              <a:ahLst/>
              <a:cxnLst/>
              <a:rect l="l" t="t" r="r" b="b"/>
              <a:pathLst>
                <a:path w="3424" h="888" extrusionOk="0">
                  <a:moveTo>
                    <a:pt x="3203" y="1"/>
                  </a:moveTo>
                  <a:cubicBezTo>
                    <a:pt x="1579" y="1"/>
                    <a:pt x="364" y="545"/>
                    <a:pt x="364" y="545"/>
                  </a:cubicBezTo>
                  <a:lnTo>
                    <a:pt x="0" y="887"/>
                  </a:lnTo>
                  <a:cubicBezTo>
                    <a:pt x="0" y="887"/>
                    <a:pt x="1401" y="71"/>
                    <a:pt x="3176" y="71"/>
                  </a:cubicBezTo>
                  <a:cubicBezTo>
                    <a:pt x="3258" y="71"/>
                    <a:pt x="3341" y="73"/>
                    <a:pt x="3424" y="77"/>
                  </a:cubicBezTo>
                  <a:lnTo>
                    <a:pt x="3385" y="3"/>
                  </a:lnTo>
                  <a:cubicBezTo>
                    <a:pt x="3324" y="2"/>
                    <a:pt x="3263" y="1"/>
                    <a:pt x="32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7" name="Google Shape;1337;p32"/>
            <p:cNvSpPr/>
            <p:nvPr/>
          </p:nvSpPr>
          <p:spPr>
            <a:xfrm>
              <a:off x="4490050" y="3042150"/>
              <a:ext cx="42325" cy="50575"/>
            </a:xfrm>
            <a:custGeom>
              <a:avLst/>
              <a:gdLst/>
              <a:ahLst/>
              <a:cxnLst/>
              <a:rect l="l" t="t" r="r" b="b"/>
              <a:pathLst>
                <a:path w="1693" h="2023" extrusionOk="0">
                  <a:moveTo>
                    <a:pt x="1617" y="0"/>
                  </a:moveTo>
                  <a:cubicBezTo>
                    <a:pt x="466" y="606"/>
                    <a:pt x="6" y="1594"/>
                    <a:pt x="6" y="1594"/>
                  </a:cubicBezTo>
                  <a:lnTo>
                    <a:pt x="1" y="2023"/>
                  </a:lnTo>
                  <a:cubicBezTo>
                    <a:pt x="1" y="2023"/>
                    <a:pt x="397" y="686"/>
                    <a:pt x="1693" y="49"/>
                  </a:cubicBezTo>
                  <a:lnTo>
                    <a:pt x="161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8" name="Google Shape;1338;p32"/>
            <p:cNvSpPr/>
            <p:nvPr/>
          </p:nvSpPr>
          <p:spPr>
            <a:xfrm>
              <a:off x="4475125" y="2847175"/>
              <a:ext cx="29250" cy="416750"/>
            </a:xfrm>
            <a:custGeom>
              <a:avLst/>
              <a:gdLst/>
              <a:ahLst/>
              <a:cxnLst/>
              <a:rect l="l" t="t" r="r" b="b"/>
              <a:pathLst>
                <a:path w="1170" h="16670" extrusionOk="0">
                  <a:moveTo>
                    <a:pt x="234" y="0"/>
                  </a:moveTo>
                  <a:cubicBezTo>
                    <a:pt x="234" y="1"/>
                    <a:pt x="795" y="9614"/>
                    <a:pt x="0" y="16475"/>
                  </a:cubicBezTo>
                  <a:lnTo>
                    <a:pt x="1123" y="16669"/>
                  </a:lnTo>
                  <a:cubicBezTo>
                    <a:pt x="282" y="11162"/>
                    <a:pt x="1169" y="774"/>
                    <a:pt x="1169" y="774"/>
                  </a:cubicBezTo>
                  <a:lnTo>
                    <a:pt x="234" y="0"/>
                  </a:lnTo>
                  <a:close/>
                </a:path>
              </a:pathLst>
            </a:custGeom>
            <a:solidFill>
              <a:srgbClr val="8F6027">
                <a:alpha val="48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9" name="Google Shape;1339;p32"/>
            <p:cNvSpPr/>
            <p:nvPr/>
          </p:nvSpPr>
          <p:spPr>
            <a:xfrm>
              <a:off x="4480975" y="2847175"/>
              <a:ext cx="23400" cy="202300"/>
            </a:xfrm>
            <a:custGeom>
              <a:avLst/>
              <a:gdLst/>
              <a:ahLst/>
              <a:cxnLst/>
              <a:rect l="l" t="t" r="r" b="b"/>
              <a:pathLst>
                <a:path w="936" h="8092" extrusionOk="0">
                  <a:moveTo>
                    <a:pt x="0" y="0"/>
                  </a:moveTo>
                  <a:cubicBezTo>
                    <a:pt x="0" y="0"/>
                    <a:pt x="200" y="3432"/>
                    <a:pt x="192" y="7659"/>
                  </a:cubicBezTo>
                  <a:cubicBezTo>
                    <a:pt x="313" y="7795"/>
                    <a:pt x="434" y="7940"/>
                    <a:pt x="555" y="8091"/>
                  </a:cubicBezTo>
                  <a:cubicBezTo>
                    <a:pt x="645" y="4159"/>
                    <a:pt x="935" y="774"/>
                    <a:pt x="935" y="774"/>
                  </a:cubicBez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0" name="Google Shape;1340;p32"/>
            <p:cNvSpPr/>
            <p:nvPr/>
          </p:nvSpPr>
          <p:spPr>
            <a:xfrm>
              <a:off x="4406675" y="2674650"/>
              <a:ext cx="317875" cy="274000"/>
            </a:xfrm>
            <a:custGeom>
              <a:avLst/>
              <a:gdLst/>
              <a:ahLst/>
              <a:cxnLst/>
              <a:rect l="l" t="t" r="r" b="b"/>
              <a:pathLst>
                <a:path w="12715" h="10960" extrusionOk="0">
                  <a:moveTo>
                    <a:pt x="3558" y="1"/>
                  </a:moveTo>
                  <a:cubicBezTo>
                    <a:pt x="1468" y="1"/>
                    <a:pt x="1" y="1731"/>
                    <a:pt x="565" y="4123"/>
                  </a:cubicBezTo>
                  <a:cubicBezTo>
                    <a:pt x="1128" y="6507"/>
                    <a:pt x="4733" y="10960"/>
                    <a:pt x="8548" y="10960"/>
                  </a:cubicBezTo>
                  <a:cubicBezTo>
                    <a:pt x="8634" y="10960"/>
                    <a:pt x="8720" y="10958"/>
                    <a:pt x="8806" y="10953"/>
                  </a:cubicBezTo>
                  <a:cubicBezTo>
                    <a:pt x="12715" y="10743"/>
                    <a:pt x="11849" y="7019"/>
                    <a:pt x="9994" y="4209"/>
                  </a:cubicBezTo>
                  <a:cubicBezTo>
                    <a:pt x="8380" y="1761"/>
                    <a:pt x="5803" y="179"/>
                    <a:pt x="3890" y="15"/>
                  </a:cubicBezTo>
                  <a:cubicBezTo>
                    <a:pt x="3778" y="5"/>
                    <a:pt x="3667" y="1"/>
                    <a:pt x="35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1" name="Google Shape;1341;p32"/>
            <p:cNvSpPr/>
            <p:nvPr/>
          </p:nvSpPr>
          <p:spPr>
            <a:xfrm>
              <a:off x="4411750" y="2690050"/>
              <a:ext cx="301725" cy="258600"/>
            </a:xfrm>
            <a:custGeom>
              <a:avLst/>
              <a:gdLst/>
              <a:ahLst/>
              <a:cxnLst/>
              <a:rect l="l" t="t" r="r" b="b"/>
              <a:pathLst>
                <a:path w="12069" h="10344" extrusionOk="0">
                  <a:moveTo>
                    <a:pt x="1423" y="1"/>
                  </a:moveTo>
                  <a:cubicBezTo>
                    <a:pt x="480" y="707"/>
                    <a:pt x="0" y="1969"/>
                    <a:pt x="362" y="3507"/>
                  </a:cubicBezTo>
                  <a:cubicBezTo>
                    <a:pt x="925" y="5891"/>
                    <a:pt x="4530" y="10344"/>
                    <a:pt x="8345" y="10344"/>
                  </a:cubicBezTo>
                  <a:cubicBezTo>
                    <a:pt x="8431" y="10344"/>
                    <a:pt x="8517" y="10342"/>
                    <a:pt x="8603" y="10337"/>
                  </a:cubicBezTo>
                  <a:cubicBezTo>
                    <a:pt x="12068" y="10151"/>
                    <a:pt x="11779" y="7206"/>
                    <a:pt x="10380" y="4582"/>
                  </a:cubicBezTo>
                  <a:lnTo>
                    <a:pt x="10380" y="4582"/>
                  </a:lnTo>
                  <a:cubicBezTo>
                    <a:pt x="9980" y="4783"/>
                    <a:pt x="9471" y="4913"/>
                    <a:pt x="8833" y="4946"/>
                  </a:cubicBezTo>
                  <a:cubicBezTo>
                    <a:pt x="8747" y="4951"/>
                    <a:pt x="8661" y="4953"/>
                    <a:pt x="8574" y="4953"/>
                  </a:cubicBezTo>
                  <a:cubicBezTo>
                    <a:pt x="5633" y="4953"/>
                    <a:pt x="2816" y="2306"/>
                    <a:pt x="1423"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2" name="Google Shape;1342;p32"/>
            <p:cNvSpPr/>
            <p:nvPr/>
          </p:nvSpPr>
          <p:spPr>
            <a:xfrm>
              <a:off x="4303650" y="2556050"/>
              <a:ext cx="393350" cy="120800"/>
            </a:xfrm>
            <a:custGeom>
              <a:avLst/>
              <a:gdLst/>
              <a:ahLst/>
              <a:cxnLst/>
              <a:rect l="l" t="t" r="r" b="b"/>
              <a:pathLst>
                <a:path w="15734" h="4832" extrusionOk="0">
                  <a:moveTo>
                    <a:pt x="7633" y="0"/>
                  </a:moveTo>
                  <a:cubicBezTo>
                    <a:pt x="3729" y="0"/>
                    <a:pt x="618" y="1503"/>
                    <a:pt x="203" y="3212"/>
                  </a:cubicBezTo>
                  <a:cubicBezTo>
                    <a:pt x="1" y="4041"/>
                    <a:pt x="3026" y="4831"/>
                    <a:pt x="6825" y="4831"/>
                  </a:cubicBezTo>
                  <a:cubicBezTo>
                    <a:pt x="8438" y="4831"/>
                    <a:pt x="10189" y="4689"/>
                    <a:pt x="11892" y="4347"/>
                  </a:cubicBezTo>
                  <a:cubicBezTo>
                    <a:pt x="15733" y="3576"/>
                    <a:pt x="15147" y="1741"/>
                    <a:pt x="13013" y="958"/>
                  </a:cubicBezTo>
                  <a:cubicBezTo>
                    <a:pt x="11174" y="284"/>
                    <a:pt x="9329" y="0"/>
                    <a:pt x="76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3" name="Google Shape;1343;p32"/>
            <p:cNvSpPr/>
            <p:nvPr/>
          </p:nvSpPr>
          <p:spPr>
            <a:xfrm>
              <a:off x="4231075" y="2642500"/>
              <a:ext cx="351850" cy="281825"/>
            </a:xfrm>
            <a:custGeom>
              <a:avLst/>
              <a:gdLst/>
              <a:ahLst/>
              <a:cxnLst/>
              <a:rect l="l" t="t" r="r" b="b"/>
              <a:pathLst>
                <a:path w="14074" h="11273" extrusionOk="0">
                  <a:moveTo>
                    <a:pt x="5962" y="0"/>
                  </a:moveTo>
                  <a:cubicBezTo>
                    <a:pt x="4286" y="0"/>
                    <a:pt x="2706" y="456"/>
                    <a:pt x="1687" y="1540"/>
                  </a:cubicBezTo>
                  <a:cubicBezTo>
                    <a:pt x="950" y="2324"/>
                    <a:pt x="0" y="4851"/>
                    <a:pt x="336" y="6315"/>
                  </a:cubicBezTo>
                  <a:cubicBezTo>
                    <a:pt x="1471" y="11272"/>
                    <a:pt x="4448" y="11228"/>
                    <a:pt x="5191" y="11264"/>
                  </a:cubicBezTo>
                  <a:cubicBezTo>
                    <a:pt x="5279" y="11268"/>
                    <a:pt x="5367" y="11270"/>
                    <a:pt x="5455" y="11270"/>
                  </a:cubicBezTo>
                  <a:cubicBezTo>
                    <a:pt x="9347" y="11270"/>
                    <a:pt x="12915" y="7230"/>
                    <a:pt x="13429" y="5063"/>
                  </a:cubicBezTo>
                  <a:cubicBezTo>
                    <a:pt x="14073" y="2354"/>
                    <a:pt x="9769" y="0"/>
                    <a:pt x="5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4" name="Google Shape;1344;p32"/>
            <p:cNvSpPr/>
            <p:nvPr/>
          </p:nvSpPr>
          <p:spPr>
            <a:xfrm>
              <a:off x="4238600" y="2622125"/>
              <a:ext cx="199475" cy="146875"/>
            </a:xfrm>
            <a:custGeom>
              <a:avLst/>
              <a:gdLst/>
              <a:ahLst/>
              <a:cxnLst/>
              <a:rect l="l" t="t" r="r" b="b"/>
              <a:pathLst>
                <a:path w="7979" h="5875" extrusionOk="0">
                  <a:moveTo>
                    <a:pt x="3049" y="0"/>
                  </a:moveTo>
                  <a:lnTo>
                    <a:pt x="3049" y="0"/>
                  </a:lnTo>
                  <a:cubicBezTo>
                    <a:pt x="2937" y="186"/>
                    <a:pt x="2852" y="376"/>
                    <a:pt x="2805" y="569"/>
                  </a:cubicBezTo>
                  <a:cubicBezTo>
                    <a:pt x="2752" y="781"/>
                    <a:pt x="2919" y="992"/>
                    <a:pt x="3253" y="1189"/>
                  </a:cubicBezTo>
                  <a:cubicBezTo>
                    <a:pt x="2531" y="1439"/>
                    <a:pt x="1890" y="1819"/>
                    <a:pt x="1386" y="2355"/>
                  </a:cubicBezTo>
                  <a:cubicBezTo>
                    <a:pt x="834" y="2941"/>
                    <a:pt x="162" y="4510"/>
                    <a:pt x="1" y="5875"/>
                  </a:cubicBezTo>
                  <a:cubicBezTo>
                    <a:pt x="1035" y="2890"/>
                    <a:pt x="4271" y="1112"/>
                    <a:pt x="7539" y="1112"/>
                  </a:cubicBezTo>
                  <a:cubicBezTo>
                    <a:pt x="7685" y="1112"/>
                    <a:pt x="7832" y="1116"/>
                    <a:pt x="7978" y="1123"/>
                  </a:cubicBezTo>
                  <a:cubicBezTo>
                    <a:pt x="7978" y="1123"/>
                    <a:pt x="3035" y="879"/>
                    <a:pt x="3049"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5" name="Google Shape;1345;p32"/>
            <p:cNvSpPr/>
            <p:nvPr/>
          </p:nvSpPr>
          <p:spPr>
            <a:xfrm>
              <a:off x="4279025" y="2639100"/>
              <a:ext cx="23425" cy="20750"/>
            </a:xfrm>
            <a:custGeom>
              <a:avLst/>
              <a:gdLst/>
              <a:ahLst/>
              <a:cxnLst/>
              <a:rect l="l" t="t" r="r" b="b"/>
              <a:pathLst>
                <a:path w="937" h="830" extrusionOk="0">
                  <a:moveTo>
                    <a:pt x="99" y="0"/>
                  </a:moveTo>
                  <a:cubicBezTo>
                    <a:pt x="99" y="0"/>
                    <a:pt x="1" y="672"/>
                    <a:pt x="283" y="802"/>
                  </a:cubicBezTo>
                  <a:cubicBezTo>
                    <a:pt x="325" y="822"/>
                    <a:pt x="361" y="830"/>
                    <a:pt x="394" y="830"/>
                  </a:cubicBezTo>
                  <a:cubicBezTo>
                    <a:pt x="524" y="830"/>
                    <a:pt x="581" y="701"/>
                    <a:pt x="581" y="701"/>
                  </a:cubicBezTo>
                  <a:cubicBezTo>
                    <a:pt x="937" y="624"/>
                    <a:pt x="623" y="223"/>
                    <a:pt x="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6" name="Google Shape;1346;p32"/>
            <p:cNvSpPr/>
            <p:nvPr/>
          </p:nvSpPr>
          <p:spPr>
            <a:xfrm>
              <a:off x="4289475" y="2622675"/>
              <a:ext cx="17800" cy="19300"/>
            </a:xfrm>
            <a:custGeom>
              <a:avLst/>
              <a:gdLst/>
              <a:ahLst/>
              <a:cxnLst/>
              <a:rect l="l" t="t" r="r" b="b"/>
              <a:pathLst>
                <a:path w="712" h="772" extrusionOk="0">
                  <a:moveTo>
                    <a:pt x="253" y="1"/>
                  </a:moveTo>
                  <a:cubicBezTo>
                    <a:pt x="253" y="1"/>
                    <a:pt x="0" y="516"/>
                    <a:pt x="152" y="705"/>
                  </a:cubicBezTo>
                  <a:cubicBezTo>
                    <a:pt x="192" y="754"/>
                    <a:pt x="232" y="771"/>
                    <a:pt x="268" y="771"/>
                  </a:cubicBezTo>
                  <a:cubicBezTo>
                    <a:pt x="346" y="771"/>
                    <a:pt x="406" y="689"/>
                    <a:pt x="406" y="689"/>
                  </a:cubicBezTo>
                  <a:cubicBezTo>
                    <a:pt x="415" y="690"/>
                    <a:pt x="424" y="690"/>
                    <a:pt x="432" y="690"/>
                  </a:cubicBezTo>
                  <a:cubicBezTo>
                    <a:pt x="712" y="690"/>
                    <a:pt x="554" y="254"/>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7" name="Google Shape;1347;p32"/>
            <p:cNvSpPr/>
            <p:nvPr/>
          </p:nvSpPr>
          <p:spPr>
            <a:xfrm>
              <a:off x="4264225" y="2659575"/>
              <a:ext cx="13325" cy="7000"/>
            </a:xfrm>
            <a:custGeom>
              <a:avLst/>
              <a:gdLst/>
              <a:ahLst/>
              <a:cxnLst/>
              <a:rect l="l" t="t" r="r" b="b"/>
              <a:pathLst>
                <a:path w="533" h="280" extrusionOk="0">
                  <a:moveTo>
                    <a:pt x="270" y="1"/>
                  </a:moveTo>
                  <a:cubicBezTo>
                    <a:pt x="185" y="1"/>
                    <a:pt x="87" y="17"/>
                    <a:pt x="1" y="51"/>
                  </a:cubicBezTo>
                  <a:cubicBezTo>
                    <a:pt x="1" y="51"/>
                    <a:pt x="226" y="280"/>
                    <a:pt x="381" y="280"/>
                  </a:cubicBezTo>
                  <a:cubicBezTo>
                    <a:pt x="390" y="280"/>
                    <a:pt x="398" y="279"/>
                    <a:pt x="406" y="277"/>
                  </a:cubicBezTo>
                  <a:cubicBezTo>
                    <a:pt x="533" y="253"/>
                    <a:pt x="459" y="146"/>
                    <a:pt x="459" y="146"/>
                  </a:cubicBezTo>
                  <a:cubicBezTo>
                    <a:pt x="519" y="49"/>
                    <a:pt x="414" y="1"/>
                    <a:pt x="2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8" name="Google Shape;1348;p32"/>
            <p:cNvSpPr/>
            <p:nvPr/>
          </p:nvSpPr>
          <p:spPr>
            <a:xfrm>
              <a:off x="4273750" y="2796400"/>
              <a:ext cx="282150" cy="130475"/>
            </a:xfrm>
            <a:custGeom>
              <a:avLst/>
              <a:gdLst/>
              <a:ahLst/>
              <a:cxnLst/>
              <a:rect l="l" t="t" r="r" b="b"/>
              <a:pathLst>
                <a:path w="11286" h="5219" extrusionOk="0">
                  <a:moveTo>
                    <a:pt x="11286" y="1"/>
                  </a:moveTo>
                  <a:lnTo>
                    <a:pt x="11286" y="1"/>
                  </a:lnTo>
                  <a:cubicBezTo>
                    <a:pt x="9441" y="1915"/>
                    <a:pt x="6266" y="3860"/>
                    <a:pt x="2893" y="3860"/>
                  </a:cubicBezTo>
                  <a:cubicBezTo>
                    <a:pt x="2784" y="3860"/>
                    <a:pt x="2674" y="3858"/>
                    <a:pt x="2564" y="3854"/>
                  </a:cubicBezTo>
                  <a:cubicBezTo>
                    <a:pt x="2137" y="3837"/>
                    <a:pt x="1114" y="3837"/>
                    <a:pt x="0" y="3355"/>
                  </a:cubicBezTo>
                  <a:lnTo>
                    <a:pt x="0" y="3355"/>
                  </a:lnTo>
                  <a:cubicBezTo>
                    <a:pt x="1318" y="5096"/>
                    <a:pt x="3008" y="5187"/>
                    <a:pt x="3532" y="5212"/>
                  </a:cubicBezTo>
                  <a:cubicBezTo>
                    <a:pt x="3617" y="5216"/>
                    <a:pt x="3703" y="5218"/>
                    <a:pt x="3787" y="5218"/>
                  </a:cubicBezTo>
                  <a:cubicBezTo>
                    <a:pt x="7091" y="5218"/>
                    <a:pt x="10117" y="2207"/>
                    <a:pt x="11286"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9" name="Google Shape;1349;p32"/>
            <p:cNvSpPr/>
            <p:nvPr/>
          </p:nvSpPr>
          <p:spPr>
            <a:xfrm>
              <a:off x="4525050" y="2885925"/>
              <a:ext cx="170150" cy="66050"/>
            </a:xfrm>
            <a:custGeom>
              <a:avLst/>
              <a:gdLst/>
              <a:ahLst/>
              <a:cxnLst/>
              <a:rect l="l" t="t" r="r" b="b"/>
              <a:pathLst>
                <a:path w="6806" h="2642" extrusionOk="0">
                  <a:moveTo>
                    <a:pt x="4512" y="0"/>
                  </a:moveTo>
                  <a:cubicBezTo>
                    <a:pt x="4361" y="0"/>
                    <a:pt x="4208" y="4"/>
                    <a:pt x="4056" y="9"/>
                  </a:cubicBezTo>
                  <a:cubicBezTo>
                    <a:pt x="2670" y="58"/>
                    <a:pt x="1" y="449"/>
                    <a:pt x="200" y="1125"/>
                  </a:cubicBezTo>
                  <a:cubicBezTo>
                    <a:pt x="350" y="1636"/>
                    <a:pt x="2723" y="2642"/>
                    <a:pt x="4126" y="2642"/>
                  </a:cubicBezTo>
                  <a:cubicBezTo>
                    <a:pt x="4159" y="2642"/>
                    <a:pt x="4193" y="2641"/>
                    <a:pt x="4225" y="2640"/>
                  </a:cubicBezTo>
                  <a:cubicBezTo>
                    <a:pt x="5611" y="2592"/>
                    <a:pt x="6483" y="1779"/>
                    <a:pt x="6624" y="1091"/>
                  </a:cubicBezTo>
                  <a:cubicBezTo>
                    <a:pt x="6805" y="207"/>
                    <a:pt x="5727" y="0"/>
                    <a:pt x="4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0" name="Google Shape;1350;p32"/>
            <p:cNvSpPr/>
            <p:nvPr/>
          </p:nvSpPr>
          <p:spPr>
            <a:xfrm>
              <a:off x="4535850" y="2816950"/>
              <a:ext cx="22750" cy="21975"/>
            </a:xfrm>
            <a:custGeom>
              <a:avLst/>
              <a:gdLst/>
              <a:ahLst/>
              <a:cxnLst/>
              <a:rect l="l" t="t" r="r" b="b"/>
              <a:pathLst>
                <a:path w="910" h="879" extrusionOk="0">
                  <a:moveTo>
                    <a:pt x="532" y="1"/>
                  </a:moveTo>
                  <a:cubicBezTo>
                    <a:pt x="430" y="1"/>
                    <a:pt x="359" y="84"/>
                    <a:pt x="359" y="84"/>
                  </a:cubicBezTo>
                  <a:cubicBezTo>
                    <a:pt x="353" y="84"/>
                    <a:pt x="347" y="84"/>
                    <a:pt x="341" y="84"/>
                  </a:cubicBezTo>
                  <a:cubicBezTo>
                    <a:pt x="1" y="84"/>
                    <a:pt x="181" y="539"/>
                    <a:pt x="611" y="878"/>
                  </a:cubicBezTo>
                  <a:cubicBezTo>
                    <a:pt x="611" y="878"/>
                    <a:pt x="909" y="256"/>
                    <a:pt x="678" y="60"/>
                  </a:cubicBezTo>
                  <a:cubicBezTo>
                    <a:pt x="626" y="16"/>
                    <a:pt x="576" y="1"/>
                    <a:pt x="5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1" name="Google Shape;1351;p32"/>
            <p:cNvSpPr/>
            <p:nvPr/>
          </p:nvSpPr>
          <p:spPr>
            <a:xfrm>
              <a:off x="4526625" y="2832425"/>
              <a:ext cx="15700" cy="18725"/>
            </a:xfrm>
            <a:custGeom>
              <a:avLst/>
              <a:gdLst/>
              <a:ahLst/>
              <a:cxnLst/>
              <a:rect l="l" t="t" r="r" b="b"/>
              <a:pathLst>
                <a:path w="628" h="749" extrusionOk="0">
                  <a:moveTo>
                    <a:pt x="419" y="0"/>
                  </a:moveTo>
                  <a:cubicBezTo>
                    <a:pt x="353" y="0"/>
                    <a:pt x="291" y="48"/>
                    <a:pt x="291" y="48"/>
                  </a:cubicBezTo>
                  <a:cubicBezTo>
                    <a:pt x="262" y="38"/>
                    <a:pt x="237" y="33"/>
                    <a:pt x="214" y="33"/>
                  </a:cubicBezTo>
                  <a:cubicBezTo>
                    <a:pt x="1" y="33"/>
                    <a:pt x="32" y="452"/>
                    <a:pt x="229" y="748"/>
                  </a:cubicBezTo>
                  <a:cubicBezTo>
                    <a:pt x="229" y="748"/>
                    <a:pt x="627" y="316"/>
                    <a:pt x="538" y="96"/>
                  </a:cubicBezTo>
                  <a:cubicBezTo>
                    <a:pt x="510" y="22"/>
                    <a:pt x="464" y="0"/>
                    <a:pt x="4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2" name="Google Shape;1352;p32"/>
            <p:cNvSpPr/>
            <p:nvPr/>
          </p:nvSpPr>
          <p:spPr>
            <a:xfrm>
              <a:off x="4560950" y="2814325"/>
              <a:ext cx="13375" cy="8100"/>
            </a:xfrm>
            <a:custGeom>
              <a:avLst/>
              <a:gdLst/>
              <a:ahLst/>
              <a:cxnLst/>
              <a:rect l="l" t="t" r="r" b="b"/>
              <a:pathLst>
                <a:path w="535" h="324" extrusionOk="0">
                  <a:moveTo>
                    <a:pt x="201" y="0"/>
                  </a:moveTo>
                  <a:cubicBezTo>
                    <a:pt x="85" y="0"/>
                    <a:pt x="123" y="114"/>
                    <a:pt x="123" y="114"/>
                  </a:cubicBezTo>
                  <a:cubicBezTo>
                    <a:pt x="1" y="222"/>
                    <a:pt x="221" y="324"/>
                    <a:pt x="451" y="324"/>
                  </a:cubicBezTo>
                  <a:cubicBezTo>
                    <a:pt x="479" y="324"/>
                    <a:pt x="507" y="322"/>
                    <a:pt x="535" y="319"/>
                  </a:cubicBezTo>
                  <a:cubicBezTo>
                    <a:pt x="535" y="319"/>
                    <a:pt x="370" y="11"/>
                    <a:pt x="213" y="1"/>
                  </a:cubicBezTo>
                  <a:cubicBezTo>
                    <a:pt x="209" y="0"/>
                    <a:pt x="205" y="0"/>
                    <a:pt x="2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3" name="Google Shape;1353;p32"/>
            <p:cNvSpPr/>
            <p:nvPr/>
          </p:nvSpPr>
          <p:spPr>
            <a:xfrm>
              <a:off x="4585925" y="2692375"/>
              <a:ext cx="23475" cy="16025"/>
            </a:xfrm>
            <a:custGeom>
              <a:avLst/>
              <a:gdLst/>
              <a:ahLst/>
              <a:cxnLst/>
              <a:rect l="l" t="t" r="r" b="b"/>
              <a:pathLst>
                <a:path w="939" h="641" extrusionOk="0">
                  <a:moveTo>
                    <a:pt x="931" y="0"/>
                  </a:moveTo>
                  <a:cubicBezTo>
                    <a:pt x="853" y="0"/>
                    <a:pt x="187" y="8"/>
                    <a:pt x="84" y="262"/>
                  </a:cubicBezTo>
                  <a:cubicBezTo>
                    <a:pt x="1" y="463"/>
                    <a:pt x="230" y="519"/>
                    <a:pt x="230" y="519"/>
                  </a:cubicBezTo>
                  <a:cubicBezTo>
                    <a:pt x="264" y="603"/>
                    <a:pt x="317" y="641"/>
                    <a:pt x="382" y="641"/>
                  </a:cubicBezTo>
                  <a:cubicBezTo>
                    <a:pt x="556" y="641"/>
                    <a:pt x="807" y="366"/>
                    <a:pt x="939" y="1"/>
                  </a:cubicBezTo>
                  <a:cubicBezTo>
                    <a:pt x="939" y="1"/>
                    <a:pt x="936" y="0"/>
                    <a:pt x="931"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4" name="Google Shape;1354;p32"/>
            <p:cNvSpPr/>
            <p:nvPr/>
          </p:nvSpPr>
          <p:spPr>
            <a:xfrm>
              <a:off x="4605550" y="2701475"/>
              <a:ext cx="23475" cy="10925"/>
            </a:xfrm>
            <a:custGeom>
              <a:avLst/>
              <a:gdLst/>
              <a:ahLst/>
              <a:cxnLst/>
              <a:rect l="l" t="t" r="r" b="b"/>
              <a:pathLst>
                <a:path w="939" h="437" extrusionOk="0">
                  <a:moveTo>
                    <a:pt x="431" y="1"/>
                  </a:moveTo>
                  <a:cubicBezTo>
                    <a:pt x="321" y="1"/>
                    <a:pt x="219" y="18"/>
                    <a:pt x="158" y="69"/>
                  </a:cubicBezTo>
                  <a:cubicBezTo>
                    <a:pt x="1" y="203"/>
                    <a:pt x="205" y="296"/>
                    <a:pt x="205" y="296"/>
                  </a:cubicBezTo>
                  <a:cubicBezTo>
                    <a:pt x="208" y="395"/>
                    <a:pt x="266" y="437"/>
                    <a:pt x="350" y="437"/>
                  </a:cubicBezTo>
                  <a:cubicBezTo>
                    <a:pt x="513" y="437"/>
                    <a:pt x="775" y="282"/>
                    <a:pt x="939" y="78"/>
                  </a:cubicBezTo>
                  <a:cubicBezTo>
                    <a:pt x="939" y="78"/>
                    <a:pt x="666" y="1"/>
                    <a:pt x="431"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5" name="Google Shape;1355;p32"/>
            <p:cNvSpPr/>
            <p:nvPr/>
          </p:nvSpPr>
          <p:spPr>
            <a:xfrm>
              <a:off x="4577325" y="2679325"/>
              <a:ext cx="9475" cy="11375"/>
            </a:xfrm>
            <a:custGeom>
              <a:avLst/>
              <a:gdLst/>
              <a:ahLst/>
              <a:cxnLst/>
              <a:rect l="l" t="t" r="r" b="b"/>
              <a:pathLst>
                <a:path w="379" h="455" extrusionOk="0">
                  <a:moveTo>
                    <a:pt x="252" y="1"/>
                  </a:moveTo>
                  <a:cubicBezTo>
                    <a:pt x="252" y="1"/>
                    <a:pt x="1" y="258"/>
                    <a:pt x="52" y="394"/>
                  </a:cubicBezTo>
                  <a:cubicBezTo>
                    <a:pt x="69" y="441"/>
                    <a:pt x="98" y="454"/>
                    <a:pt x="125" y="454"/>
                  </a:cubicBezTo>
                  <a:cubicBezTo>
                    <a:pt x="165" y="454"/>
                    <a:pt x="202" y="427"/>
                    <a:pt x="202" y="427"/>
                  </a:cubicBezTo>
                  <a:cubicBezTo>
                    <a:pt x="220" y="433"/>
                    <a:pt x="236" y="437"/>
                    <a:pt x="251" y="437"/>
                  </a:cubicBezTo>
                  <a:cubicBezTo>
                    <a:pt x="379" y="437"/>
                    <a:pt x="367" y="184"/>
                    <a:pt x="252"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6" name="Google Shape;1356;p32"/>
            <p:cNvSpPr/>
            <p:nvPr/>
          </p:nvSpPr>
          <p:spPr>
            <a:xfrm>
              <a:off x="4679975" y="2657800"/>
              <a:ext cx="24675" cy="14900"/>
            </a:xfrm>
            <a:custGeom>
              <a:avLst/>
              <a:gdLst/>
              <a:ahLst/>
              <a:cxnLst/>
              <a:rect l="l" t="t" r="r" b="b"/>
              <a:pathLst>
                <a:path w="987" h="596" extrusionOk="0">
                  <a:moveTo>
                    <a:pt x="729" y="1"/>
                  </a:moveTo>
                  <a:cubicBezTo>
                    <a:pt x="501" y="1"/>
                    <a:pt x="192" y="31"/>
                    <a:pt x="105" y="189"/>
                  </a:cubicBezTo>
                  <a:cubicBezTo>
                    <a:pt x="1" y="380"/>
                    <a:pt x="221" y="459"/>
                    <a:pt x="221" y="459"/>
                  </a:cubicBezTo>
                  <a:cubicBezTo>
                    <a:pt x="246" y="554"/>
                    <a:pt x="302" y="596"/>
                    <a:pt x="374" y="596"/>
                  </a:cubicBezTo>
                  <a:cubicBezTo>
                    <a:pt x="548" y="596"/>
                    <a:pt x="818" y="352"/>
                    <a:pt x="986" y="13"/>
                  </a:cubicBezTo>
                  <a:cubicBezTo>
                    <a:pt x="986" y="13"/>
                    <a:pt x="874" y="1"/>
                    <a:pt x="7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7" name="Google Shape;1357;p32"/>
            <p:cNvSpPr/>
            <p:nvPr/>
          </p:nvSpPr>
          <p:spPr>
            <a:xfrm>
              <a:off x="4699150" y="2667725"/>
              <a:ext cx="23700" cy="10800"/>
            </a:xfrm>
            <a:custGeom>
              <a:avLst/>
              <a:gdLst/>
              <a:ahLst/>
              <a:cxnLst/>
              <a:rect l="l" t="t" r="r" b="b"/>
              <a:pathLst>
                <a:path w="948" h="432" extrusionOk="0">
                  <a:moveTo>
                    <a:pt x="369" y="0"/>
                  </a:moveTo>
                  <a:cubicBezTo>
                    <a:pt x="291" y="0"/>
                    <a:pt x="222" y="13"/>
                    <a:pt x="173" y="46"/>
                  </a:cubicBezTo>
                  <a:cubicBezTo>
                    <a:pt x="1" y="163"/>
                    <a:pt x="193" y="276"/>
                    <a:pt x="193" y="276"/>
                  </a:cubicBezTo>
                  <a:cubicBezTo>
                    <a:pt x="183" y="385"/>
                    <a:pt x="248" y="432"/>
                    <a:pt x="349" y="432"/>
                  </a:cubicBezTo>
                  <a:cubicBezTo>
                    <a:pt x="514" y="432"/>
                    <a:pt x="772" y="308"/>
                    <a:pt x="947" y="132"/>
                  </a:cubicBezTo>
                  <a:cubicBezTo>
                    <a:pt x="947" y="132"/>
                    <a:pt x="617" y="0"/>
                    <a:pt x="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8" name="Google Shape;1358;p32"/>
            <p:cNvSpPr/>
            <p:nvPr/>
          </p:nvSpPr>
          <p:spPr>
            <a:xfrm>
              <a:off x="4673600" y="2642600"/>
              <a:ext cx="9225" cy="11000"/>
            </a:xfrm>
            <a:custGeom>
              <a:avLst/>
              <a:gdLst/>
              <a:ahLst/>
              <a:cxnLst/>
              <a:rect l="l" t="t" r="r" b="b"/>
              <a:pathLst>
                <a:path w="369" h="440" extrusionOk="0">
                  <a:moveTo>
                    <a:pt x="280" y="0"/>
                  </a:moveTo>
                  <a:cubicBezTo>
                    <a:pt x="280" y="0"/>
                    <a:pt x="0" y="232"/>
                    <a:pt x="34" y="371"/>
                  </a:cubicBezTo>
                  <a:cubicBezTo>
                    <a:pt x="47" y="425"/>
                    <a:pt x="78" y="439"/>
                    <a:pt x="109" y="439"/>
                  </a:cubicBezTo>
                  <a:cubicBezTo>
                    <a:pt x="145" y="439"/>
                    <a:pt x="180" y="419"/>
                    <a:pt x="180" y="419"/>
                  </a:cubicBezTo>
                  <a:cubicBezTo>
                    <a:pt x="200" y="429"/>
                    <a:pt x="219" y="434"/>
                    <a:pt x="235" y="434"/>
                  </a:cubicBezTo>
                  <a:cubicBezTo>
                    <a:pt x="354" y="434"/>
                    <a:pt x="369" y="188"/>
                    <a:pt x="2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9" name="Google Shape;1359;p32"/>
            <p:cNvSpPr/>
            <p:nvPr/>
          </p:nvSpPr>
          <p:spPr>
            <a:xfrm>
              <a:off x="4690800" y="2679625"/>
              <a:ext cx="13350" cy="7075"/>
            </a:xfrm>
            <a:custGeom>
              <a:avLst/>
              <a:gdLst/>
              <a:ahLst/>
              <a:cxnLst/>
              <a:rect l="l" t="t" r="r" b="b"/>
              <a:pathLst>
                <a:path w="534" h="283" extrusionOk="0">
                  <a:moveTo>
                    <a:pt x="155" y="1"/>
                  </a:moveTo>
                  <a:cubicBezTo>
                    <a:pt x="147" y="1"/>
                    <a:pt x="139" y="1"/>
                    <a:pt x="131" y="2"/>
                  </a:cubicBezTo>
                  <a:cubicBezTo>
                    <a:pt x="1" y="24"/>
                    <a:pt x="72" y="133"/>
                    <a:pt x="72" y="133"/>
                  </a:cubicBezTo>
                  <a:cubicBezTo>
                    <a:pt x="6" y="231"/>
                    <a:pt x="120" y="283"/>
                    <a:pt x="274" y="283"/>
                  </a:cubicBezTo>
                  <a:cubicBezTo>
                    <a:pt x="356" y="283"/>
                    <a:pt x="449" y="268"/>
                    <a:pt x="533" y="239"/>
                  </a:cubicBezTo>
                  <a:cubicBezTo>
                    <a:pt x="533" y="239"/>
                    <a:pt x="311" y="1"/>
                    <a:pt x="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0" name="Google Shape;1360;p32"/>
            <p:cNvSpPr/>
            <p:nvPr/>
          </p:nvSpPr>
          <p:spPr>
            <a:xfrm>
              <a:off x="4587475" y="2823425"/>
              <a:ext cx="47950" cy="45350"/>
            </a:xfrm>
            <a:custGeom>
              <a:avLst/>
              <a:gdLst/>
              <a:ahLst/>
              <a:cxnLst/>
              <a:rect l="l" t="t" r="r" b="b"/>
              <a:pathLst>
                <a:path w="1918" h="1814" extrusionOk="0">
                  <a:moveTo>
                    <a:pt x="959" y="0"/>
                  </a:moveTo>
                  <a:cubicBezTo>
                    <a:pt x="430" y="0"/>
                    <a:pt x="1" y="406"/>
                    <a:pt x="1" y="907"/>
                  </a:cubicBezTo>
                  <a:cubicBezTo>
                    <a:pt x="1" y="1408"/>
                    <a:pt x="430" y="1813"/>
                    <a:pt x="959" y="1813"/>
                  </a:cubicBezTo>
                  <a:cubicBezTo>
                    <a:pt x="1488" y="1813"/>
                    <a:pt x="1917" y="1408"/>
                    <a:pt x="1917" y="907"/>
                  </a:cubicBezTo>
                  <a:cubicBezTo>
                    <a:pt x="1917" y="406"/>
                    <a:pt x="1488" y="0"/>
                    <a:pt x="959"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1" name="Google Shape;1361;p32"/>
            <p:cNvSpPr/>
            <p:nvPr/>
          </p:nvSpPr>
          <p:spPr>
            <a:xfrm>
              <a:off x="4593525" y="2824975"/>
              <a:ext cx="39600" cy="34100"/>
            </a:xfrm>
            <a:custGeom>
              <a:avLst/>
              <a:gdLst/>
              <a:ahLst/>
              <a:cxnLst/>
              <a:rect l="l" t="t" r="r" b="b"/>
              <a:pathLst>
                <a:path w="1584" h="1364" extrusionOk="0">
                  <a:moveTo>
                    <a:pt x="980" y="1"/>
                  </a:moveTo>
                  <a:cubicBezTo>
                    <a:pt x="916" y="1"/>
                    <a:pt x="853" y="15"/>
                    <a:pt x="792" y="46"/>
                  </a:cubicBezTo>
                  <a:cubicBezTo>
                    <a:pt x="745" y="24"/>
                    <a:pt x="694" y="14"/>
                    <a:pt x="640" y="14"/>
                  </a:cubicBezTo>
                  <a:cubicBezTo>
                    <a:pt x="352" y="14"/>
                    <a:pt x="0" y="307"/>
                    <a:pt x="0" y="644"/>
                  </a:cubicBezTo>
                  <a:cubicBezTo>
                    <a:pt x="0" y="1041"/>
                    <a:pt x="354" y="1364"/>
                    <a:pt x="792" y="1364"/>
                  </a:cubicBezTo>
                  <a:cubicBezTo>
                    <a:pt x="1229" y="1364"/>
                    <a:pt x="1583" y="1041"/>
                    <a:pt x="1583" y="644"/>
                  </a:cubicBezTo>
                  <a:cubicBezTo>
                    <a:pt x="1583" y="315"/>
                    <a:pt x="1282" y="1"/>
                    <a:pt x="9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2" name="Google Shape;1362;p32"/>
            <p:cNvSpPr/>
            <p:nvPr/>
          </p:nvSpPr>
          <p:spPr>
            <a:xfrm>
              <a:off x="4300900" y="2732375"/>
              <a:ext cx="47950" cy="45350"/>
            </a:xfrm>
            <a:custGeom>
              <a:avLst/>
              <a:gdLst/>
              <a:ahLst/>
              <a:cxnLst/>
              <a:rect l="l" t="t" r="r" b="b"/>
              <a:pathLst>
                <a:path w="1918" h="1814" extrusionOk="0">
                  <a:moveTo>
                    <a:pt x="959" y="1"/>
                  </a:moveTo>
                  <a:cubicBezTo>
                    <a:pt x="430" y="1"/>
                    <a:pt x="1" y="406"/>
                    <a:pt x="1" y="907"/>
                  </a:cubicBezTo>
                  <a:cubicBezTo>
                    <a:pt x="1" y="1408"/>
                    <a:pt x="430" y="1814"/>
                    <a:pt x="959" y="1814"/>
                  </a:cubicBezTo>
                  <a:cubicBezTo>
                    <a:pt x="1488" y="1814"/>
                    <a:pt x="1917" y="1408"/>
                    <a:pt x="1917" y="907"/>
                  </a:cubicBezTo>
                  <a:cubicBezTo>
                    <a:pt x="1917" y="406"/>
                    <a:pt x="1488" y="1"/>
                    <a:pt x="959"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3" name="Google Shape;1363;p32"/>
            <p:cNvSpPr/>
            <p:nvPr/>
          </p:nvSpPr>
          <p:spPr>
            <a:xfrm>
              <a:off x="4642950" y="2694825"/>
              <a:ext cx="47925" cy="45350"/>
            </a:xfrm>
            <a:custGeom>
              <a:avLst/>
              <a:gdLst/>
              <a:ahLst/>
              <a:cxnLst/>
              <a:rect l="l" t="t" r="r" b="b"/>
              <a:pathLst>
                <a:path w="1917" h="1814" extrusionOk="0">
                  <a:moveTo>
                    <a:pt x="959" y="1"/>
                  </a:moveTo>
                  <a:cubicBezTo>
                    <a:pt x="430" y="1"/>
                    <a:pt x="1" y="406"/>
                    <a:pt x="1" y="907"/>
                  </a:cubicBezTo>
                  <a:cubicBezTo>
                    <a:pt x="1" y="1408"/>
                    <a:pt x="429" y="1814"/>
                    <a:pt x="959" y="1814"/>
                  </a:cubicBezTo>
                  <a:cubicBezTo>
                    <a:pt x="959" y="1814"/>
                    <a:pt x="960" y="1814"/>
                    <a:pt x="961" y="1814"/>
                  </a:cubicBezTo>
                  <a:cubicBezTo>
                    <a:pt x="1488" y="1814"/>
                    <a:pt x="1917" y="1408"/>
                    <a:pt x="1917" y="907"/>
                  </a:cubicBezTo>
                  <a:cubicBezTo>
                    <a:pt x="1917" y="406"/>
                    <a:pt x="1488" y="1"/>
                    <a:pt x="959"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4" name="Google Shape;1364;p32"/>
            <p:cNvSpPr/>
            <p:nvPr/>
          </p:nvSpPr>
          <p:spPr>
            <a:xfrm>
              <a:off x="4649025" y="2696425"/>
              <a:ext cx="39625" cy="34100"/>
            </a:xfrm>
            <a:custGeom>
              <a:avLst/>
              <a:gdLst/>
              <a:ahLst/>
              <a:cxnLst/>
              <a:rect l="l" t="t" r="r" b="b"/>
              <a:pathLst>
                <a:path w="1585" h="1364" extrusionOk="0">
                  <a:moveTo>
                    <a:pt x="981" y="1"/>
                  </a:moveTo>
                  <a:cubicBezTo>
                    <a:pt x="917" y="1"/>
                    <a:pt x="853" y="15"/>
                    <a:pt x="792" y="46"/>
                  </a:cubicBezTo>
                  <a:cubicBezTo>
                    <a:pt x="745" y="24"/>
                    <a:pt x="693" y="14"/>
                    <a:pt x="639" y="14"/>
                  </a:cubicBezTo>
                  <a:cubicBezTo>
                    <a:pt x="351" y="14"/>
                    <a:pt x="0" y="307"/>
                    <a:pt x="0" y="643"/>
                  </a:cubicBezTo>
                  <a:cubicBezTo>
                    <a:pt x="0" y="1040"/>
                    <a:pt x="354" y="1364"/>
                    <a:pt x="792" y="1364"/>
                  </a:cubicBezTo>
                  <a:cubicBezTo>
                    <a:pt x="1229" y="1364"/>
                    <a:pt x="1584" y="1040"/>
                    <a:pt x="1584" y="643"/>
                  </a:cubicBezTo>
                  <a:cubicBezTo>
                    <a:pt x="1584" y="314"/>
                    <a:pt x="1283"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5" name="Google Shape;1365;p32"/>
            <p:cNvSpPr/>
            <p:nvPr/>
          </p:nvSpPr>
          <p:spPr>
            <a:xfrm>
              <a:off x="4326550" y="2908875"/>
              <a:ext cx="47900" cy="45350"/>
            </a:xfrm>
            <a:custGeom>
              <a:avLst/>
              <a:gdLst/>
              <a:ahLst/>
              <a:cxnLst/>
              <a:rect l="l" t="t" r="r" b="b"/>
              <a:pathLst>
                <a:path w="1916" h="1814" extrusionOk="0">
                  <a:moveTo>
                    <a:pt x="957" y="1"/>
                  </a:moveTo>
                  <a:cubicBezTo>
                    <a:pt x="428" y="1"/>
                    <a:pt x="0" y="408"/>
                    <a:pt x="0" y="907"/>
                  </a:cubicBezTo>
                  <a:cubicBezTo>
                    <a:pt x="0" y="1408"/>
                    <a:pt x="428" y="1814"/>
                    <a:pt x="957" y="1814"/>
                  </a:cubicBezTo>
                  <a:cubicBezTo>
                    <a:pt x="1487" y="1814"/>
                    <a:pt x="1916" y="1408"/>
                    <a:pt x="1916" y="907"/>
                  </a:cubicBezTo>
                  <a:cubicBezTo>
                    <a:pt x="1916" y="408"/>
                    <a:pt x="1487" y="1"/>
                    <a:pt x="957"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6" name="Google Shape;1366;p32"/>
            <p:cNvSpPr/>
            <p:nvPr/>
          </p:nvSpPr>
          <p:spPr>
            <a:xfrm>
              <a:off x="4332600" y="2910450"/>
              <a:ext cx="39625" cy="34100"/>
            </a:xfrm>
            <a:custGeom>
              <a:avLst/>
              <a:gdLst/>
              <a:ahLst/>
              <a:cxnLst/>
              <a:rect l="l" t="t" r="r" b="b"/>
              <a:pathLst>
                <a:path w="1585" h="1364" extrusionOk="0">
                  <a:moveTo>
                    <a:pt x="981" y="1"/>
                  </a:moveTo>
                  <a:cubicBezTo>
                    <a:pt x="917" y="1"/>
                    <a:pt x="854" y="15"/>
                    <a:pt x="792" y="46"/>
                  </a:cubicBezTo>
                  <a:cubicBezTo>
                    <a:pt x="746" y="25"/>
                    <a:pt x="694" y="14"/>
                    <a:pt x="641" y="14"/>
                  </a:cubicBezTo>
                  <a:cubicBezTo>
                    <a:pt x="352" y="14"/>
                    <a:pt x="1" y="308"/>
                    <a:pt x="1" y="643"/>
                  </a:cubicBezTo>
                  <a:cubicBezTo>
                    <a:pt x="1" y="1041"/>
                    <a:pt x="355" y="1364"/>
                    <a:pt x="792" y="1364"/>
                  </a:cubicBezTo>
                  <a:cubicBezTo>
                    <a:pt x="1230" y="1364"/>
                    <a:pt x="1584" y="1041"/>
                    <a:pt x="1584" y="643"/>
                  </a:cubicBezTo>
                  <a:cubicBezTo>
                    <a:pt x="1584" y="315"/>
                    <a:pt x="1283"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367" name="Google Shape;1367;p32"/>
            <p:cNvGrpSpPr/>
            <p:nvPr/>
          </p:nvGrpSpPr>
          <p:grpSpPr>
            <a:xfrm>
              <a:off x="4297350" y="2726300"/>
              <a:ext cx="49250" cy="41775"/>
              <a:chOff x="4297350" y="2726300"/>
              <a:chExt cx="49250" cy="41775"/>
            </a:xfrm>
          </p:grpSpPr>
          <p:sp>
            <p:nvSpPr>
              <p:cNvPr id="1368" name="Google Shape;1368;p32"/>
              <p:cNvSpPr/>
              <p:nvPr/>
            </p:nvSpPr>
            <p:spPr>
              <a:xfrm>
                <a:off x="4306975" y="2733950"/>
                <a:ext cx="39625" cy="34075"/>
              </a:xfrm>
              <a:custGeom>
                <a:avLst/>
                <a:gdLst/>
                <a:ahLst/>
                <a:cxnLst/>
                <a:rect l="l" t="t" r="r" b="b"/>
                <a:pathLst>
                  <a:path w="1585" h="1363" extrusionOk="0">
                    <a:moveTo>
                      <a:pt x="981" y="0"/>
                    </a:moveTo>
                    <a:cubicBezTo>
                      <a:pt x="917" y="0"/>
                      <a:pt x="853" y="14"/>
                      <a:pt x="792" y="45"/>
                    </a:cubicBezTo>
                    <a:cubicBezTo>
                      <a:pt x="745" y="23"/>
                      <a:pt x="694" y="13"/>
                      <a:pt x="641" y="13"/>
                    </a:cubicBezTo>
                    <a:cubicBezTo>
                      <a:pt x="352" y="13"/>
                      <a:pt x="0" y="307"/>
                      <a:pt x="0" y="643"/>
                    </a:cubicBezTo>
                    <a:cubicBezTo>
                      <a:pt x="0" y="1040"/>
                      <a:pt x="354" y="1363"/>
                      <a:pt x="792" y="1363"/>
                    </a:cubicBezTo>
                    <a:cubicBezTo>
                      <a:pt x="1229" y="1363"/>
                      <a:pt x="1584" y="1040"/>
                      <a:pt x="1584" y="643"/>
                    </a:cubicBezTo>
                    <a:cubicBezTo>
                      <a:pt x="1584" y="314"/>
                      <a:pt x="1283" y="0"/>
                      <a:pt x="9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369" name="Google Shape;1369;p32"/>
              <p:cNvGrpSpPr/>
              <p:nvPr/>
            </p:nvGrpSpPr>
            <p:grpSpPr>
              <a:xfrm>
                <a:off x="4297350" y="2726300"/>
                <a:ext cx="49250" cy="41775"/>
                <a:chOff x="4297350" y="2726300"/>
                <a:chExt cx="49250" cy="41775"/>
              </a:xfrm>
            </p:grpSpPr>
            <p:sp>
              <p:nvSpPr>
                <p:cNvPr id="1370" name="Google Shape;1370;p32"/>
                <p:cNvSpPr/>
                <p:nvPr/>
              </p:nvSpPr>
              <p:spPr>
                <a:xfrm>
                  <a:off x="4306975" y="2733950"/>
                  <a:ext cx="39625" cy="34075"/>
                </a:xfrm>
                <a:custGeom>
                  <a:avLst/>
                  <a:gdLst/>
                  <a:ahLst/>
                  <a:cxnLst/>
                  <a:rect l="l" t="t" r="r" b="b"/>
                  <a:pathLst>
                    <a:path w="1585" h="1363" extrusionOk="0">
                      <a:moveTo>
                        <a:pt x="981" y="0"/>
                      </a:moveTo>
                      <a:cubicBezTo>
                        <a:pt x="917" y="0"/>
                        <a:pt x="853" y="14"/>
                        <a:pt x="792" y="45"/>
                      </a:cubicBezTo>
                      <a:cubicBezTo>
                        <a:pt x="745" y="23"/>
                        <a:pt x="694" y="13"/>
                        <a:pt x="641" y="13"/>
                      </a:cubicBezTo>
                      <a:cubicBezTo>
                        <a:pt x="352" y="13"/>
                        <a:pt x="0" y="307"/>
                        <a:pt x="0" y="643"/>
                      </a:cubicBezTo>
                      <a:cubicBezTo>
                        <a:pt x="0" y="1040"/>
                        <a:pt x="354" y="1363"/>
                        <a:pt x="792" y="1363"/>
                      </a:cubicBezTo>
                      <a:cubicBezTo>
                        <a:pt x="1229" y="1363"/>
                        <a:pt x="1584" y="1040"/>
                        <a:pt x="1584" y="643"/>
                      </a:cubicBezTo>
                      <a:cubicBezTo>
                        <a:pt x="1584" y="314"/>
                        <a:pt x="1283" y="0"/>
                        <a:pt x="981" y="0"/>
                      </a:cubicBezTo>
                      <a:close/>
                    </a:path>
                  </a:pathLst>
                </a:custGeom>
                <a:solidFill>
                  <a:srgbClr val="DF553C">
                    <a:alpha val="519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371" name="Google Shape;1371;p32"/>
                <p:cNvGrpSpPr/>
                <p:nvPr/>
              </p:nvGrpSpPr>
              <p:grpSpPr>
                <a:xfrm>
                  <a:off x="4297350" y="2726300"/>
                  <a:ext cx="48675" cy="41775"/>
                  <a:chOff x="4297350" y="2726300"/>
                  <a:chExt cx="48675" cy="41775"/>
                </a:xfrm>
              </p:grpSpPr>
              <p:sp>
                <p:nvSpPr>
                  <p:cNvPr id="1372" name="Google Shape;1372;p32"/>
                  <p:cNvSpPr/>
                  <p:nvPr/>
                </p:nvSpPr>
                <p:spPr>
                  <a:xfrm>
                    <a:off x="4307025" y="2734450"/>
                    <a:ext cx="38600" cy="33625"/>
                  </a:xfrm>
                  <a:custGeom>
                    <a:avLst/>
                    <a:gdLst/>
                    <a:ahLst/>
                    <a:cxnLst/>
                    <a:rect l="l" t="t" r="r" b="b"/>
                    <a:pathLst>
                      <a:path w="1544" h="1345" extrusionOk="0">
                        <a:moveTo>
                          <a:pt x="574" y="1"/>
                        </a:moveTo>
                        <a:lnTo>
                          <a:pt x="574" y="1"/>
                        </a:lnTo>
                        <a:cubicBezTo>
                          <a:pt x="300" y="40"/>
                          <a:pt x="0" y="313"/>
                          <a:pt x="0" y="624"/>
                        </a:cubicBezTo>
                        <a:cubicBezTo>
                          <a:pt x="0" y="1021"/>
                          <a:pt x="356" y="1345"/>
                          <a:pt x="793" y="1345"/>
                        </a:cubicBezTo>
                        <a:cubicBezTo>
                          <a:pt x="1143" y="1345"/>
                          <a:pt x="1440" y="1136"/>
                          <a:pt x="1543" y="848"/>
                        </a:cubicBezTo>
                        <a:lnTo>
                          <a:pt x="1543" y="848"/>
                        </a:lnTo>
                        <a:cubicBezTo>
                          <a:pt x="1414" y="920"/>
                          <a:pt x="1253" y="963"/>
                          <a:pt x="1079" y="963"/>
                        </a:cubicBezTo>
                        <a:cubicBezTo>
                          <a:pt x="660" y="963"/>
                          <a:pt x="320" y="716"/>
                          <a:pt x="320" y="412"/>
                        </a:cubicBezTo>
                        <a:cubicBezTo>
                          <a:pt x="320" y="249"/>
                          <a:pt x="419" y="101"/>
                          <a:pt x="574" y="1"/>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3" name="Google Shape;1373;p32"/>
                  <p:cNvSpPr/>
                  <p:nvPr/>
                </p:nvSpPr>
                <p:spPr>
                  <a:xfrm>
                    <a:off x="4316750" y="2733175"/>
                    <a:ext cx="19650" cy="15050"/>
                  </a:xfrm>
                  <a:custGeom>
                    <a:avLst/>
                    <a:gdLst/>
                    <a:ahLst/>
                    <a:cxnLst/>
                    <a:rect l="l" t="t" r="r" b="b"/>
                    <a:pathLst>
                      <a:path w="786" h="602" extrusionOk="0">
                        <a:moveTo>
                          <a:pt x="378" y="1"/>
                        </a:moveTo>
                        <a:cubicBezTo>
                          <a:pt x="194" y="1"/>
                          <a:pt x="174" y="159"/>
                          <a:pt x="174" y="159"/>
                        </a:cubicBezTo>
                        <a:cubicBezTo>
                          <a:pt x="0" y="402"/>
                          <a:pt x="786" y="601"/>
                          <a:pt x="786" y="601"/>
                        </a:cubicBezTo>
                        <a:cubicBezTo>
                          <a:pt x="786" y="601"/>
                          <a:pt x="718" y="62"/>
                          <a:pt x="459" y="10"/>
                        </a:cubicBezTo>
                        <a:cubicBezTo>
                          <a:pt x="429" y="4"/>
                          <a:pt x="402" y="1"/>
                          <a:pt x="378" y="1"/>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4" name="Google Shape;1374;p32"/>
                  <p:cNvSpPr/>
                  <p:nvPr/>
                </p:nvSpPr>
                <p:spPr>
                  <a:xfrm>
                    <a:off x="4309225" y="2732650"/>
                    <a:ext cx="23175" cy="19525"/>
                  </a:xfrm>
                  <a:custGeom>
                    <a:avLst/>
                    <a:gdLst/>
                    <a:ahLst/>
                    <a:cxnLst/>
                    <a:rect l="l" t="t" r="r" b="b"/>
                    <a:pathLst>
                      <a:path w="927" h="781" extrusionOk="0">
                        <a:moveTo>
                          <a:pt x="587" y="0"/>
                        </a:moveTo>
                        <a:cubicBezTo>
                          <a:pt x="541" y="0"/>
                          <a:pt x="483" y="11"/>
                          <a:pt x="410" y="38"/>
                        </a:cubicBezTo>
                        <a:cubicBezTo>
                          <a:pt x="51" y="170"/>
                          <a:pt x="1" y="780"/>
                          <a:pt x="1" y="780"/>
                        </a:cubicBezTo>
                        <a:cubicBezTo>
                          <a:pt x="1" y="780"/>
                          <a:pt x="926" y="385"/>
                          <a:pt x="763" y="156"/>
                        </a:cubicBezTo>
                        <a:cubicBezTo>
                          <a:pt x="763" y="156"/>
                          <a:pt x="762" y="0"/>
                          <a:pt x="587" y="0"/>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5" name="Google Shape;1375;p32"/>
                  <p:cNvSpPr/>
                  <p:nvPr/>
                </p:nvSpPr>
                <p:spPr>
                  <a:xfrm>
                    <a:off x="4297350" y="2729250"/>
                    <a:ext cx="32125" cy="9725"/>
                  </a:xfrm>
                  <a:custGeom>
                    <a:avLst/>
                    <a:gdLst/>
                    <a:ahLst/>
                    <a:cxnLst/>
                    <a:rect l="l" t="t" r="r" b="b"/>
                    <a:pathLst>
                      <a:path w="1285" h="389" extrusionOk="0">
                        <a:moveTo>
                          <a:pt x="783" y="1"/>
                        </a:moveTo>
                        <a:cubicBezTo>
                          <a:pt x="434" y="1"/>
                          <a:pt x="0" y="57"/>
                          <a:pt x="0" y="57"/>
                        </a:cubicBezTo>
                        <a:cubicBezTo>
                          <a:pt x="0" y="57"/>
                          <a:pt x="355" y="389"/>
                          <a:pt x="748" y="389"/>
                        </a:cubicBezTo>
                        <a:cubicBezTo>
                          <a:pt x="783" y="389"/>
                          <a:pt x="817" y="386"/>
                          <a:pt x="852" y="381"/>
                        </a:cubicBezTo>
                        <a:cubicBezTo>
                          <a:pt x="1284" y="312"/>
                          <a:pt x="1206" y="146"/>
                          <a:pt x="1206" y="146"/>
                        </a:cubicBezTo>
                        <a:cubicBezTo>
                          <a:pt x="1261" y="33"/>
                          <a:pt x="1046" y="1"/>
                          <a:pt x="7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6" name="Google Shape;1376;p32"/>
                  <p:cNvSpPr/>
                  <p:nvPr/>
                </p:nvSpPr>
                <p:spPr>
                  <a:xfrm>
                    <a:off x="4323075" y="2726300"/>
                    <a:ext cx="22950" cy="10725"/>
                  </a:xfrm>
                  <a:custGeom>
                    <a:avLst/>
                    <a:gdLst/>
                    <a:ahLst/>
                    <a:cxnLst/>
                    <a:rect l="l" t="t" r="r" b="b"/>
                    <a:pathLst>
                      <a:path w="918" h="429" extrusionOk="0">
                        <a:moveTo>
                          <a:pt x="355" y="0"/>
                        </a:moveTo>
                        <a:cubicBezTo>
                          <a:pt x="305" y="0"/>
                          <a:pt x="259" y="10"/>
                          <a:pt x="221" y="34"/>
                        </a:cubicBezTo>
                        <a:cubicBezTo>
                          <a:pt x="0" y="170"/>
                          <a:pt x="146" y="325"/>
                          <a:pt x="146" y="325"/>
                        </a:cubicBezTo>
                        <a:cubicBezTo>
                          <a:pt x="166" y="401"/>
                          <a:pt x="231" y="428"/>
                          <a:pt x="315" y="428"/>
                        </a:cubicBezTo>
                        <a:cubicBezTo>
                          <a:pt x="545" y="428"/>
                          <a:pt x="917" y="223"/>
                          <a:pt x="917" y="223"/>
                        </a:cubicBezTo>
                        <a:cubicBezTo>
                          <a:pt x="917" y="223"/>
                          <a:pt x="592" y="0"/>
                          <a:pt x="3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7" name="Google Shape;1377;p32"/>
                  <p:cNvSpPr/>
                  <p:nvPr/>
                </p:nvSpPr>
                <p:spPr>
                  <a:xfrm>
                    <a:off x="4319225" y="2729075"/>
                    <a:ext cx="20300" cy="13325"/>
                  </a:xfrm>
                  <a:custGeom>
                    <a:avLst/>
                    <a:gdLst/>
                    <a:ahLst/>
                    <a:cxnLst/>
                    <a:rect l="l" t="t" r="r" b="b"/>
                    <a:pathLst>
                      <a:path w="812" h="533" extrusionOk="0">
                        <a:moveTo>
                          <a:pt x="360" y="1"/>
                        </a:moveTo>
                        <a:cubicBezTo>
                          <a:pt x="112" y="1"/>
                          <a:pt x="126" y="193"/>
                          <a:pt x="126" y="193"/>
                        </a:cubicBezTo>
                        <a:cubicBezTo>
                          <a:pt x="0" y="459"/>
                          <a:pt x="812" y="532"/>
                          <a:pt x="812" y="532"/>
                        </a:cubicBezTo>
                        <a:cubicBezTo>
                          <a:pt x="812" y="532"/>
                          <a:pt x="643" y="11"/>
                          <a:pt x="378" y="1"/>
                        </a:cubicBezTo>
                        <a:cubicBezTo>
                          <a:pt x="372" y="1"/>
                          <a:pt x="366" y="1"/>
                          <a:pt x="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sp>
          <p:nvSpPr>
            <p:cNvPr id="1378" name="Google Shape;1378;p32"/>
            <p:cNvSpPr/>
            <p:nvPr/>
          </p:nvSpPr>
          <p:spPr>
            <a:xfrm>
              <a:off x="4593525" y="2824975"/>
              <a:ext cx="39600" cy="34100"/>
            </a:xfrm>
            <a:custGeom>
              <a:avLst/>
              <a:gdLst/>
              <a:ahLst/>
              <a:cxnLst/>
              <a:rect l="l" t="t" r="r" b="b"/>
              <a:pathLst>
                <a:path w="1584" h="1364" extrusionOk="0">
                  <a:moveTo>
                    <a:pt x="980" y="1"/>
                  </a:moveTo>
                  <a:cubicBezTo>
                    <a:pt x="916" y="1"/>
                    <a:pt x="853" y="15"/>
                    <a:pt x="792" y="46"/>
                  </a:cubicBezTo>
                  <a:cubicBezTo>
                    <a:pt x="745" y="24"/>
                    <a:pt x="694" y="14"/>
                    <a:pt x="640" y="14"/>
                  </a:cubicBezTo>
                  <a:cubicBezTo>
                    <a:pt x="352" y="14"/>
                    <a:pt x="0" y="307"/>
                    <a:pt x="0" y="644"/>
                  </a:cubicBezTo>
                  <a:cubicBezTo>
                    <a:pt x="0" y="1041"/>
                    <a:pt x="354" y="1364"/>
                    <a:pt x="792" y="1364"/>
                  </a:cubicBezTo>
                  <a:cubicBezTo>
                    <a:pt x="1229" y="1364"/>
                    <a:pt x="1583" y="1041"/>
                    <a:pt x="1583" y="644"/>
                  </a:cubicBezTo>
                  <a:cubicBezTo>
                    <a:pt x="1583" y="315"/>
                    <a:pt x="1282" y="1"/>
                    <a:pt x="980" y="1"/>
                  </a:cubicBezTo>
                  <a:close/>
                </a:path>
              </a:pathLst>
            </a:custGeom>
            <a:solidFill>
              <a:srgbClr val="DF553C">
                <a:alpha val="519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9" name="Google Shape;1379;p32"/>
            <p:cNvSpPr/>
            <p:nvPr/>
          </p:nvSpPr>
          <p:spPr>
            <a:xfrm>
              <a:off x="4649025" y="2696425"/>
              <a:ext cx="39625" cy="34100"/>
            </a:xfrm>
            <a:custGeom>
              <a:avLst/>
              <a:gdLst/>
              <a:ahLst/>
              <a:cxnLst/>
              <a:rect l="l" t="t" r="r" b="b"/>
              <a:pathLst>
                <a:path w="1585" h="1364" extrusionOk="0">
                  <a:moveTo>
                    <a:pt x="981" y="1"/>
                  </a:moveTo>
                  <a:cubicBezTo>
                    <a:pt x="917" y="1"/>
                    <a:pt x="853" y="15"/>
                    <a:pt x="792" y="46"/>
                  </a:cubicBezTo>
                  <a:cubicBezTo>
                    <a:pt x="745" y="24"/>
                    <a:pt x="693" y="14"/>
                    <a:pt x="639" y="14"/>
                  </a:cubicBezTo>
                  <a:cubicBezTo>
                    <a:pt x="351" y="14"/>
                    <a:pt x="0" y="307"/>
                    <a:pt x="0" y="643"/>
                  </a:cubicBezTo>
                  <a:cubicBezTo>
                    <a:pt x="0" y="1040"/>
                    <a:pt x="354" y="1364"/>
                    <a:pt x="792" y="1364"/>
                  </a:cubicBezTo>
                  <a:cubicBezTo>
                    <a:pt x="1229" y="1364"/>
                    <a:pt x="1584" y="1040"/>
                    <a:pt x="1584" y="643"/>
                  </a:cubicBezTo>
                  <a:cubicBezTo>
                    <a:pt x="1584" y="314"/>
                    <a:pt x="1283" y="1"/>
                    <a:pt x="981" y="1"/>
                  </a:cubicBezTo>
                  <a:close/>
                </a:path>
              </a:pathLst>
            </a:custGeom>
            <a:solidFill>
              <a:srgbClr val="DF553C">
                <a:alpha val="519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0" name="Google Shape;1380;p32"/>
            <p:cNvSpPr/>
            <p:nvPr/>
          </p:nvSpPr>
          <p:spPr>
            <a:xfrm>
              <a:off x="4332600" y="2910450"/>
              <a:ext cx="39625" cy="34100"/>
            </a:xfrm>
            <a:custGeom>
              <a:avLst/>
              <a:gdLst/>
              <a:ahLst/>
              <a:cxnLst/>
              <a:rect l="l" t="t" r="r" b="b"/>
              <a:pathLst>
                <a:path w="1585" h="1364" extrusionOk="0">
                  <a:moveTo>
                    <a:pt x="981" y="1"/>
                  </a:moveTo>
                  <a:cubicBezTo>
                    <a:pt x="917" y="1"/>
                    <a:pt x="854" y="15"/>
                    <a:pt x="792" y="46"/>
                  </a:cubicBezTo>
                  <a:cubicBezTo>
                    <a:pt x="746" y="25"/>
                    <a:pt x="694" y="14"/>
                    <a:pt x="641" y="14"/>
                  </a:cubicBezTo>
                  <a:cubicBezTo>
                    <a:pt x="352" y="14"/>
                    <a:pt x="1" y="308"/>
                    <a:pt x="1" y="643"/>
                  </a:cubicBezTo>
                  <a:cubicBezTo>
                    <a:pt x="1" y="1041"/>
                    <a:pt x="355" y="1364"/>
                    <a:pt x="792" y="1364"/>
                  </a:cubicBezTo>
                  <a:cubicBezTo>
                    <a:pt x="1230" y="1364"/>
                    <a:pt x="1584" y="1041"/>
                    <a:pt x="1584" y="643"/>
                  </a:cubicBezTo>
                  <a:cubicBezTo>
                    <a:pt x="1584" y="315"/>
                    <a:pt x="1283" y="1"/>
                    <a:pt x="981" y="1"/>
                  </a:cubicBezTo>
                  <a:close/>
                </a:path>
              </a:pathLst>
            </a:custGeom>
            <a:solidFill>
              <a:srgbClr val="DF553C">
                <a:alpha val="519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381" name="Google Shape;1381;p32"/>
            <p:cNvGrpSpPr/>
            <p:nvPr/>
          </p:nvGrpSpPr>
          <p:grpSpPr>
            <a:xfrm>
              <a:off x="4583900" y="2817300"/>
              <a:ext cx="48675" cy="41775"/>
              <a:chOff x="4583900" y="2817300"/>
              <a:chExt cx="48675" cy="41775"/>
            </a:xfrm>
          </p:grpSpPr>
          <p:sp>
            <p:nvSpPr>
              <p:cNvPr id="1382" name="Google Shape;1382;p32"/>
              <p:cNvSpPr/>
              <p:nvPr/>
            </p:nvSpPr>
            <p:spPr>
              <a:xfrm>
                <a:off x="4593575" y="2825450"/>
                <a:ext cx="38600" cy="33625"/>
              </a:xfrm>
              <a:custGeom>
                <a:avLst/>
                <a:gdLst/>
                <a:ahLst/>
                <a:cxnLst/>
                <a:rect l="l" t="t" r="r" b="b"/>
                <a:pathLst>
                  <a:path w="1544" h="1345" extrusionOk="0">
                    <a:moveTo>
                      <a:pt x="574" y="1"/>
                    </a:moveTo>
                    <a:lnTo>
                      <a:pt x="574" y="1"/>
                    </a:lnTo>
                    <a:cubicBezTo>
                      <a:pt x="300" y="41"/>
                      <a:pt x="0" y="314"/>
                      <a:pt x="0" y="624"/>
                    </a:cubicBezTo>
                    <a:cubicBezTo>
                      <a:pt x="0" y="1022"/>
                      <a:pt x="354" y="1345"/>
                      <a:pt x="792" y="1345"/>
                    </a:cubicBezTo>
                    <a:cubicBezTo>
                      <a:pt x="1143" y="1345"/>
                      <a:pt x="1439" y="1137"/>
                      <a:pt x="1543" y="849"/>
                    </a:cubicBezTo>
                    <a:lnTo>
                      <a:pt x="1543" y="849"/>
                    </a:lnTo>
                    <a:cubicBezTo>
                      <a:pt x="1415" y="921"/>
                      <a:pt x="1254" y="964"/>
                      <a:pt x="1079" y="964"/>
                    </a:cubicBezTo>
                    <a:cubicBezTo>
                      <a:pt x="659" y="964"/>
                      <a:pt x="320" y="716"/>
                      <a:pt x="320" y="412"/>
                    </a:cubicBezTo>
                    <a:cubicBezTo>
                      <a:pt x="320" y="248"/>
                      <a:pt x="419" y="101"/>
                      <a:pt x="574" y="1"/>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3" name="Google Shape;1383;p32"/>
              <p:cNvSpPr/>
              <p:nvPr/>
            </p:nvSpPr>
            <p:spPr>
              <a:xfrm>
                <a:off x="4603300" y="2824250"/>
                <a:ext cx="19650" cy="15000"/>
              </a:xfrm>
              <a:custGeom>
                <a:avLst/>
                <a:gdLst/>
                <a:ahLst/>
                <a:cxnLst/>
                <a:rect l="l" t="t" r="r" b="b"/>
                <a:pathLst>
                  <a:path w="786" h="600" extrusionOk="0">
                    <a:moveTo>
                      <a:pt x="379" y="0"/>
                    </a:moveTo>
                    <a:cubicBezTo>
                      <a:pt x="194" y="0"/>
                      <a:pt x="174" y="158"/>
                      <a:pt x="174" y="158"/>
                    </a:cubicBezTo>
                    <a:cubicBezTo>
                      <a:pt x="0" y="401"/>
                      <a:pt x="785" y="600"/>
                      <a:pt x="785" y="600"/>
                    </a:cubicBezTo>
                    <a:cubicBezTo>
                      <a:pt x="785" y="600"/>
                      <a:pt x="718" y="61"/>
                      <a:pt x="459" y="9"/>
                    </a:cubicBezTo>
                    <a:cubicBezTo>
                      <a:pt x="429" y="3"/>
                      <a:pt x="403" y="0"/>
                      <a:pt x="379" y="0"/>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4" name="Google Shape;1384;p32"/>
              <p:cNvSpPr/>
              <p:nvPr/>
            </p:nvSpPr>
            <p:spPr>
              <a:xfrm>
                <a:off x="4595775" y="2823700"/>
                <a:ext cx="23175" cy="19500"/>
              </a:xfrm>
              <a:custGeom>
                <a:avLst/>
                <a:gdLst/>
                <a:ahLst/>
                <a:cxnLst/>
                <a:rect l="l" t="t" r="r" b="b"/>
                <a:pathLst>
                  <a:path w="927" h="780" extrusionOk="0">
                    <a:moveTo>
                      <a:pt x="586" y="0"/>
                    </a:moveTo>
                    <a:cubicBezTo>
                      <a:pt x="540" y="0"/>
                      <a:pt x="483" y="11"/>
                      <a:pt x="410" y="38"/>
                    </a:cubicBezTo>
                    <a:cubicBezTo>
                      <a:pt x="51" y="170"/>
                      <a:pt x="1" y="780"/>
                      <a:pt x="1" y="780"/>
                    </a:cubicBezTo>
                    <a:cubicBezTo>
                      <a:pt x="1" y="780"/>
                      <a:pt x="926" y="385"/>
                      <a:pt x="763" y="157"/>
                    </a:cubicBezTo>
                    <a:cubicBezTo>
                      <a:pt x="763" y="157"/>
                      <a:pt x="762" y="0"/>
                      <a:pt x="586" y="0"/>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5" name="Google Shape;1385;p32"/>
              <p:cNvSpPr/>
              <p:nvPr/>
            </p:nvSpPr>
            <p:spPr>
              <a:xfrm>
                <a:off x="4583900" y="2820300"/>
                <a:ext cx="32100" cy="9725"/>
              </a:xfrm>
              <a:custGeom>
                <a:avLst/>
                <a:gdLst/>
                <a:ahLst/>
                <a:cxnLst/>
                <a:rect l="l" t="t" r="r" b="b"/>
                <a:pathLst>
                  <a:path w="1284" h="389" extrusionOk="0">
                    <a:moveTo>
                      <a:pt x="782" y="0"/>
                    </a:moveTo>
                    <a:cubicBezTo>
                      <a:pt x="434" y="0"/>
                      <a:pt x="0" y="57"/>
                      <a:pt x="0" y="57"/>
                    </a:cubicBezTo>
                    <a:cubicBezTo>
                      <a:pt x="0" y="57"/>
                      <a:pt x="354" y="389"/>
                      <a:pt x="747" y="389"/>
                    </a:cubicBezTo>
                    <a:cubicBezTo>
                      <a:pt x="782" y="389"/>
                      <a:pt x="816" y="386"/>
                      <a:pt x="851" y="380"/>
                    </a:cubicBezTo>
                    <a:cubicBezTo>
                      <a:pt x="1283" y="312"/>
                      <a:pt x="1206" y="145"/>
                      <a:pt x="1206" y="145"/>
                    </a:cubicBezTo>
                    <a:cubicBezTo>
                      <a:pt x="1261" y="33"/>
                      <a:pt x="1046" y="0"/>
                      <a:pt x="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6" name="Google Shape;1386;p32"/>
              <p:cNvSpPr/>
              <p:nvPr/>
            </p:nvSpPr>
            <p:spPr>
              <a:xfrm>
                <a:off x="4609650" y="2817300"/>
                <a:ext cx="22925" cy="10750"/>
              </a:xfrm>
              <a:custGeom>
                <a:avLst/>
                <a:gdLst/>
                <a:ahLst/>
                <a:cxnLst/>
                <a:rect l="l" t="t" r="r" b="b"/>
                <a:pathLst>
                  <a:path w="917" h="430" extrusionOk="0">
                    <a:moveTo>
                      <a:pt x="354" y="1"/>
                    </a:moveTo>
                    <a:cubicBezTo>
                      <a:pt x="304" y="1"/>
                      <a:pt x="258" y="11"/>
                      <a:pt x="219" y="35"/>
                    </a:cubicBezTo>
                    <a:cubicBezTo>
                      <a:pt x="0" y="172"/>
                      <a:pt x="145" y="326"/>
                      <a:pt x="145" y="326"/>
                    </a:cubicBezTo>
                    <a:cubicBezTo>
                      <a:pt x="165" y="401"/>
                      <a:pt x="230" y="429"/>
                      <a:pt x="314" y="429"/>
                    </a:cubicBezTo>
                    <a:cubicBezTo>
                      <a:pt x="543" y="429"/>
                      <a:pt x="916" y="223"/>
                      <a:pt x="916" y="223"/>
                    </a:cubicBezTo>
                    <a:cubicBezTo>
                      <a:pt x="916" y="223"/>
                      <a:pt x="591" y="1"/>
                      <a:pt x="3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7" name="Google Shape;1387;p32"/>
              <p:cNvSpPr/>
              <p:nvPr/>
            </p:nvSpPr>
            <p:spPr>
              <a:xfrm>
                <a:off x="4605775" y="2820125"/>
                <a:ext cx="20300" cy="13300"/>
              </a:xfrm>
              <a:custGeom>
                <a:avLst/>
                <a:gdLst/>
                <a:ahLst/>
                <a:cxnLst/>
                <a:rect l="l" t="t" r="r" b="b"/>
                <a:pathLst>
                  <a:path w="812" h="532" extrusionOk="0">
                    <a:moveTo>
                      <a:pt x="357" y="0"/>
                    </a:moveTo>
                    <a:cubicBezTo>
                      <a:pt x="113" y="0"/>
                      <a:pt x="126" y="192"/>
                      <a:pt x="126" y="192"/>
                    </a:cubicBezTo>
                    <a:cubicBezTo>
                      <a:pt x="0" y="459"/>
                      <a:pt x="812" y="532"/>
                      <a:pt x="812" y="532"/>
                    </a:cubicBezTo>
                    <a:cubicBezTo>
                      <a:pt x="812" y="532"/>
                      <a:pt x="643" y="11"/>
                      <a:pt x="377" y="1"/>
                    </a:cubicBezTo>
                    <a:cubicBezTo>
                      <a:pt x="370" y="0"/>
                      <a:pt x="363" y="0"/>
                      <a:pt x="3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88" name="Google Shape;1388;p32"/>
            <p:cNvGrpSpPr/>
            <p:nvPr/>
          </p:nvGrpSpPr>
          <p:grpSpPr>
            <a:xfrm>
              <a:off x="4639375" y="2688750"/>
              <a:ext cx="48675" cy="41775"/>
              <a:chOff x="4639375" y="2688750"/>
              <a:chExt cx="48675" cy="41775"/>
            </a:xfrm>
          </p:grpSpPr>
          <p:sp>
            <p:nvSpPr>
              <p:cNvPr id="1389" name="Google Shape;1389;p32"/>
              <p:cNvSpPr/>
              <p:nvPr/>
            </p:nvSpPr>
            <p:spPr>
              <a:xfrm>
                <a:off x="4649050" y="2696900"/>
                <a:ext cx="38600" cy="33625"/>
              </a:xfrm>
              <a:custGeom>
                <a:avLst/>
                <a:gdLst/>
                <a:ahLst/>
                <a:cxnLst/>
                <a:rect l="l" t="t" r="r" b="b"/>
                <a:pathLst>
                  <a:path w="1544" h="1345" extrusionOk="0">
                    <a:moveTo>
                      <a:pt x="573" y="1"/>
                    </a:moveTo>
                    <a:lnTo>
                      <a:pt x="573" y="1"/>
                    </a:lnTo>
                    <a:cubicBezTo>
                      <a:pt x="299" y="40"/>
                      <a:pt x="0" y="313"/>
                      <a:pt x="0" y="624"/>
                    </a:cubicBezTo>
                    <a:cubicBezTo>
                      <a:pt x="0" y="1021"/>
                      <a:pt x="355" y="1345"/>
                      <a:pt x="793" y="1345"/>
                    </a:cubicBezTo>
                    <a:cubicBezTo>
                      <a:pt x="1143" y="1345"/>
                      <a:pt x="1439" y="1136"/>
                      <a:pt x="1543" y="848"/>
                    </a:cubicBezTo>
                    <a:lnTo>
                      <a:pt x="1543" y="848"/>
                    </a:lnTo>
                    <a:cubicBezTo>
                      <a:pt x="1415" y="920"/>
                      <a:pt x="1253" y="963"/>
                      <a:pt x="1078" y="963"/>
                    </a:cubicBezTo>
                    <a:cubicBezTo>
                      <a:pt x="659" y="963"/>
                      <a:pt x="319" y="715"/>
                      <a:pt x="319" y="412"/>
                    </a:cubicBezTo>
                    <a:cubicBezTo>
                      <a:pt x="319" y="249"/>
                      <a:pt x="419" y="101"/>
                      <a:pt x="573" y="1"/>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0" name="Google Shape;1390;p32"/>
              <p:cNvSpPr/>
              <p:nvPr/>
            </p:nvSpPr>
            <p:spPr>
              <a:xfrm>
                <a:off x="4658800" y="2695675"/>
                <a:ext cx="19650" cy="15025"/>
              </a:xfrm>
              <a:custGeom>
                <a:avLst/>
                <a:gdLst/>
                <a:ahLst/>
                <a:cxnLst/>
                <a:rect l="l" t="t" r="r" b="b"/>
                <a:pathLst>
                  <a:path w="786" h="601" extrusionOk="0">
                    <a:moveTo>
                      <a:pt x="379" y="0"/>
                    </a:moveTo>
                    <a:cubicBezTo>
                      <a:pt x="194" y="0"/>
                      <a:pt x="174" y="158"/>
                      <a:pt x="174" y="158"/>
                    </a:cubicBezTo>
                    <a:cubicBezTo>
                      <a:pt x="0" y="401"/>
                      <a:pt x="785" y="600"/>
                      <a:pt x="785" y="600"/>
                    </a:cubicBezTo>
                    <a:cubicBezTo>
                      <a:pt x="785" y="600"/>
                      <a:pt x="719" y="61"/>
                      <a:pt x="459" y="9"/>
                    </a:cubicBezTo>
                    <a:cubicBezTo>
                      <a:pt x="429" y="3"/>
                      <a:pt x="403" y="0"/>
                      <a:pt x="379" y="0"/>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1" name="Google Shape;1391;p32"/>
              <p:cNvSpPr/>
              <p:nvPr/>
            </p:nvSpPr>
            <p:spPr>
              <a:xfrm>
                <a:off x="4651275" y="2695100"/>
                <a:ext cx="23175" cy="19525"/>
              </a:xfrm>
              <a:custGeom>
                <a:avLst/>
                <a:gdLst/>
                <a:ahLst/>
                <a:cxnLst/>
                <a:rect l="l" t="t" r="r" b="b"/>
                <a:pathLst>
                  <a:path w="927" h="781" extrusionOk="0">
                    <a:moveTo>
                      <a:pt x="586" y="1"/>
                    </a:moveTo>
                    <a:cubicBezTo>
                      <a:pt x="540" y="1"/>
                      <a:pt x="482" y="11"/>
                      <a:pt x="410" y="38"/>
                    </a:cubicBezTo>
                    <a:cubicBezTo>
                      <a:pt x="51" y="170"/>
                      <a:pt x="1" y="780"/>
                      <a:pt x="1" y="780"/>
                    </a:cubicBezTo>
                    <a:cubicBezTo>
                      <a:pt x="1" y="780"/>
                      <a:pt x="926" y="385"/>
                      <a:pt x="763" y="156"/>
                    </a:cubicBezTo>
                    <a:cubicBezTo>
                      <a:pt x="763" y="156"/>
                      <a:pt x="762" y="1"/>
                      <a:pt x="586" y="1"/>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2" name="Google Shape;1392;p32"/>
              <p:cNvSpPr/>
              <p:nvPr/>
            </p:nvSpPr>
            <p:spPr>
              <a:xfrm>
                <a:off x="4639375" y="2691700"/>
                <a:ext cx="32150" cy="9725"/>
              </a:xfrm>
              <a:custGeom>
                <a:avLst/>
                <a:gdLst/>
                <a:ahLst/>
                <a:cxnLst/>
                <a:rect l="l" t="t" r="r" b="b"/>
                <a:pathLst>
                  <a:path w="1286" h="389" extrusionOk="0">
                    <a:moveTo>
                      <a:pt x="782" y="1"/>
                    </a:moveTo>
                    <a:cubicBezTo>
                      <a:pt x="433" y="1"/>
                      <a:pt x="0" y="57"/>
                      <a:pt x="0" y="57"/>
                    </a:cubicBezTo>
                    <a:cubicBezTo>
                      <a:pt x="0" y="57"/>
                      <a:pt x="354" y="389"/>
                      <a:pt x="747" y="389"/>
                    </a:cubicBezTo>
                    <a:cubicBezTo>
                      <a:pt x="781" y="389"/>
                      <a:pt x="816" y="386"/>
                      <a:pt x="851" y="381"/>
                    </a:cubicBezTo>
                    <a:cubicBezTo>
                      <a:pt x="1285" y="314"/>
                      <a:pt x="1206" y="146"/>
                      <a:pt x="1206" y="146"/>
                    </a:cubicBezTo>
                    <a:cubicBezTo>
                      <a:pt x="1261" y="33"/>
                      <a:pt x="1046" y="1"/>
                      <a:pt x="7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3" name="Google Shape;1393;p32"/>
              <p:cNvSpPr/>
              <p:nvPr/>
            </p:nvSpPr>
            <p:spPr>
              <a:xfrm>
                <a:off x="4665125" y="2688750"/>
                <a:ext cx="22925" cy="10725"/>
              </a:xfrm>
              <a:custGeom>
                <a:avLst/>
                <a:gdLst/>
                <a:ahLst/>
                <a:cxnLst/>
                <a:rect l="l" t="t" r="r" b="b"/>
                <a:pathLst>
                  <a:path w="917" h="429" extrusionOk="0">
                    <a:moveTo>
                      <a:pt x="354" y="0"/>
                    </a:moveTo>
                    <a:cubicBezTo>
                      <a:pt x="304" y="0"/>
                      <a:pt x="258" y="10"/>
                      <a:pt x="219" y="34"/>
                    </a:cubicBezTo>
                    <a:cubicBezTo>
                      <a:pt x="0" y="171"/>
                      <a:pt x="144" y="325"/>
                      <a:pt x="144" y="325"/>
                    </a:cubicBezTo>
                    <a:cubicBezTo>
                      <a:pt x="165" y="401"/>
                      <a:pt x="229" y="428"/>
                      <a:pt x="314" y="428"/>
                    </a:cubicBezTo>
                    <a:cubicBezTo>
                      <a:pt x="543" y="428"/>
                      <a:pt x="916" y="222"/>
                      <a:pt x="916" y="222"/>
                    </a:cubicBezTo>
                    <a:cubicBezTo>
                      <a:pt x="916" y="222"/>
                      <a:pt x="591" y="0"/>
                      <a:pt x="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4" name="Google Shape;1394;p32"/>
              <p:cNvSpPr/>
              <p:nvPr/>
            </p:nvSpPr>
            <p:spPr>
              <a:xfrm>
                <a:off x="4661250" y="2691550"/>
                <a:ext cx="20300" cy="13325"/>
              </a:xfrm>
              <a:custGeom>
                <a:avLst/>
                <a:gdLst/>
                <a:ahLst/>
                <a:cxnLst/>
                <a:rect l="l" t="t" r="r" b="b"/>
                <a:pathLst>
                  <a:path w="812" h="533" extrusionOk="0">
                    <a:moveTo>
                      <a:pt x="357" y="0"/>
                    </a:moveTo>
                    <a:cubicBezTo>
                      <a:pt x="113" y="0"/>
                      <a:pt x="126" y="193"/>
                      <a:pt x="126" y="193"/>
                    </a:cubicBezTo>
                    <a:cubicBezTo>
                      <a:pt x="0" y="459"/>
                      <a:pt x="812" y="532"/>
                      <a:pt x="812" y="532"/>
                    </a:cubicBezTo>
                    <a:cubicBezTo>
                      <a:pt x="812" y="532"/>
                      <a:pt x="643" y="11"/>
                      <a:pt x="376" y="1"/>
                    </a:cubicBezTo>
                    <a:cubicBezTo>
                      <a:pt x="370" y="1"/>
                      <a:pt x="363" y="0"/>
                      <a:pt x="3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95" name="Google Shape;1395;p32"/>
            <p:cNvGrpSpPr/>
            <p:nvPr/>
          </p:nvGrpSpPr>
          <p:grpSpPr>
            <a:xfrm>
              <a:off x="4323000" y="2902825"/>
              <a:ext cx="48625" cy="41750"/>
              <a:chOff x="4323000" y="2902825"/>
              <a:chExt cx="48625" cy="41750"/>
            </a:xfrm>
          </p:grpSpPr>
          <p:sp>
            <p:nvSpPr>
              <p:cNvPr id="1396" name="Google Shape;1396;p32"/>
              <p:cNvSpPr/>
              <p:nvPr/>
            </p:nvSpPr>
            <p:spPr>
              <a:xfrm>
                <a:off x="4332625" y="2910975"/>
                <a:ext cx="38625" cy="33600"/>
              </a:xfrm>
              <a:custGeom>
                <a:avLst/>
                <a:gdLst/>
                <a:ahLst/>
                <a:cxnLst/>
                <a:rect l="l" t="t" r="r" b="b"/>
                <a:pathLst>
                  <a:path w="1545" h="1344" extrusionOk="0">
                    <a:moveTo>
                      <a:pt x="574" y="0"/>
                    </a:moveTo>
                    <a:lnTo>
                      <a:pt x="574" y="0"/>
                    </a:lnTo>
                    <a:cubicBezTo>
                      <a:pt x="300" y="40"/>
                      <a:pt x="1" y="313"/>
                      <a:pt x="1" y="623"/>
                    </a:cubicBezTo>
                    <a:cubicBezTo>
                      <a:pt x="1" y="1021"/>
                      <a:pt x="355" y="1344"/>
                      <a:pt x="792" y="1344"/>
                    </a:cubicBezTo>
                    <a:cubicBezTo>
                      <a:pt x="1143" y="1344"/>
                      <a:pt x="1440" y="1136"/>
                      <a:pt x="1544" y="849"/>
                    </a:cubicBezTo>
                    <a:lnTo>
                      <a:pt x="1544" y="849"/>
                    </a:lnTo>
                    <a:cubicBezTo>
                      <a:pt x="1414" y="920"/>
                      <a:pt x="1254" y="963"/>
                      <a:pt x="1078" y="963"/>
                    </a:cubicBezTo>
                    <a:cubicBezTo>
                      <a:pt x="660" y="963"/>
                      <a:pt x="319" y="716"/>
                      <a:pt x="319" y="411"/>
                    </a:cubicBezTo>
                    <a:cubicBezTo>
                      <a:pt x="319" y="248"/>
                      <a:pt x="418" y="100"/>
                      <a:pt x="574" y="0"/>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7" name="Google Shape;1397;p32"/>
              <p:cNvSpPr/>
              <p:nvPr/>
            </p:nvSpPr>
            <p:spPr>
              <a:xfrm>
                <a:off x="4342375" y="2909750"/>
                <a:ext cx="19675" cy="15025"/>
              </a:xfrm>
              <a:custGeom>
                <a:avLst/>
                <a:gdLst/>
                <a:ahLst/>
                <a:cxnLst/>
                <a:rect l="l" t="t" r="r" b="b"/>
                <a:pathLst>
                  <a:path w="787" h="601" extrusionOk="0">
                    <a:moveTo>
                      <a:pt x="380" y="0"/>
                    </a:moveTo>
                    <a:cubicBezTo>
                      <a:pt x="195" y="0"/>
                      <a:pt x="175" y="159"/>
                      <a:pt x="175" y="159"/>
                    </a:cubicBezTo>
                    <a:cubicBezTo>
                      <a:pt x="1" y="401"/>
                      <a:pt x="786" y="600"/>
                      <a:pt x="786" y="600"/>
                    </a:cubicBezTo>
                    <a:cubicBezTo>
                      <a:pt x="786" y="600"/>
                      <a:pt x="719" y="62"/>
                      <a:pt x="459" y="9"/>
                    </a:cubicBezTo>
                    <a:cubicBezTo>
                      <a:pt x="430" y="3"/>
                      <a:pt x="403" y="0"/>
                      <a:pt x="380" y="0"/>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8" name="Google Shape;1398;p32"/>
              <p:cNvSpPr/>
              <p:nvPr/>
            </p:nvSpPr>
            <p:spPr>
              <a:xfrm>
                <a:off x="4334875" y="2909175"/>
                <a:ext cx="23125" cy="19525"/>
              </a:xfrm>
              <a:custGeom>
                <a:avLst/>
                <a:gdLst/>
                <a:ahLst/>
                <a:cxnLst/>
                <a:rect l="l" t="t" r="r" b="b"/>
                <a:pathLst>
                  <a:path w="925" h="781" extrusionOk="0">
                    <a:moveTo>
                      <a:pt x="585" y="1"/>
                    </a:moveTo>
                    <a:cubicBezTo>
                      <a:pt x="539" y="1"/>
                      <a:pt x="481" y="11"/>
                      <a:pt x="408" y="38"/>
                    </a:cubicBezTo>
                    <a:cubicBezTo>
                      <a:pt x="50" y="170"/>
                      <a:pt x="0" y="780"/>
                      <a:pt x="0" y="780"/>
                    </a:cubicBezTo>
                    <a:cubicBezTo>
                      <a:pt x="0" y="780"/>
                      <a:pt x="925" y="385"/>
                      <a:pt x="762" y="156"/>
                    </a:cubicBezTo>
                    <a:cubicBezTo>
                      <a:pt x="762" y="156"/>
                      <a:pt x="761" y="1"/>
                      <a:pt x="585" y="1"/>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9" name="Google Shape;1399;p32"/>
              <p:cNvSpPr/>
              <p:nvPr/>
            </p:nvSpPr>
            <p:spPr>
              <a:xfrm>
                <a:off x="4323000" y="2905775"/>
                <a:ext cx="32075" cy="9725"/>
              </a:xfrm>
              <a:custGeom>
                <a:avLst/>
                <a:gdLst/>
                <a:ahLst/>
                <a:cxnLst/>
                <a:rect l="l" t="t" r="r" b="b"/>
                <a:pathLst>
                  <a:path w="1283" h="389" extrusionOk="0">
                    <a:moveTo>
                      <a:pt x="781" y="0"/>
                    </a:moveTo>
                    <a:cubicBezTo>
                      <a:pt x="432" y="0"/>
                      <a:pt x="0" y="56"/>
                      <a:pt x="0" y="56"/>
                    </a:cubicBezTo>
                    <a:cubicBezTo>
                      <a:pt x="0" y="56"/>
                      <a:pt x="354" y="389"/>
                      <a:pt x="747" y="389"/>
                    </a:cubicBezTo>
                    <a:cubicBezTo>
                      <a:pt x="782" y="389"/>
                      <a:pt x="816" y="386"/>
                      <a:pt x="851" y="381"/>
                    </a:cubicBezTo>
                    <a:cubicBezTo>
                      <a:pt x="1283" y="313"/>
                      <a:pt x="1205" y="145"/>
                      <a:pt x="1205" y="145"/>
                    </a:cubicBezTo>
                    <a:cubicBezTo>
                      <a:pt x="1260" y="32"/>
                      <a:pt x="1045" y="0"/>
                      <a:pt x="7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0" name="Google Shape;1400;p32"/>
              <p:cNvSpPr/>
              <p:nvPr/>
            </p:nvSpPr>
            <p:spPr>
              <a:xfrm>
                <a:off x="4348700" y="2902825"/>
                <a:ext cx="22925" cy="10725"/>
              </a:xfrm>
              <a:custGeom>
                <a:avLst/>
                <a:gdLst/>
                <a:ahLst/>
                <a:cxnLst/>
                <a:rect l="l" t="t" r="r" b="b"/>
                <a:pathLst>
                  <a:path w="917" h="429" extrusionOk="0">
                    <a:moveTo>
                      <a:pt x="353" y="0"/>
                    </a:moveTo>
                    <a:cubicBezTo>
                      <a:pt x="303" y="0"/>
                      <a:pt x="257" y="10"/>
                      <a:pt x="219" y="34"/>
                    </a:cubicBezTo>
                    <a:cubicBezTo>
                      <a:pt x="1" y="171"/>
                      <a:pt x="144" y="325"/>
                      <a:pt x="144" y="325"/>
                    </a:cubicBezTo>
                    <a:cubicBezTo>
                      <a:pt x="164" y="401"/>
                      <a:pt x="229" y="429"/>
                      <a:pt x="314" y="429"/>
                    </a:cubicBezTo>
                    <a:cubicBezTo>
                      <a:pt x="543" y="429"/>
                      <a:pt x="917" y="223"/>
                      <a:pt x="917" y="223"/>
                    </a:cubicBezTo>
                    <a:cubicBezTo>
                      <a:pt x="917" y="223"/>
                      <a:pt x="591" y="0"/>
                      <a:pt x="3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1" name="Google Shape;1401;p32"/>
              <p:cNvSpPr/>
              <p:nvPr/>
            </p:nvSpPr>
            <p:spPr>
              <a:xfrm>
                <a:off x="4344850" y="2905600"/>
                <a:ext cx="20325" cy="13300"/>
              </a:xfrm>
              <a:custGeom>
                <a:avLst/>
                <a:gdLst/>
                <a:ahLst/>
                <a:cxnLst/>
                <a:rect l="l" t="t" r="r" b="b"/>
                <a:pathLst>
                  <a:path w="813" h="532" extrusionOk="0">
                    <a:moveTo>
                      <a:pt x="359" y="1"/>
                    </a:moveTo>
                    <a:cubicBezTo>
                      <a:pt x="112" y="1"/>
                      <a:pt x="125" y="193"/>
                      <a:pt x="125" y="193"/>
                    </a:cubicBezTo>
                    <a:cubicBezTo>
                      <a:pt x="1" y="460"/>
                      <a:pt x="813" y="531"/>
                      <a:pt x="813" y="531"/>
                    </a:cubicBezTo>
                    <a:cubicBezTo>
                      <a:pt x="813" y="531"/>
                      <a:pt x="644" y="12"/>
                      <a:pt x="377" y="1"/>
                    </a:cubicBezTo>
                    <a:cubicBezTo>
                      <a:pt x="371" y="1"/>
                      <a:pt x="365" y="1"/>
                      <a:pt x="3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1402" name="Google Shape;1402;p32"/>
          <p:cNvGrpSpPr/>
          <p:nvPr/>
        </p:nvGrpSpPr>
        <p:grpSpPr>
          <a:xfrm>
            <a:off x="2819509" y="4791455"/>
            <a:ext cx="1132225" cy="410799"/>
            <a:chOff x="4869200" y="3590875"/>
            <a:chExt cx="453525" cy="164550"/>
          </a:xfrm>
        </p:grpSpPr>
        <p:sp>
          <p:nvSpPr>
            <p:cNvPr id="1403" name="Google Shape;1403;p32"/>
            <p:cNvSpPr/>
            <p:nvPr/>
          </p:nvSpPr>
          <p:spPr>
            <a:xfrm>
              <a:off x="4978825" y="3674775"/>
              <a:ext cx="343900" cy="80650"/>
            </a:xfrm>
            <a:custGeom>
              <a:avLst/>
              <a:gdLst/>
              <a:ahLst/>
              <a:cxnLst/>
              <a:rect l="l" t="t" r="r" b="b"/>
              <a:pathLst>
                <a:path w="13756" h="3226" extrusionOk="0">
                  <a:moveTo>
                    <a:pt x="5429" y="0"/>
                  </a:moveTo>
                  <a:cubicBezTo>
                    <a:pt x="4866" y="0"/>
                    <a:pt x="4866" y="611"/>
                    <a:pt x="4866" y="611"/>
                  </a:cubicBezTo>
                  <a:cubicBezTo>
                    <a:pt x="4866" y="611"/>
                    <a:pt x="4682" y="143"/>
                    <a:pt x="4366" y="143"/>
                  </a:cubicBezTo>
                  <a:cubicBezTo>
                    <a:pt x="4321" y="143"/>
                    <a:pt x="4274" y="153"/>
                    <a:pt x="4224" y="174"/>
                  </a:cubicBezTo>
                  <a:cubicBezTo>
                    <a:pt x="3821" y="348"/>
                    <a:pt x="3661" y="828"/>
                    <a:pt x="3661" y="828"/>
                  </a:cubicBezTo>
                  <a:cubicBezTo>
                    <a:pt x="3661" y="828"/>
                    <a:pt x="3814" y="265"/>
                    <a:pt x="3640" y="265"/>
                  </a:cubicBezTo>
                  <a:cubicBezTo>
                    <a:pt x="3614" y="265"/>
                    <a:pt x="3581" y="277"/>
                    <a:pt x="3540" y="305"/>
                  </a:cubicBezTo>
                  <a:cubicBezTo>
                    <a:pt x="3218" y="522"/>
                    <a:pt x="3097" y="2266"/>
                    <a:pt x="3097" y="2266"/>
                  </a:cubicBezTo>
                  <a:cubicBezTo>
                    <a:pt x="3097" y="2266"/>
                    <a:pt x="2866" y="345"/>
                    <a:pt x="2480" y="345"/>
                  </a:cubicBezTo>
                  <a:cubicBezTo>
                    <a:pt x="2471" y="345"/>
                    <a:pt x="2463" y="346"/>
                    <a:pt x="2454" y="348"/>
                  </a:cubicBezTo>
                  <a:cubicBezTo>
                    <a:pt x="2051" y="435"/>
                    <a:pt x="1930" y="1525"/>
                    <a:pt x="1930" y="1525"/>
                  </a:cubicBezTo>
                  <a:cubicBezTo>
                    <a:pt x="1930" y="1525"/>
                    <a:pt x="1626" y="1119"/>
                    <a:pt x="1282" y="1119"/>
                  </a:cubicBezTo>
                  <a:cubicBezTo>
                    <a:pt x="1191" y="1119"/>
                    <a:pt x="1097" y="1147"/>
                    <a:pt x="1006" y="1220"/>
                  </a:cubicBezTo>
                  <a:cubicBezTo>
                    <a:pt x="403" y="1702"/>
                    <a:pt x="0" y="3226"/>
                    <a:pt x="0" y="3226"/>
                  </a:cubicBezTo>
                  <a:lnTo>
                    <a:pt x="13313" y="3226"/>
                  </a:lnTo>
                  <a:cubicBezTo>
                    <a:pt x="13313" y="3226"/>
                    <a:pt x="13756" y="2616"/>
                    <a:pt x="13515" y="2312"/>
                  </a:cubicBezTo>
                  <a:cubicBezTo>
                    <a:pt x="13442" y="2219"/>
                    <a:pt x="13350" y="2187"/>
                    <a:pt x="13257" y="2187"/>
                  </a:cubicBezTo>
                  <a:cubicBezTo>
                    <a:pt x="13045" y="2187"/>
                    <a:pt x="12831" y="2355"/>
                    <a:pt x="12831" y="2355"/>
                  </a:cubicBezTo>
                  <a:cubicBezTo>
                    <a:pt x="12831" y="2355"/>
                    <a:pt x="12549" y="1440"/>
                    <a:pt x="11946" y="961"/>
                  </a:cubicBezTo>
                  <a:cubicBezTo>
                    <a:pt x="11756" y="810"/>
                    <a:pt x="11614" y="758"/>
                    <a:pt x="11509" y="758"/>
                  </a:cubicBezTo>
                  <a:cubicBezTo>
                    <a:pt x="11279" y="758"/>
                    <a:pt x="11223" y="1005"/>
                    <a:pt x="11223" y="1005"/>
                  </a:cubicBezTo>
                  <a:cubicBezTo>
                    <a:pt x="11223" y="1005"/>
                    <a:pt x="10740" y="395"/>
                    <a:pt x="10377" y="307"/>
                  </a:cubicBezTo>
                  <a:cubicBezTo>
                    <a:pt x="10354" y="301"/>
                    <a:pt x="10329" y="299"/>
                    <a:pt x="10305" y="299"/>
                  </a:cubicBezTo>
                  <a:cubicBezTo>
                    <a:pt x="9959" y="299"/>
                    <a:pt x="9573" y="831"/>
                    <a:pt x="9573" y="831"/>
                  </a:cubicBezTo>
                  <a:cubicBezTo>
                    <a:pt x="9573" y="831"/>
                    <a:pt x="9451" y="526"/>
                    <a:pt x="9049" y="438"/>
                  </a:cubicBezTo>
                  <a:cubicBezTo>
                    <a:pt x="9005" y="428"/>
                    <a:pt x="8959" y="424"/>
                    <a:pt x="8911" y="424"/>
                  </a:cubicBezTo>
                  <a:cubicBezTo>
                    <a:pt x="8530" y="424"/>
                    <a:pt x="8084" y="699"/>
                    <a:pt x="8084" y="699"/>
                  </a:cubicBezTo>
                  <a:cubicBezTo>
                    <a:pt x="8084" y="699"/>
                    <a:pt x="7923" y="395"/>
                    <a:pt x="7320" y="132"/>
                  </a:cubicBezTo>
                  <a:cubicBezTo>
                    <a:pt x="7207" y="83"/>
                    <a:pt x="7108" y="64"/>
                    <a:pt x="7022" y="64"/>
                  </a:cubicBezTo>
                  <a:cubicBezTo>
                    <a:pt x="6648" y="64"/>
                    <a:pt x="6514" y="437"/>
                    <a:pt x="6514" y="437"/>
                  </a:cubicBezTo>
                  <a:cubicBezTo>
                    <a:pt x="6514" y="437"/>
                    <a:pt x="5991" y="0"/>
                    <a:pt x="5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4" name="Google Shape;1404;p32"/>
            <p:cNvSpPr/>
            <p:nvPr/>
          </p:nvSpPr>
          <p:spPr>
            <a:xfrm>
              <a:off x="5006350" y="3683450"/>
              <a:ext cx="49175" cy="42500"/>
            </a:xfrm>
            <a:custGeom>
              <a:avLst/>
              <a:gdLst/>
              <a:ahLst/>
              <a:cxnLst/>
              <a:rect l="l" t="t" r="r" b="b"/>
              <a:pathLst>
                <a:path w="1967" h="1700" extrusionOk="0">
                  <a:moveTo>
                    <a:pt x="1378" y="1"/>
                  </a:moveTo>
                  <a:cubicBezTo>
                    <a:pt x="1370" y="1"/>
                    <a:pt x="1361" y="2"/>
                    <a:pt x="1353" y="3"/>
                  </a:cubicBezTo>
                  <a:cubicBezTo>
                    <a:pt x="951" y="91"/>
                    <a:pt x="830" y="1181"/>
                    <a:pt x="830" y="1181"/>
                  </a:cubicBezTo>
                  <a:cubicBezTo>
                    <a:pt x="830" y="1181"/>
                    <a:pt x="525" y="774"/>
                    <a:pt x="182" y="774"/>
                  </a:cubicBezTo>
                  <a:cubicBezTo>
                    <a:pt x="122" y="774"/>
                    <a:pt x="61" y="786"/>
                    <a:pt x="1" y="815"/>
                  </a:cubicBezTo>
                  <a:cubicBezTo>
                    <a:pt x="209" y="1026"/>
                    <a:pt x="483" y="1261"/>
                    <a:pt x="801" y="1428"/>
                  </a:cubicBezTo>
                  <a:cubicBezTo>
                    <a:pt x="1026" y="1548"/>
                    <a:pt x="1181" y="1589"/>
                    <a:pt x="1286" y="1589"/>
                  </a:cubicBezTo>
                  <a:cubicBezTo>
                    <a:pt x="1517" y="1589"/>
                    <a:pt x="1515" y="1394"/>
                    <a:pt x="1515" y="1394"/>
                  </a:cubicBezTo>
                  <a:lnTo>
                    <a:pt x="1515" y="1394"/>
                  </a:lnTo>
                  <a:cubicBezTo>
                    <a:pt x="1515" y="1394"/>
                    <a:pt x="1719" y="1551"/>
                    <a:pt x="1967" y="1699"/>
                  </a:cubicBezTo>
                  <a:cubicBezTo>
                    <a:pt x="1892" y="1194"/>
                    <a:pt x="1683" y="1"/>
                    <a:pt x="1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5" name="Google Shape;1405;p32"/>
            <p:cNvSpPr/>
            <p:nvPr/>
          </p:nvSpPr>
          <p:spPr>
            <a:xfrm>
              <a:off x="5056650" y="3674775"/>
              <a:ext cx="234925" cy="63350"/>
            </a:xfrm>
            <a:custGeom>
              <a:avLst/>
              <a:gdLst/>
              <a:ahLst/>
              <a:cxnLst/>
              <a:rect l="l" t="t" r="r" b="b"/>
              <a:pathLst>
                <a:path w="9397" h="2534" extrusionOk="0">
                  <a:moveTo>
                    <a:pt x="2316" y="0"/>
                  </a:moveTo>
                  <a:cubicBezTo>
                    <a:pt x="1753" y="0"/>
                    <a:pt x="1753" y="611"/>
                    <a:pt x="1753" y="611"/>
                  </a:cubicBezTo>
                  <a:cubicBezTo>
                    <a:pt x="1753" y="611"/>
                    <a:pt x="1569" y="143"/>
                    <a:pt x="1253" y="143"/>
                  </a:cubicBezTo>
                  <a:cubicBezTo>
                    <a:pt x="1208" y="143"/>
                    <a:pt x="1161" y="153"/>
                    <a:pt x="1111" y="174"/>
                  </a:cubicBezTo>
                  <a:cubicBezTo>
                    <a:pt x="708" y="348"/>
                    <a:pt x="548" y="828"/>
                    <a:pt x="548" y="828"/>
                  </a:cubicBezTo>
                  <a:cubicBezTo>
                    <a:pt x="548" y="828"/>
                    <a:pt x="701" y="265"/>
                    <a:pt x="527" y="265"/>
                  </a:cubicBezTo>
                  <a:cubicBezTo>
                    <a:pt x="501" y="265"/>
                    <a:pt x="468" y="277"/>
                    <a:pt x="427" y="305"/>
                  </a:cubicBezTo>
                  <a:cubicBezTo>
                    <a:pt x="171" y="478"/>
                    <a:pt x="43" y="1611"/>
                    <a:pt x="1" y="2071"/>
                  </a:cubicBezTo>
                  <a:cubicBezTo>
                    <a:pt x="175" y="2172"/>
                    <a:pt x="363" y="2262"/>
                    <a:pt x="513" y="2291"/>
                  </a:cubicBezTo>
                  <a:cubicBezTo>
                    <a:pt x="539" y="2295"/>
                    <a:pt x="564" y="2298"/>
                    <a:pt x="588" y="2298"/>
                  </a:cubicBezTo>
                  <a:cubicBezTo>
                    <a:pt x="935" y="2298"/>
                    <a:pt x="1193" y="1877"/>
                    <a:pt x="1193" y="1877"/>
                  </a:cubicBezTo>
                  <a:cubicBezTo>
                    <a:pt x="1193" y="1877"/>
                    <a:pt x="1387" y="2118"/>
                    <a:pt x="1810" y="2188"/>
                  </a:cubicBezTo>
                  <a:cubicBezTo>
                    <a:pt x="1856" y="2195"/>
                    <a:pt x="1904" y="2199"/>
                    <a:pt x="1951" y="2199"/>
                  </a:cubicBezTo>
                  <a:cubicBezTo>
                    <a:pt x="2333" y="2199"/>
                    <a:pt x="2712" y="1981"/>
                    <a:pt x="2712" y="1981"/>
                  </a:cubicBezTo>
                  <a:cubicBezTo>
                    <a:pt x="2712" y="1981"/>
                    <a:pt x="2946" y="2222"/>
                    <a:pt x="3612" y="2429"/>
                  </a:cubicBezTo>
                  <a:cubicBezTo>
                    <a:pt x="3737" y="2468"/>
                    <a:pt x="3840" y="2483"/>
                    <a:pt x="3926" y="2483"/>
                  </a:cubicBezTo>
                  <a:cubicBezTo>
                    <a:pt x="4300" y="2483"/>
                    <a:pt x="4344" y="2188"/>
                    <a:pt x="4344" y="2188"/>
                  </a:cubicBezTo>
                  <a:cubicBezTo>
                    <a:pt x="4344" y="2188"/>
                    <a:pt x="4971" y="2533"/>
                    <a:pt x="5534" y="2533"/>
                  </a:cubicBezTo>
                  <a:cubicBezTo>
                    <a:pt x="6095" y="2533"/>
                    <a:pt x="5951" y="2050"/>
                    <a:pt x="5951" y="2050"/>
                  </a:cubicBezTo>
                  <a:lnTo>
                    <a:pt x="5951" y="2050"/>
                  </a:lnTo>
                  <a:cubicBezTo>
                    <a:pt x="5951" y="2050"/>
                    <a:pt x="6247" y="2419"/>
                    <a:pt x="6562" y="2419"/>
                  </a:cubicBezTo>
                  <a:cubicBezTo>
                    <a:pt x="6607" y="2419"/>
                    <a:pt x="6653" y="2412"/>
                    <a:pt x="6698" y="2394"/>
                  </a:cubicBezTo>
                  <a:cubicBezTo>
                    <a:pt x="7059" y="2256"/>
                    <a:pt x="7105" y="1877"/>
                    <a:pt x="7105" y="1877"/>
                  </a:cubicBezTo>
                  <a:lnTo>
                    <a:pt x="7105" y="1877"/>
                  </a:lnTo>
                  <a:cubicBezTo>
                    <a:pt x="7105" y="1877"/>
                    <a:pt x="7087" y="2322"/>
                    <a:pt x="7260" y="2322"/>
                  </a:cubicBezTo>
                  <a:cubicBezTo>
                    <a:pt x="7286" y="2322"/>
                    <a:pt x="7315" y="2313"/>
                    <a:pt x="7350" y="2291"/>
                  </a:cubicBezTo>
                  <a:cubicBezTo>
                    <a:pt x="7621" y="2118"/>
                    <a:pt x="7324" y="739"/>
                    <a:pt x="7323" y="738"/>
                  </a:cubicBezTo>
                  <a:lnTo>
                    <a:pt x="7323" y="738"/>
                  </a:lnTo>
                  <a:cubicBezTo>
                    <a:pt x="7324" y="739"/>
                    <a:pt x="8014" y="2258"/>
                    <a:pt x="8400" y="2258"/>
                  </a:cubicBezTo>
                  <a:cubicBezTo>
                    <a:pt x="8409" y="2258"/>
                    <a:pt x="8417" y="2258"/>
                    <a:pt x="8425" y="2256"/>
                  </a:cubicBezTo>
                  <a:cubicBezTo>
                    <a:pt x="8807" y="2188"/>
                    <a:pt x="8666" y="1324"/>
                    <a:pt x="8666" y="1324"/>
                  </a:cubicBezTo>
                  <a:lnTo>
                    <a:pt x="8666" y="1324"/>
                  </a:lnTo>
                  <a:cubicBezTo>
                    <a:pt x="8666" y="1324"/>
                    <a:pt x="9056" y="1635"/>
                    <a:pt x="9397" y="1645"/>
                  </a:cubicBezTo>
                  <a:cubicBezTo>
                    <a:pt x="9257" y="1407"/>
                    <a:pt x="9070" y="1149"/>
                    <a:pt x="8833" y="961"/>
                  </a:cubicBezTo>
                  <a:cubicBezTo>
                    <a:pt x="8643" y="810"/>
                    <a:pt x="8501" y="758"/>
                    <a:pt x="8396" y="758"/>
                  </a:cubicBezTo>
                  <a:cubicBezTo>
                    <a:pt x="8166" y="758"/>
                    <a:pt x="8110" y="1005"/>
                    <a:pt x="8110" y="1005"/>
                  </a:cubicBezTo>
                  <a:cubicBezTo>
                    <a:pt x="8110" y="1005"/>
                    <a:pt x="7627" y="395"/>
                    <a:pt x="7264" y="307"/>
                  </a:cubicBezTo>
                  <a:cubicBezTo>
                    <a:pt x="7241" y="301"/>
                    <a:pt x="7216" y="299"/>
                    <a:pt x="7192" y="299"/>
                  </a:cubicBezTo>
                  <a:cubicBezTo>
                    <a:pt x="6846" y="299"/>
                    <a:pt x="6460" y="831"/>
                    <a:pt x="6460" y="831"/>
                  </a:cubicBezTo>
                  <a:cubicBezTo>
                    <a:pt x="6460" y="831"/>
                    <a:pt x="6338" y="526"/>
                    <a:pt x="5936" y="438"/>
                  </a:cubicBezTo>
                  <a:cubicBezTo>
                    <a:pt x="5892" y="428"/>
                    <a:pt x="5846" y="424"/>
                    <a:pt x="5798" y="424"/>
                  </a:cubicBezTo>
                  <a:cubicBezTo>
                    <a:pt x="5417" y="424"/>
                    <a:pt x="4971" y="699"/>
                    <a:pt x="4971" y="699"/>
                  </a:cubicBezTo>
                  <a:cubicBezTo>
                    <a:pt x="4971" y="699"/>
                    <a:pt x="4810" y="395"/>
                    <a:pt x="4207" y="132"/>
                  </a:cubicBezTo>
                  <a:cubicBezTo>
                    <a:pt x="4094" y="83"/>
                    <a:pt x="3995" y="64"/>
                    <a:pt x="3909" y="64"/>
                  </a:cubicBezTo>
                  <a:cubicBezTo>
                    <a:pt x="3535" y="64"/>
                    <a:pt x="3401" y="437"/>
                    <a:pt x="3401" y="437"/>
                  </a:cubicBezTo>
                  <a:cubicBezTo>
                    <a:pt x="3401" y="437"/>
                    <a:pt x="2878" y="0"/>
                    <a:pt x="23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6" name="Google Shape;1406;p32"/>
            <p:cNvSpPr/>
            <p:nvPr/>
          </p:nvSpPr>
          <p:spPr>
            <a:xfrm>
              <a:off x="5155600" y="3609650"/>
              <a:ext cx="87800" cy="118625"/>
            </a:xfrm>
            <a:custGeom>
              <a:avLst/>
              <a:gdLst/>
              <a:ahLst/>
              <a:cxnLst/>
              <a:rect l="l" t="t" r="r" b="b"/>
              <a:pathLst>
                <a:path w="3512" h="4745" extrusionOk="0">
                  <a:moveTo>
                    <a:pt x="3512" y="1"/>
                  </a:moveTo>
                  <a:lnTo>
                    <a:pt x="3512" y="1"/>
                  </a:lnTo>
                  <a:cubicBezTo>
                    <a:pt x="3512" y="1"/>
                    <a:pt x="997" y="900"/>
                    <a:pt x="1" y="4330"/>
                  </a:cubicBezTo>
                  <a:lnTo>
                    <a:pt x="226" y="4744"/>
                  </a:lnTo>
                  <a:cubicBezTo>
                    <a:pt x="1059" y="1592"/>
                    <a:pt x="3512" y="1"/>
                    <a:pt x="3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7" name="Google Shape;1407;p32"/>
            <p:cNvSpPr/>
            <p:nvPr/>
          </p:nvSpPr>
          <p:spPr>
            <a:xfrm>
              <a:off x="5118025" y="3625200"/>
              <a:ext cx="40850" cy="95525"/>
            </a:xfrm>
            <a:custGeom>
              <a:avLst/>
              <a:gdLst/>
              <a:ahLst/>
              <a:cxnLst/>
              <a:rect l="l" t="t" r="r" b="b"/>
              <a:pathLst>
                <a:path w="1634" h="3821" extrusionOk="0">
                  <a:moveTo>
                    <a:pt x="1" y="1"/>
                  </a:moveTo>
                  <a:cubicBezTo>
                    <a:pt x="1" y="1"/>
                    <a:pt x="1030" y="1451"/>
                    <a:pt x="1356" y="3821"/>
                  </a:cubicBezTo>
                  <a:lnTo>
                    <a:pt x="1634" y="3348"/>
                  </a:lnTo>
                  <a:cubicBezTo>
                    <a:pt x="1308" y="1357"/>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8" name="Google Shape;1408;p32"/>
            <p:cNvSpPr/>
            <p:nvPr/>
          </p:nvSpPr>
          <p:spPr>
            <a:xfrm>
              <a:off x="4950150" y="3696725"/>
              <a:ext cx="189900" cy="57275"/>
            </a:xfrm>
            <a:custGeom>
              <a:avLst/>
              <a:gdLst/>
              <a:ahLst/>
              <a:cxnLst/>
              <a:rect l="l" t="t" r="r" b="b"/>
              <a:pathLst>
                <a:path w="7596" h="2291" extrusionOk="0">
                  <a:moveTo>
                    <a:pt x="1174" y="0"/>
                  </a:moveTo>
                  <a:lnTo>
                    <a:pt x="1174" y="0"/>
                  </a:lnTo>
                  <a:cubicBezTo>
                    <a:pt x="1174" y="1"/>
                    <a:pt x="1697" y="1836"/>
                    <a:pt x="0" y="2263"/>
                  </a:cubicBezTo>
                  <a:cubicBezTo>
                    <a:pt x="58" y="2283"/>
                    <a:pt x="135" y="2291"/>
                    <a:pt x="220" y="2291"/>
                  </a:cubicBezTo>
                  <a:cubicBezTo>
                    <a:pt x="411" y="2291"/>
                    <a:pt x="648" y="2254"/>
                    <a:pt x="835" y="2247"/>
                  </a:cubicBezTo>
                  <a:lnTo>
                    <a:pt x="7417" y="2112"/>
                  </a:lnTo>
                  <a:cubicBezTo>
                    <a:pt x="7464" y="1525"/>
                    <a:pt x="7596" y="899"/>
                    <a:pt x="7385" y="485"/>
                  </a:cubicBezTo>
                  <a:lnTo>
                    <a:pt x="7385" y="485"/>
                  </a:lnTo>
                  <a:cubicBezTo>
                    <a:pt x="7448" y="756"/>
                    <a:pt x="7345" y="1146"/>
                    <a:pt x="7166" y="1513"/>
                  </a:cubicBezTo>
                  <a:cubicBezTo>
                    <a:pt x="7192" y="1289"/>
                    <a:pt x="7173" y="549"/>
                    <a:pt x="6964" y="489"/>
                  </a:cubicBezTo>
                  <a:lnTo>
                    <a:pt x="6964" y="489"/>
                  </a:lnTo>
                  <a:cubicBezTo>
                    <a:pt x="7003" y="615"/>
                    <a:pt x="6922" y="1002"/>
                    <a:pt x="6759" y="1293"/>
                  </a:cubicBezTo>
                  <a:cubicBezTo>
                    <a:pt x="6692" y="1231"/>
                    <a:pt x="6727" y="1067"/>
                    <a:pt x="6715" y="975"/>
                  </a:cubicBezTo>
                  <a:cubicBezTo>
                    <a:pt x="6636" y="441"/>
                    <a:pt x="6502" y="270"/>
                    <a:pt x="6338" y="83"/>
                  </a:cubicBezTo>
                  <a:cubicBezTo>
                    <a:pt x="6328" y="546"/>
                    <a:pt x="6253" y="1081"/>
                    <a:pt x="6014" y="1373"/>
                  </a:cubicBezTo>
                  <a:cubicBezTo>
                    <a:pt x="6079" y="1125"/>
                    <a:pt x="5987" y="850"/>
                    <a:pt x="5920" y="668"/>
                  </a:cubicBezTo>
                  <a:cubicBezTo>
                    <a:pt x="5854" y="492"/>
                    <a:pt x="5695" y="156"/>
                    <a:pt x="5498" y="65"/>
                  </a:cubicBezTo>
                  <a:lnTo>
                    <a:pt x="5498" y="65"/>
                  </a:lnTo>
                  <a:cubicBezTo>
                    <a:pt x="5536" y="218"/>
                    <a:pt x="5510" y="717"/>
                    <a:pt x="5283" y="1050"/>
                  </a:cubicBezTo>
                  <a:cubicBezTo>
                    <a:pt x="5220" y="989"/>
                    <a:pt x="5141" y="854"/>
                    <a:pt x="5078" y="796"/>
                  </a:cubicBezTo>
                  <a:lnTo>
                    <a:pt x="5078" y="796"/>
                  </a:lnTo>
                  <a:cubicBezTo>
                    <a:pt x="5141" y="992"/>
                    <a:pt x="5073" y="1278"/>
                    <a:pt x="4891" y="1534"/>
                  </a:cubicBezTo>
                  <a:cubicBezTo>
                    <a:pt x="4788" y="1485"/>
                    <a:pt x="4794" y="1358"/>
                    <a:pt x="4767" y="1261"/>
                  </a:cubicBezTo>
                  <a:cubicBezTo>
                    <a:pt x="4712" y="1068"/>
                    <a:pt x="4172" y="174"/>
                    <a:pt x="3919" y="132"/>
                  </a:cubicBezTo>
                  <a:lnTo>
                    <a:pt x="3919" y="132"/>
                  </a:lnTo>
                  <a:cubicBezTo>
                    <a:pt x="3913" y="140"/>
                    <a:pt x="4146" y="849"/>
                    <a:pt x="3448" y="1824"/>
                  </a:cubicBezTo>
                  <a:cubicBezTo>
                    <a:pt x="3482" y="1636"/>
                    <a:pt x="3380" y="1240"/>
                    <a:pt x="3180" y="1152"/>
                  </a:cubicBezTo>
                  <a:lnTo>
                    <a:pt x="3180" y="1152"/>
                  </a:lnTo>
                  <a:cubicBezTo>
                    <a:pt x="3223" y="1281"/>
                    <a:pt x="3032" y="1477"/>
                    <a:pt x="2954" y="1627"/>
                  </a:cubicBezTo>
                  <a:cubicBezTo>
                    <a:pt x="2954" y="1627"/>
                    <a:pt x="3132" y="1094"/>
                    <a:pt x="2705" y="949"/>
                  </a:cubicBezTo>
                  <a:lnTo>
                    <a:pt x="2705" y="949"/>
                  </a:lnTo>
                  <a:cubicBezTo>
                    <a:pt x="2728" y="1168"/>
                    <a:pt x="2610" y="1452"/>
                    <a:pt x="2268" y="1790"/>
                  </a:cubicBezTo>
                  <a:cubicBezTo>
                    <a:pt x="2235" y="977"/>
                    <a:pt x="1509" y="573"/>
                    <a:pt x="1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9" name="Google Shape;1409;p32"/>
            <p:cNvSpPr/>
            <p:nvPr/>
          </p:nvSpPr>
          <p:spPr>
            <a:xfrm>
              <a:off x="5143625" y="3702550"/>
              <a:ext cx="143525" cy="49750"/>
            </a:xfrm>
            <a:custGeom>
              <a:avLst/>
              <a:gdLst/>
              <a:ahLst/>
              <a:cxnLst/>
              <a:rect l="l" t="t" r="r" b="b"/>
              <a:pathLst>
                <a:path w="5741" h="1990" extrusionOk="0">
                  <a:moveTo>
                    <a:pt x="5081" y="0"/>
                  </a:moveTo>
                  <a:cubicBezTo>
                    <a:pt x="4763" y="480"/>
                    <a:pt x="4154" y="838"/>
                    <a:pt x="4037" y="1494"/>
                  </a:cubicBezTo>
                  <a:cubicBezTo>
                    <a:pt x="3810" y="1238"/>
                    <a:pt x="3749" y="1014"/>
                    <a:pt x="3791" y="837"/>
                  </a:cubicBezTo>
                  <a:lnTo>
                    <a:pt x="3791" y="837"/>
                  </a:lnTo>
                  <a:cubicBezTo>
                    <a:pt x="3443" y="972"/>
                    <a:pt x="3522" y="1394"/>
                    <a:pt x="3522" y="1394"/>
                  </a:cubicBezTo>
                  <a:cubicBezTo>
                    <a:pt x="3479" y="1277"/>
                    <a:pt x="3352" y="1128"/>
                    <a:pt x="3399" y="1022"/>
                  </a:cubicBezTo>
                  <a:lnTo>
                    <a:pt x="3399" y="1022"/>
                  </a:lnTo>
                  <a:cubicBezTo>
                    <a:pt x="3234" y="1102"/>
                    <a:pt x="3111" y="1426"/>
                    <a:pt x="3116" y="1575"/>
                  </a:cubicBezTo>
                  <a:cubicBezTo>
                    <a:pt x="2683" y="823"/>
                    <a:pt x="2942" y="243"/>
                    <a:pt x="2939" y="237"/>
                  </a:cubicBezTo>
                  <a:lnTo>
                    <a:pt x="2939" y="237"/>
                  </a:lnTo>
                  <a:cubicBezTo>
                    <a:pt x="2737" y="281"/>
                    <a:pt x="2220" y="1027"/>
                    <a:pt x="2156" y="1183"/>
                  </a:cubicBezTo>
                  <a:cubicBezTo>
                    <a:pt x="2123" y="1264"/>
                    <a:pt x="2115" y="1364"/>
                    <a:pt x="2029" y="1409"/>
                  </a:cubicBezTo>
                  <a:cubicBezTo>
                    <a:pt x="1918" y="1212"/>
                    <a:pt x="1896" y="985"/>
                    <a:pt x="1966" y="824"/>
                  </a:cubicBezTo>
                  <a:lnTo>
                    <a:pt x="1966" y="824"/>
                  </a:lnTo>
                  <a:cubicBezTo>
                    <a:pt x="1911" y="872"/>
                    <a:pt x="1834" y="986"/>
                    <a:pt x="1777" y="1039"/>
                  </a:cubicBezTo>
                  <a:cubicBezTo>
                    <a:pt x="1638" y="780"/>
                    <a:pt x="1674" y="381"/>
                    <a:pt x="1722" y="256"/>
                  </a:cubicBezTo>
                  <a:lnTo>
                    <a:pt x="1722" y="256"/>
                  </a:lnTo>
                  <a:cubicBezTo>
                    <a:pt x="1558" y="339"/>
                    <a:pt x="1398" y="616"/>
                    <a:pt x="1327" y="760"/>
                  </a:cubicBezTo>
                  <a:cubicBezTo>
                    <a:pt x="1255" y="909"/>
                    <a:pt x="1153" y="1136"/>
                    <a:pt x="1177" y="1331"/>
                  </a:cubicBezTo>
                  <a:cubicBezTo>
                    <a:pt x="1023" y="1107"/>
                    <a:pt x="1024" y="681"/>
                    <a:pt x="1068" y="308"/>
                  </a:cubicBezTo>
                  <a:lnTo>
                    <a:pt x="1068" y="308"/>
                  </a:lnTo>
                  <a:cubicBezTo>
                    <a:pt x="921" y="466"/>
                    <a:pt x="799" y="610"/>
                    <a:pt x="678" y="1044"/>
                  </a:cubicBezTo>
                  <a:cubicBezTo>
                    <a:pt x="657" y="1119"/>
                    <a:pt x="668" y="1247"/>
                    <a:pt x="607" y="1300"/>
                  </a:cubicBezTo>
                  <a:cubicBezTo>
                    <a:pt x="513" y="1073"/>
                    <a:pt x="494" y="768"/>
                    <a:pt x="538" y="662"/>
                  </a:cubicBezTo>
                  <a:lnTo>
                    <a:pt x="538" y="662"/>
                  </a:lnTo>
                  <a:cubicBezTo>
                    <a:pt x="369" y="720"/>
                    <a:pt x="272" y="1316"/>
                    <a:pt x="267" y="1495"/>
                  </a:cubicBezTo>
                  <a:cubicBezTo>
                    <a:pt x="168" y="1209"/>
                    <a:pt x="132" y="900"/>
                    <a:pt x="210" y="680"/>
                  </a:cubicBezTo>
                  <a:lnTo>
                    <a:pt x="210" y="680"/>
                  </a:lnTo>
                  <a:cubicBezTo>
                    <a:pt x="0" y="1023"/>
                    <a:pt x="33" y="1519"/>
                    <a:pt x="6" y="1989"/>
                  </a:cubicBezTo>
                  <a:lnTo>
                    <a:pt x="5096" y="1792"/>
                  </a:lnTo>
                  <a:cubicBezTo>
                    <a:pt x="5106" y="1792"/>
                    <a:pt x="5117" y="1792"/>
                    <a:pt x="5128" y="1792"/>
                  </a:cubicBezTo>
                  <a:cubicBezTo>
                    <a:pt x="5237" y="1792"/>
                    <a:pt x="5362" y="1802"/>
                    <a:pt x="5477" y="1802"/>
                  </a:cubicBezTo>
                  <a:cubicBezTo>
                    <a:pt x="5579" y="1802"/>
                    <a:pt x="5673" y="1794"/>
                    <a:pt x="5741" y="1766"/>
                  </a:cubicBezTo>
                  <a:cubicBezTo>
                    <a:pt x="4473" y="1503"/>
                    <a:pt x="5081" y="1"/>
                    <a:pt x="50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0" name="Google Shape;1410;p32"/>
            <p:cNvSpPr/>
            <p:nvPr/>
          </p:nvSpPr>
          <p:spPr>
            <a:xfrm>
              <a:off x="4869200" y="3705500"/>
              <a:ext cx="104625" cy="46150"/>
            </a:xfrm>
            <a:custGeom>
              <a:avLst/>
              <a:gdLst/>
              <a:ahLst/>
              <a:cxnLst/>
              <a:rect l="l" t="t" r="r" b="b"/>
              <a:pathLst>
                <a:path w="4185" h="1846" extrusionOk="0">
                  <a:moveTo>
                    <a:pt x="2933" y="0"/>
                  </a:moveTo>
                  <a:lnTo>
                    <a:pt x="2933" y="0"/>
                  </a:lnTo>
                  <a:cubicBezTo>
                    <a:pt x="2265" y="696"/>
                    <a:pt x="2321" y="600"/>
                    <a:pt x="1765" y="1334"/>
                  </a:cubicBezTo>
                  <a:cubicBezTo>
                    <a:pt x="1792" y="1221"/>
                    <a:pt x="1803" y="1106"/>
                    <a:pt x="1837" y="991"/>
                  </a:cubicBezTo>
                  <a:lnTo>
                    <a:pt x="1837" y="991"/>
                  </a:lnTo>
                  <a:cubicBezTo>
                    <a:pt x="1794" y="1074"/>
                    <a:pt x="1723" y="1118"/>
                    <a:pt x="1670" y="1184"/>
                  </a:cubicBezTo>
                  <a:cubicBezTo>
                    <a:pt x="1658" y="1110"/>
                    <a:pt x="1566" y="985"/>
                    <a:pt x="1550" y="928"/>
                  </a:cubicBezTo>
                  <a:cubicBezTo>
                    <a:pt x="1462" y="1028"/>
                    <a:pt x="1318" y="1069"/>
                    <a:pt x="1218" y="1143"/>
                  </a:cubicBezTo>
                  <a:cubicBezTo>
                    <a:pt x="1204" y="1094"/>
                    <a:pt x="1158" y="1059"/>
                    <a:pt x="1143" y="1012"/>
                  </a:cubicBezTo>
                  <a:cubicBezTo>
                    <a:pt x="1104" y="1049"/>
                    <a:pt x="951" y="1131"/>
                    <a:pt x="914" y="1174"/>
                  </a:cubicBezTo>
                  <a:cubicBezTo>
                    <a:pt x="944" y="1038"/>
                    <a:pt x="970" y="895"/>
                    <a:pt x="936" y="772"/>
                  </a:cubicBezTo>
                  <a:lnTo>
                    <a:pt x="936" y="772"/>
                  </a:lnTo>
                  <a:cubicBezTo>
                    <a:pt x="821" y="863"/>
                    <a:pt x="641" y="1120"/>
                    <a:pt x="558" y="1209"/>
                  </a:cubicBezTo>
                  <a:cubicBezTo>
                    <a:pt x="387" y="1392"/>
                    <a:pt x="141" y="1571"/>
                    <a:pt x="0" y="1845"/>
                  </a:cubicBezTo>
                  <a:lnTo>
                    <a:pt x="3923" y="1813"/>
                  </a:lnTo>
                  <a:cubicBezTo>
                    <a:pt x="4185" y="1269"/>
                    <a:pt x="3889" y="782"/>
                    <a:pt x="3519" y="474"/>
                  </a:cubicBezTo>
                  <a:lnTo>
                    <a:pt x="3519" y="474"/>
                  </a:lnTo>
                  <a:cubicBezTo>
                    <a:pt x="3502" y="709"/>
                    <a:pt x="3549" y="1106"/>
                    <a:pt x="3265" y="1285"/>
                  </a:cubicBezTo>
                  <a:cubicBezTo>
                    <a:pt x="3218" y="1055"/>
                    <a:pt x="3167" y="776"/>
                    <a:pt x="2981" y="627"/>
                  </a:cubicBezTo>
                  <a:cubicBezTo>
                    <a:pt x="2964" y="796"/>
                    <a:pt x="2927" y="1008"/>
                    <a:pt x="2720" y="1079"/>
                  </a:cubicBezTo>
                  <a:cubicBezTo>
                    <a:pt x="2804" y="425"/>
                    <a:pt x="2697" y="536"/>
                    <a:pt x="29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1" name="Google Shape;1411;p32"/>
            <p:cNvSpPr/>
            <p:nvPr/>
          </p:nvSpPr>
          <p:spPr>
            <a:xfrm>
              <a:off x="5109325" y="3626500"/>
              <a:ext cx="33750" cy="26700"/>
            </a:xfrm>
            <a:custGeom>
              <a:avLst/>
              <a:gdLst/>
              <a:ahLst/>
              <a:cxnLst/>
              <a:rect l="l" t="t" r="r" b="b"/>
              <a:pathLst>
                <a:path w="1350" h="1068" extrusionOk="0">
                  <a:moveTo>
                    <a:pt x="306" y="0"/>
                  </a:moveTo>
                  <a:lnTo>
                    <a:pt x="180" y="34"/>
                  </a:lnTo>
                  <a:cubicBezTo>
                    <a:pt x="0" y="749"/>
                    <a:pt x="275" y="1067"/>
                    <a:pt x="579" y="1067"/>
                  </a:cubicBezTo>
                  <a:cubicBezTo>
                    <a:pt x="676" y="1067"/>
                    <a:pt x="775" y="1035"/>
                    <a:pt x="864" y="973"/>
                  </a:cubicBezTo>
                  <a:cubicBezTo>
                    <a:pt x="1349" y="636"/>
                    <a:pt x="988" y="335"/>
                    <a:pt x="306" y="0"/>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2" name="Google Shape;1412;p32"/>
            <p:cNvSpPr/>
            <p:nvPr/>
          </p:nvSpPr>
          <p:spPr>
            <a:xfrm>
              <a:off x="5118150" y="3618025"/>
              <a:ext cx="29600" cy="21550"/>
            </a:xfrm>
            <a:custGeom>
              <a:avLst/>
              <a:gdLst/>
              <a:ahLst/>
              <a:cxnLst/>
              <a:rect l="l" t="t" r="r" b="b"/>
              <a:pathLst>
                <a:path w="1184" h="862" extrusionOk="0">
                  <a:moveTo>
                    <a:pt x="842" y="1"/>
                  </a:moveTo>
                  <a:cubicBezTo>
                    <a:pt x="648" y="1"/>
                    <a:pt x="376" y="94"/>
                    <a:pt x="54" y="236"/>
                  </a:cubicBezTo>
                  <a:lnTo>
                    <a:pt x="0" y="352"/>
                  </a:lnTo>
                  <a:cubicBezTo>
                    <a:pt x="263" y="721"/>
                    <a:pt x="523" y="862"/>
                    <a:pt x="730" y="862"/>
                  </a:cubicBezTo>
                  <a:cubicBezTo>
                    <a:pt x="966" y="862"/>
                    <a:pt x="1132" y="677"/>
                    <a:pt x="1154" y="440"/>
                  </a:cubicBezTo>
                  <a:cubicBezTo>
                    <a:pt x="1184" y="124"/>
                    <a:pt x="1065" y="1"/>
                    <a:pt x="842" y="1"/>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3" name="Google Shape;1413;p32"/>
            <p:cNvSpPr/>
            <p:nvPr/>
          </p:nvSpPr>
          <p:spPr>
            <a:xfrm>
              <a:off x="5117275" y="3601200"/>
              <a:ext cx="29200" cy="24775"/>
            </a:xfrm>
            <a:custGeom>
              <a:avLst/>
              <a:gdLst/>
              <a:ahLst/>
              <a:cxnLst/>
              <a:rect l="l" t="t" r="r" b="b"/>
              <a:pathLst>
                <a:path w="1168" h="991" extrusionOk="0">
                  <a:moveTo>
                    <a:pt x="584" y="0"/>
                  </a:moveTo>
                  <a:cubicBezTo>
                    <a:pt x="353" y="0"/>
                    <a:pt x="175" y="347"/>
                    <a:pt x="0" y="856"/>
                  </a:cubicBezTo>
                  <a:lnTo>
                    <a:pt x="49" y="974"/>
                  </a:lnTo>
                  <a:cubicBezTo>
                    <a:pt x="137" y="985"/>
                    <a:pt x="220" y="991"/>
                    <a:pt x="295" y="991"/>
                  </a:cubicBezTo>
                  <a:cubicBezTo>
                    <a:pt x="1044" y="991"/>
                    <a:pt x="1168" y="486"/>
                    <a:pt x="895" y="184"/>
                  </a:cubicBezTo>
                  <a:cubicBezTo>
                    <a:pt x="781" y="57"/>
                    <a:pt x="678" y="0"/>
                    <a:pt x="584" y="0"/>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4" name="Google Shape;1414;p32"/>
            <p:cNvSpPr/>
            <p:nvPr/>
          </p:nvSpPr>
          <p:spPr>
            <a:xfrm>
              <a:off x="5097450" y="3597225"/>
              <a:ext cx="34425" cy="28425"/>
            </a:xfrm>
            <a:custGeom>
              <a:avLst/>
              <a:gdLst/>
              <a:ahLst/>
              <a:cxnLst/>
              <a:rect l="l" t="t" r="r" b="b"/>
              <a:pathLst>
                <a:path w="1377" h="1137" extrusionOk="0">
                  <a:moveTo>
                    <a:pt x="702" y="0"/>
                  </a:moveTo>
                  <a:cubicBezTo>
                    <a:pt x="661" y="0"/>
                    <a:pt x="619" y="5"/>
                    <a:pt x="576" y="15"/>
                  </a:cubicBezTo>
                  <a:cubicBezTo>
                    <a:pt x="1" y="152"/>
                    <a:pt x="224" y="565"/>
                    <a:pt x="734" y="1122"/>
                  </a:cubicBezTo>
                  <a:lnTo>
                    <a:pt x="862" y="1137"/>
                  </a:lnTo>
                  <a:cubicBezTo>
                    <a:pt x="1376" y="424"/>
                    <a:pt x="1085" y="0"/>
                    <a:pt x="702" y="0"/>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5" name="Google Shape;1415;p32"/>
            <p:cNvSpPr/>
            <p:nvPr/>
          </p:nvSpPr>
          <p:spPr>
            <a:xfrm>
              <a:off x="5087950" y="3611600"/>
              <a:ext cx="29825" cy="21425"/>
            </a:xfrm>
            <a:custGeom>
              <a:avLst/>
              <a:gdLst/>
              <a:ahLst/>
              <a:cxnLst/>
              <a:rect l="l" t="t" r="r" b="b"/>
              <a:pathLst>
                <a:path w="1193" h="857" extrusionOk="0">
                  <a:moveTo>
                    <a:pt x="464" y="1"/>
                  </a:moveTo>
                  <a:cubicBezTo>
                    <a:pt x="238" y="1"/>
                    <a:pt x="73" y="175"/>
                    <a:pt x="43" y="406"/>
                  </a:cubicBezTo>
                  <a:cubicBezTo>
                    <a:pt x="0" y="731"/>
                    <a:pt x="125" y="857"/>
                    <a:pt x="365" y="857"/>
                  </a:cubicBezTo>
                  <a:cubicBezTo>
                    <a:pt x="556" y="857"/>
                    <a:pt x="821" y="776"/>
                    <a:pt x="1133" y="653"/>
                  </a:cubicBezTo>
                  <a:lnTo>
                    <a:pt x="1192" y="541"/>
                  </a:lnTo>
                  <a:cubicBezTo>
                    <a:pt x="935" y="150"/>
                    <a:pt x="673" y="1"/>
                    <a:pt x="464" y="1"/>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6" name="Google Shape;1416;p32"/>
            <p:cNvSpPr/>
            <p:nvPr/>
          </p:nvSpPr>
          <p:spPr>
            <a:xfrm>
              <a:off x="5089100" y="3627150"/>
              <a:ext cx="28000" cy="26375"/>
            </a:xfrm>
            <a:custGeom>
              <a:avLst/>
              <a:gdLst/>
              <a:ahLst/>
              <a:cxnLst/>
              <a:rect l="l" t="t" r="r" b="b"/>
              <a:pathLst>
                <a:path w="1120" h="1055" extrusionOk="0">
                  <a:moveTo>
                    <a:pt x="1051" y="1"/>
                  </a:moveTo>
                  <a:cubicBezTo>
                    <a:pt x="78" y="49"/>
                    <a:pt x="0" y="649"/>
                    <a:pt x="354" y="924"/>
                  </a:cubicBezTo>
                  <a:cubicBezTo>
                    <a:pt x="469" y="1014"/>
                    <a:pt x="567" y="1055"/>
                    <a:pt x="650" y="1055"/>
                  </a:cubicBezTo>
                  <a:cubicBezTo>
                    <a:pt x="906" y="1055"/>
                    <a:pt x="1031" y="671"/>
                    <a:pt x="1120" y="108"/>
                  </a:cubicBezTo>
                  <a:lnTo>
                    <a:pt x="1051" y="1"/>
                  </a:ln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7" name="Google Shape;1417;p32"/>
            <p:cNvSpPr/>
            <p:nvPr/>
          </p:nvSpPr>
          <p:spPr>
            <a:xfrm>
              <a:off x="5105050" y="3614550"/>
              <a:ext cx="23950" cy="23950"/>
            </a:xfrm>
            <a:custGeom>
              <a:avLst/>
              <a:gdLst/>
              <a:ahLst/>
              <a:cxnLst/>
              <a:rect l="l" t="t" r="r" b="b"/>
              <a:pathLst>
                <a:path w="958" h="958" extrusionOk="0">
                  <a:moveTo>
                    <a:pt x="479" y="1"/>
                  </a:moveTo>
                  <a:cubicBezTo>
                    <a:pt x="214" y="1"/>
                    <a:pt x="0" y="216"/>
                    <a:pt x="0" y="479"/>
                  </a:cubicBezTo>
                  <a:cubicBezTo>
                    <a:pt x="0" y="743"/>
                    <a:pt x="214" y="958"/>
                    <a:pt x="479" y="958"/>
                  </a:cubicBezTo>
                  <a:cubicBezTo>
                    <a:pt x="743" y="958"/>
                    <a:pt x="957" y="744"/>
                    <a:pt x="957" y="479"/>
                  </a:cubicBezTo>
                  <a:cubicBezTo>
                    <a:pt x="957" y="216"/>
                    <a:pt x="743" y="1"/>
                    <a:pt x="4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8" name="Google Shape;1418;p32"/>
            <p:cNvSpPr/>
            <p:nvPr/>
          </p:nvSpPr>
          <p:spPr>
            <a:xfrm>
              <a:off x="5207000" y="3615550"/>
              <a:ext cx="35025" cy="31375"/>
            </a:xfrm>
            <a:custGeom>
              <a:avLst/>
              <a:gdLst/>
              <a:ahLst/>
              <a:cxnLst/>
              <a:rect l="l" t="t" r="r" b="b"/>
              <a:pathLst>
                <a:path w="1401" h="1255" extrusionOk="0">
                  <a:moveTo>
                    <a:pt x="875" y="1"/>
                  </a:moveTo>
                  <a:cubicBezTo>
                    <a:pt x="0" y="611"/>
                    <a:pt x="294" y="1234"/>
                    <a:pt x="792" y="1253"/>
                  </a:cubicBezTo>
                  <a:cubicBezTo>
                    <a:pt x="807" y="1254"/>
                    <a:pt x="822" y="1254"/>
                    <a:pt x="836" y="1254"/>
                  </a:cubicBezTo>
                  <a:cubicBezTo>
                    <a:pt x="1401" y="1254"/>
                    <a:pt x="1306" y="769"/>
                    <a:pt x="995" y="60"/>
                  </a:cubicBezTo>
                  <a:lnTo>
                    <a:pt x="875" y="1"/>
                  </a:ln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9" name="Google Shape;1419;p32"/>
            <p:cNvSpPr/>
            <p:nvPr/>
          </p:nvSpPr>
          <p:spPr>
            <a:xfrm>
              <a:off x="5232975" y="3617100"/>
              <a:ext cx="29225" cy="26975"/>
            </a:xfrm>
            <a:custGeom>
              <a:avLst/>
              <a:gdLst/>
              <a:ahLst/>
              <a:cxnLst/>
              <a:rect l="l" t="t" r="r" b="b"/>
              <a:pathLst>
                <a:path w="1169" h="1079" extrusionOk="0">
                  <a:moveTo>
                    <a:pt x="163" y="0"/>
                  </a:moveTo>
                  <a:lnTo>
                    <a:pt x="53" y="41"/>
                  </a:lnTo>
                  <a:cubicBezTo>
                    <a:pt x="0" y="771"/>
                    <a:pt x="275" y="1079"/>
                    <a:pt x="539" y="1079"/>
                  </a:cubicBezTo>
                  <a:cubicBezTo>
                    <a:pt x="641" y="1079"/>
                    <a:pt x="742" y="1033"/>
                    <a:pt x="821" y="947"/>
                  </a:cubicBezTo>
                  <a:cubicBezTo>
                    <a:pt x="1169" y="566"/>
                    <a:pt x="820" y="295"/>
                    <a:pt x="163" y="0"/>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0" name="Google Shape;1420;p32"/>
            <p:cNvSpPr/>
            <p:nvPr/>
          </p:nvSpPr>
          <p:spPr>
            <a:xfrm>
              <a:off x="5236325" y="3607175"/>
              <a:ext cx="29075" cy="21000"/>
            </a:xfrm>
            <a:custGeom>
              <a:avLst/>
              <a:gdLst/>
              <a:ahLst/>
              <a:cxnLst/>
              <a:rect l="l" t="t" r="r" b="b"/>
              <a:pathLst>
                <a:path w="1163" h="840" extrusionOk="0">
                  <a:moveTo>
                    <a:pt x="777" y="0"/>
                  </a:moveTo>
                  <a:cubicBezTo>
                    <a:pt x="589" y="0"/>
                    <a:pt x="335" y="117"/>
                    <a:pt x="28" y="299"/>
                  </a:cubicBezTo>
                  <a:lnTo>
                    <a:pt x="1" y="422"/>
                  </a:lnTo>
                  <a:cubicBezTo>
                    <a:pt x="319" y="724"/>
                    <a:pt x="581" y="839"/>
                    <a:pt x="773" y="839"/>
                  </a:cubicBezTo>
                  <a:cubicBezTo>
                    <a:pt x="1033" y="839"/>
                    <a:pt x="1163" y="626"/>
                    <a:pt x="1123" y="381"/>
                  </a:cubicBezTo>
                  <a:cubicBezTo>
                    <a:pt x="1079" y="111"/>
                    <a:pt x="959" y="0"/>
                    <a:pt x="777" y="0"/>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1" name="Google Shape;1421;p32"/>
            <p:cNvSpPr/>
            <p:nvPr/>
          </p:nvSpPr>
          <p:spPr>
            <a:xfrm>
              <a:off x="5231925" y="3590875"/>
              <a:ext cx="27475" cy="27275"/>
            </a:xfrm>
            <a:custGeom>
              <a:avLst/>
              <a:gdLst/>
              <a:ahLst/>
              <a:cxnLst/>
              <a:rect l="l" t="t" r="r" b="b"/>
              <a:pathLst>
                <a:path w="1099" h="1091" extrusionOk="0">
                  <a:moveTo>
                    <a:pt x="291" y="1"/>
                  </a:moveTo>
                  <a:cubicBezTo>
                    <a:pt x="12" y="1"/>
                    <a:pt x="0" y="400"/>
                    <a:pt x="87" y="994"/>
                  </a:cubicBezTo>
                  <a:lnTo>
                    <a:pt x="192" y="1090"/>
                  </a:lnTo>
                  <a:cubicBezTo>
                    <a:pt x="1099" y="878"/>
                    <a:pt x="990" y="314"/>
                    <a:pt x="588" y="97"/>
                  </a:cubicBezTo>
                  <a:cubicBezTo>
                    <a:pt x="466" y="32"/>
                    <a:pt x="368" y="1"/>
                    <a:pt x="291" y="1"/>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2" name="Google Shape;1422;p32"/>
            <p:cNvSpPr/>
            <p:nvPr/>
          </p:nvSpPr>
          <p:spPr>
            <a:xfrm>
              <a:off x="5199350" y="3591500"/>
              <a:ext cx="36925" cy="26575"/>
            </a:xfrm>
            <a:custGeom>
              <a:avLst/>
              <a:gdLst/>
              <a:ahLst/>
              <a:cxnLst/>
              <a:rect l="l" t="t" r="r" b="b"/>
              <a:pathLst>
                <a:path w="1477" h="1063" extrusionOk="0">
                  <a:moveTo>
                    <a:pt x="810" y="1"/>
                  </a:moveTo>
                  <a:cubicBezTo>
                    <a:pt x="697" y="1"/>
                    <a:pt x="587" y="38"/>
                    <a:pt x="496" y="110"/>
                  </a:cubicBezTo>
                  <a:cubicBezTo>
                    <a:pt x="1" y="501"/>
                    <a:pt x="507" y="792"/>
                    <a:pt x="1342" y="1062"/>
                  </a:cubicBezTo>
                  <a:lnTo>
                    <a:pt x="1464" y="1014"/>
                  </a:lnTo>
                  <a:cubicBezTo>
                    <a:pt x="1477" y="309"/>
                    <a:pt x="1132" y="1"/>
                    <a:pt x="810" y="1"/>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3" name="Google Shape;1423;p32"/>
            <p:cNvSpPr/>
            <p:nvPr/>
          </p:nvSpPr>
          <p:spPr>
            <a:xfrm>
              <a:off x="5197575" y="3608600"/>
              <a:ext cx="35025" cy="24650"/>
            </a:xfrm>
            <a:custGeom>
              <a:avLst/>
              <a:gdLst/>
              <a:ahLst/>
              <a:cxnLst/>
              <a:rect l="l" t="t" r="r" b="b"/>
              <a:pathLst>
                <a:path w="1401" h="986" extrusionOk="0">
                  <a:moveTo>
                    <a:pt x="553" y="1"/>
                  </a:moveTo>
                  <a:cubicBezTo>
                    <a:pt x="173" y="1"/>
                    <a:pt x="0" y="283"/>
                    <a:pt x="99" y="596"/>
                  </a:cubicBezTo>
                  <a:cubicBezTo>
                    <a:pt x="187" y="871"/>
                    <a:pt x="325" y="985"/>
                    <a:pt x="499" y="985"/>
                  </a:cubicBezTo>
                  <a:cubicBezTo>
                    <a:pt x="740" y="985"/>
                    <a:pt x="1050" y="769"/>
                    <a:pt x="1396" y="460"/>
                  </a:cubicBezTo>
                  <a:lnTo>
                    <a:pt x="1401" y="330"/>
                  </a:lnTo>
                  <a:cubicBezTo>
                    <a:pt x="1058" y="94"/>
                    <a:pt x="771" y="1"/>
                    <a:pt x="553" y="1"/>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4" name="Google Shape;1424;p32"/>
            <p:cNvSpPr/>
            <p:nvPr/>
          </p:nvSpPr>
          <p:spPr>
            <a:xfrm>
              <a:off x="5218825" y="3604825"/>
              <a:ext cx="30475" cy="25425"/>
            </a:xfrm>
            <a:custGeom>
              <a:avLst/>
              <a:gdLst/>
              <a:ahLst/>
              <a:cxnLst/>
              <a:rect l="l" t="t" r="r" b="b"/>
              <a:pathLst>
                <a:path w="1219" h="1017" extrusionOk="0">
                  <a:moveTo>
                    <a:pt x="552" y="1"/>
                  </a:moveTo>
                  <a:cubicBezTo>
                    <a:pt x="409" y="1"/>
                    <a:pt x="272" y="56"/>
                    <a:pt x="180" y="166"/>
                  </a:cubicBezTo>
                  <a:cubicBezTo>
                    <a:pt x="1" y="379"/>
                    <a:pt x="63" y="711"/>
                    <a:pt x="317" y="897"/>
                  </a:cubicBezTo>
                  <a:cubicBezTo>
                    <a:pt x="426" y="978"/>
                    <a:pt x="552" y="1017"/>
                    <a:pt x="673" y="1017"/>
                  </a:cubicBezTo>
                  <a:cubicBezTo>
                    <a:pt x="826" y="1017"/>
                    <a:pt x="970" y="954"/>
                    <a:pt x="1061" y="833"/>
                  </a:cubicBezTo>
                  <a:cubicBezTo>
                    <a:pt x="1218" y="623"/>
                    <a:pt x="1157" y="311"/>
                    <a:pt x="924" y="131"/>
                  </a:cubicBezTo>
                  <a:cubicBezTo>
                    <a:pt x="812" y="44"/>
                    <a:pt x="679" y="1"/>
                    <a:pt x="5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12">
  <p:cSld name="TITLE_ONLY_12">
    <p:spTree>
      <p:nvGrpSpPr>
        <p:cNvPr id="1" name="Shape 1425"/>
        <p:cNvGrpSpPr/>
        <p:nvPr/>
      </p:nvGrpSpPr>
      <p:grpSpPr>
        <a:xfrm>
          <a:off x="0" y="0"/>
          <a:ext cx="0" cy="0"/>
          <a:chOff x="0" y="0"/>
          <a:chExt cx="0" cy="0"/>
        </a:xfrm>
      </p:grpSpPr>
      <p:grpSp>
        <p:nvGrpSpPr>
          <p:cNvPr id="1426" name="Google Shape;1426;p33"/>
          <p:cNvGrpSpPr/>
          <p:nvPr/>
        </p:nvGrpSpPr>
        <p:grpSpPr>
          <a:xfrm>
            <a:off x="-807700" y="-150494"/>
            <a:ext cx="11108498" cy="7146738"/>
            <a:chOff x="-807700" y="-150494"/>
            <a:chExt cx="11108498" cy="7146738"/>
          </a:xfrm>
        </p:grpSpPr>
        <p:sp>
          <p:nvSpPr>
            <p:cNvPr id="1427" name="Google Shape;1427;p33"/>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8" name="Google Shape;1428;p33"/>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9" name="Google Shape;1429;p33"/>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430" name="Google Shape;1430;p33"/>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grpSp>
        <p:nvGrpSpPr>
          <p:cNvPr id="1431" name="Google Shape;1431;p33"/>
          <p:cNvGrpSpPr/>
          <p:nvPr/>
        </p:nvGrpSpPr>
        <p:grpSpPr>
          <a:xfrm>
            <a:off x="7841250" y="4501247"/>
            <a:ext cx="988927" cy="480308"/>
            <a:chOff x="1492875" y="1181650"/>
            <a:chExt cx="487300" cy="236675"/>
          </a:xfrm>
        </p:grpSpPr>
        <p:sp>
          <p:nvSpPr>
            <p:cNvPr id="1432" name="Google Shape;1432;p33"/>
            <p:cNvSpPr/>
            <p:nvPr/>
          </p:nvSpPr>
          <p:spPr>
            <a:xfrm>
              <a:off x="1505975" y="1254400"/>
              <a:ext cx="17725" cy="163925"/>
            </a:xfrm>
            <a:custGeom>
              <a:avLst/>
              <a:gdLst/>
              <a:ahLst/>
              <a:cxnLst/>
              <a:rect l="l" t="t" r="r" b="b"/>
              <a:pathLst>
                <a:path w="709" h="6557" extrusionOk="0">
                  <a:moveTo>
                    <a:pt x="190" y="1"/>
                  </a:moveTo>
                  <a:cubicBezTo>
                    <a:pt x="122" y="1"/>
                    <a:pt x="61" y="43"/>
                    <a:pt x="28" y="153"/>
                  </a:cubicBezTo>
                  <a:cubicBezTo>
                    <a:pt x="1" y="239"/>
                    <a:pt x="2" y="338"/>
                    <a:pt x="3" y="433"/>
                  </a:cubicBezTo>
                  <a:cubicBezTo>
                    <a:pt x="23" y="2033"/>
                    <a:pt x="43" y="3634"/>
                    <a:pt x="64" y="5233"/>
                  </a:cubicBezTo>
                  <a:cubicBezTo>
                    <a:pt x="67" y="5539"/>
                    <a:pt x="72" y="6136"/>
                    <a:pt x="171" y="6398"/>
                  </a:cubicBezTo>
                  <a:cubicBezTo>
                    <a:pt x="214" y="6513"/>
                    <a:pt x="280" y="6556"/>
                    <a:pt x="356" y="6556"/>
                  </a:cubicBezTo>
                  <a:cubicBezTo>
                    <a:pt x="452" y="6556"/>
                    <a:pt x="563" y="6485"/>
                    <a:pt x="656" y="6397"/>
                  </a:cubicBezTo>
                  <a:cubicBezTo>
                    <a:pt x="709" y="4554"/>
                    <a:pt x="647" y="2710"/>
                    <a:pt x="585" y="869"/>
                  </a:cubicBezTo>
                  <a:cubicBezTo>
                    <a:pt x="578" y="664"/>
                    <a:pt x="570"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3" name="Google Shape;1433;p33"/>
            <p:cNvSpPr/>
            <p:nvPr/>
          </p:nvSpPr>
          <p:spPr>
            <a:xfrm>
              <a:off x="1538175" y="1254400"/>
              <a:ext cx="17725" cy="163925"/>
            </a:xfrm>
            <a:custGeom>
              <a:avLst/>
              <a:gdLst/>
              <a:ahLst/>
              <a:cxnLst/>
              <a:rect l="l" t="t" r="r" b="b"/>
              <a:pathLst>
                <a:path w="709" h="6557" extrusionOk="0">
                  <a:moveTo>
                    <a:pt x="190" y="1"/>
                  </a:moveTo>
                  <a:cubicBezTo>
                    <a:pt x="122" y="1"/>
                    <a:pt x="61" y="43"/>
                    <a:pt x="27" y="153"/>
                  </a:cubicBezTo>
                  <a:cubicBezTo>
                    <a:pt x="0" y="239"/>
                    <a:pt x="2" y="338"/>
                    <a:pt x="3" y="433"/>
                  </a:cubicBezTo>
                  <a:cubicBezTo>
                    <a:pt x="23" y="2033"/>
                    <a:pt x="44"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70"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4" name="Google Shape;1434;p33"/>
            <p:cNvSpPr/>
            <p:nvPr/>
          </p:nvSpPr>
          <p:spPr>
            <a:xfrm>
              <a:off x="1570425" y="1254400"/>
              <a:ext cx="17725" cy="163925"/>
            </a:xfrm>
            <a:custGeom>
              <a:avLst/>
              <a:gdLst/>
              <a:ahLst/>
              <a:cxnLst/>
              <a:rect l="l" t="t" r="r" b="b"/>
              <a:pathLst>
                <a:path w="709" h="6557" extrusionOk="0">
                  <a:moveTo>
                    <a:pt x="190" y="1"/>
                  </a:moveTo>
                  <a:cubicBezTo>
                    <a:pt x="122" y="1"/>
                    <a:pt x="60" y="43"/>
                    <a:pt x="27" y="153"/>
                  </a:cubicBezTo>
                  <a:cubicBezTo>
                    <a:pt x="0" y="239"/>
                    <a:pt x="2" y="338"/>
                    <a:pt x="3" y="433"/>
                  </a:cubicBezTo>
                  <a:cubicBezTo>
                    <a:pt x="23" y="2033"/>
                    <a:pt x="43" y="3634"/>
                    <a:pt x="62" y="5233"/>
                  </a:cubicBezTo>
                  <a:cubicBezTo>
                    <a:pt x="66" y="5539"/>
                    <a:pt x="72" y="6136"/>
                    <a:pt x="169" y="6398"/>
                  </a:cubicBezTo>
                  <a:cubicBezTo>
                    <a:pt x="212" y="6513"/>
                    <a:pt x="279"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5" name="Google Shape;1435;p33"/>
            <p:cNvSpPr/>
            <p:nvPr/>
          </p:nvSpPr>
          <p:spPr>
            <a:xfrm>
              <a:off x="16026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5" y="6397"/>
                  </a:cubicBezTo>
                  <a:cubicBezTo>
                    <a:pt x="709" y="4554"/>
                    <a:pt x="646" y="2710"/>
                    <a:pt x="583" y="869"/>
                  </a:cubicBezTo>
                  <a:cubicBezTo>
                    <a:pt x="577" y="664"/>
                    <a:pt x="570" y="453"/>
                    <a:pt x="506"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6" name="Google Shape;1436;p33"/>
            <p:cNvSpPr/>
            <p:nvPr/>
          </p:nvSpPr>
          <p:spPr>
            <a:xfrm>
              <a:off x="1634900" y="1254400"/>
              <a:ext cx="17700" cy="163925"/>
            </a:xfrm>
            <a:custGeom>
              <a:avLst/>
              <a:gdLst/>
              <a:ahLst/>
              <a:cxnLst/>
              <a:rect l="l" t="t" r="r" b="b"/>
              <a:pathLst>
                <a:path w="708" h="6557" extrusionOk="0">
                  <a:moveTo>
                    <a:pt x="189" y="1"/>
                  </a:moveTo>
                  <a:cubicBezTo>
                    <a:pt x="121" y="1"/>
                    <a:pt x="60" y="43"/>
                    <a:pt x="27" y="153"/>
                  </a:cubicBezTo>
                  <a:cubicBezTo>
                    <a:pt x="0" y="239"/>
                    <a:pt x="1" y="338"/>
                    <a:pt x="2" y="433"/>
                  </a:cubicBezTo>
                  <a:cubicBezTo>
                    <a:pt x="22" y="2033"/>
                    <a:pt x="42" y="3634"/>
                    <a:pt x="62" y="5233"/>
                  </a:cubicBezTo>
                  <a:cubicBezTo>
                    <a:pt x="66" y="5539"/>
                    <a:pt x="71" y="6136"/>
                    <a:pt x="170" y="6398"/>
                  </a:cubicBezTo>
                  <a:cubicBezTo>
                    <a:pt x="213" y="6513"/>
                    <a:pt x="279" y="6556"/>
                    <a:pt x="355" y="6556"/>
                  </a:cubicBezTo>
                  <a:cubicBezTo>
                    <a:pt x="451" y="6556"/>
                    <a:pt x="562" y="6485"/>
                    <a:pt x="655" y="6397"/>
                  </a:cubicBezTo>
                  <a:cubicBezTo>
                    <a:pt x="708" y="4554"/>
                    <a:pt x="645" y="2710"/>
                    <a:pt x="583" y="869"/>
                  </a:cubicBezTo>
                  <a:cubicBezTo>
                    <a:pt x="576" y="664"/>
                    <a:pt x="569" y="453"/>
                    <a:pt x="505" y="276"/>
                  </a:cubicBezTo>
                  <a:cubicBezTo>
                    <a:pt x="455"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7" name="Google Shape;1437;p33"/>
            <p:cNvSpPr/>
            <p:nvPr/>
          </p:nvSpPr>
          <p:spPr>
            <a:xfrm>
              <a:off x="1667125" y="1254400"/>
              <a:ext cx="17725" cy="163925"/>
            </a:xfrm>
            <a:custGeom>
              <a:avLst/>
              <a:gdLst/>
              <a:ahLst/>
              <a:cxnLst/>
              <a:rect l="l" t="t" r="r" b="b"/>
              <a:pathLst>
                <a:path w="709" h="6557" extrusionOk="0">
                  <a:moveTo>
                    <a:pt x="189" y="1"/>
                  </a:moveTo>
                  <a:cubicBezTo>
                    <a:pt x="121" y="1"/>
                    <a:pt x="60" y="43"/>
                    <a:pt x="27" y="153"/>
                  </a:cubicBezTo>
                  <a:cubicBezTo>
                    <a:pt x="0" y="239"/>
                    <a:pt x="1" y="338"/>
                    <a:pt x="2" y="433"/>
                  </a:cubicBezTo>
                  <a:cubicBezTo>
                    <a:pt x="23" y="2033"/>
                    <a:pt x="43" y="3634"/>
                    <a:pt x="62" y="5233"/>
                  </a:cubicBezTo>
                  <a:cubicBezTo>
                    <a:pt x="66" y="5539"/>
                    <a:pt x="71" y="6136"/>
                    <a:pt x="170" y="6398"/>
                  </a:cubicBezTo>
                  <a:cubicBezTo>
                    <a:pt x="213" y="6513"/>
                    <a:pt x="280" y="6556"/>
                    <a:pt x="355" y="6556"/>
                  </a:cubicBezTo>
                  <a:cubicBezTo>
                    <a:pt x="452" y="6556"/>
                    <a:pt x="563" y="6485"/>
                    <a:pt x="655" y="6397"/>
                  </a:cubicBezTo>
                  <a:cubicBezTo>
                    <a:pt x="708" y="4554"/>
                    <a:pt x="645" y="2710"/>
                    <a:pt x="584" y="869"/>
                  </a:cubicBezTo>
                  <a:cubicBezTo>
                    <a:pt x="576" y="664"/>
                    <a:pt x="569" y="453"/>
                    <a:pt x="505"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8" name="Google Shape;1438;p33"/>
            <p:cNvSpPr/>
            <p:nvPr/>
          </p:nvSpPr>
          <p:spPr>
            <a:xfrm>
              <a:off x="16993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6" y="5539"/>
                    <a:pt x="72" y="6136"/>
                    <a:pt x="170" y="6398"/>
                  </a:cubicBezTo>
                  <a:cubicBezTo>
                    <a:pt x="213" y="6513"/>
                    <a:pt x="280"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9" name="Google Shape;1439;p33"/>
            <p:cNvSpPr/>
            <p:nvPr/>
          </p:nvSpPr>
          <p:spPr>
            <a:xfrm>
              <a:off x="1731575" y="1254400"/>
              <a:ext cx="17725" cy="163925"/>
            </a:xfrm>
            <a:custGeom>
              <a:avLst/>
              <a:gdLst/>
              <a:ahLst/>
              <a:cxnLst/>
              <a:rect l="l" t="t" r="r" b="b"/>
              <a:pathLst>
                <a:path w="709" h="6557" extrusionOk="0">
                  <a:moveTo>
                    <a:pt x="190"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6" y="6397"/>
                  </a:cubicBezTo>
                  <a:cubicBezTo>
                    <a:pt x="709" y="4554"/>
                    <a:pt x="646" y="2710"/>
                    <a:pt x="583" y="869"/>
                  </a:cubicBezTo>
                  <a:cubicBezTo>
                    <a:pt x="577" y="664"/>
                    <a:pt x="570" y="453"/>
                    <a:pt x="506" y="276"/>
                  </a:cubicBezTo>
                  <a:cubicBezTo>
                    <a:pt x="456" y="138"/>
                    <a:pt x="311"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0" name="Google Shape;1440;p33"/>
            <p:cNvSpPr/>
            <p:nvPr/>
          </p:nvSpPr>
          <p:spPr>
            <a:xfrm>
              <a:off x="1763750" y="1254400"/>
              <a:ext cx="17750" cy="163925"/>
            </a:xfrm>
            <a:custGeom>
              <a:avLst/>
              <a:gdLst/>
              <a:ahLst/>
              <a:cxnLst/>
              <a:rect l="l" t="t" r="r" b="b"/>
              <a:pathLst>
                <a:path w="710" h="6557" extrusionOk="0">
                  <a:moveTo>
                    <a:pt x="191" y="1"/>
                  </a:moveTo>
                  <a:cubicBezTo>
                    <a:pt x="123" y="1"/>
                    <a:pt x="61" y="43"/>
                    <a:pt x="28" y="153"/>
                  </a:cubicBezTo>
                  <a:cubicBezTo>
                    <a:pt x="1" y="239"/>
                    <a:pt x="3" y="338"/>
                    <a:pt x="4" y="433"/>
                  </a:cubicBezTo>
                  <a:cubicBezTo>
                    <a:pt x="24" y="2033"/>
                    <a:pt x="43" y="3634"/>
                    <a:pt x="64" y="5233"/>
                  </a:cubicBezTo>
                  <a:cubicBezTo>
                    <a:pt x="68" y="5539"/>
                    <a:pt x="73" y="6136"/>
                    <a:pt x="171" y="6398"/>
                  </a:cubicBezTo>
                  <a:cubicBezTo>
                    <a:pt x="214" y="6513"/>
                    <a:pt x="281" y="6556"/>
                    <a:pt x="357" y="6556"/>
                  </a:cubicBezTo>
                  <a:cubicBezTo>
                    <a:pt x="453" y="6556"/>
                    <a:pt x="564" y="6485"/>
                    <a:pt x="657" y="6397"/>
                  </a:cubicBezTo>
                  <a:cubicBezTo>
                    <a:pt x="710" y="4554"/>
                    <a:pt x="647" y="2710"/>
                    <a:pt x="585" y="869"/>
                  </a:cubicBezTo>
                  <a:cubicBezTo>
                    <a:pt x="578" y="664"/>
                    <a:pt x="571" y="453"/>
                    <a:pt x="506" y="276"/>
                  </a:cubicBezTo>
                  <a:cubicBezTo>
                    <a:pt x="457" y="138"/>
                    <a:pt x="313" y="1"/>
                    <a:pt x="191"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1" name="Google Shape;1441;p33"/>
            <p:cNvSpPr/>
            <p:nvPr/>
          </p:nvSpPr>
          <p:spPr>
            <a:xfrm>
              <a:off x="1796000" y="1254400"/>
              <a:ext cx="17750" cy="163925"/>
            </a:xfrm>
            <a:custGeom>
              <a:avLst/>
              <a:gdLst/>
              <a:ahLst/>
              <a:cxnLst/>
              <a:rect l="l" t="t" r="r" b="b"/>
              <a:pathLst>
                <a:path w="710" h="6557" extrusionOk="0">
                  <a:moveTo>
                    <a:pt x="190" y="1"/>
                  </a:moveTo>
                  <a:cubicBezTo>
                    <a:pt x="122" y="1"/>
                    <a:pt x="61" y="43"/>
                    <a:pt x="27" y="153"/>
                  </a:cubicBezTo>
                  <a:cubicBezTo>
                    <a:pt x="0" y="239"/>
                    <a:pt x="1" y="338"/>
                    <a:pt x="3"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6"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2" name="Google Shape;1442;p33"/>
            <p:cNvSpPr/>
            <p:nvPr/>
          </p:nvSpPr>
          <p:spPr>
            <a:xfrm>
              <a:off x="1828225" y="1254400"/>
              <a:ext cx="17700" cy="163925"/>
            </a:xfrm>
            <a:custGeom>
              <a:avLst/>
              <a:gdLst/>
              <a:ahLst/>
              <a:cxnLst/>
              <a:rect l="l" t="t" r="r" b="b"/>
              <a:pathLst>
                <a:path w="708" h="6557" extrusionOk="0">
                  <a:moveTo>
                    <a:pt x="190" y="1"/>
                  </a:moveTo>
                  <a:cubicBezTo>
                    <a:pt x="122" y="1"/>
                    <a:pt x="61" y="43"/>
                    <a:pt x="27" y="153"/>
                  </a:cubicBezTo>
                  <a:cubicBezTo>
                    <a:pt x="1" y="239"/>
                    <a:pt x="3" y="338"/>
                    <a:pt x="3" y="433"/>
                  </a:cubicBezTo>
                  <a:cubicBezTo>
                    <a:pt x="22" y="2033"/>
                    <a:pt x="42" y="3634"/>
                    <a:pt x="62" y="5233"/>
                  </a:cubicBezTo>
                  <a:cubicBezTo>
                    <a:pt x="65" y="5539"/>
                    <a:pt x="72" y="6136"/>
                    <a:pt x="169" y="6398"/>
                  </a:cubicBezTo>
                  <a:cubicBezTo>
                    <a:pt x="212" y="6513"/>
                    <a:pt x="279" y="6556"/>
                    <a:pt x="355" y="6556"/>
                  </a:cubicBezTo>
                  <a:cubicBezTo>
                    <a:pt x="451" y="6556"/>
                    <a:pt x="562" y="6485"/>
                    <a:pt x="654" y="6397"/>
                  </a:cubicBezTo>
                  <a:cubicBezTo>
                    <a:pt x="707" y="4554"/>
                    <a:pt x="646" y="2710"/>
                    <a:pt x="583" y="869"/>
                  </a:cubicBezTo>
                  <a:cubicBezTo>
                    <a:pt x="577" y="664"/>
                    <a:pt x="568"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3" name="Google Shape;1443;p33"/>
            <p:cNvSpPr/>
            <p:nvPr/>
          </p:nvSpPr>
          <p:spPr>
            <a:xfrm>
              <a:off x="1860450" y="1254400"/>
              <a:ext cx="17750" cy="163925"/>
            </a:xfrm>
            <a:custGeom>
              <a:avLst/>
              <a:gdLst/>
              <a:ahLst/>
              <a:cxnLst/>
              <a:rect l="l" t="t" r="r" b="b"/>
              <a:pathLst>
                <a:path w="710" h="6557" extrusionOk="0">
                  <a:moveTo>
                    <a:pt x="190" y="1"/>
                  </a:moveTo>
                  <a:cubicBezTo>
                    <a:pt x="122" y="1"/>
                    <a:pt x="61" y="43"/>
                    <a:pt x="27" y="153"/>
                  </a:cubicBezTo>
                  <a:cubicBezTo>
                    <a:pt x="1" y="239"/>
                    <a:pt x="3" y="338"/>
                    <a:pt x="4" y="433"/>
                  </a:cubicBezTo>
                  <a:cubicBezTo>
                    <a:pt x="24" y="2033"/>
                    <a:pt x="43" y="3634"/>
                    <a:pt x="63" y="5233"/>
                  </a:cubicBezTo>
                  <a:cubicBezTo>
                    <a:pt x="68" y="5539"/>
                    <a:pt x="73" y="6136"/>
                    <a:pt x="171" y="6398"/>
                  </a:cubicBezTo>
                  <a:cubicBezTo>
                    <a:pt x="214" y="6513"/>
                    <a:pt x="281" y="6556"/>
                    <a:pt x="356" y="6556"/>
                  </a:cubicBezTo>
                  <a:cubicBezTo>
                    <a:pt x="453" y="6556"/>
                    <a:pt x="564" y="6485"/>
                    <a:pt x="657" y="6397"/>
                  </a:cubicBezTo>
                  <a:cubicBezTo>
                    <a:pt x="710" y="4554"/>
                    <a:pt x="647" y="2710"/>
                    <a:pt x="584" y="869"/>
                  </a:cubicBezTo>
                  <a:cubicBezTo>
                    <a:pt x="578" y="664"/>
                    <a:pt x="571" y="453"/>
                    <a:pt x="507"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4" name="Google Shape;1444;p33"/>
            <p:cNvSpPr/>
            <p:nvPr/>
          </p:nvSpPr>
          <p:spPr>
            <a:xfrm>
              <a:off x="1892700" y="1254400"/>
              <a:ext cx="17725" cy="163925"/>
            </a:xfrm>
            <a:custGeom>
              <a:avLst/>
              <a:gdLst/>
              <a:ahLst/>
              <a:cxnLst/>
              <a:rect l="l" t="t" r="r" b="b"/>
              <a:pathLst>
                <a:path w="709" h="6557" extrusionOk="0">
                  <a:moveTo>
                    <a:pt x="189" y="1"/>
                  </a:moveTo>
                  <a:cubicBezTo>
                    <a:pt x="121" y="1"/>
                    <a:pt x="60" y="43"/>
                    <a:pt x="27" y="153"/>
                  </a:cubicBezTo>
                  <a:cubicBezTo>
                    <a:pt x="0" y="239"/>
                    <a:pt x="1" y="338"/>
                    <a:pt x="3" y="433"/>
                  </a:cubicBezTo>
                  <a:cubicBezTo>
                    <a:pt x="22" y="2033"/>
                    <a:pt x="43"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69" y="453"/>
                    <a:pt x="505" y="276"/>
                  </a:cubicBezTo>
                  <a:cubicBezTo>
                    <a:pt x="456" y="138"/>
                    <a:pt x="312"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5" name="Google Shape;1445;p33"/>
            <p:cNvSpPr/>
            <p:nvPr/>
          </p:nvSpPr>
          <p:spPr>
            <a:xfrm>
              <a:off x="1924925" y="1254400"/>
              <a:ext cx="17750" cy="163925"/>
            </a:xfrm>
            <a:custGeom>
              <a:avLst/>
              <a:gdLst/>
              <a:ahLst/>
              <a:cxnLst/>
              <a:rect l="l" t="t" r="r" b="b"/>
              <a:pathLst>
                <a:path w="710" h="6557" extrusionOk="0">
                  <a:moveTo>
                    <a:pt x="190" y="1"/>
                  </a:moveTo>
                  <a:cubicBezTo>
                    <a:pt x="122" y="1"/>
                    <a:pt x="60" y="43"/>
                    <a:pt x="27" y="153"/>
                  </a:cubicBezTo>
                  <a:cubicBezTo>
                    <a:pt x="0" y="239"/>
                    <a:pt x="2" y="338"/>
                    <a:pt x="4"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7"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6" name="Google Shape;1446;p33"/>
            <p:cNvSpPr/>
            <p:nvPr/>
          </p:nvSpPr>
          <p:spPr>
            <a:xfrm>
              <a:off x="1957150" y="1254400"/>
              <a:ext cx="17750" cy="163925"/>
            </a:xfrm>
            <a:custGeom>
              <a:avLst/>
              <a:gdLst/>
              <a:ahLst/>
              <a:cxnLst/>
              <a:rect l="l" t="t" r="r" b="b"/>
              <a:pathLst>
                <a:path w="710" h="6557" extrusionOk="0">
                  <a:moveTo>
                    <a:pt x="190" y="1"/>
                  </a:moveTo>
                  <a:cubicBezTo>
                    <a:pt x="122" y="1"/>
                    <a:pt x="61" y="43"/>
                    <a:pt x="27" y="153"/>
                  </a:cubicBezTo>
                  <a:cubicBezTo>
                    <a:pt x="1" y="239"/>
                    <a:pt x="2" y="338"/>
                    <a:pt x="4" y="433"/>
                  </a:cubicBezTo>
                  <a:cubicBezTo>
                    <a:pt x="23" y="2033"/>
                    <a:pt x="43" y="3634"/>
                    <a:pt x="63" y="5233"/>
                  </a:cubicBezTo>
                  <a:cubicBezTo>
                    <a:pt x="67" y="5539"/>
                    <a:pt x="73" y="6136"/>
                    <a:pt x="170" y="6398"/>
                  </a:cubicBezTo>
                  <a:cubicBezTo>
                    <a:pt x="214" y="6513"/>
                    <a:pt x="281" y="6556"/>
                    <a:pt x="356" y="6556"/>
                  </a:cubicBezTo>
                  <a:cubicBezTo>
                    <a:pt x="453" y="6556"/>
                    <a:pt x="564" y="6485"/>
                    <a:pt x="656" y="6397"/>
                  </a:cubicBezTo>
                  <a:cubicBezTo>
                    <a:pt x="709" y="4554"/>
                    <a:pt x="647" y="2710"/>
                    <a:pt x="584" y="869"/>
                  </a:cubicBezTo>
                  <a:cubicBezTo>
                    <a:pt x="578" y="664"/>
                    <a:pt x="569"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7" name="Google Shape;1447;p33"/>
            <p:cNvSpPr/>
            <p:nvPr/>
          </p:nvSpPr>
          <p:spPr>
            <a:xfrm>
              <a:off x="1510075" y="1181650"/>
              <a:ext cx="457400" cy="82575"/>
            </a:xfrm>
            <a:custGeom>
              <a:avLst/>
              <a:gdLst/>
              <a:ahLst/>
              <a:cxnLst/>
              <a:rect l="l" t="t" r="r" b="b"/>
              <a:pathLst>
                <a:path w="18296" h="3303" extrusionOk="0">
                  <a:moveTo>
                    <a:pt x="16624" y="0"/>
                  </a:moveTo>
                  <a:cubicBezTo>
                    <a:pt x="15573" y="13"/>
                    <a:pt x="14475" y="17"/>
                    <a:pt x="13354" y="17"/>
                  </a:cubicBezTo>
                  <a:cubicBezTo>
                    <a:pt x="11309" y="17"/>
                    <a:pt x="9190" y="3"/>
                    <a:pt x="7144" y="3"/>
                  </a:cubicBezTo>
                  <a:cubicBezTo>
                    <a:pt x="6005" y="3"/>
                    <a:pt x="4888" y="7"/>
                    <a:pt x="3820" y="20"/>
                  </a:cubicBezTo>
                  <a:cubicBezTo>
                    <a:pt x="3116" y="30"/>
                    <a:pt x="2436" y="116"/>
                    <a:pt x="1757" y="304"/>
                  </a:cubicBezTo>
                  <a:cubicBezTo>
                    <a:pt x="1171" y="1194"/>
                    <a:pt x="585" y="2084"/>
                    <a:pt x="0" y="2976"/>
                  </a:cubicBezTo>
                  <a:cubicBezTo>
                    <a:pt x="2405" y="3210"/>
                    <a:pt x="4841" y="3302"/>
                    <a:pt x="7284" y="3302"/>
                  </a:cubicBezTo>
                  <a:cubicBezTo>
                    <a:pt x="10965" y="3302"/>
                    <a:pt x="14663" y="3093"/>
                    <a:pt x="18295" y="2846"/>
                  </a:cubicBezTo>
                  <a:cubicBezTo>
                    <a:pt x="17729" y="1732"/>
                    <a:pt x="17287" y="996"/>
                    <a:pt x="16624"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8" name="Google Shape;1448;p33"/>
            <p:cNvSpPr/>
            <p:nvPr/>
          </p:nvSpPr>
          <p:spPr>
            <a:xfrm>
              <a:off x="1492875" y="1246475"/>
              <a:ext cx="487300" cy="29450"/>
            </a:xfrm>
            <a:custGeom>
              <a:avLst/>
              <a:gdLst/>
              <a:ahLst/>
              <a:cxnLst/>
              <a:rect l="l" t="t" r="r" b="b"/>
              <a:pathLst>
                <a:path w="19492" h="1178" extrusionOk="0">
                  <a:moveTo>
                    <a:pt x="16627" y="1"/>
                  </a:moveTo>
                  <a:cubicBezTo>
                    <a:pt x="12727" y="1"/>
                    <a:pt x="8979" y="136"/>
                    <a:pt x="4586" y="136"/>
                  </a:cubicBezTo>
                  <a:cubicBezTo>
                    <a:pt x="3744" y="136"/>
                    <a:pt x="2879" y="131"/>
                    <a:pt x="1984" y="119"/>
                  </a:cubicBezTo>
                  <a:cubicBezTo>
                    <a:pt x="1875" y="118"/>
                    <a:pt x="1767" y="117"/>
                    <a:pt x="1659" y="117"/>
                  </a:cubicBezTo>
                  <a:cubicBezTo>
                    <a:pt x="1091" y="117"/>
                    <a:pt x="536" y="151"/>
                    <a:pt x="1" y="354"/>
                  </a:cubicBezTo>
                  <a:lnTo>
                    <a:pt x="1" y="1090"/>
                  </a:lnTo>
                  <a:cubicBezTo>
                    <a:pt x="2082" y="1152"/>
                    <a:pt x="4176" y="1177"/>
                    <a:pt x="6278" y="1177"/>
                  </a:cubicBezTo>
                  <a:cubicBezTo>
                    <a:pt x="10625" y="1177"/>
                    <a:pt x="15005" y="1068"/>
                    <a:pt x="19375" y="944"/>
                  </a:cubicBezTo>
                  <a:cubicBezTo>
                    <a:pt x="19409" y="804"/>
                    <a:pt x="19492" y="395"/>
                    <a:pt x="19456" y="253"/>
                  </a:cubicBezTo>
                  <a:cubicBezTo>
                    <a:pt x="19419" y="112"/>
                    <a:pt x="19298" y="25"/>
                    <a:pt x="19153" y="22"/>
                  </a:cubicBezTo>
                  <a:cubicBezTo>
                    <a:pt x="18299" y="7"/>
                    <a:pt x="17460" y="1"/>
                    <a:pt x="16627"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9" name="Google Shape;1449;p33"/>
            <p:cNvSpPr/>
            <p:nvPr/>
          </p:nvSpPr>
          <p:spPr>
            <a:xfrm>
              <a:off x="1525450" y="1248250"/>
              <a:ext cx="429750" cy="5600"/>
            </a:xfrm>
            <a:custGeom>
              <a:avLst/>
              <a:gdLst/>
              <a:ahLst/>
              <a:cxnLst/>
              <a:rect l="l" t="t" r="r" b="b"/>
              <a:pathLst>
                <a:path w="17190" h="224" extrusionOk="0">
                  <a:moveTo>
                    <a:pt x="16505" y="1"/>
                  </a:moveTo>
                  <a:cubicBezTo>
                    <a:pt x="14493" y="1"/>
                    <a:pt x="12482" y="33"/>
                    <a:pt x="10471" y="40"/>
                  </a:cubicBezTo>
                  <a:cubicBezTo>
                    <a:pt x="8244" y="46"/>
                    <a:pt x="6017" y="70"/>
                    <a:pt x="3791" y="84"/>
                  </a:cubicBezTo>
                  <a:cubicBezTo>
                    <a:pt x="3176" y="88"/>
                    <a:pt x="2559" y="93"/>
                    <a:pt x="1944" y="102"/>
                  </a:cubicBezTo>
                  <a:cubicBezTo>
                    <a:pt x="1877" y="102"/>
                    <a:pt x="1810" y="103"/>
                    <a:pt x="1743" y="103"/>
                  </a:cubicBezTo>
                  <a:cubicBezTo>
                    <a:pt x="1527" y="103"/>
                    <a:pt x="1308" y="100"/>
                    <a:pt x="1090" y="100"/>
                  </a:cubicBezTo>
                  <a:cubicBezTo>
                    <a:pt x="732" y="100"/>
                    <a:pt x="374" y="108"/>
                    <a:pt x="24" y="151"/>
                  </a:cubicBezTo>
                  <a:cubicBezTo>
                    <a:pt x="1" y="155"/>
                    <a:pt x="1" y="186"/>
                    <a:pt x="24" y="189"/>
                  </a:cubicBezTo>
                  <a:cubicBezTo>
                    <a:pt x="268" y="215"/>
                    <a:pt x="515" y="223"/>
                    <a:pt x="763" y="223"/>
                  </a:cubicBezTo>
                  <a:cubicBezTo>
                    <a:pt x="1086" y="223"/>
                    <a:pt x="1411" y="210"/>
                    <a:pt x="1729" y="209"/>
                  </a:cubicBezTo>
                  <a:cubicBezTo>
                    <a:pt x="2275" y="206"/>
                    <a:pt x="2820" y="204"/>
                    <a:pt x="3365" y="199"/>
                  </a:cubicBezTo>
                  <a:cubicBezTo>
                    <a:pt x="4477" y="189"/>
                    <a:pt x="5591" y="179"/>
                    <a:pt x="6704" y="168"/>
                  </a:cubicBezTo>
                  <a:cubicBezTo>
                    <a:pt x="8931" y="149"/>
                    <a:pt x="11157" y="115"/>
                    <a:pt x="13384" y="97"/>
                  </a:cubicBezTo>
                  <a:cubicBezTo>
                    <a:pt x="14640" y="87"/>
                    <a:pt x="15894" y="87"/>
                    <a:pt x="17151" y="61"/>
                  </a:cubicBezTo>
                  <a:cubicBezTo>
                    <a:pt x="17189" y="61"/>
                    <a:pt x="17189" y="2"/>
                    <a:pt x="17151" y="2"/>
                  </a:cubicBezTo>
                  <a:cubicBezTo>
                    <a:pt x="16935" y="1"/>
                    <a:pt x="16720" y="1"/>
                    <a:pt x="16505"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0" name="Google Shape;1450;p33"/>
            <p:cNvSpPr/>
            <p:nvPr/>
          </p:nvSpPr>
          <p:spPr>
            <a:xfrm>
              <a:off x="1872000" y="1187775"/>
              <a:ext cx="45375" cy="62950"/>
            </a:xfrm>
            <a:custGeom>
              <a:avLst/>
              <a:gdLst/>
              <a:ahLst/>
              <a:cxnLst/>
              <a:rect l="l" t="t" r="r" b="b"/>
              <a:pathLst>
                <a:path w="1815" h="2518" extrusionOk="0">
                  <a:moveTo>
                    <a:pt x="1754" y="0"/>
                  </a:moveTo>
                  <a:cubicBezTo>
                    <a:pt x="1743" y="0"/>
                    <a:pt x="1732" y="4"/>
                    <a:pt x="1722" y="12"/>
                  </a:cubicBezTo>
                  <a:cubicBezTo>
                    <a:pt x="1626" y="92"/>
                    <a:pt x="1551" y="206"/>
                    <a:pt x="1474" y="304"/>
                  </a:cubicBezTo>
                  <a:cubicBezTo>
                    <a:pt x="1405" y="390"/>
                    <a:pt x="1337" y="476"/>
                    <a:pt x="1272" y="564"/>
                  </a:cubicBezTo>
                  <a:cubicBezTo>
                    <a:pt x="1117" y="767"/>
                    <a:pt x="966" y="973"/>
                    <a:pt x="821" y="1182"/>
                  </a:cubicBezTo>
                  <a:cubicBezTo>
                    <a:pt x="533" y="1596"/>
                    <a:pt x="260" y="2020"/>
                    <a:pt x="16" y="2460"/>
                  </a:cubicBezTo>
                  <a:cubicBezTo>
                    <a:pt x="0" y="2491"/>
                    <a:pt x="26" y="2518"/>
                    <a:pt x="51" y="2518"/>
                  </a:cubicBezTo>
                  <a:cubicBezTo>
                    <a:pt x="63" y="2518"/>
                    <a:pt x="75" y="2512"/>
                    <a:pt x="83" y="2499"/>
                  </a:cubicBezTo>
                  <a:cubicBezTo>
                    <a:pt x="348" y="2080"/>
                    <a:pt x="618" y="1662"/>
                    <a:pt x="904" y="1258"/>
                  </a:cubicBezTo>
                  <a:cubicBezTo>
                    <a:pt x="1043" y="1061"/>
                    <a:pt x="1187" y="867"/>
                    <a:pt x="1331" y="675"/>
                  </a:cubicBezTo>
                  <a:cubicBezTo>
                    <a:pt x="1413" y="565"/>
                    <a:pt x="1498" y="455"/>
                    <a:pt x="1584" y="346"/>
                  </a:cubicBezTo>
                  <a:cubicBezTo>
                    <a:pt x="1655" y="256"/>
                    <a:pt x="1741" y="168"/>
                    <a:pt x="1796" y="66"/>
                  </a:cubicBezTo>
                  <a:cubicBezTo>
                    <a:pt x="1814" y="31"/>
                    <a:pt x="1786" y="0"/>
                    <a:pt x="175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1" name="Google Shape;1451;p33"/>
            <p:cNvSpPr/>
            <p:nvPr/>
          </p:nvSpPr>
          <p:spPr>
            <a:xfrm>
              <a:off x="1913225" y="1204625"/>
              <a:ext cx="17675" cy="32450"/>
            </a:xfrm>
            <a:custGeom>
              <a:avLst/>
              <a:gdLst/>
              <a:ahLst/>
              <a:cxnLst/>
              <a:rect l="l" t="t" r="r" b="b"/>
              <a:pathLst>
                <a:path w="707" h="1298" extrusionOk="0">
                  <a:moveTo>
                    <a:pt x="396" y="69"/>
                  </a:moveTo>
                  <a:cubicBezTo>
                    <a:pt x="458" y="69"/>
                    <a:pt x="518" y="108"/>
                    <a:pt x="556" y="170"/>
                  </a:cubicBezTo>
                  <a:cubicBezTo>
                    <a:pt x="612" y="260"/>
                    <a:pt x="625" y="380"/>
                    <a:pt x="633" y="483"/>
                  </a:cubicBezTo>
                  <a:cubicBezTo>
                    <a:pt x="649" y="680"/>
                    <a:pt x="631" y="914"/>
                    <a:pt x="536" y="1090"/>
                  </a:cubicBezTo>
                  <a:cubicBezTo>
                    <a:pt x="494" y="1171"/>
                    <a:pt x="412" y="1247"/>
                    <a:pt x="320" y="1247"/>
                  </a:cubicBezTo>
                  <a:cubicBezTo>
                    <a:pt x="302" y="1247"/>
                    <a:pt x="283" y="1244"/>
                    <a:pt x="265" y="1237"/>
                  </a:cubicBezTo>
                  <a:cubicBezTo>
                    <a:pt x="260" y="1236"/>
                    <a:pt x="258" y="1233"/>
                    <a:pt x="254" y="1232"/>
                  </a:cubicBezTo>
                  <a:cubicBezTo>
                    <a:pt x="90" y="1120"/>
                    <a:pt x="105" y="868"/>
                    <a:pt x="120" y="692"/>
                  </a:cubicBezTo>
                  <a:cubicBezTo>
                    <a:pt x="129" y="584"/>
                    <a:pt x="147" y="475"/>
                    <a:pt x="169" y="368"/>
                  </a:cubicBezTo>
                  <a:cubicBezTo>
                    <a:pt x="188" y="276"/>
                    <a:pt x="214" y="168"/>
                    <a:pt x="292" y="107"/>
                  </a:cubicBezTo>
                  <a:cubicBezTo>
                    <a:pt x="326" y="81"/>
                    <a:pt x="361" y="69"/>
                    <a:pt x="396" y="69"/>
                  </a:cubicBezTo>
                  <a:close/>
                  <a:moveTo>
                    <a:pt x="398" y="0"/>
                  </a:moveTo>
                  <a:cubicBezTo>
                    <a:pt x="141" y="0"/>
                    <a:pt x="83" y="365"/>
                    <a:pt x="57" y="554"/>
                  </a:cubicBezTo>
                  <a:cubicBezTo>
                    <a:pt x="31" y="733"/>
                    <a:pt x="0" y="990"/>
                    <a:pt x="106" y="1154"/>
                  </a:cubicBezTo>
                  <a:cubicBezTo>
                    <a:pt x="123" y="1187"/>
                    <a:pt x="145" y="1218"/>
                    <a:pt x="175" y="1244"/>
                  </a:cubicBezTo>
                  <a:cubicBezTo>
                    <a:pt x="220" y="1280"/>
                    <a:pt x="272" y="1298"/>
                    <a:pt x="324" y="1298"/>
                  </a:cubicBezTo>
                  <a:cubicBezTo>
                    <a:pt x="369" y="1298"/>
                    <a:pt x="414" y="1285"/>
                    <a:pt x="456" y="1261"/>
                  </a:cubicBezTo>
                  <a:cubicBezTo>
                    <a:pt x="555" y="1206"/>
                    <a:pt x="609" y="1101"/>
                    <a:pt x="643" y="996"/>
                  </a:cubicBezTo>
                  <a:cubicBezTo>
                    <a:pt x="688" y="865"/>
                    <a:pt x="706" y="724"/>
                    <a:pt x="706" y="586"/>
                  </a:cubicBezTo>
                  <a:cubicBezTo>
                    <a:pt x="706" y="393"/>
                    <a:pt x="674" y="9"/>
                    <a:pt x="408" y="0"/>
                  </a:cubicBezTo>
                  <a:cubicBezTo>
                    <a:pt x="404" y="0"/>
                    <a:pt x="401" y="0"/>
                    <a:pt x="398"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452" name="Google Shape;1452;p33"/>
          <p:cNvSpPr/>
          <p:nvPr/>
        </p:nvSpPr>
        <p:spPr>
          <a:xfrm flipH="1">
            <a:off x="-71" y="4379623"/>
            <a:ext cx="9420267" cy="763896"/>
          </a:xfrm>
          <a:custGeom>
            <a:avLst/>
            <a:gdLst/>
            <a:ahLst/>
            <a:cxnLst/>
            <a:rect l="l" t="t" r="r" b="b"/>
            <a:pathLst>
              <a:path w="43628" h="5259" extrusionOk="0">
                <a:moveTo>
                  <a:pt x="41604" y="1"/>
                </a:moveTo>
                <a:cubicBezTo>
                  <a:pt x="40820" y="1"/>
                  <a:pt x="40069" y="54"/>
                  <a:pt x="39907" y="86"/>
                </a:cubicBezTo>
                <a:cubicBezTo>
                  <a:pt x="38038" y="441"/>
                  <a:pt x="36358" y="1373"/>
                  <a:pt x="34565" y="1965"/>
                </a:cubicBezTo>
                <a:cubicBezTo>
                  <a:pt x="32721" y="2574"/>
                  <a:pt x="30782" y="2548"/>
                  <a:pt x="28869" y="2772"/>
                </a:cubicBezTo>
                <a:cubicBezTo>
                  <a:pt x="26001" y="3107"/>
                  <a:pt x="23129" y="3397"/>
                  <a:pt x="20255" y="3654"/>
                </a:cubicBezTo>
                <a:cubicBezTo>
                  <a:pt x="18043" y="3855"/>
                  <a:pt x="15478" y="3895"/>
                  <a:pt x="12836" y="3895"/>
                </a:cubicBezTo>
                <a:cubicBezTo>
                  <a:pt x="11037" y="3895"/>
                  <a:pt x="9202" y="3876"/>
                  <a:pt x="7418" y="3876"/>
                </a:cubicBezTo>
                <a:cubicBezTo>
                  <a:pt x="5115" y="3876"/>
                  <a:pt x="2897" y="3908"/>
                  <a:pt x="950" y="4051"/>
                </a:cubicBezTo>
                <a:cubicBezTo>
                  <a:pt x="1" y="4121"/>
                  <a:pt x="954" y="5259"/>
                  <a:pt x="1089" y="5259"/>
                </a:cubicBezTo>
                <a:cubicBezTo>
                  <a:pt x="14418" y="5257"/>
                  <a:pt x="27454" y="5192"/>
                  <a:pt x="40788" y="5192"/>
                </a:cubicBezTo>
                <a:lnTo>
                  <a:pt x="43605" y="5192"/>
                </a:lnTo>
                <a:cubicBezTo>
                  <a:pt x="43611" y="3596"/>
                  <a:pt x="43619" y="1999"/>
                  <a:pt x="43626" y="404"/>
                </a:cubicBezTo>
                <a:cubicBezTo>
                  <a:pt x="43628" y="85"/>
                  <a:pt x="42589" y="1"/>
                  <a:pt x="41604"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517"/>
        <p:cNvGrpSpPr/>
        <p:nvPr/>
      </p:nvGrpSpPr>
      <p:grpSpPr>
        <a:xfrm>
          <a:off x="0" y="0"/>
          <a:ext cx="0" cy="0"/>
          <a:chOff x="0" y="0"/>
          <a:chExt cx="0" cy="0"/>
        </a:xfrm>
      </p:grpSpPr>
      <p:grpSp>
        <p:nvGrpSpPr>
          <p:cNvPr id="1518" name="Google Shape;1518;p36"/>
          <p:cNvGrpSpPr/>
          <p:nvPr/>
        </p:nvGrpSpPr>
        <p:grpSpPr>
          <a:xfrm>
            <a:off x="-807700" y="-150494"/>
            <a:ext cx="11108498" cy="7146738"/>
            <a:chOff x="-807700" y="-150494"/>
            <a:chExt cx="11108498" cy="7146738"/>
          </a:xfrm>
        </p:grpSpPr>
        <p:sp>
          <p:nvSpPr>
            <p:cNvPr id="1519" name="Google Shape;1519;p36"/>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0" name="Google Shape;1520;p36"/>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1" name="Google Shape;1521;p36"/>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22" name="Google Shape;1522;p36"/>
          <p:cNvGrpSpPr/>
          <p:nvPr/>
        </p:nvGrpSpPr>
        <p:grpSpPr>
          <a:xfrm>
            <a:off x="-553155" y="3261630"/>
            <a:ext cx="5449161" cy="4002186"/>
            <a:chOff x="2979325" y="2745925"/>
            <a:chExt cx="461500" cy="338950"/>
          </a:xfrm>
        </p:grpSpPr>
        <p:sp>
          <p:nvSpPr>
            <p:cNvPr id="1523" name="Google Shape;1523;p36"/>
            <p:cNvSpPr/>
            <p:nvPr/>
          </p:nvSpPr>
          <p:spPr>
            <a:xfrm>
              <a:off x="3355200" y="2763750"/>
              <a:ext cx="26725" cy="26075"/>
            </a:xfrm>
            <a:custGeom>
              <a:avLst/>
              <a:gdLst/>
              <a:ahLst/>
              <a:cxnLst/>
              <a:rect l="l" t="t" r="r" b="b"/>
              <a:pathLst>
                <a:path w="1069" h="1043" extrusionOk="0">
                  <a:moveTo>
                    <a:pt x="880" y="1"/>
                  </a:moveTo>
                  <a:cubicBezTo>
                    <a:pt x="779" y="1"/>
                    <a:pt x="659" y="25"/>
                    <a:pt x="592" y="57"/>
                  </a:cubicBezTo>
                  <a:cubicBezTo>
                    <a:pt x="418" y="142"/>
                    <a:pt x="244" y="244"/>
                    <a:pt x="126" y="401"/>
                  </a:cubicBezTo>
                  <a:cubicBezTo>
                    <a:pt x="50" y="503"/>
                    <a:pt x="0" y="642"/>
                    <a:pt x="58" y="754"/>
                  </a:cubicBezTo>
                  <a:cubicBezTo>
                    <a:pt x="106" y="847"/>
                    <a:pt x="211" y="891"/>
                    <a:pt x="310" y="924"/>
                  </a:cubicBezTo>
                  <a:cubicBezTo>
                    <a:pt x="469" y="978"/>
                    <a:pt x="632" y="1024"/>
                    <a:pt x="800" y="1040"/>
                  </a:cubicBezTo>
                  <a:cubicBezTo>
                    <a:pt x="815" y="1041"/>
                    <a:pt x="830" y="1042"/>
                    <a:pt x="844" y="1042"/>
                  </a:cubicBezTo>
                  <a:cubicBezTo>
                    <a:pt x="881" y="1042"/>
                    <a:pt x="918" y="1036"/>
                    <a:pt x="947" y="1013"/>
                  </a:cubicBezTo>
                  <a:cubicBezTo>
                    <a:pt x="994" y="976"/>
                    <a:pt x="1002" y="908"/>
                    <a:pt x="1006" y="848"/>
                  </a:cubicBezTo>
                  <a:cubicBezTo>
                    <a:pt x="1021" y="630"/>
                    <a:pt x="1035" y="412"/>
                    <a:pt x="1049" y="192"/>
                  </a:cubicBezTo>
                  <a:cubicBezTo>
                    <a:pt x="1053" y="153"/>
                    <a:pt x="1069" y="97"/>
                    <a:pt x="1053" y="59"/>
                  </a:cubicBezTo>
                  <a:cubicBezTo>
                    <a:pt x="1034" y="17"/>
                    <a:pt x="964" y="1"/>
                    <a:pt x="880" y="1"/>
                  </a:cubicBezTo>
                  <a:close/>
                </a:path>
              </a:pathLst>
            </a:custGeom>
            <a:solidFill>
              <a:srgbClr val="845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4" name="Google Shape;1524;p36"/>
            <p:cNvSpPr/>
            <p:nvPr/>
          </p:nvSpPr>
          <p:spPr>
            <a:xfrm>
              <a:off x="3375800" y="2770850"/>
              <a:ext cx="2025" cy="14750"/>
            </a:xfrm>
            <a:custGeom>
              <a:avLst/>
              <a:gdLst/>
              <a:ahLst/>
              <a:cxnLst/>
              <a:rect l="l" t="t" r="r" b="b"/>
              <a:pathLst>
                <a:path w="81" h="590" extrusionOk="0">
                  <a:moveTo>
                    <a:pt x="71" y="1"/>
                  </a:moveTo>
                  <a:cubicBezTo>
                    <a:pt x="67" y="1"/>
                    <a:pt x="62" y="3"/>
                    <a:pt x="61" y="8"/>
                  </a:cubicBezTo>
                  <a:cubicBezTo>
                    <a:pt x="29" y="98"/>
                    <a:pt x="14" y="195"/>
                    <a:pt x="8" y="290"/>
                  </a:cubicBezTo>
                  <a:cubicBezTo>
                    <a:pt x="2" y="384"/>
                    <a:pt x="1" y="483"/>
                    <a:pt x="13" y="577"/>
                  </a:cubicBezTo>
                  <a:cubicBezTo>
                    <a:pt x="15" y="585"/>
                    <a:pt x="22" y="589"/>
                    <a:pt x="29" y="589"/>
                  </a:cubicBezTo>
                  <a:cubicBezTo>
                    <a:pt x="37" y="589"/>
                    <a:pt x="46" y="583"/>
                    <a:pt x="46" y="573"/>
                  </a:cubicBezTo>
                  <a:cubicBezTo>
                    <a:pt x="44" y="479"/>
                    <a:pt x="39" y="384"/>
                    <a:pt x="46" y="290"/>
                  </a:cubicBezTo>
                  <a:cubicBezTo>
                    <a:pt x="54" y="197"/>
                    <a:pt x="70" y="103"/>
                    <a:pt x="80" y="11"/>
                  </a:cubicBezTo>
                  <a:cubicBezTo>
                    <a:pt x="81" y="4"/>
                    <a:pt x="76" y="1"/>
                    <a:pt x="71"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5" name="Google Shape;1525;p36"/>
            <p:cNvSpPr/>
            <p:nvPr/>
          </p:nvSpPr>
          <p:spPr>
            <a:xfrm>
              <a:off x="3371700" y="2773475"/>
              <a:ext cx="1150" cy="10700"/>
            </a:xfrm>
            <a:custGeom>
              <a:avLst/>
              <a:gdLst/>
              <a:ahLst/>
              <a:cxnLst/>
              <a:rect l="l" t="t" r="r" b="b"/>
              <a:pathLst>
                <a:path w="46" h="428" extrusionOk="0">
                  <a:moveTo>
                    <a:pt x="14" y="0"/>
                  </a:moveTo>
                  <a:cubicBezTo>
                    <a:pt x="13" y="0"/>
                    <a:pt x="11" y="1"/>
                    <a:pt x="11" y="3"/>
                  </a:cubicBezTo>
                  <a:cubicBezTo>
                    <a:pt x="3" y="15"/>
                    <a:pt x="5" y="30"/>
                    <a:pt x="3" y="45"/>
                  </a:cubicBezTo>
                  <a:cubicBezTo>
                    <a:pt x="2" y="63"/>
                    <a:pt x="2" y="83"/>
                    <a:pt x="1" y="102"/>
                  </a:cubicBezTo>
                  <a:cubicBezTo>
                    <a:pt x="0" y="139"/>
                    <a:pt x="1" y="174"/>
                    <a:pt x="2" y="212"/>
                  </a:cubicBezTo>
                  <a:cubicBezTo>
                    <a:pt x="3" y="249"/>
                    <a:pt x="6" y="285"/>
                    <a:pt x="9" y="321"/>
                  </a:cubicBezTo>
                  <a:cubicBezTo>
                    <a:pt x="11" y="339"/>
                    <a:pt x="12" y="358"/>
                    <a:pt x="13" y="378"/>
                  </a:cubicBezTo>
                  <a:cubicBezTo>
                    <a:pt x="14" y="394"/>
                    <a:pt x="13" y="410"/>
                    <a:pt x="22" y="423"/>
                  </a:cubicBezTo>
                  <a:cubicBezTo>
                    <a:pt x="24" y="426"/>
                    <a:pt x="27" y="428"/>
                    <a:pt x="30" y="428"/>
                  </a:cubicBezTo>
                  <a:cubicBezTo>
                    <a:pt x="34" y="428"/>
                    <a:pt x="38" y="425"/>
                    <a:pt x="39" y="421"/>
                  </a:cubicBezTo>
                  <a:cubicBezTo>
                    <a:pt x="46" y="405"/>
                    <a:pt x="40" y="386"/>
                    <a:pt x="39" y="370"/>
                  </a:cubicBezTo>
                  <a:cubicBezTo>
                    <a:pt x="38" y="352"/>
                    <a:pt x="37" y="333"/>
                    <a:pt x="35" y="312"/>
                  </a:cubicBezTo>
                  <a:cubicBezTo>
                    <a:pt x="33" y="278"/>
                    <a:pt x="32" y="242"/>
                    <a:pt x="30" y="208"/>
                  </a:cubicBezTo>
                  <a:cubicBezTo>
                    <a:pt x="29" y="172"/>
                    <a:pt x="29" y="137"/>
                    <a:pt x="27" y="102"/>
                  </a:cubicBezTo>
                  <a:cubicBezTo>
                    <a:pt x="24" y="83"/>
                    <a:pt x="24" y="63"/>
                    <a:pt x="23" y="45"/>
                  </a:cubicBezTo>
                  <a:cubicBezTo>
                    <a:pt x="23" y="30"/>
                    <a:pt x="24" y="15"/>
                    <a:pt x="18" y="3"/>
                  </a:cubicBezTo>
                  <a:cubicBezTo>
                    <a:pt x="18" y="1"/>
                    <a:pt x="16" y="0"/>
                    <a:pt x="1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6" name="Google Shape;1526;p36"/>
            <p:cNvSpPr/>
            <p:nvPr/>
          </p:nvSpPr>
          <p:spPr>
            <a:xfrm>
              <a:off x="3277675" y="2799800"/>
              <a:ext cx="148175" cy="180475"/>
            </a:xfrm>
            <a:custGeom>
              <a:avLst/>
              <a:gdLst/>
              <a:ahLst/>
              <a:cxnLst/>
              <a:rect l="l" t="t" r="r" b="b"/>
              <a:pathLst>
                <a:path w="5927" h="7219" extrusionOk="0">
                  <a:moveTo>
                    <a:pt x="5838" y="1"/>
                  </a:moveTo>
                  <a:cubicBezTo>
                    <a:pt x="5835" y="1"/>
                    <a:pt x="5832" y="3"/>
                    <a:pt x="5833" y="6"/>
                  </a:cubicBezTo>
                  <a:cubicBezTo>
                    <a:pt x="5837" y="15"/>
                    <a:pt x="5837" y="23"/>
                    <a:pt x="5839" y="32"/>
                  </a:cubicBezTo>
                  <a:cubicBezTo>
                    <a:pt x="5832" y="27"/>
                    <a:pt x="5824" y="25"/>
                    <a:pt x="5817" y="25"/>
                  </a:cubicBezTo>
                  <a:cubicBezTo>
                    <a:pt x="5801" y="25"/>
                    <a:pt x="5786" y="34"/>
                    <a:pt x="5777" y="47"/>
                  </a:cubicBezTo>
                  <a:cubicBezTo>
                    <a:pt x="5391" y="154"/>
                    <a:pt x="5014" y="287"/>
                    <a:pt x="4648" y="451"/>
                  </a:cubicBezTo>
                  <a:cubicBezTo>
                    <a:pt x="4267" y="622"/>
                    <a:pt x="3897" y="818"/>
                    <a:pt x="3544" y="1039"/>
                  </a:cubicBezTo>
                  <a:cubicBezTo>
                    <a:pt x="2829" y="1481"/>
                    <a:pt x="2170" y="2006"/>
                    <a:pt x="1557" y="2581"/>
                  </a:cubicBezTo>
                  <a:cubicBezTo>
                    <a:pt x="1251" y="2869"/>
                    <a:pt x="955" y="3172"/>
                    <a:pt x="673" y="3483"/>
                  </a:cubicBezTo>
                  <a:cubicBezTo>
                    <a:pt x="399" y="3787"/>
                    <a:pt x="128" y="4130"/>
                    <a:pt x="61" y="4546"/>
                  </a:cubicBezTo>
                  <a:cubicBezTo>
                    <a:pt x="0" y="4933"/>
                    <a:pt x="143" y="5318"/>
                    <a:pt x="378" y="5624"/>
                  </a:cubicBezTo>
                  <a:cubicBezTo>
                    <a:pt x="637" y="5957"/>
                    <a:pt x="999" y="6181"/>
                    <a:pt x="1385" y="6340"/>
                  </a:cubicBezTo>
                  <a:cubicBezTo>
                    <a:pt x="1811" y="6514"/>
                    <a:pt x="2264" y="6618"/>
                    <a:pt x="2707" y="6737"/>
                  </a:cubicBezTo>
                  <a:cubicBezTo>
                    <a:pt x="3198" y="6867"/>
                    <a:pt x="3688" y="6995"/>
                    <a:pt x="4178" y="7124"/>
                  </a:cubicBezTo>
                  <a:cubicBezTo>
                    <a:pt x="4298" y="7156"/>
                    <a:pt x="4416" y="7186"/>
                    <a:pt x="4535" y="7218"/>
                  </a:cubicBezTo>
                  <a:cubicBezTo>
                    <a:pt x="4536" y="7218"/>
                    <a:pt x="4537" y="7219"/>
                    <a:pt x="4539" y="7219"/>
                  </a:cubicBezTo>
                  <a:cubicBezTo>
                    <a:pt x="4547" y="7219"/>
                    <a:pt x="4555" y="7211"/>
                    <a:pt x="4555" y="7204"/>
                  </a:cubicBezTo>
                  <a:cubicBezTo>
                    <a:pt x="4526" y="6605"/>
                    <a:pt x="4497" y="6003"/>
                    <a:pt x="4503" y="5402"/>
                  </a:cubicBezTo>
                  <a:cubicBezTo>
                    <a:pt x="4508" y="4801"/>
                    <a:pt x="4547" y="4197"/>
                    <a:pt x="4653" y="3604"/>
                  </a:cubicBezTo>
                  <a:cubicBezTo>
                    <a:pt x="4691" y="3392"/>
                    <a:pt x="4738" y="3183"/>
                    <a:pt x="4792" y="2977"/>
                  </a:cubicBezTo>
                  <a:lnTo>
                    <a:pt x="4794" y="2975"/>
                  </a:lnTo>
                  <a:cubicBezTo>
                    <a:pt x="4834" y="2877"/>
                    <a:pt x="4861" y="2776"/>
                    <a:pt x="4893" y="2675"/>
                  </a:cubicBezTo>
                  <a:cubicBezTo>
                    <a:pt x="4925" y="2575"/>
                    <a:pt x="4958" y="2475"/>
                    <a:pt x="4993" y="2377"/>
                  </a:cubicBezTo>
                  <a:cubicBezTo>
                    <a:pt x="5062" y="2177"/>
                    <a:pt x="5137" y="1981"/>
                    <a:pt x="5218" y="1788"/>
                  </a:cubicBezTo>
                  <a:cubicBezTo>
                    <a:pt x="5301" y="1592"/>
                    <a:pt x="5389" y="1396"/>
                    <a:pt x="5483" y="1204"/>
                  </a:cubicBezTo>
                  <a:cubicBezTo>
                    <a:pt x="5575" y="1017"/>
                    <a:pt x="5681" y="837"/>
                    <a:pt x="5770" y="648"/>
                  </a:cubicBezTo>
                  <a:cubicBezTo>
                    <a:pt x="5859" y="450"/>
                    <a:pt x="5927" y="218"/>
                    <a:pt x="5843" y="4"/>
                  </a:cubicBezTo>
                  <a:cubicBezTo>
                    <a:pt x="5842" y="2"/>
                    <a:pt x="5840" y="1"/>
                    <a:pt x="5838" y="1"/>
                  </a:cubicBezTo>
                  <a:close/>
                </a:path>
              </a:pathLst>
            </a:custGeom>
            <a:solidFill>
              <a:srgbClr val="845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7" name="Google Shape;1527;p36"/>
            <p:cNvSpPr/>
            <p:nvPr/>
          </p:nvSpPr>
          <p:spPr>
            <a:xfrm>
              <a:off x="3377825" y="2846400"/>
              <a:ext cx="16925" cy="103400"/>
            </a:xfrm>
            <a:custGeom>
              <a:avLst/>
              <a:gdLst/>
              <a:ahLst/>
              <a:cxnLst/>
              <a:rect l="l" t="t" r="r" b="b"/>
              <a:pathLst>
                <a:path w="677" h="4136" extrusionOk="0">
                  <a:moveTo>
                    <a:pt x="652" y="0"/>
                  </a:moveTo>
                  <a:cubicBezTo>
                    <a:pt x="644" y="0"/>
                    <a:pt x="635" y="5"/>
                    <a:pt x="632" y="15"/>
                  </a:cubicBezTo>
                  <a:cubicBezTo>
                    <a:pt x="541" y="271"/>
                    <a:pt x="484" y="544"/>
                    <a:pt x="424" y="806"/>
                  </a:cubicBezTo>
                  <a:cubicBezTo>
                    <a:pt x="361" y="1071"/>
                    <a:pt x="305" y="1337"/>
                    <a:pt x="256" y="1607"/>
                  </a:cubicBezTo>
                  <a:cubicBezTo>
                    <a:pt x="159" y="2138"/>
                    <a:pt x="88" y="2672"/>
                    <a:pt x="45" y="3209"/>
                  </a:cubicBezTo>
                  <a:cubicBezTo>
                    <a:pt x="20" y="3515"/>
                    <a:pt x="7" y="3819"/>
                    <a:pt x="0" y="4125"/>
                  </a:cubicBezTo>
                  <a:cubicBezTo>
                    <a:pt x="0" y="4132"/>
                    <a:pt x="6" y="4135"/>
                    <a:pt x="11" y="4135"/>
                  </a:cubicBezTo>
                  <a:cubicBezTo>
                    <a:pt x="17" y="4135"/>
                    <a:pt x="22" y="4132"/>
                    <a:pt x="22" y="4125"/>
                  </a:cubicBezTo>
                  <a:cubicBezTo>
                    <a:pt x="66" y="3045"/>
                    <a:pt x="202" y="1969"/>
                    <a:pt x="445" y="916"/>
                  </a:cubicBezTo>
                  <a:cubicBezTo>
                    <a:pt x="478" y="772"/>
                    <a:pt x="514" y="627"/>
                    <a:pt x="551" y="482"/>
                  </a:cubicBezTo>
                  <a:cubicBezTo>
                    <a:pt x="590" y="332"/>
                    <a:pt x="638" y="180"/>
                    <a:pt x="673" y="27"/>
                  </a:cubicBezTo>
                  <a:cubicBezTo>
                    <a:pt x="676" y="10"/>
                    <a:pt x="664" y="0"/>
                    <a:pt x="652"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8" name="Google Shape;1528;p36"/>
            <p:cNvSpPr/>
            <p:nvPr/>
          </p:nvSpPr>
          <p:spPr>
            <a:xfrm>
              <a:off x="3367475" y="2874075"/>
              <a:ext cx="6925" cy="43100"/>
            </a:xfrm>
            <a:custGeom>
              <a:avLst/>
              <a:gdLst/>
              <a:ahLst/>
              <a:cxnLst/>
              <a:rect l="l" t="t" r="r" b="b"/>
              <a:pathLst>
                <a:path w="277" h="1724" extrusionOk="0">
                  <a:moveTo>
                    <a:pt x="260" y="0"/>
                  </a:moveTo>
                  <a:cubicBezTo>
                    <a:pt x="253" y="0"/>
                    <a:pt x="246" y="4"/>
                    <a:pt x="243" y="12"/>
                  </a:cubicBezTo>
                  <a:cubicBezTo>
                    <a:pt x="201" y="149"/>
                    <a:pt x="181" y="292"/>
                    <a:pt x="156" y="432"/>
                  </a:cubicBezTo>
                  <a:cubicBezTo>
                    <a:pt x="133" y="572"/>
                    <a:pt x="111" y="711"/>
                    <a:pt x="92" y="850"/>
                  </a:cubicBezTo>
                  <a:cubicBezTo>
                    <a:pt x="74" y="992"/>
                    <a:pt x="56" y="1135"/>
                    <a:pt x="42" y="1276"/>
                  </a:cubicBezTo>
                  <a:cubicBezTo>
                    <a:pt x="27" y="1419"/>
                    <a:pt x="0" y="1573"/>
                    <a:pt x="10" y="1716"/>
                  </a:cubicBezTo>
                  <a:cubicBezTo>
                    <a:pt x="10" y="1721"/>
                    <a:pt x="14" y="1724"/>
                    <a:pt x="18" y="1724"/>
                  </a:cubicBezTo>
                  <a:cubicBezTo>
                    <a:pt x="21" y="1724"/>
                    <a:pt x="24" y="1722"/>
                    <a:pt x="26" y="1719"/>
                  </a:cubicBezTo>
                  <a:cubicBezTo>
                    <a:pt x="58" y="1589"/>
                    <a:pt x="60" y="1448"/>
                    <a:pt x="76" y="1315"/>
                  </a:cubicBezTo>
                  <a:cubicBezTo>
                    <a:pt x="95" y="1162"/>
                    <a:pt x="116" y="1009"/>
                    <a:pt x="138" y="857"/>
                  </a:cubicBezTo>
                  <a:cubicBezTo>
                    <a:pt x="160" y="715"/>
                    <a:pt x="181" y="574"/>
                    <a:pt x="206" y="432"/>
                  </a:cubicBezTo>
                  <a:cubicBezTo>
                    <a:pt x="230" y="294"/>
                    <a:pt x="261" y="156"/>
                    <a:pt x="275" y="16"/>
                  </a:cubicBezTo>
                  <a:cubicBezTo>
                    <a:pt x="276" y="6"/>
                    <a:pt x="268" y="0"/>
                    <a:pt x="260"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9" name="Google Shape;1529;p36"/>
            <p:cNvSpPr/>
            <p:nvPr/>
          </p:nvSpPr>
          <p:spPr>
            <a:xfrm>
              <a:off x="3309150" y="2909275"/>
              <a:ext cx="2775" cy="34325"/>
            </a:xfrm>
            <a:custGeom>
              <a:avLst/>
              <a:gdLst/>
              <a:ahLst/>
              <a:cxnLst/>
              <a:rect l="l" t="t" r="r" b="b"/>
              <a:pathLst>
                <a:path w="111" h="1373" extrusionOk="0">
                  <a:moveTo>
                    <a:pt x="94" y="1"/>
                  </a:moveTo>
                  <a:cubicBezTo>
                    <a:pt x="88" y="1"/>
                    <a:pt x="82" y="4"/>
                    <a:pt x="80" y="11"/>
                  </a:cubicBezTo>
                  <a:cubicBezTo>
                    <a:pt x="48" y="115"/>
                    <a:pt x="42" y="228"/>
                    <a:pt x="33" y="337"/>
                  </a:cubicBezTo>
                  <a:cubicBezTo>
                    <a:pt x="22" y="447"/>
                    <a:pt x="15" y="560"/>
                    <a:pt x="11" y="672"/>
                  </a:cubicBezTo>
                  <a:cubicBezTo>
                    <a:pt x="1" y="900"/>
                    <a:pt x="9" y="1129"/>
                    <a:pt x="26" y="1356"/>
                  </a:cubicBezTo>
                  <a:cubicBezTo>
                    <a:pt x="27" y="1367"/>
                    <a:pt x="36" y="1372"/>
                    <a:pt x="44" y="1372"/>
                  </a:cubicBezTo>
                  <a:cubicBezTo>
                    <a:pt x="52" y="1372"/>
                    <a:pt x="60" y="1367"/>
                    <a:pt x="59" y="1356"/>
                  </a:cubicBezTo>
                  <a:cubicBezTo>
                    <a:pt x="47" y="1133"/>
                    <a:pt x="46" y="908"/>
                    <a:pt x="54" y="684"/>
                  </a:cubicBezTo>
                  <a:cubicBezTo>
                    <a:pt x="58" y="577"/>
                    <a:pt x="65" y="469"/>
                    <a:pt x="74" y="361"/>
                  </a:cubicBezTo>
                  <a:cubicBezTo>
                    <a:pt x="85" y="248"/>
                    <a:pt x="110" y="131"/>
                    <a:pt x="109" y="15"/>
                  </a:cubicBezTo>
                  <a:cubicBezTo>
                    <a:pt x="109" y="6"/>
                    <a:pt x="102" y="1"/>
                    <a:pt x="94"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0" name="Google Shape;1530;p36"/>
            <p:cNvSpPr/>
            <p:nvPr/>
          </p:nvSpPr>
          <p:spPr>
            <a:xfrm>
              <a:off x="3321575" y="2913975"/>
              <a:ext cx="2300" cy="41150"/>
            </a:xfrm>
            <a:custGeom>
              <a:avLst/>
              <a:gdLst/>
              <a:ahLst/>
              <a:cxnLst/>
              <a:rect l="l" t="t" r="r" b="b"/>
              <a:pathLst>
                <a:path w="92" h="1646" extrusionOk="0">
                  <a:moveTo>
                    <a:pt x="64" y="0"/>
                  </a:moveTo>
                  <a:cubicBezTo>
                    <a:pt x="58" y="0"/>
                    <a:pt x="52" y="4"/>
                    <a:pt x="50" y="11"/>
                  </a:cubicBezTo>
                  <a:cubicBezTo>
                    <a:pt x="23" y="136"/>
                    <a:pt x="19" y="271"/>
                    <a:pt x="11" y="399"/>
                  </a:cubicBezTo>
                  <a:cubicBezTo>
                    <a:pt x="3" y="541"/>
                    <a:pt x="1" y="681"/>
                    <a:pt x="2" y="824"/>
                  </a:cubicBezTo>
                  <a:cubicBezTo>
                    <a:pt x="4" y="1095"/>
                    <a:pt x="27" y="1367"/>
                    <a:pt x="64" y="1636"/>
                  </a:cubicBezTo>
                  <a:cubicBezTo>
                    <a:pt x="65" y="1643"/>
                    <a:pt x="71" y="1646"/>
                    <a:pt x="76" y="1646"/>
                  </a:cubicBezTo>
                  <a:cubicBezTo>
                    <a:pt x="84" y="1646"/>
                    <a:pt x="91" y="1641"/>
                    <a:pt x="91" y="1632"/>
                  </a:cubicBezTo>
                  <a:cubicBezTo>
                    <a:pt x="56" y="1364"/>
                    <a:pt x="38" y="1094"/>
                    <a:pt x="37" y="824"/>
                  </a:cubicBezTo>
                  <a:cubicBezTo>
                    <a:pt x="37" y="691"/>
                    <a:pt x="39" y="557"/>
                    <a:pt x="47" y="425"/>
                  </a:cubicBezTo>
                  <a:cubicBezTo>
                    <a:pt x="55" y="288"/>
                    <a:pt x="77" y="151"/>
                    <a:pt x="79" y="14"/>
                  </a:cubicBezTo>
                  <a:cubicBezTo>
                    <a:pt x="79" y="5"/>
                    <a:pt x="71" y="0"/>
                    <a:pt x="6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1" name="Google Shape;1531;p36"/>
            <p:cNvSpPr/>
            <p:nvPr/>
          </p:nvSpPr>
          <p:spPr>
            <a:xfrm>
              <a:off x="3334725" y="2898575"/>
              <a:ext cx="2975" cy="32225"/>
            </a:xfrm>
            <a:custGeom>
              <a:avLst/>
              <a:gdLst/>
              <a:ahLst/>
              <a:cxnLst/>
              <a:rect l="l" t="t" r="r" b="b"/>
              <a:pathLst>
                <a:path w="119" h="1289" extrusionOk="0">
                  <a:moveTo>
                    <a:pt x="110" y="0"/>
                  </a:moveTo>
                  <a:cubicBezTo>
                    <a:pt x="107" y="0"/>
                    <a:pt x="103" y="2"/>
                    <a:pt x="102" y="6"/>
                  </a:cubicBezTo>
                  <a:cubicBezTo>
                    <a:pt x="49" y="208"/>
                    <a:pt x="32" y="421"/>
                    <a:pt x="17" y="629"/>
                  </a:cubicBezTo>
                  <a:cubicBezTo>
                    <a:pt x="1" y="845"/>
                    <a:pt x="1" y="1063"/>
                    <a:pt x="10" y="1280"/>
                  </a:cubicBezTo>
                  <a:cubicBezTo>
                    <a:pt x="10" y="1286"/>
                    <a:pt x="14" y="1288"/>
                    <a:pt x="18" y="1288"/>
                  </a:cubicBezTo>
                  <a:cubicBezTo>
                    <a:pt x="22" y="1288"/>
                    <a:pt x="26" y="1286"/>
                    <a:pt x="26" y="1280"/>
                  </a:cubicBezTo>
                  <a:cubicBezTo>
                    <a:pt x="22" y="1067"/>
                    <a:pt x="31" y="855"/>
                    <a:pt x="47" y="641"/>
                  </a:cubicBezTo>
                  <a:cubicBezTo>
                    <a:pt x="62" y="428"/>
                    <a:pt x="97" y="219"/>
                    <a:pt x="118" y="8"/>
                  </a:cubicBezTo>
                  <a:cubicBezTo>
                    <a:pt x="118" y="3"/>
                    <a:pt x="114" y="0"/>
                    <a:pt x="110"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2" name="Google Shape;1532;p36"/>
            <p:cNvSpPr/>
            <p:nvPr/>
          </p:nvSpPr>
          <p:spPr>
            <a:xfrm>
              <a:off x="2979325" y="2745925"/>
              <a:ext cx="461500" cy="338950"/>
            </a:xfrm>
            <a:custGeom>
              <a:avLst/>
              <a:gdLst/>
              <a:ahLst/>
              <a:cxnLst/>
              <a:rect l="l" t="t" r="r" b="b"/>
              <a:pathLst>
                <a:path w="18460" h="13558" extrusionOk="0">
                  <a:moveTo>
                    <a:pt x="12897" y="0"/>
                  </a:moveTo>
                  <a:cubicBezTo>
                    <a:pt x="12098" y="0"/>
                    <a:pt x="11296" y="64"/>
                    <a:pt x="10521" y="173"/>
                  </a:cubicBezTo>
                  <a:cubicBezTo>
                    <a:pt x="10040" y="241"/>
                    <a:pt x="9559" y="272"/>
                    <a:pt x="9076" y="284"/>
                  </a:cubicBezTo>
                  <a:cubicBezTo>
                    <a:pt x="8886" y="290"/>
                    <a:pt x="8698" y="293"/>
                    <a:pt x="8508" y="293"/>
                  </a:cubicBezTo>
                  <a:cubicBezTo>
                    <a:pt x="8457" y="293"/>
                    <a:pt x="8407" y="293"/>
                    <a:pt x="8356" y="293"/>
                  </a:cubicBezTo>
                  <a:cubicBezTo>
                    <a:pt x="7925" y="293"/>
                    <a:pt x="7494" y="286"/>
                    <a:pt x="7063" y="286"/>
                  </a:cubicBezTo>
                  <a:cubicBezTo>
                    <a:pt x="6265" y="286"/>
                    <a:pt x="5467" y="310"/>
                    <a:pt x="4672" y="443"/>
                  </a:cubicBezTo>
                  <a:cubicBezTo>
                    <a:pt x="3452" y="649"/>
                    <a:pt x="2231" y="855"/>
                    <a:pt x="1010" y="1060"/>
                  </a:cubicBezTo>
                  <a:cubicBezTo>
                    <a:pt x="965" y="1012"/>
                    <a:pt x="889" y="983"/>
                    <a:pt x="819" y="983"/>
                  </a:cubicBezTo>
                  <a:cubicBezTo>
                    <a:pt x="761" y="983"/>
                    <a:pt x="706" y="1002"/>
                    <a:pt x="673" y="1046"/>
                  </a:cubicBezTo>
                  <a:cubicBezTo>
                    <a:pt x="599" y="1143"/>
                    <a:pt x="591" y="1271"/>
                    <a:pt x="585" y="1392"/>
                  </a:cubicBezTo>
                  <a:cubicBezTo>
                    <a:pt x="407" y="4512"/>
                    <a:pt x="232" y="7633"/>
                    <a:pt x="57" y="10752"/>
                  </a:cubicBezTo>
                  <a:cubicBezTo>
                    <a:pt x="17" y="11488"/>
                    <a:pt x="1" y="12303"/>
                    <a:pt x="476" y="12865"/>
                  </a:cubicBezTo>
                  <a:cubicBezTo>
                    <a:pt x="1022" y="13509"/>
                    <a:pt x="1980" y="13558"/>
                    <a:pt x="2825" y="13558"/>
                  </a:cubicBezTo>
                  <a:lnTo>
                    <a:pt x="7982" y="13554"/>
                  </a:lnTo>
                  <a:cubicBezTo>
                    <a:pt x="8512" y="13554"/>
                    <a:pt x="9044" y="13553"/>
                    <a:pt x="9574" y="13548"/>
                  </a:cubicBezTo>
                  <a:cubicBezTo>
                    <a:pt x="11217" y="13536"/>
                    <a:pt x="12858" y="13486"/>
                    <a:pt x="14487" y="13289"/>
                  </a:cubicBezTo>
                  <a:cubicBezTo>
                    <a:pt x="15144" y="13212"/>
                    <a:pt x="15812" y="13104"/>
                    <a:pt x="16399" y="12801"/>
                  </a:cubicBezTo>
                  <a:cubicBezTo>
                    <a:pt x="16988" y="12500"/>
                    <a:pt x="17494" y="11969"/>
                    <a:pt x="17608" y="11318"/>
                  </a:cubicBezTo>
                  <a:cubicBezTo>
                    <a:pt x="17748" y="10535"/>
                    <a:pt x="18459" y="10319"/>
                    <a:pt x="17835" y="9828"/>
                  </a:cubicBezTo>
                  <a:cubicBezTo>
                    <a:pt x="17727" y="9743"/>
                    <a:pt x="17580" y="9648"/>
                    <a:pt x="17405" y="9547"/>
                  </a:cubicBezTo>
                  <a:cubicBezTo>
                    <a:pt x="16574" y="9068"/>
                    <a:pt x="15143" y="8467"/>
                    <a:pt x="14518" y="8264"/>
                  </a:cubicBezTo>
                  <a:cubicBezTo>
                    <a:pt x="13740" y="8009"/>
                    <a:pt x="13034" y="7530"/>
                    <a:pt x="12259" y="7265"/>
                  </a:cubicBezTo>
                  <a:cubicBezTo>
                    <a:pt x="12312" y="6900"/>
                    <a:pt x="12544" y="6588"/>
                    <a:pt x="12780" y="6306"/>
                  </a:cubicBezTo>
                  <a:cubicBezTo>
                    <a:pt x="13781" y="5118"/>
                    <a:pt x="15364" y="4525"/>
                    <a:pt x="16412" y="3379"/>
                  </a:cubicBezTo>
                  <a:cubicBezTo>
                    <a:pt x="16621" y="3150"/>
                    <a:pt x="16880" y="2968"/>
                    <a:pt x="17167" y="2848"/>
                  </a:cubicBezTo>
                  <a:cubicBezTo>
                    <a:pt x="17309" y="2789"/>
                    <a:pt x="17459" y="2744"/>
                    <a:pt x="17587" y="2659"/>
                  </a:cubicBezTo>
                  <a:cubicBezTo>
                    <a:pt x="17717" y="2574"/>
                    <a:pt x="17823" y="2434"/>
                    <a:pt x="17818" y="2280"/>
                  </a:cubicBezTo>
                  <a:cubicBezTo>
                    <a:pt x="17814" y="2152"/>
                    <a:pt x="17735" y="2035"/>
                    <a:pt x="17633" y="1957"/>
                  </a:cubicBezTo>
                  <a:cubicBezTo>
                    <a:pt x="17531" y="1877"/>
                    <a:pt x="17457" y="1784"/>
                    <a:pt x="17332" y="1750"/>
                  </a:cubicBezTo>
                  <a:cubicBezTo>
                    <a:pt x="16873" y="1630"/>
                    <a:pt x="16407" y="1540"/>
                    <a:pt x="15936" y="1479"/>
                  </a:cubicBezTo>
                  <a:cubicBezTo>
                    <a:pt x="15688" y="1447"/>
                    <a:pt x="15401" y="1403"/>
                    <a:pt x="15274" y="1186"/>
                  </a:cubicBezTo>
                  <a:cubicBezTo>
                    <a:pt x="15502" y="1096"/>
                    <a:pt x="15732" y="1005"/>
                    <a:pt x="15960" y="914"/>
                  </a:cubicBezTo>
                  <a:cubicBezTo>
                    <a:pt x="16000" y="898"/>
                    <a:pt x="16042" y="880"/>
                    <a:pt x="16064" y="842"/>
                  </a:cubicBezTo>
                  <a:cubicBezTo>
                    <a:pt x="16088" y="807"/>
                    <a:pt x="16086" y="754"/>
                    <a:pt x="16048" y="731"/>
                  </a:cubicBezTo>
                  <a:cubicBezTo>
                    <a:pt x="15659" y="484"/>
                    <a:pt x="15258" y="200"/>
                    <a:pt x="14801" y="134"/>
                  </a:cubicBezTo>
                  <a:cubicBezTo>
                    <a:pt x="14178" y="41"/>
                    <a:pt x="13539" y="0"/>
                    <a:pt x="12897" y="0"/>
                  </a:cubicBezTo>
                  <a:close/>
                </a:path>
              </a:pathLst>
            </a:custGeom>
            <a:solidFill>
              <a:srgbClr val="ACB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3" name="Google Shape;1533;p36"/>
            <p:cNvSpPr/>
            <p:nvPr/>
          </p:nvSpPr>
          <p:spPr>
            <a:xfrm>
              <a:off x="3031350" y="2765950"/>
              <a:ext cx="152975" cy="15150"/>
            </a:xfrm>
            <a:custGeom>
              <a:avLst/>
              <a:gdLst/>
              <a:ahLst/>
              <a:cxnLst/>
              <a:rect l="l" t="t" r="r" b="b"/>
              <a:pathLst>
                <a:path w="6119" h="606" extrusionOk="0">
                  <a:moveTo>
                    <a:pt x="5712" y="0"/>
                  </a:moveTo>
                  <a:cubicBezTo>
                    <a:pt x="5637" y="0"/>
                    <a:pt x="5561" y="1"/>
                    <a:pt x="5487" y="1"/>
                  </a:cubicBezTo>
                  <a:cubicBezTo>
                    <a:pt x="5443" y="1"/>
                    <a:pt x="5399" y="0"/>
                    <a:pt x="5355" y="0"/>
                  </a:cubicBezTo>
                  <a:cubicBezTo>
                    <a:pt x="5198" y="0"/>
                    <a:pt x="5042" y="3"/>
                    <a:pt x="4885" y="6"/>
                  </a:cubicBezTo>
                  <a:cubicBezTo>
                    <a:pt x="4485" y="15"/>
                    <a:pt x="4085" y="31"/>
                    <a:pt x="3685" y="57"/>
                  </a:cubicBezTo>
                  <a:cubicBezTo>
                    <a:pt x="2900" y="109"/>
                    <a:pt x="2118" y="198"/>
                    <a:pt x="1340" y="322"/>
                  </a:cubicBezTo>
                  <a:cubicBezTo>
                    <a:pt x="897" y="392"/>
                    <a:pt x="449" y="466"/>
                    <a:pt x="16" y="582"/>
                  </a:cubicBezTo>
                  <a:cubicBezTo>
                    <a:pt x="0" y="586"/>
                    <a:pt x="7" y="606"/>
                    <a:pt x="21" y="606"/>
                  </a:cubicBezTo>
                  <a:cubicBezTo>
                    <a:pt x="21" y="606"/>
                    <a:pt x="22" y="606"/>
                    <a:pt x="22" y="606"/>
                  </a:cubicBezTo>
                  <a:cubicBezTo>
                    <a:pt x="417" y="542"/>
                    <a:pt x="812" y="460"/>
                    <a:pt x="1206" y="395"/>
                  </a:cubicBezTo>
                  <a:cubicBezTo>
                    <a:pt x="1599" y="330"/>
                    <a:pt x="1994" y="274"/>
                    <a:pt x="2389" y="227"/>
                  </a:cubicBezTo>
                  <a:cubicBezTo>
                    <a:pt x="3177" y="136"/>
                    <a:pt x="3969" y="79"/>
                    <a:pt x="4761" y="62"/>
                  </a:cubicBezTo>
                  <a:cubicBezTo>
                    <a:pt x="4941" y="58"/>
                    <a:pt x="5121" y="56"/>
                    <a:pt x="5301" y="56"/>
                  </a:cubicBezTo>
                  <a:cubicBezTo>
                    <a:pt x="5338" y="56"/>
                    <a:pt x="5375" y="56"/>
                    <a:pt x="5413" y="56"/>
                  </a:cubicBezTo>
                  <a:cubicBezTo>
                    <a:pt x="5581" y="56"/>
                    <a:pt x="5751" y="65"/>
                    <a:pt x="5920" y="65"/>
                  </a:cubicBezTo>
                  <a:cubicBezTo>
                    <a:pt x="5976" y="65"/>
                    <a:pt x="6033" y="64"/>
                    <a:pt x="6089" y="62"/>
                  </a:cubicBezTo>
                  <a:cubicBezTo>
                    <a:pt x="6118" y="59"/>
                    <a:pt x="6117" y="18"/>
                    <a:pt x="6087" y="16"/>
                  </a:cubicBezTo>
                  <a:cubicBezTo>
                    <a:pt x="5964" y="3"/>
                    <a:pt x="5838" y="0"/>
                    <a:pt x="5712"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4" name="Google Shape;1534;p36"/>
            <p:cNvSpPr/>
            <p:nvPr/>
          </p:nvSpPr>
          <p:spPr>
            <a:xfrm>
              <a:off x="3091975" y="2776225"/>
              <a:ext cx="55375" cy="3300"/>
            </a:xfrm>
            <a:custGeom>
              <a:avLst/>
              <a:gdLst/>
              <a:ahLst/>
              <a:cxnLst/>
              <a:rect l="l" t="t" r="r" b="b"/>
              <a:pathLst>
                <a:path w="2215" h="132" extrusionOk="0">
                  <a:moveTo>
                    <a:pt x="2096" y="0"/>
                  </a:moveTo>
                  <a:cubicBezTo>
                    <a:pt x="2041" y="0"/>
                    <a:pt x="1983" y="10"/>
                    <a:pt x="1934" y="11"/>
                  </a:cubicBezTo>
                  <a:cubicBezTo>
                    <a:pt x="1846" y="15"/>
                    <a:pt x="1756" y="19"/>
                    <a:pt x="1666" y="21"/>
                  </a:cubicBezTo>
                  <a:cubicBezTo>
                    <a:pt x="1483" y="27"/>
                    <a:pt x="1300" y="37"/>
                    <a:pt x="1117" y="45"/>
                  </a:cubicBezTo>
                  <a:cubicBezTo>
                    <a:pt x="751" y="62"/>
                    <a:pt x="387" y="79"/>
                    <a:pt x="21" y="99"/>
                  </a:cubicBezTo>
                  <a:cubicBezTo>
                    <a:pt x="1" y="101"/>
                    <a:pt x="1" y="131"/>
                    <a:pt x="21" y="131"/>
                  </a:cubicBezTo>
                  <a:cubicBezTo>
                    <a:pt x="390" y="123"/>
                    <a:pt x="760" y="114"/>
                    <a:pt x="1131" y="104"/>
                  </a:cubicBezTo>
                  <a:cubicBezTo>
                    <a:pt x="1313" y="98"/>
                    <a:pt x="1497" y="94"/>
                    <a:pt x="1679" y="88"/>
                  </a:cubicBezTo>
                  <a:cubicBezTo>
                    <a:pt x="1774" y="84"/>
                    <a:pt x="1867" y="79"/>
                    <a:pt x="1960" y="77"/>
                  </a:cubicBezTo>
                  <a:cubicBezTo>
                    <a:pt x="1970" y="77"/>
                    <a:pt x="1979" y="77"/>
                    <a:pt x="1989" y="77"/>
                  </a:cubicBezTo>
                  <a:cubicBezTo>
                    <a:pt x="2010" y="77"/>
                    <a:pt x="2032" y="77"/>
                    <a:pt x="2053" y="77"/>
                  </a:cubicBezTo>
                  <a:cubicBezTo>
                    <a:pt x="2105" y="77"/>
                    <a:pt x="2157" y="74"/>
                    <a:pt x="2199" y="52"/>
                  </a:cubicBezTo>
                  <a:cubicBezTo>
                    <a:pt x="2214" y="42"/>
                    <a:pt x="2208" y="22"/>
                    <a:pt x="2194" y="17"/>
                  </a:cubicBezTo>
                  <a:cubicBezTo>
                    <a:pt x="2165" y="4"/>
                    <a:pt x="2131" y="0"/>
                    <a:pt x="2096"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5" name="Google Shape;1535;p36"/>
            <p:cNvSpPr/>
            <p:nvPr/>
          </p:nvSpPr>
          <p:spPr>
            <a:xfrm>
              <a:off x="3276275" y="2757875"/>
              <a:ext cx="62950" cy="5125"/>
            </a:xfrm>
            <a:custGeom>
              <a:avLst/>
              <a:gdLst/>
              <a:ahLst/>
              <a:cxnLst/>
              <a:rect l="l" t="t" r="r" b="b"/>
              <a:pathLst>
                <a:path w="2518" h="205" extrusionOk="0">
                  <a:moveTo>
                    <a:pt x="58" y="0"/>
                  </a:moveTo>
                  <a:cubicBezTo>
                    <a:pt x="43" y="0"/>
                    <a:pt x="28" y="0"/>
                    <a:pt x="13" y="0"/>
                  </a:cubicBezTo>
                  <a:cubicBezTo>
                    <a:pt x="0" y="0"/>
                    <a:pt x="0" y="18"/>
                    <a:pt x="13" y="21"/>
                  </a:cubicBezTo>
                  <a:cubicBezTo>
                    <a:pt x="425" y="39"/>
                    <a:pt x="837" y="61"/>
                    <a:pt x="1249" y="92"/>
                  </a:cubicBezTo>
                  <a:cubicBezTo>
                    <a:pt x="1660" y="122"/>
                    <a:pt x="2069" y="167"/>
                    <a:pt x="2481" y="204"/>
                  </a:cubicBezTo>
                  <a:cubicBezTo>
                    <a:pt x="2482" y="204"/>
                    <a:pt x="2482" y="204"/>
                    <a:pt x="2483" y="204"/>
                  </a:cubicBezTo>
                  <a:cubicBezTo>
                    <a:pt x="2510" y="204"/>
                    <a:pt x="2518" y="154"/>
                    <a:pt x="2487" y="150"/>
                  </a:cubicBezTo>
                  <a:cubicBezTo>
                    <a:pt x="2082" y="95"/>
                    <a:pt x="1670" y="64"/>
                    <a:pt x="1261" y="39"/>
                  </a:cubicBezTo>
                  <a:cubicBezTo>
                    <a:pt x="859" y="14"/>
                    <a:pt x="459" y="0"/>
                    <a:pt x="58"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6" name="Google Shape;1536;p36"/>
            <p:cNvSpPr/>
            <p:nvPr/>
          </p:nvSpPr>
          <p:spPr>
            <a:xfrm>
              <a:off x="3308900" y="2765875"/>
              <a:ext cx="14450" cy="2050"/>
            </a:xfrm>
            <a:custGeom>
              <a:avLst/>
              <a:gdLst/>
              <a:ahLst/>
              <a:cxnLst/>
              <a:rect l="l" t="t" r="r" b="b"/>
              <a:pathLst>
                <a:path w="578" h="82" extrusionOk="0">
                  <a:moveTo>
                    <a:pt x="23" y="1"/>
                  </a:moveTo>
                  <a:cubicBezTo>
                    <a:pt x="7" y="1"/>
                    <a:pt x="0" y="26"/>
                    <a:pt x="17" y="31"/>
                  </a:cubicBezTo>
                  <a:cubicBezTo>
                    <a:pt x="106" y="53"/>
                    <a:pt x="197" y="68"/>
                    <a:pt x="288" y="75"/>
                  </a:cubicBezTo>
                  <a:cubicBezTo>
                    <a:pt x="335" y="79"/>
                    <a:pt x="380" y="82"/>
                    <a:pt x="426" y="82"/>
                  </a:cubicBezTo>
                  <a:cubicBezTo>
                    <a:pt x="437" y="82"/>
                    <a:pt x="447" y="82"/>
                    <a:pt x="458" y="82"/>
                  </a:cubicBezTo>
                  <a:cubicBezTo>
                    <a:pt x="494" y="82"/>
                    <a:pt x="529" y="80"/>
                    <a:pt x="563" y="70"/>
                  </a:cubicBezTo>
                  <a:cubicBezTo>
                    <a:pt x="575" y="65"/>
                    <a:pt x="578" y="42"/>
                    <a:pt x="563" y="41"/>
                  </a:cubicBezTo>
                  <a:cubicBezTo>
                    <a:pt x="547" y="39"/>
                    <a:pt x="530" y="38"/>
                    <a:pt x="513" y="38"/>
                  </a:cubicBezTo>
                  <a:cubicBezTo>
                    <a:pt x="488" y="38"/>
                    <a:pt x="462" y="40"/>
                    <a:pt x="438" y="41"/>
                  </a:cubicBezTo>
                  <a:cubicBezTo>
                    <a:pt x="426" y="42"/>
                    <a:pt x="414" y="42"/>
                    <a:pt x="403" y="42"/>
                  </a:cubicBezTo>
                  <a:cubicBezTo>
                    <a:pt x="368" y="42"/>
                    <a:pt x="334" y="40"/>
                    <a:pt x="300" y="38"/>
                  </a:cubicBezTo>
                  <a:cubicBezTo>
                    <a:pt x="207" y="33"/>
                    <a:pt x="116" y="20"/>
                    <a:pt x="26" y="1"/>
                  </a:cubicBezTo>
                  <a:cubicBezTo>
                    <a:pt x="25" y="1"/>
                    <a:pt x="24" y="1"/>
                    <a:pt x="23"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7" name="Google Shape;1537;p36"/>
            <p:cNvSpPr/>
            <p:nvPr/>
          </p:nvSpPr>
          <p:spPr>
            <a:xfrm>
              <a:off x="3290100" y="2810975"/>
              <a:ext cx="100150" cy="74575"/>
            </a:xfrm>
            <a:custGeom>
              <a:avLst/>
              <a:gdLst/>
              <a:ahLst/>
              <a:cxnLst/>
              <a:rect l="l" t="t" r="r" b="b"/>
              <a:pathLst>
                <a:path w="4006" h="2983" extrusionOk="0">
                  <a:moveTo>
                    <a:pt x="3991" y="0"/>
                  </a:moveTo>
                  <a:cubicBezTo>
                    <a:pt x="3990" y="0"/>
                    <a:pt x="3989" y="1"/>
                    <a:pt x="3988" y="1"/>
                  </a:cubicBezTo>
                  <a:cubicBezTo>
                    <a:pt x="3843" y="57"/>
                    <a:pt x="3712" y="163"/>
                    <a:pt x="3583" y="248"/>
                  </a:cubicBezTo>
                  <a:cubicBezTo>
                    <a:pt x="3449" y="337"/>
                    <a:pt x="3315" y="427"/>
                    <a:pt x="3182" y="519"/>
                  </a:cubicBezTo>
                  <a:cubicBezTo>
                    <a:pt x="2914" y="702"/>
                    <a:pt x="2645" y="890"/>
                    <a:pt x="2381" y="1082"/>
                  </a:cubicBezTo>
                  <a:cubicBezTo>
                    <a:pt x="1864" y="1458"/>
                    <a:pt x="1357" y="1845"/>
                    <a:pt x="862" y="2248"/>
                  </a:cubicBezTo>
                  <a:cubicBezTo>
                    <a:pt x="574" y="2482"/>
                    <a:pt x="291" y="2721"/>
                    <a:pt x="10" y="2962"/>
                  </a:cubicBezTo>
                  <a:cubicBezTo>
                    <a:pt x="0" y="2971"/>
                    <a:pt x="9" y="2983"/>
                    <a:pt x="20" y="2983"/>
                  </a:cubicBezTo>
                  <a:cubicBezTo>
                    <a:pt x="22" y="2983"/>
                    <a:pt x="25" y="2982"/>
                    <a:pt x="28" y="2980"/>
                  </a:cubicBezTo>
                  <a:cubicBezTo>
                    <a:pt x="1018" y="2146"/>
                    <a:pt x="2050" y="1359"/>
                    <a:pt x="3118" y="625"/>
                  </a:cubicBezTo>
                  <a:cubicBezTo>
                    <a:pt x="3264" y="524"/>
                    <a:pt x="3410" y="424"/>
                    <a:pt x="3558" y="326"/>
                  </a:cubicBezTo>
                  <a:cubicBezTo>
                    <a:pt x="3632" y="277"/>
                    <a:pt x="3705" y="228"/>
                    <a:pt x="3780" y="179"/>
                  </a:cubicBezTo>
                  <a:cubicBezTo>
                    <a:pt x="3855" y="129"/>
                    <a:pt x="3934" y="84"/>
                    <a:pt x="3997" y="20"/>
                  </a:cubicBezTo>
                  <a:cubicBezTo>
                    <a:pt x="4006" y="12"/>
                    <a:pt x="4000" y="0"/>
                    <a:pt x="3991"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8" name="Google Shape;1538;p36"/>
            <p:cNvSpPr/>
            <p:nvPr/>
          </p:nvSpPr>
          <p:spPr>
            <a:xfrm>
              <a:off x="3336300" y="2816150"/>
              <a:ext cx="28275" cy="16250"/>
            </a:xfrm>
            <a:custGeom>
              <a:avLst/>
              <a:gdLst/>
              <a:ahLst/>
              <a:cxnLst/>
              <a:rect l="l" t="t" r="r" b="b"/>
              <a:pathLst>
                <a:path w="1131" h="650" extrusionOk="0">
                  <a:moveTo>
                    <a:pt x="1115" y="0"/>
                  </a:moveTo>
                  <a:cubicBezTo>
                    <a:pt x="1114" y="0"/>
                    <a:pt x="1113" y="1"/>
                    <a:pt x="1112" y="1"/>
                  </a:cubicBezTo>
                  <a:cubicBezTo>
                    <a:pt x="1013" y="29"/>
                    <a:pt x="923" y="79"/>
                    <a:pt x="830" y="127"/>
                  </a:cubicBezTo>
                  <a:cubicBezTo>
                    <a:pt x="738" y="175"/>
                    <a:pt x="645" y="226"/>
                    <a:pt x="554" y="279"/>
                  </a:cubicBezTo>
                  <a:cubicBezTo>
                    <a:pt x="371" y="386"/>
                    <a:pt x="190" y="498"/>
                    <a:pt x="15" y="619"/>
                  </a:cubicBezTo>
                  <a:cubicBezTo>
                    <a:pt x="0" y="629"/>
                    <a:pt x="9" y="650"/>
                    <a:pt x="22" y="650"/>
                  </a:cubicBezTo>
                  <a:cubicBezTo>
                    <a:pt x="25" y="650"/>
                    <a:pt x="28" y="649"/>
                    <a:pt x="31" y="647"/>
                  </a:cubicBezTo>
                  <a:cubicBezTo>
                    <a:pt x="206" y="533"/>
                    <a:pt x="385" y="424"/>
                    <a:pt x="569" y="322"/>
                  </a:cubicBezTo>
                  <a:cubicBezTo>
                    <a:pt x="658" y="273"/>
                    <a:pt x="748" y="224"/>
                    <a:pt x="838" y="178"/>
                  </a:cubicBezTo>
                  <a:cubicBezTo>
                    <a:pt x="933" y="127"/>
                    <a:pt x="1034" y="85"/>
                    <a:pt x="1122" y="22"/>
                  </a:cubicBezTo>
                  <a:cubicBezTo>
                    <a:pt x="1131" y="16"/>
                    <a:pt x="1126" y="0"/>
                    <a:pt x="1115"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9" name="Google Shape;1539;p36"/>
            <p:cNvSpPr/>
            <p:nvPr/>
          </p:nvSpPr>
          <p:spPr>
            <a:xfrm>
              <a:off x="3276500" y="2950625"/>
              <a:ext cx="115700" cy="53800"/>
            </a:xfrm>
            <a:custGeom>
              <a:avLst/>
              <a:gdLst/>
              <a:ahLst/>
              <a:cxnLst/>
              <a:rect l="l" t="t" r="r" b="b"/>
              <a:pathLst>
                <a:path w="4628" h="2152" extrusionOk="0">
                  <a:moveTo>
                    <a:pt x="19" y="1"/>
                  </a:moveTo>
                  <a:cubicBezTo>
                    <a:pt x="5" y="1"/>
                    <a:pt x="0" y="24"/>
                    <a:pt x="16" y="30"/>
                  </a:cubicBezTo>
                  <a:cubicBezTo>
                    <a:pt x="1260" y="471"/>
                    <a:pt x="2477" y="996"/>
                    <a:pt x="3641" y="1619"/>
                  </a:cubicBezTo>
                  <a:cubicBezTo>
                    <a:pt x="3804" y="1705"/>
                    <a:pt x="3964" y="1794"/>
                    <a:pt x="4123" y="1884"/>
                  </a:cubicBezTo>
                  <a:cubicBezTo>
                    <a:pt x="4282" y="1974"/>
                    <a:pt x="4439" y="2080"/>
                    <a:pt x="4607" y="2150"/>
                  </a:cubicBezTo>
                  <a:cubicBezTo>
                    <a:pt x="4609" y="2151"/>
                    <a:pt x="4610" y="2151"/>
                    <a:pt x="4611" y="2151"/>
                  </a:cubicBezTo>
                  <a:cubicBezTo>
                    <a:pt x="4622" y="2151"/>
                    <a:pt x="4627" y="2138"/>
                    <a:pt x="4621" y="2132"/>
                  </a:cubicBezTo>
                  <a:cubicBezTo>
                    <a:pt x="4496" y="2033"/>
                    <a:pt x="4350" y="1958"/>
                    <a:pt x="4211" y="1880"/>
                  </a:cubicBezTo>
                  <a:cubicBezTo>
                    <a:pt x="4065" y="1798"/>
                    <a:pt x="3919" y="1715"/>
                    <a:pt x="3772" y="1636"/>
                  </a:cubicBezTo>
                  <a:cubicBezTo>
                    <a:pt x="3477" y="1477"/>
                    <a:pt x="3180" y="1323"/>
                    <a:pt x="2880" y="1176"/>
                  </a:cubicBezTo>
                  <a:cubicBezTo>
                    <a:pt x="2291" y="887"/>
                    <a:pt x="1691" y="621"/>
                    <a:pt x="1081" y="382"/>
                  </a:cubicBezTo>
                  <a:cubicBezTo>
                    <a:pt x="732" y="245"/>
                    <a:pt x="378" y="121"/>
                    <a:pt x="23" y="2"/>
                  </a:cubicBezTo>
                  <a:cubicBezTo>
                    <a:pt x="21" y="1"/>
                    <a:pt x="20" y="1"/>
                    <a:pt x="19"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0" name="Google Shape;1540;p36"/>
            <p:cNvSpPr/>
            <p:nvPr/>
          </p:nvSpPr>
          <p:spPr>
            <a:xfrm>
              <a:off x="3288225" y="2967500"/>
              <a:ext cx="90325" cy="43700"/>
            </a:xfrm>
            <a:custGeom>
              <a:avLst/>
              <a:gdLst/>
              <a:ahLst/>
              <a:cxnLst/>
              <a:rect l="l" t="t" r="r" b="b"/>
              <a:pathLst>
                <a:path w="3613" h="1748" extrusionOk="0">
                  <a:moveTo>
                    <a:pt x="22" y="0"/>
                  </a:moveTo>
                  <a:cubicBezTo>
                    <a:pt x="6" y="0"/>
                    <a:pt x="1" y="28"/>
                    <a:pt x="19" y="36"/>
                  </a:cubicBezTo>
                  <a:cubicBezTo>
                    <a:pt x="984" y="389"/>
                    <a:pt x="1918" y="821"/>
                    <a:pt x="2819" y="1314"/>
                  </a:cubicBezTo>
                  <a:cubicBezTo>
                    <a:pt x="3074" y="1453"/>
                    <a:pt x="3324" y="1601"/>
                    <a:pt x="3575" y="1745"/>
                  </a:cubicBezTo>
                  <a:cubicBezTo>
                    <a:pt x="3578" y="1747"/>
                    <a:pt x="3581" y="1747"/>
                    <a:pt x="3584" y="1747"/>
                  </a:cubicBezTo>
                  <a:cubicBezTo>
                    <a:pt x="3602" y="1747"/>
                    <a:pt x="3613" y="1722"/>
                    <a:pt x="3595" y="1710"/>
                  </a:cubicBezTo>
                  <a:cubicBezTo>
                    <a:pt x="2734" y="1156"/>
                    <a:pt x="1798" y="700"/>
                    <a:pt x="852" y="315"/>
                  </a:cubicBezTo>
                  <a:cubicBezTo>
                    <a:pt x="580" y="205"/>
                    <a:pt x="304" y="100"/>
                    <a:pt x="28" y="2"/>
                  </a:cubicBezTo>
                  <a:cubicBezTo>
                    <a:pt x="26" y="1"/>
                    <a:pt x="24" y="0"/>
                    <a:pt x="22"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41" name="Google Shape;1541;p36"/>
          <p:cNvGrpSpPr/>
          <p:nvPr/>
        </p:nvGrpSpPr>
        <p:grpSpPr>
          <a:xfrm>
            <a:off x="-219079" y="2933693"/>
            <a:ext cx="1297434" cy="891294"/>
            <a:chOff x="151837" y="1574012"/>
            <a:chExt cx="1136206" cy="780536"/>
          </a:xfrm>
        </p:grpSpPr>
        <p:sp>
          <p:nvSpPr>
            <p:cNvPr id="1542" name="Google Shape;1542;p36"/>
            <p:cNvSpPr/>
            <p:nvPr/>
          </p:nvSpPr>
          <p:spPr>
            <a:xfrm>
              <a:off x="151837" y="1574012"/>
              <a:ext cx="1136206" cy="780536"/>
            </a:xfrm>
            <a:custGeom>
              <a:avLst/>
              <a:gdLst/>
              <a:ahLst/>
              <a:cxnLst/>
              <a:rect l="l" t="t" r="r" b="b"/>
              <a:pathLst>
                <a:path w="25221" h="17326" extrusionOk="0">
                  <a:moveTo>
                    <a:pt x="17324" y="1"/>
                  </a:moveTo>
                  <a:cubicBezTo>
                    <a:pt x="17217" y="1"/>
                    <a:pt x="17090" y="21"/>
                    <a:pt x="16937" y="67"/>
                  </a:cubicBezTo>
                  <a:cubicBezTo>
                    <a:pt x="15811" y="407"/>
                    <a:pt x="15744" y="1389"/>
                    <a:pt x="15744" y="1389"/>
                  </a:cubicBezTo>
                  <a:cubicBezTo>
                    <a:pt x="15744" y="1389"/>
                    <a:pt x="15440" y="906"/>
                    <a:pt x="14858" y="906"/>
                  </a:cubicBezTo>
                  <a:cubicBezTo>
                    <a:pt x="14695" y="906"/>
                    <a:pt x="14511" y="944"/>
                    <a:pt x="14306" y="1040"/>
                  </a:cubicBezTo>
                  <a:cubicBezTo>
                    <a:pt x="13367" y="1478"/>
                    <a:pt x="13488" y="2313"/>
                    <a:pt x="13488" y="2313"/>
                  </a:cubicBezTo>
                  <a:cubicBezTo>
                    <a:pt x="13488" y="2313"/>
                    <a:pt x="13409" y="1997"/>
                    <a:pt x="12925" y="1997"/>
                  </a:cubicBezTo>
                  <a:cubicBezTo>
                    <a:pt x="12806" y="1997"/>
                    <a:pt x="12662" y="2016"/>
                    <a:pt x="12488" y="2064"/>
                  </a:cubicBezTo>
                  <a:cubicBezTo>
                    <a:pt x="11612" y="2307"/>
                    <a:pt x="11482" y="3141"/>
                    <a:pt x="11482" y="3141"/>
                  </a:cubicBezTo>
                  <a:cubicBezTo>
                    <a:pt x="11482" y="3141"/>
                    <a:pt x="11264" y="2409"/>
                    <a:pt x="10598" y="2409"/>
                  </a:cubicBezTo>
                  <a:cubicBezTo>
                    <a:pt x="10472" y="2409"/>
                    <a:pt x="10331" y="2435"/>
                    <a:pt x="10172" y="2496"/>
                  </a:cubicBezTo>
                  <a:cubicBezTo>
                    <a:pt x="9420" y="2788"/>
                    <a:pt x="8911" y="4103"/>
                    <a:pt x="8703" y="4743"/>
                  </a:cubicBezTo>
                  <a:lnTo>
                    <a:pt x="8703" y="4743"/>
                  </a:lnTo>
                  <a:cubicBezTo>
                    <a:pt x="8735" y="4491"/>
                    <a:pt x="8664" y="4190"/>
                    <a:pt x="8164" y="4160"/>
                  </a:cubicBezTo>
                  <a:cubicBezTo>
                    <a:pt x="8146" y="4159"/>
                    <a:pt x="8127" y="4158"/>
                    <a:pt x="8109" y="4158"/>
                  </a:cubicBezTo>
                  <a:cubicBezTo>
                    <a:pt x="7273" y="4158"/>
                    <a:pt x="6908" y="5333"/>
                    <a:pt x="6908" y="5333"/>
                  </a:cubicBezTo>
                  <a:cubicBezTo>
                    <a:pt x="6908" y="5333"/>
                    <a:pt x="6818" y="4573"/>
                    <a:pt x="6238" y="4573"/>
                  </a:cubicBezTo>
                  <a:cubicBezTo>
                    <a:pt x="6143" y="4573"/>
                    <a:pt x="6034" y="4594"/>
                    <a:pt x="5910" y="4641"/>
                  </a:cubicBezTo>
                  <a:cubicBezTo>
                    <a:pt x="5033" y="4982"/>
                    <a:pt x="5527" y="6703"/>
                    <a:pt x="5527" y="6703"/>
                  </a:cubicBezTo>
                  <a:cubicBezTo>
                    <a:pt x="5527" y="6703"/>
                    <a:pt x="4870" y="5983"/>
                    <a:pt x="4282" y="5983"/>
                  </a:cubicBezTo>
                  <a:cubicBezTo>
                    <a:pt x="4217" y="5983"/>
                    <a:pt x="4153" y="5991"/>
                    <a:pt x="4091" y="6011"/>
                  </a:cubicBezTo>
                  <a:cubicBezTo>
                    <a:pt x="3465" y="6205"/>
                    <a:pt x="3648" y="7335"/>
                    <a:pt x="3648" y="7335"/>
                  </a:cubicBezTo>
                  <a:cubicBezTo>
                    <a:pt x="3648" y="7335"/>
                    <a:pt x="3550" y="7323"/>
                    <a:pt x="3396" y="7323"/>
                  </a:cubicBezTo>
                  <a:cubicBezTo>
                    <a:pt x="3001" y="7323"/>
                    <a:pt x="2239" y="7402"/>
                    <a:pt x="1831" y="7966"/>
                  </a:cubicBezTo>
                  <a:cubicBezTo>
                    <a:pt x="1265" y="8750"/>
                    <a:pt x="1888" y="9391"/>
                    <a:pt x="1888" y="9391"/>
                  </a:cubicBezTo>
                  <a:cubicBezTo>
                    <a:pt x="1888" y="9391"/>
                    <a:pt x="1012" y="9536"/>
                    <a:pt x="822" y="10075"/>
                  </a:cubicBezTo>
                  <a:cubicBezTo>
                    <a:pt x="633" y="10616"/>
                    <a:pt x="1320" y="10814"/>
                    <a:pt x="1320" y="10814"/>
                  </a:cubicBezTo>
                  <a:cubicBezTo>
                    <a:pt x="1320" y="10814"/>
                    <a:pt x="7" y="11006"/>
                    <a:pt x="2" y="11841"/>
                  </a:cubicBezTo>
                  <a:cubicBezTo>
                    <a:pt x="0" y="12677"/>
                    <a:pt x="1376" y="12780"/>
                    <a:pt x="1376" y="12780"/>
                  </a:cubicBezTo>
                  <a:cubicBezTo>
                    <a:pt x="1376" y="12780"/>
                    <a:pt x="185" y="13415"/>
                    <a:pt x="245" y="14102"/>
                  </a:cubicBezTo>
                  <a:cubicBezTo>
                    <a:pt x="291" y="14643"/>
                    <a:pt x="1074" y="14701"/>
                    <a:pt x="1408" y="14701"/>
                  </a:cubicBezTo>
                  <a:cubicBezTo>
                    <a:pt x="1499" y="14701"/>
                    <a:pt x="1556" y="14696"/>
                    <a:pt x="1556" y="14696"/>
                  </a:cubicBezTo>
                  <a:lnTo>
                    <a:pt x="1556" y="14696"/>
                  </a:lnTo>
                  <a:cubicBezTo>
                    <a:pt x="1556" y="14696"/>
                    <a:pt x="741" y="15038"/>
                    <a:pt x="802" y="15577"/>
                  </a:cubicBezTo>
                  <a:cubicBezTo>
                    <a:pt x="862" y="16118"/>
                    <a:pt x="2114" y="16368"/>
                    <a:pt x="2114" y="16368"/>
                  </a:cubicBezTo>
                  <a:cubicBezTo>
                    <a:pt x="2114" y="16368"/>
                    <a:pt x="1472" y="16938"/>
                    <a:pt x="1735" y="17251"/>
                  </a:cubicBezTo>
                  <a:cubicBezTo>
                    <a:pt x="4986" y="17265"/>
                    <a:pt x="20059" y="17325"/>
                    <a:pt x="20059" y="17325"/>
                  </a:cubicBezTo>
                  <a:cubicBezTo>
                    <a:pt x="20085" y="17325"/>
                    <a:pt x="20110" y="17325"/>
                    <a:pt x="20135" y="17325"/>
                  </a:cubicBezTo>
                  <a:cubicBezTo>
                    <a:pt x="24231" y="17325"/>
                    <a:pt x="22785" y="16058"/>
                    <a:pt x="22785" y="16058"/>
                  </a:cubicBezTo>
                  <a:cubicBezTo>
                    <a:pt x="22785" y="16058"/>
                    <a:pt x="23943" y="15768"/>
                    <a:pt x="23883" y="15080"/>
                  </a:cubicBezTo>
                  <a:cubicBezTo>
                    <a:pt x="23851" y="14707"/>
                    <a:pt x="23598" y="14622"/>
                    <a:pt x="23372" y="14622"/>
                  </a:cubicBezTo>
                  <a:cubicBezTo>
                    <a:pt x="23181" y="14622"/>
                    <a:pt x="23011" y="14683"/>
                    <a:pt x="23011" y="14683"/>
                  </a:cubicBezTo>
                  <a:cubicBezTo>
                    <a:pt x="23011" y="14683"/>
                    <a:pt x="23827" y="13850"/>
                    <a:pt x="23014" y="13504"/>
                  </a:cubicBezTo>
                  <a:cubicBezTo>
                    <a:pt x="22376" y="13232"/>
                    <a:pt x="21970" y="13203"/>
                    <a:pt x="21825" y="13203"/>
                  </a:cubicBezTo>
                  <a:cubicBezTo>
                    <a:pt x="21785" y="13203"/>
                    <a:pt x="21765" y="13205"/>
                    <a:pt x="21765" y="13205"/>
                  </a:cubicBezTo>
                  <a:cubicBezTo>
                    <a:pt x="21765" y="13205"/>
                    <a:pt x="24521" y="11938"/>
                    <a:pt x="24525" y="10955"/>
                  </a:cubicBezTo>
                  <a:cubicBezTo>
                    <a:pt x="24529" y="9972"/>
                    <a:pt x="24030" y="9627"/>
                    <a:pt x="24030" y="9627"/>
                  </a:cubicBezTo>
                  <a:cubicBezTo>
                    <a:pt x="24030" y="9627"/>
                    <a:pt x="25221" y="8895"/>
                    <a:pt x="24661" y="8107"/>
                  </a:cubicBezTo>
                  <a:cubicBezTo>
                    <a:pt x="24101" y="7319"/>
                    <a:pt x="23038" y="7265"/>
                    <a:pt x="23038" y="7265"/>
                  </a:cubicBezTo>
                  <a:cubicBezTo>
                    <a:pt x="23038" y="7265"/>
                    <a:pt x="23915" y="6827"/>
                    <a:pt x="23604" y="6236"/>
                  </a:cubicBezTo>
                  <a:cubicBezTo>
                    <a:pt x="23447" y="5939"/>
                    <a:pt x="23211" y="5865"/>
                    <a:pt x="23015" y="5865"/>
                  </a:cubicBezTo>
                  <a:cubicBezTo>
                    <a:pt x="22822" y="5865"/>
                    <a:pt x="22668" y="5937"/>
                    <a:pt x="22668" y="5937"/>
                  </a:cubicBezTo>
                  <a:cubicBezTo>
                    <a:pt x="22668" y="5937"/>
                    <a:pt x="23734" y="5400"/>
                    <a:pt x="23174" y="4613"/>
                  </a:cubicBezTo>
                  <a:cubicBezTo>
                    <a:pt x="22796" y="4082"/>
                    <a:pt x="22133" y="3995"/>
                    <a:pt x="21741" y="3995"/>
                  </a:cubicBezTo>
                  <a:cubicBezTo>
                    <a:pt x="21552" y="3995"/>
                    <a:pt x="21425" y="4015"/>
                    <a:pt x="21425" y="4015"/>
                  </a:cubicBezTo>
                  <a:cubicBezTo>
                    <a:pt x="21425" y="4015"/>
                    <a:pt x="22428" y="3528"/>
                    <a:pt x="21429" y="2985"/>
                  </a:cubicBezTo>
                  <a:cubicBezTo>
                    <a:pt x="20686" y="2579"/>
                    <a:pt x="19942" y="2527"/>
                    <a:pt x="19609" y="2527"/>
                  </a:cubicBezTo>
                  <a:cubicBezTo>
                    <a:pt x="19494" y="2527"/>
                    <a:pt x="19429" y="2533"/>
                    <a:pt x="19429" y="2533"/>
                  </a:cubicBezTo>
                  <a:cubicBezTo>
                    <a:pt x="19429" y="2533"/>
                    <a:pt x="20874" y="721"/>
                    <a:pt x="19750" y="324"/>
                  </a:cubicBezTo>
                  <a:cubicBezTo>
                    <a:pt x="19543" y="251"/>
                    <a:pt x="19347" y="221"/>
                    <a:pt x="19164" y="221"/>
                  </a:cubicBezTo>
                  <a:cubicBezTo>
                    <a:pt x="18353" y="221"/>
                    <a:pt x="17810" y="808"/>
                    <a:pt x="17810" y="808"/>
                  </a:cubicBezTo>
                  <a:cubicBezTo>
                    <a:pt x="17810" y="808"/>
                    <a:pt x="17999" y="1"/>
                    <a:pt x="173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3" name="Google Shape;1543;p36"/>
            <p:cNvSpPr/>
            <p:nvPr/>
          </p:nvSpPr>
          <p:spPr>
            <a:xfrm>
              <a:off x="180128" y="1763673"/>
              <a:ext cx="617816" cy="525193"/>
            </a:xfrm>
            <a:custGeom>
              <a:avLst/>
              <a:gdLst/>
              <a:ahLst/>
              <a:cxnLst/>
              <a:rect l="l" t="t" r="r" b="b"/>
              <a:pathLst>
                <a:path w="13714" h="11658" extrusionOk="0">
                  <a:moveTo>
                    <a:pt x="7193" y="0"/>
                  </a:moveTo>
                  <a:cubicBezTo>
                    <a:pt x="6562" y="225"/>
                    <a:pt x="6282" y="1125"/>
                    <a:pt x="6282" y="1125"/>
                  </a:cubicBezTo>
                  <a:cubicBezTo>
                    <a:pt x="6282" y="1125"/>
                    <a:pt x="6193" y="364"/>
                    <a:pt x="5612" y="364"/>
                  </a:cubicBezTo>
                  <a:cubicBezTo>
                    <a:pt x="5516" y="364"/>
                    <a:pt x="5407" y="385"/>
                    <a:pt x="5283" y="433"/>
                  </a:cubicBezTo>
                  <a:cubicBezTo>
                    <a:pt x="4406" y="773"/>
                    <a:pt x="4901" y="2495"/>
                    <a:pt x="4901" y="2495"/>
                  </a:cubicBezTo>
                  <a:cubicBezTo>
                    <a:pt x="4901" y="2495"/>
                    <a:pt x="4242" y="1774"/>
                    <a:pt x="3654" y="1774"/>
                  </a:cubicBezTo>
                  <a:cubicBezTo>
                    <a:pt x="3589" y="1774"/>
                    <a:pt x="3526" y="1783"/>
                    <a:pt x="3464" y="1802"/>
                  </a:cubicBezTo>
                  <a:cubicBezTo>
                    <a:pt x="2838" y="1996"/>
                    <a:pt x="3021" y="3126"/>
                    <a:pt x="3021" y="3126"/>
                  </a:cubicBezTo>
                  <a:cubicBezTo>
                    <a:pt x="3021" y="3126"/>
                    <a:pt x="2926" y="3114"/>
                    <a:pt x="2776" y="3114"/>
                  </a:cubicBezTo>
                  <a:cubicBezTo>
                    <a:pt x="2491" y="3114"/>
                    <a:pt x="2008" y="3155"/>
                    <a:pt x="1608" y="3394"/>
                  </a:cubicBezTo>
                  <a:cubicBezTo>
                    <a:pt x="1818" y="4122"/>
                    <a:pt x="1945" y="4860"/>
                    <a:pt x="1916" y="5605"/>
                  </a:cubicBezTo>
                  <a:cubicBezTo>
                    <a:pt x="1850" y="7283"/>
                    <a:pt x="1001" y="8858"/>
                    <a:pt x="0" y="10358"/>
                  </a:cubicBezTo>
                  <a:cubicBezTo>
                    <a:pt x="276" y="10477"/>
                    <a:pt x="630" y="10494"/>
                    <a:pt x="811" y="10494"/>
                  </a:cubicBezTo>
                  <a:cubicBezTo>
                    <a:pt x="883" y="10494"/>
                    <a:pt x="928" y="10492"/>
                    <a:pt x="928" y="10492"/>
                  </a:cubicBezTo>
                  <a:lnTo>
                    <a:pt x="928" y="10492"/>
                  </a:lnTo>
                  <a:cubicBezTo>
                    <a:pt x="928" y="10492"/>
                    <a:pt x="161" y="10814"/>
                    <a:pt x="173" y="11327"/>
                  </a:cubicBezTo>
                  <a:cubicBezTo>
                    <a:pt x="912" y="11352"/>
                    <a:pt x="1682" y="11585"/>
                    <a:pt x="2436" y="11643"/>
                  </a:cubicBezTo>
                  <a:cubicBezTo>
                    <a:pt x="2566" y="11653"/>
                    <a:pt x="2695" y="11657"/>
                    <a:pt x="2824" y="11657"/>
                  </a:cubicBezTo>
                  <a:cubicBezTo>
                    <a:pt x="4151" y="11657"/>
                    <a:pt x="5417" y="11148"/>
                    <a:pt x="6603" y="10653"/>
                  </a:cubicBezTo>
                  <a:cubicBezTo>
                    <a:pt x="8237" y="9971"/>
                    <a:pt x="9872" y="9288"/>
                    <a:pt x="11506" y="8606"/>
                  </a:cubicBezTo>
                  <a:cubicBezTo>
                    <a:pt x="11170" y="7748"/>
                    <a:pt x="11026" y="6815"/>
                    <a:pt x="11361" y="5959"/>
                  </a:cubicBezTo>
                  <a:cubicBezTo>
                    <a:pt x="11697" y="5102"/>
                    <a:pt x="12588" y="4344"/>
                    <a:pt x="13714" y="4200"/>
                  </a:cubicBezTo>
                  <a:cubicBezTo>
                    <a:pt x="13709" y="4100"/>
                    <a:pt x="13704" y="4000"/>
                    <a:pt x="13699" y="3899"/>
                  </a:cubicBezTo>
                  <a:cubicBezTo>
                    <a:pt x="12858" y="4017"/>
                    <a:pt x="11949" y="4172"/>
                    <a:pt x="11400" y="4686"/>
                  </a:cubicBezTo>
                  <a:cubicBezTo>
                    <a:pt x="11237" y="4839"/>
                    <a:pt x="11112" y="5018"/>
                    <a:pt x="10930" y="5156"/>
                  </a:cubicBezTo>
                  <a:cubicBezTo>
                    <a:pt x="10642" y="5374"/>
                    <a:pt x="10261" y="5459"/>
                    <a:pt x="9860" y="5459"/>
                  </a:cubicBezTo>
                  <a:cubicBezTo>
                    <a:pt x="9457" y="5459"/>
                    <a:pt x="9034" y="5373"/>
                    <a:pt x="8662" y="5251"/>
                  </a:cubicBezTo>
                  <a:cubicBezTo>
                    <a:pt x="8091" y="5064"/>
                    <a:pt x="7532" y="4790"/>
                    <a:pt x="7241" y="4362"/>
                  </a:cubicBezTo>
                  <a:cubicBezTo>
                    <a:pt x="7099" y="4152"/>
                    <a:pt x="7028" y="3919"/>
                    <a:pt x="6972" y="3686"/>
                  </a:cubicBezTo>
                  <a:cubicBezTo>
                    <a:pt x="6677" y="2465"/>
                    <a:pt x="6769" y="1196"/>
                    <a:pt x="7193"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4" name="Google Shape;1544;p36"/>
            <p:cNvSpPr/>
            <p:nvPr/>
          </p:nvSpPr>
          <p:spPr>
            <a:xfrm>
              <a:off x="151837" y="1761195"/>
              <a:ext cx="1136206" cy="593083"/>
            </a:xfrm>
            <a:custGeom>
              <a:avLst/>
              <a:gdLst/>
              <a:ahLst/>
              <a:cxnLst/>
              <a:rect l="l" t="t" r="r" b="b"/>
              <a:pathLst>
                <a:path w="25221" h="13165" extrusionOk="0">
                  <a:moveTo>
                    <a:pt x="22603" y="1"/>
                  </a:moveTo>
                  <a:lnTo>
                    <a:pt x="22603" y="1"/>
                  </a:lnTo>
                  <a:cubicBezTo>
                    <a:pt x="22769" y="87"/>
                    <a:pt x="23125" y="329"/>
                    <a:pt x="22924" y="738"/>
                  </a:cubicBezTo>
                  <a:cubicBezTo>
                    <a:pt x="22666" y="1260"/>
                    <a:pt x="21775" y="1334"/>
                    <a:pt x="21775" y="1334"/>
                  </a:cubicBezTo>
                  <a:cubicBezTo>
                    <a:pt x="21775" y="1334"/>
                    <a:pt x="22313" y="2020"/>
                    <a:pt x="21649" y="2756"/>
                  </a:cubicBezTo>
                  <a:cubicBezTo>
                    <a:pt x="21253" y="3193"/>
                    <a:pt x="20660" y="3282"/>
                    <a:pt x="20244" y="3282"/>
                  </a:cubicBezTo>
                  <a:cubicBezTo>
                    <a:pt x="19961" y="3282"/>
                    <a:pt x="19761" y="3241"/>
                    <a:pt x="19761" y="3241"/>
                  </a:cubicBezTo>
                  <a:lnTo>
                    <a:pt x="19761" y="3241"/>
                  </a:lnTo>
                  <a:cubicBezTo>
                    <a:pt x="19761" y="3241"/>
                    <a:pt x="19798" y="4380"/>
                    <a:pt x="19149" y="4524"/>
                  </a:cubicBezTo>
                  <a:cubicBezTo>
                    <a:pt x="19104" y="4534"/>
                    <a:pt x="19058" y="4538"/>
                    <a:pt x="19012" y="4538"/>
                  </a:cubicBezTo>
                  <a:cubicBezTo>
                    <a:pt x="18407" y="4538"/>
                    <a:pt x="17810" y="3721"/>
                    <a:pt x="17810" y="3720"/>
                  </a:cubicBezTo>
                  <a:lnTo>
                    <a:pt x="17810" y="3720"/>
                  </a:lnTo>
                  <a:cubicBezTo>
                    <a:pt x="17810" y="3721"/>
                    <a:pt x="18080" y="5472"/>
                    <a:pt x="17163" y="5741"/>
                  </a:cubicBezTo>
                  <a:cubicBezTo>
                    <a:pt x="17057" y="5772"/>
                    <a:pt x="16964" y="5786"/>
                    <a:pt x="16881" y="5786"/>
                  </a:cubicBezTo>
                  <a:cubicBezTo>
                    <a:pt x="16249" y="5786"/>
                    <a:pt x="16258" y="4975"/>
                    <a:pt x="16258" y="4975"/>
                  </a:cubicBezTo>
                  <a:lnTo>
                    <a:pt x="16258" y="4975"/>
                  </a:lnTo>
                  <a:cubicBezTo>
                    <a:pt x="16258" y="4975"/>
                    <a:pt x="15773" y="6051"/>
                    <a:pt x="14982" y="6051"/>
                  </a:cubicBezTo>
                  <a:cubicBezTo>
                    <a:pt x="14941" y="6051"/>
                    <a:pt x="14900" y="6048"/>
                    <a:pt x="14858" y="6042"/>
                  </a:cubicBezTo>
                  <a:cubicBezTo>
                    <a:pt x="14360" y="5972"/>
                    <a:pt x="14332" y="5663"/>
                    <a:pt x="14398" y="5414"/>
                  </a:cubicBezTo>
                  <a:lnTo>
                    <a:pt x="14398" y="5414"/>
                  </a:lnTo>
                  <a:cubicBezTo>
                    <a:pt x="14111" y="6032"/>
                    <a:pt x="13433" y="7305"/>
                    <a:pt x="12646" y="7537"/>
                  </a:cubicBezTo>
                  <a:cubicBezTo>
                    <a:pt x="12512" y="7576"/>
                    <a:pt x="12393" y="7593"/>
                    <a:pt x="12287" y="7593"/>
                  </a:cubicBezTo>
                  <a:cubicBezTo>
                    <a:pt x="11557" y="7593"/>
                    <a:pt x="11424" y="6793"/>
                    <a:pt x="11424" y="6793"/>
                  </a:cubicBezTo>
                  <a:cubicBezTo>
                    <a:pt x="11424" y="6793"/>
                    <a:pt x="11190" y="7613"/>
                    <a:pt x="10286" y="7785"/>
                  </a:cubicBezTo>
                  <a:cubicBezTo>
                    <a:pt x="10154" y="7810"/>
                    <a:pt x="10040" y="7820"/>
                    <a:pt x="9941" y="7820"/>
                  </a:cubicBezTo>
                  <a:cubicBezTo>
                    <a:pt x="9367" y="7820"/>
                    <a:pt x="9323" y="7457"/>
                    <a:pt x="9323" y="7457"/>
                  </a:cubicBezTo>
                  <a:lnTo>
                    <a:pt x="9323" y="7457"/>
                  </a:lnTo>
                  <a:cubicBezTo>
                    <a:pt x="9323" y="7457"/>
                    <a:pt x="9337" y="8297"/>
                    <a:pt x="8345" y="8660"/>
                  </a:cubicBezTo>
                  <a:cubicBezTo>
                    <a:pt x="8167" y="8725"/>
                    <a:pt x="8007" y="8752"/>
                    <a:pt x="7866" y="8752"/>
                  </a:cubicBezTo>
                  <a:cubicBezTo>
                    <a:pt x="7225" y="8752"/>
                    <a:pt x="6960" y="8198"/>
                    <a:pt x="6960" y="8198"/>
                  </a:cubicBezTo>
                  <a:cubicBezTo>
                    <a:pt x="6960" y="8198"/>
                    <a:pt x="6768" y="9171"/>
                    <a:pt x="5604" y="9419"/>
                  </a:cubicBezTo>
                  <a:cubicBezTo>
                    <a:pt x="5481" y="9445"/>
                    <a:pt x="5375" y="9457"/>
                    <a:pt x="5285" y="9457"/>
                  </a:cubicBezTo>
                  <a:cubicBezTo>
                    <a:pt x="4517" y="9457"/>
                    <a:pt x="4830" y="8613"/>
                    <a:pt x="4830" y="8613"/>
                  </a:cubicBezTo>
                  <a:lnTo>
                    <a:pt x="4830" y="8613"/>
                  </a:lnTo>
                  <a:cubicBezTo>
                    <a:pt x="4830" y="8613"/>
                    <a:pt x="4281" y="9095"/>
                    <a:pt x="3541" y="9095"/>
                  </a:cubicBezTo>
                  <a:cubicBezTo>
                    <a:pt x="3320" y="9095"/>
                    <a:pt x="3082" y="9052"/>
                    <a:pt x="2837" y="8940"/>
                  </a:cubicBezTo>
                  <a:cubicBezTo>
                    <a:pt x="1768" y="8455"/>
                    <a:pt x="3440" y="6768"/>
                    <a:pt x="3440" y="6768"/>
                  </a:cubicBezTo>
                  <a:lnTo>
                    <a:pt x="3440" y="6768"/>
                  </a:lnTo>
                  <a:cubicBezTo>
                    <a:pt x="3440" y="6768"/>
                    <a:pt x="3438" y="6768"/>
                    <a:pt x="3434" y="6768"/>
                  </a:cubicBezTo>
                  <a:cubicBezTo>
                    <a:pt x="3348" y="6768"/>
                    <a:pt x="2390" y="6754"/>
                    <a:pt x="1509" y="6162"/>
                  </a:cubicBezTo>
                  <a:cubicBezTo>
                    <a:pt x="1125" y="5904"/>
                    <a:pt x="1084" y="5684"/>
                    <a:pt x="1166" y="5514"/>
                  </a:cubicBezTo>
                  <a:lnTo>
                    <a:pt x="1166" y="5514"/>
                  </a:lnTo>
                  <a:cubicBezTo>
                    <a:pt x="1014" y="5615"/>
                    <a:pt x="882" y="5747"/>
                    <a:pt x="822" y="5920"/>
                  </a:cubicBezTo>
                  <a:cubicBezTo>
                    <a:pt x="633" y="6460"/>
                    <a:pt x="1320" y="6659"/>
                    <a:pt x="1320" y="6659"/>
                  </a:cubicBezTo>
                  <a:cubicBezTo>
                    <a:pt x="1320" y="6659"/>
                    <a:pt x="6" y="6851"/>
                    <a:pt x="2" y="7686"/>
                  </a:cubicBezTo>
                  <a:cubicBezTo>
                    <a:pt x="0" y="8522"/>
                    <a:pt x="1374" y="8623"/>
                    <a:pt x="1374" y="8623"/>
                  </a:cubicBezTo>
                  <a:cubicBezTo>
                    <a:pt x="1374" y="8623"/>
                    <a:pt x="184" y="9256"/>
                    <a:pt x="244" y="9945"/>
                  </a:cubicBezTo>
                  <a:cubicBezTo>
                    <a:pt x="290" y="10485"/>
                    <a:pt x="1072" y="10542"/>
                    <a:pt x="1405" y="10542"/>
                  </a:cubicBezTo>
                  <a:cubicBezTo>
                    <a:pt x="1496" y="10542"/>
                    <a:pt x="1554" y="10538"/>
                    <a:pt x="1554" y="10538"/>
                  </a:cubicBezTo>
                  <a:lnTo>
                    <a:pt x="1554" y="10538"/>
                  </a:lnTo>
                  <a:cubicBezTo>
                    <a:pt x="1554" y="10538"/>
                    <a:pt x="740" y="10880"/>
                    <a:pt x="800" y="11420"/>
                  </a:cubicBezTo>
                  <a:cubicBezTo>
                    <a:pt x="861" y="11960"/>
                    <a:pt x="2112" y="12211"/>
                    <a:pt x="2112" y="12211"/>
                  </a:cubicBezTo>
                  <a:cubicBezTo>
                    <a:pt x="2112" y="12211"/>
                    <a:pt x="1470" y="12781"/>
                    <a:pt x="1733" y="13093"/>
                  </a:cubicBezTo>
                  <a:cubicBezTo>
                    <a:pt x="4985" y="13105"/>
                    <a:pt x="20058" y="13165"/>
                    <a:pt x="20058" y="13165"/>
                  </a:cubicBezTo>
                  <a:cubicBezTo>
                    <a:pt x="20085" y="13165"/>
                    <a:pt x="20113" y="13165"/>
                    <a:pt x="20139" y="13165"/>
                  </a:cubicBezTo>
                  <a:cubicBezTo>
                    <a:pt x="24231" y="13165"/>
                    <a:pt x="22785" y="11898"/>
                    <a:pt x="22785" y="11898"/>
                  </a:cubicBezTo>
                  <a:cubicBezTo>
                    <a:pt x="22785" y="11898"/>
                    <a:pt x="23942" y="11607"/>
                    <a:pt x="23883" y="10920"/>
                  </a:cubicBezTo>
                  <a:cubicBezTo>
                    <a:pt x="23851" y="10547"/>
                    <a:pt x="23597" y="10461"/>
                    <a:pt x="23371" y="10461"/>
                  </a:cubicBezTo>
                  <a:cubicBezTo>
                    <a:pt x="23180" y="10461"/>
                    <a:pt x="23009" y="10522"/>
                    <a:pt x="23009" y="10522"/>
                  </a:cubicBezTo>
                  <a:cubicBezTo>
                    <a:pt x="23009" y="10522"/>
                    <a:pt x="23825" y="9690"/>
                    <a:pt x="23014" y="9344"/>
                  </a:cubicBezTo>
                  <a:cubicBezTo>
                    <a:pt x="22376" y="9072"/>
                    <a:pt x="21970" y="9042"/>
                    <a:pt x="21825" y="9042"/>
                  </a:cubicBezTo>
                  <a:cubicBezTo>
                    <a:pt x="21785" y="9042"/>
                    <a:pt x="21765" y="9044"/>
                    <a:pt x="21765" y="9044"/>
                  </a:cubicBezTo>
                  <a:cubicBezTo>
                    <a:pt x="21765" y="9044"/>
                    <a:pt x="24521" y="7779"/>
                    <a:pt x="24525" y="6795"/>
                  </a:cubicBezTo>
                  <a:cubicBezTo>
                    <a:pt x="24529" y="5813"/>
                    <a:pt x="24030" y="5467"/>
                    <a:pt x="24030" y="5467"/>
                  </a:cubicBezTo>
                  <a:cubicBezTo>
                    <a:pt x="24030" y="5467"/>
                    <a:pt x="25221" y="4734"/>
                    <a:pt x="24661" y="3947"/>
                  </a:cubicBezTo>
                  <a:cubicBezTo>
                    <a:pt x="24100" y="3158"/>
                    <a:pt x="23038" y="3105"/>
                    <a:pt x="23038" y="3105"/>
                  </a:cubicBezTo>
                  <a:cubicBezTo>
                    <a:pt x="23038" y="3105"/>
                    <a:pt x="23915" y="2666"/>
                    <a:pt x="23604" y="2076"/>
                  </a:cubicBezTo>
                  <a:cubicBezTo>
                    <a:pt x="23448" y="1778"/>
                    <a:pt x="23212" y="1704"/>
                    <a:pt x="23016" y="1704"/>
                  </a:cubicBezTo>
                  <a:cubicBezTo>
                    <a:pt x="22822" y="1704"/>
                    <a:pt x="22667" y="1777"/>
                    <a:pt x="22667" y="1777"/>
                  </a:cubicBezTo>
                  <a:cubicBezTo>
                    <a:pt x="22667" y="1777"/>
                    <a:pt x="23734" y="1240"/>
                    <a:pt x="23173" y="453"/>
                  </a:cubicBezTo>
                  <a:cubicBezTo>
                    <a:pt x="23018" y="235"/>
                    <a:pt x="22814" y="92"/>
                    <a:pt x="22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5" name="Google Shape;1545;p36"/>
            <p:cNvSpPr/>
            <p:nvPr/>
          </p:nvSpPr>
          <p:spPr>
            <a:xfrm>
              <a:off x="151837" y="1761195"/>
              <a:ext cx="1136206" cy="593083"/>
            </a:xfrm>
            <a:custGeom>
              <a:avLst/>
              <a:gdLst/>
              <a:ahLst/>
              <a:cxnLst/>
              <a:rect l="l" t="t" r="r" b="b"/>
              <a:pathLst>
                <a:path w="25221" h="13165" extrusionOk="0">
                  <a:moveTo>
                    <a:pt x="22603" y="1"/>
                  </a:moveTo>
                  <a:lnTo>
                    <a:pt x="22603" y="1"/>
                  </a:lnTo>
                  <a:cubicBezTo>
                    <a:pt x="22769" y="87"/>
                    <a:pt x="23125" y="329"/>
                    <a:pt x="22924" y="738"/>
                  </a:cubicBezTo>
                  <a:cubicBezTo>
                    <a:pt x="22666" y="1260"/>
                    <a:pt x="21775" y="1334"/>
                    <a:pt x="21775" y="1334"/>
                  </a:cubicBezTo>
                  <a:cubicBezTo>
                    <a:pt x="21775" y="1334"/>
                    <a:pt x="22313" y="2020"/>
                    <a:pt x="21649" y="2756"/>
                  </a:cubicBezTo>
                  <a:cubicBezTo>
                    <a:pt x="21253" y="3193"/>
                    <a:pt x="20660" y="3282"/>
                    <a:pt x="20244" y="3282"/>
                  </a:cubicBezTo>
                  <a:cubicBezTo>
                    <a:pt x="19961" y="3282"/>
                    <a:pt x="19761" y="3241"/>
                    <a:pt x="19761" y="3241"/>
                  </a:cubicBezTo>
                  <a:lnTo>
                    <a:pt x="19761" y="3241"/>
                  </a:lnTo>
                  <a:cubicBezTo>
                    <a:pt x="19761" y="3241"/>
                    <a:pt x="19798" y="4380"/>
                    <a:pt x="19149" y="4524"/>
                  </a:cubicBezTo>
                  <a:cubicBezTo>
                    <a:pt x="19104" y="4534"/>
                    <a:pt x="19058" y="4538"/>
                    <a:pt x="19012" y="4538"/>
                  </a:cubicBezTo>
                  <a:cubicBezTo>
                    <a:pt x="18407" y="4538"/>
                    <a:pt x="17810" y="3721"/>
                    <a:pt x="17810" y="3720"/>
                  </a:cubicBezTo>
                  <a:lnTo>
                    <a:pt x="17810" y="3720"/>
                  </a:lnTo>
                  <a:cubicBezTo>
                    <a:pt x="17810" y="3721"/>
                    <a:pt x="18080" y="5472"/>
                    <a:pt x="17163" y="5741"/>
                  </a:cubicBezTo>
                  <a:cubicBezTo>
                    <a:pt x="17057" y="5772"/>
                    <a:pt x="16964" y="5786"/>
                    <a:pt x="16881" y="5786"/>
                  </a:cubicBezTo>
                  <a:cubicBezTo>
                    <a:pt x="16249" y="5786"/>
                    <a:pt x="16258" y="4975"/>
                    <a:pt x="16258" y="4975"/>
                  </a:cubicBezTo>
                  <a:lnTo>
                    <a:pt x="16258" y="4975"/>
                  </a:lnTo>
                  <a:cubicBezTo>
                    <a:pt x="16258" y="4975"/>
                    <a:pt x="15773" y="6051"/>
                    <a:pt x="14982" y="6051"/>
                  </a:cubicBezTo>
                  <a:cubicBezTo>
                    <a:pt x="14941" y="6051"/>
                    <a:pt x="14900" y="6048"/>
                    <a:pt x="14858" y="6042"/>
                  </a:cubicBezTo>
                  <a:cubicBezTo>
                    <a:pt x="14360" y="5972"/>
                    <a:pt x="14332" y="5663"/>
                    <a:pt x="14398" y="5414"/>
                  </a:cubicBezTo>
                  <a:lnTo>
                    <a:pt x="14398" y="5414"/>
                  </a:lnTo>
                  <a:cubicBezTo>
                    <a:pt x="14111" y="6032"/>
                    <a:pt x="13433" y="7305"/>
                    <a:pt x="12646" y="7537"/>
                  </a:cubicBezTo>
                  <a:cubicBezTo>
                    <a:pt x="12512" y="7576"/>
                    <a:pt x="12393" y="7593"/>
                    <a:pt x="12287" y="7593"/>
                  </a:cubicBezTo>
                  <a:cubicBezTo>
                    <a:pt x="11557" y="7593"/>
                    <a:pt x="11424" y="6793"/>
                    <a:pt x="11424" y="6793"/>
                  </a:cubicBezTo>
                  <a:cubicBezTo>
                    <a:pt x="11424" y="6793"/>
                    <a:pt x="11190" y="7613"/>
                    <a:pt x="10286" y="7785"/>
                  </a:cubicBezTo>
                  <a:cubicBezTo>
                    <a:pt x="10154" y="7810"/>
                    <a:pt x="10040" y="7820"/>
                    <a:pt x="9941" y="7820"/>
                  </a:cubicBezTo>
                  <a:cubicBezTo>
                    <a:pt x="9367" y="7820"/>
                    <a:pt x="9323" y="7457"/>
                    <a:pt x="9323" y="7457"/>
                  </a:cubicBezTo>
                  <a:lnTo>
                    <a:pt x="9323" y="7457"/>
                  </a:lnTo>
                  <a:cubicBezTo>
                    <a:pt x="9323" y="7457"/>
                    <a:pt x="9337" y="8297"/>
                    <a:pt x="8345" y="8660"/>
                  </a:cubicBezTo>
                  <a:cubicBezTo>
                    <a:pt x="8167" y="8725"/>
                    <a:pt x="8007" y="8752"/>
                    <a:pt x="7866" y="8752"/>
                  </a:cubicBezTo>
                  <a:cubicBezTo>
                    <a:pt x="7225" y="8752"/>
                    <a:pt x="6960" y="8198"/>
                    <a:pt x="6960" y="8198"/>
                  </a:cubicBezTo>
                  <a:cubicBezTo>
                    <a:pt x="6960" y="8198"/>
                    <a:pt x="6768" y="9171"/>
                    <a:pt x="5604" y="9419"/>
                  </a:cubicBezTo>
                  <a:cubicBezTo>
                    <a:pt x="5481" y="9445"/>
                    <a:pt x="5375" y="9457"/>
                    <a:pt x="5285" y="9457"/>
                  </a:cubicBezTo>
                  <a:cubicBezTo>
                    <a:pt x="4517" y="9457"/>
                    <a:pt x="4830" y="8613"/>
                    <a:pt x="4830" y="8613"/>
                  </a:cubicBezTo>
                  <a:lnTo>
                    <a:pt x="4830" y="8613"/>
                  </a:lnTo>
                  <a:cubicBezTo>
                    <a:pt x="4830" y="8613"/>
                    <a:pt x="4281" y="9095"/>
                    <a:pt x="3541" y="9095"/>
                  </a:cubicBezTo>
                  <a:cubicBezTo>
                    <a:pt x="3320" y="9095"/>
                    <a:pt x="3082" y="9052"/>
                    <a:pt x="2837" y="8940"/>
                  </a:cubicBezTo>
                  <a:cubicBezTo>
                    <a:pt x="1768" y="8455"/>
                    <a:pt x="3440" y="6768"/>
                    <a:pt x="3440" y="6768"/>
                  </a:cubicBezTo>
                  <a:lnTo>
                    <a:pt x="3440" y="6768"/>
                  </a:lnTo>
                  <a:cubicBezTo>
                    <a:pt x="3440" y="6768"/>
                    <a:pt x="3438" y="6768"/>
                    <a:pt x="3434" y="6768"/>
                  </a:cubicBezTo>
                  <a:cubicBezTo>
                    <a:pt x="3348" y="6768"/>
                    <a:pt x="2390" y="6754"/>
                    <a:pt x="1509" y="6162"/>
                  </a:cubicBezTo>
                  <a:cubicBezTo>
                    <a:pt x="1125" y="5904"/>
                    <a:pt x="1084" y="5684"/>
                    <a:pt x="1166" y="5514"/>
                  </a:cubicBezTo>
                  <a:lnTo>
                    <a:pt x="1166" y="5514"/>
                  </a:lnTo>
                  <a:cubicBezTo>
                    <a:pt x="1014" y="5615"/>
                    <a:pt x="882" y="5747"/>
                    <a:pt x="822" y="5920"/>
                  </a:cubicBezTo>
                  <a:cubicBezTo>
                    <a:pt x="633" y="6460"/>
                    <a:pt x="1320" y="6659"/>
                    <a:pt x="1320" y="6659"/>
                  </a:cubicBezTo>
                  <a:cubicBezTo>
                    <a:pt x="1320" y="6659"/>
                    <a:pt x="6" y="6851"/>
                    <a:pt x="2" y="7686"/>
                  </a:cubicBezTo>
                  <a:cubicBezTo>
                    <a:pt x="0" y="8522"/>
                    <a:pt x="1374" y="8623"/>
                    <a:pt x="1374" y="8623"/>
                  </a:cubicBezTo>
                  <a:cubicBezTo>
                    <a:pt x="1374" y="8623"/>
                    <a:pt x="184" y="9256"/>
                    <a:pt x="244" y="9945"/>
                  </a:cubicBezTo>
                  <a:cubicBezTo>
                    <a:pt x="290" y="10485"/>
                    <a:pt x="1072" y="10542"/>
                    <a:pt x="1405" y="10542"/>
                  </a:cubicBezTo>
                  <a:cubicBezTo>
                    <a:pt x="1496" y="10542"/>
                    <a:pt x="1554" y="10538"/>
                    <a:pt x="1554" y="10538"/>
                  </a:cubicBezTo>
                  <a:lnTo>
                    <a:pt x="1554" y="10538"/>
                  </a:lnTo>
                  <a:cubicBezTo>
                    <a:pt x="1554" y="10538"/>
                    <a:pt x="740" y="10880"/>
                    <a:pt x="800" y="11420"/>
                  </a:cubicBezTo>
                  <a:cubicBezTo>
                    <a:pt x="861" y="11960"/>
                    <a:pt x="2112" y="12211"/>
                    <a:pt x="2112" y="12211"/>
                  </a:cubicBezTo>
                  <a:cubicBezTo>
                    <a:pt x="2112" y="12211"/>
                    <a:pt x="1470" y="12781"/>
                    <a:pt x="1733" y="13093"/>
                  </a:cubicBezTo>
                  <a:cubicBezTo>
                    <a:pt x="4985" y="13105"/>
                    <a:pt x="20058" y="13165"/>
                    <a:pt x="20058" y="13165"/>
                  </a:cubicBezTo>
                  <a:cubicBezTo>
                    <a:pt x="20085" y="13165"/>
                    <a:pt x="20113" y="13165"/>
                    <a:pt x="20139" y="13165"/>
                  </a:cubicBezTo>
                  <a:cubicBezTo>
                    <a:pt x="24231" y="13165"/>
                    <a:pt x="22785" y="11898"/>
                    <a:pt x="22785" y="11898"/>
                  </a:cubicBezTo>
                  <a:cubicBezTo>
                    <a:pt x="22785" y="11898"/>
                    <a:pt x="23942" y="11607"/>
                    <a:pt x="23883" y="10920"/>
                  </a:cubicBezTo>
                  <a:cubicBezTo>
                    <a:pt x="23851" y="10547"/>
                    <a:pt x="23597" y="10461"/>
                    <a:pt x="23371" y="10461"/>
                  </a:cubicBezTo>
                  <a:cubicBezTo>
                    <a:pt x="23180" y="10461"/>
                    <a:pt x="23009" y="10522"/>
                    <a:pt x="23009" y="10522"/>
                  </a:cubicBezTo>
                  <a:cubicBezTo>
                    <a:pt x="23009" y="10522"/>
                    <a:pt x="23825" y="9690"/>
                    <a:pt x="23014" y="9344"/>
                  </a:cubicBezTo>
                  <a:cubicBezTo>
                    <a:pt x="22376" y="9072"/>
                    <a:pt x="21970" y="9042"/>
                    <a:pt x="21825" y="9042"/>
                  </a:cubicBezTo>
                  <a:cubicBezTo>
                    <a:pt x="21785" y="9042"/>
                    <a:pt x="21765" y="9044"/>
                    <a:pt x="21765" y="9044"/>
                  </a:cubicBezTo>
                  <a:cubicBezTo>
                    <a:pt x="21765" y="9044"/>
                    <a:pt x="24521" y="7779"/>
                    <a:pt x="24525" y="6795"/>
                  </a:cubicBezTo>
                  <a:cubicBezTo>
                    <a:pt x="24529" y="5813"/>
                    <a:pt x="24030" y="5467"/>
                    <a:pt x="24030" y="5467"/>
                  </a:cubicBezTo>
                  <a:cubicBezTo>
                    <a:pt x="24030" y="5467"/>
                    <a:pt x="25221" y="4734"/>
                    <a:pt x="24661" y="3947"/>
                  </a:cubicBezTo>
                  <a:cubicBezTo>
                    <a:pt x="24100" y="3158"/>
                    <a:pt x="23038" y="3105"/>
                    <a:pt x="23038" y="3105"/>
                  </a:cubicBezTo>
                  <a:cubicBezTo>
                    <a:pt x="23038" y="3105"/>
                    <a:pt x="23915" y="2666"/>
                    <a:pt x="23604" y="2076"/>
                  </a:cubicBezTo>
                  <a:cubicBezTo>
                    <a:pt x="23448" y="1778"/>
                    <a:pt x="23212" y="1704"/>
                    <a:pt x="23016" y="1704"/>
                  </a:cubicBezTo>
                  <a:cubicBezTo>
                    <a:pt x="22822" y="1704"/>
                    <a:pt x="22667" y="1777"/>
                    <a:pt x="22667" y="1777"/>
                  </a:cubicBezTo>
                  <a:cubicBezTo>
                    <a:pt x="22667" y="1777"/>
                    <a:pt x="23734" y="1240"/>
                    <a:pt x="23173" y="453"/>
                  </a:cubicBezTo>
                  <a:cubicBezTo>
                    <a:pt x="23018" y="235"/>
                    <a:pt x="22814" y="92"/>
                    <a:pt x="22603" y="1"/>
                  </a:cubicBezTo>
                  <a:close/>
                </a:path>
              </a:pathLst>
            </a:custGeom>
            <a:solidFill>
              <a:srgbClr val="6E8A61">
                <a:alpha val="55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1" name="Shape 87"/>
        <p:cNvGrpSpPr/>
        <p:nvPr/>
      </p:nvGrpSpPr>
      <p:grpSpPr>
        <a:xfrm>
          <a:off x="0" y="0"/>
          <a:ext cx="0" cy="0"/>
          <a:chOff x="0" y="0"/>
          <a:chExt cx="0" cy="0"/>
        </a:xfrm>
      </p:grpSpPr>
      <p:grpSp>
        <p:nvGrpSpPr>
          <p:cNvPr id="88" name="Google Shape;88;p3"/>
          <p:cNvGrpSpPr/>
          <p:nvPr/>
        </p:nvGrpSpPr>
        <p:grpSpPr>
          <a:xfrm>
            <a:off x="-807700" y="-150494"/>
            <a:ext cx="11108498" cy="7146738"/>
            <a:chOff x="-807700" y="-150494"/>
            <a:chExt cx="11108498" cy="7146738"/>
          </a:xfrm>
        </p:grpSpPr>
        <p:sp>
          <p:nvSpPr>
            <p:cNvPr id="89" name="Google Shape;89;p3"/>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 name="Google Shape;90;p3"/>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 name="Google Shape;91;p3"/>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92" name="Google Shape;92;p3"/>
          <p:cNvSpPr/>
          <p:nvPr/>
        </p:nvSpPr>
        <p:spPr>
          <a:xfrm>
            <a:off x="-107855" y="2296642"/>
            <a:ext cx="9359726" cy="2935912"/>
          </a:xfrm>
          <a:custGeom>
            <a:avLst/>
            <a:gdLst/>
            <a:ahLst/>
            <a:cxnLst/>
            <a:rect l="l" t="t" r="r" b="b"/>
            <a:pathLst>
              <a:path w="31861" h="9994" extrusionOk="0">
                <a:moveTo>
                  <a:pt x="304" y="0"/>
                </a:moveTo>
                <a:lnTo>
                  <a:pt x="0" y="9701"/>
                </a:lnTo>
                <a:lnTo>
                  <a:pt x="31861" y="9993"/>
                </a:lnTo>
                <a:lnTo>
                  <a:pt x="31861" y="7539"/>
                </a:lnTo>
                <a:cubicBezTo>
                  <a:pt x="31861" y="7539"/>
                  <a:pt x="18213" y="5894"/>
                  <a:pt x="14432" y="4086"/>
                </a:cubicBezTo>
                <a:cubicBezTo>
                  <a:pt x="10653" y="2277"/>
                  <a:pt x="304" y="0"/>
                  <a:pt x="3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 name="Google Shape;93;p3"/>
          <p:cNvSpPr txBox="1">
            <a:spLocks noGrp="1"/>
          </p:cNvSpPr>
          <p:nvPr>
            <p:ph type="title"/>
          </p:nvPr>
        </p:nvSpPr>
        <p:spPr>
          <a:xfrm>
            <a:off x="3835200" y="1896075"/>
            <a:ext cx="4360200" cy="8418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43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94" name="Google Shape;94;p3"/>
          <p:cNvSpPr txBox="1">
            <a:spLocks noGrp="1"/>
          </p:cNvSpPr>
          <p:nvPr>
            <p:ph type="title" idx="2" hasCustomPrompt="1"/>
          </p:nvPr>
        </p:nvSpPr>
        <p:spPr>
          <a:xfrm>
            <a:off x="6886575" y="931450"/>
            <a:ext cx="1308900" cy="10965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SzPts val="6000"/>
              <a:buNone/>
              <a:defRPr sz="7500">
                <a:solidFill>
                  <a:schemeClr val="accen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95" name="Google Shape;95;p3"/>
          <p:cNvSpPr txBox="1">
            <a:spLocks noGrp="1"/>
          </p:cNvSpPr>
          <p:nvPr>
            <p:ph type="subTitle" idx="1"/>
          </p:nvPr>
        </p:nvSpPr>
        <p:spPr>
          <a:xfrm rot="636">
            <a:off x="4953000" y="2698350"/>
            <a:ext cx="3242400" cy="5574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grpSp>
        <p:nvGrpSpPr>
          <p:cNvPr id="96" name="Google Shape;96;p3"/>
          <p:cNvGrpSpPr/>
          <p:nvPr/>
        </p:nvGrpSpPr>
        <p:grpSpPr>
          <a:xfrm>
            <a:off x="6399369" y="3705344"/>
            <a:ext cx="1796115" cy="1233872"/>
            <a:chOff x="151837" y="1574012"/>
            <a:chExt cx="1136206" cy="780536"/>
          </a:xfrm>
        </p:grpSpPr>
        <p:sp>
          <p:nvSpPr>
            <p:cNvPr id="97" name="Google Shape;97;p3"/>
            <p:cNvSpPr/>
            <p:nvPr/>
          </p:nvSpPr>
          <p:spPr>
            <a:xfrm>
              <a:off x="151837" y="1574012"/>
              <a:ext cx="1136206" cy="780536"/>
            </a:xfrm>
            <a:custGeom>
              <a:avLst/>
              <a:gdLst/>
              <a:ahLst/>
              <a:cxnLst/>
              <a:rect l="l" t="t" r="r" b="b"/>
              <a:pathLst>
                <a:path w="25221" h="17326" extrusionOk="0">
                  <a:moveTo>
                    <a:pt x="17324" y="1"/>
                  </a:moveTo>
                  <a:cubicBezTo>
                    <a:pt x="17217" y="1"/>
                    <a:pt x="17090" y="21"/>
                    <a:pt x="16937" y="67"/>
                  </a:cubicBezTo>
                  <a:cubicBezTo>
                    <a:pt x="15811" y="407"/>
                    <a:pt x="15744" y="1389"/>
                    <a:pt x="15744" y="1389"/>
                  </a:cubicBezTo>
                  <a:cubicBezTo>
                    <a:pt x="15744" y="1389"/>
                    <a:pt x="15440" y="906"/>
                    <a:pt x="14858" y="906"/>
                  </a:cubicBezTo>
                  <a:cubicBezTo>
                    <a:pt x="14695" y="906"/>
                    <a:pt x="14511" y="944"/>
                    <a:pt x="14306" y="1040"/>
                  </a:cubicBezTo>
                  <a:cubicBezTo>
                    <a:pt x="13367" y="1478"/>
                    <a:pt x="13488" y="2313"/>
                    <a:pt x="13488" y="2313"/>
                  </a:cubicBezTo>
                  <a:cubicBezTo>
                    <a:pt x="13488" y="2313"/>
                    <a:pt x="13409" y="1997"/>
                    <a:pt x="12925" y="1997"/>
                  </a:cubicBezTo>
                  <a:cubicBezTo>
                    <a:pt x="12806" y="1997"/>
                    <a:pt x="12662" y="2016"/>
                    <a:pt x="12488" y="2064"/>
                  </a:cubicBezTo>
                  <a:cubicBezTo>
                    <a:pt x="11612" y="2307"/>
                    <a:pt x="11482" y="3141"/>
                    <a:pt x="11482" y="3141"/>
                  </a:cubicBezTo>
                  <a:cubicBezTo>
                    <a:pt x="11482" y="3141"/>
                    <a:pt x="11264" y="2409"/>
                    <a:pt x="10598" y="2409"/>
                  </a:cubicBezTo>
                  <a:cubicBezTo>
                    <a:pt x="10472" y="2409"/>
                    <a:pt x="10331" y="2435"/>
                    <a:pt x="10172" y="2496"/>
                  </a:cubicBezTo>
                  <a:cubicBezTo>
                    <a:pt x="9420" y="2788"/>
                    <a:pt x="8911" y="4103"/>
                    <a:pt x="8703" y="4743"/>
                  </a:cubicBezTo>
                  <a:lnTo>
                    <a:pt x="8703" y="4743"/>
                  </a:lnTo>
                  <a:cubicBezTo>
                    <a:pt x="8735" y="4491"/>
                    <a:pt x="8664" y="4190"/>
                    <a:pt x="8164" y="4160"/>
                  </a:cubicBezTo>
                  <a:cubicBezTo>
                    <a:pt x="8146" y="4159"/>
                    <a:pt x="8127" y="4158"/>
                    <a:pt x="8109" y="4158"/>
                  </a:cubicBezTo>
                  <a:cubicBezTo>
                    <a:pt x="7273" y="4158"/>
                    <a:pt x="6908" y="5333"/>
                    <a:pt x="6908" y="5333"/>
                  </a:cubicBezTo>
                  <a:cubicBezTo>
                    <a:pt x="6908" y="5333"/>
                    <a:pt x="6818" y="4573"/>
                    <a:pt x="6238" y="4573"/>
                  </a:cubicBezTo>
                  <a:cubicBezTo>
                    <a:pt x="6143" y="4573"/>
                    <a:pt x="6034" y="4594"/>
                    <a:pt x="5910" y="4641"/>
                  </a:cubicBezTo>
                  <a:cubicBezTo>
                    <a:pt x="5033" y="4982"/>
                    <a:pt x="5527" y="6703"/>
                    <a:pt x="5527" y="6703"/>
                  </a:cubicBezTo>
                  <a:cubicBezTo>
                    <a:pt x="5527" y="6703"/>
                    <a:pt x="4870" y="5983"/>
                    <a:pt x="4282" y="5983"/>
                  </a:cubicBezTo>
                  <a:cubicBezTo>
                    <a:pt x="4217" y="5983"/>
                    <a:pt x="4153" y="5991"/>
                    <a:pt x="4091" y="6011"/>
                  </a:cubicBezTo>
                  <a:cubicBezTo>
                    <a:pt x="3465" y="6205"/>
                    <a:pt x="3648" y="7335"/>
                    <a:pt x="3648" y="7335"/>
                  </a:cubicBezTo>
                  <a:cubicBezTo>
                    <a:pt x="3648" y="7335"/>
                    <a:pt x="3550" y="7323"/>
                    <a:pt x="3396" y="7323"/>
                  </a:cubicBezTo>
                  <a:cubicBezTo>
                    <a:pt x="3001" y="7323"/>
                    <a:pt x="2239" y="7402"/>
                    <a:pt x="1831" y="7966"/>
                  </a:cubicBezTo>
                  <a:cubicBezTo>
                    <a:pt x="1265" y="8750"/>
                    <a:pt x="1888" y="9391"/>
                    <a:pt x="1888" y="9391"/>
                  </a:cubicBezTo>
                  <a:cubicBezTo>
                    <a:pt x="1888" y="9391"/>
                    <a:pt x="1012" y="9536"/>
                    <a:pt x="822" y="10075"/>
                  </a:cubicBezTo>
                  <a:cubicBezTo>
                    <a:pt x="633" y="10616"/>
                    <a:pt x="1320" y="10814"/>
                    <a:pt x="1320" y="10814"/>
                  </a:cubicBezTo>
                  <a:cubicBezTo>
                    <a:pt x="1320" y="10814"/>
                    <a:pt x="7" y="11006"/>
                    <a:pt x="2" y="11841"/>
                  </a:cubicBezTo>
                  <a:cubicBezTo>
                    <a:pt x="0" y="12677"/>
                    <a:pt x="1376" y="12780"/>
                    <a:pt x="1376" y="12780"/>
                  </a:cubicBezTo>
                  <a:cubicBezTo>
                    <a:pt x="1376" y="12780"/>
                    <a:pt x="185" y="13415"/>
                    <a:pt x="245" y="14102"/>
                  </a:cubicBezTo>
                  <a:cubicBezTo>
                    <a:pt x="291" y="14643"/>
                    <a:pt x="1074" y="14701"/>
                    <a:pt x="1408" y="14701"/>
                  </a:cubicBezTo>
                  <a:cubicBezTo>
                    <a:pt x="1499" y="14701"/>
                    <a:pt x="1556" y="14696"/>
                    <a:pt x="1556" y="14696"/>
                  </a:cubicBezTo>
                  <a:lnTo>
                    <a:pt x="1556" y="14696"/>
                  </a:lnTo>
                  <a:cubicBezTo>
                    <a:pt x="1556" y="14696"/>
                    <a:pt x="741" y="15038"/>
                    <a:pt x="802" y="15577"/>
                  </a:cubicBezTo>
                  <a:cubicBezTo>
                    <a:pt x="862" y="16118"/>
                    <a:pt x="2114" y="16368"/>
                    <a:pt x="2114" y="16368"/>
                  </a:cubicBezTo>
                  <a:cubicBezTo>
                    <a:pt x="2114" y="16368"/>
                    <a:pt x="1472" y="16938"/>
                    <a:pt x="1735" y="17251"/>
                  </a:cubicBezTo>
                  <a:cubicBezTo>
                    <a:pt x="4986" y="17265"/>
                    <a:pt x="20059" y="17325"/>
                    <a:pt x="20059" y="17325"/>
                  </a:cubicBezTo>
                  <a:cubicBezTo>
                    <a:pt x="20085" y="17325"/>
                    <a:pt x="20110" y="17325"/>
                    <a:pt x="20135" y="17325"/>
                  </a:cubicBezTo>
                  <a:cubicBezTo>
                    <a:pt x="24231" y="17325"/>
                    <a:pt x="22785" y="16058"/>
                    <a:pt x="22785" y="16058"/>
                  </a:cubicBezTo>
                  <a:cubicBezTo>
                    <a:pt x="22785" y="16058"/>
                    <a:pt x="23943" y="15768"/>
                    <a:pt x="23883" y="15080"/>
                  </a:cubicBezTo>
                  <a:cubicBezTo>
                    <a:pt x="23851" y="14707"/>
                    <a:pt x="23598" y="14622"/>
                    <a:pt x="23372" y="14622"/>
                  </a:cubicBezTo>
                  <a:cubicBezTo>
                    <a:pt x="23181" y="14622"/>
                    <a:pt x="23011" y="14683"/>
                    <a:pt x="23011" y="14683"/>
                  </a:cubicBezTo>
                  <a:cubicBezTo>
                    <a:pt x="23011" y="14683"/>
                    <a:pt x="23827" y="13850"/>
                    <a:pt x="23014" y="13504"/>
                  </a:cubicBezTo>
                  <a:cubicBezTo>
                    <a:pt x="22376" y="13232"/>
                    <a:pt x="21970" y="13203"/>
                    <a:pt x="21825" y="13203"/>
                  </a:cubicBezTo>
                  <a:cubicBezTo>
                    <a:pt x="21785" y="13203"/>
                    <a:pt x="21765" y="13205"/>
                    <a:pt x="21765" y="13205"/>
                  </a:cubicBezTo>
                  <a:cubicBezTo>
                    <a:pt x="21765" y="13205"/>
                    <a:pt x="24521" y="11938"/>
                    <a:pt x="24525" y="10955"/>
                  </a:cubicBezTo>
                  <a:cubicBezTo>
                    <a:pt x="24529" y="9972"/>
                    <a:pt x="24030" y="9627"/>
                    <a:pt x="24030" y="9627"/>
                  </a:cubicBezTo>
                  <a:cubicBezTo>
                    <a:pt x="24030" y="9627"/>
                    <a:pt x="25221" y="8895"/>
                    <a:pt x="24661" y="8107"/>
                  </a:cubicBezTo>
                  <a:cubicBezTo>
                    <a:pt x="24101" y="7319"/>
                    <a:pt x="23038" y="7265"/>
                    <a:pt x="23038" y="7265"/>
                  </a:cubicBezTo>
                  <a:cubicBezTo>
                    <a:pt x="23038" y="7265"/>
                    <a:pt x="23915" y="6827"/>
                    <a:pt x="23604" y="6236"/>
                  </a:cubicBezTo>
                  <a:cubicBezTo>
                    <a:pt x="23447" y="5939"/>
                    <a:pt x="23211" y="5865"/>
                    <a:pt x="23015" y="5865"/>
                  </a:cubicBezTo>
                  <a:cubicBezTo>
                    <a:pt x="22822" y="5865"/>
                    <a:pt x="22668" y="5937"/>
                    <a:pt x="22668" y="5937"/>
                  </a:cubicBezTo>
                  <a:cubicBezTo>
                    <a:pt x="22668" y="5937"/>
                    <a:pt x="23734" y="5400"/>
                    <a:pt x="23174" y="4613"/>
                  </a:cubicBezTo>
                  <a:cubicBezTo>
                    <a:pt x="22796" y="4082"/>
                    <a:pt x="22133" y="3995"/>
                    <a:pt x="21741" y="3995"/>
                  </a:cubicBezTo>
                  <a:cubicBezTo>
                    <a:pt x="21552" y="3995"/>
                    <a:pt x="21425" y="4015"/>
                    <a:pt x="21425" y="4015"/>
                  </a:cubicBezTo>
                  <a:cubicBezTo>
                    <a:pt x="21425" y="4015"/>
                    <a:pt x="22428" y="3528"/>
                    <a:pt x="21429" y="2985"/>
                  </a:cubicBezTo>
                  <a:cubicBezTo>
                    <a:pt x="20686" y="2579"/>
                    <a:pt x="19942" y="2527"/>
                    <a:pt x="19609" y="2527"/>
                  </a:cubicBezTo>
                  <a:cubicBezTo>
                    <a:pt x="19494" y="2527"/>
                    <a:pt x="19429" y="2533"/>
                    <a:pt x="19429" y="2533"/>
                  </a:cubicBezTo>
                  <a:cubicBezTo>
                    <a:pt x="19429" y="2533"/>
                    <a:pt x="20874" y="721"/>
                    <a:pt x="19750" y="324"/>
                  </a:cubicBezTo>
                  <a:cubicBezTo>
                    <a:pt x="19543" y="251"/>
                    <a:pt x="19347" y="221"/>
                    <a:pt x="19164" y="221"/>
                  </a:cubicBezTo>
                  <a:cubicBezTo>
                    <a:pt x="18353" y="221"/>
                    <a:pt x="17810" y="808"/>
                    <a:pt x="17810" y="808"/>
                  </a:cubicBezTo>
                  <a:cubicBezTo>
                    <a:pt x="17810" y="808"/>
                    <a:pt x="17999" y="1"/>
                    <a:pt x="173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 name="Google Shape;98;p3"/>
            <p:cNvSpPr/>
            <p:nvPr/>
          </p:nvSpPr>
          <p:spPr>
            <a:xfrm>
              <a:off x="180128" y="1763673"/>
              <a:ext cx="617816" cy="525193"/>
            </a:xfrm>
            <a:custGeom>
              <a:avLst/>
              <a:gdLst/>
              <a:ahLst/>
              <a:cxnLst/>
              <a:rect l="l" t="t" r="r" b="b"/>
              <a:pathLst>
                <a:path w="13714" h="11658" extrusionOk="0">
                  <a:moveTo>
                    <a:pt x="7193" y="0"/>
                  </a:moveTo>
                  <a:cubicBezTo>
                    <a:pt x="6562" y="225"/>
                    <a:pt x="6282" y="1125"/>
                    <a:pt x="6282" y="1125"/>
                  </a:cubicBezTo>
                  <a:cubicBezTo>
                    <a:pt x="6282" y="1125"/>
                    <a:pt x="6193" y="364"/>
                    <a:pt x="5612" y="364"/>
                  </a:cubicBezTo>
                  <a:cubicBezTo>
                    <a:pt x="5516" y="364"/>
                    <a:pt x="5407" y="385"/>
                    <a:pt x="5283" y="433"/>
                  </a:cubicBezTo>
                  <a:cubicBezTo>
                    <a:pt x="4406" y="773"/>
                    <a:pt x="4901" y="2495"/>
                    <a:pt x="4901" y="2495"/>
                  </a:cubicBezTo>
                  <a:cubicBezTo>
                    <a:pt x="4901" y="2495"/>
                    <a:pt x="4242" y="1774"/>
                    <a:pt x="3654" y="1774"/>
                  </a:cubicBezTo>
                  <a:cubicBezTo>
                    <a:pt x="3589" y="1774"/>
                    <a:pt x="3526" y="1783"/>
                    <a:pt x="3464" y="1802"/>
                  </a:cubicBezTo>
                  <a:cubicBezTo>
                    <a:pt x="2838" y="1996"/>
                    <a:pt x="3021" y="3126"/>
                    <a:pt x="3021" y="3126"/>
                  </a:cubicBezTo>
                  <a:cubicBezTo>
                    <a:pt x="3021" y="3126"/>
                    <a:pt x="2926" y="3114"/>
                    <a:pt x="2776" y="3114"/>
                  </a:cubicBezTo>
                  <a:cubicBezTo>
                    <a:pt x="2491" y="3114"/>
                    <a:pt x="2008" y="3155"/>
                    <a:pt x="1608" y="3394"/>
                  </a:cubicBezTo>
                  <a:cubicBezTo>
                    <a:pt x="1818" y="4122"/>
                    <a:pt x="1945" y="4860"/>
                    <a:pt x="1916" y="5605"/>
                  </a:cubicBezTo>
                  <a:cubicBezTo>
                    <a:pt x="1850" y="7283"/>
                    <a:pt x="1001" y="8858"/>
                    <a:pt x="0" y="10358"/>
                  </a:cubicBezTo>
                  <a:cubicBezTo>
                    <a:pt x="276" y="10477"/>
                    <a:pt x="630" y="10494"/>
                    <a:pt x="811" y="10494"/>
                  </a:cubicBezTo>
                  <a:cubicBezTo>
                    <a:pt x="883" y="10494"/>
                    <a:pt x="928" y="10492"/>
                    <a:pt x="928" y="10492"/>
                  </a:cubicBezTo>
                  <a:lnTo>
                    <a:pt x="928" y="10492"/>
                  </a:lnTo>
                  <a:cubicBezTo>
                    <a:pt x="928" y="10492"/>
                    <a:pt x="161" y="10814"/>
                    <a:pt x="173" y="11327"/>
                  </a:cubicBezTo>
                  <a:cubicBezTo>
                    <a:pt x="912" y="11352"/>
                    <a:pt x="1682" y="11585"/>
                    <a:pt x="2436" y="11643"/>
                  </a:cubicBezTo>
                  <a:cubicBezTo>
                    <a:pt x="2566" y="11653"/>
                    <a:pt x="2695" y="11657"/>
                    <a:pt x="2824" y="11657"/>
                  </a:cubicBezTo>
                  <a:cubicBezTo>
                    <a:pt x="4151" y="11657"/>
                    <a:pt x="5417" y="11148"/>
                    <a:pt x="6603" y="10653"/>
                  </a:cubicBezTo>
                  <a:cubicBezTo>
                    <a:pt x="8237" y="9971"/>
                    <a:pt x="9872" y="9288"/>
                    <a:pt x="11506" y="8606"/>
                  </a:cubicBezTo>
                  <a:cubicBezTo>
                    <a:pt x="11170" y="7748"/>
                    <a:pt x="11026" y="6815"/>
                    <a:pt x="11361" y="5959"/>
                  </a:cubicBezTo>
                  <a:cubicBezTo>
                    <a:pt x="11697" y="5102"/>
                    <a:pt x="12588" y="4344"/>
                    <a:pt x="13714" y="4200"/>
                  </a:cubicBezTo>
                  <a:cubicBezTo>
                    <a:pt x="13709" y="4100"/>
                    <a:pt x="13704" y="4000"/>
                    <a:pt x="13699" y="3899"/>
                  </a:cubicBezTo>
                  <a:cubicBezTo>
                    <a:pt x="12858" y="4017"/>
                    <a:pt x="11949" y="4172"/>
                    <a:pt x="11400" y="4686"/>
                  </a:cubicBezTo>
                  <a:cubicBezTo>
                    <a:pt x="11237" y="4839"/>
                    <a:pt x="11112" y="5018"/>
                    <a:pt x="10930" y="5156"/>
                  </a:cubicBezTo>
                  <a:cubicBezTo>
                    <a:pt x="10642" y="5374"/>
                    <a:pt x="10261" y="5459"/>
                    <a:pt x="9860" y="5459"/>
                  </a:cubicBezTo>
                  <a:cubicBezTo>
                    <a:pt x="9457" y="5459"/>
                    <a:pt x="9034" y="5373"/>
                    <a:pt x="8662" y="5251"/>
                  </a:cubicBezTo>
                  <a:cubicBezTo>
                    <a:pt x="8091" y="5064"/>
                    <a:pt x="7532" y="4790"/>
                    <a:pt x="7241" y="4362"/>
                  </a:cubicBezTo>
                  <a:cubicBezTo>
                    <a:pt x="7099" y="4152"/>
                    <a:pt x="7028" y="3919"/>
                    <a:pt x="6972" y="3686"/>
                  </a:cubicBezTo>
                  <a:cubicBezTo>
                    <a:pt x="6677" y="2465"/>
                    <a:pt x="6769" y="1196"/>
                    <a:pt x="7193"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 name="Google Shape;99;p3"/>
            <p:cNvSpPr/>
            <p:nvPr/>
          </p:nvSpPr>
          <p:spPr>
            <a:xfrm>
              <a:off x="151837" y="1761195"/>
              <a:ext cx="1136206" cy="593083"/>
            </a:xfrm>
            <a:custGeom>
              <a:avLst/>
              <a:gdLst/>
              <a:ahLst/>
              <a:cxnLst/>
              <a:rect l="l" t="t" r="r" b="b"/>
              <a:pathLst>
                <a:path w="25221" h="13165" extrusionOk="0">
                  <a:moveTo>
                    <a:pt x="22603" y="1"/>
                  </a:moveTo>
                  <a:lnTo>
                    <a:pt x="22603" y="1"/>
                  </a:lnTo>
                  <a:cubicBezTo>
                    <a:pt x="22769" y="87"/>
                    <a:pt x="23125" y="329"/>
                    <a:pt x="22924" y="738"/>
                  </a:cubicBezTo>
                  <a:cubicBezTo>
                    <a:pt x="22666" y="1260"/>
                    <a:pt x="21775" y="1334"/>
                    <a:pt x="21775" y="1334"/>
                  </a:cubicBezTo>
                  <a:cubicBezTo>
                    <a:pt x="21775" y="1334"/>
                    <a:pt x="22313" y="2020"/>
                    <a:pt x="21649" y="2756"/>
                  </a:cubicBezTo>
                  <a:cubicBezTo>
                    <a:pt x="21253" y="3193"/>
                    <a:pt x="20660" y="3282"/>
                    <a:pt x="20244" y="3282"/>
                  </a:cubicBezTo>
                  <a:cubicBezTo>
                    <a:pt x="19961" y="3282"/>
                    <a:pt x="19761" y="3241"/>
                    <a:pt x="19761" y="3241"/>
                  </a:cubicBezTo>
                  <a:lnTo>
                    <a:pt x="19761" y="3241"/>
                  </a:lnTo>
                  <a:cubicBezTo>
                    <a:pt x="19761" y="3241"/>
                    <a:pt x="19798" y="4380"/>
                    <a:pt x="19149" y="4524"/>
                  </a:cubicBezTo>
                  <a:cubicBezTo>
                    <a:pt x="19104" y="4534"/>
                    <a:pt x="19058" y="4538"/>
                    <a:pt x="19012" y="4538"/>
                  </a:cubicBezTo>
                  <a:cubicBezTo>
                    <a:pt x="18407" y="4538"/>
                    <a:pt x="17810" y="3721"/>
                    <a:pt x="17810" y="3720"/>
                  </a:cubicBezTo>
                  <a:lnTo>
                    <a:pt x="17810" y="3720"/>
                  </a:lnTo>
                  <a:cubicBezTo>
                    <a:pt x="17810" y="3721"/>
                    <a:pt x="18080" y="5472"/>
                    <a:pt x="17163" y="5741"/>
                  </a:cubicBezTo>
                  <a:cubicBezTo>
                    <a:pt x="17057" y="5772"/>
                    <a:pt x="16964" y="5786"/>
                    <a:pt x="16881" y="5786"/>
                  </a:cubicBezTo>
                  <a:cubicBezTo>
                    <a:pt x="16249" y="5786"/>
                    <a:pt x="16258" y="4975"/>
                    <a:pt x="16258" y="4975"/>
                  </a:cubicBezTo>
                  <a:lnTo>
                    <a:pt x="16258" y="4975"/>
                  </a:lnTo>
                  <a:cubicBezTo>
                    <a:pt x="16258" y="4975"/>
                    <a:pt x="15773" y="6051"/>
                    <a:pt x="14982" y="6051"/>
                  </a:cubicBezTo>
                  <a:cubicBezTo>
                    <a:pt x="14941" y="6051"/>
                    <a:pt x="14900" y="6048"/>
                    <a:pt x="14858" y="6042"/>
                  </a:cubicBezTo>
                  <a:cubicBezTo>
                    <a:pt x="14360" y="5972"/>
                    <a:pt x="14332" y="5663"/>
                    <a:pt x="14398" y="5414"/>
                  </a:cubicBezTo>
                  <a:lnTo>
                    <a:pt x="14398" y="5414"/>
                  </a:lnTo>
                  <a:cubicBezTo>
                    <a:pt x="14111" y="6032"/>
                    <a:pt x="13433" y="7305"/>
                    <a:pt x="12646" y="7537"/>
                  </a:cubicBezTo>
                  <a:cubicBezTo>
                    <a:pt x="12512" y="7576"/>
                    <a:pt x="12393" y="7593"/>
                    <a:pt x="12287" y="7593"/>
                  </a:cubicBezTo>
                  <a:cubicBezTo>
                    <a:pt x="11557" y="7593"/>
                    <a:pt x="11424" y="6793"/>
                    <a:pt x="11424" y="6793"/>
                  </a:cubicBezTo>
                  <a:cubicBezTo>
                    <a:pt x="11424" y="6793"/>
                    <a:pt x="11190" y="7613"/>
                    <a:pt x="10286" y="7785"/>
                  </a:cubicBezTo>
                  <a:cubicBezTo>
                    <a:pt x="10154" y="7810"/>
                    <a:pt x="10040" y="7820"/>
                    <a:pt x="9941" y="7820"/>
                  </a:cubicBezTo>
                  <a:cubicBezTo>
                    <a:pt x="9367" y="7820"/>
                    <a:pt x="9323" y="7457"/>
                    <a:pt x="9323" y="7457"/>
                  </a:cubicBezTo>
                  <a:lnTo>
                    <a:pt x="9323" y="7457"/>
                  </a:lnTo>
                  <a:cubicBezTo>
                    <a:pt x="9323" y="7457"/>
                    <a:pt x="9337" y="8297"/>
                    <a:pt x="8345" y="8660"/>
                  </a:cubicBezTo>
                  <a:cubicBezTo>
                    <a:pt x="8167" y="8725"/>
                    <a:pt x="8007" y="8752"/>
                    <a:pt x="7866" y="8752"/>
                  </a:cubicBezTo>
                  <a:cubicBezTo>
                    <a:pt x="7225" y="8752"/>
                    <a:pt x="6960" y="8198"/>
                    <a:pt x="6960" y="8198"/>
                  </a:cubicBezTo>
                  <a:cubicBezTo>
                    <a:pt x="6960" y="8198"/>
                    <a:pt x="6768" y="9171"/>
                    <a:pt x="5604" y="9419"/>
                  </a:cubicBezTo>
                  <a:cubicBezTo>
                    <a:pt x="5481" y="9445"/>
                    <a:pt x="5375" y="9457"/>
                    <a:pt x="5285" y="9457"/>
                  </a:cubicBezTo>
                  <a:cubicBezTo>
                    <a:pt x="4517" y="9457"/>
                    <a:pt x="4830" y="8613"/>
                    <a:pt x="4830" y="8613"/>
                  </a:cubicBezTo>
                  <a:lnTo>
                    <a:pt x="4830" y="8613"/>
                  </a:lnTo>
                  <a:cubicBezTo>
                    <a:pt x="4830" y="8613"/>
                    <a:pt x="4281" y="9095"/>
                    <a:pt x="3541" y="9095"/>
                  </a:cubicBezTo>
                  <a:cubicBezTo>
                    <a:pt x="3320" y="9095"/>
                    <a:pt x="3082" y="9052"/>
                    <a:pt x="2837" y="8940"/>
                  </a:cubicBezTo>
                  <a:cubicBezTo>
                    <a:pt x="1768" y="8455"/>
                    <a:pt x="3440" y="6768"/>
                    <a:pt x="3440" y="6768"/>
                  </a:cubicBezTo>
                  <a:lnTo>
                    <a:pt x="3440" y="6768"/>
                  </a:lnTo>
                  <a:cubicBezTo>
                    <a:pt x="3440" y="6768"/>
                    <a:pt x="3438" y="6768"/>
                    <a:pt x="3434" y="6768"/>
                  </a:cubicBezTo>
                  <a:cubicBezTo>
                    <a:pt x="3348" y="6768"/>
                    <a:pt x="2390" y="6754"/>
                    <a:pt x="1509" y="6162"/>
                  </a:cubicBezTo>
                  <a:cubicBezTo>
                    <a:pt x="1125" y="5904"/>
                    <a:pt x="1084" y="5684"/>
                    <a:pt x="1166" y="5514"/>
                  </a:cubicBezTo>
                  <a:lnTo>
                    <a:pt x="1166" y="5514"/>
                  </a:lnTo>
                  <a:cubicBezTo>
                    <a:pt x="1014" y="5615"/>
                    <a:pt x="882" y="5747"/>
                    <a:pt x="822" y="5920"/>
                  </a:cubicBezTo>
                  <a:cubicBezTo>
                    <a:pt x="633" y="6460"/>
                    <a:pt x="1320" y="6659"/>
                    <a:pt x="1320" y="6659"/>
                  </a:cubicBezTo>
                  <a:cubicBezTo>
                    <a:pt x="1320" y="6659"/>
                    <a:pt x="6" y="6851"/>
                    <a:pt x="2" y="7686"/>
                  </a:cubicBezTo>
                  <a:cubicBezTo>
                    <a:pt x="0" y="8522"/>
                    <a:pt x="1374" y="8623"/>
                    <a:pt x="1374" y="8623"/>
                  </a:cubicBezTo>
                  <a:cubicBezTo>
                    <a:pt x="1374" y="8623"/>
                    <a:pt x="184" y="9256"/>
                    <a:pt x="244" y="9945"/>
                  </a:cubicBezTo>
                  <a:cubicBezTo>
                    <a:pt x="290" y="10485"/>
                    <a:pt x="1072" y="10542"/>
                    <a:pt x="1405" y="10542"/>
                  </a:cubicBezTo>
                  <a:cubicBezTo>
                    <a:pt x="1496" y="10542"/>
                    <a:pt x="1554" y="10538"/>
                    <a:pt x="1554" y="10538"/>
                  </a:cubicBezTo>
                  <a:lnTo>
                    <a:pt x="1554" y="10538"/>
                  </a:lnTo>
                  <a:cubicBezTo>
                    <a:pt x="1554" y="10538"/>
                    <a:pt x="740" y="10880"/>
                    <a:pt x="800" y="11420"/>
                  </a:cubicBezTo>
                  <a:cubicBezTo>
                    <a:pt x="861" y="11960"/>
                    <a:pt x="2112" y="12211"/>
                    <a:pt x="2112" y="12211"/>
                  </a:cubicBezTo>
                  <a:cubicBezTo>
                    <a:pt x="2112" y="12211"/>
                    <a:pt x="1470" y="12781"/>
                    <a:pt x="1733" y="13093"/>
                  </a:cubicBezTo>
                  <a:cubicBezTo>
                    <a:pt x="4985" y="13105"/>
                    <a:pt x="20058" y="13165"/>
                    <a:pt x="20058" y="13165"/>
                  </a:cubicBezTo>
                  <a:cubicBezTo>
                    <a:pt x="20085" y="13165"/>
                    <a:pt x="20113" y="13165"/>
                    <a:pt x="20139" y="13165"/>
                  </a:cubicBezTo>
                  <a:cubicBezTo>
                    <a:pt x="24231" y="13165"/>
                    <a:pt x="22785" y="11898"/>
                    <a:pt x="22785" y="11898"/>
                  </a:cubicBezTo>
                  <a:cubicBezTo>
                    <a:pt x="22785" y="11898"/>
                    <a:pt x="23942" y="11607"/>
                    <a:pt x="23883" y="10920"/>
                  </a:cubicBezTo>
                  <a:cubicBezTo>
                    <a:pt x="23851" y="10547"/>
                    <a:pt x="23597" y="10461"/>
                    <a:pt x="23371" y="10461"/>
                  </a:cubicBezTo>
                  <a:cubicBezTo>
                    <a:pt x="23180" y="10461"/>
                    <a:pt x="23009" y="10522"/>
                    <a:pt x="23009" y="10522"/>
                  </a:cubicBezTo>
                  <a:cubicBezTo>
                    <a:pt x="23009" y="10522"/>
                    <a:pt x="23825" y="9690"/>
                    <a:pt x="23014" y="9344"/>
                  </a:cubicBezTo>
                  <a:cubicBezTo>
                    <a:pt x="22376" y="9072"/>
                    <a:pt x="21970" y="9042"/>
                    <a:pt x="21825" y="9042"/>
                  </a:cubicBezTo>
                  <a:cubicBezTo>
                    <a:pt x="21785" y="9042"/>
                    <a:pt x="21765" y="9044"/>
                    <a:pt x="21765" y="9044"/>
                  </a:cubicBezTo>
                  <a:cubicBezTo>
                    <a:pt x="21765" y="9044"/>
                    <a:pt x="24521" y="7779"/>
                    <a:pt x="24525" y="6795"/>
                  </a:cubicBezTo>
                  <a:cubicBezTo>
                    <a:pt x="24529" y="5813"/>
                    <a:pt x="24030" y="5467"/>
                    <a:pt x="24030" y="5467"/>
                  </a:cubicBezTo>
                  <a:cubicBezTo>
                    <a:pt x="24030" y="5467"/>
                    <a:pt x="25221" y="4734"/>
                    <a:pt x="24661" y="3947"/>
                  </a:cubicBezTo>
                  <a:cubicBezTo>
                    <a:pt x="24100" y="3158"/>
                    <a:pt x="23038" y="3105"/>
                    <a:pt x="23038" y="3105"/>
                  </a:cubicBezTo>
                  <a:cubicBezTo>
                    <a:pt x="23038" y="3105"/>
                    <a:pt x="23915" y="2666"/>
                    <a:pt x="23604" y="2076"/>
                  </a:cubicBezTo>
                  <a:cubicBezTo>
                    <a:pt x="23448" y="1778"/>
                    <a:pt x="23212" y="1704"/>
                    <a:pt x="23016" y="1704"/>
                  </a:cubicBezTo>
                  <a:cubicBezTo>
                    <a:pt x="22822" y="1704"/>
                    <a:pt x="22667" y="1777"/>
                    <a:pt x="22667" y="1777"/>
                  </a:cubicBezTo>
                  <a:cubicBezTo>
                    <a:pt x="22667" y="1777"/>
                    <a:pt x="23734" y="1240"/>
                    <a:pt x="23173" y="453"/>
                  </a:cubicBezTo>
                  <a:cubicBezTo>
                    <a:pt x="23018" y="235"/>
                    <a:pt x="22814" y="92"/>
                    <a:pt x="22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 name="Google Shape;100;p3"/>
            <p:cNvSpPr/>
            <p:nvPr/>
          </p:nvSpPr>
          <p:spPr>
            <a:xfrm>
              <a:off x="151837" y="1761195"/>
              <a:ext cx="1136206" cy="593083"/>
            </a:xfrm>
            <a:custGeom>
              <a:avLst/>
              <a:gdLst/>
              <a:ahLst/>
              <a:cxnLst/>
              <a:rect l="l" t="t" r="r" b="b"/>
              <a:pathLst>
                <a:path w="25221" h="13165" extrusionOk="0">
                  <a:moveTo>
                    <a:pt x="22603" y="1"/>
                  </a:moveTo>
                  <a:lnTo>
                    <a:pt x="22603" y="1"/>
                  </a:lnTo>
                  <a:cubicBezTo>
                    <a:pt x="22769" y="87"/>
                    <a:pt x="23125" y="329"/>
                    <a:pt x="22924" y="738"/>
                  </a:cubicBezTo>
                  <a:cubicBezTo>
                    <a:pt x="22666" y="1260"/>
                    <a:pt x="21775" y="1334"/>
                    <a:pt x="21775" y="1334"/>
                  </a:cubicBezTo>
                  <a:cubicBezTo>
                    <a:pt x="21775" y="1334"/>
                    <a:pt x="22313" y="2020"/>
                    <a:pt x="21649" y="2756"/>
                  </a:cubicBezTo>
                  <a:cubicBezTo>
                    <a:pt x="21253" y="3193"/>
                    <a:pt x="20660" y="3282"/>
                    <a:pt x="20244" y="3282"/>
                  </a:cubicBezTo>
                  <a:cubicBezTo>
                    <a:pt x="19961" y="3282"/>
                    <a:pt x="19761" y="3241"/>
                    <a:pt x="19761" y="3241"/>
                  </a:cubicBezTo>
                  <a:lnTo>
                    <a:pt x="19761" y="3241"/>
                  </a:lnTo>
                  <a:cubicBezTo>
                    <a:pt x="19761" y="3241"/>
                    <a:pt x="19798" y="4380"/>
                    <a:pt x="19149" y="4524"/>
                  </a:cubicBezTo>
                  <a:cubicBezTo>
                    <a:pt x="19104" y="4534"/>
                    <a:pt x="19058" y="4538"/>
                    <a:pt x="19012" y="4538"/>
                  </a:cubicBezTo>
                  <a:cubicBezTo>
                    <a:pt x="18407" y="4538"/>
                    <a:pt x="17810" y="3721"/>
                    <a:pt x="17810" y="3720"/>
                  </a:cubicBezTo>
                  <a:lnTo>
                    <a:pt x="17810" y="3720"/>
                  </a:lnTo>
                  <a:cubicBezTo>
                    <a:pt x="17810" y="3721"/>
                    <a:pt x="18080" y="5472"/>
                    <a:pt x="17163" y="5741"/>
                  </a:cubicBezTo>
                  <a:cubicBezTo>
                    <a:pt x="17057" y="5772"/>
                    <a:pt x="16964" y="5786"/>
                    <a:pt x="16881" y="5786"/>
                  </a:cubicBezTo>
                  <a:cubicBezTo>
                    <a:pt x="16249" y="5786"/>
                    <a:pt x="16258" y="4975"/>
                    <a:pt x="16258" y="4975"/>
                  </a:cubicBezTo>
                  <a:lnTo>
                    <a:pt x="16258" y="4975"/>
                  </a:lnTo>
                  <a:cubicBezTo>
                    <a:pt x="16258" y="4975"/>
                    <a:pt x="15773" y="6051"/>
                    <a:pt x="14982" y="6051"/>
                  </a:cubicBezTo>
                  <a:cubicBezTo>
                    <a:pt x="14941" y="6051"/>
                    <a:pt x="14900" y="6048"/>
                    <a:pt x="14858" y="6042"/>
                  </a:cubicBezTo>
                  <a:cubicBezTo>
                    <a:pt x="14360" y="5972"/>
                    <a:pt x="14332" y="5663"/>
                    <a:pt x="14398" y="5414"/>
                  </a:cubicBezTo>
                  <a:lnTo>
                    <a:pt x="14398" y="5414"/>
                  </a:lnTo>
                  <a:cubicBezTo>
                    <a:pt x="14111" y="6032"/>
                    <a:pt x="13433" y="7305"/>
                    <a:pt x="12646" y="7537"/>
                  </a:cubicBezTo>
                  <a:cubicBezTo>
                    <a:pt x="12512" y="7576"/>
                    <a:pt x="12393" y="7593"/>
                    <a:pt x="12287" y="7593"/>
                  </a:cubicBezTo>
                  <a:cubicBezTo>
                    <a:pt x="11557" y="7593"/>
                    <a:pt x="11424" y="6793"/>
                    <a:pt x="11424" y="6793"/>
                  </a:cubicBezTo>
                  <a:cubicBezTo>
                    <a:pt x="11424" y="6793"/>
                    <a:pt x="11190" y="7613"/>
                    <a:pt x="10286" y="7785"/>
                  </a:cubicBezTo>
                  <a:cubicBezTo>
                    <a:pt x="10154" y="7810"/>
                    <a:pt x="10040" y="7820"/>
                    <a:pt x="9941" y="7820"/>
                  </a:cubicBezTo>
                  <a:cubicBezTo>
                    <a:pt x="9367" y="7820"/>
                    <a:pt x="9323" y="7457"/>
                    <a:pt x="9323" y="7457"/>
                  </a:cubicBezTo>
                  <a:lnTo>
                    <a:pt x="9323" y="7457"/>
                  </a:lnTo>
                  <a:cubicBezTo>
                    <a:pt x="9323" y="7457"/>
                    <a:pt x="9337" y="8297"/>
                    <a:pt x="8345" y="8660"/>
                  </a:cubicBezTo>
                  <a:cubicBezTo>
                    <a:pt x="8167" y="8725"/>
                    <a:pt x="8007" y="8752"/>
                    <a:pt x="7866" y="8752"/>
                  </a:cubicBezTo>
                  <a:cubicBezTo>
                    <a:pt x="7225" y="8752"/>
                    <a:pt x="6960" y="8198"/>
                    <a:pt x="6960" y="8198"/>
                  </a:cubicBezTo>
                  <a:cubicBezTo>
                    <a:pt x="6960" y="8198"/>
                    <a:pt x="6768" y="9171"/>
                    <a:pt x="5604" y="9419"/>
                  </a:cubicBezTo>
                  <a:cubicBezTo>
                    <a:pt x="5481" y="9445"/>
                    <a:pt x="5375" y="9457"/>
                    <a:pt x="5285" y="9457"/>
                  </a:cubicBezTo>
                  <a:cubicBezTo>
                    <a:pt x="4517" y="9457"/>
                    <a:pt x="4830" y="8613"/>
                    <a:pt x="4830" y="8613"/>
                  </a:cubicBezTo>
                  <a:lnTo>
                    <a:pt x="4830" y="8613"/>
                  </a:lnTo>
                  <a:cubicBezTo>
                    <a:pt x="4830" y="8613"/>
                    <a:pt x="4281" y="9095"/>
                    <a:pt x="3541" y="9095"/>
                  </a:cubicBezTo>
                  <a:cubicBezTo>
                    <a:pt x="3320" y="9095"/>
                    <a:pt x="3082" y="9052"/>
                    <a:pt x="2837" y="8940"/>
                  </a:cubicBezTo>
                  <a:cubicBezTo>
                    <a:pt x="1768" y="8455"/>
                    <a:pt x="3440" y="6768"/>
                    <a:pt x="3440" y="6768"/>
                  </a:cubicBezTo>
                  <a:lnTo>
                    <a:pt x="3440" y="6768"/>
                  </a:lnTo>
                  <a:cubicBezTo>
                    <a:pt x="3440" y="6768"/>
                    <a:pt x="3438" y="6768"/>
                    <a:pt x="3434" y="6768"/>
                  </a:cubicBezTo>
                  <a:cubicBezTo>
                    <a:pt x="3348" y="6768"/>
                    <a:pt x="2390" y="6754"/>
                    <a:pt x="1509" y="6162"/>
                  </a:cubicBezTo>
                  <a:cubicBezTo>
                    <a:pt x="1125" y="5904"/>
                    <a:pt x="1084" y="5684"/>
                    <a:pt x="1166" y="5514"/>
                  </a:cubicBezTo>
                  <a:lnTo>
                    <a:pt x="1166" y="5514"/>
                  </a:lnTo>
                  <a:cubicBezTo>
                    <a:pt x="1014" y="5615"/>
                    <a:pt x="882" y="5747"/>
                    <a:pt x="822" y="5920"/>
                  </a:cubicBezTo>
                  <a:cubicBezTo>
                    <a:pt x="633" y="6460"/>
                    <a:pt x="1320" y="6659"/>
                    <a:pt x="1320" y="6659"/>
                  </a:cubicBezTo>
                  <a:cubicBezTo>
                    <a:pt x="1320" y="6659"/>
                    <a:pt x="6" y="6851"/>
                    <a:pt x="2" y="7686"/>
                  </a:cubicBezTo>
                  <a:cubicBezTo>
                    <a:pt x="0" y="8522"/>
                    <a:pt x="1374" y="8623"/>
                    <a:pt x="1374" y="8623"/>
                  </a:cubicBezTo>
                  <a:cubicBezTo>
                    <a:pt x="1374" y="8623"/>
                    <a:pt x="184" y="9256"/>
                    <a:pt x="244" y="9945"/>
                  </a:cubicBezTo>
                  <a:cubicBezTo>
                    <a:pt x="290" y="10485"/>
                    <a:pt x="1072" y="10542"/>
                    <a:pt x="1405" y="10542"/>
                  </a:cubicBezTo>
                  <a:cubicBezTo>
                    <a:pt x="1496" y="10542"/>
                    <a:pt x="1554" y="10538"/>
                    <a:pt x="1554" y="10538"/>
                  </a:cubicBezTo>
                  <a:lnTo>
                    <a:pt x="1554" y="10538"/>
                  </a:lnTo>
                  <a:cubicBezTo>
                    <a:pt x="1554" y="10538"/>
                    <a:pt x="740" y="10880"/>
                    <a:pt x="800" y="11420"/>
                  </a:cubicBezTo>
                  <a:cubicBezTo>
                    <a:pt x="861" y="11960"/>
                    <a:pt x="2112" y="12211"/>
                    <a:pt x="2112" y="12211"/>
                  </a:cubicBezTo>
                  <a:cubicBezTo>
                    <a:pt x="2112" y="12211"/>
                    <a:pt x="1470" y="12781"/>
                    <a:pt x="1733" y="13093"/>
                  </a:cubicBezTo>
                  <a:cubicBezTo>
                    <a:pt x="4985" y="13105"/>
                    <a:pt x="20058" y="13165"/>
                    <a:pt x="20058" y="13165"/>
                  </a:cubicBezTo>
                  <a:cubicBezTo>
                    <a:pt x="20085" y="13165"/>
                    <a:pt x="20113" y="13165"/>
                    <a:pt x="20139" y="13165"/>
                  </a:cubicBezTo>
                  <a:cubicBezTo>
                    <a:pt x="24231" y="13165"/>
                    <a:pt x="22785" y="11898"/>
                    <a:pt x="22785" y="11898"/>
                  </a:cubicBezTo>
                  <a:cubicBezTo>
                    <a:pt x="22785" y="11898"/>
                    <a:pt x="23942" y="11607"/>
                    <a:pt x="23883" y="10920"/>
                  </a:cubicBezTo>
                  <a:cubicBezTo>
                    <a:pt x="23851" y="10547"/>
                    <a:pt x="23597" y="10461"/>
                    <a:pt x="23371" y="10461"/>
                  </a:cubicBezTo>
                  <a:cubicBezTo>
                    <a:pt x="23180" y="10461"/>
                    <a:pt x="23009" y="10522"/>
                    <a:pt x="23009" y="10522"/>
                  </a:cubicBezTo>
                  <a:cubicBezTo>
                    <a:pt x="23009" y="10522"/>
                    <a:pt x="23825" y="9690"/>
                    <a:pt x="23014" y="9344"/>
                  </a:cubicBezTo>
                  <a:cubicBezTo>
                    <a:pt x="22376" y="9072"/>
                    <a:pt x="21970" y="9042"/>
                    <a:pt x="21825" y="9042"/>
                  </a:cubicBezTo>
                  <a:cubicBezTo>
                    <a:pt x="21785" y="9042"/>
                    <a:pt x="21765" y="9044"/>
                    <a:pt x="21765" y="9044"/>
                  </a:cubicBezTo>
                  <a:cubicBezTo>
                    <a:pt x="21765" y="9044"/>
                    <a:pt x="24521" y="7779"/>
                    <a:pt x="24525" y="6795"/>
                  </a:cubicBezTo>
                  <a:cubicBezTo>
                    <a:pt x="24529" y="5813"/>
                    <a:pt x="24030" y="5467"/>
                    <a:pt x="24030" y="5467"/>
                  </a:cubicBezTo>
                  <a:cubicBezTo>
                    <a:pt x="24030" y="5467"/>
                    <a:pt x="25221" y="4734"/>
                    <a:pt x="24661" y="3947"/>
                  </a:cubicBezTo>
                  <a:cubicBezTo>
                    <a:pt x="24100" y="3158"/>
                    <a:pt x="23038" y="3105"/>
                    <a:pt x="23038" y="3105"/>
                  </a:cubicBezTo>
                  <a:cubicBezTo>
                    <a:pt x="23038" y="3105"/>
                    <a:pt x="23915" y="2666"/>
                    <a:pt x="23604" y="2076"/>
                  </a:cubicBezTo>
                  <a:cubicBezTo>
                    <a:pt x="23448" y="1778"/>
                    <a:pt x="23212" y="1704"/>
                    <a:pt x="23016" y="1704"/>
                  </a:cubicBezTo>
                  <a:cubicBezTo>
                    <a:pt x="22822" y="1704"/>
                    <a:pt x="22667" y="1777"/>
                    <a:pt x="22667" y="1777"/>
                  </a:cubicBezTo>
                  <a:cubicBezTo>
                    <a:pt x="22667" y="1777"/>
                    <a:pt x="23734" y="1240"/>
                    <a:pt x="23173" y="453"/>
                  </a:cubicBezTo>
                  <a:cubicBezTo>
                    <a:pt x="23018" y="235"/>
                    <a:pt x="22814" y="92"/>
                    <a:pt x="22603" y="1"/>
                  </a:cubicBezTo>
                  <a:close/>
                </a:path>
              </a:pathLst>
            </a:custGeom>
            <a:solidFill>
              <a:srgbClr val="6E8A61">
                <a:alpha val="55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1546"/>
        <p:cNvGrpSpPr/>
        <p:nvPr/>
      </p:nvGrpSpPr>
      <p:grpSpPr>
        <a:xfrm>
          <a:off x="0" y="0"/>
          <a:ext cx="0" cy="0"/>
          <a:chOff x="0" y="0"/>
          <a:chExt cx="0" cy="0"/>
        </a:xfrm>
      </p:grpSpPr>
      <p:grpSp>
        <p:nvGrpSpPr>
          <p:cNvPr id="1547" name="Google Shape;1547;p37"/>
          <p:cNvGrpSpPr/>
          <p:nvPr/>
        </p:nvGrpSpPr>
        <p:grpSpPr>
          <a:xfrm>
            <a:off x="-807700" y="-150494"/>
            <a:ext cx="11108498" cy="7146738"/>
            <a:chOff x="-807700" y="-150494"/>
            <a:chExt cx="11108498" cy="7146738"/>
          </a:xfrm>
        </p:grpSpPr>
        <p:sp>
          <p:nvSpPr>
            <p:cNvPr id="1548" name="Google Shape;1548;p37"/>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9" name="Google Shape;1549;p37"/>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0" name="Google Shape;1550;p37"/>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551" name="Google Shape;1551;p37"/>
          <p:cNvSpPr/>
          <p:nvPr/>
        </p:nvSpPr>
        <p:spPr>
          <a:xfrm>
            <a:off x="3035735" y="2275745"/>
            <a:ext cx="257818" cy="250525"/>
          </a:xfrm>
          <a:custGeom>
            <a:avLst/>
            <a:gdLst/>
            <a:ahLst/>
            <a:cxnLst/>
            <a:rect l="l" t="t" r="r" b="b"/>
            <a:pathLst>
              <a:path w="707" h="687" extrusionOk="0">
                <a:moveTo>
                  <a:pt x="583" y="0"/>
                </a:moveTo>
                <a:cubicBezTo>
                  <a:pt x="516" y="0"/>
                  <a:pt x="436" y="17"/>
                  <a:pt x="391" y="38"/>
                </a:cubicBezTo>
                <a:cubicBezTo>
                  <a:pt x="277" y="92"/>
                  <a:pt x="163" y="160"/>
                  <a:pt x="85" y="263"/>
                </a:cubicBezTo>
                <a:cubicBezTo>
                  <a:pt x="35" y="331"/>
                  <a:pt x="1" y="422"/>
                  <a:pt x="40" y="497"/>
                </a:cubicBezTo>
                <a:cubicBezTo>
                  <a:pt x="72" y="558"/>
                  <a:pt x="141" y="587"/>
                  <a:pt x="206" y="609"/>
                </a:cubicBezTo>
                <a:cubicBezTo>
                  <a:pt x="311" y="645"/>
                  <a:pt x="419" y="675"/>
                  <a:pt x="529" y="686"/>
                </a:cubicBezTo>
                <a:cubicBezTo>
                  <a:pt x="538" y="686"/>
                  <a:pt x="548" y="687"/>
                  <a:pt x="557" y="687"/>
                </a:cubicBezTo>
                <a:cubicBezTo>
                  <a:pt x="582" y="687"/>
                  <a:pt x="607" y="683"/>
                  <a:pt x="626" y="668"/>
                </a:cubicBezTo>
                <a:cubicBezTo>
                  <a:pt x="658" y="644"/>
                  <a:pt x="663" y="599"/>
                  <a:pt x="666" y="559"/>
                </a:cubicBezTo>
                <a:cubicBezTo>
                  <a:pt x="675" y="415"/>
                  <a:pt x="685" y="272"/>
                  <a:pt x="695" y="126"/>
                </a:cubicBezTo>
                <a:cubicBezTo>
                  <a:pt x="696" y="100"/>
                  <a:pt x="707" y="63"/>
                  <a:pt x="696" y="39"/>
                </a:cubicBezTo>
                <a:cubicBezTo>
                  <a:pt x="684" y="11"/>
                  <a:pt x="638" y="0"/>
                  <a:pt x="58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2" name="Google Shape;1552;p37"/>
          <p:cNvSpPr/>
          <p:nvPr/>
        </p:nvSpPr>
        <p:spPr>
          <a:xfrm>
            <a:off x="3234842" y="2343572"/>
            <a:ext cx="19327" cy="141855"/>
          </a:xfrm>
          <a:custGeom>
            <a:avLst/>
            <a:gdLst/>
            <a:ahLst/>
            <a:cxnLst/>
            <a:rect l="l" t="t" r="r" b="b"/>
            <a:pathLst>
              <a:path w="53" h="389" extrusionOk="0">
                <a:moveTo>
                  <a:pt x="47" y="1"/>
                </a:moveTo>
                <a:cubicBezTo>
                  <a:pt x="44" y="1"/>
                  <a:pt x="41" y="3"/>
                  <a:pt x="41" y="6"/>
                </a:cubicBezTo>
                <a:cubicBezTo>
                  <a:pt x="20" y="66"/>
                  <a:pt x="10" y="129"/>
                  <a:pt x="6" y="192"/>
                </a:cubicBezTo>
                <a:cubicBezTo>
                  <a:pt x="1" y="253"/>
                  <a:pt x="0" y="319"/>
                  <a:pt x="8" y="381"/>
                </a:cubicBezTo>
                <a:cubicBezTo>
                  <a:pt x="9" y="386"/>
                  <a:pt x="14" y="389"/>
                  <a:pt x="19" y="389"/>
                </a:cubicBezTo>
                <a:cubicBezTo>
                  <a:pt x="24" y="389"/>
                  <a:pt x="30" y="385"/>
                  <a:pt x="29" y="379"/>
                </a:cubicBezTo>
                <a:cubicBezTo>
                  <a:pt x="28" y="316"/>
                  <a:pt x="24" y="255"/>
                  <a:pt x="29" y="193"/>
                </a:cubicBezTo>
                <a:cubicBezTo>
                  <a:pt x="34" y="130"/>
                  <a:pt x="46" y="70"/>
                  <a:pt x="52" y="7"/>
                </a:cubicBezTo>
                <a:cubicBezTo>
                  <a:pt x="53" y="3"/>
                  <a:pt x="50" y="1"/>
                  <a:pt x="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3" name="Google Shape;1553;p37"/>
          <p:cNvSpPr/>
          <p:nvPr/>
        </p:nvSpPr>
        <p:spPr>
          <a:xfrm>
            <a:off x="3195458" y="2369464"/>
            <a:ext cx="10940" cy="102471"/>
          </a:xfrm>
          <a:custGeom>
            <a:avLst/>
            <a:gdLst/>
            <a:ahLst/>
            <a:cxnLst/>
            <a:rect l="l" t="t" r="r" b="b"/>
            <a:pathLst>
              <a:path w="30" h="281" extrusionOk="0">
                <a:moveTo>
                  <a:pt x="9" y="0"/>
                </a:moveTo>
                <a:cubicBezTo>
                  <a:pt x="8" y="0"/>
                  <a:pt x="7" y="1"/>
                  <a:pt x="7" y="2"/>
                </a:cubicBezTo>
                <a:cubicBezTo>
                  <a:pt x="2" y="12"/>
                  <a:pt x="2" y="21"/>
                  <a:pt x="2" y="31"/>
                </a:cubicBezTo>
                <a:cubicBezTo>
                  <a:pt x="2" y="42"/>
                  <a:pt x="1" y="55"/>
                  <a:pt x="1" y="68"/>
                </a:cubicBezTo>
                <a:cubicBezTo>
                  <a:pt x="0" y="91"/>
                  <a:pt x="1" y="116"/>
                  <a:pt x="2" y="139"/>
                </a:cubicBezTo>
                <a:lnTo>
                  <a:pt x="7" y="210"/>
                </a:lnTo>
                <a:cubicBezTo>
                  <a:pt x="8" y="223"/>
                  <a:pt x="8" y="236"/>
                  <a:pt x="9" y="247"/>
                </a:cubicBezTo>
                <a:cubicBezTo>
                  <a:pt x="10" y="258"/>
                  <a:pt x="9" y="268"/>
                  <a:pt x="14" y="277"/>
                </a:cubicBezTo>
                <a:cubicBezTo>
                  <a:pt x="15" y="279"/>
                  <a:pt x="17" y="280"/>
                  <a:pt x="20" y="280"/>
                </a:cubicBezTo>
                <a:cubicBezTo>
                  <a:pt x="22" y="280"/>
                  <a:pt x="25" y="279"/>
                  <a:pt x="27" y="276"/>
                </a:cubicBezTo>
                <a:cubicBezTo>
                  <a:pt x="30" y="266"/>
                  <a:pt x="27" y="254"/>
                  <a:pt x="27" y="243"/>
                </a:cubicBezTo>
                <a:cubicBezTo>
                  <a:pt x="25" y="230"/>
                  <a:pt x="24" y="217"/>
                  <a:pt x="24" y="206"/>
                </a:cubicBezTo>
                <a:cubicBezTo>
                  <a:pt x="22" y="182"/>
                  <a:pt x="21" y="159"/>
                  <a:pt x="19" y="137"/>
                </a:cubicBezTo>
                <a:cubicBezTo>
                  <a:pt x="18" y="114"/>
                  <a:pt x="18" y="90"/>
                  <a:pt x="17" y="68"/>
                </a:cubicBezTo>
                <a:cubicBezTo>
                  <a:pt x="16" y="55"/>
                  <a:pt x="16" y="42"/>
                  <a:pt x="16" y="31"/>
                </a:cubicBezTo>
                <a:cubicBezTo>
                  <a:pt x="16" y="21"/>
                  <a:pt x="17" y="11"/>
                  <a:pt x="12" y="2"/>
                </a:cubicBezTo>
                <a:cubicBezTo>
                  <a:pt x="11" y="1"/>
                  <a:pt x="10" y="0"/>
                  <a:pt x="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4" name="Google Shape;1554;p37"/>
          <p:cNvSpPr/>
          <p:nvPr/>
        </p:nvSpPr>
        <p:spPr>
          <a:xfrm>
            <a:off x="2291818" y="2622176"/>
            <a:ext cx="1424746" cy="1735441"/>
          </a:xfrm>
          <a:custGeom>
            <a:avLst/>
            <a:gdLst/>
            <a:ahLst/>
            <a:cxnLst/>
            <a:rect l="l" t="t" r="r" b="b"/>
            <a:pathLst>
              <a:path w="3907" h="4759" extrusionOk="0">
                <a:moveTo>
                  <a:pt x="3847" y="1"/>
                </a:moveTo>
                <a:cubicBezTo>
                  <a:pt x="3845" y="1"/>
                  <a:pt x="3843" y="2"/>
                  <a:pt x="3844" y="4"/>
                </a:cubicBezTo>
                <a:cubicBezTo>
                  <a:pt x="3845" y="9"/>
                  <a:pt x="3847" y="15"/>
                  <a:pt x="3847" y="22"/>
                </a:cubicBezTo>
                <a:cubicBezTo>
                  <a:pt x="3842" y="19"/>
                  <a:pt x="3837" y="18"/>
                  <a:pt x="3832" y="18"/>
                </a:cubicBezTo>
                <a:cubicBezTo>
                  <a:pt x="3821" y="18"/>
                  <a:pt x="3811" y="23"/>
                  <a:pt x="3806" y="31"/>
                </a:cubicBezTo>
                <a:cubicBezTo>
                  <a:pt x="3551" y="102"/>
                  <a:pt x="3303" y="189"/>
                  <a:pt x="3062" y="298"/>
                </a:cubicBezTo>
                <a:cubicBezTo>
                  <a:pt x="2810" y="411"/>
                  <a:pt x="2566" y="540"/>
                  <a:pt x="2333" y="685"/>
                </a:cubicBezTo>
                <a:cubicBezTo>
                  <a:pt x="1863" y="977"/>
                  <a:pt x="1429" y="1323"/>
                  <a:pt x="1025" y="1702"/>
                </a:cubicBezTo>
                <a:cubicBezTo>
                  <a:pt x="824" y="1892"/>
                  <a:pt x="629" y="2091"/>
                  <a:pt x="443" y="2296"/>
                </a:cubicBezTo>
                <a:cubicBezTo>
                  <a:pt x="263" y="2497"/>
                  <a:pt x="83" y="2724"/>
                  <a:pt x="40" y="2997"/>
                </a:cubicBezTo>
                <a:cubicBezTo>
                  <a:pt x="0" y="3251"/>
                  <a:pt x="93" y="3508"/>
                  <a:pt x="248" y="3707"/>
                </a:cubicBezTo>
                <a:cubicBezTo>
                  <a:pt x="419" y="3928"/>
                  <a:pt x="656" y="4076"/>
                  <a:pt x="911" y="4180"/>
                </a:cubicBezTo>
                <a:cubicBezTo>
                  <a:pt x="1192" y="4295"/>
                  <a:pt x="1490" y="4363"/>
                  <a:pt x="1782" y="4442"/>
                </a:cubicBezTo>
                <a:cubicBezTo>
                  <a:pt x="2106" y="4528"/>
                  <a:pt x="2428" y="4613"/>
                  <a:pt x="2752" y="4696"/>
                </a:cubicBezTo>
                <a:cubicBezTo>
                  <a:pt x="2830" y="4718"/>
                  <a:pt x="2909" y="4737"/>
                  <a:pt x="2986" y="4758"/>
                </a:cubicBezTo>
                <a:cubicBezTo>
                  <a:pt x="2988" y="4758"/>
                  <a:pt x="2989" y="4759"/>
                  <a:pt x="2990" y="4759"/>
                </a:cubicBezTo>
                <a:cubicBezTo>
                  <a:pt x="2996" y="4759"/>
                  <a:pt x="3000" y="4755"/>
                  <a:pt x="3000" y="4749"/>
                </a:cubicBezTo>
                <a:cubicBezTo>
                  <a:pt x="2981" y="4354"/>
                  <a:pt x="2963" y="3959"/>
                  <a:pt x="2965" y="3562"/>
                </a:cubicBezTo>
                <a:cubicBezTo>
                  <a:pt x="2968" y="3165"/>
                  <a:pt x="2994" y="2767"/>
                  <a:pt x="3064" y="2376"/>
                </a:cubicBezTo>
                <a:cubicBezTo>
                  <a:pt x="3089" y="2237"/>
                  <a:pt x="3119" y="2099"/>
                  <a:pt x="3155" y="1962"/>
                </a:cubicBezTo>
                <a:cubicBezTo>
                  <a:pt x="3182" y="1897"/>
                  <a:pt x="3200" y="1831"/>
                  <a:pt x="3220" y="1765"/>
                </a:cubicBezTo>
                <a:cubicBezTo>
                  <a:pt x="3241" y="1699"/>
                  <a:pt x="3262" y="1633"/>
                  <a:pt x="3287" y="1567"/>
                </a:cubicBezTo>
                <a:cubicBezTo>
                  <a:pt x="3332" y="1436"/>
                  <a:pt x="3382" y="1307"/>
                  <a:pt x="3435" y="1180"/>
                </a:cubicBezTo>
                <a:cubicBezTo>
                  <a:pt x="3489" y="1049"/>
                  <a:pt x="3548" y="921"/>
                  <a:pt x="3610" y="795"/>
                </a:cubicBezTo>
                <a:cubicBezTo>
                  <a:pt x="3670" y="672"/>
                  <a:pt x="3740" y="554"/>
                  <a:pt x="3798" y="429"/>
                </a:cubicBezTo>
                <a:cubicBezTo>
                  <a:pt x="3861" y="296"/>
                  <a:pt x="3906" y="144"/>
                  <a:pt x="3850" y="3"/>
                </a:cubicBezTo>
                <a:cubicBezTo>
                  <a:pt x="3850" y="1"/>
                  <a:pt x="3849" y="1"/>
                  <a:pt x="38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5" name="Google Shape;1555;p37"/>
          <p:cNvSpPr/>
          <p:nvPr/>
        </p:nvSpPr>
        <p:spPr>
          <a:xfrm>
            <a:off x="3254169" y="3070350"/>
            <a:ext cx="162641" cy="994077"/>
          </a:xfrm>
          <a:custGeom>
            <a:avLst/>
            <a:gdLst/>
            <a:ahLst/>
            <a:cxnLst/>
            <a:rect l="l" t="t" r="r" b="b"/>
            <a:pathLst>
              <a:path w="446" h="2726" extrusionOk="0">
                <a:moveTo>
                  <a:pt x="430" y="0"/>
                </a:moveTo>
                <a:cubicBezTo>
                  <a:pt x="425" y="0"/>
                  <a:pt x="420" y="3"/>
                  <a:pt x="417" y="10"/>
                </a:cubicBezTo>
                <a:cubicBezTo>
                  <a:pt x="357" y="179"/>
                  <a:pt x="320" y="358"/>
                  <a:pt x="280" y="531"/>
                </a:cubicBezTo>
                <a:cubicBezTo>
                  <a:pt x="238" y="706"/>
                  <a:pt x="201" y="884"/>
                  <a:pt x="169" y="1060"/>
                </a:cubicBezTo>
                <a:cubicBezTo>
                  <a:pt x="106" y="1408"/>
                  <a:pt x="59" y="1761"/>
                  <a:pt x="29" y="2116"/>
                </a:cubicBezTo>
                <a:cubicBezTo>
                  <a:pt x="14" y="2316"/>
                  <a:pt x="5" y="2517"/>
                  <a:pt x="0" y="2718"/>
                </a:cubicBezTo>
                <a:cubicBezTo>
                  <a:pt x="0" y="2723"/>
                  <a:pt x="4" y="2725"/>
                  <a:pt x="8" y="2725"/>
                </a:cubicBezTo>
                <a:cubicBezTo>
                  <a:pt x="12" y="2725"/>
                  <a:pt x="15" y="2723"/>
                  <a:pt x="15" y="2718"/>
                </a:cubicBezTo>
                <a:cubicBezTo>
                  <a:pt x="44" y="2007"/>
                  <a:pt x="133" y="1298"/>
                  <a:pt x="292" y="603"/>
                </a:cubicBezTo>
                <a:cubicBezTo>
                  <a:pt x="315" y="508"/>
                  <a:pt x="338" y="412"/>
                  <a:pt x="362" y="318"/>
                </a:cubicBezTo>
                <a:cubicBezTo>
                  <a:pt x="388" y="218"/>
                  <a:pt x="420" y="119"/>
                  <a:pt x="444" y="18"/>
                </a:cubicBezTo>
                <a:cubicBezTo>
                  <a:pt x="446" y="7"/>
                  <a:pt x="438" y="0"/>
                  <a:pt x="4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6" name="Google Shape;1556;p37"/>
          <p:cNvSpPr/>
          <p:nvPr/>
        </p:nvSpPr>
        <p:spPr>
          <a:xfrm>
            <a:off x="3154616" y="3336555"/>
            <a:ext cx="66734" cy="414989"/>
          </a:xfrm>
          <a:custGeom>
            <a:avLst/>
            <a:gdLst/>
            <a:ahLst/>
            <a:cxnLst/>
            <a:rect l="l" t="t" r="r" b="b"/>
            <a:pathLst>
              <a:path w="183" h="1138" extrusionOk="0">
                <a:moveTo>
                  <a:pt x="172" y="0"/>
                </a:moveTo>
                <a:cubicBezTo>
                  <a:pt x="168" y="0"/>
                  <a:pt x="163" y="2"/>
                  <a:pt x="161" y="7"/>
                </a:cubicBezTo>
                <a:cubicBezTo>
                  <a:pt x="133" y="97"/>
                  <a:pt x="120" y="192"/>
                  <a:pt x="104" y="284"/>
                </a:cubicBezTo>
                <a:cubicBezTo>
                  <a:pt x="88" y="376"/>
                  <a:pt x="73" y="468"/>
                  <a:pt x="61" y="560"/>
                </a:cubicBezTo>
                <a:cubicBezTo>
                  <a:pt x="50" y="653"/>
                  <a:pt x="37" y="748"/>
                  <a:pt x="28" y="841"/>
                </a:cubicBezTo>
                <a:cubicBezTo>
                  <a:pt x="19" y="936"/>
                  <a:pt x="1" y="1036"/>
                  <a:pt x="7" y="1132"/>
                </a:cubicBezTo>
                <a:cubicBezTo>
                  <a:pt x="7" y="1135"/>
                  <a:pt x="10" y="1137"/>
                  <a:pt x="13" y="1137"/>
                </a:cubicBezTo>
                <a:cubicBezTo>
                  <a:pt x="15" y="1137"/>
                  <a:pt x="17" y="1136"/>
                  <a:pt x="18" y="1133"/>
                </a:cubicBezTo>
                <a:cubicBezTo>
                  <a:pt x="39" y="1047"/>
                  <a:pt x="40" y="955"/>
                  <a:pt x="51" y="867"/>
                </a:cubicBezTo>
                <a:cubicBezTo>
                  <a:pt x="62" y="766"/>
                  <a:pt x="77" y="665"/>
                  <a:pt x="92" y="565"/>
                </a:cubicBezTo>
                <a:cubicBezTo>
                  <a:pt x="107" y="473"/>
                  <a:pt x="120" y="379"/>
                  <a:pt x="137" y="286"/>
                </a:cubicBezTo>
                <a:cubicBezTo>
                  <a:pt x="152" y="194"/>
                  <a:pt x="174" y="104"/>
                  <a:pt x="182" y="11"/>
                </a:cubicBezTo>
                <a:cubicBezTo>
                  <a:pt x="183" y="4"/>
                  <a:pt x="178"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7" name="Google Shape;1557;p37"/>
          <p:cNvSpPr/>
          <p:nvPr/>
        </p:nvSpPr>
        <p:spPr>
          <a:xfrm>
            <a:off x="2594126" y="3674600"/>
            <a:ext cx="26985" cy="330386"/>
          </a:xfrm>
          <a:custGeom>
            <a:avLst/>
            <a:gdLst/>
            <a:ahLst/>
            <a:cxnLst/>
            <a:rect l="l" t="t" r="r" b="b"/>
            <a:pathLst>
              <a:path w="74" h="906" extrusionOk="0">
                <a:moveTo>
                  <a:pt x="62" y="0"/>
                </a:moveTo>
                <a:cubicBezTo>
                  <a:pt x="58" y="0"/>
                  <a:pt x="54" y="3"/>
                  <a:pt x="52" y="8"/>
                </a:cubicBezTo>
                <a:cubicBezTo>
                  <a:pt x="31" y="75"/>
                  <a:pt x="28" y="151"/>
                  <a:pt x="21" y="222"/>
                </a:cubicBezTo>
                <a:cubicBezTo>
                  <a:pt x="14" y="295"/>
                  <a:pt x="9" y="369"/>
                  <a:pt x="7" y="444"/>
                </a:cubicBezTo>
                <a:cubicBezTo>
                  <a:pt x="0" y="593"/>
                  <a:pt x="5" y="745"/>
                  <a:pt x="17" y="895"/>
                </a:cubicBezTo>
                <a:cubicBezTo>
                  <a:pt x="18" y="902"/>
                  <a:pt x="23" y="906"/>
                  <a:pt x="29" y="906"/>
                </a:cubicBezTo>
                <a:cubicBezTo>
                  <a:pt x="34" y="906"/>
                  <a:pt x="39" y="902"/>
                  <a:pt x="39" y="895"/>
                </a:cubicBezTo>
                <a:cubicBezTo>
                  <a:pt x="31" y="747"/>
                  <a:pt x="31" y="599"/>
                  <a:pt x="35" y="452"/>
                </a:cubicBezTo>
                <a:cubicBezTo>
                  <a:pt x="38" y="380"/>
                  <a:pt x="43" y="310"/>
                  <a:pt x="49" y="238"/>
                </a:cubicBezTo>
                <a:cubicBezTo>
                  <a:pt x="55" y="163"/>
                  <a:pt x="73" y="86"/>
                  <a:pt x="71" y="10"/>
                </a:cubicBezTo>
                <a:cubicBezTo>
                  <a:pt x="71" y="3"/>
                  <a:pt x="67" y="0"/>
                  <a:pt x="62"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8" name="Google Shape;1558;p37"/>
          <p:cNvSpPr/>
          <p:nvPr/>
        </p:nvSpPr>
        <p:spPr>
          <a:xfrm>
            <a:off x="2712642" y="3720183"/>
            <a:ext cx="22609" cy="396026"/>
          </a:xfrm>
          <a:custGeom>
            <a:avLst/>
            <a:gdLst/>
            <a:ahLst/>
            <a:cxnLst/>
            <a:rect l="l" t="t" r="r" b="b"/>
            <a:pathLst>
              <a:path w="62" h="1086" extrusionOk="0">
                <a:moveTo>
                  <a:pt x="44" y="0"/>
                </a:moveTo>
                <a:cubicBezTo>
                  <a:pt x="40" y="0"/>
                  <a:pt x="37" y="2"/>
                  <a:pt x="36" y="7"/>
                </a:cubicBezTo>
                <a:cubicBezTo>
                  <a:pt x="17" y="91"/>
                  <a:pt x="15" y="180"/>
                  <a:pt x="9" y="264"/>
                </a:cubicBezTo>
                <a:cubicBezTo>
                  <a:pt x="4" y="356"/>
                  <a:pt x="1" y="450"/>
                  <a:pt x="2" y="543"/>
                </a:cubicBezTo>
                <a:cubicBezTo>
                  <a:pt x="4" y="722"/>
                  <a:pt x="18" y="901"/>
                  <a:pt x="43" y="1078"/>
                </a:cubicBezTo>
                <a:cubicBezTo>
                  <a:pt x="44" y="1083"/>
                  <a:pt x="48" y="1085"/>
                  <a:pt x="52" y="1085"/>
                </a:cubicBezTo>
                <a:cubicBezTo>
                  <a:pt x="57" y="1085"/>
                  <a:pt x="62" y="1082"/>
                  <a:pt x="60" y="1076"/>
                </a:cubicBezTo>
                <a:cubicBezTo>
                  <a:pt x="40" y="898"/>
                  <a:pt x="27" y="721"/>
                  <a:pt x="26" y="543"/>
                </a:cubicBezTo>
                <a:cubicBezTo>
                  <a:pt x="26" y="456"/>
                  <a:pt x="27" y="368"/>
                  <a:pt x="33" y="281"/>
                </a:cubicBezTo>
                <a:cubicBezTo>
                  <a:pt x="38" y="190"/>
                  <a:pt x="53" y="100"/>
                  <a:pt x="54" y="10"/>
                </a:cubicBezTo>
                <a:cubicBezTo>
                  <a:pt x="54" y="4"/>
                  <a:pt x="49" y="0"/>
                  <a:pt x="4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9" name="Google Shape;1559;p37"/>
          <p:cNvSpPr/>
          <p:nvPr/>
        </p:nvSpPr>
        <p:spPr>
          <a:xfrm>
            <a:off x="2840275" y="3571764"/>
            <a:ext cx="28444" cy="310330"/>
          </a:xfrm>
          <a:custGeom>
            <a:avLst/>
            <a:gdLst/>
            <a:ahLst/>
            <a:cxnLst/>
            <a:rect l="l" t="t" r="r" b="b"/>
            <a:pathLst>
              <a:path w="78" h="851" extrusionOk="0">
                <a:moveTo>
                  <a:pt x="72" y="1"/>
                </a:moveTo>
                <a:cubicBezTo>
                  <a:pt x="70" y="1"/>
                  <a:pt x="67" y="2"/>
                  <a:pt x="67" y="4"/>
                </a:cubicBezTo>
                <a:cubicBezTo>
                  <a:pt x="32" y="138"/>
                  <a:pt x="20" y="279"/>
                  <a:pt x="11" y="416"/>
                </a:cubicBezTo>
                <a:cubicBezTo>
                  <a:pt x="0" y="559"/>
                  <a:pt x="0" y="702"/>
                  <a:pt x="6" y="846"/>
                </a:cubicBezTo>
                <a:cubicBezTo>
                  <a:pt x="6" y="849"/>
                  <a:pt x="9" y="850"/>
                  <a:pt x="12" y="850"/>
                </a:cubicBezTo>
                <a:cubicBezTo>
                  <a:pt x="14" y="850"/>
                  <a:pt x="17" y="849"/>
                  <a:pt x="17" y="846"/>
                </a:cubicBezTo>
                <a:cubicBezTo>
                  <a:pt x="15" y="704"/>
                  <a:pt x="20" y="564"/>
                  <a:pt x="31" y="424"/>
                </a:cubicBezTo>
                <a:cubicBezTo>
                  <a:pt x="40" y="284"/>
                  <a:pt x="64" y="145"/>
                  <a:pt x="78" y="5"/>
                </a:cubicBezTo>
                <a:cubicBezTo>
                  <a:pt x="78" y="2"/>
                  <a:pt x="75" y="1"/>
                  <a:pt x="72"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0" name="Google Shape;1560;p37"/>
          <p:cNvSpPr/>
          <p:nvPr/>
        </p:nvSpPr>
        <p:spPr>
          <a:xfrm>
            <a:off x="-577366" y="2102893"/>
            <a:ext cx="4437608" cy="3259740"/>
          </a:xfrm>
          <a:custGeom>
            <a:avLst/>
            <a:gdLst/>
            <a:ahLst/>
            <a:cxnLst/>
            <a:rect l="l" t="t" r="r" b="b"/>
            <a:pathLst>
              <a:path w="12169" h="8939" extrusionOk="0">
                <a:moveTo>
                  <a:pt x="8501" y="1"/>
                </a:moveTo>
                <a:cubicBezTo>
                  <a:pt x="7974" y="1"/>
                  <a:pt x="7446" y="43"/>
                  <a:pt x="6935" y="116"/>
                </a:cubicBezTo>
                <a:cubicBezTo>
                  <a:pt x="6616" y="159"/>
                  <a:pt x="6299" y="180"/>
                  <a:pt x="5981" y="189"/>
                </a:cubicBezTo>
                <a:cubicBezTo>
                  <a:pt x="5855" y="191"/>
                  <a:pt x="5731" y="194"/>
                  <a:pt x="5606" y="194"/>
                </a:cubicBezTo>
                <a:cubicBezTo>
                  <a:pt x="5586" y="194"/>
                  <a:pt x="5566" y="194"/>
                  <a:pt x="5546" y="194"/>
                </a:cubicBezTo>
                <a:cubicBezTo>
                  <a:pt x="5244" y="194"/>
                  <a:pt x="4942" y="189"/>
                  <a:pt x="4640" y="189"/>
                </a:cubicBezTo>
                <a:cubicBezTo>
                  <a:pt x="4118" y="189"/>
                  <a:pt x="3597" y="205"/>
                  <a:pt x="3079" y="293"/>
                </a:cubicBezTo>
                <a:cubicBezTo>
                  <a:pt x="2274" y="430"/>
                  <a:pt x="1470" y="565"/>
                  <a:pt x="664" y="700"/>
                </a:cubicBezTo>
                <a:cubicBezTo>
                  <a:pt x="635" y="668"/>
                  <a:pt x="585" y="649"/>
                  <a:pt x="539" y="649"/>
                </a:cubicBezTo>
                <a:cubicBezTo>
                  <a:pt x="500" y="649"/>
                  <a:pt x="464" y="662"/>
                  <a:pt x="443" y="691"/>
                </a:cubicBezTo>
                <a:cubicBezTo>
                  <a:pt x="395" y="754"/>
                  <a:pt x="389" y="839"/>
                  <a:pt x="384" y="919"/>
                </a:cubicBezTo>
                <a:cubicBezTo>
                  <a:pt x="269" y="2976"/>
                  <a:pt x="154" y="5033"/>
                  <a:pt x="38" y="7089"/>
                </a:cubicBezTo>
                <a:cubicBezTo>
                  <a:pt x="11" y="7574"/>
                  <a:pt x="0" y="8111"/>
                  <a:pt x="314" y="8483"/>
                </a:cubicBezTo>
                <a:cubicBezTo>
                  <a:pt x="674" y="8907"/>
                  <a:pt x="1305" y="8939"/>
                  <a:pt x="1862" y="8939"/>
                </a:cubicBezTo>
                <a:cubicBezTo>
                  <a:pt x="2995" y="8939"/>
                  <a:pt x="4129" y="8938"/>
                  <a:pt x="5261" y="8936"/>
                </a:cubicBezTo>
                <a:cubicBezTo>
                  <a:pt x="5610" y="8936"/>
                  <a:pt x="5961" y="8935"/>
                  <a:pt x="6311" y="8932"/>
                </a:cubicBezTo>
                <a:cubicBezTo>
                  <a:pt x="7393" y="8924"/>
                  <a:pt x="8475" y="8891"/>
                  <a:pt x="9550" y="8763"/>
                </a:cubicBezTo>
                <a:cubicBezTo>
                  <a:pt x="9982" y="8711"/>
                  <a:pt x="10423" y="8641"/>
                  <a:pt x="10810" y="8441"/>
                </a:cubicBezTo>
                <a:cubicBezTo>
                  <a:pt x="11197" y="8243"/>
                  <a:pt x="11531" y="7894"/>
                  <a:pt x="11607" y="7464"/>
                </a:cubicBezTo>
                <a:cubicBezTo>
                  <a:pt x="11700" y="6948"/>
                  <a:pt x="12168" y="6806"/>
                  <a:pt x="11755" y="6481"/>
                </a:cubicBezTo>
                <a:cubicBezTo>
                  <a:pt x="11684" y="6424"/>
                  <a:pt x="11588" y="6361"/>
                  <a:pt x="11472" y="6296"/>
                </a:cubicBezTo>
                <a:cubicBezTo>
                  <a:pt x="10926" y="5978"/>
                  <a:pt x="9981" y="5582"/>
                  <a:pt x="9569" y="5449"/>
                </a:cubicBezTo>
                <a:cubicBezTo>
                  <a:pt x="9057" y="5282"/>
                  <a:pt x="8591" y="4965"/>
                  <a:pt x="8081" y="4791"/>
                </a:cubicBezTo>
                <a:cubicBezTo>
                  <a:pt x="8115" y="4551"/>
                  <a:pt x="8267" y="4345"/>
                  <a:pt x="8423" y="4159"/>
                </a:cubicBezTo>
                <a:cubicBezTo>
                  <a:pt x="9083" y="3375"/>
                  <a:pt x="10127" y="2984"/>
                  <a:pt x="10818" y="2229"/>
                </a:cubicBezTo>
                <a:cubicBezTo>
                  <a:pt x="10956" y="2079"/>
                  <a:pt x="11127" y="1959"/>
                  <a:pt x="11315" y="1879"/>
                </a:cubicBezTo>
                <a:cubicBezTo>
                  <a:pt x="11408" y="1840"/>
                  <a:pt x="11508" y="1809"/>
                  <a:pt x="11593" y="1754"/>
                </a:cubicBezTo>
                <a:cubicBezTo>
                  <a:pt x="11676" y="1697"/>
                  <a:pt x="11747" y="1606"/>
                  <a:pt x="11744" y="1505"/>
                </a:cubicBezTo>
                <a:cubicBezTo>
                  <a:pt x="11742" y="1420"/>
                  <a:pt x="11690" y="1342"/>
                  <a:pt x="11622" y="1290"/>
                </a:cubicBezTo>
                <a:cubicBezTo>
                  <a:pt x="11554" y="1237"/>
                  <a:pt x="11506" y="1176"/>
                  <a:pt x="11424" y="1154"/>
                </a:cubicBezTo>
                <a:cubicBezTo>
                  <a:pt x="11122" y="1076"/>
                  <a:pt x="10814" y="1016"/>
                  <a:pt x="10503" y="976"/>
                </a:cubicBezTo>
                <a:cubicBezTo>
                  <a:pt x="10339" y="955"/>
                  <a:pt x="10151" y="926"/>
                  <a:pt x="10067" y="783"/>
                </a:cubicBezTo>
                <a:cubicBezTo>
                  <a:pt x="10219" y="722"/>
                  <a:pt x="10370" y="662"/>
                  <a:pt x="10519" y="603"/>
                </a:cubicBezTo>
                <a:cubicBezTo>
                  <a:pt x="10546" y="592"/>
                  <a:pt x="10574" y="579"/>
                  <a:pt x="10588" y="556"/>
                </a:cubicBezTo>
                <a:cubicBezTo>
                  <a:pt x="10603" y="531"/>
                  <a:pt x="10602" y="498"/>
                  <a:pt x="10577" y="483"/>
                </a:cubicBezTo>
                <a:cubicBezTo>
                  <a:pt x="10321" y="319"/>
                  <a:pt x="10056" y="134"/>
                  <a:pt x="9755" y="89"/>
                </a:cubicBezTo>
                <a:cubicBezTo>
                  <a:pt x="9345" y="28"/>
                  <a:pt x="8924" y="1"/>
                  <a:pt x="8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1" name="Google Shape;1561;p37"/>
          <p:cNvSpPr/>
          <p:nvPr/>
        </p:nvSpPr>
        <p:spPr>
          <a:xfrm>
            <a:off x="-77775" y="2295801"/>
            <a:ext cx="1471423" cy="146960"/>
          </a:xfrm>
          <a:custGeom>
            <a:avLst/>
            <a:gdLst/>
            <a:ahLst/>
            <a:cxnLst/>
            <a:rect l="l" t="t" r="r" b="b"/>
            <a:pathLst>
              <a:path w="4035" h="403" extrusionOk="0">
                <a:moveTo>
                  <a:pt x="3525" y="2"/>
                </a:moveTo>
                <a:cubicBezTo>
                  <a:pt x="3424" y="2"/>
                  <a:pt x="3323" y="3"/>
                  <a:pt x="3222" y="7"/>
                </a:cubicBezTo>
                <a:cubicBezTo>
                  <a:pt x="2957" y="12"/>
                  <a:pt x="2693" y="24"/>
                  <a:pt x="2430" y="42"/>
                </a:cubicBezTo>
                <a:cubicBezTo>
                  <a:pt x="1912" y="76"/>
                  <a:pt x="1397" y="134"/>
                  <a:pt x="885" y="215"/>
                </a:cubicBezTo>
                <a:cubicBezTo>
                  <a:pt x="593" y="261"/>
                  <a:pt x="297" y="310"/>
                  <a:pt x="11" y="387"/>
                </a:cubicBezTo>
                <a:cubicBezTo>
                  <a:pt x="0" y="389"/>
                  <a:pt x="5" y="403"/>
                  <a:pt x="14" y="403"/>
                </a:cubicBezTo>
                <a:cubicBezTo>
                  <a:pt x="14" y="403"/>
                  <a:pt x="15" y="403"/>
                  <a:pt x="15" y="403"/>
                </a:cubicBezTo>
                <a:cubicBezTo>
                  <a:pt x="276" y="360"/>
                  <a:pt x="535" y="307"/>
                  <a:pt x="796" y="262"/>
                </a:cubicBezTo>
                <a:cubicBezTo>
                  <a:pt x="1055" y="220"/>
                  <a:pt x="1315" y="183"/>
                  <a:pt x="1576" y="153"/>
                </a:cubicBezTo>
                <a:cubicBezTo>
                  <a:pt x="2095" y="92"/>
                  <a:pt x="2617" y="54"/>
                  <a:pt x="3140" y="44"/>
                </a:cubicBezTo>
                <a:cubicBezTo>
                  <a:pt x="3283" y="42"/>
                  <a:pt x="3426" y="40"/>
                  <a:pt x="3570" y="40"/>
                </a:cubicBezTo>
                <a:cubicBezTo>
                  <a:pt x="3680" y="40"/>
                  <a:pt x="3790" y="45"/>
                  <a:pt x="3900" y="45"/>
                </a:cubicBezTo>
                <a:cubicBezTo>
                  <a:pt x="3939" y="45"/>
                  <a:pt x="3977" y="45"/>
                  <a:pt x="4015" y="43"/>
                </a:cubicBezTo>
                <a:cubicBezTo>
                  <a:pt x="4034" y="43"/>
                  <a:pt x="4033" y="15"/>
                  <a:pt x="4015" y="13"/>
                </a:cubicBezTo>
                <a:cubicBezTo>
                  <a:pt x="3885" y="0"/>
                  <a:pt x="3750" y="5"/>
                  <a:pt x="3619" y="2"/>
                </a:cubicBezTo>
                <a:cubicBezTo>
                  <a:pt x="3587" y="2"/>
                  <a:pt x="3556" y="2"/>
                  <a:pt x="3525" y="2"/>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2" name="Google Shape;1562;p37"/>
          <p:cNvSpPr/>
          <p:nvPr/>
        </p:nvSpPr>
        <p:spPr>
          <a:xfrm>
            <a:off x="505689" y="2395719"/>
            <a:ext cx="532776" cy="32091"/>
          </a:xfrm>
          <a:custGeom>
            <a:avLst/>
            <a:gdLst/>
            <a:ahLst/>
            <a:cxnLst/>
            <a:rect l="l" t="t" r="r" b="b"/>
            <a:pathLst>
              <a:path w="1461" h="88" extrusionOk="0">
                <a:moveTo>
                  <a:pt x="1381" y="1"/>
                </a:moveTo>
                <a:cubicBezTo>
                  <a:pt x="1345" y="1"/>
                  <a:pt x="1307" y="7"/>
                  <a:pt x="1276" y="8"/>
                </a:cubicBezTo>
                <a:cubicBezTo>
                  <a:pt x="1217" y="10"/>
                  <a:pt x="1158" y="12"/>
                  <a:pt x="1099" y="14"/>
                </a:cubicBezTo>
                <a:cubicBezTo>
                  <a:pt x="979" y="18"/>
                  <a:pt x="858" y="25"/>
                  <a:pt x="737" y="30"/>
                </a:cubicBezTo>
                <a:cubicBezTo>
                  <a:pt x="496" y="40"/>
                  <a:pt x="254" y="52"/>
                  <a:pt x="14" y="66"/>
                </a:cubicBezTo>
                <a:cubicBezTo>
                  <a:pt x="0" y="67"/>
                  <a:pt x="0" y="87"/>
                  <a:pt x="14" y="87"/>
                </a:cubicBezTo>
                <a:cubicBezTo>
                  <a:pt x="258" y="82"/>
                  <a:pt x="502" y="75"/>
                  <a:pt x="746" y="68"/>
                </a:cubicBezTo>
                <a:cubicBezTo>
                  <a:pt x="867" y="65"/>
                  <a:pt x="987" y="62"/>
                  <a:pt x="1108" y="57"/>
                </a:cubicBezTo>
                <a:cubicBezTo>
                  <a:pt x="1170" y="55"/>
                  <a:pt x="1231" y="52"/>
                  <a:pt x="1293" y="51"/>
                </a:cubicBezTo>
                <a:cubicBezTo>
                  <a:pt x="1296" y="51"/>
                  <a:pt x="1300" y="51"/>
                  <a:pt x="1304" y="51"/>
                </a:cubicBezTo>
                <a:cubicBezTo>
                  <a:pt x="1318" y="51"/>
                  <a:pt x="1334" y="51"/>
                  <a:pt x="1349" y="51"/>
                </a:cubicBezTo>
                <a:cubicBezTo>
                  <a:pt x="1385" y="51"/>
                  <a:pt x="1421" y="49"/>
                  <a:pt x="1451" y="34"/>
                </a:cubicBezTo>
                <a:cubicBezTo>
                  <a:pt x="1460" y="28"/>
                  <a:pt x="1456" y="15"/>
                  <a:pt x="1447" y="12"/>
                </a:cubicBezTo>
                <a:cubicBezTo>
                  <a:pt x="1427" y="3"/>
                  <a:pt x="1405" y="1"/>
                  <a:pt x="1381"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3" name="Google Shape;1563;p37"/>
          <p:cNvSpPr/>
          <p:nvPr/>
        </p:nvSpPr>
        <p:spPr>
          <a:xfrm>
            <a:off x="2277596" y="2219222"/>
            <a:ext cx="605709" cy="49594"/>
          </a:xfrm>
          <a:custGeom>
            <a:avLst/>
            <a:gdLst/>
            <a:ahLst/>
            <a:cxnLst/>
            <a:rect l="l" t="t" r="r" b="b"/>
            <a:pathLst>
              <a:path w="1661" h="136" extrusionOk="0">
                <a:moveTo>
                  <a:pt x="50" y="0"/>
                </a:moveTo>
                <a:cubicBezTo>
                  <a:pt x="36" y="0"/>
                  <a:pt x="23" y="0"/>
                  <a:pt x="9" y="0"/>
                </a:cubicBezTo>
                <a:cubicBezTo>
                  <a:pt x="0" y="0"/>
                  <a:pt x="0" y="13"/>
                  <a:pt x="9" y="14"/>
                </a:cubicBezTo>
                <a:cubicBezTo>
                  <a:pt x="280" y="26"/>
                  <a:pt x="552" y="41"/>
                  <a:pt x="823" y="61"/>
                </a:cubicBezTo>
                <a:cubicBezTo>
                  <a:pt x="1093" y="80"/>
                  <a:pt x="1364" y="111"/>
                  <a:pt x="1634" y="135"/>
                </a:cubicBezTo>
                <a:cubicBezTo>
                  <a:pt x="1635" y="135"/>
                  <a:pt x="1635" y="135"/>
                  <a:pt x="1635" y="135"/>
                </a:cubicBezTo>
                <a:cubicBezTo>
                  <a:pt x="1656" y="135"/>
                  <a:pt x="1661" y="101"/>
                  <a:pt x="1642" y="99"/>
                </a:cubicBezTo>
                <a:cubicBezTo>
                  <a:pt x="1373" y="62"/>
                  <a:pt x="1103" y="42"/>
                  <a:pt x="832" y="26"/>
                </a:cubicBezTo>
                <a:cubicBezTo>
                  <a:pt x="571" y="10"/>
                  <a:pt x="312" y="0"/>
                  <a:pt x="50"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4" name="Google Shape;1564;p37"/>
          <p:cNvSpPr/>
          <p:nvPr/>
        </p:nvSpPr>
        <p:spPr>
          <a:xfrm>
            <a:off x="2591208" y="2296166"/>
            <a:ext cx="139302" cy="19327"/>
          </a:xfrm>
          <a:custGeom>
            <a:avLst/>
            <a:gdLst/>
            <a:ahLst/>
            <a:cxnLst/>
            <a:rect l="l" t="t" r="r" b="b"/>
            <a:pathLst>
              <a:path w="382" h="53" extrusionOk="0">
                <a:moveTo>
                  <a:pt x="15" y="0"/>
                </a:moveTo>
                <a:cubicBezTo>
                  <a:pt x="4" y="0"/>
                  <a:pt x="0" y="16"/>
                  <a:pt x="11" y="20"/>
                </a:cubicBezTo>
                <a:cubicBezTo>
                  <a:pt x="70" y="33"/>
                  <a:pt x="130" y="43"/>
                  <a:pt x="191" y="48"/>
                </a:cubicBezTo>
                <a:cubicBezTo>
                  <a:pt x="221" y="51"/>
                  <a:pt x="252" y="52"/>
                  <a:pt x="281" y="52"/>
                </a:cubicBezTo>
                <a:cubicBezTo>
                  <a:pt x="286" y="52"/>
                  <a:pt x="292" y="52"/>
                  <a:pt x="297" y="52"/>
                </a:cubicBezTo>
                <a:cubicBezTo>
                  <a:pt x="322" y="52"/>
                  <a:pt x="348" y="52"/>
                  <a:pt x="371" y="44"/>
                </a:cubicBezTo>
                <a:cubicBezTo>
                  <a:pt x="381" y="43"/>
                  <a:pt x="382" y="28"/>
                  <a:pt x="371" y="27"/>
                </a:cubicBezTo>
                <a:cubicBezTo>
                  <a:pt x="361" y="25"/>
                  <a:pt x="350" y="25"/>
                  <a:pt x="340" y="25"/>
                </a:cubicBezTo>
                <a:cubicBezTo>
                  <a:pt x="323" y="25"/>
                  <a:pt x="305" y="26"/>
                  <a:pt x="287" y="27"/>
                </a:cubicBezTo>
                <a:cubicBezTo>
                  <a:pt x="279" y="27"/>
                  <a:pt x="270" y="27"/>
                  <a:pt x="261" y="27"/>
                </a:cubicBezTo>
                <a:cubicBezTo>
                  <a:pt x="240" y="27"/>
                  <a:pt x="218" y="27"/>
                  <a:pt x="197" y="26"/>
                </a:cubicBezTo>
                <a:cubicBezTo>
                  <a:pt x="137" y="22"/>
                  <a:pt x="77" y="14"/>
                  <a:pt x="17" y="0"/>
                </a:cubicBezTo>
                <a:cubicBezTo>
                  <a:pt x="16" y="0"/>
                  <a:pt x="15" y="0"/>
                  <a:pt x="15"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5" name="Google Shape;1565;p37"/>
          <p:cNvSpPr/>
          <p:nvPr/>
        </p:nvSpPr>
        <p:spPr>
          <a:xfrm>
            <a:off x="2411064" y="2729753"/>
            <a:ext cx="962716" cy="716931"/>
          </a:xfrm>
          <a:custGeom>
            <a:avLst/>
            <a:gdLst/>
            <a:ahLst/>
            <a:cxnLst/>
            <a:rect l="l" t="t" r="r" b="b"/>
            <a:pathLst>
              <a:path w="2640" h="1966" extrusionOk="0">
                <a:moveTo>
                  <a:pt x="2630" y="1"/>
                </a:moveTo>
                <a:cubicBezTo>
                  <a:pt x="2630" y="1"/>
                  <a:pt x="2629" y="1"/>
                  <a:pt x="2629" y="1"/>
                </a:cubicBezTo>
                <a:cubicBezTo>
                  <a:pt x="2533" y="38"/>
                  <a:pt x="2446" y="107"/>
                  <a:pt x="2361" y="164"/>
                </a:cubicBezTo>
                <a:cubicBezTo>
                  <a:pt x="2273" y="223"/>
                  <a:pt x="2185" y="282"/>
                  <a:pt x="2098" y="342"/>
                </a:cubicBezTo>
                <a:cubicBezTo>
                  <a:pt x="1920" y="465"/>
                  <a:pt x="1744" y="588"/>
                  <a:pt x="1570" y="713"/>
                </a:cubicBezTo>
                <a:cubicBezTo>
                  <a:pt x="1229" y="961"/>
                  <a:pt x="895" y="1216"/>
                  <a:pt x="568" y="1482"/>
                </a:cubicBezTo>
                <a:cubicBezTo>
                  <a:pt x="378" y="1636"/>
                  <a:pt x="191" y="1794"/>
                  <a:pt x="7" y="1953"/>
                </a:cubicBezTo>
                <a:cubicBezTo>
                  <a:pt x="1" y="1958"/>
                  <a:pt x="7" y="1966"/>
                  <a:pt x="13" y="1966"/>
                </a:cubicBezTo>
                <a:cubicBezTo>
                  <a:pt x="15" y="1966"/>
                  <a:pt x="17" y="1965"/>
                  <a:pt x="18" y="1964"/>
                </a:cubicBezTo>
                <a:cubicBezTo>
                  <a:pt x="670" y="1413"/>
                  <a:pt x="1352" y="895"/>
                  <a:pt x="2055" y="411"/>
                </a:cubicBezTo>
                <a:cubicBezTo>
                  <a:pt x="2152" y="345"/>
                  <a:pt x="2248" y="280"/>
                  <a:pt x="2345" y="214"/>
                </a:cubicBezTo>
                <a:cubicBezTo>
                  <a:pt x="2394" y="182"/>
                  <a:pt x="2443" y="149"/>
                  <a:pt x="2492" y="118"/>
                </a:cubicBezTo>
                <a:cubicBezTo>
                  <a:pt x="2541" y="85"/>
                  <a:pt x="2593" y="54"/>
                  <a:pt x="2635" y="14"/>
                </a:cubicBezTo>
                <a:cubicBezTo>
                  <a:pt x="2640" y="9"/>
                  <a:pt x="2636" y="1"/>
                  <a:pt x="2630"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6" name="Google Shape;1566;p37"/>
          <p:cNvSpPr/>
          <p:nvPr/>
        </p:nvSpPr>
        <p:spPr>
          <a:xfrm>
            <a:off x="2854496" y="2779712"/>
            <a:ext cx="272405" cy="156441"/>
          </a:xfrm>
          <a:custGeom>
            <a:avLst/>
            <a:gdLst/>
            <a:ahLst/>
            <a:cxnLst/>
            <a:rect l="l" t="t" r="r" b="b"/>
            <a:pathLst>
              <a:path w="747" h="429" extrusionOk="0">
                <a:moveTo>
                  <a:pt x="737" y="1"/>
                </a:moveTo>
                <a:cubicBezTo>
                  <a:pt x="736" y="1"/>
                  <a:pt x="735" y="1"/>
                  <a:pt x="735" y="1"/>
                </a:cubicBezTo>
                <a:cubicBezTo>
                  <a:pt x="670" y="20"/>
                  <a:pt x="609" y="53"/>
                  <a:pt x="549" y="85"/>
                </a:cubicBezTo>
                <a:cubicBezTo>
                  <a:pt x="487" y="116"/>
                  <a:pt x="427" y="149"/>
                  <a:pt x="367" y="184"/>
                </a:cubicBezTo>
                <a:cubicBezTo>
                  <a:pt x="245" y="254"/>
                  <a:pt x="127" y="330"/>
                  <a:pt x="10" y="408"/>
                </a:cubicBezTo>
                <a:cubicBezTo>
                  <a:pt x="0" y="414"/>
                  <a:pt x="6" y="428"/>
                  <a:pt x="15" y="428"/>
                </a:cubicBezTo>
                <a:cubicBezTo>
                  <a:pt x="16" y="428"/>
                  <a:pt x="18" y="428"/>
                  <a:pt x="20" y="426"/>
                </a:cubicBezTo>
                <a:cubicBezTo>
                  <a:pt x="136" y="351"/>
                  <a:pt x="254" y="279"/>
                  <a:pt x="375" y="212"/>
                </a:cubicBezTo>
                <a:cubicBezTo>
                  <a:pt x="433" y="180"/>
                  <a:pt x="492" y="146"/>
                  <a:pt x="551" y="116"/>
                </a:cubicBezTo>
                <a:cubicBezTo>
                  <a:pt x="615" y="83"/>
                  <a:pt x="682" y="55"/>
                  <a:pt x="739" y="14"/>
                </a:cubicBezTo>
                <a:cubicBezTo>
                  <a:pt x="747" y="11"/>
                  <a:pt x="745" y="1"/>
                  <a:pt x="737"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7" name="Google Shape;1567;p37"/>
          <p:cNvSpPr/>
          <p:nvPr/>
        </p:nvSpPr>
        <p:spPr>
          <a:xfrm>
            <a:off x="2280878" y="4073178"/>
            <a:ext cx="1111864" cy="516730"/>
          </a:xfrm>
          <a:custGeom>
            <a:avLst/>
            <a:gdLst/>
            <a:ahLst/>
            <a:cxnLst/>
            <a:rect l="l" t="t" r="r" b="b"/>
            <a:pathLst>
              <a:path w="3049" h="1417" extrusionOk="0">
                <a:moveTo>
                  <a:pt x="12" y="1"/>
                </a:moveTo>
                <a:cubicBezTo>
                  <a:pt x="2" y="1"/>
                  <a:pt x="1" y="15"/>
                  <a:pt x="10" y="19"/>
                </a:cubicBezTo>
                <a:cubicBezTo>
                  <a:pt x="831" y="310"/>
                  <a:pt x="1634" y="656"/>
                  <a:pt x="2400" y="1065"/>
                </a:cubicBezTo>
                <a:cubicBezTo>
                  <a:pt x="2506" y="1123"/>
                  <a:pt x="2612" y="1181"/>
                  <a:pt x="2717" y="1241"/>
                </a:cubicBezTo>
                <a:cubicBezTo>
                  <a:pt x="2822" y="1301"/>
                  <a:pt x="2925" y="1370"/>
                  <a:pt x="3037" y="1416"/>
                </a:cubicBezTo>
                <a:cubicBezTo>
                  <a:pt x="3038" y="1416"/>
                  <a:pt x="3038" y="1416"/>
                  <a:pt x="3039" y="1416"/>
                </a:cubicBezTo>
                <a:cubicBezTo>
                  <a:pt x="3045" y="1416"/>
                  <a:pt x="3049" y="1408"/>
                  <a:pt x="3044" y="1404"/>
                </a:cubicBezTo>
                <a:cubicBezTo>
                  <a:pt x="2961" y="1338"/>
                  <a:pt x="2865" y="1290"/>
                  <a:pt x="2775" y="1238"/>
                </a:cubicBezTo>
                <a:cubicBezTo>
                  <a:pt x="2679" y="1184"/>
                  <a:pt x="2582" y="1131"/>
                  <a:pt x="2485" y="1078"/>
                </a:cubicBezTo>
                <a:cubicBezTo>
                  <a:pt x="2292" y="973"/>
                  <a:pt x="2095" y="872"/>
                  <a:pt x="1897" y="774"/>
                </a:cubicBezTo>
                <a:cubicBezTo>
                  <a:pt x="1510" y="583"/>
                  <a:pt x="1115" y="408"/>
                  <a:pt x="712" y="251"/>
                </a:cubicBezTo>
                <a:cubicBezTo>
                  <a:pt x="482" y="160"/>
                  <a:pt x="249" y="78"/>
                  <a:pt x="16" y="1"/>
                </a:cubicBezTo>
                <a:cubicBezTo>
                  <a:pt x="14" y="1"/>
                  <a:pt x="13" y="1"/>
                  <a:pt x="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8" name="Google Shape;1568;p37"/>
          <p:cNvSpPr/>
          <p:nvPr/>
        </p:nvSpPr>
        <p:spPr>
          <a:xfrm>
            <a:off x="2392466" y="4233996"/>
            <a:ext cx="868632" cy="420459"/>
          </a:xfrm>
          <a:custGeom>
            <a:avLst/>
            <a:gdLst/>
            <a:ahLst/>
            <a:cxnLst/>
            <a:rect l="l" t="t" r="r" b="b"/>
            <a:pathLst>
              <a:path w="2382" h="1153" extrusionOk="0">
                <a:moveTo>
                  <a:pt x="14" y="1"/>
                </a:moveTo>
                <a:cubicBezTo>
                  <a:pt x="4" y="1"/>
                  <a:pt x="1" y="18"/>
                  <a:pt x="13" y="23"/>
                </a:cubicBezTo>
                <a:cubicBezTo>
                  <a:pt x="650" y="256"/>
                  <a:pt x="1265" y="540"/>
                  <a:pt x="1859" y="866"/>
                </a:cubicBezTo>
                <a:cubicBezTo>
                  <a:pt x="2026" y="958"/>
                  <a:pt x="2193" y="1054"/>
                  <a:pt x="2358" y="1150"/>
                </a:cubicBezTo>
                <a:cubicBezTo>
                  <a:pt x="2361" y="1152"/>
                  <a:pt x="2363" y="1153"/>
                  <a:pt x="2365" y="1153"/>
                </a:cubicBezTo>
                <a:cubicBezTo>
                  <a:pt x="2375" y="1153"/>
                  <a:pt x="2382" y="1136"/>
                  <a:pt x="2370" y="1129"/>
                </a:cubicBezTo>
                <a:cubicBezTo>
                  <a:pt x="1802" y="762"/>
                  <a:pt x="1187" y="463"/>
                  <a:pt x="562" y="209"/>
                </a:cubicBezTo>
                <a:cubicBezTo>
                  <a:pt x="383" y="135"/>
                  <a:pt x="202" y="66"/>
                  <a:pt x="18" y="2"/>
                </a:cubicBezTo>
                <a:cubicBezTo>
                  <a:pt x="17" y="1"/>
                  <a:pt x="15" y="1"/>
                  <a:pt x="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9" name="Google Shape;1569;p37"/>
          <p:cNvSpPr/>
          <p:nvPr/>
        </p:nvSpPr>
        <p:spPr>
          <a:xfrm>
            <a:off x="3768712" y="2827847"/>
            <a:ext cx="442339" cy="1646462"/>
          </a:xfrm>
          <a:custGeom>
            <a:avLst/>
            <a:gdLst/>
            <a:ahLst/>
            <a:cxnLst/>
            <a:rect l="l" t="t" r="r" b="b"/>
            <a:pathLst>
              <a:path w="1213" h="4515" extrusionOk="0">
                <a:moveTo>
                  <a:pt x="746" y="0"/>
                </a:moveTo>
                <a:cubicBezTo>
                  <a:pt x="745" y="0"/>
                  <a:pt x="744" y="0"/>
                  <a:pt x="744" y="0"/>
                </a:cubicBezTo>
                <a:cubicBezTo>
                  <a:pt x="711" y="1"/>
                  <a:pt x="668" y="31"/>
                  <a:pt x="657" y="61"/>
                </a:cubicBezTo>
                <a:cubicBezTo>
                  <a:pt x="256" y="1057"/>
                  <a:pt x="26" y="2123"/>
                  <a:pt x="5" y="3195"/>
                </a:cubicBezTo>
                <a:cubicBezTo>
                  <a:pt x="1" y="3418"/>
                  <a:pt x="5" y="3644"/>
                  <a:pt x="54" y="3862"/>
                </a:cubicBezTo>
                <a:cubicBezTo>
                  <a:pt x="103" y="4079"/>
                  <a:pt x="197" y="4289"/>
                  <a:pt x="354" y="4449"/>
                </a:cubicBezTo>
                <a:cubicBezTo>
                  <a:pt x="399" y="4495"/>
                  <a:pt x="459" y="4514"/>
                  <a:pt x="526" y="4514"/>
                </a:cubicBezTo>
                <a:cubicBezTo>
                  <a:pt x="693" y="4514"/>
                  <a:pt x="899" y="4392"/>
                  <a:pt x="997" y="4264"/>
                </a:cubicBezTo>
                <a:cubicBezTo>
                  <a:pt x="1135" y="4086"/>
                  <a:pt x="1176" y="3849"/>
                  <a:pt x="1190" y="3624"/>
                </a:cubicBezTo>
                <a:cubicBezTo>
                  <a:pt x="1213" y="3276"/>
                  <a:pt x="1185" y="2926"/>
                  <a:pt x="1157" y="2579"/>
                </a:cubicBezTo>
                <a:cubicBezTo>
                  <a:pt x="1089" y="1730"/>
                  <a:pt x="1099" y="854"/>
                  <a:pt x="819" y="50"/>
                </a:cubicBezTo>
                <a:cubicBezTo>
                  <a:pt x="809" y="21"/>
                  <a:pt x="777" y="0"/>
                  <a:pt x="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0" name="Google Shape;1570;p37"/>
          <p:cNvSpPr/>
          <p:nvPr/>
        </p:nvSpPr>
        <p:spPr>
          <a:xfrm>
            <a:off x="4241317" y="3490808"/>
            <a:ext cx="315800" cy="921144"/>
          </a:xfrm>
          <a:custGeom>
            <a:avLst/>
            <a:gdLst/>
            <a:ahLst/>
            <a:cxnLst/>
            <a:rect l="l" t="t" r="r" b="b"/>
            <a:pathLst>
              <a:path w="866" h="2526" extrusionOk="0">
                <a:moveTo>
                  <a:pt x="434" y="1"/>
                </a:moveTo>
                <a:cubicBezTo>
                  <a:pt x="400" y="1"/>
                  <a:pt x="358" y="19"/>
                  <a:pt x="351" y="47"/>
                </a:cubicBezTo>
                <a:cubicBezTo>
                  <a:pt x="178" y="710"/>
                  <a:pt x="0" y="1386"/>
                  <a:pt x="27" y="2071"/>
                </a:cubicBezTo>
                <a:cubicBezTo>
                  <a:pt x="31" y="2172"/>
                  <a:pt x="41" y="2274"/>
                  <a:pt x="88" y="2362"/>
                </a:cubicBezTo>
                <a:cubicBezTo>
                  <a:pt x="132" y="2442"/>
                  <a:pt x="217" y="2507"/>
                  <a:pt x="306" y="2507"/>
                </a:cubicBezTo>
                <a:cubicBezTo>
                  <a:pt x="314" y="2507"/>
                  <a:pt x="321" y="2506"/>
                  <a:pt x="329" y="2505"/>
                </a:cubicBezTo>
                <a:cubicBezTo>
                  <a:pt x="362" y="2519"/>
                  <a:pt x="398" y="2526"/>
                  <a:pt x="435" y="2526"/>
                </a:cubicBezTo>
                <a:cubicBezTo>
                  <a:pt x="578" y="2526"/>
                  <a:pt x="742" y="2434"/>
                  <a:pt x="796" y="2314"/>
                </a:cubicBezTo>
                <a:cubicBezTo>
                  <a:pt x="865" y="2162"/>
                  <a:pt x="849" y="1987"/>
                  <a:pt x="833" y="1819"/>
                </a:cubicBezTo>
                <a:cubicBezTo>
                  <a:pt x="775" y="1234"/>
                  <a:pt x="651" y="652"/>
                  <a:pt x="525" y="78"/>
                </a:cubicBezTo>
                <a:cubicBezTo>
                  <a:pt x="517" y="44"/>
                  <a:pt x="489" y="13"/>
                  <a:pt x="455" y="3"/>
                </a:cubicBezTo>
                <a:cubicBezTo>
                  <a:pt x="448" y="2"/>
                  <a:pt x="442"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1" name="Google Shape;1571;p37"/>
          <p:cNvSpPr/>
          <p:nvPr/>
        </p:nvSpPr>
        <p:spPr>
          <a:xfrm>
            <a:off x="335391" y="2171815"/>
            <a:ext cx="9127200" cy="3358929"/>
          </a:xfrm>
          <a:custGeom>
            <a:avLst/>
            <a:gdLst/>
            <a:ahLst/>
            <a:cxnLst/>
            <a:rect l="l" t="t" r="r" b="b"/>
            <a:pathLst>
              <a:path w="25029" h="9211" extrusionOk="0">
                <a:moveTo>
                  <a:pt x="3476" y="1"/>
                </a:moveTo>
                <a:cubicBezTo>
                  <a:pt x="3351" y="3"/>
                  <a:pt x="3226" y="6"/>
                  <a:pt x="3102" y="6"/>
                </a:cubicBezTo>
                <a:cubicBezTo>
                  <a:pt x="3935" y="173"/>
                  <a:pt x="5218" y="388"/>
                  <a:pt x="5598" y="818"/>
                </a:cubicBezTo>
                <a:cubicBezTo>
                  <a:pt x="5799" y="1044"/>
                  <a:pt x="5876" y="1392"/>
                  <a:pt x="5675" y="1620"/>
                </a:cubicBezTo>
                <a:cubicBezTo>
                  <a:pt x="5475" y="1848"/>
                  <a:pt x="4848" y="2190"/>
                  <a:pt x="4574" y="2320"/>
                </a:cubicBezTo>
                <a:cubicBezTo>
                  <a:pt x="3093" y="3028"/>
                  <a:pt x="1799" y="3864"/>
                  <a:pt x="731" y="5113"/>
                </a:cubicBezTo>
                <a:cubicBezTo>
                  <a:pt x="364" y="5545"/>
                  <a:pt x="12" y="6045"/>
                  <a:pt x="7" y="6613"/>
                </a:cubicBezTo>
                <a:cubicBezTo>
                  <a:pt x="0" y="7227"/>
                  <a:pt x="422" y="7785"/>
                  <a:pt x="949" y="8099"/>
                </a:cubicBezTo>
                <a:cubicBezTo>
                  <a:pt x="1477" y="8416"/>
                  <a:pt x="2099" y="8525"/>
                  <a:pt x="2709" y="8597"/>
                </a:cubicBezTo>
                <a:cubicBezTo>
                  <a:pt x="3067" y="8639"/>
                  <a:pt x="3435" y="8689"/>
                  <a:pt x="3808" y="8745"/>
                </a:cubicBezTo>
                <a:cubicBezTo>
                  <a:pt x="5088" y="8930"/>
                  <a:pt x="6439" y="9150"/>
                  <a:pt x="7691" y="9150"/>
                </a:cubicBezTo>
                <a:cubicBezTo>
                  <a:pt x="7804" y="9150"/>
                  <a:pt x="7916" y="9148"/>
                  <a:pt x="8028" y="9145"/>
                </a:cubicBezTo>
                <a:cubicBezTo>
                  <a:pt x="9056" y="9190"/>
                  <a:pt x="10081" y="9211"/>
                  <a:pt x="11104" y="9211"/>
                </a:cubicBezTo>
                <a:cubicBezTo>
                  <a:pt x="15327" y="9211"/>
                  <a:pt x="19512" y="8864"/>
                  <a:pt x="23749" y="8544"/>
                </a:cubicBezTo>
                <a:cubicBezTo>
                  <a:pt x="24151" y="8513"/>
                  <a:pt x="24604" y="8455"/>
                  <a:pt x="24842" y="8130"/>
                </a:cubicBezTo>
                <a:cubicBezTo>
                  <a:pt x="25028" y="7876"/>
                  <a:pt x="25025" y="7539"/>
                  <a:pt x="25008" y="7225"/>
                </a:cubicBezTo>
                <a:cubicBezTo>
                  <a:pt x="24987" y="6586"/>
                  <a:pt x="24966" y="5945"/>
                  <a:pt x="24944" y="5304"/>
                </a:cubicBezTo>
                <a:cubicBezTo>
                  <a:pt x="24941" y="5232"/>
                  <a:pt x="24940" y="5163"/>
                  <a:pt x="24911" y="5100"/>
                </a:cubicBezTo>
                <a:cubicBezTo>
                  <a:pt x="24686" y="5275"/>
                  <a:pt x="24696" y="5429"/>
                  <a:pt x="24393" y="5429"/>
                </a:cubicBezTo>
                <a:cubicBezTo>
                  <a:pt x="24383" y="5429"/>
                  <a:pt x="24372" y="5429"/>
                  <a:pt x="24362" y="5428"/>
                </a:cubicBezTo>
                <a:cubicBezTo>
                  <a:pt x="24300" y="5426"/>
                  <a:pt x="24239" y="5424"/>
                  <a:pt x="24178" y="5424"/>
                </a:cubicBezTo>
                <a:cubicBezTo>
                  <a:pt x="23637" y="5424"/>
                  <a:pt x="23108" y="5527"/>
                  <a:pt x="22567" y="5535"/>
                </a:cubicBezTo>
                <a:cubicBezTo>
                  <a:pt x="21901" y="5543"/>
                  <a:pt x="21236" y="5552"/>
                  <a:pt x="20569" y="5562"/>
                </a:cubicBezTo>
                <a:cubicBezTo>
                  <a:pt x="19238" y="5583"/>
                  <a:pt x="17908" y="5606"/>
                  <a:pt x="16576" y="5633"/>
                </a:cubicBezTo>
                <a:cubicBezTo>
                  <a:pt x="13138" y="5705"/>
                  <a:pt x="9770" y="6017"/>
                  <a:pt x="6396" y="6522"/>
                </a:cubicBezTo>
                <a:cubicBezTo>
                  <a:pt x="5974" y="6586"/>
                  <a:pt x="5284" y="6625"/>
                  <a:pt x="4622" y="6625"/>
                </a:cubicBezTo>
                <a:cubicBezTo>
                  <a:pt x="4050" y="6625"/>
                  <a:pt x="3498" y="6596"/>
                  <a:pt x="3157" y="6527"/>
                </a:cubicBezTo>
                <a:cubicBezTo>
                  <a:pt x="2678" y="6428"/>
                  <a:pt x="2163" y="6216"/>
                  <a:pt x="1966" y="5768"/>
                </a:cubicBezTo>
                <a:cubicBezTo>
                  <a:pt x="1856" y="5517"/>
                  <a:pt x="1866" y="5225"/>
                  <a:pt x="1952" y="4967"/>
                </a:cubicBezTo>
                <a:cubicBezTo>
                  <a:pt x="2040" y="4707"/>
                  <a:pt x="2197" y="4477"/>
                  <a:pt x="2379" y="4273"/>
                </a:cubicBezTo>
                <a:cubicBezTo>
                  <a:pt x="3305" y="3229"/>
                  <a:pt x="4769" y="2827"/>
                  <a:pt x="5781" y="1868"/>
                </a:cubicBezTo>
                <a:cubicBezTo>
                  <a:pt x="5973" y="1686"/>
                  <a:pt x="6158" y="1449"/>
                  <a:pt x="6120" y="1189"/>
                </a:cubicBezTo>
                <a:cubicBezTo>
                  <a:pt x="6085" y="957"/>
                  <a:pt x="5883" y="789"/>
                  <a:pt x="5683" y="667"/>
                </a:cubicBezTo>
                <a:cubicBezTo>
                  <a:pt x="5022" y="262"/>
                  <a:pt x="4253" y="98"/>
                  <a:pt x="34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2" name="Google Shape;1572;p37"/>
          <p:cNvSpPr/>
          <p:nvPr/>
        </p:nvSpPr>
        <p:spPr>
          <a:xfrm>
            <a:off x="445884" y="3191054"/>
            <a:ext cx="246878" cy="679006"/>
          </a:xfrm>
          <a:custGeom>
            <a:avLst/>
            <a:gdLst/>
            <a:ahLst/>
            <a:cxnLst/>
            <a:rect l="l" t="t" r="r" b="b"/>
            <a:pathLst>
              <a:path w="677" h="1862" extrusionOk="0">
                <a:moveTo>
                  <a:pt x="321" y="1"/>
                </a:moveTo>
                <a:cubicBezTo>
                  <a:pt x="296" y="1"/>
                  <a:pt x="267" y="24"/>
                  <a:pt x="261" y="49"/>
                </a:cubicBezTo>
                <a:cubicBezTo>
                  <a:pt x="141" y="549"/>
                  <a:pt x="22" y="1057"/>
                  <a:pt x="3" y="1571"/>
                </a:cubicBezTo>
                <a:cubicBezTo>
                  <a:pt x="1" y="1632"/>
                  <a:pt x="24" y="1726"/>
                  <a:pt x="84" y="1786"/>
                </a:cubicBezTo>
                <a:cubicBezTo>
                  <a:pt x="107" y="1809"/>
                  <a:pt x="222" y="1861"/>
                  <a:pt x="343" y="1861"/>
                </a:cubicBezTo>
                <a:cubicBezTo>
                  <a:pt x="445" y="1861"/>
                  <a:pt x="552" y="1824"/>
                  <a:pt x="609" y="1701"/>
                </a:cubicBezTo>
                <a:cubicBezTo>
                  <a:pt x="677" y="1556"/>
                  <a:pt x="656" y="1318"/>
                  <a:pt x="638" y="1158"/>
                </a:cubicBezTo>
                <a:cubicBezTo>
                  <a:pt x="592" y="782"/>
                  <a:pt x="467" y="416"/>
                  <a:pt x="380" y="46"/>
                </a:cubicBezTo>
                <a:cubicBezTo>
                  <a:pt x="374" y="22"/>
                  <a:pt x="349" y="2"/>
                  <a:pt x="325" y="1"/>
                </a:cubicBezTo>
                <a:cubicBezTo>
                  <a:pt x="323" y="1"/>
                  <a:pt x="322" y="1"/>
                  <a:pt x="3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3" name="Google Shape;1573;p37"/>
          <p:cNvSpPr/>
          <p:nvPr/>
        </p:nvSpPr>
        <p:spPr>
          <a:xfrm>
            <a:off x="791222" y="3227520"/>
            <a:ext cx="129456" cy="376334"/>
          </a:xfrm>
          <a:custGeom>
            <a:avLst/>
            <a:gdLst/>
            <a:ahLst/>
            <a:cxnLst/>
            <a:rect l="l" t="t" r="r" b="b"/>
            <a:pathLst>
              <a:path w="355" h="1032" extrusionOk="0">
                <a:moveTo>
                  <a:pt x="161" y="0"/>
                </a:moveTo>
                <a:cubicBezTo>
                  <a:pt x="139" y="0"/>
                  <a:pt x="110" y="13"/>
                  <a:pt x="105" y="31"/>
                </a:cubicBezTo>
                <a:cubicBezTo>
                  <a:pt x="50" y="281"/>
                  <a:pt x="17" y="535"/>
                  <a:pt x="5" y="790"/>
                </a:cubicBezTo>
                <a:cubicBezTo>
                  <a:pt x="1" y="842"/>
                  <a:pt x="0" y="895"/>
                  <a:pt x="22" y="942"/>
                </a:cubicBezTo>
                <a:cubicBezTo>
                  <a:pt x="43" y="987"/>
                  <a:pt x="110" y="1027"/>
                  <a:pt x="160" y="1031"/>
                </a:cubicBezTo>
                <a:cubicBezTo>
                  <a:pt x="163" y="1031"/>
                  <a:pt x="166" y="1031"/>
                  <a:pt x="169" y="1031"/>
                </a:cubicBezTo>
                <a:cubicBezTo>
                  <a:pt x="235" y="1031"/>
                  <a:pt x="299" y="981"/>
                  <a:pt x="325" y="922"/>
                </a:cubicBezTo>
                <a:cubicBezTo>
                  <a:pt x="355" y="859"/>
                  <a:pt x="347" y="787"/>
                  <a:pt x="340" y="719"/>
                </a:cubicBezTo>
                <a:cubicBezTo>
                  <a:pt x="313" y="480"/>
                  <a:pt x="252" y="236"/>
                  <a:pt x="186" y="13"/>
                </a:cubicBezTo>
                <a:cubicBezTo>
                  <a:pt x="183" y="4"/>
                  <a:pt x="173" y="0"/>
                  <a:pt x="1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4" name="Google Shape;1574;p37"/>
          <p:cNvSpPr/>
          <p:nvPr/>
        </p:nvSpPr>
        <p:spPr>
          <a:xfrm>
            <a:off x="-431426" y="2711300"/>
            <a:ext cx="1812300" cy="203400"/>
          </a:xfrm>
          <a:prstGeom prst="ellipse">
            <a:avLst/>
          </a:prstGeom>
          <a:solidFill>
            <a:srgbClr val="000000">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575" name="Google Shape;1575;p37"/>
          <p:cNvGrpSpPr/>
          <p:nvPr/>
        </p:nvGrpSpPr>
        <p:grpSpPr>
          <a:xfrm>
            <a:off x="-199010" y="978618"/>
            <a:ext cx="1427681" cy="1865537"/>
            <a:chOff x="2491761" y="388856"/>
            <a:chExt cx="1321070" cy="1726230"/>
          </a:xfrm>
        </p:grpSpPr>
        <p:grpSp>
          <p:nvGrpSpPr>
            <p:cNvPr id="1576" name="Google Shape;1576;p37"/>
            <p:cNvGrpSpPr/>
            <p:nvPr/>
          </p:nvGrpSpPr>
          <p:grpSpPr>
            <a:xfrm>
              <a:off x="3561841" y="1131061"/>
              <a:ext cx="250990" cy="983513"/>
              <a:chOff x="3561841" y="1131061"/>
              <a:chExt cx="250990" cy="983513"/>
            </a:xfrm>
          </p:grpSpPr>
          <p:sp>
            <p:nvSpPr>
              <p:cNvPr id="1577" name="Google Shape;1577;p37"/>
              <p:cNvSpPr/>
              <p:nvPr/>
            </p:nvSpPr>
            <p:spPr>
              <a:xfrm>
                <a:off x="3561841" y="1131061"/>
                <a:ext cx="250990" cy="983513"/>
              </a:xfrm>
              <a:custGeom>
                <a:avLst/>
                <a:gdLst/>
                <a:ahLst/>
                <a:cxnLst/>
                <a:rect l="l" t="t" r="r" b="b"/>
                <a:pathLst>
                  <a:path w="4407" h="17269" extrusionOk="0">
                    <a:moveTo>
                      <a:pt x="1571" y="1"/>
                    </a:moveTo>
                    <a:cubicBezTo>
                      <a:pt x="832" y="1"/>
                      <a:pt x="3" y="33"/>
                      <a:pt x="1" y="357"/>
                    </a:cubicBezTo>
                    <a:cubicBezTo>
                      <a:pt x="0" y="601"/>
                      <a:pt x="177" y="649"/>
                      <a:pt x="317" y="649"/>
                    </a:cubicBezTo>
                    <a:cubicBezTo>
                      <a:pt x="409" y="649"/>
                      <a:pt x="486" y="628"/>
                      <a:pt x="486" y="628"/>
                    </a:cubicBezTo>
                    <a:lnTo>
                      <a:pt x="486" y="628"/>
                    </a:lnTo>
                    <a:lnTo>
                      <a:pt x="390" y="17268"/>
                    </a:lnTo>
                    <a:lnTo>
                      <a:pt x="3548" y="17175"/>
                    </a:lnTo>
                    <a:lnTo>
                      <a:pt x="3725" y="563"/>
                    </a:lnTo>
                    <a:cubicBezTo>
                      <a:pt x="3725" y="563"/>
                      <a:pt x="3875" y="599"/>
                      <a:pt x="4033" y="599"/>
                    </a:cubicBezTo>
                    <a:cubicBezTo>
                      <a:pt x="4212" y="599"/>
                      <a:pt x="4401" y="553"/>
                      <a:pt x="4403" y="356"/>
                    </a:cubicBezTo>
                    <a:cubicBezTo>
                      <a:pt x="4406" y="18"/>
                      <a:pt x="3137" y="3"/>
                      <a:pt x="2311" y="3"/>
                    </a:cubicBezTo>
                    <a:cubicBezTo>
                      <a:pt x="2231" y="3"/>
                      <a:pt x="2156" y="3"/>
                      <a:pt x="2086" y="3"/>
                    </a:cubicBezTo>
                    <a:cubicBezTo>
                      <a:pt x="1928" y="3"/>
                      <a:pt x="1752" y="1"/>
                      <a:pt x="15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8" name="Google Shape;1578;p37"/>
              <p:cNvSpPr/>
              <p:nvPr/>
            </p:nvSpPr>
            <p:spPr>
              <a:xfrm>
                <a:off x="3561841" y="1131061"/>
                <a:ext cx="250990" cy="983513"/>
              </a:xfrm>
              <a:custGeom>
                <a:avLst/>
                <a:gdLst/>
                <a:ahLst/>
                <a:cxnLst/>
                <a:rect l="l" t="t" r="r" b="b"/>
                <a:pathLst>
                  <a:path w="4407" h="17269" extrusionOk="0">
                    <a:moveTo>
                      <a:pt x="1571" y="1"/>
                    </a:moveTo>
                    <a:cubicBezTo>
                      <a:pt x="832" y="1"/>
                      <a:pt x="3" y="33"/>
                      <a:pt x="1" y="357"/>
                    </a:cubicBezTo>
                    <a:cubicBezTo>
                      <a:pt x="0" y="601"/>
                      <a:pt x="177" y="649"/>
                      <a:pt x="317" y="649"/>
                    </a:cubicBezTo>
                    <a:cubicBezTo>
                      <a:pt x="409" y="649"/>
                      <a:pt x="486" y="628"/>
                      <a:pt x="486" y="628"/>
                    </a:cubicBezTo>
                    <a:lnTo>
                      <a:pt x="486" y="628"/>
                    </a:lnTo>
                    <a:lnTo>
                      <a:pt x="390" y="17268"/>
                    </a:lnTo>
                    <a:lnTo>
                      <a:pt x="3548" y="17175"/>
                    </a:lnTo>
                    <a:lnTo>
                      <a:pt x="3725" y="563"/>
                    </a:lnTo>
                    <a:cubicBezTo>
                      <a:pt x="3725" y="563"/>
                      <a:pt x="3875" y="599"/>
                      <a:pt x="4033" y="599"/>
                    </a:cubicBezTo>
                    <a:cubicBezTo>
                      <a:pt x="4212" y="599"/>
                      <a:pt x="4401" y="553"/>
                      <a:pt x="4403" y="356"/>
                    </a:cubicBezTo>
                    <a:cubicBezTo>
                      <a:pt x="4406" y="18"/>
                      <a:pt x="3137" y="3"/>
                      <a:pt x="2311" y="3"/>
                    </a:cubicBezTo>
                    <a:cubicBezTo>
                      <a:pt x="2231" y="3"/>
                      <a:pt x="2156" y="3"/>
                      <a:pt x="2086" y="3"/>
                    </a:cubicBezTo>
                    <a:cubicBezTo>
                      <a:pt x="1928" y="3"/>
                      <a:pt x="1752" y="1"/>
                      <a:pt x="1571" y="1"/>
                    </a:cubicBez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9" name="Google Shape;1579;p37"/>
              <p:cNvSpPr/>
              <p:nvPr/>
            </p:nvSpPr>
            <p:spPr>
              <a:xfrm>
                <a:off x="3562069" y="1144958"/>
                <a:ext cx="250192" cy="969616"/>
              </a:xfrm>
              <a:custGeom>
                <a:avLst/>
                <a:gdLst/>
                <a:ahLst/>
                <a:cxnLst/>
                <a:rect l="l" t="t" r="r" b="b"/>
                <a:pathLst>
                  <a:path w="4393" h="17025" extrusionOk="0">
                    <a:moveTo>
                      <a:pt x="2105" y="0"/>
                    </a:moveTo>
                    <a:cubicBezTo>
                      <a:pt x="1223" y="0"/>
                      <a:pt x="450" y="128"/>
                      <a:pt x="1" y="164"/>
                    </a:cubicBezTo>
                    <a:cubicBezTo>
                      <a:pt x="22" y="365"/>
                      <a:pt x="184" y="407"/>
                      <a:pt x="314" y="407"/>
                    </a:cubicBezTo>
                    <a:cubicBezTo>
                      <a:pt x="405" y="407"/>
                      <a:pt x="482" y="386"/>
                      <a:pt x="482" y="386"/>
                    </a:cubicBezTo>
                    <a:lnTo>
                      <a:pt x="482" y="386"/>
                    </a:lnTo>
                    <a:lnTo>
                      <a:pt x="472" y="1904"/>
                    </a:lnTo>
                    <a:cubicBezTo>
                      <a:pt x="662" y="970"/>
                      <a:pt x="991" y="517"/>
                      <a:pt x="1458" y="517"/>
                    </a:cubicBezTo>
                    <a:cubicBezTo>
                      <a:pt x="1460" y="517"/>
                      <a:pt x="1462" y="517"/>
                      <a:pt x="1465" y="517"/>
                    </a:cubicBezTo>
                    <a:cubicBezTo>
                      <a:pt x="2954" y="517"/>
                      <a:pt x="3136" y="1499"/>
                      <a:pt x="3038" y="3547"/>
                    </a:cubicBezTo>
                    <a:cubicBezTo>
                      <a:pt x="2942" y="5587"/>
                      <a:pt x="2568" y="16504"/>
                      <a:pt x="1340" y="16540"/>
                    </a:cubicBezTo>
                    <a:cubicBezTo>
                      <a:pt x="1339" y="16540"/>
                      <a:pt x="1339" y="16540"/>
                      <a:pt x="1339" y="16540"/>
                    </a:cubicBezTo>
                    <a:cubicBezTo>
                      <a:pt x="935" y="16540"/>
                      <a:pt x="650" y="6063"/>
                      <a:pt x="453" y="5419"/>
                    </a:cubicBezTo>
                    <a:lnTo>
                      <a:pt x="386" y="17024"/>
                    </a:lnTo>
                    <a:lnTo>
                      <a:pt x="3544" y="16931"/>
                    </a:lnTo>
                    <a:lnTo>
                      <a:pt x="3721" y="319"/>
                    </a:lnTo>
                    <a:cubicBezTo>
                      <a:pt x="3721" y="319"/>
                      <a:pt x="3869" y="355"/>
                      <a:pt x="4027" y="355"/>
                    </a:cubicBezTo>
                    <a:cubicBezTo>
                      <a:pt x="4187" y="355"/>
                      <a:pt x="4358" y="317"/>
                      <a:pt x="4392" y="166"/>
                    </a:cubicBezTo>
                    <a:cubicBezTo>
                      <a:pt x="3984" y="165"/>
                      <a:pt x="3110" y="0"/>
                      <a:pt x="2105"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0" name="Google Shape;1580;p37"/>
              <p:cNvSpPr/>
              <p:nvPr/>
            </p:nvSpPr>
            <p:spPr>
              <a:xfrm>
                <a:off x="3583996" y="1142566"/>
                <a:ext cx="228721" cy="971951"/>
              </a:xfrm>
              <a:custGeom>
                <a:avLst/>
                <a:gdLst/>
                <a:ahLst/>
                <a:cxnLst/>
                <a:rect l="l" t="t" r="r" b="b"/>
                <a:pathLst>
                  <a:path w="4016" h="17066" extrusionOk="0">
                    <a:moveTo>
                      <a:pt x="3903" y="0"/>
                    </a:moveTo>
                    <a:cubicBezTo>
                      <a:pt x="3897" y="193"/>
                      <a:pt x="3706" y="239"/>
                      <a:pt x="3527" y="239"/>
                    </a:cubicBezTo>
                    <a:cubicBezTo>
                      <a:pt x="3368" y="239"/>
                      <a:pt x="3218" y="202"/>
                      <a:pt x="3218" y="202"/>
                    </a:cubicBezTo>
                    <a:lnTo>
                      <a:pt x="3044" y="16865"/>
                    </a:lnTo>
                    <a:lnTo>
                      <a:pt x="1" y="16955"/>
                    </a:lnTo>
                    <a:lnTo>
                      <a:pt x="1" y="17065"/>
                    </a:lnTo>
                    <a:lnTo>
                      <a:pt x="3159" y="16972"/>
                    </a:lnTo>
                    <a:lnTo>
                      <a:pt x="3336" y="359"/>
                    </a:lnTo>
                    <a:cubicBezTo>
                      <a:pt x="3336" y="359"/>
                      <a:pt x="3485" y="396"/>
                      <a:pt x="3644" y="396"/>
                    </a:cubicBezTo>
                    <a:cubicBezTo>
                      <a:pt x="3822" y="396"/>
                      <a:pt x="4013" y="350"/>
                      <a:pt x="4016" y="153"/>
                    </a:cubicBezTo>
                    <a:cubicBezTo>
                      <a:pt x="4016" y="92"/>
                      <a:pt x="3975" y="42"/>
                      <a:pt x="3903" y="0"/>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1" name="Google Shape;1581;p37"/>
              <p:cNvSpPr/>
              <p:nvPr/>
            </p:nvSpPr>
            <p:spPr>
              <a:xfrm>
                <a:off x="3606947" y="1274297"/>
                <a:ext cx="13839" cy="716349"/>
              </a:xfrm>
              <a:custGeom>
                <a:avLst/>
                <a:gdLst/>
                <a:ahLst/>
                <a:cxnLst/>
                <a:rect l="l" t="t" r="r" b="b"/>
                <a:pathLst>
                  <a:path w="243" h="12578" extrusionOk="0">
                    <a:moveTo>
                      <a:pt x="163" y="1"/>
                    </a:moveTo>
                    <a:cubicBezTo>
                      <a:pt x="109" y="1"/>
                      <a:pt x="46" y="2858"/>
                      <a:pt x="24" y="6350"/>
                    </a:cubicBezTo>
                    <a:cubicBezTo>
                      <a:pt x="0" y="9804"/>
                      <a:pt x="27" y="12578"/>
                      <a:pt x="79" y="12578"/>
                    </a:cubicBezTo>
                    <a:cubicBezTo>
                      <a:pt x="79" y="12578"/>
                      <a:pt x="79" y="12578"/>
                      <a:pt x="79" y="12578"/>
                    </a:cubicBezTo>
                    <a:cubicBezTo>
                      <a:pt x="134" y="12577"/>
                      <a:pt x="197" y="9803"/>
                      <a:pt x="220" y="6347"/>
                    </a:cubicBezTo>
                    <a:cubicBezTo>
                      <a:pt x="243" y="2857"/>
                      <a:pt x="219" y="1"/>
                      <a:pt x="163"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2" name="Google Shape;1582;p37"/>
              <p:cNvSpPr/>
              <p:nvPr/>
            </p:nvSpPr>
            <p:spPr>
              <a:xfrm>
                <a:off x="3650687" y="1205612"/>
                <a:ext cx="14808" cy="821654"/>
              </a:xfrm>
              <a:custGeom>
                <a:avLst/>
                <a:gdLst/>
                <a:ahLst/>
                <a:cxnLst/>
                <a:rect l="l" t="t" r="r" b="b"/>
                <a:pathLst>
                  <a:path w="260" h="14427" extrusionOk="0">
                    <a:moveTo>
                      <a:pt x="185" y="1"/>
                    </a:moveTo>
                    <a:cubicBezTo>
                      <a:pt x="131" y="1"/>
                      <a:pt x="62" y="3285"/>
                      <a:pt x="31" y="7294"/>
                    </a:cubicBezTo>
                    <a:cubicBezTo>
                      <a:pt x="1" y="11252"/>
                      <a:pt x="21" y="14427"/>
                      <a:pt x="75" y="14427"/>
                    </a:cubicBezTo>
                    <a:cubicBezTo>
                      <a:pt x="75" y="14427"/>
                      <a:pt x="75" y="14427"/>
                      <a:pt x="75" y="14427"/>
                    </a:cubicBezTo>
                    <a:cubicBezTo>
                      <a:pt x="128" y="14426"/>
                      <a:pt x="196" y="11251"/>
                      <a:pt x="227" y="7291"/>
                    </a:cubicBezTo>
                    <a:cubicBezTo>
                      <a:pt x="259" y="3284"/>
                      <a:pt x="241" y="1"/>
                      <a:pt x="185"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3" name="Google Shape;1583;p37"/>
              <p:cNvSpPr/>
              <p:nvPr/>
            </p:nvSpPr>
            <p:spPr>
              <a:xfrm>
                <a:off x="3696989" y="1251744"/>
                <a:ext cx="14751" cy="730017"/>
              </a:xfrm>
              <a:custGeom>
                <a:avLst/>
                <a:gdLst/>
                <a:ahLst/>
                <a:cxnLst/>
                <a:rect l="l" t="t" r="r" b="b"/>
                <a:pathLst>
                  <a:path w="259" h="12818" extrusionOk="0">
                    <a:moveTo>
                      <a:pt x="187" y="0"/>
                    </a:moveTo>
                    <a:cubicBezTo>
                      <a:pt x="132" y="0"/>
                      <a:pt x="63" y="2913"/>
                      <a:pt x="31" y="6472"/>
                    </a:cubicBezTo>
                    <a:cubicBezTo>
                      <a:pt x="0" y="9992"/>
                      <a:pt x="19" y="12818"/>
                      <a:pt x="73" y="12818"/>
                    </a:cubicBezTo>
                    <a:cubicBezTo>
                      <a:pt x="73" y="12818"/>
                      <a:pt x="73" y="12818"/>
                      <a:pt x="73" y="12818"/>
                    </a:cubicBezTo>
                    <a:cubicBezTo>
                      <a:pt x="126" y="12816"/>
                      <a:pt x="195" y="9989"/>
                      <a:pt x="227" y="6469"/>
                    </a:cubicBezTo>
                    <a:cubicBezTo>
                      <a:pt x="259" y="2912"/>
                      <a:pt x="242" y="0"/>
                      <a:pt x="187"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4" name="Google Shape;1584;p37"/>
              <p:cNvSpPr/>
              <p:nvPr/>
            </p:nvSpPr>
            <p:spPr>
              <a:xfrm>
                <a:off x="3565144" y="1149799"/>
                <a:ext cx="241479" cy="50403"/>
              </a:xfrm>
              <a:custGeom>
                <a:avLst/>
                <a:gdLst/>
                <a:ahLst/>
                <a:cxnLst/>
                <a:rect l="l" t="t" r="r" b="b"/>
                <a:pathLst>
                  <a:path w="4240" h="885" extrusionOk="0">
                    <a:moveTo>
                      <a:pt x="2357" y="0"/>
                    </a:moveTo>
                    <a:cubicBezTo>
                      <a:pt x="1355" y="0"/>
                      <a:pt x="435" y="140"/>
                      <a:pt x="1" y="217"/>
                    </a:cubicBezTo>
                    <a:cubicBezTo>
                      <a:pt x="64" y="299"/>
                      <a:pt x="172" y="319"/>
                      <a:pt x="263" y="319"/>
                    </a:cubicBezTo>
                    <a:cubicBezTo>
                      <a:pt x="354" y="319"/>
                      <a:pt x="429" y="299"/>
                      <a:pt x="429" y="299"/>
                    </a:cubicBezTo>
                    <a:lnTo>
                      <a:pt x="429" y="299"/>
                    </a:lnTo>
                    <a:lnTo>
                      <a:pt x="428" y="494"/>
                    </a:lnTo>
                    <a:cubicBezTo>
                      <a:pt x="962" y="323"/>
                      <a:pt x="1424" y="253"/>
                      <a:pt x="1825" y="253"/>
                    </a:cubicBezTo>
                    <a:cubicBezTo>
                      <a:pt x="2648" y="253"/>
                      <a:pt x="3219" y="549"/>
                      <a:pt x="3659" y="885"/>
                    </a:cubicBezTo>
                    <a:lnTo>
                      <a:pt x="3667" y="236"/>
                    </a:lnTo>
                    <a:cubicBezTo>
                      <a:pt x="3667" y="236"/>
                      <a:pt x="3813" y="271"/>
                      <a:pt x="3970" y="271"/>
                    </a:cubicBezTo>
                    <a:cubicBezTo>
                      <a:pt x="4066" y="271"/>
                      <a:pt x="4166" y="258"/>
                      <a:pt x="4239" y="215"/>
                    </a:cubicBezTo>
                    <a:cubicBezTo>
                      <a:pt x="3647" y="55"/>
                      <a:pt x="2986" y="0"/>
                      <a:pt x="2357"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85" name="Google Shape;1585;p37"/>
            <p:cNvGrpSpPr/>
            <p:nvPr/>
          </p:nvGrpSpPr>
          <p:grpSpPr>
            <a:xfrm>
              <a:off x="3246381" y="1130150"/>
              <a:ext cx="380101" cy="456645"/>
              <a:chOff x="3246381" y="1130150"/>
              <a:chExt cx="380101" cy="456645"/>
            </a:xfrm>
          </p:grpSpPr>
          <p:sp>
            <p:nvSpPr>
              <p:cNvPr id="1586" name="Google Shape;1586;p37"/>
              <p:cNvSpPr/>
              <p:nvPr/>
            </p:nvSpPr>
            <p:spPr>
              <a:xfrm>
                <a:off x="3246381" y="1148773"/>
                <a:ext cx="376627" cy="438022"/>
              </a:xfrm>
              <a:custGeom>
                <a:avLst/>
                <a:gdLst/>
                <a:ahLst/>
                <a:cxnLst/>
                <a:rect l="l" t="t" r="r" b="b"/>
                <a:pathLst>
                  <a:path w="6613" h="7691" extrusionOk="0">
                    <a:moveTo>
                      <a:pt x="1" y="1"/>
                    </a:moveTo>
                    <a:lnTo>
                      <a:pt x="16" y="5052"/>
                    </a:lnTo>
                    <a:lnTo>
                      <a:pt x="718" y="5198"/>
                    </a:lnTo>
                    <a:cubicBezTo>
                      <a:pt x="718" y="5198"/>
                      <a:pt x="1606" y="2315"/>
                      <a:pt x="3127" y="2315"/>
                    </a:cubicBezTo>
                    <a:cubicBezTo>
                      <a:pt x="3283" y="2315"/>
                      <a:pt x="3446" y="2345"/>
                      <a:pt x="3615" y="2412"/>
                    </a:cubicBezTo>
                    <a:cubicBezTo>
                      <a:pt x="5673" y="3228"/>
                      <a:pt x="5852" y="7469"/>
                      <a:pt x="5852" y="7469"/>
                    </a:cubicBezTo>
                    <a:lnTo>
                      <a:pt x="6189" y="7680"/>
                    </a:lnTo>
                    <a:lnTo>
                      <a:pt x="6613" y="7690"/>
                    </a:lnTo>
                    <a:lnTo>
                      <a:pt x="6173" y="2964"/>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7" name="Google Shape;1587;p37"/>
              <p:cNvSpPr/>
              <p:nvPr/>
            </p:nvSpPr>
            <p:spPr>
              <a:xfrm>
                <a:off x="3246381" y="1148717"/>
                <a:ext cx="351226" cy="296153"/>
              </a:xfrm>
              <a:custGeom>
                <a:avLst/>
                <a:gdLst/>
                <a:ahLst/>
                <a:cxnLst/>
                <a:rect l="l" t="t" r="r" b="b"/>
                <a:pathLst>
                  <a:path w="6167" h="5200" extrusionOk="0">
                    <a:moveTo>
                      <a:pt x="1" y="1"/>
                    </a:moveTo>
                    <a:lnTo>
                      <a:pt x="16" y="5053"/>
                    </a:lnTo>
                    <a:lnTo>
                      <a:pt x="718" y="5199"/>
                    </a:lnTo>
                    <a:cubicBezTo>
                      <a:pt x="718" y="5199"/>
                      <a:pt x="1606" y="2316"/>
                      <a:pt x="3126" y="2316"/>
                    </a:cubicBezTo>
                    <a:cubicBezTo>
                      <a:pt x="3282" y="2316"/>
                      <a:pt x="3445" y="2346"/>
                      <a:pt x="3614" y="2413"/>
                    </a:cubicBezTo>
                    <a:cubicBezTo>
                      <a:pt x="4046" y="2585"/>
                      <a:pt x="4395" y="2909"/>
                      <a:pt x="4679" y="3313"/>
                    </a:cubicBezTo>
                    <a:cubicBezTo>
                      <a:pt x="4840" y="3250"/>
                      <a:pt x="5006" y="3193"/>
                      <a:pt x="5179" y="3146"/>
                    </a:cubicBezTo>
                    <a:cubicBezTo>
                      <a:pt x="5512" y="3052"/>
                      <a:pt x="5843" y="2992"/>
                      <a:pt x="6167" y="2962"/>
                    </a:cubicBezTo>
                    <a:lnTo>
                      <a:pt x="1" y="1"/>
                    </a:ln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8" name="Google Shape;1588;p37"/>
              <p:cNvSpPr/>
              <p:nvPr/>
            </p:nvSpPr>
            <p:spPr>
              <a:xfrm>
                <a:off x="3264321" y="1130150"/>
                <a:ext cx="362161" cy="455449"/>
              </a:xfrm>
              <a:custGeom>
                <a:avLst/>
                <a:gdLst/>
                <a:ahLst/>
                <a:cxnLst/>
                <a:rect l="l" t="t" r="r" b="b"/>
                <a:pathLst>
                  <a:path w="6359" h="7997" extrusionOk="0">
                    <a:moveTo>
                      <a:pt x="1" y="1"/>
                    </a:moveTo>
                    <a:lnTo>
                      <a:pt x="13" y="5010"/>
                    </a:lnTo>
                    <a:lnTo>
                      <a:pt x="725" y="5171"/>
                    </a:lnTo>
                    <a:cubicBezTo>
                      <a:pt x="725" y="5171"/>
                      <a:pt x="1561" y="2306"/>
                      <a:pt x="3100" y="2306"/>
                    </a:cubicBezTo>
                    <a:cubicBezTo>
                      <a:pt x="3261" y="2306"/>
                      <a:pt x="3430" y="2337"/>
                      <a:pt x="3606" y="2406"/>
                    </a:cubicBezTo>
                    <a:cubicBezTo>
                      <a:pt x="5751" y="3250"/>
                      <a:pt x="5961" y="7790"/>
                      <a:pt x="5961" y="7790"/>
                    </a:cubicBezTo>
                    <a:lnTo>
                      <a:pt x="6305" y="7996"/>
                    </a:lnTo>
                    <a:lnTo>
                      <a:pt x="6359" y="2994"/>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9" name="Google Shape;1589;p37"/>
              <p:cNvSpPr/>
              <p:nvPr/>
            </p:nvSpPr>
            <p:spPr>
              <a:xfrm>
                <a:off x="3264321" y="1130150"/>
                <a:ext cx="362161" cy="455449"/>
              </a:xfrm>
              <a:custGeom>
                <a:avLst/>
                <a:gdLst/>
                <a:ahLst/>
                <a:cxnLst/>
                <a:rect l="l" t="t" r="r" b="b"/>
                <a:pathLst>
                  <a:path w="6359" h="7997" extrusionOk="0">
                    <a:moveTo>
                      <a:pt x="1" y="1"/>
                    </a:moveTo>
                    <a:lnTo>
                      <a:pt x="13" y="5010"/>
                    </a:lnTo>
                    <a:lnTo>
                      <a:pt x="725" y="5171"/>
                    </a:lnTo>
                    <a:cubicBezTo>
                      <a:pt x="725" y="5171"/>
                      <a:pt x="1561" y="2306"/>
                      <a:pt x="3100" y="2306"/>
                    </a:cubicBezTo>
                    <a:cubicBezTo>
                      <a:pt x="3261" y="2306"/>
                      <a:pt x="3430" y="2337"/>
                      <a:pt x="3606" y="2406"/>
                    </a:cubicBezTo>
                    <a:cubicBezTo>
                      <a:pt x="5751" y="3250"/>
                      <a:pt x="5961" y="7790"/>
                      <a:pt x="5961" y="7790"/>
                    </a:cubicBezTo>
                    <a:lnTo>
                      <a:pt x="6305" y="7996"/>
                    </a:lnTo>
                    <a:lnTo>
                      <a:pt x="6359" y="2994"/>
                    </a:lnTo>
                    <a:lnTo>
                      <a:pt x="1" y="1"/>
                    </a:ln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90" name="Google Shape;1590;p37"/>
            <p:cNvGrpSpPr/>
            <p:nvPr/>
          </p:nvGrpSpPr>
          <p:grpSpPr>
            <a:xfrm>
              <a:off x="3067607" y="858373"/>
              <a:ext cx="279580" cy="1241166"/>
              <a:chOff x="3067607" y="858373"/>
              <a:chExt cx="279580" cy="1241166"/>
            </a:xfrm>
          </p:grpSpPr>
          <p:sp>
            <p:nvSpPr>
              <p:cNvPr id="1591" name="Google Shape;1591;p37"/>
              <p:cNvSpPr/>
              <p:nvPr/>
            </p:nvSpPr>
            <p:spPr>
              <a:xfrm>
                <a:off x="3067607" y="858373"/>
                <a:ext cx="279580" cy="1241166"/>
              </a:xfrm>
              <a:custGeom>
                <a:avLst/>
                <a:gdLst/>
                <a:ahLst/>
                <a:cxnLst/>
                <a:rect l="l" t="t" r="r" b="b"/>
                <a:pathLst>
                  <a:path w="4909" h="21793" extrusionOk="0">
                    <a:moveTo>
                      <a:pt x="1583" y="1"/>
                    </a:moveTo>
                    <a:cubicBezTo>
                      <a:pt x="805" y="1"/>
                      <a:pt x="1" y="55"/>
                      <a:pt x="4" y="441"/>
                    </a:cubicBezTo>
                    <a:cubicBezTo>
                      <a:pt x="6" y="753"/>
                      <a:pt x="208" y="814"/>
                      <a:pt x="364" y="814"/>
                    </a:cubicBezTo>
                    <a:cubicBezTo>
                      <a:pt x="465" y="814"/>
                      <a:pt x="548" y="789"/>
                      <a:pt x="548" y="789"/>
                    </a:cubicBezTo>
                    <a:lnTo>
                      <a:pt x="693" y="21793"/>
                    </a:lnTo>
                    <a:lnTo>
                      <a:pt x="4187" y="21693"/>
                    </a:lnTo>
                    <a:lnTo>
                      <a:pt x="4153" y="736"/>
                    </a:lnTo>
                    <a:lnTo>
                      <a:pt x="4153" y="736"/>
                    </a:lnTo>
                    <a:cubicBezTo>
                      <a:pt x="4153" y="736"/>
                      <a:pt x="4323" y="784"/>
                      <a:pt x="4503" y="784"/>
                    </a:cubicBezTo>
                    <a:cubicBezTo>
                      <a:pt x="4700" y="784"/>
                      <a:pt x="4907" y="726"/>
                      <a:pt x="4908" y="479"/>
                    </a:cubicBezTo>
                    <a:cubicBezTo>
                      <a:pt x="4908" y="5"/>
                      <a:pt x="3207" y="16"/>
                      <a:pt x="2322" y="9"/>
                    </a:cubicBezTo>
                    <a:cubicBezTo>
                      <a:pt x="2099" y="7"/>
                      <a:pt x="1843" y="1"/>
                      <a:pt x="15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2" name="Google Shape;1592;p37"/>
              <p:cNvSpPr/>
              <p:nvPr/>
            </p:nvSpPr>
            <p:spPr>
              <a:xfrm>
                <a:off x="3067607" y="858373"/>
                <a:ext cx="279580" cy="1241166"/>
              </a:xfrm>
              <a:custGeom>
                <a:avLst/>
                <a:gdLst/>
                <a:ahLst/>
                <a:cxnLst/>
                <a:rect l="l" t="t" r="r" b="b"/>
                <a:pathLst>
                  <a:path w="4909" h="21793" extrusionOk="0">
                    <a:moveTo>
                      <a:pt x="1583" y="1"/>
                    </a:moveTo>
                    <a:cubicBezTo>
                      <a:pt x="805" y="1"/>
                      <a:pt x="1" y="55"/>
                      <a:pt x="4" y="441"/>
                    </a:cubicBezTo>
                    <a:cubicBezTo>
                      <a:pt x="6" y="753"/>
                      <a:pt x="208" y="814"/>
                      <a:pt x="364" y="814"/>
                    </a:cubicBezTo>
                    <a:cubicBezTo>
                      <a:pt x="465" y="814"/>
                      <a:pt x="548" y="789"/>
                      <a:pt x="548" y="789"/>
                    </a:cubicBezTo>
                    <a:lnTo>
                      <a:pt x="693" y="21793"/>
                    </a:lnTo>
                    <a:lnTo>
                      <a:pt x="4187" y="21693"/>
                    </a:lnTo>
                    <a:lnTo>
                      <a:pt x="4153" y="736"/>
                    </a:lnTo>
                    <a:lnTo>
                      <a:pt x="4153" y="736"/>
                    </a:lnTo>
                    <a:cubicBezTo>
                      <a:pt x="4153" y="736"/>
                      <a:pt x="4323" y="784"/>
                      <a:pt x="4503" y="784"/>
                    </a:cubicBezTo>
                    <a:cubicBezTo>
                      <a:pt x="4700" y="784"/>
                      <a:pt x="4907" y="726"/>
                      <a:pt x="4908" y="479"/>
                    </a:cubicBezTo>
                    <a:cubicBezTo>
                      <a:pt x="4908" y="5"/>
                      <a:pt x="3207" y="16"/>
                      <a:pt x="2322" y="9"/>
                    </a:cubicBezTo>
                    <a:cubicBezTo>
                      <a:pt x="2099" y="7"/>
                      <a:pt x="1843" y="1"/>
                      <a:pt x="1583" y="1"/>
                    </a:cubicBez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3" name="Google Shape;1593;p37"/>
              <p:cNvSpPr/>
              <p:nvPr/>
            </p:nvSpPr>
            <p:spPr>
              <a:xfrm>
                <a:off x="3068063" y="876256"/>
                <a:ext cx="278555" cy="1223283"/>
              </a:xfrm>
              <a:custGeom>
                <a:avLst/>
                <a:gdLst/>
                <a:ahLst/>
                <a:cxnLst/>
                <a:rect l="l" t="t" r="r" b="b"/>
                <a:pathLst>
                  <a:path w="4891" h="21479" extrusionOk="0">
                    <a:moveTo>
                      <a:pt x="2264" y="1"/>
                    </a:moveTo>
                    <a:cubicBezTo>
                      <a:pt x="1312" y="1"/>
                      <a:pt x="484" y="150"/>
                      <a:pt x="0" y="187"/>
                    </a:cubicBezTo>
                    <a:cubicBezTo>
                      <a:pt x="27" y="446"/>
                      <a:pt x="212" y="499"/>
                      <a:pt x="358" y="499"/>
                    </a:cubicBezTo>
                    <a:cubicBezTo>
                      <a:pt x="458" y="499"/>
                      <a:pt x="540" y="475"/>
                      <a:pt x="540" y="475"/>
                    </a:cubicBezTo>
                    <a:lnTo>
                      <a:pt x="553" y="2401"/>
                    </a:lnTo>
                    <a:cubicBezTo>
                      <a:pt x="751" y="1223"/>
                      <a:pt x="1107" y="649"/>
                      <a:pt x="1625" y="649"/>
                    </a:cubicBezTo>
                    <a:cubicBezTo>
                      <a:pt x="1627" y="649"/>
                      <a:pt x="1629" y="649"/>
                      <a:pt x="1631" y="650"/>
                    </a:cubicBezTo>
                    <a:cubicBezTo>
                      <a:pt x="3297" y="660"/>
                      <a:pt x="3512" y="1908"/>
                      <a:pt x="3433" y="4507"/>
                    </a:cubicBezTo>
                    <a:cubicBezTo>
                      <a:pt x="3354" y="7087"/>
                      <a:pt x="3094" y="20836"/>
                      <a:pt x="1735" y="20874"/>
                    </a:cubicBezTo>
                    <a:cubicBezTo>
                      <a:pt x="1735" y="20874"/>
                      <a:pt x="1735" y="20874"/>
                      <a:pt x="1734" y="20874"/>
                    </a:cubicBezTo>
                    <a:cubicBezTo>
                      <a:pt x="1287" y="20874"/>
                      <a:pt x="813" y="7674"/>
                      <a:pt x="584" y="6858"/>
                    </a:cubicBezTo>
                    <a:lnTo>
                      <a:pt x="584" y="6858"/>
                    </a:lnTo>
                    <a:lnTo>
                      <a:pt x="685" y="21479"/>
                    </a:lnTo>
                    <a:lnTo>
                      <a:pt x="4179" y="21379"/>
                    </a:lnTo>
                    <a:lnTo>
                      <a:pt x="4145" y="422"/>
                    </a:lnTo>
                    <a:lnTo>
                      <a:pt x="4145" y="422"/>
                    </a:lnTo>
                    <a:cubicBezTo>
                      <a:pt x="4145" y="422"/>
                      <a:pt x="4315" y="470"/>
                      <a:pt x="4493" y="470"/>
                    </a:cubicBezTo>
                    <a:cubicBezTo>
                      <a:pt x="4670" y="470"/>
                      <a:pt x="4855" y="423"/>
                      <a:pt x="4891" y="233"/>
                    </a:cubicBezTo>
                    <a:cubicBezTo>
                      <a:pt x="4437" y="228"/>
                      <a:pt x="3462" y="11"/>
                      <a:pt x="2341" y="1"/>
                    </a:cubicBezTo>
                    <a:cubicBezTo>
                      <a:pt x="2315" y="1"/>
                      <a:pt x="2290" y="1"/>
                      <a:pt x="2264"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4" name="Google Shape;1594;p37"/>
              <p:cNvSpPr/>
              <p:nvPr/>
            </p:nvSpPr>
            <p:spPr>
              <a:xfrm>
                <a:off x="3107018" y="874376"/>
                <a:ext cx="240055" cy="1225105"/>
              </a:xfrm>
              <a:custGeom>
                <a:avLst/>
                <a:gdLst/>
                <a:ahLst/>
                <a:cxnLst/>
                <a:rect l="l" t="t" r="r" b="b"/>
                <a:pathLst>
                  <a:path w="4215" h="21511" extrusionOk="0">
                    <a:moveTo>
                      <a:pt x="4088" y="1"/>
                    </a:moveTo>
                    <a:cubicBezTo>
                      <a:pt x="4084" y="243"/>
                      <a:pt x="3878" y="302"/>
                      <a:pt x="3681" y="302"/>
                    </a:cubicBezTo>
                    <a:cubicBezTo>
                      <a:pt x="3500" y="302"/>
                      <a:pt x="3328" y="252"/>
                      <a:pt x="3328" y="252"/>
                    </a:cubicBezTo>
                    <a:lnTo>
                      <a:pt x="3328" y="252"/>
                    </a:lnTo>
                    <a:lnTo>
                      <a:pt x="3366" y="21276"/>
                    </a:lnTo>
                    <a:lnTo>
                      <a:pt x="0" y="21371"/>
                    </a:lnTo>
                    <a:lnTo>
                      <a:pt x="1" y="21511"/>
                    </a:lnTo>
                    <a:lnTo>
                      <a:pt x="3495" y="21411"/>
                    </a:lnTo>
                    <a:lnTo>
                      <a:pt x="3461" y="453"/>
                    </a:lnTo>
                    <a:lnTo>
                      <a:pt x="3461" y="453"/>
                    </a:lnTo>
                    <a:cubicBezTo>
                      <a:pt x="3461" y="453"/>
                      <a:pt x="3632" y="502"/>
                      <a:pt x="3811" y="502"/>
                    </a:cubicBezTo>
                    <a:cubicBezTo>
                      <a:pt x="4008" y="502"/>
                      <a:pt x="4214" y="443"/>
                      <a:pt x="4214" y="196"/>
                    </a:cubicBezTo>
                    <a:cubicBezTo>
                      <a:pt x="4214" y="120"/>
                      <a:pt x="4169" y="55"/>
                      <a:pt x="4088"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5" name="Google Shape;1595;p37"/>
              <p:cNvSpPr/>
              <p:nvPr/>
            </p:nvSpPr>
            <p:spPr>
              <a:xfrm>
                <a:off x="3125072" y="1039994"/>
                <a:ext cx="15605" cy="904292"/>
              </a:xfrm>
              <a:custGeom>
                <a:avLst/>
                <a:gdLst/>
                <a:ahLst/>
                <a:cxnLst/>
                <a:rect l="l" t="t" r="r" b="b"/>
                <a:pathLst>
                  <a:path w="274" h="15878" extrusionOk="0">
                    <a:moveTo>
                      <a:pt x="89" y="1"/>
                    </a:moveTo>
                    <a:cubicBezTo>
                      <a:pt x="27" y="1"/>
                      <a:pt x="0" y="3621"/>
                      <a:pt x="28" y="8035"/>
                    </a:cubicBezTo>
                    <a:cubicBezTo>
                      <a:pt x="55" y="12390"/>
                      <a:pt x="126" y="15877"/>
                      <a:pt x="185" y="15877"/>
                    </a:cubicBezTo>
                    <a:cubicBezTo>
                      <a:pt x="185" y="15877"/>
                      <a:pt x="185" y="15877"/>
                      <a:pt x="185" y="15877"/>
                    </a:cubicBezTo>
                    <a:cubicBezTo>
                      <a:pt x="245" y="15875"/>
                      <a:pt x="273" y="12386"/>
                      <a:pt x="247" y="8032"/>
                    </a:cubicBezTo>
                    <a:cubicBezTo>
                      <a:pt x="221" y="3620"/>
                      <a:pt x="149" y="1"/>
                      <a:pt x="89"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6" name="Google Shape;1596;p37"/>
              <p:cNvSpPr/>
              <p:nvPr/>
            </p:nvSpPr>
            <p:spPr>
              <a:xfrm>
                <a:off x="3174052" y="953199"/>
                <a:ext cx="15320" cy="1037276"/>
              </a:xfrm>
              <a:custGeom>
                <a:avLst/>
                <a:gdLst/>
                <a:ahLst/>
                <a:cxnLst/>
                <a:rect l="l" t="t" r="r" b="b"/>
                <a:pathLst>
                  <a:path w="269" h="18213" extrusionOk="0">
                    <a:moveTo>
                      <a:pt x="90" y="1"/>
                    </a:moveTo>
                    <a:cubicBezTo>
                      <a:pt x="30" y="1"/>
                      <a:pt x="0" y="4164"/>
                      <a:pt x="26" y="9232"/>
                    </a:cubicBezTo>
                    <a:cubicBezTo>
                      <a:pt x="51" y="14223"/>
                      <a:pt x="120" y="18213"/>
                      <a:pt x="179" y="18213"/>
                    </a:cubicBezTo>
                    <a:cubicBezTo>
                      <a:pt x="179" y="18213"/>
                      <a:pt x="179" y="18213"/>
                      <a:pt x="179" y="18213"/>
                    </a:cubicBezTo>
                    <a:cubicBezTo>
                      <a:pt x="238" y="18210"/>
                      <a:pt x="268" y="14219"/>
                      <a:pt x="244" y="9229"/>
                    </a:cubicBezTo>
                    <a:cubicBezTo>
                      <a:pt x="221" y="4164"/>
                      <a:pt x="151" y="1"/>
                      <a:pt x="90"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7" name="Google Shape;1597;p37"/>
              <p:cNvSpPr/>
              <p:nvPr/>
            </p:nvSpPr>
            <p:spPr>
              <a:xfrm>
                <a:off x="3226049" y="1012087"/>
                <a:ext cx="14124" cy="921491"/>
              </a:xfrm>
              <a:custGeom>
                <a:avLst/>
                <a:gdLst/>
                <a:ahLst/>
                <a:cxnLst/>
                <a:rect l="l" t="t" r="r" b="b"/>
                <a:pathLst>
                  <a:path w="248" h="16180" extrusionOk="0">
                    <a:moveTo>
                      <a:pt x="97" y="1"/>
                    </a:moveTo>
                    <a:cubicBezTo>
                      <a:pt x="36" y="1"/>
                      <a:pt x="0" y="3690"/>
                      <a:pt x="16" y="8189"/>
                    </a:cubicBezTo>
                    <a:cubicBezTo>
                      <a:pt x="32" y="12627"/>
                      <a:pt x="94" y="16179"/>
                      <a:pt x="153" y="16179"/>
                    </a:cubicBezTo>
                    <a:cubicBezTo>
                      <a:pt x="153" y="16179"/>
                      <a:pt x="153" y="16179"/>
                      <a:pt x="153" y="16179"/>
                    </a:cubicBezTo>
                    <a:cubicBezTo>
                      <a:pt x="213" y="16178"/>
                      <a:pt x="248" y="12623"/>
                      <a:pt x="234" y="8188"/>
                    </a:cubicBezTo>
                    <a:cubicBezTo>
                      <a:pt x="220" y="3690"/>
                      <a:pt x="157" y="1"/>
                      <a:pt x="97" y="1"/>
                    </a:cubicBezTo>
                    <a:cubicBezTo>
                      <a:pt x="97" y="1"/>
                      <a:pt x="97" y="1"/>
                      <a:pt x="97"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8" name="Google Shape;1598;p37"/>
              <p:cNvSpPr/>
              <p:nvPr/>
            </p:nvSpPr>
            <p:spPr>
              <a:xfrm>
                <a:off x="3071480" y="882634"/>
                <a:ext cx="268987" cy="64641"/>
              </a:xfrm>
              <a:custGeom>
                <a:avLst/>
                <a:gdLst/>
                <a:ahLst/>
                <a:cxnLst/>
                <a:rect l="l" t="t" r="r" b="b"/>
                <a:pathLst>
                  <a:path w="4723" h="1135" extrusionOk="0">
                    <a:moveTo>
                      <a:pt x="2537" y="0"/>
                    </a:moveTo>
                    <a:cubicBezTo>
                      <a:pt x="1455" y="0"/>
                      <a:pt x="470" y="162"/>
                      <a:pt x="0" y="254"/>
                    </a:cubicBezTo>
                    <a:cubicBezTo>
                      <a:pt x="74" y="360"/>
                      <a:pt x="197" y="387"/>
                      <a:pt x="300" y="387"/>
                    </a:cubicBezTo>
                    <a:cubicBezTo>
                      <a:pt x="399" y="387"/>
                      <a:pt x="479" y="363"/>
                      <a:pt x="479" y="363"/>
                    </a:cubicBezTo>
                    <a:lnTo>
                      <a:pt x="480" y="610"/>
                    </a:lnTo>
                    <a:cubicBezTo>
                      <a:pt x="1062" y="403"/>
                      <a:pt x="1566" y="317"/>
                      <a:pt x="2007" y="317"/>
                    </a:cubicBezTo>
                    <a:cubicBezTo>
                      <a:pt x="2938" y="317"/>
                      <a:pt x="3587" y="701"/>
                      <a:pt x="4087" y="1134"/>
                    </a:cubicBezTo>
                    <a:lnTo>
                      <a:pt x="4085" y="310"/>
                    </a:lnTo>
                    <a:lnTo>
                      <a:pt x="4085" y="310"/>
                    </a:lnTo>
                    <a:cubicBezTo>
                      <a:pt x="4085" y="310"/>
                      <a:pt x="4254" y="358"/>
                      <a:pt x="4432" y="358"/>
                    </a:cubicBezTo>
                    <a:cubicBezTo>
                      <a:pt x="4537" y="358"/>
                      <a:pt x="4644" y="341"/>
                      <a:pt x="4722" y="289"/>
                    </a:cubicBezTo>
                    <a:cubicBezTo>
                      <a:pt x="4033" y="73"/>
                      <a:pt x="3263" y="0"/>
                      <a:pt x="2537" y="0"/>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599" name="Google Shape;1599;p37"/>
            <p:cNvSpPr/>
            <p:nvPr/>
          </p:nvSpPr>
          <p:spPr>
            <a:xfrm>
              <a:off x="2750382" y="914186"/>
              <a:ext cx="395763" cy="452317"/>
            </a:xfrm>
            <a:custGeom>
              <a:avLst/>
              <a:gdLst/>
              <a:ahLst/>
              <a:cxnLst/>
              <a:rect l="l" t="t" r="r" b="b"/>
              <a:pathLst>
                <a:path w="6949" h="7942" extrusionOk="0">
                  <a:moveTo>
                    <a:pt x="1" y="0"/>
                  </a:moveTo>
                  <a:lnTo>
                    <a:pt x="83" y="5190"/>
                  </a:lnTo>
                  <a:lnTo>
                    <a:pt x="813" y="5345"/>
                  </a:lnTo>
                  <a:cubicBezTo>
                    <a:pt x="813" y="5345"/>
                    <a:pt x="1691" y="2400"/>
                    <a:pt x="3260" y="2400"/>
                  </a:cubicBezTo>
                  <a:cubicBezTo>
                    <a:pt x="3424" y="2400"/>
                    <a:pt x="3596" y="2432"/>
                    <a:pt x="3776" y="2504"/>
                  </a:cubicBezTo>
                  <a:cubicBezTo>
                    <a:pt x="5917" y="3357"/>
                    <a:pt x="6158" y="7710"/>
                    <a:pt x="6158" y="7710"/>
                  </a:cubicBezTo>
                  <a:lnTo>
                    <a:pt x="6510" y="7928"/>
                  </a:lnTo>
                  <a:lnTo>
                    <a:pt x="6948" y="7942"/>
                  </a:lnTo>
                  <a:lnTo>
                    <a:pt x="6948" y="7942"/>
                  </a:lnTo>
                  <a:lnTo>
                    <a:pt x="6433" y="3087"/>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0" name="Google Shape;1600;p37"/>
            <p:cNvSpPr/>
            <p:nvPr/>
          </p:nvSpPr>
          <p:spPr>
            <a:xfrm>
              <a:off x="2750439" y="914243"/>
              <a:ext cx="366091" cy="304411"/>
            </a:xfrm>
            <a:custGeom>
              <a:avLst/>
              <a:gdLst/>
              <a:ahLst/>
              <a:cxnLst/>
              <a:rect l="l" t="t" r="r" b="b"/>
              <a:pathLst>
                <a:path w="6428" h="5345" extrusionOk="0">
                  <a:moveTo>
                    <a:pt x="1" y="0"/>
                  </a:moveTo>
                  <a:lnTo>
                    <a:pt x="84" y="5190"/>
                  </a:lnTo>
                  <a:lnTo>
                    <a:pt x="813" y="5345"/>
                  </a:lnTo>
                  <a:cubicBezTo>
                    <a:pt x="812" y="5344"/>
                    <a:pt x="1690" y="2400"/>
                    <a:pt x="3259" y="2400"/>
                  </a:cubicBezTo>
                  <a:cubicBezTo>
                    <a:pt x="3424" y="2400"/>
                    <a:pt x="3596" y="2432"/>
                    <a:pt x="3776" y="2504"/>
                  </a:cubicBezTo>
                  <a:cubicBezTo>
                    <a:pt x="4227" y="2683"/>
                    <a:pt x="4593" y="3018"/>
                    <a:pt x="4891" y="3435"/>
                  </a:cubicBezTo>
                  <a:cubicBezTo>
                    <a:pt x="5057" y="3372"/>
                    <a:pt x="5229" y="3315"/>
                    <a:pt x="5407" y="3267"/>
                  </a:cubicBezTo>
                  <a:cubicBezTo>
                    <a:pt x="5751" y="3173"/>
                    <a:pt x="6093" y="3114"/>
                    <a:pt x="6428" y="3086"/>
                  </a:cubicBezTo>
                  <a:lnTo>
                    <a:pt x="1" y="0"/>
                  </a:ln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1" name="Google Shape;1601;p37"/>
            <p:cNvSpPr/>
            <p:nvPr/>
          </p:nvSpPr>
          <p:spPr>
            <a:xfrm>
              <a:off x="2768778" y="895221"/>
              <a:ext cx="377880" cy="470086"/>
            </a:xfrm>
            <a:custGeom>
              <a:avLst/>
              <a:gdLst/>
              <a:ahLst/>
              <a:cxnLst/>
              <a:rect l="l" t="t" r="r" b="b"/>
              <a:pathLst>
                <a:path w="6635" h="8254" extrusionOk="0">
                  <a:moveTo>
                    <a:pt x="0" y="0"/>
                  </a:moveTo>
                  <a:lnTo>
                    <a:pt x="80" y="5145"/>
                  </a:lnTo>
                  <a:lnTo>
                    <a:pt x="818" y="5315"/>
                  </a:lnTo>
                  <a:cubicBezTo>
                    <a:pt x="818" y="5315"/>
                    <a:pt x="1644" y="2390"/>
                    <a:pt x="3232" y="2390"/>
                  </a:cubicBezTo>
                  <a:cubicBezTo>
                    <a:pt x="3401" y="2390"/>
                    <a:pt x="3579" y="2424"/>
                    <a:pt x="3766" y="2497"/>
                  </a:cubicBezTo>
                  <a:cubicBezTo>
                    <a:pt x="5998" y="3379"/>
                    <a:pt x="6274" y="8040"/>
                    <a:pt x="6274" y="8040"/>
                  </a:cubicBezTo>
                  <a:lnTo>
                    <a:pt x="6635" y="8254"/>
                  </a:lnTo>
                  <a:lnTo>
                    <a:pt x="6626" y="3119"/>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2" name="Google Shape;1602;p37"/>
            <p:cNvSpPr/>
            <p:nvPr/>
          </p:nvSpPr>
          <p:spPr>
            <a:xfrm>
              <a:off x="2768778" y="895221"/>
              <a:ext cx="377880" cy="470086"/>
            </a:xfrm>
            <a:custGeom>
              <a:avLst/>
              <a:gdLst/>
              <a:ahLst/>
              <a:cxnLst/>
              <a:rect l="l" t="t" r="r" b="b"/>
              <a:pathLst>
                <a:path w="6635" h="8254" extrusionOk="0">
                  <a:moveTo>
                    <a:pt x="0" y="0"/>
                  </a:moveTo>
                  <a:lnTo>
                    <a:pt x="80" y="5145"/>
                  </a:lnTo>
                  <a:lnTo>
                    <a:pt x="818" y="5315"/>
                  </a:lnTo>
                  <a:cubicBezTo>
                    <a:pt x="818" y="5315"/>
                    <a:pt x="1644" y="2390"/>
                    <a:pt x="3232" y="2390"/>
                  </a:cubicBezTo>
                  <a:cubicBezTo>
                    <a:pt x="3401" y="2390"/>
                    <a:pt x="3579" y="2424"/>
                    <a:pt x="3766" y="2497"/>
                  </a:cubicBezTo>
                  <a:cubicBezTo>
                    <a:pt x="5998" y="3379"/>
                    <a:pt x="6274" y="8040"/>
                    <a:pt x="6274" y="8040"/>
                  </a:cubicBezTo>
                  <a:lnTo>
                    <a:pt x="6635" y="8254"/>
                  </a:lnTo>
                  <a:lnTo>
                    <a:pt x="6626" y="3119"/>
                  </a:lnTo>
                  <a:lnTo>
                    <a:pt x="0" y="0"/>
                  </a:ln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603" name="Google Shape;1603;p37"/>
            <p:cNvGrpSpPr/>
            <p:nvPr/>
          </p:nvGrpSpPr>
          <p:grpSpPr>
            <a:xfrm>
              <a:off x="2491761" y="388856"/>
              <a:ext cx="371102" cy="1726230"/>
              <a:chOff x="2491761" y="388856"/>
              <a:chExt cx="371102" cy="1726230"/>
            </a:xfrm>
          </p:grpSpPr>
          <p:sp>
            <p:nvSpPr>
              <p:cNvPr id="1604" name="Google Shape;1604;p37"/>
              <p:cNvSpPr/>
              <p:nvPr/>
            </p:nvSpPr>
            <p:spPr>
              <a:xfrm>
                <a:off x="2491761" y="388856"/>
                <a:ext cx="371102" cy="1726173"/>
              </a:xfrm>
              <a:custGeom>
                <a:avLst/>
                <a:gdLst/>
                <a:ahLst/>
                <a:cxnLst/>
                <a:rect l="l" t="t" r="r" b="b"/>
                <a:pathLst>
                  <a:path w="6516" h="30309" extrusionOk="0">
                    <a:moveTo>
                      <a:pt x="1870" y="1"/>
                    </a:moveTo>
                    <a:cubicBezTo>
                      <a:pt x="915" y="1"/>
                      <a:pt x="1" y="92"/>
                      <a:pt x="12" y="595"/>
                    </a:cubicBezTo>
                    <a:cubicBezTo>
                      <a:pt x="21" y="1041"/>
                      <a:pt x="298" y="1126"/>
                      <a:pt x="508" y="1126"/>
                    </a:cubicBezTo>
                    <a:cubicBezTo>
                      <a:pt x="638" y="1126"/>
                      <a:pt x="742" y="1093"/>
                      <a:pt x="742" y="1093"/>
                    </a:cubicBezTo>
                    <a:lnTo>
                      <a:pt x="1362" y="30309"/>
                    </a:lnTo>
                    <a:lnTo>
                      <a:pt x="5935" y="30177"/>
                    </a:lnTo>
                    <a:lnTo>
                      <a:pt x="5519" y="1081"/>
                    </a:lnTo>
                    <a:lnTo>
                      <a:pt x="5519" y="1081"/>
                    </a:lnTo>
                    <a:cubicBezTo>
                      <a:pt x="5519" y="1081"/>
                      <a:pt x="5757" y="1155"/>
                      <a:pt x="5999" y="1155"/>
                    </a:cubicBezTo>
                    <a:cubicBezTo>
                      <a:pt x="6255" y="1155"/>
                      <a:pt x="6516" y="1072"/>
                      <a:pt x="6511" y="732"/>
                    </a:cubicBezTo>
                    <a:cubicBezTo>
                      <a:pt x="6504" y="68"/>
                      <a:pt x="4253" y="53"/>
                      <a:pt x="3079" y="27"/>
                    </a:cubicBezTo>
                    <a:cubicBezTo>
                      <a:pt x="2719" y="19"/>
                      <a:pt x="2290" y="1"/>
                      <a:pt x="18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5" name="Google Shape;1605;p37"/>
              <p:cNvSpPr/>
              <p:nvPr/>
            </p:nvSpPr>
            <p:spPr>
              <a:xfrm>
                <a:off x="2491761" y="388856"/>
                <a:ext cx="371102" cy="1726173"/>
              </a:xfrm>
              <a:custGeom>
                <a:avLst/>
                <a:gdLst/>
                <a:ahLst/>
                <a:cxnLst/>
                <a:rect l="l" t="t" r="r" b="b"/>
                <a:pathLst>
                  <a:path w="6516" h="30309" extrusionOk="0">
                    <a:moveTo>
                      <a:pt x="1870" y="1"/>
                    </a:moveTo>
                    <a:cubicBezTo>
                      <a:pt x="915" y="1"/>
                      <a:pt x="1" y="92"/>
                      <a:pt x="12" y="595"/>
                    </a:cubicBezTo>
                    <a:cubicBezTo>
                      <a:pt x="21" y="1041"/>
                      <a:pt x="298" y="1126"/>
                      <a:pt x="508" y="1126"/>
                    </a:cubicBezTo>
                    <a:cubicBezTo>
                      <a:pt x="638" y="1126"/>
                      <a:pt x="742" y="1093"/>
                      <a:pt x="742" y="1093"/>
                    </a:cubicBezTo>
                    <a:lnTo>
                      <a:pt x="1362" y="30309"/>
                    </a:lnTo>
                    <a:lnTo>
                      <a:pt x="5935" y="30177"/>
                    </a:lnTo>
                    <a:lnTo>
                      <a:pt x="5519" y="1081"/>
                    </a:lnTo>
                    <a:lnTo>
                      <a:pt x="5519" y="1081"/>
                    </a:lnTo>
                    <a:cubicBezTo>
                      <a:pt x="5519" y="1081"/>
                      <a:pt x="5757" y="1155"/>
                      <a:pt x="5999" y="1155"/>
                    </a:cubicBezTo>
                    <a:cubicBezTo>
                      <a:pt x="6255" y="1155"/>
                      <a:pt x="6516" y="1072"/>
                      <a:pt x="6511" y="732"/>
                    </a:cubicBezTo>
                    <a:cubicBezTo>
                      <a:pt x="6504" y="68"/>
                      <a:pt x="4253" y="53"/>
                      <a:pt x="3079" y="27"/>
                    </a:cubicBezTo>
                    <a:cubicBezTo>
                      <a:pt x="2719" y="19"/>
                      <a:pt x="2290" y="1"/>
                      <a:pt x="1870" y="1"/>
                    </a:cubicBez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6" name="Google Shape;1606;p37"/>
              <p:cNvSpPr/>
              <p:nvPr/>
            </p:nvSpPr>
            <p:spPr>
              <a:xfrm>
                <a:off x="2492672" y="414884"/>
                <a:ext cx="369508" cy="1700203"/>
              </a:xfrm>
              <a:custGeom>
                <a:avLst/>
                <a:gdLst/>
                <a:ahLst/>
                <a:cxnLst/>
                <a:rect l="l" t="t" r="r" b="b"/>
                <a:pathLst>
                  <a:path w="6488" h="29853" extrusionOk="0">
                    <a:moveTo>
                      <a:pt x="2856" y="0"/>
                    </a:moveTo>
                    <a:cubicBezTo>
                      <a:pt x="1657" y="0"/>
                      <a:pt x="622" y="181"/>
                      <a:pt x="1" y="222"/>
                    </a:cubicBezTo>
                    <a:cubicBezTo>
                      <a:pt x="43" y="594"/>
                      <a:pt x="297" y="668"/>
                      <a:pt x="492" y="668"/>
                    </a:cubicBezTo>
                    <a:cubicBezTo>
                      <a:pt x="621" y="668"/>
                      <a:pt x="724" y="636"/>
                      <a:pt x="724" y="636"/>
                    </a:cubicBezTo>
                    <a:lnTo>
                      <a:pt x="782" y="3347"/>
                    </a:lnTo>
                    <a:cubicBezTo>
                      <a:pt x="1020" y="1702"/>
                      <a:pt x="1478" y="902"/>
                      <a:pt x="2159" y="902"/>
                    </a:cubicBezTo>
                    <a:cubicBezTo>
                      <a:pt x="2165" y="902"/>
                      <a:pt x="2171" y="902"/>
                      <a:pt x="2176" y="902"/>
                    </a:cubicBezTo>
                    <a:cubicBezTo>
                      <a:pt x="4384" y="946"/>
                      <a:pt x="4691" y="2701"/>
                      <a:pt x="4635" y="6342"/>
                    </a:cubicBezTo>
                    <a:cubicBezTo>
                      <a:pt x="4579" y="9946"/>
                      <a:pt x="4490" y="28975"/>
                      <a:pt x="2711" y="29024"/>
                    </a:cubicBezTo>
                    <a:cubicBezTo>
                      <a:pt x="2711" y="29024"/>
                      <a:pt x="2710" y="29024"/>
                      <a:pt x="2710" y="29024"/>
                    </a:cubicBezTo>
                    <a:cubicBezTo>
                      <a:pt x="2123" y="29024"/>
                      <a:pt x="1235" y="10734"/>
                      <a:pt x="916" y="9591"/>
                    </a:cubicBezTo>
                    <a:lnTo>
                      <a:pt x="916" y="9591"/>
                    </a:lnTo>
                    <a:lnTo>
                      <a:pt x="1346" y="29853"/>
                    </a:lnTo>
                    <a:lnTo>
                      <a:pt x="5919" y="29721"/>
                    </a:lnTo>
                    <a:lnTo>
                      <a:pt x="5503" y="625"/>
                    </a:lnTo>
                    <a:lnTo>
                      <a:pt x="5503" y="625"/>
                    </a:lnTo>
                    <a:cubicBezTo>
                      <a:pt x="5503" y="625"/>
                      <a:pt x="5739" y="698"/>
                      <a:pt x="5980" y="698"/>
                    </a:cubicBezTo>
                    <a:cubicBezTo>
                      <a:pt x="6210" y="698"/>
                      <a:pt x="6444" y="632"/>
                      <a:pt x="6488" y="373"/>
                    </a:cubicBezTo>
                    <a:cubicBezTo>
                      <a:pt x="5886" y="357"/>
                      <a:pt x="4591" y="34"/>
                      <a:pt x="3108" y="3"/>
                    </a:cubicBezTo>
                    <a:cubicBezTo>
                      <a:pt x="3023" y="1"/>
                      <a:pt x="2939" y="0"/>
                      <a:pt x="2856"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7" name="Google Shape;1607;p37"/>
              <p:cNvSpPr/>
              <p:nvPr/>
            </p:nvSpPr>
            <p:spPr>
              <a:xfrm>
                <a:off x="2569045" y="414770"/>
                <a:ext cx="293818" cy="1700260"/>
              </a:xfrm>
              <a:custGeom>
                <a:avLst/>
                <a:gdLst/>
                <a:ahLst/>
                <a:cxnLst/>
                <a:rect l="l" t="t" r="r" b="b"/>
                <a:pathLst>
                  <a:path w="5159" h="29854" extrusionOk="0">
                    <a:moveTo>
                      <a:pt x="4984" y="1"/>
                    </a:moveTo>
                    <a:cubicBezTo>
                      <a:pt x="4983" y="334"/>
                      <a:pt x="4722" y="416"/>
                      <a:pt x="4467" y="416"/>
                    </a:cubicBezTo>
                    <a:cubicBezTo>
                      <a:pt x="4222" y="416"/>
                      <a:pt x="3983" y="341"/>
                      <a:pt x="3983" y="341"/>
                    </a:cubicBezTo>
                    <a:lnTo>
                      <a:pt x="3983" y="341"/>
                    </a:lnTo>
                    <a:lnTo>
                      <a:pt x="4409" y="29538"/>
                    </a:lnTo>
                    <a:lnTo>
                      <a:pt x="1" y="29661"/>
                    </a:lnTo>
                    <a:lnTo>
                      <a:pt x="5" y="29854"/>
                    </a:lnTo>
                    <a:lnTo>
                      <a:pt x="4578" y="29722"/>
                    </a:lnTo>
                    <a:lnTo>
                      <a:pt x="4162" y="626"/>
                    </a:lnTo>
                    <a:lnTo>
                      <a:pt x="4162" y="626"/>
                    </a:lnTo>
                    <a:cubicBezTo>
                      <a:pt x="4162" y="626"/>
                      <a:pt x="4400" y="701"/>
                      <a:pt x="4642" y="701"/>
                    </a:cubicBezTo>
                    <a:cubicBezTo>
                      <a:pt x="4897" y="701"/>
                      <a:pt x="5158" y="618"/>
                      <a:pt x="5154" y="278"/>
                    </a:cubicBezTo>
                    <a:cubicBezTo>
                      <a:pt x="5153" y="168"/>
                      <a:pt x="5091" y="78"/>
                      <a:pt x="4984"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8" name="Google Shape;1608;p37"/>
              <p:cNvSpPr/>
              <p:nvPr/>
            </p:nvSpPr>
            <p:spPr>
              <a:xfrm>
                <a:off x="2573715" y="643890"/>
                <a:ext cx="34570" cy="1257454"/>
              </a:xfrm>
              <a:custGeom>
                <a:avLst/>
                <a:gdLst/>
                <a:ahLst/>
                <a:cxnLst/>
                <a:rect l="l" t="t" r="r" b="b"/>
                <a:pathLst>
                  <a:path w="607" h="22079" extrusionOk="0">
                    <a:moveTo>
                      <a:pt x="81" y="1"/>
                    </a:moveTo>
                    <a:cubicBezTo>
                      <a:pt x="1" y="1"/>
                      <a:pt x="38" y="5070"/>
                      <a:pt x="164" y="11222"/>
                    </a:cubicBezTo>
                    <a:cubicBezTo>
                      <a:pt x="289" y="17262"/>
                      <a:pt x="450" y="22078"/>
                      <a:pt x="528" y="22078"/>
                    </a:cubicBezTo>
                    <a:cubicBezTo>
                      <a:pt x="528" y="22078"/>
                      <a:pt x="528" y="22078"/>
                      <a:pt x="528" y="22078"/>
                    </a:cubicBezTo>
                    <a:cubicBezTo>
                      <a:pt x="607" y="22076"/>
                      <a:pt x="574" y="17258"/>
                      <a:pt x="453" y="11219"/>
                    </a:cubicBezTo>
                    <a:cubicBezTo>
                      <a:pt x="329" y="5071"/>
                      <a:pt x="163" y="2"/>
                      <a:pt x="81" y="1"/>
                    </a:cubicBezTo>
                    <a:cubicBezTo>
                      <a:pt x="81" y="1"/>
                      <a:pt x="81" y="1"/>
                      <a:pt x="81"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9" name="Google Shape;1609;p37"/>
              <p:cNvSpPr/>
              <p:nvPr/>
            </p:nvSpPr>
            <p:spPr>
              <a:xfrm>
                <a:off x="2637046" y="522752"/>
                <a:ext cx="35994" cy="1442379"/>
              </a:xfrm>
              <a:custGeom>
                <a:avLst/>
                <a:gdLst/>
                <a:ahLst/>
                <a:cxnLst/>
                <a:rect l="l" t="t" r="r" b="b"/>
                <a:pathLst>
                  <a:path w="632" h="25326" extrusionOk="0">
                    <a:moveTo>
                      <a:pt x="83" y="1"/>
                    </a:moveTo>
                    <a:cubicBezTo>
                      <a:pt x="1" y="1"/>
                      <a:pt x="44" y="5837"/>
                      <a:pt x="178" y="12903"/>
                    </a:cubicBezTo>
                    <a:cubicBezTo>
                      <a:pt x="306" y="19821"/>
                      <a:pt x="474" y="25326"/>
                      <a:pt x="553" y="25326"/>
                    </a:cubicBezTo>
                    <a:cubicBezTo>
                      <a:pt x="553" y="25326"/>
                      <a:pt x="553" y="25326"/>
                      <a:pt x="553" y="25326"/>
                    </a:cubicBezTo>
                    <a:cubicBezTo>
                      <a:pt x="631" y="25325"/>
                      <a:pt x="592" y="19818"/>
                      <a:pt x="466" y="12902"/>
                    </a:cubicBezTo>
                    <a:cubicBezTo>
                      <a:pt x="337" y="5839"/>
                      <a:pt x="163" y="2"/>
                      <a:pt x="83" y="1"/>
                    </a:cubicBezTo>
                    <a:cubicBezTo>
                      <a:pt x="83" y="1"/>
                      <a:pt x="83" y="1"/>
                      <a:pt x="83"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0" name="Google Shape;1610;p37"/>
              <p:cNvSpPr/>
              <p:nvPr/>
            </p:nvSpPr>
            <p:spPr>
              <a:xfrm>
                <a:off x="2707554" y="606301"/>
                <a:ext cx="30470" cy="1280748"/>
              </a:xfrm>
              <a:custGeom>
                <a:avLst/>
                <a:gdLst/>
                <a:ahLst/>
                <a:cxnLst/>
                <a:rect l="l" t="t" r="r" b="b"/>
                <a:pathLst>
                  <a:path w="535" h="22488" extrusionOk="0">
                    <a:moveTo>
                      <a:pt x="80" y="0"/>
                    </a:moveTo>
                    <a:cubicBezTo>
                      <a:pt x="0" y="0"/>
                      <a:pt x="22" y="5165"/>
                      <a:pt x="129" y="11431"/>
                    </a:cubicBezTo>
                    <a:cubicBezTo>
                      <a:pt x="234" y="17583"/>
                      <a:pt x="381" y="22488"/>
                      <a:pt x="458" y="22488"/>
                    </a:cubicBezTo>
                    <a:cubicBezTo>
                      <a:pt x="458" y="22488"/>
                      <a:pt x="458" y="22488"/>
                      <a:pt x="458" y="22488"/>
                    </a:cubicBezTo>
                    <a:cubicBezTo>
                      <a:pt x="535" y="22487"/>
                      <a:pt x="517" y="17581"/>
                      <a:pt x="416" y="11431"/>
                    </a:cubicBezTo>
                    <a:cubicBezTo>
                      <a:pt x="312" y="5167"/>
                      <a:pt x="161" y="1"/>
                      <a:pt x="80" y="0"/>
                    </a:cubicBezTo>
                    <a:cubicBezTo>
                      <a:pt x="80" y="0"/>
                      <a:pt x="80" y="0"/>
                      <a:pt x="80"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1" name="Google Shape;1611;p37"/>
              <p:cNvSpPr/>
              <p:nvPr/>
            </p:nvSpPr>
            <p:spPr>
              <a:xfrm>
                <a:off x="2497684" y="423939"/>
                <a:ext cx="356466" cy="92548"/>
              </a:xfrm>
              <a:custGeom>
                <a:avLst/>
                <a:gdLst/>
                <a:ahLst/>
                <a:cxnLst/>
                <a:rect l="l" t="t" r="r" b="b"/>
                <a:pathLst>
                  <a:path w="6259" h="1625" extrusionOk="0">
                    <a:moveTo>
                      <a:pt x="3182" y="1"/>
                    </a:moveTo>
                    <a:cubicBezTo>
                      <a:pt x="1818" y="1"/>
                      <a:pt x="597" y="200"/>
                      <a:pt x="0" y="317"/>
                    </a:cubicBezTo>
                    <a:cubicBezTo>
                      <a:pt x="102" y="471"/>
                      <a:pt x="271" y="508"/>
                      <a:pt x="409" y="508"/>
                    </a:cubicBezTo>
                    <a:cubicBezTo>
                      <a:pt x="537" y="508"/>
                      <a:pt x="638" y="477"/>
                      <a:pt x="638" y="477"/>
                    </a:cubicBezTo>
                    <a:lnTo>
                      <a:pt x="645" y="825"/>
                    </a:lnTo>
                    <a:cubicBezTo>
                      <a:pt x="1389" y="552"/>
                      <a:pt x="2037" y="438"/>
                      <a:pt x="2608" y="438"/>
                    </a:cubicBezTo>
                    <a:cubicBezTo>
                      <a:pt x="3872" y="438"/>
                      <a:pt x="4754" y="996"/>
                      <a:pt x="5434" y="1624"/>
                    </a:cubicBezTo>
                    <a:lnTo>
                      <a:pt x="5416" y="466"/>
                    </a:lnTo>
                    <a:lnTo>
                      <a:pt x="5416" y="466"/>
                    </a:lnTo>
                    <a:cubicBezTo>
                      <a:pt x="5416" y="466"/>
                      <a:pt x="5650" y="539"/>
                      <a:pt x="5890" y="539"/>
                    </a:cubicBezTo>
                    <a:cubicBezTo>
                      <a:pt x="6024" y="539"/>
                      <a:pt x="6160" y="516"/>
                      <a:pt x="6258" y="446"/>
                    </a:cubicBezTo>
                    <a:cubicBezTo>
                      <a:pt x="5286" y="111"/>
                      <a:pt x="4195" y="1"/>
                      <a:pt x="3182"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612" name="Google Shape;1612;p37"/>
            <p:cNvSpPr/>
            <p:nvPr/>
          </p:nvSpPr>
          <p:spPr>
            <a:xfrm>
              <a:off x="2567393" y="390736"/>
              <a:ext cx="1245323" cy="1724294"/>
            </a:xfrm>
            <a:custGeom>
              <a:avLst/>
              <a:gdLst/>
              <a:ahLst/>
              <a:cxnLst/>
              <a:rect l="l" t="t" r="r" b="b"/>
              <a:pathLst>
                <a:path w="21866" h="30276" extrusionOk="0">
                  <a:moveTo>
                    <a:pt x="2096" y="1"/>
                  </a:moveTo>
                  <a:lnTo>
                    <a:pt x="2589" y="28426"/>
                  </a:lnTo>
                  <a:lnTo>
                    <a:pt x="0" y="28492"/>
                  </a:lnTo>
                  <a:lnTo>
                    <a:pt x="38" y="30276"/>
                  </a:lnTo>
                  <a:lnTo>
                    <a:pt x="2468" y="30205"/>
                  </a:lnTo>
                  <a:lnTo>
                    <a:pt x="4612" y="30144"/>
                  </a:lnTo>
                  <a:lnTo>
                    <a:pt x="4402" y="15711"/>
                  </a:lnTo>
                  <a:lnTo>
                    <a:pt x="4379" y="14096"/>
                  </a:lnTo>
                  <a:cubicBezTo>
                    <a:pt x="4463" y="13824"/>
                    <a:pt x="4777" y="12890"/>
                    <a:pt x="5317" y="12164"/>
                  </a:cubicBezTo>
                  <a:cubicBezTo>
                    <a:pt x="5424" y="12053"/>
                    <a:pt x="5540" y="11953"/>
                    <a:pt x="5661" y="11869"/>
                  </a:cubicBezTo>
                  <a:cubicBezTo>
                    <a:pt x="5684" y="11853"/>
                    <a:pt x="5707" y="11838"/>
                    <a:pt x="5730" y="11824"/>
                  </a:cubicBezTo>
                  <a:cubicBezTo>
                    <a:pt x="5823" y="11766"/>
                    <a:pt x="5918" y="11717"/>
                    <a:pt x="6016" y="11680"/>
                  </a:cubicBezTo>
                  <a:cubicBezTo>
                    <a:pt x="6041" y="11672"/>
                    <a:pt x="6066" y="11662"/>
                    <a:pt x="6090" y="11654"/>
                  </a:cubicBezTo>
                  <a:cubicBezTo>
                    <a:pt x="6141" y="11638"/>
                    <a:pt x="6193" y="11625"/>
                    <a:pt x="6244" y="11616"/>
                  </a:cubicBezTo>
                  <a:cubicBezTo>
                    <a:pt x="6295" y="11606"/>
                    <a:pt x="6348" y="11600"/>
                    <a:pt x="6402" y="11596"/>
                  </a:cubicBezTo>
                  <a:cubicBezTo>
                    <a:pt x="6429" y="11595"/>
                    <a:pt x="6456" y="11594"/>
                    <a:pt x="6483" y="11594"/>
                  </a:cubicBezTo>
                  <a:cubicBezTo>
                    <a:pt x="6510" y="11594"/>
                    <a:pt x="6537" y="11595"/>
                    <a:pt x="6564" y="11596"/>
                  </a:cubicBezTo>
                  <a:cubicBezTo>
                    <a:pt x="6701" y="11605"/>
                    <a:pt x="6843" y="11638"/>
                    <a:pt x="6991" y="11696"/>
                  </a:cubicBezTo>
                  <a:cubicBezTo>
                    <a:pt x="7042" y="11716"/>
                    <a:pt x="7091" y="11740"/>
                    <a:pt x="7140" y="11763"/>
                  </a:cubicBezTo>
                  <a:cubicBezTo>
                    <a:pt x="7148" y="11768"/>
                    <a:pt x="7157" y="11772"/>
                    <a:pt x="7165" y="11777"/>
                  </a:cubicBezTo>
                  <a:cubicBezTo>
                    <a:pt x="7212" y="11800"/>
                    <a:pt x="7257" y="11827"/>
                    <a:pt x="7303" y="11854"/>
                  </a:cubicBezTo>
                  <a:cubicBezTo>
                    <a:pt x="7311" y="11859"/>
                    <a:pt x="7317" y="11863"/>
                    <a:pt x="7326" y="11869"/>
                  </a:cubicBezTo>
                  <a:cubicBezTo>
                    <a:pt x="7421" y="11928"/>
                    <a:pt x="7510" y="11994"/>
                    <a:pt x="7597" y="12068"/>
                  </a:cubicBezTo>
                  <a:cubicBezTo>
                    <a:pt x="7601" y="12072"/>
                    <a:pt x="7605" y="12074"/>
                    <a:pt x="7610" y="12078"/>
                  </a:cubicBezTo>
                  <a:cubicBezTo>
                    <a:pt x="7654" y="12115"/>
                    <a:pt x="7696" y="12153"/>
                    <a:pt x="7737" y="12194"/>
                  </a:cubicBezTo>
                  <a:lnTo>
                    <a:pt x="7746" y="12204"/>
                  </a:lnTo>
                  <a:cubicBezTo>
                    <a:pt x="7875" y="12331"/>
                    <a:pt x="7995" y="12474"/>
                    <a:pt x="8105" y="12628"/>
                  </a:cubicBezTo>
                  <a:cubicBezTo>
                    <a:pt x="9223" y="14191"/>
                    <a:pt x="9373" y="16905"/>
                    <a:pt x="9373" y="16905"/>
                  </a:cubicBezTo>
                  <a:lnTo>
                    <a:pt x="9387" y="16912"/>
                  </a:lnTo>
                  <a:lnTo>
                    <a:pt x="10137" y="17108"/>
                  </a:lnTo>
                  <a:lnTo>
                    <a:pt x="11325" y="17935"/>
                  </a:lnTo>
                  <a:lnTo>
                    <a:pt x="11373" y="29952"/>
                  </a:lnTo>
                  <a:lnTo>
                    <a:pt x="12971" y="29907"/>
                  </a:lnTo>
                  <a:lnTo>
                    <a:pt x="12955" y="19408"/>
                  </a:lnTo>
                  <a:lnTo>
                    <a:pt x="12951" y="18152"/>
                  </a:lnTo>
                  <a:lnTo>
                    <a:pt x="12965" y="18155"/>
                  </a:lnTo>
                  <a:cubicBezTo>
                    <a:pt x="12965" y="18155"/>
                    <a:pt x="13293" y="17033"/>
                    <a:pt x="13918" y="16191"/>
                  </a:cubicBezTo>
                  <a:lnTo>
                    <a:pt x="13941" y="16168"/>
                  </a:lnTo>
                  <a:cubicBezTo>
                    <a:pt x="13961" y="16148"/>
                    <a:pt x="13981" y="16128"/>
                    <a:pt x="14002" y="16110"/>
                  </a:cubicBezTo>
                  <a:cubicBezTo>
                    <a:pt x="14042" y="16072"/>
                    <a:pt x="14083" y="16035"/>
                    <a:pt x="14126" y="16001"/>
                  </a:cubicBezTo>
                  <a:cubicBezTo>
                    <a:pt x="14189" y="15949"/>
                    <a:pt x="14253" y="15901"/>
                    <a:pt x="14321" y="15858"/>
                  </a:cubicBezTo>
                  <a:cubicBezTo>
                    <a:pt x="14410" y="15801"/>
                    <a:pt x="14503" y="15753"/>
                    <a:pt x="14598" y="15716"/>
                  </a:cubicBezTo>
                  <a:cubicBezTo>
                    <a:pt x="14621" y="15707"/>
                    <a:pt x="14645" y="15698"/>
                    <a:pt x="14670" y="15690"/>
                  </a:cubicBezTo>
                  <a:cubicBezTo>
                    <a:pt x="14719" y="15674"/>
                    <a:pt x="14768" y="15661"/>
                    <a:pt x="14817" y="15652"/>
                  </a:cubicBezTo>
                  <a:cubicBezTo>
                    <a:pt x="14894" y="15636"/>
                    <a:pt x="14972" y="15628"/>
                    <a:pt x="15052" y="15628"/>
                  </a:cubicBezTo>
                  <a:cubicBezTo>
                    <a:pt x="15208" y="15628"/>
                    <a:pt x="15370" y="15659"/>
                    <a:pt x="15538" y="15726"/>
                  </a:cubicBezTo>
                  <a:cubicBezTo>
                    <a:pt x="15587" y="15746"/>
                    <a:pt x="15634" y="15767"/>
                    <a:pt x="15681" y="15790"/>
                  </a:cubicBezTo>
                  <a:cubicBezTo>
                    <a:pt x="15690" y="15794"/>
                    <a:pt x="15699" y="15798"/>
                    <a:pt x="15707" y="15801"/>
                  </a:cubicBezTo>
                  <a:cubicBezTo>
                    <a:pt x="15751" y="15826"/>
                    <a:pt x="15796" y="15849"/>
                    <a:pt x="15838" y="15875"/>
                  </a:cubicBezTo>
                  <a:cubicBezTo>
                    <a:pt x="15847" y="15879"/>
                    <a:pt x="15853" y="15885"/>
                    <a:pt x="15861" y="15889"/>
                  </a:cubicBezTo>
                  <a:cubicBezTo>
                    <a:pt x="15951" y="15946"/>
                    <a:pt x="16038" y="16010"/>
                    <a:pt x="16120" y="16080"/>
                  </a:cubicBezTo>
                  <a:cubicBezTo>
                    <a:pt x="16124" y="16084"/>
                    <a:pt x="16128" y="16086"/>
                    <a:pt x="16133" y="16090"/>
                  </a:cubicBezTo>
                  <a:cubicBezTo>
                    <a:pt x="16173" y="16126"/>
                    <a:pt x="16214" y="16164"/>
                    <a:pt x="16252" y="16202"/>
                  </a:cubicBezTo>
                  <a:lnTo>
                    <a:pt x="16261" y="16211"/>
                  </a:lnTo>
                  <a:cubicBezTo>
                    <a:pt x="16386" y="16336"/>
                    <a:pt x="16498" y="16473"/>
                    <a:pt x="16603" y="16622"/>
                  </a:cubicBezTo>
                  <a:cubicBezTo>
                    <a:pt x="17663" y="18135"/>
                    <a:pt x="17775" y="20779"/>
                    <a:pt x="17775" y="20779"/>
                  </a:cubicBezTo>
                  <a:lnTo>
                    <a:pt x="17909" y="20861"/>
                  </a:lnTo>
                  <a:lnTo>
                    <a:pt x="17854" y="30267"/>
                  </a:lnTo>
                  <a:lnTo>
                    <a:pt x="19490" y="30219"/>
                  </a:lnTo>
                  <a:lnTo>
                    <a:pt x="21014" y="30174"/>
                  </a:lnTo>
                  <a:lnTo>
                    <a:pt x="21081" y="23810"/>
                  </a:lnTo>
                  <a:lnTo>
                    <a:pt x="21114" y="23842"/>
                  </a:lnTo>
                  <a:lnTo>
                    <a:pt x="21171" y="18484"/>
                  </a:lnTo>
                  <a:lnTo>
                    <a:pt x="21137" y="18452"/>
                  </a:lnTo>
                  <a:lnTo>
                    <a:pt x="21183" y="14213"/>
                  </a:lnTo>
                  <a:lnTo>
                    <a:pt x="21189" y="13564"/>
                  </a:lnTo>
                  <a:cubicBezTo>
                    <a:pt x="21189" y="13564"/>
                    <a:pt x="21190" y="13564"/>
                    <a:pt x="21193" y="13565"/>
                  </a:cubicBezTo>
                  <a:cubicBezTo>
                    <a:pt x="21195" y="13565"/>
                    <a:pt x="21198" y="13566"/>
                    <a:pt x="21204" y="13567"/>
                  </a:cubicBezTo>
                  <a:cubicBezTo>
                    <a:pt x="21205" y="13567"/>
                    <a:pt x="21205" y="13567"/>
                    <a:pt x="21206" y="13569"/>
                  </a:cubicBezTo>
                  <a:cubicBezTo>
                    <a:pt x="21208" y="13569"/>
                    <a:pt x="21209" y="13569"/>
                    <a:pt x="21211" y="13570"/>
                  </a:cubicBezTo>
                  <a:cubicBezTo>
                    <a:pt x="21213" y="13570"/>
                    <a:pt x="21214" y="13570"/>
                    <a:pt x="21215" y="13571"/>
                  </a:cubicBezTo>
                  <a:cubicBezTo>
                    <a:pt x="21224" y="13572"/>
                    <a:pt x="21232" y="13575"/>
                    <a:pt x="21243" y="13576"/>
                  </a:cubicBezTo>
                  <a:lnTo>
                    <a:pt x="21246" y="13576"/>
                  </a:lnTo>
                  <a:cubicBezTo>
                    <a:pt x="21256" y="13577"/>
                    <a:pt x="21268" y="13581"/>
                    <a:pt x="21282" y="13583"/>
                  </a:cubicBezTo>
                  <a:cubicBezTo>
                    <a:pt x="21283" y="13583"/>
                    <a:pt x="21284" y="13583"/>
                    <a:pt x="21285" y="13585"/>
                  </a:cubicBezTo>
                  <a:cubicBezTo>
                    <a:pt x="21299" y="13587"/>
                    <a:pt x="21313" y="13588"/>
                    <a:pt x="21327" y="13591"/>
                  </a:cubicBezTo>
                  <a:cubicBezTo>
                    <a:pt x="21329" y="13591"/>
                    <a:pt x="21330" y="13591"/>
                    <a:pt x="21332" y="13592"/>
                  </a:cubicBezTo>
                  <a:cubicBezTo>
                    <a:pt x="21347" y="13593"/>
                    <a:pt x="21363" y="13596"/>
                    <a:pt x="21380" y="13597"/>
                  </a:cubicBezTo>
                  <a:lnTo>
                    <a:pt x="21385" y="13597"/>
                  </a:lnTo>
                  <a:cubicBezTo>
                    <a:pt x="21401" y="13598"/>
                    <a:pt x="21419" y="13601"/>
                    <a:pt x="21436" y="13602"/>
                  </a:cubicBezTo>
                  <a:lnTo>
                    <a:pt x="21442" y="13602"/>
                  </a:lnTo>
                  <a:cubicBezTo>
                    <a:pt x="21459" y="13603"/>
                    <a:pt x="21478" y="13603"/>
                    <a:pt x="21495" y="13603"/>
                  </a:cubicBezTo>
                  <a:lnTo>
                    <a:pt x="21501" y="13603"/>
                  </a:lnTo>
                  <a:cubicBezTo>
                    <a:pt x="21520" y="13603"/>
                    <a:pt x="21537" y="13602"/>
                    <a:pt x="21554" y="13602"/>
                  </a:cubicBezTo>
                  <a:lnTo>
                    <a:pt x="21561" y="13602"/>
                  </a:lnTo>
                  <a:cubicBezTo>
                    <a:pt x="21578" y="13601"/>
                    <a:pt x="21596" y="13598"/>
                    <a:pt x="21614" y="13596"/>
                  </a:cubicBezTo>
                  <a:cubicBezTo>
                    <a:pt x="21616" y="13596"/>
                    <a:pt x="21619" y="13595"/>
                    <a:pt x="21620" y="13595"/>
                  </a:cubicBezTo>
                  <a:cubicBezTo>
                    <a:pt x="21637" y="13592"/>
                    <a:pt x="21654" y="13588"/>
                    <a:pt x="21670" y="13585"/>
                  </a:cubicBezTo>
                  <a:cubicBezTo>
                    <a:pt x="21673" y="13585"/>
                    <a:pt x="21674" y="13583"/>
                    <a:pt x="21677" y="13583"/>
                  </a:cubicBezTo>
                  <a:cubicBezTo>
                    <a:pt x="21693" y="13579"/>
                    <a:pt x="21709" y="13574"/>
                    <a:pt x="21722" y="13567"/>
                  </a:cubicBezTo>
                  <a:cubicBezTo>
                    <a:pt x="21725" y="13566"/>
                    <a:pt x="21727" y="13566"/>
                    <a:pt x="21728" y="13565"/>
                  </a:cubicBezTo>
                  <a:cubicBezTo>
                    <a:pt x="21742" y="13558"/>
                    <a:pt x="21757" y="13551"/>
                    <a:pt x="21769" y="13543"/>
                  </a:cubicBezTo>
                  <a:cubicBezTo>
                    <a:pt x="21770" y="13540"/>
                    <a:pt x="21772" y="13539"/>
                    <a:pt x="21774" y="13538"/>
                  </a:cubicBezTo>
                  <a:cubicBezTo>
                    <a:pt x="21788" y="13529"/>
                    <a:pt x="21799" y="13519"/>
                    <a:pt x="21809" y="13509"/>
                  </a:cubicBezTo>
                  <a:cubicBezTo>
                    <a:pt x="21810" y="13508"/>
                    <a:pt x="21811" y="13507"/>
                    <a:pt x="21811" y="13506"/>
                  </a:cubicBezTo>
                  <a:cubicBezTo>
                    <a:pt x="21821" y="13493"/>
                    <a:pt x="21831" y="13481"/>
                    <a:pt x="21838" y="13467"/>
                  </a:cubicBezTo>
                  <a:cubicBezTo>
                    <a:pt x="21838" y="13466"/>
                    <a:pt x="21840" y="13465"/>
                    <a:pt x="21840" y="13465"/>
                  </a:cubicBezTo>
                  <a:cubicBezTo>
                    <a:pt x="21855" y="13435"/>
                    <a:pt x="21865" y="13402"/>
                    <a:pt x="21865" y="13361"/>
                  </a:cubicBezTo>
                  <a:cubicBezTo>
                    <a:pt x="21866" y="13340"/>
                    <a:pt x="21862" y="13328"/>
                    <a:pt x="21858" y="13314"/>
                  </a:cubicBezTo>
                  <a:cubicBezTo>
                    <a:pt x="21857" y="13312"/>
                    <a:pt x="21856" y="13309"/>
                    <a:pt x="21855" y="13305"/>
                  </a:cubicBezTo>
                  <a:cubicBezTo>
                    <a:pt x="21851" y="13295"/>
                    <a:pt x="21846" y="13284"/>
                    <a:pt x="21837" y="13275"/>
                  </a:cubicBezTo>
                  <a:cubicBezTo>
                    <a:pt x="21836" y="13272"/>
                    <a:pt x="21835" y="13271"/>
                    <a:pt x="21834" y="13269"/>
                  </a:cubicBezTo>
                  <a:cubicBezTo>
                    <a:pt x="21815" y="13243"/>
                    <a:pt x="21788" y="13222"/>
                    <a:pt x="21753" y="13201"/>
                  </a:cubicBezTo>
                  <a:cubicBezTo>
                    <a:pt x="21430" y="13011"/>
                    <a:pt x="20468" y="13001"/>
                    <a:pt x="19792" y="13001"/>
                  </a:cubicBezTo>
                  <a:cubicBezTo>
                    <a:pt x="19705" y="13001"/>
                    <a:pt x="19623" y="13001"/>
                    <a:pt x="19548" y="13001"/>
                  </a:cubicBezTo>
                  <a:cubicBezTo>
                    <a:pt x="19416" y="13001"/>
                    <a:pt x="19269" y="13000"/>
                    <a:pt x="19120" y="13000"/>
                  </a:cubicBezTo>
                  <a:lnTo>
                    <a:pt x="19100" y="15695"/>
                  </a:lnTo>
                  <a:lnTo>
                    <a:pt x="17938" y="15357"/>
                  </a:lnTo>
                  <a:lnTo>
                    <a:pt x="17937" y="15664"/>
                  </a:lnTo>
                  <a:lnTo>
                    <a:pt x="12945" y="13314"/>
                  </a:lnTo>
                  <a:lnTo>
                    <a:pt x="12940" y="9770"/>
                  </a:lnTo>
                  <a:lnTo>
                    <a:pt x="12939" y="8945"/>
                  </a:lnTo>
                  <a:lnTo>
                    <a:pt x="12939" y="8945"/>
                  </a:lnTo>
                  <a:cubicBezTo>
                    <a:pt x="12939" y="8945"/>
                    <a:pt x="12940" y="8945"/>
                    <a:pt x="12944" y="8947"/>
                  </a:cubicBezTo>
                  <a:cubicBezTo>
                    <a:pt x="12945" y="8947"/>
                    <a:pt x="12945" y="8947"/>
                    <a:pt x="12946" y="8948"/>
                  </a:cubicBezTo>
                  <a:cubicBezTo>
                    <a:pt x="12949" y="8948"/>
                    <a:pt x="12951" y="8949"/>
                    <a:pt x="12955" y="8950"/>
                  </a:cubicBezTo>
                  <a:cubicBezTo>
                    <a:pt x="12956" y="8950"/>
                    <a:pt x="12957" y="8950"/>
                    <a:pt x="12958" y="8952"/>
                  </a:cubicBezTo>
                  <a:cubicBezTo>
                    <a:pt x="12961" y="8952"/>
                    <a:pt x="12963" y="8953"/>
                    <a:pt x="12966" y="8953"/>
                  </a:cubicBezTo>
                  <a:lnTo>
                    <a:pt x="12967" y="8953"/>
                  </a:lnTo>
                  <a:cubicBezTo>
                    <a:pt x="12976" y="8955"/>
                    <a:pt x="12986" y="8957"/>
                    <a:pt x="12998" y="8959"/>
                  </a:cubicBezTo>
                  <a:cubicBezTo>
                    <a:pt x="12999" y="8959"/>
                    <a:pt x="13001" y="8959"/>
                    <a:pt x="13002" y="8961"/>
                  </a:cubicBezTo>
                  <a:cubicBezTo>
                    <a:pt x="13014" y="8964"/>
                    <a:pt x="13027" y="8966"/>
                    <a:pt x="13041" y="8969"/>
                  </a:cubicBezTo>
                  <a:cubicBezTo>
                    <a:pt x="13043" y="8969"/>
                    <a:pt x="13044" y="8969"/>
                    <a:pt x="13045" y="8970"/>
                  </a:cubicBezTo>
                  <a:cubicBezTo>
                    <a:pt x="13060" y="8973"/>
                    <a:pt x="13076" y="8975"/>
                    <a:pt x="13093" y="8978"/>
                  </a:cubicBezTo>
                  <a:cubicBezTo>
                    <a:pt x="13096" y="8978"/>
                    <a:pt x="13097" y="8978"/>
                    <a:pt x="13098" y="8980"/>
                  </a:cubicBezTo>
                  <a:cubicBezTo>
                    <a:pt x="13115" y="8982"/>
                    <a:pt x="13133" y="8985"/>
                    <a:pt x="13151" y="8986"/>
                  </a:cubicBezTo>
                  <a:cubicBezTo>
                    <a:pt x="13154" y="8986"/>
                    <a:pt x="13155" y="8986"/>
                    <a:pt x="13157" y="8987"/>
                  </a:cubicBezTo>
                  <a:cubicBezTo>
                    <a:pt x="13176" y="8990"/>
                    <a:pt x="13194" y="8991"/>
                    <a:pt x="13214" y="8992"/>
                  </a:cubicBezTo>
                  <a:lnTo>
                    <a:pt x="13220" y="8992"/>
                  </a:lnTo>
                  <a:cubicBezTo>
                    <a:pt x="13240" y="8994"/>
                    <a:pt x="13260" y="8994"/>
                    <a:pt x="13280" y="8994"/>
                  </a:cubicBezTo>
                  <a:lnTo>
                    <a:pt x="13288" y="8994"/>
                  </a:lnTo>
                  <a:cubicBezTo>
                    <a:pt x="13308" y="8994"/>
                    <a:pt x="13328" y="8992"/>
                    <a:pt x="13347" y="8991"/>
                  </a:cubicBezTo>
                  <a:lnTo>
                    <a:pt x="13355" y="8991"/>
                  </a:lnTo>
                  <a:cubicBezTo>
                    <a:pt x="13375" y="8990"/>
                    <a:pt x="13394" y="8987"/>
                    <a:pt x="13413" y="8985"/>
                  </a:cubicBezTo>
                  <a:cubicBezTo>
                    <a:pt x="13415" y="8985"/>
                    <a:pt x="13418" y="8984"/>
                    <a:pt x="13420" y="8984"/>
                  </a:cubicBezTo>
                  <a:cubicBezTo>
                    <a:pt x="13439" y="8980"/>
                    <a:pt x="13457" y="8975"/>
                    <a:pt x="13476" y="8970"/>
                  </a:cubicBezTo>
                  <a:cubicBezTo>
                    <a:pt x="13478" y="8969"/>
                    <a:pt x="13482" y="8969"/>
                    <a:pt x="13484" y="8968"/>
                  </a:cubicBezTo>
                  <a:cubicBezTo>
                    <a:pt x="13503" y="8963"/>
                    <a:pt x="13520" y="8955"/>
                    <a:pt x="13535" y="8948"/>
                  </a:cubicBezTo>
                  <a:cubicBezTo>
                    <a:pt x="13539" y="8947"/>
                    <a:pt x="13540" y="8945"/>
                    <a:pt x="13542" y="8944"/>
                  </a:cubicBezTo>
                  <a:cubicBezTo>
                    <a:pt x="13557" y="8936"/>
                    <a:pt x="13573" y="8927"/>
                    <a:pt x="13588" y="8916"/>
                  </a:cubicBezTo>
                  <a:cubicBezTo>
                    <a:pt x="13589" y="8915"/>
                    <a:pt x="13592" y="8913"/>
                    <a:pt x="13593" y="8912"/>
                  </a:cubicBezTo>
                  <a:cubicBezTo>
                    <a:pt x="13608" y="8902"/>
                    <a:pt x="13620" y="8889"/>
                    <a:pt x="13631" y="8875"/>
                  </a:cubicBezTo>
                  <a:cubicBezTo>
                    <a:pt x="13633" y="8874"/>
                    <a:pt x="13634" y="8871"/>
                    <a:pt x="13635" y="8870"/>
                  </a:cubicBezTo>
                  <a:cubicBezTo>
                    <a:pt x="13647" y="8855"/>
                    <a:pt x="13657" y="8839"/>
                    <a:pt x="13665" y="8822"/>
                  </a:cubicBezTo>
                  <a:cubicBezTo>
                    <a:pt x="13665" y="8821"/>
                    <a:pt x="13666" y="8820"/>
                    <a:pt x="13666" y="8818"/>
                  </a:cubicBezTo>
                  <a:cubicBezTo>
                    <a:pt x="13682" y="8781"/>
                    <a:pt x="13692" y="8739"/>
                    <a:pt x="13692" y="8689"/>
                  </a:cubicBezTo>
                  <a:cubicBezTo>
                    <a:pt x="13692" y="8670"/>
                    <a:pt x="13689" y="8653"/>
                    <a:pt x="13684" y="8637"/>
                  </a:cubicBezTo>
                  <a:cubicBezTo>
                    <a:pt x="13683" y="8633"/>
                    <a:pt x="13682" y="8629"/>
                    <a:pt x="13681" y="8626"/>
                  </a:cubicBezTo>
                  <a:cubicBezTo>
                    <a:pt x="13676" y="8613"/>
                    <a:pt x="13670" y="8600"/>
                    <a:pt x="13662" y="8586"/>
                  </a:cubicBezTo>
                  <a:cubicBezTo>
                    <a:pt x="13661" y="8584"/>
                    <a:pt x="13658" y="8581"/>
                    <a:pt x="13657" y="8579"/>
                  </a:cubicBezTo>
                  <a:cubicBezTo>
                    <a:pt x="13635" y="8547"/>
                    <a:pt x="13605" y="8520"/>
                    <a:pt x="13566" y="8494"/>
                  </a:cubicBezTo>
                  <a:cubicBezTo>
                    <a:pt x="13188" y="8241"/>
                    <a:pt x="12043" y="8226"/>
                    <a:pt x="11286" y="8221"/>
                  </a:cubicBezTo>
                  <a:lnTo>
                    <a:pt x="11286" y="8221"/>
                  </a:lnTo>
                  <a:lnTo>
                    <a:pt x="11302" y="12088"/>
                  </a:lnTo>
                  <a:lnTo>
                    <a:pt x="11302" y="12088"/>
                  </a:lnTo>
                  <a:lnTo>
                    <a:pt x="9351" y="11548"/>
                  </a:lnTo>
                  <a:lnTo>
                    <a:pt x="9351" y="11594"/>
                  </a:lnTo>
                  <a:lnTo>
                    <a:pt x="9119" y="11484"/>
                  </a:lnTo>
                  <a:lnTo>
                    <a:pt x="8572" y="11332"/>
                  </a:lnTo>
                  <a:lnTo>
                    <a:pt x="8571" y="11226"/>
                  </a:lnTo>
                  <a:lnTo>
                    <a:pt x="4311" y="9221"/>
                  </a:lnTo>
                  <a:lnTo>
                    <a:pt x="4211" y="2204"/>
                  </a:lnTo>
                  <a:lnTo>
                    <a:pt x="4193" y="1047"/>
                  </a:lnTo>
                  <a:lnTo>
                    <a:pt x="4193" y="1047"/>
                  </a:lnTo>
                  <a:cubicBezTo>
                    <a:pt x="4193" y="1047"/>
                    <a:pt x="4430" y="1121"/>
                    <a:pt x="4673" y="1121"/>
                  </a:cubicBezTo>
                  <a:cubicBezTo>
                    <a:pt x="4928" y="1121"/>
                    <a:pt x="5190" y="1038"/>
                    <a:pt x="5186" y="699"/>
                  </a:cubicBezTo>
                  <a:cubicBezTo>
                    <a:pt x="5186" y="697"/>
                    <a:pt x="5186" y="695"/>
                    <a:pt x="5184" y="693"/>
                  </a:cubicBezTo>
                  <a:cubicBezTo>
                    <a:pt x="5184" y="678"/>
                    <a:pt x="5182" y="663"/>
                    <a:pt x="5180" y="647"/>
                  </a:cubicBezTo>
                  <a:cubicBezTo>
                    <a:pt x="5178" y="642"/>
                    <a:pt x="5177" y="636"/>
                    <a:pt x="5176" y="630"/>
                  </a:cubicBezTo>
                  <a:cubicBezTo>
                    <a:pt x="5171" y="617"/>
                    <a:pt x="5167" y="604"/>
                    <a:pt x="5162" y="590"/>
                  </a:cubicBezTo>
                  <a:cubicBezTo>
                    <a:pt x="5160" y="583"/>
                    <a:pt x="5156" y="575"/>
                    <a:pt x="5151" y="569"/>
                  </a:cubicBezTo>
                  <a:cubicBezTo>
                    <a:pt x="5146" y="560"/>
                    <a:pt x="5141" y="551"/>
                    <a:pt x="5134" y="542"/>
                  </a:cubicBezTo>
                  <a:cubicBezTo>
                    <a:pt x="5129" y="533"/>
                    <a:pt x="5124" y="527"/>
                    <a:pt x="5119" y="520"/>
                  </a:cubicBezTo>
                  <a:cubicBezTo>
                    <a:pt x="5113" y="512"/>
                    <a:pt x="5108" y="506"/>
                    <a:pt x="5103" y="501"/>
                  </a:cubicBezTo>
                  <a:cubicBezTo>
                    <a:pt x="5091" y="486"/>
                    <a:pt x="5076" y="473"/>
                    <a:pt x="5062" y="459"/>
                  </a:cubicBezTo>
                  <a:cubicBezTo>
                    <a:pt x="5057" y="456"/>
                    <a:pt x="5054" y="452"/>
                    <a:pt x="5049" y="448"/>
                  </a:cubicBezTo>
                  <a:cubicBezTo>
                    <a:pt x="5039" y="438"/>
                    <a:pt x="5028" y="431"/>
                    <a:pt x="5015" y="423"/>
                  </a:cubicBezTo>
                  <a:cubicBezTo>
                    <a:pt x="4528" y="73"/>
                    <a:pt x="3097" y="24"/>
                    <a:pt x="2096"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613" name="Google Shape;1613;p37"/>
          <p:cNvGrpSpPr/>
          <p:nvPr/>
        </p:nvGrpSpPr>
        <p:grpSpPr>
          <a:xfrm rot="167451">
            <a:off x="7344696" y="694406"/>
            <a:ext cx="849402" cy="384790"/>
            <a:chOff x="9581727" y="5929329"/>
            <a:chExt cx="1249476" cy="566112"/>
          </a:xfrm>
        </p:grpSpPr>
        <p:sp>
          <p:nvSpPr>
            <p:cNvPr id="1614" name="Google Shape;1614;p37"/>
            <p:cNvSpPr/>
            <p:nvPr/>
          </p:nvSpPr>
          <p:spPr>
            <a:xfrm>
              <a:off x="9581727" y="5929329"/>
              <a:ext cx="1249476" cy="566112"/>
            </a:xfrm>
            <a:custGeom>
              <a:avLst/>
              <a:gdLst/>
              <a:ahLst/>
              <a:cxnLst/>
              <a:rect l="l" t="t" r="r" b="b"/>
              <a:pathLst>
                <a:path w="15147" h="6863" extrusionOk="0">
                  <a:moveTo>
                    <a:pt x="6439" y="0"/>
                  </a:moveTo>
                  <a:cubicBezTo>
                    <a:pt x="5792" y="0"/>
                    <a:pt x="5111" y="334"/>
                    <a:pt x="4832" y="915"/>
                  </a:cubicBezTo>
                  <a:cubicBezTo>
                    <a:pt x="4687" y="1214"/>
                    <a:pt x="4655" y="1583"/>
                    <a:pt x="4813" y="1876"/>
                  </a:cubicBezTo>
                  <a:cubicBezTo>
                    <a:pt x="4728" y="1720"/>
                    <a:pt x="4354" y="1673"/>
                    <a:pt x="4184" y="1673"/>
                  </a:cubicBezTo>
                  <a:cubicBezTo>
                    <a:pt x="4176" y="1673"/>
                    <a:pt x="4169" y="1673"/>
                    <a:pt x="4162" y="1673"/>
                  </a:cubicBezTo>
                  <a:cubicBezTo>
                    <a:pt x="4003" y="1677"/>
                    <a:pt x="3861" y="1714"/>
                    <a:pt x="3733" y="1788"/>
                  </a:cubicBezTo>
                  <a:cubicBezTo>
                    <a:pt x="3673" y="1824"/>
                    <a:pt x="3615" y="1868"/>
                    <a:pt x="3558" y="1920"/>
                  </a:cubicBezTo>
                  <a:cubicBezTo>
                    <a:pt x="3247" y="2213"/>
                    <a:pt x="3104" y="2687"/>
                    <a:pt x="3228" y="3101"/>
                  </a:cubicBezTo>
                  <a:cubicBezTo>
                    <a:pt x="3115" y="3055"/>
                    <a:pt x="2994" y="3033"/>
                    <a:pt x="2872" y="3033"/>
                  </a:cubicBezTo>
                  <a:cubicBezTo>
                    <a:pt x="2575" y="3033"/>
                    <a:pt x="2275" y="3164"/>
                    <a:pt x="2088" y="3395"/>
                  </a:cubicBezTo>
                  <a:cubicBezTo>
                    <a:pt x="1822" y="3723"/>
                    <a:pt x="1801" y="4223"/>
                    <a:pt x="2038" y="4572"/>
                  </a:cubicBezTo>
                  <a:cubicBezTo>
                    <a:pt x="1977" y="4565"/>
                    <a:pt x="1915" y="4562"/>
                    <a:pt x="1854" y="4562"/>
                  </a:cubicBezTo>
                  <a:cubicBezTo>
                    <a:pt x="1321" y="4562"/>
                    <a:pt x="791" y="4822"/>
                    <a:pt x="473" y="5251"/>
                  </a:cubicBezTo>
                  <a:cubicBezTo>
                    <a:pt x="223" y="5586"/>
                    <a:pt x="0" y="6194"/>
                    <a:pt x="332" y="6551"/>
                  </a:cubicBezTo>
                  <a:cubicBezTo>
                    <a:pt x="580" y="6816"/>
                    <a:pt x="909" y="6788"/>
                    <a:pt x="1237" y="6809"/>
                  </a:cubicBezTo>
                  <a:cubicBezTo>
                    <a:pt x="1490" y="6824"/>
                    <a:pt x="1717" y="6863"/>
                    <a:pt x="1969" y="6863"/>
                  </a:cubicBezTo>
                  <a:cubicBezTo>
                    <a:pt x="2004" y="6863"/>
                    <a:pt x="2040" y="6862"/>
                    <a:pt x="2077" y="6860"/>
                  </a:cubicBezTo>
                  <a:cubicBezTo>
                    <a:pt x="2884" y="6822"/>
                    <a:pt x="3693" y="6785"/>
                    <a:pt x="4501" y="6747"/>
                  </a:cubicBezTo>
                  <a:cubicBezTo>
                    <a:pt x="6116" y="6671"/>
                    <a:pt x="7732" y="6594"/>
                    <a:pt x="9347" y="6519"/>
                  </a:cubicBezTo>
                  <a:cubicBezTo>
                    <a:pt x="10261" y="6476"/>
                    <a:pt x="11174" y="6433"/>
                    <a:pt x="12088" y="6390"/>
                  </a:cubicBezTo>
                  <a:cubicBezTo>
                    <a:pt x="12551" y="6369"/>
                    <a:pt x="13017" y="6349"/>
                    <a:pt x="13482" y="6325"/>
                  </a:cubicBezTo>
                  <a:cubicBezTo>
                    <a:pt x="13532" y="6323"/>
                    <a:pt x="13583" y="6322"/>
                    <a:pt x="13633" y="6322"/>
                  </a:cubicBezTo>
                  <a:cubicBezTo>
                    <a:pt x="13738" y="6322"/>
                    <a:pt x="13842" y="6326"/>
                    <a:pt x="13946" y="6326"/>
                  </a:cubicBezTo>
                  <a:cubicBezTo>
                    <a:pt x="14183" y="6326"/>
                    <a:pt x="14415" y="6305"/>
                    <a:pt x="14633" y="6168"/>
                  </a:cubicBezTo>
                  <a:cubicBezTo>
                    <a:pt x="14810" y="6056"/>
                    <a:pt x="14963" y="5884"/>
                    <a:pt x="15045" y="5690"/>
                  </a:cubicBezTo>
                  <a:cubicBezTo>
                    <a:pt x="15147" y="5450"/>
                    <a:pt x="15038" y="5311"/>
                    <a:pt x="14876" y="5125"/>
                  </a:cubicBezTo>
                  <a:cubicBezTo>
                    <a:pt x="14627" y="4841"/>
                    <a:pt x="14224" y="4670"/>
                    <a:pt x="13835" y="4670"/>
                  </a:cubicBezTo>
                  <a:cubicBezTo>
                    <a:pt x="13539" y="4670"/>
                    <a:pt x="13251" y="4769"/>
                    <a:pt x="13047" y="4993"/>
                  </a:cubicBezTo>
                  <a:cubicBezTo>
                    <a:pt x="13198" y="4756"/>
                    <a:pt x="13108" y="4389"/>
                    <a:pt x="12866" y="4227"/>
                  </a:cubicBezTo>
                  <a:cubicBezTo>
                    <a:pt x="12752" y="4151"/>
                    <a:pt x="12618" y="4116"/>
                    <a:pt x="12481" y="4116"/>
                  </a:cubicBezTo>
                  <a:cubicBezTo>
                    <a:pt x="12291" y="4116"/>
                    <a:pt x="12097" y="4183"/>
                    <a:pt x="11945" y="4298"/>
                  </a:cubicBezTo>
                  <a:cubicBezTo>
                    <a:pt x="12171" y="3956"/>
                    <a:pt x="12205" y="3480"/>
                    <a:pt x="11983" y="3135"/>
                  </a:cubicBezTo>
                  <a:cubicBezTo>
                    <a:pt x="11826" y="2893"/>
                    <a:pt x="11537" y="2743"/>
                    <a:pt x="11253" y="2743"/>
                  </a:cubicBezTo>
                  <a:cubicBezTo>
                    <a:pt x="11133" y="2743"/>
                    <a:pt x="11013" y="2770"/>
                    <a:pt x="10906" y="2829"/>
                  </a:cubicBezTo>
                  <a:cubicBezTo>
                    <a:pt x="10545" y="3025"/>
                    <a:pt x="10427" y="3579"/>
                    <a:pt x="10709" y="3876"/>
                  </a:cubicBezTo>
                  <a:cubicBezTo>
                    <a:pt x="10562" y="3838"/>
                    <a:pt x="10409" y="3820"/>
                    <a:pt x="10256" y="3820"/>
                  </a:cubicBezTo>
                  <a:cubicBezTo>
                    <a:pt x="10030" y="3820"/>
                    <a:pt x="9804" y="3861"/>
                    <a:pt x="9594" y="3941"/>
                  </a:cubicBezTo>
                  <a:cubicBezTo>
                    <a:pt x="9514" y="3790"/>
                    <a:pt x="9342" y="3710"/>
                    <a:pt x="9173" y="3710"/>
                  </a:cubicBezTo>
                  <a:cubicBezTo>
                    <a:pt x="9031" y="3710"/>
                    <a:pt x="8890" y="3766"/>
                    <a:pt x="8806" y="3881"/>
                  </a:cubicBezTo>
                  <a:cubicBezTo>
                    <a:pt x="8790" y="3591"/>
                    <a:pt x="8581" y="3322"/>
                    <a:pt x="8305" y="3235"/>
                  </a:cubicBezTo>
                  <a:cubicBezTo>
                    <a:pt x="8239" y="3215"/>
                    <a:pt x="8170" y="3205"/>
                    <a:pt x="8102" y="3205"/>
                  </a:cubicBezTo>
                  <a:cubicBezTo>
                    <a:pt x="7890" y="3205"/>
                    <a:pt x="7678" y="3298"/>
                    <a:pt x="7542" y="3460"/>
                  </a:cubicBezTo>
                  <a:lnTo>
                    <a:pt x="7542" y="3460"/>
                  </a:lnTo>
                  <a:cubicBezTo>
                    <a:pt x="7998" y="2887"/>
                    <a:pt x="8214" y="2130"/>
                    <a:pt x="8136" y="1403"/>
                  </a:cubicBezTo>
                  <a:cubicBezTo>
                    <a:pt x="8066" y="742"/>
                    <a:pt x="7492" y="210"/>
                    <a:pt x="6862" y="51"/>
                  </a:cubicBezTo>
                  <a:cubicBezTo>
                    <a:pt x="6726" y="17"/>
                    <a:pt x="6583" y="0"/>
                    <a:pt x="64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5" name="Google Shape;1615;p37"/>
            <p:cNvSpPr/>
            <p:nvPr/>
          </p:nvSpPr>
          <p:spPr>
            <a:xfrm>
              <a:off x="10012160" y="5974120"/>
              <a:ext cx="191542" cy="168027"/>
            </a:xfrm>
            <a:custGeom>
              <a:avLst/>
              <a:gdLst/>
              <a:ahLst/>
              <a:cxnLst/>
              <a:rect l="l" t="t" r="r" b="b"/>
              <a:pathLst>
                <a:path w="2322" h="2037" extrusionOk="0">
                  <a:moveTo>
                    <a:pt x="1077" y="1"/>
                  </a:moveTo>
                  <a:cubicBezTo>
                    <a:pt x="822" y="1"/>
                    <a:pt x="570" y="88"/>
                    <a:pt x="369" y="278"/>
                  </a:cubicBezTo>
                  <a:cubicBezTo>
                    <a:pt x="154" y="482"/>
                    <a:pt x="1" y="795"/>
                    <a:pt x="49" y="1094"/>
                  </a:cubicBezTo>
                  <a:cubicBezTo>
                    <a:pt x="50" y="1098"/>
                    <a:pt x="53" y="1100"/>
                    <a:pt x="57" y="1100"/>
                  </a:cubicBezTo>
                  <a:cubicBezTo>
                    <a:pt x="62" y="1100"/>
                    <a:pt x="67" y="1097"/>
                    <a:pt x="67" y="1092"/>
                  </a:cubicBezTo>
                  <a:cubicBezTo>
                    <a:pt x="70" y="822"/>
                    <a:pt x="164" y="574"/>
                    <a:pt x="355" y="379"/>
                  </a:cubicBezTo>
                  <a:cubicBezTo>
                    <a:pt x="541" y="188"/>
                    <a:pt x="794" y="70"/>
                    <a:pt x="1061" y="68"/>
                  </a:cubicBezTo>
                  <a:cubicBezTo>
                    <a:pt x="1065" y="68"/>
                    <a:pt x="1069" y="68"/>
                    <a:pt x="1073" y="68"/>
                  </a:cubicBezTo>
                  <a:cubicBezTo>
                    <a:pt x="1338" y="68"/>
                    <a:pt x="1598" y="170"/>
                    <a:pt x="1802" y="336"/>
                  </a:cubicBezTo>
                  <a:cubicBezTo>
                    <a:pt x="2020" y="514"/>
                    <a:pt x="2165" y="764"/>
                    <a:pt x="2222" y="1040"/>
                  </a:cubicBezTo>
                  <a:cubicBezTo>
                    <a:pt x="2255" y="1205"/>
                    <a:pt x="2259" y="1376"/>
                    <a:pt x="2234" y="1540"/>
                  </a:cubicBezTo>
                  <a:cubicBezTo>
                    <a:pt x="2222" y="1620"/>
                    <a:pt x="2203" y="1699"/>
                    <a:pt x="2179" y="1777"/>
                  </a:cubicBezTo>
                  <a:cubicBezTo>
                    <a:pt x="2154" y="1859"/>
                    <a:pt x="2116" y="1937"/>
                    <a:pt x="2091" y="2021"/>
                  </a:cubicBezTo>
                  <a:cubicBezTo>
                    <a:pt x="2090" y="2028"/>
                    <a:pt x="2097" y="2036"/>
                    <a:pt x="2104" y="2036"/>
                  </a:cubicBezTo>
                  <a:cubicBezTo>
                    <a:pt x="2107" y="2036"/>
                    <a:pt x="2109" y="2035"/>
                    <a:pt x="2112" y="2032"/>
                  </a:cubicBezTo>
                  <a:cubicBezTo>
                    <a:pt x="2205" y="1918"/>
                    <a:pt x="2253" y="1753"/>
                    <a:pt x="2281" y="1612"/>
                  </a:cubicBezTo>
                  <a:cubicBezTo>
                    <a:pt x="2312" y="1454"/>
                    <a:pt x="2322" y="1291"/>
                    <a:pt x="2303" y="1132"/>
                  </a:cubicBezTo>
                  <a:cubicBezTo>
                    <a:pt x="2268" y="828"/>
                    <a:pt x="2135" y="544"/>
                    <a:pt x="1909" y="335"/>
                  </a:cubicBezTo>
                  <a:cubicBezTo>
                    <a:pt x="1680" y="121"/>
                    <a:pt x="1377" y="1"/>
                    <a:pt x="1077"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6" name="Google Shape;1616;p37"/>
            <p:cNvSpPr/>
            <p:nvPr/>
          </p:nvSpPr>
          <p:spPr>
            <a:xfrm>
              <a:off x="10097537" y="6028067"/>
              <a:ext cx="54526" cy="80590"/>
            </a:xfrm>
            <a:custGeom>
              <a:avLst/>
              <a:gdLst/>
              <a:ahLst/>
              <a:cxnLst/>
              <a:rect l="l" t="t" r="r" b="b"/>
              <a:pathLst>
                <a:path w="661" h="977" extrusionOk="0">
                  <a:moveTo>
                    <a:pt x="24" y="0"/>
                  </a:moveTo>
                  <a:cubicBezTo>
                    <a:pt x="1" y="0"/>
                    <a:pt x="1" y="34"/>
                    <a:pt x="24" y="36"/>
                  </a:cubicBezTo>
                  <a:cubicBezTo>
                    <a:pt x="216" y="42"/>
                    <a:pt x="372" y="179"/>
                    <a:pt x="458" y="344"/>
                  </a:cubicBezTo>
                  <a:cubicBezTo>
                    <a:pt x="507" y="438"/>
                    <a:pt x="534" y="541"/>
                    <a:pt x="553" y="645"/>
                  </a:cubicBezTo>
                  <a:cubicBezTo>
                    <a:pt x="571" y="751"/>
                    <a:pt x="570" y="864"/>
                    <a:pt x="606" y="965"/>
                  </a:cubicBezTo>
                  <a:cubicBezTo>
                    <a:pt x="609" y="972"/>
                    <a:pt x="617" y="976"/>
                    <a:pt x="624" y="976"/>
                  </a:cubicBezTo>
                  <a:cubicBezTo>
                    <a:pt x="631" y="976"/>
                    <a:pt x="637" y="973"/>
                    <a:pt x="638" y="965"/>
                  </a:cubicBezTo>
                  <a:cubicBezTo>
                    <a:pt x="661" y="853"/>
                    <a:pt x="638" y="731"/>
                    <a:pt x="617" y="620"/>
                  </a:cubicBezTo>
                  <a:cubicBezTo>
                    <a:pt x="594" y="504"/>
                    <a:pt x="559" y="391"/>
                    <a:pt x="495" y="291"/>
                  </a:cubicBezTo>
                  <a:cubicBezTo>
                    <a:pt x="392" y="128"/>
                    <a:pt x="221" y="1"/>
                    <a:pt x="2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7" name="Google Shape;1617;p37"/>
            <p:cNvSpPr/>
            <p:nvPr/>
          </p:nvSpPr>
          <p:spPr>
            <a:xfrm>
              <a:off x="9897251" y="6115586"/>
              <a:ext cx="103937" cy="37862"/>
            </a:xfrm>
            <a:custGeom>
              <a:avLst/>
              <a:gdLst/>
              <a:ahLst/>
              <a:cxnLst/>
              <a:rect l="l" t="t" r="r" b="b"/>
              <a:pathLst>
                <a:path w="1260" h="459" extrusionOk="0">
                  <a:moveTo>
                    <a:pt x="480" y="0"/>
                  </a:moveTo>
                  <a:cubicBezTo>
                    <a:pt x="318" y="0"/>
                    <a:pt x="157" y="41"/>
                    <a:pt x="17" y="123"/>
                  </a:cubicBezTo>
                  <a:cubicBezTo>
                    <a:pt x="0" y="132"/>
                    <a:pt x="10" y="153"/>
                    <a:pt x="25" y="153"/>
                  </a:cubicBezTo>
                  <a:cubicBezTo>
                    <a:pt x="27" y="153"/>
                    <a:pt x="30" y="152"/>
                    <a:pt x="33" y="151"/>
                  </a:cubicBezTo>
                  <a:cubicBezTo>
                    <a:pt x="166" y="92"/>
                    <a:pt x="311" y="59"/>
                    <a:pt x="456" y="59"/>
                  </a:cubicBezTo>
                  <a:cubicBezTo>
                    <a:pt x="550" y="59"/>
                    <a:pt x="643" y="72"/>
                    <a:pt x="734" y="102"/>
                  </a:cubicBezTo>
                  <a:cubicBezTo>
                    <a:pt x="835" y="135"/>
                    <a:pt x="929" y="186"/>
                    <a:pt x="1012" y="251"/>
                  </a:cubicBezTo>
                  <a:cubicBezTo>
                    <a:pt x="1053" y="283"/>
                    <a:pt x="1094" y="318"/>
                    <a:pt x="1131" y="357"/>
                  </a:cubicBezTo>
                  <a:cubicBezTo>
                    <a:pt x="1164" y="392"/>
                    <a:pt x="1193" y="431"/>
                    <a:pt x="1234" y="456"/>
                  </a:cubicBezTo>
                  <a:cubicBezTo>
                    <a:pt x="1237" y="458"/>
                    <a:pt x="1239" y="459"/>
                    <a:pt x="1242" y="459"/>
                  </a:cubicBezTo>
                  <a:cubicBezTo>
                    <a:pt x="1252" y="459"/>
                    <a:pt x="1260" y="448"/>
                    <a:pt x="1258" y="437"/>
                  </a:cubicBezTo>
                  <a:cubicBezTo>
                    <a:pt x="1241" y="341"/>
                    <a:pt x="1132" y="253"/>
                    <a:pt x="1057" y="195"/>
                  </a:cubicBezTo>
                  <a:cubicBezTo>
                    <a:pt x="962" y="124"/>
                    <a:pt x="856" y="70"/>
                    <a:pt x="743" y="37"/>
                  </a:cubicBezTo>
                  <a:cubicBezTo>
                    <a:pt x="658" y="12"/>
                    <a:pt x="569" y="0"/>
                    <a:pt x="480"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8" name="Google Shape;1618;p37"/>
            <p:cNvSpPr/>
            <p:nvPr/>
          </p:nvSpPr>
          <p:spPr>
            <a:xfrm>
              <a:off x="10184977" y="6237667"/>
              <a:ext cx="104845" cy="64093"/>
            </a:xfrm>
            <a:custGeom>
              <a:avLst/>
              <a:gdLst/>
              <a:ahLst/>
              <a:cxnLst/>
              <a:rect l="l" t="t" r="r" b="b"/>
              <a:pathLst>
                <a:path w="1271" h="777" extrusionOk="0">
                  <a:moveTo>
                    <a:pt x="527" y="1"/>
                  </a:moveTo>
                  <a:cubicBezTo>
                    <a:pt x="336" y="1"/>
                    <a:pt x="146" y="75"/>
                    <a:pt x="9" y="212"/>
                  </a:cubicBezTo>
                  <a:cubicBezTo>
                    <a:pt x="0" y="221"/>
                    <a:pt x="9" y="234"/>
                    <a:pt x="18" y="234"/>
                  </a:cubicBezTo>
                  <a:cubicBezTo>
                    <a:pt x="21" y="234"/>
                    <a:pt x="24" y="233"/>
                    <a:pt x="27" y="230"/>
                  </a:cubicBezTo>
                  <a:cubicBezTo>
                    <a:pt x="156" y="115"/>
                    <a:pt x="328" y="53"/>
                    <a:pt x="499" y="53"/>
                  </a:cubicBezTo>
                  <a:cubicBezTo>
                    <a:pt x="601" y="53"/>
                    <a:pt x="703" y="75"/>
                    <a:pt x="795" y="121"/>
                  </a:cubicBezTo>
                  <a:cubicBezTo>
                    <a:pt x="916" y="181"/>
                    <a:pt x="1014" y="280"/>
                    <a:pt x="1081" y="396"/>
                  </a:cubicBezTo>
                  <a:cubicBezTo>
                    <a:pt x="1113" y="451"/>
                    <a:pt x="1136" y="511"/>
                    <a:pt x="1152" y="573"/>
                  </a:cubicBezTo>
                  <a:cubicBezTo>
                    <a:pt x="1168" y="637"/>
                    <a:pt x="1169" y="705"/>
                    <a:pt x="1190" y="768"/>
                  </a:cubicBezTo>
                  <a:cubicBezTo>
                    <a:pt x="1192" y="773"/>
                    <a:pt x="1199" y="777"/>
                    <a:pt x="1205" y="777"/>
                  </a:cubicBezTo>
                  <a:cubicBezTo>
                    <a:pt x="1209" y="777"/>
                    <a:pt x="1213" y="775"/>
                    <a:pt x="1216" y="770"/>
                  </a:cubicBezTo>
                  <a:cubicBezTo>
                    <a:pt x="1271" y="642"/>
                    <a:pt x="1204" y="473"/>
                    <a:pt x="1139" y="361"/>
                  </a:cubicBezTo>
                  <a:cubicBezTo>
                    <a:pt x="1066" y="234"/>
                    <a:pt x="954" y="127"/>
                    <a:pt x="820" y="64"/>
                  </a:cubicBezTo>
                  <a:cubicBezTo>
                    <a:pt x="727" y="21"/>
                    <a:pt x="627" y="1"/>
                    <a:pt x="527"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9" name="Google Shape;1619;p37"/>
            <p:cNvSpPr/>
            <p:nvPr/>
          </p:nvSpPr>
          <p:spPr>
            <a:xfrm>
              <a:off x="10223994" y="6280066"/>
              <a:ext cx="34563" cy="33160"/>
            </a:xfrm>
            <a:custGeom>
              <a:avLst/>
              <a:gdLst/>
              <a:ahLst/>
              <a:cxnLst/>
              <a:rect l="l" t="t" r="r" b="b"/>
              <a:pathLst>
                <a:path w="419" h="402" extrusionOk="0">
                  <a:moveTo>
                    <a:pt x="26" y="1"/>
                  </a:moveTo>
                  <a:cubicBezTo>
                    <a:pt x="7" y="1"/>
                    <a:pt x="0" y="30"/>
                    <a:pt x="20" y="34"/>
                  </a:cubicBezTo>
                  <a:cubicBezTo>
                    <a:pt x="110" y="51"/>
                    <a:pt x="193" y="98"/>
                    <a:pt x="258" y="164"/>
                  </a:cubicBezTo>
                  <a:cubicBezTo>
                    <a:pt x="289" y="197"/>
                    <a:pt x="316" y="233"/>
                    <a:pt x="337" y="275"/>
                  </a:cubicBezTo>
                  <a:cubicBezTo>
                    <a:pt x="348" y="294"/>
                    <a:pt x="357" y="315"/>
                    <a:pt x="364" y="339"/>
                  </a:cubicBezTo>
                  <a:cubicBezTo>
                    <a:pt x="370" y="360"/>
                    <a:pt x="375" y="381"/>
                    <a:pt x="389" y="398"/>
                  </a:cubicBezTo>
                  <a:cubicBezTo>
                    <a:pt x="391" y="400"/>
                    <a:pt x="394" y="402"/>
                    <a:pt x="397" y="402"/>
                  </a:cubicBezTo>
                  <a:cubicBezTo>
                    <a:pt x="403" y="402"/>
                    <a:pt x="408" y="398"/>
                    <a:pt x="410" y="393"/>
                  </a:cubicBezTo>
                  <a:cubicBezTo>
                    <a:pt x="419" y="369"/>
                    <a:pt x="412" y="343"/>
                    <a:pt x="403" y="323"/>
                  </a:cubicBezTo>
                  <a:cubicBezTo>
                    <a:pt x="396" y="298"/>
                    <a:pt x="385" y="276"/>
                    <a:pt x="373" y="255"/>
                  </a:cubicBezTo>
                  <a:cubicBezTo>
                    <a:pt x="350" y="212"/>
                    <a:pt x="320" y="172"/>
                    <a:pt x="285" y="138"/>
                  </a:cubicBezTo>
                  <a:cubicBezTo>
                    <a:pt x="216" y="69"/>
                    <a:pt x="126" y="19"/>
                    <a:pt x="30" y="1"/>
                  </a:cubicBezTo>
                  <a:cubicBezTo>
                    <a:pt x="28" y="1"/>
                    <a:pt x="27" y="1"/>
                    <a:pt x="26"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0" name="Google Shape;1620;p37"/>
            <p:cNvSpPr/>
            <p:nvPr/>
          </p:nvSpPr>
          <p:spPr>
            <a:xfrm>
              <a:off x="10366537" y="6288397"/>
              <a:ext cx="92306" cy="24251"/>
            </a:xfrm>
            <a:custGeom>
              <a:avLst/>
              <a:gdLst/>
              <a:ahLst/>
              <a:cxnLst/>
              <a:rect l="l" t="t" r="r" b="b"/>
              <a:pathLst>
                <a:path w="1119" h="294" extrusionOk="0">
                  <a:moveTo>
                    <a:pt x="642" y="0"/>
                  </a:moveTo>
                  <a:cubicBezTo>
                    <a:pt x="604" y="0"/>
                    <a:pt x="567" y="2"/>
                    <a:pt x="529" y="7"/>
                  </a:cubicBezTo>
                  <a:cubicBezTo>
                    <a:pt x="333" y="34"/>
                    <a:pt x="137" y="131"/>
                    <a:pt x="6" y="280"/>
                  </a:cubicBezTo>
                  <a:cubicBezTo>
                    <a:pt x="1" y="286"/>
                    <a:pt x="6" y="293"/>
                    <a:pt x="13" y="293"/>
                  </a:cubicBezTo>
                  <a:cubicBezTo>
                    <a:pt x="14" y="293"/>
                    <a:pt x="16" y="293"/>
                    <a:pt x="17" y="292"/>
                  </a:cubicBezTo>
                  <a:cubicBezTo>
                    <a:pt x="173" y="171"/>
                    <a:pt x="350" y="90"/>
                    <a:pt x="547" y="76"/>
                  </a:cubicBezTo>
                  <a:cubicBezTo>
                    <a:pt x="569" y="75"/>
                    <a:pt x="592" y="74"/>
                    <a:pt x="614" y="74"/>
                  </a:cubicBezTo>
                  <a:cubicBezTo>
                    <a:pt x="685" y="74"/>
                    <a:pt x="756" y="82"/>
                    <a:pt x="826" y="100"/>
                  </a:cubicBezTo>
                  <a:cubicBezTo>
                    <a:pt x="913" y="121"/>
                    <a:pt x="999" y="177"/>
                    <a:pt x="1088" y="187"/>
                  </a:cubicBezTo>
                  <a:cubicBezTo>
                    <a:pt x="1089" y="187"/>
                    <a:pt x="1089" y="187"/>
                    <a:pt x="1090" y="187"/>
                  </a:cubicBezTo>
                  <a:cubicBezTo>
                    <a:pt x="1105" y="187"/>
                    <a:pt x="1118" y="164"/>
                    <a:pt x="1108" y="149"/>
                  </a:cubicBezTo>
                  <a:cubicBezTo>
                    <a:pt x="1052" y="72"/>
                    <a:pt x="933" y="42"/>
                    <a:pt x="845" y="22"/>
                  </a:cubicBezTo>
                  <a:cubicBezTo>
                    <a:pt x="778" y="8"/>
                    <a:pt x="710" y="0"/>
                    <a:pt x="642"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1" name="Google Shape;1621;p37"/>
            <p:cNvSpPr/>
            <p:nvPr/>
          </p:nvSpPr>
          <p:spPr>
            <a:xfrm>
              <a:off x="10476909" y="6185123"/>
              <a:ext cx="59805" cy="53617"/>
            </a:xfrm>
            <a:custGeom>
              <a:avLst/>
              <a:gdLst/>
              <a:ahLst/>
              <a:cxnLst/>
              <a:rect l="l" t="t" r="r" b="b"/>
              <a:pathLst>
                <a:path w="725" h="650" extrusionOk="0">
                  <a:moveTo>
                    <a:pt x="584" y="0"/>
                  </a:moveTo>
                  <a:cubicBezTo>
                    <a:pt x="539" y="0"/>
                    <a:pt x="493" y="8"/>
                    <a:pt x="455" y="17"/>
                  </a:cubicBezTo>
                  <a:cubicBezTo>
                    <a:pt x="364" y="38"/>
                    <a:pt x="281" y="81"/>
                    <a:pt x="211" y="142"/>
                  </a:cubicBezTo>
                  <a:cubicBezTo>
                    <a:pt x="69" y="264"/>
                    <a:pt x="0" y="455"/>
                    <a:pt x="25" y="637"/>
                  </a:cubicBezTo>
                  <a:cubicBezTo>
                    <a:pt x="25" y="645"/>
                    <a:pt x="32" y="649"/>
                    <a:pt x="38" y="649"/>
                  </a:cubicBezTo>
                  <a:cubicBezTo>
                    <a:pt x="45" y="649"/>
                    <a:pt x="51" y="645"/>
                    <a:pt x="50" y="637"/>
                  </a:cubicBezTo>
                  <a:cubicBezTo>
                    <a:pt x="40" y="466"/>
                    <a:pt x="111" y="293"/>
                    <a:pt x="243" y="181"/>
                  </a:cubicBezTo>
                  <a:cubicBezTo>
                    <a:pt x="308" y="127"/>
                    <a:pt x="388" y="91"/>
                    <a:pt x="471" y="73"/>
                  </a:cubicBezTo>
                  <a:cubicBezTo>
                    <a:pt x="513" y="63"/>
                    <a:pt x="555" y="59"/>
                    <a:pt x="598" y="59"/>
                  </a:cubicBezTo>
                  <a:cubicBezTo>
                    <a:pt x="615" y="59"/>
                    <a:pt x="631" y="60"/>
                    <a:pt x="648" y="60"/>
                  </a:cubicBezTo>
                  <a:cubicBezTo>
                    <a:pt x="670" y="60"/>
                    <a:pt x="692" y="59"/>
                    <a:pt x="715" y="54"/>
                  </a:cubicBezTo>
                  <a:cubicBezTo>
                    <a:pt x="724" y="52"/>
                    <a:pt x="724" y="41"/>
                    <a:pt x="717" y="37"/>
                  </a:cubicBezTo>
                  <a:cubicBezTo>
                    <a:pt x="680" y="9"/>
                    <a:pt x="633" y="0"/>
                    <a:pt x="58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2" name="Google Shape;1622;p37"/>
            <p:cNvSpPr/>
            <p:nvPr/>
          </p:nvSpPr>
          <p:spPr>
            <a:xfrm>
              <a:off x="10502976" y="6212096"/>
              <a:ext cx="29779" cy="24416"/>
            </a:xfrm>
            <a:custGeom>
              <a:avLst/>
              <a:gdLst/>
              <a:ahLst/>
              <a:cxnLst/>
              <a:rect l="l" t="t" r="r" b="b"/>
              <a:pathLst>
                <a:path w="361" h="296" extrusionOk="0">
                  <a:moveTo>
                    <a:pt x="299" y="1"/>
                  </a:moveTo>
                  <a:cubicBezTo>
                    <a:pt x="275" y="1"/>
                    <a:pt x="250" y="6"/>
                    <a:pt x="230" y="12"/>
                  </a:cubicBezTo>
                  <a:cubicBezTo>
                    <a:pt x="189" y="24"/>
                    <a:pt x="150" y="45"/>
                    <a:pt x="117" y="72"/>
                  </a:cubicBezTo>
                  <a:cubicBezTo>
                    <a:pt x="51" y="125"/>
                    <a:pt x="7" y="200"/>
                    <a:pt x="1" y="285"/>
                  </a:cubicBezTo>
                  <a:cubicBezTo>
                    <a:pt x="0" y="292"/>
                    <a:pt x="6" y="296"/>
                    <a:pt x="11" y="296"/>
                  </a:cubicBezTo>
                  <a:cubicBezTo>
                    <a:pt x="15" y="296"/>
                    <a:pt x="19" y="293"/>
                    <a:pt x="20" y="288"/>
                  </a:cubicBezTo>
                  <a:cubicBezTo>
                    <a:pt x="34" y="214"/>
                    <a:pt x="79" y="145"/>
                    <a:pt x="139" y="101"/>
                  </a:cubicBezTo>
                  <a:cubicBezTo>
                    <a:pt x="169" y="80"/>
                    <a:pt x="202" y="62"/>
                    <a:pt x="238" y="54"/>
                  </a:cubicBezTo>
                  <a:cubicBezTo>
                    <a:pt x="255" y="48"/>
                    <a:pt x="273" y="45"/>
                    <a:pt x="291" y="44"/>
                  </a:cubicBezTo>
                  <a:cubicBezTo>
                    <a:pt x="311" y="43"/>
                    <a:pt x="329" y="43"/>
                    <a:pt x="348" y="36"/>
                  </a:cubicBezTo>
                  <a:cubicBezTo>
                    <a:pt x="358" y="32"/>
                    <a:pt x="360" y="20"/>
                    <a:pt x="352" y="14"/>
                  </a:cubicBezTo>
                  <a:cubicBezTo>
                    <a:pt x="337" y="4"/>
                    <a:pt x="318" y="1"/>
                    <a:pt x="299"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3" name="Google Shape;1623;p37"/>
            <p:cNvSpPr/>
            <p:nvPr/>
          </p:nvSpPr>
          <p:spPr>
            <a:xfrm>
              <a:off x="10580929" y="6300440"/>
              <a:ext cx="66652" cy="56339"/>
            </a:xfrm>
            <a:custGeom>
              <a:avLst/>
              <a:gdLst/>
              <a:ahLst/>
              <a:cxnLst/>
              <a:rect l="l" t="t" r="r" b="b"/>
              <a:pathLst>
                <a:path w="808" h="683" extrusionOk="0">
                  <a:moveTo>
                    <a:pt x="191" y="0"/>
                  </a:moveTo>
                  <a:cubicBezTo>
                    <a:pt x="135" y="0"/>
                    <a:pt x="78" y="5"/>
                    <a:pt x="23" y="14"/>
                  </a:cubicBezTo>
                  <a:cubicBezTo>
                    <a:pt x="1" y="18"/>
                    <a:pt x="10" y="50"/>
                    <a:pt x="31" y="50"/>
                  </a:cubicBezTo>
                  <a:cubicBezTo>
                    <a:pt x="32" y="50"/>
                    <a:pt x="32" y="50"/>
                    <a:pt x="33" y="50"/>
                  </a:cubicBezTo>
                  <a:cubicBezTo>
                    <a:pt x="76" y="44"/>
                    <a:pt x="121" y="41"/>
                    <a:pt x="166" y="41"/>
                  </a:cubicBezTo>
                  <a:cubicBezTo>
                    <a:pt x="321" y="41"/>
                    <a:pt x="480" y="81"/>
                    <a:pt x="594" y="189"/>
                  </a:cubicBezTo>
                  <a:cubicBezTo>
                    <a:pt x="658" y="249"/>
                    <a:pt x="704" y="324"/>
                    <a:pt x="727" y="409"/>
                  </a:cubicBezTo>
                  <a:cubicBezTo>
                    <a:pt x="738" y="451"/>
                    <a:pt x="740" y="494"/>
                    <a:pt x="738" y="538"/>
                  </a:cubicBezTo>
                  <a:cubicBezTo>
                    <a:pt x="734" y="582"/>
                    <a:pt x="724" y="623"/>
                    <a:pt x="717" y="666"/>
                  </a:cubicBezTo>
                  <a:cubicBezTo>
                    <a:pt x="717" y="674"/>
                    <a:pt x="723" y="682"/>
                    <a:pt x="730" y="682"/>
                  </a:cubicBezTo>
                  <a:cubicBezTo>
                    <a:pt x="733" y="682"/>
                    <a:pt x="736" y="681"/>
                    <a:pt x="739" y="678"/>
                  </a:cubicBezTo>
                  <a:cubicBezTo>
                    <a:pt x="808" y="611"/>
                    <a:pt x="808" y="497"/>
                    <a:pt x="790" y="412"/>
                  </a:cubicBezTo>
                  <a:cubicBezTo>
                    <a:pt x="768" y="315"/>
                    <a:pt x="716" y="221"/>
                    <a:pt x="643" y="155"/>
                  </a:cubicBezTo>
                  <a:cubicBezTo>
                    <a:pt x="521" y="42"/>
                    <a:pt x="355" y="0"/>
                    <a:pt x="191"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4" name="Google Shape;1624;p37"/>
            <p:cNvSpPr/>
            <p:nvPr/>
          </p:nvSpPr>
          <p:spPr>
            <a:xfrm>
              <a:off x="10678349" y="6348036"/>
              <a:ext cx="90821" cy="25901"/>
            </a:xfrm>
            <a:custGeom>
              <a:avLst/>
              <a:gdLst/>
              <a:ahLst/>
              <a:cxnLst/>
              <a:rect l="l" t="t" r="r" b="b"/>
              <a:pathLst>
                <a:path w="1101" h="314" extrusionOk="0">
                  <a:moveTo>
                    <a:pt x="588" y="1"/>
                  </a:moveTo>
                  <a:cubicBezTo>
                    <a:pt x="381" y="1"/>
                    <a:pt x="176" y="69"/>
                    <a:pt x="9" y="195"/>
                  </a:cubicBezTo>
                  <a:cubicBezTo>
                    <a:pt x="1" y="201"/>
                    <a:pt x="5" y="213"/>
                    <a:pt x="13" y="213"/>
                  </a:cubicBezTo>
                  <a:cubicBezTo>
                    <a:pt x="15" y="213"/>
                    <a:pt x="16" y="213"/>
                    <a:pt x="18" y="212"/>
                  </a:cubicBezTo>
                  <a:cubicBezTo>
                    <a:pt x="181" y="115"/>
                    <a:pt x="366" y="60"/>
                    <a:pt x="556" y="60"/>
                  </a:cubicBezTo>
                  <a:cubicBezTo>
                    <a:pt x="577" y="60"/>
                    <a:pt x="598" y="61"/>
                    <a:pt x="619" y="62"/>
                  </a:cubicBezTo>
                  <a:cubicBezTo>
                    <a:pt x="709" y="67"/>
                    <a:pt x="798" y="88"/>
                    <a:pt x="878" y="128"/>
                  </a:cubicBezTo>
                  <a:cubicBezTo>
                    <a:pt x="958" y="169"/>
                    <a:pt x="1005" y="231"/>
                    <a:pt x="1055" y="303"/>
                  </a:cubicBezTo>
                  <a:cubicBezTo>
                    <a:pt x="1060" y="310"/>
                    <a:pt x="1069" y="314"/>
                    <a:pt x="1077" y="314"/>
                  </a:cubicBezTo>
                  <a:cubicBezTo>
                    <a:pt x="1089" y="314"/>
                    <a:pt x="1100" y="306"/>
                    <a:pt x="1099" y="291"/>
                  </a:cubicBezTo>
                  <a:cubicBezTo>
                    <a:pt x="1084" y="99"/>
                    <a:pt x="832" y="19"/>
                    <a:pt x="673" y="5"/>
                  </a:cubicBezTo>
                  <a:cubicBezTo>
                    <a:pt x="645" y="2"/>
                    <a:pt x="616" y="1"/>
                    <a:pt x="588"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matchingName="Title slide">
  <p:cSld name="Title slide">
    <p:spTree>
      <p:nvGrpSpPr>
        <p:cNvPr id="1" name="Shape 8"/>
        <p:cNvGrpSpPr/>
        <p:nvPr/>
      </p:nvGrpSpPr>
      <p:grpSpPr>
        <a:xfrm>
          <a:off x="0" y="0"/>
          <a:ext cx="0" cy="0"/>
          <a:chOff x="0" y="0"/>
          <a:chExt cx="0" cy="0"/>
        </a:xfrm>
      </p:grpSpPr>
      <p:grpSp>
        <p:nvGrpSpPr>
          <p:cNvPr id="9" name="Google Shape;9;p2"/>
          <p:cNvGrpSpPr/>
          <p:nvPr/>
        </p:nvGrpSpPr>
        <p:grpSpPr>
          <a:xfrm>
            <a:off x="-807700" y="-150494"/>
            <a:ext cx="11108498" cy="7146738"/>
            <a:chOff x="-807700" y="-150494"/>
            <a:chExt cx="11108498" cy="7146738"/>
          </a:xfrm>
        </p:grpSpPr>
        <p:sp>
          <p:nvSpPr>
            <p:cNvPr id="10" name="Google Shape;10;p2"/>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 name="Google Shape;11;p2"/>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 name="Google Shape;12;p2"/>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 name="Google Shape;13;p2"/>
          <p:cNvGrpSpPr/>
          <p:nvPr/>
        </p:nvGrpSpPr>
        <p:grpSpPr>
          <a:xfrm>
            <a:off x="-577366" y="825107"/>
            <a:ext cx="10147533" cy="4705637"/>
            <a:chOff x="1786425" y="3731050"/>
            <a:chExt cx="695675" cy="322600"/>
          </a:xfrm>
        </p:grpSpPr>
        <p:sp>
          <p:nvSpPr>
            <p:cNvPr id="14" name="Google Shape;14;p2"/>
            <p:cNvSpPr/>
            <p:nvPr/>
          </p:nvSpPr>
          <p:spPr>
            <a:xfrm>
              <a:off x="1786425" y="3758150"/>
              <a:ext cx="168100" cy="76200"/>
            </a:xfrm>
            <a:custGeom>
              <a:avLst/>
              <a:gdLst/>
              <a:ahLst/>
              <a:cxnLst/>
              <a:rect l="l" t="t" r="r" b="b"/>
              <a:pathLst>
                <a:path w="6724" h="3048" extrusionOk="0">
                  <a:moveTo>
                    <a:pt x="2858" y="0"/>
                  </a:moveTo>
                  <a:cubicBezTo>
                    <a:pt x="2571" y="0"/>
                    <a:pt x="2269" y="149"/>
                    <a:pt x="2145" y="406"/>
                  </a:cubicBezTo>
                  <a:cubicBezTo>
                    <a:pt x="2081" y="539"/>
                    <a:pt x="2066" y="703"/>
                    <a:pt x="2135" y="833"/>
                  </a:cubicBezTo>
                  <a:lnTo>
                    <a:pt x="2135" y="833"/>
                  </a:lnTo>
                  <a:cubicBezTo>
                    <a:pt x="2098" y="764"/>
                    <a:pt x="1933" y="744"/>
                    <a:pt x="1858" y="744"/>
                  </a:cubicBezTo>
                  <a:cubicBezTo>
                    <a:pt x="1855" y="744"/>
                    <a:pt x="1851" y="744"/>
                    <a:pt x="1848" y="744"/>
                  </a:cubicBezTo>
                  <a:cubicBezTo>
                    <a:pt x="1778" y="745"/>
                    <a:pt x="1714" y="762"/>
                    <a:pt x="1658" y="795"/>
                  </a:cubicBezTo>
                  <a:cubicBezTo>
                    <a:pt x="1630" y="811"/>
                    <a:pt x="1605" y="831"/>
                    <a:pt x="1580" y="853"/>
                  </a:cubicBezTo>
                  <a:cubicBezTo>
                    <a:pt x="1442" y="984"/>
                    <a:pt x="1379" y="1195"/>
                    <a:pt x="1434" y="1377"/>
                  </a:cubicBezTo>
                  <a:cubicBezTo>
                    <a:pt x="1383" y="1357"/>
                    <a:pt x="1329" y="1347"/>
                    <a:pt x="1275" y="1347"/>
                  </a:cubicBezTo>
                  <a:cubicBezTo>
                    <a:pt x="1143" y="1347"/>
                    <a:pt x="1011" y="1405"/>
                    <a:pt x="928" y="1509"/>
                  </a:cubicBezTo>
                  <a:cubicBezTo>
                    <a:pt x="809" y="1653"/>
                    <a:pt x="800" y="1876"/>
                    <a:pt x="904" y="2031"/>
                  </a:cubicBezTo>
                  <a:cubicBezTo>
                    <a:pt x="878" y="2028"/>
                    <a:pt x="851" y="2026"/>
                    <a:pt x="824" y="2026"/>
                  </a:cubicBezTo>
                  <a:cubicBezTo>
                    <a:pt x="587" y="2026"/>
                    <a:pt x="351" y="2142"/>
                    <a:pt x="209" y="2332"/>
                  </a:cubicBezTo>
                  <a:cubicBezTo>
                    <a:pt x="100" y="2481"/>
                    <a:pt x="0" y="2751"/>
                    <a:pt x="149" y="2910"/>
                  </a:cubicBezTo>
                  <a:cubicBezTo>
                    <a:pt x="257" y="3026"/>
                    <a:pt x="404" y="3015"/>
                    <a:pt x="549" y="3023"/>
                  </a:cubicBezTo>
                  <a:cubicBezTo>
                    <a:pt x="662" y="3030"/>
                    <a:pt x="762" y="3048"/>
                    <a:pt x="874" y="3048"/>
                  </a:cubicBezTo>
                  <a:cubicBezTo>
                    <a:pt x="890" y="3048"/>
                    <a:pt x="906" y="3047"/>
                    <a:pt x="923" y="3046"/>
                  </a:cubicBezTo>
                  <a:cubicBezTo>
                    <a:pt x="1281" y="3028"/>
                    <a:pt x="1641" y="3012"/>
                    <a:pt x="1999" y="2995"/>
                  </a:cubicBezTo>
                  <a:cubicBezTo>
                    <a:pt x="2717" y="2963"/>
                    <a:pt x="3434" y="2928"/>
                    <a:pt x="4150" y="2895"/>
                  </a:cubicBezTo>
                  <a:cubicBezTo>
                    <a:pt x="4557" y="2877"/>
                    <a:pt x="4961" y="2856"/>
                    <a:pt x="5366" y="2837"/>
                  </a:cubicBezTo>
                  <a:cubicBezTo>
                    <a:pt x="5573" y="2829"/>
                    <a:pt x="5779" y="2819"/>
                    <a:pt x="5986" y="2809"/>
                  </a:cubicBezTo>
                  <a:cubicBezTo>
                    <a:pt x="6008" y="2808"/>
                    <a:pt x="6030" y="2807"/>
                    <a:pt x="6052" y="2807"/>
                  </a:cubicBezTo>
                  <a:cubicBezTo>
                    <a:pt x="6100" y="2807"/>
                    <a:pt x="6148" y="2809"/>
                    <a:pt x="6196" y="2809"/>
                  </a:cubicBezTo>
                  <a:cubicBezTo>
                    <a:pt x="6300" y="2809"/>
                    <a:pt x="6402" y="2800"/>
                    <a:pt x="6496" y="2740"/>
                  </a:cubicBezTo>
                  <a:cubicBezTo>
                    <a:pt x="6576" y="2689"/>
                    <a:pt x="6644" y="2613"/>
                    <a:pt x="6680" y="2528"/>
                  </a:cubicBezTo>
                  <a:cubicBezTo>
                    <a:pt x="6723" y="2417"/>
                    <a:pt x="6675" y="2357"/>
                    <a:pt x="6604" y="2274"/>
                  </a:cubicBezTo>
                  <a:cubicBezTo>
                    <a:pt x="6493" y="2148"/>
                    <a:pt x="6314" y="2072"/>
                    <a:pt x="6142" y="2072"/>
                  </a:cubicBezTo>
                  <a:cubicBezTo>
                    <a:pt x="6010" y="2072"/>
                    <a:pt x="5882" y="2116"/>
                    <a:pt x="5792" y="2216"/>
                  </a:cubicBezTo>
                  <a:cubicBezTo>
                    <a:pt x="5859" y="2111"/>
                    <a:pt x="5819" y="1948"/>
                    <a:pt x="5712" y="1875"/>
                  </a:cubicBezTo>
                  <a:cubicBezTo>
                    <a:pt x="5662" y="1841"/>
                    <a:pt x="5602" y="1826"/>
                    <a:pt x="5542" y="1826"/>
                  </a:cubicBezTo>
                  <a:cubicBezTo>
                    <a:pt x="5458" y="1826"/>
                    <a:pt x="5372" y="1856"/>
                    <a:pt x="5304" y="1907"/>
                  </a:cubicBezTo>
                  <a:cubicBezTo>
                    <a:pt x="5402" y="1754"/>
                    <a:pt x="5418" y="1543"/>
                    <a:pt x="5319" y="1391"/>
                  </a:cubicBezTo>
                  <a:cubicBezTo>
                    <a:pt x="5249" y="1284"/>
                    <a:pt x="5120" y="1217"/>
                    <a:pt x="4995" y="1217"/>
                  </a:cubicBezTo>
                  <a:cubicBezTo>
                    <a:pt x="4941" y="1217"/>
                    <a:pt x="4888" y="1229"/>
                    <a:pt x="4841" y="1255"/>
                  </a:cubicBezTo>
                  <a:cubicBezTo>
                    <a:pt x="4681" y="1343"/>
                    <a:pt x="4629" y="1588"/>
                    <a:pt x="4754" y="1721"/>
                  </a:cubicBezTo>
                  <a:cubicBezTo>
                    <a:pt x="4688" y="1704"/>
                    <a:pt x="4620" y="1695"/>
                    <a:pt x="4552" y="1695"/>
                  </a:cubicBezTo>
                  <a:cubicBezTo>
                    <a:pt x="4452" y="1695"/>
                    <a:pt x="4352" y="1714"/>
                    <a:pt x="4260" y="1750"/>
                  </a:cubicBezTo>
                  <a:cubicBezTo>
                    <a:pt x="4224" y="1683"/>
                    <a:pt x="4148" y="1647"/>
                    <a:pt x="4072" y="1647"/>
                  </a:cubicBezTo>
                  <a:cubicBezTo>
                    <a:pt x="4009" y="1647"/>
                    <a:pt x="3947" y="1672"/>
                    <a:pt x="3909" y="1723"/>
                  </a:cubicBezTo>
                  <a:cubicBezTo>
                    <a:pt x="3902" y="1595"/>
                    <a:pt x="3810" y="1476"/>
                    <a:pt x="3687" y="1437"/>
                  </a:cubicBezTo>
                  <a:cubicBezTo>
                    <a:pt x="3657" y="1428"/>
                    <a:pt x="3627" y="1423"/>
                    <a:pt x="3596" y="1423"/>
                  </a:cubicBezTo>
                  <a:cubicBezTo>
                    <a:pt x="3502" y="1423"/>
                    <a:pt x="3408" y="1464"/>
                    <a:pt x="3348" y="1536"/>
                  </a:cubicBezTo>
                  <a:lnTo>
                    <a:pt x="3348" y="1536"/>
                  </a:lnTo>
                  <a:cubicBezTo>
                    <a:pt x="3551" y="1281"/>
                    <a:pt x="3646" y="946"/>
                    <a:pt x="3612" y="623"/>
                  </a:cubicBezTo>
                  <a:cubicBezTo>
                    <a:pt x="3581" y="330"/>
                    <a:pt x="3326" y="93"/>
                    <a:pt x="3046" y="23"/>
                  </a:cubicBezTo>
                  <a:cubicBezTo>
                    <a:pt x="2985" y="8"/>
                    <a:pt x="2922" y="0"/>
                    <a:pt x="28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 name="Google Shape;15;p2"/>
            <p:cNvSpPr/>
            <p:nvPr/>
          </p:nvSpPr>
          <p:spPr>
            <a:xfrm>
              <a:off x="1844275" y="3764125"/>
              <a:ext cx="25800" cy="22575"/>
            </a:xfrm>
            <a:custGeom>
              <a:avLst/>
              <a:gdLst/>
              <a:ahLst/>
              <a:cxnLst/>
              <a:rect l="l" t="t" r="r" b="b"/>
              <a:pathLst>
                <a:path w="1032" h="903" extrusionOk="0">
                  <a:moveTo>
                    <a:pt x="479" y="1"/>
                  </a:moveTo>
                  <a:cubicBezTo>
                    <a:pt x="366" y="1"/>
                    <a:pt x="254" y="39"/>
                    <a:pt x="164" y="124"/>
                  </a:cubicBezTo>
                  <a:cubicBezTo>
                    <a:pt x="68" y="214"/>
                    <a:pt x="1" y="353"/>
                    <a:pt x="22" y="486"/>
                  </a:cubicBezTo>
                  <a:cubicBezTo>
                    <a:pt x="23" y="488"/>
                    <a:pt x="24" y="488"/>
                    <a:pt x="26" y="488"/>
                  </a:cubicBezTo>
                  <a:cubicBezTo>
                    <a:pt x="28" y="488"/>
                    <a:pt x="30" y="487"/>
                    <a:pt x="30" y="485"/>
                  </a:cubicBezTo>
                  <a:cubicBezTo>
                    <a:pt x="31" y="364"/>
                    <a:pt x="74" y="255"/>
                    <a:pt x="159" y="167"/>
                  </a:cubicBezTo>
                  <a:cubicBezTo>
                    <a:pt x="241" y="82"/>
                    <a:pt x="354" y="29"/>
                    <a:pt x="472" y="28"/>
                  </a:cubicBezTo>
                  <a:cubicBezTo>
                    <a:pt x="474" y="28"/>
                    <a:pt x="477" y="28"/>
                    <a:pt x="479" y="28"/>
                  </a:cubicBezTo>
                  <a:cubicBezTo>
                    <a:pt x="596" y="28"/>
                    <a:pt x="709" y="75"/>
                    <a:pt x="801" y="147"/>
                  </a:cubicBezTo>
                  <a:cubicBezTo>
                    <a:pt x="897" y="227"/>
                    <a:pt x="962" y="338"/>
                    <a:pt x="987" y="460"/>
                  </a:cubicBezTo>
                  <a:cubicBezTo>
                    <a:pt x="1002" y="533"/>
                    <a:pt x="1003" y="609"/>
                    <a:pt x="993" y="682"/>
                  </a:cubicBezTo>
                  <a:cubicBezTo>
                    <a:pt x="987" y="718"/>
                    <a:pt x="980" y="752"/>
                    <a:pt x="969" y="787"/>
                  </a:cubicBezTo>
                  <a:cubicBezTo>
                    <a:pt x="959" y="824"/>
                    <a:pt x="942" y="858"/>
                    <a:pt x="930" y="895"/>
                  </a:cubicBezTo>
                  <a:cubicBezTo>
                    <a:pt x="929" y="899"/>
                    <a:pt x="932" y="902"/>
                    <a:pt x="936" y="902"/>
                  </a:cubicBezTo>
                  <a:cubicBezTo>
                    <a:pt x="937" y="902"/>
                    <a:pt x="938" y="902"/>
                    <a:pt x="940" y="901"/>
                  </a:cubicBezTo>
                  <a:cubicBezTo>
                    <a:pt x="981" y="851"/>
                    <a:pt x="1002" y="777"/>
                    <a:pt x="1015" y="714"/>
                  </a:cubicBezTo>
                  <a:cubicBezTo>
                    <a:pt x="1028" y="646"/>
                    <a:pt x="1032" y="574"/>
                    <a:pt x="1023" y="503"/>
                  </a:cubicBezTo>
                  <a:cubicBezTo>
                    <a:pt x="1008" y="368"/>
                    <a:pt x="949" y="242"/>
                    <a:pt x="848" y="149"/>
                  </a:cubicBezTo>
                  <a:cubicBezTo>
                    <a:pt x="747" y="54"/>
                    <a:pt x="612" y="1"/>
                    <a:pt x="4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 name="Google Shape;16;p2"/>
            <p:cNvSpPr/>
            <p:nvPr/>
          </p:nvSpPr>
          <p:spPr>
            <a:xfrm>
              <a:off x="1855800" y="3771375"/>
              <a:ext cx="7325" cy="10875"/>
            </a:xfrm>
            <a:custGeom>
              <a:avLst/>
              <a:gdLst/>
              <a:ahLst/>
              <a:cxnLst/>
              <a:rect l="l" t="t" r="r" b="b"/>
              <a:pathLst>
                <a:path w="293" h="435" extrusionOk="0">
                  <a:moveTo>
                    <a:pt x="11" y="0"/>
                  </a:moveTo>
                  <a:cubicBezTo>
                    <a:pt x="0" y="0"/>
                    <a:pt x="0" y="16"/>
                    <a:pt x="11" y="16"/>
                  </a:cubicBezTo>
                  <a:cubicBezTo>
                    <a:pt x="96" y="20"/>
                    <a:pt x="166" y="80"/>
                    <a:pt x="203" y="153"/>
                  </a:cubicBezTo>
                  <a:cubicBezTo>
                    <a:pt x="224" y="195"/>
                    <a:pt x="238" y="241"/>
                    <a:pt x="245" y="287"/>
                  </a:cubicBezTo>
                  <a:cubicBezTo>
                    <a:pt x="254" y="334"/>
                    <a:pt x="254" y="385"/>
                    <a:pt x="270" y="429"/>
                  </a:cubicBezTo>
                  <a:cubicBezTo>
                    <a:pt x="271" y="433"/>
                    <a:pt x="274" y="435"/>
                    <a:pt x="278" y="435"/>
                  </a:cubicBezTo>
                  <a:cubicBezTo>
                    <a:pt x="281" y="435"/>
                    <a:pt x="283" y="433"/>
                    <a:pt x="284" y="429"/>
                  </a:cubicBezTo>
                  <a:cubicBezTo>
                    <a:pt x="293" y="379"/>
                    <a:pt x="282" y="324"/>
                    <a:pt x="274" y="275"/>
                  </a:cubicBezTo>
                  <a:cubicBezTo>
                    <a:pt x="263" y="225"/>
                    <a:pt x="247" y="173"/>
                    <a:pt x="219" y="130"/>
                  </a:cubicBezTo>
                  <a:cubicBezTo>
                    <a:pt x="174" y="58"/>
                    <a:pt x="99" y="0"/>
                    <a:pt x="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17;p2"/>
            <p:cNvSpPr/>
            <p:nvPr/>
          </p:nvSpPr>
          <p:spPr>
            <a:xfrm>
              <a:off x="1828850" y="3783125"/>
              <a:ext cx="13975" cy="5150"/>
            </a:xfrm>
            <a:custGeom>
              <a:avLst/>
              <a:gdLst/>
              <a:ahLst/>
              <a:cxnLst/>
              <a:rect l="l" t="t" r="r" b="b"/>
              <a:pathLst>
                <a:path w="559" h="206" extrusionOk="0">
                  <a:moveTo>
                    <a:pt x="213" y="1"/>
                  </a:moveTo>
                  <a:cubicBezTo>
                    <a:pt x="141" y="1"/>
                    <a:pt x="69" y="19"/>
                    <a:pt x="7" y="56"/>
                  </a:cubicBezTo>
                  <a:cubicBezTo>
                    <a:pt x="1" y="60"/>
                    <a:pt x="5" y="69"/>
                    <a:pt x="12" y="69"/>
                  </a:cubicBezTo>
                  <a:cubicBezTo>
                    <a:pt x="13" y="69"/>
                    <a:pt x="14" y="69"/>
                    <a:pt x="15" y="68"/>
                  </a:cubicBezTo>
                  <a:cubicBezTo>
                    <a:pt x="74" y="42"/>
                    <a:pt x="137" y="27"/>
                    <a:pt x="201" y="27"/>
                  </a:cubicBezTo>
                  <a:cubicBezTo>
                    <a:pt x="243" y="27"/>
                    <a:pt x="285" y="33"/>
                    <a:pt x="326" y="47"/>
                  </a:cubicBezTo>
                  <a:cubicBezTo>
                    <a:pt x="371" y="61"/>
                    <a:pt x="413" y="84"/>
                    <a:pt x="450" y="113"/>
                  </a:cubicBezTo>
                  <a:cubicBezTo>
                    <a:pt x="468" y="128"/>
                    <a:pt x="485" y="144"/>
                    <a:pt x="501" y="161"/>
                  </a:cubicBezTo>
                  <a:cubicBezTo>
                    <a:pt x="516" y="177"/>
                    <a:pt x="529" y="194"/>
                    <a:pt x="547" y="204"/>
                  </a:cubicBezTo>
                  <a:cubicBezTo>
                    <a:pt x="549" y="205"/>
                    <a:pt x="550" y="206"/>
                    <a:pt x="551" y="206"/>
                  </a:cubicBezTo>
                  <a:cubicBezTo>
                    <a:pt x="555" y="206"/>
                    <a:pt x="559" y="201"/>
                    <a:pt x="558" y="197"/>
                  </a:cubicBezTo>
                  <a:cubicBezTo>
                    <a:pt x="551" y="153"/>
                    <a:pt x="503" y="113"/>
                    <a:pt x="469" y="88"/>
                  </a:cubicBezTo>
                  <a:cubicBezTo>
                    <a:pt x="429" y="56"/>
                    <a:pt x="381" y="32"/>
                    <a:pt x="330" y="17"/>
                  </a:cubicBezTo>
                  <a:cubicBezTo>
                    <a:pt x="292" y="6"/>
                    <a:pt x="253" y="1"/>
                    <a:pt x="2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 name="Google Shape;18;p2"/>
            <p:cNvSpPr/>
            <p:nvPr/>
          </p:nvSpPr>
          <p:spPr>
            <a:xfrm>
              <a:off x="1867575" y="3799550"/>
              <a:ext cx="14100" cy="8600"/>
            </a:xfrm>
            <a:custGeom>
              <a:avLst/>
              <a:gdLst/>
              <a:ahLst/>
              <a:cxnLst/>
              <a:rect l="l" t="t" r="r" b="b"/>
              <a:pathLst>
                <a:path w="564" h="344" extrusionOk="0">
                  <a:moveTo>
                    <a:pt x="233" y="1"/>
                  </a:moveTo>
                  <a:cubicBezTo>
                    <a:pt x="149" y="1"/>
                    <a:pt x="65" y="33"/>
                    <a:pt x="4" y="94"/>
                  </a:cubicBezTo>
                  <a:cubicBezTo>
                    <a:pt x="0" y="98"/>
                    <a:pt x="4" y="104"/>
                    <a:pt x="8" y="104"/>
                  </a:cubicBezTo>
                  <a:cubicBezTo>
                    <a:pt x="9" y="104"/>
                    <a:pt x="11" y="103"/>
                    <a:pt x="12" y="102"/>
                  </a:cubicBezTo>
                  <a:cubicBezTo>
                    <a:pt x="69" y="51"/>
                    <a:pt x="146" y="23"/>
                    <a:pt x="223" y="23"/>
                  </a:cubicBezTo>
                  <a:cubicBezTo>
                    <a:pt x="267" y="23"/>
                    <a:pt x="312" y="33"/>
                    <a:pt x="352" y="53"/>
                  </a:cubicBezTo>
                  <a:cubicBezTo>
                    <a:pt x="406" y="80"/>
                    <a:pt x="450" y="123"/>
                    <a:pt x="480" y="175"/>
                  </a:cubicBezTo>
                  <a:cubicBezTo>
                    <a:pt x="495" y="200"/>
                    <a:pt x="505" y="226"/>
                    <a:pt x="512" y="253"/>
                  </a:cubicBezTo>
                  <a:cubicBezTo>
                    <a:pt x="519" y="282"/>
                    <a:pt x="520" y="311"/>
                    <a:pt x="530" y="340"/>
                  </a:cubicBezTo>
                  <a:cubicBezTo>
                    <a:pt x="530" y="342"/>
                    <a:pt x="533" y="344"/>
                    <a:pt x="536" y="344"/>
                  </a:cubicBezTo>
                  <a:cubicBezTo>
                    <a:pt x="538" y="344"/>
                    <a:pt x="539" y="343"/>
                    <a:pt x="540" y="341"/>
                  </a:cubicBezTo>
                  <a:cubicBezTo>
                    <a:pt x="564" y="287"/>
                    <a:pt x="533" y="213"/>
                    <a:pt x="505" y="162"/>
                  </a:cubicBezTo>
                  <a:cubicBezTo>
                    <a:pt x="472" y="104"/>
                    <a:pt x="424" y="57"/>
                    <a:pt x="363" y="29"/>
                  </a:cubicBezTo>
                  <a:cubicBezTo>
                    <a:pt x="322" y="10"/>
                    <a:pt x="277" y="1"/>
                    <a:pt x="2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19;p2"/>
            <p:cNvSpPr/>
            <p:nvPr/>
          </p:nvSpPr>
          <p:spPr>
            <a:xfrm>
              <a:off x="1872825" y="3805275"/>
              <a:ext cx="4625" cy="4475"/>
            </a:xfrm>
            <a:custGeom>
              <a:avLst/>
              <a:gdLst/>
              <a:ahLst/>
              <a:cxnLst/>
              <a:rect l="l" t="t" r="r" b="b"/>
              <a:pathLst>
                <a:path w="185" h="179" extrusionOk="0">
                  <a:moveTo>
                    <a:pt x="13" y="0"/>
                  </a:moveTo>
                  <a:cubicBezTo>
                    <a:pt x="4" y="0"/>
                    <a:pt x="1" y="13"/>
                    <a:pt x="10" y="15"/>
                  </a:cubicBezTo>
                  <a:cubicBezTo>
                    <a:pt x="50" y="23"/>
                    <a:pt x="87" y="43"/>
                    <a:pt x="115" y="74"/>
                  </a:cubicBezTo>
                  <a:cubicBezTo>
                    <a:pt x="130" y="88"/>
                    <a:pt x="141" y="103"/>
                    <a:pt x="151" y="123"/>
                  </a:cubicBezTo>
                  <a:cubicBezTo>
                    <a:pt x="156" y="132"/>
                    <a:pt x="159" y="141"/>
                    <a:pt x="163" y="150"/>
                  </a:cubicBezTo>
                  <a:cubicBezTo>
                    <a:pt x="165" y="160"/>
                    <a:pt x="168" y="169"/>
                    <a:pt x="174" y="177"/>
                  </a:cubicBezTo>
                  <a:cubicBezTo>
                    <a:pt x="175" y="178"/>
                    <a:pt x="177" y="179"/>
                    <a:pt x="178" y="179"/>
                  </a:cubicBezTo>
                  <a:cubicBezTo>
                    <a:pt x="181" y="179"/>
                    <a:pt x="183" y="177"/>
                    <a:pt x="184" y="175"/>
                  </a:cubicBezTo>
                  <a:cubicBezTo>
                    <a:pt x="185" y="165"/>
                    <a:pt x="182" y="153"/>
                    <a:pt x="179" y="144"/>
                  </a:cubicBezTo>
                  <a:cubicBezTo>
                    <a:pt x="174" y="133"/>
                    <a:pt x="171" y="124"/>
                    <a:pt x="165" y="113"/>
                  </a:cubicBezTo>
                  <a:cubicBezTo>
                    <a:pt x="154" y="95"/>
                    <a:pt x="141" y="76"/>
                    <a:pt x="127" y="61"/>
                  </a:cubicBezTo>
                  <a:cubicBezTo>
                    <a:pt x="96" y="31"/>
                    <a:pt x="57" y="8"/>
                    <a:pt x="14" y="1"/>
                  </a:cubicBezTo>
                  <a:cubicBezTo>
                    <a:pt x="14" y="1"/>
                    <a:pt x="13" y="0"/>
                    <a:pt x="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 name="Google Shape;20;p2"/>
            <p:cNvSpPr/>
            <p:nvPr/>
          </p:nvSpPr>
          <p:spPr>
            <a:xfrm>
              <a:off x="1891975" y="3806400"/>
              <a:ext cx="12450" cy="3300"/>
            </a:xfrm>
            <a:custGeom>
              <a:avLst/>
              <a:gdLst/>
              <a:ahLst/>
              <a:cxnLst/>
              <a:rect l="l" t="t" r="r" b="b"/>
              <a:pathLst>
                <a:path w="498" h="132" extrusionOk="0">
                  <a:moveTo>
                    <a:pt x="288" y="1"/>
                  </a:moveTo>
                  <a:cubicBezTo>
                    <a:pt x="270" y="1"/>
                    <a:pt x="252" y="2"/>
                    <a:pt x="235" y="4"/>
                  </a:cubicBezTo>
                  <a:cubicBezTo>
                    <a:pt x="148" y="16"/>
                    <a:pt x="61" y="58"/>
                    <a:pt x="3" y="125"/>
                  </a:cubicBezTo>
                  <a:cubicBezTo>
                    <a:pt x="1" y="129"/>
                    <a:pt x="2" y="131"/>
                    <a:pt x="5" y="131"/>
                  </a:cubicBezTo>
                  <a:cubicBezTo>
                    <a:pt x="6" y="131"/>
                    <a:pt x="7" y="131"/>
                    <a:pt x="8" y="131"/>
                  </a:cubicBezTo>
                  <a:cubicBezTo>
                    <a:pt x="77" y="78"/>
                    <a:pt x="155" y="40"/>
                    <a:pt x="242" y="35"/>
                  </a:cubicBezTo>
                  <a:cubicBezTo>
                    <a:pt x="252" y="34"/>
                    <a:pt x="263" y="34"/>
                    <a:pt x="273" y="34"/>
                  </a:cubicBezTo>
                  <a:cubicBezTo>
                    <a:pt x="304" y="34"/>
                    <a:pt x="336" y="38"/>
                    <a:pt x="366" y="46"/>
                  </a:cubicBezTo>
                  <a:cubicBezTo>
                    <a:pt x="405" y="55"/>
                    <a:pt x="443" y="80"/>
                    <a:pt x="483" y="84"/>
                  </a:cubicBezTo>
                  <a:cubicBezTo>
                    <a:pt x="484" y="84"/>
                    <a:pt x="484" y="84"/>
                    <a:pt x="484" y="84"/>
                  </a:cubicBezTo>
                  <a:cubicBezTo>
                    <a:pt x="491" y="84"/>
                    <a:pt x="498" y="73"/>
                    <a:pt x="493" y="67"/>
                  </a:cubicBezTo>
                  <a:cubicBezTo>
                    <a:pt x="468" y="32"/>
                    <a:pt x="414" y="19"/>
                    <a:pt x="375" y="11"/>
                  </a:cubicBezTo>
                  <a:cubicBezTo>
                    <a:pt x="346" y="4"/>
                    <a:pt x="317" y="1"/>
                    <a:pt x="2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21;p2"/>
            <p:cNvSpPr/>
            <p:nvPr/>
          </p:nvSpPr>
          <p:spPr>
            <a:xfrm>
              <a:off x="1906825" y="3790950"/>
              <a:ext cx="8050" cy="7250"/>
            </a:xfrm>
            <a:custGeom>
              <a:avLst/>
              <a:gdLst/>
              <a:ahLst/>
              <a:cxnLst/>
              <a:rect l="l" t="t" r="r" b="b"/>
              <a:pathLst>
                <a:path w="322" h="290" extrusionOk="0">
                  <a:moveTo>
                    <a:pt x="260" y="1"/>
                  </a:moveTo>
                  <a:cubicBezTo>
                    <a:pt x="240" y="1"/>
                    <a:pt x="219" y="4"/>
                    <a:pt x="202" y="9"/>
                  </a:cubicBezTo>
                  <a:cubicBezTo>
                    <a:pt x="162" y="18"/>
                    <a:pt x="125" y="37"/>
                    <a:pt x="93" y="64"/>
                  </a:cubicBezTo>
                  <a:cubicBezTo>
                    <a:pt x="31" y="119"/>
                    <a:pt x="1" y="204"/>
                    <a:pt x="11" y="284"/>
                  </a:cubicBezTo>
                  <a:cubicBezTo>
                    <a:pt x="12" y="288"/>
                    <a:pt x="15" y="289"/>
                    <a:pt x="17" y="289"/>
                  </a:cubicBezTo>
                  <a:cubicBezTo>
                    <a:pt x="20" y="289"/>
                    <a:pt x="22" y="288"/>
                    <a:pt x="22" y="284"/>
                  </a:cubicBezTo>
                  <a:cubicBezTo>
                    <a:pt x="17" y="207"/>
                    <a:pt x="49" y="131"/>
                    <a:pt x="108" y="82"/>
                  </a:cubicBezTo>
                  <a:cubicBezTo>
                    <a:pt x="138" y="57"/>
                    <a:pt x="171" y="41"/>
                    <a:pt x="209" y="34"/>
                  </a:cubicBezTo>
                  <a:cubicBezTo>
                    <a:pt x="228" y="30"/>
                    <a:pt x="246" y="29"/>
                    <a:pt x="266" y="27"/>
                  </a:cubicBezTo>
                  <a:cubicBezTo>
                    <a:pt x="274" y="27"/>
                    <a:pt x="283" y="27"/>
                    <a:pt x="292" y="27"/>
                  </a:cubicBezTo>
                  <a:cubicBezTo>
                    <a:pt x="300" y="27"/>
                    <a:pt x="309" y="27"/>
                    <a:pt x="318" y="24"/>
                  </a:cubicBezTo>
                  <a:cubicBezTo>
                    <a:pt x="321" y="24"/>
                    <a:pt x="321" y="20"/>
                    <a:pt x="319" y="18"/>
                  </a:cubicBezTo>
                  <a:cubicBezTo>
                    <a:pt x="303" y="5"/>
                    <a:pt x="281" y="1"/>
                    <a:pt x="260"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22;p2"/>
            <p:cNvSpPr/>
            <p:nvPr/>
          </p:nvSpPr>
          <p:spPr>
            <a:xfrm>
              <a:off x="1910325" y="3794600"/>
              <a:ext cx="4000" cy="3300"/>
            </a:xfrm>
            <a:custGeom>
              <a:avLst/>
              <a:gdLst/>
              <a:ahLst/>
              <a:cxnLst/>
              <a:rect l="l" t="t" r="r" b="b"/>
              <a:pathLst>
                <a:path w="160" h="132" extrusionOk="0">
                  <a:moveTo>
                    <a:pt x="135" y="1"/>
                  </a:moveTo>
                  <a:cubicBezTo>
                    <a:pt x="125" y="1"/>
                    <a:pt x="113" y="3"/>
                    <a:pt x="104" y="6"/>
                  </a:cubicBezTo>
                  <a:cubicBezTo>
                    <a:pt x="85" y="11"/>
                    <a:pt x="68" y="21"/>
                    <a:pt x="53" y="32"/>
                  </a:cubicBezTo>
                  <a:cubicBezTo>
                    <a:pt x="24" y="56"/>
                    <a:pt x="4" y="90"/>
                    <a:pt x="1" y="127"/>
                  </a:cubicBezTo>
                  <a:cubicBezTo>
                    <a:pt x="1" y="130"/>
                    <a:pt x="3" y="131"/>
                    <a:pt x="6" y="131"/>
                  </a:cubicBezTo>
                  <a:cubicBezTo>
                    <a:pt x="8" y="131"/>
                    <a:pt x="10" y="130"/>
                    <a:pt x="10" y="128"/>
                  </a:cubicBezTo>
                  <a:cubicBezTo>
                    <a:pt x="16" y="95"/>
                    <a:pt x="36" y="64"/>
                    <a:pt x="63" y="44"/>
                  </a:cubicBezTo>
                  <a:cubicBezTo>
                    <a:pt x="76" y="34"/>
                    <a:pt x="91" y="27"/>
                    <a:pt x="107" y="23"/>
                  </a:cubicBezTo>
                  <a:cubicBezTo>
                    <a:pt x="115" y="21"/>
                    <a:pt x="123" y="18"/>
                    <a:pt x="131" y="18"/>
                  </a:cubicBezTo>
                  <a:cubicBezTo>
                    <a:pt x="140" y="17"/>
                    <a:pt x="147" y="17"/>
                    <a:pt x="157" y="15"/>
                  </a:cubicBezTo>
                  <a:cubicBezTo>
                    <a:pt x="160" y="15"/>
                    <a:pt x="160" y="10"/>
                    <a:pt x="158" y="7"/>
                  </a:cubicBezTo>
                  <a:cubicBezTo>
                    <a:pt x="151" y="2"/>
                    <a:pt x="143" y="1"/>
                    <a:pt x="135"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23;p2"/>
            <p:cNvSpPr/>
            <p:nvPr/>
          </p:nvSpPr>
          <p:spPr>
            <a:xfrm>
              <a:off x="1920875" y="3806500"/>
              <a:ext cx="8950" cy="7625"/>
            </a:xfrm>
            <a:custGeom>
              <a:avLst/>
              <a:gdLst/>
              <a:ahLst/>
              <a:cxnLst/>
              <a:rect l="l" t="t" r="r" b="b"/>
              <a:pathLst>
                <a:path w="358" h="305" extrusionOk="0">
                  <a:moveTo>
                    <a:pt x="85" y="1"/>
                  </a:moveTo>
                  <a:cubicBezTo>
                    <a:pt x="60" y="1"/>
                    <a:pt x="35" y="3"/>
                    <a:pt x="11" y="7"/>
                  </a:cubicBezTo>
                  <a:cubicBezTo>
                    <a:pt x="0" y="8"/>
                    <a:pt x="5" y="23"/>
                    <a:pt x="13" y="23"/>
                  </a:cubicBezTo>
                  <a:cubicBezTo>
                    <a:pt x="13" y="23"/>
                    <a:pt x="13" y="23"/>
                    <a:pt x="14" y="23"/>
                  </a:cubicBezTo>
                  <a:cubicBezTo>
                    <a:pt x="33" y="21"/>
                    <a:pt x="53" y="19"/>
                    <a:pt x="72" y="19"/>
                  </a:cubicBezTo>
                  <a:cubicBezTo>
                    <a:pt x="142" y="19"/>
                    <a:pt x="212" y="37"/>
                    <a:pt x="263" y="86"/>
                  </a:cubicBezTo>
                  <a:cubicBezTo>
                    <a:pt x="292" y="112"/>
                    <a:pt x="313" y="145"/>
                    <a:pt x="321" y="183"/>
                  </a:cubicBezTo>
                  <a:cubicBezTo>
                    <a:pt x="327" y="203"/>
                    <a:pt x="327" y="221"/>
                    <a:pt x="327" y="241"/>
                  </a:cubicBezTo>
                  <a:cubicBezTo>
                    <a:pt x="326" y="260"/>
                    <a:pt x="320" y="278"/>
                    <a:pt x="318" y="297"/>
                  </a:cubicBezTo>
                  <a:cubicBezTo>
                    <a:pt x="317" y="301"/>
                    <a:pt x="320" y="304"/>
                    <a:pt x="323" y="304"/>
                  </a:cubicBezTo>
                  <a:cubicBezTo>
                    <a:pt x="325" y="304"/>
                    <a:pt x="326" y="304"/>
                    <a:pt x="327" y="302"/>
                  </a:cubicBezTo>
                  <a:cubicBezTo>
                    <a:pt x="358" y="271"/>
                    <a:pt x="358" y="222"/>
                    <a:pt x="350" y="183"/>
                  </a:cubicBezTo>
                  <a:cubicBezTo>
                    <a:pt x="341" y="141"/>
                    <a:pt x="316" y="99"/>
                    <a:pt x="284" y="70"/>
                  </a:cubicBezTo>
                  <a:cubicBezTo>
                    <a:pt x="231" y="20"/>
                    <a:pt x="157" y="1"/>
                    <a:pt x="85"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24;p2"/>
            <p:cNvSpPr/>
            <p:nvPr/>
          </p:nvSpPr>
          <p:spPr>
            <a:xfrm>
              <a:off x="1933950" y="3812925"/>
              <a:ext cx="12200" cy="3500"/>
            </a:xfrm>
            <a:custGeom>
              <a:avLst/>
              <a:gdLst/>
              <a:ahLst/>
              <a:cxnLst/>
              <a:rect l="l" t="t" r="r" b="b"/>
              <a:pathLst>
                <a:path w="488" h="140" extrusionOk="0">
                  <a:moveTo>
                    <a:pt x="264" y="0"/>
                  </a:moveTo>
                  <a:cubicBezTo>
                    <a:pt x="171" y="0"/>
                    <a:pt x="79" y="30"/>
                    <a:pt x="4" y="86"/>
                  </a:cubicBezTo>
                  <a:cubicBezTo>
                    <a:pt x="1" y="88"/>
                    <a:pt x="3" y="94"/>
                    <a:pt x="7" y="94"/>
                  </a:cubicBezTo>
                  <a:cubicBezTo>
                    <a:pt x="8" y="94"/>
                    <a:pt x="8" y="94"/>
                    <a:pt x="9" y="94"/>
                  </a:cubicBezTo>
                  <a:cubicBezTo>
                    <a:pt x="80" y="51"/>
                    <a:pt x="164" y="26"/>
                    <a:pt x="247" y="26"/>
                  </a:cubicBezTo>
                  <a:cubicBezTo>
                    <a:pt x="256" y="26"/>
                    <a:pt x="266" y="27"/>
                    <a:pt x="275" y="27"/>
                  </a:cubicBezTo>
                  <a:cubicBezTo>
                    <a:pt x="315" y="30"/>
                    <a:pt x="355" y="38"/>
                    <a:pt x="391" y="57"/>
                  </a:cubicBezTo>
                  <a:cubicBezTo>
                    <a:pt x="426" y="75"/>
                    <a:pt x="446" y="102"/>
                    <a:pt x="469" y="134"/>
                  </a:cubicBezTo>
                  <a:cubicBezTo>
                    <a:pt x="471" y="138"/>
                    <a:pt x="475" y="139"/>
                    <a:pt x="478" y="139"/>
                  </a:cubicBezTo>
                  <a:cubicBezTo>
                    <a:pt x="483" y="139"/>
                    <a:pt x="488" y="136"/>
                    <a:pt x="487" y="129"/>
                  </a:cubicBezTo>
                  <a:cubicBezTo>
                    <a:pt x="481" y="43"/>
                    <a:pt x="369" y="7"/>
                    <a:pt x="299" y="2"/>
                  </a:cubicBezTo>
                  <a:cubicBezTo>
                    <a:pt x="288" y="1"/>
                    <a:pt x="276" y="0"/>
                    <a:pt x="26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25;p2"/>
            <p:cNvSpPr/>
            <p:nvPr/>
          </p:nvSpPr>
          <p:spPr>
            <a:xfrm>
              <a:off x="1969075" y="3731050"/>
              <a:ext cx="76600" cy="25375"/>
            </a:xfrm>
            <a:custGeom>
              <a:avLst/>
              <a:gdLst/>
              <a:ahLst/>
              <a:cxnLst/>
              <a:rect l="l" t="t" r="r" b="b"/>
              <a:pathLst>
                <a:path w="3064" h="1015" extrusionOk="0">
                  <a:moveTo>
                    <a:pt x="1630" y="1"/>
                  </a:moveTo>
                  <a:cubicBezTo>
                    <a:pt x="1594" y="1"/>
                    <a:pt x="1557" y="6"/>
                    <a:pt x="1523" y="18"/>
                  </a:cubicBezTo>
                  <a:cubicBezTo>
                    <a:pt x="1395" y="59"/>
                    <a:pt x="1300" y="180"/>
                    <a:pt x="1288" y="314"/>
                  </a:cubicBezTo>
                  <a:cubicBezTo>
                    <a:pt x="1238" y="279"/>
                    <a:pt x="1177" y="261"/>
                    <a:pt x="1117" y="261"/>
                  </a:cubicBezTo>
                  <a:cubicBezTo>
                    <a:pt x="1066" y="261"/>
                    <a:pt x="1015" y="274"/>
                    <a:pt x="972" y="300"/>
                  </a:cubicBezTo>
                  <a:cubicBezTo>
                    <a:pt x="880" y="359"/>
                    <a:pt x="828" y="477"/>
                    <a:pt x="848" y="587"/>
                  </a:cubicBezTo>
                  <a:cubicBezTo>
                    <a:pt x="785" y="544"/>
                    <a:pt x="718" y="526"/>
                    <a:pt x="651" y="526"/>
                  </a:cubicBezTo>
                  <a:cubicBezTo>
                    <a:pt x="596" y="526"/>
                    <a:pt x="541" y="538"/>
                    <a:pt x="488" y="559"/>
                  </a:cubicBezTo>
                  <a:cubicBezTo>
                    <a:pt x="394" y="597"/>
                    <a:pt x="294" y="688"/>
                    <a:pt x="301" y="799"/>
                  </a:cubicBezTo>
                  <a:cubicBezTo>
                    <a:pt x="301" y="801"/>
                    <a:pt x="301" y="802"/>
                    <a:pt x="302" y="803"/>
                  </a:cubicBezTo>
                  <a:cubicBezTo>
                    <a:pt x="273" y="790"/>
                    <a:pt x="241" y="783"/>
                    <a:pt x="209" y="783"/>
                  </a:cubicBezTo>
                  <a:cubicBezTo>
                    <a:pt x="179" y="783"/>
                    <a:pt x="149" y="789"/>
                    <a:pt x="122" y="801"/>
                  </a:cubicBezTo>
                  <a:cubicBezTo>
                    <a:pt x="79" y="820"/>
                    <a:pt x="0" y="878"/>
                    <a:pt x="18" y="935"/>
                  </a:cubicBezTo>
                  <a:cubicBezTo>
                    <a:pt x="29" y="968"/>
                    <a:pt x="63" y="989"/>
                    <a:pt x="97" y="994"/>
                  </a:cubicBezTo>
                  <a:cubicBezTo>
                    <a:pt x="137" y="1001"/>
                    <a:pt x="180" y="1003"/>
                    <a:pt x="223" y="1003"/>
                  </a:cubicBezTo>
                  <a:cubicBezTo>
                    <a:pt x="278" y="1003"/>
                    <a:pt x="333" y="1000"/>
                    <a:pt x="384" y="1000"/>
                  </a:cubicBezTo>
                  <a:cubicBezTo>
                    <a:pt x="524" y="997"/>
                    <a:pt x="662" y="995"/>
                    <a:pt x="800" y="994"/>
                  </a:cubicBezTo>
                  <a:cubicBezTo>
                    <a:pt x="1076" y="992"/>
                    <a:pt x="1353" y="990"/>
                    <a:pt x="1629" y="990"/>
                  </a:cubicBezTo>
                  <a:cubicBezTo>
                    <a:pt x="1853" y="990"/>
                    <a:pt x="2079" y="992"/>
                    <a:pt x="2303" y="993"/>
                  </a:cubicBezTo>
                  <a:cubicBezTo>
                    <a:pt x="2422" y="994"/>
                    <a:pt x="2543" y="994"/>
                    <a:pt x="2662" y="997"/>
                  </a:cubicBezTo>
                  <a:cubicBezTo>
                    <a:pt x="2716" y="999"/>
                    <a:pt x="2776" y="1015"/>
                    <a:pt x="2833" y="1015"/>
                  </a:cubicBezTo>
                  <a:cubicBezTo>
                    <a:pt x="2868" y="1015"/>
                    <a:pt x="2903" y="1008"/>
                    <a:pt x="2933" y="988"/>
                  </a:cubicBezTo>
                  <a:cubicBezTo>
                    <a:pt x="3064" y="899"/>
                    <a:pt x="2968" y="766"/>
                    <a:pt x="2881" y="685"/>
                  </a:cubicBezTo>
                  <a:cubicBezTo>
                    <a:pt x="2798" y="607"/>
                    <a:pt x="2682" y="575"/>
                    <a:pt x="2571" y="575"/>
                  </a:cubicBezTo>
                  <a:cubicBezTo>
                    <a:pt x="2558" y="575"/>
                    <a:pt x="2544" y="575"/>
                    <a:pt x="2531" y="576"/>
                  </a:cubicBezTo>
                  <a:cubicBezTo>
                    <a:pt x="2479" y="580"/>
                    <a:pt x="2420" y="600"/>
                    <a:pt x="2402" y="647"/>
                  </a:cubicBezTo>
                  <a:cubicBezTo>
                    <a:pt x="2405" y="560"/>
                    <a:pt x="2342" y="480"/>
                    <a:pt x="2261" y="452"/>
                  </a:cubicBezTo>
                  <a:cubicBezTo>
                    <a:pt x="2233" y="442"/>
                    <a:pt x="2202" y="437"/>
                    <a:pt x="2171" y="437"/>
                  </a:cubicBezTo>
                  <a:cubicBezTo>
                    <a:pt x="2154" y="437"/>
                    <a:pt x="2138" y="438"/>
                    <a:pt x="2121" y="441"/>
                  </a:cubicBezTo>
                  <a:cubicBezTo>
                    <a:pt x="2097" y="446"/>
                    <a:pt x="1996" y="464"/>
                    <a:pt x="1986" y="489"/>
                  </a:cubicBezTo>
                  <a:cubicBezTo>
                    <a:pt x="2031" y="363"/>
                    <a:pt x="1995" y="210"/>
                    <a:pt x="1898" y="112"/>
                  </a:cubicBezTo>
                  <a:cubicBezTo>
                    <a:pt x="1827" y="41"/>
                    <a:pt x="1728" y="1"/>
                    <a:pt x="16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26;p2"/>
            <p:cNvSpPr/>
            <p:nvPr/>
          </p:nvSpPr>
          <p:spPr>
            <a:xfrm>
              <a:off x="1993600" y="3741275"/>
              <a:ext cx="5100" cy="4675"/>
            </a:xfrm>
            <a:custGeom>
              <a:avLst/>
              <a:gdLst/>
              <a:ahLst/>
              <a:cxnLst/>
              <a:rect l="l" t="t" r="r" b="b"/>
              <a:pathLst>
                <a:path w="204" h="187" extrusionOk="0">
                  <a:moveTo>
                    <a:pt x="156" y="0"/>
                  </a:moveTo>
                  <a:cubicBezTo>
                    <a:pt x="146" y="0"/>
                    <a:pt x="136" y="1"/>
                    <a:pt x="127" y="4"/>
                  </a:cubicBezTo>
                  <a:cubicBezTo>
                    <a:pt x="100" y="12"/>
                    <a:pt x="76" y="26"/>
                    <a:pt x="56" y="44"/>
                  </a:cubicBezTo>
                  <a:cubicBezTo>
                    <a:pt x="38" y="62"/>
                    <a:pt x="23" y="85"/>
                    <a:pt x="14" y="110"/>
                  </a:cubicBezTo>
                  <a:cubicBezTo>
                    <a:pt x="9" y="123"/>
                    <a:pt x="7" y="134"/>
                    <a:pt x="5" y="147"/>
                  </a:cubicBezTo>
                  <a:cubicBezTo>
                    <a:pt x="4" y="160"/>
                    <a:pt x="1" y="172"/>
                    <a:pt x="7" y="184"/>
                  </a:cubicBezTo>
                  <a:cubicBezTo>
                    <a:pt x="8" y="186"/>
                    <a:pt x="9" y="187"/>
                    <a:pt x="11" y="187"/>
                  </a:cubicBezTo>
                  <a:cubicBezTo>
                    <a:pt x="12" y="187"/>
                    <a:pt x="14" y="186"/>
                    <a:pt x="15" y="184"/>
                  </a:cubicBezTo>
                  <a:cubicBezTo>
                    <a:pt x="21" y="176"/>
                    <a:pt x="21" y="163"/>
                    <a:pt x="23" y="152"/>
                  </a:cubicBezTo>
                  <a:cubicBezTo>
                    <a:pt x="26" y="141"/>
                    <a:pt x="29" y="130"/>
                    <a:pt x="36" y="119"/>
                  </a:cubicBezTo>
                  <a:cubicBezTo>
                    <a:pt x="46" y="98"/>
                    <a:pt x="59" y="81"/>
                    <a:pt x="79" y="66"/>
                  </a:cubicBezTo>
                  <a:cubicBezTo>
                    <a:pt x="97" y="54"/>
                    <a:pt x="118" y="44"/>
                    <a:pt x="142" y="40"/>
                  </a:cubicBezTo>
                  <a:cubicBezTo>
                    <a:pt x="152" y="38"/>
                    <a:pt x="164" y="36"/>
                    <a:pt x="175" y="35"/>
                  </a:cubicBezTo>
                  <a:cubicBezTo>
                    <a:pt x="183" y="33"/>
                    <a:pt x="198" y="32"/>
                    <a:pt x="203" y="24"/>
                  </a:cubicBezTo>
                  <a:cubicBezTo>
                    <a:pt x="202" y="21"/>
                    <a:pt x="201" y="18"/>
                    <a:pt x="201" y="16"/>
                  </a:cubicBezTo>
                  <a:cubicBezTo>
                    <a:pt x="196" y="6"/>
                    <a:pt x="176" y="2"/>
                    <a:pt x="166" y="1"/>
                  </a:cubicBezTo>
                  <a:cubicBezTo>
                    <a:pt x="163" y="0"/>
                    <a:pt x="160" y="0"/>
                    <a:pt x="1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27;p2"/>
            <p:cNvSpPr/>
            <p:nvPr/>
          </p:nvSpPr>
          <p:spPr>
            <a:xfrm>
              <a:off x="1998100" y="3743475"/>
              <a:ext cx="3125" cy="1575"/>
            </a:xfrm>
            <a:custGeom>
              <a:avLst/>
              <a:gdLst/>
              <a:ahLst/>
              <a:cxnLst/>
              <a:rect l="l" t="t" r="r" b="b"/>
              <a:pathLst>
                <a:path w="125" h="63" extrusionOk="0">
                  <a:moveTo>
                    <a:pt x="107" y="1"/>
                  </a:moveTo>
                  <a:cubicBezTo>
                    <a:pt x="105" y="1"/>
                    <a:pt x="103" y="1"/>
                    <a:pt x="102" y="2"/>
                  </a:cubicBezTo>
                  <a:cubicBezTo>
                    <a:pt x="96" y="2"/>
                    <a:pt x="90" y="3"/>
                    <a:pt x="85" y="4"/>
                  </a:cubicBezTo>
                  <a:cubicBezTo>
                    <a:pt x="72" y="7"/>
                    <a:pt x="61" y="10"/>
                    <a:pt x="51" y="16"/>
                  </a:cubicBezTo>
                  <a:cubicBezTo>
                    <a:pt x="40" y="21"/>
                    <a:pt x="32" y="26"/>
                    <a:pt x="22" y="35"/>
                  </a:cubicBezTo>
                  <a:cubicBezTo>
                    <a:pt x="18" y="39"/>
                    <a:pt x="13" y="41"/>
                    <a:pt x="8" y="45"/>
                  </a:cubicBezTo>
                  <a:cubicBezTo>
                    <a:pt x="5" y="48"/>
                    <a:pt x="1" y="52"/>
                    <a:pt x="1" y="58"/>
                  </a:cubicBezTo>
                  <a:cubicBezTo>
                    <a:pt x="1" y="61"/>
                    <a:pt x="3" y="62"/>
                    <a:pt x="5" y="62"/>
                  </a:cubicBezTo>
                  <a:cubicBezTo>
                    <a:pt x="11" y="62"/>
                    <a:pt x="13" y="58"/>
                    <a:pt x="17" y="56"/>
                  </a:cubicBezTo>
                  <a:cubicBezTo>
                    <a:pt x="21" y="52"/>
                    <a:pt x="26" y="48"/>
                    <a:pt x="31" y="46"/>
                  </a:cubicBezTo>
                  <a:cubicBezTo>
                    <a:pt x="39" y="41"/>
                    <a:pt x="49" y="36"/>
                    <a:pt x="59" y="31"/>
                  </a:cubicBezTo>
                  <a:cubicBezTo>
                    <a:pt x="69" y="27"/>
                    <a:pt x="80" y="24"/>
                    <a:pt x="88" y="22"/>
                  </a:cubicBezTo>
                  <a:lnTo>
                    <a:pt x="104" y="19"/>
                  </a:lnTo>
                  <a:cubicBezTo>
                    <a:pt x="109" y="17"/>
                    <a:pt x="115" y="14"/>
                    <a:pt x="120" y="13"/>
                  </a:cubicBezTo>
                  <a:cubicBezTo>
                    <a:pt x="124" y="9"/>
                    <a:pt x="123" y="3"/>
                    <a:pt x="119" y="3"/>
                  </a:cubicBezTo>
                  <a:cubicBezTo>
                    <a:pt x="115" y="2"/>
                    <a:pt x="111" y="1"/>
                    <a:pt x="1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28;p2"/>
            <p:cNvSpPr/>
            <p:nvPr/>
          </p:nvSpPr>
          <p:spPr>
            <a:xfrm>
              <a:off x="2005850" y="3738425"/>
              <a:ext cx="7700" cy="2200"/>
            </a:xfrm>
            <a:custGeom>
              <a:avLst/>
              <a:gdLst/>
              <a:ahLst/>
              <a:cxnLst/>
              <a:rect l="l" t="t" r="r" b="b"/>
              <a:pathLst>
                <a:path w="308" h="88" extrusionOk="0">
                  <a:moveTo>
                    <a:pt x="176" y="1"/>
                  </a:moveTo>
                  <a:cubicBezTo>
                    <a:pt x="168" y="1"/>
                    <a:pt x="160" y="1"/>
                    <a:pt x="153" y="2"/>
                  </a:cubicBezTo>
                  <a:cubicBezTo>
                    <a:pt x="95" y="7"/>
                    <a:pt x="40" y="34"/>
                    <a:pt x="4" y="79"/>
                  </a:cubicBezTo>
                  <a:cubicBezTo>
                    <a:pt x="1" y="83"/>
                    <a:pt x="6" y="88"/>
                    <a:pt x="11" y="88"/>
                  </a:cubicBezTo>
                  <a:cubicBezTo>
                    <a:pt x="13" y="88"/>
                    <a:pt x="14" y="88"/>
                    <a:pt x="15" y="87"/>
                  </a:cubicBezTo>
                  <a:cubicBezTo>
                    <a:pt x="54" y="53"/>
                    <a:pt x="101" y="35"/>
                    <a:pt x="153" y="35"/>
                  </a:cubicBezTo>
                  <a:cubicBezTo>
                    <a:pt x="155" y="35"/>
                    <a:pt x="156" y="35"/>
                    <a:pt x="158" y="35"/>
                  </a:cubicBezTo>
                  <a:cubicBezTo>
                    <a:pt x="183" y="35"/>
                    <a:pt x="207" y="38"/>
                    <a:pt x="231" y="47"/>
                  </a:cubicBezTo>
                  <a:cubicBezTo>
                    <a:pt x="243" y="51"/>
                    <a:pt x="257" y="55"/>
                    <a:pt x="268" y="60"/>
                  </a:cubicBezTo>
                  <a:cubicBezTo>
                    <a:pt x="277" y="64"/>
                    <a:pt x="287" y="68"/>
                    <a:pt x="297" y="68"/>
                  </a:cubicBezTo>
                  <a:cubicBezTo>
                    <a:pt x="299" y="68"/>
                    <a:pt x="300" y="68"/>
                    <a:pt x="302" y="68"/>
                  </a:cubicBezTo>
                  <a:cubicBezTo>
                    <a:pt x="305" y="68"/>
                    <a:pt x="307" y="64"/>
                    <a:pt x="307" y="62"/>
                  </a:cubicBezTo>
                  <a:cubicBezTo>
                    <a:pt x="304" y="34"/>
                    <a:pt x="265" y="18"/>
                    <a:pt x="243" y="11"/>
                  </a:cubicBezTo>
                  <a:cubicBezTo>
                    <a:pt x="221" y="4"/>
                    <a:pt x="199" y="1"/>
                    <a:pt x="1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29;p2"/>
            <p:cNvSpPr/>
            <p:nvPr/>
          </p:nvSpPr>
          <p:spPr>
            <a:xfrm>
              <a:off x="2018225" y="3747075"/>
              <a:ext cx="7075" cy="2075"/>
            </a:xfrm>
            <a:custGeom>
              <a:avLst/>
              <a:gdLst/>
              <a:ahLst/>
              <a:cxnLst/>
              <a:rect l="l" t="t" r="r" b="b"/>
              <a:pathLst>
                <a:path w="283" h="83" extrusionOk="0">
                  <a:moveTo>
                    <a:pt x="123" y="0"/>
                  </a:moveTo>
                  <a:cubicBezTo>
                    <a:pt x="103" y="0"/>
                    <a:pt x="83" y="4"/>
                    <a:pt x="65" y="9"/>
                  </a:cubicBezTo>
                  <a:cubicBezTo>
                    <a:pt x="44" y="17"/>
                    <a:pt x="16" y="24"/>
                    <a:pt x="2" y="43"/>
                  </a:cubicBezTo>
                  <a:cubicBezTo>
                    <a:pt x="1" y="46"/>
                    <a:pt x="3" y="51"/>
                    <a:pt x="7" y="51"/>
                  </a:cubicBezTo>
                  <a:cubicBezTo>
                    <a:pt x="8" y="51"/>
                    <a:pt x="8" y="51"/>
                    <a:pt x="9" y="51"/>
                  </a:cubicBezTo>
                  <a:cubicBezTo>
                    <a:pt x="18" y="49"/>
                    <a:pt x="28" y="43"/>
                    <a:pt x="39" y="39"/>
                  </a:cubicBezTo>
                  <a:cubicBezTo>
                    <a:pt x="49" y="35"/>
                    <a:pt x="61" y="31"/>
                    <a:pt x="71" y="30"/>
                  </a:cubicBezTo>
                  <a:cubicBezTo>
                    <a:pt x="83" y="27"/>
                    <a:pt x="96" y="26"/>
                    <a:pt x="108" y="26"/>
                  </a:cubicBezTo>
                  <a:cubicBezTo>
                    <a:pt x="118" y="26"/>
                    <a:pt x="129" y="27"/>
                    <a:pt x="139" y="29"/>
                  </a:cubicBezTo>
                  <a:cubicBezTo>
                    <a:pt x="161" y="31"/>
                    <a:pt x="183" y="36"/>
                    <a:pt x="203" y="46"/>
                  </a:cubicBezTo>
                  <a:cubicBezTo>
                    <a:pt x="214" y="51"/>
                    <a:pt x="223" y="56"/>
                    <a:pt x="232" y="61"/>
                  </a:cubicBezTo>
                  <a:cubicBezTo>
                    <a:pt x="242" y="68"/>
                    <a:pt x="253" y="73"/>
                    <a:pt x="262" y="81"/>
                  </a:cubicBezTo>
                  <a:cubicBezTo>
                    <a:pt x="264" y="82"/>
                    <a:pt x="266" y="82"/>
                    <a:pt x="268" y="82"/>
                  </a:cubicBezTo>
                  <a:cubicBezTo>
                    <a:pt x="277" y="82"/>
                    <a:pt x="282" y="70"/>
                    <a:pt x="276" y="63"/>
                  </a:cubicBezTo>
                  <a:cubicBezTo>
                    <a:pt x="268" y="52"/>
                    <a:pt x="260" y="44"/>
                    <a:pt x="250" y="36"/>
                  </a:cubicBezTo>
                  <a:cubicBezTo>
                    <a:pt x="238" y="29"/>
                    <a:pt x="226" y="23"/>
                    <a:pt x="214" y="18"/>
                  </a:cubicBezTo>
                  <a:cubicBezTo>
                    <a:pt x="189" y="8"/>
                    <a:pt x="165" y="3"/>
                    <a:pt x="138" y="1"/>
                  </a:cubicBezTo>
                  <a:cubicBezTo>
                    <a:pt x="133" y="1"/>
                    <a:pt x="128" y="0"/>
                    <a:pt x="1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 name="Google Shape;30;p2"/>
            <p:cNvSpPr/>
            <p:nvPr/>
          </p:nvSpPr>
          <p:spPr>
            <a:xfrm>
              <a:off x="1983050" y="3748100"/>
              <a:ext cx="5525" cy="2775"/>
            </a:xfrm>
            <a:custGeom>
              <a:avLst/>
              <a:gdLst/>
              <a:ahLst/>
              <a:cxnLst/>
              <a:rect l="l" t="t" r="r" b="b"/>
              <a:pathLst>
                <a:path w="221" h="111" extrusionOk="0">
                  <a:moveTo>
                    <a:pt x="154" y="0"/>
                  </a:moveTo>
                  <a:cubicBezTo>
                    <a:pt x="132" y="2"/>
                    <a:pt x="110" y="6"/>
                    <a:pt x="89" y="15"/>
                  </a:cubicBezTo>
                  <a:cubicBezTo>
                    <a:pt x="52" y="34"/>
                    <a:pt x="15" y="62"/>
                    <a:pt x="2" y="103"/>
                  </a:cubicBezTo>
                  <a:cubicBezTo>
                    <a:pt x="1" y="107"/>
                    <a:pt x="4" y="111"/>
                    <a:pt x="7" y="111"/>
                  </a:cubicBezTo>
                  <a:cubicBezTo>
                    <a:pt x="9" y="111"/>
                    <a:pt x="10" y="110"/>
                    <a:pt x="11" y="109"/>
                  </a:cubicBezTo>
                  <a:cubicBezTo>
                    <a:pt x="24" y="94"/>
                    <a:pt x="35" y="79"/>
                    <a:pt x="51" y="67"/>
                  </a:cubicBezTo>
                  <a:cubicBezTo>
                    <a:pt x="66" y="55"/>
                    <a:pt x="83" y="46"/>
                    <a:pt x="100" y="41"/>
                  </a:cubicBezTo>
                  <a:cubicBezTo>
                    <a:pt x="119" y="35"/>
                    <a:pt x="136" y="31"/>
                    <a:pt x="154" y="30"/>
                  </a:cubicBezTo>
                  <a:cubicBezTo>
                    <a:pt x="164" y="30"/>
                    <a:pt x="173" y="30"/>
                    <a:pt x="183" y="31"/>
                  </a:cubicBezTo>
                  <a:cubicBezTo>
                    <a:pt x="188" y="32"/>
                    <a:pt x="193" y="34"/>
                    <a:pt x="199" y="34"/>
                  </a:cubicBezTo>
                  <a:cubicBezTo>
                    <a:pt x="204" y="34"/>
                    <a:pt x="207" y="32"/>
                    <a:pt x="212" y="30"/>
                  </a:cubicBezTo>
                  <a:cubicBezTo>
                    <a:pt x="220" y="30"/>
                    <a:pt x="221" y="22"/>
                    <a:pt x="217" y="16"/>
                  </a:cubicBezTo>
                  <a:cubicBezTo>
                    <a:pt x="212" y="11"/>
                    <a:pt x="209" y="8"/>
                    <a:pt x="204" y="5"/>
                  </a:cubicBezTo>
                  <a:cubicBezTo>
                    <a:pt x="199" y="2"/>
                    <a:pt x="192" y="2"/>
                    <a:pt x="185" y="2"/>
                  </a:cubicBezTo>
                  <a:cubicBezTo>
                    <a:pt x="174" y="0"/>
                    <a:pt x="164" y="0"/>
                    <a:pt x="1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31;p2"/>
            <p:cNvSpPr/>
            <p:nvPr/>
          </p:nvSpPr>
          <p:spPr>
            <a:xfrm>
              <a:off x="1860775" y="3790450"/>
              <a:ext cx="4275" cy="38975"/>
            </a:xfrm>
            <a:custGeom>
              <a:avLst/>
              <a:gdLst/>
              <a:ahLst/>
              <a:cxnLst/>
              <a:rect l="l" t="t" r="r" b="b"/>
              <a:pathLst>
                <a:path w="171" h="1559" extrusionOk="0">
                  <a:moveTo>
                    <a:pt x="45" y="1"/>
                  </a:moveTo>
                  <a:cubicBezTo>
                    <a:pt x="29" y="1"/>
                    <a:pt x="14" y="11"/>
                    <a:pt x="7" y="36"/>
                  </a:cubicBezTo>
                  <a:cubicBezTo>
                    <a:pt x="1" y="56"/>
                    <a:pt x="1" y="79"/>
                    <a:pt x="2" y="103"/>
                  </a:cubicBezTo>
                  <a:cubicBezTo>
                    <a:pt x="7" y="484"/>
                    <a:pt x="11" y="863"/>
                    <a:pt x="16" y="1244"/>
                  </a:cubicBezTo>
                  <a:cubicBezTo>
                    <a:pt x="18" y="1317"/>
                    <a:pt x="19" y="1458"/>
                    <a:pt x="41" y="1520"/>
                  </a:cubicBezTo>
                  <a:cubicBezTo>
                    <a:pt x="51" y="1548"/>
                    <a:pt x="68" y="1558"/>
                    <a:pt x="86" y="1558"/>
                  </a:cubicBezTo>
                  <a:cubicBezTo>
                    <a:pt x="109" y="1558"/>
                    <a:pt x="135" y="1541"/>
                    <a:pt x="157" y="1520"/>
                  </a:cubicBezTo>
                  <a:cubicBezTo>
                    <a:pt x="170" y="1083"/>
                    <a:pt x="154" y="645"/>
                    <a:pt x="140" y="208"/>
                  </a:cubicBezTo>
                  <a:cubicBezTo>
                    <a:pt x="138" y="159"/>
                    <a:pt x="135" y="109"/>
                    <a:pt x="120" y="67"/>
                  </a:cubicBezTo>
                  <a:cubicBezTo>
                    <a:pt x="109" y="33"/>
                    <a:pt x="74" y="1"/>
                    <a:pt x="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32;p2"/>
            <p:cNvSpPr/>
            <p:nvPr/>
          </p:nvSpPr>
          <p:spPr>
            <a:xfrm>
              <a:off x="1868425" y="3790450"/>
              <a:ext cx="4250" cy="38975"/>
            </a:xfrm>
            <a:custGeom>
              <a:avLst/>
              <a:gdLst/>
              <a:ahLst/>
              <a:cxnLst/>
              <a:rect l="l" t="t" r="r" b="b"/>
              <a:pathLst>
                <a:path w="170" h="1559" extrusionOk="0">
                  <a:moveTo>
                    <a:pt x="45" y="1"/>
                  </a:moveTo>
                  <a:cubicBezTo>
                    <a:pt x="29" y="1"/>
                    <a:pt x="15" y="11"/>
                    <a:pt x="8" y="36"/>
                  </a:cubicBezTo>
                  <a:cubicBezTo>
                    <a:pt x="0" y="56"/>
                    <a:pt x="0" y="79"/>
                    <a:pt x="2" y="103"/>
                  </a:cubicBezTo>
                  <a:cubicBezTo>
                    <a:pt x="8" y="484"/>
                    <a:pt x="11" y="863"/>
                    <a:pt x="16" y="1244"/>
                  </a:cubicBezTo>
                  <a:cubicBezTo>
                    <a:pt x="17" y="1317"/>
                    <a:pt x="19" y="1458"/>
                    <a:pt x="42" y="1520"/>
                  </a:cubicBezTo>
                  <a:cubicBezTo>
                    <a:pt x="52" y="1548"/>
                    <a:pt x="68" y="1558"/>
                    <a:pt x="86" y="1558"/>
                  </a:cubicBezTo>
                  <a:cubicBezTo>
                    <a:pt x="109" y="1558"/>
                    <a:pt x="136" y="1541"/>
                    <a:pt x="157" y="1520"/>
                  </a:cubicBezTo>
                  <a:cubicBezTo>
                    <a:pt x="170" y="1083"/>
                    <a:pt x="154" y="645"/>
                    <a:pt x="139" y="208"/>
                  </a:cubicBezTo>
                  <a:cubicBezTo>
                    <a:pt x="138" y="159"/>
                    <a:pt x="136" y="109"/>
                    <a:pt x="121" y="67"/>
                  </a:cubicBezTo>
                  <a:cubicBezTo>
                    <a:pt x="108" y="33"/>
                    <a:pt x="74" y="1"/>
                    <a:pt x="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 name="Google Shape;33;p2"/>
            <p:cNvSpPr/>
            <p:nvPr/>
          </p:nvSpPr>
          <p:spPr>
            <a:xfrm>
              <a:off x="1876050" y="3790450"/>
              <a:ext cx="4275" cy="38975"/>
            </a:xfrm>
            <a:custGeom>
              <a:avLst/>
              <a:gdLst/>
              <a:ahLst/>
              <a:cxnLst/>
              <a:rect l="l" t="t" r="r" b="b"/>
              <a:pathLst>
                <a:path w="171" h="1559" extrusionOk="0">
                  <a:moveTo>
                    <a:pt x="46" y="1"/>
                  </a:moveTo>
                  <a:cubicBezTo>
                    <a:pt x="29" y="1"/>
                    <a:pt x="15" y="11"/>
                    <a:pt x="7" y="36"/>
                  </a:cubicBezTo>
                  <a:cubicBezTo>
                    <a:pt x="1" y="56"/>
                    <a:pt x="1" y="79"/>
                    <a:pt x="2" y="103"/>
                  </a:cubicBezTo>
                  <a:cubicBezTo>
                    <a:pt x="7" y="484"/>
                    <a:pt x="11" y="863"/>
                    <a:pt x="17" y="1244"/>
                  </a:cubicBezTo>
                  <a:cubicBezTo>
                    <a:pt x="18" y="1317"/>
                    <a:pt x="19" y="1458"/>
                    <a:pt x="42" y="1520"/>
                  </a:cubicBezTo>
                  <a:cubicBezTo>
                    <a:pt x="52" y="1548"/>
                    <a:pt x="68" y="1558"/>
                    <a:pt x="86" y="1558"/>
                  </a:cubicBezTo>
                  <a:cubicBezTo>
                    <a:pt x="109" y="1558"/>
                    <a:pt x="135" y="1541"/>
                    <a:pt x="157" y="1520"/>
                  </a:cubicBezTo>
                  <a:cubicBezTo>
                    <a:pt x="171" y="1083"/>
                    <a:pt x="155" y="645"/>
                    <a:pt x="140" y="208"/>
                  </a:cubicBezTo>
                  <a:cubicBezTo>
                    <a:pt x="139" y="159"/>
                    <a:pt x="135" y="109"/>
                    <a:pt x="121" y="67"/>
                  </a:cubicBezTo>
                  <a:cubicBezTo>
                    <a:pt x="109" y="33"/>
                    <a:pt x="75" y="1"/>
                    <a:pt x="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 name="Google Shape;34;p2"/>
            <p:cNvSpPr/>
            <p:nvPr/>
          </p:nvSpPr>
          <p:spPr>
            <a:xfrm>
              <a:off x="1883725" y="3790450"/>
              <a:ext cx="4250" cy="38975"/>
            </a:xfrm>
            <a:custGeom>
              <a:avLst/>
              <a:gdLst/>
              <a:ahLst/>
              <a:cxnLst/>
              <a:rect l="l" t="t" r="r" b="b"/>
              <a:pathLst>
                <a:path w="170" h="1559" extrusionOk="0">
                  <a:moveTo>
                    <a:pt x="45" y="1"/>
                  </a:moveTo>
                  <a:cubicBezTo>
                    <a:pt x="29" y="1"/>
                    <a:pt x="15" y="11"/>
                    <a:pt x="7" y="36"/>
                  </a:cubicBezTo>
                  <a:cubicBezTo>
                    <a:pt x="0" y="56"/>
                    <a:pt x="0" y="79"/>
                    <a:pt x="1" y="103"/>
                  </a:cubicBezTo>
                  <a:cubicBezTo>
                    <a:pt x="7" y="484"/>
                    <a:pt x="10" y="863"/>
                    <a:pt x="15" y="1244"/>
                  </a:cubicBezTo>
                  <a:cubicBezTo>
                    <a:pt x="17" y="1317"/>
                    <a:pt x="18" y="1458"/>
                    <a:pt x="41" y="1520"/>
                  </a:cubicBezTo>
                  <a:cubicBezTo>
                    <a:pt x="51" y="1548"/>
                    <a:pt x="67" y="1558"/>
                    <a:pt x="85" y="1558"/>
                  </a:cubicBezTo>
                  <a:cubicBezTo>
                    <a:pt x="109" y="1558"/>
                    <a:pt x="135" y="1541"/>
                    <a:pt x="156" y="1520"/>
                  </a:cubicBezTo>
                  <a:cubicBezTo>
                    <a:pt x="169" y="1083"/>
                    <a:pt x="153" y="645"/>
                    <a:pt x="139" y="208"/>
                  </a:cubicBezTo>
                  <a:cubicBezTo>
                    <a:pt x="137" y="159"/>
                    <a:pt x="135" y="109"/>
                    <a:pt x="120" y="67"/>
                  </a:cubicBezTo>
                  <a:cubicBezTo>
                    <a:pt x="109" y="33"/>
                    <a:pt x="74" y="1"/>
                    <a:pt x="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 name="Google Shape;35;p2"/>
            <p:cNvSpPr/>
            <p:nvPr/>
          </p:nvSpPr>
          <p:spPr>
            <a:xfrm>
              <a:off x="1891375" y="3790450"/>
              <a:ext cx="4250" cy="38975"/>
            </a:xfrm>
            <a:custGeom>
              <a:avLst/>
              <a:gdLst/>
              <a:ahLst/>
              <a:cxnLst/>
              <a:rect l="l" t="t" r="r" b="b"/>
              <a:pathLst>
                <a:path w="170" h="1559" extrusionOk="0">
                  <a:moveTo>
                    <a:pt x="46" y="1"/>
                  </a:moveTo>
                  <a:cubicBezTo>
                    <a:pt x="29" y="1"/>
                    <a:pt x="15" y="11"/>
                    <a:pt x="6" y="36"/>
                  </a:cubicBezTo>
                  <a:cubicBezTo>
                    <a:pt x="0" y="56"/>
                    <a:pt x="0" y="79"/>
                    <a:pt x="1" y="103"/>
                  </a:cubicBezTo>
                  <a:cubicBezTo>
                    <a:pt x="6" y="484"/>
                    <a:pt x="11" y="863"/>
                    <a:pt x="16" y="1244"/>
                  </a:cubicBezTo>
                  <a:cubicBezTo>
                    <a:pt x="17" y="1317"/>
                    <a:pt x="19" y="1458"/>
                    <a:pt x="41" y="1520"/>
                  </a:cubicBezTo>
                  <a:cubicBezTo>
                    <a:pt x="52" y="1548"/>
                    <a:pt x="68" y="1558"/>
                    <a:pt x="86" y="1558"/>
                  </a:cubicBezTo>
                  <a:cubicBezTo>
                    <a:pt x="109" y="1558"/>
                    <a:pt x="136" y="1541"/>
                    <a:pt x="157" y="1520"/>
                  </a:cubicBezTo>
                  <a:cubicBezTo>
                    <a:pt x="170" y="1083"/>
                    <a:pt x="154" y="645"/>
                    <a:pt x="139" y="208"/>
                  </a:cubicBezTo>
                  <a:cubicBezTo>
                    <a:pt x="138" y="159"/>
                    <a:pt x="136" y="109"/>
                    <a:pt x="121" y="67"/>
                  </a:cubicBezTo>
                  <a:cubicBezTo>
                    <a:pt x="109" y="33"/>
                    <a:pt x="75" y="1"/>
                    <a:pt x="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 name="Google Shape;36;p2"/>
            <p:cNvSpPr/>
            <p:nvPr/>
          </p:nvSpPr>
          <p:spPr>
            <a:xfrm>
              <a:off x="1899025" y="3790450"/>
              <a:ext cx="4275" cy="38975"/>
            </a:xfrm>
            <a:custGeom>
              <a:avLst/>
              <a:gdLst/>
              <a:ahLst/>
              <a:cxnLst/>
              <a:rect l="l" t="t" r="r" b="b"/>
              <a:pathLst>
                <a:path w="171" h="1559" extrusionOk="0">
                  <a:moveTo>
                    <a:pt x="45" y="1"/>
                  </a:moveTo>
                  <a:cubicBezTo>
                    <a:pt x="29" y="1"/>
                    <a:pt x="15" y="11"/>
                    <a:pt x="7" y="36"/>
                  </a:cubicBezTo>
                  <a:cubicBezTo>
                    <a:pt x="1" y="56"/>
                    <a:pt x="1" y="79"/>
                    <a:pt x="2" y="103"/>
                  </a:cubicBezTo>
                  <a:cubicBezTo>
                    <a:pt x="7" y="484"/>
                    <a:pt x="11" y="863"/>
                    <a:pt x="17" y="1244"/>
                  </a:cubicBezTo>
                  <a:cubicBezTo>
                    <a:pt x="18" y="1317"/>
                    <a:pt x="19" y="1458"/>
                    <a:pt x="42" y="1520"/>
                  </a:cubicBezTo>
                  <a:cubicBezTo>
                    <a:pt x="52" y="1548"/>
                    <a:pt x="68" y="1558"/>
                    <a:pt x="85" y="1558"/>
                  </a:cubicBezTo>
                  <a:cubicBezTo>
                    <a:pt x="109" y="1558"/>
                    <a:pt x="136" y="1541"/>
                    <a:pt x="158" y="1520"/>
                  </a:cubicBezTo>
                  <a:cubicBezTo>
                    <a:pt x="170" y="1083"/>
                    <a:pt x="155" y="645"/>
                    <a:pt x="140" y="208"/>
                  </a:cubicBezTo>
                  <a:cubicBezTo>
                    <a:pt x="139" y="159"/>
                    <a:pt x="135" y="109"/>
                    <a:pt x="122" y="67"/>
                  </a:cubicBezTo>
                  <a:cubicBezTo>
                    <a:pt x="109" y="33"/>
                    <a:pt x="74" y="1"/>
                    <a:pt x="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 name="Google Shape;37;p2"/>
            <p:cNvSpPr/>
            <p:nvPr/>
          </p:nvSpPr>
          <p:spPr>
            <a:xfrm>
              <a:off x="1906700" y="3790450"/>
              <a:ext cx="4275" cy="38975"/>
            </a:xfrm>
            <a:custGeom>
              <a:avLst/>
              <a:gdLst/>
              <a:ahLst/>
              <a:cxnLst/>
              <a:rect l="l" t="t" r="r" b="b"/>
              <a:pathLst>
                <a:path w="171" h="1559" extrusionOk="0">
                  <a:moveTo>
                    <a:pt x="45" y="1"/>
                  </a:moveTo>
                  <a:cubicBezTo>
                    <a:pt x="29" y="1"/>
                    <a:pt x="14" y="11"/>
                    <a:pt x="7" y="36"/>
                  </a:cubicBezTo>
                  <a:cubicBezTo>
                    <a:pt x="0" y="56"/>
                    <a:pt x="0" y="79"/>
                    <a:pt x="1" y="103"/>
                  </a:cubicBezTo>
                  <a:cubicBezTo>
                    <a:pt x="7" y="484"/>
                    <a:pt x="11" y="863"/>
                    <a:pt x="16" y="1244"/>
                  </a:cubicBezTo>
                  <a:cubicBezTo>
                    <a:pt x="17" y="1317"/>
                    <a:pt x="18" y="1458"/>
                    <a:pt x="42" y="1520"/>
                  </a:cubicBezTo>
                  <a:cubicBezTo>
                    <a:pt x="51" y="1548"/>
                    <a:pt x="67" y="1558"/>
                    <a:pt x="85" y="1558"/>
                  </a:cubicBezTo>
                  <a:cubicBezTo>
                    <a:pt x="108" y="1558"/>
                    <a:pt x="135" y="1541"/>
                    <a:pt x="156" y="1520"/>
                  </a:cubicBezTo>
                  <a:cubicBezTo>
                    <a:pt x="170" y="1083"/>
                    <a:pt x="154" y="645"/>
                    <a:pt x="139" y="208"/>
                  </a:cubicBezTo>
                  <a:cubicBezTo>
                    <a:pt x="138" y="159"/>
                    <a:pt x="135" y="109"/>
                    <a:pt x="120" y="67"/>
                  </a:cubicBezTo>
                  <a:cubicBezTo>
                    <a:pt x="109" y="33"/>
                    <a:pt x="74" y="1"/>
                    <a:pt x="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 name="Google Shape;38;p2"/>
            <p:cNvSpPr/>
            <p:nvPr/>
          </p:nvSpPr>
          <p:spPr>
            <a:xfrm>
              <a:off x="1914300" y="3790450"/>
              <a:ext cx="4275" cy="38975"/>
            </a:xfrm>
            <a:custGeom>
              <a:avLst/>
              <a:gdLst/>
              <a:ahLst/>
              <a:cxnLst/>
              <a:rect l="l" t="t" r="r" b="b"/>
              <a:pathLst>
                <a:path w="171" h="1559" extrusionOk="0">
                  <a:moveTo>
                    <a:pt x="47" y="1"/>
                  </a:moveTo>
                  <a:cubicBezTo>
                    <a:pt x="31" y="1"/>
                    <a:pt x="16" y="11"/>
                    <a:pt x="8" y="36"/>
                  </a:cubicBezTo>
                  <a:cubicBezTo>
                    <a:pt x="1" y="56"/>
                    <a:pt x="1" y="79"/>
                    <a:pt x="3" y="103"/>
                  </a:cubicBezTo>
                  <a:cubicBezTo>
                    <a:pt x="8" y="484"/>
                    <a:pt x="11" y="863"/>
                    <a:pt x="17" y="1244"/>
                  </a:cubicBezTo>
                  <a:cubicBezTo>
                    <a:pt x="18" y="1317"/>
                    <a:pt x="20" y="1458"/>
                    <a:pt x="42" y="1520"/>
                  </a:cubicBezTo>
                  <a:cubicBezTo>
                    <a:pt x="52" y="1548"/>
                    <a:pt x="68" y="1558"/>
                    <a:pt x="86" y="1558"/>
                  </a:cubicBezTo>
                  <a:cubicBezTo>
                    <a:pt x="109" y="1558"/>
                    <a:pt x="136" y="1541"/>
                    <a:pt x="158" y="1520"/>
                  </a:cubicBezTo>
                  <a:cubicBezTo>
                    <a:pt x="171" y="1083"/>
                    <a:pt x="155" y="645"/>
                    <a:pt x="140" y="208"/>
                  </a:cubicBezTo>
                  <a:cubicBezTo>
                    <a:pt x="139" y="159"/>
                    <a:pt x="137" y="109"/>
                    <a:pt x="122" y="67"/>
                  </a:cubicBezTo>
                  <a:cubicBezTo>
                    <a:pt x="110" y="33"/>
                    <a:pt x="76" y="1"/>
                    <a:pt x="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 name="Google Shape;39;p2"/>
            <p:cNvSpPr/>
            <p:nvPr/>
          </p:nvSpPr>
          <p:spPr>
            <a:xfrm>
              <a:off x="1921975" y="3790450"/>
              <a:ext cx="4275" cy="38975"/>
            </a:xfrm>
            <a:custGeom>
              <a:avLst/>
              <a:gdLst/>
              <a:ahLst/>
              <a:cxnLst/>
              <a:rect l="l" t="t" r="r" b="b"/>
              <a:pathLst>
                <a:path w="171" h="1559" extrusionOk="0">
                  <a:moveTo>
                    <a:pt x="45" y="1"/>
                  </a:moveTo>
                  <a:cubicBezTo>
                    <a:pt x="29" y="1"/>
                    <a:pt x="15" y="11"/>
                    <a:pt x="7" y="36"/>
                  </a:cubicBezTo>
                  <a:cubicBezTo>
                    <a:pt x="1" y="56"/>
                    <a:pt x="1" y="79"/>
                    <a:pt x="2" y="103"/>
                  </a:cubicBezTo>
                  <a:cubicBezTo>
                    <a:pt x="7" y="484"/>
                    <a:pt x="11" y="863"/>
                    <a:pt x="16" y="1244"/>
                  </a:cubicBezTo>
                  <a:cubicBezTo>
                    <a:pt x="18" y="1317"/>
                    <a:pt x="19" y="1458"/>
                    <a:pt x="42" y="1520"/>
                  </a:cubicBezTo>
                  <a:cubicBezTo>
                    <a:pt x="52" y="1548"/>
                    <a:pt x="67" y="1558"/>
                    <a:pt x="85" y="1558"/>
                  </a:cubicBezTo>
                  <a:cubicBezTo>
                    <a:pt x="108" y="1558"/>
                    <a:pt x="135" y="1541"/>
                    <a:pt x="157" y="1520"/>
                  </a:cubicBezTo>
                  <a:cubicBezTo>
                    <a:pt x="170" y="1083"/>
                    <a:pt x="154" y="645"/>
                    <a:pt x="140" y="208"/>
                  </a:cubicBezTo>
                  <a:cubicBezTo>
                    <a:pt x="138" y="159"/>
                    <a:pt x="135" y="109"/>
                    <a:pt x="122" y="67"/>
                  </a:cubicBezTo>
                  <a:cubicBezTo>
                    <a:pt x="109" y="33"/>
                    <a:pt x="74" y="1"/>
                    <a:pt x="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 name="Google Shape;40;p2"/>
            <p:cNvSpPr/>
            <p:nvPr/>
          </p:nvSpPr>
          <p:spPr>
            <a:xfrm>
              <a:off x="1929650" y="3790450"/>
              <a:ext cx="4250" cy="38975"/>
            </a:xfrm>
            <a:custGeom>
              <a:avLst/>
              <a:gdLst/>
              <a:ahLst/>
              <a:cxnLst/>
              <a:rect l="l" t="t" r="r" b="b"/>
              <a:pathLst>
                <a:path w="170" h="1559" extrusionOk="0">
                  <a:moveTo>
                    <a:pt x="45" y="1"/>
                  </a:moveTo>
                  <a:cubicBezTo>
                    <a:pt x="29" y="1"/>
                    <a:pt x="15" y="11"/>
                    <a:pt x="7" y="36"/>
                  </a:cubicBezTo>
                  <a:cubicBezTo>
                    <a:pt x="0" y="56"/>
                    <a:pt x="0" y="79"/>
                    <a:pt x="1" y="103"/>
                  </a:cubicBezTo>
                  <a:cubicBezTo>
                    <a:pt x="7" y="484"/>
                    <a:pt x="11" y="863"/>
                    <a:pt x="16" y="1244"/>
                  </a:cubicBezTo>
                  <a:cubicBezTo>
                    <a:pt x="17" y="1317"/>
                    <a:pt x="18" y="1458"/>
                    <a:pt x="41" y="1520"/>
                  </a:cubicBezTo>
                  <a:cubicBezTo>
                    <a:pt x="51" y="1548"/>
                    <a:pt x="67" y="1558"/>
                    <a:pt x="85" y="1558"/>
                  </a:cubicBezTo>
                  <a:cubicBezTo>
                    <a:pt x="108" y="1558"/>
                    <a:pt x="135" y="1541"/>
                    <a:pt x="156" y="1520"/>
                  </a:cubicBezTo>
                  <a:cubicBezTo>
                    <a:pt x="170" y="1083"/>
                    <a:pt x="154" y="645"/>
                    <a:pt x="139" y="208"/>
                  </a:cubicBezTo>
                  <a:cubicBezTo>
                    <a:pt x="138" y="159"/>
                    <a:pt x="135" y="109"/>
                    <a:pt x="120" y="67"/>
                  </a:cubicBezTo>
                  <a:cubicBezTo>
                    <a:pt x="109" y="33"/>
                    <a:pt x="74" y="1"/>
                    <a:pt x="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 name="Google Shape;41;p2"/>
            <p:cNvSpPr/>
            <p:nvPr/>
          </p:nvSpPr>
          <p:spPr>
            <a:xfrm>
              <a:off x="1937275" y="3790450"/>
              <a:ext cx="4275" cy="38975"/>
            </a:xfrm>
            <a:custGeom>
              <a:avLst/>
              <a:gdLst/>
              <a:ahLst/>
              <a:cxnLst/>
              <a:rect l="l" t="t" r="r" b="b"/>
              <a:pathLst>
                <a:path w="171" h="1559" extrusionOk="0">
                  <a:moveTo>
                    <a:pt x="46" y="1"/>
                  </a:moveTo>
                  <a:cubicBezTo>
                    <a:pt x="30" y="1"/>
                    <a:pt x="16" y="11"/>
                    <a:pt x="8" y="36"/>
                  </a:cubicBezTo>
                  <a:cubicBezTo>
                    <a:pt x="1" y="56"/>
                    <a:pt x="1" y="79"/>
                    <a:pt x="3" y="103"/>
                  </a:cubicBezTo>
                  <a:cubicBezTo>
                    <a:pt x="8" y="484"/>
                    <a:pt x="11" y="863"/>
                    <a:pt x="17" y="1244"/>
                  </a:cubicBezTo>
                  <a:cubicBezTo>
                    <a:pt x="19" y="1317"/>
                    <a:pt x="20" y="1458"/>
                    <a:pt x="42" y="1520"/>
                  </a:cubicBezTo>
                  <a:cubicBezTo>
                    <a:pt x="52" y="1548"/>
                    <a:pt x="68" y="1558"/>
                    <a:pt x="86" y="1558"/>
                  </a:cubicBezTo>
                  <a:cubicBezTo>
                    <a:pt x="110" y="1558"/>
                    <a:pt x="136" y="1541"/>
                    <a:pt x="158" y="1520"/>
                  </a:cubicBezTo>
                  <a:cubicBezTo>
                    <a:pt x="171" y="1083"/>
                    <a:pt x="155" y="645"/>
                    <a:pt x="141" y="208"/>
                  </a:cubicBezTo>
                  <a:cubicBezTo>
                    <a:pt x="139" y="159"/>
                    <a:pt x="137" y="109"/>
                    <a:pt x="122" y="67"/>
                  </a:cubicBezTo>
                  <a:cubicBezTo>
                    <a:pt x="110" y="33"/>
                    <a:pt x="75" y="1"/>
                    <a:pt x="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 name="Google Shape;42;p2"/>
            <p:cNvSpPr/>
            <p:nvPr/>
          </p:nvSpPr>
          <p:spPr>
            <a:xfrm>
              <a:off x="1944950" y="3790450"/>
              <a:ext cx="4275" cy="38975"/>
            </a:xfrm>
            <a:custGeom>
              <a:avLst/>
              <a:gdLst/>
              <a:ahLst/>
              <a:cxnLst/>
              <a:rect l="l" t="t" r="r" b="b"/>
              <a:pathLst>
                <a:path w="171" h="1559" extrusionOk="0">
                  <a:moveTo>
                    <a:pt x="46" y="1"/>
                  </a:moveTo>
                  <a:cubicBezTo>
                    <a:pt x="30" y="1"/>
                    <a:pt x="15" y="11"/>
                    <a:pt x="8" y="36"/>
                  </a:cubicBezTo>
                  <a:cubicBezTo>
                    <a:pt x="0" y="56"/>
                    <a:pt x="0" y="79"/>
                    <a:pt x="3" y="103"/>
                  </a:cubicBezTo>
                  <a:cubicBezTo>
                    <a:pt x="8" y="484"/>
                    <a:pt x="11" y="863"/>
                    <a:pt x="16" y="1244"/>
                  </a:cubicBezTo>
                  <a:cubicBezTo>
                    <a:pt x="19" y="1317"/>
                    <a:pt x="20" y="1458"/>
                    <a:pt x="42" y="1520"/>
                  </a:cubicBezTo>
                  <a:cubicBezTo>
                    <a:pt x="53" y="1548"/>
                    <a:pt x="69" y="1558"/>
                    <a:pt x="87" y="1558"/>
                  </a:cubicBezTo>
                  <a:cubicBezTo>
                    <a:pt x="110" y="1558"/>
                    <a:pt x="136" y="1541"/>
                    <a:pt x="158" y="1520"/>
                  </a:cubicBezTo>
                  <a:cubicBezTo>
                    <a:pt x="170" y="1083"/>
                    <a:pt x="154" y="645"/>
                    <a:pt x="139" y="208"/>
                  </a:cubicBezTo>
                  <a:cubicBezTo>
                    <a:pt x="138" y="159"/>
                    <a:pt x="136" y="109"/>
                    <a:pt x="121" y="67"/>
                  </a:cubicBezTo>
                  <a:cubicBezTo>
                    <a:pt x="110" y="33"/>
                    <a:pt x="75" y="1"/>
                    <a:pt x="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 name="Google Shape;43;p2"/>
            <p:cNvSpPr/>
            <p:nvPr/>
          </p:nvSpPr>
          <p:spPr>
            <a:xfrm>
              <a:off x="1952600" y="3790450"/>
              <a:ext cx="4250" cy="38975"/>
            </a:xfrm>
            <a:custGeom>
              <a:avLst/>
              <a:gdLst/>
              <a:ahLst/>
              <a:cxnLst/>
              <a:rect l="l" t="t" r="r" b="b"/>
              <a:pathLst>
                <a:path w="170" h="1559" extrusionOk="0">
                  <a:moveTo>
                    <a:pt x="45" y="1"/>
                  </a:moveTo>
                  <a:cubicBezTo>
                    <a:pt x="29" y="1"/>
                    <a:pt x="14" y="11"/>
                    <a:pt x="6" y="36"/>
                  </a:cubicBezTo>
                  <a:cubicBezTo>
                    <a:pt x="0" y="56"/>
                    <a:pt x="0" y="79"/>
                    <a:pt x="1" y="103"/>
                  </a:cubicBezTo>
                  <a:cubicBezTo>
                    <a:pt x="6" y="484"/>
                    <a:pt x="11" y="863"/>
                    <a:pt x="16" y="1244"/>
                  </a:cubicBezTo>
                  <a:cubicBezTo>
                    <a:pt x="17" y="1317"/>
                    <a:pt x="18" y="1458"/>
                    <a:pt x="41" y="1520"/>
                  </a:cubicBezTo>
                  <a:cubicBezTo>
                    <a:pt x="51" y="1548"/>
                    <a:pt x="67" y="1558"/>
                    <a:pt x="85" y="1558"/>
                  </a:cubicBezTo>
                  <a:cubicBezTo>
                    <a:pt x="108" y="1558"/>
                    <a:pt x="135" y="1541"/>
                    <a:pt x="156" y="1520"/>
                  </a:cubicBezTo>
                  <a:cubicBezTo>
                    <a:pt x="170" y="1083"/>
                    <a:pt x="154" y="645"/>
                    <a:pt x="139" y="208"/>
                  </a:cubicBezTo>
                  <a:cubicBezTo>
                    <a:pt x="138" y="159"/>
                    <a:pt x="135" y="109"/>
                    <a:pt x="120" y="67"/>
                  </a:cubicBezTo>
                  <a:cubicBezTo>
                    <a:pt x="108" y="33"/>
                    <a:pt x="74" y="1"/>
                    <a:pt x="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 name="Google Shape;44;p2"/>
            <p:cNvSpPr/>
            <p:nvPr/>
          </p:nvSpPr>
          <p:spPr>
            <a:xfrm>
              <a:off x="1960250" y="3790450"/>
              <a:ext cx="4250" cy="38975"/>
            </a:xfrm>
            <a:custGeom>
              <a:avLst/>
              <a:gdLst/>
              <a:ahLst/>
              <a:cxnLst/>
              <a:rect l="l" t="t" r="r" b="b"/>
              <a:pathLst>
                <a:path w="170" h="1559" extrusionOk="0">
                  <a:moveTo>
                    <a:pt x="46" y="1"/>
                  </a:moveTo>
                  <a:cubicBezTo>
                    <a:pt x="29" y="1"/>
                    <a:pt x="15" y="11"/>
                    <a:pt x="7" y="36"/>
                  </a:cubicBezTo>
                  <a:cubicBezTo>
                    <a:pt x="1" y="56"/>
                    <a:pt x="1" y="79"/>
                    <a:pt x="2" y="103"/>
                  </a:cubicBezTo>
                  <a:cubicBezTo>
                    <a:pt x="7" y="484"/>
                    <a:pt x="10" y="863"/>
                    <a:pt x="17" y="1244"/>
                  </a:cubicBezTo>
                  <a:cubicBezTo>
                    <a:pt x="18" y="1317"/>
                    <a:pt x="19" y="1458"/>
                    <a:pt x="41" y="1520"/>
                  </a:cubicBezTo>
                  <a:cubicBezTo>
                    <a:pt x="52" y="1548"/>
                    <a:pt x="68" y="1558"/>
                    <a:pt x="86" y="1558"/>
                  </a:cubicBezTo>
                  <a:cubicBezTo>
                    <a:pt x="109" y="1558"/>
                    <a:pt x="135" y="1541"/>
                    <a:pt x="157" y="1520"/>
                  </a:cubicBezTo>
                  <a:cubicBezTo>
                    <a:pt x="169" y="1083"/>
                    <a:pt x="155" y="645"/>
                    <a:pt x="140" y="208"/>
                  </a:cubicBezTo>
                  <a:cubicBezTo>
                    <a:pt x="138" y="159"/>
                    <a:pt x="136" y="109"/>
                    <a:pt x="121" y="67"/>
                  </a:cubicBezTo>
                  <a:cubicBezTo>
                    <a:pt x="109" y="33"/>
                    <a:pt x="75" y="1"/>
                    <a:pt x="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 name="Google Shape;45;p2"/>
            <p:cNvSpPr/>
            <p:nvPr/>
          </p:nvSpPr>
          <p:spPr>
            <a:xfrm>
              <a:off x="1967900" y="3790450"/>
              <a:ext cx="4275" cy="38975"/>
            </a:xfrm>
            <a:custGeom>
              <a:avLst/>
              <a:gdLst/>
              <a:ahLst/>
              <a:cxnLst/>
              <a:rect l="l" t="t" r="r" b="b"/>
              <a:pathLst>
                <a:path w="171" h="1559" extrusionOk="0">
                  <a:moveTo>
                    <a:pt x="46" y="1"/>
                  </a:moveTo>
                  <a:cubicBezTo>
                    <a:pt x="30" y="1"/>
                    <a:pt x="16" y="11"/>
                    <a:pt x="8" y="36"/>
                  </a:cubicBezTo>
                  <a:cubicBezTo>
                    <a:pt x="0" y="56"/>
                    <a:pt x="0" y="79"/>
                    <a:pt x="2" y="103"/>
                  </a:cubicBezTo>
                  <a:cubicBezTo>
                    <a:pt x="8" y="484"/>
                    <a:pt x="11" y="863"/>
                    <a:pt x="16" y="1244"/>
                  </a:cubicBezTo>
                  <a:cubicBezTo>
                    <a:pt x="17" y="1317"/>
                    <a:pt x="19" y="1458"/>
                    <a:pt x="42" y="1520"/>
                  </a:cubicBezTo>
                  <a:cubicBezTo>
                    <a:pt x="52" y="1548"/>
                    <a:pt x="68" y="1558"/>
                    <a:pt x="86" y="1558"/>
                  </a:cubicBezTo>
                  <a:cubicBezTo>
                    <a:pt x="110" y="1558"/>
                    <a:pt x="136" y="1541"/>
                    <a:pt x="157" y="1520"/>
                  </a:cubicBezTo>
                  <a:cubicBezTo>
                    <a:pt x="170" y="1083"/>
                    <a:pt x="154" y="645"/>
                    <a:pt x="139" y="208"/>
                  </a:cubicBezTo>
                  <a:cubicBezTo>
                    <a:pt x="138" y="159"/>
                    <a:pt x="136" y="109"/>
                    <a:pt x="121" y="67"/>
                  </a:cubicBezTo>
                  <a:cubicBezTo>
                    <a:pt x="109" y="33"/>
                    <a:pt x="75" y="1"/>
                    <a:pt x="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 name="Google Shape;46;p2"/>
            <p:cNvSpPr/>
            <p:nvPr/>
          </p:nvSpPr>
          <p:spPr>
            <a:xfrm>
              <a:off x="1861725" y="3773150"/>
              <a:ext cx="108600" cy="19650"/>
            </a:xfrm>
            <a:custGeom>
              <a:avLst/>
              <a:gdLst/>
              <a:ahLst/>
              <a:cxnLst/>
              <a:rect l="l" t="t" r="r" b="b"/>
              <a:pathLst>
                <a:path w="4344" h="786" extrusionOk="0">
                  <a:moveTo>
                    <a:pt x="3948" y="0"/>
                  </a:moveTo>
                  <a:cubicBezTo>
                    <a:pt x="3691" y="3"/>
                    <a:pt x="3421" y="4"/>
                    <a:pt x="3147" y="4"/>
                  </a:cubicBezTo>
                  <a:cubicBezTo>
                    <a:pt x="2673" y="4"/>
                    <a:pt x="2182" y="1"/>
                    <a:pt x="1709" y="1"/>
                  </a:cubicBezTo>
                  <a:cubicBezTo>
                    <a:pt x="1434" y="1"/>
                    <a:pt x="1165" y="2"/>
                    <a:pt x="908" y="5"/>
                  </a:cubicBezTo>
                  <a:cubicBezTo>
                    <a:pt x="739" y="8"/>
                    <a:pt x="579" y="28"/>
                    <a:pt x="417" y="73"/>
                  </a:cubicBezTo>
                  <a:cubicBezTo>
                    <a:pt x="279" y="284"/>
                    <a:pt x="140" y="497"/>
                    <a:pt x="1" y="707"/>
                  </a:cubicBezTo>
                  <a:cubicBezTo>
                    <a:pt x="572" y="763"/>
                    <a:pt x="1151" y="785"/>
                    <a:pt x="1731" y="785"/>
                  </a:cubicBezTo>
                  <a:cubicBezTo>
                    <a:pt x="2605" y="785"/>
                    <a:pt x="3482" y="735"/>
                    <a:pt x="4344" y="675"/>
                  </a:cubicBezTo>
                  <a:cubicBezTo>
                    <a:pt x="4210" y="412"/>
                    <a:pt x="4105" y="237"/>
                    <a:pt x="39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 name="Google Shape;47;p2"/>
            <p:cNvSpPr/>
            <p:nvPr/>
          </p:nvSpPr>
          <p:spPr>
            <a:xfrm>
              <a:off x="1857675" y="3788550"/>
              <a:ext cx="115750" cy="7025"/>
            </a:xfrm>
            <a:custGeom>
              <a:avLst/>
              <a:gdLst/>
              <a:ahLst/>
              <a:cxnLst/>
              <a:rect l="l" t="t" r="r" b="b"/>
              <a:pathLst>
                <a:path w="4630" h="281" extrusionOk="0">
                  <a:moveTo>
                    <a:pt x="3948" y="1"/>
                  </a:moveTo>
                  <a:cubicBezTo>
                    <a:pt x="3019" y="1"/>
                    <a:pt x="2127" y="33"/>
                    <a:pt x="1080" y="33"/>
                  </a:cubicBezTo>
                  <a:cubicBezTo>
                    <a:pt x="883" y="33"/>
                    <a:pt x="681" y="32"/>
                    <a:pt x="472" y="29"/>
                  </a:cubicBezTo>
                  <a:cubicBezTo>
                    <a:pt x="443" y="29"/>
                    <a:pt x="414" y="28"/>
                    <a:pt x="385" y="28"/>
                  </a:cubicBezTo>
                  <a:cubicBezTo>
                    <a:pt x="254" y="28"/>
                    <a:pt x="125" y="37"/>
                    <a:pt x="0" y="84"/>
                  </a:cubicBezTo>
                  <a:lnTo>
                    <a:pt x="0" y="259"/>
                  </a:lnTo>
                  <a:cubicBezTo>
                    <a:pt x="498" y="274"/>
                    <a:pt x="998" y="281"/>
                    <a:pt x="1501" y="281"/>
                  </a:cubicBezTo>
                  <a:cubicBezTo>
                    <a:pt x="2529" y="281"/>
                    <a:pt x="3566" y="255"/>
                    <a:pt x="4600" y="225"/>
                  </a:cubicBezTo>
                  <a:cubicBezTo>
                    <a:pt x="4609" y="192"/>
                    <a:pt x="4629" y="95"/>
                    <a:pt x="4621" y="61"/>
                  </a:cubicBezTo>
                  <a:cubicBezTo>
                    <a:pt x="4613" y="26"/>
                    <a:pt x="4583" y="6"/>
                    <a:pt x="4549" y="6"/>
                  </a:cubicBezTo>
                  <a:cubicBezTo>
                    <a:pt x="4346" y="2"/>
                    <a:pt x="4146" y="1"/>
                    <a:pt x="3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 name="Google Shape;48;p2"/>
            <p:cNvSpPr/>
            <p:nvPr/>
          </p:nvSpPr>
          <p:spPr>
            <a:xfrm>
              <a:off x="1865375" y="3789000"/>
              <a:ext cx="102100" cy="1350"/>
            </a:xfrm>
            <a:custGeom>
              <a:avLst/>
              <a:gdLst/>
              <a:ahLst/>
              <a:cxnLst/>
              <a:rect l="l" t="t" r="r" b="b"/>
              <a:pathLst>
                <a:path w="4084" h="54" extrusionOk="0">
                  <a:moveTo>
                    <a:pt x="3916" y="0"/>
                  </a:moveTo>
                  <a:cubicBezTo>
                    <a:pt x="3439" y="0"/>
                    <a:pt x="2964" y="8"/>
                    <a:pt x="2487" y="9"/>
                  </a:cubicBezTo>
                  <a:cubicBezTo>
                    <a:pt x="1958" y="11"/>
                    <a:pt x="1430" y="16"/>
                    <a:pt x="901" y="20"/>
                  </a:cubicBezTo>
                  <a:cubicBezTo>
                    <a:pt x="756" y="22"/>
                    <a:pt x="608" y="23"/>
                    <a:pt x="462" y="24"/>
                  </a:cubicBezTo>
                  <a:cubicBezTo>
                    <a:pt x="451" y="24"/>
                    <a:pt x="440" y="24"/>
                    <a:pt x="429" y="24"/>
                  </a:cubicBezTo>
                  <a:cubicBezTo>
                    <a:pt x="376" y="24"/>
                    <a:pt x="322" y="23"/>
                    <a:pt x="268" y="23"/>
                  </a:cubicBezTo>
                  <a:cubicBezTo>
                    <a:pt x="180" y="23"/>
                    <a:pt x="92" y="25"/>
                    <a:pt x="5" y="36"/>
                  </a:cubicBezTo>
                  <a:cubicBezTo>
                    <a:pt x="0" y="38"/>
                    <a:pt x="0" y="44"/>
                    <a:pt x="5" y="45"/>
                  </a:cubicBezTo>
                  <a:cubicBezTo>
                    <a:pt x="63" y="52"/>
                    <a:pt x="123" y="53"/>
                    <a:pt x="183" y="53"/>
                  </a:cubicBezTo>
                  <a:cubicBezTo>
                    <a:pt x="259" y="53"/>
                    <a:pt x="336" y="50"/>
                    <a:pt x="411" y="50"/>
                  </a:cubicBezTo>
                  <a:cubicBezTo>
                    <a:pt x="540" y="50"/>
                    <a:pt x="669" y="49"/>
                    <a:pt x="799" y="48"/>
                  </a:cubicBezTo>
                  <a:cubicBezTo>
                    <a:pt x="1063" y="45"/>
                    <a:pt x="1329" y="43"/>
                    <a:pt x="1592" y="40"/>
                  </a:cubicBezTo>
                  <a:cubicBezTo>
                    <a:pt x="2121" y="35"/>
                    <a:pt x="2650" y="27"/>
                    <a:pt x="3178" y="23"/>
                  </a:cubicBezTo>
                  <a:cubicBezTo>
                    <a:pt x="3477" y="20"/>
                    <a:pt x="3776" y="20"/>
                    <a:pt x="4073" y="14"/>
                  </a:cubicBezTo>
                  <a:cubicBezTo>
                    <a:pt x="4083" y="14"/>
                    <a:pt x="4083" y="1"/>
                    <a:pt x="4074" y="1"/>
                  </a:cubicBezTo>
                  <a:cubicBezTo>
                    <a:pt x="4021" y="0"/>
                    <a:pt x="3968" y="0"/>
                    <a:pt x="39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 name="Google Shape;49;p2"/>
            <p:cNvSpPr/>
            <p:nvPr/>
          </p:nvSpPr>
          <p:spPr>
            <a:xfrm>
              <a:off x="1947700" y="3774625"/>
              <a:ext cx="10750" cy="15000"/>
            </a:xfrm>
            <a:custGeom>
              <a:avLst/>
              <a:gdLst/>
              <a:ahLst/>
              <a:cxnLst/>
              <a:rect l="l" t="t" r="r" b="b"/>
              <a:pathLst>
                <a:path w="430" h="600" extrusionOk="0">
                  <a:moveTo>
                    <a:pt x="417" y="0"/>
                  </a:moveTo>
                  <a:cubicBezTo>
                    <a:pt x="414" y="0"/>
                    <a:pt x="411" y="1"/>
                    <a:pt x="408" y="4"/>
                  </a:cubicBezTo>
                  <a:cubicBezTo>
                    <a:pt x="386" y="22"/>
                    <a:pt x="368" y="50"/>
                    <a:pt x="350" y="73"/>
                  </a:cubicBezTo>
                  <a:cubicBezTo>
                    <a:pt x="334" y="93"/>
                    <a:pt x="318" y="114"/>
                    <a:pt x="302" y="135"/>
                  </a:cubicBezTo>
                  <a:cubicBezTo>
                    <a:pt x="265" y="183"/>
                    <a:pt x="229" y="232"/>
                    <a:pt x="195" y="282"/>
                  </a:cubicBezTo>
                  <a:cubicBezTo>
                    <a:pt x="127" y="380"/>
                    <a:pt x="62" y="481"/>
                    <a:pt x="4" y="586"/>
                  </a:cubicBezTo>
                  <a:cubicBezTo>
                    <a:pt x="0" y="593"/>
                    <a:pt x="6" y="599"/>
                    <a:pt x="12" y="599"/>
                  </a:cubicBezTo>
                  <a:cubicBezTo>
                    <a:pt x="14" y="599"/>
                    <a:pt x="18" y="598"/>
                    <a:pt x="20" y="595"/>
                  </a:cubicBezTo>
                  <a:cubicBezTo>
                    <a:pt x="81" y="496"/>
                    <a:pt x="147" y="396"/>
                    <a:pt x="214" y="301"/>
                  </a:cubicBezTo>
                  <a:cubicBezTo>
                    <a:pt x="247" y="254"/>
                    <a:pt x="282" y="207"/>
                    <a:pt x="315" y="163"/>
                  </a:cubicBezTo>
                  <a:cubicBezTo>
                    <a:pt x="335" y="136"/>
                    <a:pt x="355" y="111"/>
                    <a:pt x="374" y="84"/>
                  </a:cubicBezTo>
                  <a:cubicBezTo>
                    <a:pt x="392" y="63"/>
                    <a:pt x="413" y="42"/>
                    <a:pt x="425" y="18"/>
                  </a:cubicBezTo>
                  <a:cubicBezTo>
                    <a:pt x="430" y="8"/>
                    <a:pt x="424" y="0"/>
                    <a:pt x="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 name="Google Shape;50;p2"/>
            <p:cNvSpPr/>
            <p:nvPr/>
          </p:nvSpPr>
          <p:spPr>
            <a:xfrm>
              <a:off x="1957500" y="3778600"/>
              <a:ext cx="4175" cy="7725"/>
            </a:xfrm>
            <a:custGeom>
              <a:avLst/>
              <a:gdLst/>
              <a:ahLst/>
              <a:cxnLst/>
              <a:rect l="l" t="t" r="r" b="b"/>
              <a:pathLst>
                <a:path w="167" h="309" extrusionOk="0">
                  <a:moveTo>
                    <a:pt x="94" y="16"/>
                  </a:moveTo>
                  <a:cubicBezTo>
                    <a:pt x="109" y="16"/>
                    <a:pt x="123" y="25"/>
                    <a:pt x="131" y="40"/>
                  </a:cubicBezTo>
                  <a:cubicBezTo>
                    <a:pt x="145" y="61"/>
                    <a:pt x="147" y="90"/>
                    <a:pt x="150" y="114"/>
                  </a:cubicBezTo>
                  <a:cubicBezTo>
                    <a:pt x="154" y="163"/>
                    <a:pt x="149" y="218"/>
                    <a:pt x="128" y="260"/>
                  </a:cubicBezTo>
                  <a:cubicBezTo>
                    <a:pt x="117" y="278"/>
                    <a:pt x="98" y="296"/>
                    <a:pt x="75" y="296"/>
                  </a:cubicBezTo>
                  <a:cubicBezTo>
                    <a:pt x="71" y="296"/>
                    <a:pt x="66" y="296"/>
                    <a:pt x="62" y="295"/>
                  </a:cubicBezTo>
                  <a:cubicBezTo>
                    <a:pt x="61" y="295"/>
                    <a:pt x="61" y="292"/>
                    <a:pt x="60" y="292"/>
                  </a:cubicBezTo>
                  <a:cubicBezTo>
                    <a:pt x="21" y="266"/>
                    <a:pt x="24" y="206"/>
                    <a:pt x="28" y="164"/>
                  </a:cubicBezTo>
                  <a:cubicBezTo>
                    <a:pt x="30" y="139"/>
                    <a:pt x="34" y="112"/>
                    <a:pt x="40" y="88"/>
                  </a:cubicBezTo>
                  <a:cubicBezTo>
                    <a:pt x="45" y="64"/>
                    <a:pt x="50" y="40"/>
                    <a:pt x="69" y="25"/>
                  </a:cubicBezTo>
                  <a:cubicBezTo>
                    <a:pt x="77" y="19"/>
                    <a:pt x="86" y="16"/>
                    <a:pt x="94" y="16"/>
                  </a:cubicBezTo>
                  <a:close/>
                  <a:moveTo>
                    <a:pt x="95" y="1"/>
                  </a:moveTo>
                  <a:cubicBezTo>
                    <a:pt x="34" y="1"/>
                    <a:pt x="20" y="88"/>
                    <a:pt x="13" y="132"/>
                  </a:cubicBezTo>
                  <a:cubicBezTo>
                    <a:pt x="8" y="175"/>
                    <a:pt x="0" y="235"/>
                    <a:pt x="26" y="274"/>
                  </a:cubicBezTo>
                  <a:cubicBezTo>
                    <a:pt x="29" y="282"/>
                    <a:pt x="34" y="290"/>
                    <a:pt x="41" y="296"/>
                  </a:cubicBezTo>
                  <a:cubicBezTo>
                    <a:pt x="52" y="304"/>
                    <a:pt x="64" y="308"/>
                    <a:pt x="76" y="308"/>
                  </a:cubicBezTo>
                  <a:cubicBezTo>
                    <a:pt x="87" y="308"/>
                    <a:pt x="98" y="305"/>
                    <a:pt x="108" y="300"/>
                  </a:cubicBezTo>
                  <a:cubicBezTo>
                    <a:pt x="132" y="286"/>
                    <a:pt x="145" y="261"/>
                    <a:pt x="153" y="236"/>
                  </a:cubicBezTo>
                  <a:cubicBezTo>
                    <a:pt x="164" y="205"/>
                    <a:pt x="167" y="170"/>
                    <a:pt x="167" y="139"/>
                  </a:cubicBezTo>
                  <a:cubicBezTo>
                    <a:pt x="167" y="94"/>
                    <a:pt x="160" y="4"/>
                    <a:pt x="97" y="1"/>
                  </a:cubicBezTo>
                  <a:cubicBezTo>
                    <a:pt x="96" y="1"/>
                    <a:pt x="95" y="1"/>
                    <a:pt x="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 name="Google Shape;51;p2"/>
            <p:cNvSpPr/>
            <p:nvPr/>
          </p:nvSpPr>
          <p:spPr>
            <a:xfrm>
              <a:off x="1991575" y="3803075"/>
              <a:ext cx="2400" cy="18075"/>
            </a:xfrm>
            <a:custGeom>
              <a:avLst/>
              <a:gdLst/>
              <a:ahLst/>
              <a:cxnLst/>
              <a:rect l="l" t="t" r="r" b="b"/>
              <a:pathLst>
                <a:path w="96" h="723" extrusionOk="0">
                  <a:moveTo>
                    <a:pt x="53" y="1"/>
                  </a:moveTo>
                  <a:cubicBezTo>
                    <a:pt x="39" y="1"/>
                    <a:pt x="21" y="14"/>
                    <a:pt x="19" y="28"/>
                  </a:cubicBezTo>
                  <a:cubicBezTo>
                    <a:pt x="7" y="251"/>
                    <a:pt x="1" y="475"/>
                    <a:pt x="1" y="700"/>
                  </a:cubicBezTo>
                  <a:cubicBezTo>
                    <a:pt x="17" y="710"/>
                    <a:pt x="36" y="723"/>
                    <a:pt x="53" y="723"/>
                  </a:cubicBezTo>
                  <a:cubicBezTo>
                    <a:pt x="60" y="723"/>
                    <a:pt x="67" y="720"/>
                    <a:pt x="74" y="715"/>
                  </a:cubicBezTo>
                  <a:cubicBezTo>
                    <a:pt x="93" y="702"/>
                    <a:pt x="95" y="676"/>
                    <a:pt x="95" y="653"/>
                  </a:cubicBezTo>
                  <a:cubicBezTo>
                    <a:pt x="93" y="459"/>
                    <a:pt x="93" y="266"/>
                    <a:pt x="92" y="74"/>
                  </a:cubicBezTo>
                  <a:cubicBezTo>
                    <a:pt x="92" y="59"/>
                    <a:pt x="92" y="43"/>
                    <a:pt x="87" y="30"/>
                  </a:cubicBezTo>
                  <a:cubicBezTo>
                    <a:pt x="82" y="16"/>
                    <a:pt x="71" y="3"/>
                    <a:pt x="56" y="1"/>
                  </a:cubicBezTo>
                  <a:cubicBezTo>
                    <a:pt x="55" y="1"/>
                    <a:pt x="54" y="1"/>
                    <a:pt x="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 name="Google Shape;52;p2"/>
            <p:cNvSpPr/>
            <p:nvPr/>
          </p:nvSpPr>
          <p:spPr>
            <a:xfrm>
              <a:off x="1996200" y="3803075"/>
              <a:ext cx="2350" cy="18075"/>
            </a:xfrm>
            <a:custGeom>
              <a:avLst/>
              <a:gdLst/>
              <a:ahLst/>
              <a:cxnLst/>
              <a:rect l="l" t="t" r="r" b="b"/>
              <a:pathLst>
                <a:path w="94" h="723" extrusionOk="0">
                  <a:moveTo>
                    <a:pt x="53" y="1"/>
                  </a:moveTo>
                  <a:cubicBezTo>
                    <a:pt x="38" y="1"/>
                    <a:pt x="20" y="14"/>
                    <a:pt x="19" y="28"/>
                  </a:cubicBezTo>
                  <a:cubicBezTo>
                    <a:pt x="7" y="251"/>
                    <a:pt x="1" y="475"/>
                    <a:pt x="1" y="700"/>
                  </a:cubicBezTo>
                  <a:cubicBezTo>
                    <a:pt x="16" y="710"/>
                    <a:pt x="35" y="723"/>
                    <a:pt x="52" y="723"/>
                  </a:cubicBezTo>
                  <a:cubicBezTo>
                    <a:pt x="59" y="723"/>
                    <a:pt x="66" y="720"/>
                    <a:pt x="73" y="715"/>
                  </a:cubicBezTo>
                  <a:cubicBezTo>
                    <a:pt x="93" y="702"/>
                    <a:pt x="94" y="676"/>
                    <a:pt x="94" y="653"/>
                  </a:cubicBezTo>
                  <a:cubicBezTo>
                    <a:pt x="93" y="459"/>
                    <a:pt x="93" y="266"/>
                    <a:pt x="92" y="74"/>
                  </a:cubicBezTo>
                  <a:cubicBezTo>
                    <a:pt x="92" y="59"/>
                    <a:pt x="92" y="43"/>
                    <a:pt x="87" y="30"/>
                  </a:cubicBezTo>
                  <a:cubicBezTo>
                    <a:pt x="81" y="16"/>
                    <a:pt x="71" y="2"/>
                    <a:pt x="56" y="1"/>
                  </a:cubicBezTo>
                  <a:cubicBezTo>
                    <a:pt x="55" y="1"/>
                    <a:pt x="54" y="1"/>
                    <a:pt x="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53;p2"/>
            <p:cNvSpPr/>
            <p:nvPr/>
          </p:nvSpPr>
          <p:spPr>
            <a:xfrm>
              <a:off x="2000775" y="3803075"/>
              <a:ext cx="2375" cy="18075"/>
            </a:xfrm>
            <a:custGeom>
              <a:avLst/>
              <a:gdLst/>
              <a:ahLst/>
              <a:cxnLst/>
              <a:rect l="l" t="t" r="r" b="b"/>
              <a:pathLst>
                <a:path w="95" h="723" extrusionOk="0">
                  <a:moveTo>
                    <a:pt x="53" y="1"/>
                  </a:moveTo>
                  <a:cubicBezTo>
                    <a:pt x="39" y="1"/>
                    <a:pt x="20" y="14"/>
                    <a:pt x="19" y="28"/>
                  </a:cubicBezTo>
                  <a:cubicBezTo>
                    <a:pt x="6" y="251"/>
                    <a:pt x="0" y="475"/>
                    <a:pt x="0" y="700"/>
                  </a:cubicBezTo>
                  <a:cubicBezTo>
                    <a:pt x="17" y="710"/>
                    <a:pt x="36" y="723"/>
                    <a:pt x="53" y="723"/>
                  </a:cubicBezTo>
                  <a:cubicBezTo>
                    <a:pt x="60" y="723"/>
                    <a:pt x="67" y="720"/>
                    <a:pt x="73" y="715"/>
                  </a:cubicBezTo>
                  <a:cubicBezTo>
                    <a:pt x="93" y="702"/>
                    <a:pt x="95" y="676"/>
                    <a:pt x="95" y="653"/>
                  </a:cubicBezTo>
                  <a:cubicBezTo>
                    <a:pt x="93" y="459"/>
                    <a:pt x="93" y="266"/>
                    <a:pt x="91" y="74"/>
                  </a:cubicBezTo>
                  <a:cubicBezTo>
                    <a:pt x="91" y="59"/>
                    <a:pt x="91" y="43"/>
                    <a:pt x="86" y="30"/>
                  </a:cubicBezTo>
                  <a:cubicBezTo>
                    <a:pt x="81" y="16"/>
                    <a:pt x="70" y="2"/>
                    <a:pt x="56" y="1"/>
                  </a:cubicBezTo>
                  <a:cubicBezTo>
                    <a:pt x="55" y="1"/>
                    <a:pt x="54" y="1"/>
                    <a:pt x="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54;p2"/>
            <p:cNvSpPr/>
            <p:nvPr/>
          </p:nvSpPr>
          <p:spPr>
            <a:xfrm>
              <a:off x="2005375" y="3803075"/>
              <a:ext cx="2400" cy="18075"/>
            </a:xfrm>
            <a:custGeom>
              <a:avLst/>
              <a:gdLst/>
              <a:ahLst/>
              <a:cxnLst/>
              <a:rect l="l" t="t" r="r" b="b"/>
              <a:pathLst>
                <a:path w="96" h="723" extrusionOk="0">
                  <a:moveTo>
                    <a:pt x="53" y="1"/>
                  </a:moveTo>
                  <a:cubicBezTo>
                    <a:pt x="39" y="1"/>
                    <a:pt x="21" y="14"/>
                    <a:pt x="19" y="28"/>
                  </a:cubicBezTo>
                  <a:cubicBezTo>
                    <a:pt x="7" y="251"/>
                    <a:pt x="1" y="475"/>
                    <a:pt x="1" y="700"/>
                  </a:cubicBezTo>
                  <a:cubicBezTo>
                    <a:pt x="17" y="710"/>
                    <a:pt x="35" y="723"/>
                    <a:pt x="53" y="723"/>
                  </a:cubicBezTo>
                  <a:cubicBezTo>
                    <a:pt x="60" y="723"/>
                    <a:pt x="67" y="720"/>
                    <a:pt x="74" y="715"/>
                  </a:cubicBezTo>
                  <a:cubicBezTo>
                    <a:pt x="93" y="702"/>
                    <a:pt x="95" y="676"/>
                    <a:pt x="95" y="653"/>
                  </a:cubicBezTo>
                  <a:cubicBezTo>
                    <a:pt x="93" y="459"/>
                    <a:pt x="93" y="266"/>
                    <a:pt x="92" y="74"/>
                  </a:cubicBezTo>
                  <a:cubicBezTo>
                    <a:pt x="92" y="59"/>
                    <a:pt x="92" y="43"/>
                    <a:pt x="87" y="30"/>
                  </a:cubicBezTo>
                  <a:cubicBezTo>
                    <a:pt x="81" y="16"/>
                    <a:pt x="71" y="3"/>
                    <a:pt x="56" y="1"/>
                  </a:cubicBezTo>
                  <a:cubicBezTo>
                    <a:pt x="55" y="1"/>
                    <a:pt x="54" y="1"/>
                    <a:pt x="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55;p2"/>
            <p:cNvSpPr/>
            <p:nvPr/>
          </p:nvSpPr>
          <p:spPr>
            <a:xfrm>
              <a:off x="2009950" y="3803075"/>
              <a:ext cx="2375" cy="18075"/>
            </a:xfrm>
            <a:custGeom>
              <a:avLst/>
              <a:gdLst/>
              <a:ahLst/>
              <a:cxnLst/>
              <a:rect l="l" t="t" r="r" b="b"/>
              <a:pathLst>
                <a:path w="95" h="723" extrusionOk="0">
                  <a:moveTo>
                    <a:pt x="53" y="1"/>
                  </a:moveTo>
                  <a:cubicBezTo>
                    <a:pt x="39" y="1"/>
                    <a:pt x="20" y="14"/>
                    <a:pt x="19" y="28"/>
                  </a:cubicBezTo>
                  <a:cubicBezTo>
                    <a:pt x="8" y="251"/>
                    <a:pt x="0" y="475"/>
                    <a:pt x="0" y="700"/>
                  </a:cubicBezTo>
                  <a:cubicBezTo>
                    <a:pt x="18" y="710"/>
                    <a:pt x="36" y="723"/>
                    <a:pt x="53" y="723"/>
                  </a:cubicBezTo>
                  <a:cubicBezTo>
                    <a:pt x="60" y="723"/>
                    <a:pt x="67" y="720"/>
                    <a:pt x="73" y="715"/>
                  </a:cubicBezTo>
                  <a:cubicBezTo>
                    <a:pt x="94" y="702"/>
                    <a:pt x="95" y="676"/>
                    <a:pt x="95" y="653"/>
                  </a:cubicBezTo>
                  <a:cubicBezTo>
                    <a:pt x="94" y="459"/>
                    <a:pt x="94" y="266"/>
                    <a:pt x="93" y="74"/>
                  </a:cubicBezTo>
                  <a:cubicBezTo>
                    <a:pt x="93" y="59"/>
                    <a:pt x="93" y="43"/>
                    <a:pt x="87" y="30"/>
                  </a:cubicBezTo>
                  <a:cubicBezTo>
                    <a:pt x="82" y="16"/>
                    <a:pt x="71" y="2"/>
                    <a:pt x="56" y="1"/>
                  </a:cubicBezTo>
                  <a:cubicBezTo>
                    <a:pt x="55" y="1"/>
                    <a:pt x="54" y="1"/>
                    <a:pt x="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56;p2"/>
            <p:cNvSpPr/>
            <p:nvPr/>
          </p:nvSpPr>
          <p:spPr>
            <a:xfrm>
              <a:off x="2014550" y="3803075"/>
              <a:ext cx="2400" cy="18075"/>
            </a:xfrm>
            <a:custGeom>
              <a:avLst/>
              <a:gdLst/>
              <a:ahLst/>
              <a:cxnLst/>
              <a:rect l="l" t="t" r="r" b="b"/>
              <a:pathLst>
                <a:path w="96" h="723" extrusionOk="0">
                  <a:moveTo>
                    <a:pt x="54" y="1"/>
                  </a:moveTo>
                  <a:cubicBezTo>
                    <a:pt x="39" y="1"/>
                    <a:pt x="21" y="14"/>
                    <a:pt x="20" y="28"/>
                  </a:cubicBezTo>
                  <a:cubicBezTo>
                    <a:pt x="7" y="251"/>
                    <a:pt x="1" y="475"/>
                    <a:pt x="1" y="700"/>
                  </a:cubicBezTo>
                  <a:cubicBezTo>
                    <a:pt x="17" y="710"/>
                    <a:pt x="36" y="723"/>
                    <a:pt x="53" y="723"/>
                  </a:cubicBezTo>
                  <a:cubicBezTo>
                    <a:pt x="61" y="723"/>
                    <a:pt x="68" y="720"/>
                    <a:pt x="74" y="715"/>
                  </a:cubicBezTo>
                  <a:cubicBezTo>
                    <a:pt x="94" y="702"/>
                    <a:pt x="95" y="676"/>
                    <a:pt x="95" y="653"/>
                  </a:cubicBezTo>
                  <a:cubicBezTo>
                    <a:pt x="94" y="459"/>
                    <a:pt x="94" y="266"/>
                    <a:pt x="92" y="74"/>
                  </a:cubicBezTo>
                  <a:cubicBezTo>
                    <a:pt x="92" y="59"/>
                    <a:pt x="92" y="43"/>
                    <a:pt x="87" y="30"/>
                  </a:cubicBezTo>
                  <a:cubicBezTo>
                    <a:pt x="82" y="16"/>
                    <a:pt x="71" y="3"/>
                    <a:pt x="57" y="1"/>
                  </a:cubicBezTo>
                  <a:cubicBezTo>
                    <a:pt x="56" y="1"/>
                    <a:pt x="55" y="1"/>
                    <a:pt x="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57;p2"/>
            <p:cNvSpPr/>
            <p:nvPr/>
          </p:nvSpPr>
          <p:spPr>
            <a:xfrm>
              <a:off x="2019150" y="3803075"/>
              <a:ext cx="2350" cy="18075"/>
            </a:xfrm>
            <a:custGeom>
              <a:avLst/>
              <a:gdLst/>
              <a:ahLst/>
              <a:cxnLst/>
              <a:rect l="l" t="t" r="r" b="b"/>
              <a:pathLst>
                <a:path w="94" h="723" extrusionOk="0">
                  <a:moveTo>
                    <a:pt x="52" y="1"/>
                  </a:moveTo>
                  <a:cubicBezTo>
                    <a:pt x="38" y="1"/>
                    <a:pt x="19" y="14"/>
                    <a:pt x="18" y="28"/>
                  </a:cubicBezTo>
                  <a:cubicBezTo>
                    <a:pt x="7" y="251"/>
                    <a:pt x="0" y="475"/>
                    <a:pt x="0" y="700"/>
                  </a:cubicBezTo>
                  <a:cubicBezTo>
                    <a:pt x="17" y="710"/>
                    <a:pt x="35" y="723"/>
                    <a:pt x="52" y="723"/>
                  </a:cubicBezTo>
                  <a:cubicBezTo>
                    <a:pt x="59" y="723"/>
                    <a:pt x="66" y="720"/>
                    <a:pt x="73" y="715"/>
                  </a:cubicBezTo>
                  <a:cubicBezTo>
                    <a:pt x="93" y="702"/>
                    <a:pt x="94" y="676"/>
                    <a:pt x="94" y="653"/>
                  </a:cubicBezTo>
                  <a:cubicBezTo>
                    <a:pt x="93" y="459"/>
                    <a:pt x="93" y="266"/>
                    <a:pt x="92" y="74"/>
                  </a:cubicBezTo>
                  <a:cubicBezTo>
                    <a:pt x="92" y="59"/>
                    <a:pt x="92" y="43"/>
                    <a:pt x="86" y="30"/>
                  </a:cubicBezTo>
                  <a:cubicBezTo>
                    <a:pt x="81" y="16"/>
                    <a:pt x="70" y="3"/>
                    <a:pt x="56" y="1"/>
                  </a:cubicBezTo>
                  <a:cubicBezTo>
                    <a:pt x="55" y="1"/>
                    <a:pt x="54" y="1"/>
                    <a:pt x="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58;p2"/>
            <p:cNvSpPr/>
            <p:nvPr/>
          </p:nvSpPr>
          <p:spPr>
            <a:xfrm>
              <a:off x="1989975" y="3793150"/>
              <a:ext cx="33700" cy="8925"/>
            </a:xfrm>
            <a:custGeom>
              <a:avLst/>
              <a:gdLst/>
              <a:ahLst/>
              <a:cxnLst/>
              <a:rect l="l" t="t" r="r" b="b"/>
              <a:pathLst>
                <a:path w="1348" h="357" extrusionOk="0">
                  <a:moveTo>
                    <a:pt x="584" y="0"/>
                  </a:moveTo>
                  <a:cubicBezTo>
                    <a:pt x="479" y="0"/>
                    <a:pt x="373" y="2"/>
                    <a:pt x="268" y="4"/>
                  </a:cubicBezTo>
                  <a:cubicBezTo>
                    <a:pt x="264" y="4"/>
                    <a:pt x="260" y="4"/>
                    <a:pt x="257" y="4"/>
                  </a:cubicBezTo>
                  <a:cubicBezTo>
                    <a:pt x="222" y="4"/>
                    <a:pt x="183" y="6"/>
                    <a:pt x="160" y="43"/>
                  </a:cubicBezTo>
                  <a:cubicBezTo>
                    <a:pt x="101" y="135"/>
                    <a:pt x="48" y="236"/>
                    <a:pt x="0" y="341"/>
                  </a:cubicBezTo>
                  <a:cubicBezTo>
                    <a:pt x="364" y="352"/>
                    <a:pt x="737" y="356"/>
                    <a:pt x="1103" y="356"/>
                  </a:cubicBezTo>
                  <a:cubicBezTo>
                    <a:pt x="1185" y="356"/>
                    <a:pt x="1267" y="356"/>
                    <a:pt x="1348" y="356"/>
                  </a:cubicBezTo>
                  <a:cubicBezTo>
                    <a:pt x="1321" y="224"/>
                    <a:pt x="1260" y="113"/>
                    <a:pt x="1190" y="18"/>
                  </a:cubicBezTo>
                  <a:cubicBezTo>
                    <a:pt x="988" y="6"/>
                    <a:pt x="786" y="0"/>
                    <a:pt x="5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59;p2"/>
            <p:cNvSpPr/>
            <p:nvPr/>
          </p:nvSpPr>
          <p:spPr>
            <a:xfrm>
              <a:off x="1988725" y="3800475"/>
              <a:ext cx="35675" cy="3800"/>
            </a:xfrm>
            <a:custGeom>
              <a:avLst/>
              <a:gdLst/>
              <a:ahLst/>
              <a:cxnLst/>
              <a:rect l="l" t="t" r="r" b="b"/>
              <a:pathLst>
                <a:path w="1427" h="152" extrusionOk="0">
                  <a:moveTo>
                    <a:pt x="737" y="1"/>
                  </a:moveTo>
                  <a:cubicBezTo>
                    <a:pt x="546" y="1"/>
                    <a:pt x="330" y="6"/>
                    <a:pt x="35" y="15"/>
                  </a:cubicBezTo>
                  <a:cubicBezTo>
                    <a:pt x="25" y="15"/>
                    <a:pt x="14" y="26"/>
                    <a:pt x="13" y="41"/>
                  </a:cubicBezTo>
                  <a:cubicBezTo>
                    <a:pt x="9" y="74"/>
                    <a:pt x="6" y="106"/>
                    <a:pt x="2" y="139"/>
                  </a:cubicBezTo>
                  <a:cubicBezTo>
                    <a:pt x="1" y="151"/>
                    <a:pt x="18" y="152"/>
                    <a:pt x="29" y="152"/>
                  </a:cubicBezTo>
                  <a:cubicBezTo>
                    <a:pt x="31" y="152"/>
                    <a:pt x="33" y="152"/>
                    <a:pt x="34" y="152"/>
                  </a:cubicBezTo>
                  <a:cubicBezTo>
                    <a:pt x="49" y="150"/>
                    <a:pt x="64" y="150"/>
                    <a:pt x="81" y="150"/>
                  </a:cubicBezTo>
                  <a:cubicBezTo>
                    <a:pt x="113" y="150"/>
                    <a:pt x="146" y="152"/>
                    <a:pt x="175" y="152"/>
                  </a:cubicBezTo>
                  <a:cubicBezTo>
                    <a:pt x="592" y="150"/>
                    <a:pt x="1003" y="146"/>
                    <a:pt x="1420" y="144"/>
                  </a:cubicBezTo>
                  <a:cubicBezTo>
                    <a:pt x="1425" y="115"/>
                    <a:pt x="1426" y="72"/>
                    <a:pt x="1425" y="41"/>
                  </a:cubicBezTo>
                  <a:cubicBezTo>
                    <a:pt x="1420" y="37"/>
                    <a:pt x="1414" y="28"/>
                    <a:pt x="1406" y="28"/>
                  </a:cubicBezTo>
                  <a:cubicBezTo>
                    <a:pt x="1159" y="8"/>
                    <a:pt x="966"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60;p2"/>
            <p:cNvSpPr/>
            <p:nvPr/>
          </p:nvSpPr>
          <p:spPr>
            <a:xfrm>
              <a:off x="1991550" y="3800400"/>
              <a:ext cx="30350" cy="850"/>
            </a:xfrm>
            <a:custGeom>
              <a:avLst/>
              <a:gdLst/>
              <a:ahLst/>
              <a:cxnLst/>
              <a:rect l="l" t="t" r="r" b="b"/>
              <a:pathLst>
                <a:path w="1214" h="34" extrusionOk="0">
                  <a:moveTo>
                    <a:pt x="598" y="1"/>
                  </a:moveTo>
                  <a:cubicBezTo>
                    <a:pt x="497" y="1"/>
                    <a:pt x="399" y="3"/>
                    <a:pt x="298" y="4"/>
                  </a:cubicBezTo>
                  <a:cubicBezTo>
                    <a:pt x="199" y="6"/>
                    <a:pt x="102" y="3"/>
                    <a:pt x="4" y="18"/>
                  </a:cubicBezTo>
                  <a:cubicBezTo>
                    <a:pt x="1" y="18"/>
                    <a:pt x="2" y="24"/>
                    <a:pt x="6" y="24"/>
                  </a:cubicBezTo>
                  <a:cubicBezTo>
                    <a:pt x="26" y="25"/>
                    <a:pt x="46" y="26"/>
                    <a:pt x="65" y="26"/>
                  </a:cubicBezTo>
                  <a:cubicBezTo>
                    <a:pt x="146" y="26"/>
                    <a:pt x="225" y="18"/>
                    <a:pt x="306" y="17"/>
                  </a:cubicBezTo>
                  <a:cubicBezTo>
                    <a:pt x="370" y="15"/>
                    <a:pt x="434" y="14"/>
                    <a:pt x="498" y="14"/>
                  </a:cubicBezTo>
                  <a:cubicBezTo>
                    <a:pt x="535" y="14"/>
                    <a:pt x="571" y="14"/>
                    <a:pt x="608" y="15"/>
                  </a:cubicBezTo>
                  <a:cubicBezTo>
                    <a:pt x="809" y="18"/>
                    <a:pt x="1010" y="24"/>
                    <a:pt x="1211" y="34"/>
                  </a:cubicBezTo>
                  <a:cubicBezTo>
                    <a:pt x="1214" y="34"/>
                    <a:pt x="1214" y="27"/>
                    <a:pt x="1208" y="27"/>
                  </a:cubicBezTo>
                  <a:cubicBezTo>
                    <a:pt x="1006" y="9"/>
                    <a:pt x="802" y="2"/>
                    <a:pt x="5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61;p2"/>
            <p:cNvSpPr/>
            <p:nvPr/>
          </p:nvSpPr>
          <p:spPr>
            <a:xfrm>
              <a:off x="1995425" y="3794175"/>
              <a:ext cx="2950" cy="6575"/>
            </a:xfrm>
            <a:custGeom>
              <a:avLst/>
              <a:gdLst/>
              <a:ahLst/>
              <a:cxnLst/>
              <a:rect l="l" t="t" r="r" b="b"/>
              <a:pathLst>
                <a:path w="118" h="263" extrusionOk="0">
                  <a:moveTo>
                    <a:pt x="6" y="1"/>
                  </a:moveTo>
                  <a:cubicBezTo>
                    <a:pt x="3" y="1"/>
                    <a:pt x="0" y="3"/>
                    <a:pt x="2" y="6"/>
                  </a:cubicBezTo>
                  <a:lnTo>
                    <a:pt x="55" y="138"/>
                  </a:lnTo>
                  <a:cubicBezTo>
                    <a:pt x="64" y="160"/>
                    <a:pt x="72" y="182"/>
                    <a:pt x="81" y="203"/>
                  </a:cubicBezTo>
                  <a:lnTo>
                    <a:pt x="95" y="235"/>
                  </a:lnTo>
                  <a:cubicBezTo>
                    <a:pt x="98" y="245"/>
                    <a:pt x="101" y="256"/>
                    <a:pt x="108" y="262"/>
                  </a:cubicBezTo>
                  <a:cubicBezTo>
                    <a:pt x="109" y="262"/>
                    <a:pt x="111" y="263"/>
                    <a:pt x="112" y="263"/>
                  </a:cubicBezTo>
                  <a:cubicBezTo>
                    <a:pt x="114" y="263"/>
                    <a:pt x="116" y="261"/>
                    <a:pt x="118" y="257"/>
                  </a:cubicBezTo>
                  <a:cubicBezTo>
                    <a:pt x="118" y="250"/>
                    <a:pt x="112" y="241"/>
                    <a:pt x="108" y="232"/>
                  </a:cubicBezTo>
                  <a:cubicBezTo>
                    <a:pt x="104" y="221"/>
                    <a:pt x="98" y="211"/>
                    <a:pt x="95" y="200"/>
                  </a:cubicBezTo>
                  <a:cubicBezTo>
                    <a:pt x="86" y="178"/>
                    <a:pt x="76" y="156"/>
                    <a:pt x="66" y="134"/>
                  </a:cubicBezTo>
                  <a:cubicBezTo>
                    <a:pt x="47" y="91"/>
                    <a:pt x="28" y="46"/>
                    <a:pt x="8" y="3"/>
                  </a:cubicBezTo>
                  <a:cubicBezTo>
                    <a:pt x="8" y="1"/>
                    <a:pt x="7" y="1"/>
                    <a:pt x="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62;p2"/>
            <p:cNvSpPr/>
            <p:nvPr/>
          </p:nvSpPr>
          <p:spPr>
            <a:xfrm>
              <a:off x="2041500" y="3830500"/>
              <a:ext cx="17675" cy="17175"/>
            </a:xfrm>
            <a:custGeom>
              <a:avLst/>
              <a:gdLst/>
              <a:ahLst/>
              <a:cxnLst/>
              <a:rect l="l" t="t" r="r" b="b"/>
              <a:pathLst>
                <a:path w="707" h="687" extrusionOk="0">
                  <a:moveTo>
                    <a:pt x="583" y="0"/>
                  </a:moveTo>
                  <a:cubicBezTo>
                    <a:pt x="516" y="0"/>
                    <a:pt x="436" y="17"/>
                    <a:pt x="391" y="38"/>
                  </a:cubicBezTo>
                  <a:cubicBezTo>
                    <a:pt x="277" y="92"/>
                    <a:pt x="163" y="160"/>
                    <a:pt x="85" y="263"/>
                  </a:cubicBezTo>
                  <a:cubicBezTo>
                    <a:pt x="35" y="331"/>
                    <a:pt x="1" y="422"/>
                    <a:pt x="40" y="497"/>
                  </a:cubicBezTo>
                  <a:cubicBezTo>
                    <a:pt x="72" y="558"/>
                    <a:pt x="141" y="587"/>
                    <a:pt x="206" y="609"/>
                  </a:cubicBezTo>
                  <a:cubicBezTo>
                    <a:pt x="311" y="645"/>
                    <a:pt x="419" y="675"/>
                    <a:pt x="529" y="686"/>
                  </a:cubicBezTo>
                  <a:cubicBezTo>
                    <a:pt x="538" y="686"/>
                    <a:pt x="548" y="687"/>
                    <a:pt x="557" y="687"/>
                  </a:cubicBezTo>
                  <a:cubicBezTo>
                    <a:pt x="582" y="687"/>
                    <a:pt x="607" y="683"/>
                    <a:pt x="626" y="668"/>
                  </a:cubicBezTo>
                  <a:cubicBezTo>
                    <a:pt x="658" y="644"/>
                    <a:pt x="663" y="599"/>
                    <a:pt x="666" y="559"/>
                  </a:cubicBezTo>
                  <a:cubicBezTo>
                    <a:pt x="675" y="415"/>
                    <a:pt x="685" y="272"/>
                    <a:pt x="695" y="126"/>
                  </a:cubicBezTo>
                  <a:cubicBezTo>
                    <a:pt x="696" y="100"/>
                    <a:pt x="707" y="63"/>
                    <a:pt x="696" y="39"/>
                  </a:cubicBezTo>
                  <a:cubicBezTo>
                    <a:pt x="684" y="11"/>
                    <a:pt x="638" y="0"/>
                    <a:pt x="58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63;p2"/>
            <p:cNvSpPr/>
            <p:nvPr/>
          </p:nvSpPr>
          <p:spPr>
            <a:xfrm>
              <a:off x="2055150" y="3835150"/>
              <a:ext cx="1325" cy="9725"/>
            </a:xfrm>
            <a:custGeom>
              <a:avLst/>
              <a:gdLst/>
              <a:ahLst/>
              <a:cxnLst/>
              <a:rect l="l" t="t" r="r" b="b"/>
              <a:pathLst>
                <a:path w="53" h="389" extrusionOk="0">
                  <a:moveTo>
                    <a:pt x="47" y="1"/>
                  </a:moveTo>
                  <a:cubicBezTo>
                    <a:pt x="44" y="1"/>
                    <a:pt x="41" y="3"/>
                    <a:pt x="41" y="6"/>
                  </a:cubicBezTo>
                  <a:cubicBezTo>
                    <a:pt x="20" y="66"/>
                    <a:pt x="10" y="129"/>
                    <a:pt x="6" y="192"/>
                  </a:cubicBezTo>
                  <a:cubicBezTo>
                    <a:pt x="1" y="253"/>
                    <a:pt x="0" y="319"/>
                    <a:pt x="8" y="381"/>
                  </a:cubicBezTo>
                  <a:cubicBezTo>
                    <a:pt x="9" y="386"/>
                    <a:pt x="14" y="389"/>
                    <a:pt x="19" y="389"/>
                  </a:cubicBezTo>
                  <a:cubicBezTo>
                    <a:pt x="24" y="389"/>
                    <a:pt x="30" y="385"/>
                    <a:pt x="29" y="379"/>
                  </a:cubicBezTo>
                  <a:cubicBezTo>
                    <a:pt x="28" y="316"/>
                    <a:pt x="24" y="255"/>
                    <a:pt x="29" y="193"/>
                  </a:cubicBezTo>
                  <a:cubicBezTo>
                    <a:pt x="34" y="130"/>
                    <a:pt x="46" y="70"/>
                    <a:pt x="52" y="7"/>
                  </a:cubicBezTo>
                  <a:cubicBezTo>
                    <a:pt x="53" y="3"/>
                    <a:pt x="50" y="1"/>
                    <a:pt x="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64;p2"/>
            <p:cNvSpPr/>
            <p:nvPr/>
          </p:nvSpPr>
          <p:spPr>
            <a:xfrm>
              <a:off x="2052450" y="3836925"/>
              <a:ext cx="750" cy="7025"/>
            </a:xfrm>
            <a:custGeom>
              <a:avLst/>
              <a:gdLst/>
              <a:ahLst/>
              <a:cxnLst/>
              <a:rect l="l" t="t" r="r" b="b"/>
              <a:pathLst>
                <a:path w="30" h="281" extrusionOk="0">
                  <a:moveTo>
                    <a:pt x="9" y="0"/>
                  </a:moveTo>
                  <a:cubicBezTo>
                    <a:pt x="8" y="0"/>
                    <a:pt x="7" y="1"/>
                    <a:pt x="7" y="2"/>
                  </a:cubicBezTo>
                  <a:cubicBezTo>
                    <a:pt x="2" y="12"/>
                    <a:pt x="2" y="21"/>
                    <a:pt x="2" y="31"/>
                  </a:cubicBezTo>
                  <a:cubicBezTo>
                    <a:pt x="2" y="42"/>
                    <a:pt x="1" y="55"/>
                    <a:pt x="1" y="68"/>
                  </a:cubicBezTo>
                  <a:cubicBezTo>
                    <a:pt x="0" y="91"/>
                    <a:pt x="1" y="116"/>
                    <a:pt x="2" y="139"/>
                  </a:cubicBezTo>
                  <a:lnTo>
                    <a:pt x="7" y="210"/>
                  </a:lnTo>
                  <a:cubicBezTo>
                    <a:pt x="8" y="223"/>
                    <a:pt x="8" y="236"/>
                    <a:pt x="9" y="247"/>
                  </a:cubicBezTo>
                  <a:cubicBezTo>
                    <a:pt x="10" y="258"/>
                    <a:pt x="9" y="268"/>
                    <a:pt x="14" y="277"/>
                  </a:cubicBezTo>
                  <a:cubicBezTo>
                    <a:pt x="15" y="279"/>
                    <a:pt x="17" y="280"/>
                    <a:pt x="20" y="280"/>
                  </a:cubicBezTo>
                  <a:cubicBezTo>
                    <a:pt x="22" y="280"/>
                    <a:pt x="25" y="279"/>
                    <a:pt x="27" y="276"/>
                  </a:cubicBezTo>
                  <a:cubicBezTo>
                    <a:pt x="30" y="266"/>
                    <a:pt x="27" y="254"/>
                    <a:pt x="27" y="243"/>
                  </a:cubicBezTo>
                  <a:cubicBezTo>
                    <a:pt x="25" y="230"/>
                    <a:pt x="24" y="217"/>
                    <a:pt x="24" y="206"/>
                  </a:cubicBezTo>
                  <a:cubicBezTo>
                    <a:pt x="22" y="182"/>
                    <a:pt x="21" y="159"/>
                    <a:pt x="19" y="137"/>
                  </a:cubicBezTo>
                  <a:cubicBezTo>
                    <a:pt x="18" y="114"/>
                    <a:pt x="18" y="90"/>
                    <a:pt x="17" y="68"/>
                  </a:cubicBezTo>
                  <a:cubicBezTo>
                    <a:pt x="16" y="55"/>
                    <a:pt x="16" y="42"/>
                    <a:pt x="16" y="31"/>
                  </a:cubicBezTo>
                  <a:cubicBezTo>
                    <a:pt x="16" y="21"/>
                    <a:pt x="17" y="11"/>
                    <a:pt x="12" y="2"/>
                  </a:cubicBezTo>
                  <a:cubicBezTo>
                    <a:pt x="11" y="1"/>
                    <a:pt x="10" y="0"/>
                    <a:pt x="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65;p2"/>
            <p:cNvSpPr/>
            <p:nvPr/>
          </p:nvSpPr>
          <p:spPr>
            <a:xfrm>
              <a:off x="1990500" y="3854250"/>
              <a:ext cx="97675" cy="118975"/>
            </a:xfrm>
            <a:custGeom>
              <a:avLst/>
              <a:gdLst/>
              <a:ahLst/>
              <a:cxnLst/>
              <a:rect l="l" t="t" r="r" b="b"/>
              <a:pathLst>
                <a:path w="3907" h="4759" extrusionOk="0">
                  <a:moveTo>
                    <a:pt x="3847" y="1"/>
                  </a:moveTo>
                  <a:cubicBezTo>
                    <a:pt x="3845" y="1"/>
                    <a:pt x="3843" y="2"/>
                    <a:pt x="3844" y="4"/>
                  </a:cubicBezTo>
                  <a:cubicBezTo>
                    <a:pt x="3845" y="9"/>
                    <a:pt x="3847" y="15"/>
                    <a:pt x="3847" y="22"/>
                  </a:cubicBezTo>
                  <a:cubicBezTo>
                    <a:pt x="3842" y="19"/>
                    <a:pt x="3837" y="18"/>
                    <a:pt x="3832" y="18"/>
                  </a:cubicBezTo>
                  <a:cubicBezTo>
                    <a:pt x="3821" y="18"/>
                    <a:pt x="3811" y="23"/>
                    <a:pt x="3806" y="31"/>
                  </a:cubicBezTo>
                  <a:cubicBezTo>
                    <a:pt x="3551" y="102"/>
                    <a:pt x="3303" y="189"/>
                    <a:pt x="3062" y="298"/>
                  </a:cubicBezTo>
                  <a:cubicBezTo>
                    <a:pt x="2810" y="411"/>
                    <a:pt x="2566" y="540"/>
                    <a:pt x="2333" y="685"/>
                  </a:cubicBezTo>
                  <a:cubicBezTo>
                    <a:pt x="1863" y="977"/>
                    <a:pt x="1429" y="1323"/>
                    <a:pt x="1025" y="1702"/>
                  </a:cubicBezTo>
                  <a:cubicBezTo>
                    <a:pt x="824" y="1892"/>
                    <a:pt x="629" y="2091"/>
                    <a:pt x="443" y="2296"/>
                  </a:cubicBezTo>
                  <a:cubicBezTo>
                    <a:pt x="263" y="2497"/>
                    <a:pt x="83" y="2724"/>
                    <a:pt x="40" y="2997"/>
                  </a:cubicBezTo>
                  <a:cubicBezTo>
                    <a:pt x="0" y="3251"/>
                    <a:pt x="93" y="3508"/>
                    <a:pt x="248" y="3707"/>
                  </a:cubicBezTo>
                  <a:cubicBezTo>
                    <a:pt x="419" y="3928"/>
                    <a:pt x="656" y="4076"/>
                    <a:pt x="911" y="4180"/>
                  </a:cubicBezTo>
                  <a:cubicBezTo>
                    <a:pt x="1192" y="4295"/>
                    <a:pt x="1490" y="4363"/>
                    <a:pt x="1782" y="4442"/>
                  </a:cubicBezTo>
                  <a:cubicBezTo>
                    <a:pt x="2106" y="4528"/>
                    <a:pt x="2428" y="4613"/>
                    <a:pt x="2752" y="4696"/>
                  </a:cubicBezTo>
                  <a:cubicBezTo>
                    <a:pt x="2830" y="4718"/>
                    <a:pt x="2909" y="4737"/>
                    <a:pt x="2986" y="4758"/>
                  </a:cubicBezTo>
                  <a:cubicBezTo>
                    <a:pt x="2988" y="4758"/>
                    <a:pt x="2989" y="4759"/>
                    <a:pt x="2990" y="4759"/>
                  </a:cubicBezTo>
                  <a:cubicBezTo>
                    <a:pt x="2996" y="4759"/>
                    <a:pt x="3000" y="4755"/>
                    <a:pt x="3000" y="4749"/>
                  </a:cubicBezTo>
                  <a:cubicBezTo>
                    <a:pt x="2981" y="4354"/>
                    <a:pt x="2963" y="3959"/>
                    <a:pt x="2965" y="3562"/>
                  </a:cubicBezTo>
                  <a:cubicBezTo>
                    <a:pt x="2968" y="3165"/>
                    <a:pt x="2994" y="2767"/>
                    <a:pt x="3064" y="2376"/>
                  </a:cubicBezTo>
                  <a:cubicBezTo>
                    <a:pt x="3089" y="2237"/>
                    <a:pt x="3119" y="2099"/>
                    <a:pt x="3155" y="1962"/>
                  </a:cubicBezTo>
                  <a:cubicBezTo>
                    <a:pt x="3182" y="1897"/>
                    <a:pt x="3200" y="1831"/>
                    <a:pt x="3220" y="1765"/>
                  </a:cubicBezTo>
                  <a:cubicBezTo>
                    <a:pt x="3241" y="1699"/>
                    <a:pt x="3262" y="1633"/>
                    <a:pt x="3287" y="1567"/>
                  </a:cubicBezTo>
                  <a:cubicBezTo>
                    <a:pt x="3332" y="1436"/>
                    <a:pt x="3382" y="1307"/>
                    <a:pt x="3435" y="1180"/>
                  </a:cubicBezTo>
                  <a:cubicBezTo>
                    <a:pt x="3489" y="1049"/>
                    <a:pt x="3548" y="921"/>
                    <a:pt x="3610" y="795"/>
                  </a:cubicBezTo>
                  <a:cubicBezTo>
                    <a:pt x="3670" y="672"/>
                    <a:pt x="3740" y="554"/>
                    <a:pt x="3798" y="429"/>
                  </a:cubicBezTo>
                  <a:cubicBezTo>
                    <a:pt x="3861" y="296"/>
                    <a:pt x="3906" y="144"/>
                    <a:pt x="3850" y="3"/>
                  </a:cubicBezTo>
                  <a:cubicBezTo>
                    <a:pt x="3850" y="1"/>
                    <a:pt x="3849" y="1"/>
                    <a:pt x="38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66;p2"/>
            <p:cNvSpPr/>
            <p:nvPr/>
          </p:nvSpPr>
          <p:spPr>
            <a:xfrm>
              <a:off x="2056475" y="3884975"/>
              <a:ext cx="11150" cy="68150"/>
            </a:xfrm>
            <a:custGeom>
              <a:avLst/>
              <a:gdLst/>
              <a:ahLst/>
              <a:cxnLst/>
              <a:rect l="l" t="t" r="r" b="b"/>
              <a:pathLst>
                <a:path w="446" h="2726" extrusionOk="0">
                  <a:moveTo>
                    <a:pt x="430" y="0"/>
                  </a:moveTo>
                  <a:cubicBezTo>
                    <a:pt x="425" y="0"/>
                    <a:pt x="420" y="3"/>
                    <a:pt x="417" y="10"/>
                  </a:cubicBezTo>
                  <a:cubicBezTo>
                    <a:pt x="357" y="179"/>
                    <a:pt x="320" y="358"/>
                    <a:pt x="280" y="531"/>
                  </a:cubicBezTo>
                  <a:cubicBezTo>
                    <a:pt x="238" y="706"/>
                    <a:pt x="201" y="884"/>
                    <a:pt x="169" y="1060"/>
                  </a:cubicBezTo>
                  <a:cubicBezTo>
                    <a:pt x="106" y="1408"/>
                    <a:pt x="59" y="1761"/>
                    <a:pt x="29" y="2116"/>
                  </a:cubicBezTo>
                  <a:cubicBezTo>
                    <a:pt x="14" y="2316"/>
                    <a:pt x="5" y="2517"/>
                    <a:pt x="0" y="2718"/>
                  </a:cubicBezTo>
                  <a:cubicBezTo>
                    <a:pt x="0" y="2723"/>
                    <a:pt x="4" y="2725"/>
                    <a:pt x="8" y="2725"/>
                  </a:cubicBezTo>
                  <a:cubicBezTo>
                    <a:pt x="12" y="2725"/>
                    <a:pt x="15" y="2723"/>
                    <a:pt x="15" y="2718"/>
                  </a:cubicBezTo>
                  <a:cubicBezTo>
                    <a:pt x="44" y="2007"/>
                    <a:pt x="133" y="1298"/>
                    <a:pt x="292" y="603"/>
                  </a:cubicBezTo>
                  <a:cubicBezTo>
                    <a:pt x="315" y="508"/>
                    <a:pt x="338" y="412"/>
                    <a:pt x="362" y="318"/>
                  </a:cubicBezTo>
                  <a:cubicBezTo>
                    <a:pt x="388" y="218"/>
                    <a:pt x="420" y="119"/>
                    <a:pt x="444" y="18"/>
                  </a:cubicBezTo>
                  <a:cubicBezTo>
                    <a:pt x="446" y="7"/>
                    <a:pt x="438" y="0"/>
                    <a:pt x="4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67;p2"/>
            <p:cNvSpPr/>
            <p:nvPr/>
          </p:nvSpPr>
          <p:spPr>
            <a:xfrm>
              <a:off x="2049650" y="3903225"/>
              <a:ext cx="4575" cy="28450"/>
            </a:xfrm>
            <a:custGeom>
              <a:avLst/>
              <a:gdLst/>
              <a:ahLst/>
              <a:cxnLst/>
              <a:rect l="l" t="t" r="r" b="b"/>
              <a:pathLst>
                <a:path w="183" h="1138" extrusionOk="0">
                  <a:moveTo>
                    <a:pt x="172" y="0"/>
                  </a:moveTo>
                  <a:cubicBezTo>
                    <a:pt x="168" y="0"/>
                    <a:pt x="163" y="2"/>
                    <a:pt x="161" y="7"/>
                  </a:cubicBezTo>
                  <a:cubicBezTo>
                    <a:pt x="133" y="97"/>
                    <a:pt x="120" y="192"/>
                    <a:pt x="104" y="284"/>
                  </a:cubicBezTo>
                  <a:cubicBezTo>
                    <a:pt x="88" y="376"/>
                    <a:pt x="73" y="468"/>
                    <a:pt x="61" y="560"/>
                  </a:cubicBezTo>
                  <a:cubicBezTo>
                    <a:pt x="50" y="653"/>
                    <a:pt x="37" y="748"/>
                    <a:pt x="28" y="841"/>
                  </a:cubicBezTo>
                  <a:cubicBezTo>
                    <a:pt x="19" y="936"/>
                    <a:pt x="1" y="1036"/>
                    <a:pt x="7" y="1132"/>
                  </a:cubicBezTo>
                  <a:cubicBezTo>
                    <a:pt x="7" y="1135"/>
                    <a:pt x="10" y="1137"/>
                    <a:pt x="13" y="1137"/>
                  </a:cubicBezTo>
                  <a:cubicBezTo>
                    <a:pt x="15" y="1137"/>
                    <a:pt x="17" y="1136"/>
                    <a:pt x="18" y="1133"/>
                  </a:cubicBezTo>
                  <a:cubicBezTo>
                    <a:pt x="39" y="1047"/>
                    <a:pt x="40" y="955"/>
                    <a:pt x="51" y="867"/>
                  </a:cubicBezTo>
                  <a:cubicBezTo>
                    <a:pt x="62" y="766"/>
                    <a:pt x="77" y="665"/>
                    <a:pt x="92" y="565"/>
                  </a:cubicBezTo>
                  <a:cubicBezTo>
                    <a:pt x="107" y="473"/>
                    <a:pt x="120" y="379"/>
                    <a:pt x="137" y="286"/>
                  </a:cubicBezTo>
                  <a:cubicBezTo>
                    <a:pt x="152" y="194"/>
                    <a:pt x="174" y="104"/>
                    <a:pt x="182" y="11"/>
                  </a:cubicBezTo>
                  <a:cubicBezTo>
                    <a:pt x="183" y="4"/>
                    <a:pt x="178"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68;p2"/>
            <p:cNvSpPr/>
            <p:nvPr/>
          </p:nvSpPr>
          <p:spPr>
            <a:xfrm>
              <a:off x="2011225" y="3926400"/>
              <a:ext cx="1850" cy="22650"/>
            </a:xfrm>
            <a:custGeom>
              <a:avLst/>
              <a:gdLst/>
              <a:ahLst/>
              <a:cxnLst/>
              <a:rect l="l" t="t" r="r" b="b"/>
              <a:pathLst>
                <a:path w="74" h="906" extrusionOk="0">
                  <a:moveTo>
                    <a:pt x="62" y="0"/>
                  </a:moveTo>
                  <a:cubicBezTo>
                    <a:pt x="58" y="0"/>
                    <a:pt x="54" y="3"/>
                    <a:pt x="52" y="8"/>
                  </a:cubicBezTo>
                  <a:cubicBezTo>
                    <a:pt x="31" y="75"/>
                    <a:pt x="28" y="151"/>
                    <a:pt x="21" y="222"/>
                  </a:cubicBezTo>
                  <a:cubicBezTo>
                    <a:pt x="14" y="295"/>
                    <a:pt x="9" y="369"/>
                    <a:pt x="7" y="444"/>
                  </a:cubicBezTo>
                  <a:cubicBezTo>
                    <a:pt x="0" y="593"/>
                    <a:pt x="5" y="745"/>
                    <a:pt x="17" y="895"/>
                  </a:cubicBezTo>
                  <a:cubicBezTo>
                    <a:pt x="18" y="902"/>
                    <a:pt x="23" y="906"/>
                    <a:pt x="29" y="906"/>
                  </a:cubicBezTo>
                  <a:cubicBezTo>
                    <a:pt x="34" y="906"/>
                    <a:pt x="39" y="902"/>
                    <a:pt x="39" y="895"/>
                  </a:cubicBezTo>
                  <a:cubicBezTo>
                    <a:pt x="31" y="747"/>
                    <a:pt x="31" y="599"/>
                    <a:pt x="35" y="452"/>
                  </a:cubicBezTo>
                  <a:cubicBezTo>
                    <a:pt x="38" y="380"/>
                    <a:pt x="43" y="310"/>
                    <a:pt x="49" y="238"/>
                  </a:cubicBezTo>
                  <a:cubicBezTo>
                    <a:pt x="55" y="163"/>
                    <a:pt x="73" y="86"/>
                    <a:pt x="71" y="10"/>
                  </a:cubicBezTo>
                  <a:cubicBezTo>
                    <a:pt x="71" y="3"/>
                    <a:pt x="67" y="0"/>
                    <a:pt x="62"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69;p2"/>
            <p:cNvSpPr/>
            <p:nvPr/>
          </p:nvSpPr>
          <p:spPr>
            <a:xfrm>
              <a:off x="2019350" y="3929525"/>
              <a:ext cx="1550" cy="27150"/>
            </a:xfrm>
            <a:custGeom>
              <a:avLst/>
              <a:gdLst/>
              <a:ahLst/>
              <a:cxnLst/>
              <a:rect l="l" t="t" r="r" b="b"/>
              <a:pathLst>
                <a:path w="62" h="1086" extrusionOk="0">
                  <a:moveTo>
                    <a:pt x="44" y="0"/>
                  </a:moveTo>
                  <a:cubicBezTo>
                    <a:pt x="40" y="0"/>
                    <a:pt x="37" y="2"/>
                    <a:pt x="36" y="7"/>
                  </a:cubicBezTo>
                  <a:cubicBezTo>
                    <a:pt x="17" y="91"/>
                    <a:pt x="15" y="180"/>
                    <a:pt x="9" y="264"/>
                  </a:cubicBezTo>
                  <a:cubicBezTo>
                    <a:pt x="4" y="356"/>
                    <a:pt x="1" y="450"/>
                    <a:pt x="2" y="543"/>
                  </a:cubicBezTo>
                  <a:cubicBezTo>
                    <a:pt x="4" y="722"/>
                    <a:pt x="18" y="901"/>
                    <a:pt x="43" y="1078"/>
                  </a:cubicBezTo>
                  <a:cubicBezTo>
                    <a:pt x="44" y="1083"/>
                    <a:pt x="48" y="1085"/>
                    <a:pt x="52" y="1085"/>
                  </a:cubicBezTo>
                  <a:cubicBezTo>
                    <a:pt x="57" y="1085"/>
                    <a:pt x="62" y="1082"/>
                    <a:pt x="60" y="1076"/>
                  </a:cubicBezTo>
                  <a:cubicBezTo>
                    <a:pt x="40" y="898"/>
                    <a:pt x="27" y="721"/>
                    <a:pt x="26" y="543"/>
                  </a:cubicBezTo>
                  <a:cubicBezTo>
                    <a:pt x="26" y="456"/>
                    <a:pt x="27" y="368"/>
                    <a:pt x="33" y="281"/>
                  </a:cubicBezTo>
                  <a:cubicBezTo>
                    <a:pt x="38" y="190"/>
                    <a:pt x="53" y="100"/>
                    <a:pt x="54" y="10"/>
                  </a:cubicBezTo>
                  <a:cubicBezTo>
                    <a:pt x="54" y="4"/>
                    <a:pt x="49" y="0"/>
                    <a:pt x="4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70;p2"/>
            <p:cNvSpPr/>
            <p:nvPr/>
          </p:nvSpPr>
          <p:spPr>
            <a:xfrm>
              <a:off x="2028100" y="3919350"/>
              <a:ext cx="1950" cy="21275"/>
            </a:xfrm>
            <a:custGeom>
              <a:avLst/>
              <a:gdLst/>
              <a:ahLst/>
              <a:cxnLst/>
              <a:rect l="l" t="t" r="r" b="b"/>
              <a:pathLst>
                <a:path w="78" h="851" extrusionOk="0">
                  <a:moveTo>
                    <a:pt x="72" y="1"/>
                  </a:moveTo>
                  <a:cubicBezTo>
                    <a:pt x="70" y="1"/>
                    <a:pt x="67" y="2"/>
                    <a:pt x="67" y="4"/>
                  </a:cubicBezTo>
                  <a:cubicBezTo>
                    <a:pt x="32" y="138"/>
                    <a:pt x="20" y="279"/>
                    <a:pt x="11" y="416"/>
                  </a:cubicBezTo>
                  <a:cubicBezTo>
                    <a:pt x="0" y="559"/>
                    <a:pt x="0" y="702"/>
                    <a:pt x="6" y="846"/>
                  </a:cubicBezTo>
                  <a:cubicBezTo>
                    <a:pt x="6" y="849"/>
                    <a:pt x="9" y="850"/>
                    <a:pt x="12" y="850"/>
                  </a:cubicBezTo>
                  <a:cubicBezTo>
                    <a:pt x="14" y="850"/>
                    <a:pt x="17" y="849"/>
                    <a:pt x="17" y="846"/>
                  </a:cubicBezTo>
                  <a:cubicBezTo>
                    <a:pt x="15" y="704"/>
                    <a:pt x="20" y="564"/>
                    <a:pt x="31" y="424"/>
                  </a:cubicBezTo>
                  <a:cubicBezTo>
                    <a:pt x="40" y="284"/>
                    <a:pt x="64" y="145"/>
                    <a:pt x="78" y="5"/>
                  </a:cubicBezTo>
                  <a:cubicBezTo>
                    <a:pt x="78" y="2"/>
                    <a:pt x="75" y="1"/>
                    <a:pt x="72"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71;p2"/>
            <p:cNvSpPr/>
            <p:nvPr/>
          </p:nvSpPr>
          <p:spPr>
            <a:xfrm>
              <a:off x="1793800" y="3818650"/>
              <a:ext cx="304225" cy="223475"/>
            </a:xfrm>
            <a:custGeom>
              <a:avLst/>
              <a:gdLst/>
              <a:ahLst/>
              <a:cxnLst/>
              <a:rect l="l" t="t" r="r" b="b"/>
              <a:pathLst>
                <a:path w="12169" h="8939" extrusionOk="0">
                  <a:moveTo>
                    <a:pt x="8501" y="1"/>
                  </a:moveTo>
                  <a:cubicBezTo>
                    <a:pt x="7974" y="1"/>
                    <a:pt x="7446" y="43"/>
                    <a:pt x="6935" y="116"/>
                  </a:cubicBezTo>
                  <a:cubicBezTo>
                    <a:pt x="6616" y="159"/>
                    <a:pt x="6299" y="180"/>
                    <a:pt x="5981" y="189"/>
                  </a:cubicBezTo>
                  <a:cubicBezTo>
                    <a:pt x="5855" y="191"/>
                    <a:pt x="5731" y="194"/>
                    <a:pt x="5606" y="194"/>
                  </a:cubicBezTo>
                  <a:cubicBezTo>
                    <a:pt x="5586" y="194"/>
                    <a:pt x="5566" y="194"/>
                    <a:pt x="5546" y="194"/>
                  </a:cubicBezTo>
                  <a:cubicBezTo>
                    <a:pt x="5244" y="194"/>
                    <a:pt x="4942" y="189"/>
                    <a:pt x="4640" y="189"/>
                  </a:cubicBezTo>
                  <a:cubicBezTo>
                    <a:pt x="4118" y="189"/>
                    <a:pt x="3597" y="205"/>
                    <a:pt x="3079" y="293"/>
                  </a:cubicBezTo>
                  <a:cubicBezTo>
                    <a:pt x="2274" y="430"/>
                    <a:pt x="1470" y="565"/>
                    <a:pt x="664" y="700"/>
                  </a:cubicBezTo>
                  <a:cubicBezTo>
                    <a:pt x="635" y="668"/>
                    <a:pt x="585" y="649"/>
                    <a:pt x="539" y="649"/>
                  </a:cubicBezTo>
                  <a:cubicBezTo>
                    <a:pt x="500" y="649"/>
                    <a:pt x="464" y="662"/>
                    <a:pt x="443" y="691"/>
                  </a:cubicBezTo>
                  <a:cubicBezTo>
                    <a:pt x="395" y="754"/>
                    <a:pt x="389" y="839"/>
                    <a:pt x="384" y="919"/>
                  </a:cubicBezTo>
                  <a:cubicBezTo>
                    <a:pt x="269" y="2976"/>
                    <a:pt x="154" y="5033"/>
                    <a:pt x="38" y="7089"/>
                  </a:cubicBezTo>
                  <a:cubicBezTo>
                    <a:pt x="11" y="7574"/>
                    <a:pt x="0" y="8111"/>
                    <a:pt x="314" y="8483"/>
                  </a:cubicBezTo>
                  <a:cubicBezTo>
                    <a:pt x="674" y="8907"/>
                    <a:pt x="1305" y="8939"/>
                    <a:pt x="1862" y="8939"/>
                  </a:cubicBezTo>
                  <a:cubicBezTo>
                    <a:pt x="2995" y="8939"/>
                    <a:pt x="4129" y="8938"/>
                    <a:pt x="5261" y="8936"/>
                  </a:cubicBezTo>
                  <a:cubicBezTo>
                    <a:pt x="5610" y="8936"/>
                    <a:pt x="5961" y="8935"/>
                    <a:pt x="6311" y="8932"/>
                  </a:cubicBezTo>
                  <a:cubicBezTo>
                    <a:pt x="7393" y="8924"/>
                    <a:pt x="8475" y="8891"/>
                    <a:pt x="9550" y="8763"/>
                  </a:cubicBezTo>
                  <a:cubicBezTo>
                    <a:pt x="9982" y="8711"/>
                    <a:pt x="10423" y="8641"/>
                    <a:pt x="10810" y="8441"/>
                  </a:cubicBezTo>
                  <a:cubicBezTo>
                    <a:pt x="11197" y="8243"/>
                    <a:pt x="11531" y="7894"/>
                    <a:pt x="11607" y="7464"/>
                  </a:cubicBezTo>
                  <a:cubicBezTo>
                    <a:pt x="11700" y="6948"/>
                    <a:pt x="12168" y="6806"/>
                    <a:pt x="11755" y="6481"/>
                  </a:cubicBezTo>
                  <a:cubicBezTo>
                    <a:pt x="11684" y="6424"/>
                    <a:pt x="11588" y="6361"/>
                    <a:pt x="11472" y="6296"/>
                  </a:cubicBezTo>
                  <a:cubicBezTo>
                    <a:pt x="10926" y="5978"/>
                    <a:pt x="9981" y="5582"/>
                    <a:pt x="9569" y="5449"/>
                  </a:cubicBezTo>
                  <a:cubicBezTo>
                    <a:pt x="9057" y="5282"/>
                    <a:pt x="8591" y="4965"/>
                    <a:pt x="8081" y="4791"/>
                  </a:cubicBezTo>
                  <a:cubicBezTo>
                    <a:pt x="8115" y="4551"/>
                    <a:pt x="8267" y="4345"/>
                    <a:pt x="8423" y="4159"/>
                  </a:cubicBezTo>
                  <a:cubicBezTo>
                    <a:pt x="9083" y="3375"/>
                    <a:pt x="10127" y="2984"/>
                    <a:pt x="10818" y="2229"/>
                  </a:cubicBezTo>
                  <a:cubicBezTo>
                    <a:pt x="10956" y="2079"/>
                    <a:pt x="11127" y="1959"/>
                    <a:pt x="11315" y="1879"/>
                  </a:cubicBezTo>
                  <a:cubicBezTo>
                    <a:pt x="11408" y="1840"/>
                    <a:pt x="11508" y="1809"/>
                    <a:pt x="11593" y="1754"/>
                  </a:cubicBezTo>
                  <a:cubicBezTo>
                    <a:pt x="11676" y="1697"/>
                    <a:pt x="11747" y="1606"/>
                    <a:pt x="11744" y="1505"/>
                  </a:cubicBezTo>
                  <a:cubicBezTo>
                    <a:pt x="11742" y="1420"/>
                    <a:pt x="11690" y="1342"/>
                    <a:pt x="11622" y="1290"/>
                  </a:cubicBezTo>
                  <a:cubicBezTo>
                    <a:pt x="11554" y="1237"/>
                    <a:pt x="11506" y="1176"/>
                    <a:pt x="11424" y="1154"/>
                  </a:cubicBezTo>
                  <a:cubicBezTo>
                    <a:pt x="11122" y="1076"/>
                    <a:pt x="10814" y="1016"/>
                    <a:pt x="10503" y="976"/>
                  </a:cubicBezTo>
                  <a:cubicBezTo>
                    <a:pt x="10339" y="955"/>
                    <a:pt x="10151" y="926"/>
                    <a:pt x="10067" y="783"/>
                  </a:cubicBezTo>
                  <a:cubicBezTo>
                    <a:pt x="10219" y="722"/>
                    <a:pt x="10370" y="662"/>
                    <a:pt x="10519" y="603"/>
                  </a:cubicBezTo>
                  <a:cubicBezTo>
                    <a:pt x="10546" y="592"/>
                    <a:pt x="10574" y="579"/>
                    <a:pt x="10588" y="556"/>
                  </a:cubicBezTo>
                  <a:cubicBezTo>
                    <a:pt x="10603" y="531"/>
                    <a:pt x="10602" y="498"/>
                    <a:pt x="10577" y="483"/>
                  </a:cubicBezTo>
                  <a:cubicBezTo>
                    <a:pt x="10321" y="319"/>
                    <a:pt x="10056" y="134"/>
                    <a:pt x="9755" y="89"/>
                  </a:cubicBezTo>
                  <a:cubicBezTo>
                    <a:pt x="9345" y="28"/>
                    <a:pt x="8924" y="1"/>
                    <a:pt x="8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72;p2"/>
            <p:cNvSpPr/>
            <p:nvPr/>
          </p:nvSpPr>
          <p:spPr>
            <a:xfrm>
              <a:off x="1828050" y="3831875"/>
              <a:ext cx="100875" cy="10075"/>
            </a:xfrm>
            <a:custGeom>
              <a:avLst/>
              <a:gdLst/>
              <a:ahLst/>
              <a:cxnLst/>
              <a:rect l="l" t="t" r="r" b="b"/>
              <a:pathLst>
                <a:path w="4035" h="403" extrusionOk="0">
                  <a:moveTo>
                    <a:pt x="3525" y="2"/>
                  </a:moveTo>
                  <a:cubicBezTo>
                    <a:pt x="3424" y="2"/>
                    <a:pt x="3323" y="3"/>
                    <a:pt x="3222" y="7"/>
                  </a:cubicBezTo>
                  <a:cubicBezTo>
                    <a:pt x="2957" y="12"/>
                    <a:pt x="2693" y="24"/>
                    <a:pt x="2430" y="42"/>
                  </a:cubicBezTo>
                  <a:cubicBezTo>
                    <a:pt x="1912" y="76"/>
                    <a:pt x="1397" y="134"/>
                    <a:pt x="885" y="215"/>
                  </a:cubicBezTo>
                  <a:cubicBezTo>
                    <a:pt x="593" y="261"/>
                    <a:pt x="297" y="310"/>
                    <a:pt x="11" y="387"/>
                  </a:cubicBezTo>
                  <a:cubicBezTo>
                    <a:pt x="0" y="389"/>
                    <a:pt x="5" y="403"/>
                    <a:pt x="14" y="403"/>
                  </a:cubicBezTo>
                  <a:cubicBezTo>
                    <a:pt x="14" y="403"/>
                    <a:pt x="15" y="403"/>
                    <a:pt x="15" y="403"/>
                  </a:cubicBezTo>
                  <a:cubicBezTo>
                    <a:pt x="276" y="360"/>
                    <a:pt x="535" y="307"/>
                    <a:pt x="796" y="262"/>
                  </a:cubicBezTo>
                  <a:cubicBezTo>
                    <a:pt x="1055" y="220"/>
                    <a:pt x="1315" y="183"/>
                    <a:pt x="1576" y="153"/>
                  </a:cubicBezTo>
                  <a:cubicBezTo>
                    <a:pt x="2095" y="92"/>
                    <a:pt x="2617" y="54"/>
                    <a:pt x="3140" y="44"/>
                  </a:cubicBezTo>
                  <a:cubicBezTo>
                    <a:pt x="3283" y="42"/>
                    <a:pt x="3426" y="40"/>
                    <a:pt x="3570" y="40"/>
                  </a:cubicBezTo>
                  <a:cubicBezTo>
                    <a:pt x="3680" y="40"/>
                    <a:pt x="3790" y="45"/>
                    <a:pt x="3900" y="45"/>
                  </a:cubicBezTo>
                  <a:cubicBezTo>
                    <a:pt x="3939" y="45"/>
                    <a:pt x="3977" y="45"/>
                    <a:pt x="4015" y="43"/>
                  </a:cubicBezTo>
                  <a:cubicBezTo>
                    <a:pt x="4034" y="43"/>
                    <a:pt x="4033" y="15"/>
                    <a:pt x="4015" y="13"/>
                  </a:cubicBezTo>
                  <a:cubicBezTo>
                    <a:pt x="3885" y="0"/>
                    <a:pt x="3750" y="5"/>
                    <a:pt x="3619" y="2"/>
                  </a:cubicBezTo>
                  <a:cubicBezTo>
                    <a:pt x="3587" y="2"/>
                    <a:pt x="3556" y="2"/>
                    <a:pt x="3525" y="2"/>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73;p2"/>
            <p:cNvSpPr/>
            <p:nvPr/>
          </p:nvSpPr>
          <p:spPr>
            <a:xfrm>
              <a:off x="1868050" y="3838725"/>
              <a:ext cx="36525" cy="2200"/>
            </a:xfrm>
            <a:custGeom>
              <a:avLst/>
              <a:gdLst/>
              <a:ahLst/>
              <a:cxnLst/>
              <a:rect l="l" t="t" r="r" b="b"/>
              <a:pathLst>
                <a:path w="1461" h="88" extrusionOk="0">
                  <a:moveTo>
                    <a:pt x="1381" y="1"/>
                  </a:moveTo>
                  <a:cubicBezTo>
                    <a:pt x="1345" y="1"/>
                    <a:pt x="1307" y="7"/>
                    <a:pt x="1276" y="8"/>
                  </a:cubicBezTo>
                  <a:cubicBezTo>
                    <a:pt x="1217" y="10"/>
                    <a:pt x="1158" y="12"/>
                    <a:pt x="1099" y="14"/>
                  </a:cubicBezTo>
                  <a:cubicBezTo>
                    <a:pt x="979" y="18"/>
                    <a:pt x="858" y="25"/>
                    <a:pt x="737" y="30"/>
                  </a:cubicBezTo>
                  <a:cubicBezTo>
                    <a:pt x="496" y="40"/>
                    <a:pt x="254" y="52"/>
                    <a:pt x="14" y="66"/>
                  </a:cubicBezTo>
                  <a:cubicBezTo>
                    <a:pt x="0" y="67"/>
                    <a:pt x="0" y="87"/>
                    <a:pt x="14" y="87"/>
                  </a:cubicBezTo>
                  <a:cubicBezTo>
                    <a:pt x="258" y="82"/>
                    <a:pt x="502" y="75"/>
                    <a:pt x="746" y="68"/>
                  </a:cubicBezTo>
                  <a:cubicBezTo>
                    <a:pt x="867" y="65"/>
                    <a:pt x="987" y="62"/>
                    <a:pt x="1108" y="57"/>
                  </a:cubicBezTo>
                  <a:cubicBezTo>
                    <a:pt x="1170" y="55"/>
                    <a:pt x="1231" y="52"/>
                    <a:pt x="1293" y="51"/>
                  </a:cubicBezTo>
                  <a:cubicBezTo>
                    <a:pt x="1296" y="51"/>
                    <a:pt x="1300" y="51"/>
                    <a:pt x="1304" y="51"/>
                  </a:cubicBezTo>
                  <a:cubicBezTo>
                    <a:pt x="1318" y="51"/>
                    <a:pt x="1334" y="51"/>
                    <a:pt x="1349" y="51"/>
                  </a:cubicBezTo>
                  <a:cubicBezTo>
                    <a:pt x="1385" y="51"/>
                    <a:pt x="1421" y="49"/>
                    <a:pt x="1451" y="34"/>
                  </a:cubicBezTo>
                  <a:cubicBezTo>
                    <a:pt x="1460" y="28"/>
                    <a:pt x="1456" y="15"/>
                    <a:pt x="1447" y="12"/>
                  </a:cubicBezTo>
                  <a:cubicBezTo>
                    <a:pt x="1427" y="3"/>
                    <a:pt x="1405" y="1"/>
                    <a:pt x="1381"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74;p2"/>
            <p:cNvSpPr/>
            <p:nvPr/>
          </p:nvSpPr>
          <p:spPr>
            <a:xfrm>
              <a:off x="1989525" y="3826625"/>
              <a:ext cx="41525" cy="3400"/>
            </a:xfrm>
            <a:custGeom>
              <a:avLst/>
              <a:gdLst/>
              <a:ahLst/>
              <a:cxnLst/>
              <a:rect l="l" t="t" r="r" b="b"/>
              <a:pathLst>
                <a:path w="1661" h="136" extrusionOk="0">
                  <a:moveTo>
                    <a:pt x="50" y="0"/>
                  </a:moveTo>
                  <a:cubicBezTo>
                    <a:pt x="36" y="0"/>
                    <a:pt x="23" y="0"/>
                    <a:pt x="9" y="0"/>
                  </a:cubicBezTo>
                  <a:cubicBezTo>
                    <a:pt x="0" y="0"/>
                    <a:pt x="0" y="13"/>
                    <a:pt x="9" y="14"/>
                  </a:cubicBezTo>
                  <a:cubicBezTo>
                    <a:pt x="280" y="26"/>
                    <a:pt x="552" y="41"/>
                    <a:pt x="823" y="61"/>
                  </a:cubicBezTo>
                  <a:cubicBezTo>
                    <a:pt x="1093" y="80"/>
                    <a:pt x="1364" y="111"/>
                    <a:pt x="1634" y="135"/>
                  </a:cubicBezTo>
                  <a:cubicBezTo>
                    <a:pt x="1635" y="135"/>
                    <a:pt x="1635" y="135"/>
                    <a:pt x="1635" y="135"/>
                  </a:cubicBezTo>
                  <a:cubicBezTo>
                    <a:pt x="1656" y="135"/>
                    <a:pt x="1661" y="101"/>
                    <a:pt x="1642" y="99"/>
                  </a:cubicBezTo>
                  <a:cubicBezTo>
                    <a:pt x="1373" y="62"/>
                    <a:pt x="1103" y="42"/>
                    <a:pt x="832" y="26"/>
                  </a:cubicBezTo>
                  <a:cubicBezTo>
                    <a:pt x="571" y="10"/>
                    <a:pt x="312" y="0"/>
                    <a:pt x="50"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75;p2"/>
            <p:cNvSpPr/>
            <p:nvPr/>
          </p:nvSpPr>
          <p:spPr>
            <a:xfrm>
              <a:off x="2011025" y="3831900"/>
              <a:ext cx="9550" cy="1325"/>
            </a:xfrm>
            <a:custGeom>
              <a:avLst/>
              <a:gdLst/>
              <a:ahLst/>
              <a:cxnLst/>
              <a:rect l="l" t="t" r="r" b="b"/>
              <a:pathLst>
                <a:path w="382" h="53" extrusionOk="0">
                  <a:moveTo>
                    <a:pt x="15" y="0"/>
                  </a:moveTo>
                  <a:cubicBezTo>
                    <a:pt x="4" y="0"/>
                    <a:pt x="0" y="16"/>
                    <a:pt x="11" y="20"/>
                  </a:cubicBezTo>
                  <a:cubicBezTo>
                    <a:pt x="70" y="33"/>
                    <a:pt x="130" y="43"/>
                    <a:pt x="191" y="48"/>
                  </a:cubicBezTo>
                  <a:cubicBezTo>
                    <a:pt x="221" y="51"/>
                    <a:pt x="252" y="52"/>
                    <a:pt x="281" y="52"/>
                  </a:cubicBezTo>
                  <a:cubicBezTo>
                    <a:pt x="286" y="52"/>
                    <a:pt x="292" y="52"/>
                    <a:pt x="297" y="52"/>
                  </a:cubicBezTo>
                  <a:cubicBezTo>
                    <a:pt x="322" y="52"/>
                    <a:pt x="348" y="52"/>
                    <a:pt x="371" y="44"/>
                  </a:cubicBezTo>
                  <a:cubicBezTo>
                    <a:pt x="381" y="43"/>
                    <a:pt x="382" y="28"/>
                    <a:pt x="371" y="27"/>
                  </a:cubicBezTo>
                  <a:cubicBezTo>
                    <a:pt x="361" y="25"/>
                    <a:pt x="350" y="25"/>
                    <a:pt x="340" y="25"/>
                  </a:cubicBezTo>
                  <a:cubicBezTo>
                    <a:pt x="323" y="25"/>
                    <a:pt x="305" y="26"/>
                    <a:pt x="287" y="27"/>
                  </a:cubicBezTo>
                  <a:cubicBezTo>
                    <a:pt x="279" y="27"/>
                    <a:pt x="270" y="27"/>
                    <a:pt x="261" y="27"/>
                  </a:cubicBezTo>
                  <a:cubicBezTo>
                    <a:pt x="240" y="27"/>
                    <a:pt x="218" y="27"/>
                    <a:pt x="197" y="26"/>
                  </a:cubicBezTo>
                  <a:cubicBezTo>
                    <a:pt x="137" y="22"/>
                    <a:pt x="77" y="14"/>
                    <a:pt x="17" y="0"/>
                  </a:cubicBezTo>
                  <a:cubicBezTo>
                    <a:pt x="16" y="0"/>
                    <a:pt x="15" y="0"/>
                    <a:pt x="15"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76;p2"/>
            <p:cNvSpPr/>
            <p:nvPr/>
          </p:nvSpPr>
          <p:spPr>
            <a:xfrm>
              <a:off x="1998675" y="3861625"/>
              <a:ext cx="66000" cy="49150"/>
            </a:xfrm>
            <a:custGeom>
              <a:avLst/>
              <a:gdLst/>
              <a:ahLst/>
              <a:cxnLst/>
              <a:rect l="l" t="t" r="r" b="b"/>
              <a:pathLst>
                <a:path w="2640" h="1966" extrusionOk="0">
                  <a:moveTo>
                    <a:pt x="2630" y="1"/>
                  </a:moveTo>
                  <a:cubicBezTo>
                    <a:pt x="2630" y="1"/>
                    <a:pt x="2629" y="1"/>
                    <a:pt x="2629" y="1"/>
                  </a:cubicBezTo>
                  <a:cubicBezTo>
                    <a:pt x="2533" y="38"/>
                    <a:pt x="2446" y="107"/>
                    <a:pt x="2361" y="164"/>
                  </a:cubicBezTo>
                  <a:cubicBezTo>
                    <a:pt x="2273" y="223"/>
                    <a:pt x="2185" y="282"/>
                    <a:pt x="2098" y="342"/>
                  </a:cubicBezTo>
                  <a:cubicBezTo>
                    <a:pt x="1920" y="465"/>
                    <a:pt x="1744" y="588"/>
                    <a:pt x="1570" y="713"/>
                  </a:cubicBezTo>
                  <a:cubicBezTo>
                    <a:pt x="1229" y="961"/>
                    <a:pt x="895" y="1216"/>
                    <a:pt x="568" y="1482"/>
                  </a:cubicBezTo>
                  <a:cubicBezTo>
                    <a:pt x="378" y="1636"/>
                    <a:pt x="191" y="1794"/>
                    <a:pt x="7" y="1953"/>
                  </a:cubicBezTo>
                  <a:cubicBezTo>
                    <a:pt x="1" y="1958"/>
                    <a:pt x="7" y="1966"/>
                    <a:pt x="13" y="1966"/>
                  </a:cubicBezTo>
                  <a:cubicBezTo>
                    <a:pt x="15" y="1966"/>
                    <a:pt x="17" y="1965"/>
                    <a:pt x="18" y="1964"/>
                  </a:cubicBezTo>
                  <a:cubicBezTo>
                    <a:pt x="670" y="1413"/>
                    <a:pt x="1352" y="895"/>
                    <a:pt x="2055" y="411"/>
                  </a:cubicBezTo>
                  <a:cubicBezTo>
                    <a:pt x="2152" y="345"/>
                    <a:pt x="2248" y="280"/>
                    <a:pt x="2345" y="214"/>
                  </a:cubicBezTo>
                  <a:cubicBezTo>
                    <a:pt x="2394" y="182"/>
                    <a:pt x="2443" y="149"/>
                    <a:pt x="2492" y="118"/>
                  </a:cubicBezTo>
                  <a:cubicBezTo>
                    <a:pt x="2541" y="85"/>
                    <a:pt x="2593" y="54"/>
                    <a:pt x="2635" y="14"/>
                  </a:cubicBezTo>
                  <a:cubicBezTo>
                    <a:pt x="2640" y="9"/>
                    <a:pt x="2636" y="1"/>
                    <a:pt x="2630"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77;p2"/>
            <p:cNvSpPr/>
            <p:nvPr/>
          </p:nvSpPr>
          <p:spPr>
            <a:xfrm>
              <a:off x="2029075" y="3865050"/>
              <a:ext cx="18675" cy="10725"/>
            </a:xfrm>
            <a:custGeom>
              <a:avLst/>
              <a:gdLst/>
              <a:ahLst/>
              <a:cxnLst/>
              <a:rect l="l" t="t" r="r" b="b"/>
              <a:pathLst>
                <a:path w="747" h="429" extrusionOk="0">
                  <a:moveTo>
                    <a:pt x="737" y="1"/>
                  </a:moveTo>
                  <a:cubicBezTo>
                    <a:pt x="736" y="1"/>
                    <a:pt x="735" y="1"/>
                    <a:pt x="735" y="1"/>
                  </a:cubicBezTo>
                  <a:cubicBezTo>
                    <a:pt x="670" y="20"/>
                    <a:pt x="609" y="53"/>
                    <a:pt x="549" y="85"/>
                  </a:cubicBezTo>
                  <a:cubicBezTo>
                    <a:pt x="487" y="116"/>
                    <a:pt x="427" y="149"/>
                    <a:pt x="367" y="184"/>
                  </a:cubicBezTo>
                  <a:cubicBezTo>
                    <a:pt x="245" y="254"/>
                    <a:pt x="127" y="330"/>
                    <a:pt x="10" y="408"/>
                  </a:cubicBezTo>
                  <a:cubicBezTo>
                    <a:pt x="0" y="414"/>
                    <a:pt x="6" y="428"/>
                    <a:pt x="15" y="428"/>
                  </a:cubicBezTo>
                  <a:cubicBezTo>
                    <a:pt x="16" y="428"/>
                    <a:pt x="18" y="428"/>
                    <a:pt x="20" y="426"/>
                  </a:cubicBezTo>
                  <a:cubicBezTo>
                    <a:pt x="136" y="351"/>
                    <a:pt x="254" y="279"/>
                    <a:pt x="375" y="212"/>
                  </a:cubicBezTo>
                  <a:cubicBezTo>
                    <a:pt x="433" y="180"/>
                    <a:pt x="492" y="146"/>
                    <a:pt x="551" y="116"/>
                  </a:cubicBezTo>
                  <a:cubicBezTo>
                    <a:pt x="615" y="83"/>
                    <a:pt x="682" y="55"/>
                    <a:pt x="739" y="14"/>
                  </a:cubicBezTo>
                  <a:cubicBezTo>
                    <a:pt x="747" y="11"/>
                    <a:pt x="745" y="1"/>
                    <a:pt x="737"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 name="Google Shape;78;p2"/>
            <p:cNvSpPr/>
            <p:nvPr/>
          </p:nvSpPr>
          <p:spPr>
            <a:xfrm>
              <a:off x="1989750" y="3953725"/>
              <a:ext cx="76225" cy="35425"/>
            </a:xfrm>
            <a:custGeom>
              <a:avLst/>
              <a:gdLst/>
              <a:ahLst/>
              <a:cxnLst/>
              <a:rect l="l" t="t" r="r" b="b"/>
              <a:pathLst>
                <a:path w="3049" h="1417" extrusionOk="0">
                  <a:moveTo>
                    <a:pt x="12" y="1"/>
                  </a:moveTo>
                  <a:cubicBezTo>
                    <a:pt x="2" y="1"/>
                    <a:pt x="1" y="15"/>
                    <a:pt x="10" y="19"/>
                  </a:cubicBezTo>
                  <a:cubicBezTo>
                    <a:pt x="831" y="310"/>
                    <a:pt x="1634" y="656"/>
                    <a:pt x="2400" y="1065"/>
                  </a:cubicBezTo>
                  <a:cubicBezTo>
                    <a:pt x="2506" y="1123"/>
                    <a:pt x="2612" y="1181"/>
                    <a:pt x="2717" y="1241"/>
                  </a:cubicBezTo>
                  <a:cubicBezTo>
                    <a:pt x="2822" y="1301"/>
                    <a:pt x="2925" y="1370"/>
                    <a:pt x="3037" y="1416"/>
                  </a:cubicBezTo>
                  <a:cubicBezTo>
                    <a:pt x="3038" y="1416"/>
                    <a:pt x="3038" y="1416"/>
                    <a:pt x="3039" y="1416"/>
                  </a:cubicBezTo>
                  <a:cubicBezTo>
                    <a:pt x="3045" y="1416"/>
                    <a:pt x="3049" y="1408"/>
                    <a:pt x="3044" y="1404"/>
                  </a:cubicBezTo>
                  <a:cubicBezTo>
                    <a:pt x="2961" y="1338"/>
                    <a:pt x="2865" y="1290"/>
                    <a:pt x="2775" y="1238"/>
                  </a:cubicBezTo>
                  <a:cubicBezTo>
                    <a:pt x="2679" y="1184"/>
                    <a:pt x="2582" y="1131"/>
                    <a:pt x="2485" y="1078"/>
                  </a:cubicBezTo>
                  <a:cubicBezTo>
                    <a:pt x="2292" y="973"/>
                    <a:pt x="2095" y="872"/>
                    <a:pt x="1897" y="774"/>
                  </a:cubicBezTo>
                  <a:cubicBezTo>
                    <a:pt x="1510" y="583"/>
                    <a:pt x="1115" y="408"/>
                    <a:pt x="712" y="251"/>
                  </a:cubicBezTo>
                  <a:cubicBezTo>
                    <a:pt x="482" y="160"/>
                    <a:pt x="249" y="78"/>
                    <a:pt x="16" y="1"/>
                  </a:cubicBezTo>
                  <a:cubicBezTo>
                    <a:pt x="14" y="1"/>
                    <a:pt x="13" y="1"/>
                    <a:pt x="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 name="Google Shape;79;p2"/>
            <p:cNvSpPr/>
            <p:nvPr/>
          </p:nvSpPr>
          <p:spPr>
            <a:xfrm>
              <a:off x="1997400" y="3964750"/>
              <a:ext cx="59550" cy="28825"/>
            </a:xfrm>
            <a:custGeom>
              <a:avLst/>
              <a:gdLst/>
              <a:ahLst/>
              <a:cxnLst/>
              <a:rect l="l" t="t" r="r" b="b"/>
              <a:pathLst>
                <a:path w="2382" h="1153" extrusionOk="0">
                  <a:moveTo>
                    <a:pt x="14" y="1"/>
                  </a:moveTo>
                  <a:cubicBezTo>
                    <a:pt x="4" y="1"/>
                    <a:pt x="1" y="18"/>
                    <a:pt x="13" y="23"/>
                  </a:cubicBezTo>
                  <a:cubicBezTo>
                    <a:pt x="650" y="256"/>
                    <a:pt x="1265" y="540"/>
                    <a:pt x="1859" y="866"/>
                  </a:cubicBezTo>
                  <a:cubicBezTo>
                    <a:pt x="2026" y="958"/>
                    <a:pt x="2193" y="1054"/>
                    <a:pt x="2358" y="1150"/>
                  </a:cubicBezTo>
                  <a:cubicBezTo>
                    <a:pt x="2361" y="1152"/>
                    <a:pt x="2363" y="1153"/>
                    <a:pt x="2365" y="1153"/>
                  </a:cubicBezTo>
                  <a:cubicBezTo>
                    <a:pt x="2375" y="1153"/>
                    <a:pt x="2382" y="1136"/>
                    <a:pt x="2370" y="1129"/>
                  </a:cubicBezTo>
                  <a:cubicBezTo>
                    <a:pt x="1802" y="762"/>
                    <a:pt x="1187" y="463"/>
                    <a:pt x="562" y="209"/>
                  </a:cubicBezTo>
                  <a:cubicBezTo>
                    <a:pt x="383" y="135"/>
                    <a:pt x="202" y="66"/>
                    <a:pt x="18" y="2"/>
                  </a:cubicBezTo>
                  <a:cubicBezTo>
                    <a:pt x="17" y="1"/>
                    <a:pt x="15" y="1"/>
                    <a:pt x="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 name="Google Shape;80;p2"/>
            <p:cNvSpPr/>
            <p:nvPr/>
          </p:nvSpPr>
          <p:spPr>
            <a:xfrm>
              <a:off x="2091750" y="3868350"/>
              <a:ext cx="30325" cy="112875"/>
            </a:xfrm>
            <a:custGeom>
              <a:avLst/>
              <a:gdLst/>
              <a:ahLst/>
              <a:cxnLst/>
              <a:rect l="l" t="t" r="r" b="b"/>
              <a:pathLst>
                <a:path w="1213" h="4515" extrusionOk="0">
                  <a:moveTo>
                    <a:pt x="746" y="0"/>
                  </a:moveTo>
                  <a:cubicBezTo>
                    <a:pt x="745" y="0"/>
                    <a:pt x="744" y="0"/>
                    <a:pt x="744" y="0"/>
                  </a:cubicBezTo>
                  <a:cubicBezTo>
                    <a:pt x="711" y="1"/>
                    <a:pt x="668" y="31"/>
                    <a:pt x="657" y="61"/>
                  </a:cubicBezTo>
                  <a:cubicBezTo>
                    <a:pt x="256" y="1057"/>
                    <a:pt x="26" y="2123"/>
                    <a:pt x="5" y="3195"/>
                  </a:cubicBezTo>
                  <a:cubicBezTo>
                    <a:pt x="1" y="3418"/>
                    <a:pt x="5" y="3644"/>
                    <a:pt x="54" y="3862"/>
                  </a:cubicBezTo>
                  <a:cubicBezTo>
                    <a:pt x="103" y="4079"/>
                    <a:pt x="197" y="4289"/>
                    <a:pt x="354" y="4449"/>
                  </a:cubicBezTo>
                  <a:cubicBezTo>
                    <a:pt x="399" y="4495"/>
                    <a:pt x="459" y="4514"/>
                    <a:pt x="526" y="4514"/>
                  </a:cubicBezTo>
                  <a:cubicBezTo>
                    <a:pt x="693" y="4514"/>
                    <a:pt x="899" y="4392"/>
                    <a:pt x="997" y="4264"/>
                  </a:cubicBezTo>
                  <a:cubicBezTo>
                    <a:pt x="1135" y="4086"/>
                    <a:pt x="1176" y="3849"/>
                    <a:pt x="1190" y="3624"/>
                  </a:cubicBezTo>
                  <a:cubicBezTo>
                    <a:pt x="1213" y="3276"/>
                    <a:pt x="1185" y="2926"/>
                    <a:pt x="1157" y="2579"/>
                  </a:cubicBezTo>
                  <a:cubicBezTo>
                    <a:pt x="1089" y="1730"/>
                    <a:pt x="1099" y="854"/>
                    <a:pt x="819" y="50"/>
                  </a:cubicBezTo>
                  <a:cubicBezTo>
                    <a:pt x="809" y="21"/>
                    <a:pt x="777" y="0"/>
                    <a:pt x="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81;p2"/>
            <p:cNvSpPr/>
            <p:nvPr/>
          </p:nvSpPr>
          <p:spPr>
            <a:xfrm>
              <a:off x="2124150" y="3913800"/>
              <a:ext cx="21650" cy="63150"/>
            </a:xfrm>
            <a:custGeom>
              <a:avLst/>
              <a:gdLst/>
              <a:ahLst/>
              <a:cxnLst/>
              <a:rect l="l" t="t" r="r" b="b"/>
              <a:pathLst>
                <a:path w="866" h="2526" extrusionOk="0">
                  <a:moveTo>
                    <a:pt x="434" y="1"/>
                  </a:moveTo>
                  <a:cubicBezTo>
                    <a:pt x="400" y="1"/>
                    <a:pt x="358" y="19"/>
                    <a:pt x="351" y="47"/>
                  </a:cubicBezTo>
                  <a:cubicBezTo>
                    <a:pt x="178" y="710"/>
                    <a:pt x="0" y="1386"/>
                    <a:pt x="27" y="2071"/>
                  </a:cubicBezTo>
                  <a:cubicBezTo>
                    <a:pt x="31" y="2172"/>
                    <a:pt x="41" y="2274"/>
                    <a:pt x="88" y="2362"/>
                  </a:cubicBezTo>
                  <a:cubicBezTo>
                    <a:pt x="132" y="2442"/>
                    <a:pt x="217" y="2507"/>
                    <a:pt x="306" y="2507"/>
                  </a:cubicBezTo>
                  <a:cubicBezTo>
                    <a:pt x="314" y="2507"/>
                    <a:pt x="321" y="2506"/>
                    <a:pt x="329" y="2505"/>
                  </a:cubicBezTo>
                  <a:cubicBezTo>
                    <a:pt x="362" y="2519"/>
                    <a:pt x="398" y="2526"/>
                    <a:pt x="435" y="2526"/>
                  </a:cubicBezTo>
                  <a:cubicBezTo>
                    <a:pt x="578" y="2526"/>
                    <a:pt x="742" y="2434"/>
                    <a:pt x="796" y="2314"/>
                  </a:cubicBezTo>
                  <a:cubicBezTo>
                    <a:pt x="865" y="2162"/>
                    <a:pt x="849" y="1987"/>
                    <a:pt x="833" y="1819"/>
                  </a:cubicBezTo>
                  <a:cubicBezTo>
                    <a:pt x="775" y="1234"/>
                    <a:pt x="651" y="652"/>
                    <a:pt x="525" y="78"/>
                  </a:cubicBezTo>
                  <a:cubicBezTo>
                    <a:pt x="517" y="44"/>
                    <a:pt x="489" y="13"/>
                    <a:pt x="455" y="3"/>
                  </a:cubicBezTo>
                  <a:cubicBezTo>
                    <a:pt x="448" y="2"/>
                    <a:pt x="442"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 name="Google Shape;82;p2"/>
            <p:cNvSpPr/>
            <p:nvPr/>
          </p:nvSpPr>
          <p:spPr>
            <a:xfrm>
              <a:off x="1856375" y="3823375"/>
              <a:ext cx="625725" cy="230275"/>
            </a:xfrm>
            <a:custGeom>
              <a:avLst/>
              <a:gdLst/>
              <a:ahLst/>
              <a:cxnLst/>
              <a:rect l="l" t="t" r="r" b="b"/>
              <a:pathLst>
                <a:path w="25029" h="9211" extrusionOk="0">
                  <a:moveTo>
                    <a:pt x="3476" y="1"/>
                  </a:moveTo>
                  <a:cubicBezTo>
                    <a:pt x="3351" y="3"/>
                    <a:pt x="3226" y="6"/>
                    <a:pt x="3102" y="6"/>
                  </a:cubicBezTo>
                  <a:cubicBezTo>
                    <a:pt x="3935" y="173"/>
                    <a:pt x="5218" y="388"/>
                    <a:pt x="5598" y="818"/>
                  </a:cubicBezTo>
                  <a:cubicBezTo>
                    <a:pt x="5799" y="1044"/>
                    <a:pt x="5876" y="1392"/>
                    <a:pt x="5675" y="1620"/>
                  </a:cubicBezTo>
                  <a:cubicBezTo>
                    <a:pt x="5475" y="1848"/>
                    <a:pt x="4848" y="2190"/>
                    <a:pt x="4574" y="2320"/>
                  </a:cubicBezTo>
                  <a:cubicBezTo>
                    <a:pt x="3093" y="3028"/>
                    <a:pt x="1799" y="3864"/>
                    <a:pt x="731" y="5113"/>
                  </a:cubicBezTo>
                  <a:cubicBezTo>
                    <a:pt x="364" y="5545"/>
                    <a:pt x="12" y="6045"/>
                    <a:pt x="7" y="6613"/>
                  </a:cubicBezTo>
                  <a:cubicBezTo>
                    <a:pt x="0" y="7227"/>
                    <a:pt x="422" y="7785"/>
                    <a:pt x="949" y="8099"/>
                  </a:cubicBezTo>
                  <a:cubicBezTo>
                    <a:pt x="1477" y="8416"/>
                    <a:pt x="2099" y="8525"/>
                    <a:pt x="2709" y="8597"/>
                  </a:cubicBezTo>
                  <a:cubicBezTo>
                    <a:pt x="3067" y="8639"/>
                    <a:pt x="3435" y="8689"/>
                    <a:pt x="3808" y="8745"/>
                  </a:cubicBezTo>
                  <a:cubicBezTo>
                    <a:pt x="5088" y="8930"/>
                    <a:pt x="6439" y="9150"/>
                    <a:pt x="7691" y="9150"/>
                  </a:cubicBezTo>
                  <a:cubicBezTo>
                    <a:pt x="7804" y="9150"/>
                    <a:pt x="7916" y="9148"/>
                    <a:pt x="8028" y="9145"/>
                  </a:cubicBezTo>
                  <a:cubicBezTo>
                    <a:pt x="9056" y="9190"/>
                    <a:pt x="10081" y="9211"/>
                    <a:pt x="11104" y="9211"/>
                  </a:cubicBezTo>
                  <a:cubicBezTo>
                    <a:pt x="15327" y="9211"/>
                    <a:pt x="19512" y="8864"/>
                    <a:pt x="23749" y="8544"/>
                  </a:cubicBezTo>
                  <a:cubicBezTo>
                    <a:pt x="24151" y="8513"/>
                    <a:pt x="24604" y="8455"/>
                    <a:pt x="24842" y="8130"/>
                  </a:cubicBezTo>
                  <a:cubicBezTo>
                    <a:pt x="25028" y="7876"/>
                    <a:pt x="25025" y="7539"/>
                    <a:pt x="25008" y="7225"/>
                  </a:cubicBezTo>
                  <a:cubicBezTo>
                    <a:pt x="24987" y="6586"/>
                    <a:pt x="24966" y="5945"/>
                    <a:pt x="24944" y="5304"/>
                  </a:cubicBezTo>
                  <a:cubicBezTo>
                    <a:pt x="24941" y="5232"/>
                    <a:pt x="24940" y="5163"/>
                    <a:pt x="24911" y="5100"/>
                  </a:cubicBezTo>
                  <a:cubicBezTo>
                    <a:pt x="24686" y="5275"/>
                    <a:pt x="24696" y="5429"/>
                    <a:pt x="24393" y="5429"/>
                  </a:cubicBezTo>
                  <a:cubicBezTo>
                    <a:pt x="24383" y="5429"/>
                    <a:pt x="24372" y="5429"/>
                    <a:pt x="24362" y="5428"/>
                  </a:cubicBezTo>
                  <a:cubicBezTo>
                    <a:pt x="24300" y="5426"/>
                    <a:pt x="24239" y="5424"/>
                    <a:pt x="24178" y="5424"/>
                  </a:cubicBezTo>
                  <a:cubicBezTo>
                    <a:pt x="23637" y="5424"/>
                    <a:pt x="23108" y="5527"/>
                    <a:pt x="22567" y="5535"/>
                  </a:cubicBezTo>
                  <a:cubicBezTo>
                    <a:pt x="21901" y="5543"/>
                    <a:pt x="21236" y="5552"/>
                    <a:pt x="20569" y="5562"/>
                  </a:cubicBezTo>
                  <a:cubicBezTo>
                    <a:pt x="19238" y="5583"/>
                    <a:pt x="17908" y="5606"/>
                    <a:pt x="16576" y="5633"/>
                  </a:cubicBezTo>
                  <a:cubicBezTo>
                    <a:pt x="13138" y="5705"/>
                    <a:pt x="9770" y="6017"/>
                    <a:pt x="6396" y="6522"/>
                  </a:cubicBezTo>
                  <a:cubicBezTo>
                    <a:pt x="5974" y="6586"/>
                    <a:pt x="5284" y="6625"/>
                    <a:pt x="4622" y="6625"/>
                  </a:cubicBezTo>
                  <a:cubicBezTo>
                    <a:pt x="4050" y="6625"/>
                    <a:pt x="3498" y="6596"/>
                    <a:pt x="3157" y="6527"/>
                  </a:cubicBezTo>
                  <a:cubicBezTo>
                    <a:pt x="2678" y="6428"/>
                    <a:pt x="2163" y="6216"/>
                    <a:pt x="1966" y="5768"/>
                  </a:cubicBezTo>
                  <a:cubicBezTo>
                    <a:pt x="1856" y="5517"/>
                    <a:pt x="1866" y="5225"/>
                    <a:pt x="1952" y="4967"/>
                  </a:cubicBezTo>
                  <a:cubicBezTo>
                    <a:pt x="2040" y="4707"/>
                    <a:pt x="2197" y="4477"/>
                    <a:pt x="2379" y="4273"/>
                  </a:cubicBezTo>
                  <a:cubicBezTo>
                    <a:pt x="3305" y="3229"/>
                    <a:pt x="4769" y="2827"/>
                    <a:pt x="5781" y="1868"/>
                  </a:cubicBezTo>
                  <a:cubicBezTo>
                    <a:pt x="5973" y="1686"/>
                    <a:pt x="6158" y="1449"/>
                    <a:pt x="6120" y="1189"/>
                  </a:cubicBezTo>
                  <a:cubicBezTo>
                    <a:pt x="6085" y="957"/>
                    <a:pt x="5883" y="789"/>
                    <a:pt x="5683" y="667"/>
                  </a:cubicBezTo>
                  <a:cubicBezTo>
                    <a:pt x="5022" y="262"/>
                    <a:pt x="4253" y="98"/>
                    <a:pt x="34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83;p2"/>
            <p:cNvSpPr/>
            <p:nvPr/>
          </p:nvSpPr>
          <p:spPr>
            <a:xfrm>
              <a:off x="1863950" y="3893250"/>
              <a:ext cx="16925" cy="46550"/>
            </a:xfrm>
            <a:custGeom>
              <a:avLst/>
              <a:gdLst/>
              <a:ahLst/>
              <a:cxnLst/>
              <a:rect l="l" t="t" r="r" b="b"/>
              <a:pathLst>
                <a:path w="677" h="1862" extrusionOk="0">
                  <a:moveTo>
                    <a:pt x="321" y="1"/>
                  </a:moveTo>
                  <a:cubicBezTo>
                    <a:pt x="296" y="1"/>
                    <a:pt x="267" y="24"/>
                    <a:pt x="261" y="49"/>
                  </a:cubicBezTo>
                  <a:cubicBezTo>
                    <a:pt x="141" y="549"/>
                    <a:pt x="22" y="1057"/>
                    <a:pt x="3" y="1571"/>
                  </a:cubicBezTo>
                  <a:cubicBezTo>
                    <a:pt x="1" y="1632"/>
                    <a:pt x="24" y="1726"/>
                    <a:pt x="84" y="1786"/>
                  </a:cubicBezTo>
                  <a:cubicBezTo>
                    <a:pt x="107" y="1809"/>
                    <a:pt x="222" y="1861"/>
                    <a:pt x="343" y="1861"/>
                  </a:cubicBezTo>
                  <a:cubicBezTo>
                    <a:pt x="445" y="1861"/>
                    <a:pt x="552" y="1824"/>
                    <a:pt x="609" y="1701"/>
                  </a:cubicBezTo>
                  <a:cubicBezTo>
                    <a:pt x="677" y="1556"/>
                    <a:pt x="656" y="1318"/>
                    <a:pt x="638" y="1158"/>
                  </a:cubicBezTo>
                  <a:cubicBezTo>
                    <a:pt x="592" y="782"/>
                    <a:pt x="467" y="416"/>
                    <a:pt x="380" y="46"/>
                  </a:cubicBezTo>
                  <a:cubicBezTo>
                    <a:pt x="374" y="22"/>
                    <a:pt x="349" y="2"/>
                    <a:pt x="325" y="1"/>
                  </a:cubicBezTo>
                  <a:cubicBezTo>
                    <a:pt x="323" y="1"/>
                    <a:pt x="322" y="1"/>
                    <a:pt x="3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 name="Google Shape;84;p2"/>
            <p:cNvSpPr/>
            <p:nvPr/>
          </p:nvSpPr>
          <p:spPr>
            <a:xfrm>
              <a:off x="1887625" y="3895750"/>
              <a:ext cx="8875" cy="25800"/>
            </a:xfrm>
            <a:custGeom>
              <a:avLst/>
              <a:gdLst/>
              <a:ahLst/>
              <a:cxnLst/>
              <a:rect l="l" t="t" r="r" b="b"/>
              <a:pathLst>
                <a:path w="355" h="1032" extrusionOk="0">
                  <a:moveTo>
                    <a:pt x="161" y="0"/>
                  </a:moveTo>
                  <a:cubicBezTo>
                    <a:pt x="139" y="0"/>
                    <a:pt x="110" y="13"/>
                    <a:pt x="105" y="31"/>
                  </a:cubicBezTo>
                  <a:cubicBezTo>
                    <a:pt x="50" y="281"/>
                    <a:pt x="17" y="535"/>
                    <a:pt x="5" y="790"/>
                  </a:cubicBezTo>
                  <a:cubicBezTo>
                    <a:pt x="1" y="842"/>
                    <a:pt x="0" y="895"/>
                    <a:pt x="22" y="942"/>
                  </a:cubicBezTo>
                  <a:cubicBezTo>
                    <a:pt x="43" y="987"/>
                    <a:pt x="110" y="1027"/>
                    <a:pt x="160" y="1031"/>
                  </a:cubicBezTo>
                  <a:cubicBezTo>
                    <a:pt x="163" y="1031"/>
                    <a:pt x="166" y="1031"/>
                    <a:pt x="169" y="1031"/>
                  </a:cubicBezTo>
                  <a:cubicBezTo>
                    <a:pt x="235" y="1031"/>
                    <a:pt x="299" y="981"/>
                    <a:pt x="325" y="922"/>
                  </a:cubicBezTo>
                  <a:cubicBezTo>
                    <a:pt x="355" y="859"/>
                    <a:pt x="347" y="787"/>
                    <a:pt x="340" y="719"/>
                  </a:cubicBezTo>
                  <a:cubicBezTo>
                    <a:pt x="313" y="480"/>
                    <a:pt x="252" y="236"/>
                    <a:pt x="186" y="13"/>
                  </a:cubicBezTo>
                  <a:cubicBezTo>
                    <a:pt x="183" y="4"/>
                    <a:pt x="173" y="0"/>
                    <a:pt x="1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85" name="Google Shape;85;p2"/>
          <p:cNvSpPr txBox="1">
            <a:spLocks noGrp="1"/>
          </p:cNvSpPr>
          <p:nvPr>
            <p:ph type="subTitle" idx="1"/>
          </p:nvPr>
        </p:nvSpPr>
        <p:spPr>
          <a:xfrm rot="-546">
            <a:off x="4437750" y="2781451"/>
            <a:ext cx="3776700" cy="4263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86" name="Google Shape;86;p2"/>
          <p:cNvSpPr txBox="1">
            <a:spLocks noGrp="1"/>
          </p:cNvSpPr>
          <p:nvPr>
            <p:ph type="ctrTitle"/>
          </p:nvPr>
        </p:nvSpPr>
        <p:spPr>
          <a:xfrm>
            <a:off x="3143250" y="916050"/>
            <a:ext cx="5071200" cy="18651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191919"/>
              </a:buClr>
              <a:buSzPts val="5200"/>
              <a:buNone/>
              <a:defRPr sz="9600">
                <a:solidFill>
                  <a:srgbClr val="191919"/>
                </a:solidFill>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spTree>
      <p:nvGrpSpPr>
        <p:cNvPr id="1" name="Shape 87"/>
        <p:cNvGrpSpPr/>
        <p:nvPr/>
      </p:nvGrpSpPr>
      <p:grpSpPr>
        <a:xfrm>
          <a:off x="0" y="0"/>
          <a:ext cx="0" cy="0"/>
          <a:chOff x="0" y="0"/>
          <a:chExt cx="0" cy="0"/>
        </a:xfrm>
      </p:grpSpPr>
      <p:grpSp>
        <p:nvGrpSpPr>
          <p:cNvPr id="88" name="Google Shape;88;p3"/>
          <p:cNvGrpSpPr/>
          <p:nvPr/>
        </p:nvGrpSpPr>
        <p:grpSpPr>
          <a:xfrm>
            <a:off x="-807700" y="-150494"/>
            <a:ext cx="11108498" cy="7146738"/>
            <a:chOff x="-807700" y="-150494"/>
            <a:chExt cx="11108498" cy="7146738"/>
          </a:xfrm>
        </p:grpSpPr>
        <p:sp>
          <p:nvSpPr>
            <p:cNvPr id="89" name="Google Shape;89;p3"/>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 name="Google Shape;90;p3"/>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 name="Google Shape;91;p3"/>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92" name="Google Shape;92;p3"/>
          <p:cNvSpPr/>
          <p:nvPr/>
        </p:nvSpPr>
        <p:spPr>
          <a:xfrm>
            <a:off x="-107855" y="2296642"/>
            <a:ext cx="9359726" cy="2935912"/>
          </a:xfrm>
          <a:custGeom>
            <a:avLst/>
            <a:gdLst/>
            <a:ahLst/>
            <a:cxnLst/>
            <a:rect l="l" t="t" r="r" b="b"/>
            <a:pathLst>
              <a:path w="31861" h="9994" extrusionOk="0">
                <a:moveTo>
                  <a:pt x="304" y="0"/>
                </a:moveTo>
                <a:lnTo>
                  <a:pt x="0" y="9701"/>
                </a:lnTo>
                <a:lnTo>
                  <a:pt x="31861" y="9993"/>
                </a:lnTo>
                <a:lnTo>
                  <a:pt x="31861" y="7539"/>
                </a:lnTo>
                <a:cubicBezTo>
                  <a:pt x="31861" y="7539"/>
                  <a:pt x="18213" y="5894"/>
                  <a:pt x="14432" y="4086"/>
                </a:cubicBezTo>
                <a:cubicBezTo>
                  <a:pt x="10653" y="2277"/>
                  <a:pt x="304" y="0"/>
                  <a:pt x="3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 name="Google Shape;93;p3"/>
          <p:cNvSpPr txBox="1">
            <a:spLocks noGrp="1"/>
          </p:cNvSpPr>
          <p:nvPr>
            <p:ph type="title"/>
          </p:nvPr>
        </p:nvSpPr>
        <p:spPr>
          <a:xfrm>
            <a:off x="3835200" y="1896075"/>
            <a:ext cx="4360200" cy="8418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43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94" name="Google Shape;94;p3"/>
          <p:cNvSpPr txBox="1">
            <a:spLocks noGrp="1"/>
          </p:cNvSpPr>
          <p:nvPr>
            <p:ph type="title" idx="2" hasCustomPrompt="1"/>
          </p:nvPr>
        </p:nvSpPr>
        <p:spPr>
          <a:xfrm>
            <a:off x="6886575" y="931450"/>
            <a:ext cx="1308900" cy="10965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SzPts val="6000"/>
              <a:buNone/>
              <a:defRPr sz="7500">
                <a:solidFill>
                  <a:schemeClr val="accen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95" name="Google Shape;95;p3"/>
          <p:cNvSpPr txBox="1">
            <a:spLocks noGrp="1"/>
          </p:cNvSpPr>
          <p:nvPr>
            <p:ph type="subTitle" idx="1"/>
          </p:nvPr>
        </p:nvSpPr>
        <p:spPr>
          <a:xfrm rot="636">
            <a:off x="4953000" y="2698350"/>
            <a:ext cx="3242400" cy="5574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grpSp>
        <p:nvGrpSpPr>
          <p:cNvPr id="96" name="Google Shape;96;p3"/>
          <p:cNvGrpSpPr/>
          <p:nvPr/>
        </p:nvGrpSpPr>
        <p:grpSpPr>
          <a:xfrm>
            <a:off x="6399369" y="3705344"/>
            <a:ext cx="1796115" cy="1233872"/>
            <a:chOff x="151837" y="1574012"/>
            <a:chExt cx="1136206" cy="780536"/>
          </a:xfrm>
        </p:grpSpPr>
        <p:sp>
          <p:nvSpPr>
            <p:cNvPr id="97" name="Google Shape;97;p3"/>
            <p:cNvSpPr/>
            <p:nvPr/>
          </p:nvSpPr>
          <p:spPr>
            <a:xfrm>
              <a:off x="151837" y="1574012"/>
              <a:ext cx="1136206" cy="780536"/>
            </a:xfrm>
            <a:custGeom>
              <a:avLst/>
              <a:gdLst/>
              <a:ahLst/>
              <a:cxnLst/>
              <a:rect l="l" t="t" r="r" b="b"/>
              <a:pathLst>
                <a:path w="25221" h="17326" extrusionOk="0">
                  <a:moveTo>
                    <a:pt x="17324" y="1"/>
                  </a:moveTo>
                  <a:cubicBezTo>
                    <a:pt x="17217" y="1"/>
                    <a:pt x="17090" y="21"/>
                    <a:pt x="16937" y="67"/>
                  </a:cubicBezTo>
                  <a:cubicBezTo>
                    <a:pt x="15811" y="407"/>
                    <a:pt x="15744" y="1389"/>
                    <a:pt x="15744" y="1389"/>
                  </a:cubicBezTo>
                  <a:cubicBezTo>
                    <a:pt x="15744" y="1389"/>
                    <a:pt x="15440" y="906"/>
                    <a:pt x="14858" y="906"/>
                  </a:cubicBezTo>
                  <a:cubicBezTo>
                    <a:pt x="14695" y="906"/>
                    <a:pt x="14511" y="944"/>
                    <a:pt x="14306" y="1040"/>
                  </a:cubicBezTo>
                  <a:cubicBezTo>
                    <a:pt x="13367" y="1478"/>
                    <a:pt x="13488" y="2313"/>
                    <a:pt x="13488" y="2313"/>
                  </a:cubicBezTo>
                  <a:cubicBezTo>
                    <a:pt x="13488" y="2313"/>
                    <a:pt x="13409" y="1997"/>
                    <a:pt x="12925" y="1997"/>
                  </a:cubicBezTo>
                  <a:cubicBezTo>
                    <a:pt x="12806" y="1997"/>
                    <a:pt x="12662" y="2016"/>
                    <a:pt x="12488" y="2064"/>
                  </a:cubicBezTo>
                  <a:cubicBezTo>
                    <a:pt x="11612" y="2307"/>
                    <a:pt x="11482" y="3141"/>
                    <a:pt x="11482" y="3141"/>
                  </a:cubicBezTo>
                  <a:cubicBezTo>
                    <a:pt x="11482" y="3141"/>
                    <a:pt x="11264" y="2409"/>
                    <a:pt x="10598" y="2409"/>
                  </a:cubicBezTo>
                  <a:cubicBezTo>
                    <a:pt x="10472" y="2409"/>
                    <a:pt x="10331" y="2435"/>
                    <a:pt x="10172" y="2496"/>
                  </a:cubicBezTo>
                  <a:cubicBezTo>
                    <a:pt x="9420" y="2788"/>
                    <a:pt x="8911" y="4103"/>
                    <a:pt x="8703" y="4743"/>
                  </a:cubicBezTo>
                  <a:lnTo>
                    <a:pt x="8703" y="4743"/>
                  </a:lnTo>
                  <a:cubicBezTo>
                    <a:pt x="8735" y="4491"/>
                    <a:pt x="8664" y="4190"/>
                    <a:pt x="8164" y="4160"/>
                  </a:cubicBezTo>
                  <a:cubicBezTo>
                    <a:pt x="8146" y="4159"/>
                    <a:pt x="8127" y="4158"/>
                    <a:pt x="8109" y="4158"/>
                  </a:cubicBezTo>
                  <a:cubicBezTo>
                    <a:pt x="7273" y="4158"/>
                    <a:pt x="6908" y="5333"/>
                    <a:pt x="6908" y="5333"/>
                  </a:cubicBezTo>
                  <a:cubicBezTo>
                    <a:pt x="6908" y="5333"/>
                    <a:pt x="6818" y="4573"/>
                    <a:pt x="6238" y="4573"/>
                  </a:cubicBezTo>
                  <a:cubicBezTo>
                    <a:pt x="6143" y="4573"/>
                    <a:pt x="6034" y="4594"/>
                    <a:pt x="5910" y="4641"/>
                  </a:cubicBezTo>
                  <a:cubicBezTo>
                    <a:pt x="5033" y="4982"/>
                    <a:pt x="5527" y="6703"/>
                    <a:pt x="5527" y="6703"/>
                  </a:cubicBezTo>
                  <a:cubicBezTo>
                    <a:pt x="5527" y="6703"/>
                    <a:pt x="4870" y="5983"/>
                    <a:pt x="4282" y="5983"/>
                  </a:cubicBezTo>
                  <a:cubicBezTo>
                    <a:pt x="4217" y="5983"/>
                    <a:pt x="4153" y="5991"/>
                    <a:pt x="4091" y="6011"/>
                  </a:cubicBezTo>
                  <a:cubicBezTo>
                    <a:pt x="3465" y="6205"/>
                    <a:pt x="3648" y="7335"/>
                    <a:pt x="3648" y="7335"/>
                  </a:cubicBezTo>
                  <a:cubicBezTo>
                    <a:pt x="3648" y="7335"/>
                    <a:pt x="3550" y="7323"/>
                    <a:pt x="3396" y="7323"/>
                  </a:cubicBezTo>
                  <a:cubicBezTo>
                    <a:pt x="3001" y="7323"/>
                    <a:pt x="2239" y="7402"/>
                    <a:pt x="1831" y="7966"/>
                  </a:cubicBezTo>
                  <a:cubicBezTo>
                    <a:pt x="1265" y="8750"/>
                    <a:pt x="1888" y="9391"/>
                    <a:pt x="1888" y="9391"/>
                  </a:cubicBezTo>
                  <a:cubicBezTo>
                    <a:pt x="1888" y="9391"/>
                    <a:pt x="1012" y="9536"/>
                    <a:pt x="822" y="10075"/>
                  </a:cubicBezTo>
                  <a:cubicBezTo>
                    <a:pt x="633" y="10616"/>
                    <a:pt x="1320" y="10814"/>
                    <a:pt x="1320" y="10814"/>
                  </a:cubicBezTo>
                  <a:cubicBezTo>
                    <a:pt x="1320" y="10814"/>
                    <a:pt x="7" y="11006"/>
                    <a:pt x="2" y="11841"/>
                  </a:cubicBezTo>
                  <a:cubicBezTo>
                    <a:pt x="0" y="12677"/>
                    <a:pt x="1376" y="12780"/>
                    <a:pt x="1376" y="12780"/>
                  </a:cubicBezTo>
                  <a:cubicBezTo>
                    <a:pt x="1376" y="12780"/>
                    <a:pt x="185" y="13415"/>
                    <a:pt x="245" y="14102"/>
                  </a:cubicBezTo>
                  <a:cubicBezTo>
                    <a:pt x="291" y="14643"/>
                    <a:pt x="1074" y="14701"/>
                    <a:pt x="1408" y="14701"/>
                  </a:cubicBezTo>
                  <a:cubicBezTo>
                    <a:pt x="1499" y="14701"/>
                    <a:pt x="1556" y="14696"/>
                    <a:pt x="1556" y="14696"/>
                  </a:cubicBezTo>
                  <a:lnTo>
                    <a:pt x="1556" y="14696"/>
                  </a:lnTo>
                  <a:cubicBezTo>
                    <a:pt x="1556" y="14696"/>
                    <a:pt x="741" y="15038"/>
                    <a:pt x="802" y="15577"/>
                  </a:cubicBezTo>
                  <a:cubicBezTo>
                    <a:pt x="862" y="16118"/>
                    <a:pt x="2114" y="16368"/>
                    <a:pt x="2114" y="16368"/>
                  </a:cubicBezTo>
                  <a:cubicBezTo>
                    <a:pt x="2114" y="16368"/>
                    <a:pt x="1472" y="16938"/>
                    <a:pt x="1735" y="17251"/>
                  </a:cubicBezTo>
                  <a:cubicBezTo>
                    <a:pt x="4986" y="17265"/>
                    <a:pt x="20059" y="17325"/>
                    <a:pt x="20059" y="17325"/>
                  </a:cubicBezTo>
                  <a:cubicBezTo>
                    <a:pt x="20085" y="17325"/>
                    <a:pt x="20110" y="17325"/>
                    <a:pt x="20135" y="17325"/>
                  </a:cubicBezTo>
                  <a:cubicBezTo>
                    <a:pt x="24231" y="17325"/>
                    <a:pt x="22785" y="16058"/>
                    <a:pt x="22785" y="16058"/>
                  </a:cubicBezTo>
                  <a:cubicBezTo>
                    <a:pt x="22785" y="16058"/>
                    <a:pt x="23943" y="15768"/>
                    <a:pt x="23883" y="15080"/>
                  </a:cubicBezTo>
                  <a:cubicBezTo>
                    <a:pt x="23851" y="14707"/>
                    <a:pt x="23598" y="14622"/>
                    <a:pt x="23372" y="14622"/>
                  </a:cubicBezTo>
                  <a:cubicBezTo>
                    <a:pt x="23181" y="14622"/>
                    <a:pt x="23011" y="14683"/>
                    <a:pt x="23011" y="14683"/>
                  </a:cubicBezTo>
                  <a:cubicBezTo>
                    <a:pt x="23011" y="14683"/>
                    <a:pt x="23827" y="13850"/>
                    <a:pt x="23014" y="13504"/>
                  </a:cubicBezTo>
                  <a:cubicBezTo>
                    <a:pt x="22376" y="13232"/>
                    <a:pt x="21970" y="13203"/>
                    <a:pt x="21825" y="13203"/>
                  </a:cubicBezTo>
                  <a:cubicBezTo>
                    <a:pt x="21785" y="13203"/>
                    <a:pt x="21765" y="13205"/>
                    <a:pt x="21765" y="13205"/>
                  </a:cubicBezTo>
                  <a:cubicBezTo>
                    <a:pt x="21765" y="13205"/>
                    <a:pt x="24521" y="11938"/>
                    <a:pt x="24525" y="10955"/>
                  </a:cubicBezTo>
                  <a:cubicBezTo>
                    <a:pt x="24529" y="9972"/>
                    <a:pt x="24030" y="9627"/>
                    <a:pt x="24030" y="9627"/>
                  </a:cubicBezTo>
                  <a:cubicBezTo>
                    <a:pt x="24030" y="9627"/>
                    <a:pt x="25221" y="8895"/>
                    <a:pt x="24661" y="8107"/>
                  </a:cubicBezTo>
                  <a:cubicBezTo>
                    <a:pt x="24101" y="7319"/>
                    <a:pt x="23038" y="7265"/>
                    <a:pt x="23038" y="7265"/>
                  </a:cubicBezTo>
                  <a:cubicBezTo>
                    <a:pt x="23038" y="7265"/>
                    <a:pt x="23915" y="6827"/>
                    <a:pt x="23604" y="6236"/>
                  </a:cubicBezTo>
                  <a:cubicBezTo>
                    <a:pt x="23447" y="5939"/>
                    <a:pt x="23211" y="5865"/>
                    <a:pt x="23015" y="5865"/>
                  </a:cubicBezTo>
                  <a:cubicBezTo>
                    <a:pt x="22822" y="5865"/>
                    <a:pt x="22668" y="5937"/>
                    <a:pt x="22668" y="5937"/>
                  </a:cubicBezTo>
                  <a:cubicBezTo>
                    <a:pt x="22668" y="5937"/>
                    <a:pt x="23734" y="5400"/>
                    <a:pt x="23174" y="4613"/>
                  </a:cubicBezTo>
                  <a:cubicBezTo>
                    <a:pt x="22796" y="4082"/>
                    <a:pt x="22133" y="3995"/>
                    <a:pt x="21741" y="3995"/>
                  </a:cubicBezTo>
                  <a:cubicBezTo>
                    <a:pt x="21552" y="3995"/>
                    <a:pt x="21425" y="4015"/>
                    <a:pt x="21425" y="4015"/>
                  </a:cubicBezTo>
                  <a:cubicBezTo>
                    <a:pt x="21425" y="4015"/>
                    <a:pt x="22428" y="3528"/>
                    <a:pt x="21429" y="2985"/>
                  </a:cubicBezTo>
                  <a:cubicBezTo>
                    <a:pt x="20686" y="2579"/>
                    <a:pt x="19942" y="2527"/>
                    <a:pt x="19609" y="2527"/>
                  </a:cubicBezTo>
                  <a:cubicBezTo>
                    <a:pt x="19494" y="2527"/>
                    <a:pt x="19429" y="2533"/>
                    <a:pt x="19429" y="2533"/>
                  </a:cubicBezTo>
                  <a:cubicBezTo>
                    <a:pt x="19429" y="2533"/>
                    <a:pt x="20874" y="721"/>
                    <a:pt x="19750" y="324"/>
                  </a:cubicBezTo>
                  <a:cubicBezTo>
                    <a:pt x="19543" y="251"/>
                    <a:pt x="19347" y="221"/>
                    <a:pt x="19164" y="221"/>
                  </a:cubicBezTo>
                  <a:cubicBezTo>
                    <a:pt x="18353" y="221"/>
                    <a:pt x="17810" y="808"/>
                    <a:pt x="17810" y="808"/>
                  </a:cubicBezTo>
                  <a:cubicBezTo>
                    <a:pt x="17810" y="808"/>
                    <a:pt x="17999" y="1"/>
                    <a:pt x="173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 name="Google Shape;98;p3"/>
            <p:cNvSpPr/>
            <p:nvPr/>
          </p:nvSpPr>
          <p:spPr>
            <a:xfrm>
              <a:off x="180128" y="1763673"/>
              <a:ext cx="617816" cy="525193"/>
            </a:xfrm>
            <a:custGeom>
              <a:avLst/>
              <a:gdLst/>
              <a:ahLst/>
              <a:cxnLst/>
              <a:rect l="l" t="t" r="r" b="b"/>
              <a:pathLst>
                <a:path w="13714" h="11658" extrusionOk="0">
                  <a:moveTo>
                    <a:pt x="7193" y="0"/>
                  </a:moveTo>
                  <a:cubicBezTo>
                    <a:pt x="6562" y="225"/>
                    <a:pt x="6282" y="1125"/>
                    <a:pt x="6282" y="1125"/>
                  </a:cubicBezTo>
                  <a:cubicBezTo>
                    <a:pt x="6282" y="1125"/>
                    <a:pt x="6193" y="364"/>
                    <a:pt x="5612" y="364"/>
                  </a:cubicBezTo>
                  <a:cubicBezTo>
                    <a:pt x="5516" y="364"/>
                    <a:pt x="5407" y="385"/>
                    <a:pt x="5283" y="433"/>
                  </a:cubicBezTo>
                  <a:cubicBezTo>
                    <a:pt x="4406" y="773"/>
                    <a:pt x="4901" y="2495"/>
                    <a:pt x="4901" y="2495"/>
                  </a:cubicBezTo>
                  <a:cubicBezTo>
                    <a:pt x="4901" y="2495"/>
                    <a:pt x="4242" y="1774"/>
                    <a:pt x="3654" y="1774"/>
                  </a:cubicBezTo>
                  <a:cubicBezTo>
                    <a:pt x="3589" y="1774"/>
                    <a:pt x="3526" y="1783"/>
                    <a:pt x="3464" y="1802"/>
                  </a:cubicBezTo>
                  <a:cubicBezTo>
                    <a:pt x="2838" y="1996"/>
                    <a:pt x="3021" y="3126"/>
                    <a:pt x="3021" y="3126"/>
                  </a:cubicBezTo>
                  <a:cubicBezTo>
                    <a:pt x="3021" y="3126"/>
                    <a:pt x="2926" y="3114"/>
                    <a:pt x="2776" y="3114"/>
                  </a:cubicBezTo>
                  <a:cubicBezTo>
                    <a:pt x="2491" y="3114"/>
                    <a:pt x="2008" y="3155"/>
                    <a:pt x="1608" y="3394"/>
                  </a:cubicBezTo>
                  <a:cubicBezTo>
                    <a:pt x="1818" y="4122"/>
                    <a:pt x="1945" y="4860"/>
                    <a:pt x="1916" y="5605"/>
                  </a:cubicBezTo>
                  <a:cubicBezTo>
                    <a:pt x="1850" y="7283"/>
                    <a:pt x="1001" y="8858"/>
                    <a:pt x="0" y="10358"/>
                  </a:cubicBezTo>
                  <a:cubicBezTo>
                    <a:pt x="276" y="10477"/>
                    <a:pt x="630" y="10494"/>
                    <a:pt x="811" y="10494"/>
                  </a:cubicBezTo>
                  <a:cubicBezTo>
                    <a:pt x="883" y="10494"/>
                    <a:pt x="928" y="10492"/>
                    <a:pt x="928" y="10492"/>
                  </a:cubicBezTo>
                  <a:lnTo>
                    <a:pt x="928" y="10492"/>
                  </a:lnTo>
                  <a:cubicBezTo>
                    <a:pt x="928" y="10492"/>
                    <a:pt x="161" y="10814"/>
                    <a:pt x="173" y="11327"/>
                  </a:cubicBezTo>
                  <a:cubicBezTo>
                    <a:pt x="912" y="11352"/>
                    <a:pt x="1682" y="11585"/>
                    <a:pt x="2436" y="11643"/>
                  </a:cubicBezTo>
                  <a:cubicBezTo>
                    <a:pt x="2566" y="11653"/>
                    <a:pt x="2695" y="11657"/>
                    <a:pt x="2824" y="11657"/>
                  </a:cubicBezTo>
                  <a:cubicBezTo>
                    <a:pt x="4151" y="11657"/>
                    <a:pt x="5417" y="11148"/>
                    <a:pt x="6603" y="10653"/>
                  </a:cubicBezTo>
                  <a:cubicBezTo>
                    <a:pt x="8237" y="9971"/>
                    <a:pt x="9872" y="9288"/>
                    <a:pt x="11506" y="8606"/>
                  </a:cubicBezTo>
                  <a:cubicBezTo>
                    <a:pt x="11170" y="7748"/>
                    <a:pt x="11026" y="6815"/>
                    <a:pt x="11361" y="5959"/>
                  </a:cubicBezTo>
                  <a:cubicBezTo>
                    <a:pt x="11697" y="5102"/>
                    <a:pt x="12588" y="4344"/>
                    <a:pt x="13714" y="4200"/>
                  </a:cubicBezTo>
                  <a:cubicBezTo>
                    <a:pt x="13709" y="4100"/>
                    <a:pt x="13704" y="4000"/>
                    <a:pt x="13699" y="3899"/>
                  </a:cubicBezTo>
                  <a:cubicBezTo>
                    <a:pt x="12858" y="4017"/>
                    <a:pt x="11949" y="4172"/>
                    <a:pt x="11400" y="4686"/>
                  </a:cubicBezTo>
                  <a:cubicBezTo>
                    <a:pt x="11237" y="4839"/>
                    <a:pt x="11112" y="5018"/>
                    <a:pt x="10930" y="5156"/>
                  </a:cubicBezTo>
                  <a:cubicBezTo>
                    <a:pt x="10642" y="5374"/>
                    <a:pt x="10261" y="5459"/>
                    <a:pt x="9860" y="5459"/>
                  </a:cubicBezTo>
                  <a:cubicBezTo>
                    <a:pt x="9457" y="5459"/>
                    <a:pt x="9034" y="5373"/>
                    <a:pt x="8662" y="5251"/>
                  </a:cubicBezTo>
                  <a:cubicBezTo>
                    <a:pt x="8091" y="5064"/>
                    <a:pt x="7532" y="4790"/>
                    <a:pt x="7241" y="4362"/>
                  </a:cubicBezTo>
                  <a:cubicBezTo>
                    <a:pt x="7099" y="4152"/>
                    <a:pt x="7028" y="3919"/>
                    <a:pt x="6972" y="3686"/>
                  </a:cubicBezTo>
                  <a:cubicBezTo>
                    <a:pt x="6677" y="2465"/>
                    <a:pt x="6769" y="1196"/>
                    <a:pt x="7193"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 name="Google Shape;99;p3"/>
            <p:cNvSpPr/>
            <p:nvPr/>
          </p:nvSpPr>
          <p:spPr>
            <a:xfrm>
              <a:off x="151837" y="1761195"/>
              <a:ext cx="1136206" cy="593083"/>
            </a:xfrm>
            <a:custGeom>
              <a:avLst/>
              <a:gdLst/>
              <a:ahLst/>
              <a:cxnLst/>
              <a:rect l="l" t="t" r="r" b="b"/>
              <a:pathLst>
                <a:path w="25221" h="13165" extrusionOk="0">
                  <a:moveTo>
                    <a:pt x="22603" y="1"/>
                  </a:moveTo>
                  <a:lnTo>
                    <a:pt x="22603" y="1"/>
                  </a:lnTo>
                  <a:cubicBezTo>
                    <a:pt x="22769" y="87"/>
                    <a:pt x="23125" y="329"/>
                    <a:pt x="22924" y="738"/>
                  </a:cubicBezTo>
                  <a:cubicBezTo>
                    <a:pt x="22666" y="1260"/>
                    <a:pt x="21775" y="1334"/>
                    <a:pt x="21775" y="1334"/>
                  </a:cubicBezTo>
                  <a:cubicBezTo>
                    <a:pt x="21775" y="1334"/>
                    <a:pt x="22313" y="2020"/>
                    <a:pt x="21649" y="2756"/>
                  </a:cubicBezTo>
                  <a:cubicBezTo>
                    <a:pt x="21253" y="3193"/>
                    <a:pt x="20660" y="3282"/>
                    <a:pt x="20244" y="3282"/>
                  </a:cubicBezTo>
                  <a:cubicBezTo>
                    <a:pt x="19961" y="3282"/>
                    <a:pt x="19761" y="3241"/>
                    <a:pt x="19761" y="3241"/>
                  </a:cubicBezTo>
                  <a:lnTo>
                    <a:pt x="19761" y="3241"/>
                  </a:lnTo>
                  <a:cubicBezTo>
                    <a:pt x="19761" y="3241"/>
                    <a:pt x="19798" y="4380"/>
                    <a:pt x="19149" y="4524"/>
                  </a:cubicBezTo>
                  <a:cubicBezTo>
                    <a:pt x="19104" y="4534"/>
                    <a:pt x="19058" y="4538"/>
                    <a:pt x="19012" y="4538"/>
                  </a:cubicBezTo>
                  <a:cubicBezTo>
                    <a:pt x="18407" y="4538"/>
                    <a:pt x="17810" y="3721"/>
                    <a:pt x="17810" y="3720"/>
                  </a:cubicBezTo>
                  <a:lnTo>
                    <a:pt x="17810" y="3720"/>
                  </a:lnTo>
                  <a:cubicBezTo>
                    <a:pt x="17810" y="3721"/>
                    <a:pt x="18080" y="5472"/>
                    <a:pt x="17163" y="5741"/>
                  </a:cubicBezTo>
                  <a:cubicBezTo>
                    <a:pt x="17057" y="5772"/>
                    <a:pt x="16964" y="5786"/>
                    <a:pt x="16881" y="5786"/>
                  </a:cubicBezTo>
                  <a:cubicBezTo>
                    <a:pt x="16249" y="5786"/>
                    <a:pt x="16258" y="4975"/>
                    <a:pt x="16258" y="4975"/>
                  </a:cubicBezTo>
                  <a:lnTo>
                    <a:pt x="16258" y="4975"/>
                  </a:lnTo>
                  <a:cubicBezTo>
                    <a:pt x="16258" y="4975"/>
                    <a:pt x="15773" y="6051"/>
                    <a:pt x="14982" y="6051"/>
                  </a:cubicBezTo>
                  <a:cubicBezTo>
                    <a:pt x="14941" y="6051"/>
                    <a:pt x="14900" y="6048"/>
                    <a:pt x="14858" y="6042"/>
                  </a:cubicBezTo>
                  <a:cubicBezTo>
                    <a:pt x="14360" y="5972"/>
                    <a:pt x="14332" y="5663"/>
                    <a:pt x="14398" y="5414"/>
                  </a:cubicBezTo>
                  <a:lnTo>
                    <a:pt x="14398" y="5414"/>
                  </a:lnTo>
                  <a:cubicBezTo>
                    <a:pt x="14111" y="6032"/>
                    <a:pt x="13433" y="7305"/>
                    <a:pt x="12646" y="7537"/>
                  </a:cubicBezTo>
                  <a:cubicBezTo>
                    <a:pt x="12512" y="7576"/>
                    <a:pt x="12393" y="7593"/>
                    <a:pt x="12287" y="7593"/>
                  </a:cubicBezTo>
                  <a:cubicBezTo>
                    <a:pt x="11557" y="7593"/>
                    <a:pt x="11424" y="6793"/>
                    <a:pt x="11424" y="6793"/>
                  </a:cubicBezTo>
                  <a:cubicBezTo>
                    <a:pt x="11424" y="6793"/>
                    <a:pt x="11190" y="7613"/>
                    <a:pt x="10286" y="7785"/>
                  </a:cubicBezTo>
                  <a:cubicBezTo>
                    <a:pt x="10154" y="7810"/>
                    <a:pt x="10040" y="7820"/>
                    <a:pt x="9941" y="7820"/>
                  </a:cubicBezTo>
                  <a:cubicBezTo>
                    <a:pt x="9367" y="7820"/>
                    <a:pt x="9323" y="7457"/>
                    <a:pt x="9323" y="7457"/>
                  </a:cubicBezTo>
                  <a:lnTo>
                    <a:pt x="9323" y="7457"/>
                  </a:lnTo>
                  <a:cubicBezTo>
                    <a:pt x="9323" y="7457"/>
                    <a:pt x="9337" y="8297"/>
                    <a:pt x="8345" y="8660"/>
                  </a:cubicBezTo>
                  <a:cubicBezTo>
                    <a:pt x="8167" y="8725"/>
                    <a:pt x="8007" y="8752"/>
                    <a:pt x="7866" y="8752"/>
                  </a:cubicBezTo>
                  <a:cubicBezTo>
                    <a:pt x="7225" y="8752"/>
                    <a:pt x="6960" y="8198"/>
                    <a:pt x="6960" y="8198"/>
                  </a:cubicBezTo>
                  <a:cubicBezTo>
                    <a:pt x="6960" y="8198"/>
                    <a:pt x="6768" y="9171"/>
                    <a:pt x="5604" y="9419"/>
                  </a:cubicBezTo>
                  <a:cubicBezTo>
                    <a:pt x="5481" y="9445"/>
                    <a:pt x="5375" y="9457"/>
                    <a:pt x="5285" y="9457"/>
                  </a:cubicBezTo>
                  <a:cubicBezTo>
                    <a:pt x="4517" y="9457"/>
                    <a:pt x="4830" y="8613"/>
                    <a:pt x="4830" y="8613"/>
                  </a:cubicBezTo>
                  <a:lnTo>
                    <a:pt x="4830" y="8613"/>
                  </a:lnTo>
                  <a:cubicBezTo>
                    <a:pt x="4830" y="8613"/>
                    <a:pt x="4281" y="9095"/>
                    <a:pt x="3541" y="9095"/>
                  </a:cubicBezTo>
                  <a:cubicBezTo>
                    <a:pt x="3320" y="9095"/>
                    <a:pt x="3082" y="9052"/>
                    <a:pt x="2837" y="8940"/>
                  </a:cubicBezTo>
                  <a:cubicBezTo>
                    <a:pt x="1768" y="8455"/>
                    <a:pt x="3440" y="6768"/>
                    <a:pt x="3440" y="6768"/>
                  </a:cubicBezTo>
                  <a:lnTo>
                    <a:pt x="3440" y="6768"/>
                  </a:lnTo>
                  <a:cubicBezTo>
                    <a:pt x="3440" y="6768"/>
                    <a:pt x="3438" y="6768"/>
                    <a:pt x="3434" y="6768"/>
                  </a:cubicBezTo>
                  <a:cubicBezTo>
                    <a:pt x="3348" y="6768"/>
                    <a:pt x="2390" y="6754"/>
                    <a:pt x="1509" y="6162"/>
                  </a:cubicBezTo>
                  <a:cubicBezTo>
                    <a:pt x="1125" y="5904"/>
                    <a:pt x="1084" y="5684"/>
                    <a:pt x="1166" y="5514"/>
                  </a:cubicBezTo>
                  <a:lnTo>
                    <a:pt x="1166" y="5514"/>
                  </a:lnTo>
                  <a:cubicBezTo>
                    <a:pt x="1014" y="5615"/>
                    <a:pt x="882" y="5747"/>
                    <a:pt x="822" y="5920"/>
                  </a:cubicBezTo>
                  <a:cubicBezTo>
                    <a:pt x="633" y="6460"/>
                    <a:pt x="1320" y="6659"/>
                    <a:pt x="1320" y="6659"/>
                  </a:cubicBezTo>
                  <a:cubicBezTo>
                    <a:pt x="1320" y="6659"/>
                    <a:pt x="6" y="6851"/>
                    <a:pt x="2" y="7686"/>
                  </a:cubicBezTo>
                  <a:cubicBezTo>
                    <a:pt x="0" y="8522"/>
                    <a:pt x="1374" y="8623"/>
                    <a:pt x="1374" y="8623"/>
                  </a:cubicBezTo>
                  <a:cubicBezTo>
                    <a:pt x="1374" y="8623"/>
                    <a:pt x="184" y="9256"/>
                    <a:pt x="244" y="9945"/>
                  </a:cubicBezTo>
                  <a:cubicBezTo>
                    <a:pt x="290" y="10485"/>
                    <a:pt x="1072" y="10542"/>
                    <a:pt x="1405" y="10542"/>
                  </a:cubicBezTo>
                  <a:cubicBezTo>
                    <a:pt x="1496" y="10542"/>
                    <a:pt x="1554" y="10538"/>
                    <a:pt x="1554" y="10538"/>
                  </a:cubicBezTo>
                  <a:lnTo>
                    <a:pt x="1554" y="10538"/>
                  </a:lnTo>
                  <a:cubicBezTo>
                    <a:pt x="1554" y="10538"/>
                    <a:pt x="740" y="10880"/>
                    <a:pt x="800" y="11420"/>
                  </a:cubicBezTo>
                  <a:cubicBezTo>
                    <a:pt x="861" y="11960"/>
                    <a:pt x="2112" y="12211"/>
                    <a:pt x="2112" y="12211"/>
                  </a:cubicBezTo>
                  <a:cubicBezTo>
                    <a:pt x="2112" y="12211"/>
                    <a:pt x="1470" y="12781"/>
                    <a:pt x="1733" y="13093"/>
                  </a:cubicBezTo>
                  <a:cubicBezTo>
                    <a:pt x="4985" y="13105"/>
                    <a:pt x="20058" y="13165"/>
                    <a:pt x="20058" y="13165"/>
                  </a:cubicBezTo>
                  <a:cubicBezTo>
                    <a:pt x="20085" y="13165"/>
                    <a:pt x="20113" y="13165"/>
                    <a:pt x="20139" y="13165"/>
                  </a:cubicBezTo>
                  <a:cubicBezTo>
                    <a:pt x="24231" y="13165"/>
                    <a:pt x="22785" y="11898"/>
                    <a:pt x="22785" y="11898"/>
                  </a:cubicBezTo>
                  <a:cubicBezTo>
                    <a:pt x="22785" y="11898"/>
                    <a:pt x="23942" y="11607"/>
                    <a:pt x="23883" y="10920"/>
                  </a:cubicBezTo>
                  <a:cubicBezTo>
                    <a:pt x="23851" y="10547"/>
                    <a:pt x="23597" y="10461"/>
                    <a:pt x="23371" y="10461"/>
                  </a:cubicBezTo>
                  <a:cubicBezTo>
                    <a:pt x="23180" y="10461"/>
                    <a:pt x="23009" y="10522"/>
                    <a:pt x="23009" y="10522"/>
                  </a:cubicBezTo>
                  <a:cubicBezTo>
                    <a:pt x="23009" y="10522"/>
                    <a:pt x="23825" y="9690"/>
                    <a:pt x="23014" y="9344"/>
                  </a:cubicBezTo>
                  <a:cubicBezTo>
                    <a:pt x="22376" y="9072"/>
                    <a:pt x="21970" y="9042"/>
                    <a:pt x="21825" y="9042"/>
                  </a:cubicBezTo>
                  <a:cubicBezTo>
                    <a:pt x="21785" y="9042"/>
                    <a:pt x="21765" y="9044"/>
                    <a:pt x="21765" y="9044"/>
                  </a:cubicBezTo>
                  <a:cubicBezTo>
                    <a:pt x="21765" y="9044"/>
                    <a:pt x="24521" y="7779"/>
                    <a:pt x="24525" y="6795"/>
                  </a:cubicBezTo>
                  <a:cubicBezTo>
                    <a:pt x="24529" y="5813"/>
                    <a:pt x="24030" y="5467"/>
                    <a:pt x="24030" y="5467"/>
                  </a:cubicBezTo>
                  <a:cubicBezTo>
                    <a:pt x="24030" y="5467"/>
                    <a:pt x="25221" y="4734"/>
                    <a:pt x="24661" y="3947"/>
                  </a:cubicBezTo>
                  <a:cubicBezTo>
                    <a:pt x="24100" y="3158"/>
                    <a:pt x="23038" y="3105"/>
                    <a:pt x="23038" y="3105"/>
                  </a:cubicBezTo>
                  <a:cubicBezTo>
                    <a:pt x="23038" y="3105"/>
                    <a:pt x="23915" y="2666"/>
                    <a:pt x="23604" y="2076"/>
                  </a:cubicBezTo>
                  <a:cubicBezTo>
                    <a:pt x="23448" y="1778"/>
                    <a:pt x="23212" y="1704"/>
                    <a:pt x="23016" y="1704"/>
                  </a:cubicBezTo>
                  <a:cubicBezTo>
                    <a:pt x="22822" y="1704"/>
                    <a:pt x="22667" y="1777"/>
                    <a:pt x="22667" y="1777"/>
                  </a:cubicBezTo>
                  <a:cubicBezTo>
                    <a:pt x="22667" y="1777"/>
                    <a:pt x="23734" y="1240"/>
                    <a:pt x="23173" y="453"/>
                  </a:cubicBezTo>
                  <a:cubicBezTo>
                    <a:pt x="23018" y="235"/>
                    <a:pt x="22814" y="92"/>
                    <a:pt x="22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 name="Google Shape;100;p3"/>
            <p:cNvSpPr/>
            <p:nvPr/>
          </p:nvSpPr>
          <p:spPr>
            <a:xfrm>
              <a:off x="151837" y="1761195"/>
              <a:ext cx="1136206" cy="593083"/>
            </a:xfrm>
            <a:custGeom>
              <a:avLst/>
              <a:gdLst/>
              <a:ahLst/>
              <a:cxnLst/>
              <a:rect l="l" t="t" r="r" b="b"/>
              <a:pathLst>
                <a:path w="25221" h="13165" extrusionOk="0">
                  <a:moveTo>
                    <a:pt x="22603" y="1"/>
                  </a:moveTo>
                  <a:lnTo>
                    <a:pt x="22603" y="1"/>
                  </a:lnTo>
                  <a:cubicBezTo>
                    <a:pt x="22769" y="87"/>
                    <a:pt x="23125" y="329"/>
                    <a:pt x="22924" y="738"/>
                  </a:cubicBezTo>
                  <a:cubicBezTo>
                    <a:pt x="22666" y="1260"/>
                    <a:pt x="21775" y="1334"/>
                    <a:pt x="21775" y="1334"/>
                  </a:cubicBezTo>
                  <a:cubicBezTo>
                    <a:pt x="21775" y="1334"/>
                    <a:pt x="22313" y="2020"/>
                    <a:pt x="21649" y="2756"/>
                  </a:cubicBezTo>
                  <a:cubicBezTo>
                    <a:pt x="21253" y="3193"/>
                    <a:pt x="20660" y="3282"/>
                    <a:pt x="20244" y="3282"/>
                  </a:cubicBezTo>
                  <a:cubicBezTo>
                    <a:pt x="19961" y="3282"/>
                    <a:pt x="19761" y="3241"/>
                    <a:pt x="19761" y="3241"/>
                  </a:cubicBezTo>
                  <a:lnTo>
                    <a:pt x="19761" y="3241"/>
                  </a:lnTo>
                  <a:cubicBezTo>
                    <a:pt x="19761" y="3241"/>
                    <a:pt x="19798" y="4380"/>
                    <a:pt x="19149" y="4524"/>
                  </a:cubicBezTo>
                  <a:cubicBezTo>
                    <a:pt x="19104" y="4534"/>
                    <a:pt x="19058" y="4538"/>
                    <a:pt x="19012" y="4538"/>
                  </a:cubicBezTo>
                  <a:cubicBezTo>
                    <a:pt x="18407" y="4538"/>
                    <a:pt x="17810" y="3721"/>
                    <a:pt x="17810" y="3720"/>
                  </a:cubicBezTo>
                  <a:lnTo>
                    <a:pt x="17810" y="3720"/>
                  </a:lnTo>
                  <a:cubicBezTo>
                    <a:pt x="17810" y="3721"/>
                    <a:pt x="18080" y="5472"/>
                    <a:pt x="17163" y="5741"/>
                  </a:cubicBezTo>
                  <a:cubicBezTo>
                    <a:pt x="17057" y="5772"/>
                    <a:pt x="16964" y="5786"/>
                    <a:pt x="16881" y="5786"/>
                  </a:cubicBezTo>
                  <a:cubicBezTo>
                    <a:pt x="16249" y="5786"/>
                    <a:pt x="16258" y="4975"/>
                    <a:pt x="16258" y="4975"/>
                  </a:cubicBezTo>
                  <a:lnTo>
                    <a:pt x="16258" y="4975"/>
                  </a:lnTo>
                  <a:cubicBezTo>
                    <a:pt x="16258" y="4975"/>
                    <a:pt x="15773" y="6051"/>
                    <a:pt x="14982" y="6051"/>
                  </a:cubicBezTo>
                  <a:cubicBezTo>
                    <a:pt x="14941" y="6051"/>
                    <a:pt x="14900" y="6048"/>
                    <a:pt x="14858" y="6042"/>
                  </a:cubicBezTo>
                  <a:cubicBezTo>
                    <a:pt x="14360" y="5972"/>
                    <a:pt x="14332" y="5663"/>
                    <a:pt x="14398" y="5414"/>
                  </a:cubicBezTo>
                  <a:lnTo>
                    <a:pt x="14398" y="5414"/>
                  </a:lnTo>
                  <a:cubicBezTo>
                    <a:pt x="14111" y="6032"/>
                    <a:pt x="13433" y="7305"/>
                    <a:pt x="12646" y="7537"/>
                  </a:cubicBezTo>
                  <a:cubicBezTo>
                    <a:pt x="12512" y="7576"/>
                    <a:pt x="12393" y="7593"/>
                    <a:pt x="12287" y="7593"/>
                  </a:cubicBezTo>
                  <a:cubicBezTo>
                    <a:pt x="11557" y="7593"/>
                    <a:pt x="11424" y="6793"/>
                    <a:pt x="11424" y="6793"/>
                  </a:cubicBezTo>
                  <a:cubicBezTo>
                    <a:pt x="11424" y="6793"/>
                    <a:pt x="11190" y="7613"/>
                    <a:pt x="10286" y="7785"/>
                  </a:cubicBezTo>
                  <a:cubicBezTo>
                    <a:pt x="10154" y="7810"/>
                    <a:pt x="10040" y="7820"/>
                    <a:pt x="9941" y="7820"/>
                  </a:cubicBezTo>
                  <a:cubicBezTo>
                    <a:pt x="9367" y="7820"/>
                    <a:pt x="9323" y="7457"/>
                    <a:pt x="9323" y="7457"/>
                  </a:cubicBezTo>
                  <a:lnTo>
                    <a:pt x="9323" y="7457"/>
                  </a:lnTo>
                  <a:cubicBezTo>
                    <a:pt x="9323" y="7457"/>
                    <a:pt x="9337" y="8297"/>
                    <a:pt x="8345" y="8660"/>
                  </a:cubicBezTo>
                  <a:cubicBezTo>
                    <a:pt x="8167" y="8725"/>
                    <a:pt x="8007" y="8752"/>
                    <a:pt x="7866" y="8752"/>
                  </a:cubicBezTo>
                  <a:cubicBezTo>
                    <a:pt x="7225" y="8752"/>
                    <a:pt x="6960" y="8198"/>
                    <a:pt x="6960" y="8198"/>
                  </a:cubicBezTo>
                  <a:cubicBezTo>
                    <a:pt x="6960" y="8198"/>
                    <a:pt x="6768" y="9171"/>
                    <a:pt x="5604" y="9419"/>
                  </a:cubicBezTo>
                  <a:cubicBezTo>
                    <a:pt x="5481" y="9445"/>
                    <a:pt x="5375" y="9457"/>
                    <a:pt x="5285" y="9457"/>
                  </a:cubicBezTo>
                  <a:cubicBezTo>
                    <a:pt x="4517" y="9457"/>
                    <a:pt x="4830" y="8613"/>
                    <a:pt x="4830" y="8613"/>
                  </a:cubicBezTo>
                  <a:lnTo>
                    <a:pt x="4830" y="8613"/>
                  </a:lnTo>
                  <a:cubicBezTo>
                    <a:pt x="4830" y="8613"/>
                    <a:pt x="4281" y="9095"/>
                    <a:pt x="3541" y="9095"/>
                  </a:cubicBezTo>
                  <a:cubicBezTo>
                    <a:pt x="3320" y="9095"/>
                    <a:pt x="3082" y="9052"/>
                    <a:pt x="2837" y="8940"/>
                  </a:cubicBezTo>
                  <a:cubicBezTo>
                    <a:pt x="1768" y="8455"/>
                    <a:pt x="3440" y="6768"/>
                    <a:pt x="3440" y="6768"/>
                  </a:cubicBezTo>
                  <a:lnTo>
                    <a:pt x="3440" y="6768"/>
                  </a:lnTo>
                  <a:cubicBezTo>
                    <a:pt x="3440" y="6768"/>
                    <a:pt x="3438" y="6768"/>
                    <a:pt x="3434" y="6768"/>
                  </a:cubicBezTo>
                  <a:cubicBezTo>
                    <a:pt x="3348" y="6768"/>
                    <a:pt x="2390" y="6754"/>
                    <a:pt x="1509" y="6162"/>
                  </a:cubicBezTo>
                  <a:cubicBezTo>
                    <a:pt x="1125" y="5904"/>
                    <a:pt x="1084" y="5684"/>
                    <a:pt x="1166" y="5514"/>
                  </a:cubicBezTo>
                  <a:lnTo>
                    <a:pt x="1166" y="5514"/>
                  </a:lnTo>
                  <a:cubicBezTo>
                    <a:pt x="1014" y="5615"/>
                    <a:pt x="882" y="5747"/>
                    <a:pt x="822" y="5920"/>
                  </a:cubicBezTo>
                  <a:cubicBezTo>
                    <a:pt x="633" y="6460"/>
                    <a:pt x="1320" y="6659"/>
                    <a:pt x="1320" y="6659"/>
                  </a:cubicBezTo>
                  <a:cubicBezTo>
                    <a:pt x="1320" y="6659"/>
                    <a:pt x="6" y="6851"/>
                    <a:pt x="2" y="7686"/>
                  </a:cubicBezTo>
                  <a:cubicBezTo>
                    <a:pt x="0" y="8522"/>
                    <a:pt x="1374" y="8623"/>
                    <a:pt x="1374" y="8623"/>
                  </a:cubicBezTo>
                  <a:cubicBezTo>
                    <a:pt x="1374" y="8623"/>
                    <a:pt x="184" y="9256"/>
                    <a:pt x="244" y="9945"/>
                  </a:cubicBezTo>
                  <a:cubicBezTo>
                    <a:pt x="290" y="10485"/>
                    <a:pt x="1072" y="10542"/>
                    <a:pt x="1405" y="10542"/>
                  </a:cubicBezTo>
                  <a:cubicBezTo>
                    <a:pt x="1496" y="10542"/>
                    <a:pt x="1554" y="10538"/>
                    <a:pt x="1554" y="10538"/>
                  </a:cubicBezTo>
                  <a:lnTo>
                    <a:pt x="1554" y="10538"/>
                  </a:lnTo>
                  <a:cubicBezTo>
                    <a:pt x="1554" y="10538"/>
                    <a:pt x="740" y="10880"/>
                    <a:pt x="800" y="11420"/>
                  </a:cubicBezTo>
                  <a:cubicBezTo>
                    <a:pt x="861" y="11960"/>
                    <a:pt x="2112" y="12211"/>
                    <a:pt x="2112" y="12211"/>
                  </a:cubicBezTo>
                  <a:cubicBezTo>
                    <a:pt x="2112" y="12211"/>
                    <a:pt x="1470" y="12781"/>
                    <a:pt x="1733" y="13093"/>
                  </a:cubicBezTo>
                  <a:cubicBezTo>
                    <a:pt x="4985" y="13105"/>
                    <a:pt x="20058" y="13165"/>
                    <a:pt x="20058" y="13165"/>
                  </a:cubicBezTo>
                  <a:cubicBezTo>
                    <a:pt x="20085" y="13165"/>
                    <a:pt x="20113" y="13165"/>
                    <a:pt x="20139" y="13165"/>
                  </a:cubicBezTo>
                  <a:cubicBezTo>
                    <a:pt x="24231" y="13165"/>
                    <a:pt x="22785" y="11898"/>
                    <a:pt x="22785" y="11898"/>
                  </a:cubicBezTo>
                  <a:cubicBezTo>
                    <a:pt x="22785" y="11898"/>
                    <a:pt x="23942" y="11607"/>
                    <a:pt x="23883" y="10920"/>
                  </a:cubicBezTo>
                  <a:cubicBezTo>
                    <a:pt x="23851" y="10547"/>
                    <a:pt x="23597" y="10461"/>
                    <a:pt x="23371" y="10461"/>
                  </a:cubicBezTo>
                  <a:cubicBezTo>
                    <a:pt x="23180" y="10461"/>
                    <a:pt x="23009" y="10522"/>
                    <a:pt x="23009" y="10522"/>
                  </a:cubicBezTo>
                  <a:cubicBezTo>
                    <a:pt x="23009" y="10522"/>
                    <a:pt x="23825" y="9690"/>
                    <a:pt x="23014" y="9344"/>
                  </a:cubicBezTo>
                  <a:cubicBezTo>
                    <a:pt x="22376" y="9072"/>
                    <a:pt x="21970" y="9042"/>
                    <a:pt x="21825" y="9042"/>
                  </a:cubicBezTo>
                  <a:cubicBezTo>
                    <a:pt x="21785" y="9042"/>
                    <a:pt x="21765" y="9044"/>
                    <a:pt x="21765" y="9044"/>
                  </a:cubicBezTo>
                  <a:cubicBezTo>
                    <a:pt x="21765" y="9044"/>
                    <a:pt x="24521" y="7779"/>
                    <a:pt x="24525" y="6795"/>
                  </a:cubicBezTo>
                  <a:cubicBezTo>
                    <a:pt x="24529" y="5813"/>
                    <a:pt x="24030" y="5467"/>
                    <a:pt x="24030" y="5467"/>
                  </a:cubicBezTo>
                  <a:cubicBezTo>
                    <a:pt x="24030" y="5467"/>
                    <a:pt x="25221" y="4734"/>
                    <a:pt x="24661" y="3947"/>
                  </a:cubicBezTo>
                  <a:cubicBezTo>
                    <a:pt x="24100" y="3158"/>
                    <a:pt x="23038" y="3105"/>
                    <a:pt x="23038" y="3105"/>
                  </a:cubicBezTo>
                  <a:cubicBezTo>
                    <a:pt x="23038" y="3105"/>
                    <a:pt x="23915" y="2666"/>
                    <a:pt x="23604" y="2076"/>
                  </a:cubicBezTo>
                  <a:cubicBezTo>
                    <a:pt x="23448" y="1778"/>
                    <a:pt x="23212" y="1704"/>
                    <a:pt x="23016" y="1704"/>
                  </a:cubicBezTo>
                  <a:cubicBezTo>
                    <a:pt x="22822" y="1704"/>
                    <a:pt x="22667" y="1777"/>
                    <a:pt x="22667" y="1777"/>
                  </a:cubicBezTo>
                  <a:cubicBezTo>
                    <a:pt x="22667" y="1777"/>
                    <a:pt x="23734" y="1240"/>
                    <a:pt x="23173" y="453"/>
                  </a:cubicBezTo>
                  <a:cubicBezTo>
                    <a:pt x="23018" y="235"/>
                    <a:pt x="22814" y="92"/>
                    <a:pt x="22603" y="1"/>
                  </a:cubicBezTo>
                  <a:close/>
                </a:path>
              </a:pathLst>
            </a:custGeom>
            <a:solidFill>
              <a:srgbClr val="6E8A61">
                <a:alpha val="55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matchingName="Title and body">
  <p:cSld name="Title and body">
    <p:spTree>
      <p:nvGrpSpPr>
        <p:cNvPr id="1" name="Shape 101"/>
        <p:cNvGrpSpPr/>
        <p:nvPr/>
      </p:nvGrpSpPr>
      <p:grpSpPr>
        <a:xfrm>
          <a:off x="0" y="0"/>
          <a:ext cx="0" cy="0"/>
          <a:chOff x="0" y="0"/>
          <a:chExt cx="0" cy="0"/>
        </a:xfrm>
      </p:grpSpPr>
      <p:grpSp>
        <p:nvGrpSpPr>
          <p:cNvPr id="102" name="Google Shape;102;p4"/>
          <p:cNvGrpSpPr/>
          <p:nvPr/>
        </p:nvGrpSpPr>
        <p:grpSpPr>
          <a:xfrm>
            <a:off x="-807700" y="-150494"/>
            <a:ext cx="11108498" cy="7146738"/>
            <a:chOff x="-807700" y="-150494"/>
            <a:chExt cx="11108498" cy="7146738"/>
          </a:xfrm>
        </p:grpSpPr>
        <p:sp>
          <p:nvSpPr>
            <p:cNvPr id="103" name="Google Shape;103;p4"/>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 name="Google Shape;104;p4"/>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 name="Google Shape;105;p4"/>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6" name="Google Shape;106;p4"/>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107" name="Google Shape;107;p4"/>
          <p:cNvSpPr txBox="1">
            <a:spLocks noGrp="1"/>
          </p:cNvSpPr>
          <p:nvPr>
            <p:ph type="body" idx="1"/>
          </p:nvPr>
        </p:nvSpPr>
        <p:spPr>
          <a:xfrm>
            <a:off x="720000" y="1237083"/>
            <a:ext cx="7704000" cy="33663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accent3"/>
              </a:buClr>
              <a:buSzPts val="1400"/>
              <a:buChar char="●"/>
              <a:defRPr sz="105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1600"/>
              </a:spcBef>
              <a:spcAft>
                <a:spcPts val="0"/>
              </a:spcAft>
              <a:buClr>
                <a:srgbClr val="434343"/>
              </a:buClr>
              <a:buSzPts val="1400"/>
              <a:buChar char="■"/>
              <a:defRPr>
                <a:solidFill>
                  <a:srgbClr val="434343"/>
                </a:solidFill>
              </a:defRPr>
            </a:lvl3pPr>
            <a:lvl4pPr marL="1828800" lvl="3" indent="-317500" rtl="0">
              <a:lnSpc>
                <a:spcPct val="115000"/>
              </a:lnSpc>
              <a:spcBef>
                <a:spcPts val="1600"/>
              </a:spcBef>
              <a:spcAft>
                <a:spcPts val="0"/>
              </a:spcAft>
              <a:buClr>
                <a:srgbClr val="434343"/>
              </a:buClr>
              <a:buSzPts val="1400"/>
              <a:buChar char="●"/>
              <a:defRPr>
                <a:solidFill>
                  <a:srgbClr val="434343"/>
                </a:solidFill>
              </a:defRPr>
            </a:lvl4pPr>
            <a:lvl5pPr marL="2286000" lvl="4" indent="-317500" rtl="0">
              <a:lnSpc>
                <a:spcPct val="115000"/>
              </a:lnSpc>
              <a:spcBef>
                <a:spcPts val="1600"/>
              </a:spcBef>
              <a:spcAft>
                <a:spcPts val="0"/>
              </a:spcAft>
              <a:buClr>
                <a:srgbClr val="434343"/>
              </a:buClr>
              <a:buSzPts val="1400"/>
              <a:buChar char="○"/>
              <a:defRPr>
                <a:solidFill>
                  <a:srgbClr val="434343"/>
                </a:solidFill>
              </a:defRPr>
            </a:lvl5pPr>
            <a:lvl6pPr marL="2743200" lvl="5" indent="-317500" rtl="0">
              <a:lnSpc>
                <a:spcPct val="115000"/>
              </a:lnSpc>
              <a:spcBef>
                <a:spcPts val="1600"/>
              </a:spcBef>
              <a:spcAft>
                <a:spcPts val="0"/>
              </a:spcAft>
              <a:buClr>
                <a:srgbClr val="434343"/>
              </a:buClr>
              <a:buSzPts val="1400"/>
              <a:buChar char="■"/>
              <a:defRPr>
                <a:solidFill>
                  <a:srgbClr val="434343"/>
                </a:solidFill>
              </a:defRPr>
            </a:lvl6pPr>
            <a:lvl7pPr marL="3200400" lvl="6" indent="-317500" rtl="0">
              <a:lnSpc>
                <a:spcPct val="115000"/>
              </a:lnSpc>
              <a:spcBef>
                <a:spcPts val="1600"/>
              </a:spcBef>
              <a:spcAft>
                <a:spcPts val="0"/>
              </a:spcAft>
              <a:buClr>
                <a:srgbClr val="434343"/>
              </a:buClr>
              <a:buSzPts val="1400"/>
              <a:buChar char="●"/>
              <a:defRPr>
                <a:solidFill>
                  <a:srgbClr val="434343"/>
                </a:solidFill>
              </a:defRPr>
            </a:lvl7pPr>
            <a:lvl8pPr marL="3657600" lvl="7" indent="-317500" rtl="0">
              <a:lnSpc>
                <a:spcPct val="115000"/>
              </a:lnSpc>
              <a:spcBef>
                <a:spcPts val="1600"/>
              </a:spcBef>
              <a:spcAft>
                <a:spcPts val="0"/>
              </a:spcAft>
              <a:buClr>
                <a:srgbClr val="434343"/>
              </a:buClr>
              <a:buSzPts val="1400"/>
              <a:buChar char="○"/>
              <a:defRPr>
                <a:solidFill>
                  <a:srgbClr val="434343"/>
                </a:solidFill>
              </a:defRPr>
            </a:lvl8pPr>
            <a:lvl9pPr marL="4114800" lvl="8" indent="-317500" rtl="0">
              <a:lnSpc>
                <a:spcPct val="115000"/>
              </a:lnSpc>
              <a:spcBef>
                <a:spcPts val="1600"/>
              </a:spcBef>
              <a:spcAft>
                <a:spcPts val="1600"/>
              </a:spcAft>
              <a:buClr>
                <a:srgbClr val="434343"/>
              </a:buClr>
              <a:buSzPts val="1400"/>
              <a:buChar char="■"/>
              <a:defRPr>
                <a:solidFill>
                  <a:srgbClr val="434343"/>
                </a:solidFill>
              </a:defRPr>
            </a:lvl9pPr>
          </a:lstStyle>
          <a:p/>
        </p:txBody>
      </p:sp>
      <p:sp>
        <p:nvSpPr>
          <p:cNvPr id="108" name="Google Shape;108;p4"/>
          <p:cNvSpPr/>
          <p:nvPr/>
        </p:nvSpPr>
        <p:spPr>
          <a:xfrm flipH="1">
            <a:off x="3979050" y="3743575"/>
            <a:ext cx="5212563" cy="1409527"/>
          </a:xfrm>
          <a:custGeom>
            <a:avLst/>
            <a:gdLst/>
            <a:ahLst/>
            <a:cxnLst/>
            <a:rect l="l" t="t" r="r" b="b"/>
            <a:pathLst>
              <a:path w="15647" h="4270" extrusionOk="0">
                <a:moveTo>
                  <a:pt x="324" y="1"/>
                </a:moveTo>
                <a:cubicBezTo>
                  <a:pt x="210" y="1"/>
                  <a:pt x="102" y="4"/>
                  <a:pt x="0" y="12"/>
                </a:cubicBezTo>
                <a:lnTo>
                  <a:pt x="78" y="4269"/>
                </a:lnTo>
                <a:lnTo>
                  <a:pt x="15647" y="4244"/>
                </a:lnTo>
                <a:cubicBezTo>
                  <a:pt x="15647" y="4244"/>
                  <a:pt x="4213" y="1"/>
                  <a:pt x="324"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09" name="Google Shape;109;p4"/>
          <p:cNvGrpSpPr/>
          <p:nvPr/>
        </p:nvGrpSpPr>
        <p:grpSpPr>
          <a:xfrm flipH="1">
            <a:off x="6566955" y="3680783"/>
            <a:ext cx="2129364" cy="1462803"/>
            <a:chOff x="151837" y="1574012"/>
            <a:chExt cx="1136206" cy="780536"/>
          </a:xfrm>
        </p:grpSpPr>
        <p:sp>
          <p:nvSpPr>
            <p:cNvPr id="110" name="Google Shape;110;p4"/>
            <p:cNvSpPr/>
            <p:nvPr/>
          </p:nvSpPr>
          <p:spPr>
            <a:xfrm>
              <a:off x="151837" y="1574012"/>
              <a:ext cx="1136206" cy="780536"/>
            </a:xfrm>
            <a:custGeom>
              <a:avLst/>
              <a:gdLst/>
              <a:ahLst/>
              <a:cxnLst/>
              <a:rect l="l" t="t" r="r" b="b"/>
              <a:pathLst>
                <a:path w="25221" h="17326" extrusionOk="0">
                  <a:moveTo>
                    <a:pt x="17324" y="1"/>
                  </a:moveTo>
                  <a:cubicBezTo>
                    <a:pt x="17217" y="1"/>
                    <a:pt x="17090" y="21"/>
                    <a:pt x="16937" y="67"/>
                  </a:cubicBezTo>
                  <a:cubicBezTo>
                    <a:pt x="15811" y="407"/>
                    <a:pt x="15744" y="1389"/>
                    <a:pt x="15744" y="1389"/>
                  </a:cubicBezTo>
                  <a:cubicBezTo>
                    <a:pt x="15744" y="1389"/>
                    <a:pt x="15440" y="906"/>
                    <a:pt x="14858" y="906"/>
                  </a:cubicBezTo>
                  <a:cubicBezTo>
                    <a:pt x="14695" y="906"/>
                    <a:pt x="14511" y="944"/>
                    <a:pt x="14306" y="1040"/>
                  </a:cubicBezTo>
                  <a:cubicBezTo>
                    <a:pt x="13367" y="1478"/>
                    <a:pt x="13488" y="2313"/>
                    <a:pt x="13488" y="2313"/>
                  </a:cubicBezTo>
                  <a:cubicBezTo>
                    <a:pt x="13488" y="2313"/>
                    <a:pt x="13409" y="1997"/>
                    <a:pt x="12925" y="1997"/>
                  </a:cubicBezTo>
                  <a:cubicBezTo>
                    <a:pt x="12806" y="1997"/>
                    <a:pt x="12662" y="2016"/>
                    <a:pt x="12488" y="2064"/>
                  </a:cubicBezTo>
                  <a:cubicBezTo>
                    <a:pt x="11612" y="2307"/>
                    <a:pt x="11482" y="3141"/>
                    <a:pt x="11482" y="3141"/>
                  </a:cubicBezTo>
                  <a:cubicBezTo>
                    <a:pt x="11482" y="3141"/>
                    <a:pt x="11264" y="2409"/>
                    <a:pt x="10598" y="2409"/>
                  </a:cubicBezTo>
                  <a:cubicBezTo>
                    <a:pt x="10472" y="2409"/>
                    <a:pt x="10331" y="2435"/>
                    <a:pt x="10172" y="2496"/>
                  </a:cubicBezTo>
                  <a:cubicBezTo>
                    <a:pt x="9420" y="2788"/>
                    <a:pt x="8911" y="4103"/>
                    <a:pt x="8703" y="4743"/>
                  </a:cubicBezTo>
                  <a:lnTo>
                    <a:pt x="8703" y="4743"/>
                  </a:lnTo>
                  <a:cubicBezTo>
                    <a:pt x="8735" y="4491"/>
                    <a:pt x="8664" y="4190"/>
                    <a:pt x="8164" y="4160"/>
                  </a:cubicBezTo>
                  <a:cubicBezTo>
                    <a:pt x="8146" y="4159"/>
                    <a:pt x="8127" y="4158"/>
                    <a:pt x="8109" y="4158"/>
                  </a:cubicBezTo>
                  <a:cubicBezTo>
                    <a:pt x="7273" y="4158"/>
                    <a:pt x="6908" y="5333"/>
                    <a:pt x="6908" y="5333"/>
                  </a:cubicBezTo>
                  <a:cubicBezTo>
                    <a:pt x="6908" y="5333"/>
                    <a:pt x="6818" y="4573"/>
                    <a:pt x="6238" y="4573"/>
                  </a:cubicBezTo>
                  <a:cubicBezTo>
                    <a:pt x="6143" y="4573"/>
                    <a:pt x="6034" y="4594"/>
                    <a:pt x="5910" y="4641"/>
                  </a:cubicBezTo>
                  <a:cubicBezTo>
                    <a:pt x="5033" y="4982"/>
                    <a:pt x="5527" y="6703"/>
                    <a:pt x="5527" y="6703"/>
                  </a:cubicBezTo>
                  <a:cubicBezTo>
                    <a:pt x="5527" y="6703"/>
                    <a:pt x="4870" y="5983"/>
                    <a:pt x="4282" y="5983"/>
                  </a:cubicBezTo>
                  <a:cubicBezTo>
                    <a:pt x="4217" y="5983"/>
                    <a:pt x="4153" y="5991"/>
                    <a:pt x="4091" y="6011"/>
                  </a:cubicBezTo>
                  <a:cubicBezTo>
                    <a:pt x="3465" y="6205"/>
                    <a:pt x="3648" y="7335"/>
                    <a:pt x="3648" y="7335"/>
                  </a:cubicBezTo>
                  <a:cubicBezTo>
                    <a:pt x="3648" y="7335"/>
                    <a:pt x="3550" y="7323"/>
                    <a:pt x="3396" y="7323"/>
                  </a:cubicBezTo>
                  <a:cubicBezTo>
                    <a:pt x="3001" y="7323"/>
                    <a:pt x="2239" y="7402"/>
                    <a:pt x="1831" y="7966"/>
                  </a:cubicBezTo>
                  <a:cubicBezTo>
                    <a:pt x="1265" y="8750"/>
                    <a:pt x="1888" y="9391"/>
                    <a:pt x="1888" y="9391"/>
                  </a:cubicBezTo>
                  <a:cubicBezTo>
                    <a:pt x="1888" y="9391"/>
                    <a:pt x="1012" y="9536"/>
                    <a:pt x="822" y="10075"/>
                  </a:cubicBezTo>
                  <a:cubicBezTo>
                    <a:pt x="633" y="10616"/>
                    <a:pt x="1320" y="10814"/>
                    <a:pt x="1320" y="10814"/>
                  </a:cubicBezTo>
                  <a:cubicBezTo>
                    <a:pt x="1320" y="10814"/>
                    <a:pt x="7" y="11006"/>
                    <a:pt x="2" y="11841"/>
                  </a:cubicBezTo>
                  <a:cubicBezTo>
                    <a:pt x="0" y="12677"/>
                    <a:pt x="1376" y="12780"/>
                    <a:pt x="1376" y="12780"/>
                  </a:cubicBezTo>
                  <a:cubicBezTo>
                    <a:pt x="1376" y="12780"/>
                    <a:pt x="185" y="13415"/>
                    <a:pt x="245" y="14102"/>
                  </a:cubicBezTo>
                  <a:cubicBezTo>
                    <a:pt x="291" y="14643"/>
                    <a:pt x="1074" y="14701"/>
                    <a:pt x="1408" y="14701"/>
                  </a:cubicBezTo>
                  <a:cubicBezTo>
                    <a:pt x="1499" y="14701"/>
                    <a:pt x="1556" y="14696"/>
                    <a:pt x="1556" y="14696"/>
                  </a:cubicBezTo>
                  <a:lnTo>
                    <a:pt x="1556" y="14696"/>
                  </a:lnTo>
                  <a:cubicBezTo>
                    <a:pt x="1556" y="14696"/>
                    <a:pt x="741" y="15038"/>
                    <a:pt x="802" y="15577"/>
                  </a:cubicBezTo>
                  <a:cubicBezTo>
                    <a:pt x="862" y="16118"/>
                    <a:pt x="2114" y="16368"/>
                    <a:pt x="2114" y="16368"/>
                  </a:cubicBezTo>
                  <a:cubicBezTo>
                    <a:pt x="2114" y="16368"/>
                    <a:pt x="1472" y="16938"/>
                    <a:pt x="1735" y="17251"/>
                  </a:cubicBezTo>
                  <a:cubicBezTo>
                    <a:pt x="4986" y="17265"/>
                    <a:pt x="20059" y="17325"/>
                    <a:pt x="20059" y="17325"/>
                  </a:cubicBezTo>
                  <a:cubicBezTo>
                    <a:pt x="20085" y="17325"/>
                    <a:pt x="20110" y="17325"/>
                    <a:pt x="20135" y="17325"/>
                  </a:cubicBezTo>
                  <a:cubicBezTo>
                    <a:pt x="24231" y="17325"/>
                    <a:pt x="22785" y="16058"/>
                    <a:pt x="22785" y="16058"/>
                  </a:cubicBezTo>
                  <a:cubicBezTo>
                    <a:pt x="22785" y="16058"/>
                    <a:pt x="23943" y="15768"/>
                    <a:pt x="23883" y="15080"/>
                  </a:cubicBezTo>
                  <a:cubicBezTo>
                    <a:pt x="23851" y="14707"/>
                    <a:pt x="23598" y="14622"/>
                    <a:pt x="23372" y="14622"/>
                  </a:cubicBezTo>
                  <a:cubicBezTo>
                    <a:pt x="23181" y="14622"/>
                    <a:pt x="23011" y="14683"/>
                    <a:pt x="23011" y="14683"/>
                  </a:cubicBezTo>
                  <a:cubicBezTo>
                    <a:pt x="23011" y="14683"/>
                    <a:pt x="23827" y="13850"/>
                    <a:pt x="23014" y="13504"/>
                  </a:cubicBezTo>
                  <a:cubicBezTo>
                    <a:pt x="22376" y="13232"/>
                    <a:pt x="21970" y="13203"/>
                    <a:pt x="21825" y="13203"/>
                  </a:cubicBezTo>
                  <a:cubicBezTo>
                    <a:pt x="21785" y="13203"/>
                    <a:pt x="21765" y="13205"/>
                    <a:pt x="21765" y="13205"/>
                  </a:cubicBezTo>
                  <a:cubicBezTo>
                    <a:pt x="21765" y="13205"/>
                    <a:pt x="24521" y="11938"/>
                    <a:pt x="24525" y="10955"/>
                  </a:cubicBezTo>
                  <a:cubicBezTo>
                    <a:pt x="24529" y="9972"/>
                    <a:pt x="24030" y="9627"/>
                    <a:pt x="24030" y="9627"/>
                  </a:cubicBezTo>
                  <a:cubicBezTo>
                    <a:pt x="24030" y="9627"/>
                    <a:pt x="25221" y="8895"/>
                    <a:pt x="24661" y="8107"/>
                  </a:cubicBezTo>
                  <a:cubicBezTo>
                    <a:pt x="24101" y="7319"/>
                    <a:pt x="23038" y="7265"/>
                    <a:pt x="23038" y="7265"/>
                  </a:cubicBezTo>
                  <a:cubicBezTo>
                    <a:pt x="23038" y="7265"/>
                    <a:pt x="23915" y="6827"/>
                    <a:pt x="23604" y="6236"/>
                  </a:cubicBezTo>
                  <a:cubicBezTo>
                    <a:pt x="23447" y="5939"/>
                    <a:pt x="23211" y="5865"/>
                    <a:pt x="23015" y="5865"/>
                  </a:cubicBezTo>
                  <a:cubicBezTo>
                    <a:pt x="22822" y="5865"/>
                    <a:pt x="22668" y="5937"/>
                    <a:pt x="22668" y="5937"/>
                  </a:cubicBezTo>
                  <a:cubicBezTo>
                    <a:pt x="22668" y="5937"/>
                    <a:pt x="23734" y="5400"/>
                    <a:pt x="23174" y="4613"/>
                  </a:cubicBezTo>
                  <a:cubicBezTo>
                    <a:pt x="22796" y="4082"/>
                    <a:pt x="22133" y="3995"/>
                    <a:pt x="21741" y="3995"/>
                  </a:cubicBezTo>
                  <a:cubicBezTo>
                    <a:pt x="21552" y="3995"/>
                    <a:pt x="21425" y="4015"/>
                    <a:pt x="21425" y="4015"/>
                  </a:cubicBezTo>
                  <a:cubicBezTo>
                    <a:pt x="21425" y="4015"/>
                    <a:pt x="22428" y="3528"/>
                    <a:pt x="21429" y="2985"/>
                  </a:cubicBezTo>
                  <a:cubicBezTo>
                    <a:pt x="20686" y="2579"/>
                    <a:pt x="19942" y="2527"/>
                    <a:pt x="19609" y="2527"/>
                  </a:cubicBezTo>
                  <a:cubicBezTo>
                    <a:pt x="19494" y="2527"/>
                    <a:pt x="19429" y="2533"/>
                    <a:pt x="19429" y="2533"/>
                  </a:cubicBezTo>
                  <a:cubicBezTo>
                    <a:pt x="19429" y="2533"/>
                    <a:pt x="20874" y="721"/>
                    <a:pt x="19750" y="324"/>
                  </a:cubicBezTo>
                  <a:cubicBezTo>
                    <a:pt x="19543" y="251"/>
                    <a:pt x="19347" y="221"/>
                    <a:pt x="19164" y="221"/>
                  </a:cubicBezTo>
                  <a:cubicBezTo>
                    <a:pt x="18353" y="221"/>
                    <a:pt x="17810" y="808"/>
                    <a:pt x="17810" y="808"/>
                  </a:cubicBezTo>
                  <a:cubicBezTo>
                    <a:pt x="17810" y="808"/>
                    <a:pt x="17999" y="1"/>
                    <a:pt x="173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 name="Google Shape;111;p4"/>
            <p:cNvSpPr/>
            <p:nvPr/>
          </p:nvSpPr>
          <p:spPr>
            <a:xfrm>
              <a:off x="180128" y="1763673"/>
              <a:ext cx="617816" cy="525193"/>
            </a:xfrm>
            <a:custGeom>
              <a:avLst/>
              <a:gdLst/>
              <a:ahLst/>
              <a:cxnLst/>
              <a:rect l="l" t="t" r="r" b="b"/>
              <a:pathLst>
                <a:path w="13714" h="11658" extrusionOk="0">
                  <a:moveTo>
                    <a:pt x="7193" y="0"/>
                  </a:moveTo>
                  <a:cubicBezTo>
                    <a:pt x="6562" y="225"/>
                    <a:pt x="6282" y="1125"/>
                    <a:pt x="6282" y="1125"/>
                  </a:cubicBezTo>
                  <a:cubicBezTo>
                    <a:pt x="6282" y="1125"/>
                    <a:pt x="6193" y="364"/>
                    <a:pt x="5612" y="364"/>
                  </a:cubicBezTo>
                  <a:cubicBezTo>
                    <a:pt x="5516" y="364"/>
                    <a:pt x="5407" y="385"/>
                    <a:pt x="5283" y="433"/>
                  </a:cubicBezTo>
                  <a:cubicBezTo>
                    <a:pt x="4406" y="773"/>
                    <a:pt x="4901" y="2495"/>
                    <a:pt x="4901" y="2495"/>
                  </a:cubicBezTo>
                  <a:cubicBezTo>
                    <a:pt x="4901" y="2495"/>
                    <a:pt x="4242" y="1774"/>
                    <a:pt x="3654" y="1774"/>
                  </a:cubicBezTo>
                  <a:cubicBezTo>
                    <a:pt x="3589" y="1774"/>
                    <a:pt x="3526" y="1783"/>
                    <a:pt x="3464" y="1802"/>
                  </a:cubicBezTo>
                  <a:cubicBezTo>
                    <a:pt x="2838" y="1996"/>
                    <a:pt x="3021" y="3126"/>
                    <a:pt x="3021" y="3126"/>
                  </a:cubicBezTo>
                  <a:cubicBezTo>
                    <a:pt x="3021" y="3126"/>
                    <a:pt x="2926" y="3114"/>
                    <a:pt x="2776" y="3114"/>
                  </a:cubicBezTo>
                  <a:cubicBezTo>
                    <a:pt x="2491" y="3114"/>
                    <a:pt x="2008" y="3155"/>
                    <a:pt x="1608" y="3394"/>
                  </a:cubicBezTo>
                  <a:cubicBezTo>
                    <a:pt x="1818" y="4122"/>
                    <a:pt x="1945" y="4860"/>
                    <a:pt x="1916" y="5605"/>
                  </a:cubicBezTo>
                  <a:cubicBezTo>
                    <a:pt x="1850" y="7283"/>
                    <a:pt x="1001" y="8858"/>
                    <a:pt x="0" y="10358"/>
                  </a:cubicBezTo>
                  <a:cubicBezTo>
                    <a:pt x="276" y="10477"/>
                    <a:pt x="630" y="10494"/>
                    <a:pt x="811" y="10494"/>
                  </a:cubicBezTo>
                  <a:cubicBezTo>
                    <a:pt x="883" y="10494"/>
                    <a:pt x="928" y="10492"/>
                    <a:pt x="928" y="10492"/>
                  </a:cubicBezTo>
                  <a:lnTo>
                    <a:pt x="928" y="10492"/>
                  </a:lnTo>
                  <a:cubicBezTo>
                    <a:pt x="928" y="10492"/>
                    <a:pt x="161" y="10814"/>
                    <a:pt x="173" y="11327"/>
                  </a:cubicBezTo>
                  <a:cubicBezTo>
                    <a:pt x="912" y="11352"/>
                    <a:pt x="1682" y="11585"/>
                    <a:pt x="2436" y="11643"/>
                  </a:cubicBezTo>
                  <a:cubicBezTo>
                    <a:pt x="2566" y="11653"/>
                    <a:pt x="2695" y="11657"/>
                    <a:pt x="2824" y="11657"/>
                  </a:cubicBezTo>
                  <a:cubicBezTo>
                    <a:pt x="4151" y="11657"/>
                    <a:pt x="5417" y="11148"/>
                    <a:pt x="6603" y="10653"/>
                  </a:cubicBezTo>
                  <a:cubicBezTo>
                    <a:pt x="8237" y="9971"/>
                    <a:pt x="9872" y="9288"/>
                    <a:pt x="11506" y="8606"/>
                  </a:cubicBezTo>
                  <a:cubicBezTo>
                    <a:pt x="11170" y="7748"/>
                    <a:pt x="11026" y="6815"/>
                    <a:pt x="11361" y="5959"/>
                  </a:cubicBezTo>
                  <a:cubicBezTo>
                    <a:pt x="11697" y="5102"/>
                    <a:pt x="12588" y="4344"/>
                    <a:pt x="13714" y="4200"/>
                  </a:cubicBezTo>
                  <a:cubicBezTo>
                    <a:pt x="13709" y="4100"/>
                    <a:pt x="13704" y="4000"/>
                    <a:pt x="13699" y="3899"/>
                  </a:cubicBezTo>
                  <a:cubicBezTo>
                    <a:pt x="12858" y="4017"/>
                    <a:pt x="11949" y="4172"/>
                    <a:pt x="11400" y="4686"/>
                  </a:cubicBezTo>
                  <a:cubicBezTo>
                    <a:pt x="11237" y="4839"/>
                    <a:pt x="11112" y="5018"/>
                    <a:pt x="10930" y="5156"/>
                  </a:cubicBezTo>
                  <a:cubicBezTo>
                    <a:pt x="10642" y="5374"/>
                    <a:pt x="10261" y="5459"/>
                    <a:pt x="9860" y="5459"/>
                  </a:cubicBezTo>
                  <a:cubicBezTo>
                    <a:pt x="9457" y="5459"/>
                    <a:pt x="9034" y="5373"/>
                    <a:pt x="8662" y="5251"/>
                  </a:cubicBezTo>
                  <a:cubicBezTo>
                    <a:pt x="8091" y="5064"/>
                    <a:pt x="7532" y="4790"/>
                    <a:pt x="7241" y="4362"/>
                  </a:cubicBezTo>
                  <a:cubicBezTo>
                    <a:pt x="7099" y="4152"/>
                    <a:pt x="7028" y="3919"/>
                    <a:pt x="6972" y="3686"/>
                  </a:cubicBezTo>
                  <a:cubicBezTo>
                    <a:pt x="6677" y="2465"/>
                    <a:pt x="6769" y="1196"/>
                    <a:pt x="7193"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 name="Google Shape;112;p4"/>
            <p:cNvSpPr/>
            <p:nvPr/>
          </p:nvSpPr>
          <p:spPr>
            <a:xfrm>
              <a:off x="151837" y="1761195"/>
              <a:ext cx="1136206" cy="593083"/>
            </a:xfrm>
            <a:custGeom>
              <a:avLst/>
              <a:gdLst/>
              <a:ahLst/>
              <a:cxnLst/>
              <a:rect l="l" t="t" r="r" b="b"/>
              <a:pathLst>
                <a:path w="25221" h="13165" extrusionOk="0">
                  <a:moveTo>
                    <a:pt x="22603" y="1"/>
                  </a:moveTo>
                  <a:lnTo>
                    <a:pt x="22603" y="1"/>
                  </a:lnTo>
                  <a:cubicBezTo>
                    <a:pt x="22769" y="87"/>
                    <a:pt x="23125" y="329"/>
                    <a:pt x="22924" y="738"/>
                  </a:cubicBezTo>
                  <a:cubicBezTo>
                    <a:pt x="22666" y="1260"/>
                    <a:pt x="21775" y="1334"/>
                    <a:pt x="21775" y="1334"/>
                  </a:cubicBezTo>
                  <a:cubicBezTo>
                    <a:pt x="21775" y="1334"/>
                    <a:pt x="22313" y="2020"/>
                    <a:pt x="21649" y="2756"/>
                  </a:cubicBezTo>
                  <a:cubicBezTo>
                    <a:pt x="21253" y="3193"/>
                    <a:pt x="20660" y="3282"/>
                    <a:pt x="20244" y="3282"/>
                  </a:cubicBezTo>
                  <a:cubicBezTo>
                    <a:pt x="19961" y="3282"/>
                    <a:pt x="19761" y="3241"/>
                    <a:pt x="19761" y="3241"/>
                  </a:cubicBezTo>
                  <a:lnTo>
                    <a:pt x="19761" y="3241"/>
                  </a:lnTo>
                  <a:cubicBezTo>
                    <a:pt x="19761" y="3241"/>
                    <a:pt x="19798" y="4380"/>
                    <a:pt x="19149" y="4524"/>
                  </a:cubicBezTo>
                  <a:cubicBezTo>
                    <a:pt x="19104" y="4534"/>
                    <a:pt x="19058" y="4538"/>
                    <a:pt x="19012" y="4538"/>
                  </a:cubicBezTo>
                  <a:cubicBezTo>
                    <a:pt x="18407" y="4538"/>
                    <a:pt x="17810" y="3721"/>
                    <a:pt x="17810" y="3720"/>
                  </a:cubicBezTo>
                  <a:lnTo>
                    <a:pt x="17810" y="3720"/>
                  </a:lnTo>
                  <a:cubicBezTo>
                    <a:pt x="17810" y="3721"/>
                    <a:pt x="18080" y="5472"/>
                    <a:pt x="17163" y="5741"/>
                  </a:cubicBezTo>
                  <a:cubicBezTo>
                    <a:pt x="17057" y="5772"/>
                    <a:pt x="16964" y="5786"/>
                    <a:pt x="16881" y="5786"/>
                  </a:cubicBezTo>
                  <a:cubicBezTo>
                    <a:pt x="16249" y="5786"/>
                    <a:pt x="16258" y="4975"/>
                    <a:pt x="16258" y="4975"/>
                  </a:cubicBezTo>
                  <a:lnTo>
                    <a:pt x="16258" y="4975"/>
                  </a:lnTo>
                  <a:cubicBezTo>
                    <a:pt x="16258" y="4975"/>
                    <a:pt x="15773" y="6051"/>
                    <a:pt x="14982" y="6051"/>
                  </a:cubicBezTo>
                  <a:cubicBezTo>
                    <a:pt x="14941" y="6051"/>
                    <a:pt x="14900" y="6048"/>
                    <a:pt x="14858" y="6042"/>
                  </a:cubicBezTo>
                  <a:cubicBezTo>
                    <a:pt x="14360" y="5972"/>
                    <a:pt x="14332" y="5663"/>
                    <a:pt x="14398" y="5414"/>
                  </a:cubicBezTo>
                  <a:lnTo>
                    <a:pt x="14398" y="5414"/>
                  </a:lnTo>
                  <a:cubicBezTo>
                    <a:pt x="14111" y="6032"/>
                    <a:pt x="13433" y="7305"/>
                    <a:pt x="12646" y="7537"/>
                  </a:cubicBezTo>
                  <a:cubicBezTo>
                    <a:pt x="12512" y="7576"/>
                    <a:pt x="12393" y="7593"/>
                    <a:pt x="12287" y="7593"/>
                  </a:cubicBezTo>
                  <a:cubicBezTo>
                    <a:pt x="11557" y="7593"/>
                    <a:pt x="11424" y="6793"/>
                    <a:pt x="11424" y="6793"/>
                  </a:cubicBezTo>
                  <a:cubicBezTo>
                    <a:pt x="11424" y="6793"/>
                    <a:pt x="11190" y="7613"/>
                    <a:pt x="10286" y="7785"/>
                  </a:cubicBezTo>
                  <a:cubicBezTo>
                    <a:pt x="10154" y="7810"/>
                    <a:pt x="10040" y="7820"/>
                    <a:pt x="9941" y="7820"/>
                  </a:cubicBezTo>
                  <a:cubicBezTo>
                    <a:pt x="9367" y="7820"/>
                    <a:pt x="9323" y="7457"/>
                    <a:pt x="9323" y="7457"/>
                  </a:cubicBezTo>
                  <a:lnTo>
                    <a:pt x="9323" y="7457"/>
                  </a:lnTo>
                  <a:cubicBezTo>
                    <a:pt x="9323" y="7457"/>
                    <a:pt x="9337" y="8297"/>
                    <a:pt x="8345" y="8660"/>
                  </a:cubicBezTo>
                  <a:cubicBezTo>
                    <a:pt x="8167" y="8725"/>
                    <a:pt x="8007" y="8752"/>
                    <a:pt x="7866" y="8752"/>
                  </a:cubicBezTo>
                  <a:cubicBezTo>
                    <a:pt x="7225" y="8752"/>
                    <a:pt x="6960" y="8198"/>
                    <a:pt x="6960" y="8198"/>
                  </a:cubicBezTo>
                  <a:cubicBezTo>
                    <a:pt x="6960" y="8198"/>
                    <a:pt x="6768" y="9171"/>
                    <a:pt x="5604" y="9419"/>
                  </a:cubicBezTo>
                  <a:cubicBezTo>
                    <a:pt x="5481" y="9445"/>
                    <a:pt x="5375" y="9457"/>
                    <a:pt x="5285" y="9457"/>
                  </a:cubicBezTo>
                  <a:cubicBezTo>
                    <a:pt x="4517" y="9457"/>
                    <a:pt x="4830" y="8613"/>
                    <a:pt x="4830" y="8613"/>
                  </a:cubicBezTo>
                  <a:lnTo>
                    <a:pt x="4830" y="8613"/>
                  </a:lnTo>
                  <a:cubicBezTo>
                    <a:pt x="4830" y="8613"/>
                    <a:pt x="4281" y="9095"/>
                    <a:pt x="3541" y="9095"/>
                  </a:cubicBezTo>
                  <a:cubicBezTo>
                    <a:pt x="3320" y="9095"/>
                    <a:pt x="3082" y="9052"/>
                    <a:pt x="2837" y="8940"/>
                  </a:cubicBezTo>
                  <a:cubicBezTo>
                    <a:pt x="1768" y="8455"/>
                    <a:pt x="3440" y="6768"/>
                    <a:pt x="3440" y="6768"/>
                  </a:cubicBezTo>
                  <a:lnTo>
                    <a:pt x="3440" y="6768"/>
                  </a:lnTo>
                  <a:cubicBezTo>
                    <a:pt x="3440" y="6768"/>
                    <a:pt x="3438" y="6768"/>
                    <a:pt x="3434" y="6768"/>
                  </a:cubicBezTo>
                  <a:cubicBezTo>
                    <a:pt x="3348" y="6768"/>
                    <a:pt x="2390" y="6754"/>
                    <a:pt x="1509" y="6162"/>
                  </a:cubicBezTo>
                  <a:cubicBezTo>
                    <a:pt x="1125" y="5904"/>
                    <a:pt x="1084" y="5684"/>
                    <a:pt x="1166" y="5514"/>
                  </a:cubicBezTo>
                  <a:lnTo>
                    <a:pt x="1166" y="5514"/>
                  </a:lnTo>
                  <a:cubicBezTo>
                    <a:pt x="1014" y="5615"/>
                    <a:pt x="882" y="5747"/>
                    <a:pt x="822" y="5920"/>
                  </a:cubicBezTo>
                  <a:cubicBezTo>
                    <a:pt x="633" y="6460"/>
                    <a:pt x="1320" y="6659"/>
                    <a:pt x="1320" y="6659"/>
                  </a:cubicBezTo>
                  <a:cubicBezTo>
                    <a:pt x="1320" y="6659"/>
                    <a:pt x="6" y="6851"/>
                    <a:pt x="2" y="7686"/>
                  </a:cubicBezTo>
                  <a:cubicBezTo>
                    <a:pt x="0" y="8522"/>
                    <a:pt x="1374" y="8623"/>
                    <a:pt x="1374" y="8623"/>
                  </a:cubicBezTo>
                  <a:cubicBezTo>
                    <a:pt x="1374" y="8623"/>
                    <a:pt x="184" y="9256"/>
                    <a:pt x="244" y="9945"/>
                  </a:cubicBezTo>
                  <a:cubicBezTo>
                    <a:pt x="290" y="10485"/>
                    <a:pt x="1072" y="10542"/>
                    <a:pt x="1405" y="10542"/>
                  </a:cubicBezTo>
                  <a:cubicBezTo>
                    <a:pt x="1496" y="10542"/>
                    <a:pt x="1554" y="10538"/>
                    <a:pt x="1554" y="10538"/>
                  </a:cubicBezTo>
                  <a:lnTo>
                    <a:pt x="1554" y="10538"/>
                  </a:lnTo>
                  <a:cubicBezTo>
                    <a:pt x="1554" y="10538"/>
                    <a:pt x="740" y="10880"/>
                    <a:pt x="800" y="11420"/>
                  </a:cubicBezTo>
                  <a:cubicBezTo>
                    <a:pt x="861" y="11960"/>
                    <a:pt x="2112" y="12211"/>
                    <a:pt x="2112" y="12211"/>
                  </a:cubicBezTo>
                  <a:cubicBezTo>
                    <a:pt x="2112" y="12211"/>
                    <a:pt x="1470" y="12781"/>
                    <a:pt x="1733" y="13093"/>
                  </a:cubicBezTo>
                  <a:cubicBezTo>
                    <a:pt x="4985" y="13105"/>
                    <a:pt x="20058" y="13165"/>
                    <a:pt x="20058" y="13165"/>
                  </a:cubicBezTo>
                  <a:cubicBezTo>
                    <a:pt x="20085" y="13165"/>
                    <a:pt x="20113" y="13165"/>
                    <a:pt x="20139" y="13165"/>
                  </a:cubicBezTo>
                  <a:cubicBezTo>
                    <a:pt x="24231" y="13165"/>
                    <a:pt x="22785" y="11898"/>
                    <a:pt x="22785" y="11898"/>
                  </a:cubicBezTo>
                  <a:cubicBezTo>
                    <a:pt x="22785" y="11898"/>
                    <a:pt x="23942" y="11607"/>
                    <a:pt x="23883" y="10920"/>
                  </a:cubicBezTo>
                  <a:cubicBezTo>
                    <a:pt x="23851" y="10547"/>
                    <a:pt x="23597" y="10461"/>
                    <a:pt x="23371" y="10461"/>
                  </a:cubicBezTo>
                  <a:cubicBezTo>
                    <a:pt x="23180" y="10461"/>
                    <a:pt x="23009" y="10522"/>
                    <a:pt x="23009" y="10522"/>
                  </a:cubicBezTo>
                  <a:cubicBezTo>
                    <a:pt x="23009" y="10522"/>
                    <a:pt x="23825" y="9690"/>
                    <a:pt x="23014" y="9344"/>
                  </a:cubicBezTo>
                  <a:cubicBezTo>
                    <a:pt x="22376" y="9072"/>
                    <a:pt x="21970" y="9042"/>
                    <a:pt x="21825" y="9042"/>
                  </a:cubicBezTo>
                  <a:cubicBezTo>
                    <a:pt x="21785" y="9042"/>
                    <a:pt x="21765" y="9044"/>
                    <a:pt x="21765" y="9044"/>
                  </a:cubicBezTo>
                  <a:cubicBezTo>
                    <a:pt x="21765" y="9044"/>
                    <a:pt x="24521" y="7779"/>
                    <a:pt x="24525" y="6795"/>
                  </a:cubicBezTo>
                  <a:cubicBezTo>
                    <a:pt x="24529" y="5813"/>
                    <a:pt x="24030" y="5467"/>
                    <a:pt x="24030" y="5467"/>
                  </a:cubicBezTo>
                  <a:cubicBezTo>
                    <a:pt x="24030" y="5467"/>
                    <a:pt x="25221" y="4734"/>
                    <a:pt x="24661" y="3947"/>
                  </a:cubicBezTo>
                  <a:cubicBezTo>
                    <a:pt x="24100" y="3158"/>
                    <a:pt x="23038" y="3105"/>
                    <a:pt x="23038" y="3105"/>
                  </a:cubicBezTo>
                  <a:cubicBezTo>
                    <a:pt x="23038" y="3105"/>
                    <a:pt x="23915" y="2666"/>
                    <a:pt x="23604" y="2076"/>
                  </a:cubicBezTo>
                  <a:cubicBezTo>
                    <a:pt x="23448" y="1778"/>
                    <a:pt x="23212" y="1704"/>
                    <a:pt x="23016" y="1704"/>
                  </a:cubicBezTo>
                  <a:cubicBezTo>
                    <a:pt x="22822" y="1704"/>
                    <a:pt x="22667" y="1777"/>
                    <a:pt x="22667" y="1777"/>
                  </a:cubicBezTo>
                  <a:cubicBezTo>
                    <a:pt x="22667" y="1777"/>
                    <a:pt x="23734" y="1240"/>
                    <a:pt x="23173" y="453"/>
                  </a:cubicBezTo>
                  <a:cubicBezTo>
                    <a:pt x="23018" y="235"/>
                    <a:pt x="22814" y="92"/>
                    <a:pt x="22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 name="Google Shape;113;p4"/>
            <p:cNvSpPr/>
            <p:nvPr/>
          </p:nvSpPr>
          <p:spPr>
            <a:xfrm>
              <a:off x="151837" y="1761195"/>
              <a:ext cx="1136206" cy="593083"/>
            </a:xfrm>
            <a:custGeom>
              <a:avLst/>
              <a:gdLst/>
              <a:ahLst/>
              <a:cxnLst/>
              <a:rect l="l" t="t" r="r" b="b"/>
              <a:pathLst>
                <a:path w="25221" h="13165" extrusionOk="0">
                  <a:moveTo>
                    <a:pt x="22603" y="1"/>
                  </a:moveTo>
                  <a:lnTo>
                    <a:pt x="22603" y="1"/>
                  </a:lnTo>
                  <a:cubicBezTo>
                    <a:pt x="22769" y="87"/>
                    <a:pt x="23125" y="329"/>
                    <a:pt x="22924" y="738"/>
                  </a:cubicBezTo>
                  <a:cubicBezTo>
                    <a:pt x="22666" y="1260"/>
                    <a:pt x="21775" y="1334"/>
                    <a:pt x="21775" y="1334"/>
                  </a:cubicBezTo>
                  <a:cubicBezTo>
                    <a:pt x="21775" y="1334"/>
                    <a:pt x="22313" y="2020"/>
                    <a:pt x="21649" y="2756"/>
                  </a:cubicBezTo>
                  <a:cubicBezTo>
                    <a:pt x="21253" y="3193"/>
                    <a:pt x="20660" y="3282"/>
                    <a:pt x="20244" y="3282"/>
                  </a:cubicBezTo>
                  <a:cubicBezTo>
                    <a:pt x="19961" y="3282"/>
                    <a:pt x="19761" y="3241"/>
                    <a:pt x="19761" y="3241"/>
                  </a:cubicBezTo>
                  <a:lnTo>
                    <a:pt x="19761" y="3241"/>
                  </a:lnTo>
                  <a:cubicBezTo>
                    <a:pt x="19761" y="3241"/>
                    <a:pt x="19798" y="4380"/>
                    <a:pt x="19149" y="4524"/>
                  </a:cubicBezTo>
                  <a:cubicBezTo>
                    <a:pt x="19104" y="4534"/>
                    <a:pt x="19058" y="4538"/>
                    <a:pt x="19012" y="4538"/>
                  </a:cubicBezTo>
                  <a:cubicBezTo>
                    <a:pt x="18407" y="4538"/>
                    <a:pt x="17810" y="3721"/>
                    <a:pt x="17810" y="3720"/>
                  </a:cubicBezTo>
                  <a:lnTo>
                    <a:pt x="17810" y="3720"/>
                  </a:lnTo>
                  <a:cubicBezTo>
                    <a:pt x="17810" y="3721"/>
                    <a:pt x="18080" y="5472"/>
                    <a:pt x="17163" y="5741"/>
                  </a:cubicBezTo>
                  <a:cubicBezTo>
                    <a:pt x="17057" y="5772"/>
                    <a:pt x="16964" y="5786"/>
                    <a:pt x="16881" y="5786"/>
                  </a:cubicBezTo>
                  <a:cubicBezTo>
                    <a:pt x="16249" y="5786"/>
                    <a:pt x="16258" y="4975"/>
                    <a:pt x="16258" y="4975"/>
                  </a:cubicBezTo>
                  <a:lnTo>
                    <a:pt x="16258" y="4975"/>
                  </a:lnTo>
                  <a:cubicBezTo>
                    <a:pt x="16258" y="4975"/>
                    <a:pt x="15773" y="6051"/>
                    <a:pt x="14982" y="6051"/>
                  </a:cubicBezTo>
                  <a:cubicBezTo>
                    <a:pt x="14941" y="6051"/>
                    <a:pt x="14900" y="6048"/>
                    <a:pt x="14858" y="6042"/>
                  </a:cubicBezTo>
                  <a:cubicBezTo>
                    <a:pt x="14360" y="5972"/>
                    <a:pt x="14332" y="5663"/>
                    <a:pt x="14398" y="5414"/>
                  </a:cubicBezTo>
                  <a:lnTo>
                    <a:pt x="14398" y="5414"/>
                  </a:lnTo>
                  <a:cubicBezTo>
                    <a:pt x="14111" y="6032"/>
                    <a:pt x="13433" y="7305"/>
                    <a:pt x="12646" y="7537"/>
                  </a:cubicBezTo>
                  <a:cubicBezTo>
                    <a:pt x="12512" y="7576"/>
                    <a:pt x="12393" y="7593"/>
                    <a:pt x="12287" y="7593"/>
                  </a:cubicBezTo>
                  <a:cubicBezTo>
                    <a:pt x="11557" y="7593"/>
                    <a:pt x="11424" y="6793"/>
                    <a:pt x="11424" y="6793"/>
                  </a:cubicBezTo>
                  <a:cubicBezTo>
                    <a:pt x="11424" y="6793"/>
                    <a:pt x="11190" y="7613"/>
                    <a:pt x="10286" y="7785"/>
                  </a:cubicBezTo>
                  <a:cubicBezTo>
                    <a:pt x="10154" y="7810"/>
                    <a:pt x="10040" y="7820"/>
                    <a:pt x="9941" y="7820"/>
                  </a:cubicBezTo>
                  <a:cubicBezTo>
                    <a:pt x="9367" y="7820"/>
                    <a:pt x="9323" y="7457"/>
                    <a:pt x="9323" y="7457"/>
                  </a:cubicBezTo>
                  <a:lnTo>
                    <a:pt x="9323" y="7457"/>
                  </a:lnTo>
                  <a:cubicBezTo>
                    <a:pt x="9323" y="7457"/>
                    <a:pt x="9337" y="8297"/>
                    <a:pt x="8345" y="8660"/>
                  </a:cubicBezTo>
                  <a:cubicBezTo>
                    <a:pt x="8167" y="8725"/>
                    <a:pt x="8007" y="8752"/>
                    <a:pt x="7866" y="8752"/>
                  </a:cubicBezTo>
                  <a:cubicBezTo>
                    <a:pt x="7225" y="8752"/>
                    <a:pt x="6960" y="8198"/>
                    <a:pt x="6960" y="8198"/>
                  </a:cubicBezTo>
                  <a:cubicBezTo>
                    <a:pt x="6960" y="8198"/>
                    <a:pt x="6768" y="9171"/>
                    <a:pt x="5604" y="9419"/>
                  </a:cubicBezTo>
                  <a:cubicBezTo>
                    <a:pt x="5481" y="9445"/>
                    <a:pt x="5375" y="9457"/>
                    <a:pt x="5285" y="9457"/>
                  </a:cubicBezTo>
                  <a:cubicBezTo>
                    <a:pt x="4517" y="9457"/>
                    <a:pt x="4830" y="8613"/>
                    <a:pt x="4830" y="8613"/>
                  </a:cubicBezTo>
                  <a:lnTo>
                    <a:pt x="4830" y="8613"/>
                  </a:lnTo>
                  <a:cubicBezTo>
                    <a:pt x="4830" y="8613"/>
                    <a:pt x="4281" y="9095"/>
                    <a:pt x="3541" y="9095"/>
                  </a:cubicBezTo>
                  <a:cubicBezTo>
                    <a:pt x="3320" y="9095"/>
                    <a:pt x="3082" y="9052"/>
                    <a:pt x="2837" y="8940"/>
                  </a:cubicBezTo>
                  <a:cubicBezTo>
                    <a:pt x="1768" y="8455"/>
                    <a:pt x="3440" y="6768"/>
                    <a:pt x="3440" y="6768"/>
                  </a:cubicBezTo>
                  <a:lnTo>
                    <a:pt x="3440" y="6768"/>
                  </a:lnTo>
                  <a:cubicBezTo>
                    <a:pt x="3440" y="6768"/>
                    <a:pt x="3438" y="6768"/>
                    <a:pt x="3434" y="6768"/>
                  </a:cubicBezTo>
                  <a:cubicBezTo>
                    <a:pt x="3348" y="6768"/>
                    <a:pt x="2390" y="6754"/>
                    <a:pt x="1509" y="6162"/>
                  </a:cubicBezTo>
                  <a:cubicBezTo>
                    <a:pt x="1125" y="5904"/>
                    <a:pt x="1084" y="5684"/>
                    <a:pt x="1166" y="5514"/>
                  </a:cubicBezTo>
                  <a:lnTo>
                    <a:pt x="1166" y="5514"/>
                  </a:lnTo>
                  <a:cubicBezTo>
                    <a:pt x="1014" y="5615"/>
                    <a:pt x="882" y="5747"/>
                    <a:pt x="822" y="5920"/>
                  </a:cubicBezTo>
                  <a:cubicBezTo>
                    <a:pt x="633" y="6460"/>
                    <a:pt x="1320" y="6659"/>
                    <a:pt x="1320" y="6659"/>
                  </a:cubicBezTo>
                  <a:cubicBezTo>
                    <a:pt x="1320" y="6659"/>
                    <a:pt x="6" y="6851"/>
                    <a:pt x="2" y="7686"/>
                  </a:cubicBezTo>
                  <a:cubicBezTo>
                    <a:pt x="0" y="8522"/>
                    <a:pt x="1374" y="8623"/>
                    <a:pt x="1374" y="8623"/>
                  </a:cubicBezTo>
                  <a:cubicBezTo>
                    <a:pt x="1374" y="8623"/>
                    <a:pt x="184" y="9256"/>
                    <a:pt x="244" y="9945"/>
                  </a:cubicBezTo>
                  <a:cubicBezTo>
                    <a:pt x="290" y="10485"/>
                    <a:pt x="1072" y="10542"/>
                    <a:pt x="1405" y="10542"/>
                  </a:cubicBezTo>
                  <a:cubicBezTo>
                    <a:pt x="1496" y="10542"/>
                    <a:pt x="1554" y="10538"/>
                    <a:pt x="1554" y="10538"/>
                  </a:cubicBezTo>
                  <a:lnTo>
                    <a:pt x="1554" y="10538"/>
                  </a:lnTo>
                  <a:cubicBezTo>
                    <a:pt x="1554" y="10538"/>
                    <a:pt x="740" y="10880"/>
                    <a:pt x="800" y="11420"/>
                  </a:cubicBezTo>
                  <a:cubicBezTo>
                    <a:pt x="861" y="11960"/>
                    <a:pt x="2112" y="12211"/>
                    <a:pt x="2112" y="12211"/>
                  </a:cubicBezTo>
                  <a:cubicBezTo>
                    <a:pt x="2112" y="12211"/>
                    <a:pt x="1470" y="12781"/>
                    <a:pt x="1733" y="13093"/>
                  </a:cubicBezTo>
                  <a:cubicBezTo>
                    <a:pt x="4985" y="13105"/>
                    <a:pt x="20058" y="13165"/>
                    <a:pt x="20058" y="13165"/>
                  </a:cubicBezTo>
                  <a:cubicBezTo>
                    <a:pt x="20085" y="13165"/>
                    <a:pt x="20113" y="13165"/>
                    <a:pt x="20139" y="13165"/>
                  </a:cubicBezTo>
                  <a:cubicBezTo>
                    <a:pt x="24231" y="13165"/>
                    <a:pt x="22785" y="11898"/>
                    <a:pt x="22785" y="11898"/>
                  </a:cubicBezTo>
                  <a:cubicBezTo>
                    <a:pt x="22785" y="11898"/>
                    <a:pt x="23942" y="11607"/>
                    <a:pt x="23883" y="10920"/>
                  </a:cubicBezTo>
                  <a:cubicBezTo>
                    <a:pt x="23851" y="10547"/>
                    <a:pt x="23597" y="10461"/>
                    <a:pt x="23371" y="10461"/>
                  </a:cubicBezTo>
                  <a:cubicBezTo>
                    <a:pt x="23180" y="10461"/>
                    <a:pt x="23009" y="10522"/>
                    <a:pt x="23009" y="10522"/>
                  </a:cubicBezTo>
                  <a:cubicBezTo>
                    <a:pt x="23009" y="10522"/>
                    <a:pt x="23825" y="9690"/>
                    <a:pt x="23014" y="9344"/>
                  </a:cubicBezTo>
                  <a:cubicBezTo>
                    <a:pt x="22376" y="9072"/>
                    <a:pt x="21970" y="9042"/>
                    <a:pt x="21825" y="9042"/>
                  </a:cubicBezTo>
                  <a:cubicBezTo>
                    <a:pt x="21785" y="9042"/>
                    <a:pt x="21765" y="9044"/>
                    <a:pt x="21765" y="9044"/>
                  </a:cubicBezTo>
                  <a:cubicBezTo>
                    <a:pt x="21765" y="9044"/>
                    <a:pt x="24521" y="7779"/>
                    <a:pt x="24525" y="6795"/>
                  </a:cubicBezTo>
                  <a:cubicBezTo>
                    <a:pt x="24529" y="5813"/>
                    <a:pt x="24030" y="5467"/>
                    <a:pt x="24030" y="5467"/>
                  </a:cubicBezTo>
                  <a:cubicBezTo>
                    <a:pt x="24030" y="5467"/>
                    <a:pt x="25221" y="4734"/>
                    <a:pt x="24661" y="3947"/>
                  </a:cubicBezTo>
                  <a:cubicBezTo>
                    <a:pt x="24100" y="3158"/>
                    <a:pt x="23038" y="3105"/>
                    <a:pt x="23038" y="3105"/>
                  </a:cubicBezTo>
                  <a:cubicBezTo>
                    <a:pt x="23038" y="3105"/>
                    <a:pt x="23915" y="2666"/>
                    <a:pt x="23604" y="2076"/>
                  </a:cubicBezTo>
                  <a:cubicBezTo>
                    <a:pt x="23448" y="1778"/>
                    <a:pt x="23212" y="1704"/>
                    <a:pt x="23016" y="1704"/>
                  </a:cubicBezTo>
                  <a:cubicBezTo>
                    <a:pt x="22822" y="1704"/>
                    <a:pt x="22667" y="1777"/>
                    <a:pt x="22667" y="1777"/>
                  </a:cubicBezTo>
                  <a:cubicBezTo>
                    <a:pt x="22667" y="1777"/>
                    <a:pt x="23734" y="1240"/>
                    <a:pt x="23173" y="453"/>
                  </a:cubicBezTo>
                  <a:cubicBezTo>
                    <a:pt x="23018" y="235"/>
                    <a:pt x="22814" y="92"/>
                    <a:pt x="22603" y="1"/>
                  </a:cubicBezTo>
                  <a:close/>
                </a:path>
              </a:pathLst>
            </a:custGeom>
            <a:solidFill>
              <a:srgbClr val="6E8A61">
                <a:alpha val="55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4" name="Google Shape;114;p4"/>
          <p:cNvGrpSpPr/>
          <p:nvPr/>
        </p:nvGrpSpPr>
        <p:grpSpPr>
          <a:xfrm flipH="1">
            <a:off x="8581909" y="3499732"/>
            <a:ext cx="393532" cy="308956"/>
            <a:chOff x="2044825" y="1265775"/>
            <a:chExt cx="150100" cy="117850"/>
          </a:xfrm>
        </p:grpSpPr>
        <p:sp>
          <p:nvSpPr>
            <p:cNvPr id="115" name="Google Shape;115;p4"/>
            <p:cNvSpPr/>
            <p:nvPr/>
          </p:nvSpPr>
          <p:spPr>
            <a:xfrm>
              <a:off x="2056850" y="1307675"/>
              <a:ext cx="9950" cy="75950"/>
            </a:xfrm>
            <a:custGeom>
              <a:avLst/>
              <a:gdLst/>
              <a:ahLst/>
              <a:cxnLst/>
              <a:rect l="l" t="t" r="r" b="b"/>
              <a:pathLst>
                <a:path w="398" h="3038" extrusionOk="0">
                  <a:moveTo>
                    <a:pt x="217" y="0"/>
                  </a:moveTo>
                  <a:cubicBezTo>
                    <a:pt x="157" y="0"/>
                    <a:pt x="81" y="53"/>
                    <a:pt x="77" y="110"/>
                  </a:cubicBezTo>
                  <a:cubicBezTo>
                    <a:pt x="27" y="1053"/>
                    <a:pt x="1" y="1998"/>
                    <a:pt x="0" y="2942"/>
                  </a:cubicBezTo>
                  <a:cubicBezTo>
                    <a:pt x="71" y="2985"/>
                    <a:pt x="152" y="3038"/>
                    <a:pt x="227" y="3038"/>
                  </a:cubicBezTo>
                  <a:cubicBezTo>
                    <a:pt x="255" y="3038"/>
                    <a:pt x="283" y="3030"/>
                    <a:pt x="309" y="3012"/>
                  </a:cubicBezTo>
                  <a:cubicBezTo>
                    <a:pt x="390" y="2957"/>
                    <a:pt x="397" y="2842"/>
                    <a:pt x="397" y="2745"/>
                  </a:cubicBezTo>
                  <a:cubicBezTo>
                    <a:pt x="393" y="1932"/>
                    <a:pt x="389" y="1120"/>
                    <a:pt x="384" y="308"/>
                  </a:cubicBezTo>
                  <a:cubicBezTo>
                    <a:pt x="384" y="246"/>
                    <a:pt x="383" y="182"/>
                    <a:pt x="362" y="124"/>
                  </a:cubicBezTo>
                  <a:cubicBezTo>
                    <a:pt x="341" y="65"/>
                    <a:pt x="293" y="12"/>
                    <a:pt x="233" y="2"/>
                  </a:cubicBezTo>
                  <a:cubicBezTo>
                    <a:pt x="228" y="1"/>
                    <a:pt x="223"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 name="Google Shape;116;p4"/>
            <p:cNvSpPr/>
            <p:nvPr/>
          </p:nvSpPr>
          <p:spPr>
            <a:xfrm>
              <a:off x="2076175" y="1307675"/>
              <a:ext cx="9925" cy="75950"/>
            </a:xfrm>
            <a:custGeom>
              <a:avLst/>
              <a:gdLst/>
              <a:ahLst/>
              <a:cxnLst/>
              <a:rect l="l" t="t" r="r" b="b"/>
              <a:pathLst>
                <a:path w="397" h="3038" extrusionOk="0">
                  <a:moveTo>
                    <a:pt x="217" y="0"/>
                  </a:moveTo>
                  <a:cubicBezTo>
                    <a:pt x="157" y="0"/>
                    <a:pt x="80" y="53"/>
                    <a:pt x="77" y="110"/>
                  </a:cubicBezTo>
                  <a:cubicBezTo>
                    <a:pt x="27" y="1053"/>
                    <a:pt x="2" y="1998"/>
                    <a:pt x="1" y="2942"/>
                  </a:cubicBezTo>
                  <a:cubicBezTo>
                    <a:pt x="73" y="2985"/>
                    <a:pt x="153" y="3038"/>
                    <a:pt x="228" y="3038"/>
                  </a:cubicBezTo>
                  <a:cubicBezTo>
                    <a:pt x="256" y="3038"/>
                    <a:pt x="284" y="3030"/>
                    <a:pt x="310" y="3012"/>
                  </a:cubicBezTo>
                  <a:cubicBezTo>
                    <a:pt x="390" y="2957"/>
                    <a:pt x="397" y="2842"/>
                    <a:pt x="397" y="2745"/>
                  </a:cubicBezTo>
                  <a:cubicBezTo>
                    <a:pt x="393" y="1932"/>
                    <a:pt x="389" y="1120"/>
                    <a:pt x="385" y="308"/>
                  </a:cubicBezTo>
                  <a:cubicBezTo>
                    <a:pt x="385" y="246"/>
                    <a:pt x="384" y="182"/>
                    <a:pt x="363" y="124"/>
                  </a:cubicBezTo>
                  <a:cubicBezTo>
                    <a:pt x="342" y="65"/>
                    <a:pt x="294" y="12"/>
                    <a:pt x="232" y="2"/>
                  </a:cubicBezTo>
                  <a:cubicBezTo>
                    <a:pt x="227" y="1"/>
                    <a:pt x="222"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 name="Google Shape;117;p4"/>
            <p:cNvSpPr/>
            <p:nvPr/>
          </p:nvSpPr>
          <p:spPr>
            <a:xfrm>
              <a:off x="2095500" y="1307675"/>
              <a:ext cx="9950" cy="75950"/>
            </a:xfrm>
            <a:custGeom>
              <a:avLst/>
              <a:gdLst/>
              <a:ahLst/>
              <a:cxnLst/>
              <a:rect l="l" t="t" r="r" b="b"/>
              <a:pathLst>
                <a:path w="398" h="3038" extrusionOk="0">
                  <a:moveTo>
                    <a:pt x="217" y="0"/>
                  </a:moveTo>
                  <a:cubicBezTo>
                    <a:pt x="158" y="0"/>
                    <a:pt x="80" y="53"/>
                    <a:pt x="78" y="110"/>
                  </a:cubicBezTo>
                  <a:cubicBezTo>
                    <a:pt x="27" y="1053"/>
                    <a:pt x="3" y="1998"/>
                    <a:pt x="0" y="2942"/>
                  </a:cubicBezTo>
                  <a:cubicBezTo>
                    <a:pt x="73" y="2985"/>
                    <a:pt x="153" y="3038"/>
                    <a:pt x="228" y="3038"/>
                  </a:cubicBezTo>
                  <a:cubicBezTo>
                    <a:pt x="257" y="3038"/>
                    <a:pt x="284" y="3030"/>
                    <a:pt x="310" y="3012"/>
                  </a:cubicBezTo>
                  <a:cubicBezTo>
                    <a:pt x="391" y="2957"/>
                    <a:pt x="397" y="2842"/>
                    <a:pt x="397" y="2745"/>
                  </a:cubicBezTo>
                  <a:cubicBezTo>
                    <a:pt x="393" y="1932"/>
                    <a:pt x="390" y="1120"/>
                    <a:pt x="386" y="308"/>
                  </a:cubicBezTo>
                  <a:cubicBezTo>
                    <a:pt x="386" y="246"/>
                    <a:pt x="385" y="182"/>
                    <a:pt x="363" y="124"/>
                  </a:cubicBezTo>
                  <a:cubicBezTo>
                    <a:pt x="342" y="65"/>
                    <a:pt x="294" y="12"/>
                    <a:pt x="233" y="2"/>
                  </a:cubicBezTo>
                  <a:cubicBezTo>
                    <a:pt x="228" y="1"/>
                    <a:pt x="223"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 name="Google Shape;118;p4"/>
            <p:cNvSpPr/>
            <p:nvPr/>
          </p:nvSpPr>
          <p:spPr>
            <a:xfrm>
              <a:off x="2114825" y="1307675"/>
              <a:ext cx="9950" cy="75950"/>
            </a:xfrm>
            <a:custGeom>
              <a:avLst/>
              <a:gdLst/>
              <a:ahLst/>
              <a:cxnLst/>
              <a:rect l="l" t="t" r="r" b="b"/>
              <a:pathLst>
                <a:path w="398" h="3038" extrusionOk="0">
                  <a:moveTo>
                    <a:pt x="218" y="0"/>
                  </a:moveTo>
                  <a:cubicBezTo>
                    <a:pt x="158" y="0"/>
                    <a:pt x="80" y="53"/>
                    <a:pt x="78" y="110"/>
                  </a:cubicBezTo>
                  <a:cubicBezTo>
                    <a:pt x="27" y="1053"/>
                    <a:pt x="2" y="1998"/>
                    <a:pt x="1" y="2942"/>
                  </a:cubicBezTo>
                  <a:cubicBezTo>
                    <a:pt x="73" y="2985"/>
                    <a:pt x="153" y="3038"/>
                    <a:pt x="228" y="3038"/>
                  </a:cubicBezTo>
                  <a:cubicBezTo>
                    <a:pt x="256" y="3038"/>
                    <a:pt x="284" y="3030"/>
                    <a:pt x="310" y="3012"/>
                  </a:cubicBezTo>
                  <a:cubicBezTo>
                    <a:pt x="391" y="2957"/>
                    <a:pt x="398" y="2842"/>
                    <a:pt x="398" y="2745"/>
                  </a:cubicBezTo>
                  <a:cubicBezTo>
                    <a:pt x="394" y="1932"/>
                    <a:pt x="389" y="1120"/>
                    <a:pt x="386" y="308"/>
                  </a:cubicBezTo>
                  <a:cubicBezTo>
                    <a:pt x="386" y="246"/>
                    <a:pt x="384" y="182"/>
                    <a:pt x="363" y="124"/>
                  </a:cubicBezTo>
                  <a:cubicBezTo>
                    <a:pt x="342" y="65"/>
                    <a:pt x="294" y="12"/>
                    <a:pt x="233" y="2"/>
                  </a:cubicBezTo>
                  <a:cubicBezTo>
                    <a:pt x="228" y="1"/>
                    <a:pt x="223" y="0"/>
                    <a:pt x="218"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 name="Google Shape;119;p4"/>
            <p:cNvSpPr/>
            <p:nvPr/>
          </p:nvSpPr>
          <p:spPr>
            <a:xfrm>
              <a:off x="2134175" y="1307675"/>
              <a:ext cx="9950" cy="75950"/>
            </a:xfrm>
            <a:custGeom>
              <a:avLst/>
              <a:gdLst/>
              <a:ahLst/>
              <a:cxnLst/>
              <a:rect l="l" t="t" r="r" b="b"/>
              <a:pathLst>
                <a:path w="398" h="3038" extrusionOk="0">
                  <a:moveTo>
                    <a:pt x="217" y="0"/>
                  </a:moveTo>
                  <a:cubicBezTo>
                    <a:pt x="157" y="0"/>
                    <a:pt x="80" y="53"/>
                    <a:pt x="77" y="110"/>
                  </a:cubicBezTo>
                  <a:cubicBezTo>
                    <a:pt x="27" y="1053"/>
                    <a:pt x="2" y="1998"/>
                    <a:pt x="1" y="2942"/>
                  </a:cubicBezTo>
                  <a:cubicBezTo>
                    <a:pt x="73" y="2985"/>
                    <a:pt x="153" y="3038"/>
                    <a:pt x="227" y="3038"/>
                  </a:cubicBezTo>
                  <a:cubicBezTo>
                    <a:pt x="256" y="3038"/>
                    <a:pt x="283" y="3030"/>
                    <a:pt x="309" y="3012"/>
                  </a:cubicBezTo>
                  <a:cubicBezTo>
                    <a:pt x="390" y="2957"/>
                    <a:pt x="397" y="2842"/>
                    <a:pt x="397" y="2745"/>
                  </a:cubicBezTo>
                  <a:cubicBezTo>
                    <a:pt x="393" y="1932"/>
                    <a:pt x="389" y="1120"/>
                    <a:pt x="385" y="308"/>
                  </a:cubicBezTo>
                  <a:cubicBezTo>
                    <a:pt x="385" y="246"/>
                    <a:pt x="384" y="182"/>
                    <a:pt x="362" y="124"/>
                  </a:cubicBezTo>
                  <a:cubicBezTo>
                    <a:pt x="341" y="65"/>
                    <a:pt x="293" y="12"/>
                    <a:pt x="233" y="2"/>
                  </a:cubicBezTo>
                  <a:cubicBezTo>
                    <a:pt x="228" y="1"/>
                    <a:pt x="223"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 name="Google Shape;120;p4"/>
            <p:cNvSpPr/>
            <p:nvPr/>
          </p:nvSpPr>
          <p:spPr>
            <a:xfrm>
              <a:off x="2153525" y="1307675"/>
              <a:ext cx="9900" cy="75950"/>
            </a:xfrm>
            <a:custGeom>
              <a:avLst/>
              <a:gdLst/>
              <a:ahLst/>
              <a:cxnLst/>
              <a:rect l="l" t="t" r="r" b="b"/>
              <a:pathLst>
                <a:path w="396" h="3038" extrusionOk="0">
                  <a:moveTo>
                    <a:pt x="216" y="0"/>
                  </a:moveTo>
                  <a:cubicBezTo>
                    <a:pt x="157" y="0"/>
                    <a:pt x="80" y="53"/>
                    <a:pt x="76" y="110"/>
                  </a:cubicBezTo>
                  <a:cubicBezTo>
                    <a:pt x="27" y="1053"/>
                    <a:pt x="1" y="1998"/>
                    <a:pt x="0" y="2942"/>
                  </a:cubicBezTo>
                  <a:cubicBezTo>
                    <a:pt x="72" y="2985"/>
                    <a:pt x="152" y="3038"/>
                    <a:pt x="227" y="3038"/>
                  </a:cubicBezTo>
                  <a:cubicBezTo>
                    <a:pt x="255" y="3038"/>
                    <a:pt x="283" y="3030"/>
                    <a:pt x="309" y="3012"/>
                  </a:cubicBezTo>
                  <a:cubicBezTo>
                    <a:pt x="390" y="2957"/>
                    <a:pt x="396" y="2842"/>
                    <a:pt x="396" y="2745"/>
                  </a:cubicBezTo>
                  <a:cubicBezTo>
                    <a:pt x="393" y="1932"/>
                    <a:pt x="388" y="1120"/>
                    <a:pt x="384" y="308"/>
                  </a:cubicBezTo>
                  <a:cubicBezTo>
                    <a:pt x="384" y="246"/>
                    <a:pt x="383" y="182"/>
                    <a:pt x="362" y="124"/>
                  </a:cubicBezTo>
                  <a:cubicBezTo>
                    <a:pt x="341" y="65"/>
                    <a:pt x="293" y="12"/>
                    <a:pt x="231" y="2"/>
                  </a:cubicBezTo>
                  <a:cubicBezTo>
                    <a:pt x="226" y="1"/>
                    <a:pt x="221" y="0"/>
                    <a:pt x="216"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 name="Google Shape;121;p4"/>
            <p:cNvSpPr/>
            <p:nvPr/>
          </p:nvSpPr>
          <p:spPr>
            <a:xfrm>
              <a:off x="2172825" y="1307675"/>
              <a:ext cx="9950" cy="75950"/>
            </a:xfrm>
            <a:custGeom>
              <a:avLst/>
              <a:gdLst/>
              <a:ahLst/>
              <a:cxnLst/>
              <a:rect l="l" t="t" r="r" b="b"/>
              <a:pathLst>
                <a:path w="398" h="3038" extrusionOk="0">
                  <a:moveTo>
                    <a:pt x="218" y="0"/>
                  </a:moveTo>
                  <a:cubicBezTo>
                    <a:pt x="158" y="0"/>
                    <a:pt x="80" y="53"/>
                    <a:pt x="78" y="110"/>
                  </a:cubicBezTo>
                  <a:cubicBezTo>
                    <a:pt x="27" y="1053"/>
                    <a:pt x="3" y="1998"/>
                    <a:pt x="1" y="2942"/>
                  </a:cubicBezTo>
                  <a:cubicBezTo>
                    <a:pt x="73" y="2985"/>
                    <a:pt x="153" y="3038"/>
                    <a:pt x="228" y="3038"/>
                  </a:cubicBezTo>
                  <a:cubicBezTo>
                    <a:pt x="257" y="3038"/>
                    <a:pt x="284" y="3030"/>
                    <a:pt x="310" y="3012"/>
                  </a:cubicBezTo>
                  <a:cubicBezTo>
                    <a:pt x="391" y="2957"/>
                    <a:pt x="397" y="2842"/>
                    <a:pt x="397" y="2745"/>
                  </a:cubicBezTo>
                  <a:cubicBezTo>
                    <a:pt x="393" y="1932"/>
                    <a:pt x="390" y="1120"/>
                    <a:pt x="386" y="308"/>
                  </a:cubicBezTo>
                  <a:cubicBezTo>
                    <a:pt x="386" y="246"/>
                    <a:pt x="385" y="182"/>
                    <a:pt x="363" y="124"/>
                  </a:cubicBezTo>
                  <a:cubicBezTo>
                    <a:pt x="342" y="65"/>
                    <a:pt x="295" y="12"/>
                    <a:pt x="233" y="2"/>
                  </a:cubicBezTo>
                  <a:cubicBezTo>
                    <a:pt x="228" y="1"/>
                    <a:pt x="223" y="0"/>
                    <a:pt x="218"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 name="Google Shape;122;p4"/>
            <p:cNvSpPr/>
            <p:nvPr/>
          </p:nvSpPr>
          <p:spPr>
            <a:xfrm>
              <a:off x="2050025" y="1265775"/>
              <a:ext cx="142050" cy="37475"/>
            </a:xfrm>
            <a:custGeom>
              <a:avLst/>
              <a:gdLst/>
              <a:ahLst/>
              <a:cxnLst/>
              <a:rect l="l" t="t" r="r" b="b"/>
              <a:pathLst>
                <a:path w="5682" h="1499" extrusionOk="0">
                  <a:moveTo>
                    <a:pt x="2479" y="0"/>
                  </a:moveTo>
                  <a:cubicBezTo>
                    <a:pt x="2031" y="0"/>
                    <a:pt x="1582" y="6"/>
                    <a:pt x="1133" y="16"/>
                  </a:cubicBezTo>
                  <a:cubicBezTo>
                    <a:pt x="975" y="19"/>
                    <a:pt x="785" y="13"/>
                    <a:pt x="679" y="178"/>
                  </a:cubicBezTo>
                  <a:cubicBezTo>
                    <a:pt x="428" y="571"/>
                    <a:pt x="201" y="993"/>
                    <a:pt x="1" y="1438"/>
                  </a:cubicBezTo>
                  <a:cubicBezTo>
                    <a:pt x="1435" y="1479"/>
                    <a:pt x="2907" y="1499"/>
                    <a:pt x="4361" y="1499"/>
                  </a:cubicBezTo>
                  <a:cubicBezTo>
                    <a:pt x="4803" y="1499"/>
                    <a:pt x="5244" y="1497"/>
                    <a:pt x="5682" y="1493"/>
                  </a:cubicBezTo>
                  <a:cubicBezTo>
                    <a:pt x="5570" y="942"/>
                    <a:pt x="5314" y="473"/>
                    <a:pt x="5017" y="78"/>
                  </a:cubicBezTo>
                  <a:cubicBezTo>
                    <a:pt x="4172" y="21"/>
                    <a:pt x="3326" y="0"/>
                    <a:pt x="2479"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 name="Google Shape;123;p4"/>
            <p:cNvSpPr/>
            <p:nvPr/>
          </p:nvSpPr>
          <p:spPr>
            <a:xfrm>
              <a:off x="2044825" y="1296675"/>
              <a:ext cx="150100" cy="15850"/>
            </a:xfrm>
            <a:custGeom>
              <a:avLst/>
              <a:gdLst/>
              <a:ahLst/>
              <a:cxnLst/>
              <a:rect l="l" t="t" r="r" b="b"/>
              <a:pathLst>
                <a:path w="6004" h="634" extrusionOk="0">
                  <a:moveTo>
                    <a:pt x="3093" y="0"/>
                  </a:moveTo>
                  <a:cubicBezTo>
                    <a:pt x="2289" y="0"/>
                    <a:pt x="1379" y="22"/>
                    <a:pt x="143" y="57"/>
                  </a:cubicBezTo>
                  <a:cubicBezTo>
                    <a:pt x="98" y="59"/>
                    <a:pt x="56" y="107"/>
                    <a:pt x="48" y="170"/>
                  </a:cubicBezTo>
                  <a:lnTo>
                    <a:pt x="5" y="584"/>
                  </a:lnTo>
                  <a:cubicBezTo>
                    <a:pt x="0" y="625"/>
                    <a:pt x="54" y="633"/>
                    <a:pt x="99" y="633"/>
                  </a:cubicBezTo>
                  <a:cubicBezTo>
                    <a:pt x="114" y="633"/>
                    <a:pt x="127" y="632"/>
                    <a:pt x="138" y="632"/>
                  </a:cubicBezTo>
                  <a:cubicBezTo>
                    <a:pt x="196" y="627"/>
                    <a:pt x="259" y="626"/>
                    <a:pt x="323" y="626"/>
                  </a:cubicBezTo>
                  <a:cubicBezTo>
                    <a:pt x="462" y="626"/>
                    <a:pt x="607" y="633"/>
                    <a:pt x="735" y="633"/>
                  </a:cubicBezTo>
                  <a:cubicBezTo>
                    <a:pt x="2489" y="627"/>
                    <a:pt x="4219" y="612"/>
                    <a:pt x="5974" y="606"/>
                  </a:cubicBezTo>
                  <a:cubicBezTo>
                    <a:pt x="5996" y="479"/>
                    <a:pt x="6003" y="301"/>
                    <a:pt x="5996" y="171"/>
                  </a:cubicBezTo>
                  <a:cubicBezTo>
                    <a:pt x="5975" y="154"/>
                    <a:pt x="5947" y="117"/>
                    <a:pt x="5921" y="114"/>
                  </a:cubicBezTo>
                  <a:cubicBezTo>
                    <a:pt x="4874" y="32"/>
                    <a:pt x="4060" y="0"/>
                    <a:pt x="3093"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 name="Google Shape;124;p4"/>
            <p:cNvSpPr/>
            <p:nvPr/>
          </p:nvSpPr>
          <p:spPr>
            <a:xfrm>
              <a:off x="2056525" y="1296350"/>
              <a:ext cx="127925" cy="3550"/>
            </a:xfrm>
            <a:custGeom>
              <a:avLst/>
              <a:gdLst/>
              <a:ahLst/>
              <a:cxnLst/>
              <a:rect l="l" t="t" r="r" b="b"/>
              <a:pathLst>
                <a:path w="5117" h="142" extrusionOk="0">
                  <a:moveTo>
                    <a:pt x="2465" y="0"/>
                  </a:moveTo>
                  <a:cubicBezTo>
                    <a:pt x="2063" y="0"/>
                    <a:pt x="1659" y="10"/>
                    <a:pt x="1256" y="15"/>
                  </a:cubicBezTo>
                  <a:cubicBezTo>
                    <a:pt x="842" y="21"/>
                    <a:pt x="429" y="9"/>
                    <a:pt x="19" y="74"/>
                  </a:cubicBezTo>
                  <a:cubicBezTo>
                    <a:pt x="1" y="76"/>
                    <a:pt x="6" y="102"/>
                    <a:pt x="23" y="102"/>
                  </a:cubicBezTo>
                  <a:cubicBezTo>
                    <a:pt x="108" y="107"/>
                    <a:pt x="194" y="109"/>
                    <a:pt x="279" y="109"/>
                  </a:cubicBezTo>
                  <a:cubicBezTo>
                    <a:pt x="616" y="109"/>
                    <a:pt x="953" y="78"/>
                    <a:pt x="1291" y="68"/>
                  </a:cubicBezTo>
                  <a:cubicBezTo>
                    <a:pt x="1524" y="62"/>
                    <a:pt x="1757" y="60"/>
                    <a:pt x="1991" y="60"/>
                  </a:cubicBezTo>
                  <a:cubicBezTo>
                    <a:pt x="2181" y="60"/>
                    <a:pt x="2370" y="61"/>
                    <a:pt x="2560" y="63"/>
                  </a:cubicBezTo>
                  <a:cubicBezTo>
                    <a:pt x="3406" y="73"/>
                    <a:pt x="4251" y="101"/>
                    <a:pt x="5096" y="142"/>
                  </a:cubicBezTo>
                  <a:cubicBezTo>
                    <a:pt x="5116" y="142"/>
                    <a:pt x="5116" y="112"/>
                    <a:pt x="5097" y="111"/>
                  </a:cubicBezTo>
                  <a:cubicBezTo>
                    <a:pt x="4243" y="38"/>
                    <a:pt x="3383" y="4"/>
                    <a:pt x="2525" y="1"/>
                  </a:cubicBezTo>
                  <a:cubicBezTo>
                    <a:pt x="2505" y="1"/>
                    <a:pt x="2485" y="0"/>
                    <a:pt x="2465"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 name="Google Shape;125;p4"/>
            <p:cNvSpPr/>
            <p:nvPr/>
          </p:nvSpPr>
          <p:spPr>
            <a:xfrm>
              <a:off x="2073075" y="1270150"/>
              <a:ext cx="12275" cy="27750"/>
            </a:xfrm>
            <a:custGeom>
              <a:avLst/>
              <a:gdLst/>
              <a:ahLst/>
              <a:cxnLst/>
              <a:rect l="l" t="t" r="r" b="b"/>
              <a:pathLst>
                <a:path w="491" h="1110" extrusionOk="0">
                  <a:moveTo>
                    <a:pt x="22" y="0"/>
                  </a:moveTo>
                  <a:cubicBezTo>
                    <a:pt x="12" y="0"/>
                    <a:pt x="1" y="10"/>
                    <a:pt x="5" y="22"/>
                  </a:cubicBezTo>
                  <a:lnTo>
                    <a:pt x="228" y="580"/>
                  </a:lnTo>
                  <a:cubicBezTo>
                    <a:pt x="265" y="671"/>
                    <a:pt x="301" y="761"/>
                    <a:pt x="338" y="852"/>
                  </a:cubicBezTo>
                  <a:lnTo>
                    <a:pt x="392" y="989"/>
                  </a:lnTo>
                  <a:cubicBezTo>
                    <a:pt x="408" y="1029"/>
                    <a:pt x="418" y="1075"/>
                    <a:pt x="451" y="1104"/>
                  </a:cubicBezTo>
                  <a:cubicBezTo>
                    <a:pt x="455" y="1107"/>
                    <a:pt x="461" y="1109"/>
                    <a:pt x="466" y="1109"/>
                  </a:cubicBezTo>
                  <a:cubicBezTo>
                    <a:pt x="477" y="1109"/>
                    <a:pt x="487" y="1101"/>
                    <a:pt x="488" y="1088"/>
                  </a:cubicBezTo>
                  <a:cubicBezTo>
                    <a:pt x="491" y="1046"/>
                    <a:pt x="467" y="1011"/>
                    <a:pt x="452" y="974"/>
                  </a:cubicBezTo>
                  <a:cubicBezTo>
                    <a:pt x="433" y="930"/>
                    <a:pt x="414" y="884"/>
                    <a:pt x="393" y="840"/>
                  </a:cubicBezTo>
                  <a:cubicBezTo>
                    <a:pt x="354" y="746"/>
                    <a:pt x="313" y="653"/>
                    <a:pt x="273" y="559"/>
                  </a:cubicBezTo>
                  <a:cubicBezTo>
                    <a:pt x="194" y="377"/>
                    <a:pt x="115" y="192"/>
                    <a:pt x="36" y="9"/>
                  </a:cubicBezTo>
                  <a:cubicBezTo>
                    <a:pt x="33" y="3"/>
                    <a:pt x="28" y="0"/>
                    <a:pt x="22"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ColTx" matchingName="Title and two columns">
  <p:cSld name="Title and two columns">
    <p:spTree>
      <p:nvGrpSpPr>
        <p:cNvPr id="1" name="Shape 126"/>
        <p:cNvGrpSpPr/>
        <p:nvPr/>
      </p:nvGrpSpPr>
      <p:grpSpPr>
        <a:xfrm>
          <a:off x="0" y="0"/>
          <a:ext cx="0" cy="0"/>
          <a:chOff x="0" y="0"/>
          <a:chExt cx="0" cy="0"/>
        </a:xfrm>
      </p:grpSpPr>
      <p:grpSp>
        <p:nvGrpSpPr>
          <p:cNvPr id="127" name="Google Shape;127;p5"/>
          <p:cNvGrpSpPr/>
          <p:nvPr/>
        </p:nvGrpSpPr>
        <p:grpSpPr>
          <a:xfrm>
            <a:off x="-807700" y="-150494"/>
            <a:ext cx="11108498" cy="7146738"/>
            <a:chOff x="-807700" y="-150494"/>
            <a:chExt cx="11108498" cy="7146738"/>
          </a:xfrm>
        </p:grpSpPr>
        <p:sp>
          <p:nvSpPr>
            <p:cNvPr id="128" name="Google Shape;128;p5"/>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 name="Google Shape;129;p5"/>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 name="Google Shape;130;p5"/>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31" name="Google Shape;131;p5"/>
          <p:cNvSpPr txBox="1">
            <a:spLocks noGrp="1"/>
          </p:cNvSpPr>
          <p:nvPr>
            <p:ph type="subTitle" idx="1"/>
          </p:nvPr>
        </p:nvSpPr>
        <p:spPr>
          <a:xfrm>
            <a:off x="5974475" y="1404188"/>
            <a:ext cx="1812300" cy="496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000"/>
              <a:buFont typeface="Jua" charset="-127"/>
              <a:buNone/>
              <a:defRPr sz="2000" b="1">
                <a:solidFill>
                  <a:schemeClr val="accent2"/>
                </a:solidFill>
                <a:latin typeface="Eczar"/>
                <a:ea typeface="Eczar"/>
                <a:cs typeface="Eczar"/>
                <a:sym typeface="Eczar"/>
              </a:defRPr>
            </a:lvl1pPr>
            <a:lvl2pPr lvl="1" algn="ctr">
              <a:lnSpc>
                <a:spcPct val="100000"/>
              </a:lnSpc>
              <a:spcBef>
                <a:spcPts val="0"/>
              </a:spcBef>
              <a:spcAft>
                <a:spcPts val="0"/>
              </a:spcAft>
              <a:buSzPts val="2000"/>
              <a:buFont typeface="Jua" charset="-127"/>
              <a:buNone/>
              <a:defRPr sz="2000" b="1">
                <a:latin typeface="Jua" charset="-127"/>
                <a:ea typeface="Jua" charset="-127"/>
                <a:cs typeface="Jua" charset="-127"/>
                <a:sym typeface="Jua" charset="-127"/>
              </a:defRPr>
            </a:lvl2pPr>
            <a:lvl3pPr lvl="2" algn="ctr">
              <a:lnSpc>
                <a:spcPct val="100000"/>
              </a:lnSpc>
              <a:spcBef>
                <a:spcPts val="1600"/>
              </a:spcBef>
              <a:spcAft>
                <a:spcPts val="0"/>
              </a:spcAft>
              <a:buSzPts val="2000"/>
              <a:buFont typeface="Jua" charset="-127"/>
              <a:buNone/>
              <a:defRPr sz="2000" b="1">
                <a:latin typeface="Jua" charset="-127"/>
                <a:ea typeface="Jua" charset="-127"/>
                <a:cs typeface="Jua" charset="-127"/>
                <a:sym typeface="Jua" charset="-127"/>
              </a:defRPr>
            </a:lvl3pPr>
            <a:lvl4pPr lvl="3" algn="ctr">
              <a:lnSpc>
                <a:spcPct val="100000"/>
              </a:lnSpc>
              <a:spcBef>
                <a:spcPts val="1600"/>
              </a:spcBef>
              <a:spcAft>
                <a:spcPts val="0"/>
              </a:spcAft>
              <a:buSzPts val="2000"/>
              <a:buFont typeface="Jua" charset="-127"/>
              <a:buNone/>
              <a:defRPr sz="2000" b="1">
                <a:latin typeface="Jua" charset="-127"/>
                <a:ea typeface="Jua" charset="-127"/>
                <a:cs typeface="Jua" charset="-127"/>
                <a:sym typeface="Jua" charset="-127"/>
              </a:defRPr>
            </a:lvl4pPr>
            <a:lvl5pPr lvl="4" algn="ctr">
              <a:lnSpc>
                <a:spcPct val="100000"/>
              </a:lnSpc>
              <a:spcBef>
                <a:spcPts val="1600"/>
              </a:spcBef>
              <a:spcAft>
                <a:spcPts val="0"/>
              </a:spcAft>
              <a:buSzPts val="2000"/>
              <a:buFont typeface="Jua" charset="-127"/>
              <a:buNone/>
              <a:defRPr sz="2000" b="1">
                <a:latin typeface="Jua" charset="-127"/>
                <a:ea typeface="Jua" charset="-127"/>
                <a:cs typeface="Jua" charset="-127"/>
                <a:sym typeface="Jua" charset="-127"/>
              </a:defRPr>
            </a:lvl5pPr>
            <a:lvl6pPr lvl="5" algn="ctr">
              <a:lnSpc>
                <a:spcPct val="100000"/>
              </a:lnSpc>
              <a:spcBef>
                <a:spcPts val="1600"/>
              </a:spcBef>
              <a:spcAft>
                <a:spcPts val="0"/>
              </a:spcAft>
              <a:buSzPts val="2000"/>
              <a:buFont typeface="Jua" charset="-127"/>
              <a:buNone/>
              <a:defRPr sz="2000" b="1">
                <a:latin typeface="Jua" charset="-127"/>
                <a:ea typeface="Jua" charset="-127"/>
                <a:cs typeface="Jua" charset="-127"/>
                <a:sym typeface="Jua" charset="-127"/>
              </a:defRPr>
            </a:lvl6pPr>
            <a:lvl7pPr lvl="6" algn="ctr">
              <a:lnSpc>
                <a:spcPct val="100000"/>
              </a:lnSpc>
              <a:spcBef>
                <a:spcPts val="1600"/>
              </a:spcBef>
              <a:spcAft>
                <a:spcPts val="0"/>
              </a:spcAft>
              <a:buSzPts val="2000"/>
              <a:buFont typeface="Jua" charset="-127"/>
              <a:buNone/>
              <a:defRPr sz="2000" b="1">
                <a:latin typeface="Jua" charset="-127"/>
                <a:ea typeface="Jua" charset="-127"/>
                <a:cs typeface="Jua" charset="-127"/>
                <a:sym typeface="Jua" charset="-127"/>
              </a:defRPr>
            </a:lvl7pPr>
            <a:lvl8pPr lvl="7" algn="ctr">
              <a:lnSpc>
                <a:spcPct val="100000"/>
              </a:lnSpc>
              <a:spcBef>
                <a:spcPts val="1600"/>
              </a:spcBef>
              <a:spcAft>
                <a:spcPts val="0"/>
              </a:spcAft>
              <a:buSzPts val="2000"/>
              <a:buFont typeface="Jua" charset="-127"/>
              <a:buNone/>
              <a:defRPr sz="2000" b="1">
                <a:latin typeface="Jua" charset="-127"/>
                <a:ea typeface="Jua" charset="-127"/>
                <a:cs typeface="Jua" charset="-127"/>
                <a:sym typeface="Jua" charset="-127"/>
              </a:defRPr>
            </a:lvl8pPr>
            <a:lvl9pPr lvl="8" algn="ctr">
              <a:lnSpc>
                <a:spcPct val="100000"/>
              </a:lnSpc>
              <a:spcBef>
                <a:spcPts val="1600"/>
              </a:spcBef>
              <a:spcAft>
                <a:spcPts val="1600"/>
              </a:spcAft>
              <a:buSzPts val="2000"/>
              <a:buFont typeface="Jua" charset="-127"/>
              <a:buNone/>
              <a:defRPr sz="2000" b="1">
                <a:latin typeface="Jua" charset="-127"/>
                <a:ea typeface="Jua" charset="-127"/>
                <a:cs typeface="Jua" charset="-127"/>
                <a:sym typeface="Jua" charset="-127"/>
              </a:defRPr>
            </a:lvl9pPr>
          </a:lstStyle>
          <a:p/>
        </p:txBody>
      </p:sp>
      <p:sp>
        <p:nvSpPr>
          <p:cNvPr id="132" name="Google Shape;132;p5"/>
          <p:cNvSpPr txBox="1">
            <a:spLocks noGrp="1"/>
          </p:cNvSpPr>
          <p:nvPr>
            <p:ph type="subTitle" idx="2"/>
          </p:nvPr>
        </p:nvSpPr>
        <p:spPr>
          <a:xfrm>
            <a:off x="5974475" y="2768062"/>
            <a:ext cx="1812300" cy="496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Jua" charset="-127"/>
              <a:buNone/>
              <a:defRPr sz="2000" b="1">
                <a:solidFill>
                  <a:schemeClr val="accent2"/>
                </a:solidFill>
                <a:latin typeface="Eczar"/>
                <a:ea typeface="Eczar"/>
                <a:cs typeface="Eczar"/>
                <a:sym typeface="Eczar"/>
              </a:defRPr>
            </a:lvl1pPr>
            <a:lvl2pPr lvl="1" algn="ctr" rtl="0">
              <a:lnSpc>
                <a:spcPct val="100000"/>
              </a:lnSpc>
              <a:spcBef>
                <a:spcPts val="0"/>
              </a:spcBef>
              <a:spcAft>
                <a:spcPts val="0"/>
              </a:spcAft>
              <a:buSzPts val="2000"/>
              <a:buFont typeface="Jua" charset="-127"/>
              <a:buNone/>
              <a:defRPr sz="2000" b="1">
                <a:latin typeface="Jua" charset="-127"/>
                <a:ea typeface="Jua" charset="-127"/>
                <a:cs typeface="Jua" charset="-127"/>
                <a:sym typeface="Jua" charset="-127"/>
              </a:defRPr>
            </a:lvl2pPr>
            <a:lvl3pPr lvl="2" algn="ctr" rtl="0">
              <a:lnSpc>
                <a:spcPct val="100000"/>
              </a:lnSpc>
              <a:spcBef>
                <a:spcPts val="1600"/>
              </a:spcBef>
              <a:spcAft>
                <a:spcPts val="0"/>
              </a:spcAft>
              <a:buSzPts val="2000"/>
              <a:buFont typeface="Jua" charset="-127"/>
              <a:buNone/>
              <a:defRPr sz="2000" b="1">
                <a:latin typeface="Jua" charset="-127"/>
                <a:ea typeface="Jua" charset="-127"/>
                <a:cs typeface="Jua" charset="-127"/>
                <a:sym typeface="Jua" charset="-127"/>
              </a:defRPr>
            </a:lvl3pPr>
            <a:lvl4pPr lvl="3" algn="ctr" rtl="0">
              <a:lnSpc>
                <a:spcPct val="100000"/>
              </a:lnSpc>
              <a:spcBef>
                <a:spcPts val="1600"/>
              </a:spcBef>
              <a:spcAft>
                <a:spcPts val="0"/>
              </a:spcAft>
              <a:buSzPts val="2000"/>
              <a:buFont typeface="Jua" charset="-127"/>
              <a:buNone/>
              <a:defRPr sz="2000" b="1">
                <a:latin typeface="Jua" charset="-127"/>
                <a:ea typeface="Jua" charset="-127"/>
                <a:cs typeface="Jua" charset="-127"/>
                <a:sym typeface="Jua" charset="-127"/>
              </a:defRPr>
            </a:lvl4pPr>
            <a:lvl5pPr lvl="4" algn="ctr" rtl="0">
              <a:lnSpc>
                <a:spcPct val="100000"/>
              </a:lnSpc>
              <a:spcBef>
                <a:spcPts val="1600"/>
              </a:spcBef>
              <a:spcAft>
                <a:spcPts val="0"/>
              </a:spcAft>
              <a:buSzPts val="2000"/>
              <a:buFont typeface="Jua" charset="-127"/>
              <a:buNone/>
              <a:defRPr sz="2000" b="1">
                <a:latin typeface="Jua" charset="-127"/>
                <a:ea typeface="Jua" charset="-127"/>
                <a:cs typeface="Jua" charset="-127"/>
                <a:sym typeface="Jua" charset="-127"/>
              </a:defRPr>
            </a:lvl5pPr>
            <a:lvl6pPr lvl="5" algn="ctr" rtl="0">
              <a:lnSpc>
                <a:spcPct val="100000"/>
              </a:lnSpc>
              <a:spcBef>
                <a:spcPts val="1600"/>
              </a:spcBef>
              <a:spcAft>
                <a:spcPts val="0"/>
              </a:spcAft>
              <a:buSzPts val="2000"/>
              <a:buFont typeface="Jua" charset="-127"/>
              <a:buNone/>
              <a:defRPr sz="2000" b="1">
                <a:latin typeface="Jua" charset="-127"/>
                <a:ea typeface="Jua" charset="-127"/>
                <a:cs typeface="Jua" charset="-127"/>
                <a:sym typeface="Jua" charset="-127"/>
              </a:defRPr>
            </a:lvl6pPr>
            <a:lvl7pPr lvl="6" algn="ctr" rtl="0">
              <a:lnSpc>
                <a:spcPct val="100000"/>
              </a:lnSpc>
              <a:spcBef>
                <a:spcPts val="1600"/>
              </a:spcBef>
              <a:spcAft>
                <a:spcPts val="0"/>
              </a:spcAft>
              <a:buSzPts val="2000"/>
              <a:buFont typeface="Jua" charset="-127"/>
              <a:buNone/>
              <a:defRPr sz="2000" b="1">
                <a:latin typeface="Jua" charset="-127"/>
                <a:ea typeface="Jua" charset="-127"/>
                <a:cs typeface="Jua" charset="-127"/>
                <a:sym typeface="Jua" charset="-127"/>
              </a:defRPr>
            </a:lvl7pPr>
            <a:lvl8pPr lvl="7" algn="ctr" rtl="0">
              <a:lnSpc>
                <a:spcPct val="100000"/>
              </a:lnSpc>
              <a:spcBef>
                <a:spcPts val="1600"/>
              </a:spcBef>
              <a:spcAft>
                <a:spcPts val="0"/>
              </a:spcAft>
              <a:buSzPts val="2000"/>
              <a:buFont typeface="Jua" charset="-127"/>
              <a:buNone/>
              <a:defRPr sz="2000" b="1">
                <a:latin typeface="Jua" charset="-127"/>
                <a:ea typeface="Jua" charset="-127"/>
                <a:cs typeface="Jua" charset="-127"/>
                <a:sym typeface="Jua" charset="-127"/>
              </a:defRPr>
            </a:lvl8pPr>
            <a:lvl9pPr lvl="8" algn="ctr" rtl="0">
              <a:lnSpc>
                <a:spcPct val="100000"/>
              </a:lnSpc>
              <a:spcBef>
                <a:spcPts val="1600"/>
              </a:spcBef>
              <a:spcAft>
                <a:spcPts val="1600"/>
              </a:spcAft>
              <a:buSzPts val="2000"/>
              <a:buFont typeface="Jua" charset="-127"/>
              <a:buNone/>
              <a:defRPr sz="2000" b="1">
                <a:latin typeface="Jua" charset="-127"/>
                <a:ea typeface="Jua" charset="-127"/>
                <a:cs typeface="Jua" charset="-127"/>
                <a:sym typeface="Jua" charset="-127"/>
              </a:defRPr>
            </a:lvl9pPr>
          </a:lstStyle>
          <a:p/>
        </p:txBody>
      </p:sp>
      <p:sp>
        <p:nvSpPr>
          <p:cNvPr id="133" name="Google Shape;133;p5"/>
          <p:cNvSpPr txBox="1">
            <a:spLocks noGrp="1"/>
          </p:cNvSpPr>
          <p:nvPr>
            <p:ph type="subTitle" idx="3"/>
          </p:nvPr>
        </p:nvSpPr>
        <p:spPr>
          <a:xfrm>
            <a:off x="5463450" y="1766400"/>
            <a:ext cx="2834400" cy="783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134" name="Google Shape;134;p5"/>
          <p:cNvSpPr txBox="1">
            <a:spLocks noGrp="1"/>
          </p:cNvSpPr>
          <p:nvPr>
            <p:ph type="subTitle" idx="4"/>
          </p:nvPr>
        </p:nvSpPr>
        <p:spPr>
          <a:xfrm>
            <a:off x="5463450" y="3127750"/>
            <a:ext cx="2834400" cy="783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135" name="Google Shape;135;p5"/>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136" name="Google Shape;136;p5"/>
          <p:cNvSpPr/>
          <p:nvPr/>
        </p:nvSpPr>
        <p:spPr>
          <a:xfrm>
            <a:off x="3035735" y="2275745"/>
            <a:ext cx="257818" cy="250525"/>
          </a:xfrm>
          <a:custGeom>
            <a:avLst/>
            <a:gdLst/>
            <a:ahLst/>
            <a:cxnLst/>
            <a:rect l="l" t="t" r="r" b="b"/>
            <a:pathLst>
              <a:path w="707" h="687" extrusionOk="0">
                <a:moveTo>
                  <a:pt x="583" y="0"/>
                </a:moveTo>
                <a:cubicBezTo>
                  <a:pt x="516" y="0"/>
                  <a:pt x="436" y="17"/>
                  <a:pt x="391" y="38"/>
                </a:cubicBezTo>
                <a:cubicBezTo>
                  <a:pt x="277" y="92"/>
                  <a:pt x="163" y="160"/>
                  <a:pt x="85" y="263"/>
                </a:cubicBezTo>
                <a:cubicBezTo>
                  <a:pt x="35" y="331"/>
                  <a:pt x="1" y="422"/>
                  <a:pt x="40" y="497"/>
                </a:cubicBezTo>
                <a:cubicBezTo>
                  <a:pt x="72" y="558"/>
                  <a:pt x="141" y="587"/>
                  <a:pt x="206" y="609"/>
                </a:cubicBezTo>
                <a:cubicBezTo>
                  <a:pt x="311" y="645"/>
                  <a:pt x="419" y="675"/>
                  <a:pt x="529" y="686"/>
                </a:cubicBezTo>
                <a:cubicBezTo>
                  <a:pt x="538" y="686"/>
                  <a:pt x="548" y="687"/>
                  <a:pt x="557" y="687"/>
                </a:cubicBezTo>
                <a:cubicBezTo>
                  <a:pt x="582" y="687"/>
                  <a:pt x="607" y="683"/>
                  <a:pt x="626" y="668"/>
                </a:cubicBezTo>
                <a:cubicBezTo>
                  <a:pt x="658" y="644"/>
                  <a:pt x="663" y="599"/>
                  <a:pt x="666" y="559"/>
                </a:cubicBezTo>
                <a:cubicBezTo>
                  <a:pt x="675" y="415"/>
                  <a:pt x="685" y="272"/>
                  <a:pt x="695" y="126"/>
                </a:cubicBezTo>
                <a:cubicBezTo>
                  <a:pt x="696" y="100"/>
                  <a:pt x="707" y="63"/>
                  <a:pt x="696" y="39"/>
                </a:cubicBezTo>
                <a:cubicBezTo>
                  <a:pt x="684" y="11"/>
                  <a:pt x="638" y="0"/>
                  <a:pt x="58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 name="Google Shape;137;p5"/>
          <p:cNvSpPr/>
          <p:nvPr/>
        </p:nvSpPr>
        <p:spPr>
          <a:xfrm>
            <a:off x="3234842" y="2343572"/>
            <a:ext cx="19327" cy="141855"/>
          </a:xfrm>
          <a:custGeom>
            <a:avLst/>
            <a:gdLst/>
            <a:ahLst/>
            <a:cxnLst/>
            <a:rect l="l" t="t" r="r" b="b"/>
            <a:pathLst>
              <a:path w="53" h="389" extrusionOk="0">
                <a:moveTo>
                  <a:pt x="47" y="1"/>
                </a:moveTo>
                <a:cubicBezTo>
                  <a:pt x="44" y="1"/>
                  <a:pt x="41" y="3"/>
                  <a:pt x="41" y="6"/>
                </a:cubicBezTo>
                <a:cubicBezTo>
                  <a:pt x="20" y="66"/>
                  <a:pt x="10" y="129"/>
                  <a:pt x="6" y="192"/>
                </a:cubicBezTo>
                <a:cubicBezTo>
                  <a:pt x="1" y="253"/>
                  <a:pt x="0" y="319"/>
                  <a:pt x="8" y="381"/>
                </a:cubicBezTo>
                <a:cubicBezTo>
                  <a:pt x="9" y="386"/>
                  <a:pt x="14" y="389"/>
                  <a:pt x="19" y="389"/>
                </a:cubicBezTo>
                <a:cubicBezTo>
                  <a:pt x="24" y="389"/>
                  <a:pt x="30" y="385"/>
                  <a:pt x="29" y="379"/>
                </a:cubicBezTo>
                <a:cubicBezTo>
                  <a:pt x="28" y="316"/>
                  <a:pt x="24" y="255"/>
                  <a:pt x="29" y="193"/>
                </a:cubicBezTo>
                <a:cubicBezTo>
                  <a:pt x="34" y="130"/>
                  <a:pt x="46" y="70"/>
                  <a:pt x="52" y="7"/>
                </a:cubicBezTo>
                <a:cubicBezTo>
                  <a:pt x="53" y="3"/>
                  <a:pt x="50" y="1"/>
                  <a:pt x="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 name="Google Shape;138;p5"/>
          <p:cNvSpPr/>
          <p:nvPr/>
        </p:nvSpPr>
        <p:spPr>
          <a:xfrm>
            <a:off x="3195458" y="2369464"/>
            <a:ext cx="10940" cy="102471"/>
          </a:xfrm>
          <a:custGeom>
            <a:avLst/>
            <a:gdLst/>
            <a:ahLst/>
            <a:cxnLst/>
            <a:rect l="l" t="t" r="r" b="b"/>
            <a:pathLst>
              <a:path w="30" h="281" extrusionOk="0">
                <a:moveTo>
                  <a:pt x="9" y="0"/>
                </a:moveTo>
                <a:cubicBezTo>
                  <a:pt x="8" y="0"/>
                  <a:pt x="7" y="1"/>
                  <a:pt x="7" y="2"/>
                </a:cubicBezTo>
                <a:cubicBezTo>
                  <a:pt x="2" y="12"/>
                  <a:pt x="2" y="21"/>
                  <a:pt x="2" y="31"/>
                </a:cubicBezTo>
                <a:cubicBezTo>
                  <a:pt x="2" y="42"/>
                  <a:pt x="1" y="55"/>
                  <a:pt x="1" y="68"/>
                </a:cubicBezTo>
                <a:cubicBezTo>
                  <a:pt x="0" y="91"/>
                  <a:pt x="1" y="116"/>
                  <a:pt x="2" y="139"/>
                </a:cubicBezTo>
                <a:lnTo>
                  <a:pt x="7" y="210"/>
                </a:lnTo>
                <a:cubicBezTo>
                  <a:pt x="8" y="223"/>
                  <a:pt x="8" y="236"/>
                  <a:pt x="9" y="247"/>
                </a:cubicBezTo>
                <a:cubicBezTo>
                  <a:pt x="10" y="258"/>
                  <a:pt x="9" y="268"/>
                  <a:pt x="14" y="277"/>
                </a:cubicBezTo>
                <a:cubicBezTo>
                  <a:pt x="15" y="279"/>
                  <a:pt x="17" y="280"/>
                  <a:pt x="20" y="280"/>
                </a:cubicBezTo>
                <a:cubicBezTo>
                  <a:pt x="22" y="280"/>
                  <a:pt x="25" y="279"/>
                  <a:pt x="27" y="276"/>
                </a:cubicBezTo>
                <a:cubicBezTo>
                  <a:pt x="30" y="266"/>
                  <a:pt x="27" y="254"/>
                  <a:pt x="27" y="243"/>
                </a:cubicBezTo>
                <a:cubicBezTo>
                  <a:pt x="25" y="230"/>
                  <a:pt x="24" y="217"/>
                  <a:pt x="24" y="206"/>
                </a:cubicBezTo>
                <a:cubicBezTo>
                  <a:pt x="22" y="182"/>
                  <a:pt x="21" y="159"/>
                  <a:pt x="19" y="137"/>
                </a:cubicBezTo>
                <a:cubicBezTo>
                  <a:pt x="18" y="114"/>
                  <a:pt x="18" y="90"/>
                  <a:pt x="17" y="68"/>
                </a:cubicBezTo>
                <a:cubicBezTo>
                  <a:pt x="16" y="55"/>
                  <a:pt x="16" y="42"/>
                  <a:pt x="16" y="31"/>
                </a:cubicBezTo>
                <a:cubicBezTo>
                  <a:pt x="16" y="21"/>
                  <a:pt x="17" y="11"/>
                  <a:pt x="12" y="2"/>
                </a:cubicBezTo>
                <a:cubicBezTo>
                  <a:pt x="11" y="1"/>
                  <a:pt x="10" y="0"/>
                  <a:pt x="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 name="Google Shape;139;p5"/>
          <p:cNvSpPr/>
          <p:nvPr/>
        </p:nvSpPr>
        <p:spPr>
          <a:xfrm>
            <a:off x="2291818" y="2622176"/>
            <a:ext cx="1424746" cy="1735441"/>
          </a:xfrm>
          <a:custGeom>
            <a:avLst/>
            <a:gdLst/>
            <a:ahLst/>
            <a:cxnLst/>
            <a:rect l="l" t="t" r="r" b="b"/>
            <a:pathLst>
              <a:path w="3907" h="4759" extrusionOk="0">
                <a:moveTo>
                  <a:pt x="3847" y="1"/>
                </a:moveTo>
                <a:cubicBezTo>
                  <a:pt x="3845" y="1"/>
                  <a:pt x="3843" y="2"/>
                  <a:pt x="3844" y="4"/>
                </a:cubicBezTo>
                <a:cubicBezTo>
                  <a:pt x="3845" y="9"/>
                  <a:pt x="3847" y="15"/>
                  <a:pt x="3847" y="22"/>
                </a:cubicBezTo>
                <a:cubicBezTo>
                  <a:pt x="3842" y="19"/>
                  <a:pt x="3837" y="18"/>
                  <a:pt x="3832" y="18"/>
                </a:cubicBezTo>
                <a:cubicBezTo>
                  <a:pt x="3821" y="18"/>
                  <a:pt x="3811" y="23"/>
                  <a:pt x="3806" y="31"/>
                </a:cubicBezTo>
                <a:cubicBezTo>
                  <a:pt x="3551" y="102"/>
                  <a:pt x="3303" y="189"/>
                  <a:pt x="3062" y="298"/>
                </a:cubicBezTo>
                <a:cubicBezTo>
                  <a:pt x="2810" y="411"/>
                  <a:pt x="2566" y="540"/>
                  <a:pt x="2333" y="685"/>
                </a:cubicBezTo>
                <a:cubicBezTo>
                  <a:pt x="1863" y="977"/>
                  <a:pt x="1429" y="1323"/>
                  <a:pt x="1025" y="1702"/>
                </a:cubicBezTo>
                <a:cubicBezTo>
                  <a:pt x="824" y="1892"/>
                  <a:pt x="629" y="2091"/>
                  <a:pt x="443" y="2296"/>
                </a:cubicBezTo>
                <a:cubicBezTo>
                  <a:pt x="263" y="2497"/>
                  <a:pt x="83" y="2724"/>
                  <a:pt x="40" y="2997"/>
                </a:cubicBezTo>
                <a:cubicBezTo>
                  <a:pt x="0" y="3251"/>
                  <a:pt x="93" y="3508"/>
                  <a:pt x="248" y="3707"/>
                </a:cubicBezTo>
                <a:cubicBezTo>
                  <a:pt x="419" y="3928"/>
                  <a:pt x="656" y="4076"/>
                  <a:pt x="911" y="4180"/>
                </a:cubicBezTo>
                <a:cubicBezTo>
                  <a:pt x="1192" y="4295"/>
                  <a:pt x="1490" y="4363"/>
                  <a:pt x="1782" y="4442"/>
                </a:cubicBezTo>
                <a:cubicBezTo>
                  <a:pt x="2106" y="4528"/>
                  <a:pt x="2428" y="4613"/>
                  <a:pt x="2752" y="4696"/>
                </a:cubicBezTo>
                <a:cubicBezTo>
                  <a:pt x="2830" y="4718"/>
                  <a:pt x="2909" y="4737"/>
                  <a:pt x="2986" y="4758"/>
                </a:cubicBezTo>
                <a:cubicBezTo>
                  <a:pt x="2988" y="4758"/>
                  <a:pt x="2989" y="4759"/>
                  <a:pt x="2990" y="4759"/>
                </a:cubicBezTo>
                <a:cubicBezTo>
                  <a:pt x="2996" y="4759"/>
                  <a:pt x="3000" y="4755"/>
                  <a:pt x="3000" y="4749"/>
                </a:cubicBezTo>
                <a:cubicBezTo>
                  <a:pt x="2981" y="4354"/>
                  <a:pt x="2963" y="3959"/>
                  <a:pt x="2965" y="3562"/>
                </a:cubicBezTo>
                <a:cubicBezTo>
                  <a:pt x="2968" y="3165"/>
                  <a:pt x="2994" y="2767"/>
                  <a:pt x="3064" y="2376"/>
                </a:cubicBezTo>
                <a:cubicBezTo>
                  <a:pt x="3089" y="2237"/>
                  <a:pt x="3119" y="2099"/>
                  <a:pt x="3155" y="1962"/>
                </a:cubicBezTo>
                <a:cubicBezTo>
                  <a:pt x="3182" y="1897"/>
                  <a:pt x="3200" y="1831"/>
                  <a:pt x="3220" y="1765"/>
                </a:cubicBezTo>
                <a:cubicBezTo>
                  <a:pt x="3241" y="1699"/>
                  <a:pt x="3262" y="1633"/>
                  <a:pt x="3287" y="1567"/>
                </a:cubicBezTo>
                <a:cubicBezTo>
                  <a:pt x="3332" y="1436"/>
                  <a:pt x="3382" y="1307"/>
                  <a:pt x="3435" y="1180"/>
                </a:cubicBezTo>
                <a:cubicBezTo>
                  <a:pt x="3489" y="1049"/>
                  <a:pt x="3548" y="921"/>
                  <a:pt x="3610" y="795"/>
                </a:cubicBezTo>
                <a:cubicBezTo>
                  <a:pt x="3670" y="672"/>
                  <a:pt x="3740" y="554"/>
                  <a:pt x="3798" y="429"/>
                </a:cubicBezTo>
                <a:cubicBezTo>
                  <a:pt x="3861" y="296"/>
                  <a:pt x="3906" y="144"/>
                  <a:pt x="3850" y="3"/>
                </a:cubicBezTo>
                <a:cubicBezTo>
                  <a:pt x="3850" y="1"/>
                  <a:pt x="3849" y="1"/>
                  <a:pt x="38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 name="Google Shape;140;p5"/>
          <p:cNvSpPr/>
          <p:nvPr/>
        </p:nvSpPr>
        <p:spPr>
          <a:xfrm>
            <a:off x="3254169" y="3070350"/>
            <a:ext cx="162641" cy="994077"/>
          </a:xfrm>
          <a:custGeom>
            <a:avLst/>
            <a:gdLst/>
            <a:ahLst/>
            <a:cxnLst/>
            <a:rect l="l" t="t" r="r" b="b"/>
            <a:pathLst>
              <a:path w="446" h="2726" extrusionOk="0">
                <a:moveTo>
                  <a:pt x="430" y="0"/>
                </a:moveTo>
                <a:cubicBezTo>
                  <a:pt x="425" y="0"/>
                  <a:pt x="420" y="3"/>
                  <a:pt x="417" y="10"/>
                </a:cubicBezTo>
                <a:cubicBezTo>
                  <a:pt x="357" y="179"/>
                  <a:pt x="320" y="358"/>
                  <a:pt x="280" y="531"/>
                </a:cubicBezTo>
                <a:cubicBezTo>
                  <a:pt x="238" y="706"/>
                  <a:pt x="201" y="884"/>
                  <a:pt x="169" y="1060"/>
                </a:cubicBezTo>
                <a:cubicBezTo>
                  <a:pt x="106" y="1408"/>
                  <a:pt x="59" y="1761"/>
                  <a:pt x="29" y="2116"/>
                </a:cubicBezTo>
                <a:cubicBezTo>
                  <a:pt x="14" y="2316"/>
                  <a:pt x="5" y="2517"/>
                  <a:pt x="0" y="2718"/>
                </a:cubicBezTo>
                <a:cubicBezTo>
                  <a:pt x="0" y="2723"/>
                  <a:pt x="4" y="2725"/>
                  <a:pt x="8" y="2725"/>
                </a:cubicBezTo>
                <a:cubicBezTo>
                  <a:pt x="12" y="2725"/>
                  <a:pt x="15" y="2723"/>
                  <a:pt x="15" y="2718"/>
                </a:cubicBezTo>
                <a:cubicBezTo>
                  <a:pt x="44" y="2007"/>
                  <a:pt x="133" y="1298"/>
                  <a:pt x="292" y="603"/>
                </a:cubicBezTo>
                <a:cubicBezTo>
                  <a:pt x="315" y="508"/>
                  <a:pt x="338" y="412"/>
                  <a:pt x="362" y="318"/>
                </a:cubicBezTo>
                <a:cubicBezTo>
                  <a:pt x="388" y="218"/>
                  <a:pt x="420" y="119"/>
                  <a:pt x="444" y="18"/>
                </a:cubicBezTo>
                <a:cubicBezTo>
                  <a:pt x="446" y="7"/>
                  <a:pt x="438" y="0"/>
                  <a:pt x="4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 name="Google Shape;141;p5"/>
          <p:cNvSpPr/>
          <p:nvPr/>
        </p:nvSpPr>
        <p:spPr>
          <a:xfrm>
            <a:off x="3154616" y="3336555"/>
            <a:ext cx="66734" cy="414989"/>
          </a:xfrm>
          <a:custGeom>
            <a:avLst/>
            <a:gdLst/>
            <a:ahLst/>
            <a:cxnLst/>
            <a:rect l="l" t="t" r="r" b="b"/>
            <a:pathLst>
              <a:path w="183" h="1138" extrusionOk="0">
                <a:moveTo>
                  <a:pt x="172" y="0"/>
                </a:moveTo>
                <a:cubicBezTo>
                  <a:pt x="168" y="0"/>
                  <a:pt x="163" y="2"/>
                  <a:pt x="161" y="7"/>
                </a:cubicBezTo>
                <a:cubicBezTo>
                  <a:pt x="133" y="97"/>
                  <a:pt x="120" y="192"/>
                  <a:pt x="104" y="284"/>
                </a:cubicBezTo>
                <a:cubicBezTo>
                  <a:pt x="88" y="376"/>
                  <a:pt x="73" y="468"/>
                  <a:pt x="61" y="560"/>
                </a:cubicBezTo>
                <a:cubicBezTo>
                  <a:pt x="50" y="653"/>
                  <a:pt x="37" y="748"/>
                  <a:pt x="28" y="841"/>
                </a:cubicBezTo>
                <a:cubicBezTo>
                  <a:pt x="19" y="936"/>
                  <a:pt x="1" y="1036"/>
                  <a:pt x="7" y="1132"/>
                </a:cubicBezTo>
                <a:cubicBezTo>
                  <a:pt x="7" y="1135"/>
                  <a:pt x="10" y="1137"/>
                  <a:pt x="13" y="1137"/>
                </a:cubicBezTo>
                <a:cubicBezTo>
                  <a:pt x="15" y="1137"/>
                  <a:pt x="17" y="1136"/>
                  <a:pt x="18" y="1133"/>
                </a:cubicBezTo>
                <a:cubicBezTo>
                  <a:pt x="39" y="1047"/>
                  <a:pt x="40" y="955"/>
                  <a:pt x="51" y="867"/>
                </a:cubicBezTo>
                <a:cubicBezTo>
                  <a:pt x="62" y="766"/>
                  <a:pt x="77" y="665"/>
                  <a:pt x="92" y="565"/>
                </a:cubicBezTo>
                <a:cubicBezTo>
                  <a:pt x="107" y="473"/>
                  <a:pt x="120" y="379"/>
                  <a:pt x="137" y="286"/>
                </a:cubicBezTo>
                <a:cubicBezTo>
                  <a:pt x="152" y="194"/>
                  <a:pt x="174" y="104"/>
                  <a:pt x="182" y="11"/>
                </a:cubicBezTo>
                <a:cubicBezTo>
                  <a:pt x="183" y="4"/>
                  <a:pt x="178"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 name="Google Shape;142;p5"/>
          <p:cNvSpPr/>
          <p:nvPr/>
        </p:nvSpPr>
        <p:spPr>
          <a:xfrm>
            <a:off x="2594126" y="3674600"/>
            <a:ext cx="26985" cy="330386"/>
          </a:xfrm>
          <a:custGeom>
            <a:avLst/>
            <a:gdLst/>
            <a:ahLst/>
            <a:cxnLst/>
            <a:rect l="l" t="t" r="r" b="b"/>
            <a:pathLst>
              <a:path w="74" h="906" extrusionOk="0">
                <a:moveTo>
                  <a:pt x="62" y="0"/>
                </a:moveTo>
                <a:cubicBezTo>
                  <a:pt x="58" y="0"/>
                  <a:pt x="54" y="3"/>
                  <a:pt x="52" y="8"/>
                </a:cubicBezTo>
                <a:cubicBezTo>
                  <a:pt x="31" y="75"/>
                  <a:pt x="28" y="151"/>
                  <a:pt x="21" y="222"/>
                </a:cubicBezTo>
                <a:cubicBezTo>
                  <a:pt x="14" y="295"/>
                  <a:pt x="9" y="369"/>
                  <a:pt x="7" y="444"/>
                </a:cubicBezTo>
                <a:cubicBezTo>
                  <a:pt x="0" y="593"/>
                  <a:pt x="5" y="745"/>
                  <a:pt x="17" y="895"/>
                </a:cubicBezTo>
                <a:cubicBezTo>
                  <a:pt x="18" y="902"/>
                  <a:pt x="23" y="906"/>
                  <a:pt x="29" y="906"/>
                </a:cubicBezTo>
                <a:cubicBezTo>
                  <a:pt x="34" y="906"/>
                  <a:pt x="39" y="902"/>
                  <a:pt x="39" y="895"/>
                </a:cubicBezTo>
                <a:cubicBezTo>
                  <a:pt x="31" y="747"/>
                  <a:pt x="31" y="599"/>
                  <a:pt x="35" y="452"/>
                </a:cubicBezTo>
                <a:cubicBezTo>
                  <a:pt x="38" y="380"/>
                  <a:pt x="43" y="310"/>
                  <a:pt x="49" y="238"/>
                </a:cubicBezTo>
                <a:cubicBezTo>
                  <a:pt x="55" y="163"/>
                  <a:pt x="73" y="86"/>
                  <a:pt x="71" y="10"/>
                </a:cubicBezTo>
                <a:cubicBezTo>
                  <a:pt x="71" y="3"/>
                  <a:pt x="67" y="0"/>
                  <a:pt x="62"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 name="Google Shape;143;p5"/>
          <p:cNvSpPr/>
          <p:nvPr/>
        </p:nvSpPr>
        <p:spPr>
          <a:xfrm>
            <a:off x="2712642" y="3720183"/>
            <a:ext cx="22609" cy="396026"/>
          </a:xfrm>
          <a:custGeom>
            <a:avLst/>
            <a:gdLst/>
            <a:ahLst/>
            <a:cxnLst/>
            <a:rect l="l" t="t" r="r" b="b"/>
            <a:pathLst>
              <a:path w="62" h="1086" extrusionOk="0">
                <a:moveTo>
                  <a:pt x="44" y="0"/>
                </a:moveTo>
                <a:cubicBezTo>
                  <a:pt x="40" y="0"/>
                  <a:pt x="37" y="2"/>
                  <a:pt x="36" y="7"/>
                </a:cubicBezTo>
                <a:cubicBezTo>
                  <a:pt x="17" y="91"/>
                  <a:pt x="15" y="180"/>
                  <a:pt x="9" y="264"/>
                </a:cubicBezTo>
                <a:cubicBezTo>
                  <a:pt x="4" y="356"/>
                  <a:pt x="1" y="450"/>
                  <a:pt x="2" y="543"/>
                </a:cubicBezTo>
                <a:cubicBezTo>
                  <a:pt x="4" y="722"/>
                  <a:pt x="18" y="901"/>
                  <a:pt x="43" y="1078"/>
                </a:cubicBezTo>
                <a:cubicBezTo>
                  <a:pt x="44" y="1083"/>
                  <a:pt x="48" y="1085"/>
                  <a:pt x="52" y="1085"/>
                </a:cubicBezTo>
                <a:cubicBezTo>
                  <a:pt x="57" y="1085"/>
                  <a:pt x="62" y="1082"/>
                  <a:pt x="60" y="1076"/>
                </a:cubicBezTo>
                <a:cubicBezTo>
                  <a:pt x="40" y="898"/>
                  <a:pt x="27" y="721"/>
                  <a:pt x="26" y="543"/>
                </a:cubicBezTo>
                <a:cubicBezTo>
                  <a:pt x="26" y="456"/>
                  <a:pt x="27" y="368"/>
                  <a:pt x="33" y="281"/>
                </a:cubicBezTo>
                <a:cubicBezTo>
                  <a:pt x="38" y="190"/>
                  <a:pt x="53" y="100"/>
                  <a:pt x="54" y="10"/>
                </a:cubicBezTo>
                <a:cubicBezTo>
                  <a:pt x="54" y="4"/>
                  <a:pt x="49" y="0"/>
                  <a:pt x="4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 name="Google Shape;144;p5"/>
          <p:cNvSpPr/>
          <p:nvPr/>
        </p:nvSpPr>
        <p:spPr>
          <a:xfrm>
            <a:off x="2840275" y="3571764"/>
            <a:ext cx="28444" cy="310330"/>
          </a:xfrm>
          <a:custGeom>
            <a:avLst/>
            <a:gdLst/>
            <a:ahLst/>
            <a:cxnLst/>
            <a:rect l="l" t="t" r="r" b="b"/>
            <a:pathLst>
              <a:path w="78" h="851" extrusionOk="0">
                <a:moveTo>
                  <a:pt x="72" y="1"/>
                </a:moveTo>
                <a:cubicBezTo>
                  <a:pt x="70" y="1"/>
                  <a:pt x="67" y="2"/>
                  <a:pt x="67" y="4"/>
                </a:cubicBezTo>
                <a:cubicBezTo>
                  <a:pt x="32" y="138"/>
                  <a:pt x="20" y="279"/>
                  <a:pt x="11" y="416"/>
                </a:cubicBezTo>
                <a:cubicBezTo>
                  <a:pt x="0" y="559"/>
                  <a:pt x="0" y="702"/>
                  <a:pt x="6" y="846"/>
                </a:cubicBezTo>
                <a:cubicBezTo>
                  <a:pt x="6" y="849"/>
                  <a:pt x="9" y="850"/>
                  <a:pt x="12" y="850"/>
                </a:cubicBezTo>
                <a:cubicBezTo>
                  <a:pt x="14" y="850"/>
                  <a:pt x="17" y="849"/>
                  <a:pt x="17" y="846"/>
                </a:cubicBezTo>
                <a:cubicBezTo>
                  <a:pt x="15" y="704"/>
                  <a:pt x="20" y="564"/>
                  <a:pt x="31" y="424"/>
                </a:cubicBezTo>
                <a:cubicBezTo>
                  <a:pt x="40" y="284"/>
                  <a:pt x="64" y="145"/>
                  <a:pt x="78" y="5"/>
                </a:cubicBezTo>
                <a:cubicBezTo>
                  <a:pt x="78" y="2"/>
                  <a:pt x="75" y="1"/>
                  <a:pt x="72"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 name="Google Shape;145;p5"/>
          <p:cNvSpPr/>
          <p:nvPr/>
        </p:nvSpPr>
        <p:spPr>
          <a:xfrm>
            <a:off x="-577366" y="2102893"/>
            <a:ext cx="4437608" cy="3259740"/>
          </a:xfrm>
          <a:custGeom>
            <a:avLst/>
            <a:gdLst/>
            <a:ahLst/>
            <a:cxnLst/>
            <a:rect l="l" t="t" r="r" b="b"/>
            <a:pathLst>
              <a:path w="12169" h="8939" extrusionOk="0">
                <a:moveTo>
                  <a:pt x="8501" y="1"/>
                </a:moveTo>
                <a:cubicBezTo>
                  <a:pt x="7974" y="1"/>
                  <a:pt x="7446" y="43"/>
                  <a:pt x="6935" y="116"/>
                </a:cubicBezTo>
                <a:cubicBezTo>
                  <a:pt x="6616" y="159"/>
                  <a:pt x="6299" y="180"/>
                  <a:pt x="5981" y="189"/>
                </a:cubicBezTo>
                <a:cubicBezTo>
                  <a:pt x="5855" y="191"/>
                  <a:pt x="5731" y="194"/>
                  <a:pt x="5606" y="194"/>
                </a:cubicBezTo>
                <a:cubicBezTo>
                  <a:pt x="5586" y="194"/>
                  <a:pt x="5566" y="194"/>
                  <a:pt x="5546" y="194"/>
                </a:cubicBezTo>
                <a:cubicBezTo>
                  <a:pt x="5244" y="194"/>
                  <a:pt x="4942" y="189"/>
                  <a:pt x="4640" y="189"/>
                </a:cubicBezTo>
                <a:cubicBezTo>
                  <a:pt x="4118" y="189"/>
                  <a:pt x="3597" y="205"/>
                  <a:pt x="3079" y="293"/>
                </a:cubicBezTo>
                <a:cubicBezTo>
                  <a:pt x="2274" y="430"/>
                  <a:pt x="1470" y="565"/>
                  <a:pt x="664" y="700"/>
                </a:cubicBezTo>
                <a:cubicBezTo>
                  <a:pt x="635" y="668"/>
                  <a:pt x="585" y="649"/>
                  <a:pt x="539" y="649"/>
                </a:cubicBezTo>
                <a:cubicBezTo>
                  <a:pt x="500" y="649"/>
                  <a:pt x="464" y="662"/>
                  <a:pt x="443" y="691"/>
                </a:cubicBezTo>
                <a:cubicBezTo>
                  <a:pt x="395" y="754"/>
                  <a:pt x="389" y="839"/>
                  <a:pt x="384" y="919"/>
                </a:cubicBezTo>
                <a:cubicBezTo>
                  <a:pt x="269" y="2976"/>
                  <a:pt x="154" y="5033"/>
                  <a:pt x="38" y="7089"/>
                </a:cubicBezTo>
                <a:cubicBezTo>
                  <a:pt x="11" y="7574"/>
                  <a:pt x="0" y="8111"/>
                  <a:pt x="314" y="8483"/>
                </a:cubicBezTo>
                <a:cubicBezTo>
                  <a:pt x="674" y="8907"/>
                  <a:pt x="1305" y="8939"/>
                  <a:pt x="1862" y="8939"/>
                </a:cubicBezTo>
                <a:cubicBezTo>
                  <a:pt x="2995" y="8939"/>
                  <a:pt x="4129" y="8938"/>
                  <a:pt x="5261" y="8936"/>
                </a:cubicBezTo>
                <a:cubicBezTo>
                  <a:pt x="5610" y="8936"/>
                  <a:pt x="5961" y="8935"/>
                  <a:pt x="6311" y="8932"/>
                </a:cubicBezTo>
                <a:cubicBezTo>
                  <a:pt x="7393" y="8924"/>
                  <a:pt x="8475" y="8891"/>
                  <a:pt x="9550" y="8763"/>
                </a:cubicBezTo>
                <a:cubicBezTo>
                  <a:pt x="9982" y="8711"/>
                  <a:pt x="10423" y="8641"/>
                  <a:pt x="10810" y="8441"/>
                </a:cubicBezTo>
                <a:cubicBezTo>
                  <a:pt x="11197" y="8243"/>
                  <a:pt x="11531" y="7894"/>
                  <a:pt x="11607" y="7464"/>
                </a:cubicBezTo>
                <a:cubicBezTo>
                  <a:pt x="11700" y="6948"/>
                  <a:pt x="12168" y="6806"/>
                  <a:pt x="11755" y="6481"/>
                </a:cubicBezTo>
                <a:cubicBezTo>
                  <a:pt x="11684" y="6424"/>
                  <a:pt x="11588" y="6361"/>
                  <a:pt x="11472" y="6296"/>
                </a:cubicBezTo>
                <a:cubicBezTo>
                  <a:pt x="10926" y="5978"/>
                  <a:pt x="9981" y="5582"/>
                  <a:pt x="9569" y="5449"/>
                </a:cubicBezTo>
                <a:cubicBezTo>
                  <a:pt x="9057" y="5282"/>
                  <a:pt x="8591" y="4965"/>
                  <a:pt x="8081" y="4791"/>
                </a:cubicBezTo>
                <a:cubicBezTo>
                  <a:pt x="8115" y="4551"/>
                  <a:pt x="8267" y="4345"/>
                  <a:pt x="8423" y="4159"/>
                </a:cubicBezTo>
                <a:cubicBezTo>
                  <a:pt x="9083" y="3375"/>
                  <a:pt x="10127" y="2984"/>
                  <a:pt x="10818" y="2229"/>
                </a:cubicBezTo>
                <a:cubicBezTo>
                  <a:pt x="10956" y="2079"/>
                  <a:pt x="11127" y="1959"/>
                  <a:pt x="11315" y="1879"/>
                </a:cubicBezTo>
                <a:cubicBezTo>
                  <a:pt x="11408" y="1840"/>
                  <a:pt x="11508" y="1809"/>
                  <a:pt x="11593" y="1754"/>
                </a:cubicBezTo>
                <a:cubicBezTo>
                  <a:pt x="11676" y="1697"/>
                  <a:pt x="11747" y="1606"/>
                  <a:pt x="11744" y="1505"/>
                </a:cubicBezTo>
                <a:cubicBezTo>
                  <a:pt x="11742" y="1420"/>
                  <a:pt x="11690" y="1342"/>
                  <a:pt x="11622" y="1290"/>
                </a:cubicBezTo>
                <a:cubicBezTo>
                  <a:pt x="11554" y="1237"/>
                  <a:pt x="11506" y="1176"/>
                  <a:pt x="11424" y="1154"/>
                </a:cubicBezTo>
                <a:cubicBezTo>
                  <a:pt x="11122" y="1076"/>
                  <a:pt x="10814" y="1016"/>
                  <a:pt x="10503" y="976"/>
                </a:cubicBezTo>
                <a:cubicBezTo>
                  <a:pt x="10339" y="955"/>
                  <a:pt x="10151" y="926"/>
                  <a:pt x="10067" y="783"/>
                </a:cubicBezTo>
                <a:cubicBezTo>
                  <a:pt x="10219" y="722"/>
                  <a:pt x="10370" y="662"/>
                  <a:pt x="10519" y="603"/>
                </a:cubicBezTo>
                <a:cubicBezTo>
                  <a:pt x="10546" y="592"/>
                  <a:pt x="10574" y="579"/>
                  <a:pt x="10588" y="556"/>
                </a:cubicBezTo>
                <a:cubicBezTo>
                  <a:pt x="10603" y="531"/>
                  <a:pt x="10602" y="498"/>
                  <a:pt x="10577" y="483"/>
                </a:cubicBezTo>
                <a:cubicBezTo>
                  <a:pt x="10321" y="319"/>
                  <a:pt x="10056" y="134"/>
                  <a:pt x="9755" y="89"/>
                </a:cubicBezTo>
                <a:cubicBezTo>
                  <a:pt x="9345" y="28"/>
                  <a:pt x="8924" y="1"/>
                  <a:pt x="8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 name="Google Shape;146;p5"/>
          <p:cNvSpPr/>
          <p:nvPr/>
        </p:nvSpPr>
        <p:spPr>
          <a:xfrm>
            <a:off x="-77775" y="2295801"/>
            <a:ext cx="1471423" cy="146960"/>
          </a:xfrm>
          <a:custGeom>
            <a:avLst/>
            <a:gdLst/>
            <a:ahLst/>
            <a:cxnLst/>
            <a:rect l="l" t="t" r="r" b="b"/>
            <a:pathLst>
              <a:path w="4035" h="403" extrusionOk="0">
                <a:moveTo>
                  <a:pt x="3525" y="2"/>
                </a:moveTo>
                <a:cubicBezTo>
                  <a:pt x="3424" y="2"/>
                  <a:pt x="3323" y="3"/>
                  <a:pt x="3222" y="7"/>
                </a:cubicBezTo>
                <a:cubicBezTo>
                  <a:pt x="2957" y="12"/>
                  <a:pt x="2693" y="24"/>
                  <a:pt x="2430" y="42"/>
                </a:cubicBezTo>
                <a:cubicBezTo>
                  <a:pt x="1912" y="76"/>
                  <a:pt x="1397" y="134"/>
                  <a:pt x="885" y="215"/>
                </a:cubicBezTo>
                <a:cubicBezTo>
                  <a:pt x="593" y="261"/>
                  <a:pt x="297" y="310"/>
                  <a:pt x="11" y="387"/>
                </a:cubicBezTo>
                <a:cubicBezTo>
                  <a:pt x="0" y="389"/>
                  <a:pt x="5" y="403"/>
                  <a:pt x="14" y="403"/>
                </a:cubicBezTo>
                <a:cubicBezTo>
                  <a:pt x="14" y="403"/>
                  <a:pt x="15" y="403"/>
                  <a:pt x="15" y="403"/>
                </a:cubicBezTo>
                <a:cubicBezTo>
                  <a:pt x="276" y="360"/>
                  <a:pt x="535" y="307"/>
                  <a:pt x="796" y="262"/>
                </a:cubicBezTo>
                <a:cubicBezTo>
                  <a:pt x="1055" y="220"/>
                  <a:pt x="1315" y="183"/>
                  <a:pt x="1576" y="153"/>
                </a:cubicBezTo>
                <a:cubicBezTo>
                  <a:pt x="2095" y="92"/>
                  <a:pt x="2617" y="54"/>
                  <a:pt x="3140" y="44"/>
                </a:cubicBezTo>
                <a:cubicBezTo>
                  <a:pt x="3283" y="42"/>
                  <a:pt x="3426" y="40"/>
                  <a:pt x="3570" y="40"/>
                </a:cubicBezTo>
                <a:cubicBezTo>
                  <a:pt x="3680" y="40"/>
                  <a:pt x="3790" y="45"/>
                  <a:pt x="3900" y="45"/>
                </a:cubicBezTo>
                <a:cubicBezTo>
                  <a:pt x="3939" y="45"/>
                  <a:pt x="3977" y="45"/>
                  <a:pt x="4015" y="43"/>
                </a:cubicBezTo>
                <a:cubicBezTo>
                  <a:pt x="4034" y="43"/>
                  <a:pt x="4033" y="15"/>
                  <a:pt x="4015" y="13"/>
                </a:cubicBezTo>
                <a:cubicBezTo>
                  <a:pt x="3885" y="0"/>
                  <a:pt x="3750" y="5"/>
                  <a:pt x="3619" y="2"/>
                </a:cubicBezTo>
                <a:cubicBezTo>
                  <a:pt x="3587" y="2"/>
                  <a:pt x="3556" y="2"/>
                  <a:pt x="3525" y="2"/>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 name="Google Shape;147;p5"/>
          <p:cNvSpPr/>
          <p:nvPr/>
        </p:nvSpPr>
        <p:spPr>
          <a:xfrm>
            <a:off x="505689" y="2395719"/>
            <a:ext cx="532776" cy="32091"/>
          </a:xfrm>
          <a:custGeom>
            <a:avLst/>
            <a:gdLst/>
            <a:ahLst/>
            <a:cxnLst/>
            <a:rect l="l" t="t" r="r" b="b"/>
            <a:pathLst>
              <a:path w="1461" h="88" extrusionOk="0">
                <a:moveTo>
                  <a:pt x="1381" y="1"/>
                </a:moveTo>
                <a:cubicBezTo>
                  <a:pt x="1345" y="1"/>
                  <a:pt x="1307" y="7"/>
                  <a:pt x="1276" y="8"/>
                </a:cubicBezTo>
                <a:cubicBezTo>
                  <a:pt x="1217" y="10"/>
                  <a:pt x="1158" y="12"/>
                  <a:pt x="1099" y="14"/>
                </a:cubicBezTo>
                <a:cubicBezTo>
                  <a:pt x="979" y="18"/>
                  <a:pt x="858" y="25"/>
                  <a:pt x="737" y="30"/>
                </a:cubicBezTo>
                <a:cubicBezTo>
                  <a:pt x="496" y="40"/>
                  <a:pt x="254" y="52"/>
                  <a:pt x="14" y="66"/>
                </a:cubicBezTo>
                <a:cubicBezTo>
                  <a:pt x="0" y="67"/>
                  <a:pt x="0" y="87"/>
                  <a:pt x="14" y="87"/>
                </a:cubicBezTo>
                <a:cubicBezTo>
                  <a:pt x="258" y="82"/>
                  <a:pt x="502" y="75"/>
                  <a:pt x="746" y="68"/>
                </a:cubicBezTo>
                <a:cubicBezTo>
                  <a:pt x="867" y="65"/>
                  <a:pt x="987" y="62"/>
                  <a:pt x="1108" y="57"/>
                </a:cubicBezTo>
                <a:cubicBezTo>
                  <a:pt x="1170" y="55"/>
                  <a:pt x="1231" y="52"/>
                  <a:pt x="1293" y="51"/>
                </a:cubicBezTo>
                <a:cubicBezTo>
                  <a:pt x="1296" y="51"/>
                  <a:pt x="1300" y="51"/>
                  <a:pt x="1304" y="51"/>
                </a:cubicBezTo>
                <a:cubicBezTo>
                  <a:pt x="1318" y="51"/>
                  <a:pt x="1334" y="51"/>
                  <a:pt x="1349" y="51"/>
                </a:cubicBezTo>
                <a:cubicBezTo>
                  <a:pt x="1385" y="51"/>
                  <a:pt x="1421" y="49"/>
                  <a:pt x="1451" y="34"/>
                </a:cubicBezTo>
                <a:cubicBezTo>
                  <a:pt x="1460" y="28"/>
                  <a:pt x="1456" y="15"/>
                  <a:pt x="1447" y="12"/>
                </a:cubicBezTo>
                <a:cubicBezTo>
                  <a:pt x="1427" y="3"/>
                  <a:pt x="1405" y="1"/>
                  <a:pt x="1381"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 name="Google Shape;148;p5"/>
          <p:cNvSpPr/>
          <p:nvPr/>
        </p:nvSpPr>
        <p:spPr>
          <a:xfrm>
            <a:off x="2277596" y="2219222"/>
            <a:ext cx="605709" cy="49594"/>
          </a:xfrm>
          <a:custGeom>
            <a:avLst/>
            <a:gdLst/>
            <a:ahLst/>
            <a:cxnLst/>
            <a:rect l="l" t="t" r="r" b="b"/>
            <a:pathLst>
              <a:path w="1661" h="136" extrusionOk="0">
                <a:moveTo>
                  <a:pt x="50" y="0"/>
                </a:moveTo>
                <a:cubicBezTo>
                  <a:pt x="36" y="0"/>
                  <a:pt x="23" y="0"/>
                  <a:pt x="9" y="0"/>
                </a:cubicBezTo>
                <a:cubicBezTo>
                  <a:pt x="0" y="0"/>
                  <a:pt x="0" y="13"/>
                  <a:pt x="9" y="14"/>
                </a:cubicBezTo>
                <a:cubicBezTo>
                  <a:pt x="280" y="26"/>
                  <a:pt x="552" y="41"/>
                  <a:pt x="823" y="61"/>
                </a:cubicBezTo>
                <a:cubicBezTo>
                  <a:pt x="1093" y="80"/>
                  <a:pt x="1364" y="111"/>
                  <a:pt x="1634" y="135"/>
                </a:cubicBezTo>
                <a:cubicBezTo>
                  <a:pt x="1635" y="135"/>
                  <a:pt x="1635" y="135"/>
                  <a:pt x="1635" y="135"/>
                </a:cubicBezTo>
                <a:cubicBezTo>
                  <a:pt x="1656" y="135"/>
                  <a:pt x="1661" y="101"/>
                  <a:pt x="1642" y="99"/>
                </a:cubicBezTo>
                <a:cubicBezTo>
                  <a:pt x="1373" y="62"/>
                  <a:pt x="1103" y="42"/>
                  <a:pt x="832" y="26"/>
                </a:cubicBezTo>
                <a:cubicBezTo>
                  <a:pt x="571" y="10"/>
                  <a:pt x="312" y="0"/>
                  <a:pt x="50"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 name="Google Shape;149;p5"/>
          <p:cNvSpPr/>
          <p:nvPr/>
        </p:nvSpPr>
        <p:spPr>
          <a:xfrm>
            <a:off x="2591208" y="2296166"/>
            <a:ext cx="139302" cy="19327"/>
          </a:xfrm>
          <a:custGeom>
            <a:avLst/>
            <a:gdLst/>
            <a:ahLst/>
            <a:cxnLst/>
            <a:rect l="l" t="t" r="r" b="b"/>
            <a:pathLst>
              <a:path w="382" h="53" extrusionOk="0">
                <a:moveTo>
                  <a:pt x="15" y="0"/>
                </a:moveTo>
                <a:cubicBezTo>
                  <a:pt x="4" y="0"/>
                  <a:pt x="0" y="16"/>
                  <a:pt x="11" y="20"/>
                </a:cubicBezTo>
                <a:cubicBezTo>
                  <a:pt x="70" y="33"/>
                  <a:pt x="130" y="43"/>
                  <a:pt x="191" y="48"/>
                </a:cubicBezTo>
                <a:cubicBezTo>
                  <a:pt x="221" y="51"/>
                  <a:pt x="252" y="52"/>
                  <a:pt x="281" y="52"/>
                </a:cubicBezTo>
                <a:cubicBezTo>
                  <a:pt x="286" y="52"/>
                  <a:pt x="292" y="52"/>
                  <a:pt x="297" y="52"/>
                </a:cubicBezTo>
                <a:cubicBezTo>
                  <a:pt x="322" y="52"/>
                  <a:pt x="348" y="52"/>
                  <a:pt x="371" y="44"/>
                </a:cubicBezTo>
                <a:cubicBezTo>
                  <a:pt x="381" y="43"/>
                  <a:pt x="382" y="28"/>
                  <a:pt x="371" y="27"/>
                </a:cubicBezTo>
                <a:cubicBezTo>
                  <a:pt x="361" y="25"/>
                  <a:pt x="350" y="25"/>
                  <a:pt x="340" y="25"/>
                </a:cubicBezTo>
                <a:cubicBezTo>
                  <a:pt x="323" y="25"/>
                  <a:pt x="305" y="26"/>
                  <a:pt x="287" y="27"/>
                </a:cubicBezTo>
                <a:cubicBezTo>
                  <a:pt x="279" y="27"/>
                  <a:pt x="270" y="27"/>
                  <a:pt x="261" y="27"/>
                </a:cubicBezTo>
                <a:cubicBezTo>
                  <a:pt x="240" y="27"/>
                  <a:pt x="218" y="27"/>
                  <a:pt x="197" y="26"/>
                </a:cubicBezTo>
                <a:cubicBezTo>
                  <a:pt x="137" y="22"/>
                  <a:pt x="77" y="14"/>
                  <a:pt x="17" y="0"/>
                </a:cubicBezTo>
                <a:cubicBezTo>
                  <a:pt x="16" y="0"/>
                  <a:pt x="15" y="0"/>
                  <a:pt x="15"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 name="Google Shape;150;p5"/>
          <p:cNvSpPr/>
          <p:nvPr/>
        </p:nvSpPr>
        <p:spPr>
          <a:xfrm>
            <a:off x="2411064" y="2729753"/>
            <a:ext cx="962716" cy="716931"/>
          </a:xfrm>
          <a:custGeom>
            <a:avLst/>
            <a:gdLst/>
            <a:ahLst/>
            <a:cxnLst/>
            <a:rect l="l" t="t" r="r" b="b"/>
            <a:pathLst>
              <a:path w="2640" h="1966" extrusionOk="0">
                <a:moveTo>
                  <a:pt x="2630" y="1"/>
                </a:moveTo>
                <a:cubicBezTo>
                  <a:pt x="2630" y="1"/>
                  <a:pt x="2629" y="1"/>
                  <a:pt x="2629" y="1"/>
                </a:cubicBezTo>
                <a:cubicBezTo>
                  <a:pt x="2533" y="38"/>
                  <a:pt x="2446" y="107"/>
                  <a:pt x="2361" y="164"/>
                </a:cubicBezTo>
                <a:cubicBezTo>
                  <a:pt x="2273" y="223"/>
                  <a:pt x="2185" y="282"/>
                  <a:pt x="2098" y="342"/>
                </a:cubicBezTo>
                <a:cubicBezTo>
                  <a:pt x="1920" y="465"/>
                  <a:pt x="1744" y="588"/>
                  <a:pt x="1570" y="713"/>
                </a:cubicBezTo>
                <a:cubicBezTo>
                  <a:pt x="1229" y="961"/>
                  <a:pt x="895" y="1216"/>
                  <a:pt x="568" y="1482"/>
                </a:cubicBezTo>
                <a:cubicBezTo>
                  <a:pt x="378" y="1636"/>
                  <a:pt x="191" y="1794"/>
                  <a:pt x="7" y="1953"/>
                </a:cubicBezTo>
                <a:cubicBezTo>
                  <a:pt x="1" y="1958"/>
                  <a:pt x="7" y="1966"/>
                  <a:pt x="13" y="1966"/>
                </a:cubicBezTo>
                <a:cubicBezTo>
                  <a:pt x="15" y="1966"/>
                  <a:pt x="17" y="1965"/>
                  <a:pt x="18" y="1964"/>
                </a:cubicBezTo>
                <a:cubicBezTo>
                  <a:pt x="670" y="1413"/>
                  <a:pt x="1352" y="895"/>
                  <a:pt x="2055" y="411"/>
                </a:cubicBezTo>
                <a:cubicBezTo>
                  <a:pt x="2152" y="345"/>
                  <a:pt x="2248" y="280"/>
                  <a:pt x="2345" y="214"/>
                </a:cubicBezTo>
                <a:cubicBezTo>
                  <a:pt x="2394" y="182"/>
                  <a:pt x="2443" y="149"/>
                  <a:pt x="2492" y="118"/>
                </a:cubicBezTo>
                <a:cubicBezTo>
                  <a:pt x="2541" y="85"/>
                  <a:pt x="2593" y="54"/>
                  <a:pt x="2635" y="14"/>
                </a:cubicBezTo>
                <a:cubicBezTo>
                  <a:pt x="2640" y="9"/>
                  <a:pt x="2636" y="1"/>
                  <a:pt x="2630"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 name="Google Shape;151;p5"/>
          <p:cNvSpPr/>
          <p:nvPr/>
        </p:nvSpPr>
        <p:spPr>
          <a:xfrm>
            <a:off x="2854496" y="2779712"/>
            <a:ext cx="272405" cy="156441"/>
          </a:xfrm>
          <a:custGeom>
            <a:avLst/>
            <a:gdLst/>
            <a:ahLst/>
            <a:cxnLst/>
            <a:rect l="l" t="t" r="r" b="b"/>
            <a:pathLst>
              <a:path w="747" h="429" extrusionOk="0">
                <a:moveTo>
                  <a:pt x="737" y="1"/>
                </a:moveTo>
                <a:cubicBezTo>
                  <a:pt x="736" y="1"/>
                  <a:pt x="735" y="1"/>
                  <a:pt x="735" y="1"/>
                </a:cubicBezTo>
                <a:cubicBezTo>
                  <a:pt x="670" y="20"/>
                  <a:pt x="609" y="53"/>
                  <a:pt x="549" y="85"/>
                </a:cubicBezTo>
                <a:cubicBezTo>
                  <a:pt x="487" y="116"/>
                  <a:pt x="427" y="149"/>
                  <a:pt x="367" y="184"/>
                </a:cubicBezTo>
                <a:cubicBezTo>
                  <a:pt x="245" y="254"/>
                  <a:pt x="127" y="330"/>
                  <a:pt x="10" y="408"/>
                </a:cubicBezTo>
                <a:cubicBezTo>
                  <a:pt x="0" y="414"/>
                  <a:pt x="6" y="428"/>
                  <a:pt x="15" y="428"/>
                </a:cubicBezTo>
                <a:cubicBezTo>
                  <a:pt x="16" y="428"/>
                  <a:pt x="18" y="428"/>
                  <a:pt x="20" y="426"/>
                </a:cubicBezTo>
                <a:cubicBezTo>
                  <a:pt x="136" y="351"/>
                  <a:pt x="254" y="279"/>
                  <a:pt x="375" y="212"/>
                </a:cubicBezTo>
                <a:cubicBezTo>
                  <a:pt x="433" y="180"/>
                  <a:pt x="492" y="146"/>
                  <a:pt x="551" y="116"/>
                </a:cubicBezTo>
                <a:cubicBezTo>
                  <a:pt x="615" y="83"/>
                  <a:pt x="682" y="55"/>
                  <a:pt x="739" y="14"/>
                </a:cubicBezTo>
                <a:cubicBezTo>
                  <a:pt x="747" y="11"/>
                  <a:pt x="745" y="1"/>
                  <a:pt x="737"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 name="Google Shape;152;p5"/>
          <p:cNvSpPr/>
          <p:nvPr/>
        </p:nvSpPr>
        <p:spPr>
          <a:xfrm>
            <a:off x="2280878" y="4073178"/>
            <a:ext cx="1111864" cy="516730"/>
          </a:xfrm>
          <a:custGeom>
            <a:avLst/>
            <a:gdLst/>
            <a:ahLst/>
            <a:cxnLst/>
            <a:rect l="l" t="t" r="r" b="b"/>
            <a:pathLst>
              <a:path w="3049" h="1417" extrusionOk="0">
                <a:moveTo>
                  <a:pt x="12" y="1"/>
                </a:moveTo>
                <a:cubicBezTo>
                  <a:pt x="2" y="1"/>
                  <a:pt x="1" y="15"/>
                  <a:pt x="10" y="19"/>
                </a:cubicBezTo>
                <a:cubicBezTo>
                  <a:pt x="831" y="310"/>
                  <a:pt x="1634" y="656"/>
                  <a:pt x="2400" y="1065"/>
                </a:cubicBezTo>
                <a:cubicBezTo>
                  <a:pt x="2506" y="1123"/>
                  <a:pt x="2612" y="1181"/>
                  <a:pt x="2717" y="1241"/>
                </a:cubicBezTo>
                <a:cubicBezTo>
                  <a:pt x="2822" y="1301"/>
                  <a:pt x="2925" y="1370"/>
                  <a:pt x="3037" y="1416"/>
                </a:cubicBezTo>
                <a:cubicBezTo>
                  <a:pt x="3038" y="1416"/>
                  <a:pt x="3038" y="1416"/>
                  <a:pt x="3039" y="1416"/>
                </a:cubicBezTo>
                <a:cubicBezTo>
                  <a:pt x="3045" y="1416"/>
                  <a:pt x="3049" y="1408"/>
                  <a:pt x="3044" y="1404"/>
                </a:cubicBezTo>
                <a:cubicBezTo>
                  <a:pt x="2961" y="1338"/>
                  <a:pt x="2865" y="1290"/>
                  <a:pt x="2775" y="1238"/>
                </a:cubicBezTo>
                <a:cubicBezTo>
                  <a:pt x="2679" y="1184"/>
                  <a:pt x="2582" y="1131"/>
                  <a:pt x="2485" y="1078"/>
                </a:cubicBezTo>
                <a:cubicBezTo>
                  <a:pt x="2292" y="973"/>
                  <a:pt x="2095" y="872"/>
                  <a:pt x="1897" y="774"/>
                </a:cubicBezTo>
                <a:cubicBezTo>
                  <a:pt x="1510" y="583"/>
                  <a:pt x="1115" y="408"/>
                  <a:pt x="712" y="251"/>
                </a:cubicBezTo>
                <a:cubicBezTo>
                  <a:pt x="482" y="160"/>
                  <a:pt x="249" y="78"/>
                  <a:pt x="16" y="1"/>
                </a:cubicBezTo>
                <a:cubicBezTo>
                  <a:pt x="14" y="1"/>
                  <a:pt x="13" y="1"/>
                  <a:pt x="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 name="Google Shape;153;p5"/>
          <p:cNvSpPr/>
          <p:nvPr/>
        </p:nvSpPr>
        <p:spPr>
          <a:xfrm>
            <a:off x="2392466" y="4233996"/>
            <a:ext cx="868632" cy="420459"/>
          </a:xfrm>
          <a:custGeom>
            <a:avLst/>
            <a:gdLst/>
            <a:ahLst/>
            <a:cxnLst/>
            <a:rect l="l" t="t" r="r" b="b"/>
            <a:pathLst>
              <a:path w="2382" h="1153" extrusionOk="0">
                <a:moveTo>
                  <a:pt x="14" y="1"/>
                </a:moveTo>
                <a:cubicBezTo>
                  <a:pt x="4" y="1"/>
                  <a:pt x="1" y="18"/>
                  <a:pt x="13" y="23"/>
                </a:cubicBezTo>
                <a:cubicBezTo>
                  <a:pt x="650" y="256"/>
                  <a:pt x="1265" y="540"/>
                  <a:pt x="1859" y="866"/>
                </a:cubicBezTo>
                <a:cubicBezTo>
                  <a:pt x="2026" y="958"/>
                  <a:pt x="2193" y="1054"/>
                  <a:pt x="2358" y="1150"/>
                </a:cubicBezTo>
                <a:cubicBezTo>
                  <a:pt x="2361" y="1152"/>
                  <a:pt x="2363" y="1153"/>
                  <a:pt x="2365" y="1153"/>
                </a:cubicBezTo>
                <a:cubicBezTo>
                  <a:pt x="2375" y="1153"/>
                  <a:pt x="2382" y="1136"/>
                  <a:pt x="2370" y="1129"/>
                </a:cubicBezTo>
                <a:cubicBezTo>
                  <a:pt x="1802" y="762"/>
                  <a:pt x="1187" y="463"/>
                  <a:pt x="562" y="209"/>
                </a:cubicBezTo>
                <a:cubicBezTo>
                  <a:pt x="383" y="135"/>
                  <a:pt x="202" y="66"/>
                  <a:pt x="18" y="2"/>
                </a:cubicBezTo>
                <a:cubicBezTo>
                  <a:pt x="17" y="1"/>
                  <a:pt x="15" y="1"/>
                  <a:pt x="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 name="Google Shape;154;p5"/>
          <p:cNvSpPr/>
          <p:nvPr/>
        </p:nvSpPr>
        <p:spPr>
          <a:xfrm>
            <a:off x="3768712" y="2827847"/>
            <a:ext cx="442339" cy="1646462"/>
          </a:xfrm>
          <a:custGeom>
            <a:avLst/>
            <a:gdLst/>
            <a:ahLst/>
            <a:cxnLst/>
            <a:rect l="l" t="t" r="r" b="b"/>
            <a:pathLst>
              <a:path w="1213" h="4515" extrusionOk="0">
                <a:moveTo>
                  <a:pt x="746" y="0"/>
                </a:moveTo>
                <a:cubicBezTo>
                  <a:pt x="745" y="0"/>
                  <a:pt x="744" y="0"/>
                  <a:pt x="744" y="0"/>
                </a:cubicBezTo>
                <a:cubicBezTo>
                  <a:pt x="711" y="1"/>
                  <a:pt x="668" y="31"/>
                  <a:pt x="657" y="61"/>
                </a:cubicBezTo>
                <a:cubicBezTo>
                  <a:pt x="256" y="1057"/>
                  <a:pt x="26" y="2123"/>
                  <a:pt x="5" y="3195"/>
                </a:cubicBezTo>
                <a:cubicBezTo>
                  <a:pt x="1" y="3418"/>
                  <a:pt x="5" y="3644"/>
                  <a:pt x="54" y="3862"/>
                </a:cubicBezTo>
                <a:cubicBezTo>
                  <a:pt x="103" y="4079"/>
                  <a:pt x="197" y="4289"/>
                  <a:pt x="354" y="4449"/>
                </a:cubicBezTo>
                <a:cubicBezTo>
                  <a:pt x="399" y="4495"/>
                  <a:pt x="459" y="4514"/>
                  <a:pt x="526" y="4514"/>
                </a:cubicBezTo>
                <a:cubicBezTo>
                  <a:pt x="693" y="4514"/>
                  <a:pt x="899" y="4392"/>
                  <a:pt x="997" y="4264"/>
                </a:cubicBezTo>
                <a:cubicBezTo>
                  <a:pt x="1135" y="4086"/>
                  <a:pt x="1176" y="3849"/>
                  <a:pt x="1190" y="3624"/>
                </a:cubicBezTo>
                <a:cubicBezTo>
                  <a:pt x="1213" y="3276"/>
                  <a:pt x="1185" y="2926"/>
                  <a:pt x="1157" y="2579"/>
                </a:cubicBezTo>
                <a:cubicBezTo>
                  <a:pt x="1089" y="1730"/>
                  <a:pt x="1099" y="854"/>
                  <a:pt x="819" y="50"/>
                </a:cubicBezTo>
                <a:cubicBezTo>
                  <a:pt x="809" y="21"/>
                  <a:pt x="777" y="0"/>
                  <a:pt x="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 name="Google Shape;155;p5"/>
          <p:cNvSpPr/>
          <p:nvPr/>
        </p:nvSpPr>
        <p:spPr>
          <a:xfrm>
            <a:off x="4241317" y="3490808"/>
            <a:ext cx="315800" cy="921144"/>
          </a:xfrm>
          <a:custGeom>
            <a:avLst/>
            <a:gdLst/>
            <a:ahLst/>
            <a:cxnLst/>
            <a:rect l="l" t="t" r="r" b="b"/>
            <a:pathLst>
              <a:path w="866" h="2526" extrusionOk="0">
                <a:moveTo>
                  <a:pt x="434" y="1"/>
                </a:moveTo>
                <a:cubicBezTo>
                  <a:pt x="400" y="1"/>
                  <a:pt x="358" y="19"/>
                  <a:pt x="351" y="47"/>
                </a:cubicBezTo>
                <a:cubicBezTo>
                  <a:pt x="178" y="710"/>
                  <a:pt x="0" y="1386"/>
                  <a:pt x="27" y="2071"/>
                </a:cubicBezTo>
                <a:cubicBezTo>
                  <a:pt x="31" y="2172"/>
                  <a:pt x="41" y="2274"/>
                  <a:pt x="88" y="2362"/>
                </a:cubicBezTo>
                <a:cubicBezTo>
                  <a:pt x="132" y="2442"/>
                  <a:pt x="217" y="2507"/>
                  <a:pt x="306" y="2507"/>
                </a:cubicBezTo>
                <a:cubicBezTo>
                  <a:pt x="314" y="2507"/>
                  <a:pt x="321" y="2506"/>
                  <a:pt x="329" y="2505"/>
                </a:cubicBezTo>
                <a:cubicBezTo>
                  <a:pt x="362" y="2519"/>
                  <a:pt x="398" y="2526"/>
                  <a:pt x="435" y="2526"/>
                </a:cubicBezTo>
                <a:cubicBezTo>
                  <a:pt x="578" y="2526"/>
                  <a:pt x="742" y="2434"/>
                  <a:pt x="796" y="2314"/>
                </a:cubicBezTo>
                <a:cubicBezTo>
                  <a:pt x="865" y="2162"/>
                  <a:pt x="849" y="1987"/>
                  <a:pt x="833" y="1819"/>
                </a:cubicBezTo>
                <a:cubicBezTo>
                  <a:pt x="775" y="1234"/>
                  <a:pt x="651" y="652"/>
                  <a:pt x="525" y="78"/>
                </a:cubicBezTo>
                <a:cubicBezTo>
                  <a:pt x="517" y="44"/>
                  <a:pt x="489" y="13"/>
                  <a:pt x="455" y="3"/>
                </a:cubicBezTo>
                <a:cubicBezTo>
                  <a:pt x="448" y="2"/>
                  <a:pt x="442"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 name="Google Shape;156;p5"/>
          <p:cNvSpPr/>
          <p:nvPr/>
        </p:nvSpPr>
        <p:spPr>
          <a:xfrm>
            <a:off x="335391" y="2171815"/>
            <a:ext cx="9127200" cy="3358929"/>
          </a:xfrm>
          <a:custGeom>
            <a:avLst/>
            <a:gdLst/>
            <a:ahLst/>
            <a:cxnLst/>
            <a:rect l="l" t="t" r="r" b="b"/>
            <a:pathLst>
              <a:path w="25029" h="9211" extrusionOk="0">
                <a:moveTo>
                  <a:pt x="3476" y="1"/>
                </a:moveTo>
                <a:cubicBezTo>
                  <a:pt x="3351" y="3"/>
                  <a:pt x="3226" y="6"/>
                  <a:pt x="3102" y="6"/>
                </a:cubicBezTo>
                <a:cubicBezTo>
                  <a:pt x="3935" y="173"/>
                  <a:pt x="5218" y="388"/>
                  <a:pt x="5598" y="818"/>
                </a:cubicBezTo>
                <a:cubicBezTo>
                  <a:pt x="5799" y="1044"/>
                  <a:pt x="5876" y="1392"/>
                  <a:pt x="5675" y="1620"/>
                </a:cubicBezTo>
                <a:cubicBezTo>
                  <a:pt x="5475" y="1848"/>
                  <a:pt x="4848" y="2190"/>
                  <a:pt x="4574" y="2320"/>
                </a:cubicBezTo>
                <a:cubicBezTo>
                  <a:pt x="3093" y="3028"/>
                  <a:pt x="1799" y="3864"/>
                  <a:pt x="731" y="5113"/>
                </a:cubicBezTo>
                <a:cubicBezTo>
                  <a:pt x="364" y="5545"/>
                  <a:pt x="12" y="6045"/>
                  <a:pt x="7" y="6613"/>
                </a:cubicBezTo>
                <a:cubicBezTo>
                  <a:pt x="0" y="7227"/>
                  <a:pt x="422" y="7785"/>
                  <a:pt x="949" y="8099"/>
                </a:cubicBezTo>
                <a:cubicBezTo>
                  <a:pt x="1477" y="8416"/>
                  <a:pt x="2099" y="8525"/>
                  <a:pt x="2709" y="8597"/>
                </a:cubicBezTo>
                <a:cubicBezTo>
                  <a:pt x="3067" y="8639"/>
                  <a:pt x="3435" y="8689"/>
                  <a:pt x="3808" y="8745"/>
                </a:cubicBezTo>
                <a:cubicBezTo>
                  <a:pt x="5088" y="8930"/>
                  <a:pt x="6439" y="9150"/>
                  <a:pt x="7691" y="9150"/>
                </a:cubicBezTo>
                <a:cubicBezTo>
                  <a:pt x="7804" y="9150"/>
                  <a:pt x="7916" y="9148"/>
                  <a:pt x="8028" y="9145"/>
                </a:cubicBezTo>
                <a:cubicBezTo>
                  <a:pt x="9056" y="9190"/>
                  <a:pt x="10081" y="9211"/>
                  <a:pt x="11104" y="9211"/>
                </a:cubicBezTo>
                <a:cubicBezTo>
                  <a:pt x="15327" y="9211"/>
                  <a:pt x="19512" y="8864"/>
                  <a:pt x="23749" y="8544"/>
                </a:cubicBezTo>
                <a:cubicBezTo>
                  <a:pt x="24151" y="8513"/>
                  <a:pt x="24604" y="8455"/>
                  <a:pt x="24842" y="8130"/>
                </a:cubicBezTo>
                <a:cubicBezTo>
                  <a:pt x="25028" y="7876"/>
                  <a:pt x="25025" y="7539"/>
                  <a:pt x="25008" y="7225"/>
                </a:cubicBezTo>
                <a:cubicBezTo>
                  <a:pt x="24987" y="6586"/>
                  <a:pt x="24966" y="5945"/>
                  <a:pt x="24944" y="5304"/>
                </a:cubicBezTo>
                <a:cubicBezTo>
                  <a:pt x="24941" y="5232"/>
                  <a:pt x="24940" y="5163"/>
                  <a:pt x="24911" y="5100"/>
                </a:cubicBezTo>
                <a:cubicBezTo>
                  <a:pt x="24686" y="5275"/>
                  <a:pt x="24696" y="5429"/>
                  <a:pt x="24393" y="5429"/>
                </a:cubicBezTo>
                <a:cubicBezTo>
                  <a:pt x="24383" y="5429"/>
                  <a:pt x="24372" y="5429"/>
                  <a:pt x="24362" y="5428"/>
                </a:cubicBezTo>
                <a:cubicBezTo>
                  <a:pt x="24300" y="5426"/>
                  <a:pt x="24239" y="5424"/>
                  <a:pt x="24178" y="5424"/>
                </a:cubicBezTo>
                <a:cubicBezTo>
                  <a:pt x="23637" y="5424"/>
                  <a:pt x="23108" y="5527"/>
                  <a:pt x="22567" y="5535"/>
                </a:cubicBezTo>
                <a:cubicBezTo>
                  <a:pt x="21901" y="5543"/>
                  <a:pt x="21236" y="5552"/>
                  <a:pt x="20569" y="5562"/>
                </a:cubicBezTo>
                <a:cubicBezTo>
                  <a:pt x="19238" y="5583"/>
                  <a:pt x="17908" y="5606"/>
                  <a:pt x="16576" y="5633"/>
                </a:cubicBezTo>
                <a:cubicBezTo>
                  <a:pt x="13138" y="5705"/>
                  <a:pt x="9770" y="6017"/>
                  <a:pt x="6396" y="6522"/>
                </a:cubicBezTo>
                <a:cubicBezTo>
                  <a:pt x="5974" y="6586"/>
                  <a:pt x="5284" y="6625"/>
                  <a:pt x="4622" y="6625"/>
                </a:cubicBezTo>
                <a:cubicBezTo>
                  <a:pt x="4050" y="6625"/>
                  <a:pt x="3498" y="6596"/>
                  <a:pt x="3157" y="6527"/>
                </a:cubicBezTo>
                <a:cubicBezTo>
                  <a:pt x="2678" y="6428"/>
                  <a:pt x="2163" y="6216"/>
                  <a:pt x="1966" y="5768"/>
                </a:cubicBezTo>
                <a:cubicBezTo>
                  <a:pt x="1856" y="5517"/>
                  <a:pt x="1866" y="5225"/>
                  <a:pt x="1952" y="4967"/>
                </a:cubicBezTo>
                <a:cubicBezTo>
                  <a:pt x="2040" y="4707"/>
                  <a:pt x="2197" y="4477"/>
                  <a:pt x="2379" y="4273"/>
                </a:cubicBezTo>
                <a:cubicBezTo>
                  <a:pt x="3305" y="3229"/>
                  <a:pt x="4769" y="2827"/>
                  <a:pt x="5781" y="1868"/>
                </a:cubicBezTo>
                <a:cubicBezTo>
                  <a:pt x="5973" y="1686"/>
                  <a:pt x="6158" y="1449"/>
                  <a:pt x="6120" y="1189"/>
                </a:cubicBezTo>
                <a:cubicBezTo>
                  <a:pt x="6085" y="957"/>
                  <a:pt x="5883" y="789"/>
                  <a:pt x="5683" y="667"/>
                </a:cubicBezTo>
                <a:cubicBezTo>
                  <a:pt x="5022" y="262"/>
                  <a:pt x="4253" y="98"/>
                  <a:pt x="34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 name="Google Shape;157;p5"/>
          <p:cNvSpPr/>
          <p:nvPr/>
        </p:nvSpPr>
        <p:spPr>
          <a:xfrm>
            <a:off x="445884" y="3191054"/>
            <a:ext cx="246878" cy="679006"/>
          </a:xfrm>
          <a:custGeom>
            <a:avLst/>
            <a:gdLst/>
            <a:ahLst/>
            <a:cxnLst/>
            <a:rect l="l" t="t" r="r" b="b"/>
            <a:pathLst>
              <a:path w="677" h="1862" extrusionOk="0">
                <a:moveTo>
                  <a:pt x="321" y="1"/>
                </a:moveTo>
                <a:cubicBezTo>
                  <a:pt x="296" y="1"/>
                  <a:pt x="267" y="24"/>
                  <a:pt x="261" y="49"/>
                </a:cubicBezTo>
                <a:cubicBezTo>
                  <a:pt x="141" y="549"/>
                  <a:pt x="22" y="1057"/>
                  <a:pt x="3" y="1571"/>
                </a:cubicBezTo>
                <a:cubicBezTo>
                  <a:pt x="1" y="1632"/>
                  <a:pt x="24" y="1726"/>
                  <a:pt x="84" y="1786"/>
                </a:cubicBezTo>
                <a:cubicBezTo>
                  <a:pt x="107" y="1809"/>
                  <a:pt x="222" y="1861"/>
                  <a:pt x="343" y="1861"/>
                </a:cubicBezTo>
                <a:cubicBezTo>
                  <a:pt x="445" y="1861"/>
                  <a:pt x="552" y="1824"/>
                  <a:pt x="609" y="1701"/>
                </a:cubicBezTo>
                <a:cubicBezTo>
                  <a:pt x="677" y="1556"/>
                  <a:pt x="656" y="1318"/>
                  <a:pt x="638" y="1158"/>
                </a:cubicBezTo>
                <a:cubicBezTo>
                  <a:pt x="592" y="782"/>
                  <a:pt x="467" y="416"/>
                  <a:pt x="380" y="46"/>
                </a:cubicBezTo>
                <a:cubicBezTo>
                  <a:pt x="374" y="22"/>
                  <a:pt x="349" y="2"/>
                  <a:pt x="325" y="1"/>
                </a:cubicBezTo>
                <a:cubicBezTo>
                  <a:pt x="323" y="1"/>
                  <a:pt x="322" y="1"/>
                  <a:pt x="3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 name="Google Shape;158;p5"/>
          <p:cNvSpPr/>
          <p:nvPr/>
        </p:nvSpPr>
        <p:spPr>
          <a:xfrm>
            <a:off x="791222" y="3227520"/>
            <a:ext cx="129456" cy="376334"/>
          </a:xfrm>
          <a:custGeom>
            <a:avLst/>
            <a:gdLst/>
            <a:ahLst/>
            <a:cxnLst/>
            <a:rect l="l" t="t" r="r" b="b"/>
            <a:pathLst>
              <a:path w="355" h="1032" extrusionOk="0">
                <a:moveTo>
                  <a:pt x="161" y="0"/>
                </a:moveTo>
                <a:cubicBezTo>
                  <a:pt x="139" y="0"/>
                  <a:pt x="110" y="13"/>
                  <a:pt x="105" y="31"/>
                </a:cubicBezTo>
                <a:cubicBezTo>
                  <a:pt x="50" y="281"/>
                  <a:pt x="17" y="535"/>
                  <a:pt x="5" y="790"/>
                </a:cubicBezTo>
                <a:cubicBezTo>
                  <a:pt x="1" y="842"/>
                  <a:pt x="0" y="895"/>
                  <a:pt x="22" y="942"/>
                </a:cubicBezTo>
                <a:cubicBezTo>
                  <a:pt x="43" y="987"/>
                  <a:pt x="110" y="1027"/>
                  <a:pt x="160" y="1031"/>
                </a:cubicBezTo>
                <a:cubicBezTo>
                  <a:pt x="163" y="1031"/>
                  <a:pt x="166" y="1031"/>
                  <a:pt x="169" y="1031"/>
                </a:cubicBezTo>
                <a:cubicBezTo>
                  <a:pt x="235" y="1031"/>
                  <a:pt x="299" y="981"/>
                  <a:pt x="325" y="922"/>
                </a:cubicBezTo>
                <a:cubicBezTo>
                  <a:pt x="355" y="859"/>
                  <a:pt x="347" y="787"/>
                  <a:pt x="340" y="719"/>
                </a:cubicBezTo>
                <a:cubicBezTo>
                  <a:pt x="313" y="480"/>
                  <a:pt x="252" y="236"/>
                  <a:pt x="186" y="13"/>
                </a:cubicBezTo>
                <a:cubicBezTo>
                  <a:pt x="183" y="4"/>
                  <a:pt x="173" y="0"/>
                  <a:pt x="1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59" name="Google Shape;159;p5"/>
          <p:cNvGrpSpPr/>
          <p:nvPr/>
        </p:nvGrpSpPr>
        <p:grpSpPr>
          <a:xfrm>
            <a:off x="5883234" y="4468107"/>
            <a:ext cx="2237044" cy="675382"/>
            <a:chOff x="4622100" y="3983100"/>
            <a:chExt cx="898700" cy="271325"/>
          </a:xfrm>
        </p:grpSpPr>
        <p:sp>
          <p:nvSpPr>
            <p:cNvPr id="160" name="Google Shape;160;p5"/>
            <p:cNvSpPr/>
            <p:nvPr/>
          </p:nvSpPr>
          <p:spPr>
            <a:xfrm>
              <a:off x="4622100" y="3983100"/>
              <a:ext cx="898700" cy="271325"/>
            </a:xfrm>
            <a:custGeom>
              <a:avLst/>
              <a:gdLst/>
              <a:ahLst/>
              <a:cxnLst/>
              <a:rect l="l" t="t" r="r" b="b"/>
              <a:pathLst>
                <a:path w="35948" h="10853" extrusionOk="0">
                  <a:moveTo>
                    <a:pt x="2228" y="0"/>
                  </a:moveTo>
                  <a:cubicBezTo>
                    <a:pt x="2141" y="0"/>
                    <a:pt x="2053" y="9"/>
                    <a:pt x="1966" y="26"/>
                  </a:cubicBezTo>
                  <a:cubicBezTo>
                    <a:pt x="1109" y="200"/>
                    <a:pt x="495" y="1124"/>
                    <a:pt x="519" y="2034"/>
                  </a:cubicBezTo>
                  <a:cubicBezTo>
                    <a:pt x="545" y="2945"/>
                    <a:pt x="1134" y="3779"/>
                    <a:pt x="1910" y="4196"/>
                  </a:cubicBezTo>
                  <a:cubicBezTo>
                    <a:pt x="1651" y="4372"/>
                    <a:pt x="1564" y="4775"/>
                    <a:pt x="1725" y="5050"/>
                  </a:cubicBezTo>
                  <a:cubicBezTo>
                    <a:pt x="1436" y="5227"/>
                    <a:pt x="1430" y="5738"/>
                    <a:pt x="1714" y="5924"/>
                  </a:cubicBezTo>
                  <a:cubicBezTo>
                    <a:pt x="1697" y="5920"/>
                    <a:pt x="1680" y="5918"/>
                    <a:pt x="1663" y="5918"/>
                  </a:cubicBezTo>
                  <a:cubicBezTo>
                    <a:pt x="1463" y="5918"/>
                    <a:pt x="1327" y="6191"/>
                    <a:pt x="1378" y="6387"/>
                  </a:cubicBezTo>
                  <a:cubicBezTo>
                    <a:pt x="1249" y="6264"/>
                    <a:pt x="1069" y="6201"/>
                    <a:pt x="887" y="6201"/>
                  </a:cubicBezTo>
                  <a:cubicBezTo>
                    <a:pt x="745" y="6201"/>
                    <a:pt x="601" y="6240"/>
                    <a:pt x="481" y="6319"/>
                  </a:cubicBezTo>
                  <a:cubicBezTo>
                    <a:pt x="152" y="6536"/>
                    <a:pt x="0" y="6977"/>
                    <a:pt x="33" y="7383"/>
                  </a:cubicBezTo>
                  <a:cubicBezTo>
                    <a:pt x="86" y="8048"/>
                    <a:pt x="618" y="8641"/>
                    <a:pt x="1254" y="8741"/>
                  </a:cubicBezTo>
                  <a:cubicBezTo>
                    <a:pt x="1340" y="8954"/>
                    <a:pt x="1293" y="9221"/>
                    <a:pt x="1138" y="9387"/>
                  </a:cubicBezTo>
                  <a:cubicBezTo>
                    <a:pt x="1191" y="9680"/>
                    <a:pt x="1246" y="9970"/>
                    <a:pt x="1301" y="10262"/>
                  </a:cubicBezTo>
                  <a:cubicBezTo>
                    <a:pt x="1216" y="10189"/>
                    <a:pt x="1121" y="10157"/>
                    <a:pt x="1024" y="10157"/>
                  </a:cubicBezTo>
                  <a:cubicBezTo>
                    <a:pt x="710" y="10157"/>
                    <a:pt x="380" y="10496"/>
                    <a:pt x="357" y="10853"/>
                  </a:cubicBezTo>
                  <a:lnTo>
                    <a:pt x="35648" y="10853"/>
                  </a:lnTo>
                  <a:cubicBezTo>
                    <a:pt x="35695" y="10781"/>
                    <a:pt x="35741" y="10707"/>
                    <a:pt x="35783" y="10631"/>
                  </a:cubicBezTo>
                  <a:cubicBezTo>
                    <a:pt x="35481" y="10579"/>
                    <a:pt x="35425" y="10133"/>
                    <a:pt x="35551" y="9841"/>
                  </a:cubicBezTo>
                  <a:cubicBezTo>
                    <a:pt x="35676" y="9550"/>
                    <a:pt x="35907" y="9296"/>
                    <a:pt x="35925" y="8976"/>
                  </a:cubicBezTo>
                  <a:cubicBezTo>
                    <a:pt x="35947" y="8585"/>
                    <a:pt x="35645" y="8269"/>
                    <a:pt x="35441" y="7940"/>
                  </a:cubicBezTo>
                  <a:cubicBezTo>
                    <a:pt x="35238" y="7610"/>
                    <a:pt x="35176" y="7073"/>
                    <a:pt x="35517" y="6907"/>
                  </a:cubicBezTo>
                  <a:cubicBezTo>
                    <a:pt x="35697" y="6330"/>
                    <a:pt x="35414" y="5637"/>
                    <a:pt x="34890" y="5374"/>
                  </a:cubicBezTo>
                  <a:cubicBezTo>
                    <a:pt x="35159" y="4247"/>
                    <a:pt x="34721" y="3046"/>
                    <a:pt x="34039" y="2129"/>
                  </a:cubicBezTo>
                  <a:cubicBezTo>
                    <a:pt x="33718" y="1697"/>
                    <a:pt x="33330" y="1300"/>
                    <a:pt x="32842" y="1097"/>
                  </a:cubicBezTo>
                  <a:cubicBezTo>
                    <a:pt x="32646" y="1016"/>
                    <a:pt x="32431" y="973"/>
                    <a:pt x="32219" y="973"/>
                  </a:cubicBezTo>
                  <a:cubicBezTo>
                    <a:pt x="31904" y="973"/>
                    <a:pt x="31595" y="1068"/>
                    <a:pt x="31356" y="1280"/>
                  </a:cubicBezTo>
                  <a:cubicBezTo>
                    <a:pt x="30955" y="1634"/>
                    <a:pt x="30853" y="2340"/>
                    <a:pt x="31213" y="2736"/>
                  </a:cubicBezTo>
                  <a:cubicBezTo>
                    <a:pt x="31010" y="2575"/>
                    <a:pt x="30805" y="2413"/>
                    <a:pt x="30601" y="2252"/>
                  </a:cubicBezTo>
                  <a:cubicBezTo>
                    <a:pt x="30194" y="2580"/>
                    <a:pt x="29719" y="2814"/>
                    <a:pt x="29216" y="2936"/>
                  </a:cubicBezTo>
                  <a:cubicBezTo>
                    <a:pt x="29108" y="2695"/>
                    <a:pt x="28851" y="2548"/>
                    <a:pt x="28599" y="2548"/>
                  </a:cubicBezTo>
                  <a:cubicBezTo>
                    <a:pt x="28501" y="2548"/>
                    <a:pt x="28404" y="2570"/>
                    <a:pt x="28317" y="2617"/>
                  </a:cubicBezTo>
                  <a:cubicBezTo>
                    <a:pt x="28002" y="2785"/>
                    <a:pt x="27869" y="3244"/>
                    <a:pt x="28041" y="3566"/>
                  </a:cubicBezTo>
                  <a:cubicBezTo>
                    <a:pt x="28086" y="3648"/>
                    <a:pt x="28148" y="3725"/>
                    <a:pt x="28164" y="3820"/>
                  </a:cubicBezTo>
                  <a:cubicBezTo>
                    <a:pt x="28213" y="4109"/>
                    <a:pt x="27845" y="4230"/>
                    <a:pt x="27550" y="4230"/>
                  </a:cubicBezTo>
                  <a:cubicBezTo>
                    <a:pt x="27525" y="4230"/>
                    <a:pt x="27502" y="4230"/>
                    <a:pt x="27479" y="4228"/>
                  </a:cubicBezTo>
                  <a:lnTo>
                    <a:pt x="27479" y="4228"/>
                  </a:lnTo>
                  <a:cubicBezTo>
                    <a:pt x="27763" y="4518"/>
                    <a:pt x="27874" y="4977"/>
                    <a:pt x="27756" y="5373"/>
                  </a:cubicBezTo>
                  <a:cubicBezTo>
                    <a:pt x="27696" y="5335"/>
                    <a:pt x="27633" y="5318"/>
                    <a:pt x="27569" y="5318"/>
                  </a:cubicBezTo>
                  <a:cubicBezTo>
                    <a:pt x="27283" y="5318"/>
                    <a:pt x="26999" y="5665"/>
                    <a:pt x="27020" y="5997"/>
                  </a:cubicBezTo>
                  <a:cubicBezTo>
                    <a:pt x="27047" y="6400"/>
                    <a:pt x="27343" y="6724"/>
                    <a:pt x="27619" y="7006"/>
                  </a:cubicBezTo>
                  <a:lnTo>
                    <a:pt x="26912" y="7058"/>
                  </a:lnTo>
                  <a:cubicBezTo>
                    <a:pt x="26853" y="7193"/>
                    <a:pt x="26791" y="7327"/>
                    <a:pt x="26732" y="7462"/>
                  </a:cubicBezTo>
                  <a:cubicBezTo>
                    <a:pt x="25752" y="8059"/>
                    <a:pt x="24699" y="8527"/>
                    <a:pt x="23608" y="8854"/>
                  </a:cubicBezTo>
                  <a:cubicBezTo>
                    <a:pt x="23285" y="8428"/>
                    <a:pt x="22773" y="8143"/>
                    <a:pt x="22252" y="8037"/>
                  </a:cubicBezTo>
                  <a:cubicBezTo>
                    <a:pt x="22027" y="7992"/>
                    <a:pt x="21801" y="7973"/>
                    <a:pt x="21574" y="7973"/>
                  </a:cubicBezTo>
                  <a:cubicBezTo>
                    <a:pt x="21058" y="7973"/>
                    <a:pt x="20538" y="8069"/>
                    <a:pt x="20029" y="8165"/>
                  </a:cubicBezTo>
                  <a:cubicBezTo>
                    <a:pt x="20002" y="7947"/>
                    <a:pt x="19862" y="7745"/>
                    <a:pt x="19671" y="7650"/>
                  </a:cubicBezTo>
                  <a:cubicBezTo>
                    <a:pt x="19511" y="7727"/>
                    <a:pt x="19382" y="7877"/>
                    <a:pt x="19323" y="8052"/>
                  </a:cubicBezTo>
                  <a:cubicBezTo>
                    <a:pt x="19170" y="7461"/>
                    <a:pt x="19110" y="6841"/>
                    <a:pt x="18908" y="6265"/>
                  </a:cubicBezTo>
                  <a:cubicBezTo>
                    <a:pt x="18706" y="5689"/>
                    <a:pt x="18318" y="5138"/>
                    <a:pt x="17753" y="4965"/>
                  </a:cubicBezTo>
                  <a:cubicBezTo>
                    <a:pt x="17884" y="4175"/>
                    <a:pt x="17218" y="3347"/>
                    <a:pt x="16449" y="3347"/>
                  </a:cubicBezTo>
                  <a:cubicBezTo>
                    <a:pt x="16448" y="3347"/>
                    <a:pt x="16446" y="3347"/>
                    <a:pt x="16445" y="3347"/>
                  </a:cubicBezTo>
                  <a:cubicBezTo>
                    <a:pt x="16435" y="3346"/>
                    <a:pt x="16425" y="3346"/>
                    <a:pt x="16415" y="3346"/>
                  </a:cubicBezTo>
                  <a:cubicBezTo>
                    <a:pt x="16137" y="3346"/>
                    <a:pt x="15868" y="3542"/>
                    <a:pt x="15775" y="3816"/>
                  </a:cubicBezTo>
                  <a:cubicBezTo>
                    <a:pt x="15770" y="3641"/>
                    <a:pt x="15587" y="3549"/>
                    <a:pt x="15412" y="3549"/>
                  </a:cubicBezTo>
                  <a:cubicBezTo>
                    <a:pt x="15375" y="3549"/>
                    <a:pt x="15339" y="3553"/>
                    <a:pt x="15304" y="3562"/>
                  </a:cubicBezTo>
                  <a:cubicBezTo>
                    <a:pt x="15114" y="3607"/>
                    <a:pt x="14936" y="3725"/>
                    <a:pt x="14743" y="3725"/>
                  </a:cubicBezTo>
                  <a:cubicBezTo>
                    <a:pt x="14735" y="3725"/>
                    <a:pt x="14727" y="3724"/>
                    <a:pt x="14719" y="3724"/>
                  </a:cubicBezTo>
                  <a:cubicBezTo>
                    <a:pt x="14473" y="3710"/>
                    <a:pt x="14280" y="3505"/>
                    <a:pt x="14060" y="3388"/>
                  </a:cubicBezTo>
                  <a:cubicBezTo>
                    <a:pt x="13984" y="3347"/>
                    <a:pt x="13891" y="3326"/>
                    <a:pt x="13800" y="3326"/>
                  </a:cubicBezTo>
                  <a:cubicBezTo>
                    <a:pt x="13631" y="3326"/>
                    <a:pt x="13473" y="3401"/>
                    <a:pt x="13452" y="3568"/>
                  </a:cubicBezTo>
                  <a:cubicBezTo>
                    <a:pt x="13323" y="2921"/>
                    <a:pt x="12994" y="2298"/>
                    <a:pt x="12466" y="1933"/>
                  </a:cubicBezTo>
                  <a:cubicBezTo>
                    <a:pt x="12184" y="1739"/>
                    <a:pt x="11841" y="1632"/>
                    <a:pt x="11504" y="1632"/>
                  </a:cubicBezTo>
                  <a:cubicBezTo>
                    <a:pt x="11210" y="1632"/>
                    <a:pt x="10919" y="1714"/>
                    <a:pt x="10677" y="1890"/>
                  </a:cubicBezTo>
                  <a:cubicBezTo>
                    <a:pt x="10156" y="2266"/>
                    <a:pt x="9962" y="3099"/>
                    <a:pt x="10337" y="3631"/>
                  </a:cubicBezTo>
                  <a:cubicBezTo>
                    <a:pt x="9671" y="2940"/>
                    <a:pt x="9295" y="2708"/>
                    <a:pt x="9007" y="2708"/>
                  </a:cubicBezTo>
                  <a:cubicBezTo>
                    <a:pt x="8807" y="2708"/>
                    <a:pt x="8650" y="2820"/>
                    <a:pt x="8467" y="2966"/>
                  </a:cubicBezTo>
                  <a:cubicBezTo>
                    <a:pt x="8255" y="2891"/>
                    <a:pt x="8029" y="2816"/>
                    <a:pt x="7810" y="2816"/>
                  </a:cubicBezTo>
                  <a:cubicBezTo>
                    <a:pt x="7721" y="2816"/>
                    <a:pt x="7633" y="2828"/>
                    <a:pt x="7547" y="2858"/>
                  </a:cubicBezTo>
                  <a:cubicBezTo>
                    <a:pt x="7354" y="2925"/>
                    <a:pt x="7200" y="3121"/>
                    <a:pt x="7168" y="3321"/>
                  </a:cubicBezTo>
                  <a:cubicBezTo>
                    <a:pt x="6890" y="2282"/>
                    <a:pt x="6266" y="1347"/>
                    <a:pt x="5422" y="721"/>
                  </a:cubicBezTo>
                  <a:cubicBezTo>
                    <a:pt x="5308" y="636"/>
                    <a:pt x="5144" y="575"/>
                    <a:pt x="5006" y="575"/>
                  </a:cubicBezTo>
                  <a:cubicBezTo>
                    <a:pt x="4880" y="575"/>
                    <a:pt x="4775" y="626"/>
                    <a:pt x="4750" y="758"/>
                  </a:cubicBezTo>
                  <a:cubicBezTo>
                    <a:pt x="4638" y="676"/>
                    <a:pt x="4526" y="595"/>
                    <a:pt x="4416" y="514"/>
                  </a:cubicBezTo>
                  <a:cubicBezTo>
                    <a:pt x="4337" y="665"/>
                    <a:pt x="4323" y="852"/>
                    <a:pt x="4380" y="1013"/>
                  </a:cubicBezTo>
                  <a:cubicBezTo>
                    <a:pt x="4116" y="1027"/>
                    <a:pt x="3871" y="1222"/>
                    <a:pt x="3789" y="1482"/>
                  </a:cubicBezTo>
                  <a:cubicBezTo>
                    <a:pt x="3780" y="665"/>
                    <a:pt x="3006" y="0"/>
                    <a:pt x="2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 name="Google Shape;161;p5"/>
            <p:cNvSpPr/>
            <p:nvPr/>
          </p:nvSpPr>
          <p:spPr>
            <a:xfrm>
              <a:off x="5056500" y="4077850"/>
              <a:ext cx="9350" cy="18575"/>
            </a:xfrm>
            <a:custGeom>
              <a:avLst/>
              <a:gdLst/>
              <a:ahLst/>
              <a:cxnLst/>
              <a:rect l="l" t="t" r="r" b="b"/>
              <a:pathLst>
                <a:path w="374" h="743" extrusionOk="0">
                  <a:moveTo>
                    <a:pt x="1" y="0"/>
                  </a:moveTo>
                  <a:cubicBezTo>
                    <a:pt x="163" y="226"/>
                    <a:pt x="287" y="478"/>
                    <a:pt x="374" y="743"/>
                  </a:cubicBezTo>
                  <a:cubicBezTo>
                    <a:pt x="324" y="466"/>
                    <a:pt x="189" y="206"/>
                    <a:pt x="1" y="0"/>
                  </a:cubicBezTo>
                  <a:close/>
                </a:path>
              </a:pathLst>
            </a:custGeom>
            <a:solidFill>
              <a:srgbClr val="9B9E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 name="Google Shape;162;p5"/>
            <p:cNvSpPr/>
            <p:nvPr/>
          </p:nvSpPr>
          <p:spPr>
            <a:xfrm>
              <a:off x="4622100" y="4018550"/>
              <a:ext cx="898675" cy="235875"/>
            </a:xfrm>
            <a:custGeom>
              <a:avLst/>
              <a:gdLst/>
              <a:ahLst/>
              <a:cxnLst/>
              <a:rect l="l" t="t" r="r" b="b"/>
              <a:pathLst>
                <a:path w="35947" h="9435" extrusionOk="0">
                  <a:moveTo>
                    <a:pt x="598" y="1"/>
                  </a:moveTo>
                  <a:cubicBezTo>
                    <a:pt x="543" y="201"/>
                    <a:pt x="514" y="409"/>
                    <a:pt x="519" y="615"/>
                  </a:cubicBezTo>
                  <a:cubicBezTo>
                    <a:pt x="545" y="1526"/>
                    <a:pt x="1134" y="2360"/>
                    <a:pt x="1910" y="2777"/>
                  </a:cubicBezTo>
                  <a:cubicBezTo>
                    <a:pt x="1651" y="2952"/>
                    <a:pt x="1564" y="3356"/>
                    <a:pt x="1725" y="3631"/>
                  </a:cubicBezTo>
                  <a:cubicBezTo>
                    <a:pt x="1436" y="3808"/>
                    <a:pt x="1430" y="4319"/>
                    <a:pt x="1714" y="4505"/>
                  </a:cubicBezTo>
                  <a:cubicBezTo>
                    <a:pt x="1697" y="4501"/>
                    <a:pt x="1680" y="4499"/>
                    <a:pt x="1663" y="4499"/>
                  </a:cubicBezTo>
                  <a:cubicBezTo>
                    <a:pt x="1463" y="4499"/>
                    <a:pt x="1327" y="4771"/>
                    <a:pt x="1378" y="4968"/>
                  </a:cubicBezTo>
                  <a:cubicBezTo>
                    <a:pt x="1249" y="4845"/>
                    <a:pt x="1069" y="4782"/>
                    <a:pt x="887" y="4782"/>
                  </a:cubicBezTo>
                  <a:cubicBezTo>
                    <a:pt x="745" y="4782"/>
                    <a:pt x="601" y="4821"/>
                    <a:pt x="481" y="4900"/>
                  </a:cubicBezTo>
                  <a:cubicBezTo>
                    <a:pt x="152" y="5117"/>
                    <a:pt x="0" y="5558"/>
                    <a:pt x="33" y="5964"/>
                  </a:cubicBezTo>
                  <a:cubicBezTo>
                    <a:pt x="87" y="6631"/>
                    <a:pt x="618" y="7223"/>
                    <a:pt x="1254" y="7323"/>
                  </a:cubicBezTo>
                  <a:cubicBezTo>
                    <a:pt x="1340" y="7536"/>
                    <a:pt x="1293" y="7803"/>
                    <a:pt x="1138" y="7969"/>
                  </a:cubicBezTo>
                  <a:cubicBezTo>
                    <a:pt x="1191" y="8262"/>
                    <a:pt x="1246" y="8552"/>
                    <a:pt x="1301" y="8844"/>
                  </a:cubicBezTo>
                  <a:cubicBezTo>
                    <a:pt x="1217" y="8771"/>
                    <a:pt x="1121" y="8739"/>
                    <a:pt x="1025" y="8739"/>
                  </a:cubicBezTo>
                  <a:cubicBezTo>
                    <a:pt x="710" y="8739"/>
                    <a:pt x="380" y="9078"/>
                    <a:pt x="358" y="9435"/>
                  </a:cubicBezTo>
                  <a:lnTo>
                    <a:pt x="35648" y="9435"/>
                  </a:lnTo>
                  <a:cubicBezTo>
                    <a:pt x="35695" y="9363"/>
                    <a:pt x="35741" y="9289"/>
                    <a:pt x="35783" y="9213"/>
                  </a:cubicBezTo>
                  <a:cubicBezTo>
                    <a:pt x="35481" y="9161"/>
                    <a:pt x="35426" y="8715"/>
                    <a:pt x="35551" y="8423"/>
                  </a:cubicBezTo>
                  <a:cubicBezTo>
                    <a:pt x="35676" y="8133"/>
                    <a:pt x="35907" y="7878"/>
                    <a:pt x="35924" y="7561"/>
                  </a:cubicBezTo>
                  <a:cubicBezTo>
                    <a:pt x="35946" y="7168"/>
                    <a:pt x="35644" y="6852"/>
                    <a:pt x="35440" y="6523"/>
                  </a:cubicBezTo>
                  <a:cubicBezTo>
                    <a:pt x="35237" y="6193"/>
                    <a:pt x="35174" y="5656"/>
                    <a:pt x="35516" y="5490"/>
                  </a:cubicBezTo>
                  <a:cubicBezTo>
                    <a:pt x="35696" y="4913"/>
                    <a:pt x="35413" y="4220"/>
                    <a:pt x="34889" y="3957"/>
                  </a:cubicBezTo>
                  <a:cubicBezTo>
                    <a:pt x="35111" y="3020"/>
                    <a:pt x="34847" y="2033"/>
                    <a:pt x="34359" y="1199"/>
                  </a:cubicBezTo>
                  <a:lnTo>
                    <a:pt x="34359" y="1199"/>
                  </a:lnTo>
                  <a:cubicBezTo>
                    <a:pt x="34389" y="1315"/>
                    <a:pt x="34418" y="1432"/>
                    <a:pt x="34441" y="1550"/>
                  </a:cubicBezTo>
                  <a:cubicBezTo>
                    <a:pt x="34504" y="1885"/>
                    <a:pt x="34526" y="2249"/>
                    <a:pt x="34368" y="2551"/>
                  </a:cubicBezTo>
                  <a:cubicBezTo>
                    <a:pt x="34249" y="2778"/>
                    <a:pt x="33995" y="2946"/>
                    <a:pt x="33749" y="2946"/>
                  </a:cubicBezTo>
                  <a:cubicBezTo>
                    <a:pt x="33668" y="2946"/>
                    <a:pt x="33588" y="2928"/>
                    <a:pt x="33514" y="2888"/>
                  </a:cubicBezTo>
                  <a:lnTo>
                    <a:pt x="33514" y="2888"/>
                  </a:lnTo>
                  <a:cubicBezTo>
                    <a:pt x="33651" y="3323"/>
                    <a:pt x="33753" y="3785"/>
                    <a:pt x="33656" y="4231"/>
                  </a:cubicBezTo>
                  <a:cubicBezTo>
                    <a:pt x="33559" y="4676"/>
                    <a:pt x="33216" y="5094"/>
                    <a:pt x="32766" y="5153"/>
                  </a:cubicBezTo>
                  <a:cubicBezTo>
                    <a:pt x="32738" y="5157"/>
                    <a:pt x="32710" y="5158"/>
                    <a:pt x="32683" y="5158"/>
                  </a:cubicBezTo>
                  <a:cubicBezTo>
                    <a:pt x="32257" y="5158"/>
                    <a:pt x="31837" y="4754"/>
                    <a:pt x="31937" y="4338"/>
                  </a:cubicBezTo>
                  <a:lnTo>
                    <a:pt x="31937" y="4338"/>
                  </a:lnTo>
                  <a:cubicBezTo>
                    <a:pt x="31810" y="4415"/>
                    <a:pt x="31662" y="4452"/>
                    <a:pt x="31513" y="4452"/>
                  </a:cubicBezTo>
                  <a:cubicBezTo>
                    <a:pt x="31306" y="4452"/>
                    <a:pt x="31099" y="4380"/>
                    <a:pt x="30947" y="4240"/>
                  </a:cubicBezTo>
                  <a:cubicBezTo>
                    <a:pt x="30684" y="3999"/>
                    <a:pt x="30605" y="3581"/>
                    <a:pt x="30760" y="3261"/>
                  </a:cubicBezTo>
                  <a:cubicBezTo>
                    <a:pt x="30521" y="3256"/>
                    <a:pt x="30280" y="3249"/>
                    <a:pt x="30042" y="3244"/>
                  </a:cubicBezTo>
                  <a:lnTo>
                    <a:pt x="30042" y="3244"/>
                  </a:lnTo>
                  <a:cubicBezTo>
                    <a:pt x="30411" y="3987"/>
                    <a:pt x="30728" y="4784"/>
                    <a:pt x="30727" y="5614"/>
                  </a:cubicBezTo>
                  <a:cubicBezTo>
                    <a:pt x="30726" y="6444"/>
                    <a:pt x="30343" y="7316"/>
                    <a:pt x="29608" y="7701"/>
                  </a:cubicBezTo>
                  <a:cubicBezTo>
                    <a:pt x="29330" y="7846"/>
                    <a:pt x="29023" y="7911"/>
                    <a:pt x="28713" y="7911"/>
                  </a:cubicBezTo>
                  <a:cubicBezTo>
                    <a:pt x="28242" y="7911"/>
                    <a:pt x="27761" y="7762"/>
                    <a:pt x="27355" y="7516"/>
                  </a:cubicBezTo>
                  <a:cubicBezTo>
                    <a:pt x="26879" y="7229"/>
                    <a:pt x="26490" y="6825"/>
                    <a:pt x="26145" y="6383"/>
                  </a:cubicBezTo>
                  <a:cubicBezTo>
                    <a:pt x="25336" y="6823"/>
                    <a:pt x="24486" y="7177"/>
                    <a:pt x="23611" y="7439"/>
                  </a:cubicBezTo>
                  <a:cubicBezTo>
                    <a:pt x="23287" y="7014"/>
                    <a:pt x="22775" y="6728"/>
                    <a:pt x="22254" y="6622"/>
                  </a:cubicBezTo>
                  <a:cubicBezTo>
                    <a:pt x="22029" y="6577"/>
                    <a:pt x="21803" y="6558"/>
                    <a:pt x="21576" y="6558"/>
                  </a:cubicBezTo>
                  <a:cubicBezTo>
                    <a:pt x="21061" y="6558"/>
                    <a:pt x="20542" y="6654"/>
                    <a:pt x="20032" y="6750"/>
                  </a:cubicBezTo>
                  <a:cubicBezTo>
                    <a:pt x="20005" y="6531"/>
                    <a:pt x="19865" y="6329"/>
                    <a:pt x="19674" y="6235"/>
                  </a:cubicBezTo>
                  <a:cubicBezTo>
                    <a:pt x="19513" y="6313"/>
                    <a:pt x="19386" y="6461"/>
                    <a:pt x="19327" y="6636"/>
                  </a:cubicBezTo>
                  <a:cubicBezTo>
                    <a:pt x="19173" y="6045"/>
                    <a:pt x="19113" y="5426"/>
                    <a:pt x="18911" y="4850"/>
                  </a:cubicBezTo>
                  <a:cubicBezTo>
                    <a:pt x="18722" y="4310"/>
                    <a:pt x="18368" y="3790"/>
                    <a:pt x="17860" y="3587"/>
                  </a:cubicBezTo>
                  <a:lnTo>
                    <a:pt x="17860" y="3587"/>
                  </a:lnTo>
                  <a:cubicBezTo>
                    <a:pt x="17945" y="4177"/>
                    <a:pt x="17845" y="4792"/>
                    <a:pt x="17536" y="5302"/>
                  </a:cubicBezTo>
                  <a:cubicBezTo>
                    <a:pt x="17062" y="6086"/>
                    <a:pt x="16142" y="6553"/>
                    <a:pt x="15232" y="6553"/>
                  </a:cubicBezTo>
                  <a:cubicBezTo>
                    <a:pt x="14906" y="6553"/>
                    <a:pt x="14581" y="6493"/>
                    <a:pt x="14278" y="6366"/>
                  </a:cubicBezTo>
                  <a:cubicBezTo>
                    <a:pt x="14441" y="6244"/>
                    <a:pt x="14215" y="6022"/>
                    <a:pt x="14057" y="5892"/>
                  </a:cubicBezTo>
                  <a:cubicBezTo>
                    <a:pt x="13752" y="5640"/>
                    <a:pt x="13684" y="5147"/>
                    <a:pt x="13913" y="4822"/>
                  </a:cubicBezTo>
                  <a:cubicBezTo>
                    <a:pt x="13468" y="4723"/>
                    <a:pt x="13238" y="4111"/>
                    <a:pt x="13507" y="3743"/>
                  </a:cubicBezTo>
                  <a:lnTo>
                    <a:pt x="13507" y="3743"/>
                  </a:lnTo>
                  <a:cubicBezTo>
                    <a:pt x="13500" y="3743"/>
                    <a:pt x="13493" y="3743"/>
                    <a:pt x="13486" y="3743"/>
                  </a:cubicBezTo>
                  <a:cubicBezTo>
                    <a:pt x="12100" y="3743"/>
                    <a:pt x="10786" y="2818"/>
                    <a:pt x="10216" y="1555"/>
                  </a:cubicBezTo>
                  <a:cubicBezTo>
                    <a:pt x="10194" y="1506"/>
                    <a:pt x="10176" y="1455"/>
                    <a:pt x="10156" y="1406"/>
                  </a:cubicBezTo>
                  <a:lnTo>
                    <a:pt x="10156" y="1406"/>
                  </a:lnTo>
                  <a:cubicBezTo>
                    <a:pt x="10121" y="1692"/>
                    <a:pt x="10177" y="1982"/>
                    <a:pt x="10342" y="2216"/>
                  </a:cubicBezTo>
                  <a:cubicBezTo>
                    <a:pt x="9961" y="1821"/>
                    <a:pt x="9676" y="1577"/>
                    <a:pt x="9446" y="1439"/>
                  </a:cubicBezTo>
                  <a:lnTo>
                    <a:pt x="9446" y="1439"/>
                  </a:lnTo>
                  <a:cubicBezTo>
                    <a:pt x="9473" y="1550"/>
                    <a:pt x="9505" y="1661"/>
                    <a:pt x="9542" y="1770"/>
                  </a:cubicBezTo>
                  <a:cubicBezTo>
                    <a:pt x="10032" y="3230"/>
                    <a:pt x="11111" y="4410"/>
                    <a:pt x="12206" y="5495"/>
                  </a:cubicBezTo>
                  <a:cubicBezTo>
                    <a:pt x="11778" y="6180"/>
                    <a:pt x="11320" y="6894"/>
                    <a:pt x="10610" y="7283"/>
                  </a:cubicBezTo>
                  <a:cubicBezTo>
                    <a:pt x="10334" y="7435"/>
                    <a:pt x="10007" y="7516"/>
                    <a:pt x="9686" y="7516"/>
                  </a:cubicBezTo>
                  <a:cubicBezTo>
                    <a:pt x="9187" y="7516"/>
                    <a:pt x="8704" y="7321"/>
                    <a:pt x="8453" y="6898"/>
                  </a:cubicBezTo>
                  <a:cubicBezTo>
                    <a:pt x="8384" y="7052"/>
                    <a:pt x="8214" y="7149"/>
                    <a:pt x="8046" y="7149"/>
                  </a:cubicBezTo>
                  <a:cubicBezTo>
                    <a:pt x="7987" y="7149"/>
                    <a:pt x="7930" y="7138"/>
                    <a:pt x="7876" y="7113"/>
                  </a:cubicBezTo>
                  <a:cubicBezTo>
                    <a:pt x="7670" y="7015"/>
                    <a:pt x="7575" y="6734"/>
                    <a:pt x="7678" y="6531"/>
                  </a:cubicBezTo>
                  <a:lnTo>
                    <a:pt x="7678" y="6531"/>
                  </a:lnTo>
                  <a:cubicBezTo>
                    <a:pt x="7461" y="6693"/>
                    <a:pt x="7207" y="6766"/>
                    <a:pt x="6946" y="6766"/>
                  </a:cubicBezTo>
                  <a:cubicBezTo>
                    <a:pt x="6365" y="6766"/>
                    <a:pt x="5754" y="6407"/>
                    <a:pt x="5465" y="5879"/>
                  </a:cubicBezTo>
                  <a:cubicBezTo>
                    <a:pt x="5044" y="5115"/>
                    <a:pt x="5157" y="4161"/>
                    <a:pt x="5462" y="3344"/>
                  </a:cubicBezTo>
                  <a:cubicBezTo>
                    <a:pt x="5120" y="3207"/>
                    <a:pt x="4779" y="3068"/>
                    <a:pt x="4437" y="2931"/>
                  </a:cubicBezTo>
                  <a:cubicBezTo>
                    <a:pt x="4190" y="2833"/>
                    <a:pt x="3927" y="2476"/>
                    <a:pt x="4173" y="2375"/>
                  </a:cubicBezTo>
                  <a:lnTo>
                    <a:pt x="4173" y="2375"/>
                  </a:lnTo>
                  <a:cubicBezTo>
                    <a:pt x="4000" y="2407"/>
                    <a:pt x="3825" y="2422"/>
                    <a:pt x="3650" y="2422"/>
                  </a:cubicBezTo>
                  <a:cubicBezTo>
                    <a:pt x="2493" y="2422"/>
                    <a:pt x="1339" y="1740"/>
                    <a:pt x="827" y="695"/>
                  </a:cubicBezTo>
                  <a:cubicBezTo>
                    <a:pt x="712" y="463"/>
                    <a:pt x="639" y="231"/>
                    <a:pt x="598"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matchingName="Title only">
  <p:cSld name="Title only">
    <p:spTree>
      <p:nvGrpSpPr>
        <p:cNvPr id="1" name="Shape 163"/>
        <p:cNvGrpSpPr/>
        <p:nvPr/>
      </p:nvGrpSpPr>
      <p:grpSpPr>
        <a:xfrm>
          <a:off x="0" y="0"/>
          <a:ext cx="0" cy="0"/>
          <a:chOff x="0" y="0"/>
          <a:chExt cx="0" cy="0"/>
        </a:xfrm>
      </p:grpSpPr>
      <p:grpSp>
        <p:nvGrpSpPr>
          <p:cNvPr id="164" name="Google Shape;164;p6"/>
          <p:cNvGrpSpPr/>
          <p:nvPr/>
        </p:nvGrpSpPr>
        <p:grpSpPr>
          <a:xfrm>
            <a:off x="-807700" y="-150494"/>
            <a:ext cx="11108498" cy="7146738"/>
            <a:chOff x="-807700" y="-150494"/>
            <a:chExt cx="11108498" cy="7146738"/>
          </a:xfrm>
        </p:grpSpPr>
        <p:sp>
          <p:nvSpPr>
            <p:cNvPr id="165" name="Google Shape;165;p6"/>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 name="Google Shape;166;p6"/>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 name="Google Shape;167;p6"/>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68" name="Google Shape;168;p6"/>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169" name="Google Shape;169;p6"/>
          <p:cNvSpPr/>
          <p:nvPr/>
        </p:nvSpPr>
        <p:spPr>
          <a:xfrm>
            <a:off x="-44050" y="3889275"/>
            <a:ext cx="10045314" cy="1588820"/>
          </a:xfrm>
          <a:custGeom>
            <a:avLst/>
            <a:gdLst/>
            <a:ahLst/>
            <a:cxnLst/>
            <a:rect l="l" t="t" r="r" b="b"/>
            <a:pathLst>
              <a:path w="26229" h="4477" extrusionOk="0">
                <a:moveTo>
                  <a:pt x="1376" y="0"/>
                </a:moveTo>
                <a:cubicBezTo>
                  <a:pt x="1161" y="0"/>
                  <a:pt x="947" y="9"/>
                  <a:pt x="734" y="30"/>
                </a:cubicBezTo>
                <a:cubicBezTo>
                  <a:pt x="527" y="50"/>
                  <a:pt x="165" y="59"/>
                  <a:pt x="1" y="218"/>
                </a:cubicBezTo>
                <a:lnTo>
                  <a:pt x="78" y="4476"/>
                </a:lnTo>
                <a:lnTo>
                  <a:pt x="26104" y="4476"/>
                </a:lnTo>
                <a:cubicBezTo>
                  <a:pt x="26104" y="4476"/>
                  <a:pt x="26223" y="221"/>
                  <a:pt x="26223" y="218"/>
                </a:cubicBezTo>
                <a:cubicBezTo>
                  <a:pt x="26229" y="40"/>
                  <a:pt x="24620" y="11"/>
                  <a:pt x="24537" y="10"/>
                </a:cubicBezTo>
                <a:cubicBezTo>
                  <a:pt x="24410" y="8"/>
                  <a:pt x="24283" y="7"/>
                  <a:pt x="24155" y="7"/>
                </a:cubicBezTo>
                <a:cubicBezTo>
                  <a:pt x="21511" y="7"/>
                  <a:pt x="18845" y="418"/>
                  <a:pt x="16242" y="821"/>
                </a:cubicBezTo>
                <a:cubicBezTo>
                  <a:pt x="14921" y="1024"/>
                  <a:pt x="13586" y="1218"/>
                  <a:pt x="12276" y="1485"/>
                </a:cubicBezTo>
                <a:cubicBezTo>
                  <a:pt x="12274" y="1485"/>
                  <a:pt x="12270" y="1485"/>
                  <a:pt x="12268" y="1486"/>
                </a:cubicBezTo>
                <a:cubicBezTo>
                  <a:pt x="11672" y="1608"/>
                  <a:pt x="11111" y="1669"/>
                  <a:pt x="10555" y="1669"/>
                </a:cubicBezTo>
                <a:cubicBezTo>
                  <a:pt x="9818" y="1669"/>
                  <a:pt x="9091" y="1561"/>
                  <a:pt x="8306" y="1342"/>
                </a:cubicBezTo>
                <a:cubicBezTo>
                  <a:pt x="6805" y="923"/>
                  <a:pt x="5336" y="513"/>
                  <a:pt x="3803" y="260"/>
                </a:cubicBezTo>
                <a:cubicBezTo>
                  <a:pt x="3013" y="130"/>
                  <a:pt x="2189" y="0"/>
                  <a:pt x="1376"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70"/>
        <p:cNvGrpSpPr/>
        <p:nvPr/>
      </p:nvGrpSpPr>
      <p:grpSpPr>
        <a:xfrm>
          <a:off x="0" y="0"/>
          <a:ext cx="0" cy="0"/>
          <a:chOff x="0" y="0"/>
          <a:chExt cx="0" cy="0"/>
        </a:xfrm>
      </p:grpSpPr>
      <p:grpSp>
        <p:nvGrpSpPr>
          <p:cNvPr id="171" name="Google Shape;171;p7"/>
          <p:cNvGrpSpPr/>
          <p:nvPr/>
        </p:nvGrpSpPr>
        <p:grpSpPr>
          <a:xfrm>
            <a:off x="-807700" y="-150494"/>
            <a:ext cx="11108498" cy="7146738"/>
            <a:chOff x="-807700" y="-150494"/>
            <a:chExt cx="11108498" cy="7146738"/>
          </a:xfrm>
        </p:grpSpPr>
        <p:sp>
          <p:nvSpPr>
            <p:cNvPr id="172" name="Google Shape;172;p7"/>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 name="Google Shape;173;p7"/>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 name="Google Shape;174;p7"/>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75" name="Google Shape;175;p7"/>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176" name="Google Shape;176;p7"/>
          <p:cNvSpPr txBox="1">
            <a:spLocks noGrp="1"/>
          </p:cNvSpPr>
          <p:nvPr>
            <p:ph type="subTitle" idx="1"/>
          </p:nvPr>
        </p:nvSpPr>
        <p:spPr>
          <a:xfrm rot="-528">
            <a:off x="929550" y="1400799"/>
            <a:ext cx="3905100" cy="21477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p:txBody>
      </p:sp>
      <p:grpSp>
        <p:nvGrpSpPr>
          <p:cNvPr id="177" name="Google Shape;177;p7"/>
          <p:cNvGrpSpPr/>
          <p:nvPr/>
        </p:nvGrpSpPr>
        <p:grpSpPr>
          <a:xfrm>
            <a:off x="2878725" y="4017572"/>
            <a:ext cx="988927" cy="480308"/>
            <a:chOff x="1492875" y="1181650"/>
            <a:chExt cx="487300" cy="236675"/>
          </a:xfrm>
        </p:grpSpPr>
        <p:sp>
          <p:nvSpPr>
            <p:cNvPr id="178" name="Google Shape;178;p7"/>
            <p:cNvSpPr/>
            <p:nvPr/>
          </p:nvSpPr>
          <p:spPr>
            <a:xfrm>
              <a:off x="1505975" y="1254400"/>
              <a:ext cx="17725" cy="163925"/>
            </a:xfrm>
            <a:custGeom>
              <a:avLst/>
              <a:gdLst/>
              <a:ahLst/>
              <a:cxnLst/>
              <a:rect l="l" t="t" r="r" b="b"/>
              <a:pathLst>
                <a:path w="709" h="6557" extrusionOk="0">
                  <a:moveTo>
                    <a:pt x="190" y="1"/>
                  </a:moveTo>
                  <a:cubicBezTo>
                    <a:pt x="122" y="1"/>
                    <a:pt x="61" y="43"/>
                    <a:pt x="28" y="153"/>
                  </a:cubicBezTo>
                  <a:cubicBezTo>
                    <a:pt x="1" y="239"/>
                    <a:pt x="2" y="338"/>
                    <a:pt x="3" y="433"/>
                  </a:cubicBezTo>
                  <a:cubicBezTo>
                    <a:pt x="23" y="2033"/>
                    <a:pt x="43" y="3634"/>
                    <a:pt x="64" y="5233"/>
                  </a:cubicBezTo>
                  <a:cubicBezTo>
                    <a:pt x="67" y="5539"/>
                    <a:pt x="72" y="6136"/>
                    <a:pt x="171" y="6398"/>
                  </a:cubicBezTo>
                  <a:cubicBezTo>
                    <a:pt x="214" y="6513"/>
                    <a:pt x="280" y="6556"/>
                    <a:pt x="356" y="6556"/>
                  </a:cubicBezTo>
                  <a:cubicBezTo>
                    <a:pt x="452" y="6556"/>
                    <a:pt x="563" y="6485"/>
                    <a:pt x="656" y="6397"/>
                  </a:cubicBezTo>
                  <a:cubicBezTo>
                    <a:pt x="709" y="4554"/>
                    <a:pt x="647" y="2710"/>
                    <a:pt x="585" y="869"/>
                  </a:cubicBezTo>
                  <a:cubicBezTo>
                    <a:pt x="578" y="664"/>
                    <a:pt x="570"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 name="Google Shape;179;p7"/>
            <p:cNvSpPr/>
            <p:nvPr/>
          </p:nvSpPr>
          <p:spPr>
            <a:xfrm>
              <a:off x="1538175" y="1254400"/>
              <a:ext cx="17725" cy="163925"/>
            </a:xfrm>
            <a:custGeom>
              <a:avLst/>
              <a:gdLst/>
              <a:ahLst/>
              <a:cxnLst/>
              <a:rect l="l" t="t" r="r" b="b"/>
              <a:pathLst>
                <a:path w="709" h="6557" extrusionOk="0">
                  <a:moveTo>
                    <a:pt x="190" y="1"/>
                  </a:moveTo>
                  <a:cubicBezTo>
                    <a:pt x="122" y="1"/>
                    <a:pt x="61" y="43"/>
                    <a:pt x="27" y="153"/>
                  </a:cubicBezTo>
                  <a:cubicBezTo>
                    <a:pt x="0" y="239"/>
                    <a:pt x="2" y="338"/>
                    <a:pt x="3" y="433"/>
                  </a:cubicBezTo>
                  <a:cubicBezTo>
                    <a:pt x="23" y="2033"/>
                    <a:pt x="44"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70"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 name="Google Shape;180;p7"/>
            <p:cNvSpPr/>
            <p:nvPr/>
          </p:nvSpPr>
          <p:spPr>
            <a:xfrm>
              <a:off x="1570425" y="1254400"/>
              <a:ext cx="17725" cy="163925"/>
            </a:xfrm>
            <a:custGeom>
              <a:avLst/>
              <a:gdLst/>
              <a:ahLst/>
              <a:cxnLst/>
              <a:rect l="l" t="t" r="r" b="b"/>
              <a:pathLst>
                <a:path w="709" h="6557" extrusionOk="0">
                  <a:moveTo>
                    <a:pt x="190" y="1"/>
                  </a:moveTo>
                  <a:cubicBezTo>
                    <a:pt x="122" y="1"/>
                    <a:pt x="60" y="43"/>
                    <a:pt x="27" y="153"/>
                  </a:cubicBezTo>
                  <a:cubicBezTo>
                    <a:pt x="0" y="239"/>
                    <a:pt x="2" y="338"/>
                    <a:pt x="3" y="433"/>
                  </a:cubicBezTo>
                  <a:cubicBezTo>
                    <a:pt x="23" y="2033"/>
                    <a:pt x="43" y="3634"/>
                    <a:pt x="62" y="5233"/>
                  </a:cubicBezTo>
                  <a:cubicBezTo>
                    <a:pt x="66" y="5539"/>
                    <a:pt x="72" y="6136"/>
                    <a:pt x="169" y="6398"/>
                  </a:cubicBezTo>
                  <a:cubicBezTo>
                    <a:pt x="212" y="6513"/>
                    <a:pt x="279"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 name="Google Shape;181;p7"/>
            <p:cNvSpPr/>
            <p:nvPr/>
          </p:nvSpPr>
          <p:spPr>
            <a:xfrm>
              <a:off x="16026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5" y="6397"/>
                  </a:cubicBezTo>
                  <a:cubicBezTo>
                    <a:pt x="709" y="4554"/>
                    <a:pt x="646" y="2710"/>
                    <a:pt x="583" y="869"/>
                  </a:cubicBezTo>
                  <a:cubicBezTo>
                    <a:pt x="577" y="664"/>
                    <a:pt x="570" y="453"/>
                    <a:pt x="506"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 name="Google Shape;182;p7"/>
            <p:cNvSpPr/>
            <p:nvPr/>
          </p:nvSpPr>
          <p:spPr>
            <a:xfrm>
              <a:off x="1634900" y="1254400"/>
              <a:ext cx="17700" cy="163925"/>
            </a:xfrm>
            <a:custGeom>
              <a:avLst/>
              <a:gdLst/>
              <a:ahLst/>
              <a:cxnLst/>
              <a:rect l="l" t="t" r="r" b="b"/>
              <a:pathLst>
                <a:path w="708" h="6557" extrusionOk="0">
                  <a:moveTo>
                    <a:pt x="189" y="1"/>
                  </a:moveTo>
                  <a:cubicBezTo>
                    <a:pt x="121" y="1"/>
                    <a:pt x="60" y="43"/>
                    <a:pt x="27" y="153"/>
                  </a:cubicBezTo>
                  <a:cubicBezTo>
                    <a:pt x="0" y="239"/>
                    <a:pt x="1" y="338"/>
                    <a:pt x="2" y="433"/>
                  </a:cubicBezTo>
                  <a:cubicBezTo>
                    <a:pt x="22" y="2033"/>
                    <a:pt x="42" y="3634"/>
                    <a:pt x="62" y="5233"/>
                  </a:cubicBezTo>
                  <a:cubicBezTo>
                    <a:pt x="66" y="5539"/>
                    <a:pt x="71" y="6136"/>
                    <a:pt x="170" y="6398"/>
                  </a:cubicBezTo>
                  <a:cubicBezTo>
                    <a:pt x="213" y="6513"/>
                    <a:pt x="279" y="6556"/>
                    <a:pt x="355" y="6556"/>
                  </a:cubicBezTo>
                  <a:cubicBezTo>
                    <a:pt x="451" y="6556"/>
                    <a:pt x="562" y="6485"/>
                    <a:pt x="655" y="6397"/>
                  </a:cubicBezTo>
                  <a:cubicBezTo>
                    <a:pt x="708" y="4554"/>
                    <a:pt x="645" y="2710"/>
                    <a:pt x="583" y="869"/>
                  </a:cubicBezTo>
                  <a:cubicBezTo>
                    <a:pt x="576" y="664"/>
                    <a:pt x="569" y="453"/>
                    <a:pt x="505" y="276"/>
                  </a:cubicBezTo>
                  <a:cubicBezTo>
                    <a:pt x="455"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 name="Google Shape;183;p7"/>
            <p:cNvSpPr/>
            <p:nvPr/>
          </p:nvSpPr>
          <p:spPr>
            <a:xfrm>
              <a:off x="1667125" y="1254400"/>
              <a:ext cx="17725" cy="163925"/>
            </a:xfrm>
            <a:custGeom>
              <a:avLst/>
              <a:gdLst/>
              <a:ahLst/>
              <a:cxnLst/>
              <a:rect l="l" t="t" r="r" b="b"/>
              <a:pathLst>
                <a:path w="709" h="6557" extrusionOk="0">
                  <a:moveTo>
                    <a:pt x="189" y="1"/>
                  </a:moveTo>
                  <a:cubicBezTo>
                    <a:pt x="121" y="1"/>
                    <a:pt x="60" y="43"/>
                    <a:pt x="27" y="153"/>
                  </a:cubicBezTo>
                  <a:cubicBezTo>
                    <a:pt x="0" y="239"/>
                    <a:pt x="1" y="338"/>
                    <a:pt x="2" y="433"/>
                  </a:cubicBezTo>
                  <a:cubicBezTo>
                    <a:pt x="23" y="2033"/>
                    <a:pt x="43" y="3634"/>
                    <a:pt x="62" y="5233"/>
                  </a:cubicBezTo>
                  <a:cubicBezTo>
                    <a:pt x="66" y="5539"/>
                    <a:pt x="71" y="6136"/>
                    <a:pt x="170" y="6398"/>
                  </a:cubicBezTo>
                  <a:cubicBezTo>
                    <a:pt x="213" y="6513"/>
                    <a:pt x="280" y="6556"/>
                    <a:pt x="355" y="6556"/>
                  </a:cubicBezTo>
                  <a:cubicBezTo>
                    <a:pt x="452" y="6556"/>
                    <a:pt x="563" y="6485"/>
                    <a:pt x="655" y="6397"/>
                  </a:cubicBezTo>
                  <a:cubicBezTo>
                    <a:pt x="708" y="4554"/>
                    <a:pt x="645" y="2710"/>
                    <a:pt x="584" y="869"/>
                  </a:cubicBezTo>
                  <a:cubicBezTo>
                    <a:pt x="576" y="664"/>
                    <a:pt x="569" y="453"/>
                    <a:pt x="505"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 name="Google Shape;184;p7"/>
            <p:cNvSpPr/>
            <p:nvPr/>
          </p:nvSpPr>
          <p:spPr>
            <a:xfrm>
              <a:off x="16993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6" y="5539"/>
                    <a:pt x="72" y="6136"/>
                    <a:pt x="170" y="6398"/>
                  </a:cubicBezTo>
                  <a:cubicBezTo>
                    <a:pt x="213" y="6513"/>
                    <a:pt x="280"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 name="Google Shape;185;p7"/>
            <p:cNvSpPr/>
            <p:nvPr/>
          </p:nvSpPr>
          <p:spPr>
            <a:xfrm>
              <a:off x="1731575" y="1254400"/>
              <a:ext cx="17725" cy="163925"/>
            </a:xfrm>
            <a:custGeom>
              <a:avLst/>
              <a:gdLst/>
              <a:ahLst/>
              <a:cxnLst/>
              <a:rect l="l" t="t" r="r" b="b"/>
              <a:pathLst>
                <a:path w="709" h="6557" extrusionOk="0">
                  <a:moveTo>
                    <a:pt x="190"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6" y="6397"/>
                  </a:cubicBezTo>
                  <a:cubicBezTo>
                    <a:pt x="709" y="4554"/>
                    <a:pt x="646" y="2710"/>
                    <a:pt x="583" y="869"/>
                  </a:cubicBezTo>
                  <a:cubicBezTo>
                    <a:pt x="577" y="664"/>
                    <a:pt x="570" y="453"/>
                    <a:pt x="506" y="276"/>
                  </a:cubicBezTo>
                  <a:cubicBezTo>
                    <a:pt x="456" y="138"/>
                    <a:pt x="311"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 name="Google Shape;186;p7"/>
            <p:cNvSpPr/>
            <p:nvPr/>
          </p:nvSpPr>
          <p:spPr>
            <a:xfrm>
              <a:off x="1763750" y="1254400"/>
              <a:ext cx="17750" cy="163925"/>
            </a:xfrm>
            <a:custGeom>
              <a:avLst/>
              <a:gdLst/>
              <a:ahLst/>
              <a:cxnLst/>
              <a:rect l="l" t="t" r="r" b="b"/>
              <a:pathLst>
                <a:path w="710" h="6557" extrusionOk="0">
                  <a:moveTo>
                    <a:pt x="191" y="1"/>
                  </a:moveTo>
                  <a:cubicBezTo>
                    <a:pt x="123" y="1"/>
                    <a:pt x="61" y="43"/>
                    <a:pt x="28" y="153"/>
                  </a:cubicBezTo>
                  <a:cubicBezTo>
                    <a:pt x="1" y="239"/>
                    <a:pt x="3" y="338"/>
                    <a:pt x="4" y="433"/>
                  </a:cubicBezTo>
                  <a:cubicBezTo>
                    <a:pt x="24" y="2033"/>
                    <a:pt x="43" y="3634"/>
                    <a:pt x="64" y="5233"/>
                  </a:cubicBezTo>
                  <a:cubicBezTo>
                    <a:pt x="68" y="5539"/>
                    <a:pt x="73" y="6136"/>
                    <a:pt x="171" y="6398"/>
                  </a:cubicBezTo>
                  <a:cubicBezTo>
                    <a:pt x="214" y="6513"/>
                    <a:pt x="281" y="6556"/>
                    <a:pt x="357" y="6556"/>
                  </a:cubicBezTo>
                  <a:cubicBezTo>
                    <a:pt x="453" y="6556"/>
                    <a:pt x="564" y="6485"/>
                    <a:pt x="657" y="6397"/>
                  </a:cubicBezTo>
                  <a:cubicBezTo>
                    <a:pt x="710" y="4554"/>
                    <a:pt x="647" y="2710"/>
                    <a:pt x="585" y="869"/>
                  </a:cubicBezTo>
                  <a:cubicBezTo>
                    <a:pt x="578" y="664"/>
                    <a:pt x="571" y="453"/>
                    <a:pt x="506" y="276"/>
                  </a:cubicBezTo>
                  <a:cubicBezTo>
                    <a:pt x="457" y="138"/>
                    <a:pt x="313" y="1"/>
                    <a:pt x="191"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 name="Google Shape;187;p7"/>
            <p:cNvSpPr/>
            <p:nvPr/>
          </p:nvSpPr>
          <p:spPr>
            <a:xfrm>
              <a:off x="1796000" y="1254400"/>
              <a:ext cx="17750" cy="163925"/>
            </a:xfrm>
            <a:custGeom>
              <a:avLst/>
              <a:gdLst/>
              <a:ahLst/>
              <a:cxnLst/>
              <a:rect l="l" t="t" r="r" b="b"/>
              <a:pathLst>
                <a:path w="710" h="6557" extrusionOk="0">
                  <a:moveTo>
                    <a:pt x="190" y="1"/>
                  </a:moveTo>
                  <a:cubicBezTo>
                    <a:pt x="122" y="1"/>
                    <a:pt x="61" y="43"/>
                    <a:pt x="27" y="153"/>
                  </a:cubicBezTo>
                  <a:cubicBezTo>
                    <a:pt x="0" y="239"/>
                    <a:pt x="1" y="338"/>
                    <a:pt x="3"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6"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 name="Google Shape;188;p7"/>
            <p:cNvSpPr/>
            <p:nvPr/>
          </p:nvSpPr>
          <p:spPr>
            <a:xfrm>
              <a:off x="1828225" y="1254400"/>
              <a:ext cx="17700" cy="163925"/>
            </a:xfrm>
            <a:custGeom>
              <a:avLst/>
              <a:gdLst/>
              <a:ahLst/>
              <a:cxnLst/>
              <a:rect l="l" t="t" r="r" b="b"/>
              <a:pathLst>
                <a:path w="708" h="6557" extrusionOk="0">
                  <a:moveTo>
                    <a:pt x="190" y="1"/>
                  </a:moveTo>
                  <a:cubicBezTo>
                    <a:pt x="122" y="1"/>
                    <a:pt x="61" y="43"/>
                    <a:pt x="27" y="153"/>
                  </a:cubicBezTo>
                  <a:cubicBezTo>
                    <a:pt x="1" y="239"/>
                    <a:pt x="3" y="338"/>
                    <a:pt x="3" y="433"/>
                  </a:cubicBezTo>
                  <a:cubicBezTo>
                    <a:pt x="22" y="2033"/>
                    <a:pt x="42" y="3634"/>
                    <a:pt x="62" y="5233"/>
                  </a:cubicBezTo>
                  <a:cubicBezTo>
                    <a:pt x="65" y="5539"/>
                    <a:pt x="72" y="6136"/>
                    <a:pt x="169" y="6398"/>
                  </a:cubicBezTo>
                  <a:cubicBezTo>
                    <a:pt x="212" y="6513"/>
                    <a:pt x="279" y="6556"/>
                    <a:pt x="355" y="6556"/>
                  </a:cubicBezTo>
                  <a:cubicBezTo>
                    <a:pt x="451" y="6556"/>
                    <a:pt x="562" y="6485"/>
                    <a:pt x="654" y="6397"/>
                  </a:cubicBezTo>
                  <a:cubicBezTo>
                    <a:pt x="707" y="4554"/>
                    <a:pt x="646" y="2710"/>
                    <a:pt x="583" y="869"/>
                  </a:cubicBezTo>
                  <a:cubicBezTo>
                    <a:pt x="577" y="664"/>
                    <a:pt x="568"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 name="Google Shape;189;p7"/>
            <p:cNvSpPr/>
            <p:nvPr/>
          </p:nvSpPr>
          <p:spPr>
            <a:xfrm>
              <a:off x="1860450" y="1254400"/>
              <a:ext cx="17750" cy="163925"/>
            </a:xfrm>
            <a:custGeom>
              <a:avLst/>
              <a:gdLst/>
              <a:ahLst/>
              <a:cxnLst/>
              <a:rect l="l" t="t" r="r" b="b"/>
              <a:pathLst>
                <a:path w="710" h="6557" extrusionOk="0">
                  <a:moveTo>
                    <a:pt x="190" y="1"/>
                  </a:moveTo>
                  <a:cubicBezTo>
                    <a:pt x="122" y="1"/>
                    <a:pt x="61" y="43"/>
                    <a:pt x="27" y="153"/>
                  </a:cubicBezTo>
                  <a:cubicBezTo>
                    <a:pt x="1" y="239"/>
                    <a:pt x="3" y="338"/>
                    <a:pt x="4" y="433"/>
                  </a:cubicBezTo>
                  <a:cubicBezTo>
                    <a:pt x="24" y="2033"/>
                    <a:pt x="43" y="3634"/>
                    <a:pt x="63" y="5233"/>
                  </a:cubicBezTo>
                  <a:cubicBezTo>
                    <a:pt x="68" y="5539"/>
                    <a:pt x="73" y="6136"/>
                    <a:pt x="171" y="6398"/>
                  </a:cubicBezTo>
                  <a:cubicBezTo>
                    <a:pt x="214" y="6513"/>
                    <a:pt x="281" y="6556"/>
                    <a:pt x="356" y="6556"/>
                  </a:cubicBezTo>
                  <a:cubicBezTo>
                    <a:pt x="453" y="6556"/>
                    <a:pt x="564" y="6485"/>
                    <a:pt x="657" y="6397"/>
                  </a:cubicBezTo>
                  <a:cubicBezTo>
                    <a:pt x="710" y="4554"/>
                    <a:pt x="647" y="2710"/>
                    <a:pt x="584" y="869"/>
                  </a:cubicBezTo>
                  <a:cubicBezTo>
                    <a:pt x="578" y="664"/>
                    <a:pt x="571" y="453"/>
                    <a:pt x="507"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 name="Google Shape;190;p7"/>
            <p:cNvSpPr/>
            <p:nvPr/>
          </p:nvSpPr>
          <p:spPr>
            <a:xfrm>
              <a:off x="1892700" y="1254400"/>
              <a:ext cx="17725" cy="163925"/>
            </a:xfrm>
            <a:custGeom>
              <a:avLst/>
              <a:gdLst/>
              <a:ahLst/>
              <a:cxnLst/>
              <a:rect l="l" t="t" r="r" b="b"/>
              <a:pathLst>
                <a:path w="709" h="6557" extrusionOk="0">
                  <a:moveTo>
                    <a:pt x="189" y="1"/>
                  </a:moveTo>
                  <a:cubicBezTo>
                    <a:pt x="121" y="1"/>
                    <a:pt x="60" y="43"/>
                    <a:pt x="27" y="153"/>
                  </a:cubicBezTo>
                  <a:cubicBezTo>
                    <a:pt x="0" y="239"/>
                    <a:pt x="1" y="338"/>
                    <a:pt x="3" y="433"/>
                  </a:cubicBezTo>
                  <a:cubicBezTo>
                    <a:pt x="22" y="2033"/>
                    <a:pt x="43"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69" y="453"/>
                    <a:pt x="505" y="276"/>
                  </a:cubicBezTo>
                  <a:cubicBezTo>
                    <a:pt x="456" y="138"/>
                    <a:pt x="312"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 name="Google Shape;191;p7"/>
            <p:cNvSpPr/>
            <p:nvPr/>
          </p:nvSpPr>
          <p:spPr>
            <a:xfrm>
              <a:off x="1924925" y="1254400"/>
              <a:ext cx="17750" cy="163925"/>
            </a:xfrm>
            <a:custGeom>
              <a:avLst/>
              <a:gdLst/>
              <a:ahLst/>
              <a:cxnLst/>
              <a:rect l="l" t="t" r="r" b="b"/>
              <a:pathLst>
                <a:path w="710" h="6557" extrusionOk="0">
                  <a:moveTo>
                    <a:pt x="190" y="1"/>
                  </a:moveTo>
                  <a:cubicBezTo>
                    <a:pt x="122" y="1"/>
                    <a:pt x="60" y="43"/>
                    <a:pt x="27" y="153"/>
                  </a:cubicBezTo>
                  <a:cubicBezTo>
                    <a:pt x="0" y="239"/>
                    <a:pt x="2" y="338"/>
                    <a:pt x="4"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7"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 name="Google Shape;192;p7"/>
            <p:cNvSpPr/>
            <p:nvPr/>
          </p:nvSpPr>
          <p:spPr>
            <a:xfrm>
              <a:off x="1957150" y="1254400"/>
              <a:ext cx="17750" cy="163925"/>
            </a:xfrm>
            <a:custGeom>
              <a:avLst/>
              <a:gdLst/>
              <a:ahLst/>
              <a:cxnLst/>
              <a:rect l="l" t="t" r="r" b="b"/>
              <a:pathLst>
                <a:path w="710" h="6557" extrusionOk="0">
                  <a:moveTo>
                    <a:pt x="190" y="1"/>
                  </a:moveTo>
                  <a:cubicBezTo>
                    <a:pt x="122" y="1"/>
                    <a:pt x="61" y="43"/>
                    <a:pt x="27" y="153"/>
                  </a:cubicBezTo>
                  <a:cubicBezTo>
                    <a:pt x="1" y="239"/>
                    <a:pt x="2" y="338"/>
                    <a:pt x="4" y="433"/>
                  </a:cubicBezTo>
                  <a:cubicBezTo>
                    <a:pt x="23" y="2033"/>
                    <a:pt x="43" y="3634"/>
                    <a:pt x="63" y="5233"/>
                  </a:cubicBezTo>
                  <a:cubicBezTo>
                    <a:pt x="67" y="5539"/>
                    <a:pt x="73" y="6136"/>
                    <a:pt x="170" y="6398"/>
                  </a:cubicBezTo>
                  <a:cubicBezTo>
                    <a:pt x="214" y="6513"/>
                    <a:pt x="281" y="6556"/>
                    <a:pt x="356" y="6556"/>
                  </a:cubicBezTo>
                  <a:cubicBezTo>
                    <a:pt x="453" y="6556"/>
                    <a:pt x="564" y="6485"/>
                    <a:pt x="656" y="6397"/>
                  </a:cubicBezTo>
                  <a:cubicBezTo>
                    <a:pt x="709" y="4554"/>
                    <a:pt x="647" y="2710"/>
                    <a:pt x="584" y="869"/>
                  </a:cubicBezTo>
                  <a:cubicBezTo>
                    <a:pt x="578" y="664"/>
                    <a:pt x="569"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 name="Google Shape;193;p7"/>
            <p:cNvSpPr/>
            <p:nvPr/>
          </p:nvSpPr>
          <p:spPr>
            <a:xfrm>
              <a:off x="1510075" y="1181650"/>
              <a:ext cx="457400" cy="82575"/>
            </a:xfrm>
            <a:custGeom>
              <a:avLst/>
              <a:gdLst/>
              <a:ahLst/>
              <a:cxnLst/>
              <a:rect l="l" t="t" r="r" b="b"/>
              <a:pathLst>
                <a:path w="18296" h="3303" extrusionOk="0">
                  <a:moveTo>
                    <a:pt x="16624" y="0"/>
                  </a:moveTo>
                  <a:cubicBezTo>
                    <a:pt x="15573" y="13"/>
                    <a:pt x="14475" y="17"/>
                    <a:pt x="13354" y="17"/>
                  </a:cubicBezTo>
                  <a:cubicBezTo>
                    <a:pt x="11309" y="17"/>
                    <a:pt x="9190" y="3"/>
                    <a:pt x="7144" y="3"/>
                  </a:cubicBezTo>
                  <a:cubicBezTo>
                    <a:pt x="6005" y="3"/>
                    <a:pt x="4888" y="7"/>
                    <a:pt x="3820" y="20"/>
                  </a:cubicBezTo>
                  <a:cubicBezTo>
                    <a:pt x="3116" y="30"/>
                    <a:pt x="2436" y="116"/>
                    <a:pt x="1757" y="304"/>
                  </a:cubicBezTo>
                  <a:cubicBezTo>
                    <a:pt x="1171" y="1194"/>
                    <a:pt x="585" y="2084"/>
                    <a:pt x="0" y="2976"/>
                  </a:cubicBezTo>
                  <a:cubicBezTo>
                    <a:pt x="2405" y="3210"/>
                    <a:pt x="4841" y="3302"/>
                    <a:pt x="7284" y="3302"/>
                  </a:cubicBezTo>
                  <a:cubicBezTo>
                    <a:pt x="10965" y="3302"/>
                    <a:pt x="14663" y="3093"/>
                    <a:pt x="18295" y="2846"/>
                  </a:cubicBezTo>
                  <a:cubicBezTo>
                    <a:pt x="17729" y="1732"/>
                    <a:pt x="17287" y="996"/>
                    <a:pt x="16624"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 name="Google Shape;194;p7"/>
            <p:cNvSpPr/>
            <p:nvPr/>
          </p:nvSpPr>
          <p:spPr>
            <a:xfrm>
              <a:off x="1492875" y="1246475"/>
              <a:ext cx="487300" cy="29450"/>
            </a:xfrm>
            <a:custGeom>
              <a:avLst/>
              <a:gdLst/>
              <a:ahLst/>
              <a:cxnLst/>
              <a:rect l="l" t="t" r="r" b="b"/>
              <a:pathLst>
                <a:path w="19492" h="1178" extrusionOk="0">
                  <a:moveTo>
                    <a:pt x="16627" y="1"/>
                  </a:moveTo>
                  <a:cubicBezTo>
                    <a:pt x="12727" y="1"/>
                    <a:pt x="8979" y="136"/>
                    <a:pt x="4586" y="136"/>
                  </a:cubicBezTo>
                  <a:cubicBezTo>
                    <a:pt x="3744" y="136"/>
                    <a:pt x="2879" y="131"/>
                    <a:pt x="1984" y="119"/>
                  </a:cubicBezTo>
                  <a:cubicBezTo>
                    <a:pt x="1875" y="118"/>
                    <a:pt x="1767" y="117"/>
                    <a:pt x="1659" y="117"/>
                  </a:cubicBezTo>
                  <a:cubicBezTo>
                    <a:pt x="1091" y="117"/>
                    <a:pt x="536" y="151"/>
                    <a:pt x="1" y="354"/>
                  </a:cubicBezTo>
                  <a:lnTo>
                    <a:pt x="1" y="1090"/>
                  </a:lnTo>
                  <a:cubicBezTo>
                    <a:pt x="2082" y="1152"/>
                    <a:pt x="4176" y="1177"/>
                    <a:pt x="6278" y="1177"/>
                  </a:cubicBezTo>
                  <a:cubicBezTo>
                    <a:pt x="10625" y="1177"/>
                    <a:pt x="15005" y="1068"/>
                    <a:pt x="19375" y="944"/>
                  </a:cubicBezTo>
                  <a:cubicBezTo>
                    <a:pt x="19409" y="804"/>
                    <a:pt x="19492" y="395"/>
                    <a:pt x="19456" y="253"/>
                  </a:cubicBezTo>
                  <a:cubicBezTo>
                    <a:pt x="19419" y="112"/>
                    <a:pt x="19298" y="25"/>
                    <a:pt x="19153" y="22"/>
                  </a:cubicBezTo>
                  <a:cubicBezTo>
                    <a:pt x="18299" y="7"/>
                    <a:pt x="17460" y="1"/>
                    <a:pt x="16627"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 name="Google Shape;195;p7"/>
            <p:cNvSpPr/>
            <p:nvPr/>
          </p:nvSpPr>
          <p:spPr>
            <a:xfrm>
              <a:off x="1525450" y="1248250"/>
              <a:ext cx="429750" cy="5600"/>
            </a:xfrm>
            <a:custGeom>
              <a:avLst/>
              <a:gdLst/>
              <a:ahLst/>
              <a:cxnLst/>
              <a:rect l="l" t="t" r="r" b="b"/>
              <a:pathLst>
                <a:path w="17190" h="224" extrusionOk="0">
                  <a:moveTo>
                    <a:pt x="16505" y="1"/>
                  </a:moveTo>
                  <a:cubicBezTo>
                    <a:pt x="14493" y="1"/>
                    <a:pt x="12482" y="33"/>
                    <a:pt x="10471" y="40"/>
                  </a:cubicBezTo>
                  <a:cubicBezTo>
                    <a:pt x="8244" y="46"/>
                    <a:pt x="6017" y="70"/>
                    <a:pt x="3791" y="84"/>
                  </a:cubicBezTo>
                  <a:cubicBezTo>
                    <a:pt x="3176" y="88"/>
                    <a:pt x="2559" y="93"/>
                    <a:pt x="1944" y="102"/>
                  </a:cubicBezTo>
                  <a:cubicBezTo>
                    <a:pt x="1877" y="102"/>
                    <a:pt x="1810" y="103"/>
                    <a:pt x="1743" y="103"/>
                  </a:cubicBezTo>
                  <a:cubicBezTo>
                    <a:pt x="1527" y="103"/>
                    <a:pt x="1308" y="100"/>
                    <a:pt x="1090" y="100"/>
                  </a:cubicBezTo>
                  <a:cubicBezTo>
                    <a:pt x="732" y="100"/>
                    <a:pt x="374" y="108"/>
                    <a:pt x="24" y="151"/>
                  </a:cubicBezTo>
                  <a:cubicBezTo>
                    <a:pt x="1" y="155"/>
                    <a:pt x="1" y="186"/>
                    <a:pt x="24" y="189"/>
                  </a:cubicBezTo>
                  <a:cubicBezTo>
                    <a:pt x="268" y="215"/>
                    <a:pt x="515" y="223"/>
                    <a:pt x="763" y="223"/>
                  </a:cubicBezTo>
                  <a:cubicBezTo>
                    <a:pt x="1086" y="223"/>
                    <a:pt x="1411" y="210"/>
                    <a:pt x="1729" y="209"/>
                  </a:cubicBezTo>
                  <a:cubicBezTo>
                    <a:pt x="2275" y="206"/>
                    <a:pt x="2820" y="204"/>
                    <a:pt x="3365" y="199"/>
                  </a:cubicBezTo>
                  <a:cubicBezTo>
                    <a:pt x="4477" y="189"/>
                    <a:pt x="5591" y="179"/>
                    <a:pt x="6704" y="168"/>
                  </a:cubicBezTo>
                  <a:cubicBezTo>
                    <a:pt x="8931" y="149"/>
                    <a:pt x="11157" y="115"/>
                    <a:pt x="13384" y="97"/>
                  </a:cubicBezTo>
                  <a:cubicBezTo>
                    <a:pt x="14640" y="87"/>
                    <a:pt x="15894" y="87"/>
                    <a:pt x="17151" y="61"/>
                  </a:cubicBezTo>
                  <a:cubicBezTo>
                    <a:pt x="17189" y="61"/>
                    <a:pt x="17189" y="2"/>
                    <a:pt x="17151" y="2"/>
                  </a:cubicBezTo>
                  <a:cubicBezTo>
                    <a:pt x="16935" y="1"/>
                    <a:pt x="16720" y="1"/>
                    <a:pt x="16505"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 name="Google Shape;196;p7"/>
            <p:cNvSpPr/>
            <p:nvPr/>
          </p:nvSpPr>
          <p:spPr>
            <a:xfrm>
              <a:off x="1872000" y="1187775"/>
              <a:ext cx="45375" cy="62950"/>
            </a:xfrm>
            <a:custGeom>
              <a:avLst/>
              <a:gdLst/>
              <a:ahLst/>
              <a:cxnLst/>
              <a:rect l="l" t="t" r="r" b="b"/>
              <a:pathLst>
                <a:path w="1815" h="2518" extrusionOk="0">
                  <a:moveTo>
                    <a:pt x="1754" y="0"/>
                  </a:moveTo>
                  <a:cubicBezTo>
                    <a:pt x="1743" y="0"/>
                    <a:pt x="1732" y="4"/>
                    <a:pt x="1722" y="12"/>
                  </a:cubicBezTo>
                  <a:cubicBezTo>
                    <a:pt x="1626" y="92"/>
                    <a:pt x="1551" y="206"/>
                    <a:pt x="1474" y="304"/>
                  </a:cubicBezTo>
                  <a:cubicBezTo>
                    <a:pt x="1405" y="390"/>
                    <a:pt x="1337" y="476"/>
                    <a:pt x="1272" y="564"/>
                  </a:cubicBezTo>
                  <a:cubicBezTo>
                    <a:pt x="1117" y="767"/>
                    <a:pt x="966" y="973"/>
                    <a:pt x="821" y="1182"/>
                  </a:cubicBezTo>
                  <a:cubicBezTo>
                    <a:pt x="533" y="1596"/>
                    <a:pt x="260" y="2020"/>
                    <a:pt x="16" y="2460"/>
                  </a:cubicBezTo>
                  <a:cubicBezTo>
                    <a:pt x="0" y="2491"/>
                    <a:pt x="26" y="2518"/>
                    <a:pt x="51" y="2518"/>
                  </a:cubicBezTo>
                  <a:cubicBezTo>
                    <a:pt x="63" y="2518"/>
                    <a:pt x="75" y="2512"/>
                    <a:pt x="83" y="2499"/>
                  </a:cubicBezTo>
                  <a:cubicBezTo>
                    <a:pt x="348" y="2080"/>
                    <a:pt x="618" y="1662"/>
                    <a:pt x="904" y="1258"/>
                  </a:cubicBezTo>
                  <a:cubicBezTo>
                    <a:pt x="1043" y="1061"/>
                    <a:pt x="1187" y="867"/>
                    <a:pt x="1331" y="675"/>
                  </a:cubicBezTo>
                  <a:cubicBezTo>
                    <a:pt x="1413" y="565"/>
                    <a:pt x="1498" y="455"/>
                    <a:pt x="1584" y="346"/>
                  </a:cubicBezTo>
                  <a:cubicBezTo>
                    <a:pt x="1655" y="256"/>
                    <a:pt x="1741" y="168"/>
                    <a:pt x="1796" y="66"/>
                  </a:cubicBezTo>
                  <a:cubicBezTo>
                    <a:pt x="1814" y="31"/>
                    <a:pt x="1786" y="0"/>
                    <a:pt x="175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 name="Google Shape;197;p7"/>
            <p:cNvSpPr/>
            <p:nvPr/>
          </p:nvSpPr>
          <p:spPr>
            <a:xfrm>
              <a:off x="1913225" y="1204625"/>
              <a:ext cx="17675" cy="32450"/>
            </a:xfrm>
            <a:custGeom>
              <a:avLst/>
              <a:gdLst/>
              <a:ahLst/>
              <a:cxnLst/>
              <a:rect l="l" t="t" r="r" b="b"/>
              <a:pathLst>
                <a:path w="707" h="1298" extrusionOk="0">
                  <a:moveTo>
                    <a:pt x="396" y="69"/>
                  </a:moveTo>
                  <a:cubicBezTo>
                    <a:pt x="458" y="69"/>
                    <a:pt x="518" y="108"/>
                    <a:pt x="556" y="170"/>
                  </a:cubicBezTo>
                  <a:cubicBezTo>
                    <a:pt x="612" y="260"/>
                    <a:pt x="625" y="380"/>
                    <a:pt x="633" y="483"/>
                  </a:cubicBezTo>
                  <a:cubicBezTo>
                    <a:pt x="649" y="680"/>
                    <a:pt x="631" y="914"/>
                    <a:pt x="536" y="1090"/>
                  </a:cubicBezTo>
                  <a:cubicBezTo>
                    <a:pt x="494" y="1171"/>
                    <a:pt x="412" y="1247"/>
                    <a:pt x="320" y="1247"/>
                  </a:cubicBezTo>
                  <a:cubicBezTo>
                    <a:pt x="302" y="1247"/>
                    <a:pt x="283" y="1244"/>
                    <a:pt x="265" y="1237"/>
                  </a:cubicBezTo>
                  <a:cubicBezTo>
                    <a:pt x="260" y="1236"/>
                    <a:pt x="258" y="1233"/>
                    <a:pt x="254" y="1232"/>
                  </a:cubicBezTo>
                  <a:cubicBezTo>
                    <a:pt x="90" y="1120"/>
                    <a:pt x="105" y="868"/>
                    <a:pt x="120" y="692"/>
                  </a:cubicBezTo>
                  <a:cubicBezTo>
                    <a:pt x="129" y="584"/>
                    <a:pt x="147" y="475"/>
                    <a:pt x="169" y="368"/>
                  </a:cubicBezTo>
                  <a:cubicBezTo>
                    <a:pt x="188" y="276"/>
                    <a:pt x="214" y="168"/>
                    <a:pt x="292" y="107"/>
                  </a:cubicBezTo>
                  <a:cubicBezTo>
                    <a:pt x="326" y="81"/>
                    <a:pt x="361" y="69"/>
                    <a:pt x="396" y="69"/>
                  </a:cubicBezTo>
                  <a:close/>
                  <a:moveTo>
                    <a:pt x="398" y="0"/>
                  </a:moveTo>
                  <a:cubicBezTo>
                    <a:pt x="141" y="0"/>
                    <a:pt x="83" y="365"/>
                    <a:pt x="57" y="554"/>
                  </a:cubicBezTo>
                  <a:cubicBezTo>
                    <a:pt x="31" y="733"/>
                    <a:pt x="0" y="990"/>
                    <a:pt x="106" y="1154"/>
                  </a:cubicBezTo>
                  <a:cubicBezTo>
                    <a:pt x="123" y="1187"/>
                    <a:pt x="145" y="1218"/>
                    <a:pt x="175" y="1244"/>
                  </a:cubicBezTo>
                  <a:cubicBezTo>
                    <a:pt x="220" y="1280"/>
                    <a:pt x="272" y="1298"/>
                    <a:pt x="324" y="1298"/>
                  </a:cubicBezTo>
                  <a:cubicBezTo>
                    <a:pt x="369" y="1298"/>
                    <a:pt x="414" y="1285"/>
                    <a:pt x="456" y="1261"/>
                  </a:cubicBezTo>
                  <a:cubicBezTo>
                    <a:pt x="555" y="1206"/>
                    <a:pt x="609" y="1101"/>
                    <a:pt x="643" y="996"/>
                  </a:cubicBezTo>
                  <a:cubicBezTo>
                    <a:pt x="688" y="865"/>
                    <a:pt x="706" y="724"/>
                    <a:pt x="706" y="586"/>
                  </a:cubicBezTo>
                  <a:cubicBezTo>
                    <a:pt x="706" y="393"/>
                    <a:pt x="674" y="9"/>
                    <a:pt x="408" y="0"/>
                  </a:cubicBezTo>
                  <a:cubicBezTo>
                    <a:pt x="404" y="0"/>
                    <a:pt x="401" y="0"/>
                    <a:pt x="398"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98" name="Google Shape;198;p7"/>
          <p:cNvGrpSpPr/>
          <p:nvPr/>
        </p:nvGrpSpPr>
        <p:grpSpPr>
          <a:xfrm>
            <a:off x="4036952" y="4258721"/>
            <a:ext cx="304613" cy="239165"/>
            <a:chOff x="2044825" y="1265775"/>
            <a:chExt cx="150100" cy="117850"/>
          </a:xfrm>
        </p:grpSpPr>
        <p:sp>
          <p:nvSpPr>
            <p:cNvPr id="199" name="Google Shape;199;p7"/>
            <p:cNvSpPr/>
            <p:nvPr/>
          </p:nvSpPr>
          <p:spPr>
            <a:xfrm>
              <a:off x="2056850" y="1307675"/>
              <a:ext cx="9950" cy="75950"/>
            </a:xfrm>
            <a:custGeom>
              <a:avLst/>
              <a:gdLst/>
              <a:ahLst/>
              <a:cxnLst/>
              <a:rect l="l" t="t" r="r" b="b"/>
              <a:pathLst>
                <a:path w="398" h="3038" extrusionOk="0">
                  <a:moveTo>
                    <a:pt x="217" y="0"/>
                  </a:moveTo>
                  <a:cubicBezTo>
                    <a:pt x="157" y="0"/>
                    <a:pt x="81" y="53"/>
                    <a:pt x="77" y="110"/>
                  </a:cubicBezTo>
                  <a:cubicBezTo>
                    <a:pt x="27" y="1053"/>
                    <a:pt x="1" y="1998"/>
                    <a:pt x="0" y="2942"/>
                  </a:cubicBezTo>
                  <a:cubicBezTo>
                    <a:pt x="71" y="2985"/>
                    <a:pt x="152" y="3038"/>
                    <a:pt x="227" y="3038"/>
                  </a:cubicBezTo>
                  <a:cubicBezTo>
                    <a:pt x="255" y="3038"/>
                    <a:pt x="283" y="3030"/>
                    <a:pt x="309" y="3012"/>
                  </a:cubicBezTo>
                  <a:cubicBezTo>
                    <a:pt x="390" y="2957"/>
                    <a:pt x="397" y="2842"/>
                    <a:pt x="397" y="2745"/>
                  </a:cubicBezTo>
                  <a:cubicBezTo>
                    <a:pt x="393" y="1932"/>
                    <a:pt x="389" y="1120"/>
                    <a:pt x="384" y="308"/>
                  </a:cubicBezTo>
                  <a:cubicBezTo>
                    <a:pt x="384" y="246"/>
                    <a:pt x="383" y="182"/>
                    <a:pt x="362" y="124"/>
                  </a:cubicBezTo>
                  <a:cubicBezTo>
                    <a:pt x="341" y="65"/>
                    <a:pt x="293" y="12"/>
                    <a:pt x="233" y="2"/>
                  </a:cubicBezTo>
                  <a:cubicBezTo>
                    <a:pt x="228" y="1"/>
                    <a:pt x="223"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 name="Google Shape;200;p7"/>
            <p:cNvSpPr/>
            <p:nvPr/>
          </p:nvSpPr>
          <p:spPr>
            <a:xfrm>
              <a:off x="2076175" y="1307675"/>
              <a:ext cx="9925" cy="75950"/>
            </a:xfrm>
            <a:custGeom>
              <a:avLst/>
              <a:gdLst/>
              <a:ahLst/>
              <a:cxnLst/>
              <a:rect l="l" t="t" r="r" b="b"/>
              <a:pathLst>
                <a:path w="397" h="3038" extrusionOk="0">
                  <a:moveTo>
                    <a:pt x="217" y="0"/>
                  </a:moveTo>
                  <a:cubicBezTo>
                    <a:pt x="157" y="0"/>
                    <a:pt x="80" y="53"/>
                    <a:pt x="77" y="110"/>
                  </a:cubicBezTo>
                  <a:cubicBezTo>
                    <a:pt x="27" y="1053"/>
                    <a:pt x="2" y="1998"/>
                    <a:pt x="1" y="2942"/>
                  </a:cubicBezTo>
                  <a:cubicBezTo>
                    <a:pt x="73" y="2985"/>
                    <a:pt x="153" y="3038"/>
                    <a:pt x="228" y="3038"/>
                  </a:cubicBezTo>
                  <a:cubicBezTo>
                    <a:pt x="256" y="3038"/>
                    <a:pt x="284" y="3030"/>
                    <a:pt x="310" y="3012"/>
                  </a:cubicBezTo>
                  <a:cubicBezTo>
                    <a:pt x="390" y="2957"/>
                    <a:pt x="397" y="2842"/>
                    <a:pt x="397" y="2745"/>
                  </a:cubicBezTo>
                  <a:cubicBezTo>
                    <a:pt x="393" y="1932"/>
                    <a:pt x="389" y="1120"/>
                    <a:pt x="385" y="308"/>
                  </a:cubicBezTo>
                  <a:cubicBezTo>
                    <a:pt x="385" y="246"/>
                    <a:pt x="384" y="182"/>
                    <a:pt x="363" y="124"/>
                  </a:cubicBezTo>
                  <a:cubicBezTo>
                    <a:pt x="342" y="65"/>
                    <a:pt x="294" y="12"/>
                    <a:pt x="232" y="2"/>
                  </a:cubicBezTo>
                  <a:cubicBezTo>
                    <a:pt x="227" y="1"/>
                    <a:pt x="222"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 name="Google Shape;201;p7"/>
            <p:cNvSpPr/>
            <p:nvPr/>
          </p:nvSpPr>
          <p:spPr>
            <a:xfrm>
              <a:off x="2095500" y="1307675"/>
              <a:ext cx="9950" cy="75950"/>
            </a:xfrm>
            <a:custGeom>
              <a:avLst/>
              <a:gdLst/>
              <a:ahLst/>
              <a:cxnLst/>
              <a:rect l="l" t="t" r="r" b="b"/>
              <a:pathLst>
                <a:path w="398" h="3038" extrusionOk="0">
                  <a:moveTo>
                    <a:pt x="217" y="0"/>
                  </a:moveTo>
                  <a:cubicBezTo>
                    <a:pt x="158" y="0"/>
                    <a:pt x="80" y="53"/>
                    <a:pt x="78" y="110"/>
                  </a:cubicBezTo>
                  <a:cubicBezTo>
                    <a:pt x="27" y="1053"/>
                    <a:pt x="3" y="1998"/>
                    <a:pt x="0" y="2942"/>
                  </a:cubicBezTo>
                  <a:cubicBezTo>
                    <a:pt x="73" y="2985"/>
                    <a:pt x="153" y="3038"/>
                    <a:pt x="228" y="3038"/>
                  </a:cubicBezTo>
                  <a:cubicBezTo>
                    <a:pt x="257" y="3038"/>
                    <a:pt x="284" y="3030"/>
                    <a:pt x="310" y="3012"/>
                  </a:cubicBezTo>
                  <a:cubicBezTo>
                    <a:pt x="391" y="2957"/>
                    <a:pt x="397" y="2842"/>
                    <a:pt x="397" y="2745"/>
                  </a:cubicBezTo>
                  <a:cubicBezTo>
                    <a:pt x="393" y="1932"/>
                    <a:pt x="390" y="1120"/>
                    <a:pt x="386" y="308"/>
                  </a:cubicBezTo>
                  <a:cubicBezTo>
                    <a:pt x="386" y="246"/>
                    <a:pt x="385" y="182"/>
                    <a:pt x="363" y="124"/>
                  </a:cubicBezTo>
                  <a:cubicBezTo>
                    <a:pt x="342" y="65"/>
                    <a:pt x="294" y="12"/>
                    <a:pt x="233" y="2"/>
                  </a:cubicBezTo>
                  <a:cubicBezTo>
                    <a:pt x="228" y="1"/>
                    <a:pt x="223"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 name="Google Shape;202;p7"/>
            <p:cNvSpPr/>
            <p:nvPr/>
          </p:nvSpPr>
          <p:spPr>
            <a:xfrm>
              <a:off x="2114825" y="1307675"/>
              <a:ext cx="9950" cy="75950"/>
            </a:xfrm>
            <a:custGeom>
              <a:avLst/>
              <a:gdLst/>
              <a:ahLst/>
              <a:cxnLst/>
              <a:rect l="l" t="t" r="r" b="b"/>
              <a:pathLst>
                <a:path w="398" h="3038" extrusionOk="0">
                  <a:moveTo>
                    <a:pt x="218" y="0"/>
                  </a:moveTo>
                  <a:cubicBezTo>
                    <a:pt x="158" y="0"/>
                    <a:pt x="80" y="53"/>
                    <a:pt x="78" y="110"/>
                  </a:cubicBezTo>
                  <a:cubicBezTo>
                    <a:pt x="27" y="1053"/>
                    <a:pt x="2" y="1998"/>
                    <a:pt x="1" y="2942"/>
                  </a:cubicBezTo>
                  <a:cubicBezTo>
                    <a:pt x="73" y="2985"/>
                    <a:pt x="153" y="3038"/>
                    <a:pt x="228" y="3038"/>
                  </a:cubicBezTo>
                  <a:cubicBezTo>
                    <a:pt x="256" y="3038"/>
                    <a:pt x="284" y="3030"/>
                    <a:pt x="310" y="3012"/>
                  </a:cubicBezTo>
                  <a:cubicBezTo>
                    <a:pt x="391" y="2957"/>
                    <a:pt x="398" y="2842"/>
                    <a:pt x="398" y="2745"/>
                  </a:cubicBezTo>
                  <a:cubicBezTo>
                    <a:pt x="394" y="1932"/>
                    <a:pt x="389" y="1120"/>
                    <a:pt x="386" y="308"/>
                  </a:cubicBezTo>
                  <a:cubicBezTo>
                    <a:pt x="386" y="246"/>
                    <a:pt x="384" y="182"/>
                    <a:pt x="363" y="124"/>
                  </a:cubicBezTo>
                  <a:cubicBezTo>
                    <a:pt x="342" y="65"/>
                    <a:pt x="294" y="12"/>
                    <a:pt x="233" y="2"/>
                  </a:cubicBezTo>
                  <a:cubicBezTo>
                    <a:pt x="228" y="1"/>
                    <a:pt x="223" y="0"/>
                    <a:pt x="218"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 name="Google Shape;203;p7"/>
            <p:cNvSpPr/>
            <p:nvPr/>
          </p:nvSpPr>
          <p:spPr>
            <a:xfrm>
              <a:off x="2134175" y="1307675"/>
              <a:ext cx="9950" cy="75950"/>
            </a:xfrm>
            <a:custGeom>
              <a:avLst/>
              <a:gdLst/>
              <a:ahLst/>
              <a:cxnLst/>
              <a:rect l="l" t="t" r="r" b="b"/>
              <a:pathLst>
                <a:path w="398" h="3038" extrusionOk="0">
                  <a:moveTo>
                    <a:pt x="217" y="0"/>
                  </a:moveTo>
                  <a:cubicBezTo>
                    <a:pt x="157" y="0"/>
                    <a:pt x="80" y="53"/>
                    <a:pt x="77" y="110"/>
                  </a:cubicBezTo>
                  <a:cubicBezTo>
                    <a:pt x="27" y="1053"/>
                    <a:pt x="2" y="1998"/>
                    <a:pt x="1" y="2942"/>
                  </a:cubicBezTo>
                  <a:cubicBezTo>
                    <a:pt x="73" y="2985"/>
                    <a:pt x="153" y="3038"/>
                    <a:pt x="227" y="3038"/>
                  </a:cubicBezTo>
                  <a:cubicBezTo>
                    <a:pt x="256" y="3038"/>
                    <a:pt x="283" y="3030"/>
                    <a:pt x="309" y="3012"/>
                  </a:cubicBezTo>
                  <a:cubicBezTo>
                    <a:pt x="390" y="2957"/>
                    <a:pt x="397" y="2842"/>
                    <a:pt x="397" y="2745"/>
                  </a:cubicBezTo>
                  <a:cubicBezTo>
                    <a:pt x="393" y="1932"/>
                    <a:pt x="389" y="1120"/>
                    <a:pt x="385" y="308"/>
                  </a:cubicBezTo>
                  <a:cubicBezTo>
                    <a:pt x="385" y="246"/>
                    <a:pt x="384" y="182"/>
                    <a:pt x="362" y="124"/>
                  </a:cubicBezTo>
                  <a:cubicBezTo>
                    <a:pt x="341" y="65"/>
                    <a:pt x="293" y="12"/>
                    <a:pt x="233" y="2"/>
                  </a:cubicBezTo>
                  <a:cubicBezTo>
                    <a:pt x="228" y="1"/>
                    <a:pt x="223"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 name="Google Shape;204;p7"/>
            <p:cNvSpPr/>
            <p:nvPr/>
          </p:nvSpPr>
          <p:spPr>
            <a:xfrm>
              <a:off x="2153525" y="1307675"/>
              <a:ext cx="9900" cy="75950"/>
            </a:xfrm>
            <a:custGeom>
              <a:avLst/>
              <a:gdLst/>
              <a:ahLst/>
              <a:cxnLst/>
              <a:rect l="l" t="t" r="r" b="b"/>
              <a:pathLst>
                <a:path w="396" h="3038" extrusionOk="0">
                  <a:moveTo>
                    <a:pt x="216" y="0"/>
                  </a:moveTo>
                  <a:cubicBezTo>
                    <a:pt x="157" y="0"/>
                    <a:pt x="80" y="53"/>
                    <a:pt x="76" y="110"/>
                  </a:cubicBezTo>
                  <a:cubicBezTo>
                    <a:pt x="27" y="1053"/>
                    <a:pt x="1" y="1998"/>
                    <a:pt x="0" y="2942"/>
                  </a:cubicBezTo>
                  <a:cubicBezTo>
                    <a:pt x="72" y="2985"/>
                    <a:pt x="152" y="3038"/>
                    <a:pt x="227" y="3038"/>
                  </a:cubicBezTo>
                  <a:cubicBezTo>
                    <a:pt x="255" y="3038"/>
                    <a:pt x="283" y="3030"/>
                    <a:pt x="309" y="3012"/>
                  </a:cubicBezTo>
                  <a:cubicBezTo>
                    <a:pt x="390" y="2957"/>
                    <a:pt x="396" y="2842"/>
                    <a:pt x="396" y="2745"/>
                  </a:cubicBezTo>
                  <a:cubicBezTo>
                    <a:pt x="393" y="1932"/>
                    <a:pt x="388" y="1120"/>
                    <a:pt x="384" y="308"/>
                  </a:cubicBezTo>
                  <a:cubicBezTo>
                    <a:pt x="384" y="246"/>
                    <a:pt x="383" y="182"/>
                    <a:pt x="362" y="124"/>
                  </a:cubicBezTo>
                  <a:cubicBezTo>
                    <a:pt x="341" y="65"/>
                    <a:pt x="293" y="12"/>
                    <a:pt x="231" y="2"/>
                  </a:cubicBezTo>
                  <a:cubicBezTo>
                    <a:pt x="226" y="1"/>
                    <a:pt x="221" y="0"/>
                    <a:pt x="216"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 name="Google Shape;205;p7"/>
            <p:cNvSpPr/>
            <p:nvPr/>
          </p:nvSpPr>
          <p:spPr>
            <a:xfrm>
              <a:off x="2172825" y="1307675"/>
              <a:ext cx="9950" cy="75950"/>
            </a:xfrm>
            <a:custGeom>
              <a:avLst/>
              <a:gdLst/>
              <a:ahLst/>
              <a:cxnLst/>
              <a:rect l="l" t="t" r="r" b="b"/>
              <a:pathLst>
                <a:path w="398" h="3038" extrusionOk="0">
                  <a:moveTo>
                    <a:pt x="218" y="0"/>
                  </a:moveTo>
                  <a:cubicBezTo>
                    <a:pt x="158" y="0"/>
                    <a:pt x="80" y="53"/>
                    <a:pt x="78" y="110"/>
                  </a:cubicBezTo>
                  <a:cubicBezTo>
                    <a:pt x="27" y="1053"/>
                    <a:pt x="3" y="1998"/>
                    <a:pt x="1" y="2942"/>
                  </a:cubicBezTo>
                  <a:cubicBezTo>
                    <a:pt x="73" y="2985"/>
                    <a:pt x="153" y="3038"/>
                    <a:pt x="228" y="3038"/>
                  </a:cubicBezTo>
                  <a:cubicBezTo>
                    <a:pt x="257" y="3038"/>
                    <a:pt x="284" y="3030"/>
                    <a:pt x="310" y="3012"/>
                  </a:cubicBezTo>
                  <a:cubicBezTo>
                    <a:pt x="391" y="2957"/>
                    <a:pt x="397" y="2842"/>
                    <a:pt x="397" y="2745"/>
                  </a:cubicBezTo>
                  <a:cubicBezTo>
                    <a:pt x="393" y="1932"/>
                    <a:pt x="390" y="1120"/>
                    <a:pt x="386" y="308"/>
                  </a:cubicBezTo>
                  <a:cubicBezTo>
                    <a:pt x="386" y="246"/>
                    <a:pt x="385" y="182"/>
                    <a:pt x="363" y="124"/>
                  </a:cubicBezTo>
                  <a:cubicBezTo>
                    <a:pt x="342" y="65"/>
                    <a:pt x="295" y="12"/>
                    <a:pt x="233" y="2"/>
                  </a:cubicBezTo>
                  <a:cubicBezTo>
                    <a:pt x="228" y="1"/>
                    <a:pt x="223" y="0"/>
                    <a:pt x="218"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 name="Google Shape;206;p7"/>
            <p:cNvSpPr/>
            <p:nvPr/>
          </p:nvSpPr>
          <p:spPr>
            <a:xfrm>
              <a:off x="2050025" y="1265775"/>
              <a:ext cx="142050" cy="37475"/>
            </a:xfrm>
            <a:custGeom>
              <a:avLst/>
              <a:gdLst/>
              <a:ahLst/>
              <a:cxnLst/>
              <a:rect l="l" t="t" r="r" b="b"/>
              <a:pathLst>
                <a:path w="5682" h="1499" extrusionOk="0">
                  <a:moveTo>
                    <a:pt x="2479" y="0"/>
                  </a:moveTo>
                  <a:cubicBezTo>
                    <a:pt x="2031" y="0"/>
                    <a:pt x="1582" y="6"/>
                    <a:pt x="1133" y="16"/>
                  </a:cubicBezTo>
                  <a:cubicBezTo>
                    <a:pt x="975" y="19"/>
                    <a:pt x="785" y="13"/>
                    <a:pt x="679" y="178"/>
                  </a:cubicBezTo>
                  <a:cubicBezTo>
                    <a:pt x="428" y="571"/>
                    <a:pt x="201" y="993"/>
                    <a:pt x="1" y="1438"/>
                  </a:cubicBezTo>
                  <a:cubicBezTo>
                    <a:pt x="1435" y="1479"/>
                    <a:pt x="2907" y="1499"/>
                    <a:pt x="4361" y="1499"/>
                  </a:cubicBezTo>
                  <a:cubicBezTo>
                    <a:pt x="4803" y="1499"/>
                    <a:pt x="5244" y="1497"/>
                    <a:pt x="5682" y="1493"/>
                  </a:cubicBezTo>
                  <a:cubicBezTo>
                    <a:pt x="5570" y="942"/>
                    <a:pt x="5314" y="473"/>
                    <a:pt x="5017" y="78"/>
                  </a:cubicBezTo>
                  <a:cubicBezTo>
                    <a:pt x="4172" y="21"/>
                    <a:pt x="3326" y="0"/>
                    <a:pt x="2479"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 name="Google Shape;207;p7"/>
            <p:cNvSpPr/>
            <p:nvPr/>
          </p:nvSpPr>
          <p:spPr>
            <a:xfrm>
              <a:off x="2044825" y="1296675"/>
              <a:ext cx="150100" cy="15850"/>
            </a:xfrm>
            <a:custGeom>
              <a:avLst/>
              <a:gdLst/>
              <a:ahLst/>
              <a:cxnLst/>
              <a:rect l="l" t="t" r="r" b="b"/>
              <a:pathLst>
                <a:path w="6004" h="634" extrusionOk="0">
                  <a:moveTo>
                    <a:pt x="3093" y="0"/>
                  </a:moveTo>
                  <a:cubicBezTo>
                    <a:pt x="2289" y="0"/>
                    <a:pt x="1379" y="22"/>
                    <a:pt x="143" y="57"/>
                  </a:cubicBezTo>
                  <a:cubicBezTo>
                    <a:pt x="98" y="59"/>
                    <a:pt x="56" y="107"/>
                    <a:pt x="48" y="170"/>
                  </a:cubicBezTo>
                  <a:lnTo>
                    <a:pt x="5" y="584"/>
                  </a:lnTo>
                  <a:cubicBezTo>
                    <a:pt x="0" y="625"/>
                    <a:pt x="54" y="633"/>
                    <a:pt x="99" y="633"/>
                  </a:cubicBezTo>
                  <a:cubicBezTo>
                    <a:pt x="114" y="633"/>
                    <a:pt x="127" y="632"/>
                    <a:pt x="138" y="632"/>
                  </a:cubicBezTo>
                  <a:cubicBezTo>
                    <a:pt x="196" y="627"/>
                    <a:pt x="259" y="626"/>
                    <a:pt x="323" y="626"/>
                  </a:cubicBezTo>
                  <a:cubicBezTo>
                    <a:pt x="462" y="626"/>
                    <a:pt x="607" y="633"/>
                    <a:pt x="735" y="633"/>
                  </a:cubicBezTo>
                  <a:cubicBezTo>
                    <a:pt x="2489" y="627"/>
                    <a:pt x="4219" y="612"/>
                    <a:pt x="5974" y="606"/>
                  </a:cubicBezTo>
                  <a:cubicBezTo>
                    <a:pt x="5996" y="479"/>
                    <a:pt x="6003" y="301"/>
                    <a:pt x="5996" y="171"/>
                  </a:cubicBezTo>
                  <a:cubicBezTo>
                    <a:pt x="5975" y="154"/>
                    <a:pt x="5947" y="117"/>
                    <a:pt x="5921" y="114"/>
                  </a:cubicBezTo>
                  <a:cubicBezTo>
                    <a:pt x="4874" y="32"/>
                    <a:pt x="4060" y="0"/>
                    <a:pt x="3093"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 name="Google Shape;208;p7"/>
            <p:cNvSpPr/>
            <p:nvPr/>
          </p:nvSpPr>
          <p:spPr>
            <a:xfrm>
              <a:off x="2056525" y="1296350"/>
              <a:ext cx="127925" cy="3550"/>
            </a:xfrm>
            <a:custGeom>
              <a:avLst/>
              <a:gdLst/>
              <a:ahLst/>
              <a:cxnLst/>
              <a:rect l="l" t="t" r="r" b="b"/>
              <a:pathLst>
                <a:path w="5117" h="142" extrusionOk="0">
                  <a:moveTo>
                    <a:pt x="2465" y="0"/>
                  </a:moveTo>
                  <a:cubicBezTo>
                    <a:pt x="2063" y="0"/>
                    <a:pt x="1659" y="10"/>
                    <a:pt x="1256" y="15"/>
                  </a:cubicBezTo>
                  <a:cubicBezTo>
                    <a:pt x="842" y="21"/>
                    <a:pt x="429" y="9"/>
                    <a:pt x="19" y="74"/>
                  </a:cubicBezTo>
                  <a:cubicBezTo>
                    <a:pt x="1" y="76"/>
                    <a:pt x="6" y="102"/>
                    <a:pt x="23" y="102"/>
                  </a:cubicBezTo>
                  <a:cubicBezTo>
                    <a:pt x="108" y="107"/>
                    <a:pt x="194" y="109"/>
                    <a:pt x="279" y="109"/>
                  </a:cubicBezTo>
                  <a:cubicBezTo>
                    <a:pt x="616" y="109"/>
                    <a:pt x="953" y="78"/>
                    <a:pt x="1291" y="68"/>
                  </a:cubicBezTo>
                  <a:cubicBezTo>
                    <a:pt x="1524" y="62"/>
                    <a:pt x="1757" y="60"/>
                    <a:pt x="1991" y="60"/>
                  </a:cubicBezTo>
                  <a:cubicBezTo>
                    <a:pt x="2181" y="60"/>
                    <a:pt x="2370" y="61"/>
                    <a:pt x="2560" y="63"/>
                  </a:cubicBezTo>
                  <a:cubicBezTo>
                    <a:pt x="3406" y="73"/>
                    <a:pt x="4251" y="101"/>
                    <a:pt x="5096" y="142"/>
                  </a:cubicBezTo>
                  <a:cubicBezTo>
                    <a:pt x="5116" y="142"/>
                    <a:pt x="5116" y="112"/>
                    <a:pt x="5097" y="111"/>
                  </a:cubicBezTo>
                  <a:cubicBezTo>
                    <a:pt x="4243" y="38"/>
                    <a:pt x="3383" y="4"/>
                    <a:pt x="2525" y="1"/>
                  </a:cubicBezTo>
                  <a:cubicBezTo>
                    <a:pt x="2505" y="1"/>
                    <a:pt x="2485" y="0"/>
                    <a:pt x="2465"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 name="Google Shape;209;p7"/>
            <p:cNvSpPr/>
            <p:nvPr/>
          </p:nvSpPr>
          <p:spPr>
            <a:xfrm>
              <a:off x="2073075" y="1270150"/>
              <a:ext cx="12275" cy="27750"/>
            </a:xfrm>
            <a:custGeom>
              <a:avLst/>
              <a:gdLst/>
              <a:ahLst/>
              <a:cxnLst/>
              <a:rect l="l" t="t" r="r" b="b"/>
              <a:pathLst>
                <a:path w="491" h="1110" extrusionOk="0">
                  <a:moveTo>
                    <a:pt x="22" y="0"/>
                  </a:moveTo>
                  <a:cubicBezTo>
                    <a:pt x="12" y="0"/>
                    <a:pt x="1" y="10"/>
                    <a:pt x="5" y="22"/>
                  </a:cubicBezTo>
                  <a:lnTo>
                    <a:pt x="228" y="580"/>
                  </a:lnTo>
                  <a:cubicBezTo>
                    <a:pt x="265" y="671"/>
                    <a:pt x="301" y="761"/>
                    <a:pt x="338" y="852"/>
                  </a:cubicBezTo>
                  <a:lnTo>
                    <a:pt x="392" y="989"/>
                  </a:lnTo>
                  <a:cubicBezTo>
                    <a:pt x="408" y="1029"/>
                    <a:pt x="418" y="1075"/>
                    <a:pt x="451" y="1104"/>
                  </a:cubicBezTo>
                  <a:cubicBezTo>
                    <a:pt x="455" y="1107"/>
                    <a:pt x="461" y="1109"/>
                    <a:pt x="466" y="1109"/>
                  </a:cubicBezTo>
                  <a:cubicBezTo>
                    <a:pt x="477" y="1109"/>
                    <a:pt x="487" y="1101"/>
                    <a:pt x="488" y="1088"/>
                  </a:cubicBezTo>
                  <a:cubicBezTo>
                    <a:pt x="491" y="1046"/>
                    <a:pt x="467" y="1011"/>
                    <a:pt x="452" y="974"/>
                  </a:cubicBezTo>
                  <a:cubicBezTo>
                    <a:pt x="433" y="930"/>
                    <a:pt x="414" y="884"/>
                    <a:pt x="393" y="840"/>
                  </a:cubicBezTo>
                  <a:cubicBezTo>
                    <a:pt x="354" y="746"/>
                    <a:pt x="313" y="653"/>
                    <a:pt x="273" y="559"/>
                  </a:cubicBezTo>
                  <a:cubicBezTo>
                    <a:pt x="194" y="377"/>
                    <a:pt x="115" y="192"/>
                    <a:pt x="36" y="9"/>
                  </a:cubicBezTo>
                  <a:cubicBezTo>
                    <a:pt x="33" y="3"/>
                    <a:pt x="28" y="0"/>
                    <a:pt x="22"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10" name="Google Shape;210;p7"/>
          <p:cNvGrpSpPr/>
          <p:nvPr/>
        </p:nvGrpSpPr>
        <p:grpSpPr>
          <a:xfrm>
            <a:off x="8566314" y="3724222"/>
            <a:ext cx="375743" cy="784724"/>
            <a:chOff x="2481135" y="1176223"/>
            <a:chExt cx="272495" cy="569094"/>
          </a:xfrm>
        </p:grpSpPr>
        <p:sp>
          <p:nvSpPr>
            <p:cNvPr id="211" name="Google Shape;211;p7"/>
            <p:cNvSpPr/>
            <p:nvPr/>
          </p:nvSpPr>
          <p:spPr>
            <a:xfrm>
              <a:off x="2481135" y="1176223"/>
              <a:ext cx="153017" cy="569094"/>
            </a:xfrm>
            <a:custGeom>
              <a:avLst/>
              <a:gdLst/>
              <a:ahLst/>
              <a:cxnLst/>
              <a:rect l="l" t="t" r="r" b="b"/>
              <a:pathLst>
                <a:path w="3016" h="11217" extrusionOk="0">
                  <a:moveTo>
                    <a:pt x="1855" y="1"/>
                  </a:moveTo>
                  <a:cubicBezTo>
                    <a:pt x="1853" y="1"/>
                    <a:pt x="1850" y="1"/>
                    <a:pt x="1848" y="1"/>
                  </a:cubicBezTo>
                  <a:cubicBezTo>
                    <a:pt x="1768" y="5"/>
                    <a:pt x="1661" y="77"/>
                    <a:pt x="1631" y="153"/>
                  </a:cubicBezTo>
                  <a:cubicBezTo>
                    <a:pt x="641" y="2626"/>
                    <a:pt x="68" y="5274"/>
                    <a:pt x="12" y="7938"/>
                  </a:cubicBezTo>
                  <a:cubicBezTo>
                    <a:pt x="1" y="8492"/>
                    <a:pt x="12" y="9050"/>
                    <a:pt x="133" y="9591"/>
                  </a:cubicBezTo>
                  <a:cubicBezTo>
                    <a:pt x="254" y="10133"/>
                    <a:pt x="490" y="10658"/>
                    <a:pt x="879" y="11053"/>
                  </a:cubicBezTo>
                  <a:cubicBezTo>
                    <a:pt x="993" y="11168"/>
                    <a:pt x="1144" y="11216"/>
                    <a:pt x="1312" y="11216"/>
                  </a:cubicBezTo>
                  <a:cubicBezTo>
                    <a:pt x="1727" y="11216"/>
                    <a:pt x="2236" y="10917"/>
                    <a:pt x="2478" y="10598"/>
                  </a:cubicBezTo>
                  <a:cubicBezTo>
                    <a:pt x="2821" y="10151"/>
                    <a:pt x="2922" y="9567"/>
                    <a:pt x="2959" y="9005"/>
                  </a:cubicBezTo>
                  <a:cubicBezTo>
                    <a:pt x="3015" y="8140"/>
                    <a:pt x="2945" y="7273"/>
                    <a:pt x="2876" y="6408"/>
                  </a:cubicBezTo>
                  <a:cubicBezTo>
                    <a:pt x="2707" y="4302"/>
                    <a:pt x="2733" y="2123"/>
                    <a:pt x="2036" y="127"/>
                  </a:cubicBezTo>
                  <a:cubicBezTo>
                    <a:pt x="2010" y="54"/>
                    <a:pt x="1934" y="1"/>
                    <a:pt x="1855" y="1"/>
                  </a:cubicBezTo>
                  <a:close/>
                </a:path>
              </a:pathLst>
            </a:custGeom>
            <a:solidFill>
              <a:srgbClr val="ACB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 name="Google Shape;212;p7"/>
            <p:cNvSpPr/>
            <p:nvPr/>
          </p:nvSpPr>
          <p:spPr>
            <a:xfrm>
              <a:off x="2644702" y="1405491"/>
              <a:ext cx="108928" cy="318311"/>
            </a:xfrm>
            <a:custGeom>
              <a:avLst/>
              <a:gdLst/>
              <a:ahLst/>
              <a:cxnLst/>
              <a:rect l="l" t="t" r="r" b="b"/>
              <a:pathLst>
                <a:path w="2147" h="6274" extrusionOk="0">
                  <a:moveTo>
                    <a:pt x="1077" y="0"/>
                  </a:moveTo>
                  <a:cubicBezTo>
                    <a:pt x="993" y="0"/>
                    <a:pt x="890" y="44"/>
                    <a:pt x="872" y="115"/>
                  </a:cubicBezTo>
                  <a:cubicBezTo>
                    <a:pt x="438" y="1764"/>
                    <a:pt x="0" y="3444"/>
                    <a:pt x="66" y="5147"/>
                  </a:cubicBezTo>
                  <a:cubicBezTo>
                    <a:pt x="76" y="5395"/>
                    <a:pt x="98" y="5650"/>
                    <a:pt x="217" y="5867"/>
                  </a:cubicBezTo>
                  <a:cubicBezTo>
                    <a:pt x="325" y="6067"/>
                    <a:pt x="534" y="6227"/>
                    <a:pt x="758" y="6227"/>
                  </a:cubicBezTo>
                  <a:cubicBezTo>
                    <a:pt x="778" y="6227"/>
                    <a:pt x="798" y="6225"/>
                    <a:pt x="818" y="6223"/>
                  </a:cubicBezTo>
                  <a:cubicBezTo>
                    <a:pt x="898" y="6258"/>
                    <a:pt x="988" y="6274"/>
                    <a:pt x="1082" y="6274"/>
                  </a:cubicBezTo>
                  <a:cubicBezTo>
                    <a:pt x="1434" y="6274"/>
                    <a:pt x="1840" y="6047"/>
                    <a:pt x="1975" y="5747"/>
                  </a:cubicBezTo>
                  <a:cubicBezTo>
                    <a:pt x="2146" y="5370"/>
                    <a:pt x="2109" y="4932"/>
                    <a:pt x="2069" y="4519"/>
                  </a:cubicBezTo>
                  <a:cubicBezTo>
                    <a:pt x="1923" y="3066"/>
                    <a:pt x="1613" y="1620"/>
                    <a:pt x="1301" y="192"/>
                  </a:cubicBezTo>
                  <a:cubicBezTo>
                    <a:pt x="1282" y="105"/>
                    <a:pt x="1212" y="31"/>
                    <a:pt x="1127" y="7"/>
                  </a:cubicBezTo>
                  <a:cubicBezTo>
                    <a:pt x="1112" y="2"/>
                    <a:pt x="1095" y="0"/>
                    <a:pt x="1077" y="0"/>
                  </a:cubicBezTo>
                  <a:close/>
                </a:path>
              </a:pathLst>
            </a:custGeom>
            <a:solidFill>
              <a:srgbClr val="ACB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13" name="Google Shape;213;p7"/>
          <p:cNvSpPr/>
          <p:nvPr/>
        </p:nvSpPr>
        <p:spPr>
          <a:xfrm>
            <a:off x="0" y="4457700"/>
            <a:ext cx="9163200" cy="695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14" name="Google Shape;214;p7"/>
          <p:cNvGrpSpPr/>
          <p:nvPr/>
        </p:nvGrpSpPr>
        <p:grpSpPr>
          <a:xfrm>
            <a:off x="431737" y="3845011"/>
            <a:ext cx="1904054" cy="1308101"/>
            <a:chOff x="151837" y="1574012"/>
            <a:chExt cx="1136206" cy="780536"/>
          </a:xfrm>
        </p:grpSpPr>
        <p:sp>
          <p:nvSpPr>
            <p:cNvPr id="215" name="Google Shape;215;p7"/>
            <p:cNvSpPr/>
            <p:nvPr/>
          </p:nvSpPr>
          <p:spPr>
            <a:xfrm>
              <a:off x="151837" y="1574012"/>
              <a:ext cx="1136206" cy="780536"/>
            </a:xfrm>
            <a:custGeom>
              <a:avLst/>
              <a:gdLst/>
              <a:ahLst/>
              <a:cxnLst/>
              <a:rect l="l" t="t" r="r" b="b"/>
              <a:pathLst>
                <a:path w="25221" h="17326" extrusionOk="0">
                  <a:moveTo>
                    <a:pt x="17324" y="1"/>
                  </a:moveTo>
                  <a:cubicBezTo>
                    <a:pt x="17217" y="1"/>
                    <a:pt x="17090" y="21"/>
                    <a:pt x="16937" y="67"/>
                  </a:cubicBezTo>
                  <a:cubicBezTo>
                    <a:pt x="15811" y="407"/>
                    <a:pt x="15744" y="1389"/>
                    <a:pt x="15744" y="1389"/>
                  </a:cubicBezTo>
                  <a:cubicBezTo>
                    <a:pt x="15744" y="1389"/>
                    <a:pt x="15440" y="906"/>
                    <a:pt x="14858" y="906"/>
                  </a:cubicBezTo>
                  <a:cubicBezTo>
                    <a:pt x="14695" y="906"/>
                    <a:pt x="14511" y="944"/>
                    <a:pt x="14306" y="1040"/>
                  </a:cubicBezTo>
                  <a:cubicBezTo>
                    <a:pt x="13367" y="1478"/>
                    <a:pt x="13488" y="2313"/>
                    <a:pt x="13488" y="2313"/>
                  </a:cubicBezTo>
                  <a:cubicBezTo>
                    <a:pt x="13488" y="2313"/>
                    <a:pt x="13409" y="1997"/>
                    <a:pt x="12925" y="1997"/>
                  </a:cubicBezTo>
                  <a:cubicBezTo>
                    <a:pt x="12806" y="1997"/>
                    <a:pt x="12662" y="2016"/>
                    <a:pt x="12488" y="2064"/>
                  </a:cubicBezTo>
                  <a:cubicBezTo>
                    <a:pt x="11612" y="2307"/>
                    <a:pt x="11482" y="3141"/>
                    <a:pt x="11482" y="3141"/>
                  </a:cubicBezTo>
                  <a:cubicBezTo>
                    <a:pt x="11482" y="3141"/>
                    <a:pt x="11264" y="2409"/>
                    <a:pt x="10598" y="2409"/>
                  </a:cubicBezTo>
                  <a:cubicBezTo>
                    <a:pt x="10472" y="2409"/>
                    <a:pt x="10331" y="2435"/>
                    <a:pt x="10172" y="2496"/>
                  </a:cubicBezTo>
                  <a:cubicBezTo>
                    <a:pt x="9420" y="2788"/>
                    <a:pt x="8911" y="4103"/>
                    <a:pt x="8703" y="4743"/>
                  </a:cubicBezTo>
                  <a:lnTo>
                    <a:pt x="8703" y="4743"/>
                  </a:lnTo>
                  <a:cubicBezTo>
                    <a:pt x="8735" y="4491"/>
                    <a:pt x="8664" y="4190"/>
                    <a:pt x="8164" y="4160"/>
                  </a:cubicBezTo>
                  <a:cubicBezTo>
                    <a:pt x="8146" y="4159"/>
                    <a:pt x="8127" y="4158"/>
                    <a:pt x="8109" y="4158"/>
                  </a:cubicBezTo>
                  <a:cubicBezTo>
                    <a:pt x="7273" y="4158"/>
                    <a:pt x="6908" y="5333"/>
                    <a:pt x="6908" y="5333"/>
                  </a:cubicBezTo>
                  <a:cubicBezTo>
                    <a:pt x="6908" y="5333"/>
                    <a:pt x="6818" y="4573"/>
                    <a:pt x="6238" y="4573"/>
                  </a:cubicBezTo>
                  <a:cubicBezTo>
                    <a:pt x="6143" y="4573"/>
                    <a:pt x="6034" y="4594"/>
                    <a:pt x="5910" y="4641"/>
                  </a:cubicBezTo>
                  <a:cubicBezTo>
                    <a:pt x="5033" y="4982"/>
                    <a:pt x="5527" y="6703"/>
                    <a:pt x="5527" y="6703"/>
                  </a:cubicBezTo>
                  <a:cubicBezTo>
                    <a:pt x="5527" y="6703"/>
                    <a:pt x="4870" y="5983"/>
                    <a:pt x="4282" y="5983"/>
                  </a:cubicBezTo>
                  <a:cubicBezTo>
                    <a:pt x="4217" y="5983"/>
                    <a:pt x="4153" y="5991"/>
                    <a:pt x="4091" y="6011"/>
                  </a:cubicBezTo>
                  <a:cubicBezTo>
                    <a:pt x="3465" y="6205"/>
                    <a:pt x="3648" y="7335"/>
                    <a:pt x="3648" y="7335"/>
                  </a:cubicBezTo>
                  <a:cubicBezTo>
                    <a:pt x="3648" y="7335"/>
                    <a:pt x="3550" y="7323"/>
                    <a:pt x="3396" y="7323"/>
                  </a:cubicBezTo>
                  <a:cubicBezTo>
                    <a:pt x="3001" y="7323"/>
                    <a:pt x="2239" y="7402"/>
                    <a:pt x="1831" y="7966"/>
                  </a:cubicBezTo>
                  <a:cubicBezTo>
                    <a:pt x="1265" y="8750"/>
                    <a:pt x="1888" y="9391"/>
                    <a:pt x="1888" y="9391"/>
                  </a:cubicBezTo>
                  <a:cubicBezTo>
                    <a:pt x="1888" y="9391"/>
                    <a:pt x="1012" y="9536"/>
                    <a:pt x="822" y="10075"/>
                  </a:cubicBezTo>
                  <a:cubicBezTo>
                    <a:pt x="633" y="10616"/>
                    <a:pt x="1320" y="10814"/>
                    <a:pt x="1320" y="10814"/>
                  </a:cubicBezTo>
                  <a:cubicBezTo>
                    <a:pt x="1320" y="10814"/>
                    <a:pt x="7" y="11006"/>
                    <a:pt x="2" y="11841"/>
                  </a:cubicBezTo>
                  <a:cubicBezTo>
                    <a:pt x="0" y="12677"/>
                    <a:pt x="1376" y="12780"/>
                    <a:pt x="1376" y="12780"/>
                  </a:cubicBezTo>
                  <a:cubicBezTo>
                    <a:pt x="1376" y="12780"/>
                    <a:pt x="185" y="13415"/>
                    <a:pt x="245" y="14102"/>
                  </a:cubicBezTo>
                  <a:cubicBezTo>
                    <a:pt x="291" y="14643"/>
                    <a:pt x="1074" y="14701"/>
                    <a:pt x="1408" y="14701"/>
                  </a:cubicBezTo>
                  <a:cubicBezTo>
                    <a:pt x="1499" y="14701"/>
                    <a:pt x="1556" y="14696"/>
                    <a:pt x="1556" y="14696"/>
                  </a:cubicBezTo>
                  <a:lnTo>
                    <a:pt x="1556" y="14696"/>
                  </a:lnTo>
                  <a:cubicBezTo>
                    <a:pt x="1556" y="14696"/>
                    <a:pt x="741" y="15038"/>
                    <a:pt x="802" y="15577"/>
                  </a:cubicBezTo>
                  <a:cubicBezTo>
                    <a:pt x="862" y="16118"/>
                    <a:pt x="2114" y="16368"/>
                    <a:pt x="2114" y="16368"/>
                  </a:cubicBezTo>
                  <a:cubicBezTo>
                    <a:pt x="2114" y="16368"/>
                    <a:pt x="1472" y="16938"/>
                    <a:pt x="1735" y="17251"/>
                  </a:cubicBezTo>
                  <a:cubicBezTo>
                    <a:pt x="4986" y="17265"/>
                    <a:pt x="20059" y="17325"/>
                    <a:pt x="20059" y="17325"/>
                  </a:cubicBezTo>
                  <a:cubicBezTo>
                    <a:pt x="20085" y="17325"/>
                    <a:pt x="20110" y="17325"/>
                    <a:pt x="20135" y="17325"/>
                  </a:cubicBezTo>
                  <a:cubicBezTo>
                    <a:pt x="24231" y="17325"/>
                    <a:pt x="22785" y="16058"/>
                    <a:pt x="22785" y="16058"/>
                  </a:cubicBezTo>
                  <a:cubicBezTo>
                    <a:pt x="22785" y="16058"/>
                    <a:pt x="23943" y="15768"/>
                    <a:pt x="23883" y="15080"/>
                  </a:cubicBezTo>
                  <a:cubicBezTo>
                    <a:pt x="23851" y="14707"/>
                    <a:pt x="23598" y="14622"/>
                    <a:pt x="23372" y="14622"/>
                  </a:cubicBezTo>
                  <a:cubicBezTo>
                    <a:pt x="23181" y="14622"/>
                    <a:pt x="23011" y="14683"/>
                    <a:pt x="23011" y="14683"/>
                  </a:cubicBezTo>
                  <a:cubicBezTo>
                    <a:pt x="23011" y="14683"/>
                    <a:pt x="23827" y="13850"/>
                    <a:pt x="23014" y="13504"/>
                  </a:cubicBezTo>
                  <a:cubicBezTo>
                    <a:pt x="22376" y="13232"/>
                    <a:pt x="21970" y="13203"/>
                    <a:pt x="21825" y="13203"/>
                  </a:cubicBezTo>
                  <a:cubicBezTo>
                    <a:pt x="21785" y="13203"/>
                    <a:pt x="21765" y="13205"/>
                    <a:pt x="21765" y="13205"/>
                  </a:cubicBezTo>
                  <a:cubicBezTo>
                    <a:pt x="21765" y="13205"/>
                    <a:pt x="24521" y="11938"/>
                    <a:pt x="24525" y="10955"/>
                  </a:cubicBezTo>
                  <a:cubicBezTo>
                    <a:pt x="24529" y="9972"/>
                    <a:pt x="24030" y="9627"/>
                    <a:pt x="24030" y="9627"/>
                  </a:cubicBezTo>
                  <a:cubicBezTo>
                    <a:pt x="24030" y="9627"/>
                    <a:pt x="25221" y="8895"/>
                    <a:pt x="24661" y="8107"/>
                  </a:cubicBezTo>
                  <a:cubicBezTo>
                    <a:pt x="24101" y="7319"/>
                    <a:pt x="23038" y="7265"/>
                    <a:pt x="23038" y="7265"/>
                  </a:cubicBezTo>
                  <a:cubicBezTo>
                    <a:pt x="23038" y="7265"/>
                    <a:pt x="23915" y="6827"/>
                    <a:pt x="23604" y="6236"/>
                  </a:cubicBezTo>
                  <a:cubicBezTo>
                    <a:pt x="23447" y="5939"/>
                    <a:pt x="23211" y="5865"/>
                    <a:pt x="23015" y="5865"/>
                  </a:cubicBezTo>
                  <a:cubicBezTo>
                    <a:pt x="22822" y="5865"/>
                    <a:pt x="22668" y="5937"/>
                    <a:pt x="22668" y="5937"/>
                  </a:cubicBezTo>
                  <a:cubicBezTo>
                    <a:pt x="22668" y="5937"/>
                    <a:pt x="23734" y="5400"/>
                    <a:pt x="23174" y="4613"/>
                  </a:cubicBezTo>
                  <a:cubicBezTo>
                    <a:pt x="22796" y="4082"/>
                    <a:pt x="22133" y="3995"/>
                    <a:pt x="21741" y="3995"/>
                  </a:cubicBezTo>
                  <a:cubicBezTo>
                    <a:pt x="21552" y="3995"/>
                    <a:pt x="21425" y="4015"/>
                    <a:pt x="21425" y="4015"/>
                  </a:cubicBezTo>
                  <a:cubicBezTo>
                    <a:pt x="21425" y="4015"/>
                    <a:pt x="22428" y="3528"/>
                    <a:pt x="21429" y="2985"/>
                  </a:cubicBezTo>
                  <a:cubicBezTo>
                    <a:pt x="20686" y="2579"/>
                    <a:pt x="19942" y="2527"/>
                    <a:pt x="19609" y="2527"/>
                  </a:cubicBezTo>
                  <a:cubicBezTo>
                    <a:pt x="19494" y="2527"/>
                    <a:pt x="19429" y="2533"/>
                    <a:pt x="19429" y="2533"/>
                  </a:cubicBezTo>
                  <a:cubicBezTo>
                    <a:pt x="19429" y="2533"/>
                    <a:pt x="20874" y="721"/>
                    <a:pt x="19750" y="324"/>
                  </a:cubicBezTo>
                  <a:cubicBezTo>
                    <a:pt x="19543" y="251"/>
                    <a:pt x="19347" y="221"/>
                    <a:pt x="19164" y="221"/>
                  </a:cubicBezTo>
                  <a:cubicBezTo>
                    <a:pt x="18353" y="221"/>
                    <a:pt x="17810" y="808"/>
                    <a:pt x="17810" y="808"/>
                  </a:cubicBezTo>
                  <a:cubicBezTo>
                    <a:pt x="17810" y="808"/>
                    <a:pt x="17999" y="1"/>
                    <a:pt x="173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 name="Google Shape;216;p7"/>
            <p:cNvSpPr/>
            <p:nvPr/>
          </p:nvSpPr>
          <p:spPr>
            <a:xfrm>
              <a:off x="180128" y="1763673"/>
              <a:ext cx="617816" cy="525193"/>
            </a:xfrm>
            <a:custGeom>
              <a:avLst/>
              <a:gdLst/>
              <a:ahLst/>
              <a:cxnLst/>
              <a:rect l="l" t="t" r="r" b="b"/>
              <a:pathLst>
                <a:path w="13714" h="11658" extrusionOk="0">
                  <a:moveTo>
                    <a:pt x="7193" y="0"/>
                  </a:moveTo>
                  <a:cubicBezTo>
                    <a:pt x="6562" y="225"/>
                    <a:pt x="6282" y="1125"/>
                    <a:pt x="6282" y="1125"/>
                  </a:cubicBezTo>
                  <a:cubicBezTo>
                    <a:pt x="6282" y="1125"/>
                    <a:pt x="6193" y="364"/>
                    <a:pt x="5612" y="364"/>
                  </a:cubicBezTo>
                  <a:cubicBezTo>
                    <a:pt x="5516" y="364"/>
                    <a:pt x="5407" y="385"/>
                    <a:pt x="5283" y="433"/>
                  </a:cubicBezTo>
                  <a:cubicBezTo>
                    <a:pt x="4406" y="773"/>
                    <a:pt x="4901" y="2495"/>
                    <a:pt x="4901" y="2495"/>
                  </a:cubicBezTo>
                  <a:cubicBezTo>
                    <a:pt x="4901" y="2495"/>
                    <a:pt x="4242" y="1774"/>
                    <a:pt x="3654" y="1774"/>
                  </a:cubicBezTo>
                  <a:cubicBezTo>
                    <a:pt x="3589" y="1774"/>
                    <a:pt x="3526" y="1783"/>
                    <a:pt x="3464" y="1802"/>
                  </a:cubicBezTo>
                  <a:cubicBezTo>
                    <a:pt x="2838" y="1996"/>
                    <a:pt x="3021" y="3126"/>
                    <a:pt x="3021" y="3126"/>
                  </a:cubicBezTo>
                  <a:cubicBezTo>
                    <a:pt x="3021" y="3126"/>
                    <a:pt x="2926" y="3114"/>
                    <a:pt x="2776" y="3114"/>
                  </a:cubicBezTo>
                  <a:cubicBezTo>
                    <a:pt x="2491" y="3114"/>
                    <a:pt x="2008" y="3155"/>
                    <a:pt x="1608" y="3394"/>
                  </a:cubicBezTo>
                  <a:cubicBezTo>
                    <a:pt x="1818" y="4122"/>
                    <a:pt x="1945" y="4860"/>
                    <a:pt x="1916" y="5605"/>
                  </a:cubicBezTo>
                  <a:cubicBezTo>
                    <a:pt x="1850" y="7283"/>
                    <a:pt x="1001" y="8858"/>
                    <a:pt x="0" y="10358"/>
                  </a:cubicBezTo>
                  <a:cubicBezTo>
                    <a:pt x="276" y="10477"/>
                    <a:pt x="630" y="10494"/>
                    <a:pt x="811" y="10494"/>
                  </a:cubicBezTo>
                  <a:cubicBezTo>
                    <a:pt x="883" y="10494"/>
                    <a:pt x="928" y="10492"/>
                    <a:pt x="928" y="10492"/>
                  </a:cubicBezTo>
                  <a:lnTo>
                    <a:pt x="928" y="10492"/>
                  </a:lnTo>
                  <a:cubicBezTo>
                    <a:pt x="928" y="10492"/>
                    <a:pt x="161" y="10814"/>
                    <a:pt x="173" y="11327"/>
                  </a:cubicBezTo>
                  <a:cubicBezTo>
                    <a:pt x="912" y="11352"/>
                    <a:pt x="1682" y="11585"/>
                    <a:pt x="2436" y="11643"/>
                  </a:cubicBezTo>
                  <a:cubicBezTo>
                    <a:pt x="2566" y="11653"/>
                    <a:pt x="2695" y="11657"/>
                    <a:pt x="2824" y="11657"/>
                  </a:cubicBezTo>
                  <a:cubicBezTo>
                    <a:pt x="4151" y="11657"/>
                    <a:pt x="5417" y="11148"/>
                    <a:pt x="6603" y="10653"/>
                  </a:cubicBezTo>
                  <a:cubicBezTo>
                    <a:pt x="8237" y="9971"/>
                    <a:pt x="9872" y="9288"/>
                    <a:pt x="11506" y="8606"/>
                  </a:cubicBezTo>
                  <a:cubicBezTo>
                    <a:pt x="11170" y="7748"/>
                    <a:pt x="11026" y="6815"/>
                    <a:pt x="11361" y="5959"/>
                  </a:cubicBezTo>
                  <a:cubicBezTo>
                    <a:pt x="11697" y="5102"/>
                    <a:pt x="12588" y="4344"/>
                    <a:pt x="13714" y="4200"/>
                  </a:cubicBezTo>
                  <a:cubicBezTo>
                    <a:pt x="13709" y="4100"/>
                    <a:pt x="13704" y="4000"/>
                    <a:pt x="13699" y="3899"/>
                  </a:cubicBezTo>
                  <a:cubicBezTo>
                    <a:pt x="12858" y="4017"/>
                    <a:pt x="11949" y="4172"/>
                    <a:pt x="11400" y="4686"/>
                  </a:cubicBezTo>
                  <a:cubicBezTo>
                    <a:pt x="11237" y="4839"/>
                    <a:pt x="11112" y="5018"/>
                    <a:pt x="10930" y="5156"/>
                  </a:cubicBezTo>
                  <a:cubicBezTo>
                    <a:pt x="10642" y="5374"/>
                    <a:pt x="10261" y="5459"/>
                    <a:pt x="9860" y="5459"/>
                  </a:cubicBezTo>
                  <a:cubicBezTo>
                    <a:pt x="9457" y="5459"/>
                    <a:pt x="9034" y="5373"/>
                    <a:pt x="8662" y="5251"/>
                  </a:cubicBezTo>
                  <a:cubicBezTo>
                    <a:pt x="8091" y="5064"/>
                    <a:pt x="7532" y="4790"/>
                    <a:pt x="7241" y="4362"/>
                  </a:cubicBezTo>
                  <a:cubicBezTo>
                    <a:pt x="7099" y="4152"/>
                    <a:pt x="7028" y="3919"/>
                    <a:pt x="6972" y="3686"/>
                  </a:cubicBezTo>
                  <a:cubicBezTo>
                    <a:pt x="6677" y="2465"/>
                    <a:pt x="6769" y="1196"/>
                    <a:pt x="7193"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 name="Google Shape;217;p7"/>
            <p:cNvSpPr/>
            <p:nvPr/>
          </p:nvSpPr>
          <p:spPr>
            <a:xfrm>
              <a:off x="151837" y="1761195"/>
              <a:ext cx="1136206" cy="593083"/>
            </a:xfrm>
            <a:custGeom>
              <a:avLst/>
              <a:gdLst/>
              <a:ahLst/>
              <a:cxnLst/>
              <a:rect l="l" t="t" r="r" b="b"/>
              <a:pathLst>
                <a:path w="25221" h="13165" extrusionOk="0">
                  <a:moveTo>
                    <a:pt x="22603" y="1"/>
                  </a:moveTo>
                  <a:lnTo>
                    <a:pt x="22603" y="1"/>
                  </a:lnTo>
                  <a:cubicBezTo>
                    <a:pt x="22769" y="87"/>
                    <a:pt x="23125" y="329"/>
                    <a:pt x="22924" y="738"/>
                  </a:cubicBezTo>
                  <a:cubicBezTo>
                    <a:pt x="22666" y="1260"/>
                    <a:pt x="21775" y="1334"/>
                    <a:pt x="21775" y="1334"/>
                  </a:cubicBezTo>
                  <a:cubicBezTo>
                    <a:pt x="21775" y="1334"/>
                    <a:pt x="22313" y="2020"/>
                    <a:pt x="21649" y="2756"/>
                  </a:cubicBezTo>
                  <a:cubicBezTo>
                    <a:pt x="21253" y="3193"/>
                    <a:pt x="20660" y="3282"/>
                    <a:pt x="20244" y="3282"/>
                  </a:cubicBezTo>
                  <a:cubicBezTo>
                    <a:pt x="19961" y="3282"/>
                    <a:pt x="19761" y="3241"/>
                    <a:pt x="19761" y="3241"/>
                  </a:cubicBezTo>
                  <a:lnTo>
                    <a:pt x="19761" y="3241"/>
                  </a:lnTo>
                  <a:cubicBezTo>
                    <a:pt x="19761" y="3241"/>
                    <a:pt x="19798" y="4380"/>
                    <a:pt x="19149" y="4524"/>
                  </a:cubicBezTo>
                  <a:cubicBezTo>
                    <a:pt x="19104" y="4534"/>
                    <a:pt x="19058" y="4538"/>
                    <a:pt x="19012" y="4538"/>
                  </a:cubicBezTo>
                  <a:cubicBezTo>
                    <a:pt x="18407" y="4538"/>
                    <a:pt x="17810" y="3721"/>
                    <a:pt x="17810" y="3720"/>
                  </a:cubicBezTo>
                  <a:lnTo>
                    <a:pt x="17810" y="3720"/>
                  </a:lnTo>
                  <a:cubicBezTo>
                    <a:pt x="17810" y="3721"/>
                    <a:pt x="18080" y="5472"/>
                    <a:pt x="17163" y="5741"/>
                  </a:cubicBezTo>
                  <a:cubicBezTo>
                    <a:pt x="17057" y="5772"/>
                    <a:pt x="16964" y="5786"/>
                    <a:pt x="16881" y="5786"/>
                  </a:cubicBezTo>
                  <a:cubicBezTo>
                    <a:pt x="16249" y="5786"/>
                    <a:pt x="16258" y="4975"/>
                    <a:pt x="16258" y="4975"/>
                  </a:cubicBezTo>
                  <a:lnTo>
                    <a:pt x="16258" y="4975"/>
                  </a:lnTo>
                  <a:cubicBezTo>
                    <a:pt x="16258" y="4975"/>
                    <a:pt x="15773" y="6051"/>
                    <a:pt x="14982" y="6051"/>
                  </a:cubicBezTo>
                  <a:cubicBezTo>
                    <a:pt x="14941" y="6051"/>
                    <a:pt x="14900" y="6048"/>
                    <a:pt x="14858" y="6042"/>
                  </a:cubicBezTo>
                  <a:cubicBezTo>
                    <a:pt x="14360" y="5972"/>
                    <a:pt x="14332" y="5663"/>
                    <a:pt x="14398" y="5414"/>
                  </a:cubicBezTo>
                  <a:lnTo>
                    <a:pt x="14398" y="5414"/>
                  </a:lnTo>
                  <a:cubicBezTo>
                    <a:pt x="14111" y="6032"/>
                    <a:pt x="13433" y="7305"/>
                    <a:pt x="12646" y="7537"/>
                  </a:cubicBezTo>
                  <a:cubicBezTo>
                    <a:pt x="12512" y="7576"/>
                    <a:pt x="12393" y="7593"/>
                    <a:pt x="12287" y="7593"/>
                  </a:cubicBezTo>
                  <a:cubicBezTo>
                    <a:pt x="11557" y="7593"/>
                    <a:pt x="11424" y="6793"/>
                    <a:pt x="11424" y="6793"/>
                  </a:cubicBezTo>
                  <a:cubicBezTo>
                    <a:pt x="11424" y="6793"/>
                    <a:pt x="11190" y="7613"/>
                    <a:pt x="10286" y="7785"/>
                  </a:cubicBezTo>
                  <a:cubicBezTo>
                    <a:pt x="10154" y="7810"/>
                    <a:pt x="10040" y="7820"/>
                    <a:pt x="9941" y="7820"/>
                  </a:cubicBezTo>
                  <a:cubicBezTo>
                    <a:pt x="9367" y="7820"/>
                    <a:pt x="9323" y="7457"/>
                    <a:pt x="9323" y="7457"/>
                  </a:cubicBezTo>
                  <a:lnTo>
                    <a:pt x="9323" y="7457"/>
                  </a:lnTo>
                  <a:cubicBezTo>
                    <a:pt x="9323" y="7457"/>
                    <a:pt x="9337" y="8297"/>
                    <a:pt x="8345" y="8660"/>
                  </a:cubicBezTo>
                  <a:cubicBezTo>
                    <a:pt x="8167" y="8725"/>
                    <a:pt x="8007" y="8752"/>
                    <a:pt x="7866" y="8752"/>
                  </a:cubicBezTo>
                  <a:cubicBezTo>
                    <a:pt x="7225" y="8752"/>
                    <a:pt x="6960" y="8198"/>
                    <a:pt x="6960" y="8198"/>
                  </a:cubicBezTo>
                  <a:cubicBezTo>
                    <a:pt x="6960" y="8198"/>
                    <a:pt x="6768" y="9171"/>
                    <a:pt x="5604" y="9419"/>
                  </a:cubicBezTo>
                  <a:cubicBezTo>
                    <a:pt x="5481" y="9445"/>
                    <a:pt x="5375" y="9457"/>
                    <a:pt x="5285" y="9457"/>
                  </a:cubicBezTo>
                  <a:cubicBezTo>
                    <a:pt x="4517" y="9457"/>
                    <a:pt x="4830" y="8613"/>
                    <a:pt x="4830" y="8613"/>
                  </a:cubicBezTo>
                  <a:lnTo>
                    <a:pt x="4830" y="8613"/>
                  </a:lnTo>
                  <a:cubicBezTo>
                    <a:pt x="4830" y="8613"/>
                    <a:pt x="4281" y="9095"/>
                    <a:pt x="3541" y="9095"/>
                  </a:cubicBezTo>
                  <a:cubicBezTo>
                    <a:pt x="3320" y="9095"/>
                    <a:pt x="3082" y="9052"/>
                    <a:pt x="2837" y="8940"/>
                  </a:cubicBezTo>
                  <a:cubicBezTo>
                    <a:pt x="1768" y="8455"/>
                    <a:pt x="3440" y="6768"/>
                    <a:pt x="3440" y="6768"/>
                  </a:cubicBezTo>
                  <a:lnTo>
                    <a:pt x="3440" y="6768"/>
                  </a:lnTo>
                  <a:cubicBezTo>
                    <a:pt x="3440" y="6768"/>
                    <a:pt x="3438" y="6768"/>
                    <a:pt x="3434" y="6768"/>
                  </a:cubicBezTo>
                  <a:cubicBezTo>
                    <a:pt x="3348" y="6768"/>
                    <a:pt x="2390" y="6754"/>
                    <a:pt x="1509" y="6162"/>
                  </a:cubicBezTo>
                  <a:cubicBezTo>
                    <a:pt x="1125" y="5904"/>
                    <a:pt x="1084" y="5684"/>
                    <a:pt x="1166" y="5514"/>
                  </a:cubicBezTo>
                  <a:lnTo>
                    <a:pt x="1166" y="5514"/>
                  </a:lnTo>
                  <a:cubicBezTo>
                    <a:pt x="1014" y="5615"/>
                    <a:pt x="882" y="5747"/>
                    <a:pt x="822" y="5920"/>
                  </a:cubicBezTo>
                  <a:cubicBezTo>
                    <a:pt x="633" y="6460"/>
                    <a:pt x="1320" y="6659"/>
                    <a:pt x="1320" y="6659"/>
                  </a:cubicBezTo>
                  <a:cubicBezTo>
                    <a:pt x="1320" y="6659"/>
                    <a:pt x="6" y="6851"/>
                    <a:pt x="2" y="7686"/>
                  </a:cubicBezTo>
                  <a:cubicBezTo>
                    <a:pt x="0" y="8522"/>
                    <a:pt x="1374" y="8623"/>
                    <a:pt x="1374" y="8623"/>
                  </a:cubicBezTo>
                  <a:cubicBezTo>
                    <a:pt x="1374" y="8623"/>
                    <a:pt x="184" y="9256"/>
                    <a:pt x="244" y="9945"/>
                  </a:cubicBezTo>
                  <a:cubicBezTo>
                    <a:pt x="290" y="10485"/>
                    <a:pt x="1072" y="10542"/>
                    <a:pt x="1405" y="10542"/>
                  </a:cubicBezTo>
                  <a:cubicBezTo>
                    <a:pt x="1496" y="10542"/>
                    <a:pt x="1554" y="10538"/>
                    <a:pt x="1554" y="10538"/>
                  </a:cubicBezTo>
                  <a:lnTo>
                    <a:pt x="1554" y="10538"/>
                  </a:lnTo>
                  <a:cubicBezTo>
                    <a:pt x="1554" y="10538"/>
                    <a:pt x="740" y="10880"/>
                    <a:pt x="800" y="11420"/>
                  </a:cubicBezTo>
                  <a:cubicBezTo>
                    <a:pt x="861" y="11960"/>
                    <a:pt x="2112" y="12211"/>
                    <a:pt x="2112" y="12211"/>
                  </a:cubicBezTo>
                  <a:cubicBezTo>
                    <a:pt x="2112" y="12211"/>
                    <a:pt x="1470" y="12781"/>
                    <a:pt x="1733" y="13093"/>
                  </a:cubicBezTo>
                  <a:cubicBezTo>
                    <a:pt x="4985" y="13105"/>
                    <a:pt x="20058" y="13165"/>
                    <a:pt x="20058" y="13165"/>
                  </a:cubicBezTo>
                  <a:cubicBezTo>
                    <a:pt x="20085" y="13165"/>
                    <a:pt x="20113" y="13165"/>
                    <a:pt x="20139" y="13165"/>
                  </a:cubicBezTo>
                  <a:cubicBezTo>
                    <a:pt x="24231" y="13165"/>
                    <a:pt x="22785" y="11898"/>
                    <a:pt x="22785" y="11898"/>
                  </a:cubicBezTo>
                  <a:cubicBezTo>
                    <a:pt x="22785" y="11898"/>
                    <a:pt x="23942" y="11607"/>
                    <a:pt x="23883" y="10920"/>
                  </a:cubicBezTo>
                  <a:cubicBezTo>
                    <a:pt x="23851" y="10547"/>
                    <a:pt x="23597" y="10461"/>
                    <a:pt x="23371" y="10461"/>
                  </a:cubicBezTo>
                  <a:cubicBezTo>
                    <a:pt x="23180" y="10461"/>
                    <a:pt x="23009" y="10522"/>
                    <a:pt x="23009" y="10522"/>
                  </a:cubicBezTo>
                  <a:cubicBezTo>
                    <a:pt x="23009" y="10522"/>
                    <a:pt x="23825" y="9690"/>
                    <a:pt x="23014" y="9344"/>
                  </a:cubicBezTo>
                  <a:cubicBezTo>
                    <a:pt x="22376" y="9072"/>
                    <a:pt x="21970" y="9042"/>
                    <a:pt x="21825" y="9042"/>
                  </a:cubicBezTo>
                  <a:cubicBezTo>
                    <a:pt x="21785" y="9042"/>
                    <a:pt x="21765" y="9044"/>
                    <a:pt x="21765" y="9044"/>
                  </a:cubicBezTo>
                  <a:cubicBezTo>
                    <a:pt x="21765" y="9044"/>
                    <a:pt x="24521" y="7779"/>
                    <a:pt x="24525" y="6795"/>
                  </a:cubicBezTo>
                  <a:cubicBezTo>
                    <a:pt x="24529" y="5813"/>
                    <a:pt x="24030" y="5467"/>
                    <a:pt x="24030" y="5467"/>
                  </a:cubicBezTo>
                  <a:cubicBezTo>
                    <a:pt x="24030" y="5467"/>
                    <a:pt x="25221" y="4734"/>
                    <a:pt x="24661" y="3947"/>
                  </a:cubicBezTo>
                  <a:cubicBezTo>
                    <a:pt x="24100" y="3158"/>
                    <a:pt x="23038" y="3105"/>
                    <a:pt x="23038" y="3105"/>
                  </a:cubicBezTo>
                  <a:cubicBezTo>
                    <a:pt x="23038" y="3105"/>
                    <a:pt x="23915" y="2666"/>
                    <a:pt x="23604" y="2076"/>
                  </a:cubicBezTo>
                  <a:cubicBezTo>
                    <a:pt x="23448" y="1778"/>
                    <a:pt x="23212" y="1704"/>
                    <a:pt x="23016" y="1704"/>
                  </a:cubicBezTo>
                  <a:cubicBezTo>
                    <a:pt x="22822" y="1704"/>
                    <a:pt x="22667" y="1777"/>
                    <a:pt x="22667" y="1777"/>
                  </a:cubicBezTo>
                  <a:cubicBezTo>
                    <a:pt x="22667" y="1777"/>
                    <a:pt x="23734" y="1240"/>
                    <a:pt x="23173" y="453"/>
                  </a:cubicBezTo>
                  <a:cubicBezTo>
                    <a:pt x="23018" y="235"/>
                    <a:pt x="22814" y="92"/>
                    <a:pt x="22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 name="Google Shape;218;p7"/>
            <p:cNvSpPr/>
            <p:nvPr/>
          </p:nvSpPr>
          <p:spPr>
            <a:xfrm>
              <a:off x="151837" y="1761195"/>
              <a:ext cx="1136206" cy="593083"/>
            </a:xfrm>
            <a:custGeom>
              <a:avLst/>
              <a:gdLst/>
              <a:ahLst/>
              <a:cxnLst/>
              <a:rect l="l" t="t" r="r" b="b"/>
              <a:pathLst>
                <a:path w="25221" h="13165" extrusionOk="0">
                  <a:moveTo>
                    <a:pt x="22603" y="1"/>
                  </a:moveTo>
                  <a:lnTo>
                    <a:pt x="22603" y="1"/>
                  </a:lnTo>
                  <a:cubicBezTo>
                    <a:pt x="22769" y="87"/>
                    <a:pt x="23125" y="329"/>
                    <a:pt x="22924" y="738"/>
                  </a:cubicBezTo>
                  <a:cubicBezTo>
                    <a:pt x="22666" y="1260"/>
                    <a:pt x="21775" y="1334"/>
                    <a:pt x="21775" y="1334"/>
                  </a:cubicBezTo>
                  <a:cubicBezTo>
                    <a:pt x="21775" y="1334"/>
                    <a:pt x="22313" y="2020"/>
                    <a:pt x="21649" y="2756"/>
                  </a:cubicBezTo>
                  <a:cubicBezTo>
                    <a:pt x="21253" y="3193"/>
                    <a:pt x="20660" y="3282"/>
                    <a:pt x="20244" y="3282"/>
                  </a:cubicBezTo>
                  <a:cubicBezTo>
                    <a:pt x="19961" y="3282"/>
                    <a:pt x="19761" y="3241"/>
                    <a:pt x="19761" y="3241"/>
                  </a:cubicBezTo>
                  <a:lnTo>
                    <a:pt x="19761" y="3241"/>
                  </a:lnTo>
                  <a:cubicBezTo>
                    <a:pt x="19761" y="3241"/>
                    <a:pt x="19798" y="4380"/>
                    <a:pt x="19149" y="4524"/>
                  </a:cubicBezTo>
                  <a:cubicBezTo>
                    <a:pt x="19104" y="4534"/>
                    <a:pt x="19058" y="4538"/>
                    <a:pt x="19012" y="4538"/>
                  </a:cubicBezTo>
                  <a:cubicBezTo>
                    <a:pt x="18407" y="4538"/>
                    <a:pt x="17810" y="3721"/>
                    <a:pt x="17810" y="3720"/>
                  </a:cubicBezTo>
                  <a:lnTo>
                    <a:pt x="17810" y="3720"/>
                  </a:lnTo>
                  <a:cubicBezTo>
                    <a:pt x="17810" y="3721"/>
                    <a:pt x="18080" y="5472"/>
                    <a:pt x="17163" y="5741"/>
                  </a:cubicBezTo>
                  <a:cubicBezTo>
                    <a:pt x="17057" y="5772"/>
                    <a:pt x="16964" y="5786"/>
                    <a:pt x="16881" y="5786"/>
                  </a:cubicBezTo>
                  <a:cubicBezTo>
                    <a:pt x="16249" y="5786"/>
                    <a:pt x="16258" y="4975"/>
                    <a:pt x="16258" y="4975"/>
                  </a:cubicBezTo>
                  <a:lnTo>
                    <a:pt x="16258" y="4975"/>
                  </a:lnTo>
                  <a:cubicBezTo>
                    <a:pt x="16258" y="4975"/>
                    <a:pt x="15773" y="6051"/>
                    <a:pt x="14982" y="6051"/>
                  </a:cubicBezTo>
                  <a:cubicBezTo>
                    <a:pt x="14941" y="6051"/>
                    <a:pt x="14900" y="6048"/>
                    <a:pt x="14858" y="6042"/>
                  </a:cubicBezTo>
                  <a:cubicBezTo>
                    <a:pt x="14360" y="5972"/>
                    <a:pt x="14332" y="5663"/>
                    <a:pt x="14398" y="5414"/>
                  </a:cubicBezTo>
                  <a:lnTo>
                    <a:pt x="14398" y="5414"/>
                  </a:lnTo>
                  <a:cubicBezTo>
                    <a:pt x="14111" y="6032"/>
                    <a:pt x="13433" y="7305"/>
                    <a:pt x="12646" y="7537"/>
                  </a:cubicBezTo>
                  <a:cubicBezTo>
                    <a:pt x="12512" y="7576"/>
                    <a:pt x="12393" y="7593"/>
                    <a:pt x="12287" y="7593"/>
                  </a:cubicBezTo>
                  <a:cubicBezTo>
                    <a:pt x="11557" y="7593"/>
                    <a:pt x="11424" y="6793"/>
                    <a:pt x="11424" y="6793"/>
                  </a:cubicBezTo>
                  <a:cubicBezTo>
                    <a:pt x="11424" y="6793"/>
                    <a:pt x="11190" y="7613"/>
                    <a:pt x="10286" y="7785"/>
                  </a:cubicBezTo>
                  <a:cubicBezTo>
                    <a:pt x="10154" y="7810"/>
                    <a:pt x="10040" y="7820"/>
                    <a:pt x="9941" y="7820"/>
                  </a:cubicBezTo>
                  <a:cubicBezTo>
                    <a:pt x="9367" y="7820"/>
                    <a:pt x="9323" y="7457"/>
                    <a:pt x="9323" y="7457"/>
                  </a:cubicBezTo>
                  <a:lnTo>
                    <a:pt x="9323" y="7457"/>
                  </a:lnTo>
                  <a:cubicBezTo>
                    <a:pt x="9323" y="7457"/>
                    <a:pt x="9337" y="8297"/>
                    <a:pt x="8345" y="8660"/>
                  </a:cubicBezTo>
                  <a:cubicBezTo>
                    <a:pt x="8167" y="8725"/>
                    <a:pt x="8007" y="8752"/>
                    <a:pt x="7866" y="8752"/>
                  </a:cubicBezTo>
                  <a:cubicBezTo>
                    <a:pt x="7225" y="8752"/>
                    <a:pt x="6960" y="8198"/>
                    <a:pt x="6960" y="8198"/>
                  </a:cubicBezTo>
                  <a:cubicBezTo>
                    <a:pt x="6960" y="8198"/>
                    <a:pt x="6768" y="9171"/>
                    <a:pt x="5604" y="9419"/>
                  </a:cubicBezTo>
                  <a:cubicBezTo>
                    <a:pt x="5481" y="9445"/>
                    <a:pt x="5375" y="9457"/>
                    <a:pt x="5285" y="9457"/>
                  </a:cubicBezTo>
                  <a:cubicBezTo>
                    <a:pt x="4517" y="9457"/>
                    <a:pt x="4830" y="8613"/>
                    <a:pt x="4830" y="8613"/>
                  </a:cubicBezTo>
                  <a:lnTo>
                    <a:pt x="4830" y="8613"/>
                  </a:lnTo>
                  <a:cubicBezTo>
                    <a:pt x="4830" y="8613"/>
                    <a:pt x="4281" y="9095"/>
                    <a:pt x="3541" y="9095"/>
                  </a:cubicBezTo>
                  <a:cubicBezTo>
                    <a:pt x="3320" y="9095"/>
                    <a:pt x="3082" y="9052"/>
                    <a:pt x="2837" y="8940"/>
                  </a:cubicBezTo>
                  <a:cubicBezTo>
                    <a:pt x="1768" y="8455"/>
                    <a:pt x="3440" y="6768"/>
                    <a:pt x="3440" y="6768"/>
                  </a:cubicBezTo>
                  <a:lnTo>
                    <a:pt x="3440" y="6768"/>
                  </a:lnTo>
                  <a:cubicBezTo>
                    <a:pt x="3440" y="6768"/>
                    <a:pt x="3438" y="6768"/>
                    <a:pt x="3434" y="6768"/>
                  </a:cubicBezTo>
                  <a:cubicBezTo>
                    <a:pt x="3348" y="6768"/>
                    <a:pt x="2390" y="6754"/>
                    <a:pt x="1509" y="6162"/>
                  </a:cubicBezTo>
                  <a:cubicBezTo>
                    <a:pt x="1125" y="5904"/>
                    <a:pt x="1084" y="5684"/>
                    <a:pt x="1166" y="5514"/>
                  </a:cubicBezTo>
                  <a:lnTo>
                    <a:pt x="1166" y="5514"/>
                  </a:lnTo>
                  <a:cubicBezTo>
                    <a:pt x="1014" y="5615"/>
                    <a:pt x="882" y="5747"/>
                    <a:pt x="822" y="5920"/>
                  </a:cubicBezTo>
                  <a:cubicBezTo>
                    <a:pt x="633" y="6460"/>
                    <a:pt x="1320" y="6659"/>
                    <a:pt x="1320" y="6659"/>
                  </a:cubicBezTo>
                  <a:cubicBezTo>
                    <a:pt x="1320" y="6659"/>
                    <a:pt x="6" y="6851"/>
                    <a:pt x="2" y="7686"/>
                  </a:cubicBezTo>
                  <a:cubicBezTo>
                    <a:pt x="0" y="8522"/>
                    <a:pt x="1374" y="8623"/>
                    <a:pt x="1374" y="8623"/>
                  </a:cubicBezTo>
                  <a:cubicBezTo>
                    <a:pt x="1374" y="8623"/>
                    <a:pt x="184" y="9256"/>
                    <a:pt x="244" y="9945"/>
                  </a:cubicBezTo>
                  <a:cubicBezTo>
                    <a:pt x="290" y="10485"/>
                    <a:pt x="1072" y="10542"/>
                    <a:pt x="1405" y="10542"/>
                  </a:cubicBezTo>
                  <a:cubicBezTo>
                    <a:pt x="1496" y="10542"/>
                    <a:pt x="1554" y="10538"/>
                    <a:pt x="1554" y="10538"/>
                  </a:cubicBezTo>
                  <a:lnTo>
                    <a:pt x="1554" y="10538"/>
                  </a:lnTo>
                  <a:cubicBezTo>
                    <a:pt x="1554" y="10538"/>
                    <a:pt x="740" y="10880"/>
                    <a:pt x="800" y="11420"/>
                  </a:cubicBezTo>
                  <a:cubicBezTo>
                    <a:pt x="861" y="11960"/>
                    <a:pt x="2112" y="12211"/>
                    <a:pt x="2112" y="12211"/>
                  </a:cubicBezTo>
                  <a:cubicBezTo>
                    <a:pt x="2112" y="12211"/>
                    <a:pt x="1470" y="12781"/>
                    <a:pt x="1733" y="13093"/>
                  </a:cubicBezTo>
                  <a:cubicBezTo>
                    <a:pt x="4985" y="13105"/>
                    <a:pt x="20058" y="13165"/>
                    <a:pt x="20058" y="13165"/>
                  </a:cubicBezTo>
                  <a:cubicBezTo>
                    <a:pt x="20085" y="13165"/>
                    <a:pt x="20113" y="13165"/>
                    <a:pt x="20139" y="13165"/>
                  </a:cubicBezTo>
                  <a:cubicBezTo>
                    <a:pt x="24231" y="13165"/>
                    <a:pt x="22785" y="11898"/>
                    <a:pt x="22785" y="11898"/>
                  </a:cubicBezTo>
                  <a:cubicBezTo>
                    <a:pt x="22785" y="11898"/>
                    <a:pt x="23942" y="11607"/>
                    <a:pt x="23883" y="10920"/>
                  </a:cubicBezTo>
                  <a:cubicBezTo>
                    <a:pt x="23851" y="10547"/>
                    <a:pt x="23597" y="10461"/>
                    <a:pt x="23371" y="10461"/>
                  </a:cubicBezTo>
                  <a:cubicBezTo>
                    <a:pt x="23180" y="10461"/>
                    <a:pt x="23009" y="10522"/>
                    <a:pt x="23009" y="10522"/>
                  </a:cubicBezTo>
                  <a:cubicBezTo>
                    <a:pt x="23009" y="10522"/>
                    <a:pt x="23825" y="9690"/>
                    <a:pt x="23014" y="9344"/>
                  </a:cubicBezTo>
                  <a:cubicBezTo>
                    <a:pt x="22376" y="9072"/>
                    <a:pt x="21970" y="9042"/>
                    <a:pt x="21825" y="9042"/>
                  </a:cubicBezTo>
                  <a:cubicBezTo>
                    <a:pt x="21785" y="9042"/>
                    <a:pt x="21765" y="9044"/>
                    <a:pt x="21765" y="9044"/>
                  </a:cubicBezTo>
                  <a:cubicBezTo>
                    <a:pt x="21765" y="9044"/>
                    <a:pt x="24521" y="7779"/>
                    <a:pt x="24525" y="6795"/>
                  </a:cubicBezTo>
                  <a:cubicBezTo>
                    <a:pt x="24529" y="5813"/>
                    <a:pt x="24030" y="5467"/>
                    <a:pt x="24030" y="5467"/>
                  </a:cubicBezTo>
                  <a:cubicBezTo>
                    <a:pt x="24030" y="5467"/>
                    <a:pt x="25221" y="4734"/>
                    <a:pt x="24661" y="3947"/>
                  </a:cubicBezTo>
                  <a:cubicBezTo>
                    <a:pt x="24100" y="3158"/>
                    <a:pt x="23038" y="3105"/>
                    <a:pt x="23038" y="3105"/>
                  </a:cubicBezTo>
                  <a:cubicBezTo>
                    <a:pt x="23038" y="3105"/>
                    <a:pt x="23915" y="2666"/>
                    <a:pt x="23604" y="2076"/>
                  </a:cubicBezTo>
                  <a:cubicBezTo>
                    <a:pt x="23448" y="1778"/>
                    <a:pt x="23212" y="1704"/>
                    <a:pt x="23016" y="1704"/>
                  </a:cubicBezTo>
                  <a:cubicBezTo>
                    <a:pt x="22822" y="1704"/>
                    <a:pt x="22667" y="1777"/>
                    <a:pt x="22667" y="1777"/>
                  </a:cubicBezTo>
                  <a:cubicBezTo>
                    <a:pt x="22667" y="1777"/>
                    <a:pt x="23734" y="1240"/>
                    <a:pt x="23173" y="453"/>
                  </a:cubicBezTo>
                  <a:cubicBezTo>
                    <a:pt x="23018" y="235"/>
                    <a:pt x="22814" y="92"/>
                    <a:pt x="22603" y="1"/>
                  </a:cubicBezTo>
                  <a:close/>
                </a:path>
              </a:pathLst>
            </a:custGeom>
            <a:solidFill>
              <a:srgbClr val="6E8A61">
                <a:alpha val="55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9"/>
        <p:cNvGrpSpPr/>
        <p:nvPr/>
      </p:nvGrpSpPr>
      <p:grpSpPr>
        <a:xfrm>
          <a:off x="0" y="0"/>
          <a:ext cx="0" cy="0"/>
          <a:chOff x="0" y="0"/>
          <a:chExt cx="0" cy="0"/>
        </a:xfrm>
      </p:grpSpPr>
      <p:grpSp>
        <p:nvGrpSpPr>
          <p:cNvPr id="220" name="Google Shape;220;p8"/>
          <p:cNvGrpSpPr/>
          <p:nvPr/>
        </p:nvGrpSpPr>
        <p:grpSpPr>
          <a:xfrm>
            <a:off x="-807700" y="-150494"/>
            <a:ext cx="11108498" cy="7146738"/>
            <a:chOff x="-807700" y="-150494"/>
            <a:chExt cx="11108498" cy="7146738"/>
          </a:xfrm>
        </p:grpSpPr>
        <p:sp>
          <p:nvSpPr>
            <p:cNvPr id="221" name="Google Shape;221;p8"/>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 name="Google Shape;222;p8"/>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 name="Google Shape;223;p8"/>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24" name="Google Shape;224;p8"/>
          <p:cNvSpPr txBox="1">
            <a:spLocks noGrp="1"/>
          </p:cNvSpPr>
          <p:nvPr>
            <p:ph type="title"/>
          </p:nvPr>
        </p:nvSpPr>
        <p:spPr>
          <a:xfrm>
            <a:off x="881925" y="793450"/>
            <a:ext cx="5374800" cy="24165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70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225" name="Google Shape;225;p8"/>
          <p:cNvSpPr/>
          <p:nvPr/>
        </p:nvSpPr>
        <p:spPr>
          <a:xfrm>
            <a:off x="2310258" y="3355922"/>
            <a:ext cx="280141" cy="1041863"/>
          </a:xfrm>
          <a:custGeom>
            <a:avLst/>
            <a:gdLst/>
            <a:ahLst/>
            <a:cxnLst/>
            <a:rect l="l" t="t" r="r" b="b"/>
            <a:pathLst>
              <a:path w="3016" h="11217" extrusionOk="0">
                <a:moveTo>
                  <a:pt x="1855" y="1"/>
                </a:moveTo>
                <a:cubicBezTo>
                  <a:pt x="1853" y="1"/>
                  <a:pt x="1850" y="1"/>
                  <a:pt x="1848" y="1"/>
                </a:cubicBezTo>
                <a:cubicBezTo>
                  <a:pt x="1768" y="5"/>
                  <a:pt x="1661" y="77"/>
                  <a:pt x="1631" y="153"/>
                </a:cubicBezTo>
                <a:cubicBezTo>
                  <a:pt x="641" y="2626"/>
                  <a:pt x="68" y="5274"/>
                  <a:pt x="12" y="7938"/>
                </a:cubicBezTo>
                <a:cubicBezTo>
                  <a:pt x="1" y="8492"/>
                  <a:pt x="12" y="9050"/>
                  <a:pt x="133" y="9591"/>
                </a:cubicBezTo>
                <a:cubicBezTo>
                  <a:pt x="254" y="10133"/>
                  <a:pt x="490" y="10658"/>
                  <a:pt x="879" y="11053"/>
                </a:cubicBezTo>
                <a:cubicBezTo>
                  <a:pt x="993" y="11168"/>
                  <a:pt x="1144" y="11216"/>
                  <a:pt x="1312" y="11216"/>
                </a:cubicBezTo>
                <a:cubicBezTo>
                  <a:pt x="1727" y="11216"/>
                  <a:pt x="2236" y="10917"/>
                  <a:pt x="2478" y="10598"/>
                </a:cubicBezTo>
                <a:cubicBezTo>
                  <a:pt x="2821" y="10151"/>
                  <a:pt x="2922" y="9567"/>
                  <a:pt x="2959" y="9005"/>
                </a:cubicBezTo>
                <a:cubicBezTo>
                  <a:pt x="3015" y="8140"/>
                  <a:pt x="2945" y="7273"/>
                  <a:pt x="2876" y="6408"/>
                </a:cubicBezTo>
                <a:cubicBezTo>
                  <a:pt x="2707" y="4302"/>
                  <a:pt x="2733" y="2123"/>
                  <a:pt x="2036" y="127"/>
                </a:cubicBezTo>
                <a:cubicBezTo>
                  <a:pt x="2010" y="54"/>
                  <a:pt x="1934" y="1"/>
                  <a:pt x="1855" y="1"/>
                </a:cubicBezTo>
                <a:close/>
              </a:path>
            </a:pathLst>
          </a:custGeom>
          <a:solidFill>
            <a:srgbClr val="ACB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 name="Google Shape;226;p8"/>
          <p:cNvSpPr/>
          <p:nvPr/>
        </p:nvSpPr>
        <p:spPr>
          <a:xfrm>
            <a:off x="2609711" y="3775655"/>
            <a:ext cx="199424" cy="582745"/>
          </a:xfrm>
          <a:custGeom>
            <a:avLst/>
            <a:gdLst/>
            <a:ahLst/>
            <a:cxnLst/>
            <a:rect l="l" t="t" r="r" b="b"/>
            <a:pathLst>
              <a:path w="2147" h="6274" extrusionOk="0">
                <a:moveTo>
                  <a:pt x="1077" y="0"/>
                </a:moveTo>
                <a:cubicBezTo>
                  <a:pt x="993" y="0"/>
                  <a:pt x="890" y="44"/>
                  <a:pt x="872" y="115"/>
                </a:cubicBezTo>
                <a:cubicBezTo>
                  <a:pt x="438" y="1764"/>
                  <a:pt x="0" y="3444"/>
                  <a:pt x="66" y="5147"/>
                </a:cubicBezTo>
                <a:cubicBezTo>
                  <a:pt x="76" y="5395"/>
                  <a:pt x="98" y="5650"/>
                  <a:pt x="217" y="5867"/>
                </a:cubicBezTo>
                <a:cubicBezTo>
                  <a:pt x="325" y="6067"/>
                  <a:pt x="534" y="6227"/>
                  <a:pt x="758" y="6227"/>
                </a:cubicBezTo>
                <a:cubicBezTo>
                  <a:pt x="778" y="6227"/>
                  <a:pt x="798" y="6225"/>
                  <a:pt x="818" y="6223"/>
                </a:cubicBezTo>
                <a:cubicBezTo>
                  <a:pt x="898" y="6258"/>
                  <a:pt x="988" y="6274"/>
                  <a:pt x="1082" y="6274"/>
                </a:cubicBezTo>
                <a:cubicBezTo>
                  <a:pt x="1434" y="6274"/>
                  <a:pt x="1840" y="6047"/>
                  <a:pt x="1975" y="5747"/>
                </a:cubicBezTo>
                <a:cubicBezTo>
                  <a:pt x="2146" y="5370"/>
                  <a:pt x="2109" y="4932"/>
                  <a:pt x="2069" y="4519"/>
                </a:cubicBezTo>
                <a:cubicBezTo>
                  <a:pt x="1923" y="3066"/>
                  <a:pt x="1613" y="1620"/>
                  <a:pt x="1301" y="192"/>
                </a:cubicBezTo>
                <a:cubicBezTo>
                  <a:pt x="1282" y="105"/>
                  <a:pt x="1212" y="31"/>
                  <a:pt x="1127" y="7"/>
                </a:cubicBezTo>
                <a:cubicBezTo>
                  <a:pt x="1112" y="2"/>
                  <a:pt x="1095" y="0"/>
                  <a:pt x="1077" y="0"/>
                </a:cubicBezTo>
                <a:close/>
              </a:path>
            </a:pathLst>
          </a:custGeom>
          <a:solidFill>
            <a:srgbClr val="ACB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27" name="Google Shape;227;p8"/>
          <p:cNvGrpSpPr/>
          <p:nvPr/>
        </p:nvGrpSpPr>
        <p:grpSpPr>
          <a:xfrm>
            <a:off x="267525" y="4127697"/>
            <a:ext cx="988927" cy="480308"/>
            <a:chOff x="1492875" y="1181650"/>
            <a:chExt cx="487300" cy="236675"/>
          </a:xfrm>
        </p:grpSpPr>
        <p:sp>
          <p:nvSpPr>
            <p:cNvPr id="228" name="Google Shape;228;p8"/>
            <p:cNvSpPr/>
            <p:nvPr/>
          </p:nvSpPr>
          <p:spPr>
            <a:xfrm>
              <a:off x="1505975" y="1254400"/>
              <a:ext cx="17725" cy="163925"/>
            </a:xfrm>
            <a:custGeom>
              <a:avLst/>
              <a:gdLst/>
              <a:ahLst/>
              <a:cxnLst/>
              <a:rect l="l" t="t" r="r" b="b"/>
              <a:pathLst>
                <a:path w="709" h="6557" extrusionOk="0">
                  <a:moveTo>
                    <a:pt x="190" y="1"/>
                  </a:moveTo>
                  <a:cubicBezTo>
                    <a:pt x="122" y="1"/>
                    <a:pt x="61" y="43"/>
                    <a:pt x="28" y="153"/>
                  </a:cubicBezTo>
                  <a:cubicBezTo>
                    <a:pt x="1" y="239"/>
                    <a:pt x="2" y="338"/>
                    <a:pt x="3" y="433"/>
                  </a:cubicBezTo>
                  <a:cubicBezTo>
                    <a:pt x="23" y="2033"/>
                    <a:pt x="43" y="3634"/>
                    <a:pt x="64" y="5233"/>
                  </a:cubicBezTo>
                  <a:cubicBezTo>
                    <a:pt x="67" y="5539"/>
                    <a:pt x="72" y="6136"/>
                    <a:pt x="171" y="6398"/>
                  </a:cubicBezTo>
                  <a:cubicBezTo>
                    <a:pt x="214" y="6513"/>
                    <a:pt x="280" y="6556"/>
                    <a:pt x="356" y="6556"/>
                  </a:cubicBezTo>
                  <a:cubicBezTo>
                    <a:pt x="452" y="6556"/>
                    <a:pt x="563" y="6485"/>
                    <a:pt x="656" y="6397"/>
                  </a:cubicBezTo>
                  <a:cubicBezTo>
                    <a:pt x="709" y="4554"/>
                    <a:pt x="647" y="2710"/>
                    <a:pt x="585" y="869"/>
                  </a:cubicBezTo>
                  <a:cubicBezTo>
                    <a:pt x="578" y="664"/>
                    <a:pt x="570"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 name="Google Shape;229;p8"/>
            <p:cNvSpPr/>
            <p:nvPr/>
          </p:nvSpPr>
          <p:spPr>
            <a:xfrm>
              <a:off x="1538175" y="1254400"/>
              <a:ext cx="17725" cy="163925"/>
            </a:xfrm>
            <a:custGeom>
              <a:avLst/>
              <a:gdLst/>
              <a:ahLst/>
              <a:cxnLst/>
              <a:rect l="l" t="t" r="r" b="b"/>
              <a:pathLst>
                <a:path w="709" h="6557" extrusionOk="0">
                  <a:moveTo>
                    <a:pt x="190" y="1"/>
                  </a:moveTo>
                  <a:cubicBezTo>
                    <a:pt x="122" y="1"/>
                    <a:pt x="61" y="43"/>
                    <a:pt x="27" y="153"/>
                  </a:cubicBezTo>
                  <a:cubicBezTo>
                    <a:pt x="0" y="239"/>
                    <a:pt x="2" y="338"/>
                    <a:pt x="3" y="433"/>
                  </a:cubicBezTo>
                  <a:cubicBezTo>
                    <a:pt x="23" y="2033"/>
                    <a:pt x="44"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70"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 name="Google Shape;230;p8"/>
            <p:cNvSpPr/>
            <p:nvPr/>
          </p:nvSpPr>
          <p:spPr>
            <a:xfrm>
              <a:off x="1570425" y="1254400"/>
              <a:ext cx="17725" cy="163925"/>
            </a:xfrm>
            <a:custGeom>
              <a:avLst/>
              <a:gdLst/>
              <a:ahLst/>
              <a:cxnLst/>
              <a:rect l="l" t="t" r="r" b="b"/>
              <a:pathLst>
                <a:path w="709" h="6557" extrusionOk="0">
                  <a:moveTo>
                    <a:pt x="190" y="1"/>
                  </a:moveTo>
                  <a:cubicBezTo>
                    <a:pt x="122" y="1"/>
                    <a:pt x="60" y="43"/>
                    <a:pt x="27" y="153"/>
                  </a:cubicBezTo>
                  <a:cubicBezTo>
                    <a:pt x="0" y="239"/>
                    <a:pt x="2" y="338"/>
                    <a:pt x="3" y="433"/>
                  </a:cubicBezTo>
                  <a:cubicBezTo>
                    <a:pt x="23" y="2033"/>
                    <a:pt x="43" y="3634"/>
                    <a:pt x="62" y="5233"/>
                  </a:cubicBezTo>
                  <a:cubicBezTo>
                    <a:pt x="66" y="5539"/>
                    <a:pt x="72" y="6136"/>
                    <a:pt x="169" y="6398"/>
                  </a:cubicBezTo>
                  <a:cubicBezTo>
                    <a:pt x="212" y="6513"/>
                    <a:pt x="279"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 name="Google Shape;231;p8"/>
            <p:cNvSpPr/>
            <p:nvPr/>
          </p:nvSpPr>
          <p:spPr>
            <a:xfrm>
              <a:off x="16026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5" y="6397"/>
                  </a:cubicBezTo>
                  <a:cubicBezTo>
                    <a:pt x="709" y="4554"/>
                    <a:pt x="646" y="2710"/>
                    <a:pt x="583" y="869"/>
                  </a:cubicBezTo>
                  <a:cubicBezTo>
                    <a:pt x="577" y="664"/>
                    <a:pt x="570" y="453"/>
                    <a:pt x="506"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 name="Google Shape;232;p8"/>
            <p:cNvSpPr/>
            <p:nvPr/>
          </p:nvSpPr>
          <p:spPr>
            <a:xfrm>
              <a:off x="1634900" y="1254400"/>
              <a:ext cx="17700" cy="163925"/>
            </a:xfrm>
            <a:custGeom>
              <a:avLst/>
              <a:gdLst/>
              <a:ahLst/>
              <a:cxnLst/>
              <a:rect l="l" t="t" r="r" b="b"/>
              <a:pathLst>
                <a:path w="708" h="6557" extrusionOk="0">
                  <a:moveTo>
                    <a:pt x="189" y="1"/>
                  </a:moveTo>
                  <a:cubicBezTo>
                    <a:pt x="121" y="1"/>
                    <a:pt x="60" y="43"/>
                    <a:pt x="27" y="153"/>
                  </a:cubicBezTo>
                  <a:cubicBezTo>
                    <a:pt x="0" y="239"/>
                    <a:pt x="1" y="338"/>
                    <a:pt x="2" y="433"/>
                  </a:cubicBezTo>
                  <a:cubicBezTo>
                    <a:pt x="22" y="2033"/>
                    <a:pt x="42" y="3634"/>
                    <a:pt x="62" y="5233"/>
                  </a:cubicBezTo>
                  <a:cubicBezTo>
                    <a:pt x="66" y="5539"/>
                    <a:pt x="71" y="6136"/>
                    <a:pt x="170" y="6398"/>
                  </a:cubicBezTo>
                  <a:cubicBezTo>
                    <a:pt x="213" y="6513"/>
                    <a:pt x="279" y="6556"/>
                    <a:pt x="355" y="6556"/>
                  </a:cubicBezTo>
                  <a:cubicBezTo>
                    <a:pt x="451" y="6556"/>
                    <a:pt x="562" y="6485"/>
                    <a:pt x="655" y="6397"/>
                  </a:cubicBezTo>
                  <a:cubicBezTo>
                    <a:pt x="708" y="4554"/>
                    <a:pt x="645" y="2710"/>
                    <a:pt x="583" y="869"/>
                  </a:cubicBezTo>
                  <a:cubicBezTo>
                    <a:pt x="576" y="664"/>
                    <a:pt x="569" y="453"/>
                    <a:pt x="505" y="276"/>
                  </a:cubicBezTo>
                  <a:cubicBezTo>
                    <a:pt x="455"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 name="Google Shape;233;p8"/>
            <p:cNvSpPr/>
            <p:nvPr/>
          </p:nvSpPr>
          <p:spPr>
            <a:xfrm>
              <a:off x="1667125" y="1254400"/>
              <a:ext cx="17725" cy="163925"/>
            </a:xfrm>
            <a:custGeom>
              <a:avLst/>
              <a:gdLst/>
              <a:ahLst/>
              <a:cxnLst/>
              <a:rect l="l" t="t" r="r" b="b"/>
              <a:pathLst>
                <a:path w="709" h="6557" extrusionOk="0">
                  <a:moveTo>
                    <a:pt x="189" y="1"/>
                  </a:moveTo>
                  <a:cubicBezTo>
                    <a:pt x="121" y="1"/>
                    <a:pt x="60" y="43"/>
                    <a:pt x="27" y="153"/>
                  </a:cubicBezTo>
                  <a:cubicBezTo>
                    <a:pt x="0" y="239"/>
                    <a:pt x="1" y="338"/>
                    <a:pt x="2" y="433"/>
                  </a:cubicBezTo>
                  <a:cubicBezTo>
                    <a:pt x="23" y="2033"/>
                    <a:pt x="43" y="3634"/>
                    <a:pt x="62" y="5233"/>
                  </a:cubicBezTo>
                  <a:cubicBezTo>
                    <a:pt x="66" y="5539"/>
                    <a:pt x="71" y="6136"/>
                    <a:pt x="170" y="6398"/>
                  </a:cubicBezTo>
                  <a:cubicBezTo>
                    <a:pt x="213" y="6513"/>
                    <a:pt x="280" y="6556"/>
                    <a:pt x="355" y="6556"/>
                  </a:cubicBezTo>
                  <a:cubicBezTo>
                    <a:pt x="452" y="6556"/>
                    <a:pt x="563" y="6485"/>
                    <a:pt x="655" y="6397"/>
                  </a:cubicBezTo>
                  <a:cubicBezTo>
                    <a:pt x="708" y="4554"/>
                    <a:pt x="645" y="2710"/>
                    <a:pt x="584" y="869"/>
                  </a:cubicBezTo>
                  <a:cubicBezTo>
                    <a:pt x="576" y="664"/>
                    <a:pt x="569" y="453"/>
                    <a:pt x="505"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 name="Google Shape;234;p8"/>
            <p:cNvSpPr/>
            <p:nvPr/>
          </p:nvSpPr>
          <p:spPr>
            <a:xfrm>
              <a:off x="16993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6" y="5539"/>
                    <a:pt x="72" y="6136"/>
                    <a:pt x="170" y="6398"/>
                  </a:cubicBezTo>
                  <a:cubicBezTo>
                    <a:pt x="213" y="6513"/>
                    <a:pt x="280"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 name="Google Shape;235;p8"/>
            <p:cNvSpPr/>
            <p:nvPr/>
          </p:nvSpPr>
          <p:spPr>
            <a:xfrm>
              <a:off x="1731575" y="1254400"/>
              <a:ext cx="17725" cy="163925"/>
            </a:xfrm>
            <a:custGeom>
              <a:avLst/>
              <a:gdLst/>
              <a:ahLst/>
              <a:cxnLst/>
              <a:rect l="l" t="t" r="r" b="b"/>
              <a:pathLst>
                <a:path w="709" h="6557" extrusionOk="0">
                  <a:moveTo>
                    <a:pt x="190"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6" y="6397"/>
                  </a:cubicBezTo>
                  <a:cubicBezTo>
                    <a:pt x="709" y="4554"/>
                    <a:pt x="646" y="2710"/>
                    <a:pt x="583" y="869"/>
                  </a:cubicBezTo>
                  <a:cubicBezTo>
                    <a:pt x="577" y="664"/>
                    <a:pt x="570" y="453"/>
                    <a:pt x="506" y="276"/>
                  </a:cubicBezTo>
                  <a:cubicBezTo>
                    <a:pt x="456" y="138"/>
                    <a:pt x="311"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 name="Google Shape;236;p8"/>
            <p:cNvSpPr/>
            <p:nvPr/>
          </p:nvSpPr>
          <p:spPr>
            <a:xfrm>
              <a:off x="1763750" y="1254400"/>
              <a:ext cx="17750" cy="163925"/>
            </a:xfrm>
            <a:custGeom>
              <a:avLst/>
              <a:gdLst/>
              <a:ahLst/>
              <a:cxnLst/>
              <a:rect l="l" t="t" r="r" b="b"/>
              <a:pathLst>
                <a:path w="710" h="6557" extrusionOk="0">
                  <a:moveTo>
                    <a:pt x="191" y="1"/>
                  </a:moveTo>
                  <a:cubicBezTo>
                    <a:pt x="123" y="1"/>
                    <a:pt x="61" y="43"/>
                    <a:pt x="28" y="153"/>
                  </a:cubicBezTo>
                  <a:cubicBezTo>
                    <a:pt x="1" y="239"/>
                    <a:pt x="3" y="338"/>
                    <a:pt x="4" y="433"/>
                  </a:cubicBezTo>
                  <a:cubicBezTo>
                    <a:pt x="24" y="2033"/>
                    <a:pt x="43" y="3634"/>
                    <a:pt x="64" y="5233"/>
                  </a:cubicBezTo>
                  <a:cubicBezTo>
                    <a:pt x="68" y="5539"/>
                    <a:pt x="73" y="6136"/>
                    <a:pt x="171" y="6398"/>
                  </a:cubicBezTo>
                  <a:cubicBezTo>
                    <a:pt x="214" y="6513"/>
                    <a:pt x="281" y="6556"/>
                    <a:pt x="357" y="6556"/>
                  </a:cubicBezTo>
                  <a:cubicBezTo>
                    <a:pt x="453" y="6556"/>
                    <a:pt x="564" y="6485"/>
                    <a:pt x="657" y="6397"/>
                  </a:cubicBezTo>
                  <a:cubicBezTo>
                    <a:pt x="710" y="4554"/>
                    <a:pt x="647" y="2710"/>
                    <a:pt x="585" y="869"/>
                  </a:cubicBezTo>
                  <a:cubicBezTo>
                    <a:pt x="578" y="664"/>
                    <a:pt x="571" y="453"/>
                    <a:pt x="506" y="276"/>
                  </a:cubicBezTo>
                  <a:cubicBezTo>
                    <a:pt x="457" y="138"/>
                    <a:pt x="313" y="1"/>
                    <a:pt x="191"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 name="Google Shape;237;p8"/>
            <p:cNvSpPr/>
            <p:nvPr/>
          </p:nvSpPr>
          <p:spPr>
            <a:xfrm>
              <a:off x="1796000" y="1254400"/>
              <a:ext cx="17750" cy="163925"/>
            </a:xfrm>
            <a:custGeom>
              <a:avLst/>
              <a:gdLst/>
              <a:ahLst/>
              <a:cxnLst/>
              <a:rect l="l" t="t" r="r" b="b"/>
              <a:pathLst>
                <a:path w="710" h="6557" extrusionOk="0">
                  <a:moveTo>
                    <a:pt x="190" y="1"/>
                  </a:moveTo>
                  <a:cubicBezTo>
                    <a:pt x="122" y="1"/>
                    <a:pt x="61" y="43"/>
                    <a:pt x="27" y="153"/>
                  </a:cubicBezTo>
                  <a:cubicBezTo>
                    <a:pt x="0" y="239"/>
                    <a:pt x="1" y="338"/>
                    <a:pt x="3"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6"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 name="Google Shape;238;p8"/>
            <p:cNvSpPr/>
            <p:nvPr/>
          </p:nvSpPr>
          <p:spPr>
            <a:xfrm>
              <a:off x="1828225" y="1254400"/>
              <a:ext cx="17700" cy="163925"/>
            </a:xfrm>
            <a:custGeom>
              <a:avLst/>
              <a:gdLst/>
              <a:ahLst/>
              <a:cxnLst/>
              <a:rect l="l" t="t" r="r" b="b"/>
              <a:pathLst>
                <a:path w="708" h="6557" extrusionOk="0">
                  <a:moveTo>
                    <a:pt x="190" y="1"/>
                  </a:moveTo>
                  <a:cubicBezTo>
                    <a:pt x="122" y="1"/>
                    <a:pt x="61" y="43"/>
                    <a:pt x="27" y="153"/>
                  </a:cubicBezTo>
                  <a:cubicBezTo>
                    <a:pt x="1" y="239"/>
                    <a:pt x="3" y="338"/>
                    <a:pt x="3" y="433"/>
                  </a:cubicBezTo>
                  <a:cubicBezTo>
                    <a:pt x="22" y="2033"/>
                    <a:pt x="42" y="3634"/>
                    <a:pt x="62" y="5233"/>
                  </a:cubicBezTo>
                  <a:cubicBezTo>
                    <a:pt x="65" y="5539"/>
                    <a:pt x="72" y="6136"/>
                    <a:pt x="169" y="6398"/>
                  </a:cubicBezTo>
                  <a:cubicBezTo>
                    <a:pt x="212" y="6513"/>
                    <a:pt x="279" y="6556"/>
                    <a:pt x="355" y="6556"/>
                  </a:cubicBezTo>
                  <a:cubicBezTo>
                    <a:pt x="451" y="6556"/>
                    <a:pt x="562" y="6485"/>
                    <a:pt x="654" y="6397"/>
                  </a:cubicBezTo>
                  <a:cubicBezTo>
                    <a:pt x="707" y="4554"/>
                    <a:pt x="646" y="2710"/>
                    <a:pt x="583" y="869"/>
                  </a:cubicBezTo>
                  <a:cubicBezTo>
                    <a:pt x="577" y="664"/>
                    <a:pt x="568"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 name="Google Shape;239;p8"/>
            <p:cNvSpPr/>
            <p:nvPr/>
          </p:nvSpPr>
          <p:spPr>
            <a:xfrm>
              <a:off x="1860450" y="1254400"/>
              <a:ext cx="17750" cy="163925"/>
            </a:xfrm>
            <a:custGeom>
              <a:avLst/>
              <a:gdLst/>
              <a:ahLst/>
              <a:cxnLst/>
              <a:rect l="l" t="t" r="r" b="b"/>
              <a:pathLst>
                <a:path w="710" h="6557" extrusionOk="0">
                  <a:moveTo>
                    <a:pt x="190" y="1"/>
                  </a:moveTo>
                  <a:cubicBezTo>
                    <a:pt x="122" y="1"/>
                    <a:pt x="61" y="43"/>
                    <a:pt x="27" y="153"/>
                  </a:cubicBezTo>
                  <a:cubicBezTo>
                    <a:pt x="1" y="239"/>
                    <a:pt x="3" y="338"/>
                    <a:pt x="4" y="433"/>
                  </a:cubicBezTo>
                  <a:cubicBezTo>
                    <a:pt x="24" y="2033"/>
                    <a:pt x="43" y="3634"/>
                    <a:pt x="63" y="5233"/>
                  </a:cubicBezTo>
                  <a:cubicBezTo>
                    <a:pt x="68" y="5539"/>
                    <a:pt x="73" y="6136"/>
                    <a:pt x="171" y="6398"/>
                  </a:cubicBezTo>
                  <a:cubicBezTo>
                    <a:pt x="214" y="6513"/>
                    <a:pt x="281" y="6556"/>
                    <a:pt x="356" y="6556"/>
                  </a:cubicBezTo>
                  <a:cubicBezTo>
                    <a:pt x="453" y="6556"/>
                    <a:pt x="564" y="6485"/>
                    <a:pt x="657" y="6397"/>
                  </a:cubicBezTo>
                  <a:cubicBezTo>
                    <a:pt x="710" y="4554"/>
                    <a:pt x="647" y="2710"/>
                    <a:pt x="584" y="869"/>
                  </a:cubicBezTo>
                  <a:cubicBezTo>
                    <a:pt x="578" y="664"/>
                    <a:pt x="571" y="453"/>
                    <a:pt x="507"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 name="Google Shape;240;p8"/>
            <p:cNvSpPr/>
            <p:nvPr/>
          </p:nvSpPr>
          <p:spPr>
            <a:xfrm>
              <a:off x="1892700" y="1254400"/>
              <a:ext cx="17725" cy="163925"/>
            </a:xfrm>
            <a:custGeom>
              <a:avLst/>
              <a:gdLst/>
              <a:ahLst/>
              <a:cxnLst/>
              <a:rect l="l" t="t" r="r" b="b"/>
              <a:pathLst>
                <a:path w="709" h="6557" extrusionOk="0">
                  <a:moveTo>
                    <a:pt x="189" y="1"/>
                  </a:moveTo>
                  <a:cubicBezTo>
                    <a:pt x="121" y="1"/>
                    <a:pt x="60" y="43"/>
                    <a:pt x="27" y="153"/>
                  </a:cubicBezTo>
                  <a:cubicBezTo>
                    <a:pt x="0" y="239"/>
                    <a:pt x="1" y="338"/>
                    <a:pt x="3" y="433"/>
                  </a:cubicBezTo>
                  <a:cubicBezTo>
                    <a:pt x="22" y="2033"/>
                    <a:pt x="43"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69" y="453"/>
                    <a:pt x="505" y="276"/>
                  </a:cubicBezTo>
                  <a:cubicBezTo>
                    <a:pt x="456" y="138"/>
                    <a:pt x="312"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 name="Google Shape;241;p8"/>
            <p:cNvSpPr/>
            <p:nvPr/>
          </p:nvSpPr>
          <p:spPr>
            <a:xfrm>
              <a:off x="1924925" y="1254400"/>
              <a:ext cx="17750" cy="163925"/>
            </a:xfrm>
            <a:custGeom>
              <a:avLst/>
              <a:gdLst/>
              <a:ahLst/>
              <a:cxnLst/>
              <a:rect l="l" t="t" r="r" b="b"/>
              <a:pathLst>
                <a:path w="710" h="6557" extrusionOk="0">
                  <a:moveTo>
                    <a:pt x="190" y="1"/>
                  </a:moveTo>
                  <a:cubicBezTo>
                    <a:pt x="122" y="1"/>
                    <a:pt x="60" y="43"/>
                    <a:pt x="27" y="153"/>
                  </a:cubicBezTo>
                  <a:cubicBezTo>
                    <a:pt x="0" y="239"/>
                    <a:pt x="2" y="338"/>
                    <a:pt x="4"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7"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 name="Google Shape;242;p8"/>
            <p:cNvSpPr/>
            <p:nvPr/>
          </p:nvSpPr>
          <p:spPr>
            <a:xfrm>
              <a:off x="1957150" y="1254400"/>
              <a:ext cx="17750" cy="163925"/>
            </a:xfrm>
            <a:custGeom>
              <a:avLst/>
              <a:gdLst/>
              <a:ahLst/>
              <a:cxnLst/>
              <a:rect l="l" t="t" r="r" b="b"/>
              <a:pathLst>
                <a:path w="710" h="6557" extrusionOk="0">
                  <a:moveTo>
                    <a:pt x="190" y="1"/>
                  </a:moveTo>
                  <a:cubicBezTo>
                    <a:pt x="122" y="1"/>
                    <a:pt x="61" y="43"/>
                    <a:pt x="27" y="153"/>
                  </a:cubicBezTo>
                  <a:cubicBezTo>
                    <a:pt x="1" y="239"/>
                    <a:pt x="2" y="338"/>
                    <a:pt x="4" y="433"/>
                  </a:cubicBezTo>
                  <a:cubicBezTo>
                    <a:pt x="23" y="2033"/>
                    <a:pt x="43" y="3634"/>
                    <a:pt x="63" y="5233"/>
                  </a:cubicBezTo>
                  <a:cubicBezTo>
                    <a:pt x="67" y="5539"/>
                    <a:pt x="73" y="6136"/>
                    <a:pt x="170" y="6398"/>
                  </a:cubicBezTo>
                  <a:cubicBezTo>
                    <a:pt x="214" y="6513"/>
                    <a:pt x="281" y="6556"/>
                    <a:pt x="356" y="6556"/>
                  </a:cubicBezTo>
                  <a:cubicBezTo>
                    <a:pt x="453" y="6556"/>
                    <a:pt x="564" y="6485"/>
                    <a:pt x="656" y="6397"/>
                  </a:cubicBezTo>
                  <a:cubicBezTo>
                    <a:pt x="709" y="4554"/>
                    <a:pt x="647" y="2710"/>
                    <a:pt x="584" y="869"/>
                  </a:cubicBezTo>
                  <a:cubicBezTo>
                    <a:pt x="578" y="664"/>
                    <a:pt x="569"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 name="Google Shape;243;p8"/>
            <p:cNvSpPr/>
            <p:nvPr/>
          </p:nvSpPr>
          <p:spPr>
            <a:xfrm>
              <a:off x="1510075" y="1181650"/>
              <a:ext cx="457400" cy="82575"/>
            </a:xfrm>
            <a:custGeom>
              <a:avLst/>
              <a:gdLst/>
              <a:ahLst/>
              <a:cxnLst/>
              <a:rect l="l" t="t" r="r" b="b"/>
              <a:pathLst>
                <a:path w="18296" h="3303" extrusionOk="0">
                  <a:moveTo>
                    <a:pt x="16624" y="0"/>
                  </a:moveTo>
                  <a:cubicBezTo>
                    <a:pt x="15573" y="13"/>
                    <a:pt x="14475" y="17"/>
                    <a:pt x="13354" y="17"/>
                  </a:cubicBezTo>
                  <a:cubicBezTo>
                    <a:pt x="11309" y="17"/>
                    <a:pt x="9190" y="3"/>
                    <a:pt x="7144" y="3"/>
                  </a:cubicBezTo>
                  <a:cubicBezTo>
                    <a:pt x="6005" y="3"/>
                    <a:pt x="4888" y="7"/>
                    <a:pt x="3820" y="20"/>
                  </a:cubicBezTo>
                  <a:cubicBezTo>
                    <a:pt x="3116" y="30"/>
                    <a:pt x="2436" y="116"/>
                    <a:pt x="1757" y="304"/>
                  </a:cubicBezTo>
                  <a:cubicBezTo>
                    <a:pt x="1171" y="1194"/>
                    <a:pt x="585" y="2084"/>
                    <a:pt x="0" y="2976"/>
                  </a:cubicBezTo>
                  <a:cubicBezTo>
                    <a:pt x="2405" y="3210"/>
                    <a:pt x="4841" y="3302"/>
                    <a:pt x="7284" y="3302"/>
                  </a:cubicBezTo>
                  <a:cubicBezTo>
                    <a:pt x="10965" y="3302"/>
                    <a:pt x="14663" y="3093"/>
                    <a:pt x="18295" y="2846"/>
                  </a:cubicBezTo>
                  <a:cubicBezTo>
                    <a:pt x="17729" y="1732"/>
                    <a:pt x="17287" y="996"/>
                    <a:pt x="16624"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 name="Google Shape;244;p8"/>
            <p:cNvSpPr/>
            <p:nvPr/>
          </p:nvSpPr>
          <p:spPr>
            <a:xfrm>
              <a:off x="1492875" y="1246475"/>
              <a:ext cx="487300" cy="29450"/>
            </a:xfrm>
            <a:custGeom>
              <a:avLst/>
              <a:gdLst/>
              <a:ahLst/>
              <a:cxnLst/>
              <a:rect l="l" t="t" r="r" b="b"/>
              <a:pathLst>
                <a:path w="19492" h="1178" extrusionOk="0">
                  <a:moveTo>
                    <a:pt x="16627" y="1"/>
                  </a:moveTo>
                  <a:cubicBezTo>
                    <a:pt x="12727" y="1"/>
                    <a:pt x="8979" y="136"/>
                    <a:pt x="4586" y="136"/>
                  </a:cubicBezTo>
                  <a:cubicBezTo>
                    <a:pt x="3744" y="136"/>
                    <a:pt x="2879" y="131"/>
                    <a:pt x="1984" y="119"/>
                  </a:cubicBezTo>
                  <a:cubicBezTo>
                    <a:pt x="1875" y="118"/>
                    <a:pt x="1767" y="117"/>
                    <a:pt x="1659" y="117"/>
                  </a:cubicBezTo>
                  <a:cubicBezTo>
                    <a:pt x="1091" y="117"/>
                    <a:pt x="536" y="151"/>
                    <a:pt x="1" y="354"/>
                  </a:cubicBezTo>
                  <a:lnTo>
                    <a:pt x="1" y="1090"/>
                  </a:lnTo>
                  <a:cubicBezTo>
                    <a:pt x="2082" y="1152"/>
                    <a:pt x="4176" y="1177"/>
                    <a:pt x="6278" y="1177"/>
                  </a:cubicBezTo>
                  <a:cubicBezTo>
                    <a:pt x="10625" y="1177"/>
                    <a:pt x="15005" y="1068"/>
                    <a:pt x="19375" y="944"/>
                  </a:cubicBezTo>
                  <a:cubicBezTo>
                    <a:pt x="19409" y="804"/>
                    <a:pt x="19492" y="395"/>
                    <a:pt x="19456" y="253"/>
                  </a:cubicBezTo>
                  <a:cubicBezTo>
                    <a:pt x="19419" y="112"/>
                    <a:pt x="19298" y="25"/>
                    <a:pt x="19153" y="22"/>
                  </a:cubicBezTo>
                  <a:cubicBezTo>
                    <a:pt x="18299" y="7"/>
                    <a:pt x="17460" y="1"/>
                    <a:pt x="16627"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 name="Google Shape;245;p8"/>
            <p:cNvSpPr/>
            <p:nvPr/>
          </p:nvSpPr>
          <p:spPr>
            <a:xfrm>
              <a:off x="1525450" y="1248250"/>
              <a:ext cx="429750" cy="5600"/>
            </a:xfrm>
            <a:custGeom>
              <a:avLst/>
              <a:gdLst/>
              <a:ahLst/>
              <a:cxnLst/>
              <a:rect l="l" t="t" r="r" b="b"/>
              <a:pathLst>
                <a:path w="17190" h="224" extrusionOk="0">
                  <a:moveTo>
                    <a:pt x="16505" y="1"/>
                  </a:moveTo>
                  <a:cubicBezTo>
                    <a:pt x="14493" y="1"/>
                    <a:pt x="12482" y="33"/>
                    <a:pt x="10471" y="40"/>
                  </a:cubicBezTo>
                  <a:cubicBezTo>
                    <a:pt x="8244" y="46"/>
                    <a:pt x="6017" y="70"/>
                    <a:pt x="3791" y="84"/>
                  </a:cubicBezTo>
                  <a:cubicBezTo>
                    <a:pt x="3176" y="88"/>
                    <a:pt x="2559" y="93"/>
                    <a:pt x="1944" y="102"/>
                  </a:cubicBezTo>
                  <a:cubicBezTo>
                    <a:pt x="1877" y="102"/>
                    <a:pt x="1810" y="103"/>
                    <a:pt x="1743" y="103"/>
                  </a:cubicBezTo>
                  <a:cubicBezTo>
                    <a:pt x="1527" y="103"/>
                    <a:pt x="1308" y="100"/>
                    <a:pt x="1090" y="100"/>
                  </a:cubicBezTo>
                  <a:cubicBezTo>
                    <a:pt x="732" y="100"/>
                    <a:pt x="374" y="108"/>
                    <a:pt x="24" y="151"/>
                  </a:cubicBezTo>
                  <a:cubicBezTo>
                    <a:pt x="1" y="155"/>
                    <a:pt x="1" y="186"/>
                    <a:pt x="24" y="189"/>
                  </a:cubicBezTo>
                  <a:cubicBezTo>
                    <a:pt x="268" y="215"/>
                    <a:pt x="515" y="223"/>
                    <a:pt x="763" y="223"/>
                  </a:cubicBezTo>
                  <a:cubicBezTo>
                    <a:pt x="1086" y="223"/>
                    <a:pt x="1411" y="210"/>
                    <a:pt x="1729" y="209"/>
                  </a:cubicBezTo>
                  <a:cubicBezTo>
                    <a:pt x="2275" y="206"/>
                    <a:pt x="2820" y="204"/>
                    <a:pt x="3365" y="199"/>
                  </a:cubicBezTo>
                  <a:cubicBezTo>
                    <a:pt x="4477" y="189"/>
                    <a:pt x="5591" y="179"/>
                    <a:pt x="6704" y="168"/>
                  </a:cubicBezTo>
                  <a:cubicBezTo>
                    <a:pt x="8931" y="149"/>
                    <a:pt x="11157" y="115"/>
                    <a:pt x="13384" y="97"/>
                  </a:cubicBezTo>
                  <a:cubicBezTo>
                    <a:pt x="14640" y="87"/>
                    <a:pt x="15894" y="87"/>
                    <a:pt x="17151" y="61"/>
                  </a:cubicBezTo>
                  <a:cubicBezTo>
                    <a:pt x="17189" y="61"/>
                    <a:pt x="17189" y="2"/>
                    <a:pt x="17151" y="2"/>
                  </a:cubicBezTo>
                  <a:cubicBezTo>
                    <a:pt x="16935" y="1"/>
                    <a:pt x="16720" y="1"/>
                    <a:pt x="16505"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 name="Google Shape;246;p8"/>
            <p:cNvSpPr/>
            <p:nvPr/>
          </p:nvSpPr>
          <p:spPr>
            <a:xfrm>
              <a:off x="1872000" y="1187775"/>
              <a:ext cx="45375" cy="62950"/>
            </a:xfrm>
            <a:custGeom>
              <a:avLst/>
              <a:gdLst/>
              <a:ahLst/>
              <a:cxnLst/>
              <a:rect l="l" t="t" r="r" b="b"/>
              <a:pathLst>
                <a:path w="1815" h="2518" extrusionOk="0">
                  <a:moveTo>
                    <a:pt x="1754" y="0"/>
                  </a:moveTo>
                  <a:cubicBezTo>
                    <a:pt x="1743" y="0"/>
                    <a:pt x="1732" y="4"/>
                    <a:pt x="1722" y="12"/>
                  </a:cubicBezTo>
                  <a:cubicBezTo>
                    <a:pt x="1626" y="92"/>
                    <a:pt x="1551" y="206"/>
                    <a:pt x="1474" y="304"/>
                  </a:cubicBezTo>
                  <a:cubicBezTo>
                    <a:pt x="1405" y="390"/>
                    <a:pt x="1337" y="476"/>
                    <a:pt x="1272" y="564"/>
                  </a:cubicBezTo>
                  <a:cubicBezTo>
                    <a:pt x="1117" y="767"/>
                    <a:pt x="966" y="973"/>
                    <a:pt x="821" y="1182"/>
                  </a:cubicBezTo>
                  <a:cubicBezTo>
                    <a:pt x="533" y="1596"/>
                    <a:pt x="260" y="2020"/>
                    <a:pt x="16" y="2460"/>
                  </a:cubicBezTo>
                  <a:cubicBezTo>
                    <a:pt x="0" y="2491"/>
                    <a:pt x="26" y="2518"/>
                    <a:pt x="51" y="2518"/>
                  </a:cubicBezTo>
                  <a:cubicBezTo>
                    <a:pt x="63" y="2518"/>
                    <a:pt x="75" y="2512"/>
                    <a:pt x="83" y="2499"/>
                  </a:cubicBezTo>
                  <a:cubicBezTo>
                    <a:pt x="348" y="2080"/>
                    <a:pt x="618" y="1662"/>
                    <a:pt x="904" y="1258"/>
                  </a:cubicBezTo>
                  <a:cubicBezTo>
                    <a:pt x="1043" y="1061"/>
                    <a:pt x="1187" y="867"/>
                    <a:pt x="1331" y="675"/>
                  </a:cubicBezTo>
                  <a:cubicBezTo>
                    <a:pt x="1413" y="565"/>
                    <a:pt x="1498" y="455"/>
                    <a:pt x="1584" y="346"/>
                  </a:cubicBezTo>
                  <a:cubicBezTo>
                    <a:pt x="1655" y="256"/>
                    <a:pt x="1741" y="168"/>
                    <a:pt x="1796" y="66"/>
                  </a:cubicBezTo>
                  <a:cubicBezTo>
                    <a:pt x="1814" y="31"/>
                    <a:pt x="1786" y="0"/>
                    <a:pt x="175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 name="Google Shape;247;p8"/>
            <p:cNvSpPr/>
            <p:nvPr/>
          </p:nvSpPr>
          <p:spPr>
            <a:xfrm>
              <a:off x="1913225" y="1204625"/>
              <a:ext cx="17675" cy="32450"/>
            </a:xfrm>
            <a:custGeom>
              <a:avLst/>
              <a:gdLst/>
              <a:ahLst/>
              <a:cxnLst/>
              <a:rect l="l" t="t" r="r" b="b"/>
              <a:pathLst>
                <a:path w="707" h="1298" extrusionOk="0">
                  <a:moveTo>
                    <a:pt x="396" y="69"/>
                  </a:moveTo>
                  <a:cubicBezTo>
                    <a:pt x="458" y="69"/>
                    <a:pt x="518" y="108"/>
                    <a:pt x="556" y="170"/>
                  </a:cubicBezTo>
                  <a:cubicBezTo>
                    <a:pt x="612" y="260"/>
                    <a:pt x="625" y="380"/>
                    <a:pt x="633" y="483"/>
                  </a:cubicBezTo>
                  <a:cubicBezTo>
                    <a:pt x="649" y="680"/>
                    <a:pt x="631" y="914"/>
                    <a:pt x="536" y="1090"/>
                  </a:cubicBezTo>
                  <a:cubicBezTo>
                    <a:pt x="494" y="1171"/>
                    <a:pt x="412" y="1247"/>
                    <a:pt x="320" y="1247"/>
                  </a:cubicBezTo>
                  <a:cubicBezTo>
                    <a:pt x="302" y="1247"/>
                    <a:pt x="283" y="1244"/>
                    <a:pt x="265" y="1237"/>
                  </a:cubicBezTo>
                  <a:cubicBezTo>
                    <a:pt x="260" y="1236"/>
                    <a:pt x="258" y="1233"/>
                    <a:pt x="254" y="1232"/>
                  </a:cubicBezTo>
                  <a:cubicBezTo>
                    <a:pt x="90" y="1120"/>
                    <a:pt x="105" y="868"/>
                    <a:pt x="120" y="692"/>
                  </a:cubicBezTo>
                  <a:cubicBezTo>
                    <a:pt x="129" y="584"/>
                    <a:pt x="147" y="475"/>
                    <a:pt x="169" y="368"/>
                  </a:cubicBezTo>
                  <a:cubicBezTo>
                    <a:pt x="188" y="276"/>
                    <a:pt x="214" y="168"/>
                    <a:pt x="292" y="107"/>
                  </a:cubicBezTo>
                  <a:cubicBezTo>
                    <a:pt x="326" y="81"/>
                    <a:pt x="361" y="69"/>
                    <a:pt x="396" y="69"/>
                  </a:cubicBezTo>
                  <a:close/>
                  <a:moveTo>
                    <a:pt x="398" y="0"/>
                  </a:moveTo>
                  <a:cubicBezTo>
                    <a:pt x="141" y="0"/>
                    <a:pt x="83" y="365"/>
                    <a:pt x="57" y="554"/>
                  </a:cubicBezTo>
                  <a:cubicBezTo>
                    <a:pt x="31" y="733"/>
                    <a:pt x="0" y="990"/>
                    <a:pt x="106" y="1154"/>
                  </a:cubicBezTo>
                  <a:cubicBezTo>
                    <a:pt x="123" y="1187"/>
                    <a:pt x="145" y="1218"/>
                    <a:pt x="175" y="1244"/>
                  </a:cubicBezTo>
                  <a:cubicBezTo>
                    <a:pt x="220" y="1280"/>
                    <a:pt x="272" y="1298"/>
                    <a:pt x="324" y="1298"/>
                  </a:cubicBezTo>
                  <a:cubicBezTo>
                    <a:pt x="369" y="1298"/>
                    <a:pt x="414" y="1285"/>
                    <a:pt x="456" y="1261"/>
                  </a:cubicBezTo>
                  <a:cubicBezTo>
                    <a:pt x="555" y="1206"/>
                    <a:pt x="609" y="1101"/>
                    <a:pt x="643" y="996"/>
                  </a:cubicBezTo>
                  <a:cubicBezTo>
                    <a:pt x="688" y="865"/>
                    <a:pt x="706" y="724"/>
                    <a:pt x="706" y="586"/>
                  </a:cubicBezTo>
                  <a:cubicBezTo>
                    <a:pt x="706" y="393"/>
                    <a:pt x="674" y="9"/>
                    <a:pt x="408" y="0"/>
                  </a:cubicBezTo>
                  <a:cubicBezTo>
                    <a:pt x="404" y="0"/>
                    <a:pt x="401" y="0"/>
                    <a:pt x="398"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48" name="Google Shape;248;p8"/>
          <p:cNvGrpSpPr/>
          <p:nvPr/>
        </p:nvGrpSpPr>
        <p:grpSpPr>
          <a:xfrm>
            <a:off x="1425752" y="4248271"/>
            <a:ext cx="304613" cy="239165"/>
            <a:chOff x="2044825" y="1265775"/>
            <a:chExt cx="150100" cy="117850"/>
          </a:xfrm>
        </p:grpSpPr>
        <p:sp>
          <p:nvSpPr>
            <p:cNvPr id="249" name="Google Shape;249;p8"/>
            <p:cNvSpPr/>
            <p:nvPr/>
          </p:nvSpPr>
          <p:spPr>
            <a:xfrm>
              <a:off x="2056850" y="1307675"/>
              <a:ext cx="9950" cy="75950"/>
            </a:xfrm>
            <a:custGeom>
              <a:avLst/>
              <a:gdLst/>
              <a:ahLst/>
              <a:cxnLst/>
              <a:rect l="l" t="t" r="r" b="b"/>
              <a:pathLst>
                <a:path w="398" h="3038" extrusionOk="0">
                  <a:moveTo>
                    <a:pt x="217" y="0"/>
                  </a:moveTo>
                  <a:cubicBezTo>
                    <a:pt x="157" y="0"/>
                    <a:pt x="81" y="53"/>
                    <a:pt x="77" y="110"/>
                  </a:cubicBezTo>
                  <a:cubicBezTo>
                    <a:pt x="27" y="1053"/>
                    <a:pt x="1" y="1998"/>
                    <a:pt x="0" y="2942"/>
                  </a:cubicBezTo>
                  <a:cubicBezTo>
                    <a:pt x="71" y="2985"/>
                    <a:pt x="152" y="3038"/>
                    <a:pt x="227" y="3038"/>
                  </a:cubicBezTo>
                  <a:cubicBezTo>
                    <a:pt x="255" y="3038"/>
                    <a:pt x="283" y="3030"/>
                    <a:pt x="309" y="3012"/>
                  </a:cubicBezTo>
                  <a:cubicBezTo>
                    <a:pt x="390" y="2957"/>
                    <a:pt x="397" y="2842"/>
                    <a:pt x="397" y="2745"/>
                  </a:cubicBezTo>
                  <a:cubicBezTo>
                    <a:pt x="393" y="1932"/>
                    <a:pt x="389" y="1120"/>
                    <a:pt x="384" y="308"/>
                  </a:cubicBezTo>
                  <a:cubicBezTo>
                    <a:pt x="384" y="246"/>
                    <a:pt x="383" y="182"/>
                    <a:pt x="362" y="124"/>
                  </a:cubicBezTo>
                  <a:cubicBezTo>
                    <a:pt x="341" y="65"/>
                    <a:pt x="293" y="12"/>
                    <a:pt x="233" y="2"/>
                  </a:cubicBezTo>
                  <a:cubicBezTo>
                    <a:pt x="228" y="1"/>
                    <a:pt x="223"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 name="Google Shape;250;p8"/>
            <p:cNvSpPr/>
            <p:nvPr/>
          </p:nvSpPr>
          <p:spPr>
            <a:xfrm>
              <a:off x="2076175" y="1307675"/>
              <a:ext cx="9925" cy="75950"/>
            </a:xfrm>
            <a:custGeom>
              <a:avLst/>
              <a:gdLst/>
              <a:ahLst/>
              <a:cxnLst/>
              <a:rect l="l" t="t" r="r" b="b"/>
              <a:pathLst>
                <a:path w="397" h="3038" extrusionOk="0">
                  <a:moveTo>
                    <a:pt x="217" y="0"/>
                  </a:moveTo>
                  <a:cubicBezTo>
                    <a:pt x="157" y="0"/>
                    <a:pt x="80" y="53"/>
                    <a:pt x="77" y="110"/>
                  </a:cubicBezTo>
                  <a:cubicBezTo>
                    <a:pt x="27" y="1053"/>
                    <a:pt x="2" y="1998"/>
                    <a:pt x="1" y="2942"/>
                  </a:cubicBezTo>
                  <a:cubicBezTo>
                    <a:pt x="73" y="2985"/>
                    <a:pt x="153" y="3038"/>
                    <a:pt x="228" y="3038"/>
                  </a:cubicBezTo>
                  <a:cubicBezTo>
                    <a:pt x="256" y="3038"/>
                    <a:pt x="284" y="3030"/>
                    <a:pt x="310" y="3012"/>
                  </a:cubicBezTo>
                  <a:cubicBezTo>
                    <a:pt x="390" y="2957"/>
                    <a:pt x="397" y="2842"/>
                    <a:pt x="397" y="2745"/>
                  </a:cubicBezTo>
                  <a:cubicBezTo>
                    <a:pt x="393" y="1932"/>
                    <a:pt x="389" y="1120"/>
                    <a:pt x="385" y="308"/>
                  </a:cubicBezTo>
                  <a:cubicBezTo>
                    <a:pt x="385" y="246"/>
                    <a:pt x="384" y="182"/>
                    <a:pt x="363" y="124"/>
                  </a:cubicBezTo>
                  <a:cubicBezTo>
                    <a:pt x="342" y="65"/>
                    <a:pt x="294" y="12"/>
                    <a:pt x="232" y="2"/>
                  </a:cubicBezTo>
                  <a:cubicBezTo>
                    <a:pt x="227" y="1"/>
                    <a:pt x="222"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 name="Google Shape;251;p8"/>
            <p:cNvSpPr/>
            <p:nvPr/>
          </p:nvSpPr>
          <p:spPr>
            <a:xfrm>
              <a:off x="2095500" y="1307675"/>
              <a:ext cx="9950" cy="75950"/>
            </a:xfrm>
            <a:custGeom>
              <a:avLst/>
              <a:gdLst/>
              <a:ahLst/>
              <a:cxnLst/>
              <a:rect l="l" t="t" r="r" b="b"/>
              <a:pathLst>
                <a:path w="398" h="3038" extrusionOk="0">
                  <a:moveTo>
                    <a:pt x="217" y="0"/>
                  </a:moveTo>
                  <a:cubicBezTo>
                    <a:pt x="158" y="0"/>
                    <a:pt x="80" y="53"/>
                    <a:pt x="78" y="110"/>
                  </a:cubicBezTo>
                  <a:cubicBezTo>
                    <a:pt x="27" y="1053"/>
                    <a:pt x="3" y="1998"/>
                    <a:pt x="0" y="2942"/>
                  </a:cubicBezTo>
                  <a:cubicBezTo>
                    <a:pt x="73" y="2985"/>
                    <a:pt x="153" y="3038"/>
                    <a:pt x="228" y="3038"/>
                  </a:cubicBezTo>
                  <a:cubicBezTo>
                    <a:pt x="257" y="3038"/>
                    <a:pt x="284" y="3030"/>
                    <a:pt x="310" y="3012"/>
                  </a:cubicBezTo>
                  <a:cubicBezTo>
                    <a:pt x="391" y="2957"/>
                    <a:pt x="397" y="2842"/>
                    <a:pt x="397" y="2745"/>
                  </a:cubicBezTo>
                  <a:cubicBezTo>
                    <a:pt x="393" y="1932"/>
                    <a:pt x="390" y="1120"/>
                    <a:pt x="386" y="308"/>
                  </a:cubicBezTo>
                  <a:cubicBezTo>
                    <a:pt x="386" y="246"/>
                    <a:pt x="385" y="182"/>
                    <a:pt x="363" y="124"/>
                  </a:cubicBezTo>
                  <a:cubicBezTo>
                    <a:pt x="342" y="65"/>
                    <a:pt x="294" y="12"/>
                    <a:pt x="233" y="2"/>
                  </a:cubicBezTo>
                  <a:cubicBezTo>
                    <a:pt x="228" y="1"/>
                    <a:pt x="223"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 name="Google Shape;252;p8"/>
            <p:cNvSpPr/>
            <p:nvPr/>
          </p:nvSpPr>
          <p:spPr>
            <a:xfrm>
              <a:off x="2114825" y="1307675"/>
              <a:ext cx="9950" cy="75950"/>
            </a:xfrm>
            <a:custGeom>
              <a:avLst/>
              <a:gdLst/>
              <a:ahLst/>
              <a:cxnLst/>
              <a:rect l="l" t="t" r="r" b="b"/>
              <a:pathLst>
                <a:path w="398" h="3038" extrusionOk="0">
                  <a:moveTo>
                    <a:pt x="218" y="0"/>
                  </a:moveTo>
                  <a:cubicBezTo>
                    <a:pt x="158" y="0"/>
                    <a:pt x="80" y="53"/>
                    <a:pt x="78" y="110"/>
                  </a:cubicBezTo>
                  <a:cubicBezTo>
                    <a:pt x="27" y="1053"/>
                    <a:pt x="2" y="1998"/>
                    <a:pt x="1" y="2942"/>
                  </a:cubicBezTo>
                  <a:cubicBezTo>
                    <a:pt x="73" y="2985"/>
                    <a:pt x="153" y="3038"/>
                    <a:pt x="228" y="3038"/>
                  </a:cubicBezTo>
                  <a:cubicBezTo>
                    <a:pt x="256" y="3038"/>
                    <a:pt x="284" y="3030"/>
                    <a:pt x="310" y="3012"/>
                  </a:cubicBezTo>
                  <a:cubicBezTo>
                    <a:pt x="391" y="2957"/>
                    <a:pt x="398" y="2842"/>
                    <a:pt x="398" y="2745"/>
                  </a:cubicBezTo>
                  <a:cubicBezTo>
                    <a:pt x="394" y="1932"/>
                    <a:pt x="389" y="1120"/>
                    <a:pt x="386" y="308"/>
                  </a:cubicBezTo>
                  <a:cubicBezTo>
                    <a:pt x="386" y="246"/>
                    <a:pt x="384" y="182"/>
                    <a:pt x="363" y="124"/>
                  </a:cubicBezTo>
                  <a:cubicBezTo>
                    <a:pt x="342" y="65"/>
                    <a:pt x="294" y="12"/>
                    <a:pt x="233" y="2"/>
                  </a:cubicBezTo>
                  <a:cubicBezTo>
                    <a:pt x="228" y="1"/>
                    <a:pt x="223" y="0"/>
                    <a:pt x="218"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 name="Google Shape;253;p8"/>
            <p:cNvSpPr/>
            <p:nvPr/>
          </p:nvSpPr>
          <p:spPr>
            <a:xfrm>
              <a:off x="2134175" y="1307675"/>
              <a:ext cx="9950" cy="75950"/>
            </a:xfrm>
            <a:custGeom>
              <a:avLst/>
              <a:gdLst/>
              <a:ahLst/>
              <a:cxnLst/>
              <a:rect l="l" t="t" r="r" b="b"/>
              <a:pathLst>
                <a:path w="398" h="3038" extrusionOk="0">
                  <a:moveTo>
                    <a:pt x="217" y="0"/>
                  </a:moveTo>
                  <a:cubicBezTo>
                    <a:pt x="157" y="0"/>
                    <a:pt x="80" y="53"/>
                    <a:pt x="77" y="110"/>
                  </a:cubicBezTo>
                  <a:cubicBezTo>
                    <a:pt x="27" y="1053"/>
                    <a:pt x="2" y="1998"/>
                    <a:pt x="1" y="2942"/>
                  </a:cubicBezTo>
                  <a:cubicBezTo>
                    <a:pt x="73" y="2985"/>
                    <a:pt x="153" y="3038"/>
                    <a:pt x="227" y="3038"/>
                  </a:cubicBezTo>
                  <a:cubicBezTo>
                    <a:pt x="256" y="3038"/>
                    <a:pt x="283" y="3030"/>
                    <a:pt x="309" y="3012"/>
                  </a:cubicBezTo>
                  <a:cubicBezTo>
                    <a:pt x="390" y="2957"/>
                    <a:pt x="397" y="2842"/>
                    <a:pt x="397" y="2745"/>
                  </a:cubicBezTo>
                  <a:cubicBezTo>
                    <a:pt x="393" y="1932"/>
                    <a:pt x="389" y="1120"/>
                    <a:pt x="385" y="308"/>
                  </a:cubicBezTo>
                  <a:cubicBezTo>
                    <a:pt x="385" y="246"/>
                    <a:pt x="384" y="182"/>
                    <a:pt x="362" y="124"/>
                  </a:cubicBezTo>
                  <a:cubicBezTo>
                    <a:pt x="341" y="65"/>
                    <a:pt x="293" y="12"/>
                    <a:pt x="233" y="2"/>
                  </a:cubicBezTo>
                  <a:cubicBezTo>
                    <a:pt x="228" y="1"/>
                    <a:pt x="223"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 name="Google Shape;254;p8"/>
            <p:cNvSpPr/>
            <p:nvPr/>
          </p:nvSpPr>
          <p:spPr>
            <a:xfrm>
              <a:off x="2153525" y="1307675"/>
              <a:ext cx="9900" cy="75950"/>
            </a:xfrm>
            <a:custGeom>
              <a:avLst/>
              <a:gdLst/>
              <a:ahLst/>
              <a:cxnLst/>
              <a:rect l="l" t="t" r="r" b="b"/>
              <a:pathLst>
                <a:path w="396" h="3038" extrusionOk="0">
                  <a:moveTo>
                    <a:pt x="216" y="0"/>
                  </a:moveTo>
                  <a:cubicBezTo>
                    <a:pt x="157" y="0"/>
                    <a:pt x="80" y="53"/>
                    <a:pt x="76" y="110"/>
                  </a:cubicBezTo>
                  <a:cubicBezTo>
                    <a:pt x="27" y="1053"/>
                    <a:pt x="1" y="1998"/>
                    <a:pt x="0" y="2942"/>
                  </a:cubicBezTo>
                  <a:cubicBezTo>
                    <a:pt x="72" y="2985"/>
                    <a:pt x="152" y="3038"/>
                    <a:pt x="227" y="3038"/>
                  </a:cubicBezTo>
                  <a:cubicBezTo>
                    <a:pt x="255" y="3038"/>
                    <a:pt x="283" y="3030"/>
                    <a:pt x="309" y="3012"/>
                  </a:cubicBezTo>
                  <a:cubicBezTo>
                    <a:pt x="390" y="2957"/>
                    <a:pt x="396" y="2842"/>
                    <a:pt x="396" y="2745"/>
                  </a:cubicBezTo>
                  <a:cubicBezTo>
                    <a:pt x="393" y="1932"/>
                    <a:pt x="388" y="1120"/>
                    <a:pt x="384" y="308"/>
                  </a:cubicBezTo>
                  <a:cubicBezTo>
                    <a:pt x="384" y="246"/>
                    <a:pt x="383" y="182"/>
                    <a:pt x="362" y="124"/>
                  </a:cubicBezTo>
                  <a:cubicBezTo>
                    <a:pt x="341" y="65"/>
                    <a:pt x="293" y="12"/>
                    <a:pt x="231" y="2"/>
                  </a:cubicBezTo>
                  <a:cubicBezTo>
                    <a:pt x="226" y="1"/>
                    <a:pt x="221" y="0"/>
                    <a:pt x="216"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 name="Google Shape;255;p8"/>
            <p:cNvSpPr/>
            <p:nvPr/>
          </p:nvSpPr>
          <p:spPr>
            <a:xfrm>
              <a:off x="2172825" y="1307675"/>
              <a:ext cx="9950" cy="75950"/>
            </a:xfrm>
            <a:custGeom>
              <a:avLst/>
              <a:gdLst/>
              <a:ahLst/>
              <a:cxnLst/>
              <a:rect l="l" t="t" r="r" b="b"/>
              <a:pathLst>
                <a:path w="398" h="3038" extrusionOk="0">
                  <a:moveTo>
                    <a:pt x="218" y="0"/>
                  </a:moveTo>
                  <a:cubicBezTo>
                    <a:pt x="158" y="0"/>
                    <a:pt x="80" y="53"/>
                    <a:pt x="78" y="110"/>
                  </a:cubicBezTo>
                  <a:cubicBezTo>
                    <a:pt x="27" y="1053"/>
                    <a:pt x="3" y="1998"/>
                    <a:pt x="1" y="2942"/>
                  </a:cubicBezTo>
                  <a:cubicBezTo>
                    <a:pt x="73" y="2985"/>
                    <a:pt x="153" y="3038"/>
                    <a:pt x="228" y="3038"/>
                  </a:cubicBezTo>
                  <a:cubicBezTo>
                    <a:pt x="257" y="3038"/>
                    <a:pt x="284" y="3030"/>
                    <a:pt x="310" y="3012"/>
                  </a:cubicBezTo>
                  <a:cubicBezTo>
                    <a:pt x="391" y="2957"/>
                    <a:pt x="397" y="2842"/>
                    <a:pt x="397" y="2745"/>
                  </a:cubicBezTo>
                  <a:cubicBezTo>
                    <a:pt x="393" y="1932"/>
                    <a:pt x="390" y="1120"/>
                    <a:pt x="386" y="308"/>
                  </a:cubicBezTo>
                  <a:cubicBezTo>
                    <a:pt x="386" y="246"/>
                    <a:pt x="385" y="182"/>
                    <a:pt x="363" y="124"/>
                  </a:cubicBezTo>
                  <a:cubicBezTo>
                    <a:pt x="342" y="65"/>
                    <a:pt x="295" y="12"/>
                    <a:pt x="233" y="2"/>
                  </a:cubicBezTo>
                  <a:cubicBezTo>
                    <a:pt x="228" y="1"/>
                    <a:pt x="223" y="0"/>
                    <a:pt x="218"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 name="Google Shape;256;p8"/>
            <p:cNvSpPr/>
            <p:nvPr/>
          </p:nvSpPr>
          <p:spPr>
            <a:xfrm>
              <a:off x="2050025" y="1265775"/>
              <a:ext cx="142050" cy="37475"/>
            </a:xfrm>
            <a:custGeom>
              <a:avLst/>
              <a:gdLst/>
              <a:ahLst/>
              <a:cxnLst/>
              <a:rect l="l" t="t" r="r" b="b"/>
              <a:pathLst>
                <a:path w="5682" h="1499" extrusionOk="0">
                  <a:moveTo>
                    <a:pt x="2479" y="0"/>
                  </a:moveTo>
                  <a:cubicBezTo>
                    <a:pt x="2031" y="0"/>
                    <a:pt x="1582" y="6"/>
                    <a:pt x="1133" y="16"/>
                  </a:cubicBezTo>
                  <a:cubicBezTo>
                    <a:pt x="975" y="19"/>
                    <a:pt x="785" y="13"/>
                    <a:pt x="679" y="178"/>
                  </a:cubicBezTo>
                  <a:cubicBezTo>
                    <a:pt x="428" y="571"/>
                    <a:pt x="201" y="993"/>
                    <a:pt x="1" y="1438"/>
                  </a:cubicBezTo>
                  <a:cubicBezTo>
                    <a:pt x="1435" y="1479"/>
                    <a:pt x="2907" y="1499"/>
                    <a:pt x="4361" y="1499"/>
                  </a:cubicBezTo>
                  <a:cubicBezTo>
                    <a:pt x="4803" y="1499"/>
                    <a:pt x="5244" y="1497"/>
                    <a:pt x="5682" y="1493"/>
                  </a:cubicBezTo>
                  <a:cubicBezTo>
                    <a:pt x="5570" y="942"/>
                    <a:pt x="5314" y="473"/>
                    <a:pt x="5017" y="78"/>
                  </a:cubicBezTo>
                  <a:cubicBezTo>
                    <a:pt x="4172" y="21"/>
                    <a:pt x="3326" y="0"/>
                    <a:pt x="2479"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 name="Google Shape;257;p8"/>
            <p:cNvSpPr/>
            <p:nvPr/>
          </p:nvSpPr>
          <p:spPr>
            <a:xfrm>
              <a:off x="2044825" y="1296675"/>
              <a:ext cx="150100" cy="15850"/>
            </a:xfrm>
            <a:custGeom>
              <a:avLst/>
              <a:gdLst/>
              <a:ahLst/>
              <a:cxnLst/>
              <a:rect l="l" t="t" r="r" b="b"/>
              <a:pathLst>
                <a:path w="6004" h="634" extrusionOk="0">
                  <a:moveTo>
                    <a:pt x="3093" y="0"/>
                  </a:moveTo>
                  <a:cubicBezTo>
                    <a:pt x="2289" y="0"/>
                    <a:pt x="1379" y="22"/>
                    <a:pt x="143" y="57"/>
                  </a:cubicBezTo>
                  <a:cubicBezTo>
                    <a:pt x="98" y="59"/>
                    <a:pt x="56" y="107"/>
                    <a:pt x="48" y="170"/>
                  </a:cubicBezTo>
                  <a:lnTo>
                    <a:pt x="5" y="584"/>
                  </a:lnTo>
                  <a:cubicBezTo>
                    <a:pt x="0" y="625"/>
                    <a:pt x="54" y="633"/>
                    <a:pt x="99" y="633"/>
                  </a:cubicBezTo>
                  <a:cubicBezTo>
                    <a:pt x="114" y="633"/>
                    <a:pt x="127" y="632"/>
                    <a:pt x="138" y="632"/>
                  </a:cubicBezTo>
                  <a:cubicBezTo>
                    <a:pt x="196" y="627"/>
                    <a:pt x="259" y="626"/>
                    <a:pt x="323" y="626"/>
                  </a:cubicBezTo>
                  <a:cubicBezTo>
                    <a:pt x="462" y="626"/>
                    <a:pt x="607" y="633"/>
                    <a:pt x="735" y="633"/>
                  </a:cubicBezTo>
                  <a:cubicBezTo>
                    <a:pt x="2489" y="627"/>
                    <a:pt x="4219" y="612"/>
                    <a:pt x="5974" y="606"/>
                  </a:cubicBezTo>
                  <a:cubicBezTo>
                    <a:pt x="5996" y="479"/>
                    <a:pt x="6003" y="301"/>
                    <a:pt x="5996" y="171"/>
                  </a:cubicBezTo>
                  <a:cubicBezTo>
                    <a:pt x="5975" y="154"/>
                    <a:pt x="5947" y="117"/>
                    <a:pt x="5921" y="114"/>
                  </a:cubicBezTo>
                  <a:cubicBezTo>
                    <a:pt x="4874" y="32"/>
                    <a:pt x="4060" y="0"/>
                    <a:pt x="3093"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 name="Google Shape;258;p8"/>
            <p:cNvSpPr/>
            <p:nvPr/>
          </p:nvSpPr>
          <p:spPr>
            <a:xfrm>
              <a:off x="2056525" y="1296350"/>
              <a:ext cx="127925" cy="3550"/>
            </a:xfrm>
            <a:custGeom>
              <a:avLst/>
              <a:gdLst/>
              <a:ahLst/>
              <a:cxnLst/>
              <a:rect l="l" t="t" r="r" b="b"/>
              <a:pathLst>
                <a:path w="5117" h="142" extrusionOk="0">
                  <a:moveTo>
                    <a:pt x="2465" y="0"/>
                  </a:moveTo>
                  <a:cubicBezTo>
                    <a:pt x="2063" y="0"/>
                    <a:pt x="1659" y="10"/>
                    <a:pt x="1256" y="15"/>
                  </a:cubicBezTo>
                  <a:cubicBezTo>
                    <a:pt x="842" y="21"/>
                    <a:pt x="429" y="9"/>
                    <a:pt x="19" y="74"/>
                  </a:cubicBezTo>
                  <a:cubicBezTo>
                    <a:pt x="1" y="76"/>
                    <a:pt x="6" y="102"/>
                    <a:pt x="23" y="102"/>
                  </a:cubicBezTo>
                  <a:cubicBezTo>
                    <a:pt x="108" y="107"/>
                    <a:pt x="194" y="109"/>
                    <a:pt x="279" y="109"/>
                  </a:cubicBezTo>
                  <a:cubicBezTo>
                    <a:pt x="616" y="109"/>
                    <a:pt x="953" y="78"/>
                    <a:pt x="1291" y="68"/>
                  </a:cubicBezTo>
                  <a:cubicBezTo>
                    <a:pt x="1524" y="62"/>
                    <a:pt x="1757" y="60"/>
                    <a:pt x="1991" y="60"/>
                  </a:cubicBezTo>
                  <a:cubicBezTo>
                    <a:pt x="2181" y="60"/>
                    <a:pt x="2370" y="61"/>
                    <a:pt x="2560" y="63"/>
                  </a:cubicBezTo>
                  <a:cubicBezTo>
                    <a:pt x="3406" y="73"/>
                    <a:pt x="4251" y="101"/>
                    <a:pt x="5096" y="142"/>
                  </a:cubicBezTo>
                  <a:cubicBezTo>
                    <a:pt x="5116" y="142"/>
                    <a:pt x="5116" y="112"/>
                    <a:pt x="5097" y="111"/>
                  </a:cubicBezTo>
                  <a:cubicBezTo>
                    <a:pt x="4243" y="38"/>
                    <a:pt x="3383" y="4"/>
                    <a:pt x="2525" y="1"/>
                  </a:cubicBezTo>
                  <a:cubicBezTo>
                    <a:pt x="2505" y="1"/>
                    <a:pt x="2485" y="0"/>
                    <a:pt x="2465"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 name="Google Shape;259;p8"/>
            <p:cNvSpPr/>
            <p:nvPr/>
          </p:nvSpPr>
          <p:spPr>
            <a:xfrm>
              <a:off x="2073075" y="1270150"/>
              <a:ext cx="12275" cy="27750"/>
            </a:xfrm>
            <a:custGeom>
              <a:avLst/>
              <a:gdLst/>
              <a:ahLst/>
              <a:cxnLst/>
              <a:rect l="l" t="t" r="r" b="b"/>
              <a:pathLst>
                <a:path w="491" h="1110" extrusionOk="0">
                  <a:moveTo>
                    <a:pt x="22" y="0"/>
                  </a:moveTo>
                  <a:cubicBezTo>
                    <a:pt x="12" y="0"/>
                    <a:pt x="1" y="10"/>
                    <a:pt x="5" y="22"/>
                  </a:cubicBezTo>
                  <a:lnTo>
                    <a:pt x="228" y="580"/>
                  </a:lnTo>
                  <a:cubicBezTo>
                    <a:pt x="265" y="671"/>
                    <a:pt x="301" y="761"/>
                    <a:pt x="338" y="852"/>
                  </a:cubicBezTo>
                  <a:lnTo>
                    <a:pt x="392" y="989"/>
                  </a:lnTo>
                  <a:cubicBezTo>
                    <a:pt x="408" y="1029"/>
                    <a:pt x="418" y="1075"/>
                    <a:pt x="451" y="1104"/>
                  </a:cubicBezTo>
                  <a:cubicBezTo>
                    <a:pt x="455" y="1107"/>
                    <a:pt x="461" y="1109"/>
                    <a:pt x="466" y="1109"/>
                  </a:cubicBezTo>
                  <a:cubicBezTo>
                    <a:pt x="477" y="1109"/>
                    <a:pt x="487" y="1101"/>
                    <a:pt x="488" y="1088"/>
                  </a:cubicBezTo>
                  <a:cubicBezTo>
                    <a:pt x="491" y="1046"/>
                    <a:pt x="467" y="1011"/>
                    <a:pt x="452" y="974"/>
                  </a:cubicBezTo>
                  <a:cubicBezTo>
                    <a:pt x="433" y="930"/>
                    <a:pt x="414" y="884"/>
                    <a:pt x="393" y="840"/>
                  </a:cubicBezTo>
                  <a:cubicBezTo>
                    <a:pt x="354" y="746"/>
                    <a:pt x="313" y="653"/>
                    <a:pt x="273" y="559"/>
                  </a:cubicBezTo>
                  <a:cubicBezTo>
                    <a:pt x="194" y="377"/>
                    <a:pt x="115" y="192"/>
                    <a:pt x="36" y="9"/>
                  </a:cubicBezTo>
                  <a:cubicBezTo>
                    <a:pt x="33" y="3"/>
                    <a:pt x="28" y="0"/>
                    <a:pt x="22"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60" name="Google Shape;260;p8"/>
          <p:cNvGrpSpPr/>
          <p:nvPr/>
        </p:nvGrpSpPr>
        <p:grpSpPr>
          <a:xfrm flipH="1">
            <a:off x="-66786" y="2724159"/>
            <a:ext cx="9331211" cy="2536352"/>
            <a:chOff x="3719925" y="886625"/>
            <a:chExt cx="796525" cy="249850"/>
          </a:xfrm>
        </p:grpSpPr>
        <p:sp>
          <p:nvSpPr>
            <p:cNvPr id="261" name="Google Shape;261;p8"/>
            <p:cNvSpPr/>
            <p:nvPr/>
          </p:nvSpPr>
          <p:spPr>
            <a:xfrm>
              <a:off x="3719925" y="886625"/>
              <a:ext cx="796525" cy="249850"/>
            </a:xfrm>
            <a:custGeom>
              <a:avLst/>
              <a:gdLst/>
              <a:ahLst/>
              <a:cxnLst/>
              <a:rect l="l" t="t" r="r" b="b"/>
              <a:pathLst>
                <a:path w="31861" h="9994" extrusionOk="0">
                  <a:moveTo>
                    <a:pt x="304" y="0"/>
                  </a:moveTo>
                  <a:lnTo>
                    <a:pt x="0" y="9701"/>
                  </a:lnTo>
                  <a:lnTo>
                    <a:pt x="31861" y="9993"/>
                  </a:lnTo>
                  <a:lnTo>
                    <a:pt x="31861" y="7539"/>
                  </a:lnTo>
                  <a:cubicBezTo>
                    <a:pt x="31861" y="7539"/>
                    <a:pt x="18213" y="5894"/>
                    <a:pt x="14432" y="4086"/>
                  </a:cubicBezTo>
                  <a:cubicBezTo>
                    <a:pt x="10653" y="2277"/>
                    <a:pt x="304" y="0"/>
                    <a:pt x="304" y="0"/>
                  </a:cubicBezTo>
                  <a:close/>
                </a:path>
              </a:pathLst>
            </a:custGeom>
            <a:solidFill>
              <a:srgbClr val="ACB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 name="Google Shape;262;p8"/>
            <p:cNvSpPr/>
            <p:nvPr/>
          </p:nvSpPr>
          <p:spPr>
            <a:xfrm>
              <a:off x="3780525" y="935350"/>
              <a:ext cx="421300" cy="198625"/>
            </a:xfrm>
            <a:custGeom>
              <a:avLst/>
              <a:gdLst/>
              <a:ahLst/>
              <a:cxnLst/>
              <a:rect l="l" t="t" r="r" b="b"/>
              <a:pathLst>
                <a:path w="16852" h="7945" extrusionOk="0">
                  <a:moveTo>
                    <a:pt x="5698" y="1"/>
                  </a:moveTo>
                  <a:cubicBezTo>
                    <a:pt x="4209" y="115"/>
                    <a:pt x="2823" y="410"/>
                    <a:pt x="1479" y="1100"/>
                  </a:cubicBezTo>
                  <a:cubicBezTo>
                    <a:pt x="975" y="1359"/>
                    <a:pt x="459" y="1689"/>
                    <a:pt x="239" y="2211"/>
                  </a:cubicBezTo>
                  <a:cubicBezTo>
                    <a:pt x="0" y="2778"/>
                    <a:pt x="177" y="3455"/>
                    <a:pt x="547" y="3945"/>
                  </a:cubicBezTo>
                  <a:cubicBezTo>
                    <a:pt x="915" y="4436"/>
                    <a:pt x="1450" y="4774"/>
                    <a:pt x="1987" y="5073"/>
                  </a:cubicBezTo>
                  <a:cubicBezTo>
                    <a:pt x="2302" y="5248"/>
                    <a:pt x="2622" y="5435"/>
                    <a:pt x="2947" y="5626"/>
                  </a:cubicBezTo>
                  <a:cubicBezTo>
                    <a:pt x="4162" y="6343"/>
                    <a:pt x="5439" y="7129"/>
                    <a:pt x="6699" y="7598"/>
                  </a:cubicBezTo>
                  <a:cubicBezTo>
                    <a:pt x="6866" y="7675"/>
                    <a:pt x="7031" y="7750"/>
                    <a:pt x="7197" y="7827"/>
                  </a:cubicBezTo>
                  <a:lnTo>
                    <a:pt x="16852" y="7944"/>
                  </a:lnTo>
                  <a:cubicBezTo>
                    <a:pt x="16551" y="7827"/>
                    <a:pt x="16248" y="7710"/>
                    <a:pt x="15946" y="7593"/>
                  </a:cubicBezTo>
                  <a:cubicBezTo>
                    <a:pt x="12739" y="6354"/>
                    <a:pt x="9505" y="5365"/>
                    <a:pt x="6191" y="4551"/>
                  </a:cubicBezTo>
                  <a:cubicBezTo>
                    <a:pt x="5417" y="4362"/>
                    <a:pt x="3815" y="3741"/>
                    <a:pt x="3193" y="3325"/>
                  </a:cubicBezTo>
                  <a:cubicBezTo>
                    <a:pt x="2786" y="3054"/>
                    <a:pt x="2389" y="2661"/>
                    <a:pt x="2377" y="2172"/>
                  </a:cubicBezTo>
                  <a:cubicBezTo>
                    <a:pt x="2371" y="1898"/>
                    <a:pt x="2490" y="1632"/>
                    <a:pt x="2669" y="1425"/>
                  </a:cubicBezTo>
                  <a:cubicBezTo>
                    <a:pt x="2848" y="1218"/>
                    <a:pt x="3082" y="1067"/>
                    <a:pt x="3327" y="946"/>
                  </a:cubicBezTo>
                  <a:cubicBezTo>
                    <a:pt x="4348" y="444"/>
                    <a:pt x="5483" y="489"/>
                    <a:pt x="6595" y="243"/>
                  </a:cubicBezTo>
                  <a:lnTo>
                    <a:pt x="5698" y="1"/>
                  </a:ln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63" name="Google Shape;263;p8"/>
          <p:cNvGrpSpPr/>
          <p:nvPr/>
        </p:nvGrpSpPr>
        <p:grpSpPr>
          <a:xfrm>
            <a:off x="8301149" y="2118261"/>
            <a:ext cx="633283" cy="907000"/>
            <a:chOff x="4231075" y="2556050"/>
            <a:chExt cx="494250" cy="707875"/>
          </a:xfrm>
        </p:grpSpPr>
        <p:sp>
          <p:nvSpPr>
            <p:cNvPr id="264" name="Google Shape;264;p8"/>
            <p:cNvSpPr/>
            <p:nvPr/>
          </p:nvSpPr>
          <p:spPr>
            <a:xfrm>
              <a:off x="4475125" y="2847175"/>
              <a:ext cx="29250" cy="416750"/>
            </a:xfrm>
            <a:custGeom>
              <a:avLst/>
              <a:gdLst/>
              <a:ahLst/>
              <a:cxnLst/>
              <a:rect l="l" t="t" r="r" b="b"/>
              <a:pathLst>
                <a:path w="1170" h="16670" extrusionOk="0">
                  <a:moveTo>
                    <a:pt x="234" y="0"/>
                  </a:moveTo>
                  <a:cubicBezTo>
                    <a:pt x="234" y="1"/>
                    <a:pt x="795" y="9614"/>
                    <a:pt x="0" y="16475"/>
                  </a:cubicBezTo>
                  <a:lnTo>
                    <a:pt x="1123" y="16669"/>
                  </a:lnTo>
                  <a:cubicBezTo>
                    <a:pt x="282" y="11162"/>
                    <a:pt x="1169" y="774"/>
                    <a:pt x="1169" y="774"/>
                  </a:cubicBezTo>
                  <a:lnTo>
                    <a:pt x="2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 name="Google Shape;265;p8"/>
            <p:cNvSpPr/>
            <p:nvPr/>
          </p:nvSpPr>
          <p:spPr>
            <a:xfrm>
              <a:off x="4235150" y="2561500"/>
              <a:ext cx="490175" cy="463350"/>
            </a:xfrm>
            <a:custGeom>
              <a:avLst/>
              <a:gdLst/>
              <a:ahLst/>
              <a:cxnLst/>
              <a:rect l="l" t="t" r="r" b="b"/>
              <a:pathLst>
                <a:path w="19607" h="18534" extrusionOk="0">
                  <a:moveTo>
                    <a:pt x="10504" y="0"/>
                  </a:moveTo>
                  <a:cubicBezTo>
                    <a:pt x="9136" y="0"/>
                    <a:pt x="7642" y="152"/>
                    <a:pt x="6102" y="502"/>
                  </a:cubicBezTo>
                  <a:cubicBezTo>
                    <a:pt x="5237" y="698"/>
                    <a:pt x="4429" y="1134"/>
                    <a:pt x="3779" y="1707"/>
                  </a:cubicBezTo>
                  <a:cubicBezTo>
                    <a:pt x="3127" y="2278"/>
                    <a:pt x="2706" y="3147"/>
                    <a:pt x="2953" y="3899"/>
                  </a:cubicBezTo>
                  <a:cubicBezTo>
                    <a:pt x="2371" y="4028"/>
                    <a:pt x="1876" y="4432"/>
                    <a:pt x="1538" y="4898"/>
                  </a:cubicBezTo>
                  <a:cubicBezTo>
                    <a:pt x="1198" y="5365"/>
                    <a:pt x="995" y="5895"/>
                    <a:pt x="792" y="6419"/>
                  </a:cubicBezTo>
                  <a:cubicBezTo>
                    <a:pt x="400" y="7442"/>
                    <a:pt x="1" y="8516"/>
                    <a:pt x="174" y="9554"/>
                  </a:cubicBezTo>
                  <a:cubicBezTo>
                    <a:pt x="291" y="10268"/>
                    <a:pt x="671" y="10905"/>
                    <a:pt x="1055" y="11521"/>
                  </a:cubicBezTo>
                  <a:cubicBezTo>
                    <a:pt x="1725" y="12596"/>
                    <a:pt x="2478" y="13700"/>
                    <a:pt x="3680" y="14267"/>
                  </a:cubicBezTo>
                  <a:cubicBezTo>
                    <a:pt x="3573" y="14284"/>
                    <a:pt x="3472" y="14345"/>
                    <a:pt x="3410" y="14429"/>
                  </a:cubicBezTo>
                  <a:cubicBezTo>
                    <a:pt x="3279" y="15832"/>
                    <a:pt x="4085" y="17215"/>
                    <a:pt x="5401" y="17844"/>
                  </a:cubicBezTo>
                  <a:cubicBezTo>
                    <a:pt x="5928" y="18095"/>
                    <a:pt x="6519" y="18231"/>
                    <a:pt x="7116" y="18320"/>
                  </a:cubicBezTo>
                  <a:cubicBezTo>
                    <a:pt x="7343" y="18353"/>
                    <a:pt x="7584" y="18375"/>
                    <a:pt x="7826" y="18375"/>
                  </a:cubicBezTo>
                  <a:cubicBezTo>
                    <a:pt x="8317" y="18375"/>
                    <a:pt x="8807" y="18285"/>
                    <a:pt x="9174" y="18025"/>
                  </a:cubicBezTo>
                  <a:cubicBezTo>
                    <a:pt x="9610" y="18365"/>
                    <a:pt x="10223" y="18534"/>
                    <a:pt x="10843" y="18534"/>
                  </a:cubicBezTo>
                  <a:cubicBezTo>
                    <a:pt x="11049" y="18534"/>
                    <a:pt x="11256" y="18515"/>
                    <a:pt x="11458" y="18478"/>
                  </a:cubicBezTo>
                  <a:cubicBezTo>
                    <a:pt x="12103" y="18359"/>
                    <a:pt x="12812" y="17990"/>
                    <a:pt x="12930" y="17394"/>
                  </a:cubicBezTo>
                  <a:cubicBezTo>
                    <a:pt x="13034" y="17512"/>
                    <a:pt x="13278" y="17569"/>
                    <a:pt x="13601" y="17569"/>
                  </a:cubicBezTo>
                  <a:cubicBezTo>
                    <a:pt x="14299" y="17569"/>
                    <a:pt x="15364" y="17299"/>
                    <a:pt x="16163" y="16787"/>
                  </a:cubicBezTo>
                  <a:cubicBezTo>
                    <a:pt x="18109" y="15539"/>
                    <a:pt x="18970" y="12985"/>
                    <a:pt x="17974" y="11143"/>
                  </a:cubicBezTo>
                  <a:cubicBezTo>
                    <a:pt x="18229" y="11132"/>
                    <a:pt x="18472" y="10935"/>
                    <a:pt x="18519" y="10703"/>
                  </a:cubicBezTo>
                  <a:cubicBezTo>
                    <a:pt x="18564" y="10739"/>
                    <a:pt x="18621" y="10755"/>
                    <a:pt x="18681" y="10755"/>
                  </a:cubicBezTo>
                  <a:cubicBezTo>
                    <a:pt x="18791" y="10755"/>
                    <a:pt x="18911" y="10702"/>
                    <a:pt x="18988" y="10620"/>
                  </a:cubicBezTo>
                  <a:cubicBezTo>
                    <a:pt x="19106" y="10493"/>
                    <a:pt x="19147" y="10325"/>
                    <a:pt x="19175" y="10163"/>
                  </a:cubicBezTo>
                  <a:cubicBezTo>
                    <a:pt x="19607" y="7825"/>
                    <a:pt x="18764" y="5394"/>
                    <a:pt x="16978" y="3827"/>
                  </a:cubicBezTo>
                  <a:cubicBezTo>
                    <a:pt x="16822" y="3691"/>
                    <a:pt x="16637" y="3553"/>
                    <a:pt x="16416" y="3553"/>
                  </a:cubicBezTo>
                  <a:cubicBezTo>
                    <a:pt x="16406" y="3553"/>
                    <a:pt x="16396" y="3554"/>
                    <a:pt x="16385" y="3554"/>
                  </a:cubicBezTo>
                  <a:cubicBezTo>
                    <a:pt x="16596" y="3488"/>
                    <a:pt x="17025" y="3306"/>
                    <a:pt x="17143" y="3021"/>
                  </a:cubicBezTo>
                  <a:cubicBezTo>
                    <a:pt x="17782" y="1467"/>
                    <a:pt x="14755" y="0"/>
                    <a:pt x="105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 name="Google Shape;266;p8"/>
            <p:cNvSpPr/>
            <p:nvPr/>
          </p:nvSpPr>
          <p:spPr>
            <a:xfrm>
              <a:off x="4454400" y="2566575"/>
              <a:ext cx="221750" cy="116150"/>
            </a:xfrm>
            <a:custGeom>
              <a:avLst/>
              <a:gdLst/>
              <a:ahLst/>
              <a:cxnLst/>
              <a:rect l="l" t="t" r="r" b="b"/>
              <a:pathLst>
                <a:path w="8870" h="4646" extrusionOk="0">
                  <a:moveTo>
                    <a:pt x="4373" y="0"/>
                  </a:moveTo>
                  <a:cubicBezTo>
                    <a:pt x="4354" y="7"/>
                    <a:pt x="4334" y="10"/>
                    <a:pt x="4316" y="15"/>
                  </a:cubicBezTo>
                  <a:cubicBezTo>
                    <a:pt x="1698" y="726"/>
                    <a:pt x="1" y="2068"/>
                    <a:pt x="363" y="3169"/>
                  </a:cubicBezTo>
                  <a:cubicBezTo>
                    <a:pt x="657" y="4065"/>
                    <a:pt x="2246" y="4645"/>
                    <a:pt x="4390" y="4645"/>
                  </a:cubicBezTo>
                  <a:cubicBezTo>
                    <a:pt x="5190" y="4645"/>
                    <a:pt x="6066" y="4565"/>
                    <a:pt x="6982" y="4390"/>
                  </a:cubicBezTo>
                  <a:cubicBezTo>
                    <a:pt x="7556" y="4279"/>
                    <a:pt x="8094" y="4144"/>
                    <a:pt x="8589" y="3987"/>
                  </a:cubicBezTo>
                  <a:cubicBezTo>
                    <a:pt x="8468" y="3861"/>
                    <a:pt x="8342" y="3739"/>
                    <a:pt x="8210" y="3623"/>
                  </a:cubicBezTo>
                  <a:cubicBezTo>
                    <a:pt x="8054" y="3488"/>
                    <a:pt x="7870" y="3349"/>
                    <a:pt x="7649" y="3349"/>
                  </a:cubicBezTo>
                  <a:cubicBezTo>
                    <a:pt x="7638" y="3349"/>
                    <a:pt x="7627" y="3350"/>
                    <a:pt x="7616" y="3350"/>
                  </a:cubicBezTo>
                  <a:cubicBezTo>
                    <a:pt x="7827" y="3283"/>
                    <a:pt x="8257" y="3101"/>
                    <a:pt x="8374" y="2817"/>
                  </a:cubicBezTo>
                  <a:cubicBezTo>
                    <a:pt x="8870" y="1610"/>
                    <a:pt x="7154" y="457"/>
                    <a:pt x="4373"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 name="Google Shape;267;p8"/>
            <p:cNvSpPr/>
            <p:nvPr/>
          </p:nvSpPr>
          <p:spPr>
            <a:xfrm>
              <a:off x="4511525" y="2678150"/>
              <a:ext cx="203400" cy="231600"/>
            </a:xfrm>
            <a:custGeom>
              <a:avLst/>
              <a:gdLst/>
              <a:ahLst/>
              <a:cxnLst/>
              <a:rect l="l" t="t" r="r" b="b"/>
              <a:pathLst>
                <a:path w="8136" h="9264" extrusionOk="0">
                  <a:moveTo>
                    <a:pt x="1" y="0"/>
                  </a:moveTo>
                  <a:cubicBezTo>
                    <a:pt x="600" y="580"/>
                    <a:pt x="6395" y="5196"/>
                    <a:pt x="6088" y="8025"/>
                  </a:cubicBezTo>
                  <a:cubicBezTo>
                    <a:pt x="5989" y="8934"/>
                    <a:pt x="6223" y="9263"/>
                    <a:pt x="6552" y="9263"/>
                  </a:cubicBezTo>
                  <a:cubicBezTo>
                    <a:pt x="6776" y="9263"/>
                    <a:pt x="7044" y="9111"/>
                    <a:pt x="7280" y="8886"/>
                  </a:cubicBezTo>
                  <a:cubicBezTo>
                    <a:pt x="7417" y="8053"/>
                    <a:pt x="7313" y="7207"/>
                    <a:pt x="6919" y="6477"/>
                  </a:cubicBezTo>
                  <a:cubicBezTo>
                    <a:pt x="7174" y="6466"/>
                    <a:pt x="7417" y="6269"/>
                    <a:pt x="7464" y="6037"/>
                  </a:cubicBezTo>
                  <a:cubicBezTo>
                    <a:pt x="7509" y="6073"/>
                    <a:pt x="7566" y="6089"/>
                    <a:pt x="7626" y="6089"/>
                  </a:cubicBezTo>
                  <a:cubicBezTo>
                    <a:pt x="7736" y="6089"/>
                    <a:pt x="7856" y="6036"/>
                    <a:pt x="7933" y="5954"/>
                  </a:cubicBezTo>
                  <a:cubicBezTo>
                    <a:pt x="8051" y="5827"/>
                    <a:pt x="8135" y="5660"/>
                    <a:pt x="8120" y="5497"/>
                  </a:cubicBezTo>
                  <a:cubicBezTo>
                    <a:pt x="7961" y="3663"/>
                    <a:pt x="3546" y="139"/>
                    <a:pt x="1"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 name="Google Shape;268;p8"/>
            <p:cNvSpPr/>
            <p:nvPr/>
          </p:nvSpPr>
          <p:spPr>
            <a:xfrm>
              <a:off x="4384400" y="2865875"/>
              <a:ext cx="317725" cy="159000"/>
            </a:xfrm>
            <a:custGeom>
              <a:avLst/>
              <a:gdLst/>
              <a:ahLst/>
              <a:cxnLst/>
              <a:rect l="l" t="t" r="r" b="b"/>
              <a:pathLst>
                <a:path w="12709" h="6360" extrusionOk="0">
                  <a:moveTo>
                    <a:pt x="7882" y="0"/>
                  </a:moveTo>
                  <a:cubicBezTo>
                    <a:pt x="6378" y="0"/>
                    <a:pt x="4917" y="137"/>
                    <a:pt x="4293" y="157"/>
                  </a:cubicBezTo>
                  <a:cubicBezTo>
                    <a:pt x="1993" y="226"/>
                    <a:pt x="0" y="3454"/>
                    <a:pt x="1470" y="6183"/>
                  </a:cubicBezTo>
                  <a:cubicBezTo>
                    <a:pt x="1599" y="6194"/>
                    <a:pt x="1729" y="6200"/>
                    <a:pt x="1860" y="6200"/>
                  </a:cubicBezTo>
                  <a:cubicBezTo>
                    <a:pt x="2349" y="6200"/>
                    <a:pt x="2838" y="6111"/>
                    <a:pt x="3204" y="5851"/>
                  </a:cubicBezTo>
                  <a:cubicBezTo>
                    <a:pt x="3640" y="6191"/>
                    <a:pt x="4253" y="6360"/>
                    <a:pt x="4873" y="6360"/>
                  </a:cubicBezTo>
                  <a:cubicBezTo>
                    <a:pt x="5079" y="6360"/>
                    <a:pt x="5286" y="6341"/>
                    <a:pt x="5488" y="6304"/>
                  </a:cubicBezTo>
                  <a:cubicBezTo>
                    <a:pt x="6135" y="6186"/>
                    <a:pt x="6896" y="5939"/>
                    <a:pt x="7015" y="5344"/>
                  </a:cubicBezTo>
                  <a:cubicBezTo>
                    <a:pt x="7050" y="5417"/>
                    <a:pt x="7293" y="5477"/>
                    <a:pt x="7660" y="5477"/>
                  </a:cubicBezTo>
                  <a:cubicBezTo>
                    <a:pt x="8849" y="5477"/>
                    <a:pt x="11332" y="4846"/>
                    <a:pt x="12201" y="2002"/>
                  </a:cubicBezTo>
                  <a:cubicBezTo>
                    <a:pt x="12709" y="338"/>
                    <a:pt x="10243" y="0"/>
                    <a:pt x="7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 name="Google Shape;269;p8"/>
            <p:cNvSpPr/>
            <p:nvPr/>
          </p:nvSpPr>
          <p:spPr>
            <a:xfrm>
              <a:off x="4490000" y="2898500"/>
              <a:ext cx="91325" cy="94425"/>
            </a:xfrm>
            <a:custGeom>
              <a:avLst/>
              <a:gdLst/>
              <a:ahLst/>
              <a:cxnLst/>
              <a:rect l="l" t="t" r="r" b="b"/>
              <a:pathLst>
                <a:path w="3653" h="3777" extrusionOk="0">
                  <a:moveTo>
                    <a:pt x="3479" y="0"/>
                  </a:moveTo>
                  <a:cubicBezTo>
                    <a:pt x="969" y="1432"/>
                    <a:pt x="59" y="3139"/>
                    <a:pt x="59" y="3139"/>
                  </a:cubicBezTo>
                  <a:lnTo>
                    <a:pt x="1" y="3776"/>
                  </a:lnTo>
                  <a:cubicBezTo>
                    <a:pt x="1" y="3776"/>
                    <a:pt x="1468" y="1121"/>
                    <a:pt x="3652" y="22"/>
                  </a:cubicBezTo>
                  <a:lnTo>
                    <a:pt x="34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 name="Google Shape;270;p8"/>
            <p:cNvSpPr/>
            <p:nvPr/>
          </p:nvSpPr>
          <p:spPr>
            <a:xfrm>
              <a:off x="4401725" y="2863400"/>
              <a:ext cx="92125" cy="109500"/>
            </a:xfrm>
            <a:custGeom>
              <a:avLst/>
              <a:gdLst/>
              <a:ahLst/>
              <a:cxnLst/>
              <a:rect l="l" t="t" r="r" b="b"/>
              <a:pathLst>
                <a:path w="3685" h="4380" extrusionOk="0">
                  <a:moveTo>
                    <a:pt x="1" y="0"/>
                  </a:moveTo>
                  <a:cubicBezTo>
                    <a:pt x="2847" y="1439"/>
                    <a:pt x="3550" y="4379"/>
                    <a:pt x="3550" y="4379"/>
                  </a:cubicBezTo>
                  <a:lnTo>
                    <a:pt x="3685" y="3567"/>
                  </a:lnTo>
                  <a:cubicBezTo>
                    <a:pt x="3685" y="3567"/>
                    <a:pt x="2361" y="1218"/>
                    <a:pt x="201" y="25"/>
                  </a:cubicBez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 name="Google Shape;271;p8"/>
            <p:cNvSpPr/>
            <p:nvPr/>
          </p:nvSpPr>
          <p:spPr>
            <a:xfrm>
              <a:off x="4364425" y="2912525"/>
              <a:ext cx="126650" cy="113200"/>
            </a:xfrm>
            <a:custGeom>
              <a:avLst/>
              <a:gdLst/>
              <a:ahLst/>
              <a:cxnLst/>
              <a:rect l="l" t="t" r="r" b="b"/>
              <a:pathLst>
                <a:path w="5066" h="4528" extrusionOk="0">
                  <a:moveTo>
                    <a:pt x="0" y="0"/>
                  </a:moveTo>
                  <a:lnTo>
                    <a:pt x="0" y="0"/>
                  </a:lnTo>
                  <a:cubicBezTo>
                    <a:pt x="3999" y="2256"/>
                    <a:pt x="4995" y="4527"/>
                    <a:pt x="4995" y="4527"/>
                  </a:cubicBezTo>
                  <a:lnTo>
                    <a:pt x="5066" y="3930"/>
                  </a:lnTo>
                  <a:cubicBezTo>
                    <a:pt x="5066" y="3930"/>
                    <a:pt x="3803" y="2076"/>
                    <a:pt x="248" y="12"/>
                  </a:cubicBez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 name="Google Shape;272;p8"/>
            <p:cNvSpPr/>
            <p:nvPr/>
          </p:nvSpPr>
          <p:spPr>
            <a:xfrm>
              <a:off x="4511200" y="2935275"/>
              <a:ext cx="85600" cy="22200"/>
            </a:xfrm>
            <a:custGeom>
              <a:avLst/>
              <a:gdLst/>
              <a:ahLst/>
              <a:cxnLst/>
              <a:rect l="l" t="t" r="r" b="b"/>
              <a:pathLst>
                <a:path w="3424" h="888" extrusionOk="0">
                  <a:moveTo>
                    <a:pt x="3203" y="1"/>
                  </a:moveTo>
                  <a:cubicBezTo>
                    <a:pt x="1579" y="1"/>
                    <a:pt x="364" y="545"/>
                    <a:pt x="364" y="545"/>
                  </a:cubicBezTo>
                  <a:lnTo>
                    <a:pt x="0" y="887"/>
                  </a:lnTo>
                  <a:cubicBezTo>
                    <a:pt x="0" y="887"/>
                    <a:pt x="1401" y="71"/>
                    <a:pt x="3176" y="71"/>
                  </a:cubicBezTo>
                  <a:cubicBezTo>
                    <a:pt x="3258" y="71"/>
                    <a:pt x="3341" y="73"/>
                    <a:pt x="3424" y="77"/>
                  </a:cubicBezTo>
                  <a:lnTo>
                    <a:pt x="3385" y="3"/>
                  </a:lnTo>
                  <a:cubicBezTo>
                    <a:pt x="3324" y="2"/>
                    <a:pt x="3263" y="1"/>
                    <a:pt x="32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 name="Google Shape;273;p8"/>
            <p:cNvSpPr/>
            <p:nvPr/>
          </p:nvSpPr>
          <p:spPr>
            <a:xfrm>
              <a:off x="4490050" y="3042150"/>
              <a:ext cx="42325" cy="50575"/>
            </a:xfrm>
            <a:custGeom>
              <a:avLst/>
              <a:gdLst/>
              <a:ahLst/>
              <a:cxnLst/>
              <a:rect l="l" t="t" r="r" b="b"/>
              <a:pathLst>
                <a:path w="1693" h="2023" extrusionOk="0">
                  <a:moveTo>
                    <a:pt x="1617" y="0"/>
                  </a:moveTo>
                  <a:cubicBezTo>
                    <a:pt x="466" y="606"/>
                    <a:pt x="6" y="1594"/>
                    <a:pt x="6" y="1594"/>
                  </a:cubicBezTo>
                  <a:lnTo>
                    <a:pt x="1" y="2023"/>
                  </a:lnTo>
                  <a:cubicBezTo>
                    <a:pt x="1" y="2023"/>
                    <a:pt x="397" y="686"/>
                    <a:pt x="1693" y="49"/>
                  </a:cubicBezTo>
                  <a:lnTo>
                    <a:pt x="161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 name="Google Shape;274;p8"/>
            <p:cNvSpPr/>
            <p:nvPr/>
          </p:nvSpPr>
          <p:spPr>
            <a:xfrm>
              <a:off x="4475125" y="2847175"/>
              <a:ext cx="29250" cy="416750"/>
            </a:xfrm>
            <a:custGeom>
              <a:avLst/>
              <a:gdLst/>
              <a:ahLst/>
              <a:cxnLst/>
              <a:rect l="l" t="t" r="r" b="b"/>
              <a:pathLst>
                <a:path w="1170" h="16670" extrusionOk="0">
                  <a:moveTo>
                    <a:pt x="234" y="0"/>
                  </a:moveTo>
                  <a:cubicBezTo>
                    <a:pt x="234" y="1"/>
                    <a:pt x="795" y="9614"/>
                    <a:pt x="0" y="16475"/>
                  </a:cubicBezTo>
                  <a:lnTo>
                    <a:pt x="1123" y="16669"/>
                  </a:lnTo>
                  <a:cubicBezTo>
                    <a:pt x="282" y="11162"/>
                    <a:pt x="1169" y="774"/>
                    <a:pt x="1169" y="774"/>
                  </a:cubicBezTo>
                  <a:lnTo>
                    <a:pt x="234" y="0"/>
                  </a:lnTo>
                  <a:close/>
                </a:path>
              </a:pathLst>
            </a:custGeom>
            <a:solidFill>
              <a:srgbClr val="8F6027">
                <a:alpha val="48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 name="Google Shape;275;p8"/>
            <p:cNvSpPr/>
            <p:nvPr/>
          </p:nvSpPr>
          <p:spPr>
            <a:xfrm>
              <a:off x="4480975" y="2847175"/>
              <a:ext cx="23400" cy="202300"/>
            </a:xfrm>
            <a:custGeom>
              <a:avLst/>
              <a:gdLst/>
              <a:ahLst/>
              <a:cxnLst/>
              <a:rect l="l" t="t" r="r" b="b"/>
              <a:pathLst>
                <a:path w="936" h="8092" extrusionOk="0">
                  <a:moveTo>
                    <a:pt x="0" y="0"/>
                  </a:moveTo>
                  <a:cubicBezTo>
                    <a:pt x="0" y="0"/>
                    <a:pt x="200" y="3432"/>
                    <a:pt x="192" y="7659"/>
                  </a:cubicBezTo>
                  <a:cubicBezTo>
                    <a:pt x="313" y="7795"/>
                    <a:pt x="434" y="7940"/>
                    <a:pt x="555" y="8091"/>
                  </a:cubicBezTo>
                  <a:cubicBezTo>
                    <a:pt x="645" y="4159"/>
                    <a:pt x="935" y="774"/>
                    <a:pt x="935" y="774"/>
                  </a:cubicBez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 name="Google Shape;276;p8"/>
            <p:cNvSpPr/>
            <p:nvPr/>
          </p:nvSpPr>
          <p:spPr>
            <a:xfrm>
              <a:off x="4406675" y="2674650"/>
              <a:ext cx="317875" cy="274000"/>
            </a:xfrm>
            <a:custGeom>
              <a:avLst/>
              <a:gdLst/>
              <a:ahLst/>
              <a:cxnLst/>
              <a:rect l="l" t="t" r="r" b="b"/>
              <a:pathLst>
                <a:path w="12715" h="10960" extrusionOk="0">
                  <a:moveTo>
                    <a:pt x="3558" y="1"/>
                  </a:moveTo>
                  <a:cubicBezTo>
                    <a:pt x="1468" y="1"/>
                    <a:pt x="1" y="1731"/>
                    <a:pt x="565" y="4123"/>
                  </a:cubicBezTo>
                  <a:cubicBezTo>
                    <a:pt x="1128" y="6507"/>
                    <a:pt x="4733" y="10960"/>
                    <a:pt x="8548" y="10960"/>
                  </a:cubicBezTo>
                  <a:cubicBezTo>
                    <a:pt x="8634" y="10960"/>
                    <a:pt x="8720" y="10958"/>
                    <a:pt x="8806" y="10953"/>
                  </a:cubicBezTo>
                  <a:cubicBezTo>
                    <a:pt x="12715" y="10743"/>
                    <a:pt x="11849" y="7019"/>
                    <a:pt x="9994" y="4209"/>
                  </a:cubicBezTo>
                  <a:cubicBezTo>
                    <a:pt x="8380" y="1761"/>
                    <a:pt x="5803" y="179"/>
                    <a:pt x="3890" y="15"/>
                  </a:cubicBezTo>
                  <a:cubicBezTo>
                    <a:pt x="3778" y="5"/>
                    <a:pt x="3667" y="1"/>
                    <a:pt x="35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 name="Google Shape;277;p8"/>
            <p:cNvSpPr/>
            <p:nvPr/>
          </p:nvSpPr>
          <p:spPr>
            <a:xfrm>
              <a:off x="4411750" y="2690050"/>
              <a:ext cx="301725" cy="258600"/>
            </a:xfrm>
            <a:custGeom>
              <a:avLst/>
              <a:gdLst/>
              <a:ahLst/>
              <a:cxnLst/>
              <a:rect l="l" t="t" r="r" b="b"/>
              <a:pathLst>
                <a:path w="12069" h="10344" extrusionOk="0">
                  <a:moveTo>
                    <a:pt x="1423" y="1"/>
                  </a:moveTo>
                  <a:cubicBezTo>
                    <a:pt x="480" y="707"/>
                    <a:pt x="0" y="1969"/>
                    <a:pt x="362" y="3507"/>
                  </a:cubicBezTo>
                  <a:cubicBezTo>
                    <a:pt x="925" y="5891"/>
                    <a:pt x="4530" y="10344"/>
                    <a:pt x="8345" y="10344"/>
                  </a:cubicBezTo>
                  <a:cubicBezTo>
                    <a:pt x="8431" y="10344"/>
                    <a:pt x="8517" y="10342"/>
                    <a:pt x="8603" y="10337"/>
                  </a:cubicBezTo>
                  <a:cubicBezTo>
                    <a:pt x="12068" y="10151"/>
                    <a:pt x="11779" y="7206"/>
                    <a:pt x="10380" y="4582"/>
                  </a:cubicBezTo>
                  <a:lnTo>
                    <a:pt x="10380" y="4582"/>
                  </a:lnTo>
                  <a:cubicBezTo>
                    <a:pt x="9980" y="4783"/>
                    <a:pt x="9471" y="4913"/>
                    <a:pt x="8833" y="4946"/>
                  </a:cubicBezTo>
                  <a:cubicBezTo>
                    <a:pt x="8747" y="4951"/>
                    <a:pt x="8661" y="4953"/>
                    <a:pt x="8574" y="4953"/>
                  </a:cubicBezTo>
                  <a:cubicBezTo>
                    <a:pt x="5633" y="4953"/>
                    <a:pt x="2816" y="2306"/>
                    <a:pt x="1423"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 name="Google Shape;278;p8"/>
            <p:cNvSpPr/>
            <p:nvPr/>
          </p:nvSpPr>
          <p:spPr>
            <a:xfrm>
              <a:off x="4303650" y="2556050"/>
              <a:ext cx="393350" cy="120800"/>
            </a:xfrm>
            <a:custGeom>
              <a:avLst/>
              <a:gdLst/>
              <a:ahLst/>
              <a:cxnLst/>
              <a:rect l="l" t="t" r="r" b="b"/>
              <a:pathLst>
                <a:path w="15734" h="4832" extrusionOk="0">
                  <a:moveTo>
                    <a:pt x="7633" y="0"/>
                  </a:moveTo>
                  <a:cubicBezTo>
                    <a:pt x="3729" y="0"/>
                    <a:pt x="618" y="1503"/>
                    <a:pt x="203" y="3212"/>
                  </a:cubicBezTo>
                  <a:cubicBezTo>
                    <a:pt x="1" y="4041"/>
                    <a:pt x="3026" y="4831"/>
                    <a:pt x="6825" y="4831"/>
                  </a:cubicBezTo>
                  <a:cubicBezTo>
                    <a:pt x="8438" y="4831"/>
                    <a:pt x="10189" y="4689"/>
                    <a:pt x="11892" y="4347"/>
                  </a:cubicBezTo>
                  <a:cubicBezTo>
                    <a:pt x="15733" y="3576"/>
                    <a:pt x="15147" y="1741"/>
                    <a:pt x="13013" y="958"/>
                  </a:cubicBezTo>
                  <a:cubicBezTo>
                    <a:pt x="11174" y="284"/>
                    <a:pt x="9329" y="0"/>
                    <a:pt x="76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 name="Google Shape;279;p8"/>
            <p:cNvSpPr/>
            <p:nvPr/>
          </p:nvSpPr>
          <p:spPr>
            <a:xfrm>
              <a:off x="4231075" y="2642500"/>
              <a:ext cx="351850" cy="281825"/>
            </a:xfrm>
            <a:custGeom>
              <a:avLst/>
              <a:gdLst/>
              <a:ahLst/>
              <a:cxnLst/>
              <a:rect l="l" t="t" r="r" b="b"/>
              <a:pathLst>
                <a:path w="14074" h="11273" extrusionOk="0">
                  <a:moveTo>
                    <a:pt x="5962" y="0"/>
                  </a:moveTo>
                  <a:cubicBezTo>
                    <a:pt x="4286" y="0"/>
                    <a:pt x="2706" y="456"/>
                    <a:pt x="1687" y="1540"/>
                  </a:cubicBezTo>
                  <a:cubicBezTo>
                    <a:pt x="950" y="2324"/>
                    <a:pt x="0" y="4851"/>
                    <a:pt x="336" y="6315"/>
                  </a:cubicBezTo>
                  <a:cubicBezTo>
                    <a:pt x="1471" y="11272"/>
                    <a:pt x="4448" y="11228"/>
                    <a:pt x="5191" y="11264"/>
                  </a:cubicBezTo>
                  <a:cubicBezTo>
                    <a:pt x="5279" y="11268"/>
                    <a:pt x="5367" y="11270"/>
                    <a:pt x="5455" y="11270"/>
                  </a:cubicBezTo>
                  <a:cubicBezTo>
                    <a:pt x="9347" y="11270"/>
                    <a:pt x="12915" y="7230"/>
                    <a:pt x="13429" y="5063"/>
                  </a:cubicBezTo>
                  <a:cubicBezTo>
                    <a:pt x="14073" y="2354"/>
                    <a:pt x="9769" y="0"/>
                    <a:pt x="5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 name="Google Shape;280;p8"/>
            <p:cNvSpPr/>
            <p:nvPr/>
          </p:nvSpPr>
          <p:spPr>
            <a:xfrm>
              <a:off x="4238600" y="2622125"/>
              <a:ext cx="199475" cy="146875"/>
            </a:xfrm>
            <a:custGeom>
              <a:avLst/>
              <a:gdLst/>
              <a:ahLst/>
              <a:cxnLst/>
              <a:rect l="l" t="t" r="r" b="b"/>
              <a:pathLst>
                <a:path w="7979" h="5875" extrusionOk="0">
                  <a:moveTo>
                    <a:pt x="3049" y="0"/>
                  </a:moveTo>
                  <a:lnTo>
                    <a:pt x="3049" y="0"/>
                  </a:lnTo>
                  <a:cubicBezTo>
                    <a:pt x="2937" y="186"/>
                    <a:pt x="2852" y="376"/>
                    <a:pt x="2805" y="569"/>
                  </a:cubicBezTo>
                  <a:cubicBezTo>
                    <a:pt x="2752" y="781"/>
                    <a:pt x="2919" y="992"/>
                    <a:pt x="3253" y="1189"/>
                  </a:cubicBezTo>
                  <a:cubicBezTo>
                    <a:pt x="2531" y="1439"/>
                    <a:pt x="1890" y="1819"/>
                    <a:pt x="1386" y="2355"/>
                  </a:cubicBezTo>
                  <a:cubicBezTo>
                    <a:pt x="834" y="2941"/>
                    <a:pt x="162" y="4510"/>
                    <a:pt x="1" y="5875"/>
                  </a:cubicBezTo>
                  <a:cubicBezTo>
                    <a:pt x="1035" y="2890"/>
                    <a:pt x="4271" y="1112"/>
                    <a:pt x="7539" y="1112"/>
                  </a:cubicBezTo>
                  <a:cubicBezTo>
                    <a:pt x="7685" y="1112"/>
                    <a:pt x="7832" y="1116"/>
                    <a:pt x="7978" y="1123"/>
                  </a:cubicBezTo>
                  <a:cubicBezTo>
                    <a:pt x="7978" y="1123"/>
                    <a:pt x="3035" y="879"/>
                    <a:pt x="3049"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 name="Google Shape;281;p8"/>
            <p:cNvSpPr/>
            <p:nvPr/>
          </p:nvSpPr>
          <p:spPr>
            <a:xfrm>
              <a:off x="4279025" y="2639100"/>
              <a:ext cx="23425" cy="20750"/>
            </a:xfrm>
            <a:custGeom>
              <a:avLst/>
              <a:gdLst/>
              <a:ahLst/>
              <a:cxnLst/>
              <a:rect l="l" t="t" r="r" b="b"/>
              <a:pathLst>
                <a:path w="937" h="830" extrusionOk="0">
                  <a:moveTo>
                    <a:pt x="99" y="0"/>
                  </a:moveTo>
                  <a:cubicBezTo>
                    <a:pt x="99" y="0"/>
                    <a:pt x="1" y="672"/>
                    <a:pt x="283" y="802"/>
                  </a:cubicBezTo>
                  <a:cubicBezTo>
                    <a:pt x="325" y="822"/>
                    <a:pt x="361" y="830"/>
                    <a:pt x="394" y="830"/>
                  </a:cubicBezTo>
                  <a:cubicBezTo>
                    <a:pt x="524" y="830"/>
                    <a:pt x="581" y="701"/>
                    <a:pt x="581" y="701"/>
                  </a:cubicBezTo>
                  <a:cubicBezTo>
                    <a:pt x="937" y="624"/>
                    <a:pt x="623" y="223"/>
                    <a:pt x="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 name="Google Shape;282;p8"/>
            <p:cNvSpPr/>
            <p:nvPr/>
          </p:nvSpPr>
          <p:spPr>
            <a:xfrm>
              <a:off x="4289475" y="2622675"/>
              <a:ext cx="17800" cy="19300"/>
            </a:xfrm>
            <a:custGeom>
              <a:avLst/>
              <a:gdLst/>
              <a:ahLst/>
              <a:cxnLst/>
              <a:rect l="l" t="t" r="r" b="b"/>
              <a:pathLst>
                <a:path w="712" h="772" extrusionOk="0">
                  <a:moveTo>
                    <a:pt x="253" y="1"/>
                  </a:moveTo>
                  <a:cubicBezTo>
                    <a:pt x="253" y="1"/>
                    <a:pt x="0" y="516"/>
                    <a:pt x="152" y="705"/>
                  </a:cubicBezTo>
                  <a:cubicBezTo>
                    <a:pt x="192" y="754"/>
                    <a:pt x="232" y="771"/>
                    <a:pt x="268" y="771"/>
                  </a:cubicBezTo>
                  <a:cubicBezTo>
                    <a:pt x="346" y="771"/>
                    <a:pt x="406" y="689"/>
                    <a:pt x="406" y="689"/>
                  </a:cubicBezTo>
                  <a:cubicBezTo>
                    <a:pt x="415" y="690"/>
                    <a:pt x="424" y="690"/>
                    <a:pt x="432" y="690"/>
                  </a:cubicBezTo>
                  <a:cubicBezTo>
                    <a:pt x="712" y="690"/>
                    <a:pt x="554" y="254"/>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 name="Google Shape;283;p8"/>
            <p:cNvSpPr/>
            <p:nvPr/>
          </p:nvSpPr>
          <p:spPr>
            <a:xfrm>
              <a:off x="4264225" y="2659575"/>
              <a:ext cx="13325" cy="7000"/>
            </a:xfrm>
            <a:custGeom>
              <a:avLst/>
              <a:gdLst/>
              <a:ahLst/>
              <a:cxnLst/>
              <a:rect l="l" t="t" r="r" b="b"/>
              <a:pathLst>
                <a:path w="533" h="280" extrusionOk="0">
                  <a:moveTo>
                    <a:pt x="270" y="1"/>
                  </a:moveTo>
                  <a:cubicBezTo>
                    <a:pt x="185" y="1"/>
                    <a:pt x="87" y="17"/>
                    <a:pt x="1" y="51"/>
                  </a:cubicBezTo>
                  <a:cubicBezTo>
                    <a:pt x="1" y="51"/>
                    <a:pt x="226" y="280"/>
                    <a:pt x="381" y="280"/>
                  </a:cubicBezTo>
                  <a:cubicBezTo>
                    <a:pt x="390" y="280"/>
                    <a:pt x="398" y="279"/>
                    <a:pt x="406" y="277"/>
                  </a:cubicBezTo>
                  <a:cubicBezTo>
                    <a:pt x="533" y="253"/>
                    <a:pt x="459" y="146"/>
                    <a:pt x="459" y="146"/>
                  </a:cubicBezTo>
                  <a:cubicBezTo>
                    <a:pt x="519" y="49"/>
                    <a:pt x="414" y="1"/>
                    <a:pt x="2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 name="Google Shape;284;p8"/>
            <p:cNvSpPr/>
            <p:nvPr/>
          </p:nvSpPr>
          <p:spPr>
            <a:xfrm>
              <a:off x="4273750" y="2796400"/>
              <a:ext cx="282150" cy="130475"/>
            </a:xfrm>
            <a:custGeom>
              <a:avLst/>
              <a:gdLst/>
              <a:ahLst/>
              <a:cxnLst/>
              <a:rect l="l" t="t" r="r" b="b"/>
              <a:pathLst>
                <a:path w="11286" h="5219" extrusionOk="0">
                  <a:moveTo>
                    <a:pt x="11286" y="1"/>
                  </a:moveTo>
                  <a:lnTo>
                    <a:pt x="11286" y="1"/>
                  </a:lnTo>
                  <a:cubicBezTo>
                    <a:pt x="9441" y="1915"/>
                    <a:pt x="6266" y="3860"/>
                    <a:pt x="2893" y="3860"/>
                  </a:cubicBezTo>
                  <a:cubicBezTo>
                    <a:pt x="2784" y="3860"/>
                    <a:pt x="2674" y="3858"/>
                    <a:pt x="2564" y="3854"/>
                  </a:cubicBezTo>
                  <a:cubicBezTo>
                    <a:pt x="2137" y="3837"/>
                    <a:pt x="1114" y="3837"/>
                    <a:pt x="0" y="3355"/>
                  </a:cubicBezTo>
                  <a:lnTo>
                    <a:pt x="0" y="3355"/>
                  </a:lnTo>
                  <a:cubicBezTo>
                    <a:pt x="1318" y="5096"/>
                    <a:pt x="3008" y="5187"/>
                    <a:pt x="3532" y="5212"/>
                  </a:cubicBezTo>
                  <a:cubicBezTo>
                    <a:pt x="3617" y="5216"/>
                    <a:pt x="3703" y="5218"/>
                    <a:pt x="3787" y="5218"/>
                  </a:cubicBezTo>
                  <a:cubicBezTo>
                    <a:pt x="7091" y="5218"/>
                    <a:pt x="10117" y="2207"/>
                    <a:pt x="11286"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 name="Google Shape;285;p8"/>
            <p:cNvSpPr/>
            <p:nvPr/>
          </p:nvSpPr>
          <p:spPr>
            <a:xfrm>
              <a:off x="4525050" y="2885925"/>
              <a:ext cx="170150" cy="66050"/>
            </a:xfrm>
            <a:custGeom>
              <a:avLst/>
              <a:gdLst/>
              <a:ahLst/>
              <a:cxnLst/>
              <a:rect l="l" t="t" r="r" b="b"/>
              <a:pathLst>
                <a:path w="6806" h="2642" extrusionOk="0">
                  <a:moveTo>
                    <a:pt x="4512" y="0"/>
                  </a:moveTo>
                  <a:cubicBezTo>
                    <a:pt x="4361" y="0"/>
                    <a:pt x="4208" y="4"/>
                    <a:pt x="4056" y="9"/>
                  </a:cubicBezTo>
                  <a:cubicBezTo>
                    <a:pt x="2670" y="58"/>
                    <a:pt x="1" y="449"/>
                    <a:pt x="200" y="1125"/>
                  </a:cubicBezTo>
                  <a:cubicBezTo>
                    <a:pt x="350" y="1636"/>
                    <a:pt x="2723" y="2642"/>
                    <a:pt x="4126" y="2642"/>
                  </a:cubicBezTo>
                  <a:cubicBezTo>
                    <a:pt x="4159" y="2642"/>
                    <a:pt x="4193" y="2641"/>
                    <a:pt x="4225" y="2640"/>
                  </a:cubicBezTo>
                  <a:cubicBezTo>
                    <a:pt x="5611" y="2592"/>
                    <a:pt x="6483" y="1779"/>
                    <a:pt x="6624" y="1091"/>
                  </a:cubicBezTo>
                  <a:cubicBezTo>
                    <a:pt x="6805" y="207"/>
                    <a:pt x="5727" y="0"/>
                    <a:pt x="4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 name="Google Shape;286;p8"/>
            <p:cNvSpPr/>
            <p:nvPr/>
          </p:nvSpPr>
          <p:spPr>
            <a:xfrm>
              <a:off x="4535850" y="2816950"/>
              <a:ext cx="22750" cy="21975"/>
            </a:xfrm>
            <a:custGeom>
              <a:avLst/>
              <a:gdLst/>
              <a:ahLst/>
              <a:cxnLst/>
              <a:rect l="l" t="t" r="r" b="b"/>
              <a:pathLst>
                <a:path w="910" h="879" extrusionOk="0">
                  <a:moveTo>
                    <a:pt x="532" y="1"/>
                  </a:moveTo>
                  <a:cubicBezTo>
                    <a:pt x="430" y="1"/>
                    <a:pt x="359" y="84"/>
                    <a:pt x="359" y="84"/>
                  </a:cubicBezTo>
                  <a:cubicBezTo>
                    <a:pt x="353" y="84"/>
                    <a:pt x="347" y="84"/>
                    <a:pt x="341" y="84"/>
                  </a:cubicBezTo>
                  <a:cubicBezTo>
                    <a:pt x="1" y="84"/>
                    <a:pt x="181" y="539"/>
                    <a:pt x="611" y="878"/>
                  </a:cubicBezTo>
                  <a:cubicBezTo>
                    <a:pt x="611" y="878"/>
                    <a:pt x="909" y="256"/>
                    <a:pt x="678" y="60"/>
                  </a:cubicBezTo>
                  <a:cubicBezTo>
                    <a:pt x="626" y="16"/>
                    <a:pt x="576" y="1"/>
                    <a:pt x="5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 name="Google Shape;287;p8"/>
            <p:cNvSpPr/>
            <p:nvPr/>
          </p:nvSpPr>
          <p:spPr>
            <a:xfrm>
              <a:off x="4526625" y="2832425"/>
              <a:ext cx="15700" cy="18725"/>
            </a:xfrm>
            <a:custGeom>
              <a:avLst/>
              <a:gdLst/>
              <a:ahLst/>
              <a:cxnLst/>
              <a:rect l="l" t="t" r="r" b="b"/>
              <a:pathLst>
                <a:path w="628" h="749" extrusionOk="0">
                  <a:moveTo>
                    <a:pt x="419" y="0"/>
                  </a:moveTo>
                  <a:cubicBezTo>
                    <a:pt x="353" y="0"/>
                    <a:pt x="291" y="48"/>
                    <a:pt x="291" y="48"/>
                  </a:cubicBezTo>
                  <a:cubicBezTo>
                    <a:pt x="262" y="38"/>
                    <a:pt x="237" y="33"/>
                    <a:pt x="214" y="33"/>
                  </a:cubicBezTo>
                  <a:cubicBezTo>
                    <a:pt x="1" y="33"/>
                    <a:pt x="32" y="452"/>
                    <a:pt x="229" y="748"/>
                  </a:cubicBezTo>
                  <a:cubicBezTo>
                    <a:pt x="229" y="748"/>
                    <a:pt x="627" y="316"/>
                    <a:pt x="538" y="96"/>
                  </a:cubicBezTo>
                  <a:cubicBezTo>
                    <a:pt x="510" y="22"/>
                    <a:pt x="464" y="0"/>
                    <a:pt x="4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 name="Google Shape;288;p8"/>
            <p:cNvSpPr/>
            <p:nvPr/>
          </p:nvSpPr>
          <p:spPr>
            <a:xfrm>
              <a:off x="4560950" y="2814325"/>
              <a:ext cx="13375" cy="8100"/>
            </a:xfrm>
            <a:custGeom>
              <a:avLst/>
              <a:gdLst/>
              <a:ahLst/>
              <a:cxnLst/>
              <a:rect l="l" t="t" r="r" b="b"/>
              <a:pathLst>
                <a:path w="535" h="324" extrusionOk="0">
                  <a:moveTo>
                    <a:pt x="201" y="0"/>
                  </a:moveTo>
                  <a:cubicBezTo>
                    <a:pt x="85" y="0"/>
                    <a:pt x="123" y="114"/>
                    <a:pt x="123" y="114"/>
                  </a:cubicBezTo>
                  <a:cubicBezTo>
                    <a:pt x="1" y="222"/>
                    <a:pt x="221" y="324"/>
                    <a:pt x="451" y="324"/>
                  </a:cubicBezTo>
                  <a:cubicBezTo>
                    <a:pt x="479" y="324"/>
                    <a:pt x="507" y="322"/>
                    <a:pt x="535" y="319"/>
                  </a:cubicBezTo>
                  <a:cubicBezTo>
                    <a:pt x="535" y="319"/>
                    <a:pt x="370" y="11"/>
                    <a:pt x="213" y="1"/>
                  </a:cubicBezTo>
                  <a:cubicBezTo>
                    <a:pt x="209" y="0"/>
                    <a:pt x="205" y="0"/>
                    <a:pt x="2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 name="Google Shape;289;p8"/>
            <p:cNvSpPr/>
            <p:nvPr/>
          </p:nvSpPr>
          <p:spPr>
            <a:xfrm>
              <a:off x="4585925" y="2692375"/>
              <a:ext cx="23475" cy="16025"/>
            </a:xfrm>
            <a:custGeom>
              <a:avLst/>
              <a:gdLst/>
              <a:ahLst/>
              <a:cxnLst/>
              <a:rect l="l" t="t" r="r" b="b"/>
              <a:pathLst>
                <a:path w="939" h="641" extrusionOk="0">
                  <a:moveTo>
                    <a:pt x="931" y="0"/>
                  </a:moveTo>
                  <a:cubicBezTo>
                    <a:pt x="853" y="0"/>
                    <a:pt x="187" y="8"/>
                    <a:pt x="84" y="262"/>
                  </a:cubicBezTo>
                  <a:cubicBezTo>
                    <a:pt x="1" y="463"/>
                    <a:pt x="230" y="519"/>
                    <a:pt x="230" y="519"/>
                  </a:cubicBezTo>
                  <a:cubicBezTo>
                    <a:pt x="264" y="603"/>
                    <a:pt x="317" y="641"/>
                    <a:pt x="382" y="641"/>
                  </a:cubicBezTo>
                  <a:cubicBezTo>
                    <a:pt x="556" y="641"/>
                    <a:pt x="807" y="366"/>
                    <a:pt x="939" y="1"/>
                  </a:cubicBezTo>
                  <a:cubicBezTo>
                    <a:pt x="939" y="1"/>
                    <a:pt x="936" y="0"/>
                    <a:pt x="931"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 name="Google Shape;290;p8"/>
            <p:cNvSpPr/>
            <p:nvPr/>
          </p:nvSpPr>
          <p:spPr>
            <a:xfrm>
              <a:off x="4605550" y="2701475"/>
              <a:ext cx="23475" cy="10925"/>
            </a:xfrm>
            <a:custGeom>
              <a:avLst/>
              <a:gdLst/>
              <a:ahLst/>
              <a:cxnLst/>
              <a:rect l="l" t="t" r="r" b="b"/>
              <a:pathLst>
                <a:path w="939" h="437" extrusionOk="0">
                  <a:moveTo>
                    <a:pt x="431" y="1"/>
                  </a:moveTo>
                  <a:cubicBezTo>
                    <a:pt x="321" y="1"/>
                    <a:pt x="219" y="18"/>
                    <a:pt x="158" y="69"/>
                  </a:cubicBezTo>
                  <a:cubicBezTo>
                    <a:pt x="1" y="203"/>
                    <a:pt x="205" y="296"/>
                    <a:pt x="205" y="296"/>
                  </a:cubicBezTo>
                  <a:cubicBezTo>
                    <a:pt x="208" y="395"/>
                    <a:pt x="266" y="437"/>
                    <a:pt x="350" y="437"/>
                  </a:cubicBezTo>
                  <a:cubicBezTo>
                    <a:pt x="513" y="437"/>
                    <a:pt x="775" y="282"/>
                    <a:pt x="939" y="78"/>
                  </a:cubicBezTo>
                  <a:cubicBezTo>
                    <a:pt x="939" y="78"/>
                    <a:pt x="666" y="1"/>
                    <a:pt x="431"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 name="Google Shape;291;p8"/>
            <p:cNvSpPr/>
            <p:nvPr/>
          </p:nvSpPr>
          <p:spPr>
            <a:xfrm>
              <a:off x="4577325" y="2679325"/>
              <a:ext cx="9475" cy="11375"/>
            </a:xfrm>
            <a:custGeom>
              <a:avLst/>
              <a:gdLst/>
              <a:ahLst/>
              <a:cxnLst/>
              <a:rect l="l" t="t" r="r" b="b"/>
              <a:pathLst>
                <a:path w="379" h="455" extrusionOk="0">
                  <a:moveTo>
                    <a:pt x="252" y="1"/>
                  </a:moveTo>
                  <a:cubicBezTo>
                    <a:pt x="252" y="1"/>
                    <a:pt x="1" y="258"/>
                    <a:pt x="52" y="394"/>
                  </a:cubicBezTo>
                  <a:cubicBezTo>
                    <a:pt x="69" y="441"/>
                    <a:pt x="98" y="454"/>
                    <a:pt x="125" y="454"/>
                  </a:cubicBezTo>
                  <a:cubicBezTo>
                    <a:pt x="165" y="454"/>
                    <a:pt x="202" y="427"/>
                    <a:pt x="202" y="427"/>
                  </a:cubicBezTo>
                  <a:cubicBezTo>
                    <a:pt x="220" y="433"/>
                    <a:pt x="236" y="437"/>
                    <a:pt x="251" y="437"/>
                  </a:cubicBezTo>
                  <a:cubicBezTo>
                    <a:pt x="379" y="437"/>
                    <a:pt x="367" y="184"/>
                    <a:pt x="252"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 name="Google Shape;292;p8"/>
            <p:cNvSpPr/>
            <p:nvPr/>
          </p:nvSpPr>
          <p:spPr>
            <a:xfrm>
              <a:off x="4679975" y="2657800"/>
              <a:ext cx="24675" cy="14900"/>
            </a:xfrm>
            <a:custGeom>
              <a:avLst/>
              <a:gdLst/>
              <a:ahLst/>
              <a:cxnLst/>
              <a:rect l="l" t="t" r="r" b="b"/>
              <a:pathLst>
                <a:path w="987" h="596" extrusionOk="0">
                  <a:moveTo>
                    <a:pt x="729" y="1"/>
                  </a:moveTo>
                  <a:cubicBezTo>
                    <a:pt x="501" y="1"/>
                    <a:pt x="192" y="31"/>
                    <a:pt x="105" y="189"/>
                  </a:cubicBezTo>
                  <a:cubicBezTo>
                    <a:pt x="1" y="380"/>
                    <a:pt x="221" y="459"/>
                    <a:pt x="221" y="459"/>
                  </a:cubicBezTo>
                  <a:cubicBezTo>
                    <a:pt x="246" y="554"/>
                    <a:pt x="302" y="596"/>
                    <a:pt x="374" y="596"/>
                  </a:cubicBezTo>
                  <a:cubicBezTo>
                    <a:pt x="548" y="596"/>
                    <a:pt x="818" y="352"/>
                    <a:pt x="986" y="13"/>
                  </a:cubicBezTo>
                  <a:cubicBezTo>
                    <a:pt x="986" y="13"/>
                    <a:pt x="874" y="1"/>
                    <a:pt x="7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 name="Google Shape;293;p8"/>
            <p:cNvSpPr/>
            <p:nvPr/>
          </p:nvSpPr>
          <p:spPr>
            <a:xfrm>
              <a:off x="4699150" y="2667725"/>
              <a:ext cx="23700" cy="10800"/>
            </a:xfrm>
            <a:custGeom>
              <a:avLst/>
              <a:gdLst/>
              <a:ahLst/>
              <a:cxnLst/>
              <a:rect l="l" t="t" r="r" b="b"/>
              <a:pathLst>
                <a:path w="948" h="432" extrusionOk="0">
                  <a:moveTo>
                    <a:pt x="369" y="0"/>
                  </a:moveTo>
                  <a:cubicBezTo>
                    <a:pt x="291" y="0"/>
                    <a:pt x="222" y="13"/>
                    <a:pt x="173" y="46"/>
                  </a:cubicBezTo>
                  <a:cubicBezTo>
                    <a:pt x="1" y="163"/>
                    <a:pt x="193" y="276"/>
                    <a:pt x="193" y="276"/>
                  </a:cubicBezTo>
                  <a:cubicBezTo>
                    <a:pt x="183" y="385"/>
                    <a:pt x="248" y="432"/>
                    <a:pt x="349" y="432"/>
                  </a:cubicBezTo>
                  <a:cubicBezTo>
                    <a:pt x="514" y="432"/>
                    <a:pt x="772" y="308"/>
                    <a:pt x="947" y="132"/>
                  </a:cubicBezTo>
                  <a:cubicBezTo>
                    <a:pt x="947" y="132"/>
                    <a:pt x="617" y="0"/>
                    <a:pt x="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 name="Google Shape;294;p8"/>
            <p:cNvSpPr/>
            <p:nvPr/>
          </p:nvSpPr>
          <p:spPr>
            <a:xfrm>
              <a:off x="4673600" y="2642600"/>
              <a:ext cx="9225" cy="11000"/>
            </a:xfrm>
            <a:custGeom>
              <a:avLst/>
              <a:gdLst/>
              <a:ahLst/>
              <a:cxnLst/>
              <a:rect l="l" t="t" r="r" b="b"/>
              <a:pathLst>
                <a:path w="369" h="440" extrusionOk="0">
                  <a:moveTo>
                    <a:pt x="280" y="0"/>
                  </a:moveTo>
                  <a:cubicBezTo>
                    <a:pt x="280" y="0"/>
                    <a:pt x="0" y="232"/>
                    <a:pt x="34" y="371"/>
                  </a:cubicBezTo>
                  <a:cubicBezTo>
                    <a:pt x="47" y="425"/>
                    <a:pt x="78" y="439"/>
                    <a:pt x="109" y="439"/>
                  </a:cubicBezTo>
                  <a:cubicBezTo>
                    <a:pt x="145" y="439"/>
                    <a:pt x="180" y="419"/>
                    <a:pt x="180" y="419"/>
                  </a:cubicBezTo>
                  <a:cubicBezTo>
                    <a:pt x="200" y="429"/>
                    <a:pt x="219" y="434"/>
                    <a:pt x="235" y="434"/>
                  </a:cubicBezTo>
                  <a:cubicBezTo>
                    <a:pt x="354" y="434"/>
                    <a:pt x="369" y="188"/>
                    <a:pt x="2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 name="Google Shape;295;p8"/>
            <p:cNvSpPr/>
            <p:nvPr/>
          </p:nvSpPr>
          <p:spPr>
            <a:xfrm>
              <a:off x="4690800" y="2679625"/>
              <a:ext cx="13350" cy="7075"/>
            </a:xfrm>
            <a:custGeom>
              <a:avLst/>
              <a:gdLst/>
              <a:ahLst/>
              <a:cxnLst/>
              <a:rect l="l" t="t" r="r" b="b"/>
              <a:pathLst>
                <a:path w="534" h="283" extrusionOk="0">
                  <a:moveTo>
                    <a:pt x="155" y="1"/>
                  </a:moveTo>
                  <a:cubicBezTo>
                    <a:pt x="147" y="1"/>
                    <a:pt x="139" y="1"/>
                    <a:pt x="131" y="2"/>
                  </a:cubicBezTo>
                  <a:cubicBezTo>
                    <a:pt x="1" y="24"/>
                    <a:pt x="72" y="133"/>
                    <a:pt x="72" y="133"/>
                  </a:cubicBezTo>
                  <a:cubicBezTo>
                    <a:pt x="6" y="231"/>
                    <a:pt x="120" y="283"/>
                    <a:pt x="274" y="283"/>
                  </a:cubicBezTo>
                  <a:cubicBezTo>
                    <a:pt x="356" y="283"/>
                    <a:pt x="449" y="268"/>
                    <a:pt x="533" y="239"/>
                  </a:cubicBezTo>
                  <a:cubicBezTo>
                    <a:pt x="533" y="239"/>
                    <a:pt x="311" y="1"/>
                    <a:pt x="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 name="Google Shape;296;p8"/>
            <p:cNvSpPr/>
            <p:nvPr/>
          </p:nvSpPr>
          <p:spPr>
            <a:xfrm>
              <a:off x="4587475" y="2823425"/>
              <a:ext cx="47950" cy="45350"/>
            </a:xfrm>
            <a:custGeom>
              <a:avLst/>
              <a:gdLst/>
              <a:ahLst/>
              <a:cxnLst/>
              <a:rect l="l" t="t" r="r" b="b"/>
              <a:pathLst>
                <a:path w="1918" h="1814" extrusionOk="0">
                  <a:moveTo>
                    <a:pt x="959" y="0"/>
                  </a:moveTo>
                  <a:cubicBezTo>
                    <a:pt x="430" y="0"/>
                    <a:pt x="1" y="406"/>
                    <a:pt x="1" y="907"/>
                  </a:cubicBezTo>
                  <a:cubicBezTo>
                    <a:pt x="1" y="1408"/>
                    <a:pt x="430" y="1813"/>
                    <a:pt x="959" y="1813"/>
                  </a:cubicBezTo>
                  <a:cubicBezTo>
                    <a:pt x="1488" y="1813"/>
                    <a:pt x="1917" y="1408"/>
                    <a:pt x="1917" y="907"/>
                  </a:cubicBezTo>
                  <a:cubicBezTo>
                    <a:pt x="1917" y="406"/>
                    <a:pt x="1488" y="0"/>
                    <a:pt x="959"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 name="Google Shape;297;p8"/>
            <p:cNvSpPr/>
            <p:nvPr/>
          </p:nvSpPr>
          <p:spPr>
            <a:xfrm>
              <a:off x="4593525" y="2824975"/>
              <a:ext cx="39600" cy="34100"/>
            </a:xfrm>
            <a:custGeom>
              <a:avLst/>
              <a:gdLst/>
              <a:ahLst/>
              <a:cxnLst/>
              <a:rect l="l" t="t" r="r" b="b"/>
              <a:pathLst>
                <a:path w="1584" h="1364" extrusionOk="0">
                  <a:moveTo>
                    <a:pt x="980" y="1"/>
                  </a:moveTo>
                  <a:cubicBezTo>
                    <a:pt x="916" y="1"/>
                    <a:pt x="853" y="15"/>
                    <a:pt x="792" y="46"/>
                  </a:cubicBezTo>
                  <a:cubicBezTo>
                    <a:pt x="745" y="24"/>
                    <a:pt x="694" y="14"/>
                    <a:pt x="640" y="14"/>
                  </a:cubicBezTo>
                  <a:cubicBezTo>
                    <a:pt x="352" y="14"/>
                    <a:pt x="0" y="307"/>
                    <a:pt x="0" y="644"/>
                  </a:cubicBezTo>
                  <a:cubicBezTo>
                    <a:pt x="0" y="1041"/>
                    <a:pt x="354" y="1364"/>
                    <a:pt x="792" y="1364"/>
                  </a:cubicBezTo>
                  <a:cubicBezTo>
                    <a:pt x="1229" y="1364"/>
                    <a:pt x="1583" y="1041"/>
                    <a:pt x="1583" y="644"/>
                  </a:cubicBezTo>
                  <a:cubicBezTo>
                    <a:pt x="1583" y="315"/>
                    <a:pt x="1282" y="1"/>
                    <a:pt x="9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 name="Google Shape;298;p8"/>
            <p:cNvSpPr/>
            <p:nvPr/>
          </p:nvSpPr>
          <p:spPr>
            <a:xfrm>
              <a:off x="4300900" y="2732375"/>
              <a:ext cx="47950" cy="45350"/>
            </a:xfrm>
            <a:custGeom>
              <a:avLst/>
              <a:gdLst/>
              <a:ahLst/>
              <a:cxnLst/>
              <a:rect l="l" t="t" r="r" b="b"/>
              <a:pathLst>
                <a:path w="1918" h="1814" extrusionOk="0">
                  <a:moveTo>
                    <a:pt x="959" y="1"/>
                  </a:moveTo>
                  <a:cubicBezTo>
                    <a:pt x="430" y="1"/>
                    <a:pt x="1" y="406"/>
                    <a:pt x="1" y="907"/>
                  </a:cubicBezTo>
                  <a:cubicBezTo>
                    <a:pt x="1" y="1408"/>
                    <a:pt x="430" y="1814"/>
                    <a:pt x="959" y="1814"/>
                  </a:cubicBezTo>
                  <a:cubicBezTo>
                    <a:pt x="1488" y="1814"/>
                    <a:pt x="1917" y="1408"/>
                    <a:pt x="1917" y="907"/>
                  </a:cubicBezTo>
                  <a:cubicBezTo>
                    <a:pt x="1917" y="406"/>
                    <a:pt x="1488" y="1"/>
                    <a:pt x="959"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9" name="Google Shape;299;p8"/>
            <p:cNvSpPr/>
            <p:nvPr/>
          </p:nvSpPr>
          <p:spPr>
            <a:xfrm>
              <a:off x="4642950" y="2694825"/>
              <a:ext cx="47925" cy="45350"/>
            </a:xfrm>
            <a:custGeom>
              <a:avLst/>
              <a:gdLst/>
              <a:ahLst/>
              <a:cxnLst/>
              <a:rect l="l" t="t" r="r" b="b"/>
              <a:pathLst>
                <a:path w="1917" h="1814" extrusionOk="0">
                  <a:moveTo>
                    <a:pt x="959" y="1"/>
                  </a:moveTo>
                  <a:cubicBezTo>
                    <a:pt x="430" y="1"/>
                    <a:pt x="1" y="406"/>
                    <a:pt x="1" y="907"/>
                  </a:cubicBezTo>
                  <a:cubicBezTo>
                    <a:pt x="1" y="1408"/>
                    <a:pt x="429" y="1814"/>
                    <a:pt x="959" y="1814"/>
                  </a:cubicBezTo>
                  <a:cubicBezTo>
                    <a:pt x="959" y="1814"/>
                    <a:pt x="960" y="1814"/>
                    <a:pt x="961" y="1814"/>
                  </a:cubicBezTo>
                  <a:cubicBezTo>
                    <a:pt x="1488" y="1814"/>
                    <a:pt x="1917" y="1408"/>
                    <a:pt x="1917" y="907"/>
                  </a:cubicBezTo>
                  <a:cubicBezTo>
                    <a:pt x="1917" y="406"/>
                    <a:pt x="1488" y="1"/>
                    <a:pt x="959"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 name="Google Shape;300;p8"/>
            <p:cNvSpPr/>
            <p:nvPr/>
          </p:nvSpPr>
          <p:spPr>
            <a:xfrm>
              <a:off x="4649025" y="2696425"/>
              <a:ext cx="39625" cy="34100"/>
            </a:xfrm>
            <a:custGeom>
              <a:avLst/>
              <a:gdLst/>
              <a:ahLst/>
              <a:cxnLst/>
              <a:rect l="l" t="t" r="r" b="b"/>
              <a:pathLst>
                <a:path w="1585" h="1364" extrusionOk="0">
                  <a:moveTo>
                    <a:pt x="981" y="1"/>
                  </a:moveTo>
                  <a:cubicBezTo>
                    <a:pt x="917" y="1"/>
                    <a:pt x="853" y="15"/>
                    <a:pt x="792" y="46"/>
                  </a:cubicBezTo>
                  <a:cubicBezTo>
                    <a:pt x="745" y="24"/>
                    <a:pt x="693" y="14"/>
                    <a:pt x="639" y="14"/>
                  </a:cubicBezTo>
                  <a:cubicBezTo>
                    <a:pt x="351" y="14"/>
                    <a:pt x="0" y="307"/>
                    <a:pt x="0" y="643"/>
                  </a:cubicBezTo>
                  <a:cubicBezTo>
                    <a:pt x="0" y="1040"/>
                    <a:pt x="354" y="1364"/>
                    <a:pt x="792" y="1364"/>
                  </a:cubicBezTo>
                  <a:cubicBezTo>
                    <a:pt x="1229" y="1364"/>
                    <a:pt x="1584" y="1040"/>
                    <a:pt x="1584" y="643"/>
                  </a:cubicBezTo>
                  <a:cubicBezTo>
                    <a:pt x="1584" y="314"/>
                    <a:pt x="1283"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 name="Google Shape;301;p8"/>
            <p:cNvSpPr/>
            <p:nvPr/>
          </p:nvSpPr>
          <p:spPr>
            <a:xfrm>
              <a:off x="4326550" y="2908875"/>
              <a:ext cx="47900" cy="45350"/>
            </a:xfrm>
            <a:custGeom>
              <a:avLst/>
              <a:gdLst/>
              <a:ahLst/>
              <a:cxnLst/>
              <a:rect l="l" t="t" r="r" b="b"/>
              <a:pathLst>
                <a:path w="1916" h="1814" extrusionOk="0">
                  <a:moveTo>
                    <a:pt x="957" y="1"/>
                  </a:moveTo>
                  <a:cubicBezTo>
                    <a:pt x="428" y="1"/>
                    <a:pt x="0" y="408"/>
                    <a:pt x="0" y="907"/>
                  </a:cubicBezTo>
                  <a:cubicBezTo>
                    <a:pt x="0" y="1408"/>
                    <a:pt x="428" y="1814"/>
                    <a:pt x="957" y="1814"/>
                  </a:cubicBezTo>
                  <a:cubicBezTo>
                    <a:pt x="1487" y="1814"/>
                    <a:pt x="1916" y="1408"/>
                    <a:pt x="1916" y="907"/>
                  </a:cubicBezTo>
                  <a:cubicBezTo>
                    <a:pt x="1916" y="408"/>
                    <a:pt x="1487" y="1"/>
                    <a:pt x="957"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 name="Google Shape;302;p8"/>
            <p:cNvSpPr/>
            <p:nvPr/>
          </p:nvSpPr>
          <p:spPr>
            <a:xfrm>
              <a:off x="4332600" y="2910450"/>
              <a:ext cx="39625" cy="34100"/>
            </a:xfrm>
            <a:custGeom>
              <a:avLst/>
              <a:gdLst/>
              <a:ahLst/>
              <a:cxnLst/>
              <a:rect l="l" t="t" r="r" b="b"/>
              <a:pathLst>
                <a:path w="1585" h="1364" extrusionOk="0">
                  <a:moveTo>
                    <a:pt x="981" y="1"/>
                  </a:moveTo>
                  <a:cubicBezTo>
                    <a:pt x="917" y="1"/>
                    <a:pt x="854" y="15"/>
                    <a:pt x="792" y="46"/>
                  </a:cubicBezTo>
                  <a:cubicBezTo>
                    <a:pt x="746" y="25"/>
                    <a:pt x="694" y="14"/>
                    <a:pt x="641" y="14"/>
                  </a:cubicBezTo>
                  <a:cubicBezTo>
                    <a:pt x="352" y="14"/>
                    <a:pt x="1" y="308"/>
                    <a:pt x="1" y="643"/>
                  </a:cubicBezTo>
                  <a:cubicBezTo>
                    <a:pt x="1" y="1041"/>
                    <a:pt x="355" y="1364"/>
                    <a:pt x="792" y="1364"/>
                  </a:cubicBezTo>
                  <a:cubicBezTo>
                    <a:pt x="1230" y="1364"/>
                    <a:pt x="1584" y="1041"/>
                    <a:pt x="1584" y="643"/>
                  </a:cubicBezTo>
                  <a:cubicBezTo>
                    <a:pt x="1584" y="315"/>
                    <a:pt x="1283"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303" name="Google Shape;303;p8"/>
            <p:cNvGrpSpPr/>
            <p:nvPr/>
          </p:nvGrpSpPr>
          <p:grpSpPr>
            <a:xfrm>
              <a:off x="4297350" y="2726300"/>
              <a:ext cx="49250" cy="41775"/>
              <a:chOff x="4297350" y="2726300"/>
              <a:chExt cx="49250" cy="41775"/>
            </a:xfrm>
          </p:grpSpPr>
          <p:sp>
            <p:nvSpPr>
              <p:cNvPr id="304" name="Google Shape;304;p8"/>
              <p:cNvSpPr/>
              <p:nvPr/>
            </p:nvSpPr>
            <p:spPr>
              <a:xfrm>
                <a:off x="4306975" y="2733950"/>
                <a:ext cx="39625" cy="34075"/>
              </a:xfrm>
              <a:custGeom>
                <a:avLst/>
                <a:gdLst/>
                <a:ahLst/>
                <a:cxnLst/>
                <a:rect l="l" t="t" r="r" b="b"/>
                <a:pathLst>
                  <a:path w="1585" h="1363" extrusionOk="0">
                    <a:moveTo>
                      <a:pt x="981" y="0"/>
                    </a:moveTo>
                    <a:cubicBezTo>
                      <a:pt x="917" y="0"/>
                      <a:pt x="853" y="14"/>
                      <a:pt x="792" y="45"/>
                    </a:cubicBezTo>
                    <a:cubicBezTo>
                      <a:pt x="745" y="23"/>
                      <a:pt x="694" y="13"/>
                      <a:pt x="641" y="13"/>
                    </a:cubicBezTo>
                    <a:cubicBezTo>
                      <a:pt x="352" y="13"/>
                      <a:pt x="0" y="307"/>
                      <a:pt x="0" y="643"/>
                    </a:cubicBezTo>
                    <a:cubicBezTo>
                      <a:pt x="0" y="1040"/>
                      <a:pt x="354" y="1363"/>
                      <a:pt x="792" y="1363"/>
                    </a:cubicBezTo>
                    <a:cubicBezTo>
                      <a:pt x="1229" y="1363"/>
                      <a:pt x="1584" y="1040"/>
                      <a:pt x="1584" y="643"/>
                    </a:cubicBezTo>
                    <a:cubicBezTo>
                      <a:pt x="1584" y="314"/>
                      <a:pt x="1283" y="0"/>
                      <a:pt x="9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305" name="Google Shape;305;p8"/>
              <p:cNvGrpSpPr/>
              <p:nvPr/>
            </p:nvGrpSpPr>
            <p:grpSpPr>
              <a:xfrm>
                <a:off x="4297350" y="2726300"/>
                <a:ext cx="49250" cy="41775"/>
                <a:chOff x="4297350" y="2726300"/>
                <a:chExt cx="49250" cy="41775"/>
              </a:xfrm>
            </p:grpSpPr>
            <p:sp>
              <p:nvSpPr>
                <p:cNvPr id="306" name="Google Shape;306;p8"/>
                <p:cNvSpPr/>
                <p:nvPr/>
              </p:nvSpPr>
              <p:spPr>
                <a:xfrm>
                  <a:off x="4306975" y="2733950"/>
                  <a:ext cx="39625" cy="34075"/>
                </a:xfrm>
                <a:custGeom>
                  <a:avLst/>
                  <a:gdLst/>
                  <a:ahLst/>
                  <a:cxnLst/>
                  <a:rect l="l" t="t" r="r" b="b"/>
                  <a:pathLst>
                    <a:path w="1585" h="1363" extrusionOk="0">
                      <a:moveTo>
                        <a:pt x="981" y="0"/>
                      </a:moveTo>
                      <a:cubicBezTo>
                        <a:pt x="917" y="0"/>
                        <a:pt x="853" y="14"/>
                        <a:pt x="792" y="45"/>
                      </a:cubicBezTo>
                      <a:cubicBezTo>
                        <a:pt x="745" y="23"/>
                        <a:pt x="694" y="13"/>
                        <a:pt x="641" y="13"/>
                      </a:cubicBezTo>
                      <a:cubicBezTo>
                        <a:pt x="352" y="13"/>
                        <a:pt x="0" y="307"/>
                        <a:pt x="0" y="643"/>
                      </a:cubicBezTo>
                      <a:cubicBezTo>
                        <a:pt x="0" y="1040"/>
                        <a:pt x="354" y="1363"/>
                        <a:pt x="792" y="1363"/>
                      </a:cubicBezTo>
                      <a:cubicBezTo>
                        <a:pt x="1229" y="1363"/>
                        <a:pt x="1584" y="1040"/>
                        <a:pt x="1584" y="643"/>
                      </a:cubicBezTo>
                      <a:cubicBezTo>
                        <a:pt x="1584" y="314"/>
                        <a:pt x="1283" y="0"/>
                        <a:pt x="981" y="0"/>
                      </a:cubicBezTo>
                      <a:close/>
                    </a:path>
                  </a:pathLst>
                </a:custGeom>
                <a:solidFill>
                  <a:srgbClr val="DF553C">
                    <a:alpha val="519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307" name="Google Shape;307;p8"/>
                <p:cNvGrpSpPr/>
                <p:nvPr/>
              </p:nvGrpSpPr>
              <p:grpSpPr>
                <a:xfrm>
                  <a:off x="4297350" y="2726300"/>
                  <a:ext cx="48675" cy="41775"/>
                  <a:chOff x="4297350" y="2726300"/>
                  <a:chExt cx="48675" cy="41775"/>
                </a:xfrm>
              </p:grpSpPr>
              <p:sp>
                <p:nvSpPr>
                  <p:cNvPr id="308" name="Google Shape;308;p8"/>
                  <p:cNvSpPr/>
                  <p:nvPr/>
                </p:nvSpPr>
                <p:spPr>
                  <a:xfrm>
                    <a:off x="4307025" y="2734450"/>
                    <a:ext cx="38600" cy="33625"/>
                  </a:xfrm>
                  <a:custGeom>
                    <a:avLst/>
                    <a:gdLst/>
                    <a:ahLst/>
                    <a:cxnLst/>
                    <a:rect l="l" t="t" r="r" b="b"/>
                    <a:pathLst>
                      <a:path w="1544" h="1345" extrusionOk="0">
                        <a:moveTo>
                          <a:pt x="574" y="1"/>
                        </a:moveTo>
                        <a:lnTo>
                          <a:pt x="574" y="1"/>
                        </a:lnTo>
                        <a:cubicBezTo>
                          <a:pt x="300" y="40"/>
                          <a:pt x="0" y="313"/>
                          <a:pt x="0" y="624"/>
                        </a:cubicBezTo>
                        <a:cubicBezTo>
                          <a:pt x="0" y="1021"/>
                          <a:pt x="356" y="1345"/>
                          <a:pt x="793" y="1345"/>
                        </a:cubicBezTo>
                        <a:cubicBezTo>
                          <a:pt x="1143" y="1345"/>
                          <a:pt x="1440" y="1136"/>
                          <a:pt x="1543" y="848"/>
                        </a:cubicBezTo>
                        <a:lnTo>
                          <a:pt x="1543" y="848"/>
                        </a:lnTo>
                        <a:cubicBezTo>
                          <a:pt x="1414" y="920"/>
                          <a:pt x="1253" y="963"/>
                          <a:pt x="1079" y="963"/>
                        </a:cubicBezTo>
                        <a:cubicBezTo>
                          <a:pt x="660" y="963"/>
                          <a:pt x="320" y="716"/>
                          <a:pt x="320" y="412"/>
                        </a:cubicBezTo>
                        <a:cubicBezTo>
                          <a:pt x="320" y="249"/>
                          <a:pt x="419" y="101"/>
                          <a:pt x="574" y="1"/>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 name="Google Shape;309;p8"/>
                  <p:cNvSpPr/>
                  <p:nvPr/>
                </p:nvSpPr>
                <p:spPr>
                  <a:xfrm>
                    <a:off x="4316750" y="2733175"/>
                    <a:ext cx="19650" cy="15050"/>
                  </a:xfrm>
                  <a:custGeom>
                    <a:avLst/>
                    <a:gdLst/>
                    <a:ahLst/>
                    <a:cxnLst/>
                    <a:rect l="l" t="t" r="r" b="b"/>
                    <a:pathLst>
                      <a:path w="786" h="602" extrusionOk="0">
                        <a:moveTo>
                          <a:pt x="378" y="1"/>
                        </a:moveTo>
                        <a:cubicBezTo>
                          <a:pt x="194" y="1"/>
                          <a:pt x="174" y="159"/>
                          <a:pt x="174" y="159"/>
                        </a:cubicBezTo>
                        <a:cubicBezTo>
                          <a:pt x="0" y="402"/>
                          <a:pt x="786" y="601"/>
                          <a:pt x="786" y="601"/>
                        </a:cubicBezTo>
                        <a:cubicBezTo>
                          <a:pt x="786" y="601"/>
                          <a:pt x="718" y="62"/>
                          <a:pt x="459" y="10"/>
                        </a:cubicBezTo>
                        <a:cubicBezTo>
                          <a:pt x="429" y="4"/>
                          <a:pt x="402" y="1"/>
                          <a:pt x="378" y="1"/>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 name="Google Shape;310;p8"/>
                  <p:cNvSpPr/>
                  <p:nvPr/>
                </p:nvSpPr>
                <p:spPr>
                  <a:xfrm>
                    <a:off x="4309225" y="2732650"/>
                    <a:ext cx="23175" cy="19525"/>
                  </a:xfrm>
                  <a:custGeom>
                    <a:avLst/>
                    <a:gdLst/>
                    <a:ahLst/>
                    <a:cxnLst/>
                    <a:rect l="l" t="t" r="r" b="b"/>
                    <a:pathLst>
                      <a:path w="927" h="781" extrusionOk="0">
                        <a:moveTo>
                          <a:pt x="587" y="0"/>
                        </a:moveTo>
                        <a:cubicBezTo>
                          <a:pt x="541" y="0"/>
                          <a:pt x="483" y="11"/>
                          <a:pt x="410" y="38"/>
                        </a:cubicBezTo>
                        <a:cubicBezTo>
                          <a:pt x="51" y="170"/>
                          <a:pt x="1" y="780"/>
                          <a:pt x="1" y="780"/>
                        </a:cubicBezTo>
                        <a:cubicBezTo>
                          <a:pt x="1" y="780"/>
                          <a:pt x="926" y="385"/>
                          <a:pt x="763" y="156"/>
                        </a:cubicBezTo>
                        <a:cubicBezTo>
                          <a:pt x="763" y="156"/>
                          <a:pt x="762" y="0"/>
                          <a:pt x="587" y="0"/>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 name="Google Shape;311;p8"/>
                  <p:cNvSpPr/>
                  <p:nvPr/>
                </p:nvSpPr>
                <p:spPr>
                  <a:xfrm>
                    <a:off x="4297350" y="2729250"/>
                    <a:ext cx="32125" cy="9725"/>
                  </a:xfrm>
                  <a:custGeom>
                    <a:avLst/>
                    <a:gdLst/>
                    <a:ahLst/>
                    <a:cxnLst/>
                    <a:rect l="l" t="t" r="r" b="b"/>
                    <a:pathLst>
                      <a:path w="1285" h="389" extrusionOk="0">
                        <a:moveTo>
                          <a:pt x="783" y="1"/>
                        </a:moveTo>
                        <a:cubicBezTo>
                          <a:pt x="434" y="1"/>
                          <a:pt x="0" y="57"/>
                          <a:pt x="0" y="57"/>
                        </a:cubicBezTo>
                        <a:cubicBezTo>
                          <a:pt x="0" y="57"/>
                          <a:pt x="355" y="389"/>
                          <a:pt x="748" y="389"/>
                        </a:cubicBezTo>
                        <a:cubicBezTo>
                          <a:pt x="783" y="389"/>
                          <a:pt x="817" y="386"/>
                          <a:pt x="852" y="381"/>
                        </a:cubicBezTo>
                        <a:cubicBezTo>
                          <a:pt x="1284" y="312"/>
                          <a:pt x="1206" y="146"/>
                          <a:pt x="1206" y="146"/>
                        </a:cubicBezTo>
                        <a:cubicBezTo>
                          <a:pt x="1261" y="33"/>
                          <a:pt x="1046" y="1"/>
                          <a:pt x="7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 name="Google Shape;312;p8"/>
                  <p:cNvSpPr/>
                  <p:nvPr/>
                </p:nvSpPr>
                <p:spPr>
                  <a:xfrm>
                    <a:off x="4323075" y="2726300"/>
                    <a:ext cx="22950" cy="10725"/>
                  </a:xfrm>
                  <a:custGeom>
                    <a:avLst/>
                    <a:gdLst/>
                    <a:ahLst/>
                    <a:cxnLst/>
                    <a:rect l="l" t="t" r="r" b="b"/>
                    <a:pathLst>
                      <a:path w="918" h="429" extrusionOk="0">
                        <a:moveTo>
                          <a:pt x="355" y="0"/>
                        </a:moveTo>
                        <a:cubicBezTo>
                          <a:pt x="305" y="0"/>
                          <a:pt x="259" y="10"/>
                          <a:pt x="221" y="34"/>
                        </a:cubicBezTo>
                        <a:cubicBezTo>
                          <a:pt x="0" y="170"/>
                          <a:pt x="146" y="325"/>
                          <a:pt x="146" y="325"/>
                        </a:cubicBezTo>
                        <a:cubicBezTo>
                          <a:pt x="166" y="401"/>
                          <a:pt x="231" y="428"/>
                          <a:pt x="315" y="428"/>
                        </a:cubicBezTo>
                        <a:cubicBezTo>
                          <a:pt x="545" y="428"/>
                          <a:pt x="917" y="223"/>
                          <a:pt x="917" y="223"/>
                        </a:cubicBezTo>
                        <a:cubicBezTo>
                          <a:pt x="917" y="223"/>
                          <a:pt x="592" y="0"/>
                          <a:pt x="3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 name="Google Shape;313;p8"/>
                  <p:cNvSpPr/>
                  <p:nvPr/>
                </p:nvSpPr>
                <p:spPr>
                  <a:xfrm>
                    <a:off x="4319225" y="2729075"/>
                    <a:ext cx="20300" cy="13325"/>
                  </a:xfrm>
                  <a:custGeom>
                    <a:avLst/>
                    <a:gdLst/>
                    <a:ahLst/>
                    <a:cxnLst/>
                    <a:rect l="l" t="t" r="r" b="b"/>
                    <a:pathLst>
                      <a:path w="812" h="533" extrusionOk="0">
                        <a:moveTo>
                          <a:pt x="360" y="1"/>
                        </a:moveTo>
                        <a:cubicBezTo>
                          <a:pt x="112" y="1"/>
                          <a:pt x="126" y="193"/>
                          <a:pt x="126" y="193"/>
                        </a:cubicBezTo>
                        <a:cubicBezTo>
                          <a:pt x="0" y="459"/>
                          <a:pt x="812" y="532"/>
                          <a:pt x="812" y="532"/>
                        </a:cubicBezTo>
                        <a:cubicBezTo>
                          <a:pt x="812" y="532"/>
                          <a:pt x="643" y="11"/>
                          <a:pt x="378" y="1"/>
                        </a:cubicBezTo>
                        <a:cubicBezTo>
                          <a:pt x="372" y="1"/>
                          <a:pt x="366" y="1"/>
                          <a:pt x="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sp>
          <p:nvSpPr>
            <p:cNvPr id="314" name="Google Shape;314;p8"/>
            <p:cNvSpPr/>
            <p:nvPr/>
          </p:nvSpPr>
          <p:spPr>
            <a:xfrm>
              <a:off x="4593525" y="2824975"/>
              <a:ext cx="39600" cy="34100"/>
            </a:xfrm>
            <a:custGeom>
              <a:avLst/>
              <a:gdLst/>
              <a:ahLst/>
              <a:cxnLst/>
              <a:rect l="l" t="t" r="r" b="b"/>
              <a:pathLst>
                <a:path w="1584" h="1364" extrusionOk="0">
                  <a:moveTo>
                    <a:pt x="980" y="1"/>
                  </a:moveTo>
                  <a:cubicBezTo>
                    <a:pt x="916" y="1"/>
                    <a:pt x="853" y="15"/>
                    <a:pt x="792" y="46"/>
                  </a:cubicBezTo>
                  <a:cubicBezTo>
                    <a:pt x="745" y="24"/>
                    <a:pt x="694" y="14"/>
                    <a:pt x="640" y="14"/>
                  </a:cubicBezTo>
                  <a:cubicBezTo>
                    <a:pt x="352" y="14"/>
                    <a:pt x="0" y="307"/>
                    <a:pt x="0" y="644"/>
                  </a:cubicBezTo>
                  <a:cubicBezTo>
                    <a:pt x="0" y="1041"/>
                    <a:pt x="354" y="1364"/>
                    <a:pt x="792" y="1364"/>
                  </a:cubicBezTo>
                  <a:cubicBezTo>
                    <a:pt x="1229" y="1364"/>
                    <a:pt x="1583" y="1041"/>
                    <a:pt x="1583" y="644"/>
                  </a:cubicBezTo>
                  <a:cubicBezTo>
                    <a:pt x="1583" y="315"/>
                    <a:pt x="1282" y="1"/>
                    <a:pt x="980" y="1"/>
                  </a:cubicBezTo>
                  <a:close/>
                </a:path>
              </a:pathLst>
            </a:custGeom>
            <a:solidFill>
              <a:srgbClr val="DF553C">
                <a:alpha val="519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 name="Google Shape;315;p8"/>
            <p:cNvSpPr/>
            <p:nvPr/>
          </p:nvSpPr>
          <p:spPr>
            <a:xfrm>
              <a:off x="4649025" y="2696425"/>
              <a:ext cx="39625" cy="34100"/>
            </a:xfrm>
            <a:custGeom>
              <a:avLst/>
              <a:gdLst/>
              <a:ahLst/>
              <a:cxnLst/>
              <a:rect l="l" t="t" r="r" b="b"/>
              <a:pathLst>
                <a:path w="1585" h="1364" extrusionOk="0">
                  <a:moveTo>
                    <a:pt x="981" y="1"/>
                  </a:moveTo>
                  <a:cubicBezTo>
                    <a:pt x="917" y="1"/>
                    <a:pt x="853" y="15"/>
                    <a:pt x="792" y="46"/>
                  </a:cubicBezTo>
                  <a:cubicBezTo>
                    <a:pt x="745" y="24"/>
                    <a:pt x="693" y="14"/>
                    <a:pt x="639" y="14"/>
                  </a:cubicBezTo>
                  <a:cubicBezTo>
                    <a:pt x="351" y="14"/>
                    <a:pt x="0" y="307"/>
                    <a:pt x="0" y="643"/>
                  </a:cubicBezTo>
                  <a:cubicBezTo>
                    <a:pt x="0" y="1040"/>
                    <a:pt x="354" y="1364"/>
                    <a:pt x="792" y="1364"/>
                  </a:cubicBezTo>
                  <a:cubicBezTo>
                    <a:pt x="1229" y="1364"/>
                    <a:pt x="1584" y="1040"/>
                    <a:pt x="1584" y="643"/>
                  </a:cubicBezTo>
                  <a:cubicBezTo>
                    <a:pt x="1584" y="314"/>
                    <a:pt x="1283" y="1"/>
                    <a:pt x="981" y="1"/>
                  </a:cubicBezTo>
                  <a:close/>
                </a:path>
              </a:pathLst>
            </a:custGeom>
            <a:solidFill>
              <a:srgbClr val="DF553C">
                <a:alpha val="519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 name="Google Shape;316;p8"/>
            <p:cNvSpPr/>
            <p:nvPr/>
          </p:nvSpPr>
          <p:spPr>
            <a:xfrm>
              <a:off x="4332600" y="2910450"/>
              <a:ext cx="39625" cy="34100"/>
            </a:xfrm>
            <a:custGeom>
              <a:avLst/>
              <a:gdLst/>
              <a:ahLst/>
              <a:cxnLst/>
              <a:rect l="l" t="t" r="r" b="b"/>
              <a:pathLst>
                <a:path w="1585" h="1364" extrusionOk="0">
                  <a:moveTo>
                    <a:pt x="981" y="1"/>
                  </a:moveTo>
                  <a:cubicBezTo>
                    <a:pt x="917" y="1"/>
                    <a:pt x="854" y="15"/>
                    <a:pt x="792" y="46"/>
                  </a:cubicBezTo>
                  <a:cubicBezTo>
                    <a:pt x="746" y="25"/>
                    <a:pt x="694" y="14"/>
                    <a:pt x="641" y="14"/>
                  </a:cubicBezTo>
                  <a:cubicBezTo>
                    <a:pt x="352" y="14"/>
                    <a:pt x="1" y="308"/>
                    <a:pt x="1" y="643"/>
                  </a:cubicBezTo>
                  <a:cubicBezTo>
                    <a:pt x="1" y="1041"/>
                    <a:pt x="355" y="1364"/>
                    <a:pt x="792" y="1364"/>
                  </a:cubicBezTo>
                  <a:cubicBezTo>
                    <a:pt x="1230" y="1364"/>
                    <a:pt x="1584" y="1041"/>
                    <a:pt x="1584" y="643"/>
                  </a:cubicBezTo>
                  <a:cubicBezTo>
                    <a:pt x="1584" y="315"/>
                    <a:pt x="1283" y="1"/>
                    <a:pt x="981" y="1"/>
                  </a:cubicBezTo>
                  <a:close/>
                </a:path>
              </a:pathLst>
            </a:custGeom>
            <a:solidFill>
              <a:srgbClr val="DF553C">
                <a:alpha val="519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317" name="Google Shape;317;p8"/>
            <p:cNvGrpSpPr/>
            <p:nvPr/>
          </p:nvGrpSpPr>
          <p:grpSpPr>
            <a:xfrm>
              <a:off x="4583900" y="2817300"/>
              <a:ext cx="48675" cy="41775"/>
              <a:chOff x="4583900" y="2817300"/>
              <a:chExt cx="48675" cy="41775"/>
            </a:xfrm>
          </p:grpSpPr>
          <p:sp>
            <p:nvSpPr>
              <p:cNvPr id="318" name="Google Shape;318;p8"/>
              <p:cNvSpPr/>
              <p:nvPr/>
            </p:nvSpPr>
            <p:spPr>
              <a:xfrm>
                <a:off x="4593575" y="2825450"/>
                <a:ext cx="38600" cy="33625"/>
              </a:xfrm>
              <a:custGeom>
                <a:avLst/>
                <a:gdLst/>
                <a:ahLst/>
                <a:cxnLst/>
                <a:rect l="l" t="t" r="r" b="b"/>
                <a:pathLst>
                  <a:path w="1544" h="1345" extrusionOk="0">
                    <a:moveTo>
                      <a:pt x="574" y="1"/>
                    </a:moveTo>
                    <a:lnTo>
                      <a:pt x="574" y="1"/>
                    </a:lnTo>
                    <a:cubicBezTo>
                      <a:pt x="300" y="41"/>
                      <a:pt x="0" y="314"/>
                      <a:pt x="0" y="624"/>
                    </a:cubicBezTo>
                    <a:cubicBezTo>
                      <a:pt x="0" y="1022"/>
                      <a:pt x="354" y="1345"/>
                      <a:pt x="792" y="1345"/>
                    </a:cubicBezTo>
                    <a:cubicBezTo>
                      <a:pt x="1143" y="1345"/>
                      <a:pt x="1439" y="1137"/>
                      <a:pt x="1543" y="849"/>
                    </a:cubicBezTo>
                    <a:lnTo>
                      <a:pt x="1543" y="849"/>
                    </a:lnTo>
                    <a:cubicBezTo>
                      <a:pt x="1415" y="921"/>
                      <a:pt x="1254" y="964"/>
                      <a:pt x="1079" y="964"/>
                    </a:cubicBezTo>
                    <a:cubicBezTo>
                      <a:pt x="659" y="964"/>
                      <a:pt x="320" y="716"/>
                      <a:pt x="320" y="412"/>
                    </a:cubicBezTo>
                    <a:cubicBezTo>
                      <a:pt x="320" y="248"/>
                      <a:pt x="419" y="101"/>
                      <a:pt x="574" y="1"/>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 name="Google Shape;319;p8"/>
              <p:cNvSpPr/>
              <p:nvPr/>
            </p:nvSpPr>
            <p:spPr>
              <a:xfrm>
                <a:off x="4603300" y="2824250"/>
                <a:ext cx="19650" cy="15000"/>
              </a:xfrm>
              <a:custGeom>
                <a:avLst/>
                <a:gdLst/>
                <a:ahLst/>
                <a:cxnLst/>
                <a:rect l="l" t="t" r="r" b="b"/>
                <a:pathLst>
                  <a:path w="786" h="600" extrusionOk="0">
                    <a:moveTo>
                      <a:pt x="379" y="0"/>
                    </a:moveTo>
                    <a:cubicBezTo>
                      <a:pt x="194" y="0"/>
                      <a:pt x="174" y="158"/>
                      <a:pt x="174" y="158"/>
                    </a:cubicBezTo>
                    <a:cubicBezTo>
                      <a:pt x="0" y="401"/>
                      <a:pt x="785" y="600"/>
                      <a:pt x="785" y="600"/>
                    </a:cubicBezTo>
                    <a:cubicBezTo>
                      <a:pt x="785" y="600"/>
                      <a:pt x="718" y="61"/>
                      <a:pt x="459" y="9"/>
                    </a:cubicBezTo>
                    <a:cubicBezTo>
                      <a:pt x="429" y="3"/>
                      <a:pt x="403" y="0"/>
                      <a:pt x="379" y="0"/>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 name="Google Shape;320;p8"/>
              <p:cNvSpPr/>
              <p:nvPr/>
            </p:nvSpPr>
            <p:spPr>
              <a:xfrm>
                <a:off x="4595775" y="2823700"/>
                <a:ext cx="23175" cy="19500"/>
              </a:xfrm>
              <a:custGeom>
                <a:avLst/>
                <a:gdLst/>
                <a:ahLst/>
                <a:cxnLst/>
                <a:rect l="l" t="t" r="r" b="b"/>
                <a:pathLst>
                  <a:path w="927" h="780" extrusionOk="0">
                    <a:moveTo>
                      <a:pt x="586" y="0"/>
                    </a:moveTo>
                    <a:cubicBezTo>
                      <a:pt x="540" y="0"/>
                      <a:pt x="483" y="11"/>
                      <a:pt x="410" y="38"/>
                    </a:cubicBezTo>
                    <a:cubicBezTo>
                      <a:pt x="51" y="170"/>
                      <a:pt x="1" y="780"/>
                      <a:pt x="1" y="780"/>
                    </a:cubicBezTo>
                    <a:cubicBezTo>
                      <a:pt x="1" y="780"/>
                      <a:pt x="926" y="385"/>
                      <a:pt x="763" y="157"/>
                    </a:cubicBezTo>
                    <a:cubicBezTo>
                      <a:pt x="763" y="157"/>
                      <a:pt x="762" y="0"/>
                      <a:pt x="586" y="0"/>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1" name="Google Shape;321;p8"/>
              <p:cNvSpPr/>
              <p:nvPr/>
            </p:nvSpPr>
            <p:spPr>
              <a:xfrm>
                <a:off x="4583900" y="2820300"/>
                <a:ext cx="32100" cy="9725"/>
              </a:xfrm>
              <a:custGeom>
                <a:avLst/>
                <a:gdLst/>
                <a:ahLst/>
                <a:cxnLst/>
                <a:rect l="l" t="t" r="r" b="b"/>
                <a:pathLst>
                  <a:path w="1284" h="389" extrusionOk="0">
                    <a:moveTo>
                      <a:pt x="782" y="0"/>
                    </a:moveTo>
                    <a:cubicBezTo>
                      <a:pt x="434" y="0"/>
                      <a:pt x="0" y="57"/>
                      <a:pt x="0" y="57"/>
                    </a:cubicBezTo>
                    <a:cubicBezTo>
                      <a:pt x="0" y="57"/>
                      <a:pt x="354" y="389"/>
                      <a:pt x="747" y="389"/>
                    </a:cubicBezTo>
                    <a:cubicBezTo>
                      <a:pt x="782" y="389"/>
                      <a:pt x="816" y="386"/>
                      <a:pt x="851" y="380"/>
                    </a:cubicBezTo>
                    <a:cubicBezTo>
                      <a:pt x="1283" y="312"/>
                      <a:pt x="1206" y="145"/>
                      <a:pt x="1206" y="145"/>
                    </a:cubicBezTo>
                    <a:cubicBezTo>
                      <a:pt x="1261" y="33"/>
                      <a:pt x="1046" y="0"/>
                      <a:pt x="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2" name="Google Shape;322;p8"/>
              <p:cNvSpPr/>
              <p:nvPr/>
            </p:nvSpPr>
            <p:spPr>
              <a:xfrm>
                <a:off x="4609650" y="2817300"/>
                <a:ext cx="22925" cy="10750"/>
              </a:xfrm>
              <a:custGeom>
                <a:avLst/>
                <a:gdLst/>
                <a:ahLst/>
                <a:cxnLst/>
                <a:rect l="l" t="t" r="r" b="b"/>
                <a:pathLst>
                  <a:path w="917" h="430" extrusionOk="0">
                    <a:moveTo>
                      <a:pt x="354" y="1"/>
                    </a:moveTo>
                    <a:cubicBezTo>
                      <a:pt x="304" y="1"/>
                      <a:pt x="258" y="11"/>
                      <a:pt x="219" y="35"/>
                    </a:cubicBezTo>
                    <a:cubicBezTo>
                      <a:pt x="0" y="172"/>
                      <a:pt x="145" y="326"/>
                      <a:pt x="145" y="326"/>
                    </a:cubicBezTo>
                    <a:cubicBezTo>
                      <a:pt x="165" y="401"/>
                      <a:pt x="230" y="429"/>
                      <a:pt x="314" y="429"/>
                    </a:cubicBezTo>
                    <a:cubicBezTo>
                      <a:pt x="543" y="429"/>
                      <a:pt x="916" y="223"/>
                      <a:pt x="916" y="223"/>
                    </a:cubicBezTo>
                    <a:cubicBezTo>
                      <a:pt x="916" y="223"/>
                      <a:pt x="591" y="1"/>
                      <a:pt x="3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3" name="Google Shape;323;p8"/>
              <p:cNvSpPr/>
              <p:nvPr/>
            </p:nvSpPr>
            <p:spPr>
              <a:xfrm>
                <a:off x="4605775" y="2820125"/>
                <a:ext cx="20300" cy="13300"/>
              </a:xfrm>
              <a:custGeom>
                <a:avLst/>
                <a:gdLst/>
                <a:ahLst/>
                <a:cxnLst/>
                <a:rect l="l" t="t" r="r" b="b"/>
                <a:pathLst>
                  <a:path w="812" h="532" extrusionOk="0">
                    <a:moveTo>
                      <a:pt x="357" y="0"/>
                    </a:moveTo>
                    <a:cubicBezTo>
                      <a:pt x="113" y="0"/>
                      <a:pt x="126" y="192"/>
                      <a:pt x="126" y="192"/>
                    </a:cubicBezTo>
                    <a:cubicBezTo>
                      <a:pt x="0" y="459"/>
                      <a:pt x="812" y="532"/>
                      <a:pt x="812" y="532"/>
                    </a:cubicBezTo>
                    <a:cubicBezTo>
                      <a:pt x="812" y="532"/>
                      <a:pt x="643" y="11"/>
                      <a:pt x="377" y="1"/>
                    </a:cubicBezTo>
                    <a:cubicBezTo>
                      <a:pt x="370" y="0"/>
                      <a:pt x="363" y="0"/>
                      <a:pt x="3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24" name="Google Shape;324;p8"/>
            <p:cNvGrpSpPr/>
            <p:nvPr/>
          </p:nvGrpSpPr>
          <p:grpSpPr>
            <a:xfrm>
              <a:off x="4639375" y="2688750"/>
              <a:ext cx="48675" cy="41775"/>
              <a:chOff x="4639375" y="2688750"/>
              <a:chExt cx="48675" cy="41775"/>
            </a:xfrm>
          </p:grpSpPr>
          <p:sp>
            <p:nvSpPr>
              <p:cNvPr id="325" name="Google Shape;325;p8"/>
              <p:cNvSpPr/>
              <p:nvPr/>
            </p:nvSpPr>
            <p:spPr>
              <a:xfrm>
                <a:off x="4649050" y="2696900"/>
                <a:ext cx="38600" cy="33625"/>
              </a:xfrm>
              <a:custGeom>
                <a:avLst/>
                <a:gdLst/>
                <a:ahLst/>
                <a:cxnLst/>
                <a:rect l="l" t="t" r="r" b="b"/>
                <a:pathLst>
                  <a:path w="1544" h="1345" extrusionOk="0">
                    <a:moveTo>
                      <a:pt x="573" y="1"/>
                    </a:moveTo>
                    <a:lnTo>
                      <a:pt x="573" y="1"/>
                    </a:lnTo>
                    <a:cubicBezTo>
                      <a:pt x="299" y="40"/>
                      <a:pt x="0" y="313"/>
                      <a:pt x="0" y="624"/>
                    </a:cubicBezTo>
                    <a:cubicBezTo>
                      <a:pt x="0" y="1021"/>
                      <a:pt x="355" y="1345"/>
                      <a:pt x="793" y="1345"/>
                    </a:cubicBezTo>
                    <a:cubicBezTo>
                      <a:pt x="1143" y="1345"/>
                      <a:pt x="1439" y="1136"/>
                      <a:pt x="1543" y="848"/>
                    </a:cubicBezTo>
                    <a:lnTo>
                      <a:pt x="1543" y="848"/>
                    </a:lnTo>
                    <a:cubicBezTo>
                      <a:pt x="1415" y="920"/>
                      <a:pt x="1253" y="963"/>
                      <a:pt x="1078" y="963"/>
                    </a:cubicBezTo>
                    <a:cubicBezTo>
                      <a:pt x="659" y="963"/>
                      <a:pt x="319" y="715"/>
                      <a:pt x="319" y="412"/>
                    </a:cubicBezTo>
                    <a:cubicBezTo>
                      <a:pt x="319" y="249"/>
                      <a:pt x="419" y="101"/>
                      <a:pt x="573" y="1"/>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 name="Google Shape;326;p8"/>
              <p:cNvSpPr/>
              <p:nvPr/>
            </p:nvSpPr>
            <p:spPr>
              <a:xfrm>
                <a:off x="4658800" y="2695675"/>
                <a:ext cx="19650" cy="15025"/>
              </a:xfrm>
              <a:custGeom>
                <a:avLst/>
                <a:gdLst/>
                <a:ahLst/>
                <a:cxnLst/>
                <a:rect l="l" t="t" r="r" b="b"/>
                <a:pathLst>
                  <a:path w="786" h="601" extrusionOk="0">
                    <a:moveTo>
                      <a:pt x="379" y="0"/>
                    </a:moveTo>
                    <a:cubicBezTo>
                      <a:pt x="194" y="0"/>
                      <a:pt x="174" y="158"/>
                      <a:pt x="174" y="158"/>
                    </a:cubicBezTo>
                    <a:cubicBezTo>
                      <a:pt x="0" y="401"/>
                      <a:pt x="785" y="600"/>
                      <a:pt x="785" y="600"/>
                    </a:cubicBezTo>
                    <a:cubicBezTo>
                      <a:pt x="785" y="600"/>
                      <a:pt x="719" y="61"/>
                      <a:pt x="459" y="9"/>
                    </a:cubicBezTo>
                    <a:cubicBezTo>
                      <a:pt x="429" y="3"/>
                      <a:pt x="403" y="0"/>
                      <a:pt x="379" y="0"/>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 name="Google Shape;327;p8"/>
              <p:cNvSpPr/>
              <p:nvPr/>
            </p:nvSpPr>
            <p:spPr>
              <a:xfrm>
                <a:off x="4651275" y="2695100"/>
                <a:ext cx="23175" cy="19525"/>
              </a:xfrm>
              <a:custGeom>
                <a:avLst/>
                <a:gdLst/>
                <a:ahLst/>
                <a:cxnLst/>
                <a:rect l="l" t="t" r="r" b="b"/>
                <a:pathLst>
                  <a:path w="927" h="781" extrusionOk="0">
                    <a:moveTo>
                      <a:pt x="586" y="1"/>
                    </a:moveTo>
                    <a:cubicBezTo>
                      <a:pt x="540" y="1"/>
                      <a:pt x="482" y="11"/>
                      <a:pt x="410" y="38"/>
                    </a:cubicBezTo>
                    <a:cubicBezTo>
                      <a:pt x="51" y="170"/>
                      <a:pt x="1" y="780"/>
                      <a:pt x="1" y="780"/>
                    </a:cubicBezTo>
                    <a:cubicBezTo>
                      <a:pt x="1" y="780"/>
                      <a:pt x="926" y="385"/>
                      <a:pt x="763" y="156"/>
                    </a:cubicBezTo>
                    <a:cubicBezTo>
                      <a:pt x="763" y="156"/>
                      <a:pt x="762" y="1"/>
                      <a:pt x="586" y="1"/>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 name="Google Shape;328;p8"/>
              <p:cNvSpPr/>
              <p:nvPr/>
            </p:nvSpPr>
            <p:spPr>
              <a:xfrm>
                <a:off x="4639375" y="2691700"/>
                <a:ext cx="32150" cy="9725"/>
              </a:xfrm>
              <a:custGeom>
                <a:avLst/>
                <a:gdLst/>
                <a:ahLst/>
                <a:cxnLst/>
                <a:rect l="l" t="t" r="r" b="b"/>
                <a:pathLst>
                  <a:path w="1286" h="389" extrusionOk="0">
                    <a:moveTo>
                      <a:pt x="782" y="1"/>
                    </a:moveTo>
                    <a:cubicBezTo>
                      <a:pt x="433" y="1"/>
                      <a:pt x="0" y="57"/>
                      <a:pt x="0" y="57"/>
                    </a:cubicBezTo>
                    <a:cubicBezTo>
                      <a:pt x="0" y="57"/>
                      <a:pt x="354" y="389"/>
                      <a:pt x="747" y="389"/>
                    </a:cubicBezTo>
                    <a:cubicBezTo>
                      <a:pt x="781" y="389"/>
                      <a:pt x="816" y="386"/>
                      <a:pt x="851" y="381"/>
                    </a:cubicBezTo>
                    <a:cubicBezTo>
                      <a:pt x="1285" y="314"/>
                      <a:pt x="1206" y="146"/>
                      <a:pt x="1206" y="146"/>
                    </a:cubicBezTo>
                    <a:cubicBezTo>
                      <a:pt x="1261" y="33"/>
                      <a:pt x="1046" y="1"/>
                      <a:pt x="7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9" name="Google Shape;329;p8"/>
              <p:cNvSpPr/>
              <p:nvPr/>
            </p:nvSpPr>
            <p:spPr>
              <a:xfrm>
                <a:off x="4665125" y="2688750"/>
                <a:ext cx="22925" cy="10725"/>
              </a:xfrm>
              <a:custGeom>
                <a:avLst/>
                <a:gdLst/>
                <a:ahLst/>
                <a:cxnLst/>
                <a:rect l="l" t="t" r="r" b="b"/>
                <a:pathLst>
                  <a:path w="917" h="429" extrusionOk="0">
                    <a:moveTo>
                      <a:pt x="354" y="0"/>
                    </a:moveTo>
                    <a:cubicBezTo>
                      <a:pt x="304" y="0"/>
                      <a:pt x="258" y="10"/>
                      <a:pt x="219" y="34"/>
                    </a:cubicBezTo>
                    <a:cubicBezTo>
                      <a:pt x="0" y="171"/>
                      <a:pt x="144" y="325"/>
                      <a:pt x="144" y="325"/>
                    </a:cubicBezTo>
                    <a:cubicBezTo>
                      <a:pt x="165" y="401"/>
                      <a:pt x="229" y="428"/>
                      <a:pt x="314" y="428"/>
                    </a:cubicBezTo>
                    <a:cubicBezTo>
                      <a:pt x="543" y="428"/>
                      <a:pt x="916" y="222"/>
                      <a:pt x="916" y="222"/>
                    </a:cubicBezTo>
                    <a:cubicBezTo>
                      <a:pt x="916" y="222"/>
                      <a:pt x="591" y="0"/>
                      <a:pt x="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 name="Google Shape;330;p8"/>
              <p:cNvSpPr/>
              <p:nvPr/>
            </p:nvSpPr>
            <p:spPr>
              <a:xfrm>
                <a:off x="4661250" y="2691550"/>
                <a:ext cx="20300" cy="13325"/>
              </a:xfrm>
              <a:custGeom>
                <a:avLst/>
                <a:gdLst/>
                <a:ahLst/>
                <a:cxnLst/>
                <a:rect l="l" t="t" r="r" b="b"/>
                <a:pathLst>
                  <a:path w="812" h="533" extrusionOk="0">
                    <a:moveTo>
                      <a:pt x="357" y="0"/>
                    </a:moveTo>
                    <a:cubicBezTo>
                      <a:pt x="113" y="0"/>
                      <a:pt x="126" y="193"/>
                      <a:pt x="126" y="193"/>
                    </a:cubicBezTo>
                    <a:cubicBezTo>
                      <a:pt x="0" y="459"/>
                      <a:pt x="812" y="532"/>
                      <a:pt x="812" y="532"/>
                    </a:cubicBezTo>
                    <a:cubicBezTo>
                      <a:pt x="812" y="532"/>
                      <a:pt x="643" y="11"/>
                      <a:pt x="376" y="1"/>
                    </a:cubicBezTo>
                    <a:cubicBezTo>
                      <a:pt x="370" y="1"/>
                      <a:pt x="363" y="0"/>
                      <a:pt x="3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31" name="Google Shape;331;p8"/>
            <p:cNvGrpSpPr/>
            <p:nvPr/>
          </p:nvGrpSpPr>
          <p:grpSpPr>
            <a:xfrm>
              <a:off x="4323000" y="2902825"/>
              <a:ext cx="48625" cy="41750"/>
              <a:chOff x="4323000" y="2902825"/>
              <a:chExt cx="48625" cy="41750"/>
            </a:xfrm>
          </p:grpSpPr>
          <p:sp>
            <p:nvSpPr>
              <p:cNvPr id="332" name="Google Shape;332;p8"/>
              <p:cNvSpPr/>
              <p:nvPr/>
            </p:nvSpPr>
            <p:spPr>
              <a:xfrm>
                <a:off x="4332625" y="2910975"/>
                <a:ext cx="38625" cy="33600"/>
              </a:xfrm>
              <a:custGeom>
                <a:avLst/>
                <a:gdLst/>
                <a:ahLst/>
                <a:cxnLst/>
                <a:rect l="l" t="t" r="r" b="b"/>
                <a:pathLst>
                  <a:path w="1545" h="1344" extrusionOk="0">
                    <a:moveTo>
                      <a:pt x="574" y="0"/>
                    </a:moveTo>
                    <a:lnTo>
                      <a:pt x="574" y="0"/>
                    </a:lnTo>
                    <a:cubicBezTo>
                      <a:pt x="300" y="40"/>
                      <a:pt x="1" y="313"/>
                      <a:pt x="1" y="623"/>
                    </a:cubicBezTo>
                    <a:cubicBezTo>
                      <a:pt x="1" y="1021"/>
                      <a:pt x="355" y="1344"/>
                      <a:pt x="792" y="1344"/>
                    </a:cubicBezTo>
                    <a:cubicBezTo>
                      <a:pt x="1143" y="1344"/>
                      <a:pt x="1440" y="1136"/>
                      <a:pt x="1544" y="849"/>
                    </a:cubicBezTo>
                    <a:lnTo>
                      <a:pt x="1544" y="849"/>
                    </a:lnTo>
                    <a:cubicBezTo>
                      <a:pt x="1414" y="920"/>
                      <a:pt x="1254" y="963"/>
                      <a:pt x="1078" y="963"/>
                    </a:cubicBezTo>
                    <a:cubicBezTo>
                      <a:pt x="660" y="963"/>
                      <a:pt x="319" y="716"/>
                      <a:pt x="319" y="411"/>
                    </a:cubicBezTo>
                    <a:cubicBezTo>
                      <a:pt x="319" y="248"/>
                      <a:pt x="418" y="100"/>
                      <a:pt x="574" y="0"/>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3" name="Google Shape;333;p8"/>
              <p:cNvSpPr/>
              <p:nvPr/>
            </p:nvSpPr>
            <p:spPr>
              <a:xfrm>
                <a:off x="4342375" y="2909750"/>
                <a:ext cx="19675" cy="15025"/>
              </a:xfrm>
              <a:custGeom>
                <a:avLst/>
                <a:gdLst/>
                <a:ahLst/>
                <a:cxnLst/>
                <a:rect l="l" t="t" r="r" b="b"/>
                <a:pathLst>
                  <a:path w="787" h="601" extrusionOk="0">
                    <a:moveTo>
                      <a:pt x="380" y="0"/>
                    </a:moveTo>
                    <a:cubicBezTo>
                      <a:pt x="195" y="0"/>
                      <a:pt x="175" y="159"/>
                      <a:pt x="175" y="159"/>
                    </a:cubicBezTo>
                    <a:cubicBezTo>
                      <a:pt x="1" y="401"/>
                      <a:pt x="786" y="600"/>
                      <a:pt x="786" y="600"/>
                    </a:cubicBezTo>
                    <a:cubicBezTo>
                      <a:pt x="786" y="600"/>
                      <a:pt x="719" y="62"/>
                      <a:pt x="459" y="9"/>
                    </a:cubicBezTo>
                    <a:cubicBezTo>
                      <a:pt x="430" y="3"/>
                      <a:pt x="403" y="0"/>
                      <a:pt x="380" y="0"/>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4" name="Google Shape;334;p8"/>
              <p:cNvSpPr/>
              <p:nvPr/>
            </p:nvSpPr>
            <p:spPr>
              <a:xfrm>
                <a:off x="4334875" y="2909175"/>
                <a:ext cx="23125" cy="19525"/>
              </a:xfrm>
              <a:custGeom>
                <a:avLst/>
                <a:gdLst/>
                <a:ahLst/>
                <a:cxnLst/>
                <a:rect l="l" t="t" r="r" b="b"/>
                <a:pathLst>
                  <a:path w="925" h="781" extrusionOk="0">
                    <a:moveTo>
                      <a:pt x="585" y="1"/>
                    </a:moveTo>
                    <a:cubicBezTo>
                      <a:pt x="539" y="1"/>
                      <a:pt x="481" y="11"/>
                      <a:pt x="408" y="38"/>
                    </a:cubicBezTo>
                    <a:cubicBezTo>
                      <a:pt x="50" y="170"/>
                      <a:pt x="0" y="780"/>
                      <a:pt x="0" y="780"/>
                    </a:cubicBezTo>
                    <a:cubicBezTo>
                      <a:pt x="0" y="780"/>
                      <a:pt x="925" y="385"/>
                      <a:pt x="762" y="156"/>
                    </a:cubicBezTo>
                    <a:cubicBezTo>
                      <a:pt x="762" y="156"/>
                      <a:pt x="761" y="1"/>
                      <a:pt x="585" y="1"/>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5" name="Google Shape;335;p8"/>
              <p:cNvSpPr/>
              <p:nvPr/>
            </p:nvSpPr>
            <p:spPr>
              <a:xfrm>
                <a:off x="4323000" y="2905775"/>
                <a:ext cx="32075" cy="9725"/>
              </a:xfrm>
              <a:custGeom>
                <a:avLst/>
                <a:gdLst/>
                <a:ahLst/>
                <a:cxnLst/>
                <a:rect l="l" t="t" r="r" b="b"/>
                <a:pathLst>
                  <a:path w="1283" h="389" extrusionOk="0">
                    <a:moveTo>
                      <a:pt x="781" y="0"/>
                    </a:moveTo>
                    <a:cubicBezTo>
                      <a:pt x="432" y="0"/>
                      <a:pt x="0" y="56"/>
                      <a:pt x="0" y="56"/>
                    </a:cubicBezTo>
                    <a:cubicBezTo>
                      <a:pt x="0" y="56"/>
                      <a:pt x="354" y="389"/>
                      <a:pt x="747" y="389"/>
                    </a:cubicBezTo>
                    <a:cubicBezTo>
                      <a:pt x="782" y="389"/>
                      <a:pt x="816" y="386"/>
                      <a:pt x="851" y="381"/>
                    </a:cubicBezTo>
                    <a:cubicBezTo>
                      <a:pt x="1283" y="313"/>
                      <a:pt x="1205" y="145"/>
                      <a:pt x="1205" y="145"/>
                    </a:cubicBezTo>
                    <a:cubicBezTo>
                      <a:pt x="1260" y="32"/>
                      <a:pt x="1045" y="0"/>
                      <a:pt x="7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6" name="Google Shape;336;p8"/>
              <p:cNvSpPr/>
              <p:nvPr/>
            </p:nvSpPr>
            <p:spPr>
              <a:xfrm>
                <a:off x="4348700" y="2902825"/>
                <a:ext cx="22925" cy="10725"/>
              </a:xfrm>
              <a:custGeom>
                <a:avLst/>
                <a:gdLst/>
                <a:ahLst/>
                <a:cxnLst/>
                <a:rect l="l" t="t" r="r" b="b"/>
                <a:pathLst>
                  <a:path w="917" h="429" extrusionOk="0">
                    <a:moveTo>
                      <a:pt x="353" y="0"/>
                    </a:moveTo>
                    <a:cubicBezTo>
                      <a:pt x="303" y="0"/>
                      <a:pt x="257" y="10"/>
                      <a:pt x="219" y="34"/>
                    </a:cubicBezTo>
                    <a:cubicBezTo>
                      <a:pt x="1" y="171"/>
                      <a:pt x="144" y="325"/>
                      <a:pt x="144" y="325"/>
                    </a:cubicBezTo>
                    <a:cubicBezTo>
                      <a:pt x="164" y="401"/>
                      <a:pt x="229" y="429"/>
                      <a:pt x="314" y="429"/>
                    </a:cubicBezTo>
                    <a:cubicBezTo>
                      <a:pt x="543" y="429"/>
                      <a:pt x="917" y="223"/>
                      <a:pt x="917" y="223"/>
                    </a:cubicBezTo>
                    <a:cubicBezTo>
                      <a:pt x="917" y="223"/>
                      <a:pt x="591" y="0"/>
                      <a:pt x="3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7" name="Google Shape;337;p8"/>
              <p:cNvSpPr/>
              <p:nvPr/>
            </p:nvSpPr>
            <p:spPr>
              <a:xfrm>
                <a:off x="4344850" y="2905600"/>
                <a:ext cx="20325" cy="13300"/>
              </a:xfrm>
              <a:custGeom>
                <a:avLst/>
                <a:gdLst/>
                <a:ahLst/>
                <a:cxnLst/>
                <a:rect l="l" t="t" r="r" b="b"/>
                <a:pathLst>
                  <a:path w="813" h="532" extrusionOk="0">
                    <a:moveTo>
                      <a:pt x="359" y="1"/>
                    </a:moveTo>
                    <a:cubicBezTo>
                      <a:pt x="112" y="1"/>
                      <a:pt x="125" y="193"/>
                      <a:pt x="125" y="193"/>
                    </a:cubicBezTo>
                    <a:cubicBezTo>
                      <a:pt x="1" y="460"/>
                      <a:pt x="813" y="531"/>
                      <a:pt x="813" y="531"/>
                    </a:cubicBezTo>
                    <a:cubicBezTo>
                      <a:pt x="813" y="531"/>
                      <a:pt x="644" y="12"/>
                      <a:pt x="377" y="1"/>
                    </a:cubicBezTo>
                    <a:cubicBezTo>
                      <a:pt x="371" y="1"/>
                      <a:pt x="365" y="1"/>
                      <a:pt x="3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338" name="Google Shape;338;p8"/>
          <p:cNvSpPr/>
          <p:nvPr/>
        </p:nvSpPr>
        <p:spPr>
          <a:xfrm flipH="1">
            <a:off x="8393950" y="2992825"/>
            <a:ext cx="490500" cy="48000"/>
          </a:xfrm>
          <a:prstGeom prst="ellipse">
            <a:avLst/>
          </a:prstGeom>
          <a:solidFill>
            <a:srgbClr val="000000">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39"/>
        <p:cNvGrpSpPr/>
        <p:nvPr/>
      </p:nvGrpSpPr>
      <p:grpSpPr>
        <a:xfrm>
          <a:off x="0" y="0"/>
          <a:ext cx="0" cy="0"/>
          <a:chOff x="0" y="0"/>
          <a:chExt cx="0" cy="0"/>
        </a:xfrm>
      </p:grpSpPr>
      <p:grpSp>
        <p:nvGrpSpPr>
          <p:cNvPr id="340" name="Google Shape;340;p9"/>
          <p:cNvGrpSpPr/>
          <p:nvPr/>
        </p:nvGrpSpPr>
        <p:grpSpPr>
          <a:xfrm>
            <a:off x="-807700" y="-150494"/>
            <a:ext cx="11108498" cy="7146738"/>
            <a:chOff x="-807700" y="-150494"/>
            <a:chExt cx="11108498" cy="7146738"/>
          </a:xfrm>
        </p:grpSpPr>
        <p:sp>
          <p:nvSpPr>
            <p:cNvPr id="341" name="Google Shape;341;p9"/>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2" name="Google Shape;342;p9"/>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3" name="Google Shape;343;p9"/>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44" name="Google Shape;344;p9"/>
          <p:cNvSpPr txBox="1">
            <a:spLocks noGrp="1"/>
          </p:cNvSpPr>
          <p:nvPr>
            <p:ph type="title"/>
          </p:nvPr>
        </p:nvSpPr>
        <p:spPr>
          <a:xfrm>
            <a:off x="910500" y="862125"/>
            <a:ext cx="4096800" cy="1912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p:txBody>
      </p:sp>
      <p:sp>
        <p:nvSpPr>
          <p:cNvPr id="345" name="Google Shape;345;p9"/>
          <p:cNvSpPr txBox="1">
            <a:spLocks noGrp="1"/>
          </p:cNvSpPr>
          <p:nvPr>
            <p:ph type="subTitle" idx="1"/>
          </p:nvPr>
        </p:nvSpPr>
        <p:spPr>
          <a:xfrm>
            <a:off x="910500" y="2718500"/>
            <a:ext cx="4096500" cy="125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grpSp>
        <p:nvGrpSpPr>
          <p:cNvPr id="346" name="Google Shape;346;p9"/>
          <p:cNvGrpSpPr/>
          <p:nvPr/>
        </p:nvGrpSpPr>
        <p:grpSpPr>
          <a:xfrm flipH="1">
            <a:off x="7212958" y="2571697"/>
            <a:ext cx="849754" cy="412714"/>
            <a:chOff x="1492875" y="1181650"/>
            <a:chExt cx="487300" cy="236675"/>
          </a:xfrm>
        </p:grpSpPr>
        <p:sp>
          <p:nvSpPr>
            <p:cNvPr id="347" name="Google Shape;347;p9"/>
            <p:cNvSpPr/>
            <p:nvPr/>
          </p:nvSpPr>
          <p:spPr>
            <a:xfrm>
              <a:off x="1505975" y="1254400"/>
              <a:ext cx="17725" cy="163925"/>
            </a:xfrm>
            <a:custGeom>
              <a:avLst/>
              <a:gdLst/>
              <a:ahLst/>
              <a:cxnLst/>
              <a:rect l="l" t="t" r="r" b="b"/>
              <a:pathLst>
                <a:path w="709" h="6557" extrusionOk="0">
                  <a:moveTo>
                    <a:pt x="190" y="1"/>
                  </a:moveTo>
                  <a:cubicBezTo>
                    <a:pt x="122" y="1"/>
                    <a:pt x="61" y="43"/>
                    <a:pt x="28" y="153"/>
                  </a:cubicBezTo>
                  <a:cubicBezTo>
                    <a:pt x="1" y="239"/>
                    <a:pt x="2" y="338"/>
                    <a:pt x="3" y="433"/>
                  </a:cubicBezTo>
                  <a:cubicBezTo>
                    <a:pt x="23" y="2033"/>
                    <a:pt x="43" y="3634"/>
                    <a:pt x="64" y="5233"/>
                  </a:cubicBezTo>
                  <a:cubicBezTo>
                    <a:pt x="67" y="5539"/>
                    <a:pt x="72" y="6136"/>
                    <a:pt x="171" y="6398"/>
                  </a:cubicBezTo>
                  <a:cubicBezTo>
                    <a:pt x="214" y="6513"/>
                    <a:pt x="280" y="6556"/>
                    <a:pt x="356" y="6556"/>
                  </a:cubicBezTo>
                  <a:cubicBezTo>
                    <a:pt x="452" y="6556"/>
                    <a:pt x="563" y="6485"/>
                    <a:pt x="656" y="6397"/>
                  </a:cubicBezTo>
                  <a:cubicBezTo>
                    <a:pt x="709" y="4554"/>
                    <a:pt x="647" y="2710"/>
                    <a:pt x="585" y="869"/>
                  </a:cubicBezTo>
                  <a:cubicBezTo>
                    <a:pt x="578" y="664"/>
                    <a:pt x="570"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8" name="Google Shape;348;p9"/>
            <p:cNvSpPr/>
            <p:nvPr/>
          </p:nvSpPr>
          <p:spPr>
            <a:xfrm>
              <a:off x="1538175" y="1254400"/>
              <a:ext cx="17725" cy="163925"/>
            </a:xfrm>
            <a:custGeom>
              <a:avLst/>
              <a:gdLst/>
              <a:ahLst/>
              <a:cxnLst/>
              <a:rect l="l" t="t" r="r" b="b"/>
              <a:pathLst>
                <a:path w="709" h="6557" extrusionOk="0">
                  <a:moveTo>
                    <a:pt x="190" y="1"/>
                  </a:moveTo>
                  <a:cubicBezTo>
                    <a:pt x="122" y="1"/>
                    <a:pt x="61" y="43"/>
                    <a:pt x="27" y="153"/>
                  </a:cubicBezTo>
                  <a:cubicBezTo>
                    <a:pt x="0" y="239"/>
                    <a:pt x="2" y="338"/>
                    <a:pt x="3" y="433"/>
                  </a:cubicBezTo>
                  <a:cubicBezTo>
                    <a:pt x="23" y="2033"/>
                    <a:pt x="44"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70"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9" name="Google Shape;349;p9"/>
            <p:cNvSpPr/>
            <p:nvPr/>
          </p:nvSpPr>
          <p:spPr>
            <a:xfrm>
              <a:off x="1570425" y="1254400"/>
              <a:ext cx="17725" cy="163925"/>
            </a:xfrm>
            <a:custGeom>
              <a:avLst/>
              <a:gdLst/>
              <a:ahLst/>
              <a:cxnLst/>
              <a:rect l="l" t="t" r="r" b="b"/>
              <a:pathLst>
                <a:path w="709" h="6557" extrusionOk="0">
                  <a:moveTo>
                    <a:pt x="190" y="1"/>
                  </a:moveTo>
                  <a:cubicBezTo>
                    <a:pt x="122" y="1"/>
                    <a:pt x="60" y="43"/>
                    <a:pt x="27" y="153"/>
                  </a:cubicBezTo>
                  <a:cubicBezTo>
                    <a:pt x="0" y="239"/>
                    <a:pt x="2" y="338"/>
                    <a:pt x="3" y="433"/>
                  </a:cubicBezTo>
                  <a:cubicBezTo>
                    <a:pt x="23" y="2033"/>
                    <a:pt x="43" y="3634"/>
                    <a:pt x="62" y="5233"/>
                  </a:cubicBezTo>
                  <a:cubicBezTo>
                    <a:pt x="66" y="5539"/>
                    <a:pt x="72" y="6136"/>
                    <a:pt x="169" y="6398"/>
                  </a:cubicBezTo>
                  <a:cubicBezTo>
                    <a:pt x="212" y="6513"/>
                    <a:pt x="279"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0" name="Google Shape;350;p9"/>
            <p:cNvSpPr/>
            <p:nvPr/>
          </p:nvSpPr>
          <p:spPr>
            <a:xfrm>
              <a:off x="16026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5" y="6397"/>
                  </a:cubicBezTo>
                  <a:cubicBezTo>
                    <a:pt x="709" y="4554"/>
                    <a:pt x="646" y="2710"/>
                    <a:pt x="583" y="869"/>
                  </a:cubicBezTo>
                  <a:cubicBezTo>
                    <a:pt x="577" y="664"/>
                    <a:pt x="570" y="453"/>
                    <a:pt x="506"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1" name="Google Shape;351;p9"/>
            <p:cNvSpPr/>
            <p:nvPr/>
          </p:nvSpPr>
          <p:spPr>
            <a:xfrm>
              <a:off x="1634900" y="1254400"/>
              <a:ext cx="17700" cy="163925"/>
            </a:xfrm>
            <a:custGeom>
              <a:avLst/>
              <a:gdLst/>
              <a:ahLst/>
              <a:cxnLst/>
              <a:rect l="l" t="t" r="r" b="b"/>
              <a:pathLst>
                <a:path w="708" h="6557" extrusionOk="0">
                  <a:moveTo>
                    <a:pt x="189" y="1"/>
                  </a:moveTo>
                  <a:cubicBezTo>
                    <a:pt x="121" y="1"/>
                    <a:pt x="60" y="43"/>
                    <a:pt x="27" y="153"/>
                  </a:cubicBezTo>
                  <a:cubicBezTo>
                    <a:pt x="0" y="239"/>
                    <a:pt x="1" y="338"/>
                    <a:pt x="2" y="433"/>
                  </a:cubicBezTo>
                  <a:cubicBezTo>
                    <a:pt x="22" y="2033"/>
                    <a:pt x="42" y="3634"/>
                    <a:pt x="62" y="5233"/>
                  </a:cubicBezTo>
                  <a:cubicBezTo>
                    <a:pt x="66" y="5539"/>
                    <a:pt x="71" y="6136"/>
                    <a:pt x="170" y="6398"/>
                  </a:cubicBezTo>
                  <a:cubicBezTo>
                    <a:pt x="213" y="6513"/>
                    <a:pt x="279" y="6556"/>
                    <a:pt x="355" y="6556"/>
                  </a:cubicBezTo>
                  <a:cubicBezTo>
                    <a:pt x="451" y="6556"/>
                    <a:pt x="562" y="6485"/>
                    <a:pt x="655" y="6397"/>
                  </a:cubicBezTo>
                  <a:cubicBezTo>
                    <a:pt x="708" y="4554"/>
                    <a:pt x="645" y="2710"/>
                    <a:pt x="583" y="869"/>
                  </a:cubicBezTo>
                  <a:cubicBezTo>
                    <a:pt x="576" y="664"/>
                    <a:pt x="569" y="453"/>
                    <a:pt x="505" y="276"/>
                  </a:cubicBezTo>
                  <a:cubicBezTo>
                    <a:pt x="455"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2" name="Google Shape;352;p9"/>
            <p:cNvSpPr/>
            <p:nvPr/>
          </p:nvSpPr>
          <p:spPr>
            <a:xfrm>
              <a:off x="1667125" y="1254400"/>
              <a:ext cx="17725" cy="163925"/>
            </a:xfrm>
            <a:custGeom>
              <a:avLst/>
              <a:gdLst/>
              <a:ahLst/>
              <a:cxnLst/>
              <a:rect l="l" t="t" r="r" b="b"/>
              <a:pathLst>
                <a:path w="709" h="6557" extrusionOk="0">
                  <a:moveTo>
                    <a:pt x="189" y="1"/>
                  </a:moveTo>
                  <a:cubicBezTo>
                    <a:pt x="121" y="1"/>
                    <a:pt x="60" y="43"/>
                    <a:pt x="27" y="153"/>
                  </a:cubicBezTo>
                  <a:cubicBezTo>
                    <a:pt x="0" y="239"/>
                    <a:pt x="1" y="338"/>
                    <a:pt x="2" y="433"/>
                  </a:cubicBezTo>
                  <a:cubicBezTo>
                    <a:pt x="23" y="2033"/>
                    <a:pt x="43" y="3634"/>
                    <a:pt x="62" y="5233"/>
                  </a:cubicBezTo>
                  <a:cubicBezTo>
                    <a:pt x="66" y="5539"/>
                    <a:pt x="71" y="6136"/>
                    <a:pt x="170" y="6398"/>
                  </a:cubicBezTo>
                  <a:cubicBezTo>
                    <a:pt x="213" y="6513"/>
                    <a:pt x="280" y="6556"/>
                    <a:pt x="355" y="6556"/>
                  </a:cubicBezTo>
                  <a:cubicBezTo>
                    <a:pt x="452" y="6556"/>
                    <a:pt x="563" y="6485"/>
                    <a:pt x="655" y="6397"/>
                  </a:cubicBezTo>
                  <a:cubicBezTo>
                    <a:pt x="708" y="4554"/>
                    <a:pt x="645" y="2710"/>
                    <a:pt x="584" y="869"/>
                  </a:cubicBezTo>
                  <a:cubicBezTo>
                    <a:pt x="576" y="664"/>
                    <a:pt x="569" y="453"/>
                    <a:pt x="505"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3" name="Google Shape;353;p9"/>
            <p:cNvSpPr/>
            <p:nvPr/>
          </p:nvSpPr>
          <p:spPr>
            <a:xfrm>
              <a:off x="16993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6" y="5539"/>
                    <a:pt x="72" y="6136"/>
                    <a:pt x="170" y="6398"/>
                  </a:cubicBezTo>
                  <a:cubicBezTo>
                    <a:pt x="213" y="6513"/>
                    <a:pt x="280"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4" name="Google Shape;354;p9"/>
            <p:cNvSpPr/>
            <p:nvPr/>
          </p:nvSpPr>
          <p:spPr>
            <a:xfrm>
              <a:off x="1731575" y="1254400"/>
              <a:ext cx="17725" cy="163925"/>
            </a:xfrm>
            <a:custGeom>
              <a:avLst/>
              <a:gdLst/>
              <a:ahLst/>
              <a:cxnLst/>
              <a:rect l="l" t="t" r="r" b="b"/>
              <a:pathLst>
                <a:path w="709" h="6557" extrusionOk="0">
                  <a:moveTo>
                    <a:pt x="190"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6" y="6397"/>
                  </a:cubicBezTo>
                  <a:cubicBezTo>
                    <a:pt x="709" y="4554"/>
                    <a:pt x="646" y="2710"/>
                    <a:pt x="583" y="869"/>
                  </a:cubicBezTo>
                  <a:cubicBezTo>
                    <a:pt x="577" y="664"/>
                    <a:pt x="570" y="453"/>
                    <a:pt x="506" y="276"/>
                  </a:cubicBezTo>
                  <a:cubicBezTo>
                    <a:pt x="456" y="138"/>
                    <a:pt x="311"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5" name="Google Shape;355;p9"/>
            <p:cNvSpPr/>
            <p:nvPr/>
          </p:nvSpPr>
          <p:spPr>
            <a:xfrm>
              <a:off x="1763750" y="1254400"/>
              <a:ext cx="17750" cy="163925"/>
            </a:xfrm>
            <a:custGeom>
              <a:avLst/>
              <a:gdLst/>
              <a:ahLst/>
              <a:cxnLst/>
              <a:rect l="l" t="t" r="r" b="b"/>
              <a:pathLst>
                <a:path w="710" h="6557" extrusionOk="0">
                  <a:moveTo>
                    <a:pt x="191" y="1"/>
                  </a:moveTo>
                  <a:cubicBezTo>
                    <a:pt x="123" y="1"/>
                    <a:pt x="61" y="43"/>
                    <a:pt x="28" y="153"/>
                  </a:cubicBezTo>
                  <a:cubicBezTo>
                    <a:pt x="1" y="239"/>
                    <a:pt x="3" y="338"/>
                    <a:pt x="4" y="433"/>
                  </a:cubicBezTo>
                  <a:cubicBezTo>
                    <a:pt x="24" y="2033"/>
                    <a:pt x="43" y="3634"/>
                    <a:pt x="64" y="5233"/>
                  </a:cubicBezTo>
                  <a:cubicBezTo>
                    <a:pt x="68" y="5539"/>
                    <a:pt x="73" y="6136"/>
                    <a:pt x="171" y="6398"/>
                  </a:cubicBezTo>
                  <a:cubicBezTo>
                    <a:pt x="214" y="6513"/>
                    <a:pt x="281" y="6556"/>
                    <a:pt x="357" y="6556"/>
                  </a:cubicBezTo>
                  <a:cubicBezTo>
                    <a:pt x="453" y="6556"/>
                    <a:pt x="564" y="6485"/>
                    <a:pt x="657" y="6397"/>
                  </a:cubicBezTo>
                  <a:cubicBezTo>
                    <a:pt x="710" y="4554"/>
                    <a:pt x="647" y="2710"/>
                    <a:pt x="585" y="869"/>
                  </a:cubicBezTo>
                  <a:cubicBezTo>
                    <a:pt x="578" y="664"/>
                    <a:pt x="571" y="453"/>
                    <a:pt x="506" y="276"/>
                  </a:cubicBezTo>
                  <a:cubicBezTo>
                    <a:pt x="457" y="138"/>
                    <a:pt x="313" y="1"/>
                    <a:pt x="191"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6" name="Google Shape;356;p9"/>
            <p:cNvSpPr/>
            <p:nvPr/>
          </p:nvSpPr>
          <p:spPr>
            <a:xfrm>
              <a:off x="1796000" y="1254400"/>
              <a:ext cx="17750" cy="163925"/>
            </a:xfrm>
            <a:custGeom>
              <a:avLst/>
              <a:gdLst/>
              <a:ahLst/>
              <a:cxnLst/>
              <a:rect l="l" t="t" r="r" b="b"/>
              <a:pathLst>
                <a:path w="710" h="6557" extrusionOk="0">
                  <a:moveTo>
                    <a:pt x="190" y="1"/>
                  </a:moveTo>
                  <a:cubicBezTo>
                    <a:pt x="122" y="1"/>
                    <a:pt x="61" y="43"/>
                    <a:pt x="27" y="153"/>
                  </a:cubicBezTo>
                  <a:cubicBezTo>
                    <a:pt x="0" y="239"/>
                    <a:pt x="1" y="338"/>
                    <a:pt x="3"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6"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7" name="Google Shape;357;p9"/>
            <p:cNvSpPr/>
            <p:nvPr/>
          </p:nvSpPr>
          <p:spPr>
            <a:xfrm>
              <a:off x="1828225" y="1254400"/>
              <a:ext cx="17700" cy="163925"/>
            </a:xfrm>
            <a:custGeom>
              <a:avLst/>
              <a:gdLst/>
              <a:ahLst/>
              <a:cxnLst/>
              <a:rect l="l" t="t" r="r" b="b"/>
              <a:pathLst>
                <a:path w="708" h="6557" extrusionOk="0">
                  <a:moveTo>
                    <a:pt x="190" y="1"/>
                  </a:moveTo>
                  <a:cubicBezTo>
                    <a:pt x="122" y="1"/>
                    <a:pt x="61" y="43"/>
                    <a:pt x="27" y="153"/>
                  </a:cubicBezTo>
                  <a:cubicBezTo>
                    <a:pt x="1" y="239"/>
                    <a:pt x="3" y="338"/>
                    <a:pt x="3" y="433"/>
                  </a:cubicBezTo>
                  <a:cubicBezTo>
                    <a:pt x="22" y="2033"/>
                    <a:pt x="42" y="3634"/>
                    <a:pt x="62" y="5233"/>
                  </a:cubicBezTo>
                  <a:cubicBezTo>
                    <a:pt x="65" y="5539"/>
                    <a:pt x="72" y="6136"/>
                    <a:pt x="169" y="6398"/>
                  </a:cubicBezTo>
                  <a:cubicBezTo>
                    <a:pt x="212" y="6513"/>
                    <a:pt x="279" y="6556"/>
                    <a:pt x="355" y="6556"/>
                  </a:cubicBezTo>
                  <a:cubicBezTo>
                    <a:pt x="451" y="6556"/>
                    <a:pt x="562" y="6485"/>
                    <a:pt x="654" y="6397"/>
                  </a:cubicBezTo>
                  <a:cubicBezTo>
                    <a:pt x="707" y="4554"/>
                    <a:pt x="646" y="2710"/>
                    <a:pt x="583" y="869"/>
                  </a:cubicBezTo>
                  <a:cubicBezTo>
                    <a:pt x="577" y="664"/>
                    <a:pt x="568"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8" name="Google Shape;358;p9"/>
            <p:cNvSpPr/>
            <p:nvPr/>
          </p:nvSpPr>
          <p:spPr>
            <a:xfrm>
              <a:off x="1860450" y="1254400"/>
              <a:ext cx="17750" cy="163925"/>
            </a:xfrm>
            <a:custGeom>
              <a:avLst/>
              <a:gdLst/>
              <a:ahLst/>
              <a:cxnLst/>
              <a:rect l="l" t="t" r="r" b="b"/>
              <a:pathLst>
                <a:path w="710" h="6557" extrusionOk="0">
                  <a:moveTo>
                    <a:pt x="190" y="1"/>
                  </a:moveTo>
                  <a:cubicBezTo>
                    <a:pt x="122" y="1"/>
                    <a:pt x="61" y="43"/>
                    <a:pt x="27" y="153"/>
                  </a:cubicBezTo>
                  <a:cubicBezTo>
                    <a:pt x="1" y="239"/>
                    <a:pt x="3" y="338"/>
                    <a:pt x="4" y="433"/>
                  </a:cubicBezTo>
                  <a:cubicBezTo>
                    <a:pt x="24" y="2033"/>
                    <a:pt x="43" y="3634"/>
                    <a:pt x="63" y="5233"/>
                  </a:cubicBezTo>
                  <a:cubicBezTo>
                    <a:pt x="68" y="5539"/>
                    <a:pt x="73" y="6136"/>
                    <a:pt x="171" y="6398"/>
                  </a:cubicBezTo>
                  <a:cubicBezTo>
                    <a:pt x="214" y="6513"/>
                    <a:pt x="281" y="6556"/>
                    <a:pt x="356" y="6556"/>
                  </a:cubicBezTo>
                  <a:cubicBezTo>
                    <a:pt x="453" y="6556"/>
                    <a:pt x="564" y="6485"/>
                    <a:pt x="657" y="6397"/>
                  </a:cubicBezTo>
                  <a:cubicBezTo>
                    <a:pt x="710" y="4554"/>
                    <a:pt x="647" y="2710"/>
                    <a:pt x="584" y="869"/>
                  </a:cubicBezTo>
                  <a:cubicBezTo>
                    <a:pt x="578" y="664"/>
                    <a:pt x="571" y="453"/>
                    <a:pt x="507"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9" name="Google Shape;359;p9"/>
            <p:cNvSpPr/>
            <p:nvPr/>
          </p:nvSpPr>
          <p:spPr>
            <a:xfrm>
              <a:off x="1892700" y="1254400"/>
              <a:ext cx="17725" cy="163925"/>
            </a:xfrm>
            <a:custGeom>
              <a:avLst/>
              <a:gdLst/>
              <a:ahLst/>
              <a:cxnLst/>
              <a:rect l="l" t="t" r="r" b="b"/>
              <a:pathLst>
                <a:path w="709" h="6557" extrusionOk="0">
                  <a:moveTo>
                    <a:pt x="189" y="1"/>
                  </a:moveTo>
                  <a:cubicBezTo>
                    <a:pt x="121" y="1"/>
                    <a:pt x="60" y="43"/>
                    <a:pt x="27" y="153"/>
                  </a:cubicBezTo>
                  <a:cubicBezTo>
                    <a:pt x="0" y="239"/>
                    <a:pt x="1" y="338"/>
                    <a:pt x="3" y="433"/>
                  </a:cubicBezTo>
                  <a:cubicBezTo>
                    <a:pt x="22" y="2033"/>
                    <a:pt x="43"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69" y="453"/>
                    <a:pt x="505" y="276"/>
                  </a:cubicBezTo>
                  <a:cubicBezTo>
                    <a:pt x="456" y="138"/>
                    <a:pt x="312"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0" name="Google Shape;360;p9"/>
            <p:cNvSpPr/>
            <p:nvPr/>
          </p:nvSpPr>
          <p:spPr>
            <a:xfrm>
              <a:off x="1924925" y="1254400"/>
              <a:ext cx="17750" cy="163925"/>
            </a:xfrm>
            <a:custGeom>
              <a:avLst/>
              <a:gdLst/>
              <a:ahLst/>
              <a:cxnLst/>
              <a:rect l="l" t="t" r="r" b="b"/>
              <a:pathLst>
                <a:path w="710" h="6557" extrusionOk="0">
                  <a:moveTo>
                    <a:pt x="190" y="1"/>
                  </a:moveTo>
                  <a:cubicBezTo>
                    <a:pt x="122" y="1"/>
                    <a:pt x="60" y="43"/>
                    <a:pt x="27" y="153"/>
                  </a:cubicBezTo>
                  <a:cubicBezTo>
                    <a:pt x="0" y="239"/>
                    <a:pt x="2" y="338"/>
                    <a:pt x="4"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7"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1" name="Google Shape;361;p9"/>
            <p:cNvSpPr/>
            <p:nvPr/>
          </p:nvSpPr>
          <p:spPr>
            <a:xfrm>
              <a:off x="1957150" y="1254400"/>
              <a:ext cx="17750" cy="163925"/>
            </a:xfrm>
            <a:custGeom>
              <a:avLst/>
              <a:gdLst/>
              <a:ahLst/>
              <a:cxnLst/>
              <a:rect l="l" t="t" r="r" b="b"/>
              <a:pathLst>
                <a:path w="710" h="6557" extrusionOk="0">
                  <a:moveTo>
                    <a:pt x="190" y="1"/>
                  </a:moveTo>
                  <a:cubicBezTo>
                    <a:pt x="122" y="1"/>
                    <a:pt x="61" y="43"/>
                    <a:pt x="27" y="153"/>
                  </a:cubicBezTo>
                  <a:cubicBezTo>
                    <a:pt x="1" y="239"/>
                    <a:pt x="2" y="338"/>
                    <a:pt x="4" y="433"/>
                  </a:cubicBezTo>
                  <a:cubicBezTo>
                    <a:pt x="23" y="2033"/>
                    <a:pt x="43" y="3634"/>
                    <a:pt x="63" y="5233"/>
                  </a:cubicBezTo>
                  <a:cubicBezTo>
                    <a:pt x="67" y="5539"/>
                    <a:pt x="73" y="6136"/>
                    <a:pt x="170" y="6398"/>
                  </a:cubicBezTo>
                  <a:cubicBezTo>
                    <a:pt x="214" y="6513"/>
                    <a:pt x="281" y="6556"/>
                    <a:pt x="356" y="6556"/>
                  </a:cubicBezTo>
                  <a:cubicBezTo>
                    <a:pt x="453" y="6556"/>
                    <a:pt x="564" y="6485"/>
                    <a:pt x="656" y="6397"/>
                  </a:cubicBezTo>
                  <a:cubicBezTo>
                    <a:pt x="709" y="4554"/>
                    <a:pt x="647" y="2710"/>
                    <a:pt x="584" y="869"/>
                  </a:cubicBezTo>
                  <a:cubicBezTo>
                    <a:pt x="578" y="664"/>
                    <a:pt x="569"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2" name="Google Shape;362;p9"/>
            <p:cNvSpPr/>
            <p:nvPr/>
          </p:nvSpPr>
          <p:spPr>
            <a:xfrm>
              <a:off x="1510075" y="1181650"/>
              <a:ext cx="457400" cy="82575"/>
            </a:xfrm>
            <a:custGeom>
              <a:avLst/>
              <a:gdLst/>
              <a:ahLst/>
              <a:cxnLst/>
              <a:rect l="l" t="t" r="r" b="b"/>
              <a:pathLst>
                <a:path w="18296" h="3303" extrusionOk="0">
                  <a:moveTo>
                    <a:pt x="16624" y="0"/>
                  </a:moveTo>
                  <a:cubicBezTo>
                    <a:pt x="15573" y="13"/>
                    <a:pt x="14475" y="17"/>
                    <a:pt x="13354" y="17"/>
                  </a:cubicBezTo>
                  <a:cubicBezTo>
                    <a:pt x="11309" y="17"/>
                    <a:pt x="9190" y="3"/>
                    <a:pt x="7144" y="3"/>
                  </a:cubicBezTo>
                  <a:cubicBezTo>
                    <a:pt x="6005" y="3"/>
                    <a:pt x="4888" y="7"/>
                    <a:pt x="3820" y="20"/>
                  </a:cubicBezTo>
                  <a:cubicBezTo>
                    <a:pt x="3116" y="30"/>
                    <a:pt x="2436" y="116"/>
                    <a:pt x="1757" y="304"/>
                  </a:cubicBezTo>
                  <a:cubicBezTo>
                    <a:pt x="1171" y="1194"/>
                    <a:pt x="585" y="2084"/>
                    <a:pt x="0" y="2976"/>
                  </a:cubicBezTo>
                  <a:cubicBezTo>
                    <a:pt x="2405" y="3210"/>
                    <a:pt x="4841" y="3302"/>
                    <a:pt x="7284" y="3302"/>
                  </a:cubicBezTo>
                  <a:cubicBezTo>
                    <a:pt x="10965" y="3302"/>
                    <a:pt x="14663" y="3093"/>
                    <a:pt x="18295" y="2846"/>
                  </a:cubicBezTo>
                  <a:cubicBezTo>
                    <a:pt x="17729" y="1732"/>
                    <a:pt x="17287" y="996"/>
                    <a:pt x="16624"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3" name="Google Shape;363;p9"/>
            <p:cNvSpPr/>
            <p:nvPr/>
          </p:nvSpPr>
          <p:spPr>
            <a:xfrm>
              <a:off x="1492875" y="1246475"/>
              <a:ext cx="487300" cy="29450"/>
            </a:xfrm>
            <a:custGeom>
              <a:avLst/>
              <a:gdLst/>
              <a:ahLst/>
              <a:cxnLst/>
              <a:rect l="l" t="t" r="r" b="b"/>
              <a:pathLst>
                <a:path w="19492" h="1178" extrusionOk="0">
                  <a:moveTo>
                    <a:pt x="16627" y="1"/>
                  </a:moveTo>
                  <a:cubicBezTo>
                    <a:pt x="12727" y="1"/>
                    <a:pt x="8979" y="136"/>
                    <a:pt x="4586" y="136"/>
                  </a:cubicBezTo>
                  <a:cubicBezTo>
                    <a:pt x="3744" y="136"/>
                    <a:pt x="2879" y="131"/>
                    <a:pt x="1984" y="119"/>
                  </a:cubicBezTo>
                  <a:cubicBezTo>
                    <a:pt x="1875" y="118"/>
                    <a:pt x="1767" y="117"/>
                    <a:pt x="1659" y="117"/>
                  </a:cubicBezTo>
                  <a:cubicBezTo>
                    <a:pt x="1091" y="117"/>
                    <a:pt x="536" y="151"/>
                    <a:pt x="1" y="354"/>
                  </a:cubicBezTo>
                  <a:lnTo>
                    <a:pt x="1" y="1090"/>
                  </a:lnTo>
                  <a:cubicBezTo>
                    <a:pt x="2082" y="1152"/>
                    <a:pt x="4176" y="1177"/>
                    <a:pt x="6278" y="1177"/>
                  </a:cubicBezTo>
                  <a:cubicBezTo>
                    <a:pt x="10625" y="1177"/>
                    <a:pt x="15005" y="1068"/>
                    <a:pt x="19375" y="944"/>
                  </a:cubicBezTo>
                  <a:cubicBezTo>
                    <a:pt x="19409" y="804"/>
                    <a:pt x="19492" y="395"/>
                    <a:pt x="19456" y="253"/>
                  </a:cubicBezTo>
                  <a:cubicBezTo>
                    <a:pt x="19419" y="112"/>
                    <a:pt x="19298" y="25"/>
                    <a:pt x="19153" y="22"/>
                  </a:cubicBezTo>
                  <a:cubicBezTo>
                    <a:pt x="18299" y="7"/>
                    <a:pt x="17460" y="1"/>
                    <a:pt x="16627"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4" name="Google Shape;364;p9"/>
            <p:cNvSpPr/>
            <p:nvPr/>
          </p:nvSpPr>
          <p:spPr>
            <a:xfrm>
              <a:off x="1525450" y="1248250"/>
              <a:ext cx="429750" cy="5600"/>
            </a:xfrm>
            <a:custGeom>
              <a:avLst/>
              <a:gdLst/>
              <a:ahLst/>
              <a:cxnLst/>
              <a:rect l="l" t="t" r="r" b="b"/>
              <a:pathLst>
                <a:path w="17190" h="224" extrusionOk="0">
                  <a:moveTo>
                    <a:pt x="16505" y="1"/>
                  </a:moveTo>
                  <a:cubicBezTo>
                    <a:pt x="14493" y="1"/>
                    <a:pt x="12482" y="33"/>
                    <a:pt x="10471" y="40"/>
                  </a:cubicBezTo>
                  <a:cubicBezTo>
                    <a:pt x="8244" y="46"/>
                    <a:pt x="6017" y="70"/>
                    <a:pt x="3791" y="84"/>
                  </a:cubicBezTo>
                  <a:cubicBezTo>
                    <a:pt x="3176" y="88"/>
                    <a:pt x="2559" y="93"/>
                    <a:pt x="1944" y="102"/>
                  </a:cubicBezTo>
                  <a:cubicBezTo>
                    <a:pt x="1877" y="102"/>
                    <a:pt x="1810" y="103"/>
                    <a:pt x="1743" y="103"/>
                  </a:cubicBezTo>
                  <a:cubicBezTo>
                    <a:pt x="1527" y="103"/>
                    <a:pt x="1308" y="100"/>
                    <a:pt x="1090" y="100"/>
                  </a:cubicBezTo>
                  <a:cubicBezTo>
                    <a:pt x="732" y="100"/>
                    <a:pt x="374" y="108"/>
                    <a:pt x="24" y="151"/>
                  </a:cubicBezTo>
                  <a:cubicBezTo>
                    <a:pt x="1" y="155"/>
                    <a:pt x="1" y="186"/>
                    <a:pt x="24" y="189"/>
                  </a:cubicBezTo>
                  <a:cubicBezTo>
                    <a:pt x="268" y="215"/>
                    <a:pt x="515" y="223"/>
                    <a:pt x="763" y="223"/>
                  </a:cubicBezTo>
                  <a:cubicBezTo>
                    <a:pt x="1086" y="223"/>
                    <a:pt x="1411" y="210"/>
                    <a:pt x="1729" y="209"/>
                  </a:cubicBezTo>
                  <a:cubicBezTo>
                    <a:pt x="2275" y="206"/>
                    <a:pt x="2820" y="204"/>
                    <a:pt x="3365" y="199"/>
                  </a:cubicBezTo>
                  <a:cubicBezTo>
                    <a:pt x="4477" y="189"/>
                    <a:pt x="5591" y="179"/>
                    <a:pt x="6704" y="168"/>
                  </a:cubicBezTo>
                  <a:cubicBezTo>
                    <a:pt x="8931" y="149"/>
                    <a:pt x="11157" y="115"/>
                    <a:pt x="13384" y="97"/>
                  </a:cubicBezTo>
                  <a:cubicBezTo>
                    <a:pt x="14640" y="87"/>
                    <a:pt x="15894" y="87"/>
                    <a:pt x="17151" y="61"/>
                  </a:cubicBezTo>
                  <a:cubicBezTo>
                    <a:pt x="17189" y="61"/>
                    <a:pt x="17189" y="2"/>
                    <a:pt x="17151" y="2"/>
                  </a:cubicBezTo>
                  <a:cubicBezTo>
                    <a:pt x="16935" y="1"/>
                    <a:pt x="16720" y="1"/>
                    <a:pt x="16505"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5" name="Google Shape;365;p9"/>
            <p:cNvSpPr/>
            <p:nvPr/>
          </p:nvSpPr>
          <p:spPr>
            <a:xfrm>
              <a:off x="1872000" y="1187775"/>
              <a:ext cx="45375" cy="62950"/>
            </a:xfrm>
            <a:custGeom>
              <a:avLst/>
              <a:gdLst/>
              <a:ahLst/>
              <a:cxnLst/>
              <a:rect l="l" t="t" r="r" b="b"/>
              <a:pathLst>
                <a:path w="1815" h="2518" extrusionOk="0">
                  <a:moveTo>
                    <a:pt x="1754" y="0"/>
                  </a:moveTo>
                  <a:cubicBezTo>
                    <a:pt x="1743" y="0"/>
                    <a:pt x="1732" y="4"/>
                    <a:pt x="1722" y="12"/>
                  </a:cubicBezTo>
                  <a:cubicBezTo>
                    <a:pt x="1626" y="92"/>
                    <a:pt x="1551" y="206"/>
                    <a:pt x="1474" y="304"/>
                  </a:cubicBezTo>
                  <a:cubicBezTo>
                    <a:pt x="1405" y="390"/>
                    <a:pt x="1337" y="476"/>
                    <a:pt x="1272" y="564"/>
                  </a:cubicBezTo>
                  <a:cubicBezTo>
                    <a:pt x="1117" y="767"/>
                    <a:pt x="966" y="973"/>
                    <a:pt x="821" y="1182"/>
                  </a:cubicBezTo>
                  <a:cubicBezTo>
                    <a:pt x="533" y="1596"/>
                    <a:pt x="260" y="2020"/>
                    <a:pt x="16" y="2460"/>
                  </a:cubicBezTo>
                  <a:cubicBezTo>
                    <a:pt x="0" y="2491"/>
                    <a:pt x="26" y="2518"/>
                    <a:pt x="51" y="2518"/>
                  </a:cubicBezTo>
                  <a:cubicBezTo>
                    <a:pt x="63" y="2518"/>
                    <a:pt x="75" y="2512"/>
                    <a:pt x="83" y="2499"/>
                  </a:cubicBezTo>
                  <a:cubicBezTo>
                    <a:pt x="348" y="2080"/>
                    <a:pt x="618" y="1662"/>
                    <a:pt x="904" y="1258"/>
                  </a:cubicBezTo>
                  <a:cubicBezTo>
                    <a:pt x="1043" y="1061"/>
                    <a:pt x="1187" y="867"/>
                    <a:pt x="1331" y="675"/>
                  </a:cubicBezTo>
                  <a:cubicBezTo>
                    <a:pt x="1413" y="565"/>
                    <a:pt x="1498" y="455"/>
                    <a:pt x="1584" y="346"/>
                  </a:cubicBezTo>
                  <a:cubicBezTo>
                    <a:pt x="1655" y="256"/>
                    <a:pt x="1741" y="168"/>
                    <a:pt x="1796" y="66"/>
                  </a:cubicBezTo>
                  <a:cubicBezTo>
                    <a:pt x="1814" y="31"/>
                    <a:pt x="1786" y="0"/>
                    <a:pt x="175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6" name="Google Shape;366;p9"/>
            <p:cNvSpPr/>
            <p:nvPr/>
          </p:nvSpPr>
          <p:spPr>
            <a:xfrm>
              <a:off x="1913225" y="1204625"/>
              <a:ext cx="17675" cy="32450"/>
            </a:xfrm>
            <a:custGeom>
              <a:avLst/>
              <a:gdLst/>
              <a:ahLst/>
              <a:cxnLst/>
              <a:rect l="l" t="t" r="r" b="b"/>
              <a:pathLst>
                <a:path w="707" h="1298" extrusionOk="0">
                  <a:moveTo>
                    <a:pt x="396" y="69"/>
                  </a:moveTo>
                  <a:cubicBezTo>
                    <a:pt x="458" y="69"/>
                    <a:pt x="518" y="108"/>
                    <a:pt x="556" y="170"/>
                  </a:cubicBezTo>
                  <a:cubicBezTo>
                    <a:pt x="612" y="260"/>
                    <a:pt x="625" y="380"/>
                    <a:pt x="633" y="483"/>
                  </a:cubicBezTo>
                  <a:cubicBezTo>
                    <a:pt x="649" y="680"/>
                    <a:pt x="631" y="914"/>
                    <a:pt x="536" y="1090"/>
                  </a:cubicBezTo>
                  <a:cubicBezTo>
                    <a:pt x="494" y="1171"/>
                    <a:pt x="412" y="1247"/>
                    <a:pt x="320" y="1247"/>
                  </a:cubicBezTo>
                  <a:cubicBezTo>
                    <a:pt x="302" y="1247"/>
                    <a:pt x="283" y="1244"/>
                    <a:pt x="265" y="1237"/>
                  </a:cubicBezTo>
                  <a:cubicBezTo>
                    <a:pt x="260" y="1236"/>
                    <a:pt x="258" y="1233"/>
                    <a:pt x="254" y="1232"/>
                  </a:cubicBezTo>
                  <a:cubicBezTo>
                    <a:pt x="90" y="1120"/>
                    <a:pt x="105" y="868"/>
                    <a:pt x="120" y="692"/>
                  </a:cubicBezTo>
                  <a:cubicBezTo>
                    <a:pt x="129" y="584"/>
                    <a:pt x="147" y="475"/>
                    <a:pt x="169" y="368"/>
                  </a:cubicBezTo>
                  <a:cubicBezTo>
                    <a:pt x="188" y="276"/>
                    <a:pt x="214" y="168"/>
                    <a:pt x="292" y="107"/>
                  </a:cubicBezTo>
                  <a:cubicBezTo>
                    <a:pt x="326" y="81"/>
                    <a:pt x="361" y="69"/>
                    <a:pt x="396" y="69"/>
                  </a:cubicBezTo>
                  <a:close/>
                  <a:moveTo>
                    <a:pt x="398" y="0"/>
                  </a:moveTo>
                  <a:cubicBezTo>
                    <a:pt x="141" y="0"/>
                    <a:pt x="83" y="365"/>
                    <a:pt x="57" y="554"/>
                  </a:cubicBezTo>
                  <a:cubicBezTo>
                    <a:pt x="31" y="733"/>
                    <a:pt x="0" y="990"/>
                    <a:pt x="106" y="1154"/>
                  </a:cubicBezTo>
                  <a:cubicBezTo>
                    <a:pt x="123" y="1187"/>
                    <a:pt x="145" y="1218"/>
                    <a:pt x="175" y="1244"/>
                  </a:cubicBezTo>
                  <a:cubicBezTo>
                    <a:pt x="220" y="1280"/>
                    <a:pt x="272" y="1298"/>
                    <a:pt x="324" y="1298"/>
                  </a:cubicBezTo>
                  <a:cubicBezTo>
                    <a:pt x="369" y="1298"/>
                    <a:pt x="414" y="1285"/>
                    <a:pt x="456" y="1261"/>
                  </a:cubicBezTo>
                  <a:cubicBezTo>
                    <a:pt x="555" y="1206"/>
                    <a:pt x="609" y="1101"/>
                    <a:pt x="643" y="996"/>
                  </a:cubicBezTo>
                  <a:cubicBezTo>
                    <a:pt x="688" y="865"/>
                    <a:pt x="706" y="724"/>
                    <a:pt x="706" y="586"/>
                  </a:cubicBezTo>
                  <a:cubicBezTo>
                    <a:pt x="706" y="393"/>
                    <a:pt x="674" y="9"/>
                    <a:pt x="408" y="0"/>
                  </a:cubicBezTo>
                  <a:cubicBezTo>
                    <a:pt x="404" y="0"/>
                    <a:pt x="401" y="0"/>
                    <a:pt x="398"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67" name="Google Shape;367;p9"/>
          <p:cNvGrpSpPr/>
          <p:nvPr/>
        </p:nvGrpSpPr>
        <p:grpSpPr>
          <a:xfrm flipH="1">
            <a:off x="5247524" y="2888508"/>
            <a:ext cx="4096643" cy="3008791"/>
            <a:chOff x="2979325" y="2745925"/>
            <a:chExt cx="461500" cy="338950"/>
          </a:xfrm>
        </p:grpSpPr>
        <p:sp>
          <p:nvSpPr>
            <p:cNvPr id="368" name="Google Shape;368;p9"/>
            <p:cNvSpPr/>
            <p:nvPr/>
          </p:nvSpPr>
          <p:spPr>
            <a:xfrm>
              <a:off x="3355200" y="2763750"/>
              <a:ext cx="26725" cy="26075"/>
            </a:xfrm>
            <a:custGeom>
              <a:avLst/>
              <a:gdLst/>
              <a:ahLst/>
              <a:cxnLst/>
              <a:rect l="l" t="t" r="r" b="b"/>
              <a:pathLst>
                <a:path w="1069" h="1043" extrusionOk="0">
                  <a:moveTo>
                    <a:pt x="880" y="1"/>
                  </a:moveTo>
                  <a:cubicBezTo>
                    <a:pt x="779" y="1"/>
                    <a:pt x="659" y="25"/>
                    <a:pt x="592" y="57"/>
                  </a:cubicBezTo>
                  <a:cubicBezTo>
                    <a:pt x="418" y="142"/>
                    <a:pt x="244" y="244"/>
                    <a:pt x="126" y="401"/>
                  </a:cubicBezTo>
                  <a:cubicBezTo>
                    <a:pt x="50" y="503"/>
                    <a:pt x="0" y="642"/>
                    <a:pt x="58" y="754"/>
                  </a:cubicBezTo>
                  <a:cubicBezTo>
                    <a:pt x="106" y="847"/>
                    <a:pt x="211" y="891"/>
                    <a:pt x="310" y="924"/>
                  </a:cubicBezTo>
                  <a:cubicBezTo>
                    <a:pt x="469" y="978"/>
                    <a:pt x="632" y="1024"/>
                    <a:pt x="800" y="1040"/>
                  </a:cubicBezTo>
                  <a:cubicBezTo>
                    <a:pt x="815" y="1041"/>
                    <a:pt x="830" y="1042"/>
                    <a:pt x="844" y="1042"/>
                  </a:cubicBezTo>
                  <a:cubicBezTo>
                    <a:pt x="881" y="1042"/>
                    <a:pt x="918" y="1036"/>
                    <a:pt x="947" y="1013"/>
                  </a:cubicBezTo>
                  <a:cubicBezTo>
                    <a:pt x="994" y="976"/>
                    <a:pt x="1002" y="908"/>
                    <a:pt x="1006" y="848"/>
                  </a:cubicBezTo>
                  <a:cubicBezTo>
                    <a:pt x="1021" y="630"/>
                    <a:pt x="1035" y="412"/>
                    <a:pt x="1049" y="192"/>
                  </a:cubicBezTo>
                  <a:cubicBezTo>
                    <a:pt x="1053" y="153"/>
                    <a:pt x="1069" y="97"/>
                    <a:pt x="1053" y="59"/>
                  </a:cubicBezTo>
                  <a:cubicBezTo>
                    <a:pt x="1034" y="17"/>
                    <a:pt x="964" y="1"/>
                    <a:pt x="880" y="1"/>
                  </a:cubicBezTo>
                  <a:close/>
                </a:path>
              </a:pathLst>
            </a:custGeom>
            <a:solidFill>
              <a:srgbClr val="845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9" name="Google Shape;369;p9"/>
            <p:cNvSpPr/>
            <p:nvPr/>
          </p:nvSpPr>
          <p:spPr>
            <a:xfrm>
              <a:off x="3375800" y="2770850"/>
              <a:ext cx="2025" cy="14750"/>
            </a:xfrm>
            <a:custGeom>
              <a:avLst/>
              <a:gdLst/>
              <a:ahLst/>
              <a:cxnLst/>
              <a:rect l="l" t="t" r="r" b="b"/>
              <a:pathLst>
                <a:path w="81" h="590" extrusionOk="0">
                  <a:moveTo>
                    <a:pt x="71" y="1"/>
                  </a:moveTo>
                  <a:cubicBezTo>
                    <a:pt x="67" y="1"/>
                    <a:pt x="62" y="3"/>
                    <a:pt x="61" y="8"/>
                  </a:cubicBezTo>
                  <a:cubicBezTo>
                    <a:pt x="29" y="98"/>
                    <a:pt x="14" y="195"/>
                    <a:pt x="8" y="290"/>
                  </a:cubicBezTo>
                  <a:cubicBezTo>
                    <a:pt x="2" y="384"/>
                    <a:pt x="1" y="483"/>
                    <a:pt x="13" y="577"/>
                  </a:cubicBezTo>
                  <a:cubicBezTo>
                    <a:pt x="15" y="585"/>
                    <a:pt x="22" y="589"/>
                    <a:pt x="29" y="589"/>
                  </a:cubicBezTo>
                  <a:cubicBezTo>
                    <a:pt x="37" y="589"/>
                    <a:pt x="46" y="583"/>
                    <a:pt x="46" y="573"/>
                  </a:cubicBezTo>
                  <a:cubicBezTo>
                    <a:pt x="44" y="479"/>
                    <a:pt x="39" y="384"/>
                    <a:pt x="46" y="290"/>
                  </a:cubicBezTo>
                  <a:cubicBezTo>
                    <a:pt x="54" y="197"/>
                    <a:pt x="70" y="103"/>
                    <a:pt x="80" y="11"/>
                  </a:cubicBezTo>
                  <a:cubicBezTo>
                    <a:pt x="81" y="4"/>
                    <a:pt x="76" y="1"/>
                    <a:pt x="71"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0" name="Google Shape;370;p9"/>
            <p:cNvSpPr/>
            <p:nvPr/>
          </p:nvSpPr>
          <p:spPr>
            <a:xfrm>
              <a:off x="3371700" y="2773475"/>
              <a:ext cx="1150" cy="10700"/>
            </a:xfrm>
            <a:custGeom>
              <a:avLst/>
              <a:gdLst/>
              <a:ahLst/>
              <a:cxnLst/>
              <a:rect l="l" t="t" r="r" b="b"/>
              <a:pathLst>
                <a:path w="46" h="428" extrusionOk="0">
                  <a:moveTo>
                    <a:pt x="14" y="0"/>
                  </a:moveTo>
                  <a:cubicBezTo>
                    <a:pt x="13" y="0"/>
                    <a:pt x="11" y="1"/>
                    <a:pt x="11" y="3"/>
                  </a:cubicBezTo>
                  <a:cubicBezTo>
                    <a:pt x="3" y="15"/>
                    <a:pt x="5" y="30"/>
                    <a:pt x="3" y="45"/>
                  </a:cubicBezTo>
                  <a:cubicBezTo>
                    <a:pt x="2" y="63"/>
                    <a:pt x="2" y="83"/>
                    <a:pt x="1" y="102"/>
                  </a:cubicBezTo>
                  <a:cubicBezTo>
                    <a:pt x="0" y="139"/>
                    <a:pt x="1" y="174"/>
                    <a:pt x="2" y="212"/>
                  </a:cubicBezTo>
                  <a:cubicBezTo>
                    <a:pt x="3" y="249"/>
                    <a:pt x="6" y="285"/>
                    <a:pt x="9" y="321"/>
                  </a:cubicBezTo>
                  <a:cubicBezTo>
                    <a:pt x="11" y="339"/>
                    <a:pt x="12" y="358"/>
                    <a:pt x="13" y="378"/>
                  </a:cubicBezTo>
                  <a:cubicBezTo>
                    <a:pt x="14" y="394"/>
                    <a:pt x="13" y="410"/>
                    <a:pt x="22" y="423"/>
                  </a:cubicBezTo>
                  <a:cubicBezTo>
                    <a:pt x="24" y="426"/>
                    <a:pt x="27" y="428"/>
                    <a:pt x="30" y="428"/>
                  </a:cubicBezTo>
                  <a:cubicBezTo>
                    <a:pt x="34" y="428"/>
                    <a:pt x="38" y="425"/>
                    <a:pt x="39" y="421"/>
                  </a:cubicBezTo>
                  <a:cubicBezTo>
                    <a:pt x="46" y="405"/>
                    <a:pt x="40" y="386"/>
                    <a:pt x="39" y="370"/>
                  </a:cubicBezTo>
                  <a:cubicBezTo>
                    <a:pt x="38" y="352"/>
                    <a:pt x="37" y="333"/>
                    <a:pt x="35" y="312"/>
                  </a:cubicBezTo>
                  <a:cubicBezTo>
                    <a:pt x="33" y="278"/>
                    <a:pt x="32" y="242"/>
                    <a:pt x="30" y="208"/>
                  </a:cubicBezTo>
                  <a:cubicBezTo>
                    <a:pt x="29" y="172"/>
                    <a:pt x="29" y="137"/>
                    <a:pt x="27" y="102"/>
                  </a:cubicBezTo>
                  <a:cubicBezTo>
                    <a:pt x="24" y="83"/>
                    <a:pt x="24" y="63"/>
                    <a:pt x="23" y="45"/>
                  </a:cubicBezTo>
                  <a:cubicBezTo>
                    <a:pt x="23" y="30"/>
                    <a:pt x="24" y="15"/>
                    <a:pt x="18" y="3"/>
                  </a:cubicBezTo>
                  <a:cubicBezTo>
                    <a:pt x="18" y="1"/>
                    <a:pt x="16" y="0"/>
                    <a:pt x="1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1" name="Google Shape;371;p9"/>
            <p:cNvSpPr/>
            <p:nvPr/>
          </p:nvSpPr>
          <p:spPr>
            <a:xfrm>
              <a:off x="3277675" y="2799800"/>
              <a:ext cx="148175" cy="180475"/>
            </a:xfrm>
            <a:custGeom>
              <a:avLst/>
              <a:gdLst/>
              <a:ahLst/>
              <a:cxnLst/>
              <a:rect l="l" t="t" r="r" b="b"/>
              <a:pathLst>
                <a:path w="5927" h="7219" extrusionOk="0">
                  <a:moveTo>
                    <a:pt x="5838" y="1"/>
                  </a:moveTo>
                  <a:cubicBezTo>
                    <a:pt x="5835" y="1"/>
                    <a:pt x="5832" y="3"/>
                    <a:pt x="5833" y="6"/>
                  </a:cubicBezTo>
                  <a:cubicBezTo>
                    <a:pt x="5837" y="15"/>
                    <a:pt x="5837" y="23"/>
                    <a:pt x="5839" y="32"/>
                  </a:cubicBezTo>
                  <a:cubicBezTo>
                    <a:pt x="5832" y="27"/>
                    <a:pt x="5824" y="25"/>
                    <a:pt x="5817" y="25"/>
                  </a:cubicBezTo>
                  <a:cubicBezTo>
                    <a:pt x="5801" y="25"/>
                    <a:pt x="5786" y="34"/>
                    <a:pt x="5777" y="47"/>
                  </a:cubicBezTo>
                  <a:cubicBezTo>
                    <a:pt x="5391" y="154"/>
                    <a:pt x="5014" y="287"/>
                    <a:pt x="4648" y="451"/>
                  </a:cubicBezTo>
                  <a:cubicBezTo>
                    <a:pt x="4267" y="622"/>
                    <a:pt x="3897" y="818"/>
                    <a:pt x="3544" y="1039"/>
                  </a:cubicBezTo>
                  <a:cubicBezTo>
                    <a:pt x="2829" y="1481"/>
                    <a:pt x="2170" y="2006"/>
                    <a:pt x="1557" y="2581"/>
                  </a:cubicBezTo>
                  <a:cubicBezTo>
                    <a:pt x="1251" y="2869"/>
                    <a:pt x="955" y="3172"/>
                    <a:pt x="673" y="3483"/>
                  </a:cubicBezTo>
                  <a:cubicBezTo>
                    <a:pt x="399" y="3787"/>
                    <a:pt x="128" y="4130"/>
                    <a:pt x="61" y="4546"/>
                  </a:cubicBezTo>
                  <a:cubicBezTo>
                    <a:pt x="0" y="4933"/>
                    <a:pt x="143" y="5318"/>
                    <a:pt x="378" y="5624"/>
                  </a:cubicBezTo>
                  <a:cubicBezTo>
                    <a:pt x="637" y="5957"/>
                    <a:pt x="999" y="6181"/>
                    <a:pt x="1385" y="6340"/>
                  </a:cubicBezTo>
                  <a:cubicBezTo>
                    <a:pt x="1811" y="6514"/>
                    <a:pt x="2264" y="6618"/>
                    <a:pt x="2707" y="6737"/>
                  </a:cubicBezTo>
                  <a:cubicBezTo>
                    <a:pt x="3198" y="6867"/>
                    <a:pt x="3688" y="6995"/>
                    <a:pt x="4178" y="7124"/>
                  </a:cubicBezTo>
                  <a:cubicBezTo>
                    <a:pt x="4298" y="7156"/>
                    <a:pt x="4416" y="7186"/>
                    <a:pt x="4535" y="7218"/>
                  </a:cubicBezTo>
                  <a:cubicBezTo>
                    <a:pt x="4536" y="7218"/>
                    <a:pt x="4537" y="7219"/>
                    <a:pt x="4539" y="7219"/>
                  </a:cubicBezTo>
                  <a:cubicBezTo>
                    <a:pt x="4547" y="7219"/>
                    <a:pt x="4555" y="7211"/>
                    <a:pt x="4555" y="7204"/>
                  </a:cubicBezTo>
                  <a:cubicBezTo>
                    <a:pt x="4526" y="6605"/>
                    <a:pt x="4497" y="6003"/>
                    <a:pt x="4503" y="5402"/>
                  </a:cubicBezTo>
                  <a:cubicBezTo>
                    <a:pt x="4508" y="4801"/>
                    <a:pt x="4547" y="4197"/>
                    <a:pt x="4653" y="3604"/>
                  </a:cubicBezTo>
                  <a:cubicBezTo>
                    <a:pt x="4691" y="3392"/>
                    <a:pt x="4738" y="3183"/>
                    <a:pt x="4792" y="2977"/>
                  </a:cubicBezTo>
                  <a:lnTo>
                    <a:pt x="4794" y="2975"/>
                  </a:lnTo>
                  <a:cubicBezTo>
                    <a:pt x="4834" y="2877"/>
                    <a:pt x="4861" y="2776"/>
                    <a:pt x="4893" y="2675"/>
                  </a:cubicBezTo>
                  <a:cubicBezTo>
                    <a:pt x="4925" y="2575"/>
                    <a:pt x="4958" y="2475"/>
                    <a:pt x="4993" y="2377"/>
                  </a:cubicBezTo>
                  <a:cubicBezTo>
                    <a:pt x="5062" y="2177"/>
                    <a:pt x="5137" y="1981"/>
                    <a:pt x="5218" y="1788"/>
                  </a:cubicBezTo>
                  <a:cubicBezTo>
                    <a:pt x="5301" y="1592"/>
                    <a:pt x="5389" y="1396"/>
                    <a:pt x="5483" y="1204"/>
                  </a:cubicBezTo>
                  <a:cubicBezTo>
                    <a:pt x="5575" y="1017"/>
                    <a:pt x="5681" y="837"/>
                    <a:pt x="5770" y="648"/>
                  </a:cubicBezTo>
                  <a:cubicBezTo>
                    <a:pt x="5859" y="450"/>
                    <a:pt x="5927" y="218"/>
                    <a:pt x="5843" y="4"/>
                  </a:cubicBezTo>
                  <a:cubicBezTo>
                    <a:pt x="5842" y="2"/>
                    <a:pt x="5840" y="1"/>
                    <a:pt x="5838" y="1"/>
                  </a:cubicBezTo>
                  <a:close/>
                </a:path>
              </a:pathLst>
            </a:custGeom>
            <a:solidFill>
              <a:srgbClr val="845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2" name="Google Shape;372;p9"/>
            <p:cNvSpPr/>
            <p:nvPr/>
          </p:nvSpPr>
          <p:spPr>
            <a:xfrm>
              <a:off x="3377825" y="2846400"/>
              <a:ext cx="16925" cy="103400"/>
            </a:xfrm>
            <a:custGeom>
              <a:avLst/>
              <a:gdLst/>
              <a:ahLst/>
              <a:cxnLst/>
              <a:rect l="l" t="t" r="r" b="b"/>
              <a:pathLst>
                <a:path w="677" h="4136" extrusionOk="0">
                  <a:moveTo>
                    <a:pt x="652" y="0"/>
                  </a:moveTo>
                  <a:cubicBezTo>
                    <a:pt x="644" y="0"/>
                    <a:pt x="635" y="5"/>
                    <a:pt x="632" y="15"/>
                  </a:cubicBezTo>
                  <a:cubicBezTo>
                    <a:pt x="541" y="271"/>
                    <a:pt x="484" y="544"/>
                    <a:pt x="424" y="806"/>
                  </a:cubicBezTo>
                  <a:cubicBezTo>
                    <a:pt x="361" y="1071"/>
                    <a:pt x="305" y="1337"/>
                    <a:pt x="256" y="1607"/>
                  </a:cubicBezTo>
                  <a:cubicBezTo>
                    <a:pt x="159" y="2138"/>
                    <a:pt x="88" y="2672"/>
                    <a:pt x="45" y="3209"/>
                  </a:cubicBezTo>
                  <a:cubicBezTo>
                    <a:pt x="20" y="3515"/>
                    <a:pt x="7" y="3819"/>
                    <a:pt x="0" y="4125"/>
                  </a:cubicBezTo>
                  <a:cubicBezTo>
                    <a:pt x="0" y="4132"/>
                    <a:pt x="6" y="4135"/>
                    <a:pt x="11" y="4135"/>
                  </a:cubicBezTo>
                  <a:cubicBezTo>
                    <a:pt x="17" y="4135"/>
                    <a:pt x="22" y="4132"/>
                    <a:pt x="22" y="4125"/>
                  </a:cubicBezTo>
                  <a:cubicBezTo>
                    <a:pt x="66" y="3045"/>
                    <a:pt x="202" y="1969"/>
                    <a:pt x="445" y="916"/>
                  </a:cubicBezTo>
                  <a:cubicBezTo>
                    <a:pt x="478" y="772"/>
                    <a:pt x="514" y="627"/>
                    <a:pt x="551" y="482"/>
                  </a:cubicBezTo>
                  <a:cubicBezTo>
                    <a:pt x="590" y="332"/>
                    <a:pt x="638" y="180"/>
                    <a:pt x="673" y="27"/>
                  </a:cubicBezTo>
                  <a:cubicBezTo>
                    <a:pt x="676" y="10"/>
                    <a:pt x="664" y="0"/>
                    <a:pt x="652"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3" name="Google Shape;373;p9"/>
            <p:cNvSpPr/>
            <p:nvPr/>
          </p:nvSpPr>
          <p:spPr>
            <a:xfrm>
              <a:off x="3367475" y="2874075"/>
              <a:ext cx="6925" cy="43100"/>
            </a:xfrm>
            <a:custGeom>
              <a:avLst/>
              <a:gdLst/>
              <a:ahLst/>
              <a:cxnLst/>
              <a:rect l="l" t="t" r="r" b="b"/>
              <a:pathLst>
                <a:path w="277" h="1724" extrusionOk="0">
                  <a:moveTo>
                    <a:pt x="260" y="0"/>
                  </a:moveTo>
                  <a:cubicBezTo>
                    <a:pt x="253" y="0"/>
                    <a:pt x="246" y="4"/>
                    <a:pt x="243" y="12"/>
                  </a:cubicBezTo>
                  <a:cubicBezTo>
                    <a:pt x="201" y="149"/>
                    <a:pt x="181" y="292"/>
                    <a:pt x="156" y="432"/>
                  </a:cubicBezTo>
                  <a:cubicBezTo>
                    <a:pt x="133" y="572"/>
                    <a:pt x="111" y="711"/>
                    <a:pt x="92" y="850"/>
                  </a:cubicBezTo>
                  <a:cubicBezTo>
                    <a:pt x="74" y="992"/>
                    <a:pt x="56" y="1135"/>
                    <a:pt x="42" y="1276"/>
                  </a:cubicBezTo>
                  <a:cubicBezTo>
                    <a:pt x="27" y="1419"/>
                    <a:pt x="0" y="1573"/>
                    <a:pt x="10" y="1716"/>
                  </a:cubicBezTo>
                  <a:cubicBezTo>
                    <a:pt x="10" y="1721"/>
                    <a:pt x="14" y="1724"/>
                    <a:pt x="18" y="1724"/>
                  </a:cubicBezTo>
                  <a:cubicBezTo>
                    <a:pt x="21" y="1724"/>
                    <a:pt x="24" y="1722"/>
                    <a:pt x="26" y="1719"/>
                  </a:cubicBezTo>
                  <a:cubicBezTo>
                    <a:pt x="58" y="1589"/>
                    <a:pt x="60" y="1448"/>
                    <a:pt x="76" y="1315"/>
                  </a:cubicBezTo>
                  <a:cubicBezTo>
                    <a:pt x="95" y="1162"/>
                    <a:pt x="116" y="1009"/>
                    <a:pt x="138" y="857"/>
                  </a:cubicBezTo>
                  <a:cubicBezTo>
                    <a:pt x="160" y="715"/>
                    <a:pt x="181" y="574"/>
                    <a:pt x="206" y="432"/>
                  </a:cubicBezTo>
                  <a:cubicBezTo>
                    <a:pt x="230" y="294"/>
                    <a:pt x="261" y="156"/>
                    <a:pt x="275" y="16"/>
                  </a:cubicBezTo>
                  <a:cubicBezTo>
                    <a:pt x="276" y="6"/>
                    <a:pt x="268" y="0"/>
                    <a:pt x="260"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4" name="Google Shape;374;p9"/>
            <p:cNvSpPr/>
            <p:nvPr/>
          </p:nvSpPr>
          <p:spPr>
            <a:xfrm>
              <a:off x="3309150" y="2909275"/>
              <a:ext cx="2775" cy="34325"/>
            </a:xfrm>
            <a:custGeom>
              <a:avLst/>
              <a:gdLst/>
              <a:ahLst/>
              <a:cxnLst/>
              <a:rect l="l" t="t" r="r" b="b"/>
              <a:pathLst>
                <a:path w="111" h="1373" extrusionOk="0">
                  <a:moveTo>
                    <a:pt x="94" y="1"/>
                  </a:moveTo>
                  <a:cubicBezTo>
                    <a:pt x="88" y="1"/>
                    <a:pt x="82" y="4"/>
                    <a:pt x="80" y="11"/>
                  </a:cubicBezTo>
                  <a:cubicBezTo>
                    <a:pt x="48" y="115"/>
                    <a:pt x="42" y="228"/>
                    <a:pt x="33" y="337"/>
                  </a:cubicBezTo>
                  <a:cubicBezTo>
                    <a:pt x="22" y="447"/>
                    <a:pt x="15" y="560"/>
                    <a:pt x="11" y="672"/>
                  </a:cubicBezTo>
                  <a:cubicBezTo>
                    <a:pt x="1" y="900"/>
                    <a:pt x="9" y="1129"/>
                    <a:pt x="26" y="1356"/>
                  </a:cubicBezTo>
                  <a:cubicBezTo>
                    <a:pt x="27" y="1367"/>
                    <a:pt x="36" y="1372"/>
                    <a:pt x="44" y="1372"/>
                  </a:cubicBezTo>
                  <a:cubicBezTo>
                    <a:pt x="52" y="1372"/>
                    <a:pt x="60" y="1367"/>
                    <a:pt x="59" y="1356"/>
                  </a:cubicBezTo>
                  <a:cubicBezTo>
                    <a:pt x="47" y="1133"/>
                    <a:pt x="46" y="908"/>
                    <a:pt x="54" y="684"/>
                  </a:cubicBezTo>
                  <a:cubicBezTo>
                    <a:pt x="58" y="577"/>
                    <a:pt x="65" y="469"/>
                    <a:pt x="74" y="361"/>
                  </a:cubicBezTo>
                  <a:cubicBezTo>
                    <a:pt x="85" y="248"/>
                    <a:pt x="110" y="131"/>
                    <a:pt x="109" y="15"/>
                  </a:cubicBezTo>
                  <a:cubicBezTo>
                    <a:pt x="109" y="6"/>
                    <a:pt x="102" y="1"/>
                    <a:pt x="94"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5" name="Google Shape;375;p9"/>
            <p:cNvSpPr/>
            <p:nvPr/>
          </p:nvSpPr>
          <p:spPr>
            <a:xfrm>
              <a:off x="3321575" y="2913975"/>
              <a:ext cx="2300" cy="41150"/>
            </a:xfrm>
            <a:custGeom>
              <a:avLst/>
              <a:gdLst/>
              <a:ahLst/>
              <a:cxnLst/>
              <a:rect l="l" t="t" r="r" b="b"/>
              <a:pathLst>
                <a:path w="92" h="1646" extrusionOk="0">
                  <a:moveTo>
                    <a:pt x="64" y="0"/>
                  </a:moveTo>
                  <a:cubicBezTo>
                    <a:pt x="58" y="0"/>
                    <a:pt x="52" y="4"/>
                    <a:pt x="50" y="11"/>
                  </a:cubicBezTo>
                  <a:cubicBezTo>
                    <a:pt x="23" y="136"/>
                    <a:pt x="19" y="271"/>
                    <a:pt x="11" y="399"/>
                  </a:cubicBezTo>
                  <a:cubicBezTo>
                    <a:pt x="3" y="541"/>
                    <a:pt x="1" y="681"/>
                    <a:pt x="2" y="824"/>
                  </a:cubicBezTo>
                  <a:cubicBezTo>
                    <a:pt x="4" y="1095"/>
                    <a:pt x="27" y="1367"/>
                    <a:pt x="64" y="1636"/>
                  </a:cubicBezTo>
                  <a:cubicBezTo>
                    <a:pt x="65" y="1643"/>
                    <a:pt x="71" y="1646"/>
                    <a:pt x="76" y="1646"/>
                  </a:cubicBezTo>
                  <a:cubicBezTo>
                    <a:pt x="84" y="1646"/>
                    <a:pt x="91" y="1641"/>
                    <a:pt x="91" y="1632"/>
                  </a:cubicBezTo>
                  <a:cubicBezTo>
                    <a:pt x="56" y="1364"/>
                    <a:pt x="38" y="1094"/>
                    <a:pt x="37" y="824"/>
                  </a:cubicBezTo>
                  <a:cubicBezTo>
                    <a:pt x="37" y="691"/>
                    <a:pt x="39" y="557"/>
                    <a:pt x="47" y="425"/>
                  </a:cubicBezTo>
                  <a:cubicBezTo>
                    <a:pt x="55" y="288"/>
                    <a:pt x="77" y="151"/>
                    <a:pt x="79" y="14"/>
                  </a:cubicBezTo>
                  <a:cubicBezTo>
                    <a:pt x="79" y="5"/>
                    <a:pt x="71" y="0"/>
                    <a:pt x="6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6" name="Google Shape;376;p9"/>
            <p:cNvSpPr/>
            <p:nvPr/>
          </p:nvSpPr>
          <p:spPr>
            <a:xfrm>
              <a:off x="3334725" y="2898575"/>
              <a:ext cx="2975" cy="32225"/>
            </a:xfrm>
            <a:custGeom>
              <a:avLst/>
              <a:gdLst/>
              <a:ahLst/>
              <a:cxnLst/>
              <a:rect l="l" t="t" r="r" b="b"/>
              <a:pathLst>
                <a:path w="119" h="1289" extrusionOk="0">
                  <a:moveTo>
                    <a:pt x="110" y="0"/>
                  </a:moveTo>
                  <a:cubicBezTo>
                    <a:pt x="107" y="0"/>
                    <a:pt x="103" y="2"/>
                    <a:pt x="102" y="6"/>
                  </a:cubicBezTo>
                  <a:cubicBezTo>
                    <a:pt x="49" y="208"/>
                    <a:pt x="32" y="421"/>
                    <a:pt x="17" y="629"/>
                  </a:cubicBezTo>
                  <a:cubicBezTo>
                    <a:pt x="1" y="845"/>
                    <a:pt x="1" y="1063"/>
                    <a:pt x="10" y="1280"/>
                  </a:cubicBezTo>
                  <a:cubicBezTo>
                    <a:pt x="10" y="1286"/>
                    <a:pt x="14" y="1288"/>
                    <a:pt x="18" y="1288"/>
                  </a:cubicBezTo>
                  <a:cubicBezTo>
                    <a:pt x="22" y="1288"/>
                    <a:pt x="26" y="1286"/>
                    <a:pt x="26" y="1280"/>
                  </a:cubicBezTo>
                  <a:cubicBezTo>
                    <a:pt x="22" y="1067"/>
                    <a:pt x="31" y="855"/>
                    <a:pt x="47" y="641"/>
                  </a:cubicBezTo>
                  <a:cubicBezTo>
                    <a:pt x="62" y="428"/>
                    <a:pt x="97" y="219"/>
                    <a:pt x="118" y="8"/>
                  </a:cubicBezTo>
                  <a:cubicBezTo>
                    <a:pt x="118" y="3"/>
                    <a:pt x="114" y="0"/>
                    <a:pt x="110"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7" name="Google Shape;377;p9"/>
            <p:cNvSpPr/>
            <p:nvPr/>
          </p:nvSpPr>
          <p:spPr>
            <a:xfrm>
              <a:off x="2979325" y="2745925"/>
              <a:ext cx="461500" cy="338950"/>
            </a:xfrm>
            <a:custGeom>
              <a:avLst/>
              <a:gdLst/>
              <a:ahLst/>
              <a:cxnLst/>
              <a:rect l="l" t="t" r="r" b="b"/>
              <a:pathLst>
                <a:path w="18460" h="13558" extrusionOk="0">
                  <a:moveTo>
                    <a:pt x="12897" y="0"/>
                  </a:moveTo>
                  <a:cubicBezTo>
                    <a:pt x="12098" y="0"/>
                    <a:pt x="11296" y="64"/>
                    <a:pt x="10521" y="173"/>
                  </a:cubicBezTo>
                  <a:cubicBezTo>
                    <a:pt x="10040" y="241"/>
                    <a:pt x="9559" y="272"/>
                    <a:pt x="9076" y="284"/>
                  </a:cubicBezTo>
                  <a:cubicBezTo>
                    <a:pt x="8886" y="290"/>
                    <a:pt x="8698" y="293"/>
                    <a:pt x="8508" y="293"/>
                  </a:cubicBezTo>
                  <a:cubicBezTo>
                    <a:pt x="8457" y="293"/>
                    <a:pt x="8407" y="293"/>
                    <a:pt x="8356" y="293"/>
                  </a:cubicBezTo>
                  <a:cubicBezTo>
                    <a:pt x="7925" y="293"/>
                    <a:pt x="7494" y="286"/>
                    <a:pt x="7063" y="286"/>
                  </a:cubicBezTo>
                  <a:cubicBezTo>
                    <a:pt x="6265" y="286"/>
                    <a:pt x="5467" y="310"/>
                    <a:pt x="4672" y="443"/>
                  </a:cubicBezTo>
                  <a:cubicBezTo>
                    <a:pt x="3452" y="649"/>
                    <a:pt x="2231" y="855"/>
                    <a:pt x="1010" y="1060"/>
                  </a:cubicBezTo>
                  <a:cubicBezTo>
                    <a:pt x="965" y="1012"/>
                    <a:pt x="889" y="983"/>
                    <a:pt x="819" y="983"/>
                  </a:cubicBezTo>
                  <a:cubicBezTo>
                    <a:pt x="761" y="983"/>
                    <a:pt x="706" y="1002"/>
                    <a:pt x="673" y="1046"/>
                  </a:cubicBezTo>
                  <a:cubicBezTo>
                    <a:pt x="599" y="1143"/>
                    <a:pt x="591" y="1271"/>
                    <a:pt x="585" y="1392"/>
                  </a:cubicBezTo>
                  <a:cubicBezTo>
                    <a:pt x="407" y="4512"/>
                    <a:pt x="232" y="7633"/>
                    <a:pt x="57" y="10752"/>
                  </a:cubicBezTo>
                  <a:cubicBezTo>
                    <a:pt x="17" y="11488"/>
                    <a:pt x="1" y="12303"/>
                    <a:pt x="476" y="12865"/>
                  </a:cubicBezTo>
                  <a:cubicBezTo>
                    <a:pt x="1022" y="13509"/>
                    <a:pt x="1980" y="13558"/>
                    <a:pt x="2825" y="13558"/>
                  </a:cubicBezTo>
                  <a:lnTo>
                    <a:pt x="7982" y="13554"/>
                  </a:lnTo>
                  <a:cubicBezTo>
                    <a:pt x="8512" y="13554"/>
                    <a:pt x="9044" y="13553"/>
                    <a:pt x="9574" y="13548"/>
                  </a:cubicBezTo>
                  <a:cubicBezTo>
                    <a:pt x="11217" y="13536"/>
                    <a:pt x="12858" y="13486"/>
                    <a:pt x="14487" y="13289"/>
                  </a:cubicBezTo>
                  <a:cubicBezTo>
                    <a:pt x="15144" y="13212"/>
                    <a:pt x="15812" y="13104"/>
                    <a:pt x="16399" y="12801"/>
                  </a:cubicBezTo>
                  <a:cubicBezTo>
                    <a:pt x="16988" y="12500"/>
                    <a:pt x="17494" y="11969"/>
                    <a:pt x="17608" y="11318"/>
                  </a:cubicBezTo>
                  <a:cubicBezTo>
                    <a:pt x="17748" y="10535"/>
                    <a:pt x="18459" y="10319"/>
                    <a:pt x="17835" y="9828"/>
                  </a:cubicBezTo>
                  <a:cubicBezTo>
                    <a:pt x="17727" y="9743"/>
                    <a:pt x="17580" y="9648"/>
                    <a:pt x="17405" y="9547"/>
                  </a:cubicBezTo>
                  <a:cubicBezTo>
                    <a:pt x="16574" y="9068"/>
                    <a:pt x="15143" y="8467"/>
                    <a:pt x="14518" y="8264"/>
                  </a:cubicBezTo>
                  <a:cubicBezTo>
                    <a:pt x="13740" y="8009"/>
                    <a:pt x="13034" y="7530"/>
                    <a:pt x="12259" y="7265"/>
                  </a:cubicBezTo>
                  <a:cubicBezTo>
                    <a:pt x="12312" y="6900"/>
                    <a:pt x="12544" y="6588"/>
                    <a:pt x="12780" y="6306"/>
                  </a:cubicBezTo>
                  <a:cubicBezTo>
                    <a:pt x="13781" y="5118"/>
                    <a:pt x="15364" y="4525"/>
                    <a:pt x="16412" y="3379"/>
                  </a:cubicBezTo>
                  <a:cubicBezTo>
                    <a:pt x="16621" y="3150"/>
                    <a:pt x="16880" y="2968"/>
                    <a:pt x="17167" y="2848"/>
                  </a:cubicBezTo>
                  <a:cubicBezTo>
                    <a:pt x="17309" y="2789"/>
                    <a:pt x="17459" y="2744"/>
                    <a:pt x="17587" y="2659"/>
                  </a:cubicBezTo>
                  <a:cubicBezTo>
                    <a:pt x="17717" y="2574"/>
                    <a:pt x="17823" y="2434"/>
                    <a:pt x="17818" y="2280"/>
                  </a:cubicBezTo>
                  <a:cubicBezTo>
                    <a:pt x="17814" y="2152"/>
                    <a:pt x="17735" y="2035"/>
                    <a:pt x="17633" y="1957"/>
                  </a:cubicBezTo>
                  <a:cubicBezTo>
                    <a:pt x="17531" y="1877"/>
                    <a:pt x="17457" y="1784"/>
                    <a:pt x="17332" y="1750"/>
                  </a:cubicBezTo>
                  <a:cubicBezTo>
                    <a:pt x="16873" y="1630"/>
                    <a:pt x="16407" y="1540"/>
                    <a:pt x="15936" y="1479"/>
                  </a:cubicBezTo>
                  <a:cubicBezTo>
                    <a:pt x="15688" y="1447"/>
                    <a:pt x="15401" y="1403"/>
                    <a:pt x="15274" y="1186"/>
                  </a:cubicBezTo>
                  <a:cubicBezTo>
                    <a:pt x="15502" y="1096"/>
                    <a:pt x="15732" y="1005"/>
                    <a:pt x="15960" y="914"/>
                  </a:cubicBezTo>
                  <a:cubicBezTo>
                    <a:pt x="16000" y="898"/>
                    <a:pt x="16042" y="880"/>
                    <a:pt x="16064" y="842"/>
                  </a:cubicBezTo>
                  <a:cubicBezTo>
                    <a:pt x="16088" y="807"/>
                    <a:pt x="16086" y="754"/>
                    <a:pt x="16048" y="731"/>
                  </a:cubicBezTo>
                  <a:cubicBezTo>
                    <a:pt x="15659" y="484"/>
                    <a:pt x="15258" y="200"/>
                    <a:pt x="14801" y="134"/>
                  </a:cubicBezTo>
                  <a:cubicBezTo>
                    <a:pt x="14178" y="41"/>
                    <a:pt x="13539" y="0"/>
                    <a:pt x="12897" y="0"/>
                  </a:cubicBezTo>
                  <a:close/>
                </a:path>
              </a:pathLst>
            </a:custGeom>
            <a:solidFill>
              <a:srgbClr val="ACB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8" name="Google Shape;378;p9"/>
            <p:cNvSpPr/>
            <p:nvPr/>
          </p:nvSpPr>
          <p:spPr>
            <a:xfrm>
              <a:off x="3031350" y="2765950"/>
              <a:ext cx="152975" cy="15150"/>
            </a:xfrm>
            <a:custGeom>
              <a:avLst/>
              <a:gdLst/>
              <a:ahLst/>
              <a:cxnLst/>
              <a:rect l="l" t="t" r="r" b="b"/>
              <a:pathLst>
                <a:path w="6119" h="606" extrusionOk="0">
                  <a:moveTo>
                    <a:pt x="5712" y="0"/>
                  </a:moveTo>
                  <a:cubicBezTo>
                    <a:pt x="5637" y="0"/>
                    <a:pt x="5561" y="1"/>
                    <a:pt x="5487" y="1"/>
                  </a:cubicBezTo>
                  <a:cubicBezTo>
                    <a:pt x="5443" y="1"/>
                    <a:pt x="5399" y="0"/>
                    <a:pt x="5355" y="0"/>
                  </a:cubicBezTo>
                  <a:cubicBezTo>
                    <a:pt x="5198" y="0"/>
                    <a:pt x="5042" y="3"/>
                    <a:pt x="4885" y="6"/>
                  </a:cubicBezTo>
                  <a:cubicBezTo>
                    <a:pt x="4485" y="15"/>
                    <a:pt x="4085" y="31"/>
                    <a:pt x="3685" y="57"/>
                  </a:cubicBezTo>
                  <a:cubicBezTo>
                    <a:pt x="2900" y="109"/>
                    <a:pt x="2118" y="198"/>
                    <a:pt x="1340" y="322"/>
                  </a:cubicBezTo>
                  <a:cubicBezTo>
                    <a:pt x="897" y="392"/>
                    <a:pt x="449" y="466"/>
                    <a:pt x="16" y="582"/>
                  </a:cubicBezTo>
                  <a:cubicBezTo>
                    <a:pt x="0" y="586"/>
                    <a:pt x="7" y="606"/>
                    <a:pt x="21" y="606"/>
                  </a:cubicBezTo>
                  <a:cubicBezTo>
                    <a:pt x="21" y="606"/>
                    <a:pt x="22" y="606"/>
                    <a:pt x="22" y="606"/>
                  </a:cubicBezTo>
                  <a:cubicBezTo>
                    <a:pt x="417" y="542"/>
                    <a:pt x="812" y="460"/>
                    <a:pt x="1206" y="395"/>
                  </a:cubicBezTo>
                  <a:cubicBezTo>
                    <a:pt x="1599" y="330"/>
                    <a:pt x="1994" y="274"/>
                    <a:pt x="2389" y="227"/>
                  </a:cubicBezTo>
                  <a:cubicBezTo>
                    <a:pt x="3177" y="136"/>
                    <a:pt x="3969" y="79"/>
                    <a:pt x="4761" y="62"/>
                  </a:cubicBezTo>
                  <a:cubicBezTo>
                    <a:pt x="4941" y="58"/>
                    <a:pt x="5121" y="56"/>
                    <a:pt x="5301" y="56"/>
                  </a:cubicBezTo>
                  <a:cubicBezTo>
                    <a:pt x="5338" y="56"/>
                    <a:pt x="5375" y="56"/>
                    <a:pt x="5413" y="56"/>
                  </a:cubicBezTo>
                  <a:cubicBezTo>
                    <a:pt x="5581" y="56"/>
                    <a:pt x="5751" y="65"/>
                    <a:pt x="5920" y="65"/>
                  </a:cubicBezTo>
                  <a:cubicBezTo>
                    <a:pt x="5976" y="65"/>
                    <a:pt x="6033" y="64"/>
                    <a:pt x="6089" y="62"/>
                  </a:cubicBezTo>
                  <a:cubicBezTo>
                    <a:pt x="6118" y="59"/>
                    <a:pt x="6117" y="18"/>
                    <a:pt x="6087" y="16"/>
                  </a:cubicBezTo>
                  <a:cubicBezTo>
                    <a:pt x="5964" y="3"/>
                    <a:pt x="5838" y="0"/>
                    <a:pt x="5712"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9" name="Google Shape;379;p9"/>
            <p:cNvSpPr/>
            <p:nvPr/>
          </p:nvSpPr>
          <p:spPr>
            <a:xfrm>
              <a:off x="3091975" y="2776225"/>
              <a:ext cx="55375" cy="3300"/>
            </a:xfrm>
            <a:custGeom>
              <a:avLst/>
              <a:gdLst/>
              <a:ahLst/>
              <a:cxnLst/>
              <a:rect l="l" t="t" r="r" b="b"/>
              <a:pathLst>
                <a:path w="2215" h="132" extrusionOk="0">
                  <a:moveTo>
                    <a:pt x="2096" y="0"/>
                  </a:moveTo>
                  <a:cubicBezTo>
                    <a:pt x="2041" y="0"/>
                    <a:pt x="1983" y="10"/>
                    <a:pt x="1934" y="11"/>
                  </a:cubicBezTo>
                  <a:cubicBezTo>
                    <a:pt x="1846" y="15"/>
                    <a:pt x="1756" y="19"/>
                    <a:pt x="1666" y="21"/>
                  </a:cubicBezTo>
                  <a:cubicBezTo>
                    <a:pt x="1483" y="27"/>
                    <a:pt x="1300" y="37"/>
                    <a:pt x="1117" y="45"/>
                  </a:cubicBezTo>
                  <a:cubicBezTo>
                    <a:pt x="751" y="62"/>
                    <a:pt x="387" y="79"/>
                    <a:pt x="21" y="99"/>
                  </a:cubicBezTo>
                  <a:cubicBezTo>
                    <a:pt x="1" y="101"/>
                    <a:pt x="1" y="131"/>
                    <a:pt x="21" y="131"/>
                  </a:cubicBezTo>
                  <a:cubicBezTo>
                    <a:pt x="390" y="123"/>
                    <a:pt x="760" y="114"/>
                    <a:pt x="1131" y="104"/>
                  </a:cubicBezTo>
                  <a:cubicBezTo>
                    <a:pt x="1313" y="98"/>
                    <a:pt x="1497" y="94"/>
                    <a:pt x="1679" y="88"/>
                  </a:cubicBezTo>
                  <a:cubicBezTo>
                    <a:pt x="1774" y="84"/>
                    <a:pt x="1867" y="79"/>
                    <a:pt x="1960" y="77"/>
                  </a:cubicBezTo>
                  <a:cubicBezTo>
                    <a:pt x="1970" y="77"/>
                    <a:pt x="1979" y="77"/>
                    <a:pt x="1989" y="77"/>
                  </a:cubicBezTo>
                  <a:cubicBezTo>
                    <a:pt x="2010" y="77"/>
                    <a:pt x="2032" y="77"/>
                    <a:pt x="2053" y="77"/>
                  </a:cubicBezTo>
                  <a:cubicBezTo>
                    <a:pt x="2105" y="77"/>
                    <a:pt x="2157" y="74"/>
                    <a:pt x="2199" y="52"/>
                  </a:cubicBezTo>
                  <a:cubicBezTo>
                    <a:pt x="2214" y="42"/>
                    <a:pt x="2208" y="22"/>
                    <a:pt x="2194" y="17"/>
                  </a:cubicBezTo>
                  <a:cubicBezTo>
                    <a:pt x="2165" y="4"/>
                    <a:pt x="2131" y="0"/>
                    <a:pt x="2096"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0" name="Google Shape;380;p9"/>
            <p:cNvSpPr/>
            <p:nvPr/>
          </p:nvSpPr>
          <p:spPr>
            <a:xfrm>
              <a:off x="3276275" y="2757875"/>
              <a:ext cx="62950" cy="5125"/>
            </a:xfrm>
            <a:custGeom>
              <a:avLst/>
              <a:gdLst/>
              <a:ahLst/>
              <a:cxnLst/>
              <a:rect l="l" t="t" r="r" b="b"/>
              <a:pathLst>
                <a:path w="2518" h="205" extrusionOk="0">
                  <a:moveTo>
                    <a:pt x="58" y="0"/>
                  </a:moveTo>
                  <a:cubicBezTo>
                    <a:pt x="43" y="0"/>
                    <a:pt x="28" y="0"/>
                    <a:pt x="13" y="0"/>
                  </a:cubicBezTo>
                  <a:cubicBezTo>
                    <a:pt x="0" y="0"/>
                    <a:pt x="0" y="18"/>
                    <a:pt x="13" y="21"/>
                  </a:cubicBezTo>
                  <a:cubicBezTo>
                    <a:pt x="425" y="39"/>
                    <a:pt x="837" y="61"/>
                    <a:pt x="1249" y="92"/>
                  </a:cubicBezTo>
                  <a:cubicBezTo>
                    <a:pt x="1660" y="122"/>
                    <a:pt x="2069" y="167"/>
                    <a:pt x="2481" y="204"/>
                  </a:cubicBezTo>
                  <a:cubicBezTo>
                    <a:pt x="2482" y="204"/>
                    <a:pt x="2482" y="204"/>
                    <a:pt x="2483" y="204"/>
                  </a:cubicBezTo>
                  <a:cubicBezTo>
                    <a:pt x="2510" y="204"/>
                    <a:pt x="2518" y="154"/>
                    <a:pt x="2487" y="150"/>
                  </a:cubicBezTo>
                  <a:cubicBezTo>
                    <a:pt x="2082" y="95"/>
                    <a:pt x="1670" y="64"/>
                    <a:pt x="1261" y="39"/>
                  </a:cubicBezTo>
                  <a:cubicBezTo>
                    <a:pt x="859" y="14"/>
                    <a:pt x="459" y="0"/>
                    <a:pt x="58"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1" name="Google Shape;381;p9"/>
            <p:cNvSpPr/>
            <p:nvPr/>
          </p:nvSpPr>
          <p:spPr>
            <a:xfrm>
              <a:off x="3308900" y="2765875"/>
              <a:ext cx="14450" cy="2050"/>
            </a:xfrm>
            <a:custGeom>
              <a:avLst/>
              <a:gdLst/>
              <a:ahLst/>
              <a:cxnLst/>
              <a:rect l="l" t="t" r="r" b="b"/>
              <a:pathLst>
                <a:path w="578" h="82" extrusionOk="0">
                  <a:moveTo>
                    <a:pt x="23" y="1"/>
                  </a:moveTo>
                  <a:cubicBezTo>
                    <a:pt x="7" y="1"/>
                    <a:pt x="0" y="26"/>
                    <a:pt x="17" y="31"/>
                  </a:cubicBezTo>
                  <a:cubicBezTo>
                    <a:pt x="106" y="53"/>
                    <a:pt x="197" y="68"/>
                    <a:pt x="288" y="75"/>
                  </a:cubicBezTo>
                  <a:cubicBezTo>
                    <a:pt x="335" y="79"/>
                    <a:pt x="380" y="82"/>
                    <a:pt x="426" y="82"/>
                  </a:cubicBezTo>
                  <a:cubicBezTo>
                    <a:pt x="437" y="82"/>
                    <a:pt x="447" y="82"/>
                    <a:pt x="458" y="82"/>
                  </a:cubicBezTo>
                  <a:cubicBezTo>
                    <a:pt x="494" y="82"/>
                    <a:pt x="529" y="80"/>
                    <a:pt x="563" y="70"/>
                  </a:cubicBezTo>
                  <a:cubicBezTo>
                    <a:pt x="575" y="65"/>
                    <a:pt x="578" y="42"/>
                    <a:pt x="563" y="41"/>
                  </a:cubicBezTo>
                  <a:cubicBezTo>
                    <a:pt x="547" y="39"/>
                    <a:pt x="530" y="38"/>
                    <a:pt x="513" y="38"/>
                  </a:cubicBezTo>
                  <a:cubicBezTo>
                    <a:pt x="488" y="38"/>
                    <a:pt x="462" y="40"/>
                    <a:pt x="438" y="41"/>
                  </a:cubicBezTo>
                  <a:cubicBezTo>
                    <a:pt x="426" y="42"/>
                    <a:pt x="414" y="42"/>
                    <a:pt x="403" y="42"/>
                  </a:cubicBezTo>
                  <a:cubicBezTo>
                    <a:pt x="368" y="42"/>
                    <a:pt x="334" y="40"/>
                    <a:pt x="300" y="38"/>
                  </a:cubicBezTo>
                  <a:cubicBezTo>
                    <a:pt x="207" y="33"/>
                    <a:pt x="116" y="20"/>
                    <a:pt x="26" y="1"/>
                  </a:cubicBezTo>
                  <a:cubicBezTo>
                    <a:pt x="25" y="1"/>
                    <a:pt x="24" y="1"/>
                    <a:pt x="23"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2" name="Google Shape;382;p9"/>
            <p:cNvSpPr/>
            <p:nvPr/>
          </p:nvSpPr>
          <p:spPr>
            <a:xfrm>
              <a:off x="3290100" y="2810975"/>
              <a:ext cx="100150" cy="74575"/>
            </a:xfrm>
            <a:custGeom>
              <a:avLst/>
              <a:gdLst/>
              <a:ahLst/>
              <a:cxnLst/>
              <a:rect l="l" t="t" r="r" b="b"/>
              <a:pathLst>
                <a:path w="4006" h="2983" extrusionOk="0">
                  <a:moveTo>
                    <a:pt x="3991" y="0"/>
                  </a:moveTo>
                  <a:cubicBezTo>
                    <a:pt x="3990" y="0"/>
                    <a:pt x="3989" y="1"/>
                    <a:pt x="3988" y="1"/>
                  </a:cubicBezTo>
                  <a:cubicBezTo>
                    <a:pt x="3843" y="57"/>
                    <a:pt x="3712" y="163"/>
                    <a:pt x="3583" y="248"/>
                  </a:cubicBezTo>
                  <a:cubicBezTo>
                    <a:pt x="3449" y="337"/>
                    <a:pt x="3315" y="427"/>
                    <a:pt x="3182" y="519"/>
                  </a:cubicBezTo>
                  <a:cubicBezTo>
                    <a:pt x="2914" y="702"/>
                    <a:pt x="2645" y="890"/>
                    <a:pt x="2381" y="1082"/>
                  </a:cubicBezTo>
                  <a:cubicBezTo>
                    <a:pt x="1864" y="1458"/>
                    <a:pt x="1357" y="1845"/>
                    <a:pt x="862" y="2248"/>
                  </a:cubicBezTo>
                  <a:cubicBezTo>
                    <a:pt x="574" y="2482"/>
                    <a:pt x="291" y="2721"/>
                    <a:pt x="10" y="2962"/>
                  </a:cubicBezTo>
                  <a:cubicBezTo>
                    <a:pt x="0" y="2971"/>
                    <a:pt x="9" y="2983"/>
                    <a:pt x="20" y="2983"/>
                  </a:cubicBezTo>
                  <a:cubicBezTo>
                    <a:pt x="22" y="2983"/>
                    <a:pt x="25" y="2982"/>
                    <a:pt x="28" y="2980"/>
                  </a:cubicBezTo>
                  <a:cubicBezTo>
                    <a:pt x="1018" y="2146"/>
                    <a:pt x="2050" y="1359"/>
                    <a:pt x="3118" y="625"/>
                  </a:cubicBezTo>
                  <a:cubicBezTo>
                    <a:pt x="3264" y="524"/>
                    <a:pt x="3410" y="424"/>
                    <a:pt x="3558" y="326"/>
                  </a:cubicBezTo>
                  <a:cubicBezTo>
                    <a:pt x="3632" y="277"/>
                    <a:pt x="3705" y="228"/>
                    <a:pt x="3780" y="179"/>
                  </a:cubicBezTo>
                  <a:cubicBezTo>
                    <a:pt x="3855" y="129"/>
                    <a:pt x="3934" y="84"/>
                    <a:pt x="3997" y="20"/>
                  </a:cubicBezTo>
                  <a:cubicBezTo>
                    <a:pt x="4006" y="12"/>
                    <a:pt x="4000" y="0"/>
                    <a:pt x="3991"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3" name="Google Shape;383;p9"/>
            <p:cNvSpPr/>
            <p:nvPr/>
          </p:nvSpPr>
          <p:spPr>
            <a:xfrm>
              <a:off x="3336300" y="2816150"/>
              <a:ext cx="28275" cy="16250"/>
            </a:xfrm>
            <a:custGeom>
              <a:avLst/>
              <a:gdLst/>
              <a:ahLst/>
              <a:cxnLst/>
              <a:rect l="l" t="t" r="r" b="b"/>
              <a:pathLst>
                <a:path w="1131" h="650" extrusionOk="0">
                  <a:moveTo>
                    <a:pt x="1115" y="0"/>
                  </a:moveTo>
                  <a:cubicBezTo>
                    <a:pt x="1114" y="0"/>
                    <a:pt x="1113" y="1"/>
                    <a:pt x="1112" y="1"/>
                  </a:cubicBezTo>
                  <a:cubicBezTo>
                    <a:pt x="1013" y="29"/>
                    <a:pt x="923" y="79"/>
                    <a:pt x="830" y="127"/>
                  </a:cubicBezTo>
                  <a:cubicBezTo>
                    <a:pt x="738" y="175"/>
                    <a:pt x="645" y="226"/>
                    <a:pt x="554" y="279"/>
                  </a:cubicBezTo>
                  <a:cubicBezTo>
                    <a:pt x="371" y="386"/>
                    <a:pt x="190" y="498"/>
                    <a:pt x="15" y="619"/>
                  </a:cubicBezTo>
                  <a:cubicBezTo>
                    <a:pt x="0" y="629"/>
                    <a:pt x="9" y="650"/>
                    <a:pt x="22" y="650"/>
                  </a:cubicBezTo>
                  <a:cubicBezTo>
                    <a:pt x="25" y="650"/>
                    <a:pt x="28" y="649"/>
                    <a:pt x="31" y="647"/>
                  </a:cubicBezTo>
                  <a:cubicBezTo>
                    <a:pt x="206" y="533"/>
                    <a:pt x="385" y="424"/>
                    <a:pt x="569" y="322"/>
                  </a:cubicBezTo>
                  <a:cubicBezTo>
                    <a:pt x="658" y="273"/>
                    <a:pt x="748" y="224"/>
                    <a:pt x="838" y="178"/>
                  </a:cubicBezTo>
                  <a:cubicBezTo>
                    <a:pt x="933" y="127"/>
                    <a:pt x="1034" y="85"/>
                    <a:pt x="1122" y="22"/>
                  </a:cubicBezTo>
                  <a:cubicBezTo>
                    <a:pt x="1131" y="16"/>
                    <a:pt x="1126" y="0"/>
                    <a:pt x="1115"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4" name="Google Shape;384;p9"/>
            <p:cNvSpPr/>
            <p:nvPr/>
          </p:nvSpPr>
          <p:spPr>
            <a:xfrm>
              <a:off x="3276500" y="2950625"/>
              <a:ext cx="115700" cy="53800"/>
            </a:xfrm>
            <a:custGeom>
              <a:avLst/>
              <a:gdLst/>
              <a:ahLst/>
              <a:cxnLst/>
              <a:rect l="l" t="t" r="r" b="b"/>
              <a:pathLst>
                <a:path w="4628" h="2152" extrusionOk="0">
                  <a:moveTo>
                    <a:pt x="19" y="1"/>
                  </a:moveTo>
                  <a:cubicBezTo>
                    <a:pt x="5" y="1"/>
                    <a:pt x="0" y="24"/>
                    <a:pt x="16" y="30"/>
                  </a:cubicBezTo>
                  <a:cubicBezTo>
                    <a:pt x="1260" y="471"/>
                    <a:pt x="2477" y="996"/>
                    <a:pt x="3641" y="1619"/>
                  </a:cubicBezTo>
                  <a:cubicBezTo>
                    <a:pt x="3804" y="1705"/>
                    <a:pt x="3964" y="1794"/>
                    <a:pt x="4123" y="1884"/>
                  </a:cubicBezTo>
                  <a:cubicBezTo>
                    <a:pt x="4282" y="1974"/>
                    <a:pt x="4439" y="2080"/>
                    <a:pt x="4607" y="2150"/>
                  </a:cubicBezTo>
                  <a:cubicBezTo>
                    <a:pt x="4609" y="2151"/>
                    <a:pt x="4610" y="2151"/>
                    <a:pt x="4611" y="2151"/>
                  </a:cubicBezTo>
                  <a:cubicBezTo>
                    <a:pt x="4622" y="2151"/>
                    <a:pt x="4627" y="2138"/>
                    <a:pt x="4621" y="2132"/>
                  </a:cubicBezTo>
                  <a:cubicBezTo>
                    <a:pt x="4496" y="2033"/>
                    <a:pt x="4350" y="1958"/>
                    <a:pt x="4211" y="1880"/>
                  </a:cubicBezTo>
                  <a:cubicBezTo>
                    <a:pt x="4065" y="1798"/>
                    <a:pt x="3919" y="1715"/>
                    <a:pt x="3772" y="1636"/>
                  </a:cubicBezTo>
                  <a:cubicBezTo>
                    <a:pt x="3477" y="1477"/>
                    <a:pt x="3180" y="1323"/>
                    <a:pt x="2880" y="1176"/>
                  </a:cubicBezTo>
                  <a:cubicBezTo>
                    <a:pt x="2291" y="887"/>
                    <a:pt x="1691" y="621"/>
                    <a:pt x="1081" y="382"/>
                  </a:cubicBezTo>
                  <a:cubicBezTo>
                    <a:pt x="732" y="245"/>
                    <a:pt x="378" y="121"/>
                    <a:pt x="23" y="2"/>
                  </a:cubicBezTo>
                  <a:cubicBezTo>
                    <a:pt x="21" y="1"/>
                    <a:pt x="20" y="1"/>
                    <a:pt x="19"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5" name="Google Shape;385;p9"/>
            <p:cNvSpPr/>
            <p:nvPr/>
          </p:nvSpPr>
          <p:spPr>
            <a:xfrm>
              <a:off x="3288225" y="2967500"/>
              <a:ext cx="90325" cy="43700"/>
            </a:xfrm>
            <a:custGeom>
              <a:avLst/>
              <a:gdLst/>
              <a:ahLst/>
              <a:cxnLst/>
              <a:rect l="l" t="t" r="r" b="b"/>
              <a:pathLst>
                <a:path w="3613" h="1748" extrusionOk="0">
                  <a:moveTo>
                    <a:pt x="22" y="0"/>
                  </a:moveTo>
                  <a:cubicBezTo>
                    <a:pt x="6" y="0"/>
                    <a:pt x="1" y="28"/>
                    <a:pt x="19" y="36"/>
                  </a:cubicBezTo>
                  <a:cubicBezTo>
                    <a:pt x="984" y="389"/>
                    <a:pt x="1918" y="821"/>
                    <a:pt x="2819" y="1314"/>
                  </a:cubicBezTo>
                  <a:cubicBezTo>
                    <a:pt x="3074" y="1453"/>
                    <a:pt x="3324" y="1601"/>
                    <a:pt x="3575" y="1745"/>
                  </a:cubicBezTo>
                  <a:cubicBezTo>
                    <a:pt x="3578" y="1747"/>
                    <a:pt x="3581" y="1747"/>
                    <a:pt x="3584" y="1747"/>
                  </a:cubicBezTo>
                  <a:cubicBezTo>
                    <a:pt x="3602" y="1747"/>
                    <a:pt x="3613" y="1722"/>
                    <a:pt x="3595" y="1710"/>
                  </a:cubicBezTo>
                  <a:cubicBezTo>
                    <a:pt x="2734" y="1156"/>
                    <a:pt x="1798" y="700"/>
                    <a:pt x="852" y="315"/>
                  </a:cubicBezTo>
                  <a:cubicBezTo>
                    <a:pt x="580" y="205"/>
                    <a:pt x="304" y="100"/>
                    <a:pt x="28" y="2"/>
                  </a:cubicBezTo>
                  <a:cubicBezTo>
                    <a:pt x="26" y="1"/>
                    <a:pt x="24" y="0"/>
                    <a:pt x="22"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86" name="Google Shape;386;p9"/>
          <p:cNvGrpSpPr/>
          <p:nvPr/>
        </p:nvGrpSpPr>
        <p:grpSpPr>
          <a:xfrm>
            <a:off x="1571595" y="4052139"/>
            <a:ext cx="3370237" cy="1321772"/>
            <a:chOff x="1261800" y="819925"/>
            <a:chExt cx="583975" cy="229025"/>
          </a:xfrm>
        </p:grpSpPr>
        <p:sp>
          <p:nvSpPr>
            <p:cNvPr id="387" name="Google Shape;387;p9"/>
            <p:cNvSpPr/>
            <p:nvPr/>
          </p:nvSpPr>
          <p:spPr>
            <a:xfrm>
              <a:off x="1261800" y="877375"/>
              <a:ext cx="378675" cy="171575"/>
            </a:xfrm>
            <a:custGeom>
              <a:avLst/>
              <a:gdLst/>
              <a:ahLst/>
              <a:cxnLst/>
              <a:rect l="l" t="t" r="r" b="b"/>
              <a:pathLst>
                <a:path w="15147" h="6863" extrusionOk="0">
                  <a:moveTo>
                    <a:pt x="6439" y="0"/>
                  </a:moveTo>
                  <a:cubicBezTo>
                    <a:pt x="5792" y="0"/>
                    <a:pt x="5111" y="334"/>
                    <a:pt x="4832" y="915"/>
                  </a:cubicBezTo>
                  <a:cubicBezTo>
                    <a:pt x="4687" y="1214"/>
                    <a:pt x="4655" y="1583"/>
                    <a:pt x="4813" y="1876"/>
                  </a:cubicBezTo>
                  <a:cubicBezTo>
                    <a:pt x="4728" y="1720"/>
                    <a:pt x="4354" y="1673"/>
                    <a:pt x="4184" y="1673"/>
                  </a:cubicBezTo>
                  <a:cubicBezTo>
                    <a:pt x="4176" y="1673"/>
                    <a:pt x="4169" y="1673"/>
                    <a:pt x="4162" y="1673"/>
                  </a:cubicBezTo>
                  <a:cubicBezTo>
                    <a:pt x="4003" y="1677"/>
                    <a:pt x="3861" y="1714"/>
                    <a:pt x="3733" y="1788"/>
                  </a:cubicBezTo>
                  <a:cubicBezTo>
                    <a:pt x="3673" y="1824"/>
                    <a:pt x="3615" y="1868"/>
                    <a:pt x="3558" y="1920"/>
                  </a:cubicBezTo>
                  <a:cubicBezTo>
                    <a:pt x="3247" y="2213"/>
                    <a:pt x="3104" y="2687"/>
                    <a:pt x="3228" y="3101"/>
                  </a:cubicBezTo>
                  <a:cubicBezTo>
                    <a:pt x="3115" y="3055"/>
                    <a:pt x="2994" y="3033"/>
                    <a:pt x="2872" y="3033"/>
                  </a:cubicBezTo>
                  <a:cubicBezTo>
                    <a:pt x="2575" y="3033"/>
                    <a:pt x="2275" y="3164"/>
                    <a:pt x="2088" y="3395"/>
                  </a:cubicBezTo>
                  <a:cubicBezTo>
                    <a:pt x="1822" y="3723"/>
                    <a:pt x="1801" y="4223"/>
                    <a:pt x="2038" y="4572"/>
                  </a:cubicBezTo>
                  <a:cubicBezTo>
                    <a:pt x="1977" y="4565"/>
                    <a:pt x="1915" y="4562"/>
                    <a:pt x="1854" y="4562"/>
                  </a:cubicBezTo>
                  <a:cubicBezTo>
                    <a:pt x="1321" y="4562"/>
                    <a:pt x="791" y="4822"/>
                    <a:pt x="473" y="5251"/>
                  </a:cubicBezTo>
                  <a:cubicBezTo>
                    <a:pt x="223" y="5586"/>
                    <a:pt x="0" y="6194"/>
                    <a:pt x="332" y="6551"/>
                  </a:cubicBezTo>
                  <a:cubicBezTo>
                    <a:pt x="580" y="6816"/>
                    <a:pt x="909" y="6788"/>
                    <a:pt x="1237" y="6809"/>
                  </a:cubicBezTo>
                  <a:cubicBezTo>
                    <a:pt x="1490" y="6824"/>
                    <a:pt x="1717" y="6863"/>
                    <a:pt x="1969" y="6863"/>
                  </a:cubicBezTo>
                  <a:cubicBezTo>
                    <a:pt x="2004" y="6863"/>
                    <a:pt x="2040" y="6862"/>
                    <a:pt x="2077" y="6860"/>
                  </a:cubicBezTo>
                  <a:cubicBezTo>
                    <a:pt x="2884" y="6822"/>
                    <a:pt x="3693" y="6785"/>
                    <a:pt x="4501" y="6747"/>
                  </a:cubicBezTo>
                  <a:cubicBezTo>
                    <a:pt x="6116" y="6671"/>
                    <a:pt x="7732" y="6594"/>
                    <a:pt x="9347" y="6519"/>
                  </a:cubicBezTo>
                  <a:cubicBezTo>
                    <a:pt x="10261" y="6476"/>
                    <a:pt x="11174" y="6433"/>
                    <a:pt x="12088" y="6390"/>
                  </a:cubicBezTo>
                  <a:cubicBezTo>
                    <a:pt x="12551" y="6369"/>
                    <a:pt x="13017" y="6349"/>
                    <a:pt x="13482" y="6325"/>
                  </a:cubicBezTo>
                  <a:cubicBezTo>
                    <a:pt x="13532" y="6323"/>
                    <a:pt x="13583" y="6322"/>
                    <a:pt x="13633" y="6322"/>
                  </a:cubicBezTo>
                  <a:cubicBezTo>
                    <a:pt x="13738" y="6322"/>
                    <a:pt x="13842" y="6326"/>
                    <a:pt x="13946" y="6326"/>
                  </a:cubicBezTo>
                  <a:cubicBezTo>
                    <a:pt x="14183" y="6326"/>
                    <a:pt x="14415" y="6305"/>
                    <a:pt x="14633" y="6168"/>
                  </a:cubicBezTo>
                  <a:cubicBezTo>
                    <a:pt x="14810" y="6056"/>
                    <a:pt x="14963" y="5884"/>
                    <a:pt x="15045" y="5690"/>
                  </a:cubicBezTo>
                  <a:cubicBezTo>
                    <a:pt x="15147" y="5450"/>
                    <a:pt x="15038" y="5311"/>
                    <a:pt x="14876" y="5125"/>
                  </a:cubicBezTo>
                  <a:cubicBezTo>
                    <a:pt x="14627" y="4841"/>
                    <a:pt x="14224" y="4670"/>
                    <a:pt x="13835" y="4670"/>
                  </a:cubicBezTo>
                  <a:cubicBezTo>
                    <a:pt x="13539" y="4670"/>
                    <a:pt x="13251" y="4769"/>
                    <a:pt x="13047" y="4993"/>
                  </a:cubicBezTo>
                  <a:cubicBezTo>
                    <a:pt x="13198" y="4756"/>
                    <a:pt x="13108" y="4389"/>
                    <a:pt x="12866" y="4227"/>
                  </a:cubicBezTo>
                  <a:cubicBezTo>
                    <a:pt x="12752" y="4151"/>
                    <a:pt x="12618" y="4116"/>
                    <a:pt x="12481" y="4116"/>
                  </a:cubicBezTo>
                  <a:cubicBezTo>
                    <a:pt x="12291" y="4116"/>
                    <a:pt x="12097" y="4183"/>
                    <a:pt x="11945" y="4298"/>
                  </a:cubicBezTo>
                  <a:cubicBezTo>
                    <a:pt x="12171" y="3956"/>
                    <a:pt x="12205" y="3480"/>
                    <a:pt x="11983" y="3135"/>
                  </a:cubicBezTo>
                  <a:cubicBezTo>
                    <a:pt x="11826" y="2893"/>
                    <a:pt x="11537" y="2743"/>
                    <a:pt x="11253" y="2743"/>
                  </a:cubicBezTo>
                  <a:cubicBezTo>
                    <a:pt x="11133" y="2743"/>
                    <a:pt x="11013" y="2770"/>
                    <a:pt x="10906" y="2829"/>
                  </a:cubicBezTo>
                  <a:cubicBezTo>
                    <a:pt x="10545" y="3025"/>
                    <a:pt x="10427" y="3579"/>
                    <a:pt x="10709" y="3876"/>
                  </a:cubicBezTo>
                  <a:cubicBezTo>
                    <a:pt x="10562" y="3838"/>
                    <a:pt x="10409" y="3820"/>
                    <a:pt x="10256" y="3820"/>
                  </a:cubicBezTo>
                  <a:cubicBezTo>
                    <a:pt x="10030" y="3820"/>
                    <a:pt x="9804" y="3861"/>
                    <a:pt x="9594" y="3941"/>
                  </a:cubicBezTo>
                  <a:cubicBezTo>
                    <a:pt x="9514" y="3790"/>
                    <a:pt x="9342" y="3710"/>
                    <a:pt x="9173" y="3710"/>
                  </a:cubicBezTo>
                  <a:cubicBezTo>
                    <a:pt x="9031" y="3710"/>
                    <a:pt x="8890" y="3766"/>
                    <a:pt x="8806" y="3881"/>
                  </a:cubicBezTo>
                  <a:cubicBezTo>
                    <a:pt x="8790" y="3591"/>
                    <a:pt x="8581" y="3322"/>
                    <a:pt x="8305" y="3235"/>
                  </a:cubicBezTo>
                  <a:cubicBezTo>
                    <a:pt x="8239" y="3215"/>
                    <a:pt x="8170" y="3205"/>
                    <a:pt x="8102" y="3205"/>
                  </a:cubicBezTo>
                  <a:cubicBezTo>
                    <a:pt x="7890" y="3205"/>
                    <a:pt x="7678" y="3298"/>
                    <a:pt x="7542" y="3460"/>
                  </a:cubicBezTo>
                  <a:lnTo>
                    <a:pt x="7542" y="3460"/>
                  </a:lnTo>
                  <a:cubicBezTo>
                    <a:pt x="7998" y="2887"/>
                    <a:pt x="8214" y="2130"/>
                    <a:pt x="8136" y="1403"/>
                  </a:cubicBezTo>
                  <a:cubicBezTo>
                    <a:pt x="8066" y="742"/>
                    <a:pt x="7492" y="210"/>
                    <a:pt x="6862" y="51"/>
                  </a:cubicBezTo>
                  <a:cubicBezTo>
                    <a:pt x="6726" y="17"/>
                    <a:pt x="6583" y="0"/>
                    <a:pt x="64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8" name="Google Shape;388;p9"/>
            <p:cNvSpPr/>
            <p:nvPr/>
          </p:nvSpPr>
          <p:spPr>
            <a:xfrm>
              <a:off x="1392250" y="890950"/>
              <a:ext cx="58050" cy="50925"/>
            </a:xfrm>
            <a:custGeom>
              <a:avLst/>
              <a:gdLst/>
              <a:ahLst/>
              <a:cxnLst/>
              <a:rect l="l" t="t" r="r" b="b"/>
              <a:pathLst>
                <a:path w="2322" h="2037" extrusionOk="0">
                  <a:moveTo>
                    <a:pt x="1077" y="1"/>
                  </a:moveTo>
                  <a:cubicBezTo>
                    <a:pt x="822" y="1"/>
                    <a:pt x="570" y="88"/>
                    <a:pt x="369" y="278"/>
                  </a:cubicBezTo>
                  <a:cubicBezTo>
                    <a:pt x="154" y="482"/>
                    <a:pt x="1" y="795"/>
                    <a:pt x="49" y="1094"/>
                  </a:cubicBezTo>
                  <a:cubicBezTo>
                    <a:pt x="50" y="1098"/>
                    <a:pt x="53" y="1100"/>
                    <a:pt x="57" y="1100"/>
                  </a:cubicBezTo>
                  <a:cubicBezTo>
                    <a:pt x="62" y="1100"/>
                    <a:pt x="67" y="1097"/>
                    <a:pt x="67" y="1092"/>
                  </a:cubicBezTo>
                  <a:cubicBezTo>
                    <a:pt x="70" y="822"/>
                    <a:pt x="164" y="574"/>
                    <a:pt x="355" y="379"/>
                  </a:cubicBezTo>
                  <a:cubicBezTo>
                    <a:pt x="541" y="188"/>
                    <a:pt x="794" y="70"/>
                    <a:pt x="1061" y="68"/>
                  </a:cubicBezTo>
                  <a:cubicBezTo>
                    <a:pt x="1065" y="68"/>
                    <a:pt x="1069" y="68"/>
                    <a:pt x="1073" y="68"/>
                  </a:cubicBezTo>
                  <a:cubicBezTo>
                    <a:pt x="1338" y="68"/>
                    <a:pt x="1598" y="170"/>
                    <a:pt x="1802" y="336"/>
                  </a:cubicBezTo>
                  <a:cubicBezTo>
                    <a:pt x="2020" y="514"/>
                    <a:pt x="2165" y="764"/>
                    <a:pt x="2222" y="1040"/>
                  </a:cubicBezTo>
                  <a:cubicBezTo>
                    <a:pt x="2255" y="1205"/>
                    <a:pt x="2259" y="1376"/>
                    <a:pt x="2234" y="1540"/>
                  </a:cubicBezTo>
                  <a:cubicBezTo>
                    <a:pt x="2222" y="1620"/>
                    <a:pt x="2203" y="1699"/>
                    <a:pt x="2179" y="1777"/>
                  </a:cubicBezTo>
                  <a:cubicBezTo>
                    <a:pt x="2154" y="1859"/>
                    <a:pt x="2116" y="1937"/>
                    <a:pt x="2091" y="2021"/>
                  </a:cubicBezTo>
                  <a:cubicBezTo>
                    <a:pt x="2090" y="2028"/>
                    <a:pt x="2097" y="2036"/>
                    <a:pt x="2104" y="2036"/>
                  </a:cubicBezTo>
                  <a:cubicBezTo>
                    <a:pt x="2107" y="2036"/>
                    <a:pt x="2109" y="2035"/>
                    <a:pt x="2112" y="2032"/>
                  </a:cubicBezTo>
                  <a:cubicBezTo>
                    <a:pt x="2205" y="1918"/>
                    <a:pt x="2253" y="1753"/>
                    <a:pt x="2281" y="1612"/>
                  </a:cubicBezTo>
                  <a:cubicBezTo>
                    <a:pt x="2312" y="1454"/>
                    <a:pt x="2322" y="1291"/>
                    <a:pt x="2303" y="1132"/>
                  </a:cubicBezTo>
                  <a:cubicBezTo>
                    <a:pt x="2268" y="828"/>
                    <a:pt x="2135" y="544"/>
                    <a:pt x="1909" y="335"/>
                  </a:cubicBezTo>
                  <a:cubicBezTo>
                    <a:pt x="1680" y="121"/>
                    <a:pt x="1377" y="1"/>
                    <a:pt x="1077"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9" name="Google Shape;389;p9"/>
            <p:cNvSpPr/>
            <p:nvPr/>
          </p:nvSpPr>
          <p:spPr>
            <a:xfrm>
              <a:off x="1418125" y="907300"/>
              <a:ext cx="16525" cy="24425"/>
            </a:xfrm>
            <a:custGeom>
              <a:avLst/>
              <a:gdLst/>
              <a:ahLst/>
              <a:cxnLst/>
              <a:rect l="l" t="t" r="r" b="b"/>
              <a:pathLst>
                <a:path w="661" h="977" extrusionOk="0">
                  <a:moveTo>
                    <a:pt x="24" y="0"/>
                  </a:moveTo>
                  <a:cubicBezTo>
                    <a:pt x="1" y="0"/>
                    <a:pt x="1" y="34"/>
                    <a:pt x="24" y="36"/>
                  </a:cubicBezTo>
                  <a:cubicBezTo>
                    <a:pt x="216" y="42"/>
                    <a:pt x="372" y="179"/>
                    <a:pt x="458" y="344"/>
                  </a:cubicBezTo>
                  <a:cubicBezTo>
                    <a:pt x="507" y="438"/>
                    <a:pt x="534" y="541"/>
                    <a:pt x="553" y="645"/>
                  </a:cubicBezTo>
                  <a:cubicBezTo>
                    <a:pt x="571" y="751"/>
                    <a:pt x="570" y="864"/>
                    <a:pt x="606" y="965"/>
                  </a:cubicBezTo>
                  <a:cubicBezTo>
                    <a:pt x="609" y="972"/>
                    <a:pt x="617" y="976"/>
                    <a:pt x="624" y="976"/>
                  </a:cubicBezTo>
                  <a:cubicBezTo>
                    <a:pt x="631" y="976"/>
                    <a:pt x="637" y="973"/>
                    <a:pt x="638" y="965"/>
                  </a:cubicBezTo>
                  <a:cubicBezTo>
                    <a:pt x="661" y="853"/>
                    <a:pt x="638" y="731"/>
                    <a:pt x="617" y="620"/>
                  </a:cubicBezTo>
                  <a:cubicBezTo>
                    <a:pt x="594" y="504"/>
                    <a:pt x="559" y="391"/>
                    <a:pt x="495" y="291"/>
                  </a:cubicBezTo>
                  <a:cubicBezTo>
                    <a:pt x="392" y="128"/>
                    <a:pt x="221" y="1"/>
                    <a:pt x="2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0" name="Google Shape;390;p9"/>
            <p:cNvSpPr/>
            <p:nvPr/>
          </p:nvSpPr>
          <p:spPr>
            <a:xfrm>
              <a:off x="1357425" y="933825"/>
              <a:ext cx="31500" cy="11475"/>
            </a:xfrm>
            <a:custGeom>
              <a:avLst/>
              <a:gdLst/>
              <a:ahLst/>
              <a:cxnLst/>
              <a:rect l="l" t="t" r="r" b="b"/>
              <a:pathLst>
                <a:path w="1260" h="459" extrusionOk="0">
                  <a:moveTo>
                    <a:pt x="480" y="0"/>
                  </a:moveTo>
                  <a:cubicBezTo>
                    <a:pt x="318" y="0"/>
                    <a:pt x="157" y="41"/>
                    <a:pt x="17" y="123"/>
                  </a:cubicBezTo>
                  <a:cubicBezTo>
                    <a:pt x="0" y="132"/>
                    <a:pt x="10" y="153"/>
                    <a:pt x="25" y="153"/>
                  </a:cubicBezTo>
                  <a:cubicBezTo>
                    <a:pt x="27" y="153"/>
                    <a:pt x="30" y="152"/>
                    <a:pt x="33" y="151"/>
                  </a:cubicBezTo>
                  <a:cubicBezTo>
                    <a:pt x="166" y="92"/>
                    <a:pt x="311" y="59"/>
                    <a:pt x="456" y="59"/>
                  </a:cubicBezTo>
                  <a:cubicBezTo>
                    <a:pt x="550" y="59"/>
                    <a:pt x="643" y="72"/>
                    <a:pt x="734" y="102"/>
                  </a:cubicBezTo>
                  <a:cubicBezTo>
                    <a:pt x="835" y="135"/>
                    <a:pt x="929" y="186"/>
                    <a:pt x="1012" y="251"/>
                  </a:cubicBezTo>
                  <a:cubicBezTo>
                    <a:pt x="1053" y="283"/>
                    <a:pt x="1094" y="318"/>
                    <a:pt x="1131" y="357"/>
                  </a:cubicBezTo>
                  <a:cubicBezTo>
                    <a:pt x="1164" y="392"/>
                    <a:pt x="1193" y="431"/>
                    <a:pt x="1234" y="456"/>
                  </a:cubicBezTo>
                  <a:cubicBezTo>
                    <a:pt x="1237" y="458"/>
                    <a:pt x="1239" y="459"/>
                    <a:pt x="1242" y="459"/>
                  </a:cubicBezTo>
                  <a:cubicBezTo>
                    <a:pt x="1252" y="459"/>
                    <a:pt x="1260" y="448"/>
                    <a:pt x="1258" y="437"/>
                  </a:cubicBezTo>
                  <a:cubicBezTo>
                    <a:pt x="1241" y="341"/>
                    <a:pt x="1132" y="253"/>
                    <a:pt x="1057" y="195"/>
                  </a:cubicBezTo>
                  <a:cubicBezTo>
                    <a:pt x="962" y="124"/>
                    <a:pt x="856" y="70"/>
                    <a:pt x="743" y="37"/>
                  </a:cubicBezTo>
                  <a:cubicBezTo>
                    <a:pt x="658" y="12"/>
                    <a:pt x="569" y="0"/>
                    <a:pt x="480"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1" name="Google Shape;391;p9"/>
            <p:cNvSpPr/>
            <p:nvPr/>
          </p:nvSpPr>
          <p:spPr>
            <a:xfrm>
              <a:off x="1444625" y="970825"/>
              <a:ext cx="31775" cy="19425"/>
            </a:xfrm>
            <a:custGeom>
              <a:avLst/>
              <a:gdLst/>
              <a:ahLst/>
              <a:cxnLst/>
              <a:rect l="l" t="t" r="r" b="b"/>
              <a:pathLst>
                <a:path w="1271" h="777" extrusionOk="0">
                  <a:moveTo>
                    <a:pt x="527" y="1"/>
                  </a:moveTo>
                  <a:cubicBezTo>
                    <a:pt x="336" y="1"/>
                    <a:pt x="146" y="75"/>
                    <a:pt x="9" y="212"/>
                  </a:cubicBezTo>
                  <a:cubicBezTo>
                    <a:pt x="0" y="221"/>
                    <a:pt x="9" y="234"/>
                    <a:pt x="18" y="234"/>
                  </a:cubicBezTo>
                  <a:cubicBezTo>
                    <a:pt x="21" y="234"/>
                    <a:pt x="24" y="233"/>
                    <a:pt x="27" y="230"/>
                  </a:cubicBezTo>
                  <a:cubicBezTo>
                    <a:pt x="156" y="115"/>
                    <a:pt x="328" y="53"/>
                    <a:pt x="499" y="53"/>
                  </a:cubicBezTo>
                  <a:cubicBezTo>
                    <a:pt x="601" y="53"/>
                    <a:pt x="703" y="75"/>
                    <a:pt x="795" y="121"/>
                  </a:cubicBezTo>
                  <a:cubicBezTo>
                    <a:pt x="916" y="181"/>
                    <a:pt x="1014" y="280"/>
                    <a:pt x="1081" y="396"/>
                  </a:cubicBezTo>
                  <a:cubicBezTo>
                    <a:pt x="1113" y="451"/>
                    <a:pt x="1136" y="511"/>
                    <a:pt x="1152" y="573"/>
                  </a:cubicBezTo>
                  <a:cubicBezTo>
                    <a:pt x="1168" y="637"/>
                    <a:pt x="1169" y="705"/>
                    <a:pt x="1190" y="768"/>
                  </a:cubicBezTo>
                  <a:cubicBezTo>
                    <a:pt x="1192" y="773"/>
                    <a:pt x="1199" y="777"/>
                    <a:pt x="1205" y="777"/>
                  </a:cubicBezTo>
                  <a:cubicBezTo>
                    <a:pt x="1209" y="777"/>
                    <a:pt x="1213" y="775"/>
                    <a:pt x="1216" y="770"/>
                  </a:cubicBezTo>
                  <a:cubicBezTo>
                    <a:pt x="1271" y="642"/>
                    <a:pt x="1204" y="473"/>
                    <a:pt x="1139" y="361"/>
                  </a:cubicBezTo>
                  <a:cubicBezTo>
                    <a:pt x="1066" y="234"/>
                    <a:pt x="954" y="127"/>
                    <a:pt x="820" y="64"/>
                  </a:cubicBezTo>
                  <a:cubicBezTo>
                    <a:pt x="727" y="21"/>
                    <a:pt x="627" y="1"/>
                    <a:pt x="527"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 name="Google Shape;392;p9"/>
            <p:cNvSpPr/>
            <p:nvPr/>
          </p:nvSpPr>
          <p:spPr>
            <a:xfrm>
              <a:off x="1456450" y="983675"/>
              <a:ext cx="10475" cy="10050"/>
            </a:xfrm>
            <a:custGeom>
              <a:avLst/>
              <a:gdLst/>
              <a:ahLst/>
              <a:cxnLst/>
              <a:rect l="l" t="t" r="r" b="b"/>
              <a:pathLst>
                <a:path w="419" h="402" extrusionOk="0">
                  <a:moveTo>
                    <a:pt x="26" y="1"/>
                  </a:moveTo>
                  <a:cubicBezTo>
                    <a:pt x="7" y="1"/>
                    <a:pt x="0" y="30"/>
                    <a:pt x="20" y="34"/>
                  </a:cubicBezTo>
                  <a:cubicBezTo>
                    <a:pt x="110" y="51"/>
                    <a:pt x="193" y="98"/>
                    <a:pt x="258" y="164"/>
                  </a:cubicBezTo>
                  <a:cubicBezTo>
                    <a:pt x="289" y="197"/>
                    <a:pt x="316" y="233"/>
                    <a:pt x="337" y="275"/>
                  </a:cubicBezTo>
                  <a:cubicBezTo>
                    <a:pt x="348" y="294"/>
                    <a:pt x="357" y="315"/>
                    <a:pt x="364" y="339"/>
                  </a:cubicBezTo>
                  <a:cubicBezTo>
                    <a:pt x="370" y="360"/>
                    <a:pt x="375" y="381"/>
                    <a:pt x="389" y="398"/>
                  </a:cubicBezTo>
                  <a:cubicBezTo>
                    <a:pt x="391" y="400"/>
                    <a:pt x="394" y="402"/>
                    <a:pt x="397" y="402"/>
                  </a:cubicBezTo>
                  <a:cubicBezTo>
                    <a:pt x="403" y="402"/>
                    <a:pt x="408" y="398"/>
                    <a:pt x="410" y="393"/>
                  </a:cubicBezTo>
                  <a:cubicBezTo>
                    <a:pt x="419" y="369"/>
                    <a:pt x="412" y="343"/>
                    <a:pt x="403" y="323"/>
                  </a:cubicBezTo>
                  <a:cubicBezTo>
                    <a:pt x="396" y="298"/>
                    <a:pt x="385" y="276"/>
                    <a:pt x="373" y="255"/>
                  </a:cubicBezTo>
                  <a:cubicBezTo>
                    <a:pt x="350" y="212"/>
                    <a:pt x="320" y="172"/>
                    <a:pt x="285" y="138"/>
                  </a:cubicBezTo>
                  <a:cubicBezTo>
                    <a:pt x="216" y="69"/>
                    <a:pt x="126" y="19"/>
                    <a:pt x="30" y="1"/>
                  </a:cubicBezTo>
                  <a:cubicBezTo>
                    <a:pt x="28" y="1"/>
                    <a:pt x="27" y="1"/>
                    <a:pt x="26"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3" name="Google Shape;393;p9"/>
            <p:cNvSpPr/>
            <p:nvPr/>
          </p:nvSpPr>
          <p:spPr>
            <a:xfrm>
              <a:off x="1499650" y="986200"/>
              <a:ext cx="27975" cy="7350"/>
            </a:xfrm>
            <a:custGeom>
              <a:avLst/>
              <a:gdLst/>
              <a:ahLst/>
              <a:cxnLst/>
              <a:rect l="l" t="t" r="r" b="b"/>
              <a:pathLst>
                <a:path w="1119" h="294" extrusionOk="0">
                  <a:moveTo>
                    <a:pt x="642" y="0"/>
                  </a:moveTo>
                  <a:cubicBezTo>
                    <a:pt x="604" y="0"/>
                    <a:pt x="567" y="2"/>
                    <a:pt x="529" y="7"/>
                  </a:cubicBezTo>
                  <a:cubicBezTo>
                    <a:pt x="333" y="34"/>
                    <a:pt x="137" y="131"/>
                    <a:pt x="6" y="280"/>
                  </a:cubicBezTo>
                  <a:cubicBezTo>
                    <a:pt x="1" y="286"/>
                    <a:pt x="6" y="293"/>
                    <a:pt x="13" y="293"/>
                  </a:cubicBezTo>
                  <a:cubicBezTo>
                    <a:pt x="14" y="293"/>
                    <a:pt x="16" y="293"/>
                    <a:pt x="17" y="292"/>
                  </a:cubicBezTo>
                  <a:cubicBezTo>
                    <a:pt x="173" y="171"/>
                    <a:pt x="350" y="90"/>
                    <a:pt x="547" y="76"/>
                  </a:cubicBezTo>
                  <a:cubicBezTo>
                    <a:pt x="569" y="75"/>
                    <a:pt x="592" y="74"/>
                    <a:pt x="614" y="74"/>
                  </a:cubicBezTo>
                  <a:cubicBezTo>
                    <a:pt x="685" y="74"/>
                    <a:pt x="756" y="82"/>
                    <a:pt x="826" y="100"/>
                  </a:cubicBezTo>
                  <a:cubicBezTo>
                    <a:pt x="913" y="121"/>
                    <a:pt x="999" y="177"/>
                    <a:pt x="1088" y="187"/>
                  </a:cubicBezTo>
                  <a:cubicBezTo>
                    <a:pt x="1089" y="187"/>
                    <a:pt x="1089" y="187"/>
                    <a:pt x="1090" y="187"/>
                  </a:cubicBezTo>
                  <a:cubicBezTo>
                    <a:pt x="1105" y="187"/>
                    <a:pt x="1118" y="164"/>
                    <a:pt x="1108" y="149"/>
                  </a:cubicBezTo>
                  <a:cubicBezTo>
                    <a:pt x="1052" y="72"/>
                    <a:pt x="933" y="42"/>
                    <a:pt x="845" y="22"/>
                  </a:cubicBezTo>
                  <a:cubicBezTo>
                    <a:pt x="778" y="8"/>
                    <a:pt x="710" y="0"/>
                    <a:pt x="642"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4" name="Google Shape;394;p9"/>
            <p:cNvSpPr/>
            <p:nvPr/>
          </p:nvSpPr>
          <p:spPr>
            <a:xfrm>
              <a:off x="1533100" y="954900"/>
              <a:ext cx="18125" cy="16250"/>
            </a:xfrm>
            <a:custGeom>
              <a:avLst/>
              <a:gdLst/>
              <a:ahLst/>
              <a:cxnLst/>
              <a:rect l="l" t="t" r="r" b="b"/>
              <a:pathLst>
                <a:path w="725" h="650" extrusionOk="0">
                  <a:moveTo>
                    <a:pt x="584" y="0"/>
                  </a:moveTo>
                  <a:cubicBezTo>
                    <a:pt x="539" y="0"/>
                    <a:pt x="493" y="8"/>
                    <a:pt x="455" y="17"/>
                  </a:cubicBezTo>
                  <a:cubicBezTo>
                    <a:pt x="364" y="38"/>
                    <a:pt x="281" y="81"/>
                    <a:pt x="211" y="142"/>
                  </a:cubicBezTo>
                  <a:cubicBezTo>
                    <a:pt x="69" y="264"/>
                    <a:pt x="0" y="455"/>
                    <a:pt x="25" y="637"/>
                  </a:cubicBezTo>
                  <a:cubicBezTo>
                    <a:pt x="25" y="645"/>
                    <a:pt x="32" y="649"/>
                    <a:pt x="38" y="649"/>
                  </a:cubicBezTo>
                  <a:cubicBezTo>
                    <a:pt x="45" y="649"/>
                    <a:pt x="51" y="645"/>
                    <a:pt x="50" y="637"/>
                  </a:cubicBezTo>
                  <a:cubicBezTo>
                    <a:pt x="40" y="466"/>
                    <a:pt x="111" y="293"/>
                    <a:pt x="243" y="181"/>
                  </a:cubicBezTo>
                  <a:cubicBezTo>
                    <a:pt x="308" y="127"/>
                    <a:pt x="388" y="91"/>
                    <a:pt x="471" y="73"/>
                  </a:cubicBezTo>
                  <a:cubicBezTo>
                    <a:pt x="513" y="63"/>
                    <a:pt x="555" y="59"/>
                    <a:pt x="598" y="59"/>
                  </a:cubicBezTo>
                  <a:cubicBezTo>
                    <a:pt x="615" y="59"/>
                    <a:pt x="631" y="60"/>
                    <a:pt x="648" y="60"/>
                  </a:cubicBezTo>
                  <a:cubicBezTo>
                    <a:pt x="670" y="60"/>
                    <a:pt x="692" y="59"/>
                    <a:pt x="715" y="54"/>
                  </a:cubicBezTo>
                  <a:cubicBezTo>
                    <a:pt x="724" y="52"/>
                    <a:pt x="724" y="41"/>
                    <a:pt x="717" y="37"/>
                  </a:cubicBezTo>
                  <a:cubicBezTo>
                    <a:pt x="680" y="9"/>
                    <a:pt x="633" y="0"/>
                    <a:pt x="58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5" name="Google Shape;395;p9"/>
            <p:cNvSpPr/>
            <p:nvPr/>
          </p:nvSpPr>
          <p:spPr>
            <a:xfrm>
              <a:off x="1541000" y="963075"/>
              <a:ext cx="9025" cy="7400"/>
            </a:xfrm>
            <a:custGeom>
              <a:avLst/>
              <a:gdLst/>
              <a:ahLst/>
              <a:cxnLst/>
              <a:rect l="l" t="t" r="r" b="b"/>
              <a:pathLst>
                <a:path w="361" h="296" extrusionOk="0">
                  <a:moveTo>
                    <a:pt x="299" y="1"/>
                  </a:moveTo>
                  <a:cubicBezTo>
                    <a:pt x="275" y="1"/>
                    <a:pt x="250" y="6"/>
                    <a:pt x="230" y="12"/>
                  </a:cubicBezTo>
                  <a:cubicBezTo>
                    <a:pt x="189" y="24"/>
                    <a:pt x="150" y="45"/>
                    <a:pt x="117" y="72"/>
                  </a:cubicBezTo>
                  <a:cubicBezTo>
                    <a:pt x="51" y="125"/>
                    <a:pt x="7" y="200"/>
                    <a:pt x="1" y="285"/>
                  </a:cubicBezTo>
                  <a:cubicBezTo>
                    <a:pt x="0" y="292"/>
                    <a:pt x="6" y="296"/>
                    <a:pt x="11" y="296"/>
                  </a:cubicBezTo>
                  <a:cubicBezTo>
                    <a:pt x="15" y="296"/>
                    <a:pt x="19" y="293"/>
                    <a:pt x="20" y="288"/>
                  </a:cubicBezTo>
                  <a:cubicBezTo>
                    <a:pt x="34" y="214"/>
                    <a:pt x="79" y="145"/>
                    <a:pt x="139" y="101"/>
                  </a:cubicBezTo>
                  <a:cubicBezTo>
                    <a:pt x="169" y="80"/>
                    <a:pt x="202" y="62"/>
                    <a:pt x="238" y="54"/>
                  </a:cubicBezTo>
                  <a:cubicBezTo>
                    <a:pt x="255" y="48"/>
                    <a:pt x="273" y="45"/>
                    <a:pt x="291" y="44"/>
                  </a:cubicBezTo>
                  <a:cubicBezTo>
                    <a:pt x="311" y="43"/>
                    <a:pt x="329" y="43"/>
                    <a:pt x="348" y="36"/>
                  </a:cubicBezTo>
                  <a:cubicBezTo>
                    <a:pt x="358" y="32"/>
                    <a:pt x="360" y="20"/>
                    <a:pt x="352" y="14"/>
                  </a:cubicBezTo>
                  <a:cubicBezTo>
                    <a:pt x="337" y="4"/>
                    <a:pt x="318" y="1"/>
                    <a:pt x="299"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6" name="Google Shape;396;p9"/>
            <p:cNvSpPr/>
            <p:nvPr/>
          </p:nvSpPr>
          <p:spPr>
            <a:xfrm>
              <a:off x="1564625" y="989850"/>
              <a:ext cx="20200" cy="17075"/>
            </a:xfrm>
            <a:custGeom>
              <a:avLst/>
              <a:gdLst/>
              <a:ahLst/>
              <a:cxnLst/>
              <a:rect l="l" t="t" r="r" b="b"/>
              <a:pathLst>
                <a:path w="808" h="683" extrusionOk="0">
                  <a:moveTo>
                    <a:pt x="191" y="0"/>
                  </a:moveTo>
                  <a:cubicBezTo>
                    <a:pt x="135" y="0"/>
                    <a:pt x="78" y="5"/>
                    <a:pt x="23" y="14"/>
                  </a:cubicBezTo>
                  <a:cubicBezTo>
                    <a:pt x="1" y="18"/>
                    <a:pt x="10" y="50"/>
                    <a:pt x="31" y="50"/>
                  </a:cubicBezTo>
                  <a:cubicBezTo>
                    <a:pt x="32" y="50"/>
                    <a:pt x="32" y="50"/>
                    <a:pt x="33" y="50"/>
                  </a:cubicBezTo>
                  <a:cubicBezTo>
                    <a:pt x="76" y="44"/>
                    <a:pt x="121" y="41"/>
                    <a:pt x="166" y="41"/>
                  </a:cubicBezTo>
                  <a:cubicBezTo>
                    <a:pt x="321" y="41"/>
                    <a:pt x="480" y="81"/>
                    <a:pt x="594" y="189"/>
                  </a:cubicBezTo>
                  <a:cubicBezTo>
                    <a:pt x="658" y="249"/>
                    <a:pt x="704" y="324"/>
                    <a:pt x="727" y="409"/>
                  </a:cubicBezTo>
                  <a:cubicBezTo>
                    <a:pt x="738" y="451"/>
                    <a:pt x="740" y="494"/>
                    <a:pt x="738" y="538"/>
                  </a:cubicBezTo>
                  <a:cubicBezTo>
                    <a:pt x="734" y="582"/>
                    <a:pt x="724" y="623"/>
                    <a:pt x="717" y="666"/>
                  </a:cubicBezTo>
                  <a:cubicBezTo>
                    <a:pt x="717" y="674"/>
                    <a:pt x="723" y="682"/>
                    <a:pt x="730" y="682"/>
                  </a:cubicBezTo>
                  <a:cubicBezTo>
                    <a:pt x="733" y="682"/>
                    <a:pt x="736" y="681"/>
                    <a:pt x="739" y="678"/>
                  </a:cubicBezTo>
                  <a:cubicBezTo>
                    <a:pt x="808" y="611"/>
                    <a:pt x="808" y="497"/>
                    <a:pt x="790" y="412"/>
                  </a:cubicBezTo>
                  <a:cubicBezTo>
                    <a:pt x="768" y="315"/>
                    <a:pt x="716" y="221"/>
                    <a:pt x="643" y="155"/>
                  </a:cubicBezTo>
                  <a:cubicBezTo>
                    <a:pt x="521" y="42"/>
                    <a:pt x="355" y="0"/>
                    <a:pt x="191"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7" name="Google Shape;397;p9"/>
            <p:cNvSpPr/>
            <p:nvPr/>
          </p:nvSpPr>
          <p:spPr>
            <a:xfrm>
              <a:off x="1594150" y="1004275"/>
              <a:ext cx="27525" cy="7850"/>
            </a:xfrm>
            <a:custGeom>
              <a:avLst/>
              <a:gdLst/>
              <a:ahLst/>
              <a:cxnLst/>
              <a:rect l="l" t="t" r="r" b="b"/>
              <a:pathLst>
                <a:path w="1101" h="314" extrusionOk="0">
                  <a:moveTo>
                    <a:pt x="588" y="1"/>
                  </a:moveTo>
                  <a:cubicBezTo>
                    <a:pt x="381" y="1"/>
                    <a:pt x="176" y="69"/>
                    <a:pt x="9" y="195"/>
                  </a:cubicBezTo>
                  <a:cubicBezTo>
                    <a:pt x="1" y="201"/>
                    <a:pt x="5" y="213"/>
                    <a:pt x="13" y="213"/>
                  </a:cubicBezTo>
                  <a:cubicBezTo>
                    <a:pt x="15" y="213"/>
                    <a:pt x="16" y="213"/>
                    <a:pt x="18" y="212"/>
                  </a:cubicBezTo>
                  <a:cubicBezTo>
                    <a:pt x="181" y="115"/>
                    <a:pt x="366" y="60"/>
                    <a:pt x="556" y="60"/>
                  </a:cubicBezTo>
                  <a:cubicBezTo>
                    <a:pt x="577" y="60"/>
                    <a:pt x="598" y="61"/>
                    <a:pt x="619" y="62"/>
                  </a:cubicBezTo>
                  <a:cubicBezTo>
                    <a:pt x="709" y="67"/>
                    <a:pt x="798" y="88"/>
                    <a:pt x="878" y="128"/>
                  </a:cubicBezTo>
                  <a:cubicBezTo>
                    <a:pt x="958" y="169"/>
                    <a:pt x="1005" y="231"/>
                    <a:pt x="1055" y="303"/>
                  </a:cubicBezTo>
                  <a:cubicBezTo>
                    <a:pt x="1060" y="310"/>
                    <a:pt x="1069" y="314"/>
                    <a:pt x="1077" y="314"/>
                  </a:cubicBezTo>
                  <a:cubicBezTo>
                    <a:pt x="1089" y="314"/>
                    <a:pt x="1100" y="306"/>
                    <a:pt x="1099" y="291"/>
                  </a:cubicBezTo>
                  <a:cubicBezTo>
                    <a:pt x="1084" y="99"/>
                    <a:pt x="832" y="19"/>
                    <a:pt x="673" y="5"/>
                  </a:cubicBezTo>
                  <a:cubicBezTo>
                    <a:pt x="645" y="2"/>
                    <a:pt x="616" y="1"/>
                    <a:pt x="588"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8" name="Google Shape;398;p9"/>
            <p:cNvSpPr/>
            <p:nvPr/>
          </p:nvSpPr>
          <p:spPr>
            <a:xfrm>
              <a:off x="1673200" y="819925"/>
              <a:ext cx="172575" cy="57050"/>
            </a:xfrm>
            <a:custGeom>
              <a:avLst/>
              <a:gdLst/>
              <a:ahLst/>
              <a:cxnLst/>
              <a:rect l="l" t="t" r="r" b="b"/>
              <a:pathLst>
                <a:path w="6903" h="2282" extrusionOk="0">
                  <a:moveTo>
                    <a:pt x="3677" y="1"/>
                  </a:moveTo>
                  <a:cubicBezTo>
                    <a:pt x="3594" y="1"/>
                    <a:pt x="3513" y="13"/>
                    <a:pt x="3435" y="39"/>
                  </a:cubicBezTo>
                  <a:cubicBezTo>
                    <a:pt x="3149" y="132"/>
                    <a:pt x="2934" y="403"/>
                    <a:pt x="2907" y="705"/>
                  </a:cubicBezTo>
                  <a:cubicBezTo>
                    <a:pt x="2795" y="626"/>
                    <a:pt x="2659" y="585"/>
                    <a:pt x="2524" y="585"/>
                  </a:cubicBezTo>
                  <a:cubicBezTo>
                    <a:pt x="2408" y="585"/>
                    <a:pt x="2292" y="615"/>
                    <a:pt x="2195" y="676"/>
                  </a:cubicBezTo>
                  <a:cubicBezTo>
                    <a:pt x="1984" y="805"/>
                    <a:pt x="1867" y="1070"/>
                    <a:pt x="1912" y="1320"/>
                  </a:cubicBezTo>
                  <a:cubicBezTo>
                    <a:pt x="1772" y="1223"/>
                    <a:pt x="1621" y="1181"/>
                    <a:pt x="1470" y="1181"/>
                  </a:cubicBezTo>
                  <a:cubicBezTo>
                    <a:pt x="1346" y="1181"/>
                    <a:pt x="1222" y="1209"/>
                    <a:pt x="1103" y="1257"/>
                  </a:cubicBezTo>
                  <a:cubicBezTo>
                    <a:pt x="890" y="1342"/>
                    <a:pt x="666" y="1547"/>
                    <a:pt x="682" y="1797"/>
                  </a:cubicBezTo>
                  <a:cubicBezTo>
                    <a:pt x="682" y="1801"/>
                    <a:pt x="683" y="1806"/>
                    <a:pt x="683" y="1808"/>
                  </a:cubicBezTo>
                  <a:cubicBezTo>
                    <a:pt x="616" y="1777"/>
                    <a:pt x="543" y="1761"/>
                    <a:pt x="470" y="1761"/>
                  </a:cubicBezTo>
                  <a:cubicBezTo>
                    <a:pt x="403" y="1761"/>
                    <a:pt x="337" y="1775"/>
                    <a:pt x="276" y="1801"/>
                  </a:cubicBezTo>
                  <a:cubicBezTo>
                    <a:pt x="179" y="1845"/>
                    <a:pt x="0" y="1975"/>
                    <a:pt x="43" y="2104"/>
                  </a:cubicBezTo>
                  <a:cubicBezTo>
                    <a:pt x="68" y="2178"/>
                    <a:pt x="144" y="2225"/>
                    <a:pt x="221" y="2238"/>
                  </a:cubicBezTo>
                  <a:cubicBezTo>
                    <a:pt x="313" y="2253"/>
                    <a:pt x="411" y="2258"/>
                    <a:pt x="510" y="2258"/>
                  </a:cubicBezTo>
                  <a:cubicBezTo>
                    <a:pt x="632" y="2258"/>
                    <a:pt x="755" y="2251"/>
                    <a:pt x="869" y="2249"/>
                  </a:cubicBezTo>
                  <a:cubicBezTo>
                    <a:pt x="1181" y="2244"/>
                    <a:pt x="1491" y="2241"/>
                    <a:pt x="1803" y="2238"/>
                  </a:cubicBezTo>
                  <a:cubicBezTo>
                    <a:pt x="2425" y="2231"/>
                    <a:pt x="3048" y="2228"/>
                    <a:pt x="3671" y="2228"/>
                  </a:cubicBezTo>
                  <a:cubicBezTo>
                    <a:pt x="4176" y="2228"/>
                    <a:pt x="4683" y="2231"/>
                    <a:pt x="5189" y="2235"/>
                  </a:cubicBezTo>
                  <a:cubicBezTo>
                    <a:pt x="5460" y="2237"/>
                    <a:pt x="5729" y="2238"/>
                    <a:pt x="6000" y="2243"/>
                  </a:cubicBezTo>
                  <a:cubicBezTo>
                    <a:pt x="6120" y="2245"/>
                    <a:pt x="6256" y="2281"/>
                    <a:pt x="6384" y="2281"/>
                  </a:cubicBezTo>
                  <a:cubicBezTo>
                    <a:pt x="6464" y="2281"/>
                    <a:pt x="6541" y="2267"/>
                    <a:pt x="6609" y="2222"/>
                  </a:cubicBezTo>
                  <a:cubicBezTo>
                    <a:pt x="6903" y="2021"/>
                    <a:pt x="6689" y="1724"/>
                    <a:pt x="6492" y="1541"/>
                  </a:cubicBezTo>
                  <a:cubicBezTo>
                    <a:pt x="6307" y="1368"/>
                    <a:pt x="6049" y="1294"/>
                    <a:pt x="5799" y="1294"/>
                  </a:cubicBezTo>
                  <a:cubicBezTo>
                    <a:pt x="5767" y="1294"/>
                    <a:pt x="5735" y="1295"/>
                    <a:pt x="5703" y="1297"/>
                  </a:cubicBezTo>
                  <a:cubicBezTo>
                    <a:pt x="5586" y="1305"/>
                    <a:pt x="5454" y="1345"/>
                    <a:pt x="5414" y="1453"/>
                  </a:cubicBezTo>
                  <a:cubicBezTo>
                    <a:pt x="5419" y="1260"/>
                    <a:pt x="5282" y="1079"/>
                    <a:pt x="5098" y="1015"/>
                  </a:cubicBezTo>
                  <a:cubicBezTo>
                    <a:pt x="5032" y="992"/>
                    <a:pt x="4962" y="982"/>
                    <a:pt x="4892" y="982"/>
                  </a:cubicBezTo>
                  <a:cubicBezTo>
                    <a:pt x="4855" y="982"/>
                    <a:pt x="4817" y="985"/>
                    <a:pt x="4781" y="991"/>
                  </a:cubicBezTo>
                  <a:cubicBezTo>
                    <a:pt x="4728" y="1000"/>
                    <a:pt x="4501" y="1042"/>
                    <a:pt x="4481" y="1099"/>
                  </a:cubicBezTo>
                  <a:lnTo>
                    <a:pt x="4481" y="1099"/>
                  </a:lnTo>
                  <a:cubicBezTo>
                    <a:pt x="4579" y="815"/>
                    <a:pt x="4498" y="471"/>
                    <a:pt x="4281" y="251"/>
                  </a:cubicBezTo>
                  <a:cubicBezTo>
                    <a:pt x="4123" y="90"/>
                    <a:pt x="3897" y="1"/>
                    <a:pt x="3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9" name="Google Shape;399;p9"/>
            <p:cNvSpPr/>
            <p:nvPr/>
          </p:nvSpPr>
          <p:spPr>
            <a:xfrm>
              <a:off x="1728525" y="842900"/>
              <a:ext cx="11350" cy="10500"/>
            </a:xfrm>
            <a:custGeom>
              <a:avLst/>
              <a:gdLst/>
              <a:ahLst/>
              <a:cxnLst/>
              <a:rect l="l" t="t" r="r" b="b"/>
              <a:pathLst>
                <a:path w="454" h="420" extrusionOk="0">
                  <a:moveTo>
                    <a:pt x="349" y="0"/>
                  </a:moveTo>
                  <a:cubicBezTo>
                    <a:pt x="327" y="0"/>
                    <a:pt x="303" y="4"/>
                    <a:pt x="283" y="9"/>
                  </a:cubicBezTo>
                  <a:cubicBezTo>
                    <a:pt x="225" y="27"/>
                    <a:pt x="168" y="56"/>
                    <a:pt x="125" y="98"/>
                  </a:cubicBezTo>
                  <a:cubicBezTo>
                    <a:pt x="83" y="140"/>
                    <a:pt x="50" y="192"/>
                    <a:pt x="28" y="247"/>
                  </a:cubicBezTo>
                  <a:cubicBezTo>
                    <a:pt x="18" y="274"/>
                    <a:pt x="12" y="301"/>
                    <a:pt x="8" y="331"/>
                  </a:cubicBezTo>
                  <a:cubicBezTo>
                    <a:pt x="4" y="357"/>
                    <a:pt x="1" y="389"/>
                    <a:pt x="14" y="415"/>
                  </a:cubicBezTo>
                  <a:cubicBezTo>
                    <a:pt x="15" y="418"/>
                    <a:pt x="19" y="419"/>
                    <a:pt x="22" y="419"/>
                  </a:cubicBezTo>
                  <a:cubicBezTo>
                    <a:pt x="25" y="419"/>
                    <a:pt x="28" y="418"/>
                    <a:pt x="29" y="415"/>
                  </a:cubicBezTo>
                  <a:cubicBezTo>
                    <a:pt x="40" y="391"/>
                    <a:pt x="40" y="367"/>
                    <a:pt x="45" y="342"/>
                  </a:cubicBezTo>
                  <a:cubicBezTo>
                    <a:pt x="51" y="317"/>
                    <a:pt x="61" y="290"/>
                    <a:pt x="72" y="267"/>
                  </a:cubicBezTo>
                  <a:cubicBezTo>
                    <a:pt x="94" y="219"/>
                    <a:pt x="126" y="179"/>
                    <a:pt x="168" y="147"/>
                  </a:cubicBezTo>
                  <a:cubicBezTo>
                    <a:pt x="211" y="117"/>
                    <a:pt x="259" y="98"/>
                    <a:pt x="310" y="88"/>
                  </a:cubicBezTo>
                  <a:cubicBezTo>
                    <a:pt x="335" y="82"/>
                    <a:pt x="358" y="77"/>
                    <a:pt x="384" y="75"/>
                  </a:cubicBezTo>
                  <a:cubicBezTo>
                    <a:pt x="403" y="72"/>
                    <a:pt x="437" y="66"/>
                    <a:pt x="449" y="51"/>
                  </a:cubicBezTo>
                  <a:cubicBezTo>
                    <a:pt x="454" y="45"/>
                    <a:pt x="453" y="40"/>
                    <a:pt x="452" y="36"/>
                  </a:cubicBezTo>
                  <a:cubicBezTo>
                    <a:pt x="441" y="12"/>
                    <a:pt x="396" y="3"/>
                    <a:pt x="373" y="2"/>
                  </a:cubicBezTo>
                  <a:cubicBezTo>
                    <a:pt x="365" y="1"/>
                    <a:pt x="358" y="0"/>
                    <a:pt x="349"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0" name="Google Shape;400;p9"/>
            <p:cNvSpPr/>
            <p:nvPr/>
          </p:nvSpPr>
          <p:spPr>
            <a:xfrm>
              <a:off x="1738550" y="847850"/>
              <a:ext cx="7150" cy="3375"/>
            </a:xfrm>
            <a:custGeom>
              <a:avLst/>
              <a:gdLst/>
              <a:ahLst/>
              <a:cxnLst/>
              <a:rect l="l" t="t" r="r" b="b"/>
              <a:pathLst>
                <a:path w="286" h="135" extrusionOk="0">
                  <a:moveTo>
                    <a:pt x="236" y="1"/>
                  </a:moveTo>
                  <a:cubicBezTo>
                    <a:pt x="235" y="1"/>
                    <a:pt x="234" y="1"/>
                    <a:pt x="232" y="1"/>
                  </a:cubicBezTo>
                  <a:cubicBezTo>
                    <a:pt x="218" y="1"/>
                    <a:pt x="206" y="4"/>
                    <a:pt x="192" y="7"/>
                  </a:cubicBezTo>
                  <a:cubicBezTo>
                    <a:pt x="168" y="13"/>
                    <a:pt x="141" y="22"/>
                    <a:pt x="117" y="33"/>
                  </a:cubicBezTo>
                  <a:cubicBezTo>
                    <a:pt x="94" y="45"/>
                    <a:pt x="73" y="58"/>
                    <a:pt x="52" y="73"/>
                  </a:cubicBezTo>
                  <a:cubicBezTo>
                    <a:pt x="41" y="81"/>
                    <a:pt x="32" y="89"/>
                    <a:pt x="21" y="98"/>
                  </a:cubicBezTo>
                  <a:cubicBezTo>
                    <a:pt x="10" y="107"/>
                    <a:pt x="4" y="114"/>
                    <a:pt x="2" y="127"/>
                  </a:cubicBezTo>
                  <a:cubicBezTo>
                    <a:pt x="1" y="133"/>
                    <a:pt x="8" y="135"/>
                    <a:pt x="13" y="135"/>
                  </a:cubicBezTo>
                  <a:cubicBezTo>
                    <a:pt x="25" y="134"/>
                    <a:pt x="32" y="127"/>
                    <a:pt x="41" y="119"/>
                  </a:cubicBezTo>
                  <a:cubicBezTo>
                    <a:pt x="50" y="111"/>
                    <a:pt x="60" y="105"/>
                    <a:pt x="71" y="98"/>
                  </a:cubicBezTo>
                  <a:cubicBezTo>
                    <a:pt x="91" y="85"/>
                    <a:pt x="113" y="74"/>
                    <a:pt x="137" y="65"/>
                  </a:cubicBezTo>
                  <a:cubicBezTo>
                    <a:pt x="158" y="55"/>
                    <a:pt x="180" y="48"/>
                    <a:pt x="203" y="42"/>
                  </a:cubicBezTo>
                  <a:cubicBezTo>
                    <a:pt x="214" y="39"/>
                    <a:pt x="228" y="37"/>
                    <a:pt x="240" y="34"/>
                  </a:cubicBezTo>
                  <a:cubicBezTo>
                    <a:pt x="251" y="31"/>
                    <a:pt x="262" y="27"/>
                    <a:pt x="276" y="23"/>
                  </a:cubicBezTo>
                  <a:cubicBezTo>
                    <a:pt x="285" y="22"/>
                    <a:pt x="281" y="6"/>
                    <a:pt x="271" y="5"/>
                  </a:cubicBezTo>
                  <a:cubicBezTo>
                    <a:pt x="260" y="4"/>
                    <a:pt x="248" y="1"/>
                    <a:pt x="236"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1" name="Google Shape;401;p9"/>
            <p:cNvSpPr/>
            <p:nvPr/>
          </p:nvSpPr>
          <p:spPr>
            <a:xfrm>
              <a:off x="1756100" y="836500"/>
              <a:ext cx="17325" cy="4975"/>
            </a:xfrm>
            <a:custGeom>
              <a:avLst/>
              <a:gdLst/>
              <a:ahLst/>
              <a:cxnLst/>
              <a:rect l="l" t="t" r="r" b="b"/>
              <a:pathLst>
                <a:path w="693" h="199" extrusionOk="0">
                  <a:moveTo>
                    <a:pt x="393" y="1"/>
                  </a:moveTo>
                  <a:cubicBezTo>
                    <a:pt x="376" y="1"/>
                    <a:pt x="360" y="1"/>
                    <a:pt x="343" y="3"/>
                  </a:cubicBezTo>
                  <a:cubicBezTo>
                    <a:pt x="215" y="16"/>
                    <a:pt x="88" y="74"/>
                    <a:pt x="9" y="177"/>
                  </a:cubicBezTo>
                  <a:cubicBezTo>
                    <a:pt x="1" y="187"/>
                    <a:pt x="12" y="198"/>
                    <a:pt x="22" y="198"/>
                  </a:cubicBezTo>
                  <a:cubicBezTo>
                    <a:pt x="25" y="198"/>
                    <a:pt x="28" y="197"/>
                    <a:pt x="31" y="195"/>
                  </a:cubicBezTo>
                  <a:cubicBezTo>
                    <a:pt x="120" y="120"/>
                    <a:pt x="229" y="78"/>
                    <a:pt x="348" y="78"/>
                  </a:cubicBezTo>
                  <a:cubicBezTo>
                    <a:pt x="350" y="78"/>
                    <a:pt x="351" y="78"/>
                    <a:pt x="353" y="78"/>
                  </a:cubicBezTo>
                  <a:cubicBezTo>
                    <a:pt x="408" y="79"/>
                    <a:pt x="464" y="87"/>
                    <a:pt x="518" y="105"/>
                  </a:cubicBezTo>
                  <a:cubicBezTo>
                    <a:pt x="546" y="114"/>
                    <a:pt x="574" y="124"/>
                    <a:pt x="601" y="137"/>
                  </a:cubicBezTo>
                  <a:cubicBezTo>
                    <a:pt x="619" y="146"/>
                    <a:pt x="641" y="156"/>
                    <a:pt x="662" y="156"/>
                  </a:cubicBezTo>
                  <a:cubicBezTo>
                    <a:pt x="667" y="156"/>
                    <a:pt x="673" y="155"/>
                    <a:pt x="678" y="154"/>
                  </a:cubicBezTo>
                  <a:cubicBezTo>
                    <a:pt x="686" y="153"/>
                    <a:pt x="692" y="145"/>
                    <a:pt x="691" y="138"/>
                  </a:cubicBezTo>
                  <a:cubicBezTo>
                    <a:pt x="686" y="76"/>
                    <a:pt x="598" y="40"/>
                    <a:pt x="546" y="24"/>
                  </a:cubicBezTo>
                  <a:cubicBezTo>
                    <a:pt x="497" y="8"/>
                    <a:pt x="445" y="1"/>
                    <a:pt x="393"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2" name="Google Shape;402;p9"/>
            <p:cNvSpPr/>
            <p:nvPr/>
          </p:nvSpPr>
          <p:spPr>
            <a:xfrm>
              <a:off x="1784000" y="856075"/>
              <a:ext cx="15875" cy="4525"/>
            </a:xfrm>
            <a:custGeom>
              <a:avLst/>
              <a:gdLst/>
              <a:ahLst/>
              <a:cxnLst/>
              <a:rect l="l" t="t" r="r" b="b"/>
              <a:pathLst>
                <a:path w="635" h="181" extrusionOk="0">
                  <a:moveTo>
                    <a:pt x="292" y="1"/>
                  </a:moveTo>
                  <a:cubicBezTo>
                    <a:pt x="243" y="1"/>
                    <a:pt x="195" y="7"/>
                    <a:pt x="148" y="21"/>
                  </a:cubicBezTo>
                  <a:cubicBezTo>
                    <a:pt x="100" y="36"/>
                    <a:pt x="38" y="54"/>
                    <a:pt x="6" y="95"/>
                  </a:cubicBezTo>
                  <a:cubicBezTo>
                    <a:pt x="0" y="102"/>
                    <a:pt x="9" y="114"/>
                    <a:pt x="17" y="114"/>
                  </a:cubicBezTo>
                  <a:cubicBezTo>
                    <a:pt x="17" y="114"/>
                    <a:pt x="18" y="114"/>
                    <a:pt x="19" y="114"/>
                  </a:cubicBezTo>
                  <a:cubicBezTo>
                    <a:pt x="42" y="108"/>
                    <a:pt x="61" y="95"/>
                    <a:pt x="84" y="86"/>
                  </a:cubicBezTo>
                  <a:cubicBezTo>
                    <a:pt x="108" y="76"/>
                    <a:pt x="133" y="69"/>
                    <a:pt x="159" y="64"/>
                  </a:cubicBezTo>
                  <a:cubicBezTo>
                    <a:pt x="187" y="58"/>
                    <a:pt x="217" y="56"/>
                    <a:pt x="246" y="56"/>
                  </a:cubicBezTo>
                  <a:cubicBezTo>
                    <a:pt x="267" y="56"/>
                    <a:pt x="289" y="57"/>
                    <a:pt x="310" y="59"/>
                  </a:cubicBezTo>
                  <a:cubicBezTo>
                    <a:pt x="360" y="65"/>
                    <a:pt x="409" y="79"/>
                    <a:pt x="454" y="100"/>
                  </a:cubicBezTo>
                  <a:cubicBezTo>
                    <a:pt x="477" y="110"/>
                    <a:pt x="499" y="123"/>
                    <a:pt x="522" y="137"/>
                  </a:cubicBezTo>
                  <a:cubicBezTo>
                    <a:pt x="544" y="151"/>
                    <a:pt x="568" y="163"/>
                    <a:pt x="592" y="177"/>
                  </a:cubicBezTo>
                  <a:cubicBezTo>
                    <a:pt x="596" y="180"/>
                    <a:pt x="600" y="181"/>
                    <a:pt x="604" y="181"/>
                  </a:cubicBezTo>
                  <a:cubicBezTo>
                    <a:pt x="623" y="181"/>
                    <a:pt x="635" y="157"/>
                    <a:pt x="621" y="139"/>
                  </a:cubicBezTo>
                  <a:cubicBezTo>
                    <a:pt x="602" y="116"/>
                    <a:pt x="585" y="97"/>
                    <a:pt x="560" y="80"/>
                  </a:cubicBezTo>
                  <a:cubicBezTo>
                    <a:pt x="535" y="63"/>
                    <a:pt x="509" y="49"/>
                    <a:pt x="480" y="38"/>
                  </a:cubicBezTo>
                  <a:cubicBezTo>
                    <a:pt x="426" y="17"/>
                    <a:pt x="369" y="4"/>
                    <a:pt x="313" y="1"/>
                  </a:cubicBezTo>
                  <a:cubicBezTo>
                    <a:pt x="306" y="1"/>
                    <a:pt x="299" y="1"/>
                    <a:pt x="292"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3" name="Google Shape;403;p9"/>
            <p:cNvSpPr/>
            <p:nvPr/>
          </p:nvSpPr>
          <p:spPr>
            <a:xfrm>
              <a:off x="1704750" y="858225"/>
              <a:ext cx="12475" cy="6225"/>
            </a:xfrm>
            <a:custGeom>
              <a:avLst/>
              <a:gdLst/>
              <a:ahLst/>
              <a:cxnLst/>
              <a:rect l="l" t="t" r="r" b="b"/>
              <a:pathLst>
                <a:path w="499" h="249" extrusionOk="0">
                  <a:moveTo>
                    <a:pt x="365" y="1"/>
                  </a:moveTo>
                  <a:cubicBezTo>
                    <a:pt x="359" y="1"/>
                    <a:pt x="354" y="1"/>
                    <a:pt x="348" y="1"/>
                  </a:cubicBezTo>
                  <a:cubicBezTo>
                    <a:pt x="297" y="4"/>
                    <a:pt x="246" y="14"/>
                    <a:pt x="201" y="36"/>
                  </a:cubicBezTo>
                  <a:cubicBezTo>
                    <a:pt x="117" y="77"/>
                    <a:pt x="34" y="141"/>
                    <a:pt x="3" y="232"/>
                  </a:cubicBezTo>
                  <a:cubicBezTo>
                    <a:pt x="0" y="240"/>
                    <a:pt x="8" y="249"/>
                    <a:pt x="17" y="249"/>
                  </a:cubicBezTo>
                  <a:cubicBezTo>
                    <a:pt x="19" y="249"/>
                    <a:pt x="22" y="248"/>
                    <a:pt x="24" y="245"/>
                  </a:cubicBezTo>
                  <a:cubicBezTo>
                    <a:pt x="52" y="211"/>
                    <a:pt x="78" y="180"/>
                    <a:pt x="114" y="153"/>
                  </a:cubicBezTo>
                  <a:cubicBezTo>
                    <a:pt x="145" y="127"/>
                    <a:pt x="184" y="105"/>
                    <a:pt x="225" y="93"/>
                  </a:cubicBezTo>
                  <a:cubicBezTo>
                    <a:pt x="265" y="81"/>
                    <a:pt x="306" y="70"/>
                    <a:pt x="348" y="70"/>
                  </a:cubicBezTo>
                  <a:cubicBezTo>
                    <a:pt x="369" y="70"/>
                    <a:pt x="390" y="72"/>
                    <a:pt x="412" y="74"/>
                  </a:cubicBezTo>
                  <a:cubicBezTo>
                    <a:pt x="423" y="75"/>
                    <a:pt x="434" y="80"/>
                    <a:pt x="446" y="81"/>
                  </a:cubicBezTo>
                  <a:cubicBezTo>
                    <a:pt x="447" y="81"/>
                    <a:pt x="449" y="81"/>
                    <a:pt x="450" y="81"/>
                  </a:cubicBezTo>
                  <a:cubicBezTo>
                    <a:pt x="461" y="81"/>
                    <a:pt x="470" y="77"/>
                    <a:pt x="480" y="73"/>
                  </a:cubicBezTo>
                  <a:cubicBezTo>
                    <a:pt x="493" y="69"/>
                    <a:pt x="499" y="52"/>
                    <a:pt x="488" y="38"/>
                  </a:cubicBezTo>
                  <a:cubicBezTo>
                    <a:pt x="480" y="28"/>
                    <a:pt x="471" y="17"/>
                    <a:pt x="458" y="12"/>
                  </a:cubicBezTo>
                  <a:cubicBezTo>
                    <a:pt x="445" y="8"/>
                    <a:pt x="430" y="6"/>
                    <a:pt x="417" y="4"/>
                  </a:cubicBezTo>
                  <a:cubicBezTo>
                    <a:pt x="400" y="2"/>
                    <a:pt x="382" y="1"/>
                    <a:pt x="365"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4"/>
        </a:solidFill>
        <a:effectLst/>
      </p:bgPr>
    </p:bg>
    <p:spTree>
      <p:nvGrpSpPr>
        <p:cNvPr id="1" name="Shape 404"/>
        <p:cNvGrpSpPr/>
        <p:nvPr/>
      </p:nvGrpSpPr>
      <p:grpSpPr>
        <a:xfrm>
          <a:off x="0" y="0"/>
          <a:ext cx="0" cy="0"/>
          <a:chOff x="0" y="0"/>
          <a:chExt cx="0" cy="0"/>
        </a:xfrm>
      </p:grpSpPr>
      <p:sp>
        <p:nvSpPr>
          <p:cNvPr id="405" name="Google Shape;405;p10"/>
          <p:cNvSpPr/>
          <p:nvPr/>
        </p:nvSpPr>
        <p:spPr>
          <a:xfrm>
            <a:off x="-38100" y="-19050"/>
            <a:ext cx="9229800" cy="5162700"/>
          </a:xfrm>
          <a:prstGeom prst="rect">
            <a:avLst/>
          </a:prstGeom>
          <a:solidFill>
            <a:srgbClr val="E9D5BB">
              <a:alpha val="33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6" name="Google Shape;406;p10"/>
          <p:cNvSpPr/>
          <p:nvPr/>
        </p:nvSpPr>
        <p:spPr>
          <a:xfrm>
            <a:off x="-107850" y="2819401"/>
            <a:ext cx="9359726" cy="2413151"/>
          </a:xfrm>
          <a:custGeom>
            <a:avLst/>
            <a:gdLst/>
            <a:ahLst/>
            <a:cxnLst/>
            <a:rect l="l" t="t" r="r" b="b"/>
            <a:pathLst>
              <a:path w="31861" h="9994" extrusionOk="0">
                <a:moveTo>
                  <a:pt x="304" y="0"/>
                </a:moveTo>
                <a:lnTo>
                  <a:pt x="0" y="9701"/>
                </a:lnTo>
                <a:lnTo>
                  <a:pt x="31861" y="9993"/>
                </a:lnTo>
                <a:lnTo>
                  <a:pt x="31861" y="7539"/>
                </a:lnTo>
                <a:cubicBezTo>
                  <a:pt x="31861" y="7539"/>
                  <a:pt x="18213" y="5894"/>
                  <a:pt x="14432" y="4086"/>
                </a:cubicBezTo>
                <a:cubicBezTo>
                  <a:pt x="10653" y="2277"/>
                  <a:pt x="304" y="0"/>
                  <a:pt x="3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 name="Google Shape;407;p10"/>
          <p:cNvSpPr txBox="1">
            <a:spLocks noGrp="1"/>
          </p:cNvSpPr>
          <p:nvPr>
            <p:ph type="title"/>
          </p:nvPr>
        </p:nvSpPr>
        <p:spPr>
          <a:xfrm>
            <a:off x="720000" y="3657600"/>
            <a:ext cx="3852000" cy="10065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3100"/>
              <a:buNone/>
              <a:defRPr sz="2800">
                <a:solidFill>
                  <a:schemeClr val="lt1"/>
                </a:solidFill>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grpSp>
        <p:nvGrpSpPr>
          <p:cNvPr id="408" name="Google Shape;408;p10"/>
          <p:cNvGrpSpPr/>
          <p:nvPr/>
        </p:nvGrpSpPr>
        <p:grpSpPr>
          <a:xfrm>
            <a:off x="343618" y="2362243"/>
            <a:ext cx="504524" cy="1053622"/>
            <a:chOff x="2481135" y="1176223"/>
            <a:chExt cx="272495" cy="569094"/>
          </a:xfrm>
        </p:grpSpPr>
        <p:sp>
          <p:nvSpPr>
            <p:cNvPr id="409" name="Google Shape;409;p10"/>
            <p:cNvSpPr/>
            <p:nvPr/>
          </p:nvSpPr>
          <p:spPr>
            <a:xfrm>
              <a:off x="2481135" y="1176223"/>
              <a:ext cx="153017" cy="569094"/>
            </a:xfrm>
            <a:custGeom>
              <a:avLst/>
              <a:gdLst/>
              <a:ahLst/>
              <a:cxnLst/>
              <a:rect l="l" t="t" r="r" b="b"/>
              <a:pathLst>
                <a:path w="3016" h="11217" extrusionOk="0">
                  <a:moveTo>
                    <a:pt x="1855" y="1"/>
                  </a:moveTo>
                  <a:cubicBezTo>
                    <a:pt x="1853" y="1"/>
                    <a:pt x="1850" y="1"/>
                    <a:pt x="1848" y="1"/>
                  </a:cubicBezTo>
                  <a:cubicBezTo>
                    <a:pt x="1768" y="5"/>
                    <a:pt x="1661" y="77"/>
                    <a:pt x="1631" y="153"/>
                  </a:cubicBezTo>
                  <a:cubicBezTo>
                    <a:pt x="641" y="2626"/>
                    <a:pt x="68" y="5274"/>
                    <a:pt x="12" y="7938"/>
                  </a:cubicBezTo>
                  <a:cubicBezTo>
                    <a:pt x="1" y="8492"/>
                    <a:pt x="12" y="9050"/>
                    <a:pt x="133" y="9591"/>
                  </a:cubicBezTo>
                  <a:cubicBezTo>
                    <a:pt x="254" y="10133"/>
                    <a:pt x="490" y="10658"/>
                    <a:pt x="879" y="11053"/>
                  </a:cubicBezTo>
                  <a:cubicBezTo>
                    <a:pt x="993" y="11168"/>
                    <a:pt x="1144" y="11216"/>
                    <a:pt x="1312" y="11216"/>
                  </a:cubicBezTo>
                  <a:cubicBezTo>
                    <a:pt x="1727" y="11216"/>
                    <a:pt x="2236" y="10917"/>
                    <a:pt x="2478" y="10598"/>
                  </a:cubicBezTo>
                  <a:cubicBezTo>
                    <a:pt x="2821" y="10151"/>
                    <a:pt x="2922" y="9567"/>
                    <a:pt x="2959" y="9005"/>
                  </a:cubicBezTo>
                  <a:cubicBezTo>
                    <a:pt x="3015" y="8140"/>
                    <a:pt x="2945" y="7273"/>
                    <a:pt x="2876" y="6408"/>
                  </a:cubicBezTo>
                  <a:cubicBezTo>
                    <a:pt x="2707" y="4302"/>
                    <a:pt x="2733" y="2123"/>
                    <a:pt x="2036" y="127"/>
                  </a:cubicBezTo>
                  <a:cubicBezTo>
                    <a:pt x="2010" y="54"/>
                    <a:pt x="1934" y="1"/>
                    <a:pt x="1855" y="1"/>
                  </a:cubicBezTo>
                  <a:close/>
                </a:path>
              </a:pathLst>
            </a:custGeom>
            <a:solidFill>
              <a:srgbClr val="ACB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0" name="Google Shape;410;p10"/>
            <p:cNvSpPr/>
            <p:nvPr/>
          </p:nvSpPr>
          <p:spPr>
            <a:xfrm>
              <a:off x="2644702" y="1405491"/>
              <a:ext cx="108928" cy="318311"/>
            </a:xfrm>
            <a:custGeom>
              <a:avLst/>
              <a:gdLst/>
              <a:ahLst/>
              <a:cxnLst/>
              <a:rect l="l" t="t" r="r" b="b"/>
              <a:pathLst>
                <a:path w="2147" h="6274" extrusionOk="0">
                  <a:moveTo>
                    <a:pt x="1077" y="0"/>
                  </a:moveTo>
                  <a:cubicBezTo>
                    <a:pt x="993" y="0"/>
                    <a:pt x="890" y="44"/>
                    <a:pt x="872" y="115"/>
                  </a:cubicBezTo>
                  <a:cubicBezTo>
                    <a:pt x="438" y="1764"/>
                    <a:pt x="0" y="3444"/>
                    <a:pt x="66" y="5147"/>
                  </a:cubicBezTo>
                  <a:cubicBezTo>
                    <a:pt x="76" y="5395"/>
                    <a:pt x="98" y="5650"/>
                    <a:pt x="217" y="5867"/>
                  </a:cubicBezTo>
                  <a:cubicBezTo>
                    <a:pt x="325" y="6067"/>
                    <a:pt x="534" y="6227"/>
                    <a:pt x="758" y="6227"/>
                  </a:cubicBezTo>
                  <a:cubicBezTo>
                    <a:pt x="778" y="6227"/>
                    <a:pt x="798" y="6225"/>
                    <a:pt x="818" y="6223"/>
                  </a:cubicBezTo>
                  <a:cubicBezTo>
                    <a:pt x="898" y="6258"/>
                    <a:pt x="988" y="6274"/>
                    <a:pt x="1082" y="6274"/>
                  </a:cubicBezTo>
                  <a:cubicBezTo>
                    <a:pt x="1434" y="6274"/>
                    <a:pt x="1840" y="6047"/>
                    <a:pt x="1975" y="5747"/>
                  </a:cubicBezTo>
                  <a:cubicBezTo>
                    <a:pt x="2146" y="5370"/>
                    <a:pt x="2109" y="4932"/>
                    <a:pt x="2069" y="4519"/>
                  </a:cubicBezTo>
                  <a:cubicBezTo>
                    <a:pt x="1923" y="3066"/>
                    <a:pt x="1613" y="1620"/>
                    <a:pt x="1301" y="192"/>
                  </a:cubicBezTo>
                  <a:cubicBezTo>
                    <a:pt x="1282" y="105"/>
                    <a:pt x="1212" y="31"/>
                    <a:pt x="1127" y="7"/>
                  </a:cubicBezTo>
                  <a:cubicBezTo>
                    <a:pt x="1112" y="2"/>
                    <a:pt x="1095" y="0"/>
                    <a:pt x="1077" y="0"/>
                  </a:cubicBezTo>
                  <a:close/>
                </a:path>
              </a:pathLst>
            </a:custGeom>
            <a:solidFill>
              <a:srgbClr val="ACB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matchingName="Title and body">
  <p:cSld name="TITLE_AND_BODY">
    <p:spTree>
      <p:nvGrpSpPr>
        <p:cNvPr id="1" name="Shape 101"/>
        <p:cNvGrpSpPr/>
        <p:nvPr/>
      </p:nvGrpSpPr>
      <p:grpSpPr>
        <a:xfrm>
          <a:off x="0" y="0"/>
          <a:ext cx="0" cy="0"/>
          <a:chOff x="0" y="0"/>
          <a:chExt cx="0" cy="0"/>
        </a:xfrm>
      </p:grpSpPr>
      <p:grpSp>
        <p:nvGrpSpPr>
          <p:cNvPr id="102" name="Google Shape;102;p4"/>
          <p:cNvGrpSpPr/>
          <p:nvPr/>
        </p:nvGrpSpPr>
        <p:grpSpPr>
          <a:xfrm>
            <a:off x="-807700" y="-150494"/>
            <a:ext cx="11108498" cy="7146738"/>
            <a:chOff x="-807700" y="-150494"/>
            <a:chExt cx="11108498" cy="7146738"/>
          </a:xfrm>
        </p:grpSpPr>
        <p:sp>
          <p:nvSpPr>
            <p:cNvPr id="103" name="Google Shape;103;p4"/>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 name="Google Shape;104;p4"/>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 name="Google Shape;105;p4"/>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6" name="Google Shape;106;p4"/>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107" name="Google Shape;107;p4"/>
          <p:cNvSpPr txBox="1">
            <a:spLocks noGrp="1"/>
          </p:cNvSpPr>
          <p:nvPr>
            <p:ph type="body" idx="1"/>
          </p:nvPr>
        </p:nvSpPr>
        <p:spPr>
          <a:xfrm>
            <a:off x="720000" y="1237083"/>
            <a:ext cx="7704000" cy="33663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accent3"/>
              </a:buClr>
              <a:buSzPts val="1400"/>
              <a:buChar char="●"/>
              <a:defRPr sz="105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1600"/>
              </a:spcBef>
              <a:spcAft>
                <a:spcPts val="0"/>
              </a:spcAft>
              <a:buClr>
                <a:srgbClr val="434343"/>
              </a:buClr>
              <a:buSzPts val="1400"/>
              <a:buChar char="■"/>
              <a:defRPr>
                <a:solidFill>
                  <a:srgbClr val="434343"/>
                </a:solidFill>
              </a:defRPr>
            </a:lvl3pPr>
            <a:lvl4pPr marL="1828800" lvl="3" indent="-317500" rtl="0">
              <a:lnSpc>
                <a:spcPct val="115000"/>
              </a:lnSpc>
              <a:spcBef>
                <a:spcPts val="1600"/>
              </a:spcBef>
              <a:spcAft>
                <a:spcPts val="0"/>
              </a:spcAft>
              <a:buClr>
                <a:srgbClr val="434343"/>
              </a:buClr>
              <a:buSzPts val="1400"/>
              <a:buChar char="●"/>
              <a:defRPr>
                <a:solidFill>
                  <a:srgbClr val="434343"/>
                </a:solidFill>
              </a:defRPr>
            </a:lvl4pPr>
            <a:lvl5pPr marL="2286000" lvl="4" indent="-317500" rtl="0">
              <a:lnSpc>
                <a:spcPct val="115000"/>
              </a:lnSpc>
              <a:spcBef>
                <a:spcPts val="1600"/>
              </a:spcBef>
              <a:spcAft>
                <a:spcPts val="0"/>
              </a:spcAft>
              <a:buClr>
                <a:srgbClr val="434343"/>
              </a:buClr>
              <a:buSzPts val="1400"/>
              <a:buChar char="○"/>
              <a:defRPr>
                <a:solidFill>
                  <a:srgbClr val="434343"/>
                </a:solidFill>
              </a:defRPr>
            </a:lvl5pPr>
            <a:lvl6pPr marL="2743200" lvl="5" indent="-317500" rtl="0">
              <a:lnSpc>
                <a:spcPct val="115000"/>
              </a:lnSpc>
              <a:spcBef>
                <a:spcPts val="1600"/>
              </a:spcBef>
              <a:spcAft>
                <a:spcPts val="0"/>
              </a:spcAft>
              <a:buClr>
                <a:srgbClr val="434343"/>
              </a:buClr>
              <a:buSzPts val="1400"/>
              <a:buChar char="■"/>
              <a:defRPr>
                <a:solidFill>
                  <a:srgbClr val="434343"/>
                </a:solidFill>
              </a:defRPr>
            </a:lvl6pPr>
            <a:lvl7pPr marL="3200400" lvl="6" indent="-317500" rtl="0">
              <a:lnSpc>
                <a:spcPct val="115000"/>
              </a:lnSpc>
              <a:spcBef>
                <a:spcPts val="1600"/>
              </a:spcBef>
              <a:spcAft>
                <a:spcPts val="0"/>
              </a:spcAft>
              <a:buClr>
                <a:srgbClr val="434343"/>
              </a:buClr>
              <a:buSzPts val="1400"/>
              <a:buChar char="●"/>
              <a:defRPr>
                <a:solidFill>
                  <a:srgbClr val="434343"/>
                </a:solidFill>
              </a:defRPr>
            </a:lvl7pPr>
            <a:lvl8pPr marL="3657600" lvl="7" indent="-317500" rtl="0">
              <a:lnSpc>
                <a:spcPct val="115000"/>
              </a:lnSpc>
              <a:spcBef>
                <a:spcPts val="1600"/>
              </a:spcBef>
              <a:spcAft>
                <a:spcPts val="0"/>
              </a:spcAft>
              <a:buClr>
                <a:srgbClr val="434343"/>
              </a:buClr>
              <a:buSzPts val="1400"/>
              <a:buChar char="○"/>
              <a:defRPr>
                <a:solidFill>
                  <a:srgbClr val="434343"/>
                </a:solidFill>
              </a:defRPr>
            </a:lvl8pPr>
            <a:lvl9pPr marL="4114800" lvl="8" indent="-317500" rtl="0">
              <a:lnSpc>
                <a:spcPct val="115000"/>
              </a:lnSpc>
              <a:spcBef>
                <a:spcPts val="1600"/>
              </a:spcBef>
              <a:spcAft>
                <a:spcPts val="1600"/>
              </a:spcAft>
              <a:buClr>
                <a:srgbClr val="434343"/>
              </a:buClr>
              <a:buSzPts val="1400"/>
              <a:buChar char="■"/>
              <a:defRPr>
                <a:solidFill>
                  <a:srgbClr val="434343"/>
                </a:solidFill>
              </a:defRPr>
            </a:lvl9pPr>
          </a:lstStyle>
          <a:p/>
        </p:txBody>
      </p:sp>
      <p:sp>
        <p:nvSpPr>
          <p:cNvPr id="108" name="Google Shape;108;p4"/>
          <p:cNvSpPr/>
          <p:nvPr/>
        </p:nvSpPr>
        <p:spPr>
          <a:xfrm flipH="1">
            <a:off x="3979050" y="3743575"/>
            <a:ext cx="5212563" cy="1409527"/>
          </a:xfrm>
          <a:custGeom>
            <a:avLst/>
            <a:gdLst/>
            <a:ahLst/>
            <a:cxnLst/>
            <a:rect l="l" t="t" r="r" b="b"/>
            <a:pathLst>
              <a:path w="15647" h="4270" extrusionOk="0">
                <a:moveTo>
                  <a:pt x="324" y="1"/>
                </a:moveTo>
                <a:cubicBezTo>
                  <a:pt x="210" y="1"/>
                  <a:pt x="102" y="4"/>
                  <a:pt x="0" y="12"/>
                </a:cubicBezTo>
                <a:lnTo>
                  <a:pt x="78" y="4269"/>
                </a:lnTo>
                <a:lnTo>
                  <a:pt x="15647" y="4244"/>
                </a:lnTo>
                <a:cubicBezTo>
                  <a:pt x="15647" y="4244"/>
                  <a:pt x="4213" y="1"/>
                  <a:pt x="324"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09" name="Google Shape;109;p4"/>
          <p:cNvGrpSpPr/>
          <p:nvPr/>
        </p:nvGrpSpPr>
        <p:grpSpPr>
          <a:xfrm flipH="1">
            <a:off x="6566955" y="3680783"/>
            <a:ext cx="2129364" cy="1462803"/>
            <a:chOff x="151837" y="1574012"/>
            <a:chExt cx="1136206" cy="780536"/>
          </a:xfrm>
        </p:grpSpPr>
        <p:sp>
          <p:nvSpPr>
            <p:cNvPr id="110" name="Google Shape;110;p4"/>
            <p:cNvSpPr/>
            <p:nvPr/>
          </p:nvSpPr>
          <p:spPr>
            <a:xfrm>
              <a:off x="151837" y="1574012"/>
              <a:ext cx="1136206" cy="780536"/>
            </a:xfrm>
            <a:custGeom>
              <a:avLst/>
              <a:gdLst/>
              <a:ahLst/>
              <a:cxnLst/>
              <a:rect l="l" t="t" r="r" b="b"/>
              <a:pathLst>
                <a:path w="25221" h="17326" extrusionOk="0">
                  <a:moveTo>
                    <a:pt x="17324" y="1"/>
                  </a:moveTo>
                  <a:cubicBezTo>
                    <a:pt x="17217" y="1"/>
                    <a:pt x="17090" y="21"/>
                    <a:pt x="16937" y="67"/>
                  </a:cubicBezTo>
                  <a:cubicBezTo>
                    <a:pt x="15811" y="407"/>
                    <a:pt x="15744" y="1389"/>
                    <a:pt x="15744" y="1389"/>
                  </a:cubicBezTo>
                  <a:cubicBezTo>
                    <a:pt x="15744" y="1389"/>
                    <a:pt x="15440" y="906"/>
                    <a:pt x="14858" y="906"/>
                  </a:cubicBezTo>
                  <a:cubicBezTo>
                    <a:pt x="14695" y="906"/>
                    <a:pt x="14511" y="944"/>
                    <a:pt x="14306" y="1040"/>
                  </a:cubicBezTo>
                  <a:cubicBezTo>
                    <a:pt x="13367" y="1478"/>
                    <a:pt x="13488" y="2313"/>
                    <a:pt x="13488" y="2313"/>
                  </a:cubicBezTo>
                  <a:cubicBezTo>
                    <a:pt x="13488" y="2313"/>
                    <a:pt x="13409" y="1997"/>
                    <a:pt x="12925" y="1997"/>
                  </a:cubicBezTo>
                  <a:cubicBezTo>
                    <a:pt x="12806" y="1997"/>
                    <a:pt x="12662" y="2016"/>
                    <a:pt x="12488" y="2064"/>
                  </a:cubicBezTo>
                  <a:cubicBezTo>
                    <a:pt x="11612" y="2307"/>
                    <a:pt x="11482" y="3141"/>
                    <a:pt x="11482" y="3141"/>
                  </a:cubicBezTo>
                  <a:cubicBezTo>
                    <a:pt x="11482" y="3141"/>
                    <a:pt x="11264" y="2409"/>
                    <a:pt x="10598" y="2409"/>
                  </a:cubicBezTo>
                  <a:cubicBezTo>
                    <a:pt x="10472" y="2409"/>
                    <a:pt x="10331" y="2435"/>
                    <a:pt x="10172" y="2496"/>
                  </a:cubicBezTo>
                  <a:cubicBezTo>
                    <a:pt x="9420" y="2788"/>
                    <a:pt x="8911" y="4103"/>
                    <a:pt x="8703" y="4743"/>
                  </a:cubicBezTo>
                  <a:lnTo>
                    <a:pt x="8703" y="4743"/>
                  </a:lnTo>
                  <a:cubicBezTo>
                    <a:pt x="8735" y="4491"/>
                    <a:pt x="8664" y="4190"/>
                    <a:pt x="8164" y="4160"/>
                  </a:cubicBezTo>
                  <a:cubicBezTo>
                    <a:pt x="8146" y="4159"/>
                    <a:pt x="8127" y="4158"/>
                    <a:pt x="8109" y="4158"/>
                  </a:cubicBezTo>
                  <a:cubicBezTo>
                    <a:pt x="7273" y="4158"/>
                    <a:pt x="6908" y="5333"/>
                    <a:pt x="6908" y="5333"/>
                  </a:cubicBezTo>
                  <a:cubicBezTo>
                    <a:pt x="6908" y="5333"/>
                    <a:pt x="6818" y="4573"/>
                    <a:pt x="6238" y="4573"/>
                  </a:cubicBezTo>
                  <a:cubicBezTo>
                    <a:pt x="6143" y="4573"/>
                    <a:pt x="6034" y="4594"/>
                    <a:pt x="5910" y="4641"/>
                  </a:cubicBezTo>
                  <a:cubicBezTo>
                    <a:pt x="5033" y="4982"/>
                    <a:pt x="5527" y="6703"/>
                    <a:pt x="5527" y="6703"/>
                  </a:cubicBezTo>
                  <a:cubicBezTo>
                    <a:pt x="5527" y="6703"/>
                    <a:pt x="4870" y="5983"/>
                    <a:pt x="4282" y="5983"/>
                  </a:cubicBezTo>
                  <a:cubicBezTo>
                    <a:pt x="4217" y="5983"/>
                    <a:pt x="4153" y="5991"/>
                    <a:pt x="4091" y="6011"/>
                  </a:cubicBezTo>
                  <a:cubicBezTo>
                    <a:pt x="3465" y="6205"/>
                    <a:pt x="3648" y="7335"/>
                    <a:pt x="3648" y="7335"/>
                  </a:cubicBezTo>
                  <a:cubicBezTo>
                    <a:pt x="3648" y="7335"/>
                    <a:pt x="3550" y="7323"/>
                    <a:pt x="3396" y="7323"/>
                  </a:cubicBezTo>
                  <a:cubicBezTo>
                    <a:pt x="3001" y="7323"/>
                    <a:pt x="2239" y="7402"/>
                    <a:pt x="1831" y="7966"/>
                  </a:cubicBezTo>
                  <a:cubicBezTo>
                    <a:pt x="1265" y="8750"/>
                    <a:pt x="1888" y="9391"/>
                    <a:pt x="1888" y="9391"/>
                  </a:cubicBezTo>
                  <a:cubicBezTo>
                    <a:pt x="1888" y="9391"/>
                    <a:pt x="1012" y="9536"/>
                    <a:pt x="822" y="10075"/>
                  </a:cubicBezTo>
                  <a:cubicBezTo>
                    <a:pt x="633" y="10616"/>
                    <a:pt x="1320" y="10814"/>
                    <a:pt x="1320" y="10814"/>
                  </a:cubicBezTo>
                  <a:cubicBezTo>
                    <a:pt x="1320" y="10814"/>
                    <a:pt x="7" y="11006"/>
                    <a:pt x="2" y="11841"/>
                  </a:cubicBezTo>
                  <a:cubicBezTo>
                    <a:pt x="0" y="12677"/>
                    <a:pt x="1376" y="12780"/>
                    <a:pt x="1376" y="12780"/>
                  </a:cubicBezTo>
                  <a:cubicBezTo>
                    <a:pt x="1376" y="12780"/>
                    <a:pt x="185" y="13415"/>
                    <a:pt x="245" y="14102"/>
                  </a:cubicBezTo>
                  <a:cubicBezTo>
                    <a:pt x="291" y="14643"/>
                    <a:pt x="1074" y="14701"/>
                    <a:pt x="1408" y="14701"/>
                  </a:cubicBezTo>
                  <a:cubicBezTo>
                    <a:pt x="1499" y="14701"/>
                    <a:pt x="1556" y="14696"/>
                    <a:pt x="1556" y="14696"/>
                  </a:cubicBezTo>
                  <a:lnTo>
                    <a:pt x="1556" y="14696"/>
                  </a:lnTo>
                  <a:cubicBezTo>
                    <a:pt x="1556" y="14696"/>
                    <a:pt x="741" y="15038"/>
                    <a:pt x="802" y="15577"/>
                  </a:cubicBezTo>
                  <a:cubicBezTo>
                    <a:pt x="862" y="16118"/>
                    <a:pt x="2114" y="16368"/>
                    <a:pt x="2114" y="16368"/>
                  </a:cubicBezTo>
                  <a:cubicBezTo>
                    <a:pt x="2114" y="16368"/>
                    <a:pt x="1472" y="16938"/>
                    <a:pt x="1735" y="17251"/>
                  </a:cubicBezTo>
                  <a:cubicBezTo>
                    <a:pt x="4986" y="17265"/>
                    <a:pt x="20059" y="17325"/>
                    <a:pt x="20059" y="17325"/>
                  </a:cubicBezTo>
                  <a:cubicBezTo>
                    <a:pt x="20085" y="17325"/>
                    <a:pt x="20110" y="17325"/>
                    <a:pt x="20135" y="17325"/>
                  </a:cubicBezTo>
                  <a:cubicBezTo>
                    <a:pt x="24231" y="17325"/>
                    <a:pt x="22785" y="16058"/>
                    <a:pt x="22785" y="16058"/>
                  </a:cubicBezTo>
                  <a:cubicBezTo>
                    <a:pt x="22785" y="16058"/>
                    <a:pt x="23943" y="15768"/>
                    <a:pt x="23883" y="15080"/>
                  </a:cubicBezTo>
                  <a:cubicBezTo>
                    <a:pt x="23851" y="14707"/>
                    <a:pt x="23598" y="14622"/>
                    <a:pt x="23372" y="14622"/>
                  </a:cubicBezTo>
                  <a:cubicBezTo>
                    <a:pt x="23181" y="14622"/>
                    <a:pt x="23011" y="14683"/>
                    <a:pt x="23011" y="14683"/>
                  </a:cubicBezTo>
                  <a:cubicBezTo>
                    <a:pt x="23011" y="14683"/>
                    <a:pt x="23827" y="13850"/>
                    <a:pt x="23014" y="13504"/>
                  </a:cubicBezTo>
                  <a:cubicBezTo>
                    <a:pt x="22376" y="13232"/>
                    <a:pt x="21970" y="13203"/>
                    <a:pt x="21825" y="13203"/>
                  </a:cubicBezTo>
                  <a:cubicBezTo>
                    <a:pt x="21785" y="13203"/>
                    <a:pt x="21765" y="13205"/>
                    <a:pt x="21765" y="13205"/>
                  </a:cubicBezTo>
                  <a:cubicBezTo>
                    <a:pt x="21765" y="13205"/>
                    <a:pt x="24521" y="11938"/>
                    <a:pt x="24525" y="10955"/>
                  </a:cubicBezTo>
                  <a:cubicBezTo>
                    <a:pt x="24529" y="9972"/>
                    <a:pt x="24030" y="9627"/>
                    <a:pt x="24030" y="9627"/>
                  </a:cubicBezTo>
                  <a:cubicBezTo>
                    <a:pt x="24030" y="9627"/>
                    <a:pt x="25221" y="8895"/>
                    <a:pt x="24661" y="8107"/>
                  </a:cubicBezTo>
                  <a:cubicBezTo>
                    <a:pt x="24101" y="7319"/>
                    <a:pt x="23038" y="7265"/>
                    <a:pt x="23038" y="7265"/>
                  </a:cubicBezTo>
                  <a:cubicBezTo>
                    <a:pt x="23038" y="7265"/>
                    <a:pt x="23915" y="6827"/>
                    <a:pt x="23604" y="6236"/>
                  </a:cubicBezTo>
                  <a:cubicBezTo>
                    <a:pt x="23447" y="5939"/>
                    <a:pt x="23211" y="5865"/>
                    <a:pt x="23015" y="5865"/>
                  </a:cubicBezTo>
                  <a:cubicBezTo>
                    <a:pt x="22822" y="5865"/>
                    <a:pt x="22668" y="5937"/>
                    <a:pt x="22668" y="5937"/>
                  </a:cubicBezTo>
                  <a:cubicBezTo>
                    <a:pt x="22668" y="5937"/>
                    <a:pt x="23734" y="5400"/>
                    <a:pt x="23174" y="4613"/>
                  </a:cubicBezTo>
                  <a:cubicBezTo>
                    <a:pt x="22796" y="4082"/>
                    <a:pt x="22133" y="3995"/>
                    <a:pt x="21741" y="3995"/>
                  </a:cubicBezTo>
                  <a:cubicBezTo>
                    <a:pt x="21552" y="3995"/>
                    <a:pt x="21425" y="4015"/>
                    <a:pt x="21425" y="4015"/>
                  </a:cubicBezTo>
                  <a:cubicBezTo>
                    <a:pt x="21425" y="4015"/>
                    <a:pt x="22428" y="3528"/>
                    <a:pt x="21429" y="2985"/>
                  </a:cubicBezTo>
                  <a:cubicBezTo>
                    <a:pt x="20686" y="2579"/>
                    <a:pt x="19942" y="2527"/>
                    <a:pt x="19609" y="2527"/>
                  </a:cubicBezTo>
                  <a:cubicBezTo>
                    <a:pt x="19494" y="2527"/>
                    <a:pt x="19429" y="2533"/>
                    <a:pt x="19429" y="2533"/>
                  </a:cubicBezTo>
                  <a:cubicBezTo>
                    <a:pt x="19429" y="2533"/>
                    <a:pt x="20874" y="721"/>
                    <a:pt x="19750" y="324"/>
                  </a:cubicBezTo>
                  <a:cubicBezTo>
                    <a:pt x="19543" y="251"/>
                    <a:pt x="19347" y="221"/>
                    <a:pt x="19164" y="221"/>
                  </a:cubicBezTo>
                  <a:cubicBezTo>
                    <a:pt x="18353" y="221"/>
                    <a:pt x="17810" y="808"/>
                    <a:pt x="17810" y="808"/>
                  </a:cubicBezTo>
                  <a:cubicBezTo>
                    <a:pt x="17810" y="808"/>
                    <a:pt x="17999" y="1"/>
                    <a:pt x="173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 name="Google Shape;111;p4"/>
            <p:cNvSpPr/>
            <p:nvPr/>
          </p:nvSpPr>
          <p:spPr>
            <a:xfrm>
              <a:off x="180128" y="1763673"/>
              <a:ext cx="617816" cy="525193"/>
            </a:xfrm>
            <a:custGeom>
              <a:avLst/>
              <a:gdLst/>
              <a:ahLst/>
              <a:cxnLst/>
              <a:rect l="l" t="t" r="r" b="b"/>
              <a:pathLst>
                <a:path w="13714" h="11658" extrusionOk="0">
                  <a:moveTo>
                    <a:pt x="7193" y="0"/>
                  </a:moveTo>
                  <a:cubicBezTo>
                    <a:pt x="6562" y="225"/>
                    <a:pt x="6282" y="1125"/>
                    <a:pt x="6282" y="1125"/>
                  </a:cubicBezTo>
                  <a:cubicBezTo>
                    <a:pt x="6282" y="1125"/>
                    <a:pt x="6193" y="364"/>
                    <a:pt x="5612" y="364"/>
                  </a:cubicBezTo>
                  <a:cubicBezTo>
                    <a:pt x="5516" y="364"/>
                    <a:pt x="5407" y="385"/>
                    <a:pt x="5283" y="433"/>
                  </a:cubicBezTo>
                  <a:cubicBezTo>
                    <a:pt x="4406" y="773"/>
                    <a:pt x="4901" y="2495"/>
                    <a:pt x="4901" y="2495"/>
                  </a:cubicBezTo>
                  <a:cubicBezTo>
                    <a:pt x="4901" y="2495"/>
                    <a:pt x="4242" y="1774"/>
                    <a:pt x="3654" y="1774"/>
                  </a:cubicBezTo>
                  <a:cubicBezTo>
                    <a:pt x="3589" y="1774"/>
                    <a:pt x="3526" y="1783"/>
                    <a:pt x="3464" y="1802"/>
                  </a:cubicBezTo>
                  <a:cubicBezTo>
                    <a:pt x="2838" y="1996"/>
                    <a:pt x="3021" y="3126"/>
                    <a:pt x="3021" y="3126"/>
                  </a:cubicBezTo>
                  <a:cubicBezTo>
                    <a:pt x="3021" y="3126"/>
                    <a:pt x="2926" y="3114"/>
                    <a:pt x="2776" y="3114"/>
                  </a:cubicBezTo>
                  <a:cubicBezTo>
                    <a:pt x="2491" y="3114"/>
                    <a:pt x="2008" y="3155"/>
                    <a:pt x="1608" y="3394"/>
                  </a:cubicBezTo>
                  <a:cubicBezTo>
                    <a:pt x="1818" y="4122"/>
                    <a:pt x="1945" y="4860"/>
                    <a:pt x="1916" y="5605"/>
                  </a:cubicBezTo>
                  <a:cubicBezTo>
                    <a:pt x="1850" y="7283"/>
                    <a:pt x="1001" y="8858"/>
                    <a:pt x="0" y="10358"/>
                  </a:cubicBezTo>
                  <a:cubicBezTo>
                    <a:pt x="276" y="10477"/>
                    <a:pt x="630" y="10494"/>
                    <a:pt x="811" y="10494"/>
                  </a:cubicBezTo>
                  <a:cubicBezTo>
                    <a:pt x="883" y="10494"/>
                    <a:pt x="928" y="10492"/>
                    <a:pt x="928" y="10492"/>
                  </a:cubicBezTo>
                  <a:lnTo>
                    <a:pt x="928" y="10492"/>
                  </a:lnTo>
                  <a:cubicBezTo>
                    <a:pt x="928" y="10492"/>
                    <a:pt x="161" y="10814"/>
                    <a:pt x="173" y="11327"/>
                  </a:cubicBezTo>
                  <a:cubicBezTo>
                    <a:pt x="912" y="11352"/>
                    <a:pt x="1682" y="11585"/>
                    <a:pt x="2436" y="11643"/>
                  </a:cubicBezTo>
                  <a:cubicBezTo>
                    <a:pt x="2566" y="11653"/>
                    <a:pt x="2695" y="11657"/>
                    <a:pt x="2824" y="11657"/>
                  </a:cubicBezTo>
                  <a:cubicBezTo>
                    <a:pt x="4151" y="11657"/>
                    <a:pt x="5417" y="11148"/>
                    <a:pt x="6603" y="10653"/>
                  </a:cubicBezTo>
                  <a:cubicBezTo>
                    <a:pt x="8237" y="9971"/>
                    <a:pt x="9872" y="9288"/>
                    <a:pt x="11506" y="8606"/>
                  </a:cubicBezTo>
                  <a:cubicBezTo>
                    <a:pt x="11170" y="7748"/>
                    <a:pt x="11026" y="6815"/>
                    <a:pt x="11361" y="5959"/>
                  </a:cubicBezTo>
                  <a:cubicBezTo>
                    <a:pt x="11697" y="5102"/>
                    <a:pt x="12588" y="4344"/>
                    <a:pt x="13714" y="4200"/>
                  </a:cubicBezTo>
                  <a:cubicBezTo>
                    <a:pt x="13709" y="4100"/>
                    <a:pt x="13704" y="4000"/>
                    <a:pt x="13699" y="3899"/>
                  </a:cubicBezTo>
                  <a:cubicBezTo>
                    <a:pt x="12858" y="4017"/>
                    <a:pt x="11949" y="4172"/>
                    <a:pt x="11400" y="4686"/>
                  </a:cubicBezTo>
                  <a:cubicBezTo>
                    <a:pt x="11237" y="4839"/>
                    <a:pt x="11112" y="5018"/>
                    <a:pt x="10930" y="5156"/>
                  </a:cubicBezTo>
                  <a:cubicBezTo>
                    <a:pt x="10642" y="5374"/>
                    <a:pt x="10261" y="5459"/>
                    <a:pt x="9860" y="5459"/>
                  </a:cubicBezTo>
                  <a:cubicBezTo>
                    <a:pt x="9457" y="5459"/>
                    <a:pt x="9034" y="5373"/>
                    <a:pt x="8662" y="5251"/>
                  </a:cubicBezTo>
                  <a:cubicBezTo>
                    <a:pt x="8091" y="5064"/>
                    <a:pt x="7532" y="4790"/>
                    <a:pt x="7241" y="4362"/>
                  </a:cubicBezTo>
                  <a:cubicBezTo>
                    <a:pt x="7099" y="4152"/>
                    <a:pt x="7028" y="3919"/>
                    <a:pt x="6972" y="3686"/>
                  </a:cubicBezTo>
                  <a:cubicBezTo>
                    <a:pt x="6677" y="2465"/>
                    <a:pt x="6769" y="1196"/>
                    <a:pt x="7193"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 name="Google Shape;112;p4"/>
            <p:cNvSpPr/>
            <p:nvPr/>
          </p:nvSpPr>
          <p:spPr>
            <a:xfrm>
              <a:off x="151837" y="1761195"/>
              <a:ext cx="1136206" cy="593083"/>
            </a:xfrm>
            <a:custGeom>
              <a:avLst/>
              <a:gdLst/>
              <a:ahLst/>
              <a:cxnLst/>
              <a:rect l="l" t="t" r="r" b="b"/>
              <a:pathLst>
                <a:path w="25221" h="13165" extrusionOk="0">
                  <a:moveTo>
                    <a:pt x="22603" y="1"/>
                  </a:moveTo>
                  <a:lnTo>
                    <a:pt x="22603" y="1"/>
                  </a:lnTo>
                  <a:cubicBezTo>
                    <a:pt x="22769" y="87"/>
                    <a:pt x="23125" y="329"/>
                    <a:pt x="22924" y="738"/>
                  </a:cubicBezTo>
                  <a:cubicBezTo>
                    <a:pt x="22666" y="1260"/>
                    <a:pt x="21775" y="1334"/>
                    <a:pt x="21775" y="1334"/>
                  </a:cubicBezTo>
                  <a:cubicBezTo>
                    <a:pt x="21775" y="1334"/>
                    <a:pt x="22313" y="2020"/>
                    <a:pt x="21649" y="2756"/>
                  </a:cubicBezTo>
                  <a:cubicBezTo>
                    <a:pt x="21253" y="3193"/>
                    <a:pt x="20660" y="3282"/>
                    <a:pt x="20244" y="3282"/>
                  </a:cubicBezTo>
                  <a:cubicBezTo>
                    <a:pt x="19961" y="3282"/>
                    <a:pt x="19761" y="3241"/>
                    <a:pt x="19761" y="3241"/>
                  </a:cubicBezTo>
                  <a:lnTo>
                    <a:pt x="19761" y="3241"/>
                  </a:lnTo>
                  <a:cubicBezTo>
                    <a:pt x="19761" y="3241"/>
                    <a:pt x="19798" y="4380"/>
                    <a:pt x="19149" y="4524"/>
                  </a:cubicBezTo>
                  <a:cubicBezTo>
                    <a:pt x="19104" y="4534"/>
                    <a:pt x="19058" y="4538"/>
                    <a:pt x="19012" y="4538"/>
                  </a:cubicBezTo>
                  <a:cubicBezTo>
                    <a:pt x="18407" y="4538"/>
                    <a:pt x="17810" y="3721"/>
                    <a:pt x="17810" y="3720"/>
                  </a:cubicBezTo>
                  <a:lnTo>
                    <a:pt x="17810" y="3720"/>
                  </a:lnTo>
                  <a:cubicBezTo>
                    <a:pt x="17810" y="3721"/>
                    <a:pt x="18080" y="5472"/>
                    <a:pt x="17163" y="5741"/>
                  </a:cubicBezTo>
                  <a:cubicBezTo>
                    <a:pt x="17057" y="5772"/>
                    <a:pt x="16964" y="5786"/>
                    <a:pt x="16881" y="5786"/>
                  </a:cubicBezTo>
                  <a:cubicBezTo>
                    <a:pt x="16249" y="5786"/>
                    <a:pt x="16258" y="4975"/>
                    <a:pt x="16258" y="4975"/>
                  </a:cubicBezTo>
                  <a:lnTo>
                    <a:pt x="16258" y="4975"/>
                  </a:lnTo>
                  <a:cubicBezTo>
                    <a:pt x="16258" y="4975"/>
                    <a:pt x="15773" y="6051"/>
                    <a:pt x="14982" y="6051"/>
                  </a:cubicBezTo>
                  <a:cubicBezTo>
                    <a:pt x="14941" y="6051"/>
                    <a:pt x="14900" y="6048"/>
                    <a:pt x="14858" y="6042"/>
                  </a:cubicBezTo>
                  <a:cubicBezTo>
                    <a:pt x="14360" y="5972"/>
                    <a:pt x="14332" y="5663"/>
                    <a:pt x="14398" y="5414"/>
                  </a:cubicBezTo>
                  <a:lnTo>
                    <a:pt x="14398" y="5414"/>
                  </a:lnTo>
                  <a:cubicBezTo>
                    <a:pt x="14111" y="6032"/>
                    <a:pt x="13433" y="7305"/>
                    <a:pt x="12646" y="7537"/>
                  </a:cubicBezTo>
                  <a:cubicBezTo>
                    <a:pt x="12512" y="7576"/>
                    <a:pt x="12393" y="7593"/>
                    <a:pt x="12287" y="7593"/>
                  </a:cubicBezTo>
                  <a:cubicBezTo>
                    <a:pt x="11557" y="7593"/>
                    <a:pt x="11424" y="6793"/>
                    <a:pt x="11424" y="6793"/>
                  </a:cubicBezTo>
                  <a:cubicBezTo>
                    <a:pt x="11424" y="6793"/>
                    <a:pt x="11190" y="7613"/>
                    <a:pt x="10286" y="7785"/>
                  </a:cubicBezTo>
                  <a:cubicBezTo>
                    <a:pt x="10154" y="7810"/>
                    <a:pt x="10040" y="7820"/>
                    <a:pt x="9941" y="7820"/>
                  </a:cubicBezTo>
                  <a:cubicBezTo>
                    <a:pt x="9367" y="7820"/>
                    <a:pt x="9323" y="7457"/>
                    <a:pt x="9323" y="7457"/>
                  </a:cubicBezTo>
                  <a:lnTo>
                    <a:pt x="9323" y="7457"/>
                  </a:lnTo>
                  <a:cubicBezTo>
                    <a:pt x="9323" y="7457"/>
                    <a:pt x="9337" y="8297"/>
                    <a:pt x="8345" y="8660"/>
                  </a:cubicBezTo>
                  <a:cubicBezTo>
                    <a:pt x="8167" y="8725"/>
                    <a:pt x="8007" y="8752"/>
                    <a:pt x="7866" y="8752"/>
                  </a:cubicBezTo>
                  <a:cubicBezTo>
                    <a:pt x="7225" y="8752"/>
                    <a:pt x="6960" y="8198"/>
                    <a:pt x="6960" y="8198"/>
                  </a:cubicBezTo>
                  <a:cubicBezTo>
                    <a:pt x="6960" y="8198"/>
                    <a:pt x="6768" y="9171"/>
                    <a:pt x="5604" y="9419"/>
                  </a:cubicBezTo>
                  <a:cubicBezTo>
                    <a:pt x="5481" y="9445"/>
                    <a:pt x="5375" y="9457"/>
                    <a:pt x="5285" y="9457"/>
                  </a:cubicBezTo>
                  <a:cubicBezTo>
                    <a:pt x="4517" y="9457"/>
                    <a:pt x="4830" y="8613"/>
                    <a:pt x="4830" y="8613"/>
                  </a:cubicBezTo>
                  <a:lnTo>
                    <a:pt x="4830" y="8613"/>
                  </a:lnTo>
                  <a:cubicBezTo>
                    <a:pt x="4830" y="8613"/>
                    <a:pt x="4281" y="9095"/>
                    <a:pt x="3541" y="9095"/>
                  </a:cubicBezTo>
                  <a:cubicBezTo>
                    <a:pt x="3320" y="9095"/>
                    <a:pt x="3082" y="9052"/>
                    <a:pt x="2837" y="8940"/>
                  </a:cubicBezTo>
                  <a:cubicBezTo>
                    <a:pt x="1768" y="8455"/>
                    <a:pt x="3440" y="6768"/>
                    <a:pt x="3440" y="6768"/>
                  </a:cubicBezTo>
                  <a:lnTo>
                    <a:pt x="3440" y="6768"/>
                  </a:lnTo>
                  <a:cubicBezTo>
                    <a:pt x="3440" y="6768"/>
                    <a:pt x="3438" y="6768"/>
                    <a:pt x="3434" y="6768"/>
                  </a:cubicBezTo>
                  <a:cubicBezTo>
                    <a:pt x="3348" y="6768"/>
                    <a:pt x="2390" y="6754"/>
                    <a:pt x="1509" y="6162"/>
                  </a:cubicBezTo>
                  <a:cubicBezTo>
                    <a:pt x="1125" y="5904"/>
                    <a:pt x="1084" y="5684"/>
                    <a:pt x="1166" y="5514"/>
                  </a:cubicBezTo>
                  <a:lnTo>
                    <a:pt x="1166" y="5514"/>
                  </a:lnTo>
                  <a:cubicBezTo>
                    <a:pt x="1014" y="5615"/>
                    <a:pt x="882" y="5747"/>
                    <a:pt x="822" y="5920"/>
                  </a:cubicBezTo>
                  <a:cubicBezTo>
                    <a:pt x="633" y="6460"/>
                    <a:pt x="1320" y="6659"/>
                    <a:pt x="1320" y="6659"/>
                  </a:cubicBezTo>
                  <a:cubicBezTo>
                    <a:pt x="1320" y="6659"/>
                    <a:pt x="6" y="6851"/>
                    <a:pt x="2" y="7686"/>
                  </a:cubicBezTo>
                  <a:cubicBezTo>
                    <a:pt x="0" y="8522"/>
                    <a:pt x="1374" y="8623"/>
                    <a:pt x="1374" y="8623"/>
                  </a:cubicBezTo>
                  <a:cubicBezTo>
                    <a:pt x="1374" y="8623"/>
                    <a:pt x="184" y="9256"/>
                    <a:pt x="244" y="9945"/>
                  </a:cubicBezTo>
                  <a:cubicBezTo>
                    <a:pt x="290" y="10485"/>
                    <a:pt x="1072" y="10542"/>
                    <a:pt x="1405" y="10542"/>
                  </a:cubicBezTo>
                  <a:cubicBezTo>
                    <a:pt x="1496" y="10542"/>
                    <a:pt x="1554" y="10538"/>
                    <a:pt x="1554" y="10538"/>
                  </a:cubicBezTo>
                  <a:lnTo>
                    <a:pt x="1554" y="10538"/>
                  </a:lnTo>
                  <a:cubicBezTo>
                    <a:pt x="1554" y="10538"/>
                    <a:pt x="740" y="10880"/>
                    <a:pt x="800" y="11420"/>
                  </a:cubicBezTo>
                  <a:cubicBezTo>
                    <a:pt x="861" y="11960"/>
                    <a:pt x="2112" y="12211"/>
                    <a:pt x="2112" y="12211"/>
                  </a:cubicBezTo>
                  <a:cubicBezTo>
                    <a:pt x="2112" y="12211"/>
                    <a:pt x="1470" y="12781"/>
                    <a:pt x="1733" y="13093"/>
                  </a:cubicBezTo>
                  <a:cubicBezTo>
                    <a:pt x="4985" y="13105"/>
                    <a:pt x="20058" y="13165"/>
                    <a:pt x="20058" y="13165"/>
                  </a:cubicBezTo>
                  <a:cubicBezTo>
                    <a:pt x="20085" y="13165"/>
                    <a:pt x="20113" y="13165"/>
                    <a:pt x="20139" y="13165"/>
                  </a:cubicBezTo>
                  <a:cubicBezTo>
                    <a:pt x="24231" y="13165"/>
                    <a:pt x="22785" y="11898"/>
                    <a:pt x="22785" y="11898"/>
                  </a:cubicBezTo>
                  <a:cubicBezTo>
                    <a:pt x="22785" y="11898"/>
                    <a:pt x="23942" y="11607"/>
                    <a:pt x="23883" y="10920"/>
                  </a:cubicBezTo>
                  <a:cubicBezTo>
                    <a:pt x="23851" y="10547"/>
                    <a:pt x="23597" y="10461"/>
                    <a:pt x="23371" y="10461"/>
                  </a:cubicBezTo>
                  <a:cubicBezTo>
                    <a:pt x="23180" y="10461"/>
                    <a:pt x="23009" y="10522"/>
                    <a:pt x="23009" y="10522"/>
                  </a:cubicBezTo>
                  <a:cubicBezTo>
                    <a:pt x="23009" y="10522"/>
                    <a:pt x="23825" y="9690"/>
                    <a:pt x="23014" y="9344"/>
                  </a:cubicBezTo>
                  <a:cubicBezTo>
                    <a:pt x="22376" y="9072"/>
                    <a:pt x="21970" y="9042"/>
                    <a:pt x="21825" y="9042"/>
                  </a:cubicBezTo>
                  <a:cubicBezTo>
                    <a:pt x="21785" y="9042"/>
                    <a:pt x="21765" y="9044"/>
                    <a:pt x="21765" y="9044"/>
                  </a:cubicBezTo>
                  <a:cubicBezTo>
                    <a:pt x="21765" y="9044"/>
                    <a:pt x="24521" y="7779"/>
                    <a:pt x="24525" y="6795"/>
                  </a:cubicBezTo>
                  <a:cubicBezTo>
                    <a:pt x="24529" y="5813"/>
                    <a:pt x="24030" y="5467"/>
                    <a:pt x="24030" y="5467"/>
                  </a:cubicBezTo>
                  <a:cubicBezTo>
                    <a:pt x="24030" y="5467"/>
                    <a:pt x="25221" y="4734"/>
                    <a:pt x="24661" y="3947"/>
                  </a:cubicBezTo>
                  <a:cubicBezTo>
                    <a:pt x="24100" y="3158"/>
                    <a:pt x="23038" y="3105"/>
                    <a:pt x="23038" y="3105"/>
                  </a:cubicBezTo>
                  <a:cubicBezTo>
                    <a:pt x="23038" y="3105"/>
                    <a:pt x="23915" y="2666"/>
                    <a:pt x="23604" y="2076"/>
                  </a:cubicBezTo>
                  <a:cubicBezTo>
                    <a:pt x="23448" y="1778"/>
                    <a:pt x="23212" y="1704"/>
                    <a:pt x="23016" y="1704"/>
                  </a:cubicBezTo>
                  <a:cubicBezTo>
                    <a:pt x="22822" y="1704"/>
                    <a:pt x="22667" y="1777"/>
                    <a:pt x="22667" y="1777"/>
                  </a:cubicBezTo>
                  <a:cubicBezTo>
                    <a:pt x="22667" y="1777"/>
                    <a:pt x="23734" y="1240"/>
                    <a:pt x="23173" y="453"/>
                  </a:cubicBezTo>
                  <a:cubicBezTo>
                    <a:pt x="23018" y="235"/>
                    <a:pt x="22814" y="92"/>
                    <a:pt x="22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 name="Google Shape;113;p4"/>
            <p:cNvSpPr/>
            <p:nvPr/>
          </p:nvSpPr>
          <p:spPr>
            <a:xfrm>
              <a:off x="151837" y="1761195"/>
              <a:ext cx="1136206" cy="593083"/>
            </a:xfrm>
            <a:custGeom>
              <a:avLst/>
              <a:gdLst/>
              <a:ahLst/>
              <a:cxnLst/>
              <a:rect l="l" t="t" r="r" b="b"/>
              <a:pathLst>
                <a:path w="25221" h="13165" extrusionOk="0">
                  <a:moveTo>
                    <a:pt x="22603" y="1"/>
                  </a:moveTo>
                  <a:lnTo>
                    <a:pt x="22603" y="1"/>
                  </a:lnTo>
                  <a:cubicBezTo>
                    <a:pt x="22769" y="87"/>
                    <a:pt x="23125" y="329"/>
                    <a:pt x="22924" y="738"/>
                  </a:cubicBezTo>
                  <a:cubicBezTo>
                    <a:pt x="22666" y="1260"/>
                    <a:pt x="21775" y="1334"/>
                    <a:pt x="21775" y="1334"/>
                  </a:cubicBezTo>
                  <a:cubicBezTo>
                    <a:pt x="21775" y="1334"/>
                    <a:pt x="22313" y="2020"/>
                    <a:pt x="21649" y="2756"/>
                  </a:cubicBezTo>
                  <a:cubicBezTo>
                    <a:pt x="21253" y="3193"/>
                    <a:pt x="20660" y="3282"/>
                    <a:pt x="20244" y="3282"/>
                  </a:cubicBezTo>
                  <a:cubicBezTo>
                    <a:pt x="19961" y="3282"/>
                    <a:pt x="19761" y="3241"/>
                    <a:pt x="19761" y="3241"/>
                  </a:cubicBezTo>
                  <a:lnTo>
                    <a:pt x="19761" y="3241"/>
                  </a:lnTo>
                  <a:cubicBezTo>
                    <a:pt x="19761" y="3241"/>
                    <a:pt x="19798" y="4380"/>
                    <a:pt x="19149" y="4524"/>
                  </a:cubicBezTo>
                  <a:cubicBezTo>
                    <a:pt x="19104" y="4534"/>
                    <a:pt x="19058" y="4538"/>
                    <a:pt x="19012" y="4538"/>
                  </a:cubicBezTo>
                  <a:cubicBezTo>
                    <a:pt x="18407" y="4538"/>
                    <a:pt x="17810" y="3721"/>
                    <a:pt x="17810" y="3720"/>
                  </a:cubicBezTo>
                  <a:lnTo>
                    <a:pt x="17810" y="3720"/>
                  </a:lnTo>
                  <a:cubicBezTo>
                    <a:pt x="17810" y="3721"/>
                    <a:pt x="18080" y="5472"/>
                    <a:pt x="17163" y="5741"/>
                  </a:cubicBezTo>
                  <a:cubicBezTo>
                    <a:pt x="17057" y="5772"/>
                    <a:pt x="16964" y="5786"/>
                    <a:pt x="16881" y="5786"/>
                  </a:cubicBezTo>
                  <a:cubicBezTo>
                    <a:pt x="16249" y="5786"/>
                    <a:pt x="16258" y="4975"/>
                    <a:pt x="16258" y="4975"/>
                  </a:cubicBezTo>
                  <a:lnTo>
                    <a:pt x="16258" y="4975"/>
                  </a:lnTo>
                  <a:cubicBezTo>
                    <a:pt x="16258" y="4975"/>
                    <a:pt x="15773" y="6051"/>
                    <a:pt x="14982" y="6051"/>
                  </a:cubicBezTo>
                  <a:cubicBezTo>
                    <a:pt x="14941" y="6051"/>
                    <a:pt x="14900" y="6048"/>
                    <a:pt x="14858" y="6042"/>
                  </a:cubicBezTo>
                  <a:cubicBezTo>
                    <a:pt x="14360" y="5972"/>
                    <a:pt x="14332" y="5663"/>
                    <a:pt x="14398" y="5414"/>
                  </a:cubicBezTo>
                  <a:lnTo>
                    <a:pt x="14398" y="5414"/>
                  </a:lnTo>
                  <a:cubicBezTo>
                    <a:pt x="14111" y="6032"/>
                    <a:pt x="13433" y="7305"/>
                    <a:pt x="12646" y="7537"/>
                  </a:cubicBezTo>
                  <a:cubicBezTo>
                    <a:pt x="12512" y="7576"/>
                    <a:pt x="12393" y="7593"/>
                    <a:pt x="12287" y="7593"/>
                  </a:cubicBezTo>
                  <a:cubicBezTo>
                    <a:pt x="11557" y="7593"/>
                    <a:pt x="11424" y="6793"/>
                    <a:pt x="11424" y="6793"/>
                  </a:cubicBezTo>
                  <a:cubicBezTo>
                    <a:pt x="11424" y="6793"/>
                    <a:pt x="11190" y="7613"/>
                    <a:pt x="10286" y="7785"/>
                  </a:cubicBezTo>
                  <a:cubicBezTo>
                    <a:pt x="10154" y="7810"/>
                    <a:pt x="10040" y="7820"/>
                    <a:pt x="9941" y="7820"/>
                  </a:cubicBezTo>
                  <a:cubicBezTo>
                    <a:pt x="9367" y="7820"/>
                    <a:pt x="9323" y="7457"/>
                    <a:pt x="9323" y="7457"/>
                  </a:cubicBezTo>
                  <a:lnTo>
                    <a:pt x="9323" y="7457"/>
                  </a:lnTo>
                  <a:cubicBezTo>
                    <a:pt x="9323" y="7457"/>
                    <a:pt x="9337" y="8297"/>
                    <a:pt x="8345" y="8660"/>
                  </a:cubicBezTo>
                  <a:cubicBezTo>
                    <a:pt x="8167" y="8725"/>
                    <a:pt x="8007" y="8752"/>
                    <a:pt x="7866" y="8752"/>
                  </a:cubicBezTo>
                  <a:cubicBezTo>
                    <a:pt x="7225" y="8752"/>
                    <a:pt x="6960" y="8198"/>
                    <a:pt x="6960" y="8198"/>
                  </a:cubicBezTo>
                  <a:cubicBezTo>
                    <a:pt x="6960" y="8198"/>
                    <a:pt x="6768" y="9171"/>
                    <a:pt x="5604" y="9419"/>
                  </a:cubicBezTo>
                  <a:cubicBezTo>
                    <a:pt x="5481" y="9445"/>
                    <a:pt x="5375" y="9457"/>
                    <a:pt x="5285" y="9457"/>
                  </a:cubicBezTo>
                  <a:cubicBezTo>
                    <a:pt x="4517" y="9457"/>
                    <a:pt x="4830" y="8613"/>
                    <a:pt x="4830" y="8613"/>
                  </a:cubicBezTo>
                  <a:lnTo>
                    <a:pt x="4830" y="8613"/>
                  </a:lnTo>
                  <a:cubicBezTo>
                    <a:pt x="4830" y="8613"/>
                    <a:pt x="4281" y="9095"/>
                    <a:pt x="3541" y="9095"/>
                  </a:cubicBezTo>
                  <a:cubicBezTo>
                    <a:pt x="3320" y="9095"/>
                    <a:pt x="3082" y="9052"/>
                    <a:pt x="2837" y="8940"/>
                  </a:cubicBezTo>
                  <a:cubicBezTo>
                    <a:pt x="1768" y="8455"/>
                    <a:pt x="3440" y="6768"/>
                    <a:pt x="3440" y="6768"/>
                  </a:cubicBezTo>
                  <a:lnTo>
                    <a:pt x="3440" y="6768"/>
                  </a:lnTo>
                  <a:cubicBezTo>
                    <a:pt x="3440" y="6768"/>
                    <a:pt x="3438" y="6768"/>
                    <a:pt x="3434" y="6768"/>
                  </a:cubicBezTo>
                  <a:cubicBezTo>
                    <a:pt x="3348" y="6768"/>
                    <a:pt x="2390" y="6754"/>
                    <a:pt x="1509" y="6162"/>
                  </a:cubicBezTo>
                  <a:cubicBezTo>
                    <a:pt x="1125" y="5904"/>
                    <a:pt x="1084" y="5684"/>
                    <a:pt x="1166" y="5514"/>
                  </a:cubicBezTo>
                  <a:lnTo>
                    <a:pt x="1166" y="5514"/>
                  </a:lnTo>
                  <a:cubicBezTo>
                    <a:pt x="1014" y="5615"/>
                    <a:pt x="882" y="5747"/>
                    <a:pt x="822" y="5920"/>
                  </a:cubicBezTo>
                  <a:cubicBezTo>
                    <a:pt x="633" y="6460"/>
                    <a:pt x="1320" y="6659"/>
                    <a:pt x="1320" y="6659"/>
                  </a:cubicBezTo>
                  <a:cubicBezTo>
                    <a:pt x="1320" y="6659"/>
                    <a:pt x="6" y="6851"/>
                    <a:pt x="2" y="7686"/>
                  </a:cubicBezTo>
                  <a:cubicBezTo>
                    <a:pt x="0" y="8522"/>
                    <a:pt x="1374" y="8623"/>
                    <a:pt x="1374" y="8623"/>
                  </a:cubicBezTo>
                  <a:cubicBezTo>
                    <a:pt x="1374" y="8623"/>
                    <a:pt x="184" y="9256"/>
                    <a:pt x="244" y="9945"/>
                  </a:cubicBezTo>
                  <a:cubicBezTo>
                    <a:pt x="290" y="10485"/>
                    <a:pt x="1072" y="10542"/>
                    <a:pt x="1405" y="10542"/>
                  </a:cubicBezTo>
                  <a:cubicBezTo>
                    <a:pt x="1496" y="10542"/>
                    <a:pt x="1554" y="10538"/>
                    <a:pt x="1554" y="10538"/>
                  </a:cubicBezTo>
                  <a:lnTo>
                    <a:pt x="1554" y="10538"/>
                  </a:lnTo>
                  <a:cubicBezTo>
                    <a:pt x="1554" y="10538"/>
                    <a:pt x="740" y="10880"/>
                    <a:pt x="800" y="11420"/>
                  </a:cubicBezTo>
                  <a:cubicBezTo>
                    <a:pt x="861" y="11960"/>
                    <a:pt x="2112" y="12211"/>
                    <a:pt x="2112" y="12211"/>
                  </a:cubicBezTo>
                  <a:cubicBezTo>
                    <a:pt x="2112" y="12211"/>
                    <a:pt x="1470" y="12781"/>
                    <a:pt x="1733" y="13093"/>
                  </a:cubicBezTo>
                  <a:cubicBezTo>
                    <a:pt x="4985" y="13105"/>
                    <a:pt x="20058" y="13165"/>
                    <a:pt x="20058" y="13165"/>
                  </a:cubicBezTo>
                  <a:cubicBezTo>
                    <a:pt x="20085" y="13165"/>
                    <a:pt x="20113" y="13165"/>
                    <a:pt x="20139" y="13165"/>
                  </a:cubicBezTo>
                  <a:cubicBezTo>
                    <a:pt x="24231" y="13165"/>
                    <a:pt x="22785" y="11898"/>
                    <a:pt x="22785" y="11898"/>
                  </a:cubicBezTo>
                  <a:cubicBezTo>
                    <a:pt x="22785" y="11898"/>
                    <a:pt x="23942" y="11607"/>
                    <a:pt x="23883" y="10920"/>
                  </a:cubicBezTo>
                  <a:cubicBezTo>
                    <a:pt x="23851" y="10547"/>
                    <a:pt x="23597" y="10461"/>
                    <a:pt x="23371" y="10461"/>
                  </a:cubicBezTo>
                  <a:cubicBezTo>
                    <a:pt x="23180" y="10461"/>
                    <a:pt x="23009" y="10522"/>
                    <a:pt x="23009" y="10522"/>
                  </a:cubicBezTo>
                  <a:cubicBezTo>
                    <a:pt x="23009" y="10522"/>
                    <a:pt x="23825" y="9690"/>
                    <a:pt x="23014" y="9344"/>
                  </a:cubicBezTo>
                  <a:cubicBezTo>
                    <a:pt x="22376" y="9072"/>
                    <a:pt x="21970" y="9042"/>
                    <a:pt x="21825" y="9042"/>
                  </a:cubicBezTo>
                  <a:cubicBezTo>
                    <a:pt x="21785" y="9042"/>
                    <a:pt x="21765" y="9044"/>
                    <a:pt x="21765" y="9044"/>
                  </a:cubicBezTo>
                  <a:cubicBezTo>
                    <a:pt x="21765" y="9044"/>
                    <a:pt x="24521" y="7779"/>
                    <a:pt x="24525" y="6795"/>
                  </a:cubicBezTo>
                  <a:cubicBezTo>
                    <a:pt x="24529" y="5813"/>
                    <a:pt x="24030" y="5467"/>
                    <a:pt x="24030" y="5467"/>
                  </a:cubicBezTo>
                  <a:cubicBezTo>
                    <a:pt x="24030" y="5467"/>
                    <a:pt x="25221" y="4734"/>
                    <a:pt x="24661" y="3947"/>
                  </a:cubicBezTo>
                  <a:cubicBezTo>
                    <a:pt x="24100" y="3158"/>
                    <a:pt x="23038" y="3105"/>
                    <a:pt x="23038" y="3105"/>
                  </a:cubicBezTo>
                  <a:cubicBezTo>
                    <a:pt x="23038" y="3105"/>
                    <a:pt x="23915" y="2666"/>
                    <a:pt x="23604" y="2076"/>
                  </a:cubicBezTo>
                  <a:cubicBezTo>
                    <a:pt x="23448" y="1778"/>
                    <a:pt x="23212" y="1704"/>
                    <a:pt x="23016" y="1704"/>
                  </a:cubicBezTo>
                  <a:cubicBezTo>
                    <a:pt x="22822" y="1704"/>
                    <a:pt x="22667" y="1777"/>
                    <a:pt x="22667" y="1777"/>
                  </a:cubicBezTo>
                  <a:cubicBezTo>
                    <a:pt x="22667" y="1777"/>
                    <a:pt x="23734" y="1240"/>
                    <a:pt x="23173" y="453"/>
                  </a:cubicBezTo>
                  <a:cubicBezTo>
                    <a:pt x="23018" y="235"/>
                    <a:pt x="22814" y="92"/>
                    <a:pt x="22603" y="1"/>
                  </a:cubicBezTo>
                  <a:close/>
                </a:path>
              </a:pathLst>
            </a:custGeom>
            <a:solidFill>
              <a:srgbClr val="6E8A61">
                <a:alpha val="55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4" name="Google Shape;114;p4"/>
          <p:cNvGrpSpPr/>
          <p:nvPr/>
        </p:nvGrpSpPr>
        <p:grpSpPr>
          <a:xfrm flipH="1">
            <a:off x="8581909" y="3499732"/>
            <a:ext cx="393532" cy="308956"/>
            <a:chOff x="2044825" y="1265775"/>
            <a:chExt cx="150100" cy="117850"/>
          </a:xfrm>
        </p:grpSpPr>
        <p:sp>
          <p:nvSpPr>
            <p:cNvPr id="115" name="Google Shape;115;p4"/>
            <p:cNvSpPr/>
            <p:nvPr/>
          </p:nvSpPr>
          <p:spPr>
            <a:xfrm>
              <a:off x="2056850" y="1307675"/>
              <a:ext cx="9950" cy="75950"/>
            </a:xfrm>
            <a:custGeom>
              <a:avLst/>
              <a:gdLst/>
              <a:ahLst/>
              <a:cxnLst/>
              <a:rect l="l" t="t" r="r" b="b"/>
              <a:pathLst>
                <a:path w="398" h="3038" extrusionOk="0">
                  <a:moveTo>
                    <a:pt x="217" y="0"/>
                  </a:moveTo>
                  <a:cubicBezTo>
                    <a:pt x="157" y="0"/>
                    <a:pt x="81" y="53"/>
                    <a:pt x="77" y="110"/>
                  </a:cubicBezTo>
                  <a:cubicBezTo>
                    <a:pt x="27" y="1053"/>
                    <a:pt x="1" y="1998"/>
                    <a:pt x="0" y="2942"/>
                  </a:cubicBezTo>
                  <a:cubicBezTo>
                    <a:pt x="71" y="2985"/>
                    <a:pt x="152" y="3038"/>
                    <a:pt x="227" y="3038"/>
                  </a:cubicBezTo>
                  <a:cubicBezTo>
                    <a:pt x="255" y="3038"/>
                    <a:pt x="283" y="3030"/>
                    <a:pt x="309" y="3012"/>
                  </a:cubicBezTo>
                  <a:cubicBezTo>
                    <a:pt x="390" y="2957"/>
                    <a:pt x="397" y="2842"/>
                    <a:pt x="397" y="2745"/>
                  </a:cubicBezTo>
                  <a:cubicBezTo>
                    <a:pt x="393" y="1932"/>
                    <a:pt x="389" y="1120"/>
                    <a:pt x="384" y="308"/>
                  </a:cubicBezTo>
                  <a:cubicBezTo>
                    <a:pt x="384" y="246"/>
                    <a:pt x="383" y="182"/>
                    <a:pt x="362" y="124"/>
                  </a:cubicBezTo>
                  <a:cubicBezTo>
                    <a:pt x="341" y="65"/>
                    <a:pt x="293" y="12"/>
                    <a:pt x="233" y="2"/>
                  </a:cubicBezTo>
                  <a:cubicBezTo>
                    <a:pt x="228" y="1"/>
                    <a:pt x="223"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 name="Google Shape;116;p4"/>
            <p:cNvSpPr/>
            <p:nvPr/>
          </p:nvSpPr>
          <p:spPr>
            <a:xfrm>
              <a:off x="2076175" y="1307675"/>
              <a:ext cx="9925" cy="75950"/>
            </a:xfrm>
            <a:custGeom>
              <a:avLst/>
              <a:gdLst/>
              <a:ahLst/>
              <a:cxnLst/>
              <a:rect l="l" t="t" r="r" b="b"/>
              <a:pathLst>
                <a:path w="397" h="3038" extrusionOk="0">
                  <a:moveTo>
                    <a:pt x="217" y="0"/>
                  </a:moveTo>
                  <a:cubicBezTo>
                    <a:pt x="157" y="0"/>
                    <a:pt x="80" y="53"/>
                    <a:pt x="77" y="110"/>
                  </a:cubicBezTo>
                  <a:cubicBezTo>
                    <a:pt x="27" y="1053"/>
                    <a:pt x="2" y="1998"/>
                    <a:pt x="1" y="2942"/>
                  </a:cubicBezTo>
                  <a:cubicBezTo>
                    <a:pt x="73" y="2985"/>
                    <a:pt x="153" y="3038"/>
                    <a:pt x="228" y="3038"/>
                  </a:cubicBezTo>
                  <a:cubicBezTo>
                    <a:pt x="256" y="3038"/>
                    <a:pt x="284" y="3030"/>
                    <a:pt x="310" y="3012"/>
                  </a:cubicBezTo>
                  <a:cubicBezTo>
                    <a:pt x="390" y="2957"/>
                    <a:pt x="397" y="2842"/>
                    <a:pt x="397" y="2745"/>
                  </a:cubicBezTo>
                  <a:cubicBezTo>
                    <a:pt x="393" y="1932"/>
                    <a:pt x="389" y="1120"/>
                    <a:pt x="385" y="308"/>
                  </a:cubicBezTo>
                  <a:cubicBezTo>
                    <a:pt x="385" y="246"/>
                    <a:pt x="384" y="182"/>
                    <a:pt x="363" y="124"/>
                  </a:cubicBezTo>
                  <a:cubicBezTo>
                    <a:pt x="342" y="65"/>
                    <a:pt x="294" y="12"/>
                    <a:pt x="232" y="2"/>
                  </a:cubicBezTo>
                  <a:cubicBezTo>
                    <a:pt x="227" y="1"/>
                    <a:pt x="222"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 name="Google Shape;117;p4"/>
            <p:cNvSpPr/>
            <p:nvPr/>
          </p:nvSpPr>
          <p:spPr>
            <a:xfrm>
              <a:off x="2095500" y="1307675"/>
              <a:ext cx="9950" cy="75950"/>
            </a:xfrm>
            <a:custGeom>
              <a:avLst/>
              <a:gdLst/>
              <a:ahLst/>
              <a:cxnLst/>
              <a:rect l="l" t="t" r="r" b="b"/>
              <a:pathLst>
                <a:path w="398" h="3038" extrusionOk="0">
                  <a:moveTo>
                    <a:pt x="217" y="0"/>
                  </a:moveTo>
                  <a:cubicBezTo>
                    <a:pt x="158" y="0"/>
                    <a:pt x="80" y="53"/>
                    <a:pt x="78" y="110"/>
                  </a:cubicBezTo>
                  <a:cubicBezTo>
                    <a:pt x="27" y="1053"/>
                    <a:pt x="3" y="1998"/>
                    <a:pt x="0" y="2942"/>
                  </a:cubicBezTo>
                  <a:cubicBezTo>
                    <a:pt x="73" y="2985"/>
                    <a:pt x="153" y="3038"/>
                    <a:pt x="228" y="3038"/>
                  </a:cubicBezTo>
                  <a:cubicBezTo>
                    <a:pt x="257" y="3038"/>
                    <a:pt x="284" y="3030"/>
                    <a:pt x="310" y="3012"/>
                  </a:cubicBezTo>
                  <a:cubicBezTo>
                    <a:pt x="391" y="2957"/>
                    <a:pt x="397" y="2842"/>
                    <a:pt x="397" y="2745"/>
                  </a:cubicBezTo>
                  <a:cubicBezTo>
                    <a:pt x="393" y="1932"/>
                    <a:pt x="390" y="1120"/>
                    <a:pt x="386" y="308"/>
                  </a:cubicBezTo>
                  <a:cubicBezTo>
                    <a:pt x="386" y="246"/>
                    <a:pt x="385" y="182"/>
                    <a:pt x="363" y="124"/>
                  </a:cubicBezTo>
                  <a:cubicBezTo>
                    <a:pt x="342" y="65"/>
                    <a:pt x="294" y="12"/>
                    <a:pt x="233" y="2"/>
                  </a:cubicBezTo>
                  <a:cubicBezTo>
                    <a:pt x="228" y="1"/>
                    <a:pt x="223"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 name="Google Shape;118;p4"/>
            <p:cNvSpPr/>
            <p:nvPr/>
          </p:nvSpPr>
          <p:spPr>
            <a:xfrm>
              <a:off x="2114825" y="1307675"/>
              <a:ext cx="9950" cy="75950"/>
            </a:xfrm>
            <a:custGeom>
              <a:avLst/>
              <a:gdLst/>
              <a:ahLst/>
              <a:cxnLst/>
              <a:rect l="l" t="t" r="r" b="b"/>
              <a:pathLst>
                <a:path w="398" h="3038" extrusionOk="0">
                  <a:moveTo>
                    <a:pt x="218" y="0"/>
                  </a:moveTo>
                  <a:cubicBezTo>
                    <a:pt x="158" y="0"/>
                    <a:pt x="80" y="53"/>
                    <a:pt x="78" y="110"/>
                  </a:cubicBezTo>
                  <a:cubicBezTo>
                    <a:pt x="27" y="1053"/>
                    <a:pt x="2" y="1998"/>
                    <a:pt x="1" y="2942"/>
                  </a:cubicBezTo>
                  <a:cubicBezTo>
                    <a:pt x="73" y="2985"/>
                    <a:pt x="153" y="3038"/>
                    <a:pt x="228" y="3038"/>
                  </a:cubicBezTo>
                  <a:cubicBezTo>
                    <a:pt x="256" y="3038"/>
                    <a:pt x="284" y="3030"/>
                    <a:pt x="310" y="3012"/>
                  </a:cubicBezTo>
                  <a:cubicBezTo>
                    <a:pt x="391" y="2957"/>
                    <a:pt x="398" y="2842"/>
                    <a:pt x="398" y="2745"/>
                  </a:cubicBezTo>
                  <a:cubicBezTo>
                    <a:pt x="394" y="1932"/>
                    <a:pt x="389" y="1120"/>
                    <a:pt x="386" y="308"/>
                  </a:cubicBezTo>
                  <a:cubicBezTo>
                    <a:pt x="386" y="246"/>
                    <a:pt x="384" y="182"/>
                    <a:pt x="363" y="124"/>
                  </a:cubicBezTo>
                  <a:cubicBezTo>
                    <a:pt x="342" y="65"/>
                    <a:pt x="294" y="12"/>
                    <a:pt x="233" y="2"/>
                  </a:cubicBezTo>
                  <a:cubicBezTo>
                    <a:pt x="228" y="1"/>
                    <a:pt x="223" y="0"/>
                    <a:pt x="218"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 name="Google Shape;119;p4"/>
            <p:cNvSpPr/>
            <p:nvPr/>
          </p:nvSpPr>
          <p:spPr>
            <a:xfrm>
              <a:off x="2134175" y="1307675"/>
              <a:ext cx="9950" cy="75950"/>
            </a:xfrm>
            <a:custGeom>
              <a:avLst/>
              <a:gdLst/>
              <a:ahLst/>
              <a:cxnLst/>
              <a:rect l="l" t="t" r="r" b="b"/>
              <a:pathLst>
                <a:path w="398" h="3038" extrusionOk="0">
                  <a:moveTo>
                    <a:pt x="217" y="0"/>
                  </a:moveTo>
                  <a:cubicBezTo>
                    <a:pt x="157" y="0"/>
                    <a:pt x="80" y="53"/>
                    <a:pt x="77" y="110"/>
                  </a:cubicBezTo>
                  <a:cubicBezTo>
                    <a:pt x="27" y="1053"/>
                    <a:pt x="2" y="1998"/>
                    <a:pt x="1" y="2942"/>
                  </a:cubicBezTo>
                  <a:cubicBezTo>
                    <a:pt x="73" y="2985"/>
                    <a:pt x="153" y="3038"/>
                    <a:pt x="227" y="3038"/>
                  </a:cubicBezTo>
                  <a:cubicBezTo>
                    <a:pt x="256" y="3038"/>
                    <a:pt x="283" y="3030"/>
                    <a:pt x="309" y="3012"/>
                  </a:cubicBezTo>
                  <a:cubicBezTo>
                    <a:pt x="390" y="2957"/>
                    <a:pt x="397" y="2842"/>
                    <a:pt x="397" y="2745"/>
                  </a:cubicBezTo>
                  <a:cubicBezTo>
                    <a:pt x="393" y="1932"/>
                    <a:pt x="389" y="1120"/>
                    <a:pt x="385" y="308"/>
                  </a:cubicBezTo>
                  <a:cubicBezTo>
                    <a:pt x="385" y="246"/>
                    <a:pt x="384" y="182"/>
                    <a:pt x="362" y="124"/>
                  </a:cubicBezTo>
                  <a:cubicBezTo>
                    <a:pt x="341" y="65"/>
                    <a:pt x="293" y="12"/>
                    <a:pt x="233" y="2"/>
                  </a:cubicBezTo>
                  <a:cubicBezTo>
                    <a:pt x="228" y="1"/>
                    <a:pt x="223"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 name="Google Shape;120;p4"/>
            <p:cNvSpPr/>
            <p:nvPr/>
          </p:nvSpPr>
          <p:spPr>
            <a:xfrm>
              <a:off x="2153525" y="1307675"/>
              <a:ext cx="9900" cy="75950"/>
            </a:xfrm>
            <a:custGeom>
              <a:avLst/>
              <a:gdLst/>
              <a:ahLst/>
              <a:cxnLst/>
              <a:rect l="l" t="t" r="r" b="b"/>
              <a:pathLst>
                <a:path w="396" h="3038" extrusionOk="0">
                  <a:moveTo>
                    <a:pt x="216" y="0"/>
                  </a:moveTo>
                  <a:cubicBezTo>
                    <a:pt x="157" y="0"/>
                    <a:pt x="80" y="53"/>
                    <a:pt x="76" y="110"/>
                  </a:cubicBezTo>
                  <a:cubicBezTo>
                    <a:pt x="27" y="1053"/>
                    <a:pt x="1" y="1998"/>
                    <a:pt x="0" y="2942"/>
                  </a:cubicBezTo>
                  <a:cubicBezTo>
                    <a:pt x="72" y="2985"/>
                    <a:pt x="152" y="3038"/>
                    <a:pt x="227" y="3038"/>
                  </a:cubicBezTo>
                  <a:cubicBezTo>
                    <a:pt x="255" y="3038"/>
                    <a:pt x="283" y="3030"/>
                    <a:pt x="309" y="3012"/>
                  </a:cubicBezTo>
                  <a:cubicBezTo>
                    <a:pt x="390" y="2957"/>
                    <a:pt x="396" y="2842"/>
                    <a:pt x="396" y="2745"/>
                  </a:cubicBezTo>
                  <a:cubicBezTo>
                    <a:pt x="393" y="1932"/>
                    <a:pt x="388" y="1120"/>
                    <a:pt x="384" y="308"/>
                  </a:cubicBezTo>
                  <a:cubicBezTo>
                    <a:pt x="384" y="246"/>
                    <a:pt x="383" y="182"/>
                    <a:pt x="362" y="124"/>
                  </a:cubicBezTo>
                  <a:cubicBezTo>
                    <a:pt x="341" y="65"/>
                    <a:pt x="293" y="12"/>
                    <a:pt x="231" y="2"/>
                  </a:cubicBezTo>
                  <a:cubicBezTo>
                    <a:pt x="226" y="1"/>
                    <a:pt x="221" y="0"/>
                    <a:pt x="216"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 name="Google Shape;121;p4"/>
            <p:cNvSpPr/>
            <p:nvPr/>
          </p:nvSpPr>
          <p:spPr>
            <a:xfrm>
              <a:off x="2172825" y="1307675"/>
              <a:ext cx="9950" cy="75950"/>
            </a:xfrm>
            <a:custGeom>
              <a:avLst/>
              <a:gdLst/>
              <a:ahLst/>
              <a:cxnLst/>
              <a:rect l="l" t="t" r="r" b="b"/>
              <a:pathLst>
                <a:path w="398" h="3038" extrusionOk="0">
                  <a:moveTo>
                    <a:pt x="218" y="0"/>
                  </a:moveTo>
                  <a:cubicBezTo>
                    <a:pt x="158" y="0"/>
                    <a:pt x="80" y="53"/>
                    <a:pt x="78" y="110"/>
                  </a:cubicBezTo>
                  <a:cubicBezTo>
                    <a:pt x="27" y="1053"/>
                    <a:pt x="3" y="1998"/>
                    <a:pt x="1" y="2942"/>
                  </a:cubicBezTo>
                  <a:cubicBezTo>
                    <a:pt x="73" y="2985"/>
                    <a:pt x="153" y="3038"/>
                    <a:pt x="228" y="3038"/>
                  </a:cubicBezTo>
                  <a:cubicBezTo>
                    <a:pt x="257" y="3038"/>
                    <a:pt x="284" y="3030"/>
                    <a:pt x="310" y="3012"/>
                  </a:cubicBezTo>
                  <a:cubicBezTo>
                    <a:pt x="391" y="2957"/>
                    <a:pt x="397" y="2842"/>
                    <a:pt x="397" y="2745"/>
                  </a:cubicBezTo>
                  <a:cubicBezTo>
                    <a:pt x="393" y="1932"/>
                    <a:pt x="390" y="1120"/>
                    <a:pt x="386" y="308"/>
                  </a:cubicBezTo>
                  <a:cubicBezTo>
                    <a:pt x="386" y="246"/>
                    <a:pt x="385" y="182"/>
                    <a:pt x="363" y="124"/>
                  </a:cubicBezTo>
                  <a:cubicBezTo>
                    <a:pt x="342" y="65"/>
                    <a:pt x="295" y="12"/>
                    <a:pt x="233" y="2"/>
                  </a:cubicBezTo>
                  <a:cubicBezTo>
                    <a:pt x="228" y="1"/>
                    <a:pt x="223" y="0"/>
                    <a:pt x="218"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 name="Google Shape;122;p4"/>
            <p:cNvSpPr/>
            <p:nvPr/>
          </p:nvSpPr>
          <p:spPr>
            <a:xfrm>
              <a:off x="2050025" y="1265775"/>
              <a:ext cx="142050" cy="37475"/>
            </a:xfrm>
            <a:custGeom>
              <a:avLst/>
              <a:gdLst/>
              <a:ahLst/>
              <a:cxnLst/>
              <a:rect l="l" t="t" r="r" b="b"/>
              <a:pathLst>
                <a:path w="5682" h="1499" extrusionOk="0">
                  <a:moveTo>
                    <a:pt x="2479" y="0"/>
                  </a:moveTo>
                  <a:cubicBezTo>
                    <a:pt x="2031" y="0"/>
                    <a:pt x="1582" y="6"/>
                    <a:pt x="1133" y="16"/>
                  </a:cubicBezTo>
                  <a:cubicBezTo>
                    <a:pt x="975" y="19"/>
                    <a:pt x="785" y="13"/>
                    <a:pt x="679" y="178"/>
                  </a:cubicBezTo>
                  <a:cubicBezTo>
                    <a:pt x="428" y="571"/>
                    <a:pt x="201" y="993"/>
                    <a:pt x="1" y="1438"/>
                  </a:cubicBezTo>
                  <a:cubicBezTo>
                    <a:pt x="1435" y="1479"/>
                    <a:pt x="2907" y="1499"/>
                    <a:pt x="4361" y="1499"/>
                  </a:cubicBezTo>
                  <a:cubicBezTo>
                    <a:pt x="4803" y="1499"/>
                    <a:pt x="5244" y="1497"/>
                    <a:pt x="5682" y="1493"/>
                  </a:cubicBezTo>
                  <a:cubicBezTo>
                    <a:pt x="5570" y="942"/>
                    <a:pt x="5314" y="473"/>
                    <a:pt x="5017" y="78"/>
                  </a:cubicBezTo>
                  <a:cubicBezTo>
                    <a:pt x="4172" y="21"/>
                    <a:pt x="3326" y="0"/>
                    <a:pt x="2479"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 name="Google Shape;123;p4"/>
            <p:cNvSpPr/>
            <p:nvPr/>
          </p:nvSpPr>
          <p:spPr>
            <a:xfrm>
              <a:off x="2044825" y="1296675"/>
              <a:ext cx="150100" cy="15850"/>
            </a:xfrm>
            <a:custGeom>
              <a:avLst/>
              <a:gdLst/>
              <a:ahLst/>
              <a:cxnLst/>
              <a:rect l="l" t="t" r="r" b="b"/>
              <a:pathLst>
                <a:path w="6004" h="634" extrusionOk="0">
                  <a:moveTo>
                    <a:pt x="3093" y="0"/>
                  </a:moveTo>
                  <a:cubicBezTo>
                    <a:pt x="2289" y="0"/>
                    <a:pt x="1379" y="22"/>
                    <a:pt x="143" y="57"/>
                  </a:cubicBezTo>
                  <a:cubicBezTo>
                    <a:pt x="98" y="59"/>
                    <a:pt x="56" y="107"/>
                    <a:pt x="48" y="170"/>
                  </a:cubicBezTo>
                  <a:lnTo>
                    <a:pt x="5" y="584"/>
                  </a:lnTo>
                  <a:cubicBezTo>
                    <a:pt x="0" y="625"/>
                    <a:pt x="54" y="633"/>
                    <a:pt x="99" y="633"/>
                  </a:cubicBezTo>
                  <a:cubicBezTo>
                    <a:pt x="114" y="633"/>
                    <a:pt x="127" y="632"/>
                    <a:pt x="138" y="632"/>
                  </a:cubicBezTo>
                  <a:cubicBezTo>
                    <a:pt x="196" y="627"/>
                    <a:pt x="259" y="626"/>
                    <a:pt x="323" y="626"/>
                  </a:cubicBezTo>
                  <a:cubicBezTo>
                    <a:pt x="462" y="626"/>
                    <a:pt x="607" y="633"/>
                    <a:pt x="735" y="633"/>
                  </a:cubicBezTo>
                  <a:cubicBezTo>
                    <a:pt x="2489" y="627"/>
                    <a:pt x="4219" y="612"/>
                    <a:pt x="5974" y="606"/>
                  </a:cubicBezTo>
                  <a:cubicBezTo>
                    <a:pt x="5996" y="479"/>
                    <a:pt x="6003" y="301"/>
                    <a:pt x="5996" y="171"/>
                  </a:cubicBezTo>
                  <a:cubicBezTo>
                    <a:pt x="5975" y="154"/>
                    <a:pt x="5947" y="117"/>
                    <a:pt x="5921" y="114"/>
                  </a:cubicBezTo>
                  <a:cubicBezTo>
                    <a:pt x="4874" y="32"/>
                    <a:pt x="4060" y="0"/>
                    <a:pt x="3093"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 name="Google Shape;124;p4"/>
            <p:cNvSpPr/>
            <p:nvPr/>
          </p:nvSpPr>
          <p:spPr>
            <a:xfrm>
              <a:off x="2056525" y="1296350"/>
              <a:ext cx="127925" cy="3550"/>
            </a:xfrm>
            <a:custGeom>
              <a:avLst/>
              <a:gdLst/>
              <a:ahLst/>
              <a:cxnLst/>
              <a:rect l="l" t="t" r="r" b="b"/>
              <a:pathLst>
                <a:path w="5117" h="142" extrusionOk="0">
                  <a:moveTo>
                    <a:pt x="2465" y="0"/>
                  </a:moveTo>
                  <a:cubicBezTo>
                    <a:pt x="2063" y="0"/>
                    <a:pt x="1659" y="10"/>
                    <a:pt x="1256" y="15"/>
                  </a:cubicBezTo>
                  <a:cubicBezTo>
                    <a:pt x="842" y="21"/>
                    <a:pt x="429" y="9"/>
                    <a:pt x="19" y="74"/>
                  </a:cubicBezTo>
                  <a:cubicBezTo>
                    <a:pt x="1" y="76"/>
                    <a:pt x="6" y="102"/>
                    <a:pt x="23" y="102"/>
                  </a:cubicBezTo>
                  <a:cubicBezTo>
                    <a:pt x="108" y="107"/>
                    <a:pt x="194" y="109"/>
                    <a:pt x="279" y="109"/>
                  </a:cubicBezTo>
                  <a:cubicBezTo>
                    <a:pt x="616" y="109"/>
                    <a:pt x="953" y="78"/>
                    <a:pt x="1291" y="68"/>
                  </a:cubicBezTo>
                  <a:cubicBezTo>
                    <a:pt x="1524" y="62"/>
                    <a:pt x="1757" y="60"/>
                    <a:pt x="1991" y="60"/>
                  </a:cubicBezTo>
                  <a:cubicBezTo>
                    <a:pt x="2181" y="60"/>
                    <a:pt x="2370" y="61"/>
                    <a:pt x="2560" y="63"/>
                  </a:cubicBezTo>
                  <a:cubicBezTo>
                    <a:pt x="3406" y="73"/>
                    <a:pt x="4251" y="101"/>
                    <a:pt x="5096" y="142"/>
                  </a:cubicBezTo>
                  <a:cubicBezTo>
                    <a:pt x="5116" y="142"/>
                    <a:pt x="5116" y="112"/>
                    <a:pt x="5097" y="111"/>
                  </a:cubicBezTo>
                  <a:cubicBezTo>
                    <a:pt x="4243" y="38"/>
                    <a:pt x="3383" y="4"/>
                    <a:pt x="2525" y="1"/>
                  </a:cubicBezTo>
                  <a:cubicBezTo>
                    <a:pt x="2505" y="1"/>
                    <a:pt x="2485" y="0"/>
                    <a:pt x="2465"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 name="Google Shape;125;p4"/>
            <p:cNvSpPr/>
            <p:nvPr/>
          </p:nvSpPr>
          <p:spPr>
            <a:xfrm>
              <a:off x="2073075" y="1270150"/>
              <a:ext cx="12275" cy="27750"/>
            </a:xfrm>
            <a:custGeom>
              <a:avLst/>
              <a:gdLst/>
              <a:ahLst/>
              <a:cxnLst/>
              <a:rect l="l" t="t" r="r" b="b"/>
              <a:pathLst>
                <a:path w="491" h="1110" extrusionOk="0">
                  <a:moveTo>
                    <a:pt x="22" y="0"/>
                  </a:moveTo>
                  <a:cubicBezTo>
                    <a:pt x="12" y="0"/>
                    <a:pt x="1" y="10"/>
                    <a:pt x="5" y="22"/>
                  </a:cubicBezTo>
                  <a:lnTo>
                    <a:pt x="228" y="580"/>
                  </a:lnTo>
                  <a:cubicBezTo>
                    <a:pt x="265" y="671"/>
                    <a:pt x="301" y="761"/>
                    <a:pt x="338" y="852"/>
                  </a:cubicBezTo>
                  <a:lnTo>
                    <a:pt x="392" y="989"/>
                  </a:lnTo>
                  <a:cubicBezTo>
                    <a:pt x="408" y="1029"/>
                    <a:pt x="418" y="1075"/>
                    <a:pt x="451" y="1104"/>
                  </a:cubicBezTo>
                  <a:cubicBezTo>
                    <a:pt x="455" y="1107"/>
                    <a:pt x="461" y="1109"/>
                    <a:pt x="466" y="1109"/>
                  </a:cubicBezTo>
                  <a:cubicBezTo>
                    <a:pt x="477" y="1109"/>
                    <a:pt x="487" y="1101"/>
                    <a:pt x="488" y="1088"/>
                  </a:cubicBezTo>
                  <a:cubicBezTo>
                    <a:pt x="491" y="1046"/>
                    <a:pt x="467" y="1011"/>
                    <a:pt x="452" y="974"/>
                  </a:cubicBezTo>
                  <a:cubicBezTo>
                    <a:pt x="433" y="930"/>
                    <a:pt x="414" y="884"/>
                    <a:pt x="393" y="840"/>
                  </a:cubicBezTo>
                  <a:cubicBezTo>
                    <a:pt x="354" y="746"/>
                    <a:pt x="313" y="653"/>
                    <a:pt x="273" y="559"/>
                  </a:cubicBezTo>
                  <a:cubicBezTo>
                    <a:pt x="194" y="377"/>
                    <a:pt x="115" y="192"/>
                    <a:pt x="36" y="9"/>
                  </a:cubicBezTo>
                  <a:cubicBezTo>
                    <a:pt x="33" y="3"/>
                    <a:pt x="28" y="0"/>
                    <a:pt x="22"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11"/>
        <p:cNvGrpSpPr/>
        <p:nvPr/>
      </p:nvGrpSpPr>
      <p:grpSpPr>
        <a:xfrm>
          <a:off x="0" y="0"/>
          <a:ext cx="0" cy="0"/>
          <a:chOff x="0" y="0"/>
          <a:chExt cx="0" cy="0"/>
        </a:xfrm>
      </p:grpSpPr>
      <p:grpSp>
        <p:nvGrpSpPr>
          <p:cNvPr id="412" name="Google Shape;412;p11"/>
          <p:cNvGrpSpPr/>
          <p:nvPr/>
        </p:nvGrpSpPr>
        <p:grpSpPr>
          <a:xfrm>
            <a:off x="-807700" y="-150494"/>
            <a:ext cx="11108498" cy="7146738"/>
            <a:chOff x="-807700" y="-150494"/>
            <a:chExt cx="11108498" cy="7146738"/>
          </a:xfrm>
        </p:grpSpPr>
        <p:sp>
          <p:nvSpPr>
            <p:cNvPr id="413" name="Google Shape;413;p11"/>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 name="Google Shape;414;p11"/>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5" name="Google Shape;415;p11"/>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6" name="Google Shape;416;p11"/>
          <p:cNvGrpSpPr/>
          <p:nvPr/>
        </p:nvGrpSpPr>
        <p:grpSpPr>
          <a:xfrm>
            <a:off x="210304" y="635235"/>
            <a:ext cx="2445961" cy="3196115"/>
            <a:chOff x="2491761" y="388856"/>
            <a:chExt cx="1321070" cy="1726230"/>
          </a:xfrm>
        </p:grpSpPr>
        <p:grpSp>
          <p:nvGrpSpPr>
            <p:cNvPr id="417" name="Google Shape;417;p11"/>
            <p:cNvGrpSpPr/>
            <p:nvPr/>
          </p:nvGrpSpPr>
          <p:grpSpPr>
            <a:xfrm>
              <a:off x="3561841" y="1131061"/>
              <a:ext cx="250990" cy="983513"/>
              <a:chOff x="3561841" y="1131061"/>
              <a:chExt cx="250990" cy="983513"/>
            </a:xfrm>
          </p:grpSpPr>
          <p:sp>
            <p:nvSpPr>
              <p:cNvPr id="418" name="Google Shape;418;p11"/>
              <p:cNvSpPr/>
              <p:nvPr/>
            </p:nvSpPr>
            <p:spPr>
              <a:xfrm>
                <a:off x="3561841" y="1131061"/>
                <a:ext cx="250990" cy="983513"/>
              </a:xfrm>
              <a:custGeom>
                <a:avLst/>
                <a:gdLst/>
                <a:ahLst/>
                <a:cxnLst/>
                <a:rect l="l" t="t" r="r" b="b"/>
                <a:pathLst>
                  <a:path w="4407" h="17269" extrusionOk="0">
                    <a:moveTo>
                      <a:pt x="1571" y="1"/>
                    </a:moveTo>
                    <a:cubicBezTo>
                      <a:pt x="832" y="1"/>
                      <a:pt x="3" y="33"/>
                      <a:pt x="1" y="357"/>
                    </a:cubicBezTo>
                    <a:cubicBezTo>
                      <a:pt x="0" y="601"/>
                      <a:pt x="177" y="649"/>
                      <a:pt x="317" y="649"/>
                    </a:cubicBezTo>
                    <a:cubicBezTo>
                      <a:pt x="409" y="649"/>
                      <a:pt x="486" y="628"/>
                      <a:pt x="486" y="628"/>
                    </a:cubicBezTo>
                    <a:lnTo>
                      <a:pt x="486" y="628"/>
                    </a:lnTo>
                    <a:lnTo>
                      <a:pt x="390" y="17268"/>
                    </a:lnTo>
                    <a:lnTo>
                      <a:pt x="3548" y="17175"/>
                    </a:lnTo>
                    <a:lnTo>
                      <a:pt x="3725" y="563"/>
                    </a:lnTo>
                    <a:cubicBezTo>
                      <a:pt x="3725" y="563"/>
                      <a:pt x="3875" y="599"/>
                      <a:pt x="4033" y="599"/>
                    </a:cubicBezTo>
                    <a:cubicBezTo>
                      <a:pt x="4212" y="599"/>
                      <a:pt x="4401" y="553"/>
                      <a:pt x="4403" y="356"/>
                    </a:cubicBezTo>
                    <a:cubicBezTo>
                      <a:pt x="4406" y="18"/>
                      <a:pt x="3137" y="3"/>
                      <a:pt x="2311" y="3"/>
                    </a:cubicBezTo>
                    <a:cubicBezTo>
                      <a:pt x="2231" y="3"/>
                      <a:pt x="2156" y="3"/>
                      <a:pt x="2086" y="3"/>
                    </a:cubicBezTo>
                    <a:cubicBezTo>
                      <a:pt x="1928" y="3"/>
                      <a:pt x="1752" y="1"/>
                      <a:pt x="15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9" name="Google Shape;419;p11"/>
              <p:cNvSpPr/>
              <p:nvPr/>
            </p:nvSpPr>
            <p:spPr>
              <a:xfrm>
                <a:off x="3561841" y="1131061"/>
                <a:ext cx="250990" cy="983513"/>
              </a:xfrm>
              <a:custGeom>
                <a:avLst/>
                <a:gdLst/>
                <a:ahLst/>
                <a:cxnLst/>
                <a:rect l="l" t="t" r="r" b="b"/>
                <a:pathLst>
                  <a:path w="4407" h="17269" extrusionOk="0">
                    <a:moveTo>
                      <a:pt x="1571" y="1"/>
                    </a:moveTo>
                    <a:cubicBezTo>
                      <a:pt x="832" y="1"/>
                      <a:pt x="3" y="33"/>
                      <a:pt x="1" y="357"/>
                    </a:cubicBezTo>
                    <a:cubicBezTo>
                      <a:pt x="0" y="601"/>
                      <a:pt x="177" y="649"/>
                      <a:pt x="317" y="649"/>
                    </a:cubicBezTo>
                    <a:cubicBezTo>
                      <a:pt x="409" y="649"/>
                      <a:pt x="486" y="628"/>
                      <a:pt x="486" y="628"/>
                    </a:cubicBezTo>
                    <a:lnTo>
                      <a:pt x="486" y="628"/>
                    </a:lnTo>
                    <a:lnTo>
                      <a:pt x="390" y="17268"/>
                    </a:lnTo>
                    <a:lnTo>
                      <a:pt x="3548" y="17175"/>
                    </a:lnTo>
                    <a:lnTo>
                      <a:pt x="3725" y="563"/>
                    </a:lnTo>
                    <a:cubicBezTo>
                      <a:pt x="3725" y="563"/>
                      <a:pt x="3875" y="599"/>
                      <a:pt x="4033" y="599"/>
                    </a:cubicBezTo>
                    <a:cubicBezTo>
                      <a:pt x="4212" y="599"/>
                      <a:pt x="4401" y="553"/>
                      <a:pt x="4403" y="356"/>
                    </a:cubicBezTo>
                    <a:cubicBezTo>
                      <a:pt x="4406" y="18"/>
                      <a:pt x="3137" y="3"/>
                      <a:pt x="2311" y="3"/>
                    </a:cubicBezTo>
                    <a:cubicBezTo>
                      <a:pt x="2231" y="3"/>
                      <a:pt x="2156" y="3"/>
                      <a:pt x="2086" y="3"/>
                    </a:cubicBezTo>
                    <a:cubicBezTo>
                      <a:pt x="1928" y="3"/>
                      <a:pt x="1752" y="1"/>
                      <a:pt x="1571" y="1"/>
                    </a:cubicBez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 name="Google Shape;420;p11"/>
              <p:cNvSpPr/>
              <p:nvPr/>
            </p:nvSpPr>
            <p:spPr>
              <a:xfrm>
                <a:off x="3562069" y="1144958"/>
                <a:ext cx="250192" cy="969616"/>
              </a:xfrm>
              <a:custGeom>
                <a:avLst/>
                <a:gdLst/>
                <a:ahLst/>
                <a:cxnLst/>
                <a:rect l="l" t="t" r="r" b="b"/>
                <a:pathLst>
                  <a:path w="4393" h="17025" extrusionOk="0">
                    <a:moveTo>
                      <a:pt x="2105" y="0"/>
                    </a:moveTo>
                    <a:cubicBezTo>
                      <a:pt x="1223" y="0"/>
                      <a:pt x="450" y="128"/>
                      <a:pt x="1" y="164"/>
                    </a:cubicBezTo>
                    <a:cubicBezTo>
                      <a:pt x="22" y="365"/>
                      <a:pt x="184" y="407"/>
                      <a:pt x="314" y="407"/>
                    </a:cubicBezTo>
                    <a:cubicBezTo>
                      <a:pt x="405" y="407"/>
                      <a:pt x="482" y="386"/>
                      <a:pt x="482" y="386"/>
                    </a:cubicBezTo>
                    <a:lnTo>
                      <a:pt x="482" y="386"/>
                    </a:lnTo>
                    <a:lnTo>
                      <a:pt x="472" y="1904"/>
                    </a:lnTo>
                    <a:cubicBezTo>
                      <a:pt x="662" y="970"/>
                      <a:pt x="991" y="517"/>
                      <a:pt x="1458" y="517"/>
                    </a:cubicBezTo>
                    <a:cubicBezTo>
                      <a:pt x="1460" y="517"/>
                      <a:pt x="1462" y="517"/>
                      <a:pt x="1465" y="517"/>
                    </a:cubicBezTo>
                    <a:cubicBezTo>
                      <a:pt x="2954" y="517"/>
                      <a:pt x="3136" y="1499"/>
                      <a:pt x="3038" y="3547"/>
                    </a:cubicBezTo>
                    <a:cubicBezTo>
                      <a:pt x="2942" y="5587"/>
                      <a:pt x="2568" y="16504"/>
                      <a:pt x="1340" y="16540"/>
                    </a:cubicBezTo>
                    <a:cubicBezTo>
                      <a:pt x="1339" y="16540"/>
                      <a:pt x="1339" y="16540"/>
                      <a:pt x="1339" y="16540"/>
                    </a:cubicBezTo>
                    <a:cubicBezTo>
                      <a:pt x="935" y="16540"/>
                      <a:pt x="650" y="6063"/>
                      <a:pt x="453" y="5419"/>
                    </a:cubicBezTo>
                    <a:lnTo>
                      <a:pt x="386" y="17024"/>
                    </a:lnTo>
                    <a:lnTo>
                      <a:pt x="3544" y="16931"/>
                    </a:lnTo>
                    <a:lnTo>
                      <a:pt x="3721" y="319"/>
                    </a:lnTo>
                    <a:cubicBezTo>
                      <a:pt x="3721" y="319"/>
                      <a:pt x="3869" y="355"/>
                      <a:pt x="4027" y="355"/>
                    </a:cubicBezTo>
                    <a:cubicBezTo>
                      <a:pt x="4187" y="355"/>
                      <a:pt x="4358" y="317"/>
                      <a:pt x="4392" y="166"/>
                    </a:cubicBezTo>
                    <a:cubicBezTo>
                      <a:pt x="3984" y="165"/>
                      <a:pt x="3110" y="0"/>
                      <a:pt x="2105"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1" name="Google Shape;421;p11"/>
              <p:cNvSpPr/>
              <p:nvPr/>
            </p:nvSpPr>
            <p:spPr>
              <a:xfrm>
                <a:off x="3583996" y="1142566"/>
                <a:ext cx="228721" cy="971951"/>
              </a:xfrm>
              <a:custGeom>
                <a:avLst/>
                <a:gdLst/>
                <a:ahLst/>
                <a:cxnLst/>
                <a:rect l="l" t="t" r="r" b="b"/>
                <a:pathLst>
                  <a:path w="4016" h="17066" extrusionOk="0">
                    <a:moveTo>
                      <a:pt x="3903" y="0"/>
                    </a:moveTo>
                    <a:cubicBezTo>
                      <a:pt x="3897" y="193"/>
                      <a:pt x="3706" y="239"/>
                      <a:pt x="3527" y="239"/>
                    </a:cubicBezTo>
                    <a:cubicBezTo>
                      <a:pt x="3368" y="239"/>
                      <a:pt x="3218" y="202"/>
                      <a:pt x="3218" y="202"/>
                    </a:cubicBezTo>
                    <a:lnTo>
                      <a:pt x="3044" y="16865"/>
                    </a:lnTo>
                    <a:lnTo>
                      <a:pt x="1" y="16955"/>
                    </a:lnTo>
                    <a:lnTo>
                      <a:pt x="1" y="17065"/>
                    </a:lnTo>
                    <a:lnTo>
                      <a:pt x="3159" y="16972"/>
                    </a:lnTo>
                    <a:lnTo>
                      <a:pt x="3336" y="359"/>
                    </a:lnTo>
                    <a:cubicBezTo>
                      <a:pt x="3336" y="359"/>
                      <a:pt x="3485" y="396"/>
                      <a:pt x="3644" y="396"/>
                    </a:cubicBezTo>
                    <a:cubicBezTo>
                      <a:pt x="3822" y="396"/>
                      <a:pt x="4013" y="350"/>
                      <a:pt x="4016" y="153"/>
                    </a:cubicBezTo>
                    <a:cubicBezTo>
                      <a:pt x="4016" y="92"/>
                      <a:pt x="3975" y="42"/>
                      <a:pt x="3903" y="0"/>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2" name="Google Shape;422;p11"/>
              <p:cNvSpPr/>
              <p:nvPr/>
            </p:nvSpPr>
            <p:spPr>
              <a:xfrm>
                <a:off x="3606947" y="1274297"/>
                <a:ext cx="13839" cy="716349"/>
              </a:xfrm>
              <a:custGeom>
                <a:avLst/>
                <a:gdLst/>
                <a:ahLst/>
                <a:cxnLst/>
                <a:rect l="l" t="t" r="r" b="b"/>
                <a:pathLst>
                  <a:path w="243" h="12578" extrusionOk="0">
                    <a:moveTo>
                      <a:pt x="163" y="1"/>
                    </a:moveTo>
                    <a:cubicBezTo>
                      <a:pt x="109" y="1"/>
                      <a:pt x="46" y="2858"/>
                      <a:pt x="24" y="6350"/>
                    </a:cubicBezTo>
                    <a:cubicBezTo>
                      <a:pt x="0" y="9804"/>
                      <a:pt x="27" y="12578"/>
                      <a:pt x="79" y="12578"/>
                    </a:cubicBezTo>
                    <a:cubicBezTo>
                      <a:pt x="79" y="12578"/>
                      <a:pt x="79" y="12578"/>
                      <a:pt x="79" y="12578"/>
                    </a:cubicBezTo>
                    <a:cubicBezTo>
                      <a:pt x="134" y="12577"/>
                      <a:pt x="197" y="9803"/>
                      <a:pt x="220" y="6347"/>
                    </a:cubicBezTo>
                    <a:cubicBezTo>
                      <a:pt x="243" y="2857"/>
                      <a:pt x="219" y="1"/>
                      <a:pt x="163"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 name="Google Shape;423;p11"/>
              <p:cNvSpPr/>
              <p:nvPr/>
            </p:nvSpPr>
            <p:spPr>
              <a:xfrm>
                <a:off x="3650687" y="1205612"/>
                <a:ext cx="14808" cy="821654"/>
              </a:xfrm>
              <a:custGeom>
                <a:avLst/>
                <a:gdLst/>
                <a:ahLst/>
                <a:cxnLst/>
                <a:rect l="l" t="t" r="r" b="b"/>
                <a:pathLst>
                  <a:path w="260" h="14427" extrusionOk="0">
                    <a:moveTo>
                      <a:pt x="185" y="1"/>
                    </a:moveTo>
                    <a:cubicBezTo>
                      <a:pt x="131" y="1"/>
                      <a:pt x="62" y="3285"/>
                      <a:pt x="31" y="7294"/>
                    </a:cubicBezTo>
                    <a:cubicBezTo>
                      <a:pt x="1" y="11252"/>
                      <a:pt x="21" y="14427"/>
                      <a:pt x="75" y="14427"/>
                    </a:cubicBezTo>
                    <a:cubicBezTo>
                      <a:pt x="75" y="14427"/>
                      <a:pt x="75" y="14427"/>
                      <a:pt x="75" y="14427"/>
                    </a:cubicBezTo>
                    <a:cubicBezTo>
                      <a:pt x="128" y="14426"/>
                      <a:pt x="196" y="11251"/>
                      <a:pt x="227" y="7291"/>
                    </a:cubicBezTo>
                    <a:cubicBezTo>
                      <a:pt x="259" y="3284"/>
                      <a:pt x="241" y="1"/>
                      <a:pt x="185"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4" name="Google Shape;424;p11"/>
              <p:cNvSpPr/>
              <p:nvPr/>
            </p:nvSpPr>
            <p:spPr>
              <a:xfrm>
                <a:off x="3696989" y="1251744"/>
                <a:ext cx="14751" cy="730017"/>
              </a:xfrm>
              <a:custGeom>
                <a:avLst/>
                <a:gdLst/>
                <a:ahLst/>
                <a:cxnLst/>
                <a:rect l="l" t="t" r="r" b="b"/>
                <a:pathLst>
                  <a:path w="259" h="12818" extrusionOk="0">
                    <a:moveTo>
                      <a:pt x="187" y="0"/>
                    </a:moveTo>
                    <a:cubicBezTo>
                      <a:pt x="132" y="0"/>
                      <a:pt x="63" y="2913"/>
                      <a:pt x="31" y="6472"/>
                    </a:cubicBezTo>
                    <a:cubicBezTo>
                      <a:pt x="0" y="9992"/>
                      <a:pt x="19" y="12818"/>
                      <a:pt x="73" y="12818"/>
                    </a:cubicBezTo>
                    <a:cubicBezTo>
                      <a:pt x="73" y="12818"/>
                      <a:pt x="73" y="12818"/>
                      <a:pt x="73" y="12818"/>
                    </a:cubicBezTo>
                    <a:cubicBezTo>
                      <a:pt x="126" y="12816"/>
                      <a:pt x="195" y="9989"/>
                      <a:pt x="227" y="6469"/>
                    </a:cubicBezTo>
                    <a:cubicBezTo>
                      <a:pt x="259" y="2912"/>
                      <a:pt x="242" y="0"/>
                      <a:pt x="187"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5" name="Google Shape;425;p11"/>
              <p:cNvSpPr/>
              <p:nvPr/>
            </p:nvSpPr>
            <p:spPr>
              <a:xfrm>
                <a:off x="3565144" y="1149799"/>
                <a:ext cx="241479" cy="50403"/>
              </a:xfrm>
              <a:custGeom>
                <a:avLst/>
                <a:gdLst/>
                <a:ahLst/>
                <a:cxnLst/>
                <a:rect l="l" t="t" r="r" b="b"/>
                <a:pathLst>
                  <a:path w="4240" h="885" extrusionOk="0">
                    <a:moveTo>
                      <a:pt x="2357" y="0"/>
                    </a:moveTo>
                    <a:cubicBezTo>
                      <a:pt x="1355" y="0"/>
                      <a:pt x="435" y="140"/>
                      <a:pt x="1" y="217"/>
                    </a:cubicBezTo>
                    <a:cubicBezTo>
                      <a:pt x="64" y="299"/>
                      <a:pt x="172" y="319"/>
                      <a:pt x="263" y="319"/>
                    </a:cubicBezTo>
                    <a:cubicBezTo>
                      <a:pt x="354" y="319"/>
                      <a:pt x="429" y="299"/>
                      <a:pt x="429" y="299"/>
                    </a:cubicBezTo>
                    <a:lnTo>
                      <a:pt x="429" y="299"/>
                    </a:lnTo>
                    <a:lnTo>
                      <a:pt x="428" y="494"/>
                    </a:lnTo>
                    <a:cubicBezTo>
                      <a:pt x="962" y="323"/>
                      <a:pt x="1424" y="253"/>
                      <a:pt x="1825" y="253"/>
                    </a:cubicBezTo>
                    <a:cubicBezTo>
                      <a:pt x="2648" y="253"/>
                      <a:pt x="3219" y="549"/>
                      <a:pt x="3659" y="885"/>
                    </a:cubicBezTo>
                    <a:lnTo>
                      <a:pt x="3667" y="236"/>
                    </a:lnTo>
                    <a:cubicBezTo>
                      <a:pt x="3667" y="236"/>
                      <a:pt x="3813" y="271"/>
                      <a:pt x="3970" y="271"/>
                    </a:cubicBezTo>
                    <a:cubicBezTo>
                      <a:pt x="4066" y="271"/>
                      <a:pt x="4166" y="258"/>
                      <a:pt x="4239" y="215"/>
                    </a:cubicBezTo>
                    <a:cubicBezTo>
                      <a:pt x="3647" y="55"/>
                      <a:pt x="2986" y="0"/>
                      <a:pt x="2357"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6" name="Google Shape;426;p11"/>
            <p:cNvGrpSpPr/>
            <p:nvPr/>
          </p:nvGrpSpPr>
          <p:grpSpPr>
            <a:xfrm>
              <a:off x="3246381" y="1130150"/>
              <a:ext cx="380101" cy="456645"/>
              <a:chOff x="3246381" y="1130150"/>
              <a:chExt cx="380101" cy="456645"/>
            </a:xfrm>
          </p:grpSpPr>
          <p:sp>
            <p:nvSpPr>
              <p:cNvPr id="427" name="Google Shape;427;p11"/>
              <p:cNvSpPr/>
              <p:nvPr/>
            </p:nvSpPr>
            <p:spPr>
              <a:xfrm>
                <a:off x="3246381" y="1148773"/>
                <a:ext cx="376627" cy="438022"/>
              </a:xfrm>
              <a:custGeom>
                <a:avLst/>
                <a:gdLst/>
                <a:ahLst/>
                <a:cxnLst/>
                <a:rect l="l" t="t" r="r" b="b"/>
                <a:pathLst>
                  <a:path w="6613" h="7691" extrusionOk="0">
                    <a:moveTo>
                      <a:pt x="1" y="1"/>
                    </a:moveTo>
                    <a:lnTo>
                      <a:pt x="16" y="5052"/>
                    </a:lnTo>
                    <a:lnTo>
                      <a:pt x="718" y="5198"/>
                    </a:lnTo>
                    <a:cubicBezTo>
                      <a:pt x="718" y="5198"/>
                      <a:pt x="1606" y="2315"/>
                      <a:pt x="3127" y="2315"/>
                    </a:cubicBezTo>
                    <a:cubicBezTo>
                      <a:pt x="3283" y="2315"/>
                      <a:pt x="3446" y="2345"/>
                      <a:pt x="3615" y="2412"/>
                    </a:cubicBezTo>
                    <a:cubicBezTo>
                      <a:pt x="5673" y="3228"/>
                      <a:pt x="5852" y="7469"/>
                      <a:pt x="5852" y="7469"/>
                    </a:cubicBezTo>
                    <a:lnTo>
                      <a:pt x="6189" y="7680"/>
                    </a:lnTo>
                    <a:lnTo>
                      <a:pt x="6613" y="7690"/>
                    </a:lnTo>
                    <a:lnTo>
                      <a:pt x="6173" y="2964"/>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 name="Google Shape;428;p11"/>
              <p:cNvSpPr/>
              <p:nvPr/>
            </p:nvSpPr>
            <p:spPr>
              <a:xfrm>
                <a:off x="3246381" y="1148717"/>
                <a:ext cx="351226" cy="296153"/>
              </a:xfrm>
              <a:custGeom>
                <a:avLst/>
                <a:gdLst/>
                <a:ahLst/>
                <a:cxnLst/>
                <a:rect l="l" t="t" r="r" b="b"/>
                <a:pathLst>
                  <a:path w="6167" h="5200" extrusionOk="0">
                    <a:moveTo>
                      <a:pt x="1" y="1"/>
                    </a:moveTo>
                    <a:lnTo>
                      <a:pt x="16" y="5053"/>
                    </a:lnTo>
                    <a:lnTo>
                      <a:pt x="718" y="5199"/>
                    </a:lnTo>
                    <a:cubicBezTo>
                      <a:pt x="718" y="5199"/>
                      <a:pt x="1606" y="2316"/>
                      <a:pt x="3126" y="2316"/>
                    </a:cubicBezTo>
                    <a:cubicBezTo>
                      <a:pt x="3282" y="2316"/>
                      <a:pt x="3445" y="2346"/>
                      <a:pt x="3614" y="2413"/>
                    </a:cubicBezTo>
                    <a:cubicBezTo>
                      <a:pt x="4046" y="2585"/>
                      <a:pt x="4395" y="2909"/>
                      <a:pt x="4679" y="3313"/>
                    </a:cubicBezTo>
                    <a:cubicBezTo>
                      <a:pt x="4840" y="3250"/>
                      <a:pt x="5006" y="3193"/>
                      <a:pt x="5179" y="3146"/>
                    </a:cubicBezTo>
                    <a:cubicBezTo>
                      <a:pt x="5512" y="3052"/>
                      <a:pt x="5843" y="2992"/>
                      <a:pt x="6167" y="2962"/>
                    </a:cubicBezTo>
                    <a:lnTo>
                      <a:pt x="1" y="1"/>
                    </a:ln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 name="Google Shape;429;p11"/>
              <p:cNvSpPr/>
              <p:nvPr/>
            </p:nvSpPr>
            <p:spPr>
              <a:xfrm>
                <a:off x="3264321" y="1130150"/>
                <a:ext cx="362161" cy="455449"/>
              </a:xfrm>
              <a:custGeom>
                <a:avLst/>
                <a:gdLst/>
                <a:ahLst/>
                <a:cxnLst/>
                <a:rect l="l" t="t" r="r" b="b"/>
                <a:pathLst>
                  <a:path w="6359" h="7997" extrusionOk="0">
                    <a:moveTo>
                      <a:pt x="1" y="1"/>
                    </a:moveTo>
                    <a:lnTo>
                      <a:pt x="13" y="5010"/>
                    </a:lnTo>
                    <a:lnTo>
                      <a:pt x="725" y="5171"/>
                    </a:lnTo>
                    <a:cubicBezTo>
                      <a:pt x="725" y="5171"/>
                      <a:pt x="1561" y="2306"/>
                      <a:pt x="3100" y="2306"/>
                    </a:cubicBezTo>
                    <a:cubicBezTo>
                      <a:pt x="3261" y="2306"/>
                      <a:pt x="3430" y="2337"/>
                      <a:pt x="3606" y="2406"/>
                    </a:cubicBezTo>
                    <a:cubicBezTo>
                      <a:pt x="5751" y="3250"/>
                      <a:pt x="5961" y="7790"/>
                      <a:pt x="5961" y="7790"/>
                    </a:cubicBezTo>
                    <a:lnTo>
                      <a:pt x="6305" y="7996"/>
                    </a:lnTo>
                    <a:lnTo>
                      <a:pt x="6359" y="2994"/>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 name="Google Shape;430;p11"/>
              <p:cNvSpPr/>
              <p:nvPr/>
            </p:nvSpPr>
            <p:spPr>
              <a:xfrm>
                <a:off x="3264321" y="1130150"/>
                <a:ext cx="362161" cy="455449"/>
              </a:xfrm>
              <a:custGeom>
                <a:avLst/>
                <a:gdLst/>
                <a:ahLst/>
                <a:cxnLst/>
                <a:rect l="l" t="t" r="r" b="b"/>
                <a:pathLst>
                  <a:path w="6359" h="7997" extrusionOk="0">
                    <a:moveTo>
                      <a:pt x="1" y="1"/>
                    </a:moveTo>
                    <a:lnTo>
                      <a:pt x="13" y="5010"/>
                    </a:lnTo>
                    <a:lnTo>
                      <a:pt x="725" y="5171"/>
                    </a:lnTo>
                    <a:cubicBezTo>
                      <a:pt x="725" y="5171"/>
                      <a:pt x="1561" y="2306"/>
                      <a:pt x="3100" y="2306"/>
                    </a:cubicBezTo>
                    <a:cubicBezTo>
                      <a:pt x="3261" y="2306"/>
                      <a:pt x="3430" y="2337"/>
                      <a:pt x="3606" y="2406"/>
                    </a:cubicBezTo>
                    <a:cubicBezTo>
                      <a:pt x="5751" y="3250"/>
                      <a:pt x="5961" y="7790"/>
                      <a:pt x="5961" y="7790"/>
                    </a:cubicBezTo>
                    <a:lnTo>
                      <a:pt x="6305" y="7996"/>
                    </a:lnTo>
                    <a:lnTo>
                      <a:pt x="6359" y="2994"/>
                    </a:lnTo>
                    <a:lnTo>
                      <a:pt x="1" y="1"/>
                    </a:ln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31" name="Google Shape;431;p11"/>
            <p:cNvGrpSpPr/>
            <p:nvPr/>
          </p:nvGrpSpPr>
          <p:grpSpPr>
            <a:xfrm>
              <a:off x="3067607" y="858373"/>
              <a:ext cx="279580" cy="1241166"/>
              <a:chOff x="3067607" y="858373"/>
              <a:chExt cx="279580" cy="1241166"/>
            </a:xfrm>
          </p:grpSpPr>
          <p:sp>
            <p:nvSpPr>
              <p:cNvPr id="432" name="Google Shape;432;p11"/>
              <p:cNvSpPr/>
              <p:nvPr/>
            </p:nvSpPr>
            <p:spPr>
              <a:xfrm>
                <a:off x="3067607" y="858373"/>
                <a:ext cx="279580" cy="1241166"/>
              </a:xfrm>
              <a:custGeom>
                <a:avLst/>
                <a:gdLst/>
                <a:ahLst/>
                <a:cxnLst/>
                <a:rect l="l" t="t" r="r" b="b"/>
                <a:pathLst>
                  <a:path w="4909" h="21793" extrusionOk="0">
                    <a:moveTo>
                      <a:pt x="1583" y="1"/>
                    </a:moveTo>
                    <a:cubicBezTo>
                      <a:pt x="805" y="1"/>
                      <a:pt x="1" y="55"/>
                      <a:pt x="4" y="441"/>
                    </a:cubicBezTo>
                    <a:cubicBezTo>
                      <a:pt x="6" y="753"/>
                      <a:pt x="208" y="814"/>
                      <a:pt x="364" y="814"/>
                    </a:cubicBezTo>
                    <a:cubicBezTo>
                      <a:pt x="465" y="814"/>
                      <a:pt x="548" y="789"/>
                      <a:pt x="548" y="789"/>
                    </a:cubicBezTo>
                    <a:lnTo>
                      <a:pt x="693" y="21793"/>
                    </a:lnTo>
                    <a:lnTo>
                      <a:pt x="4187" y="21693"/>
                    </a:lnTo>
                    <a:lnTo>
                      <a:pt x="4153" y="736"/>
                    </a:lnTo>
                    <a:lnTo>
                      <a:pt x="4153" y="736"/>
                    </a:lnTo>
                    <a:cubicBezTo>
                      <a:pt x="4153" y="736"/>
                      <a:pt x="4323" y="784"/>
                      <a:pt x="4503" y="784"/>
                    </a:cubicBezTo>
                    <a:cubicBezTo>
                      <a:pt x="4700" y="784"/>
                      <a:pt x="4907" y="726"/>
                      <a:pt x="4908" y="479"/>
                    </a:cubicBezTo>
                    <a:cubicBezTo>
                      <a:pt x="4908" y="5"/>
                      <a:pt x="3207" y="16"/>
                      <a:pt x="2322" y="9"/>
                    </a:cubicBezTo>
                    <a:cubicBezTo>
                      <a:pt x="2099" y="7"/>
                      <a:pt x="1843" y="1"/>
                      <a:pt x="15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 name="Google Shape;433;p11"/>
              <p:cNvSpPr/>
              <p:nvPr/>
            </p:nvSpPr>
            <p:spPr>
              <a:xfrm>
                <a:off x="3067607" y="858373"/>
                <a:ext cx="279580" cy="1241166"/>
              </a:xfrm>
              <a:custGeom>
                <a:avLst/>
                <a:gdLst/>
                <a:ahLst/>
                <a:cxnLst/>
                <a:rect l="l" t="t" r="r" b="b"/>
                <a:pathLst>
                  <a:path w="4909" h="21793" extrusionOk="0">
                    <a:moveTo>
                      <a:pt x="1583" y="1"/>
                    </a:moveTo>
                    <a:cubicBezTo>
                      <a:pt x="805" y="1"/>
                      <a:pt x="1" y="55"/>
                      <a:pt x="4" y="441"/>
                    </a:cubicBezTo>
                    <a:cubicBezTo>
                      <a:pt x="6" y="753"/>
                      <a:pt x="208" y="814"/>
                      <a:pt x="364" y="814"/>
                    </a:cubicBezTo>
                    <a:cubicBezTo>
                      <a:pt x="465" y="814"/>
                      <a:pt x="548" y="789"/>
                      <a:pt x="548" y="789"/>
                    </a:cubicBezTo>
                    <a:lnTo>
                      <a:pt x="693" y="21793"/>
                    </a:lnTo>
                    <a:lnTo>
                      <a:pt x="4187" y="21693"/>
                    </a:lnTo>
                    <a:lnTo>
                      <a:pt x="4153" y="736"/>
                    </a:lnTo>
                    <a:lnTo>
                      <a:pt x="4153" y="736"/>
                    </a:lnTo>
                    <a:cubicBezTo>
                      <a:pt x="4153" y="736"/>
                      <a:pt x="4323" y="784"/>
                      <a:pt x="4503" y="784"/>
                    </a:cubicBezTo>
                    <a:cubicBezTo>
                      <a:pt x="4700" y="784"/>
                      <a:pt x="4907" y="726"/>
                      <a:pt x="4908" y="479"/>
                    </a:cubicBezTo>
                    <a:cubicBezTo>
                      <a:pt x="4908" y="5"/>
                      <a:pt x="3207" y="16"/>
                      <a:pt x="2322" y="9"/>
                    </a:cubicBezTo>
                    <a:cubicBezTo>
                      <a:pt x="2099" y="7"/>
                      <a:pt x="1843" y="1"/>
                      <a:pt x="1583" y="1"/>
                    </a:cubicBez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 name="Google Shape;434;p11"/>
              <p:cNvSpPr/>
              <p:nvPr/>
            </p:nvSpPr>
            <p:spPr>
              <a:xfrm>
                <a:off x="3068063" y="876256"/>
                <a:ext cx="278555" cy="1223283"/>
              </a:xfrm>
              <a:custGeom>
                <a:avLst/>
                <a:gdLst/>
                <a:ahLst/>
                <a:cxnLst/>
                <a:rect l="l" t="t" r="r" b="b"/>
                <a:pathLst>
                  <a:path w="4891" h="21479" extrusionOk="0">
                    <a:moveTo>
                      <a:pt x="2264" y="1"/>
                    </a:moveTo>
                    <a:cubicBezTo>
                      <a:pt x="1312" y="1"/>
                      <a:pt x="484" y="150"/>
                      <a:pt x="0" y="187"/>
                    </a:cubicBezTo>
                    <a:cubicBezTo>
                      <a:pt x="27" y="446"/>
                      <a:pt x="212" y="499"/>
                      <a:pt x="358" y="499"/>
                    </a:cubicBezTo>
                    <a:cubicBezTo>
                      <a:pt x="458" y="499"/>
                      <a:pt x="540" y="475"/>
                      <a:pt x="540" y="475"/>
                    </a:cubicBezTo>
                    <a:lnTo>
                      <a:pt x="553" y="2401"/>
                    </a:lnTo>
                    <a:cubicBezTo>
                      <a:pt x="751" y="1223"/>
                      <a:pt x="1107" y="649"/>
                      <a:pt x="1625" y="649"/>
                    </a:cubicBezTo>
                    <a:cubicBezTo>
                      <a:pt x="1627" y="649"/>
                      <a:pt x="1629" y="649"/>
                      <a:pt x="1631" y="650"/>
                    </a:cubicBezTo>
                    <a:cubicBezTo>
                      <a:pt x="3297" y="660"/>
                      <a:pt x="3512" y="1908"/>
                      <a:pt x="3433" y="4507"/>
                    </a:cubicBezTo>
                    <a:cubicBezTo>
                      <a:pt x="3354" y="7087"/>
                      <a:pt x="3094" y="20836"/>
                      <a:pt x="1735" y="20874"/>
                    </a:cubicBezTo>
                    <a:cubicBezTo>
                      <a:pt x="1735" y="20874"/>
                      <a:pt x="1735" y="20874"/>
                      <a:pt x="1734" y="20874"/>
                    </a:cubicBezTo>
                    <a:cubicBezTo>
                      <a:pt x="1287" y="20874"/>
                      <a:pt x="813" y="7674"/>
                      <a:pt x="584" y="6858"/>
                    </a:cubicBezTo>
                    <a:lnTo>
                      <a:pt x="584" y="6858"/>
                    </a:lnTo>
                    <a:lnTo>
                      <a:pt x="685" y="21479"/>
                    </a:lnTo>
                    <a:lnTo>
                      <a:pt x="4179" y="21379"/>
                    </a:lnTo>
                    <a:lnTo>
                      <a:pt x="4145" y="422"/>
                    </a:lnTo>
                    <a:lnTo>
                      <a:pt x="4145" y="422"/>
                    </a:lnTo>
                    <a:cubicBezTo>
                      <a:pt x="4145" y="422"/>
                      <a:pt x="4315" y="470"/>
                      <a:pt x="4493" y="470"/>
                    </a:cubicBezTo>
                    <a:cubicBezTo>
                      <a:pt x="4670" y="470"/>
                      <a:pt x="4855" y="423"/>
                      <a:pt x="4891" y="233"/>
                    </a:cubicBezTo>
                    <a:cubicBezTo>
                      <a:pt x="4437" y="228"/>
                      <a:pt x="3462" y="11"/>
                      <a:pt x="2341" y="1"/>
                    </a:cubicBezTo>
                    <a:cubicBezTo>
                      <a:pt x="2315" y="1"/>
                      <a:pt x="2290" y="1"/>
                      <a:pt x="2264"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 name="Google Shape;435;p11"/>
              <p:cNvSpPr/>
              <p:nvPr/>
            </p:nvSpPr>
            <p:spPr>
              <a:xfrm>
                <a:off x="3107018" y="874376"/>
                <a:ext cx="240055" cy="1225105"/>
              </a:xfrm>
              <a:custGeom>
                <a:avLst/>
                <a:gdLst/>
                <a:ahLst/>
                <a:cxnLst/>
                <a:rect l="l" t="t" r="r" b="b"/>
                <a:pathLst>
                  <a:path w="4215" h="21511" extrusionOk="0">
                    <a:moveTo>
                      <a:pt x="4088" y="1"/>
                    </a:moveTo>
                    <a:cubicBezTo>
                      <a:pt x="4084" y="243"/>
                      <a:pt x="3878" y="302"/>
                      <a:pt x="3681" y="302"/>
                    </a:cubicBezTo>
                    <a:cubicBezTo>
                      <a:pt x="3500" y="302"/>
                      <a:pt x="3328" y="252"/>
                      <a:pt x="3328" y="252"/>
                    </a:cubicBezTo>
                    <a:lnTo>
                      <a:pt x="3328" y="252"/>
                    </a:lnTo>
                    <a:lnTo>
                      <a:pt x="3366" y="21276"/>
                    </a:lnTo>
                    <a:lnTo>
                      <a:pt x="0" y="21371"/>
                    </a:lnTo>
                    <a:lnTo>
                      <a:pt x="1" y="21511"/>
                    </a:lnTo>
                    <a:lnTo>
                      <a:pt x="3495" y="21411"/>
                    </a:lnTo>
                    <a:lnTo>
                      <a:pt x="3461" y="453"/>
                    </a:lnTo>
                    <a:lnTo>
                      <a:pt x="3461" y="453"/>
                    </a:lnTo>
                    <a:cubicBezTo>
                      <a:pt x="3461" y="453"/>
                      <a:pt x="3632" y="502"/>
                      <a:pt x="3811" y="502"/>
                    </a:cubicBezTo>
                    <a:cubicBezTo>
                      <a:pt x="4008" y="502"/>
                      <a:pt x="4214" y="443"/>
                      <a:pt x="4214" y="196"/>
                    </a:cubicBezTo>
                    <a:cubicBezTo>
                      <a:pt x="4214" y="120"/>
                      <a:pt x="4169" y="55"/>
                      <a:pt x="4088"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 name="Google Shape;436;p11"/>
              <p:cNvSpPr/>
              <p:nvPr/>
            </p:nvSpPr>
            <p:spPr>
              <a:xfrm>
                <a:off x="3125072" y="1039994"/>
                <a:ext cx="15605" cy="904292"/>
              </a:xfrm>
              <a:custGeom>
                <a:avLst/>
                <a:gdLst/>
                <a:ahLst/>
                <a:cxnLst/>
                <a:rect l="l" t="t" r="r" b="b"/>
                <a:pathLst>
                  <a:path w="274" h="15878" extrusionOk="0">
                    <a:moveTo>
                      <a:pt x="89" y="1"/>
                    </a:moveTo>
                    <a:cubicBezTo>
                      <a:pt x="27" y="1"/>
                      <a:pt x="0" y="3621"/>
                      <a:pt x="28" y="8035"/>
                    </a:cubicBezTo>
                    <a:cubicBezTo>
                      <a:pt x="55" y="12390"/>
                      <a:pt x="126" y="15877"/>
                      <a:pt x="185" y="15877"/>
                    </a:cubicBezTo>
                    <a:cubicBezTo>
                      <a:pt x="185" y="15877"/>
                      <a:pt x="185" y="15877"/>
                      <a:pt x="185" y="15877"/>
                    </a:cubicBezTo>
                    <a:cubicBezTo>
                      <a:pt x="245" y="15875"/>
                      <a:pt x="273" y="12386"/>
                      <a:pt x="247" y="8032"/>
                    </a:cubicBezTo>
                    <a:cubicBezTo>
                      <a:pt x="221" y="3620"/>
                      <a:pt x="149" y="1"/>
                      <a:pt x="89"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 name="Google Shape;437;p11"/>
              <p:cNvSpPr/>
              <p:nvPr/>
            </p:nvSpPr>
            <p:spPr>
              <a:xfrm>
                <a:off x="3174052" y="953199"/>
                <a:ext cx="15320" cy="1037276"/>
              </a:xfrm>
              <a:custGeom>
                <a:avLst/>
                <a:gdLst/>
                <a:ahLst/>
                <a:cxnLst/>
                <a:rect l="l" t="t" r="r" b="b"/>
                <a:pathLst>
                  <a:path w="269" h="18213" extrusionOk="0">
                    <a:moveTo>
                      <a:pt x="90" y="1"/>
                    </a:moveTo>
                    <a:cubicBezTo>
                      <a:pt x="30" y="1"/>
                      <a:pt x="0" y="4164"/>
                      <a:pt x="26" y="9232"/>
                    </a:cubicBezTo>
                    <a:cubicBezTo>
                      <a:pt x="51" y="14223"/>
                      <a:pt x="120" y="18213"/>
                      <a:pt x="179" y="18213"/>
                    </a:cubicBezTo>
                    <a:cubicBezTo>
                      <a:pt x="179" y="18213"/>
                      <a:pt x="179" y="18213"/>
                      <a:pt x="179" y="18213"/>
                    </a:cubicBezTo>
                    <a:cubicBezTo>
                      <a:pt x="238" y="18210"/>
                      <a:pt x="268" y="14219"/>
                      <a:pt x="244" y="9229"/>
                    </a:cubicBezTo>
                    <a:cubicBezTo>
                      <a:pt x="221" y="4164"/>
                      <a:pt x="151" y="1"/>
                      <a:pt x="90"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 name="Google Shape;438;p11"/>
              <p:cNvSpPr/>
              <p:nvPr/>
            </p:nvSpPr>
            <p:spPr>
              <a:xfrm>
                <a:off x="3226049" y="1012087"/>
                <a:ext cx="14124" cy="921491"/>
              </a:xfrm>
              <a:custGeom>
                <a:avLst/>
                <a:gdLst/>
                <a:ahLst/>
                <a:cxnLst/>
                <a:rect l="l" t="t" r="r" b="b"/>
                <a:pathLst>
                  <a:path w="248" h="16180" extrusionOk="0">
                    <a:moveTo>
                      <a:pt x="97" y="1"/>
                    </a:moveTo>
                    <a:cubicBezTo>
                      <a:pt x="36" y="1"/>
                      <a:pt x="0" y="3690"/>
                      <a:pt x="16" y="8189"/>
                    </a:cubicBezTo>
                    <a:cubicBezTo>
                      <a:pt x="32" y="12627"/>
                      <a:pt x="94" y="16179"/>
                      <a:pt x="153" y="16179"/>
                    </a:cubicBezTo>
                    <a:cubicBezTo>
                      <a:pt x="153" y="16179"/>
                      <a:pt x="153" y="16179"/>
                      <a:pt x="153" y="16179"/>
                    </a:cubicBezTo>
                    <a:cubicBezTo>
                      <a:pt x="213" y="16178"/>
                      <a:pt x="248" y="12623"/>
                      <a:pt x="234" y="8188"/>
                    </a:cubicBezTo>
                    <a:cubicBezTo>
                      <a:pt x="220" y="3690"/>
                      <a:pt x="157" y="1"/>
                      <a:pt x="97" y="1"/>
                    </a:cubicBezTo>
                    <a:cubicBezTo>
                      <a:pt x="97" y="1"/>
                      <a:pt x="97" y="1"/>
                      <a:pt x="97"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 name="Google Shape;439;p11"/>
              <p:cNvSpPr/>
              <p:nvPr/>
            </p:nvSpPr>
            <p:spPr>
              <a:xfrm>
                <a:off x="3071480" y="882634"/>
                <a:ext cx="268987" cy="64641"/>
              </a:xfrm>
              <a:custGeom>
                <a:avLst/>
                <a:gdLst/>
                <a:ahLst/>
                <a:cxnLst/>
                <a:rect l="l" t="t" r="r" b="b"/>
                <a:pathLst>
                  <a:path w="4723" h="1135" extrusionOk="0">
                    <a:moveTo>
                      <a:pt x="2537" y="0"/>
                    </a:moveTo>
                    <a:cubicBezTo>
                      <a:pt x="1455" y="0"/>
                      <a:pt x="470" y="162"/>
                      <a:pt x="0" y="254"/>
                    </a:cubicBezTo>
                    <a:cubicBezTo>
                      <a:pt x="74" y="360"/>
                      <a:pt x="197" y="387"/>
                      <a:pt x="300" y="387"/>
                    </a:cubicBezTo>
                    <a:cubicBezTo>
                      <a:pt x="399" y="387"/>
                      <a:pt x="479" y="363"/>
                      <a:pt x="479" y="363"/>
                    </a:cubicBezTo>
                    <a:lnTo>
                      <a:pt x="480" y="610"/>
                    </a:lnTo>
                    <a:cubicBezTo>
                      <a:pt x="1062" y="403"/>
                      <a:pt x="1566" y="317"/>
                      <a:pt x="2007" y="317"/>
                    </a:cubicBezTo>
                    <a:cubicBezTo>
                      <a:pt x="2938" y="317"/>
                      <a:pt x="3587" y="701"/>
                      <a:pt x="4087" y="1134"/>
                    </a:cubicBezTo>
                    <a:lnTo>
                      <a:pt x="4085" y="310"/>
                    </a:lnTo>
                    <a:lnTo>
                      <a:pt x="4085" y="310"/>
                    </a:lnTo>
                    <a:cubicBezTo>
                      <a:pt x="4085" y="310"/>
                      <a:pt x="4254" y="358"/>
                      <a:pt x="4432" y="358"/>
                    </a:cubicBezTo>
                    <a:cubicBezTo>
                      <a:pt x="4537" y="358"/>
                      <a:pt x="4644" y="341"/>
                      <a:pt x="4722" y="289"/>
                    </a:cubicBezTo>
                    <a:cubicBezTo>
                      <a:pt x="4033" y="73"/>
                      <a:pt x="3263" y="0"/>
                      <a:pt x="2537" y="0"/>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40" name="Google Shape;440;p11"/>
            <p:cNvSpPr/>
            <p:nvPr/>
          </p:nvSpPr>
          <p:spPr>
            <a:xfrm>
              <a:off x="2750382" y="914186"/>
              <a:ext cx="395763" cy="452317"/>
            </a:xfrm>
            <a:custGeom>
              <a:avLst/>
              <a:gdLst/>
              <a:ahLst/>
              <a:cxnLst/>
              <a:rect l="l" t="t" r="r" b="b"/>
              <a:pathLst>
                <a:path w="6949" h="7942" extrusionOk="0">
                  <a:moveTo>
                    <a:pt x="1" y="0"/>
                  </a:moveTo>
                  <a:lnTo>
                    <a:pt x="83" y="5190"/>
                  </a:lnTo>
                  <a:lnTo>
                    <a:pt x="813" y="5345"/>
                  </a:lnTo>
                  <a:cubicBezTo>
                    <a:pt x="813" y="5345"/>
                    <a:pt x="1691" y="2400"/>
                    <a:pt x="3260" y="2400"/>
                  </a:cubicBezTo>
                  <a:cubicBezTo>
                    <a:pt x="3424" y="2400"/>
                    <a:pt x="3596" y="2432"/>
                    <a:pt x="3776" y="2504"/>
                  </a:cubicBezTo>
                  <a:cubicBezTo>
                    <a:pt x="5917" y="3357"/>
                    <a:pt x="6158" y="7710"/>
                    <a:pt x="6158" y="7710"/>
                  </a:cubicBezTo>
                  <a:lnTo>
                    <a:pt x="6510" y="7928"/>
                  </a:lnTo>
                  <a:lnTo>
                    <a:pt x="6948" y="7942"/>
                  </a:lnTo>
                  <a:lnTo>
                    <a:pt x="6948" y="7942"/>
                  </a:lnTo>
                  <a:lnTo>
                    <a:pt x="6433" y="3087"/>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 name="Google Shape;441;p11"/>
            <p:cNvSpPr/>
            <p:nvPr/>
          </p:nvSpPr>
          <p:spPr>
            <a:xfrm>
              <a:off x="2750439" y="914243"/>
              <a:ext cx="366091" cy="304411"/>
            </a:xfrm>
            <a:custGeom>
              <a:avLst/>
              <a:gdLst/>
              <a:ahLst/>
              <a:cxnLst/>
              <a:rect l="l" t="t" r="r" b="b"/>
              <a:pathLst>
                <a:path w="6428" h="5345" extrusionOk="0">
                  <a:moveTo>
                    <a:pt x="1" y="0"/>
                  </a:moveTo>
                  <a:lnTo>
                    <a:pt x="84" y="5190"/>
                  </a:lnTo>
                  <a:lnTo>
                    <a:pt x="813" y="5345"/>
                  </a:lnTo>
                  <a:cubicBezTo>
                    <a:pt x="812" y="5344"/>
                    <a:pt x="1690" y="2400"/>
                    <a:pt x="3259" y="2400"/>
                  </a:cubicBezTo>
                  <a:cubicBezTo>
                    <a:pt x="3424" y="2400"/>
                    <a:pt x="3596" y="2432"/>
                    <a:pt x="3776" y="2504"/>
                  </a:cubicBezTo>
                  <a:cubicBezTo>
                    <a:pt x="4227" y="2683"/>
                    <a:pt x="4593" y="3018"/>
                    <a:pt x="4891" y="3435"/>
                  </a:cubicBezTo>
                  <a:cubicBezTo>
                    <a:pt x="5057" y="3372"/>
                    <a:pt x="5229" y="3315"/>
                    <a:pt x="5407" y="3267"/>
                  </a:cubicBezTo>
                  <a:cubicBezTo>
                    <a:pt x="5751" y="3173"/>
                    <a:pt x="6093" y="3114"/>
                    <a:pt x="6428" y="3086"/>
                  </a:cubicBezTo>
                  <a:lnTo>
                    <a:pt x="1" y="0"/>
                  </a:ln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 name="Google Shape;442;p11"/>
            <p:cNvSpPr/>
            <p:nvPr/>
          </p:nvSpPr>
          <p:spPr>
            <a:xfrm>
              <a:off x="2768778" y="895221"/>
              <a:ext cx="377880" cy="470086"/>
            </a:xfrm>
            <a:custGeom>
              <a:avLst/>
              <a:gdLst/>
              <a:ahLst/>
              <a:cxnLst/>
              <a:rect l="l" t="t" r="r" b="b"/>
              <a:pathLst>
                <a:path w="6635" h="8254" extrusionOk="0">
                  <a:moveTo>
                    <a:pt x="0" y="0"/>
                  </a:moveTo>
                  <a:lnTo>
                    <a:pt x="80" y="5145"/>
                  </a:lnTo>
                  <a:lnTo>
                    <a:pt x="818" y="5315"/>
                  </a:lnTo>
                  <a:cubicBezTo>
                    <a:pt x="818" y="5315"/>
                    <a:pt x="1644" y="2390"/>
                    <a:pt x="3232" y="2390"/>
                  </a:cubicBezTo>
                  <a:cubicBezTo>
                    <a:pt x="3401" y="2390"/>
                    <a:pt x="3579" y="2424"/>
                    <a:pt x="3766" y="2497"/>
                  </a:cubicBezTo>
                  <a:cubicBezTo>
                    <a:pt x="5998" y="3379"/>
                    <a:pt x="6274" y="8040"/>
                    <a:pt x="6274" y="8040"/>
                  </a:cubicBezTo>
                  <a:lnTo>
                    <a:pt x="6635" y="8254"/>
                  </a:lnTo>
                  <a:lnTo>
                    <a:pt x="6626" y="3119"/>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 name="Google Shape;443;p11"/>
            <p:cNvSpPr/>
            <p:nvPr/>
          </p:nvSpPr>
          <p:spPr>
            <a:xfrm>
              <a:off x="2768778" y="895221"/>
              <a:ext cx="377880" cy="470086"/>
            </a:xfrm>
            <a:custGeom>
              <a:avLst/>
              <a:gdLst/>
              <a:ahLst/>
              <a:cxnLst/>
              <a:rect l="l" t="t" r="r" b="b"/>
              <a:pathLst>
                <a:path w="6635" h="8254" extrusionOk="0">
                  <a:moveTo>
                    <a:pt x="0" y="0"/>
                  </a:moveTo>
                  <a:lnTo>
                    <a:pt x="80" y="5145"/>
                  </a:lnTo>
                  <a:lnTo>
                    <a:pt x="818" y="5315"/>
                  </a:lnTo>
                  <a:cubicBezTo>
                    <a:pt x="818" y="5315"/>
                    <a:pt x="1644" y="2390"/>
                    <a:pt x="3232" y="2390"/>
                  </a:cubicBezTo>
                  <a:cubicBezTo>
                    <a:pt x="3401" y="2390"/>
                    <a:pt x="3579" y="2424"/>
                    <a:pt x="3766" y="2497"/>
                  </a:cubicBezTo>
                  <a:cubicBezTo>
                    <a:pt x="5998" y="3379"/>
                    <a:pt x="6274" y="8040"/>
                    <a:pt x="6274" y="8040"/>
                  </a:cubicBezTo>
                  <a:lnTo>
                    <a:pt x="6635" y="8254"/>
                  </a:lnTo>
                  <a:lnTo>
                    <a:pt x="6626" y="3119"/>
                  </a:lnTo>
                  <a:lnTo>
                    <a:pt x="0" y="0"/>
                  </a:ln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44" name="Google Shape;444;p11"/>
            <p:cNvGrpSpPr/>
            <p:nvPr/>
          </p:nvGrpSpPr>
          <p:grpSpPr>
            <a:xfrm>
              <a:off x="2491761" y="388856"/>
              <a:ext cx="371102" cy="1726230"/>
              <a:chOff x="2491761" y="388856"/>
              <a:chExt cx="371102" cy="1726230"/>
            </a:xfrm>
          </p:grpSpPr>
          <p:sp>
            <p:nvSpPr>
              <p:cNvPr id="445" name="Google Shape;445;p11"/>
              <p:cNvSpPr/>
              <p:nvPr/>
            </p:nvSpPr>
            <p:spPr>
              <a:xfrm>
                <a:off x="2491761" y="388856"/>
                <a:ext cx="371102" cy="1726173"/>
              </a:xfrm>
              <a:custGeom>
                <a:avLst/>
                <a:gdLst/>
                <a:ahLst/>
                <a:cxnLst/>
                <a:rect l="l" t="t" r="r" b="b"/>
                <a:pathLst>
                  <a:path w="6516" h="30309" extrusionOk="0">
                    <a:moveTo>
                      <a:pt x="1870" y="1"/>
                    </a:moveTo>
                    <a:cubicBezTo>
                      <a:pt x="915" y="1"/>
                      <a:pt x="1" y="92"/>
                      <a:pt x="12" y="595"/>
                    </a:cubicBezTo>
                    <a:cubicBezTo>
                      <a:pt x="21" y="1041"/>
                      <a:pt x="298" y="1126"/>
                      <a:pt x="508" y="1126"/>
                    </a:cubicBezTo>
                    <a:cubicBezTo>
                      <a:pt x="638" y="1126"/>
                      <a:pt x="742" y="1093"/>
                      <a:pt x="742" y="1093"/>
                    </a:cubicBezTo>
                    <a:lnTo>
                      <a:pt x="1362" y="30309"/>
                    </a:lnTo>
                    <a:lnTo>
                      <a:pt x="5935" y="30177"/>
                    </a:lnTo>
                    <a:lnTo>
                      <a:pt x="5519" y="1081"/>
                    </a:lnTo>
                    <a:lnTo>
                      <a:pt x="5519" y="1081"/>
                    </a:lnTo>
                    <a:cubicBezTo>
                      <a:pt x="5519" y="1081"/>
                      <a:pt x="5757" y="1155"/>
                      <a:pt x="5999" y="1155"/>
                    </a:cubicBezTo>
                    <a:cubicBezTo>
                      <a:pt x="6255" y="1155"/>
                      <a:pt x="6516" y="1072"/>
                      <a:pt x="6511" y="732"/>
                    </a:cubicBezTo>
                    <a:cubicBezTo>
                      <a:pt x="6504" y="68"/>
                      <a:pt x="4253" y="53"/>
                      <a:pt x="3079" y="27"/>
                    </a:cubicBezTo>
                    <a:cubicBezTo>
                      <a:pt x="2719" y="19"/>
                      <a:pt x="2290" y="1"/>
                      <a:pt x="18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 name="Google Shape;446;p11"/>
              <p:cNvSpPr/>
              <p:nvPr/>
            </p:nvSpPr>
            <p:spPr>
              <a:xfrm>
                <a:off x="2491761" y="388856"/>
                <a:ext cx="371102" cy="1726173"/>
              </a:xfrm>
              <a:custGeom>
                <a:avLst/>
                <a:gdLst/>
                <a:ahLst/>
                <a:cxnLst/>
                <a:rect l="l" t="t" r="r" b="b"/>
                <a:pathLst>
                  <a:path w="6516" h="30309" extrusionOk="0">
                    <a:moveTo>
                      <a:pt x="1870" y="1"/>
                    </a:moveTo>
                    <a:cubicBezTo>
                      <a:pt x="915" y="1"/>
                      <a:pt x="1" y="92"/>
                      <a:pt x="12" y="595"/>
                    </a:cubicBezTo>
                    <a:cubicBezTo>
                      <a:pt x="21" y="1041"/>
                      <a:pt x="298" y="1126"/>
                      <a:pt x="508" y="1126"/>
                    </a:cubicBezTo>
                    <a:cubicBezTo>
                      <a:pt x="638" y="1126"/>
                      <a:pt x="742" y="1093"/>
                      <a:pt x="742" y="1093"/>
                    </a:cubicBezTo>
                    <a:lnTo>
                      <a:pt x="1362" y="30309"/>
                    </a:lnTo>
                    <a:lnTo>
                      <a:pt x="5935" y="30177"/>
                    </a:lnTo>
                    <a:lnTo>
                      <a:pt x="5519" y="1081"/>
                    </a:lnTo>
                    <a:lnTo>
                      <a:pt x="5519" y="1081"/>
                    </a:lnTo>
                    <a:cubicBezTo>
                      <a:pt x="5519" y="1081"/>
                      <a:pt x="5757" y="1155"/>
                      <a:pt x="5999" y="1155"/>
                    </a:cubicBezTo>
                    <a:cubicBezTo>
                      <a:pt x="6255" y="1155"/>
                      <a:pt x="6516" y="1072"/>
                      <a:pt x="6511" y="732"/>
                    </a:cubicBezTo>
                    <a:cubicBezTo>
                      <a:pt x="6504" y="68"/>
                      <a:pt x="4253" y="53"/>
                      <a:pt x="3079" y="27"/>
                    </a:cubicBezTo>
                    <a:cubicBezTo>
                      <a:pt x="2719" y="19"/>
                      <a:pt x="2290" y="1"/>
                      <a:pt x="1870" y="1"/>
                    </a:cubicBez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 name="Google Shape;447;p11"/>
              <p:cNvSpPr/>
              <p:nvPr/>
            </p:nvSpPr>
            <p:spPr>
              <a:xfrm>
                <a:off x="2492672" y="414884"/>
                <a:ext cx="369508" cy="1700203"/>
              </a:xfrm>
              <a:custGeom>
                <a:avLst/>
                <a:gdLst/>
                <a:ahLst/>
                <a:cxnLst/>
                <a:rect l="l" t="t" r="r" b="b"/>
                <a:pathLst>
                  <a:path w="6488" h="29853" extrusionOk="0">
                    <a:moveTo>
                      <a:pt x="2856" y="0"/>
                    </a:moveTo>
                    <a:cubicBezTo>
                      <a:pt x="1657" y="0"/>
                      <a:pt x="622" y="181"/>
                      <a:pt x="1" y="222"/>
                    </a:cubicBezTo>
                    <a:cubicBezTo>
                      <a:pt x="43" y="594"/>
                      <a:pt x="297" y="668"/>
                      <a:pt x="492" y="668"/>
                    </a:cubicBezTo>
                    <a:cubicBezTo>
                      <a:pt x="621" y="668"/>
                      <a:pt x="724" y="636"/>
                      <a:pt x="724" y="636"/>
                    </a:cubicBezTo>
                    <a:lnTo>
                      <a:pt x="782" y="3347"/>
                    </a:lnTo>
                    <a:cubicBezTo>
                      <a:pt x="1020" y="1702"/>
                      <a:pt x="1478" y="902"/>
                      <a:pt x="2159" y="902"/>
                    </a:cubicBezTo>
                    <a:cubicBezTo>
                      <a:pt x="2165" y="902"/>
                      <a:pt x="2171" y="902"/>
                      <a:pt x="2176" y="902"/>
                    </a:cubicBezTo>
                    <a:cubicBezTo>
                      <a:pt x="4384" y="946"/>
                      <a:pt x="4691" y="2701"/>
                      <a:pt x="4635" y="6342"/>
                    </a:cubicBezTo>
                    <a:cubicBezTo>
                      <a:pt x="4579" y="9946"/>
                      <a:pt x="4490" y="28975"/>
                      <a:pt x="2711" y="29024"/>
                    </a:cubicBezTo>
                    <a:cubicBezTo>
                      <a:pt x="2711" y="29024"/>
                      <a:pt x="2710" y="29024"/>
                      <a:pt x="2710" y="29024"/>
                    </a:cubicBezTo>
                    <a:cubicBezTo>
                      <a:pt x="2123" y="29024"/>
                      <a:pt x="1235" y="10734"/>
                      <a:pt x="916" y="9591"/>
                    </a:cubicBezTo>
                    <a:lnTo>
                      <a:pt x="916" y="9591"/>
                    </a:lnTo>
                    <a:lnTo>
                      <a:pt x="1346" y="29853"/>
                    </a:lnTo>
                    <a:lnTo>
                      <a:pt x="5919" y="29721"/>
                    </a:lnTo>
                    <a:lnTo>
                      <a:pt x="5503" y="625"/>
                    </a:lnTo>
                    <a:lnTo>
                      <a:pt x="5503" y="625"/>
                    </a:lnTo>
                    <a:cubicBezTo>
                      <a:pt x="5503" y="625"/>
                      <a:pt x="5739" y="698"/>
                      <a:pt x="5980" y="698"/>
                    </a:cubicBezTo>
                    <a:cubicBezTo>
                      <a:pt x="6210" y="698"/>
                      <a:pt x="6444" y="632"/>
                      <a:pt x="6488" y="373"/>
                    </a:cubicBezTo>
                    <a:cubicBezTo>
                      <a:pt x="5886" y="357"/>
                      <a:pt x="4591" y="34"/>
                      <a:pt x="3108" y="3"/>
                    </a:cubicBezTo>
                    <a:cubicBezTo>
                      <a:pt x="3023" y="1"/>
                      <a:pt x="2939" y="0"/>
                      <a:pt x="2856"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 name="Google Shape;448;p11"/>
              <p:cNvSpPr/>
              <p:nvPr/>
            </p:nvSpPr>
            <p:spPr>
              <a:xfrm>
                <a:off x="2569045" y="414770"/>
                <a:ext cx="293818" cy="1700260"/>
              </a:xfrm>
              <a:custGeom>
                <a:avLst/>
                <a:gdLst/>
                <a:ahLst/>
                <a:cxnLst/>
                <a:rect l="l" t="t" r="r" b="b"/>
                <a:pathLst>
                  <a:path w="5159" h="29854" extrusionOk="0">
                    <a:moveTo>
                      <a:pt x="4984" y="1"/>
                    </a:moveTo>
                    <a:cubicBezTo>
                      <a:pt x="4983" y="334"/>
                      <a:pt x="4722" y="416"/>
                      <a:pt x="4467" y="416"/>
                    </a:cubicBezTo>
                    <a:cubicBezTo>
                      <a:pt x="4222" y="416"/>
                      <a:pt x="3983" y="341"/>
                      <a:pt x="3983" y="341"/>
                    </a:cubicBezTo>
                    <a:lnTo>
                      <a:pt x="3983" y="341"/>
                    </a:lnTo>
                    <a:lnTo>
                      <a:pt x="4409" y="29538"/>
                    </a:lnTo>
                    <a:lnTo>
                      <a:pt x="1" y="29661"/>
                    </a:lnTo>
                    <a:lnTo>
                      <a:pt x="5" y="29854"/>
                    </a:lnTo>
                    <a:lnTo>
                      <a:pt x="4578" y="29722"/>
                    </a:lnTo>
                    <a:lnTo>
                      <a:pt x="4162" y="626"/>
                    </a:lnTo>
                    <a:lnTo>
                      <a:pt x="4162" y="626"/>
                    </a:lnTo>
                    <a:cubicBezTo>
                      <a:pt x="4162" y="626"/>
                      <a:pt x="4400" y="701"/>
                      <a:pt x="4642" y="701"/>
                    </a:cubicBezTo>
                    <a:cubicBezTo>
                      <a:pt x="4897" y="701"/>
                      <a:pt x="5158" y="618"/>
                      <a:pt x="5154" y="278"/>
                    </a:cubicBezTo>
                    <a:cubicBezTo>
                      <a:pt x="5153" y="168"/>
                      <a:pt x="5091" y="78"/>
                      <a:pt x="4984"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 name="Google Shape;449;p11"/>
              <p:cNvSpPr/>
              <p:nvPr/>
            </p:nvSpPr>
            <p:spPr>
              <a:xfrm>
                <a:off x="2573715" y="643890"/>
                <a:ext cx="34570" cy="1257454"/>
              </a:xfrm>
              <a:custGeom>
                <a:avLst/>
                <a:gdLst/>
                <a:ahLst/>
                <a:cxnLst/>
                <a:rect l="l" t="t" r="r" b="b"/>
                <a:pathLst>
                  <a:path w="607" h="22079" extrusionOk="0">
                    <a:moveTo>
                      <a:pt x="81" y="1"/>
                    </a:moveTo>
                    <a:cubicBezTo>
                      <a:pt x="1" y="1"/>
                      <a:pt x="38" y="5070"/>
                      <a:pt x="164" y="11222"/>
                    </a:cubicBezTo>
                    <a:cubicBezTo>
                      <a:pt x="289" y="17262"/>
                      <a:pt x="450" y="22078"/>
                      <a:pt x="528" y="22078"/>
                    </a:cubicBezTo>
                    <a:cubicBezTo>
                      <a:pt x="528" y="22078"/>
                      <a:pt x="528" y="22078"/>
                      <a:pt x="528" y="22078"/>
                    </a:cubicBezTo>
                    <a:cubicBezTo>
                      <a:pt x="607" y="22076"/>
                      <a:pt x="574" y="17258"/>
                      <a:pt x="453" y="11219"/>
                    </a:cubicBezTo>
                    <a:cubicBezTo>
                      <a:pt x="329" y="5071"/>
                      <a:pt x="163" y="2"/>
                      <a:pt x="81" y="1"/>
                    </a:cubicBezTo>
                    <a:cubicBezTo>
                      <a:pt x="81" y="1"/>
                      <a:pt x="81" y="1"/>
                      <a:pt x="81"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 name="Google Shape;450;p11"/>
              <p:cNvSpPr/>
              <p:nvPr/>
            </p:nvSpPr>
            <p:spPr>
              <a:xfrm>
                <a:off x="2637046" y="522752"/>
                <a:ext cx="35994" cy="1442379"/>
              </a:xfrm>
              <a:custGeom>
                <a:avLst/>
                <a:gdLst/>
                <a:ahLst/>
                <a:cxnLst/>
                <a:rect l="l" t="t" r="r" b="b"/>
                <a:pathLst>
                  <a:path w="632" h="25326" extrusionOk="0">
                    <a:moveTo>
                      <a:pt x="83" y="1"/>
                    </a:moveTo>
                    <a:cubicBezTo>
                      <a:pt x="1" y="1"/>
                      <a:pt x="44" y="5837"/>
                      <a:pt x="178" y="12903"/>
                    </a:cubicBezTo>
                    <a:cubicBezTo>
                      <a:pt x="306" y="19821"/>
                      <a:pt x="474" y="25326"/>
                      <a:pt x="553" y="25326"/>
                    </a:cubicBezTo>
                    <a:cubicBezTo>
                      <a:pt x="553" y="25326"/>
                      <a:pt x="553" y="25326"/>
                      <a:pt x="553" y="25326"/>
                    </a:cubicBezTo>
                    <a:cubicBezTo>
                      <a:pt x="631" y="25325"/>
                      <a:pt x="592" y="19818"/>
                      <a:pt x="466" y="12902"/>
                    </a:cubicBezTo>
                    <a:cubicBezTo>
                      <a:pt x="337" y="5839"/>
                      <a:pt x="163" y="2"/>
                      <a:pt x="83" y="1"/>
                    </a:cubicBezTo>
                    <a:cubicBezTo>
                      <a:pt x="83" y="1"/>
                      <a:pt x="83" y="1"/>
                      <a:pt x="83"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1" name="Google Shape;451;p11"/>
              <p:cNvSpPr/>
              <p:nvPr/>
            </p:nvSpPr>
            <p:spPr>
              <a:xfrm>
                <a:off x="2707554" y="606301"/>
                <a:ext cx="30470" cy="1280748"/>
              </a:xfrm>
              <a:custGeom>
                <a:avLst/>
                <a:gdLst/>
                <a:ahLst/>
                <a:cxnLst/>
                <a:rect l="l" t="t" r="r" b="b"/>
                <a:pathLst>
                  <a:path w="535" h="22488" extrusionOk="0">
                    <a:moveTo>
                      <a:pt x="80" y="0"/>
                    </a:moveTo>
                    <a:cubicBezTo>
                      <a:pt x="0" y="0"/>
                      <a:pt x="22" y="5165"/>
                      <a:pt x="129" y="11431"/>
                    </a:cubicBezTo>
                    <a:cubicBezTo>
                      <a:pt x="234" y="17583"/>
                      <a:pt x="381" y="22488"/>
                      <a:pt x="458" y="22488"/>
                    </a:cubicBezTo>
                    <a:cubicBezTo>
                      <a:pt x="458" y="22488"/>
                      <a:pt x="458" y="22488"/>
                      <a:pt x="458" y="22488"/>
                    </a:cubicBezTo>
                    <a:cubicBezTo>
                      <a:pt x="535" y="22487"/>
                      <a:pt x="517" y="17581"/>
                      <a:pt x="416" y="11431"/>
                    </a:cubicBezTo>
                    <a:cubicBezTo>
                      <a:pt x="312" y="5167"/>
                      <a:pt x="161" y="1"/>
                      <a:pt x="80" y="0"/>
                    </a:cubicBezTo>
                    <a:cubicBezTo>
                      <a:pt x="80" y="0"/>
                      <a:pt x="80" y="0"/>
                      <a:pt x="80"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2" name="Google Shape;452;p11"/>
              <p:cNvSpPr/>
              <p:nvPr/>
            </p:nvSpPr>
            <p:spPr>
              <a:xfrm>
                <a:off x="2497684" y="423939"/>
                <a:ext cx="356466" cy="92548"/>
              </a:xfrm>
              <a:custGeom>
                <a:avLst/>
                <a:gdLst/>
                <a:ahLst/>
                <a:cxnLst/>
                <a:rect l="l" t="t" r="r" b="b"/>
                <a:pathLst>
                  <a:path w="6259" h="1625" extrusionOk="0">
                    <a:moveTo>
                      <a:pt x="3182" y="1"/>
                    </a:moveTo>
                    <a:cubicBezTo>
                      <a:pt x="1818" y="1"/>
                      <a:pt x="597" y="200"/>
                      <a:pt x="0" y="317"/>
                    </a:cubicBezTo>
                    <a:cubicBezTo>
                      <a:pt x="102" y="471"/>
                      <a:pt x="271" y="508"/>
                      <a:pt x="409" y="508"/>
                    </a:cubicBezTo>
                    <a:cubicBezTo>
                      <a:pt x="537" y="508"/>
                      <a:pt x="638" y="477"/>
                      <a:pt x="638" y="477"/>
                    </a:cubicBezTo>
                    <a:lnTo>
                      <a:pt x="645" y="825"/>
                    </a:lnTo>
                    <a:cubicBezTo>
                      <a:pt x="1389" y="552"/>
                      <a:pt x="2037" y="438"/>
                      <a:pt x="2608" y="438"/>
                    </a:cubicBezTo>
                    <a:cubicBezTo>
                      <a:pt x="3872" y="438"/>
                      <a:pt x="4754" y="996"/>
                      <a:pt x="5434" y="1624"/>
                    </a:cubicBezTo>
                    <a:lnTo>
                      <a:pt x="5416" y="466"/>
                    </a:lnTo>
                    <a:lnTo>
                      <a:pt x="5416" y="466"/>
                    </a:lnTo>
                    <a:cubicBezTo>
                      <a:pt x="5416" y="466"/>
                      <a:pt x="5650" y="539"/>
                      <a:pt x="5890" y="539"/>
                    </a:cubicBezTo>
                    <a:cubicBezTo>
                      <a:pt x="6024" y="539"/>
                      <a:pt x="6160" y="516"/>
                      <a:pt x="6258" y="446"/>
                    </a:cubicBezTo>
                    <a:cubicBezTo>
                      <a:pt x="5286" y="111"/>
                      <a:pt x="4195" y="1"/>
                      <a:pt x="3182"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53" name="Google Shape;453;p11"/>
            <p:cNvSpPr/>
            <p:nvPr/>
          </p:nvSpPr>
          <p:spPr>
            <a:xfrm>
              <a:off x="2567393" y="390736"/>
              <a:ext cx="1245323" cy="1724294"/>
            </a:xfrm>
            <a:custGeom>
              <a:avLst/>
              <a:gdLst/>
              <a:ahLst/>
              <a:cxnLst/>
              <a:rect l="l" t="t" r="r" b="b"/>
              <a:pathLst>
                <a:path w="21866" h="30276" extrusionOk="0">
                  <a:moveTo>
                    <a:pt x="2096" y="1"/>
                  </a:moveTo>
                  <a:lnTo>
                    <a:pt x="2589" y="28426"/>
                  </a:lnTo>
                  <a:lnTo>
                    <a:pt x="0" y="28492"/>
                  </a:lnTo>
                  <a:lnTo>
                    <a:pt x="38" y="30276"/>
                  </a:lnTo>
                  <a:lnTo>
                    <a:pt x="2468" y="30205"/>
                  </a:lnTo>
                  <a:lnTo>
                    <a:pt x="4612" y="30144"/>
                  </a:lnTo>
                  <a:lnTo>
                    <a:pt x="4402" y="15711"/>
                  </a:lnTo>
                  <a:lnTo>
                    <a:pt x="4379" y="14096"/>
                  </a:lnTo>
                  <a:cubicBezTo>
                    <a:pt x="4463" y="13824"/>
                    <a:pt x="4777" y="12890"/>
                    <a:pt x="5317" y="12164"/>
                  </a:cubicBezTo>
                  <a:cubicBezTo>
                    <a:pt x="5424" y="12053"/>
                    <a:pt x="5540" y="11953"/>
                    <a:pt x="5661" y="11869"/>
                  </a:cubicBezTo>
                  <a:cubicBezTo>
                    <a:pt x="5684" y="11853"/>
                    <a:pt x="5707" y="11838"/>
                    <a:pt x="5730" y="11824"/>
                  </a:cubicBezTo>
                  <a:cubicBezTo>
                    <a:pt x="5823" y="11766"/>
                    <a:pt x="5918" y="11717"/>
                    <a:pt x="6016" y="11680"/>
                  </a:cubicBezTo>
                  <a:cubicBezTo>
                    <a:pt x="6041" y="11672"/>
                    <a:pt x="6066" y="11662"/>
                    <a:pt x="6090" y="11654"/>
                  </a:cubicBezTo>
                  <a:cubicBezTo>
                    <a:pt x="6141" y="11638"/>
                    <a:pt x="6193" y="11625"/>
                    <a:pt x="6244" y="11616"/>
                  </a:cubicBezTo>
                  <a:cubicBezTo>
                    <a:pt x="6295" y="11606"/>
                    <a:pt x="6348" y="11600"/>
                    <a:pt x="6402" y="11596"/>
                  </a:cubicBezTo>
                  <a:cubicBezTo>
                    <a:pt x="6429" y="11595"/>
                    <a:pt x="6456" y="11594"/>
                    <a:pt x="6483" y="11594"/>
                  </a:cubicBezTo>
                  <a:cubicBezTo>
                    <a:pt x="6510" y="11594"/>
                    <a:pt x="6537" y="11595"/>
                    <a:pt x="6564" y="11596"/>
                  </a:cubicBezTo>
                  <a:cubicBezTo>
                    <a:pt x="6701" y="11605"/>
                    <a:pt x="6843" y="11638"/>
                    <a:pt x="6991" y="11696"/>
                  </a:cubicBezTo>
                  <a:cubicBezTo>
                    <a:pt x="7042" y="11716"/>
                    <a:pt x="7091" y="11740"/>
                    <a:pt x="7140" y="11763"/>
                  </a:cubicBezTo>
                  <a:cubicBezTo>
                    <a:pt x="7148" y="11768"/>
                    <a:pt x="7157" y="11772"/>
                    <a:pt x="7165" y="11777"/>
                  </a:cubicBezTo>
                  <a:cubicBezTo>
                    <a:pt x="7212" y="11800"/>
                    <a:pt x="7257" y="11827"/>
                    <a:pt x="7303" y="11854"/>
                  </a:cubicBezTo>
                  <a:cubicBezTo>
                    <a:pt x="7311" y="11859"/>
                    <a:pt x="7317" y="11863"/>
                    <a:pt x="7326" y="11869"/>
                  </a:cubicBezTo>
                  <a:cubicBezTo>
                    <a:pt x="7421" y="11928"/>
                    <a:pt x="7510" y="11994"/>
                    <a:pt x="7597" y="12068"/>
                  </a:cubicBezTo>
                  <a:cubicBezTo>
                    <a:pt x="7601" y="12072"/>
                    <a:pt x="7605" y="12074"/>
                    <a:pt x="7610" y="12078"/>
                  </a:cubicBezTo>
                  <a:cubicBezTo>
                    <a:pt x="7654" y="12115"/>
                    <a:pt x="7696" y="12153"/>
                    <a:pt x="7737" y="12194"/>
                  </a:cubicBezTo>
                  <a:lnTo>
                    <a:pt x="7746" y="12204"/>
                  </a:lnTo>
                  <a:cubicBezTo>
                    <a:pt x="7875" y="12331"/>
                    <a:pt x="7995" y="12474"/>
                    <a:pt x="8105" y="12628"/>
                  </a:cubicBezTo>
                  <a:cubicBezTo>
                    <a:pt x="9223" y="14191"/>
                    <a:pt x="9373" y="16905"/>
                    <a:pt x="9373" y="16905"/>
                  </a:cubicBezTo>
                  <a:lnTo>
                    <a:pt x="9387" y="16912"/>
                  </a:lnTo>
                  <a:lnTo>
                    <a:pt x="10137" y="17108"/>
                  </a:lnTo>
                  <a:lnTo>
                    <a:pt x="11325" y="17935"/>
                  </a:lnTo>
                  <a:lnTo>
                    <a:pt x="11373" y="29952"/>
                  </a:lnTo>
                  <a:lnTo>
                    <a:pt x="12971" y="29907"/>
                  </a:lnTo>
                  <a:lnTo>
                    <a:pt x="12955" y="19408"/>
                  </a:lnTo>
                  <a:lnTo>
                    <a:pt x="12951" y="18152"/>
                  </a:lnTo>
                  <a:lnTo>
                    <a:pt x="12965" y="18155"/>
                  </a:lnTo>
                  <a:cubicBezTo>
                    <a:pt x="12965" y="18155"/>
                    <a:pt x="13293" y="17033"/>
                    <a:pt x="13918" y="16191"/>
                  </a:cubicBezTo>
                  <a:lnTo>
                    <a:pt x="13941" y="16168"/>
                  </a:lnTo>
                  <a:cubicBezTo>
                    <a:pt x="13961" y="16148"/>
                    <a:pt x="13981" y="16128"/>
                    <a:pt x="14002" y="16110"/>
                  </a:cubicBezTo>
                  <a:cubicBezTo>
                    <a:pt x="14042" y="16072"/>
                    <a:pt x="14083" y="16035"/>
                    <a:pt x="14126" y="16001"/>
                  </a:cubicBezTo>
                  <a:cubicBezTo>
                    <a:pt x="14189" y="15949"/>
                    <a:pt x="14253" y="15901"/>
                    <a:pt x="14321" y="15858"/>
                  </a:cubicBezTo>
                  <a:cubicBezTo>
                    <a:pt x="14410" y="15801"/>
                    <a:pt x="14503" y="15753"/>
                    <a:pt x="14598" y="15716"/>
                  </a:cubicBezTo>
                  <a:cubicBezTo>
                    <a:pt x="14621" y="15707"/>
                    <a:pt x="14645" y="15698"/>
                    <a:pt x="14670" y="15690"/>
                  </a:cubicBezTo>
                  <a:cubicBezTo>
                    <a:pt x="14719" y="15674"/>
                    <a:pt x="14768" y="15661"/>
                    <a:pt x="14817" y="15652"/>
                  </a:cubicBezTo>
                  <a:cubicBezTo>
                    <a:pt x="14894" y="15636"/>
                    <a:pt x="14972" y="15628"/>
                    <a:pt x="15052" y="15628"/>
                  </a:cubicBezTo>
                  <a:cubicBezTo>
                    <a:pt x="15208" y="15628"/>
                    <a:pt x="15370" y="15659"/>
                    <a:pt x="15538" y="15726"/>
                  </a:cubicBezTo>
                  <a:cubicBezTo>
                    <a:pt x="15587" y="15746"/>
                    <a:pt x="15634" y="15767"/>
                    <a:pt x="15681" y="15790"/>
                  </a:cubicBezTo>
                  <a:cubicBezTo>
                    <a:pt x="15690" y="15794"/>
                    <a:pt x="15699" y="15798"/>
                    <a:pt x="15707" y="15801"/>
                  </a:cubicBezTo>
                  <a:cubicBezTo>
                    <a:pt x="15751" y="15826"/>
                    <a:pt x="15796" y="15849"/>
                    <a:pt x="15838" y="15875"/>
                  </a:cubicBezTo>
                  <a:cubicBezTo>
                    <a:pt x="15847" y="15879"/>
                    <a:pt x="15853" y="15885"/>
                    <a:pt x="15861" y="15889"/>
                  </a:cubicBezTo>
                  <a:cubicBezTo>
                    <a:pt x="15951" y="15946"/>
                    <a:pt x="16038" y="16010"/>
                    <a:pt x="16120" y="16080"/>
                  </a:cubicBezTo>
                  <a:cubicBezTo>
                    <a:pt x="16124" y="16084"/>
                    <a:pt x="16128" y="16086"/>
                    <a:pt x="16133" y="16090"/>
                  </a:cubicBezTo>
                  <a:cubicBezTo>
                    <a:pt x="16173" y="16126"/>
                    <a:pt x="16214" y="16164"/>
                    <a:pt x="16252" y="16202"/>
                  </a:cubicBezTo>
                  <a:lnTo>
                    <a:pt x="16261" y="16211"/>
                  </a:lnTo>
                  <a:cubicBezTo>
                    <a:pt x="16386" y="16336"/>
                    <a:pt x="16498" y="16473"/>
                    <a:pt x="16603" y="16622"/>
                  </a:cubicBezTo>
                  <a:cubicBezTo>
                    <a:pt x="17663" y="18135"/>
                    <a:pt x="17775" y="20779"/>
                    <a:pt x="17775" y="20779"/>
                  </a:cubicBezTo>
                  <a:lnTo>
                    <a:pt x="17909" y="20861"/>
                  </a:lnTo>
                  <a:lnTo>
                    <a:pt x="17854" y="30267"/>
                  </a:lnTo>
                  <a:lnTo>
                    <a:pt x="19490" y="30219"/>
                  </a:lnTo>
                  <a:lnTo>
                    <a:pt x="21014" y="30174"/>
                  </a:lnTo>
                  <a:lnTo>
                    <a:pt x="21081" y="23810"/>
                  </a:lnTo>
                  <a:lnTo>
                    <a:pt x="21114" y="23842"/>
                  </a:lnTo>
                  <a:lnTo>
                    <a:pt x="21171" y="18484"/>
                  </a:lnTo>
                  <a:lnTo>
                    <a:pt x="21137" y="18452"/>
                  </a:lnTo>
                  <a:lnTo>
                    <a:pt x="21183" y="14213"/>
                  </a:lnTo>
                  <a:lnTo>
                    <a:pt x="21189" y="13564"/>
                  </a:lnTo>
                  <a:cubicBezTo>
                    <a:pt x="21189" y="13564"/>
                    <a:pt x="21190" y="13564"/>
                    <a:pt x="21193" y="13565"/>
                  </a:cubicBezTo>
                  <a:cubicBezTo>
                    <a:pt x="21195" y="13565"/>
                    <a:pt x="21198" y="13566"/>
                    <a:pt x="21204" y="13567"/>
                  </a:cubicBezTo>
                  <a:cubicBezTo>
                    <a:pt x="21205" y="13567"/>
                    <a:pt x="21205" y="13567"/>
                    <a:pt x="21206" y="13569"/>
                  </a:cubicBezTo>
                  <a:cubicBezTo>
                    <a:pt x="21208" y="13569"/>
                    <a:pt x="21209" y="13569"/>
                    <a:pt x="21211" y="13570"/>
                  </a:cubicBezTo>
                  <a:cubicBezTo>
                    <a:pt x="21213" y="13570"/>
                    <a:pt x="21214" y="13570"/>
                    <a:pt x="21215" y="13571"/>
                  </a:cubicBezTo>
                  <a:cubicBezTo>
                    <a:pt x="21224" y="13572"/>
                    <a:pt x="21232" y="13575"/>
                    <a:pt x="21243" y="13576"/>
                  </a:cubicBezTo>
                  <a:lnTo>
                    <a:pt x="21246" y="13576"/>
                  </a:lnTo>
                  <a:cubicBezTo>
                    <a:pt x="21256" y="13577"/>
                    <a:pt x="21268" y="13581"/>
                    <a:pt x="21282" y="13583"/>
                  </a:cubicBezTo>
                  <a:cubicBezTo>
                    <a:pt x="21283" y="13583"/>
                    <a:pt x="21284" y="13583"/>
                    <a:pt x="21285" y="13585"/>
                  </a:cubicBezTo>
                  <a:cubicBezTo>
                    <a:pt x="21299" y="13587"/>
                    <a:pt x="21313" y="13588"/>
                    <a:pt x="21327" y="13591"/>
                  </a:cubicBezTo>
                  <a:cubicBezTo>
                    <a:pt x="21329" y="13591"/>
                    <a:pt x="21330" y="13591"/>
                    <a:pt x="21332" y="13592"/>
                  </a:cubicBezTo>
                  <a:cubicBezTo>
                    <a:pt x="21347" y="13593"/>
                    <a:pt x="21363" y="13596"/>
                    <a:pt x="21380" y="13597"/>
                  </a:cubicBezTo>
                  <a:lnTo>
                    <a:pt x="21385" y="13597"/>
                  </a:lnTo>
                  <a:cubicBezTo>
                    <a:pt x="21401" y="13598"/>
                    <a:pt x="21419" y="13601"/>
                    <a:pt x="21436" y="13602"/>
                  </a:cubicBezTo>
                  <a:lnTo>
                    <a:pt x="21442" y="13602"/>
                  </a:lnTo>
                  <a:cubicBezTo>
                    <a:pt x="21459" y="13603"/>
                    <a:pt x="21478" y="13603"/>
                    <a:pt x="21495" y="13603"/>
                  </a:cubicBezTo>
                  <a:lnTo>
                    <a:pt x="21501" y="13603"/>
                  </a:lnTo>
                  <a:cubicBezTo>
                    <a:pt x="21520" y="13603"/>
                    <a:pt x="21537" y="13602"/>
                    <a:pt x="21554" y="13602"/>
                  </a:cubicBezTo>
                  <a:lnTo>
                    <a:pt x="21561" y="13602"/>
                  </a:lnTo>
                  <a:cubicBezTo>
                    <a:pt x="21578" y="13601"/>
                    <a:pt x="21596" y="13598"/>
                    <a:pt x="21614" y="13596"/>
                  </a:cubicBezTo>
                  <a:cubicBezTo>
                    <a:pt x="21616" y="13596"/>
                    <a:pt x="21619" y="13595"/>
                    <a:pt x="21620" y="13595"/>
                  </a:cubicBezTo>
                  <a:cubicBezTo>
                    <a:pt x="21637" y="13592"/>
                    <a:pt x="21654" y="13588"/>
                    <a:pt x="21670" y="13585"/>
                  </a:cubicBezTo>
                  <a:cubicBezTo>
                    <a:pt x="21673" y="13585"/>
                    <a:pt x="21674" y="13583"/>
                    <a:pt x="21677" y="13583"/>
                  </a:cubicBezTo>
                  <a:cubicBezTo>
                    <a:pt x="21693" y="13579"/>
                    <a:pt x="21709" y="13574"/>
                    <a:pt x="21722" y="13567"/>
                  </a:cubicBezTo>
                  <a:cubicBezTo>
                    <a:pt x="21725" y="13566"/>
                    <a:pt x="21727" y="13566"/>
                    <a:pt x="21728" y="13565"/>
                  </a:cubicBezTo>
                  <a:cubicBezTo>
                    <a:pt x="21742" y="13558"/>
                    <a:pt x="21757" y="13551"/>
                    <a:pt x="21769" y="13543"/>
                  </a:cubicBezTo>
                  <a:cubicBezTo>
                    <a:pt x="21770" y="13540"/>
                    <a:pt x="21772" y="13539"/>
                    <a:pt x="21774" y="13538"/>
                  </a:cubicBezTo>
                  <a:cubicBezTo>
                    <a:pt x="21788" y="13529"/>
                    <a:pt x="21799" y="13519"/>
                    <a:pt x="21809" y="13509"/>
                  </a:cubicBezTo>
                  <a:cubicBezTo>
                    <a:pt x="21810" y="13508"/>
                    <a:pt x="21811" y="13507"/>
                    <a:pt x="21811" y="13506"/>
                  </a:cubicBezTo>
                  <a:cubicBezTo>
                    <a:pt x="21821" y="13493"/>
                    <a:pt x="21831" y="13481"/>
                    <a:pt x="21838" y="13467"/>
                  </a:cubicBezTo>
                  <a:cubicBezTo>
                    <a:pt x="21838" y="13466"/>
                    <a:pt x="21840" y="13465"/>
                    <a:pt x="21840" y="13465"/>
                  </a:cubicBezTo>
                  <a:cubicBezTo>
                    <a:pt x="21855" y="13435"/>
                    <a:pt x="21865" y="13402"/>
                    <a:pt x="21865" y="13361"/>
                  </a:cubicBezTo>
                  <a:cubicBezTo>
                    <a:pt x="21866" y="13340"/>
                    <a:pt x="21862" y="13328"/>
                    <a:pt x="21858" y="13314"/>
                  </a:cubicBezTo>
                  <a:cubicBezTo>
                    <a:pt x="21857" y="13312"/>
                    <a:pt x="21856" y="13309"/>
                    <a:pt x="21855" y="13305"/>
                  </a:cubicBezTo>
                  <a:cubicBezTo>
                    <a:pt x="21851" y="13295"/>
                    <a:pt x="21846" y="13284"/>
                    <a:pt x="21837" y="13275"/>
                  </a:cubicBezTo>
                  <a:cubicBezTo>
                    <a:pt x="21836" y="13272"/>
                    <a:pt x="21835" y="13271"/>
                    <a:pt x="21834" y="13269"/>
                  </a:cubicBezTo>
                  <a:cubicBezTo>
                    <a:pt x="21815" y="13243"/>
                    <a:pt x="21788" y="13222"/>
                    <a:pt x="21753" y="13201"/>
                  </a:cubicBezTo>
                  <a:cubicBezTo>
                    <a:pt x="21430" y="13011"/>
                    <a:pt x="20468" y="13001"/>
                    <a:pt x="19792" y="13001"/>
                  </a:cubicBezTo>
                  <a:cubicBezTo>
                    <a:pt x="19705" y="13001"/>
                    <a:pt x="19623" y="13001"/>
                    <a:pt x="19548" y="13001"/>
                  </a:cubicBezTo>
                  <a:cubicBezTo>
                    <a:pt x="19416" y="13001"/>
                    <a:pt x="19269" y="13000"/>
                    <a:pt x="19120" y="13000"/>
                  </a:cubicBezTo>
                  <a:lnTo>
                    <a:pt x="19100" y="15695"/>
                  </a:lnTo>
                  <a:lnTo>
                    <a:pt x="17938" y="15357"/>
                  </a:lnTo>
                  <a:lnTo>
                    <a:pt x="17937" y="15664"/>
                  </a:lnTo>
                  <a:lnTo>
                    <a:pt x="12945" y="13314"/>
                  </a:lnTo>
                  <a:lnTo>
                    <a:pt x="12940" y="9770"/>
                  </a:lnTo>
                  <a:lnTo>
                    <a:pt x="12939" y="8945"/>
                  </a:lnTo>
                  <a:lnTo>
                    <a:pt x="12939" y="8945"/>
                  </a:lnTo>
                  <a:cubicBezTo>
                    <a:pt x="12939" y="8945"/>
                    <a:pt x="12940" y="8945"/>
                    <a:pt x="12944" y="8947"/>
                  </a:cubicBezTo>
                  <a:cubicBezTo>
                    <a:pt x="12945" y="8947"/>
                    <a:pt x="12945" y="8947"/>
                    <a:pt x="12946" y="8948"/>
                  </a:cubicBezTo>
                  <a:cubicBezTo>
                    <a:pt x="12949" y="8948"/>
                    <a:pt x="12951" y="8949"/>
                    <a:pt x="12955" y="8950"/>
                  </a:cubicBezTo>
                  <a:cubicBezTo>
                    <a:pt x="12956" y="8950"/>
                    <a:pt x="12957" y="8950"/>
                    <a:pt x="12958" y="8952"/>
                  </a:cubicBezTo>
                  <a:cubicBezTo>
                    <a:pt x="12961" y="8952"/>
                    <a:pt x="12963" y="8953"/>
                    <a:pt x="12966" y="8953"/>
                  </a:cubicBezTo>
                  <a:lnTo>
                    <a:pt x="12967" y="8953"/>
                  </a:lnTo>
                  <a:cubicBezTo>
                    <a:pt x="12976" y="8955"/>
                    <a:pt x="12986" y="8957"/>
                    <a:pt x="12998" y="8959"/>
                  </a:cubicBezTo>
                  <a:cubicBezTo>
                    <a:pt x="12999" y="8959"/>
                    <a:pt x="13001" y="8959"/>
                    <a:pt x="13002" y="8961"/>
                  </a:cubicBezTo>
                  <a:cubicBezTo>
                    <a:pt x="13014" y="8964"/>
                    <a:pt x="13027" y="8966"/>
                    <a:pt x="13041" y="8969"/>
                  </a:cubicBezTo>
                  <a:cubicBezTo>
                    <a:pt x="13043" y="8969"/>
                    <a:pt x="13044" y="8969"/>
                    <a:pt x="13045" y="8970"/>
                  </a:cubicBezTo>
                  <a:cubicBezTo>
                    <a:pt x="13060" y="8973"/>
                    <a:pt x="13076" y="8975"/>
                    <a:pt x="13093" y="8978"/>
                  </a:cubicBezTo>
                  <a:cubicBezTo>
                    <a:pt x="13096" y="8978"/>
                    <a:pt x="13097" y="8978"/>
                    <a:pt x="13098" y="8980"/>
                  </a:cubicBezTo>
                  <a:cubicBezTo>
                    <a:pt x="13115" y="8982"/>
                    <a:pt x="13133" y="8985"/>
                    <a:pt x="13151" y="8986"/>
                  </a:cubicBezTo>
                  <a:cubicBezTo>
                    <a:pt x="13154" y="8986"/>
                    <a:pt x="13155" y="8986"/>
                    <a:pt x="13157" y="8987"/>
                  </a:cubicBezTo>
                  <a:cubicBezTo>
                    <a:pt x="13176" y="8990"/>
                    <a:pt x="13194" y="8991"/>
                    <a:pt x="13214" y="8992"/>
                  </a:cubicBezTo>
                  <a:lnTo>
                    <a:pt x="13220" y="8992"/>
                  </a:lnTo>
                  <a:cubicBezTo>
                    <a:pt x="13240" y="8994"/>
                    <a:pt x="13260" y="8994"/>
                    <a:pt x="13280" y="8994"/>
                  </a:cubicBezTo>
                  <a:lnTo>
                    <a:pt x="13288" y="8994"/>
                  </a:lnTo>
                  <a:cubicBezTo>
                    <a:pt x="13308" y="8994"/>
                    <a:pt x="13328" y="8992"/>
                    <a:pt x="13347" y="8991"/>
                  </a:cubicBezTo>
                  <a:lnTo>
                    <a:pt x="13355" y="8991"/>
                  </a:lnTo>
                  <a:cubicBezTo>
                    <a:pt x="13375" y="8990"/>
                    <a:pt x="13394" y="8987"/>
                    <a:pt x="13413" y="8985"/>
                  </a:cubicBezTo>
                  <a:cubicBezTo>
                    <a:pt x="13415" y="8985"/>
                    <a:pt x="13418" y="8984"/>
                    <a:pt x="13420" y="8984"/>
                  </a:cubicBezTo>
                  <a:cubicBezTo>
                    <a:pt x="13439" y="8980"/>
                    <a:pt x="13457" y="8975"/>
                    <a:pt x="13476" y="8970"/>
                  </a:cubicBezTo>
                  <a:cubicBezTo>
                    <a:pt x="13478" y="8969"/>
                    <a:pt x="13482" y="8969"/>
                    <a:pt x="13484" y="8968"/>
                  </a:cubicBezTo>
                  <a:cubicBezTo>
                    <a:pt x="13503" y="8963"/>
                    <a:pt x="13520" y="8955"/>
                    <a:pt x="13535" y="8948"/>
                  </a:cubicBezTo>
                  <a:cubicBezTo>
                    <a:pt x="13539" y="8947"/>
                    <a:pt x="13540" y="8945"/>
                    <a:pt x="13542" y="8944"/>
                  </a:cubicBezTo>
                  <a:cubicBezTo>
                    <a:pt x="13557" y="8936"/>
                    <a:pt x="13573" y="8927"/>
                    <a:pt x="13588" y="8916"/>
                  </a:cubicBezTo>
                  <a:cubicBezTo>
                    <a:pt x="13589" y="8915"/>
                    <a:pt x="13592" y="8913"/>
                    <a:pt x="13593" y="8912"/>
                  </a:cubicBezTo>
                  <a:cubicBezTo>
                    <a:pt x="13608" y="8902"/>
                    <a:pt x="13620" y="8889"/>
                    <a:pt x="13631" y="8875"/>
                  </a:cubicBezTo>
                  <a:cubicBezTo>
                    <a:pt x="13633" y="8874"/>
                    <a:pt x="13634" y="8871"/>
                    <a:pt x="13635" y="8870"/>
                  </a:cubicBezTo>
                  <a:cubicBezTo>
                    <a:pt x="13647" y="8855"/>
                    <a:pt x="13657" y="8839"/>
                    <a:pt x="13665" y="8822"/>
                  </a:cubicBezTo>
                  <a:cubicBezTo>
                    <a:pt x="13665" y="8821"/>
                    <a:pt x="13666" y="8820"/>
                    <a:pt x="13666" y="8818"/>
                  </a:cubicBezTo>
                  <a:cubicBezTo>
                    <a:pt x="13682" y="8781"/>
                    <a:pt x="13692" y="8739"/>
                    <a:pt x="13692" y="8689"/>
                  </a:cubicBezTo>
                  <a:cubicBezTo>
                    <a:pt x="13692" y="8670"/>
                    <a:pt x="13689" y="8653"/>
                    <a:pt x="13684" y="8637"/>
                  </a:cubicBezTo>
                  <a:cubicBezTo>
                    <a:pt x="13683" y="8633"/>
                    <a:pt x="13682" y="8629"/>
                    <a:pt x="13681" y="8626"/>
                  </a:cubicBezTo>
                  <a:cubicBezTo>
                    <a:pt x="13676" y="8613"/>
                    <a:pt x="13670" y="8600"/>
                    <a:pt x="13662" y="8586"/>
                  </a:cubicBezTo>
                  <a:cubicBezTo>
                    <a:pt x="13661" y="8584"/>
                    <a:pt x="13658" y="8581"/>
                    <a:pt x="13657" y="8579"/>
                  </a:cubicBezTo>
                  <a:cubicBezTo>
                    <a:pt x="13635" y="8547"/>
                    <a:pt x="13605" y="8520"/>
                    <a:pt x="13566" y="8494"/>
                  </a:cubicBezTo>
                  <a:cubicBezTo>
                    <a:pt x="13188" y="8241"/>
                    <a:pt x="12043" y="8226"/>
                    <a:pt x="11286" y="8221"/>
                  </a:cubicBezTo>
                  <a:lnTo>
                    <a:pt x="11286" y="8221"/>
                  </a:lnTo>
                  <a:lnTo>
                    <a:pt x="11302" y="12088"/>
                  </a:lnTo>
                  <a:lnTo>
                    <a:pt x="11302" y="12088"/>
                  </a:lnTo>
                  <a:lnTo>
                    <a:pt x="9351" y="11548"/>
                  </a:lnTo>
                  <a:lnTo>
                    <a:pt x="9351" y="11594"/>
                  </a:lnTo>
                  <a:lnTo>
                    <a:pt x="9119" y="11484"/>
                  </a:lnTo>
                  <a:lnTo>
                    <a:pt x="8572" y="11332"/>
                  </a:lnTo>
                  <a:lnTo>
                    <a:pt x="8571" y="11226"/>
                  </a:lnTo>
                  <a:lnTo>
                    <a:pt x="4311" y="9221"/>
                  </a:lnTo>
                  <a:lnTo>
                    <a:pt x="4211" y="2204"/>
                  </a:lnTo>
                  <a:lnTo>
                    <a:pt x="4193" y="1047"/>
                  </a:lnTo>
                  <a:lnTo>
                    <a:pt x="4193" y="1047"/>
                  </a:lnTo>
                  <a:cubicBezTo>
                    <a:pt x="4193" y="1047"/>
                    <a:pt x="4430" y="1121"/>
                    <a:pt x="4673" y="1121"/>
                  </a:cubicBezTo>
                  <a:cubicBezTo>
                    <a:pt x="4928" y="1121"/>
                    <a:pt x="5190" y="1038"/>
                    <a:pt x="5186" y="699"/>
                  </a:cubicBezTo>
                  <a:cubicBezTo>
                    <a:pt x="5186" y="697"/>
                    <a:pt x="5186" y="695"/>
                    <a:pt x="5184" y="693"/>
                  </a:cubicBezTo>
                  <a:cubicBezTo>
                    <a:pt x="5184" y="678"/>
                    <a:pt x="5182" y="663"/>
                    <a:pt x="5180" y="647"/>
                  </a:cubicBezTo>
                  <a:cubicBezTo>
                    <a:pt x="5178" y="642"/>
                    <a:pt x="5177" y="636"/>
                    <a:pt x="5176" y="630"/>
                  </a:cubicBezTo>
                  <a:cubicBezTo>
                    <a:pt x="5171" y="617"/>
                    <a:pt x="5167" y="604"/>
                    <a:pt x="5162" y="590"/>
                  </a:cubicBezTo>
                  <a:cubicBezTo>
                    <a:pt x="5160" y="583"/>
                    <a:pt x="5156" y="575"/>
                    <a:pt x="5151" y="569"/>
                  </a:cubicBezTo>
                  <a:cubicBezTo>
                    <a:pt x="5146" y="560"/>
                    <a:pt x="5141" y="551"/>
                    <a:pt x="5134" y="542"/>
                  </a:cubicBezTo>
                  <a:cubicBezTo>
                    <a:pt x="5129" y="533"/>
                    <a:pt x="5124" y="527"/>
                    <a:pt x="5119" y="520"/>
                  </a:cubicBezTo>
                  <a:cubicBezTo>
                    <a:pt x="5113" y="512"/>
                    <a:pt x="5108" y="506"/>
                    <a:pt x="5103" y="501"/>
                  </a:cubicBezTo>
                  <a:cubicBezTo>
                    <a:pt x="5091" y="486"/>
                    <a:pt x="5076" y="473"/>
                    <a:pt x="5062" y="459"/>
                  </a:cubicBezTo>
                  <a:cubicBezTo>
                    <a:pt x="5057" y="456"/>
                    <a:pt x="5054" y="452"/>
                    <a:pt x="5049" y="448"/>
                  </a:cubicBezTo>
                  <a:cubicBezTo>
                    <a:pt x="5039" y="438"/>
                    <a:pt x="5028" y="431"/>
                    <a:pt x="5015" y="423"/>
                  </a:cubicBezTo>
                  <a:cubicBezTo>
                    <a:pt x="4528" y="73"/>
                    <a:pt x="3097" y="24"/>
                    <a:pt x="2096"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54" name="Google Shape;454;p11"/>
          <p:cNvSpPr txBox="1">
            <a:spLocks noGrp="1"/>
          </p:cNvSpPr>
          <p:nvPr>
            <p:ph type="title" hasCustomPrompt="1"/>
          </p:nvPr>
        </p:nvSpPr>
        <p:spPr>
          <a:xfrm rot="442">
            <a:off x="3828624" y="1192850"/>
            <a:ext cx="4667400" cy="15111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455" name="Google Shape;455;p11"/>
          <p:cNvSpPr txBox="1">
            <a:spLocks noGrp="1"/>
          </p:cNvSpPr>
          <p:nvPr>
            <p:ph type="subTitle" idx="1"/>
          </p:nvPr>
        </p:nvSpPr>
        <p:spPr>
          <a:xfrm>
            <a:off x="4488474" y="2704251"/>
            <a:ext cx="3347700" cy="6015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grpSp>
        <p:nvGrpSpPr>
          <p:cNvPr id="456" name="Google Shape;456;p11"/>
          <p:cNvGrpSpPr/>
          <p:nvPr/>
        </p:nvGrpSpPr>
        <p:grpSpPr>
          <a:xfrm rot="-451391">
            <a:off x="5868158" y="3645970"/>
            <a:ext cx="988911" cy="480301"/>
            <a:chOff x="1492875" y="1181650"/>
            <a:chExt cx="487300" cy="236675"/>
          </a:xfrm>
        </p:grpSpPr>
        <p:sp>
          <p:nvSpPr>
            <p:cNvPr id="457" name="Google Shape;457;p11"/>
            <p:cNvSpPr/>
            <p:nvPr/>
          </p:nvSpPr>
          <p:spPr>
            <a:xfrm>
              <a:off x="1505975" y="1254400"/>
              <a:ext cx="17725" cy="163925"/>
            </a:xfrm>
            <a:custGeom>
              <a:avLst/>
              <a:gdLst/>
              <a:ahLst/>
              <a:cxnLst/>
              <a:rect l="l" t="t" r="r" b="b"/>
              <a:pathLst>
                <a:path w="709" h="6557" extrusionOk="0">
                  <a:moveTo>
                    <a:pt x="190" y="1"/>
                  </a:moveTo>
                  <a:cubicBezTo>
                    <a:pt x="122" y="1"/>
                    <a:pt x="61" y="43"/>
                    <a:pt x="28" y="153"/>
                  </a:cubicBezTo>
                  <a:cubicBezTo>
                    <a:pt x="1" y="239"/>
                    <a:pt x="2" y="338"/>
                    <a:pt x="3" y="433"/>
                  </a:cubicBezTo>
                  <a:cubicBezTo>
                    <a:pt x="23" y="2033"/>
                    <a:pt x="43" y="3634"/>
                    <a:pt x="64" y="5233"/>
                  </a:cubicBezTo>
                  <a:cubicBezTo>
                    <a:pt x="67" y="5539"/>
                    <a:pt x="72" y="6136"/>
                    <a:pt x="171" y="6398"/>
                  </a:cubicBezTo>
                  <a:cubicBezTo>
                    <a:pt x="214" y="6513"/>
                    <a:pt x="280" y="6556"/>
                    <a:pt x="356" y="6556"/>
                  </a:cubicBezTo>
                  <a:cubicBezTo>
                    <a:pt x="452" y="6556"/>
                    <a:pt x="563" y="6485"/>
                    <a:pt x="656" y="6397"/>
                  </a:cubicBezTo>
                  <a:cubicBezTo>
                    <a:pt x="709" y="4554"/>
                    <a:pt x="647" y="2710"/>
                    <a:pt x="585" y="869"/>
                  </a:cubicBezTo>
                  <a:cubicBezTo>
                    <a:pt x="578" y="664"/>
                    <a:pt x="570"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 name="Google Shape;458;p11"/>
            <p:cNvSpPr/>
            <p:nvPr/>
          </p:nvSpPr>
          <p:spPr>
            <a:xfrm>
              <a:off x="1538175" y="1254400"/>
              <a:ext cx="17725" cy="163925"/>
            </a:xfrm>
            <a:custGeom>
              <a:avLst/>
              <a:gdLst/>
              <a:ahLst/>
              <a:cxnLst/>
              <a:rect l="l" t="t" r="r" b="b"/>
              <a:pathLst>
                <a:path w="709" h="6557" extrusionOk="0">
                  <a:moveTo>
                    <a:pt x="190" y="1"/>
                  </a:moveTo>
                  <a:cubicBezTo>
                    <a:pt x="122" y="1"/>
                    <a:pt x="61" y="43"/>
                    <a:pt x="27" y="153"/>
                  </a:cubicBezTo>
                  <a:cubicBezTo>
                    <a:pt x="0" y="239"/>
                    <a:pt x="2" y="338"/>
                    <a:pt x="3" y="433"/>
                  </a:cubicBezTo>
                  <a:cubicBezTo>
                    <a:pt x="23" y="2033"/>
                    <a:pt x="44"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70"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 name="Google Shape;459;p11"/>
            <p:cNvSpPr/>
            <p:nvPr/>
          </p:nvSpPr>
          <p:spPr>
            <a:xfrm>
              <a:off x="1570425" y="1254400"/>
              <a:ext cx="17725" cy="163925"/>
            </a:xfrm>
            <a:custGeom>
              <a:avLst/>
              <a:gdLst/>
              <a:ahLst/>
              <a:cxnLst/>
              <a:rect l="l" t="t" r="r" b="b"/>
              <a:pathLst>
                <a:path w="709" h="6557" extrusionOk="0">
                  <a:moveTo>
                    <a:pt x="190" y="1"/>
                  </a:moveTo>
                  <a:cubicBezTo>
                    <a:pt x="122" y="1"/>
                    <a:pt x="60" y="43"/>
                    <a:pt x="27" y="153"/>
                  </a:cubicBezTo>
                  <a:cubicBezTo>
                    <a:pt x="0" y="239"/>
                    <a:pt x="2" y="338"/>
                    <a:pt x="3" y="433"/>
                  </a:cubicBezTo>
                  <a:cubicBezTo>
                    <a:pt x="23" y="2033"/>
                    <a:pt x="43" y="3634"/>
                    <a:pt x="62" y="5233"/>
                  </a:cubicBezTo>
                  <a:cubicBezTo>
                    <a:pt x="66" y="5539"/>
                    <a:pt x="72" y="6136"/>
                    <a:pt x="169" y="6398"/>
                  </a:cubicBezTo>
                  <a:cubicBezTo>
                    <a:pt x="212" y="6513"/>
                    <a:pt x="279"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 name="Google Shape;460;p11"/>
            <p:cNvSpPr/>
            <p:nvPr/>
          </p:nvSpPr>
          <p:spPr>
            <a:xfrm>
              <a:off x="16026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5" y="6397"/>
                  </a:cubicBezTo>
                  <a:cubicBezTo>
                    <a:pt x="709" y="4554"/>
                    <a:pt x="646" y="2710"/>
                    <a:pt x="583" y="869"/>
                  </a:cubicBezTo>
                  <a:cubicBezTo>
                    <a:pt x="577" y="664"/>
                    <a:pt x="570" y="453"/>
                    <a:pt x="506"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 name="Google Shape;461;p11"/>
            <p:cNvSpPr/>
            <p:nvPr/>
          </p:nvSpPr>
          <p:spPr>
            <a:xfrm>
              <a:off x="1634900" y="1254400"/>
              <a:ext cx="17700" cy="163925"/>
            </a:xfrm>
            <a:custGeom>
              <a:avLst/>
              <a:gdLst/>
              <a:ahLst/>
              <a:cxnLst/>
              <a:rect l="l" t="t" r="r" b="b"/>
              <a:pathLst>
                <a:path w="708" h="6557" extrusionOk="0">
                  <a:moveTo>
                    <a:pt x="189" y="1"/>
                  </a:moveTo>
                  <a:cubicBezTo>
                    <a:pt x="121" y="1"/>
                    <a:pt x="60" y="43"/>
                    <a:pt x="27" y="153"/>
                  </a:cubicBezTo>
                  <a:cubicBezTo>
                    <a:pt x="0" y="239"/>
                    <a:pt x="1" y="338"/>
                    <a:pt x="2" y="433"/>
                  </a:cubicBezTo>
                  <a:cubicBezTo>
                    <a:pt x="22" y="2033"/>
                    <a:pt x="42" y="3634"/>
                    <a:pt x="62" y="5233"/>
                  </a:cubicBezTo>
                  <a:cubicBezTo>
                    <a:pt x="66" y="5539"/>
                    <a:pt x="71" y="6136"/>
                    <a:pt x="170" y="6398"/>
                  </a:cubicBezTo>
                  <a:cubicBezTo>
                    <a:pt x="213" y="6513"/>
                    <a:pt x="279" y="6556"/>
                    <a:pt x="355" y="6556"/>
                  </a:cubicBezTo>
                  <a:cubicBezTo>
                    <a:pt x="451" y="6556"/>
                    <a:pt x="562" y="6485"/>
                    <a:pt x="655" y="6397"/>
                  </a:cubicBezTo>
                  <a:cubicBezTo>
                    <a:pt x="708" y="4554"/>
                    <a:pt x="645" y="2710"/>
                    <a:pt x="583" y="869"/>
                  </a:cubicBezTo>
                  <a:cubicBezTo>
                    <a:pt x="576" y="664"/>
                    <a:pt x="569" y="453"/>
                    <a:pt x="505" y="276"/>
                  </a:cubicBezTo>
                  <a:cubicBezTo>
                    <a:pt x="455"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 name="Google Shape;462;p11"/>
            <p:cNvSpPr/>
            <p:nvPr/>
          </p:nvSpPr>
          <p:spPr>
            <a:xfrm>
              <a:off x="1667125" y="1254400"/>
              <a:ext cx="17725" cy="163925"/>
            </a:xfrm>
            <a:custGeom>
              <a:avLst/>
              <a:gdLst/>
              <a:ahLst/>
              <a:cxnLst/>
              <a:rect l="l" t="t" r="r" b="b"/>
              <a:pathLst>
                <a:path w="709" h="6557" extrusionOk="0">
                  <a:moveTo>
                    <a:pt x="189" y="1"/>
                  </a:moveTo>
                  <a:cubicBezTo>
                    <a:pt x="121" y="1"/>
                    <a:pt x="60" y="43"/>
                    <a:pt x="27" y="153"/>
                  </a:cubicBezTo>
                  <a:cubicBezTo>
                    <a:pt x="0" y="239"/>
                    <a:pt x="1" y="338"/>
                    <a:pt x="2" y="433"/>
                  </a:cubicBezTo>
                  <a:cubicBezTo>
                    <a:pt x="23" y="2033"/>
                    <a:pt x="43" y="3634"/>
                    <a:pt x="62" y="5233"/>
                  </a:cubicBezTo>
                  <a:cubicBezTo>
                    <a:pt x="66" y="5539"/>
                    <a:pt x="71" y="6136"/>
                    <a:pt x="170" y="6398"/>
                  </a:cubicBezTo>
                  <a:cubicBezTo>
                    <a:pt x="213" y="6513"/>
                    <a:pt x="280" y="6556"/>
                    <a:pt x="355" y="6556"/>
                  </a:cubicBezTo>
                  <a:cubicBezTo>
                    <a:pt x="452" y="6556"/>
                    <a:pt x="563" y="6485"/>
                    <a:pt x="655" y="6397"/>
                  </a:cubicBezTo>
                  <a:cubicBezTo>
                    <a:pt x="708" y="4554"/>
                    <a:pt x="645" y="2710"/>
                    <a:pt x="584" y="869"/>
                  </a:cubicBezTo>
                  <a:cubicBezTo>
                    <a:pt x="576" y="664"/>
                    <a:pt x="569" y="453"/>
                    <a:pt x="505"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 name="Google Shape;463;p11"/>
            <p:cNvSpPr/>
            <p:nvPr/>
          </p:nvSpPr>
          <p:spPr>
            <a:xfrm>
              <a:off x="16993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6" y="5539"/>
                    <a:pt x="72" y="6136"/>
                    <a:pt x="170" y="6398"/>
                  </a:cubicBezTo>
                  <a:cubicBezTo>
                    <a:pt x="213" y="6513"/>
                    <a:pt x="280"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 name="Google Shape;464;p11"/>
            <p:cNvSpPr/>
            <p:nvPr/>
          </p:nvSpPr>
          <p:spPr>
            <a:xfrm>
              <a:off x="1731575" y="1254400"/>
              <a:ext cx="17725" cy="163925"/>
            </a:xfrm>
            <a:custGeom>
              <a:avLst/>
              <a:gdLst/>
              <a:ahLst/>
              <a:cxnLst/>
              <a:rect l="l" t="t" r="r" b="b"/>
              <a:pathLst>
                <a:path w="709" h="6557" extrusionOk="0">
                  <a:moveTo>
                    <a:pt x="190"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6" y="6397"/>
                  </a:cubicBezTo>
                  <a:cubicBezTo>
                    <a:pt x="709" y="4554"/>
                    <a:pt x="646" y="2710"/>
                    <a:pt x="583" y="869"/>
                  </a:cubicBezTo>
                  <a:cubicBezTo>
                    <a:pt x="577" y="664"/>
                    <a:pt x="570" y="453"/>
                    <a:pt x="506" y="276"/>
                  </a:cubicBezTo>
                  <a:cubicBezTo>
                    <a:pt x="456" y="138"/>
                    <a:pt x="311"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 name="Google Shape;465;p11"/>
            <p:cNvSpPr/>
            <p:nvPr/>
          </p:nvSpPr>
          <p:spPr>
            <a:xfrm>
              <a:off x="1763750" y="1254400"/>
              <a:ext cx="17750" cy="163925"/>
            </a:xfrm>
            <a:custGeom>
              <a:avLst/>
              <a:gdLst/>
              <a:ahLst/>
              <a:cxnLst/>
              <a:rect l="l" t="t" r="r" b="b"/>
              <a:pathLst>
                <a:path w="710" h="6557" extrusionOk="0">
                  <a:moveTo>
                    <a:pt x="191" y="1"/>
                  </a:moveTo>
                  <a:cubicBezTo>
                    <a:pt x="123" y="1"/>
                    <a:pt x="61" y="43"/>
                    <a:pt x="28" y="153"/>
                  </a:cubicBezTo>
                  <a:cubicBezTo>
                    <a:pt x="1" y="239"/>
                    <a:pt x="3" y="338"/>
                    <a:pt x="4" y="433"/>
                  </a:cubicBezTo>
                  <a:cubicBezTo>
                    <a:pt x="24" y="2033"/>
                    <a:pt x="43" y="3634"/>
                    <a:pt x="64" y="5233"/>
                  </a:cubicBezTo>
                  <a:cubicBezTo>
                    <a:pt x="68" y="5539"/>
                    <a:pt x="73" y="6136"/>
                    <a:pt x="171" y="6398"/>
                  </a:cubicBezTo>
                  <a:cubicBezTo>
                    <a:pt x="214" y="6513"/>
                    <a:pt x="281" y="6556"/>
                    <a:pt x="357" y="6556"/>
                  </a:cubicBezTo>
                  <a:cubicBezTo>
                    <a:pt x="453" y="6556"/>
                    <a:pt x="564" y="6485"/>
                    <a:pt x="657" y="6397"/>
                  </a:cubicBezTo>
                  <a:cubicBezTo>
                    <a:pt x="710" y="4554"/>
                    <a:pt x="647" y="2710"/>
                    <a:pt x="585" y="869"/>
                  </a:cubicBezTo>
                  <a:cubicBezTo>
                    <a:pt x="578" y="664"/>
                    <a:pt x="571" y="453"/>
                    <a:pt x="506" y="276"/>
                  </a:cubicBezTo>
                  <a:cubicBezTo>
                    <a:pt x="457" y="138"/>
                    <a:pt x="313" y="1"/>
                    <a:pt x="191"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 name="Google Shape;466;p11"/>
            <p:cNvSpPr/>
            <p:nvPr/>
          </p:nvSpPr>
          <p:spPr>
            <a:xfrm>
              <a:off x="1796000" y="1254400"/>
              <a:ext cx="17750" cy="163925"/>
            </a:xfrm>
            <a:custGeom>
              <a:avLst/>
              <a:gdLst/>
              <a:ahLst/>
              <a:cxnLst/>
              <a:rect l="l" t="t" r="r" b="b"/>
              <a:pathLst>
                <a:path w="710" h="6557" extrusionOk="0">
                  <a:moveTo>
                    <a:pt x="190" y="1"/>
                  </a:moveTo>
                  <a:cubicBezTo>
                    <a:pt x="122" y="1"/>
                    <a:pt x="61" y="43"/>
                    <a:pt x="27" y="153"/>
                  </a:cubicBezTo>
                  <a:cubicBezTo>
                    <a:pt x="0" y="239"/>
                    <a:pt x="1" y="338"/>
                    <a:pt x="3"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6"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 name="Google Shape;467;p11"/>
            <p:cNvSpPr/>
            <p:nvPr/>
          </p:nvSpPr>
          <p:spPr>
            <a:xfrm>
              <a:off x="1828225" y="1254400"/>
              <a:ext cx="17700" cy="163925"/>
            </a:xfrm>
            <a:custGeom>
              <a:avLst/>
              <a:gdLst/>
              <a:ahLst/>
              <a:cxnLst/>
              <a:rect l="l" t="t" r="r" b="b"/>
              <a:pathLst>
                <a:path w="708" h="6557" extrusionOk="0">
                  <a:moveTo>
                    <a:pt x="190" y="1"/>
                  </a:moveTo>
                  <a:cubicBezTo>
                    <a:pt x="122" y="1"/>
                    <a:pt x="61" y="43"/>
                    <a:pt x="27" y="153"/>
                  </a:cubicBezTo>
                  <a:cubicBezTo>
                    <a:pt x="1" y="239"/>
                    <a:pt x="3" y="338"/>
                    <a:pt x="3" y="433"/>
                  </a:cubicBezTo>
                  <a:cubicBezTo>
                    <a:pt x="22" y="2033"/>
                    <a:pt x="42" y="3634"/>
                    <a:pt x="62" y="5233"/>
                  </a:cubicBezTo>
                  <a:cubicBezTo>
                    <a:pt x="65" y="5539"/>
                    <a:pt x="72" y="6136"/>
                    <a:pt x="169" y="6398"/>
                  </a:cubicBezTo>
                  <a:cubicBezTo>
                    <a:pt x="212" y="6513"/>
                    <a:pt x="279" y="6556"/>
                    <a:pt x="355" y="6556"/>
                  </a:cubicBezTo>
                  <a:cubicBezTo>
                    <a:pt x="451" y="6556"/>
                    <a:pt x="562" y="6485"/>
                    <a:pt x="654" y="6397"/>
                  </a:cubicBezTo>
                  <a:cubicBezTo>
                    <a:pt x="707" y="4554"/>
                    <a:pt x="646" y="2710"/>
                    <a:pt x="583" y="869"/>
                  </a:cubicBezTo>
                  <a:cubicBezTo>
                    <a:pt x="577" y="664"/>
                    <a:pt x="568"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 name="Google Shape;468;p11"/>
            <p:cNvSpPr/>
            <p:nvPr/>
          </p:nvSpPr>
          <p:spPr>
            <a:xfrm>
              <a:off x="1860450" y="1254400"/>
              <a:ext cx="17750" cy="163925"/>
            </a:xfrm>
            <a:custGeom>
              <a:avLst/>
              <a:gdLst/>
              <a:ahLst/>
              <a:cxnLst/>
              <a:rect l="l" t="t" r="r" b="b"/>
              <a:pathLst>
                <a:path w="710" h="6557" extrusionOk="0">
                  <a:moveTo>
                    <a:pt x="190" y="1"/>
                  </a:moveTo>
                  <a:cubicBezTo>
                    <a:pt x="122" y="1"/>
                    <a:pt x="61" y="43"/>
                    <a:pt x="27" y="153"/>
                  </a:cubicBezTo>
                  <a:cubicBezTo>
                    <a:pt x="1" y="239"/>
                    <a:pt x="3" y="338"/>
                    <a:pt x="4" y="433"/>
                  </a:cubicBezTo>
                  <a:cubicBezTo>
                    <a:pt x="24" y="2033"/>
                    <a:pt x="43" y="3634"/>
                    <a:pt x="63" y="5233"/>
                  </a:cubicBezTo>
                  <a:cubicBezTo>
                    <a:pt x="68" y="5539"/>
                    <a:pt x="73" y="6136"/>
                    <a:pt x="171" y="6398"/>
                  </a:cubicBezTo>
                  <a:cubicBezTo>
                    <a:pt x="214" y="6513"/>
                    <a:pt x="281" y="6556"/>
                    <a:pt x="356" y="6556"/>
                  </a:cubicBezTo>
                  <a:cubicBezTo>
                    <a:pt x="453" y="6556"/>
                    <a:pt x="564" y="6485"/>
                    <a:pt x="657" y="6397"/>
                  </a:cubicBezTo>
                  <a:cubicBezTo>
                    <a:pt x="710" y="4554"/>
                    <a:pt x="647" y="2710"/>
                    <a:pt x="584" y="869"/>
                  </a:cubicBezTo>
                  <a:cubicBezTo>
                    <a:pt x="578" y="664"/>
                    <a:pt x="571" y="453"/>
                    <a:pt x="507"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 name="Google Shape;469;p11"/>
            <p:cNvSpPr/>
            <p:nvPr/>
          </p:nvSpPr>
          <p:spPr>
            <a:xfrm>
              <a:off x="1892700" y="1254400"/>
              <a:ext cx="17725" cy="163925"/>
            </a:xfrm>
            <a:custGeom>
              <a:avLst/>
              <a:gdLst/>
              <a:ahLst/>
              <a:cxnLst/>
              <a:rect l="l" t="t" r="r" b="b"/>
              <a:pathLst>
                <a:path w="709" h="6557" extrusionOk="0">
                  <a:moveTo>
                    <a:pt x="189" y="1"/>
                  </a:moveTo>
                  <a:cubicBezTo>
                    <a:pt x="121" y="1"/>
                    <a:pt x="60" y="43"/>
                    <a:pt x="27" y="153"/>
                  </a:cubicBezTo>
                  <a:cubicBezTo>
                    <a:pt x="0" y="239"/>
                    <a:pt x="1" y="338"/>
                    <a:pt x="3" y="433"/>
                  </a:cubicBezTo>
                  <a:cubicBezTo>
                    <a:pt x="22" y="2033"/>
                    <a:pt x="43"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69" y="453"/>
                    <a:pt x="505" y="276"/>
                  </a:cubicBezTo>
                  <a:cubicBezTo>
                    <a:pt x="456" y="138"/>
                    <a:pt x="312"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 name="Google Shape;470;p11"/>
            <p:cNvSpPr/>
            <p:nvPr/>
          </p:nvSpPr>
          <p:spPr>
            <a:xfrm>
              <a:off x="1924925" y="1254400"/>
              <a:ext cx="17750" cy="163925"/>
            </a:xfrm>
            <a:custGeom>
              <a:avLst/>
              <a:gdLst/>
              <a:ahLst/>
              <a:cxnLst/>
              <a:rect l="l" t="t" r="r" b="b"/>
              <a:pathLst>
                <a:path w="710" h="6557" extrusionOk="0">
                  <a:moveTo>
                    <a:pt x="190" y="1"/>
                  </a:moveTo>
                  <a:cubicBezTo>
                    <a:pt x="122" y="1"/>
                    <a:pt x="60" y="43"/>
                    <a:pt x="27" y="153"/>
                  </a:cubicBezTo>
                  <a:cubicBezTo>
                    <a:pt x="0" y="239"/>
                    <a:pt x="2" y="338"/>
                    <a:pt x="4"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7"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 name="Google Shape;471;p11"/>
            <p:cNvSpPr/>
            <p:nvPr/>
          </p:nvSpPr>
          <p:spPr>
            <a:xfrm>
              <a:off x="1957150" y="1254400"/>
              <a:ext cx="17750" cy="163925"/>
            </a:xfrm>
            <a:custGeom>
              <a:avLst/>
              <a:gdLst/>
              <a:ahLst/>
              <a:cxnLst/>
              <a:rect l="l" t="t" r="r" b="b"/>
              <a:pathLst>
                <a:path w="710" h="6557" extrusionOk="0">
                  <a:moveTo>
                    <a:pt x="190" y="1"/>
                  </a:moveTo>
                  <a:cubicBezTo>
                    <a:pt x="122" y="1"/>
                    <a:pt x="61" y="43"/>
                    <a:pt x="27" y="153"/>
                  </a:cubicBezTo>
                  <a:cubicBezTo>
                    <a:pt x="1" y="239"/>
                    <a:pt x="2" y="338"/>
                    <a:pt x="4" y="433"/>
                  </a:cubicBezTo>
                  <a:cubicBezTo>
                    <a:pt x="23" y="2033"/>
                    <a:pt x="43" y="3634"/>
                    <a:pt x="63" y="5233"/>
                  </a:cubicBezTo>
                  <a:cubicBezTo>
                    <a:pt x="67" y="5539"/>
                    <a:pt x="73" y="6136"/>
                    <a:pt x="170" y="6398"/>
                  </a:cubicBezTo>
                  <a:cubicBezTo>
                    <a:pt x="214" y="6513"/>
                    <a:pt x="281" y="6556"/>
                    <a:pt x="356" y="6556"/>
                  </a:cubicBezTo>
                  <a:cubicBezTo>
                    <a:pt x="453" y="6556"/>
                    <a:pt x="564" y="6485"/>
                    <a:pt x="656" y="6397"/>
                  </a:cubicBezTo>
                  <a:cubicBezTo>
                    <a:pt x="709" y="4554"/>
                    <a:pt x="647" y="2710"/>
                    <a:pt x="584" y="869"/>
                  </a:cubicBezTo>
                  <a:cubicBezTo>
                    <a:pt x="578" y="664"/>
                    <a:pt x="569"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 name="Google Shape;472;p11"/>
            <p:cNvSpPr/>
            <p:nvPr/>
          </p:nvSpPr>
          <p:spPr>
            <a:xfrm>
              <a:off x="1510075" y="1181650"/>
              <a:ext cx="457400" cy="82575"/>
            </a:xfrm>
            <a:custGeom>
              <a:avLst/>
              <a:gdLst/>
              <a:ahLst/>
              <a:cxnLst/>
              <a:rect l="l" t="t" r="r" b="b"/>
              <a:pathLst>
                <a:path w="18296" h="3303" extrusionOk="0">
                  <a:moveTo>
                    <a:pt x="16624" y="0"/>
                  </a:moveTo>
                  <a:cubicBezTo>
                    <a:pt x="15573" y="13"/>
                    <a:pt x="14475" y="17"/>
                    <a:pt x="13354" y="17"/>
                  </a:cubicBezTo>
                  <a:cubicBezTo>
                    <a:pt x="11309" y="17"/>
                    <a:pt x="9190" y="3"/>
                    <a:pt x="7144" y="3"/>
                  </a:cubicBezTo>
                  <a:cubicBezTo>
                    <a:pt x="6005" y="3"/>
                    <a:pt x="4888" y="7"/>
                    <a:pt x="3820" y="20"/>
                  </a:cubicBezTo>
                  <a:cubicBezTo>
                    <a:pt x="3116" y="30"/>
                    <a:pt x="2436" y="116"/>
                    <a:pt x="1757" y="304"/>
                  </a:cubicBezTo>
                  <a:cubicBezTo>
                    <a:pt x="1171" y="1194"/>
                    <a:pt x="585" y="2084"/>
                    <a:pt x="0" y="2976"/>
                  </a:cubicBezTo>
                  <a:cubicBezTo>
                    <a:pt x="2405" y="3210"/>
                    <a:pt x="4841" y="3302"/>
                    <a:pt x="7284" y="3302"/>
                  </a:cubicBezTo>
                  <a:cubicBezTo>
                    <a:pt x="10965" y="3302"/>
                    <a:pt x="14663" y="3093"/>
                    <a:pt x="18295" y="2846"/>
                  </a:cubicBezTo>
                  <a:cubicBezTo>
                    <a:pt x="17729" y="1732"/>
                    <a:pt x="17287" y="996"/>
                    <a:pt x="16624"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 name="Google Shape;473;p11"/>
            <p:cNvSpPr/>
            <p:nvPr/>
          </p:nvSpPr>
          <p:spPr>
            <a:xfrm>
              <a:off x="1492875" y="1246475"/>
              <a:ext cx="487300" cy="29450"/>
            </a:xfrm>
            <a:custGeom>
              <a:avLst/>
              <a:gdLst/>
              <a:ahLst/>
              <a:cxnLst/>
              <a:rect l="l" t="t" r="r" b="b"/>
              <a:pathLst>
                <a:path w="19492" h="1178" extrusionOk="0">
                  <a:moveTo>
                    <a:pt x="16627" y="1"/>
                  </a:moveTo>
                  <a:cubicBezTo>
                    <a:pt x="12727" y="1"/>
                    <a:pt x="8979" y="136"/>
                    <a:pt x="4586" y="136"/>
                  </a:cubicBezTo>
                  <a:cubicBezTo>
                    <a:pt x="3744" y="136"/>
                    <a:pt x="2879" y="131"/>
                    <a:pt x="1984" y="119"/>
                  </a:cubicBezTo>
                  <a:cubicBezTo>
                    <a:pt x="1875" y="118"/>
                    <a:pt x="1767" y="117"/>
                    <a:pt x="1659" y="117"/>
                  </a:cubicBezTo>
                  <a:cubicBezTo>
                    <a:pt x="1091" y="117"/>
                    <a:pt x="536" y="151"/>
                    <a:pt x="1" y="354"/>
                  </a:cubicBezTo>
                  <a:lnTo>
                    <a:pt x="1" y="1090"/>
                  </a:lnTo>
                  <a:cubicBezTo>
                    <a:pt x="2082" y="1152"/>
                    <a:pt x="4176" y="1177"/>
                    <a:pt x="6278" y="1177"/>
                  </a:cubicBezTo>
                  <a:cubicBezTo>
                    <a:pt x="10625" y="1177"/>
                    <a:pt x="15005" y="1068"/>
                    <a:pt x="19375" y="944"/>
                  </a:cubicBezTo>
                  <a:cubicBezTo>
                    <a:pt x="19409" y="804"/>
                    <a:pt x="19492" y="395"/>
                    <a:pt x="19456" y="253"/>
                  </a:cubicBezTo>
                  <a:cubicBezTo>
                    <a:pt x="19419" y="112"/>
                    <a:pt x="19298" y="25"/>
                    <a:pt x="19153" y="22"/>
                  </a:cubicBezTo>
                  <a:cubicBezTo>
                    <a:pt x="18299" y="7"/>
                    <a:pt x="17460" y="1"/>
                    <a:pt x="16627"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 name="Google Shape;474;p11"/>
            <p:cNvSpPr/>
            <p:nvPr/>
          </p:nvSpPr>
          <p:spPr>
            <a:xfrm>
              <a:off x="1525450" y="1248250"/>
              <a:ext cx="429750" cy="5600"/>
            </a:xfrm>
            <a:custGeom>
              <a:avLst/>
              <a:gdLst/>
              <a:ahLst/>
              <a:cxnLst/>
              <a:rect l="l" t="t" r="r" b="b"/>
              <a:pathLst>
                <a:path w="17190" h="224" extrusionOk="0">
                  <a:moveTo>
                    <a:pt x="16505" y="1"/>
                  </a:moveTo>
                  <a:cubicBezTo>
                    <a:pt x="14493" y="1"/>
                    <a:pt x="12482" y="33"/>
                    <a:pt x="10471" y="40"/>
                  </a:cubicBezTo>
                  <a:cubicBezTo>
                    <a:pt x="8244" y="46"/>
                    <a:pt x="6017" y="70"/>
                    <a:pt x="3791" y="84"/>
                  </a:cubicBezTo>
                  <a:cubicBezTo>
                    <a:pt x="3176" y="88"/>
                    <a:pt x="2559" y="93"/>
                    <a:pt x="1944" y="102"/>
                  </a:cubicBezTo>
                  <a:cubicBezTo>
                    <a:pt x="1877" y="102"/>
                    <a:pt x="1810" y="103"/>
                    <a:pt x="1743" y="103"/>
                  </a:cubicBezTo>
                  <a:cubicBezTo>
                    <a:pt x="1527" y="103"/>
                    <a:pt x="1308" y="100"/>
                    <a:pt x="1090" y="100"/>
                  </a:cubicBezTo>
                  <a:cubicBezTo>
                    <a:pt x="732" y="100"/>
                    <a:pt x="374" y="108"/>
                    <a:pt x="24" y="151"/>
                  </a:cubicBezTo>
                  <a:cubicBezTo>
                    <a:pt x="1" y="155"/>
                    <a:pt x="1" y="186"/>
                    <a:pt x="24" y="189"/>
                  </a:cubicBezTo>
                  <a:cubicBezTo>
                    <a:pt x="268" y="215"/>
                    <a:pt x="515" y="223"/>
                    <a:pt x="763" y="223"/>
                  </a:cubicBezTo>
                  <a:cubicBezTo>
                    <a:pt x="1086" y="223"/>
                    <a:pt x="1411" y="210"/>
                    <a:pt x="1729" y="209"/>
                  </a:cubicBezTo>
                  <a:cubicBezTo>
                    <a:pt x="2275" y="206"/>
                    <a:pt x="2820" y="204"/>
                    <a:pt x="3365" y="199"/>
                  </a:cubicBezTo>
                  <a:cubicBezTo>
                    <a:pt x="4477" y="189"/>
                    <a:pt x="5591" y="179"/>
                    <a:pt x="6704" y="168"/>
                  </a:cubicBezTo>
                  <a:cubicBezTo>
                    <a:pt x="8931" y="149"/>
                    <a:pt x="11157" y="115"/>
                    <a:pt x="13384" y="97"/>
                  </a:cubicBezTo>
                  <a:cubicBezTo>
                    <a:pt x="14640" y="87"/>
                    <a:pt x="15894" y="87"/>
                    <a:pt x="17151" y="61"/>
                  </a:cubicBezTo>
                  <a:cubicBezTo>
                    <a:pt x="17189" y="61"/>
                    <a:pt x="17189" y="2"/>
                    <a:pt x="17151" y="2"/>
                  </a:cubicBezTo>
                  <a:cubicBezTo>
                    <a:pt x="16935" y="1"/>
                    <a:pt x="16720" y="1"/>
                    <a:pt x="16505"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 name="Google Shape;475;p11"/>
            <p:cNvSpPr/>
            <p:nvPr/>
          </p:nvSpPr>
          <p:spPr>
            <a:xfrm>
              <a:off x="1872000" y="1187775"/>
              <a:ext cx="45375" cy="62950"/>
            </a:xfrm>
            <a:custGeom>
              <a:avLst/>
              <a:gdLst/>
              <a:ahLst/>
              <a:cxnLst/>
              <a:rect l="l" t="t" r="r" b="b"/>
              <a:pathLst>
                <a:path w="1815" h="2518" extrusionOk="0">
                  <a:moveTo>
                    <a:pt x="1754" y="0"/>
                  </a:moveTo>
                  <a:cubicBezTo>
                    <a:pt x="1743" y="0"/>
                    <a:pt x="1732" y="4"/>
                    <a:pt x="1722" y="12"/>
                  </a:cubicBezTo>
                  <a:cubicBezTo>
                    <a:pt x="1626" y="92"/>
                    <a:pt x="1551" y="206"/>
                    <a:pt x="1474" y="304"/>
                  </a:cubicBezTo>
                  <a:cubicBezTo>
                    <a:pt x="1405" y="390"/>
                    <a:pt x="1337" y="476"/>
                    <a:pt x="1272" y="564"/>
                  </a:cubicBezTo>
                  <a:cubicBezTo>
                    <a:pt x="1117" y="767"/>
                    <a:pt x="966" y="973"/>
                    <a:pt x="821" y="1182"/>
                  </a:cubicBezTo>
                  <a:cubicBezTo>
                    <a:pt x="533" y="1596"/>
                    <a:pt x="260" y="2020"/>
                    <a:pt x="16" y="2460"/>
                  </a:cubicBezTo>
                  <a:cubicBezTo>
                    <a:pt x="0" y="2491"/>
                    <a:pt x="26" y="2518"/>
                    <a:pt x="51" y="2518"/>
                  </a:cubicBezTo>
                  <a:cubicBezTo>
                    <a:pt x="63" y="2518"/>
                    <a:pt x="75" y="2512"/>
                    <a:pt x="83" y="2499"/>
                  </a:cubicBezTo>
                  <a:cubicBezTo>
                    <a:pt x="348" y="2080"/>
                    <a:pt x="618" y="1662"/>
                    <a:pt x="904" y="1258"/>
                  </a:cubicBezTo>
                  <a:cubicBezTo>
                    <a:pt x="1043" y="1061"/>
                    <a:pt x="1187" y="867"/>
                    <a:pt x="1331" y="675"/>
                  </a:cubicBezTo>
                  <a:cubicBezTo>
                    <a:pt x="1413" y="565"/>
                    <a:pt x="1498" y="455"/>
                    <a:pt x="1584" y="346"/>
                  </a:cubicBezTo>
                  <a:cubicBezTo>
                    <a:pt x="1655" y="256"/>
                    <a:pt x="1741" y="168"/>
                    <a:pt x="1796" y="66"/>
                  </a:cubicBezTo>
                  <a:cubicBezTo>
                    <a:pt x="1814" y="31"/>
                    <a:pt x="1786" y="0"/>
                    <a:pt x="175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 name="Google Shape;476;p11"/>
            <p:cNvSpPr/>
            <p:nvPr/>
          </p:nvSpPr>
          <p:spPr>
            <a:xfrm>
              <a:off x="1913225" y="1204625"/>
              <a:ext cx="17675" cy="32450"/>
            </a:xfrm>
            <a:custGeom>
              <a:avLst/>
              <a:gdLst/>
              <a:ahLst/>
              <a:cxnLst/>
              <a:rect l="l" t="t" r="r" b="b"/>
              <a:pathLst>
                <a:path w="707" h="1298" extrusionOk="0">
                  <a:moveTo>
                    <a:pt x="396" y="69"/>
                  </a:moveTo>
                  <a:cubicBezTo>
                    <a:pt x="458" y="69"/>
                    <a:pt x="518" y="108"/>
                    <a:pt x="556" y="170"/>
                  </a:cubicBezTo>
                  <a:cubicBezTo>
                    <a:pt x="612" y="260"/>
                    <a:pt x="625" y="380"/>
                    <a:pt x="633" y="483"/>
                  </a:cubicBezTo>
                  <a:cubicBezTo>
                    <a:pt x="649" y="680"/>
                    <a:pt x="631" y="914"/>
                    <a:pt x="536" y="1090"/>
                  </a:cubicBezTo>
                  <a:cubicBezTo>
                    <a:pt x="494" y="1171"/>
                    <a:pt x="412" y="1247"/>
                    <a:pt x="320" y="1247"/>
                  </a:cubicBezTo>
                  <a:cubicBezTo>
                    <a:pt x="302" y="1247"/>
                    <a:pt x="283" y="1244"/>
                    <a:pt x="265" y="1237"/>
                  </a:cubicBezTo>
                  <a:cubicBezTo>
                    <a:pt x="260" y="1236"/>
                    <a:pt x="258" y="1233"/>
                    <a:pt x="254" y="1232"/>
                  </a:cubicBezTo>
                  <a:cubicBezTo>
                    <a:pt x="90" y="1120"/>
                    <a:pt x="105" y="868"/>
                    <a:pt x="120" y="692"/>
                  </a:cubicBezTo>
                  <a:cubicBezTo>
                    <a:pt x="129" y="584"/>
                    <a:pt x="147" y="475"/>
                    <a:pt x="169" y="368"/>
                  </a:cubicBezTo>
                  <a:cubicBezTo>
                    <a:pt x="188" y="276"/>
                    <a:pt x="214" y="168"/>
                    <a:pt x="292" y="107"/>
                  </a:cubicBezTo>
                  <a:cubicBezTo>
                    <a:pt x="326" y="81"/>
                    <a:pt x="361" y="69"/>
                    <a:pt x="396" y="69"/>
                  </a:cubicBezTo>
                  <a:close/>
                  <a:moveTo>
                    <a:pt x="398" y="0"/>
                  </a:moveTo>
                  <a:cubicBezTo>
                    <a:pt x="141" y="0"/>
                    <a:pt x="83" y="365"/>
                    <a:pt x="57" y="554"/>
                  </a:cubicBezTo>
                  <a:cubicBezTo>
                    <a:pt x="31" y="733"/>
                    <a:pt x="0" y="990"/>
                    <a:pt x="106" y="1154"/>
                  </a:cubicBezTo>
                  <a:cubicBezTo>
                    <a:pt x="123" y="1187"/>
                    <a:pt x="145" y="1218"/>
                    <a:pt x="175" y="1244"/>
                  </a:cubicBezTo>
                  <a:cubicBezTo>
                    <a:pt x="220" y="1280"/>
                    <a:pt x="272" y="1298"/>
                    <a:pt x="324" y="1298"/>
                  </a:cubicBezTo>
                  <a:cubicBezTo>
                    <a:pt x="369" y="1298"/>
                    <a:pt x="414" y="1285"/>
                    <a:pt x="456" y="1261"/>
                  </a:cubicBezTo>
                  <a:cubicBezTo>
                    <a:pt x="555" y="1206"/>
                    <a:pt x="609" y="1101"/>
                    <a:pt x="643" y="996"/>
                  </a:cubicBezTo>
                  <a:cubicBezTo>
                    <a:pt x="688" y="865"/>
                    <a:pt x="706" y="724"/>
                    <a:pt x="706" y="586"/>
                  </a:cubicBezTo>
                  <a:cubicBezTo>
                    <a:pt x="706" y="393"/>
                    <a:pt x="674" y="9"/>
                    <a:pt x="408" y="0"/>
                  </a:cubicBezTo>
                  <a:cubicBezTo>
                    <a:pt x="404" y="0"/>
                    <a:pt x="401" y="0"/>
                    <a:pt x="398"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77" name="Google Shape;477;p11"/>
          <p:cNvGrpSpPr/>
          <p:nvPr/>
        </p:nvGrpSpPr>
        <p:grpSpPr>
          <a:xfrm>
            <a:off x="5407202" y="3954996"/>
            <a:ext cx="304613" cy="239165"/>
            <a:chOff x="2044825" y="1265775"/>
            <a:chExt cx="150100" cy="117850"/>
          </a:xfrm>
        </p:grpSpPr>
        <p:sp>
          <p:nvSpPr>
            <p:cNvPr id="478" name="Google Shape;478;p11"/>
            <p:cNvSpPr/>
            <p:nvPr/>
          </p:nvSpPr>
          <p:spPr>
            <a:xfrm>
              <a:off x="2056850" y="1307675"/>
              <a:ext cx="9950" cy="75950"/>
            </a:xfrm>
            <a:custGeom>
              <a:avLst/>
              <a:gdLst/>
              <a:ahLst/>
              <a:cxnLst/>
              <a:rect l="l" t="t" r="r" b="b"/>
              <a:pathLst>
                <a:path w="398" h="3038" extrusionOk="0">
                  <a:moveTo>
                    <a:pt x="217" y="0"/>
                  </a:moveTo>
                  <a:cubicBezTo>
                    <a:pt x="157" y="0"/>
                    <a:pt x="81" y="53"/>
                    <a:pt x="77" y="110"/>
                  </a:cubicBezTo>
                  <a:cubicBezTo>
                    <a:pt x="27" y="1053"/>
                    <a:pt x="1" y="1998"/>
                    <a:pt x="0" y="2942"/>
                  </a:cubicBezTo>
                  <a:cubicBezTo>
                    <a:pt x="71" y="2985"/>
                    <a:pt x="152" y="3038"/>
                    <a:pt x="227" y="3038"/>
                  </a:cubicBezTo>
                  <a:cubicBezTo>
                    <a:pt x="255" y="3038"/>
                    <a:pt x="283" y="3030"/>
                    <a:pt x="309" y="3012"/>
                  </a:cubicBezTo>
                  <a:cubicBezTo>
                    <a:pt x="390" y="2957"/>
                    <a:pt x="397" y="2842"/>
                    <a:pt x="397" y="2745"/>
                  </a:cubicBezTo>
                  <a:cubicBezTo>
                    <a:pt x="393" y="1932"/>
                    <a:pt x="389" y="1120"/>
                    <a:pt x="384" y="308"/>
                  </a:cubicBezTo>
                  <a:cubicBezTo>
                    <a:pt x="384" y="246"/>
                    <a:pt x="383" y="182"/>
                    <a:pt x="362" y="124"/>
                  </a:cubicBezTo>
                  <a:cubicBezTo>
                    <a:pt x="341" y="65"/>
                    <a:pt x="293" y="12"/>
                    <a:pt x="233" y="2"/>
                  </a:cubicBezTo>
                  <a:cubicBezTo>
                    <a:pt x="228" y="1"/>
                    <a:pt x="223"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 name="Google Shape;479;p11"/>
            <p:cNvSpPr/>
            <p:nvPr/>
          </p:nvSpPr>
          <p:spPr>
            <a:xfrm>
              <a:off x="2076175" y="1307675"/>
              <a:ext cx="9925" cy="75950"/>
            </a:xfrm>
            <a:custGeom>
              <a:avLst/>
              <a:gdLst/>
              <a:ahLst/>
              <a:cxnLst/>
              <a:rect l="l" t="t" r="r" b="b"/>
              <a:pathLst>
                <a:path w="397" h="3038" extrusionOk="0">
                  <a:moveTo>
                    <a:pt x="217" y="0"/>
                  </a:moveTo>
                  <a:cubicBezTo>
                    <a:pt x="157" y="0"/>
                    <a:pt x="80" y="53"/>
                    <a:pt x="77" y="110"/>
                  </a:cubicBezTo>
                  <a:cubicBezTo>
                    <a:pt x="27" y="1053"/>
                    <a:pt x="2" y="1998"/>
                    <a:pt x="1" y="2942"/>
                  </a:cubicBezTo>
                  <a:cubicBezTo>
                    <a:pt x="73" y="2985"/>
                    <a:pt x="153" y="3038"/>
                    <a:pt x="228" y="3038"/>
                  </a:cubicBezTo>
                  <a:cubicBezTo>
                    <a:pt x="256" y="3038"/>
                    <a:pt x="284" y="3030"/>
                    <a:pt x="310" y="3012"/>
                  </a:cubicBezTo>
                  <a:cubicBezTo>
                    <a:pt x="390" y="2957"/>
                    <a:pt x="397" y="2842"/>
                    <a:pt x="397" y="2745"/>
                  </a:cubicBezTo>
                  <a:cubicBezTo>
                    <a:pt x="393" y="1932"/>
                    <a:pt x="389" y="1120"/>
                    <a:pt x="385" y="308"/>
                  </a:cubicBezTo>
                  <a:cubicBezTo>
                    <a:pt x="385" y="246"/>
                    <a:pt x="384" y="182"/>
                    <a:pt x="363" y="124"/>
                  </a:cubicBezTo>
                  <a:cubicBezTo>
                    <a:pt x="342" y="65"/>
                    <a:pt x="294" y="12"/>
                    <a:pt x="232" y="2"/>
                  </a:cubicBezTo>
                  <a:cubicBezTo>
                    <a:pt x="227" y="1"/>
                    <a:pt x="222"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 name="Google Shape;480;p11"/>
            <p:cNvSpPr/>
            <p:nvPr/>
          </p:nvSpPr>
          <p:spPr>
            <a:xfrm>
              <a:off x="2095500" y="1307675"/>
              <a:ext cx="9950" cy="75950"/>
            </a:xfrm>
            <a:custGeom>
              <a:avLst/>
              <a:gdLst/>
              <a:ahLst/>
              <a:cxnLst/>
              <a:rect l="l" t="t" r="r" b="b"/>
              <a:pathLst>
                <a:path w="398" h="3038" extrusionOk="0">
                  <a:moveTo>
                    <a:pt x="217" y="0"/>
                  </a:moveTo>
                  <a:cubicBezTo>
                    <a:pt x="158" y="0"/>
                    <a:pt x="80" y="53"/>
                    <a:pt x="78" y="110"/>
                  </a:cubicBezTo>
                  <a:cubicBezTo>
                    <a:pt x="27" y="1053"/>
                    <a:pt x="3" y="1998"/>
                    <a:pt x="0" y="2942"/>
                  </a:cubicBezTo>
                  <a:cubicBezTo>
                    <a:pt x="73" y="2985"/>
                    <a:pt x="153" y="3038"/>
                    <a:pt x="228" y="3038"/>
                  </a:cubicBezTo>
                  <a:cubicBezTo>
                    <a:pt x="257" y="3038"/>
                    <a:pt x="284" y="3030"/>
                    <a:pt x="310" y="3012"/>
                  </a:cubicBezTo>
                  <a:cubicBezTo>
                    <a:pt x="391" y="2957"/>
                    <a:pt x="397" y="2842"/>
                    <a:pt x="397" y="2745"/>
                  </a:cubicBezTo>
                  <a:cubicBezTo>
                    <a:pt x="393" y="1932"/>
                    <a:pt x="390" y="1120"/>
                    <a:pt x="386" y="308"/>
                  </a:cubicBezTo>
                  <a:cubicBezTo>
                    <a:pt x="386" y="246"/>
                    <a:pt x="385" y="182"/>
                    <a:pt x="363" y="124"/>
                  </a:cubicBezTo>
                  <a:cubicBezTo>
                    <a:pt x="342" y="65"/>
                    <a:pt x="294" y="12"/>
                    <a:pt x="233" y="2"/>
                  </a:cubicBezTo>
                  <a:cubicBezTo>
                    <a:pt x="228" y="1"/>
                    <a:pt x="223"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1" name="Google Shape;481;p11"/>
            <p:cNvSpPr/>
            <p:nvPr/>
          </p:nvSpPr>
          <p:spPr>
            <a:xfrm>
              <a:off x="2114825" y="1307675"/>
              <a:ext cx="9950" cy="75950"/>
            </a:xfrm>
            <a:custGeom>
              <a:avLst/>
              <a:gdLst/>
              <a:ahLst/>
              <a:cxnLst/>
              <a:rect l="l" t="t" r="r" b="b"/>
              <a:pathLst>
                <a:path w="398" h="3038" extrusionOk="0">
                  <a:moveTo>
                    <a:pt x="218" y="0"/>
                  </a:moveTo>
                  <a:cubicBezTo>
                    <a:pt x="158" y="0"/>
                    <a:pt x="80" y="53"/>
                    <a:pt x="78" y="110"/>
                  </a:cubicBezTo>
                  <a:cubicBezTo>
                    <a:pt x="27" y="1053"/>
                    <a:pt x="2" y="1998"/>
                    <a:pt x="1" y="2942"/>
                  </a:cubicBezTo>
                  <a:cubicBezTo>
                    <a:pt x="73" y="2985"/>
                    <a:pt x="153" y="3038"/>
                    <a:pt x="228" y="3038"/>
                  </a:cubicBezTo>
                  <a:cubicBezTo>
                    <a:pt x="256" y="3038"/>
                    <a:pt x="284" y="3030"/>
                    <a:pt x="310" y="3012"/>
                  </a:cubicBezTo>
                  <a:cubicBezTo>
                    <a:pt x="391" y="2957"/>
                    <a:pt x="398" y="2842"/>
                    <a:pt x="398" y="2745"/>
                  </a:cubicBezTo>
                  <a:cubicBezTo>
                    <a:pt x="394" y="1932"/>
                    <a:pt x="389" y="1120"/>
                    <a:pt x="386" y="308"/>
                  </a:cubicBezTo>
                  <a:cubicBezTo>
                    <a:pt x="386" y="246"/>
                    <a:pt x="384" y="182"/>
                    <a:pt x="363" y="124"/>
                  </a:cubicBezTo>
                  <a:cubicBezTo>
                    <a:pt x="342" y="65"/>
                    <a:pt x="294" y="12"/>
                    <a:pt x="233" y="2"/>
                  </a:cubicBezTo>
                  <a:cubicBezTo>
                    <a:pt x="228" y="1"/>
                    <a:pt x="223" y="0"/>
                    <a:pt x="218"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2" name="Google Shape;482;p11"/>
            <p:cNvSpPr/>
            <p:nvPr/>
          </p:nvSpPr>
          <p:spPr>
            <a:xfrm>
              <a:off x="2134175" y="1307675"/>
              <a:ext cx="9950" cy="75950"/>
            </a:xfrm>
            <a:custGeom>
              <a:avLst/>
              <a:gdLst/>
              <a:ahLst/>
              <a:cxnLst/>
              <a:rect l="l" t="t" r="r" b="b"/>
              <a:pathLst>
                <a:path w="398" h="3038" extrusionOk="0">
                  <a:moveTo>
                    <a:pt x="217" y="0"/>
                  </a:moveTo>
                  <a:cubicBezTo>
                    <a:pt x="157" y="0"/>
                    <a:pt x="80" y="53"/>
                    <a:pt x="77" y="110"/>
                  </a:cubicBezTo>
                  <a:cubicBezTo>
                    <a:pt x="27" y="1053"/>
                    <a:pt x="2" y="1998"/>
                    <a:pt x="1" y="2942"/>
                  </a:cubicBezTo>
                  <a:cubicBezTo>
                    <a:pt x="73" y="2985"/>
                    <a:pt x="153" y="3038"/>
                    <a:pt x="227" y="3038"/>
                  </a:cubicBezTo>
                  <a:cubicBezTo>
                    <a:pt x="256" y="3038"/>
                    <a:pt x="283" y="3030"/>
                    <a:pt x="309" y="3012"/>
                  </a:cubicBezTo>
                  <a:cubicBezTo>
                    <a:pt x="390" y="2957"/>
                    <a:pt x="397" y="2842"/>
                    <a:pt x="397" y="2745"/>
                  </a:cubicBezTo>
                  <a:cubicBezTo>
                    <a:pt x="393" y="1932"/>
                    <a:pt x="389" y="1120"/>
                    <a:pt x="385" y="308"/>
                  </a:cubicBezTo>
                  <a:cubicBezTo>
                    <a:pt x="385" y="246"/>
                    <a:pt x="384" y="182"/>
                    <a:pt x="362" y="124"/>
                  </a:cubicBezTo>
                  <a:cubicBezTo>
                    <a:pt x="341" y="65"/>
                    <a:pt x="293" y="12"/>
                    <a:pt x="233" y="2"/>
                  </a:cubicBezTo>
                  <a:cubicBezTo>
                    <a:pt x="228" y="1"/>
                    <a:pt x="223"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 name="Google Shape;483;p11"/>
            <p:cNvSpPr/>
            <p:nvPr/>
          </p:nvSpPr>
          <p:spPr>
            <a:xfrm>
              <a:off x="2153525" y="1307675"/>
              <a:ext cx="9900" cy="75950"/>
            </a:xfrm>
            <a:custGeom>
              <a:avLst/>
              <a:gdLst/>
              <a:ahLst/>
              <a:cxnLst/>
              <a:rect l="l" t="t" r="r" b="b"/>
              <a:pathLst>
                <a:path w="396" h="3038" extrusionOk="0">
                  <a:moveTo>
                    <a:pt x="216" y="0"/>
                  </a:moveTo>
                  <a:cubicBezTo>
                    <a:pt x="157" y="0"/>
                    <a:pt x="80" y="53"/>
                    <a:pt x="76" y="110"/>
                  </a:cubicBezTo>
                  <a:cubicBezTo>
                    <a:pt x="27" y="1053"/>
                    <a:pt x="1" y="1998"/>
                    <a:pt x="0" y="2942"/>
                  </a:cubicBezTo>
                  <a:cubicBezTo>
                    <a:pt x="72" y="2985"/>
                    <a:pt x="152" y="3038"/>
                    <a:pt x="227" y="3038"/>
                  </a:cubicBezTo>
                  <a:cubicBezTo>
                    <a:pt x="255" y="3038"/>
                    <a:pt x="283" y="3030"/>
                    <a:pt x="309" y="3012"/>
                  </a:cubicBezTo>
                  <a:cubicBezTo>
                    <a:pt x="390" y="2957"/>
                    <a:pt x="396" y="2842"/>
                    <a:pt x="396" y="2745"/>
                  </a:cubicBezTo>
                  <a:cubicBezTo>
                    <a:pt x="393" y="1932"/>
                    <a:pt x="388" y="1120"/>
                    <a:pt x="384" y="308"/>
                  </a:cubicBezTo>
                  <a:cubicBezTo>
                    <a:pt x="384" y="246"/>
                    <a:pt x="383" y="182"/>
                    <a:pt x="362" y="124"/>
                  </a:cubicBezTo>
                  <a:cubicBezTo>
                    <a:pt x="341" y="65"/>
                    <a:pt x="293" y="12"/>
                    <a:pt x="231" y="2"/>
                  </a:cubicBezTo>
                  <a:cubicBezTo>
                    <a:pt x="226" y="1"/>
                    <a:pt x="221" y="0"/>
                    <a:pt x="216"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 name="Google Shape;484;p11"/>
            <p:cNvSpPr/>
            <p:nvPr/>
          </p:nvSpPr>
          <p:spPr>
            <a:xfrm>
              <a:off x="2172825" y="1307675"/>
              <a:ext cx="9950" cy="75950"/>
            </a:xfrm>
            <a:custGeom>
              <a:avLst/>
              <a:gdLst/>
              <a:ahLst/>
              <a:cxnLst/>
              <a:rect l="l" t="t" r="r" b="b"/>
              <a:pathLst>
                <a:path w="398" h="3038" extrusionOk="0">
                  <a:moveTo>
                    <a:pt x="218" y="0"/>
                  </a:moveTo>
                  <a:cubicBezTo>
                    <a:pt x="158" y="0"/>
                    <a:pt x="80" y="53"/>
                    <a:pt x="78" y="110"/>
                  </a:cubicBezTo>
                  <a:cubicBezTo>
                    <a:pt x="27" y="1053"/>
                    <a:pt x="3" y="1998"/>
                    <a:pt x="1" y="2942"/>
                  </a:cubicBezTo>
                  <a:cubicBezTo>
                    <a:pt x="73" y="2985"/>
                    <a:pt x="153" y="3038"/>
                    <a:pt x="228" y="3038"/>
                  </a:cubicBezTo>
                  <a:cubicBezTo>
                    <a:pt x="257" y="3038"/>
                    <a:pt x="284" y="3030"/>
                    <a:pt x="310" y="3012"/>
                  </a:cubicBezTo>
                  <a:cubicBezTo>
                    <a:pt x="391" y="2957"/>
                    <a:pt x="397" y="2842"/>
                    <a:pt x="397" y="2745"/>
                  </a:cubicBezTo>
                  <a:cubicBezTo>
                    <a:pt x="393" y="1932"/>
                    <a:pt x="390" y="1120"/>
                    <a:pt x="386" y="308"/>
                  </a:cubicBezTo>
                  <a:cubicBezTo>
                    <a:pt x="386" y="246"/>
                    <a:pt x="385" y="182"/>
                    <a:pt x="363" y="124"/>
                  </a:cubicBezTo>
                  <a:cubicBezTo>
                    <a:pt x="342" y="65"/>
                    <a:pt x="295" y="12"/>
                    <a:pt x="233" y="2"/>
                  </a:cubicBezTo>
                  <a:cubicBezTo>
                    <a:pt x="228" y="1"/>
                    <a:pt x="223" y="0"/>
                    <a:pt x="218"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 name="Google Shape;485;p11"/>
            <p:cNvSpPr/>
            <p:nvPr/>
          </p:nvSpPr>
          <p:spPr>
            <a:xfrm>
              <a:off x="2050025" y="1265775"/>
              <a:ext cx="142050" cy="37475"/>
            </a:xfrm>
            <a:custGeom>
              <a:avLst/>
              <a:gdLst/>
              <a:ahLst/>
              <a:cxnLst/>
              <a:rect l="l" t="t" r="r" b="b"/>
              <a:pathLst>
                <a:path w="5682" h="1499" extrusionOk="0">
                  <a:moveTo>
                    <a:pt x="2479" y="0"/>
                  </a:moveTo>
                  <a:cubicBezTo>
                    <a:pt x="2031" y="0"/>
                    <a:pt x="1582" y="6"/>
                    <a:pt x="1133" y="16"/>
                  </a:cubicBezTo>
                  <a:cubicBezTo>
                    <a:pt x="975" y="19"/>
                    <a:pt x="785" y="13"/>
                    <a:pt x="679" y="178"/>
                  </a:cubicBezTo>
                  <a:cubicBezTo>
                    <a:pt x="428" y="571"/>
                    <a:pt x="201" y="993"/>
                    <a:pt x="1" y="1438"/>
                  </a:cubicBezTo>
                  <a:cubicBezTo>
                    <a:pt x="1435" y="1479"/>
                    <a:pt x="2907" y="1499"/>
                    <a:pt x="4361" y="1499"/>
                  </a:cubicBezTo>
                  <a:cubicBezTo>
                    <a:pt x="4803" y="1499"/>
                    <a:pt x="5244" y="1497"/>
                    <a:pt x="5682" y="1493"/>
                  </a:cubicBezTo>
                  <a:cubicBezTo>
                    <a:pt x="5570" y="942"/>
                    <a:pt x="5314" y="473"/>
                    <a:pt x="5017" y="78"/>
                  </a:cubicBezTo>
                  <a:cubicBezTo>
                    <a:pt x="4172" y="21"/>
                    <a:pt x="3326" y="0"/>
                    <a:pt x="2479"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 name="Google Shape;486;p11"/>
            <p:cNvSpPr/>
            <p:nvPr/>
          </p:nvSpPr>
          <p:spPr>
            <a:xfrm>
              <a:off x="2044825" y="1296675"/>
              <a:ext cx="150100" cy="15850"/>
            </a:xfrm>
            <a:custGeom>
              <a:avLst/>
              <a:gdLst/>
              <a:ahLst/>
              <a:cxnLst/>
              <a:rect l="l" t="t" r="r" b="b"/>
              <a:pathLst>
                <a:path w="6004" h="634" extrusionOk="0">
                  <a:moveTo>
                    <a:pt x="3093" y="0"/>
                  </a:moveTo>
                  <a:cubicBezTo>
                    <a:pt x="2289" y="0"/>
                    <a:pt x="1379" y="22"/>
                    <a:pt x="143" y="57"/>
                  </a:cubicBezTo>
                  <a:cubicBezTo>
                    <a:pt x="98" y="59"/>
                    <a:pt x="56" y="107"/>
                    <a:pt x="48" y="170"/>
                  </a:cubicBezTo>
                  <a:lnTo>
                    <a:pt x="5" y="584"/>
                  </a:lnTo>
                  <a:cubicBezTo>
                    <a:pt x="0" y="625"/>
                    <a:pt x="54" y="633"/>
                    <a:pt x="99" y="633"/>
                  </a:cubicBezTo>
                  <a:cubicBezTo>
                    <a:pt x="114" y="633"/>
                    <a:pt x="127" y="632"/>
                    <a:pt x="138" y="632"/>
                  </a:cubicBezTo>
                  <a:cubicBezTo>
                    <a:pt x="196" y="627"/>
                    <a:pt x="259" y="626"/>
                    <a:pt x="323" y="626"/>
                  </a:cubicBezTo>
                  <a:cubicBezTo>
                    <a:pt x="462" y="626"/>
                    <a:pt x="607" y="633"/>
                    <a:pt x="735" y="633"/>
                  </a:cubicBezTo>
                  <a:cubicBezTo>
                    <a:pt x="2489" y="627"/>
                    <a:pt x="4219" y="612"/>
                    <a:pt x="5974" y="606"/>
                  </a:cubicBezTo>
                  <a:cubicBezTo>
                    <a:pt x="5996" y="479"/>
                    <a:pt x="6003" y="301"/>
                    <a:pt x="5996" y="171"/>
                  </a:cubicBezTo>
                  <a:cubicBezTo>
                    <a:pt x="5975" y="154"/>
                    <a:pt x="5947" y="117"/>
                    <a:pt x="5921" y="114"/>
                  </a:cubicBezTo>
                  <a:cubicBezTo>
                    <a:pt x="4874" y="32"/>
                    <a:pt x="4060" y="0"/>
                    <a:pt x="3093"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 name="Google Shape;487;p11"/>
            <p:cNvSpPr/>
            <p:nvPr/>
          </p:nvSpPr>
          <p:spPr>
            <a:xfrm>
              <a:off x="2056525" y="1296350"/>
              <a:ext cx="127925" cy="3550"/>
            </a:xfrm>
            <a:custGeom>
              <a:avLst/>
              <a:gdLst/>
              <a:ahLst/>
              <a:cxnLst/>
              <a:rect l="l" t="t" r="r" b="b"/>
              <a:pathLst>
                <a:path w="5117" h="142" extrusionOk="0">
                  <a:moveTo>
                    <a:pt x="2465" y="0"/>
                  </a:moveTo>
                  <a:cubicBezTo>
                    <a:pt x="2063" y="0"/>
                    <a:pt x="1659" y="10"/>
                    <a:pt x="1256" y="15"/>
                  </a:cubicBezTo>
                  <a:cubicBezTo>
                    <a:pt x="842" y="21"/>
                    <a:pt x="429" y="9"/>
                    <a:pt x="19" y="74"/>
                  </a:cubicBezTo>
                  <a:cubicBezTo>
                    <a:pt x="1" y="76"/>
                    <a:pt x="6" y="102"/>
                    <a:pt x="23" y="102"/>
                  </a:cubicBezTo>
                  <a:cubicBezTo>
                    <a:pt x="108" y="107"/>
                    <a:pt x="194" y="109"/>
                    <a:pt x="279" y="109"/>
                  </a:cubicBezTo>
                  <a:cubicBezTo>
                    <a:pt x="616" y="109"/>
                    <a:pt x="953" y="78"/>
                    <a:pt x="1291" y="68"/>
                  </a:cubicBezTo>
                  <a:cubicBezTo>
                    <a:pt x="1524" y="62"/>
                    <a:pt x="1757" y="60"/>
                    <a:pt x="1991" y="60"/>
                  </a:cubicBezTo>
                  <a:cubicBezTo>
                    <a:pt x="2181" y="60"/>
                    <a:pt x="2370" y="61"/>
                    <a:pt x="2560" y="63"/>
                  </a:cubicBezTo>
                  <a:cubicBezTo>
                    <a:pt x="3406" y="73"/>
                    <a:pt x="4251" y="101"/>
                    <a:pt x="5096" y="142"/>
                  </a:cubicBezTo>
                  <a:cubicBezTo>
                    <a:pt x="5116" y="142"/>
                    <a:pt x="5116" y="112"/>
                    <a:pt x="5097" y="111"/>
                  </a:cubicBezTo>
                  <a:cubicBezTo>
                    <a:pt x="4243" y="38"/>
                    <a:pt x="3383" y="4"/>
                    <a:pt x="2525" y="1"/>
                  </a:cubicBezTo>
                  <a:cubicBezTo>
                    <a:pt x="2505" y="1"/>
                    <a:pt x="2485" y="0"/>
                    <a:pt x="2465"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 name="Google Shape;488;p11"/>
            <p:cNvSpPr/>
            <p:nvPr/>
          </p:nvSpPr>
          <p:spPr>
            <a:xfrm>
              <a:off x="2073075" y="1270150"/>
              <a:ext cx="12275" cy="27750"/>
            </a:xfrm>
            <a:custGeom>
              <a:avLst/>
              <a:gdLst/>
              <a:ahLst/>
              <a:cxnLst/>
              <a:rect l="l" t="t" r="r" b="b"/>
              <a:pathLst>
                <a:path w="491" h="1110" extrusionOk="0">
                  <a:moveTo>
                    <a:pt x="22" y="0"/>
                  </a:moveTo>
                  <a:cubicBezTo>
                    <a:pt x="12" y="0"/>
                    <a:pt x="1" y="10"/>
                    <a:pt x="5" y="22"/>
                  </a:cubicBezTo>
                  <a:lnTo>
                    <a:pt x="228" y="580"/>
                  </a:lnTo>
                  <a:cubicBezTo>
                    <a:pt x="265" y="671"/>
                    <a:pt x="301" y="761"/>
                    <a:pt x="338" y="852"/>
                  </a:cubicBezTo>
                  <a:lnTo>
                    <a:pt x="392" y="989"/>
                  </a:lnTo>
                  <a:cubicBezTo>
                    <a:pt x="408" y="1029"/>
                    <a:pt x="418" y="1075"/>
                    <a:pt x="451" y="1104"/>
                  </a:cubicBezTo>
                  <a:cubicBezTo>
                    <a:pt x="455" y="1107"/>
                    <a:pt x="461" y="1109"/>
                    <a:pt x="466" y="1109"/>
                  </a:cubicBezTo>
                  <a:cubicBezTo>
                    <a:pt x="477" y="1109"/>
                    <a:pt x="487" y="1101"/>
                    <a:pt x="488" y="1088"/>
                  </a:cubicBezTo>
                  <a:cubicBezTo>
                    <a:pt x="491" y="1046"/>
                    <a:pt x="467" y="1011"/>
                    <a:pt x="452" y="974"/>
                  </a:cubicBezTo>
                  <a:cubicBezTo>
                    <a:pt x="433" y="930"/>
                    <a:pt x="414" y="884"/>
                    <a:pt x="393" y="840"/>
                  </a:cubicBezTo>
                  <a:cubicBezTo>
                    <a:pt x="354" y="746"/>
                    <a:pt x="313" y="653"/>
                    <a:pt x="273" y="559"/>
                  </a:cubicBezTo>
                  <a:cubicBezTo>
                    <a:pt x="194" y="377"/>
                    <a:pt x="115" y="192"/>
                    <a:pt x="36" y="9"/>
                  </a:cubicBezTo>
                  <a:cubicBezTo>
                    <a:pt x="33" y="3"/>
                    <a:pt x="28" y="0"/>
                    <a:pt x="22"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89" name="Google Shape;489;p11"/>
          <p:cNvGrpSpPr/>
          <p:nvPr/>
        </p:nvGrpSpPr>
        <p:grpSpPr>
          <a:xfrm>
            <a:off x="3219445" y="2890752"/>
            <a:ext cx="743091" cy="1064247"/>
            <a:chOff x="240764" y="1214177"/>
            <a:chExt cx="958456" cy="1372691"/>
          </a:xfrm>
        </p:grpSpPr>
        <p:sp>
          <p:nvSpPr>
            <p:cNvPr id="490" name="Google Shape;490;p11"/>
            <p:cNvSpPr/>
            <p:nvPr/>
          </p:nvSpPr>
          <p:spPr>
            <a:xfrm>
              <a:off x="248682" y="1224754"/>
              <a:ext cx="950538" cy="898578"/>
            </a:xfrm>
            <a:custGeom>
              <a:avLst/>
              <a:gdLst/>
              <a:ahLst/>
              <a:cxnLst/>
              <a:rect l="l" t="t" r="r" b="b"/>
              <a:pathLst>
                <a:path w="16446" h="15547" extrusionOk="0">
                  <a:moveTo>
                    <a:pt x="8810" y="0"/>
                  </a:moveTo>
                  <a:cubicBezTo>
                    <a:pt x="7663" y="0"/>
                    <a:pt x="6409" y="128"/>
                    <a:pt x="5118" y="421"/>
                  </a:cubicBezTo>
                  <a:cubicBezTo>
                    <a:pt x="4392" y="585"/>
                    <a:pt x="3716" y="952"/>
                    <a:pt x="3169" y="1432"/>
                  </a:cubicBezTo>
                  <a:cubicBezTo>
                    <a:pt x="2623" y="1909"/>
                    <a:pt x="2270" y="2640"/>
                    <a:pt x="2477" y="3269"/>
                  </a:cubicBezTo>
                  <a:cubicBezTo>
                    <a:pt x="1988" y="3379"/>
                    <a:pt x="1573" y="3717"/>
                    <a:pt x="1288" y="4109"/>
                  </a:cubicBezTo>
                  <a:cubicBezTo>
                    <a:pt x="1004" y="4500"/>
                    <a:pt x="833" y="4945"/>
                    <a:pt x="664" y="5384"/>
                  </a:cubicBezTo>
                  <a:cubicBezTo>
                    <a:pt x="334" y="6241"/>
                    <a:pt x="0" y="7143"/>
                    <a:pt x="145" y="8012"/>
                  </a:cubicBezTo>
                  <a:cubicBezTo>
                    <a:pt x="244" y="8612"/>
                    <a:pt x="563" y="9147"/>
                    <a:pt x="886" y="9663"/>
                  </a:cubicBezTo>
                  <a:cubicBezTo>
                    <a:pt x="1448" y="10566"/>
                    <a:pt x="2079" y="11493"/>
                    <a:pt x="3087" y="11967"/>
                  </a:cubicBezTo>
                  <a:cubicBezTo>
                    <a:pt x="2997" y="11982"/>
                    <a:pt x="2913" y="12032"/>
                    <a:pt x="2860" y="12103"/>
                  </a:cubicBezTo>
                  <a:cubicBezTo>
                    <a:pt x="2749" y="13282"/>
                    <a:pt x="3427" y="14441"/>
                    <a:pt x="4530" y="14968"/>
                  </a:cubicBezTo>
                  <a:cubicBezTo>
                    <a:pt x="4972" y="15180"/>
                    <a:pt x="5468" y="15294"/>
                    <a:pt x="5968" y="15368"/>
                  </a:cubicBezTo>
                  <a:cubicBezTo>
                    <a:pt x="6157" y="15396"/>
                    <a:pt x="6358" y="15413"/>
                    <a:pt x="6560" y="15413"/>
                  </a:cubicBezTo>
                  <a:cubicBezTo>
                    <a:pt x="6972" y="15413"/>
                    <a:pt x="7385" y="15338"/>
                    <a:pt x="7694" y="15120"/>
                  </a:cubicBezTo>
                  <a:cubicBezTo>
                    <a:pt x="8060" y="15406"/>
                    <a:pt x="8575" y="15547"/>
                    <a:pt x="9095" y="15547"/>
                  </a:cubicBezTo>
                  <a:cubicBezTo>
                    <a:pt x="9268" y="15547"/>
                    <a:pt x="9441" y="15531"/>
                    <a:pt x="9610" y="15500"/>
                  </a:cubicBezTo>
                  <a:cubicBezTo>
                    <a:pt x="10152" y="15400"/>
                    <a:pt x="10745" y="15090"/>
                    <a:pt x="10846" y="14591"/>
                  </a:cubicBezTo>
                  <a:cubicBezTo>
                    <a:pt x="10933" y="14689"/>
                    <a:pt x="11137" y="14738"/>
                    <a:pt x="11408" y="14738"/>
                  </a:cubicBezTo>
                  <a:cubicBezTo>
                    <a:pt x="11993" y="14738"/>
                    <a:pt x="12887" y="14511"/>
                    <a:pt x="13557" y="14082"/>
                  </a:cubicBezTo>
                  <a:cubicBezTo>
                    <a:pt x="15188" y="13034"/>
                    <a:pt x="15910" y="10891"/>
                    <a:pt x="15076" y="9346"/>
                  </a:cubicBezTo>
                  <a:cubicBezTo>
                    <a:pt x="15287" y="9338"/>
                    <a:pt x="15493" y="9172"/>
                    <a:pt x="15531" y="8977"/>
                  </a:cubicBezTo>
                  <a:cubicBezTo>
                    <a:pt x="15569" y="9008"/>
                    <a:pt x="15617" y="9021"/>
                    <a:pt x="15668" y="9021"/>
                  </a:cubicBezTo>
                  <a:cubicBezTo>
                    <a:pt x="15760" y="9021"/>
                    <a:pt x="15861" y="8976"/>
                    <a:pt x="15925" y="8908"/>
                  </a:cubicBezTo>
                  <a:cubicBezTo>
                    <a:pt x="16025" y="8803"/>
                    <a:pt x="16058" y="8661"/>
                    <a:pt x="16083" y="8527"/>
                  </a:cubicBezTo>
                  <a:cubicBezTo>
                    <a:pt x="16446" y="6563"/>
                    <a:pt x="15739" y="4526"/>
                    <a:pt x="14240" y="3211"/>
                  </a:cubicBezTo>
                  <a:cubicBezTo>
                    <a:pt x="14110" y="3097"/>
                    <a:pt x="13954" y="2981"/>
                    <a:pt x="13769" y="2981"/>
                  </a:cubicBezTo>
                  <a:cubicBezTo>
                    <a:pt x="13761" y="2981"/>
                    <a:pt x="13752" y="2982"/>
                    <a:pt x="13743" y="2982"/>
                  </a:cubicBezTo>
                  <a:cubicBezTo>
                    <a:pt x="13920" y="2925"/>
                    <a:pt x="14280" y="2772"/>
                    <a:pt x="14379" y="2534"/>
                  </a:cubicBezTo>
                  <a:cubicBezTo>
                    <a:pt x="14914" y="1230"/>
                    <a:pt x="12375" y="0"/>
                    <a:pt x="88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 name="Google Shape;491;p11"/>
            <p:cNvSpPr/>
            <p:nvPr/>
          </p:nvSpPr>
          <p:spPr>
            <a:xfrm>
              <a:off x="538074" y="1814982"/>
              <a:ext cx="616121" cy="308292"/>
            </a:xfrm>
            <a:custGeom>
              <a:avLst/>
              <a:gdLst/>
              <a:ahLst/>
              <a:cxnLst/>
              <a:rect l="l" t="t" r="r" b="b"/>
              <a:pathLst>
                <a:path w="10660" h="5334" extrusionOk="0">
                  <a:moveTo>
                    <a:pt x="6610" y="1"/>
                  </a:moveTo>
                  <a:cubicBezTo>
                    <a:pt x="5349" y="1"/>
                    <a:pt x="4124" y="116"/>
                    <a:pt x="3601" y="132"/>
                  </a:cubicBezTo>
                  <a:cubicBezTo>
                    <a:pt x="1672" y="190"/>
                    <a:pt x="0" y="2899"/>
                    <a:pt x="1233" y="5186"/>
                  </a:cubicBezTo>
                  <a:cubicBezTo>
                    <a:pt x="1339" y="5195"/>
                    <a:pt x="1446" y="5200"/>
                    <a:pt x="1554" y="5200"/>
                  </a:cubicBezTo>
                  <a:cubicBezTo>
                    <a:pt x="1966" y="5200"/>
                    <a:pt x="2377" y="5125"/>
                    <a:pt x="2687" y="4907"/>
                  </a:cubicBezTo>
                  <a:cubicBezTo>
                    <a:pt x="3053" y="5193"/>
                    <a:pt x="3568" y="5334"/>
                    <a:pt x="4088" y="5334"/>
                  </a:cubicBezTo>
                  <a:cubicBezTo>
                    <a:pt x="4261" y="5334"/>
                    <a:pt x="4434" y="5318"/>
                    <a:pt x="4603" y="5287"/>
                  </a:cubicBezTo>
                  <a:cubicBezTo>
                    <a:pt x="5146" y="5188"/>
                    <a:pt x="5784" y="4982"/>
                    <a:pt x="5884" y="4482"/>
                  </a:cubicBezTo>
                  <a:cubicBezTo>
                    <a:pt x="5913" y="4544"/>
                    <a:pt x="6117" y="4595"/>
                    <a:pt x="6425" y="4595"/>
                  </a:cubicBezTo>
                  <a:cubicBezTo>
                    <a:pt x="7422" y="4595"/>
                    <a:pt x="9504" y="4064"/>
                    <a:pt x="10233" y="1679"/>
                  </a:cubicBezTo>
                  <a:cubicBezTo>
                    <a:pt x="10659" y="284"/>
                    <a:pt x="8591" y="1"/>
                    <a:pt x="6610" y="1"/>
                  </a:cubicBezTo>
                  <a:close/>
                </a:path>
              </a:pathLst>
            </a:custGeom>
            <a:solidFill>
              <a:srgbClr val="6E8A61">
                <a:alpha val="61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92" name="Google Shape;492;p11"/>
            <p:cNvGrpSpPr/>
            <p:nvPr/>
          </p:nvGrpSpPr>
          <p:grpSpPr>
            <a:xfrm>
              <a:off x="714010" y="1778743"/>
              <a:ext cx="56699" cy="808125"/>
              <a:chOff x="714010" y="1778743"/>
              <a:chExt cx="56699" cy="808125"/>
            </a:xfrm>
          </p:grpSpPr>
          <p:sp>
            <p:nvSpPr>
              <p:cNvPr id="493" name="Google Shape;493;p11"/>
              <p:cNvSpPr/>
              <p:nvPr/>
            </p:nvSpPr>
            <p:spPr>
              <a:xfrm>
                <a:off x="714010" y="1778743"/>
                <a:ext cx="56699" cy="808125"/>
              </a:xfrm>
              <a:custGeom>
                <a:avLst/>
                <a:gdLst/>
                <a:ahLst/>
                <a:cxnLst/>
                <a:rect l="l" t="t" r="r" b="b"/>
                <a:pathLst>
                  <a:path w="981" h="13982" extrusionOk="0">
                    <a:moveTo>
                      <a:pt x="196" y="1"/>
                    </a:moveTo>
                    <a:cubicBezTo>
                      <a:pt x="196" y="1"/>
                      <a:pt x="668" y="8066"/>
                      <a:pt x="0" y="13820"/>
                    </a:cubicBezTo>
                    <a:lnTo>
                      <a:pt x="942" y="13981"/>
                    </a:lnTo>
                    <a:cubicBezTo>
                      <a:pt x="235" y="9362"/>
                      <a:pt x="981" y="649"/>
                      <a:pt x="981" y="649"/>
                    </a:cubicBezTo>
                    <a:lnTo>
                      <a:pt x="19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4" name="Google Shape;494;p11"/>
              <p:cNvSpPr/>
              <p:nvPr/>
            </p:nvSpPr>
            <p:spPr>
              <a:xfrm>
                <a:off x="714010" y="1778743"/>
                <a:ext cx="56699" cy="808125"/>
              </a:xfrm>
              <a:custGeom>
                <a:avLst/>
                <a:gdLst/>
                <a:ahLst/>
                <a:cxnLst/>
                <a:rect l="l" t="t" r="r" b="b"/>
                <a:pathLst>
                  <a:path w="981" h="13982" extrusionOk="0">
                    <a:moveTo>
                      <a:pt x="196" y="1"/>
                    </a:moveTo>
                    <a:cubicBezTo>
                      <a:pt x="196" y="1"/>
                      <a:pt x="668" y="8066"/>
                      <a:pt x="0" y="13820"/>
                    </a:cubicBezTo>
                    <a:lnTo>
                      <a:pt x="942" y="13981"/>
                    </a:lnTo>
                    <a:cubicBezTo>
                      <a:pt x="235" y="9362"/>
                      <a:pt x="981" y="649"/>
                      <a:pt x="981" y="649"/>
                    </a:cubicBezTo>
                    <a:lnTo>
                      <a:pt x="196" y="1"/>
                    </a:lnTo>
                    <a:close/>
                  </a:path>
                </a:pathLst>
              </a:custGeom>
              <a:solidFill>
                <a:srgbClr val="8F6027">
                  <a:alpha val="48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5" name="Google Shape;495;p11"/>
            <p:cNvSpPr/>
            <p:nvPr/>
          </p:nvSpPr>
          <p:spPr>
            <a:xfrm>
              <a:off x="673783" y="1234695"/>
              <a:ext cx="430071" cy="225179"/>
            </a:xfrm>
            <a:custGeom>
              <a:avLst/>
              <a:gdLst/>
              <a:ahLst/>
              <a:cxnLst/>
              <a:rect l="l" t="t" r="r" b="b"/>
              <a:pathLst>
                <a:path w="7441" h="3896" extrusionOk="0">
                  <a:moveTo>
                    <a:pt x="3668" y="0"/>
                  </a:moveTo>
                  <a:lnTo>
                    <a:pt x="3620" y="12"/>
                  </a:lnTo>
                  <a:cubicBezTo>
                    <a:pt x="1426" y="607"/>
                    <a:pt x="1" y="1734"/>
                    <a:pt x="305" y="2657"/>
                  </a:cubicBezTo>
                  <a:cubicBezTo>
                    <a:pt x="551" y="3409"/>
                    <a:pt x="1884" y="3896"/>
                    <a:pt x="3682" y="3896"/>
                  </a:cubicBezTo>
                  <a:cubicBezTo>
                    <a:pt x="4353" y="3896"/>
                    <a:pt x="5088" y="3828"/>
                    <a:pt x="5856" y="3681"/>
                  </a:cubicBezTo>
                  <a:cubicBezTo>
                    <a:pt x="6339" y="3589"/>
                    <a:pt x="6789" y="3474"/>
                    <a:pt x="7204" y="3343"/>
                  </a:cubicBezTo>
                  <a:cubicBezTo>
                    <a:pt x="7102" y="3238"/>
                    <a:pt x="6996" y="3136"/>
                    <a:pt x="6886" y="3038"/>
                  </a:cubicBezTo>
                  <a:cubicBezTo>
                    <a:pt x="6755" y="2924"/>
                    <a:pt x="6601" y="2808"/>
                    <a:pt x="6417" y="2808"/>
                  </a:cubicBezTo>
                  <a:cubicBezTo>
                    <a:pt x="6407" y="2808"/>
                    <a:pt x="6398" y="2809"/>
                    <a:pt x="6388" y="2809"/>
                  </a:cubicBezTo>
                  <a:cubicBezTo>
                    <a:pt x="6565" y="2752"/>
                    <a:pt x="6925" y="2599"/>
                    <a:pt x="7024" y="2361"/>
                  </a:cubicBezTo>
                  <a:cubicBezTo>
                    <a:pt x="7440" y="1349"/>
                    <a:pt x="6001" y="382"/>
                    <a:pt x="3668"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6" name="Google Shape;496;p11"/>
            <p:cNvSpPr/>
            <p:nvPr/>
          </p:nvSpPr>
          <p:spPr>
            <a:xfrm>
              <a:off x="784580" y="1450858"/>
              <a:ext cx="394410" cy="449087"/>
            </a:xfrm>
            <a:custGeom>
              <a:avLst/>
              <a:gdLst/>
              <a:ahLst/>
              <a:cxnLst/>
              <a:rect l="l" t="t" r="r" b="b"/>
              <a:pathLst>
                <a:path w="6824" h="7770" extrusionOk="0">
                  <a:moveTo>
                    <a:pt x="1" y="1"/>
                  </a:moveTo>
                  <a:lnTo>
                    <a:pt x="1" y="1"/>
                  </a:lnTo>
                  <a:cubicBezTo>
                    <a:pt x="505" y="488"/>
                    <a:pt x="5364" y="4358"/>
                    <a:pt x="5107" y="6731"/>
                  </a:cubicBezTo>
                  <a:cubicBezTo>
                    <a:pt x="5025" y="7494"/>
                    <a:pt x="5221" y="7770"/>
                    <a:pt x="5497" y="7770"/>
                  </a:cubicBezTo>
                  <a:cubicBezTo>
                    <a:pt x="5685" y="7770"/>
                    <a:pt x="5909" y="7642"/>
                    <a:pt x="6107" y="7453"/>
                  </a:cubicBezTo>
                  <a:cubicBezTo>
                    <a:pt x="6221" y="6755"/>
                    <a:pt x="6135" y="6045"/>
                    <a:pt x="5804" y="5433"/>
                  </a:cubicBezTo>
                  <a:cubicBezTo>
                    <a:pt x="6015" y="5424"/>
                    <a:pt x="6221" y="5259"/>
                    <a:pt x="6260" y="5064"/>
                  </a:cubicBezTo>
                  <a:cubicBezTo>
                    <a:pt x="6298" y="5095"/>
                    <a:pt x="6346" y="5108"/>
                    <a:pt x="6396" y="5108"/>
                  </a:cubicBezTo>
                  <a:cubicBezTo>
                    <a:pt x="6488" y="5108"/>
                    <a:pt x="6589" y="5063"/>
                    <a:pt x="6653" y="4995"/>
                  </a:cubicBezTo>
                  <a:cubicBezTo>
                    <a:pt x="6753" y="4890"/>
                    <a:pt x="6824" y="4749"/>
                    <a:pt x="6811" y="4614"/>
                  </a:cubicBezTo>
                  <a:cubicBezTo>
                    <a:pt x="6677" y="3075"/>
                    <a:pt x="2973" y="119"/>
                    <a:pt x="1"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7" name="Google Shape;497;p11"/>
            <p:cNvSpPr/>
            <p:nvPr/>
          </p:nvSpPr>
          <p:spPr>
            <a:xfrm>
              <a:off x="742851" y="1878328"/>
              <a:ext cx="177034" cy="182987"/>
            </a:xfrm>
            <a:custGeom>
              <a:avLst/>
              <a:gdLst/>
              <a:ahLst/>
              <a:cxnLst/>
              <a:rect l="l" t="t" r="r" b="b"/>
              <a:pathLst>
                <a:path w="3063" h="3166" extrusionOk="0">
                  <a:moveTo>
                    <a:pt x="2919" y="0"/>
                  </a:moveTo>
                  <a:cubicBezTo>
                    <a:pt x="813" y="1200"/>
                    <a:pt x="49" y="2632"/>
                    <a:pt x="49" y="2632"/>
                  </a:cubicBezTo>
                  <a:lnTo>
                    <a:pt x="1" y="3166"/>
                  </a:lnTo>
                  <a:cubicBezTo>
                    <a:pt x="1" y="3166"/>
                    <a:pt x="1230" y="940"/>
                    <a:pt x="3063" y="17"/>
                  </a:cubicBezTo>
                  <a:lnTo>
                    <a:pt x="291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8" name="Google Shape;498;p11"/>
            <p:cNvSpPr/>
            <p:nvPr/>
          </p:nvSpPr>
          <p:spPr>
            <a:xfrm>
              <a:off x="571597" y="1810127"/>
              <a:ext cx="178710" cy="212348"/>
            </a:xfrm>
            <a:custGeom>
              <a:avLst/>
              <a:gdLst/>
              <a:ahLst/>
              <a:cxnLst/>
              <a:rect l="l" t="t" r="r" b="b"/>
              <a:pathLst>
                <a:path w="3092" h="3674" extrusionOk="0">
                  <a:moveTo>
                    <a:pt x="1" y="1"/>
                  </a:moveTo>
                  <a:lnTo>
                    <a:pt x="1" y="1"/>
                  </a:lnTo>
                  <a:cubicBezTo>
                    <a:pt x="2388" y="1208"/>
                    <a:pt x="2978" y="3673"/>
                    <a:pt x="2978" y="3673"/>
                  </a:cubicBezTo>
                  <a:lnTo>
                    <a:pt x="3091" y="2993"/>
                  </a:lnTo>
                  <a:cubicBezTo>
                    <a:pt x="3091" y="2993"/>
                    <a:pt x="1982" y="1023"/>
                    <a:pt x="170" y="21"/>
                  </a:cubicBez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9" name="Google Shape;499;p11"/>
            <p:cNvSpPr/>
            <p:nvPr/>
          </p:nvSpPr>
          <p:spPr>
            <a:xfrm>
              <a:off x="499350" y="1905493"/>
              <a:ext cx="245639" cy="219515"/>
            </a:xfrm>
            <a:custGeom>
              <a:avLst/>
              <a:gdLst/>
              <a:ahLst/>
              <a:cxnLst/>
              <a:rect l="l" t="t" r="r" b="b"/>
              <a:pathLst>
                <a:path w="4250" h="3798" extrusionOk="0">
                  <a:moveTo>
                    <a:pt x="1" y="0"/>
                  </a:moveTo>
                  <a:lnTo>
                    <a:pt x="1" y="0"/>
                  </a:lnTo>
                  <a:cubicBezTo>
                    <a:pt x="3355" y="1892"/>
                    <a:pt x="4191" y="3797"/>
                    <a:pt x="4191" y="3797"/>
                  </a:cubicBezTo>
                  <a:lnTo>
                    <a:pt x="4250" y="3295"/>
                  </a:lnTo>
                  <a:cubicBezTo>
                    <a:pt x="4250" y="3295"/>
                    <a:pt x="3189" y="1741"/>
                    <a:pt x="208" y="11"/>
                  </a:cubicBez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0" name="Google Shape;500;p11"/>
            <p:cNvSpPr/>
            <p:nvPr/>
          </p:nvSpPr>
          <p:spPr>
            <a:xfrm>
              <a:off x="783945" y="1949535"/>
              <a:ext cx="165937" cy="43059"/>
            </a:xfrm>
            <a:custGeom>
              <a:avLst/>
              <a:gdLst/>
              <a:ahLst/>
              <a:cxnLst/>
              <a:rect l="l" t="t" r="r" b="b"/>
              <a:pathLst>
                <a:path w="2871" h="745" extrusionOk="0">
                  <a:moveTo>
                    <a:pt x="2689" y="1"/>
                  </a:moveTo>
                  <a:cubicBezTo>
                    <a:pt x="1325" y="1"/>
                    <a:pt x="305" y="457"/>
                    <a:pt x="305" y="457"/>
                  </a:cubicBezTo>
                  <a:lnTo>
                    <a:pt x="0" y="745"/>
                  </a:lnTo>
                  <a:cubicBezTo>
                    <a:pt x="0" y="745"/>
                    <a:pt x="1173" y="60"/>
                    <a:pt x="2659" y="60"/>
                  </a:cubicBezTo>
                  <a:cubicBezTo>
                    <a:pt x="2729" y="60"/>
                    <a:pt x="2799" y="62"/>
                    <a:pt x="2871" y="65"/>
                  </a:cubicBezTo>
                  <a:lnTo>
                    <a:pt x="2840" y="3"/>
                  </a:lnTo>
                  <a:cubicBezTo>
                    <a:pt x="2789" y="1"/>
                    <a:pt x="2739" y="1"/>
                    <a:pt x="26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1" name="Google Shape;501;p11"/>
            <p:cNvSpPr/>
            <p:nvPr/>
          </p:nvSpPr>
          <p:spPr>
            <a:xfrm>
              <a:off x="742908" y="2156855"/>
              <a:ext cx="82072" cy="98082"/>
            </a:xfrm>
            <a:custGeom>
              <a:avLst/>
              <a:gdLst/>
              <a:ahLst/>
              <a:cxnLst/>
              <a:rect l="l" t="t" r="r" b="b"/>
              <a:pathLst>
                <a:path w="1420" h="1697" extrusionOk="0">
                  <a:moveTo>
                    <a:pt x="1359" y="1"/>
                  </a:moveTo>
                  <a:cubicBezTo>
                    <a:pt x="390" y="508"/>
                    <a:pt x="5" y="1337"/>
                    <a:pt x="5" y="1337"/>
                  </a:cubicBezTo>
                  <a:lnTo>
                    <a:pt x="1" y="1697"/>
                  </a:lnTo>
                  <a:cubicBezTo>
                    <a:pt x="1" y="1697"/>
                    <a:pt x="335" y="576"/>
                    <a:pt x="1420" y="42"/>
                  </a:cubicBezTo>
                  <a:lnTo>
                    <a:pt x="13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2" name="Google Shape;502;p11"/>
            <p:cNvSpPr/>
            <p:nvPr/>
          </p:nvSpPr>
          <p:spPr>
            <a:xfrm>
              <a:off x="725396" y="1778628"/>
              <a:ext cx="45313" cy="392272"/>
            </a:xfrm>
            <a:custGeom>
              <a:avLst/>
              <a:gdLst/>
              <a:ahLst/>
              <a:cxnLst/>
              <a:rect l="l" t="t" r="r" b="b"/>
              <a:pathLst>
                <a:path w="784" h="6787" extrusionOk="0">
                  <a:moveTo>
                    <a:pt x="0" y="1"/>
                  </a:moveTo>
                  <a:lnTo>
                    <a:pt x="0" y="1"/>
                  </a:lnTo>
                  <a:cubicBezTo>
                    <a:pt x="0" y="1"/>
                    <a:pt x="167" y="2882"/>
                    <a:pt x="161" y="6426"/>
                  </a:cubicBezTo>
                  <a:cubicBezTo>
                    <a:pt x="262" y="6540"/>
                    <a:pt x="364" y="6662"/>
                    <a:pt x="464" y="6787"/>
                  </a:cubicBezTo>
                  <a:cubicBezTo>
                    <a:pt x="541" y="3491"/>
                    <a:pt x="784" y="649"/>
                    <a:pt x="784" y="649"/>
                  </a:cubicBez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3" name="Google Shape;503;p11"/>
            <p:cNvSpPr/>
            <p:nvPr/>
          </p:nvSpPr>
          <p:spPr>
            <a:xfrm>
              <a:off x="581422" y="1444211"/>
              <a:ext cx="616295" cy="531390"/>
            </a:xfrm>
            <a:custGeom>
              <a:avLst/>
              <a:gdLst/>
              <a:ahLst/>
              <a:cxnLst/>
              <a:rect l="l" t="t" r="r" b="b"/>
              <a:pathLst>
                <a:path w="10663" h="9194" extrusionOk="0">
                  <a:moveTo>
                    <a:pt x="2983" y="1"/>
                  </a:moveTo>
                  <a:cubicBezTo>
                    <a:pt x="1230" y="1"/>
                    <a:pt x="0" y="1453"/>
                    <a:pt x="472" y="3458"/>
                  </a:cubicBezTo>
                  <a:cubicBezTo>
                    <a:pt x="944" y="5459"/>
                    <a:pt x="3968" y="9193"/>
                    <a:pt x="7168" y="9193"/>
                  </a:cubicBezTo>
                  <a:cubicBezTo>
                    <a:pt x="7240" y="9193"/>
                    <a:pt x="7312" y="9191"/>
                    <a:pt x="7384" y="9187"/>
                  </a:cubicBezTo>
                  <a:cubicBezTo>
                    <a:pt x="10663" y="9011"/>
                    <a:pt x="9935" y="5888"/>
                    <a:pt x="8380" y="3530"/>
                  </a:cubicBezTo>
                  <a:cubicBezTo>
                    <a:pt x="7026" y="1477"/>
                    <a:pt x="4865" y="150"/>
                    <a:pt x="3262" y="13"/>
                  </a:cubicBezTo>
                  <a:cubicBezTo>
                    <a:pt x="3168" y="5"/>
                    <a:pt x="3075" y="1"/>
                    <a:pt x="29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4" name="Google Shape;504;p11"/>
            <p:cNvSpPr/>
            <p:nvPr/>
          </p:nvSpPr>
          <p:spPr>
            <a:xfrm>
              <a:off x="591074" y="1473977"/>
              <a:ext cx="585026" cy="501567"/>
            </a:xfrm>
            <a:custGeom>
              <a:avLst/>
              <a:gdLst/>
              <a:ahLst/>
              <a:cxnLst/>
              <a:rect l="l" t="t" r="r" b="b"/>
              <a:pathLst>
                <a:path w="10122" h="8678" extrusionOk="0">
                  <a:moveTo>
                    <a:pt x="1193" y="0"/>
                  </a:moveTo>
                  <a:cubicBezTo>
                    <a:pt x="403" y="594"/>
                    <a:pt x="0" y="1653"/>
                    <a:pt x="303" y="2942"/>
                  </a:cubicBezTo>
                  <a:cubicBezTo>
                    <a:pt x="774" y="4944"/>
                    <a:pt x="3797" y="8677"/>
                    <a:pt x="6996" y="8677"/>
                  </a:cubicBezTo>
                  <a:cubicBezTo>
                    <a:pt x="7069" y="8677"/>
                    <a:pt x="7142" y="8675"/>
                    <a:pt x="7214" y="8671"/>
                  </a:cubicBezTo>
                  <a:cubicBezTo>
                    <a:pt x="10121" y="8516"/>
                    <a:pt x="9880" y="6046"/>
                    <a:pt x="8705" y="3845"/>
                  </a:cubicBezTo>
                  <a:lnTo>
                    <a:pt x="8705" y="3845"/>
                  </a:lnTo>
                  <a:cubicBezTo>
                    <a:pt x="8371" y="4013"/>
                    <a:pt x="7944" y="4121"/>
                    <a:pt x="7408" y="4150"/>
                  </a:cubicBezTo>
                  <a:cubicBezTo>
                    <a:pt x="7336" y="4154"/>
                    <a:pt x="7265" y="4156"/>
                    <a:pt x="7193" y="4156"/>
                  </a:cubicBezTo>
                  <a:cubicBezTo>
                    <a:pt x="4724" y="4156"/>
                    <a:pt x="2362" y="1935"/>
                    <a:pt x="1193"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5" name="Google Shape;505;p11"/>
            <p:cNvSpPr/>
            <p:nvPr/>
          </p:nvSpPr>
          <p:spPr>
            <a:xfrm>
              <a:off x="381443" y="1214177"/>
              <a:ext cx="762754" cy="234311"/>
            </a:xfrm>
            <a:custGeom>
              <a:avLst/>
              <a:gdLst/>
              <a:ahLst/>
              <a:cxnLst/>
              <a:rect l="l" t="t" r="r" b="b"/>
              <a:pathLst>
                <a:path w="13197" h="4054" extrusionOk="0">
                  <a:moveTo>
                    <a:pt x="6403" y="1"/>
                  </a:moveTo>
                  <a:cubicBezTo>
                    <a:pt x="3129" y="1"/>
                    <a:pt x="519" y="1262"/>
                    <a:pt x="170" y="2695"/>
                  </a:cubicBezTo>
                  <a:cubicBezTo>
                    <a:pt x="0" y="3391"/>
                    <a:pt x="2537" y="4053"/>
                    <a:pt x="5724" y="4053"/>
                  </a:cubicBezTo>
                  <a:cubicBezTo>
                    <a:pt x="7076" y="4053"/>
                    <a:pt x="8546" y="3934"/>
                    <a:pt x="9975" y="3647"/>
                  </a:cubicBezTo>
                  <a:cubicBezTo>
                    <a:pt x="13196" y="3001"/>
                    <a:pt x="12705" y="1460"/>
                    <a:pt x="10914" y="804"/>
                  </a:cubicBezTo>
                  <a:cubicBezTo>
                    <a:pt x="9372" y="239"/>
                    <a:pt x="7825" y="1"/>
                    <a:pt x="64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6" name="Google Shape;506;p11"/>
            <p:cNvSpPr/>
            <p:nvPr/>
          </p:nvSpPr>
          <p:spPr>
            <a:xfrm>
              <a:off x="240764" y="1381848"/>
              <a:ext cx="682184" cy="546533"/>
            </a:xfrm>
            <a:custGeom>
              <a:avLst/>
              <a:gdLst/>
              <a:ahLst/>
              <a:cxnLst/>
              <a:rect l="l" t="t" r="r" b="b"/>
              <a:pathLst>
                <a:path w="11803" h="9456" extrusionOk="0">
                  <a:moveTo>
                    <a:pt x="4999" y="0"/>
                  </a:moveTo>
                  <a:cubicBezTo>
                    <a:pt x="3593" y="0"/>
                    <a:pt x="2268" y="383"/>
                    <a:pt x="1414" y="1292"/>
                  </a:cubicBezTo>
                  <a:cubicBezTo>
                    <a:pt x="797" y="1948"/>
                    <a:pt x="0" y="4068"/>
                    <a:pt x="281" y="5296"/>
                  </a:cubicBezTo>
                  <a:cubicBezTo>
                    <a:pt x="1234" y="9456"/>
                    <a:pt x="3730" y="9418"/>
                    <a:pt x="4351" y="9447"/>
                  </a:cubicBezTo>
                  <a:cubicBezTo>
                    <a:pt x="4426" y="9451"/>
                    <a:pt x="4500" y="9453"/>
                    <a:pt x="4575" y="9453"/>
                  </a:cubicBezTo>
                  <a:cubicBezTo>
                    <a:pt x="7840" y="9453"/>
                    <a:pt x="10831" y="6064"/>
                    <a:pt x="11263" y="4248"/>
                  </a:cubicBezTo>
                  <a:cubicBezTo>
                    <a:pt x="11802" y="1975"/>
                    <a:pt x="8192" y="0"/>
                    <a:pt x="4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7" name="Google Shape;507;p11"/>
            <p:cNvSpPr/>
            <p:nvPr/>
          </p:nvSpPr>
          <p:spPr>
            <a:xfrm>
              <a:off x="255386" y="1342372"/>
              <a:ext cx="386839" cy="284768"/>
            </a:xfrm>
            <a:custGeom>
              <a:avLst/>
              <a:gdLst/>
              <a:ahLst/>
              <a:cxnLst/>
              <a:rect l="l" t="t" r="r" b="b"/>
              <a:pathLst>
                <a:path w="6693" h="4927" extrusionOk="0">
                  <a:moveTo>
                    <a:pt x="6693" y="943"/>
                  </a:moveTo>
                  <a:cubicBezTo>
                    <a:pt x="6693" y="943"/>
                    <a:pt x="6693" y="943"/>
                    <a:pt x="6693" y="943"/>
                  </a:cubicBezTo>
                  <a:cubicBezTo>
                    <a:pt x="6693" y="943"/>
                    <a:pt x="6693" y="943"/>
                    <a:pt x="6693" y="943"/>
                  </a:cubicBezTo>
                  <a:close/>
                  <a:moveTo>
                    <a:pt x="2558" y="1"/>
                  </a:moveTo>
                  <a:cubicBezTo>
                    <a:pt x="2464" y="157"/>
                    <a:pt x="2393" y="315"/>
                    <a:pt x="2353" y="477"/>
                  </a:cubicBezTo>
                  <a:cubicBezTo>
                    <a:pt x="2309" y="656"/>
                    <a:pt x="2448" y="832"/>
                    <a:pt x="2728" y="997"/>
                  </a:cubicBezTo>
                  <a:cubicBezTo>
                    <a:pt x="2122" y="1207"/>
                    <a:pt x="1585" y="1526"/>
                    <a:pt x="1162" y="1975"/>
                  </a:cubicBezTo>
                  <a:cubicBezTo>
                    <a:pt x="698" y="2466"/>
                    <a:pt x="134" y="3782"/>
                    <a:pt x="0" y="4926"/>
                  </a:cubicBezTo>
                  <a:cubicBezTo>
                    <a:pt x="867" y="2426"/>
                    <a:pt x="3579" y="934"/>
                    <a:pt x="6320" y="934"/>
                  </a:cubicBezTo>
                  <a:cubicBezTo>
                    <a:pt x="6444" y="934"/>
                    <a:pt x="6568" y="937"/>
                    <a:pt x="6693" y="943"/>
                  </a:cubicBezTo>
                  <a:lnTo>
                    <a:pt x="6693" y="943"/>
                  </a:lnTo>
                  <a:cubicBezTo>
                    <a:pt x="6682" y="942"/>
                    <a:pt x="2546" y="736"/>
                    <a:pt x="2558"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8" name="Google Shape;508;p11"/>
            <p:cNvSpPr/>
            <p:nvPr/>
          </p:nvSpPr>
          <p:spPr>
            <a:xfrm>
              <a:off x="333702" y="1375201"/>
              <a:ext cx="45429" cy="40343"/>
            </a:xfrm>
            <a:custGeom>
              <a:avLst/>
              <a:gdLst/>
              <a:ahLst/>
              <a:cxnLst/>
              <a:rect l="l" t="t" r="r" b="b"/>
              <a:pathLst>
                <a:path w="786" h="698" extrusionOk="0">
                  <a:moveTo>
                    <a:pt x="82" y="1"/>
                  </a:moveTo>
                  <a:cubicBezTo>
                    <a:pt x="82" y="1"/>
                    <a:pt x="1" y="565"/>
                    <a:pt x="237" y="674"/>
                  </a:cubicBezTo>
                  <a:cubicBezTo>
                    <a:pt x="272" y="691"/>
                    <a:pt x="303" y="697"/>
                    <a:pt x="330" y="697"/>
                  </a:cubicBezTo>
                  <a:cubicBezTo>
                    <a:pt x="439" y="697"/>
                    <a:pt x="487" y="589"/>
                    <a:pt x="487" y="589"/>
                  </a:cubicBezTo>
                  <a:cubicBezTo>
                    <a:pt x="785" y="526"/>
                    <a:pt x="523" y="186"/>
                    <a:pt x="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9" name="Google Shape;509;p11"/>
            <p:cNvSpPr/>
            <p:nvPr/>
          </p:nvSpPr>
          <p:spPr>
            <a:xfrm>
              <a:off x="354047" y="1343413"/>
              <a:ext cx="34563" cy="37395"/>
            </a:xfrm>
            <a:custGeom>
              <a:avLst/>
              <a:gdLst/>
              <a:ahLst/>
              <a:cxnLst/>
              <a:rect l="l" t="t" r="r" b="b"/>
              <a:pathLst>
                <a:path w="598" h="647" extrusionOk="0">
                  <a:moveTo>
                    <a:pt x="213" y="1"/>
                  </a:moveTo>
                  <a:cubicBezTo>
                    <a:pt x="213" y="1"/>
                    <a:pt x="1" y="433"/>
                    <a:pt x="128" y="591"/>
                  </a:cubicBezTo>
                  <a:cubicBezTo>
                    <a:pt x="161" y="632"/>
                    <a:pt x="194" y="646"/>
                    <a:pt x="224" y="646"/>
                  </a:cubicBezTo>
                  <a:cubicBezTo>
                    <a:pt x="290" y="646"/>
                    <a:pt x="340" y="577"/>
                    <a:pt x="340" y="577"/>
                  </a:cubicBezTo>
                  <a:cubicBezTo>
                    <a:pt x="348" y="578"/>
                    <a:pt x="355" y="578"/>
                    <a:pt x="362" y="578"/>
                  </a:cubicBezTo>
                  <a:cubicBezTo>
                    <a:pt x="597" y="578"/>
                    <a:pt x="465" y="213"/>
                    <a:pt x="2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0" name="Google Shape;510;p11"/>
            <p:cNvSpPr/>
            <p:nvPr/>
          </p:nvSpPr>
          <p:spPr>
            <a:xfrm>
              <a:off x="304919" y="1414966"/>
              <a:ext cx="25951" cy="13582"/>
            </a:xfrm>
            <a:custGeom>
              <a:avLst/>
              <a:gdLst/>
              <a:ahLst/>
              <a:cxnLst/>
              <a:rect l="l" t="t" r="r" b="b"/>
              <a:pathLst>
                <a:path w="449" h="235" extrusionOk="0">
                  <a:moveTo>
                    <a:pt x="228" y="1"/>
                  </a:moveTo>
                  <a:cubicBezTo>
                    <a:pt x="157" y="1"/>
                    <a:pt x="74" y="15"/>
                    <a:pt x="0" y="43"/>
                  </a:cubicBezTo>
                  <a:cubicBezTo>
                    <a:pt x="0" y="43"/>
                    <a:pt x="188" y="234"/>
                    <a:pt x="318" y="234"/>
                  </a:cubicBezTo>
                  <a:cubicBezTo>
                    <a:pt x="326" y="234"/>
                    <a:pt x="333" y="233"/>
                    <a:pt x="341" y="232"/>
                  </a:cubicBezTo>
                  <a:cubicBezTo>
                    <a:pt x="448" y="212"/>
                    <a:pt x="385" y="122"/>
                    <a:pt x="385" y="122"/>
                  </a:cubicBezTo>
                  <a:cubicBezTo>
                    <a:pt x="435" y="41"/>
                    <a:pt x="348" y="1"/>
                    <a:pt x="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1" name="Google Shape;511;p11"/>
            <p:cNvSpPr/>
            <p:nvPr/>
          </p:nvSpPr>
          <p:spPr>
            <a:xfrm>
              <a:off x="323356" y="1680199"/>
              <a:ext cx="547285" cy="253037"/>
            </a:xfrm>
            <a:custGeom>
              <a:avLst/>
              <a:gdLst/>
              <a:ahLst/>
              <a:cxnLst/>
              <a:rect l="l" t="t" r="r" b="b"/>
              <a:pathLst>
                <a:path w="9469" h="4378" extrusionOk="0">
                  <a:moveTo>
                    <a:pt x="9468" y="0"/>
                  </a:moveTo>
                  <a:lnTo>
                    <a:pt x="9468" y="0"/>
                  </a:lnTo>
                  <a:cubicBezTo>
                    <a:pt x="7922" y="1606"/>
                    <a:pt x="5260" y="3239"/>
                    <a:pt x="2430" y="3239"/>
                  </a:cubicBezTo>
                  <a:cubicBezTo>
                    <a:pt x="2338" y="3239"/>
                    <a:pt x="2246" y="3237"/>
                    <a:pt x="2153" y="3233"/>
                  </a:cubicBezTo>
                  <a:cubicBezTo>
                    <a:pt x="1794" y="3220"/>
                    <a:pt x="938" y="3219"/>
                    <a:pt x="1" y="2815"/>
                  </a:cubicBezTo>
                  <a:lnTo>
                    <a:pt x="1" y="2815"/>
                  </a:lnTo>
                  <a:cubicBezTo>
                    <a:pt x="1106" y="4275"/>
                    <a:pt x="2524" y="4352"/>
                    <a:pt x="2964" y="4373"/>
                  </a:cubicBezTo>
                  <a:cubicBezTo>
                    <a:pt x="3035" y="4376"/>
                    <a:pt x="3107" y="4378"/>
                    <a:pt x="3179" y="4378"/>
                  </a:cubicBezTo>
                  <a:cubicBezTo>
                    <a:pt x="5951" y="4378"/>
                    <a:pt x="8489" y="1852"/>
                    <a:pt x="9468"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2" name="Google Shape;512;p11"/>
            <p:cNvSpPr/>
            <p:nvPr/>
          </p:nvSpPr>
          <p:spPr>
            <a:xfrm>
              <a:off x="810878" y="1853880"/>
              <a:ext cx="329793" cy="128137"/>
            </a:xfrm>
            <a:custGeom>
              <a:avLst/>
              <a:gdLst/>
              <a:ahLst/>
              <a:cxnLst/>
              <a:rect l="l" t="t" r="r" b="b"/>
              <a:pathLst>
                <a:path w="5706" h="2217" extrusionOk="0">
                  <a:moveTo>
                    <a:pt x="3781" y="1"/>
                  </a:moveTo>
                  <a:cubicBezTo>
                    <a:pt x="3655" y="1"/>
                    <a:pt x="3527" y="4"/>
                    <a:pt x="3400" y="8"/>
                  </a:cubicBezTo>
                  <a:cubicBezTo>
                    <a:pt x="2238" y="49"/>
                    <a:pt x="0" y="376"/>
                    <a:pt x="167" y="943"/>
                  </a:cubicBezTo>
                  <a:cubicBezTo>
                    <a:pt x="292" y="1373"/>
                    <a:pt x="2288" y="2217"/>
                    <a:pt x="3463" y="2217"/>
                  </a:cubicBezTo>
                  <a:cubicBezTo>
                    <a:pt x="3490" y="2217"/>
                    <a:pt x="3516" y="2216"/>
                    <a:pt x="3542" y="2215"/>
                  </a:cubicBezTo>
                  <a:cubicBezTo>
                    <a:pt x="4705" y="2175"/>
                    <a:pt x="5437" y="1493"/>
                    <a:pt x="5554" y="916"/>
                  </a:cubicBezTo>
                  <a:cubicBezTo>
                    <a:pt x="5705" y="173"/>
                    <a:pt x="4802" y="1"/>
                    <a:pt x="37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3" name="Google Shape;513;p11"/>
            <p:cNvSpPr/>
            <p:nvPr/>
          </p:nvSpPr>
          <p:spPr>
            <a:xfrm>
              <a:off x="831743" y="1720137"/>
              <a:ext cx="43984" cy="42597"/>
            </a:xfrm>
            <a:custGeom>
              <a:avLst/>
              <a:gdLst/>
              <a:ahLst/>
              <a:cxnLst/>
              <a:rect l="l" t="t" r="r" b="b"/>
              <a:pathLst>
                <a:path w="761" h="737" extrusionOk="0">
                  <a:moveTo>
                    <a:pt x="446" y="1"/>
                  </a:moveTo>
                  <a:cubicBezTo>
                    <a:pt x="361" y="1"/>
                    <a:pt x="301" y="71"/>
                    <a:pt x="301" y="71"/>
                  </a:cubicBezTo>
                  <a:cubicBezTo>
                    <a:pt x="296" y="70"/>
                    <a:pt x="291" y="70"/>
                    <a:pt x="286" y="70"/>
                  </a:cubicBezTo>
                  <a:cubicBezTo>
                    <a:pt x="1" y="70"/>
                    <a:pt x="152" y="452"/>
                    <a:pt x="512" y="737"/>
                  </a:cubicBezTo>
                  <a:cubicBezTo>
                    <a:pt x="512" y="737"/>
                    <a:pt x="761" y="215"/>
                    <a:pt x="567" y="51"/>
                  </a:cubicBezTo>
                  <a:cubicBezTo>
                    <a:pt x="523" y="14"/>
                    <a:pt x="482" y="1"/>
                    <a:pt x="4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4" name="Google Shape;514;p11"/>
            <p:cNvSpPr/>
            <p:nvPr/>
          </p:nvSpPr>
          <p:spPr>
            <a:xfrm>
              <a:off x="813826" y="1750076"/>
              <a:ext cx="30517" cy="36355"/>
            </a:xfrm>
            <a:custGeom>
              <a:avLst/>
              <a:gdLst/>
              <a:ahLst/>
              <a:cxnLst/>
              <a:rect l="l" t="t" r="r" b="b"/>
              <a:pathLst>
                <a:path w="528" h="629" extrusionOk="0">
                  <a:moveTo>
                    <a:pt x="351" y="1"/>
                  </a:moveTo>
                  <a:cubicBezTo>
                    <a:pt x="296" y="1"/>
                    <a:pt x="244" y="41"/>
                    <a:pt x="244" y="41"/>
                  </a:cubicBezTo>
                  <a:cubicBezTo>
                    <a:pt x="221" y="32"/>
                    <a:pt x="200" y="28"/>
                    <a:pt x="181" y="28"/>
                  </a:cubicBezTo>
                  <a:cubicBezTo>
                    <a:pt x="1" y="28"/>
                    <a:pt x="28" y="380"/>
                    <a:pt x="194" y="629"/>
                  </a:cubicBezTo>
                  <a:cubicBezTo>
                    <a:pt x="194" y="629"/>
                    <a:pt x="528" y="266"/>
                    <a:pt x="453" y="82"/>
                  </a:cubicBezTo>
                  <a:cubicBezTo>
                    <a:pt x="428" y="19"/>
                    <a:pt x="389" y="1"/>
                    <a:pt x="3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5" name="Google Shape;515;p11"/>
            <p:cNvSpPr/>
            <p:nvPr/>
          </p:nvSpPr>
          <p:spPr>
            <a:xfrm>
              <a:off x="880351" y="1715051"/>
              <a:ext cx="25893" cy="15779"/>
            </a:xfrm>
            <a:custGeom>
              <a:avLst/>
              <a:gdLst/>
              <a:ahLst/>
              <a:cxnLst/>
              <a:rect l="l" t="t" r="r" b="b"/>
              <a:pathLst>
                <a:path w="448" h="273" extrusionOk="0">
                  <a:moveTo>
                    <a:pt x="167" y="1"/>
                  </a:moveTo>
                  <a:cubicBezTo>
                    <a:pt x="72" y="1"/>
                    <a:pt x="103" y="96"/>
                    <a:pt x="103" y="96"/>
                  </a:cubicBezTo>
                  <a:cubicBezTo>
                    <a:pt x="0" y="188"/>
                    <a:pt x="188" y="273"/>
                    <a:pt x="381" y="273"/>
                  </a:cubicBezTo>
                  <a:cubicBezTo>
                    <a:pt x="403" y="273"/>
                    <a:pt x="426" y="272"/>
                    <a:pt x="448" y="269"/>
                  </a:cubicBezTo>
                  <a:cubicBezTo>
                    <a:pt x="448" y="269"/>
                    <a:pt x="310" y="9"/>
                    <a:pt x="179" y="1"/>
                  </a:cubicBezTo>
                  <a:cubicBezTo>
                    <a:pt x="175" y="1"/>
                    <a:pt x="171" y="1"/>
                    <a:pt x="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6" name="Google Shape;516;p11"/>
            <p:cNvSpPr/>
            <p:nvPr/>
          </p:nvSpPr>
          <p:spPr>
            <a:xfrm>
              <a:off x="928843" y="1478543"/>
              <a:ext cx="45544" cy="31153"/>
            </a:xfrm>
            <a:custGeom>
              <a:avLst/>
              <a:gdLst/>
              <a:ahLst/>
              <a:cxnLst/>
              <a:rect l="l" t="t" r="r" b="b"/>
              <a:pathLst>
                <a:path w="788" h="539" extrusionOk="0">
                  <a:moveTo>
                    <a:pt x="781" y="0"/>
                  </a:moveTo>
                  <a:cubicBezTo>
                    <a:pt x="713" y="0"/>
                    <a:pt x="157" y="7"/>
                    <a:pt x="70" y="220"/>
                  </a:cubicBezTo>
                  <a:cubicBezTo>
                    <a:pt x="1" y="388"/>
                    <a:pt x="193" y="436"/>
                    <a:pt x="193" y="436"/>
                  </a:cubicBezTo>
                  <a:cubicBezTo>
                    <a:pt x="221" y="507"/>
                    <a:pt x="266" y="538"/>
                    <a:pt x="320" y="538"/>
                  </a:cubicBezTo>
                  <a:cubicBezTo>
                    <a:pt x="466" y="538"/>
                    <a:pt x="677" y="308"/>
                    <a:pt x="787" y="1"/>
                  </a:cubicBezTo>
                  <a:cubicBezTo>
                    <a:pt x="787" y="1"/>
                    <a:pt x="785" y="0"/>
                    <a:pt x="781"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7" name="Google Shape;517;p11"/>
            <p:cNvSpPr/>
            <p:nvPr/>
          </p:nvSpPr>
          <p:spPr>
            <a:xfrm>
              <a:off x="966931" y="1496229"/>
              <a:ext cx="45544" cy="21154"/>
            </a:xfrm>
            <a:custGeom>
              <a:avLst/>
              <a:gdLst/>
              <a:ahLst/>
              <a:cxnLst/>
              <a:rect l="l" t="t" r="r" b="b"/>
              <a:pathLst>
                <a:path w="788" h="366" extrusionOk="0">
                  <a:moveTo>
                    <a:pt x="361" y="0"/>
                  </a:moveTo>
                  <a:cubicBezTo>
                    <a:pt x="268" y="0"/>
                    <a:pt x="183" y="15"/>
                    <a:pt x="133" y="57"/>
                  </a:cubicBezTo>
                  <a:cubicBezTo>
                    <a:pt x="1" y="169"/>
                    <a:pt x="172" y="248"/>
                    <a:pt x="172" y="248"/>
                  </a:cubicBezTo>
                  <a:cubicBezTo>
                    <a:pt x="174" y="331"/>
                    <a:pt x="222" y="366"/>
                    <a:pt x="293" y="366"/>
                  </a:cubicBezTo>
                  <a:cubicBezTo>
                    <a:pt x="430" y="366"/>
                    <a:pt x="650" y="236"/>
                    <a:pt x="787" y="66"/>
                  </a:cubicBezTo>
                  <a:cubicBezTo>
                    <a:pt x="787" y="66"/>
                    <a:pt x="557" y="0"/>
                    <a:pt x="361"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8" name="Google Shape;518;p11"/>
            <p:cNvSpPr/>
            <p:nvPr/>
          </p:nvSpPr>
          <p:spPr>
            <a:xfrm>
              <a:off x="912197" y="1453286"/>
              <a:ext cx="18322" cy="22021"/>
            </a:xfrm>
            <a:custGeom>
              <a:avLst/>
              <a:gdLst/>
              <a:ahLst/>
              <a:cxnLst/>
              <a:rect l="l" t="t" r="r" b="b"/>
              <a:pathLst>
                <a:path w="317" h="381" extrusionOk="0">
                  <a:moveTo>
                    <a:pt x="210" y="0"/>
                  </a:moveTo>
                  <a:cubicBezTo>
                    <a:pt x="210" y="0"/>
                    <a:pt x="0" y="216"/>
                    <a:pt x="42" y="330"/>
                  </a:cubicBezTo>
                  <a:cubicBezTo>
                    <a:pt x="57" y="369"/>
                    <a:pt x="81" y="381"/>
                    <a:pt x="105" y="381"/>
                  </a:cubicBezTo>
                  <a:cubicBezTo>
                    <a:pt x="138" y="381"/>
                    <a:pt x="169" y="357"/>
                    <a:pt x="169" y="357"/>
                  </a:cubicBezTo>
                  <a:cubicBezTo>
                    <a:pt x="184" y="363"/>
                    <a:pt x="197" y="366"/>
                    <a:pt x="209" y="366"/>
                  </a:cubicBezTo>
                  <a:cubicBezTo>
                    <a:pt x="316" y="366"/>
                    <a:pt x="306" y="154"/>
                    <a:pt x="210"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9" name="Google Shape;519;p11"/>
            <p:cNvSpPr/>
            <p:nvPr/>
          </p:nvSpPr>
          <p:spPr>
            <a:xfrm>
              <a:off x="1111136" y="1411498"/>
              <a:ext cx="47972" cy="28899"/>
            </a:xfrm>
            <a:custGeom>
              <a:avLst/>
              <a:gdLst/>
              <a:ahLst/>
              <a:cxnLst/>
              <a:rect l="l" t="t" r="r" b="b"/>
              <a:pathLst>
                <a:path w="830" h="500" extrusionOk="0">
                  <a:moveTo>
                    <a:pt x="611" y="1"/>
                  </a:moveTo>
                  <a:cubicBezTo>
                    <a:pt x="421" y="1"/>
                    <a:pt x="163" y="27"/>
                    <a:pt x="90" y="158"/>
                  </a:cubicBezTo>
                  <a:cubicBezTo>
                    <a:pt x="1" y="319"/>
                    <a:pt x="186" y="385"/>
                    <a:pt x="186" y="385"/>
                  </a:cubicBezTo>
                  <a:cubicBezTo>
                    <a:pt x="208" y="464"/>
                    <a:pt x="255" y="499"/>
                    <a:pt x="316" y="499"/>
                  </a:cubicBezTo>
                  <a:cubicBezTo>
                    <a:pt x="462" y="499"/>
                    <a:pt x="688" y="296"/>
                    <a:pt x="829" y="12"/>
                  </a:cubicBezTo>
                  <a:cubicBezTo>
                    <a:pt x="829" y="12"/>
                    <a:pt x="734" y="1"/>
                    <a:pt x="6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0" name="Google Shape;520;p11"/>
            <p:cNvSpPr/>
            <p:nvPr/>
          </p:nvSpPr>
          <p:spPr>
            <a:xfrm>
              <a:off x="1148358" y="1430802"/>
              <a:ext cx="46007" cy="20865"/>
            </a:xfrm>
            <a:custGeom>
              <a:avLst/>
              <a:gdLst/>
              <a:ahLst/>
              <a:cxnLst/>
              <a:rect l="l" t="t" r="r" b="b"/>
              <a:pathLst>
                <a:path w="796" h="361" extrusionOk="0">
                  <a:moveTo>
                    <a:pt x="310" y="1"/>
                  </a:moveTo>
                  <a:cubicBezTo>
                    <a:pt x="245" y="1"/>
                    <a:pt x="187" y="11"/>
                    <a:pt x="145" y="39"/>
                  </a:cubicBezTo>
                  <a:cubicBezTo>
                    <a:pt x="1" y="136"/>
                    <a:pt x="162" y="231"/>
                    <a:pt x="162" y="231"/>
                  </a:cubicBezTo>
                  <a:cubicBezTo>
                    <a:pt x="154" y="322"/>
                    <a:pt x="208" y="361"/>
                    <a:pt x="293" y="361"/>
                  </a:cubicBezTo>
                  <a:cubicBezTo>
                    <a:pt x="431" y="361"/>
                    <a:pt x="648" y="257"/>
                    <a:pt x="796" y="110"/>
                  </a:cubicBezTo>
                  <a:cubicBezTo>
                    <a:pt x="796" y="110"/>
                    <a:pt x="519" y="1"/>
                    <a:pt x="3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1" name="Google Shape;521;p11"/>
            <p:cNvSpPr/>
            <p:nvPr/>
          </p:nvSpPr>
          <p:spPr>
            <a:xfrm>
              <a:off x="1098710" y="1382079"/>
              <a:ext cx="18033" cy="21327"/>
            </a:xfrm>
            <a:custGeom>
              <a:avLst/>
              <a:gdLst/>
              <a:ahLst/>
              <a:cxnLst/>
              <a:rect l="l" t="t" r="r" b="b"/>
              <a:pathLst>
                <a:path w="312" h="369" extrusionOk="0">
                  <a:moveTo>
                    <a:pt x="236" y="1"/>
                  </a:moveTo>
                  <a:lnTo>
                    <a:pt x="236" y="1"/>
                  </a:lnTo>
                  <a:cubicBezTo>
                    <a:pt x="236" y="1"/>
                    <a:pt x="1" y="194"/>
                    <a:pt x="30" y="312"/>
                  </a:cubicBezTo>
                  <a:cubicBezTo>
                    <a:pt x="41" y="356"/>
                    <a:pt x="67" y="368"/>
                    <a:pt x="93" y="368"/>
                  </a:cubicBezTo>
                  <a:cubicBezTo>
                    <a:pt x="123" y="368"/>
                    <a:pt x="153" y="351"/>
                    <a:pt x="153" y="351"/>
                  </a:cubicBezTo>
                  <a:cubicBezTo>
                    <a:pt x="170" y="360"/>
                    <a:pt x="186" y="364"/>
                    <a:pt x="200" y="364"/>
                  </a:cubicBezTo>
                  <a:cubicBezTo>
                    <a:pt x="299" y="364"/>
                    <a:pt x="312" y="158"/>
                    <a:pt x="2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2" name="Google Shape;522;p11"/>
            <p:cNvSpPr/>
            <p:nvPr/>
          </p:nvSpPr>
          <p:spPr>
            <a:xfrm>
              <a:off x="1132232" y="1453748"/>
              <a:ext cx="25835" cy="13814"/>
            </a:xfrm>
            <a:custGeom>
              <a:avLst/>
              <a:gdLst/>
              <a:ahLst/>
              <a:cxnLst/>
              <a:rect l="l" t="t" r="r" b="b"/>
              <a:pathLst>
                <a:path w="447" h="239" extrusionOk="0">
                  <a:moveTo>
                    <a:pt x="128" y="0"/>
                  </a:moveTo>
                  <a:cubicBezTo>
                    <a:pt x="121" y="0"/>
                    <a:pt x="115" y="1"/>
                    <a:pt x="109" y="2"/>
                  </a:cubicBezTo>
                  <a:cubicBezTo>
                    <a:pt x="0" y="22"/>
                    <a:pt x="59" y="112"/>
                    <a:pt x="59" y="112"/>
                  </a:cubicBezTo>
                  <a:cubicBezTo>
                    <a:pt x="4" y="195"/>
                    <a:pt x="99" y="238"/>
                    <a:pt x="228" y="238"/>
                  </a:cubicBezTo>
                  <a:cubicBezTo>
                    <a:pt x="297" y="238"/>
                    <a:pt x="376" y="226"/>
                    <a:pt x="446" y="201"/>
                  </a:cubicBezTo>
                  <a:cubicBezTo>
                    <a:pt x="446" y="201"/>
                    <a:pt x="259" y="0"/>
                    <a:pt x="1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23" name="Google Shape;523;p11"/>
          <p:cNvSpPr/>
          <p:nvPr/>
        </p:nvSpPr>
        <p:spPr>
          <a:xfrm flipH="1">
            <a:off x="-76171" y="3571925"/>
            <a:ext cx="9296371" cy="1571628"/>
          </a:xfrm>
          <a:custGeom>
            <a:avLst/>
            <a:gdLst/>
            <a:ahLst/>
            <a:cxnLst/>
            <a:rect l="l" t="t" r="r" b="b"/>
            <a:pathLst>
              <a:path w="26230" h="4477" extrusionOk="0">
                <a:moveTo>
                  <a:pt x="1377" y="0"/>
                </a:moveTo>
                <a:cubicBezTo>
                  <a:pt x="1162" y="0"/>
                  <a:pt x="947" y="10"/>
                  <a:pt x="734" y="30"/>
                </a:cubicBezTo>
                <a:cubicBezTo>
                  <a:pt x="527" y="49"/>
                  <a:pt x="165" y="59"/>
                  <a:pt x="1" y="218"/>
                </a:cubicBezTo>
                <a:lnTo>
                  <a:pt x="79" y="4476"/>
                </a:lnTo>
                <a:lnTo>
                  <a:pt x="26105" y="4476"/>
                </a:lnTo>
                <a:cubicBezTo>
                  <a:pt x="26105" y="4476"/>
                  <a:pt x="26225" y="221"/>
                  <a:pt x="26225" y="218"/>
                </a:cubicBezTo>
                <a:cubicBezTo>
                  <a:pt x="26230" y="39"/>
                  <a:pt x="24620" y="11"/>
                  <a:pt x="24538" y="10"/>
                </a:cubicBezTo>
                <a:cubicBezTo>
                  <a:pt x="24411" y="8"/>
                  <a:pt x="24284" y="7"/>
                  <a:pt x="24157" y="7"/>
                </a:cubicBezTo>
                <a:cubicBezTo>
                  <a:pt x="21512" y="7"/>
                  <a:pt x="18846" y="418"/>
                  <a:pt x="16243" y="821"/>
                </a:cubicBezTo>
                <a:cubicBezTo>
                  <a:pt x="14921" y="1024"/>
                  <a:pt x="13588" y="1217"/>
                  <a:pt x="12277" y="1485"/>
                </a:cubicBezTo>
                <a:cubicBezTo>
                  <a:pt x="12274" y="1485"/>
                  <a:pt x="12272" y="1485"/>
                  <a:pt x="12269" y="1486"/>
                </a:cubicBezTo>
                <a:cubicBezTo>
                  <a:pt x="11673" y="1608"/>
                  <a:pt x="11113" y="1669"/>
                  <a:pt x="10557" y="1669"/>
                </a:cubicBezTo>
                <a:cubicBezTo>
                  <a:pt x="9820" y="1669"/>
                  <a:pt x="9093" y="1561"/>
                  <a:pt x="8307" y="1342"/>
                </a:cubicBezTo>
                <a:cubicBezTo>
                  <a:pt x="6806" y="923"/>
                  <a:pt x="5337" y="513"/>
                  <a:pt x="3804" y="260"/>
                </a:cubicBezTo>
                <a:cubicBezTo>
                  <a:pt x="3015" y="130"/>
                  <a:pt x="2190" y="0"/>
                  <a:pt x="1377"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524" name="Google Shape;524;p11"/>
          <p:cNvGrpSpPr/>
          <p:nvPr/>
        </p:nvGrpSpPr>
        <p:grpSpPr>
          <a:xfrm>
            <a:off x="267596" y="3680730"/>
            <a:ext cx="1132225" cy="410799"/>
            <a:chOff x="4869200" y="3590875"/>
            <a:chExt cx="453525" cy="164550"/>
          </a:xfrm>
        </p:grpSpPr>
        <p:sp>
          <p:nvSpPr>
            <p:cNvPr id="525" name="Google Shape;525;p11"/>
            <p:cNvSpPr/>
            <p:nvPr/>
          </p:nvSpPr>
          <p:spPr>
            <a:xfrm>
              <a:off x="4978825" y="3674775"/>
              <a:ext cx="343900" cy="80650"/>
            </a:xfrm>
            <a:custGeom>
              <a:avLst/>
              <a:gdLst/>
              <a:ahLst/>
              <a:cxnLst/>
              <a:rect l="l" t="t" r="r" b="b"/>
              <a:pathLst>
                <a:path w="13756" h="3226" extrusionOk="0">
                  <a:moveTo>
                    <a:pt x="5429" y="0"/>
                  </a:moveTo>
                  <a:cubicBezTo>
                    <a:pt x="4866" y="0"/>
                    <a:pt x="4866" y="611"/>
                    <a:pt x="4866" y="611"/>
                  </a:cubicBezTo>
                  <a:cubicBezTo>
                    <a:pt x="4866" y="611"/>
                    <a:pt x="4682" y="143"/>
                    <a:pt x="4366" y="143"/>
                  </a:cubicBezTo>
                  <a:cubicBezTo>
                    <a:pt x="4321" y="143"/>
                    <a:pt x="4274" y="153"/>
                    <a:pt x="4224" y="174"/>
                  </a:cubicBezTo>
                  <a:cubicBezTo>
                    <a:pt x="3821" y="348"/>
                    <a:pt x="3661" y="828"/>
                    <a:pt x="3661" y="828"/>
                  </a:cubicBezTo>
                  <a:cubicBezTo>
                    <a:pt x="3661" y="828"/>
                    <a:pt x="3814" y="265"/>
                    <a:pt x="3640" y="265"/>
                  </a:cubicBezTo>
                  <a:cubicBezTo>
                    <a:pt x="3614" y="265"/>
                    <a:pt x="3581" y="277"/>
                    <a:pt x="3540" y="305"/>
                  </a:cubicBezTo>
                  <a:cubicBezTo>
                    <a:pt x="3218" y="522"/>
                    <a:pt x="3097" y="2266"/>
                    <a:pt x="3097" y="2266"/>
                  </a:cubicBezTo>
                  <a:cubicBezTo>
                    <a:pt x="3097" y="2266"/>
                    <a:pt x="2866" y="345"/>
                    <a:pt x="2480" y="345"/>
                  </a:cubicBezTo>
                  <a:cubicBezTo>
                    <a:pt x="2471" y="345"/>
                    <a:pt x="2463" y="346"/>
                    <a:pt x="2454" y="348"/>
                  </a:cubicBezTo>
                  <a:cubicBezTo>
                    <a:pt x="2051" y="435"/>
                    <a:pt x="1930" y="1525"/>
                    <a:pt x="1930" y="1525"/>
                  </a:cubicBezTo>
                  <a:cubicBezTo>
                    <a:pt x="1930" y="1525"/>
                    <a:pt x="1626" y="1119"/>
                    <a:pt x="1282" y="1119"/>
                  </a:cubicBezTo>
                  <a:cubicBezTo>
                    <a:pt x="1191" y="1119"/>
                    <a:pt x="1097" y="1147"/>
                    <a:pt x="1006" y="1220"/>
                  </a:cubicBezTo>
                  <a:cubicBezTo>
                    <a:pt x="403" y="1702"/>
                    <a:pt x="0" y="3226"/>
                    <a:pt x="0" y="3226"/>
                  </a:cubicBezTo>
                  <a:lnTo>
                    <a:pt x="13313" y="3226"/>
                  </a:lnTo>
                  <a:cubicBezTo>
                    <a:pt x="13313" y="3226"/>
                    <a:pt x="13756" y="2616"/>
                    <a:pt x="13515" y="2312"/>
                  </a:cubicBezTo>
                  <a:cubicBezTo>
                    <a:pt x="13442" y="2219"/>
                    <a:pt x="13350" y="2187"/>
                    <a:pt x="13257" y="2187"/>
                  </a:cubicBezTo>
                  <a:cubicBezTo>
                    <a:pt x="13045" y="2187"/>
                    <a:pt x="12831" y="2355"/>
                    <a:pt x="12831" y="2355"/>
                  </a:cubicBezTo>
                  <a:cubicBezTo>
                    <a:pt x="12831" y="2355"/>
                    <a:pt x="12549" y="1440"/>
                    <a:pt x="11946" y="961"/>
                  </a:cubicBezTo>
                  <a:cubicBezTo>
                    <a:pt x="11756" y="810"/>
                    <a:pt x="11614" y="758"/>
                    <a:pt x="11509" y="758"/>
                  </a:cubicBezTo>
                  <a:cubicBezTo>
                    <a:pt x="11279" y="758"/>
                    <a:pt x="11223" y="1005"/>
                    <a:pt x="11223" y="1005"/>
                  </a:cubicBezTo>
                  <a:cubicBezTo>
                    <a:pt x="11223" y="1005"/>
                    <a:pt x="10740" y="395"/>
                    <a:pt x="10377" y="307"/>
                  </a:cubicBezTo>
                  <a:cubicBezTo>
                    <a:pt x="10354" y="301"/>
                    <a:pt x="10329" y="299"/>
                    <a:pt x="10305" y="299"/>
                  </a:cubicBezTo>
                  <a:cubicBezTo>
                    <a:pt x="9959" y="299"/>
                    <a:pt x="9573" y="831"/>
                    <a:pt x="9573" y="831"/>
                  </a:cubicBezTo>
                  <a:cubicBezTo>
                    <a:pt x="9573" y="831"/>
                    <a:pt x="9451" y="526"/>
                    <a:pt x="9049" y="438"/>
                  </a:cubicBezTo>
                  <a:cubicBezTo>
                    <a:pt x="9005" y="428"/>
                    <a:pt x="8959" y="424"/>
                    <a:pt x="8911" y="424"/>
                  </a:cubicBezTo>
                  <a:cubicBezTo>
                    <a:pt x="8530" y="424"/>
                    <a:pt x="8084" y="699"/>
                    <a:pt x="8084" y="699"/>
                  </a:cubicBezTo>
                  <a:cubicBezTo>
                    <a:pt x="8084" y="699"/>
                    <a:pt x="7923" y="395"/>
                    <a:pt x="7320" y="132"/>
                  </a:cubicBezTo>
                  <a:cubicBezTo>
                    <a:pt x="7207" y="83"/>
                    <a:pt x="7108" y="64"/>
                    <a:pt x="7022" y="64"/>
                  </a:cubicBezTo>
                  <a:cubicBezTo>
                    <a:pt x="6648" y="64"/>
                    <a:pt x="6514" y="437"/>
                    <a:pt x="6514" y="437"/>
                  </a:cubicBezTo>
                  <a:cubicBezTo>
                    <a:pt x="6514" y="437"/>
                    <a:pt x="5991" y="0"/>
                    <a:pt x="5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6" name="Google Shape;526;p11"/>
            <p:cNvSpPr/>
            <p:nvPr/>
          </p:nvSpPr>
          <p:spPr>
            <a:xfrm>
              <a:off x="5006350" y="3683450"/>
              <a:ext cx="49175" cy="42500"/>
            </a:xfrm>
            <a:custGeom>
              <a:avLst/>
              <a:gdLst/>
              <a:ahLst/>
              <a:cxnLst/>
              <a:rect l="l" t="t" r="r" b="b"/>
              <a:pathLst>
                <a:path w="1967" h="1700" extrusionOk="0">
                  <a:moveTo>
                    <a:pt x="1378" y="1"/>
                  </a:moveTo>
                  <a:cubicBezTo>
                    <a:pt x="1370" y="1"/>
                    <a:pt x="1361" y="2"/>
                    <a:pt x="1353" y="3"/>
                  </a:cubicBezTo>
                  <a:cubicBezTo>
                    <a:pt x="951" y="91"/>
                    <a:pt x="830" y="1181"/>
                    <a:pt x="830" y="1181"/>
                  </a:cubicBezTo>
                  <a:cubicBezTo>
                    <a:pt x="830" y="1181"/>
                    <a:pt x="525" y="774"/>
                    <a:pt x="182" y="774"/>
                  </a:cubicBezTo>
                  <a:cubicBezTo>
                    <a:pt x="122" y="774"/>
                    <a:pt x="61" y="786"/>
                    <a:pt x="1" y="815"/>
                  </a:cubicBezTo>
                  <a:cubicBezTo>
                    <a:pt x="209" y="1026"/>
                    <a:pt x="483" y="1261"/>
                    <a:pt x="801" y="1428"/>
                  </a:cubicBezTo>
                  <a:cubicBezTo>
                    <a:pt x="1026" y="1548"/>
                    <a:pt x="1181" y="1589"/>
                    <a:pt x="1286" y="1589"/>
                  </a:cubicBezTo>
                  <a:cubicBezTo>
                    <a:pt x="1517" y="1589"/>
                    <a:pt x="1515" y="1394"/>
                    <a:pt x="1515" y="1394"/>
                  </a:cubicBezTo>
                  <a:lnTo>
                    <a:pt x="1515" y="1394"/>
                  </a:lnTo>
                  <a:cubicBezTo>
                    <a:pt x="1515" y="1394"/>
                    <a:pt x="1719" y="1551"/>
                    <a:pt x="1967" y="1699"/>
                  </a:cubicBezTo>
                  <a:cubicBezTo>
                    <a:pt x="1892" y="1194"/>
                    <a:pt x="1683" y="1"/>
                    <a:pt x="1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7" name="Google Shape;527;p11"/>
            <p:cNvSpPr/>
            <p:nvPr/>
          </p:nvSpPr>
          <p:spPr>
            <a:xfrm>
              <a:off x="5056650" y="3674775"/>
              <a:ext cx="234925" cy="63350"/>
            </a:xfrm>
            <a:custGeom>
              <a:avLst/>
              <a:gdLst/>
              <a:ahLst/>
              <a:cxnLst/>
              <a:rect l="l" t="t" r="r" b="b"/>
              <a:pathLst>
                <a:path w="9397" h="2534" extrusionOk="0">
                  <a:moveTo>
                    <a:pt x="2316" y="0"/>
                  </a:moveTo>
                  <a:cubicBezTo>
                    <a:pt x="1753" y="0"/>
                    <a:pt x="1753" y="611"/>
                    <a:pt x="1753" y="611"/>
                  </a:cubicBezTo>
                  <a:cubicBezTo>
                    <a:pt x="1753" y="611"/>
                    <a:pt x="1569" y="143"/>
                    <a:pt x="1253" y="143"/>
                  </a:cubicBezTo>
                  <a:cubicBezTo>
                    <a:pt x="1208" y="143"/>
                    <a:pt x="1161" y="153"/>
                    <a:pt x="1111" y="174"/>
                  </a:cubicBezTo>
                  <a:cubicBezTo>
                    <a:pt x="708" y="348"/>
                    <a:pt x="548" y="828"/>
                    <a:pt x="548" y="828"/>
                  </a:cubicBezTo>
                  <a:cubicBezTo>
                    <a:pt x="548" y="828"/>
                    <a:pt x="701" y="265"/>
                    <a:pt x="527" y="265"/>
                  </a:cubicBezTo>
                  <a:cubicBezTo>
                    <a:pt x="501" y="265"/>
                    <a:pt x="468" y="277"/>
                    <a:pt x="427" y="305"/>
                  </a:cubicBezTo>
                  <a:cubicBezTo>
                    <a:pt x="171" y="478"/>
                    <a:pt x="43" y="1611"/>
                    <a:pt x="1" y="2071"/>
                  </a:cubicBezTo>
                  <a:cubicBezTo>
                    <a:pt x="175" y="2172"/>
                    <a:pt x="363" y="2262"/>
                    <a:pt x="513" y="2291"/>
                  </a:cubicBezTo>
                  <a:cubicBezTo>
                    <a:pt x="539" y="2295"/>
                    <a:pt x="564" y="2298"/>
                    <a:pt x="588" y="2298"/>
                  </a:cubicBezTo>
                  <a:cubicBezTo>
                    <a:pt x="935" y="2298"/>
                    <a:pt x="1193" y="1877"/>
                    <a:pt x="1193" y="1877"/>
                  </a:cubicBezTo>
                  <a:cubicBezTo>
                    <a:pt x="1193" y="1877"/>
                    <a:pt x="1387" y="2118"/>
                    <a:pt x="1810" y="2188"/>
                  </a:cubicBezTo>
                  <a:cubicBezTo>
                    <a:pt x="1856" y="2195"/>
                    <a:pt x="1904" y="2199"/>
                    <a:pt x="1951" y="2199"/>
                  </a:cubicBezTo>
                  <a:cubicBezTo>
                    <a:pt x="2333" y="2199"/>
                    <a:pt x="2712" y="1981"/>
                    <a:pt x="2712" y="1981"/>
                  </a:cubicBezTo>
                  <a:cubicBezTo>
                    <a:pt x="2712" y="1981"/>
                    <a:pt x="2946" y="2222"/>
                    <a:pt x="3612" y="2429"/>
                  </a:cubicBezTo>
                  <a:cubicBezTo>
                    <a:pt x="3737" y="2468"/>
                    <a:pt x="3840" y="2483"/>
                    <a:pt x="3926" y="2483"/>
                  </a:cubicBezTo>
                  <a:cubicBezTo>
                    <a:pt x="4300" y="2483"/>
                    <a:pt x="4344" y="2188"/>
                    <a:pt x="4344" y="2188"/>
                  </a:cubicBezTo>
                  <a:cubicBezTo>
                    <a:pt x="4344" y="2188"/>
                    <a:pt x="4971" y="2533"/>
                    <a:pt x="5534" y="2533"/>
                  </a:cubicBezTo>
                  <a:cubicBezTo>
                    <a:pt x="6095" y="2533"/>
                    <a:pt x="5951" y="2050"/>
                    <a:pt x="5951" y="2050"/>
                  </a:cubicBezTo>
                  <a:lnTo>
                    <a:pt x="5951" y="2050"/>
                  </a:lnTo>
                  <a:cubicBezTo>
                    <a:pt x="5951" y="2050"/>
                    <a:pt x="6247" y="2419"/>
                    <a:pt x="6562" y="2419"/>
                  </a:cubicBezTo>
                  <a:cubicBezTo>
                    <a:pt x="6607" y="2419"/>
                    <a:pt x="6653" y="2412"/>
                    <a:pt x="6698" y="2394"/>
                  </a:cubicBezTo>
                  <a:cubicBezTo>
                    <a:pt x="7059" y="2256"/>
                    <a:pt x="7105" y="1877"/>
                    <a:pt x="7105" y="1877"/>
                  </a:cubicBezTo>
                  <a:lnTo>
                    <a:pt x="7105" y="1877"/>
                  </a:lnTo>
                  <a:cubicBezTo>
                    <a:pt x="7105" y="1877"/>
                    <a:pt x="7087" y="2322"/>
                    <a:pt x="7260" y="2322"/>
                  </a:cubicBezTo>
                  <a:cubicBezTo>
                    <a:pt x="7286" y="2322"/>
                    <a:pt x="7315" y="2313"/>
                    <a:pt x="7350" y="2291"/>
                  </a:cubicBezTo>
                  <a:cubicBezTo>
                    <a:pt x="7621" y="2118"/>
                    <a:pt x="7324" y="739"/>
                    <a:pt x="7323" y="738"/>
                  </a:cubicBezTo>
                  <a:lnTo>
                    <a:pt x="7323" y="738"/>
                  </a:lnTo>
                  <a:cubicBezTo>
                    <a:pt x="7324" y="739"/>
                    <a:pt x="8014" y="2258"/>
                    <a:pt x="8400" y="2258"/>
                  </a:cubicBezTo>
                  <a:cubicBezTo>
                    <a:pt x="8409" y="2258"/>
                    <a:pt x="8417" y="2258"/>
                    <a:pt x="8425" y="2256"/>
                  </a:cubicBezTo>
                  <a:cubicBezTo>
                    <a:pt x="8807" y="2188"/>
                    <a:pt x="8666" y="1324"/>
                    <a:pt x="8666" y="1324"/>
                  </a:cubicBezTo>
                  <a:lnTo>
                    <a:pt x="8666" y="1324"/>
                  </a:lnTo>
                  <a:cubicBezTo>
                    <a:pt x="8666" y="1324"/>
                    <a:pt x="9056" y="1635"/>
                    <a:pt x="9397" y="1645"/>
                  </a:cubicBezTo>
                  <a:cubicBezTo>
                    <a:pt x="9257" y="1407"/>
                    <a:pt x="9070" y="1149"/>
                    <a:pt x="8833" y="961"/>
                  </a:cubicBezTo>
                  <a:cubicBezTo>
                    <a:pt x="8643" y="810"/>
                    <a:pt x="8501" y="758"/>
                    <a:pt x="8396" y="758"/>
                  </a:cubicBezTo>
                  <a:cubicBezTo>
                    <a:pt x="8166" y="758"/>
                    <a:pt x="8110" y="1005"/>
                    <a:pt x="8110" y="1005"/>
                  </a:cubicBezTo>
                  <a:cubicBezTo>
                    <a:pt x="8110" y="1005"/>
                    <a:pt x="7627" y="395"/>
                    <a:pt x="7264" y="307"/>
                  </a:cubicBezTo>
                  <a:cubicBezTo>
                    <a:pt x="7241" y="301"/>
                    <a:pt x="7216" y="299"/>
                    <a:pt x="7192" y="299"/>
                  </a:cubicBezTo>
                  <a:cubicBezTo>
                    <a:pt x="6846" y="299"/>
                    <a:pt x="6460" y="831"/>
                    <a:pt x="6460" y="831"/>
                  </a:cubicBezTo>
                  <a:cubicBezTo>
                    <a:pt x="6460" y="831"/>
                    <a:pt x="6338" y="526"/>
                    <a:pt x="5936" y="438"/>
                  </a:cubicBezTo>
                  <a:cubicBezTo>
                    <a:pt x="5892" y="428"/>
                    <a:pt x="5846" y="424"/>
                    <a:pt x="5798" y="424"/>
                  </a:cubicBezTo>
                  <a:cubicBezTo>
                    <a:pt x="5417" y="424"/>
                    <a:pt x="4971" y="699"/>
                    <a:pt x="4971" y="699"/>
                  </a:cubicBezTo>
                  <a:cubicBezTo>
                    <a:pt x="4971" y="699"/>
                    <a:pt x="4810" y="395"/>
                    <a:pt x="4207" y="132"/>
                  </a:cubicBezTo>
                  <a:cubicBezTo>
                    <a:pt x="4094" y="83"/>
                    <a:pt x="3995" y="64"/>
                    <a:pt x="3909" y="64"/>
                  </a:cubicBezTo>
                  <a:cubicBezTo>
                    <a:pt x="3535" y="64"/>
                    <a:pt x="3401" y="437"/>
                    <a:pt x="3401" y="437"/>
                  </a:cubicBezTo>
                  <a:cubicBezTo>
                    <a:pt x="3401" y="437"/>
                    <a:pt x="2878" y="0"/>
                    <a:pt x="23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8" name="Google Shape;528;p11"/>
            <p:cNvSpPr/>
            <p:nvPr/>
          </p:nvSpPr>
          <p:spPr>
            <a:xfrm>
              <a:off x="5155600" y="3609650"/>
              <a:ext cx="87800" cy="118625"/>
            </a:xfrm>
            <a:custGeom>
              <a:avLst/>
              <a:gdLst/>
              <a:ahLst/>
              <a:cxnLst/>
              <a:rect l="l" t="t" r="r" b="b"/>
              <a:pathLst>
                <a:path w="3512" h="4745" extrusionOk="0">
                  <a:moveTo>
                    <a:pt x="3512" y="1"/>
                  </a:moveTo>
                  <a:lnTo>
                    <a:pt x="3512" y="1"/>
                  </a:lnTo>
                  <a:cubicBezTo>
                    <a:pt x="3512" y="1"/>
                    <a:pt x="997" y="900"/>
                    <a:pt x="1" y="4330"/>
                  </a:cubicBezTo>
                  <a:lnTo>
                    <a:pt x="226" y="4744"/>
                  </a:lnTo>
                  <a:cubicBezTo>
                    <a:pt x="1059" y="1592"/>
                    <a:pt x="3512" y="1"/>
                    <a:pt x="3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9" name="Google Shape;529;p11"/>
            <p:cNvSpPr/>
            <p:nvPr/>
          </p:nvSpPr>
          <p:spPr>
            <a:xfrm>
              <a:off x="5118025" y="3625200"/>
              <a:ext cx="40850" cy="95525"/>
            </a:xfrm>
            <a:custGeom>
              <a:avLst/>
              <a:gdLst/>
              <a:ahLst/>
              <a:cxnLst/>
              <a:rect l="l" t="t" r="r" b="b"/>
              <a:pathLst>
                <a:path w="1634" h="3821" extrusionOk="0">
                  <a:moveTo>
                    <a:pt x="1" y="1"/>
                  </a:moveTo>
                  <a:cubicBezTo>
                    <a:pt x="1" y="1"/>
                    <a:pt x="1030" y="1451"/>
                    <a:pt x="1356" y="3821"/>
                  </a:cubicBezTo>
                  <a:lnTo>
                    <a:pt x="1634" y="3348"/>
                  </a:lnTo>
                  <a:cubicBezTo>
                    <a:pt x="1308" y="1357"/>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0" name="Google Shape;530;p11"/>
            <p:cNvSpPr/>
            <p:nvPr/>
          </p:nvSpPr>
          <p:spPr>
            <a:xfrm>
              <a:off x="4950150" y="3696725"/>
              <a:ext cx="189900" cy="57275"/>
            </a:xfrm>
            <a:custGeom>
              <a:avLst/>
              <a:gdLst/>
              <a:ahLst/>
              <a:cxnLst/>
              <a:rect l="l" t="t" r="r" b="b"/>
              <a:pathLst>
                <a:path w="7596" h="2291" extrusionOk="0">
                  <a:moveTo>
                    <a:pt x="1174" y="0"/>
                  </a:moveTo>
                  <a:lnTo>
                    <a:pt x="1174" y="0"/>
                  </a:lnTo>
                  <a:cubicBezTo>
                    <a:pt x="1174" y="1"/>
                    <a:pt x="1697" y="1836"/>
                    <a:pt x="0" y="2263"/>
                  </a:cubicBezTo>
                  <a:cubicBezTo>
                    <a:pt x="58" y="2283"/>
                    <a:pt x="135" y="2291"/>
                    <a:pt x="220" y="2291"/>
                  </a:cubicBezTo>
                  <a:cubicBezTo>
                    <a:pt x="411" y="2291"/>
                    <a:pt x="648" y="2254"/>
                    <a:pt x="835" y="2247"/>
                  </a:cubicBezTo>
                  <a:lnTo>
                    <a:pt x="7417" y="2112"/>
                  </a:lnTo>
                  <a:cubicBezTo>
                    <a:pt x="7464" y="1525"/>
                    <a:pt x="7596" y="899"/>
                    <a:pt x="7385" y="485"/>
                  </a:cubicBezTo>
                  <a:lnTo>
                    <a:pt x="7385" y="485"/>
                  </a:lnTo>
                  <a:cubicBezTo>
                    <a:pt x="7448" y="756"/>
                    <a:pt x="7345" y="1146"/>
                    <a:pt x="7166" y="1513"/>
                  </a:cubicBezTo>
                  <a:cubicBezTo>
                    <a:pt x="7192" y="1289"/>
                    <a:pt x="7173" y="549"/>
                    <a:pt x="6964" y="489"/>
                  </a:cubicBezTo>
                  <a:lnTo>
                    <a:pt x="6964" y="489"/>
                  </a:lnTo>
                  <a:cubicBezTo>
                    <a:pt x="7003" y="615"/>
                    <a:pt x="6922" y="1002"/>
                    <a:pt x="6759" y="1293"/>
                  </a:cubicBezTo>
                  <a:cubicBezTo>
                    <a:pt x="6692" y="1231"/>
                    <a:pt x="6727" y="1067"/>
                    <a:pt x="6715" y="975"/>
                  </a:cubicBezTo>
                  <a:cubicBezTo>
                    <a:pt x="6636" y="441"/>
                    <a:pt x="6502" y="270"/>
                    <a:pt x="6338" y="83"/>
                  </a:cubicBezTo>
                  <a:cubicBezTo>
                    <a:pt x="6328" y="546"/>
                    <a:pt x="6253" y="1081"/>
                    <a:pt x="6014" y="1373"/>
                  </a:cubicBezTo>
                  <a:cubicBezTo>
                    <a:pt x="6079" y="1125"/>
                    <a:pt x="5987" y="850"/>
                    <a:pt x="5920" y="668"/>
                  </a:cubicBezTo>
                  <a:cubicBezTo>
                    <a:pt x="5854" y="492"/>
                    <a:pt x="5695" y="156"/>
                    <a:pt x="5498" y="65"/>
                  </a:cubicBezTo>
                  <a:lnTo>
                    <a:pt x="5498" y="65"/>
                  </a:lnTo>
                  <a:cubicBezTo>
                    <a:pt x="5536" y="218"/>
                    <a:pt x="5510" y="717"/>
                    <a:pt x="5283" y="1050"/>
                  </a:cubicBezTo>
                  <a:cubicBezTo>
                    <a:pt x="5220" y="989"/>
                    <a:pt x="5141" y="854"/>
                    <a:pt x="5078" y="796"/>
                  </a:cubicBezTo>
                  <a:lnTo>
                    <a:pt x="5078" y="796"/>
                  </a:lnTo>
                  <a:cubicBezTo>
                    <a:pt x="5141" y="992"/>
                    <a:pt x="5073" y="1278"/>
                    <a:pt x="4891" y="1534"/>
                  </a:cubicBezTo>
                  <a:cubicBezTo>
                    <a:pt x="4788" y="1485"/>
                    <a:pt x="4794" y="1358"/>
                    <a:pt x="4767" y="1261"/>
                  </a:cubicBezTo>
                  <a:cubicBezTo>
                    <a:pt x="4712" y="1068"/>
                    <a:pt x="4172" y="174"/>
                    <a:pt x="3919" y="132"/>
                  </a:cubicBezTo>
                  <a:lnTo>
                    <a:pt x="3919" y="132"/>
                  </a:lnTo>
                  <a:cubicBezTo>
                    <a:pt x="3913" y="140"/>
                    <a:pt x="4146" y="849"/>
                    <a:pt x="3448" y="1824"/>
                  </a:cubicBezTo>
                  <a:cubicBezTo>
                    <a:pt x="3482" y="1636"/>
                    <a:pt x="3380" y="1240"/>
                    <a:pt x="3180" y="1152"/>
                  </a:cubicBezTo>
                  <a:lnTo>
                    <a:pt x="3180" y="1152"/>
                  </a:lnTo>
                  <a:cubicBezTo>
                    <a:pt x="3223" y="1281"/>
                    <a:pt x="3032" y="1477"/>
                    <a:pt x="2954" y="1627"/>
                  </a:cubicBezTo>
                  <a:cubicBezTo>
                    <a:pt x="2954" y="1627"/>
                    <a:pt x="3132" y="1094"/>
                    <a:pt x="2705" y="949"/>
                  </a:cubicBezTo>
                  <a:lnTo>
                    <a:pt x="2705" y="949"/>
                  </a:lnTo>
                  <a:cubicBezTo>
                    <a:pt x="2728" y="1168"/>
                    <a:pt x="2610" y="1452"/>
                    <a:pt x="2268" y="1790"/>
                  </a:cubicBezTo>
                  <a:cubicBezTo>
                    <a:pt x="2235" y="977"/>
                    <a:pt x="1509" y="573"/>
                    <a:pt x="1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1" name="Google Shape;531;p11"/>
            <p:cNvSpPr/>
            <p:nvPr/>
          </p:nvSpPr>
          <p:spPr>
            <a:xfrm>
              <a:off x="5143625" y="3702550"/>
              <a:ext cx="143525" cy="49750"/>
            </a:xfrm>
            <a:custGeom>
              <a:avLst/>
              <a:gdLst/>
              <a:ahLst/>
              <a:cxnLst/>
              <a:rect l="l" t="t" r="r" b="b"/>
              <a:pathLst>
                <a:path w="5741" h="1990" extrusionOk="0">
                  <a:moveTo>
                    <a:pt x="5081" y="0"/>
                  </a:moveTo>
                  <a:cubicBezTo>
                    <a:pt x="4763" y="480"/>
                    <a:pt x="4154" y="838"/>
                    <a:pt x="4037" y="1494"/>
                  </a:cubicBezTo>
                  <a:cubicBezTo>
                    <a:pt x="3810" y="1238"/>
                    <a:pt x="3749" y="1014"/>
                    <a:pt x="3791" y="837"/>
                  </a:cubicBezTo>
                  <a:lnTo>
                    <a:pt x="3791" y="837"/>
                  </a:lnTo>
                  <a:cubicBezTo>
                    <a:pt x="3443" y="972"/>
                    <a:pt x="3522" y="1394"/>
                    <a:pt x="3522" y="1394"/>
                  </a:cubicBezTo>
                  <a:cubicBezTo>
                    <a:pt x="3479" y="1277"/>
                    <a:pt x="3352" y="1128"/>
                    <a:pt x="3399" y="1022"/>
                  </a:cubicBezTo>
                  <a:lnTo>
                    <a:pt x="3399" y="1022"/>
                  </a:lnTo>
                  <a:cubicBezTo>
                    <a:pt x="3234" y="1102"/>
                    <a:pt x="3111" y="1426"/>
                    <a:pt x="3116" y="1575"/>
                  </a:cubicBezTo>
                  <a:cubicBezTo>
                    <a:pt x="2683" y="823"/>
                    <a:pt x="2942" y="243"/>
                    <a:pt x="2939" y="237"/>
                  </a:cubicBezTo>
                  <a:lnTo>
                    <a:pt x="2939" y="237"/>
                  </a:lnTo>
                  <a:cubicBezTo>
                    <a:pt x="2737" y="281"/>
                    <a:pt x="2220" y="1027"/>
                    <a:pt x="2156" y="1183"/>
                  </a:cubicBezTo>
                  <a:cubicBezTo>
                    <a:pt x="2123" y="1264"/>
                    <a:pt x="2115" y="1364"/>
                    <a:pt x="2029" y="1409"/>
                  </a:cubicBezTo>
                  <a:cubicBezTo>
                    <a:pt x="1918" y="1212"/>
                    <a:pt x="1896" y="985"/>
                    <a:pt x="1966" y="824"/>
                  </a:cubicBezTo>
                  <a:lnTo>
                    <a:pt x="1966" y="824"/>
                  </a:lnTo>
                  <a:cubicBezTo>
                    <a:pt x="1911" y="872"/>
                    <a:pt x="1834" y="986"/>
                    <a:pt x="1777" y="1039"/>
                  </a:cubicBezTo>
                  <a:cubicBezTo>
                    <a:pt x="1638" y="780"/>
                    <a:pt x="1674" y="381"/>
                    <a:pt x="1722" y="256"/>
                  </a:cubicBezTo>
                  <a:lnTo>
                    <a:pt x="1722" y="256"/>
                  </a:lnTo>
                  <a:cubicBezTo>
                    <a:pt x="1558" y="339"/>
                    <a:pt x="1398" y="616"/>
                    <a:pt x="1327" y="760"/>
                  </a:cubicBezTo>
                  <a:cubicBezTo>
                    <a:pt x="1255" y="909"/>
                    <a:pt x="1153" y="1136"/>
                    <a:pt x="1177" y="1331"/>
                  </a:cubicBezTo>
                  <a:cubicBezTo>
                    <a:pt x="1023" y="1107"/>
                    <a:pt x="1024" y="681"/>
                    <a:pt x="1068" y="308"/>
                  </a:cubicBezTo>
                  <a:lnTo>
                    <a:pt x="1068" y="308"/>
                  </a:lnTo>
                  <a:cubicBezTo>
                    <a:pt x="921" y="466"/>
                    <a:pt x="799" y="610"/>
                    <a:pt x="678" y="1044"/>
                  </a:cubicBezTo>
                  <a:cubicBezTo>
                    <a:pt x="657" y="1119"/>
                    <a:pt x="668" y="1247"/>
                    <a:pt x="607" y="1300"/>
                  </a:cubicBezTo>
                  <a:cubicBezTo>
                    <a:pt x="513" y="1073"/>
                    <a:pt x="494" y="768"/>
                    <a:pt x="538" y="662"/>
                  </a:cubicBezTo>
                  <a:lnTo>
                    <a:pt x="538" y="662"/>
                  </a:lnTo>
                  <a:cubicBezTo>
                    <a:pt x="369" y="720"/>
                    <a:pt x="272" y="1316"/>
                    <a:pt x="267" y="1495"/>
                  </a:cubicBezTo>
                  <a:cubicBezTo>
                    <a:pt x="168" y="1209"/>
                    <a:pt x="132" y="900"/>
                    <a:pt x="210" y="680"/>
                  </a:cubicBezTo>
                  <a:lnTo>
                    <a:pt x="210" y="680"/>
                  </a:lnTo>
                  <a:cubicBezTo>
                    <a:pt x="0" y="1023"/>
                    <a:pt x="33" y="1519"/>
                    <a:pt x="6" y="1989"/>
                  </a:cubicBezTo>
                  <a:lnTo>
                    <a:pt x="5096" y="1792"/>
                  </a:lnTo>
                  <a:cubicBezTo>
                    <a:pt x="5106" y="1792"/>
                    <a:pt x="5117" y="1792"/>
                    <a:pt x="5128" y="1792"/>
                  </a:cubicBezTo>
                  <a:cubicBezTo>
                    <a:pt x="5237" y="1792"/>
                    <a:pt x="5362" y="1802"/>
                    <a:pt x="5477" y="1802"/>
                  </a:cubicBezTo>
                  <a:cubicBezTo>
                    <a:pt x="5579" y="1802"/>
                    <a:pt x="5673" y="1794"/>
                    <a:pt x="5741" y="1766"/>
                  </a:cubicBezTo>
                  <a:cubicBezTo>
                    <a:pt x="4473" y="1503"/>
                    <a:pt x="5081" y="1"/>
                    <a:pt x="50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2" name="Google Shape;532;p11"/>
            <p:cNvSpPr/>
            <p:nvPr/>
          </p:nvSpPr>
          <p:spPr>
            <a:xfrm>
              <a:off x="4869200" y="3705500"/>
              <a:ext cx="104625" cy="46150"/>
            </a:xfrm>
            <a:custGeom>
              <a:avLst/>
              <a:gdLst/>
              <a:ahLst/>
              <a:cxnLst/>
              <a:rect l="l" t="t" r="r" b="b"/>
              <a:pathLst>
                <a:path w="4185" h="1846" extrusionOk="0">
                  <a:moveTo>
                    <a:pt x="2933" y="0"/>
                  </a:moveTo>
                  <a:lnTo>
                    <a:pt x="2933" y="0"/>
                  </a:lnTo>
                  <a:cubicBezTo>
                    <a:pt x="2265" y="696"/>
                    <a:pt x="2321" y="600"/>
                    <a:pt x="1765" y="1334"/>
                  </a:cubicBezTo>
                  <a:cubicBezTo>
                    <a:pt x="1792" y="1221"/>
                    <a:pt x="1803" y="1106"/>
                    <a:pt x="1837" y="991"/>
                  </a:cubicBezTo>
                  <a:lnTo>
                    <a:pt x="1837" y="991"/>
                  </a:lnTo>
                  <a:cubicBezTo>
                    <a:pt x="1794" y="1074"/>
                    <a:pt x="1723" y="1118"/>
                    <a:pt x="1670" y="1184"/>
                  </a:cubicBezTo>
                  <a:cubicBezTo>
                    <a:pt x="1658" y="1110"/>
                    <a:pt x="1566" y="985"/>
                    <a:pt x="1550" y="928"/>
                  </a:cubicBezTo>
                  <a:cubicBezTo>
                    <a:pt x="1462" y="1028"/>
                    <a:pt x="1318" y="1069"/>
                    <a:pt x="1218" y="1143"/>
                  </a:cubicBezTo>
                  <a:cubicBezTo>
                    <a:pt x="1204" y="1094"/>
                    <a:pt x="1158" y="1059"/>
                    <a:pt x="1143" y="1012"/>
                  </a:cubicBezTo>
                  <a:cubicBezTo>
                    <a:pt x="1104" y="1049"/>
                    <a:pt x="951" y="1131"/>
                    <a:pt x="914" y="1174"/>
                  </a:cubicBezTo>
                  <a:cubicBezTo>
                    <a:pt x="944" y="1038"/>
                    <a:pt x="970" y="895"/>
                    <a:pt x="936" y="772"/>
                  </a:cubicBezTo>
                  <a:lnTo>
                    <a:pt x="936" y="772"/>
                  </a:lnTo>
                  <a:cubicBezTo>
                    <a:pt x="821" y="863"/>
                    <a:pt x="641" y="1120"/>
                    <a:pt x="558" y="1209"/>
                  </a:cubicBezTo>
                  <a:cubicBezTo>
                    <a:pt x="387" y="1392"/>
                    <a:pt x="141" y="1571"/>
                    <a:pt x="0" y="1845"/>
                  </a:cubicBezTo>
                  <a:lnTo>
                    <a:pt x="3923" y="1813"/>
                  </a:lnTo>
                  <a:cubicBezTo>
                    <a:pt x="4185" y="1269"/>
                    <a:pt x="3889" y="782"/>
                    <a:pt x="3519" y="474"/>
                  </a:cubicBezTo>
                  <a:lnTo>
                    <a:pt x="3519" y="474"/>
                  </a:lnTo>
                  <a:cubicBezTo>
                    <a:pt x="3502" y="709"/>
                    <a:pt x="3549" y="1106"/>
                    <a:pt x="3265" y="1285"/>
                  </a:cubicBezTo>
                  <a:cubicBezTo>
                    <a:pt x="3218" y="1055"/>
                    <a:pt x="3167" y="776"/>
                    <a:pt x="2981" y="627"/>
                  </a:cubicBezTo>
                  <a:cubicBezTo>
                    <a:pt x="2964" y="796"/>
                    <a:pt x="2927" y="1008"/>
                    <a:pt x="2720" y="1079"/>
                  </a:cubicBezTo>
                  <a:cubicBezTo>
                    <a:pt x="2804" y="425"/>
                    <a:pt x="2697" y="536"/>
                    <a:pt x="29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3" name="Google Shape;533;p11"/>
            <p:cNvSpPr/>
            <p:nvPr/>
          </p:nvSpPr>
          <p:spPr>
            <a:xfrm>
              <a:off x="5109325" y="3626500"/>
              <a:ext cx="33750" cy="26700"/>
            </a:xfrm>
            <a:custGeom>
              <a:avLst/>
              <a:gdLst/>
              <a:ahLst/>
              <a:cxnLst/>
              <a:rect l="l" t="t" r="r" b="b"/>
              <a:pathLst>
                <a:path w="1350" h="1068" extrusionOk="0">
                  <a:moveTo>
                    <a:pt x="306" y="0"/>
                  </a:moveTo>
                  <a:lnTo>
                    <a:pt x="180" y="34"/>
                  </a:lnTo>
                  <a:cubicBezTo>
                    <a:pt x="0" y="749"/>
                    <a:pt x="275" y="1067"/>
                    <a:pt x="579" y="1067"/>
                  </a:cubicBezTo>
                  <a:cubicBezTo>
                    <a:pt x="676" y="1067"/>
                    <a:pt x="775" y="1035"/>
                    <a:pt x="864" y="973"/>
                  </a:cubicBezTo>
                  <a:cubicBezTo>
                    <a:pt x="1349" y="636"/>
                    <a:pt x="988" y="335"/>
                    <a:pt x="306" y="0"/>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4" name="Google Shape;534;p11"/>
            <p:cNvSpPr/>
            <p:nvPr/>
          </p:nvSpPr>
          <p:spPr>
            <a:xfrm>
              <a:off x="5118150" y="3618025"/>
              <a:ext cx="29600" cy="21550"/>
            </a:xfrm>
            <a:custGeom>
              <a:avLst/>
              <a:gdLst/>
              <a:ahLst/>
              <a:cxnLst/>
              <a:rect l="l" t="t" r="r" b="b"/>
              <a:pathLst>
                <a:path w="1184" h="862" extrusionOk="0">
                  <a:moveTo>
                    <a:pt x="842" y="1"/>
                  </a:moveTo>
                  <a:cubicBezTo>
                    <a:pt x="648" y="1"/>
                    <a:pt x="376" y="94"/>
                    <a:pt x="54" y="236"/>
                  </a:cubicBezTo>
                  <a:lnTo>
                    <a:pt x="0" y="352"/>
                  </a:lnTo>
                  <a:cubicBezTo>
                    <a:pt x="263" y="721"/>
                    <a:pt x="523" y="862"/>
                    <a:pt x="730" y="862"/>
                  </a:cubicBezTo>
                  <a:cubicBezTo>
                    <a:pt x="966" y="862"/>
                    <a:pt x="1132" y="677"/>
                    <a:pt x="1154" y="440"/>
                  </a:cubicBezTo>
                  <a:cubicBezTo>
                    <a:pt x="1184" y="124"/>
                    <a:pt x="1065" y="1"/>
                    <a:pt x="842" y="1"/>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5" name="Google Shape;535;p11"/>
            <p:cNvSpPr/>
            <p:nvPr/>
          </p:nvSpPr>
          <p:spPr>
            <a:xfrm>
              <a:off x="5117275" y="3601200"/>
              <a:ext cx="29200" cy="24775"/>
            </a:xfrm>
            <a:custGeom>
              <a:avLst/>
              <a:gdLst/>
              <a:ahLst/>
              <a:cxnLst/>
              <a:rect l="l" t="t" r="r" b="b"/>
              <a:pathLst>
                <a:path w="1168" h="991" extrusionOk="0">
                  <a:moveTo>
                    <a:pt x="584" y="0"/>
                  </a:moveTo>
                  <a:cubicBezTo>
                    <a:pt x="353" y="0"/>
                    <a:pt x="175" y="347"/>
                    <a:pt x="0" y="856"/>
                  </a:cubicBezTo>
                  <a:lnTo>
                    <a:pt x="49" y="974"/>
                  </a:lnTo>
                  <a:cubicBezTo>
                    <a:pt x="137" y="985"/>
                    <a:pt x="220" y="991"/>
                    <a:pt x="295" y="991"/>
                  </a:cubicBezTo>
                  <a:cubicBezTo>
                    <a:pt x="1044" y="991"/>
                    <a:pt x="1168" y="486"/>
                    <a:pt x="895" y="184"/>
                  </a:cubicBezTo>
                  <a:cubicBezTo>
                    <a:pt x="781" y="57"/>
                    <a:pt x="678" y="0"/>
                    <a:pt x="584" y="0"/>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6" name="Google Shape;536;p11"/>
            <p:cNvSpPr/>
            <p:nvPr/>
          </p:nvSpPr>
          <p:spPr>
            <a:xfrm>
              <a:off x="5097450" y="3597225"/>
              <a:ext cx="34425" cy="28425"/>
            </a:xfrm>
            <a:custGeom>
              <a:avLst/>
              <a:gdLst/>
              <a:ahLst/>
              <a:cxnLst/>
              <a:rect l="l" t="t" r="r" b="b"/>
              <a:pathLst>
                <a:path w="1377" h="1137" extrusionOk="0">
                  <a:moveTo>
                    <a:pt x="702" y="0"/>
                  </a:moveTo>
                  <a:cubicBezTo>
                    <a:pt x="661" y="0"/>
                    <a:pt x="619" y="5"/>
                    <a:pt x="576" y="15"/>
                  </a:cubicBezTo>
                  <a:cubicBezTo>
                    <a:pt x="1" y="152"/>
                    <a:pt x="224" y="565"/>
                    <a:pt x="734" y="1122"/>
                  </a:cubicBezTo>
                  <a:lnTo>
                    <a:pt x="862" y="1137"/>
                  </a:lnTo>
                  <a:cubicBezTo>
                    <a:pt x="1376" y="424"/>
                    <a:pt x="1085" y="0"/>
                    <a:pt x="702" y="0"/>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7" name="Google Shape;537;p11"/>
            <p:cNvSpPr/>
            <p:nvPr/>
          </p:nvSpPr>
          <p:spPr>
            <a:xfrm>
              <a:off x="5087950" y="3611600"/>
              <a:ext cx="29825" cy="21425"/>
            </a:xfrm>
            <a:custGeom>
              <a:avLst/>
              <a:gdLst/>
              <a:ahLst/>
              <a:cxnLst/>
              <a:rect l="l" t="t" r="r" b="b"/>
              <a:pathLst>
                <a:path w="1193" h="857" extrusionOk="0">
                  <a:moveTo>
                    <a:pt x="464" y="1"/>
                  </a:moveTo>
                  <a:cubicBezTo>
                    <a:pt x="238" y="1"/>
                    <a:pt x="73" y="175"/>
                    <a:pt x="43" y="406"/>
                  </a:cubicBezTo>
                  <a:cubicBezTo>
                    <a:pt x="0" y="731"/>
                    <a:pt x="125" y="857"/>
                    <a:pt x="365" y="857"/>
                  </a:cubicBezTo>
                  <a:cubicBezTo>
                    <a:pt x="556" y="857"/>
                    <a:pt x="821" y="776"/>
                    <a:pt x="1133" y="653"/>
                  </a:cubicBezTo>
                  <a:lnTo>
                    <a:pt x="1192" y="541"/>
                  </a:lnTo>
                  <a:cubicBezTo>
                    <a:pt x="935" y="150"/>
                    <a:pt x="673" y="1"/>
                    <a:pt x="464" y="1"/>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8" name="Google Shape;538;p11"/>
            <p:cNvSpPr/>
            <p:nvPr/>
          </p:nvSpPr>
          <p:spPr>
            <a:xfrm>
              <a:off x="5089100" y="3627150"/>
              <a:ext cx="28000" cy="26375"/>
            </a:xfrm>
            <a:custGeom>
              <a:avLst/>
              <a:gdLst/>
              <a:ahLst/>
              <a:cxnLst/>
              <a:rect l="l" t="t" r="r" b="b"/>
              <a:pathLst>
                <a:path w="1120" h="1055" extrusionOk="0">
                  <a:moveTo>
                    <a:pt x="1051" y="1"/>
                  </a:moveTo>
                  <a:cubicBezTo>
                    <a:pt x="78" y="49"/>
                    <a:pt x="0" y="649"/>
                    <a:pt x="354" y="924"/>
                  </a:cubicBezTo>
                  <a:cubicBezTo>
                    <a:pt x="469" y="1014"/>
                    <a:pt x="567" y="1055"/>
                    <a:pt x="650" y="1055"/>
                  </a:cubicBezTo>
                  <a:cubicBezTo>
                    <a:pt x="906" y="1055"/>
                    <a:pt x="1031" y="671"/>
                    <a:pt x="1120" y="108"/>
                  </a:cubicBezTo>
                  <a:lnTo>
                    <a:pt x="1051" y="1"/>
                  </a:ln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9" name="Google Shape;539;p11"/>
            <p:cNvSpPr/>
            <p:nvPr/>
          </p:nvSpPr>
          <p:spPr>
            <a:xfrm>
              <a:off x="5105050" y="3614550"/>
              <a:ext cx="23950" cy="23950"/>
            </a:xfrm>
            <a:custGeom>
              <a:avLst/>
              <a:gdLst/>
              <a:ahLst/>
              <a:cxnLst/>
              <a:rect l="l" t="t" r="r" b="b"/>
              <a:pathLst>
                <a:path w="958" h="958" extrusionOk="0">
                  <a:moveTo>
                    <a:pt x="479" y="1"/>
                  </a:moveTo>
                  <a:cubicBezTo>
                    <a:pt x="214" y="1"/>
                    <a:pt x="0" y="216"/>
                    <a:pt x="0" y="479"/>
                  </a:cubicBezTo>
                  <a:cubicBezTo>
                    <a:pt x="0" y="743"/>
                    <a:pt x="214" y="958"/>
                    <a:pt x="479" y="958"/>
                  </a:cubicBezTo>
                  <a:cubicBezTo>
                    <a:pt x="743" y="958"/>
                    <a:pt x="957" y="744"/>
                    <a:pt x="957" y="479"/>
                  </a:cubicBezTo>
                  <a:cubicBezTo>
                    <a:pt x="957" y="216"/>
                    <a:pt x="743" y="1"/>
                    <a:pt x="4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0" name="Google Shape;540;p11"/>
            <p:cNvSpPr/>
            <p:nvPr/>
          </p:nvSpPr>
          <p:spPr>
            <a:xfrm>
              <a:off x="5207000" y="3615550"/>
              <a:ext cx="35025" cy="31375"/>
            </a:xfrm>
            <a:custGeom>
              <a:avLst/>
              <a:gdLst/>
              <a:ahLst/>
              <a:cxnLst/>
              <a:rect l="l" t="t" r="r" b="b"/>
              <a:pathLst>
                <a:path w="1401" h="1255" extrusionOk="0">
                  <a:moveTo>
                    <a:pt x="875" y="1"/>
                  </a:moveTo>
                  <a:cubicBezTo>
                    <a:pt x="0" y="611"/>
                    <a:pt x="294" y="1234"/>
                    <a:pt x="792" y="1253"/>
                  </a:cubicBezTo>
                  <a:cubicBezTo>
                    <a:pt x="807" y="1254"/>
                    <a:pt x="822" y="1254"/>
                    <a:pt x="836" y="1254"/>
                  </a:cubicBezTo>
                  <a:cubicBezTo>
                    <a:pt x="1401" y="1254"/>
                    <a:pt x="1306" y="769"/>
                    <a:pt x="995" y="60"/>
                  </a:cubicBezTo>
                  <a:lnTo>
                    <a:pt x="875" y="1"/>
                  </a:ln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1" name="Google Shape;541;p11"/>
            <p:cNvSpPr/>
            <p:nvPr/>
          </p:nvSpPr>
          <p:spPr>
            <a:xfrm>
              <a:off x="5232975" y="3617100"/>
              <a:ext cx="29225" cy="26975"/>
            </a:xfrm>
            <a:custGeom>
              <a:avLst/>
              <a:gdLst/>
              <a:ahLst/>
              <a:cxnLst/>
              <a:rect l="l" t="t" r="r" b="b"/>
              <a:pathLst>
                <a:path w="1169" h="1079" extrusionOk="0">
                  <a:moveTo>
                    <a:pt x="163" y="0"/>
                  </a:moveTo>
                  <a:lnTo>
                    <a:pt x="53" y="41"/>
                  </a:lnTo>
                  <a:cubicBezTo>
                    <a:pt x="0" y="771"/>
                    <a:pt x="275" y="1079"/>
                    <a:pt x="539" y="1079"/>
                  </a:cubicBezTo>
                  <a:cubicBezTo>
                    <a:pt x="641" y="1079"/>
                    <a:pt x="742" y="1033"/>
                    <a:pt x="821" y="947"/>
                  </a:cubicBezTo>
                  <a:cubicBezTo>
                    <a:pt x="1169" y="566"/>
                    <a:pt x="820" y="295"/>
                    <a:pt x="163" y="0"/>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2" name="Google Shape;542;p11"/>
            <p:cNvSpPr/>
            <p:nvPr/>
          </p:nvSpPr>
          <p:spPr>
            <a:xfrm>
              <a:off x="5236325" y="3607175"/>
              <a:ext cx="29075" cy="21000"/>
            </a:xfrm>
            <a:custGeom>
              <a:avLst/>
              <a:gdLst/>
              <a:ahLst/>
              <a:cxnLst/>
              <a:rect l="l" t="t" r="r" b="b"/>
              <a:pathLst>
                <a:path w="1163" h="840" extrusionOk="0">
                  <a:moveTo>
                    <a:pt x="777" y="0"/>
                  </a:moveTo>
                  <a:cubicBezTo>
                    <a:pt x="589" y="0"/>
                    <a:pt x="335" y="117"/>
                    <a:pt x="28" y="299"/>
                  </a:cubicBezTo>
                  <a:lnTo>
                    <a:pt x="1" y="422"/>
                  </a:lnTo>
                  <a:cubicBezTo>
                    <a:pt x="319" y="724"/>
                    <a:pt x="581" y="839"/>
                    <a:pt x="773" y="839"/>
                  </a:cubicBezTo>
                  <a:cubicBezTo>
                    <a:pt x="1033" y="839"/>
                    <a:pt x="1163" y="626"/>
                    <a:pt x="1123" y="381"/>
                  </a:cubicBezTo>
                  <a:cubicBezTo>
                    <a:pt x="1079" y="111"/>
                    <a:pt x="959" y="0"/>
                    <a:pt x="777" y="0"/>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3" name="Google Shape;543;p11"/>
            <p:cNvSpPr/>
            <p:nvPr/>
          </p:nvSpPr>
          <p:spPr>
            <a:xfrm>
              <a:off x="5231925" y="3590875"/>
              <a:ext cx="27475" cy="27275"/>
            </a:xfrm>
            <a:custGeom>
              <a:avLst/>
              <a:gdLst/>
              <a:ahLst/>
              <a:cxnLst/>
              <a:rect l="l" t="t" r="r" b="b"/>
              <a:pathLst>
                <a:path w="1099" h="1091" extrusionOk="0">
                  <a:moveTo>
                    <a:pt x="291" y="1"/>
                  </a:moveTo>
                  <a:cubicBezTo>
                    <a:pt x="12" y="1"/>
                    <a:pt x="0" y="400"/>
                    <a:pt x="87" y="994"/>
                  </a:cubicBezTo>
                  <a:lnTo>
                    <a:pt x="192" y="1090"/>
                  </a:lnTo>
                  <a:cubicBezTo>
                    <a:pt x="1099" y="878"/>
                    <a:pt x="990" y="314"/>
                    <a:pt x="588" y="97"/>
                  </a:cubicBezTo>
                  <a:cubicBezTo>
                    <a:pt x="466" y="32"/>
                    <a:pt x="368" y="1"/>
                    <a:pt x="291" y="1"/>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4" name="Google Shape;544;p11"/>
            <p:cNvSpPr/>
            <p:nvPr/>
          </p:nvSpPr>
          <p:spPr>
            <a:xfrm>
              <a:off x="5199350" y="3591500"/>
              <a:ext cx="36925" cy="26575"/>
            </a:xfrm>
            <a:custGeom>
              <a:avLst/>
              <a:gdLst/>
              <a:ahLst/>
              <a:cxnLst/>
              <a:rect l="l" t="t" r="r" b="b"/>
              <a:pathLst>
                <a:path w="1477" h="1063" extrusionOk="0">
                  <a:moveTo>
                    <a:pt x="810" y="1"/>
                  </a:moveTo>
                  <a:cubicBezTo>
                    <a:pt x="697" y="1"/>
                    <a:pt x="587" y="38"/>
                    <a:pt x="496" y="110"/>
                  </a:cubicBezTo>
                  <a:cubicBezTo>
                    <a:pt x="1" y="501"/>
                    <a:pt x="507" y="792"/>
                    <a:pt x="1342" y="1062"/>
                  </a:cubicBezTo>
                  <a:lnTo>
                    <a:pt x="1464" y="1014"/>
                  </a:lnTo>
                  <a:cubicBezTo>
                    <a:pt x="1477" y="309"/>
                    <a:pt x="1132" y="1"/>
                    <a:pt x="810" y="1"/>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5" name="Google Shape;545;p11"/>
            <p:cNvSpPr/>
            <p:nvPr/>
          </p:nvSpPr>
          <p:spPr>
            <a:xfrm>
              <a:off x="5197575" y="3608600"/>
              <a:ext cx="35025" cy="24650"/>
            </a:xfrm>
            <a:custGeom>
              <a:avLst/>
              <a:gdLst/>
              <a:ahLst/>
              <a:cxnLst/>
              <a:rect l="l" t="t" r="r" b="b"/>
              <a:pathLst>
                <a:path w="1401" h="986" extrusionOk="0">
                  <a:moveTo>
                    <a:pt x="553" y="1"/>
                  </a:moveTo>
                  <a:cubicBezTo>
                    <a:pt x="173" y="1"/>
                    <a:pt x="0" y="283"/>
                    <a:pt x="99" y="596"/>
                  </a:cubicBezTo>
                  <a:cubicBezTo>
                    <a:pt x="187" y="871"/>
                    <a:pt x="325" y="985"/>
                    <a:pt x="499" y="985"/>
                  </a:cubicBezTo>
                  <a:cubicBezTo>
                    <a:pt x="740" y="985"/>
                    <a:pt x="1050" y="769"/>
                    <a:pt x="1396" y="460"/>
                  </a:cubicBezTo>
                  <a:lnTo>
                    <a:pt x="1401" y="330"/>
                  </a:lnTo>
                  <a:cubicBezTo>
                    <a:pt x="1058" y="94"/>
                    <a:pt x="771" y="1"/>
                    <a:pt x="553" y="1"/>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6" name="Google Shape;546;p11"/>
            <p:cNvSpPr/>
            <p:nvPr/>
          </p:nvSpPr>
          <p:spPr>
            <a:xfrm>
              <a:off x="5218825" y="3604825"/>
              <a:ext cx="30475" cy="25425"/>
            </a:xfrm>
            <a:custGeom>
              <a:avLst/>
              <a:gdLst/>
              <a:ahLst/>
              <a:cxnLst/>
              <a:rect l="l" t="t" r="r" b="b"/>
              <a:pathLst>
                <a:path w="1219" h="1017" extrusionOk="0">
                  <a:moveTo>
                    <a:pt x="552" y="1"/>
                  </a:moveTo>
                  <a:cubicBezTo>
                    <a:pt x="409" y="1"/>
                    <a:pt x="272" y="56"/>
                    <a:pt x="180" y="166"/>
                  </a:cubicBezTo>
                  <a:cubicBezTo>
                    <a:pt x="1" y="379"/>
                    <a:pt x="63" y="711"/>
                    <a:pt x="317" y="897"/>
                  </a:cubicBezTo>
                  <a:cubicBezTo>
                    <a:pt x="426" y="978"/>
                    <a:pt x="552" y="1017"/>
                    <a:pt x="673" y="1017"/>
                  </a:cubicBezTo>
                  <a:cubicBezTo>
                    <a:pt x="826" y="1017"/>
                    <a:pt x="970" y="954"/>
                    <a:pt x="1061" y="833"/>
                  </a:cubicBezTo>
                  <a:cubicBezTo>
                    <a:pt x="1218" y="623"/>
                    <a:pt x="1157" y="311"/>
                    <a:pt x="924" y="131"/>
                  </a:cubicBezTo>
                  <a:cubicBezTo>
                    <a:pt x="812" y="44"/>
                    <a:pt x="679" y="1"/>
                    <a:pt x="5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47" name="Google Shape;547;p11"/>
          <p:cNvGrpSpPr/>
          <p:nvPr/>
        </p:nvGrpSpPr>
        <p:grpSpPr>
          <a:xfrm>
            <a:off x="4478475" y="4256607"/>
            <a:ext cx="2938210" cy="887043"/>
            <a:chOff x="4622100" y="3983100"/>
            <a:chExt cx="898700" cy="271325"/>
          </a:xfrm>
        </p:grpSpPr>
        <p:sp>
          <p:nvSpPr>
            <p:cNvPr id="548" name="Google Shape;548;p11"/>
            <p:cNvSpPr/>
            <p:nvPr/>
          </p:nvSpPr>
          <p:spPr>
            <a:xfrm>
              <a:off x="4622100" y="3983100"/>
              <a:ext cx="898700" cy="271325"/>
            </a:xfrm>
            <a:custGeom>
              <a:avLst/>
              <a:gdLst/>
              <a:ahLst/>
              <a:cxnLst/>
              <a:rect l="l" t="t" r="r" b="b"/>
              <a:pathLst>
                <a:path w="35948" h="10853" extrusionOk="0">
                  <a:moveTo>
                    <a:pt x="2228" y="0"/>
                  </a:moveTo>
                  <a:cubicBezTo>
                    <a:pt x="2141" y="0"/>
                    <a:pt x="2053" y="9"/>
                    <a:pt x="1966" y="26"/>
                  </a:cubicBezTo>
                  <a:cubicBezTo>
                    <a:pt x="1109" y="200"/>
                    <a:pt x="495" y="1124"/>
                    <a:pt x="519" y="2034"/>
                  </a:cubicBezTo>
                  <a:cubicBezTo>
                    <a:pt x="545" y="2945"/>
                    <a:pt x="1134" y="3779"/>
                    <a:pt x="1910" y="4196"/>
                  </a:cubicBezTo>
                  <a:cubicBezTo>
                    <a:pt x="1651" y="4372"/>
                    <a:pt x="1564" y="4775"/>
                    <a:pt x="1725" y="5050"/>
                  </a:cubicBezTo>
                  <a:cubicBezTo>
                    <a:pt x="1436" y="5227"/>
                    <a:pt x="1430" y="5738"/>
                    <a:pt x="1714" y="5924"/>
                  </a:cubicBezTo>
                  <a:cubicBezTo>
                    <a:pt x="1697" y="5920"/>
                    <a:pt x="1680" y="5918"/>
                    <a:pt x="1663" y="5918"/>
                  </a:cubicBezTo>
                  <a:cubicBezTo>
                    <a:pt x="1463" y="5918"/>
                    <a:pt x="1327" y="6191"/>
                    <a:pt x="1378" y="6387"/>
                  </a:cubicBezTo>
                  <a:cubicBezTo>
                    <a:pt x="1249" y="6264"/>
                    <a:pt x="1069" y="6201"/>
                    <a:pt x="887" y="6201"/>
                  </a:cubicBezTo>
                  <a:cubicBezTo>
                    <a:pt x="745" y="6201"/>
                    <a:pt x="601" y="6240"/>
                    <a:pt x="481" y="6319"/>
                  </a:cubicBezTo>
                  <a:cubicBezTo>
                    <a:pt x="152" y="6536"/>
                    <a:pt x="0" y="6977"/>
                    <a:pt x="33" y="7383"/>
                  </a:cubicBezTo>
                  <a:cubicBezTo>
                    <a:pt x="86" y="8048"/>
                    <a:pt x="618" y="8641"/>
                    <a:pt x="1254" y="8741"/>
                  </a:cubicBezTo>
                  <a:cubicBezTo>
                    <a:pt x="1340" y="8954"/>
                    <a:pt x="1293" y="9221"/>
                    <a:pt x="1138" y="9387"/>
                  </a:cubicBezTo>
                  <a:cubicBezTo>
                    <a:pt x="1191" y="9680"/>
                    <a:pt x="1246" y="9970"/>
                    <a:pt x="1301" y="10262"/>
                  </a:cubicBezTo>
                  <a:cubicBezTo>
                    <a:pt x="1216" y="10189"/>
                    <a:pt x="1121" y="10157"/>
                    <a:pt x="1024" y="10157"/>
                  </a:cubicBezTo>
                  <a:cubicBezTo>
                    <a:pt x="710" y="10157"/>
                    <a:pt x="380" y="10496"/>
                    <a:pt x="357" y="10853"/>
                  </a:cubicBezTo>
                  <a:lnTo>
                    <a:pt x="35648" y="10853"/>
                  </a:lnTo>
                  <a:cubicBezTo>
                    <a:pt x="35695" y="10781"/>
                    <a:pt x="35741" y="10707"/>
                    <a:pt x="35783" y="10631"/>
                  </a:cubicBezTo>
                  <a:cubicBezTo>
                    <a:pt x="35481" y="10579"/>
                    <a:pt x="35425" y="10133"/>
                    <a:pt x="35551" y="9841"/>
                  </a:cubicBezTo>
                  <a:cubicBezTo>
                    <a:pt x="35676" y="9550"/>
                    <a:pt x="35907" y="9296"/>
                    <a:pt x="35925" y="8976"/>
                  </a:cubicBezTo>
                  <a:cubicBezTo>
                    <a:pt x="35947" y="8585"/>
                    <a:pt x="35645" y="8269"/>
                    <a:pt x="35441" y="7940"/>
                  </a:cubicBezTo>
                  <a:cubicBezTo>
                    <a:pt x="35238" y="7610"/>
                    <a:pt x="35176" y="7073"/>
                    <a:pt x="35517" y="6907"/>
                  </a:cubicBezTo>
                  <a:cubicBezTo>
                    <a:pt x="35697" y="6330"/>
                    <a:pt x="35414" y="5637"/>
                    <a:pt x="34890" y="5374"/>
                  </a:cubicBezTo>
                  <a:cubicBezTo>
                    <a:pt x="35159" y="4247"/>
                    <a:pt x="34721" y="3046"/>
                    <a:pt x="34039" y="2129"/>
                  </a:cubicBezTo>
                  <a:cubicBezTo>
                    <a:pt x="33718" y="1697"/>
                    <a:pt x="33330" y="1300"/>
                    <a:pt x="32842" y="1097"/>
                  </a:cubicBezTo>
                  <a:cubicBezTo>
                    <a:pt x="32646" y="1016"/>
                    <a:pt x="32431" y="973"/>
                    <a:pt x="32219" y="973"/>
                  </a:cubicBezTo>
                  <a:cubicBezTo>
                    <a:pt x="31904" y="973"/>
                    <a:pt x="31595" y="1068"/>
                    <a:pt x="31356" y="1280"/>
                  </a:cubicBezTo>
                  <a:cubicBezTo>
                    <a:pt x="30955" y="1634"/>
                    <a:pt x="30853" y="2340"/>
                    <a:pt x="31213" y="2736"/>
                  </a:cubicBezTo>
                  <a:cubicBezTo>
                    <a:pt x="31010" y="2575"/>
                    <a:pt x="30805" y="2413"/>
                    <a:pt x="30601" y="2252"/>
                  </a:cubicBezTo>
                  <a:cubicBezTo>
                    <a:pt x="30194" y="2580"/>
                    <a:pt x="29719" y="2814"/>
                    <a:pt x="29216" y="2936"/>
                  </a:cubicBezTo>
                  <a:cubicBezTo>
                    <a:pt x="29108" y="2695"/>
                    <a:pt x="28851" y="2548"/>
                    <a:pt x="28599" y="2548"/>
                  </a:cubicBezTo>
                  <a:cubicBezTo>
                    <a:pt x="28501" y="2548"/>
                    <a:pt x="28404" y="2570"/>
                    <a:pt x="28317" y="2617"/>
                  </a:cubicBezTo>
                  <a:cubicBezTo>
                    <a:pt x="28002" y="2785"/>
                    <a:pt x="27869" y="3244"/>
                    <a:pt x="28041" y="3566"/>
                  </a:cubicBezTo>
                  <a:cubicBezTo>
                    <a:pt x="28086" y="3648"/>
                    <a:pt x="28148" y="3725"/>
                    <a:pt x="28164" y="3820"/>
                  </a:cubicBezTo>
                  <a:cubicBezTo>
                    <a:pt x="28213" y="4109"/>
                    <a:pt x="27845" y="4230"/>
                    <a:pt x="27550" y="4230"/>
                  </a:cubicBezTo>
                  <a:cubicBezTo>
                    <a:pt x="27525" y="4230"/>
                    <a:pt x="27502" y="4230"/>
                    <a:pt x="27479" y="4228"/>
                  </a:cubicBezTo>
                  <a:lnTo>
                    <a:pt x="27479" y="4228"/>
                  </a:lnTo>
                  <a:cubicBezTo>
                    <a:pt x="27763" y="4518"/>
                    <a:pt x="27874" y="4977"/>
                    <a:pt x="27756" y="5373"/>
                  </a:cubicBezTo>
                  <a:cubicBezTo>
                    <a:pt x="27696" y="5335"/>
                    <a:pt x="27633" y="5318"/>
                    <a:pt x="27569" y="5318"/>
                  </a:cubicBezTo>
                  <a:cubicBezTo>
                    <a:pt x="27283" y="5318"/>
                    <a:pt x="26999" y="5665"/>
                    <a:pt x="27020" y="5997"/>
                  </a:cubicBezTo>
                  <a:cubicBezTo>
                    <a:pt x="27047" y="6400"/>
                    <a:pt x="27343" y="6724"/>
                    <a:pt x="27619" y="7006"/>
                  </a:cubicBezTo>
                  <a:lnTo>
                    <a:pt x="26912" y="7058"/>
                  </a:lnTo>
                  <a:cubicBezTo>
                    <a:pt x="26853" y="7193"/>
                    <a:pt x="26791" y="7327"/>
                    <a:pt x="26732" y="7462"/>
                  </a:cubicBezTo>
                  <a:cubicBezTo>
                    <a:pt x="25752" y="8059"/>
                    <a:pt x="24699" y="8527"/>
                    <a:pt x="23608" y="8854"/>
                  </a:cubicBezTo>
                  <a:cubicBezTo>
                    <a:pt x="23285" y="8428"/>
                    <a:pt x="22773" y="8143"/>
                    <a:pt x="22252" y="8037"/>
                  </a:cubicBezTo>
                  <a:cubicBezTo>
                    <a:pt x="22027" y="7992"/>
                    <a:pt x="21801" y="7973"/>
                    <a:pt x="21574" y="7973"/>
                  </a:cubicBezTo>
                  <a:cubicBezTo>
                    <a:pt x="21058" y="7973"/>
                    <a:pt x="20538" y="8069"/>
                    <a:pt x="20029" y="8165"/>
                  </a:cubicBezTo>
                  <a:cubicBezTo>
                    <a:pt x="20002" y="7947"/>
                    <a:pt x="19862" y="7745"/>
                    <a:pt x="19671" y="7650"/>
                  </a:cubicBezTo>
                  <a:cubicBezTo>
                    <a:pt x="19511" y="7727"/>
                    <a:pt x="19382" y="7877"/>
                    <a:pt x="19323" y="8052"/>
                  </a:cubicBezTo>
                  <a:cubicBezTo>
                    <a:pt x="19170" y="7461"/>
                    <a:pt x="19110" y="6841"/>
                    <a:pt x="18908" y="6265"/>
                  </a:cubicBezTo>
                  <a:cubicBezTo>
                    <a:pt x="18706" y="5689"/>
                    <a:pt x="18318" y="5138"/>
                    <a:pt x="17753" y="4965"/>
                  </a:cubicBezTo>
                  <a:cubicBezTo>
                    <a:pt x="17884" y="4175"/>
                    <a:pt x="17218" y="3347"/>
                    <a:pt x="16449" y="3347"/>
                  </a:cubicBezTo>
                  <a:cubicBezTo>
                    <a:pt x="16448" y="3347"/>
                    <a:pt x="16446" y="3347"/>
                    <a:pt x="16445" y="3347"/>
                  </a:cubicBezTo>
                  <a:cubicBezTo>
                    <a:pt x="16435" y="3346"/>
                    <a:pt x="16425" y="3346"/>
                    <a:pt x="16415" y="3346"/>
                  </a:cubicBezTo>
                  <a:cubicBezTo>
                    <a:pt x="16137" y="3346"/>
                    <a:pt x="15868" y="3542"/>
                    <a:pt x="15775" y="3816"/>
                  </a:cubicBezTo>
                  <a:cubicBezTo>
                    <a:pt x="15770" y="3641"/>
                    <a:pt x="15587" y="3549"/>
                    <a:pt x="15412" y="3549"/>
                  </a:cubicBezTo>
                  <a:cubicBezTo>
                    <a:pt x="15375" y="3549"/>
                    <a:pt x="15339" y="3553"/>
                    <a:pt x="15304" y="3562"/>
                  </a:cubicBezTo>
                  <a:cubicBezTo>
                    <a:pt x="15114" y="3607"/>
                    <a:pt x="14936" y="3725"/>
                    <a:pt x="14743" y="3725"/>
                  </a:cubicBezTo>
                  <a:cubicBezTo>
                    <a:pt x="14735" y="3725"/>
                    <a:pt x="14727" y="3724"/>
                    <a:pt x="14719" y="3724"/>
                  </a:cubicBezTo>
                  <a:cubicBezTo>
                    <a:pt x="14473" y="3710"/>
                    <a:pt x="14280" y="3505"/>
                    <a:pt x="14060" y="3388"/>
                  </a:cubicBezTo>
                  <a:cubicBezTo>
                    <a:pt x="13984" y="3347"/>
                    <a:pt x="13891" y="3326"/>
                    <a:pt x="13800" y="3326"/>
                  </a:cubicBezTo>
                  <a:cubicBezTo>
                    <a:pt x="13631" y="3326"/>
                    <a:pt x="13473" y="3401"/>
                    <a:pt x="13452" y="3568"/>
                  </a:cubicBezTo>
                  <a:cubicBezTo>
                    <a:pt x="13323" y="2921"/>
                    <a:pt x="12994" y="2298"/>
                    <a:pt x="12466" y="1933"/>
                  </a:cubicBezTo>
                  <a:cubicBezTo>
                    <a:pt x="12184" y="1739"/>
                    <a:pt x="11841" y="1632"/>
                    <a:pt x="11504" y="1632"/>
                  </a:cubicBezTo>
                  <a:cubicBezTo>
                    <a:pt x="11210" y="1632"/>
                    <a:pt x="10919" y="1714"/>
                    <a:pt x="10677" y="1890"/>
                  </a:cubicBezTo>
                  <a:cubicBezTo>
                    <a:pt x="10156" y="2266"/>
                    <a:pt x="9962" y="3099"/>
                    <a:pt x="10337" y="3631"/>
                  </a:cubicBezTo>
                  <a:cubicBezTo>
                    <a:pt x="9671" y="2940"/>
                    <a:pt x="9295" y="2708"/>
                    <a:pt x="9007" y="2708"/>
                  </a:cubicBezTo>
                  <a:cubicBezTo>
                    <a:pt x="8807" y="2708"/>
                    <a:pt x="8650" y="2820"/>
                    <a:pt x="8467" y="2966"/>
                  </a:cubicBezTo>
                  <a:cubicBezTo>
                    <a:pt x="8255" y="2891"/>
                    <a:pt x="8029" y="2816"/>
                    <a:pt x="7810" y="2816"/>
                  </a:cubicBezTo>
                  <a:cubicBezTo>
                    <a:pt x="7721" y="2816"/>
                    <a:pt x="7633" y="2828"/>
                    <a:pt x="7547" y="2858"/>
                  </a:cubicBezTo>
                  <a:cubicBezTo>
                    <a:pt x="7354" y="2925"/>
                    <a:pt x="7200" y="3121"/>
                    <a:pt x="7168" y="3321"/>
                  </a:cubicBezTo>
                  <a:cubicBezTo>
                    <a:pt x="6890" y="2282"/>
                    <a:pt x="6266" y="1347"/>
                    <a:pt x="5422" y="721"/>
                  </a:cubicBezTo>
                  <a:cubicBezTo>
                    <a:pt x="5308" y="636"/>
                    <a:pt x="5144" y="575"/>
                    <a:pt x="5006" y="575"/>
                  </a:cubicBezTo>
                  <a:cubicBezTo>
                    <a:pt x="4880" y="575"/>
                    <a:pt x="4775" y="626"/>
                    <a:pt x="4750" y="758"/>
                  </a:cubicBezTo>
                  <a:cubicBezTo>
                    <a:pt x="4638" y="676"/>
                    <a:pt x="4526" y="595"/>
                    <a:pt x="4416" y="514"/>
                  </a:cubicBezTo>
                  <a:cubicBezTo>
                    <a:pt x="4337" y="665"/>
                    <a:pt x="4323" y="852"/>
                    <a:pt x="4380" y="1013"/>
                  </a:cubicBezTo>
                  <a:cubicBezTo>
                    <a:pt x="4116" y="1027"/>
                    <a:pt x="3871" y="1222"/>
                    <a:pt x="3789" y="1482"/>
                  </a:cubicBezTo>
                  <a:cubicBezTo>
                    <a:pt x="3780" y="665"/>
                    <a:pt x="3006" y="0"/>
                    <a:pt x="2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9" name="Google Shape;549;p11"/>
            <p:cNvSpPr/>
            <p:nvPr/>
          </p:nvSpPr>
          <p:spPr>
            <a:xfrm>
              <a:off x="5056500" y="4077850"/>
              <a:ext cx="9350" cy="18575"/>
            </a:xfrm>
            <a:custGeom>
              <a:avLst/>
              <a:gdLst/>
              <a:ahLst/>
              <a:cxnLst/>
              <a:rect l="l" t="t" r="r" b="b"/>
              <a:pathLst>
                <a:path w="374" h="743" extrusionOk="0">
                  <a:moveTo>
                    <a:pt x="1" y="0"/>
                  </a:moveTo>
                  <a:cubicBezTo>
                    <a:pt x="163" y="226"/>
                    <a:pt x="287" y="478"/>
                    <a:pt x="374" y="743"/>
                  </a:cubicBezTo>
                  <a:cubicBezTo>
                    <a:pt x="324" y="466"/>
                    <a:pt x="189" y="206"/>
                    <a:pt x="1" y="0"/>
                  </a:cubicBezTo>
                  <a:close/>
                </a:path>
              </a:pathLst>
            </a:custGeom>
            <a:solidFill>
              <a:srgbClr val="9B9E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0" name="Google Shape;550;p11"/>
            <p:cNvSpPr/>
            <p:nvPr/>
          </p:nvSpPr>
          <p:spPr>
            <a:xfrm>
              <a:off x="4622100" y="4018550"/>
              <a:ext cx="898675" cy="235875"/>
            </a:xfrm>
            <a:custGeom>
              <a:avLst/>
              <a:gdLst/>
              <a:ahLst/>
              <a:cxnLst/>
              <a:rect l="l" t="t" r="r" b="b"/>
              <a:pathLst>
                <a:path w="35947" h="9435" extrusionOk="0">
                  <a:moveTo>
                    <a:pt x="598" y="1"/>
                  </a:moveTo>
                  <a:cubicBezTo>
                    <a:pt x="543" y="201"/>
                    <a:pt x="514" y="409"/>
                    <a:pt x="519" y="615"/>
                  </a:cubicBezTo>
                  <a:cubicBezTo>
                    <a:pt x="545" y="1526"/>
                    <a:pt x="1134" y="2360"/>
                    <a:pt x="1910" y="2777"/>
                  </a:cubicBezTo>
                  <a:cubicBezTo>
                    <a:pt x="1651" y="2952"/>
                    <a:pt x="1564" y="3356"/>
                    <a:pt x="1725" y="3631"/>
                  </a:cubicBezTo>
                  <a:cubicBezTo>
                    <a:pt x="1436" y="3808"/>
                    <a:pt x="1430" y="4319"/>
                    <a:pt x="1714" y="4505"/>
                  </a:cubicBezTo>
                  <a:cubicBezTo>
                    <a:pt x="1697" y="4501"/>
                    <a:pt x="1680" y="4499"/>
                    <a:pt x="1663" y="4499"/>
                  </a:cubicBezTo>
                  <a:cubicBezTo>
                    <a:pt x="1463" y="4499"/>
                    <a:pt x="1327" y="4771"/>
                    <a:pt x="1378" y="4968"/>
                  </a:cubicBezTo>
                  <a:cubicBezTo>
                    <a:pt x="1249" y="4845"/>
                    <a:pt x="1069" y="4782"/>
                    <a:pt x="887" y="4782"/>
                  </a:cubicBezTo>
                  <a:cubicBezTo>
                    <a:pt x="745" y="4782"/>
                    <a:pt x="601" y="4821"/>
                    <a:pt x="481" y="4900"/>
                  </a:cubicBezTo>
                  <a:cubicBezTo>
                    <a:pt x="152" y="5117"/>
                    <a:pt x="0" y="5558"/>
                    <a:pt x="33" y="5964"/>
                  </a:cubicBezTo>
                  <a:cubicBezTo>
                    <a:pt x="87" y="6631"/>
                    <a:pt x="618" y="7223"/>
                    <a:pt x="1254" y="7323"/>
                  </a:cubicBezTo>
                  <a:cubicBezTo>
                    <a:pt x="1340" y="7536"/>
                    <a:pt x="1293" y="7803"/>
                    <a:pt x="1138" y="7969"/>
                  </a:cubicBezTo>
                  <a:cubicBezTo>
                    <a:pt x="1191" y="8262"/>
                    <a:pt x="1246" y="8552"/>
                    <a:pt x="1301" y="8844"/>
                  </a:cubicBezTo>
                  <a:cubicBezTo>
                    <a:pt x="1217" y="8771"/>
                    <a:pt x="1121" y="8739"/>
                    <a:pt x="1025" y="8739"/>
                  </a:cubicBezTo>
                  <a:cubicBezTo>
                    <a:pt x="710" y="8739"/>
                    <a:pt x="380" y="9078"/>
                    <a:pt x="358" y="9435"/>
                  </a:cubicBezTo>
                  <a:lnTo>
                    <a:pt x="35648" y="9435"/>
                  </a:lnTo>
                  <a:cubicBezTo>
                    <a:pt x="35695" y="9363"/>
                    <a:pt x="35741" y="9289"/>
                    <a:pt x="35783" y="9213"/>
                  </a:cubicBezTo>
                  <a:cubicBezTo>
                    <a:pt x="35481" y="9161"/>
                    <a:pt x="35426" y="8715"/>
                    <a:pt x="35551" y="8423"/>
                  </a:cubicBezTo>
                  <a:cubicBezTo>
                    <a:pt x="35676" y="8133"/>
                    <a:pt x="35907" y="7878"/>
                    <a:pt x="35924" y="7561"/>
                  </a:cubicBezTo>
                  <a:cubicBezTo>
                    <a:pt x="35946" y="7168"/>
                    <a:pt x="35644" y="6852"/>
                    <a:pt x="35440" y="6523"/>
                  </a:cubicBezTo>
                  <a:cubicBezTo>
                    <a:pt x="35237" y="6193"/>
                    <a:pt x="35174" y="5656"/>
                    <a:pt x="35516" y="5490"/>
                  </a:cubicBezTo>
                  <a:cubicBezTo>
                    <a:pt x="35696" y="4913"/>
                    <a:pt x="35413" y="4220"/>
                    <a:pt x="34889" y="3957"/>
                  </a:cubicBezTo>
                  <a:cubicBezTo>
                    <a:pt x="35111" y="3020"/>
                    <a:pt x="34847" y="2033"/>
                    <a:pt x="34359" y="1199"/>
                  </a:cubicBezTo>
                  <a:lnTo>
                    <a:pt x="34359" y="1199"/>
                  </a:lnTo>
                  <a:cubicBezTo>
                    <a:pt x="34389" y="1315"/>
                    <a:pt x="34418" y="1432"/>
                    <a:pt x="34441" y="1550"/>
                  </a:cubicBezTo>
                  <a:cubicBezTo>
                    <a:pt x="34504" y="1885"/>
                    <a:pt x="34526" y="2249"/>
                    <a:pt x="34368" y="2551"/>
                  </a:cubicBezTo>
                  <a:cubicBezTo>
                    <a:pt x="34249" y="2778"/>
                    <a:pt x="33995" y="2946"/>
                    <a:pt x="33749" y="2946"/>
                  </a:cubicBezTo>
                  <a:cubicBezTo>
                    <a:pt x="33668" y="2946"/>
                    <a:pt x="33588" y="2928"/>
                    <a:pt x="33514" y="2888"/>
                  </a:cubicBezTo>
                  <a:lnTo>
                    <a:pt x="33514" y="2888"/>
                  </a:lnTo>
                  <a:cubicBezTo>
                    <a:pt x="33651" y="3323"/>
                    <a:pt x="33753" y="3785"/>
                    <a:pt x="33656" y="4231"/>
                  </a:cubicBezTo>
                  <a:cubicBezTo>
                    <a:pt x="33559" y="4676"/>
                    <a:pt x="33216" y="5094"/>
                    <a:pt x="32766" y="5153"/>
                  </a:cubicBezTo>
                  <a:cubicBezTo>
                    <a:pt x="32738" y="5157"/>
                    <a:pt x="32710" y="5158"/>
                    <a:pt x="32683" y="5158"/>
                  </a:cubicBezTo>
                  <a:cubicBezTo>
                    <a:pt x="32257" y="5158"/>
                    <a:pt x="31837" y="4754"/>
                    <a:pt x="31937" y="4338"/>
                  </a:cubicBezTo>
                  <a:lnTo>
                    <a:pt x="31937" y="4338"/>
                  </a:lnTo>
                  <a:cubicBezTo>
                    <a:pt x="31810" y="4415"/>
                    <a:pt x="31662" y="4452"/>
                    <a:pt x="31513" y="4452"/>
                  </a:cubicBezTo>
                  <a:cubicBezTo>
                    <a:pt x="31306" y="4452"/>
                    <a:pt x="31099" y="4380"/>
                    <a:pt x="30947" y="4240"/>
                  </a:cubicBezTo>
                  <a:cubicBezTo>
                    <a:pt x="30684" y="3999"/>
                    <a:pt x="30605" y="3581"/>
                    <a:pt x="30760" y="3261"/>
                  </a:cubicBezTo>
                  <a:cubicBezTo>
                    <a:pt x="30521" y="3256"/>
                    <a:pt x="30280" y="3249"/>
                    <a:pt x="30042" y="3244"/>
                  </a:cubicBezTo>
                  <a:lnTo>
                    <a:pt x="30042" y="3244"/>
                  </a:lnTo>
                  <a:cubicBezTo>
                    <a:pt x="30411" y="3987"/>
                    <a:pt x="30728" y="4784"/>
                    <a:pt x="30727" y="5614"/>
                  </a:cubicBezTo>
                  <a:cubicBezTo>
                    <a:pt x="30726" y="6444"/>
                    <a:pt x="30343" y="7316"/>
                    <a:pt x="29608" y="7701"/>
                  </a:cubicBezTo>
                  <a:cubicBezTo>
                    <a:pt x="29330" y="7846"/>
                    <a:pt x="29023" y="7911"/>
                    <a:pt x="28713" y="7911"/>
                  </a:cubicBezTo>
                  <a:cubicBezTo>
                    <a:pt x="28242" y="7911"/>
                    <a:pt x="27761" y="7762"/>
                    <a:pt x="27355" y="7516"/>
                  </a:cubicBezTo>
                  <a:cubicBezTo>
                    <a:pt x="26879" y="7229"/>
                    <a:pt x="26490" y="6825"/>
                    <a:pt x="26145" y="6383"/>
                  </a:cubicBezTo>
                  <a:cubicBezTo>
                    <a:pt x="25336" y="6823"/>
                    <a:pt x="24486" y="7177"/>
                    <a:pt x="23611" y="7439"/>
                  </a:cubicBezTo>
                  <a:cubicBezTo>
                    <a:pt x="23287" y="7014"/>
                    <a:pt x="22775" y="6728"/>
                    <a:pt x="22254" y="6622"/>
                  </a:cubicBezTo>
                  <a:cubicBezTo>
                    <a:pt x="22029" y="6577"/>
                    <a:pt x="21803" y="6558"/>
                    <a:pt x="21576" y="6558"/>
                  </a:cubicBezTo>
                  <a:cubicBezTo>
                    <a:pt x="21061" y="6558"/>
                    <a:pt x="20542" y="6654"/>
                    <a:pt x="20032" y="6750"/>
                  </a:cubicBezTo>
                  <a:cubicBezTo>
                    <a:pt x="20005" y="6531"/>
                    <a:pt x="19865" y="6329"/>
                    <a:pt x="19674" y="6235"/>
                  </a:cubicBezTo>
                  <a:cubicBezTo>
                    <a:pt x="19513" y="6313"/>
                    <a:pt x="19386" y="6461"/>
                    <a:pt x="19327" y="6636"/>
                  </a:cubicBezTo>
                  <a:cubicBezTo>
                    <a:pt x="19173" y="6045"/>
                    <a:pt x="19113" y="5426"/>
                    <a:pt x="18911" y="4850"/>
                  </a:cubicBezTo>
                  <a:cubicBezTo>
                    <a:pt x="18722" y="4310"/>
                    <a:pt x="18368" y="3790"/>
                    <a:pt x="17860" y="3587"/>
                  </a:cubicBezTo>
                  <a:lnTo>
                    <a:pt x="17860" y="3587"/>
                  </a:lnTo>
                  <a:cubicBezTo>
                    <a:pt x="17945" y="4177"/>
                    <a:pt x="17845" y="4792"/>
                    <a:pt x="17536" y="5302"/>
                  </a:cubicBezTo>
                  <a:cubicBezTo>
                    <a:pt x="17062" y="6086"/>
                    <a:pt x="16142" y="6553"/>
                    <a:pt x="15232" y="6553"/>
                  </a:cubicBezTo>
                  <a:cubicBezTo>
                    <a:pt x="14906" y="6553"/>
                    <a:pt x="14581" y="6493"/>
                    <a:pt x="14278" y="6366"/>
                  </a:cubicBezTo>
                  <a:cubicBezTo>
                    <a:pt x="14441" y="6244"/>
                    <a:pt x="14215" y="6022"/>
                    <a:pt x="14057" y="5892"/>
                  </a:cubicBezTo>
                  <a:cubicBezTo>
                    <a:pt x="13752" y="5640"/>
                    <a:pt x="13684" y="5147"/>
                    <a:pt x="13913" y="4822"/>
                  </a:cubicBezTo>
                  <a:cubicBezTo>
                    <a:pt x="13468" y="4723"/>
                    <a:pt x="13238" y="4111"/>
                    <a:pt x="13507" y="3743"/>
                  </a:cubicBezTo>
                  <a:lnTo>
                    <a:pt x="13507" y="3743"/>
                  </a:lnTo>
                  <a:cubicBezTo>
                    <a:pt x="13500" y="3743"/>
                    <a:pt x="13493" y="3743"/>
                    <a:pt x="13486" y="3743"/>
                  </a:cubicBezTo>
                  <a:cubicBezTo>
                    <a:pt x="12100" y="3743"/>
                    <a:pt x="10786" y="2818"/>
                    <a:pt x="10216" y="1555"/>
                  </a:cubicBezTo>
                  <a:cubicBezTo>
                    <a:pt x="10194" y="1506"/>
                    <a:pt x="10176" y="1455"/>
                    <a:pt x="10156" y="1406"/>
                  </a:cubicBezTo>
                  <a:lnTo>
                    <a:pt x="10156" y="1406"/>
                  </a:lnTo>
                  <a:cubicBezTo>
                    <a:pt x="10121" y="1692"/>
                    <a:pt x="10177" y="1982"/>
                    <a:pt x="10342" y="2216"/>
                  </a:cubicBezTo>
                  <a:cubicBezTo>
                    <a:pt x="9961" y="1821"/>
                    <a:pt x="9676" y="1577"/>
                    <a:pt x="9446" y="1439"/>
                  </a:cubicBezTo>
                  <a:lnTo>
                    <a:pt x="9446" y="1439"/>
                  </a:lnTo>
                  <a:cubicBezTo>
                    <a:pt x="9473" y="1550"/>
                    <a:pt x="9505" y="1661"/>
                    <a:pt x="9542" y="1770"/>
                  </a:cubicBezTo>
                  <a:cubicBezTo>
                    <a:pt x="10032" y="3230"/>
                    <a:pt x="11111" y="4410"/>
                    <a:pt x="12206" y="5495"/>
                  </a:cubicBezTo>
                  <a:cubicBezTo>
                    <a:pt x="11778" y="6180"/>
                    <a:pt x="11320" y="6894"/>
                    <a:pt x="10610" y="7283"/>
                  </a:cubicBezTo>
                  <a:cubicBezTo>
                    <a:pt x="10334" y="7435"/>
                    <a:pt x="10007" y="7516"/>
                    <a:pt x="9686" y="7516"/>
                  </a:cubicBezTo>
                  <a:cubicBezTo>
                    <a:pt x="9187" y="7516"/>
                    <a:pt x="8704" y="7321"/>
                    <a:pt x="8453" y="6898"/>
                  </a:cubicBezTo>
                  <a:cubicBezTo>
                    <a:pt x="8384" y="7052"/>
                    <a:pt x="8214" y="7149"/>
                    <a:pt x="8046" y="7149"/>
                  </a:cubicBezTo>
                  <a:cubicBezTo>
                    <a:pt x="7987" y="7149"/>
                    <a:pt x="7930" y="7138"/>
                    <a:pt x="7876" y="7113"/>
                  </a:cubicBezTo>
                  <a:cubicBezTo>
                    <a:pt x="7670" y="7015"/>
                    <a:pt x="7575" y="6734"/>
                    <a:pt x="7678" y="6531"/>
                  </a:cubicBezTo>
                  <a:lnTo>
                    <a:pt x="7678" y="6531"/>
                  </a:lnTo>
                  <a:cubicBezTo>
                    <a:pt x="7461" y="6693"/>
                    <a:pt x="7207" y="6766"/>
                    <a:pt x="6946" y="6766"/>
                  </a:cubicBezTo>
                  <a:cubicBezTo>
                    <a:pt x="6365" y="6766"/>
                    <a:pt x="5754" y="6407"/>
                    <a:pt x="5465" y="5879"/>
                  </a:cubicBezTo>
                  <a:cubicBezTo>
                    <a:pt x="5044" y="5115"/>
                    <a:pt x="5157" y="4161"/>
                    <a:pt x="5462" y="3344"/>
                  </a:cubicBezTo>
                  <a:cubicBezTo>
                    <a:pt x="5120" y="3207"/>
                    <a:pt x="4779" y="3068"/>
                    <a:pt x="4437" y="2931"/>
                  </a:cubicBezTo>
                  <a:cubicBezTo>
                    <a:pt x="4190" y="2833"/>
                    <a:pt x="3927" y="2476"/>
                    <a:pt x="4173" y="2375"/>
                  </a:cubicBezTo>
                  <a:lnTo>
                    <a:pt x="4173" y="2375"/>
                  </a:lnTo>
                  <a:cubicBezTo>
                    <a:pt x="4000" y="2407"/>
                    <a:pt x="3825" y="2422"/>
                    <a:pt x="3650" y="2422"/>
                  </a:cubicBezTo>
                  <a:cubicBezTo>
                    <a:pt x="2493" y="2422"/>
                    <a:pt x="1339" y="1740"/>
                    <a:pt x="827" y="695"/>
                  </a:cubicBezTo>
                  <a:cubicBezTo>
                    <a:pt x="712" y="463"/>
                    <a:pt x="639" y="231"/>
                    <a:pt x="598"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matchingName="Blank">
  <p:cSld name="Blank">
    <p:bg>
      <p:bgPr>
        <a:noFill/>
        <a:effectLst/>
      </p:bgPr>
    </p:bg>
    <p:spTree>
      <p:nvGrpSpPr>
        <p:cNvPr id="1" name="Shape 551"/>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52"/>
        <p:cNvGrpSpPr/>
        <p:nvPr/>
      </p:nvGrpSpPr>
      <p:grpSpPr>
        <a:xfrm>
          <a:off x="0" y="0"/>
          <a:ext cx="0" cy="0"/>
          <a:chOff x="0" y="0"/>
          <a:chExt cx="0" cy="0"/>
        </a:xfrm>
      </p:grpSpPr>
      <p:sp>
        <p:nvSpPr>
          <p:cNvPr id="553" name="Google Shape;553;p13"/>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4" name="Google Shape;554;p13"/>
          <p:cNvSpPr txBox="1">
            <a:spLocks noGrp="1"/>
          </p:cNvSpPr>
          <p:nvPr>
            <p:ph type="title"/>
          </p:nvPr>
        </p:nvSpPr>
        <p:spPr>
          <a:xfrm>
            <a:off x="1605550" y="1310487"/>
            <a:ext cx="2787000" cy="350701"/>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000">
                <a:solidFill>
                  <a:schemeClr val="accent2"/>
                </a:solidFill>
              </a:defRPr>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p:txBody>
      </p:sp>
      <p:sp>
        <p:nvSpPr>
          <p:cNvPr id="555" name="Google Shape;555;p13"/>
          <p:cNvSpPr txBox="1">
            <a:spLocks noGrp="1"/>
          </p:cNvSpPr>
          <p:nvPr>
            <p:ph type="subTitle" idx="1"/>
          </p:nvPr>
        </p:nvSpPr>
        <p:spPr>
          <a:xfrm>
            <a:off x="1605250" y="1659737"/>
            <a:ext cx="2787000" cy="45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p:txBody>
      </p:sp>
      <p:sp>
        <p:nvSpPr>
          <p:cNvPr id="556" name="Google Shape;556;p13"/>
          <p:cNvSpPr txBox="1">
            <a:spLocks noGrp="1"/>
          </p:cNvSpPr>
          <p:nvPr>
            <p:ph type="title" idx="2" hasCustomPrompt="1"/>
          </p:nvPr>
        </p:nvSpPr>
        <p:spPr>
          <a:xfrm rot="1611">
            <a:off x="721494" y="2476406"/>
            <a:ext cx="640200" cy="593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557" name="Google Shape;557;p13"/>
          <p:cNvSpPr txBox="1">
            <a:spLocks noGrp="1"/>
          </p:cNvSpPr>
          <p:nvPr>
            <p:ph type="title" idx="3" hasCustomPrompt="1"/>
          </p:nvPr>
        </p:nvSpPr>
        <p:spPr>
          <a:xfrm>
            <a:off x="721790" y="3537325"/>
            <a:ext cx="639600" cy="593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558" name="Google Shape;558;p13"/>
          <p:cNvSpPr txBox="1">
            <a:spLocks noGrp="1"/>
          </p:cNvSpPr>
          <p:nvPr>
            <p:ph type="title" idx="4" hasCustomPrompt="1"/>
          </p:nvPr>
        </p:nvSpPr>
        <p:spPr>
          <a:xfrm>
            <a:off x="4654140" y="2476256"/>
            <a:ext cx="639600" cy="593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559" name="Google Shape;559;p13"/>
          <p:cNvSpPr txBox="1">
            <a:spLocks noGrp="1"/>
          </p:cNvSpPr>
          <p:nvPr>
            <p:ph type="title" idx="5"/>
          </p:nvPr>
        </p:nvSpPr>
        <p:spPr>
          <a:xfrm>
            <a:off x="1605400" y="2381718"/>
            <a:ext cx="2787000" cy="352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000">
                <a:solidFill>
                  <a:schemeClr val="accent2"/>
                </a:solidFill>
              </a:defRPr>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p:txBody>
      </p:sp>
      <p:sp>
        <p:nvSpPr>
          <p:cNvPr id="560" name="Google Shape;560;p13"/>
          <p:cNvSpPr txBox="1">
            <a:spLocks noGrp="1"/>
          </p:cNvSpPr>
          <p:nvPr>
            <p:ph type="subTitle" idx="6"/>
          </p:nvPr>
        </p:nvSpPr>
        <p:spPr>
          <a:xfrm>
            <a:off x="1605250" y="2729052"/>
            <a:ext cx="2787000" cy="45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p:txBody>
      </p:sp>
      <p:sp>
        <p:nvSpPr>
          <p:cNvPr id="561" name="Google Shape;561;p13"/>
          <p:cNvSpPr txBox="1">
            <a:spLocks noGrp="1"/>
          </p:cNvSpPr>
          <p:nvPr>
            <p:ph type="title" idx="7"/>
          </p:nvPr>
        </p:nvSpPr>
        <p:spPr>
          <a:xfrm>
            <a:off x="1605400" y="3446512"/>
            <a:ext cx="2789700" cy="3552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000">
                <a:solidFill>
                  <a:schemeClr val="accent2"/>
                </a:solidFill>
              </a:defRPr>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p:txBody>
      </p:sp>
      <p:sp>
        <p:nvSpPr>
          <p:cNvPr id="562" name="Google Shape;562;p13"/>
          <p:cNvSpPr txBox="1">
            <a:spLocks noGrp="1"/>
          </p:cNvSpPr>
          <p:nvPr>
            <p:ph type="subTitle" idx="8"/>
          </p:nvPr>
        </p:nvSpPr>
        <p:spPr>
          <a:xfrm>
            <a:off x="1605250" y="3800462"/>
            <a:ext cx="2789700" cy="4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p:txBody>
      </p:sp>
      <p:sp>
        <p:nvSpPr>
          <p:cNvPr id="563" name="Google Shape;563;p13"/>
          <p:cNvSpPr txBox="1">
            <a:spLocks noGrp="1"/>
          </p:cNvSpPr>
          <p:nvPr>
            <p:ph type="title" idx="9"/>
          </p:nvPr>
        </p:nvSpPr>
        <p:spPr>
          <a:xfrm>
            <a:off x="5617075" y="3446512"/>
            <a:ext cx="2786700" cy="356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000">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564" name="Google Shape;564;p13"/>
          <p:cNvSpPr txBox="1">
            <a:spLocks noGrp="1"/>
          </p:cNvSpPr>
          <p:nvPr>
            <p:ph type="subTitle" idx="13"/>
          </p:nvPr>
        </p:nvSpPr>
        <p:spPr>
          <a:xfrm>
            <a:off x="5616925" y="3800462"/>
            <a:ext cx="2786700" cy="4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565" name="Google Shape;565;p13"/>
          <p:cNvSpPr txBox="1">
            <a:spLocks noGrp="1"/>
          </p:cNvSpPr>
          <p:nvPr>
            <p:ph type="title" idx="14"/>
          </p:nvPr>
        </p:nvSpPr>
        <p:spPr>
          <a:xfrm>
            <a:off x="5617075" y="2379768"/>
            <a:ext cx="2786700" cy="356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000">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566" name="Google Shape;566;p13"/>
          <p:cNvSpPr txBox="1">
            <a:spLocks noGrp="1"/>
          </p:cNvSpPr>
          <p:nvPr>
            <p:ph type="subTitle" idx="15"/>
          </p:nvPr>
        </p:nvSpPr>
        <p:spPr>
          <a:xfrm>
            <a:off x="5616925" y="2729052"/>
            <a:ext cx="2786700" cy="4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567" name="Google Shape;567;p13"/>
          <p:cNvSpPr txBox="1">
            <a:spLocks noGrp="1"/>
          </p:cNvSpPr>
          <p:nvPr>
            <p:ph type="title" idx="16"/>
          </p:nvPr>
        </p:nvSpPr>
        <p:spPr>
          <a:xfrm>
            <a:off x="5617075" y="1304487"/>
            <a:ext cx="2786700" cy="356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000">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568" name="Google Shape;568;p13"/>
          <p:cNvSpPr txBox="1">
            <a:spLocks noGrp="1"/>
          </p:cNvSpPr>
          <p:nvPr>
            <p:ph type="subTitle" idx="17"/>
          </p:nvPr>
        </p:nvSpPr>
        <p:spPr>
          <a:xfrm>
            <a:off x="5616925" y="1657337"/>
            <a:ext cx="2786700" cy="4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569" name="Google Shape;569;p13"/>
          <p:cNvSpPr txBox="1">
            <a:spLocks noGrp="1"/>
          </p:cNvSpPr>
          <p:nvPr>
            <p:ph type="title" idx="18" hasCustomPrompt="1"/>
          </p:nvPr>
        </p:nvSpPr>
        <p:spPr>
          <a:xfrm rot="1603">
            <a:off x="719993" y="1415962"/>
            <a:ext cx="643200" cy="593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570" name="Google Shape;570;p13"/>
          <p:cNvSpPr txBox="1">
            <a:spLocks noGrp="1"/>
          </p:cNvSpPr>
          <p:nvPr>
            <p:ph type="title" idx="19" hasCustomPrompt="1"/>
          </p:nvPr>
        </p:nvSpPr>
        <p:spPr>
          <a:xfrm rot="1612">
            <a:off x="4654316" y="1415962"/>
            <a:ext cx="639600" cy="593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571" name="Google Shape;571;p13"/>
          <p:cNvSpPr txBox="1">
            <a:spLocks noGrp="1"/>
          </p:cNvSpPr>
          <p:nvPr>
            <p:ph type="title" idx="20" hasCustomPrompt="1"/>
          </p:nvPr>
        </p:nvSpPr>
        <p:spPr>
          <a:xfrm rot="1612">
            <a:off x="4654358" y="3537175"/>
            <a:ext cx="639900" cy="593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572" name="Google Shape;572;p13"/>
          <p:cNvSpPr txBox="1">
            <a:spLocks noGrp="1"/>
          </p:cNvSpPr>
          <p:nvPr>
            <p:ph type="title" idx="21"/>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573" name="Google Shape;573;p13"/>
          <p:cNvSpPr/>
          <p:nvPr/>
        </p:nvSpPr>
        <p:spPr>
          <a:xfrm rot="-322970">
            <a:off x="-715615" y="1380878"/>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4" name="Google Shape;574;p13"/>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575" name="Google Shape;575;p13"/>
          <p:cNvGrpSpPr/>
          <p:nvPr/>
        </p:nvGrpSpPr>
        <p:grpSpPr>
          <a:xfrm>
            <a:off x="7845609" y="3685254"/>
            <a:ext cx="1809668" cy="1635460"/>
            <a:chOff x="2044825" y="1265775"/>
            <a:chExt cx="150100" cy="117850"/>
          </a:xfrm>
        </p:grpSpPr>
        <p:sp>
          <p:nvSpPr>
            <p:cNvPr id="576" name="Google Shape;576;p13"/>
            <p:cNvSpPr/>
            <p:nvPr/>
          </p:nvSpPr>
          <p:spPr>
            <a:xfrm>
              <a:off x="2056850" y="1307675"/>
              <a:ext cx="9950" cy="75950"/>
            </a:xfrm>
            <a:custGeom>
              <a:avLst/>
              <a:gdLst/>
              <a:ahLst/>
              <a:cxnLst/>
              <a:rect l="l" t="t" r="r" b="b"/>
              <a:pathLst>
                <a:path w="398" h="3038" extrusionOk="0">
                  <a:moveTo>
                    <a:pt x="217" y="0"/>
                  </a:moveTo>
                  <a:cubicBezTo>
                    <a:pt x="157" y="0"/>
                    <a:pt x="81" y="53"/>
                    <a:pt x="77" y="110"/>
                  </a:cubicBezTo>
                  <a:cubicBezTo>
                    <a:pt x="27" y="1053"/>
                    <a:pt x="1" y="1998"/>
                    <a:pt x="0" y="2942"/>
                  </a:cubicBezTo>
                  <a:cubicBezTo>
                    <a:pt x="71" y="2985"/>
                    <a:pt x="152" y="3038"/>
                    <a:pt x="227" y="3038"/>
                  </a:cubicBezTo>
                  <a:cubicBezTo>
                    <a:pt x="255" y="3038"/>
                    <a:pt x="283" y="3030"/>
                    <a:pt x="309" y="3012"/>
                  </a:cubicBezTo>
                  <a:cubicBezTo>
                    <a:pt x="390" y="2957"/>
                    <a:pt x="397" y="2842"/>
                    <a:pt x="397" y="2745"/>
                  </a:cubicBezTo>
                  <a:cubicBezTo>
                    <a:pt x="393" y="1932"/>
                    <a:pt x="389" y="1120"/>
                    <a:pt x="384" y="308"/>
                  </a:cubicBezTo>
                  <a:cubicBezTo>
                    <a:pt x="384" y="246"/>
                    <a:pt x="383" y="182"/>
                    <a:pt x="362" y="124"/>
                  </a:cubicBezTo>
                  <a:cubicBezTo>
                    <a:pt x="341" y="65"/>
                    <a:pt x="293" y="12"/>
                    <a:pt x="233" y="2"/>
                  </a:cubicBezTo>
                  <a:cubicBezTo>
                    <a:pt x="228" y="1"/>
                    <a:pt x="223"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7" name="Google Shape;577;p13"/>
            <p:cNvSpPr/>
            <p:nvPr/>
          </p:nvSpPr>
          <p:spPr>
            <a:xfrm>
              <a:off x="2076175" y="1307675"/>
              <a:ext cx="9925" cy="75950"/>
            </a:xfrm>
            <a:custGeom>
              <a:avLst/>
              <a:gdLst/>
              <a:ahLst/>
              <a:cxnLst/>
              <a:rect l="l" t="t" r="r" b="b"/>
              <a:pathLst>
                <a:path w="397" h="3038" extrusionOk="0">
                  <a:moveTo>
                    <a:pt x="217" y="0"/>
                  </a:moveTo>
                  <a:cubicBezTo>
                    <a:pt x="157" y="0"/>
                    <a:pt x="80" y="53"/>
                    <a:pt x="77" y="110"/>
                  </a:cubicBezTo>
                  <a:cubicBezTo>
                    <a:pt x="27" y="1053"/>
                    <a:pt x="2" y="1998"/>
                    <a:pt x="1" y="2942"/>
                  </a:cubicBezTo>
                  <a:cubicBezTo>
                    <a:pt x="73" y="2985"/>
                    <a:pt x="153" y="3038"/>
                    <a:pt x="228" y="3038"/>
                  </a:cubicBezTo>
                  <a:cubicBezTo>
                    <a:pt x="256" y="3038"/>
                    <a:pt x="284" y="3030"/>
                    <a:pt x="310" y="3012"/>
                  </a:cubicBezTo>
                  <a:cubicBezTo>
                    <a:pt x="390" y="2957"/>
                    <a:pt x="397" y="2842"/>
                    <a:pt x="397" y="2745"/>
                  </a:cubicBezTo>
                  <a:cubicBezTo>
                    <a:pt x="393" y="1932"/>
                    <a:pt x="389" y="1120"/>
                    <a:pt x="385" y="308"/>
                  </a:cubicBezTo>
                  <a:cubicBezTo>
                    <a:pt x="385" y="246"/>
                    <a:pt x="384" y="182"/>
                    <a:pt x="363" y="124"/>
                  </a:cubicBezTo>
                  <a:cubicBezTo>
                    <a:pt x="342" y="65"/>
                    <a:pt x="294" y="12"/>
                    <a:pt x="232" y="2"/>
                  </a:cubicBezTo>
                  <a:cubicBezTo>
                    <a:pt x="227" y="1"/>
                    <a:pt x="222"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8" name="Google Shape;578;p13"/>
            <p:cNvSpPr/>
            <p:nvPr/>
          </p:nvSpPr>
          <p:spPr>
            <a:xfrm>
              <a:off x="2095500" y="1307675"/>
              <a:ext cx="9950" cy="75950"/>
            </a:xfrm>
            <a:custGeom>
              <a:avLst/>
              <a:gdLst/>
              <a:ahLst/>
              <a:cxnLst/>
              <a:rect l="l" t="t" r="r" b="b"/>
              <a:pathLst>
                <a:path w="398" h="3038" extrusionOk="0">
                  <a:moveTo>
                    <a:pt x="217" y="0"/>
                  </a:moveTo>
                  <a:cubicBezTo>
                    <a:pt x="158" y="0"/>
                    <a:pt x="80" y="53"/>
                    <a:pt x="78" y="110"/>
                  </a:cubicBezTo>
                  <a:cubicBezTo>
                    <a:pt x="27" y="1053"/>
                    <a:pt x="3" y="1998"/>
                    <a:pt x="0" y="2942"/>
                  </a:cubicBezTo>
                  <a:cubicBezTo>
                    <a:pt x="73" y="2985"/>
                    <a:pt x="153" y="3038"/>
                    <a:pt x="228" y="3038"/>
                  </a:cubicBezTo>
                  <a:cubicBezTo>
                    <a:pt x="257" y="3038"/>
                    <a:pt x="284" y="3030"/>
                    <a:pt x="310" y="3012"/>
                  </a:cubicBezTo>
                  <a:cubicBezTo>
                    <a:pt x="391" y="2957"/>
                    <a:pt x="397" y="2842"/>
                    <a:pt x="397" y="2745"/>
                  </a:cubicBezTo>
                  <a:cubicBezTo>
                    <a:pt x="393" y="1932"/>
                    <a:pt x="390" y="1120"/>
                    <a:pt x="386" y="308"/>
                  </a:cubicBezTo>
                  <a:cubicBezTo>
                    <a:pt x="386" y="246"/>
                    <a:pt x="385" y="182"/>
                    <a:pt x="363" y="124"/>
                  </a:cubicBezTo>
                  <a:cubicBezTo>
                    <a:pt x="342" y="65"/>
                    <a:pt x="294" y="12"/>
                    <a:pt x="233" y="2"/>
                  </a:cubicBezTo>
                  <a:cubicBezTo>
                    <a:pt x="228" y="1"/>
                    <a:pt x="223"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 name="Google Shape;579;p13"/>
            <p:cNvSpPr/>
            <p:nvPr/>
          </p:nvSpPr>
          <p:spPr>
            <a:xfrm>
              <a:off x="2114825" y="1307675"/>
              <a:ext cx="9950" cy="75950"/>
            </a:xfrm>
            <a:custGeom>
              <a:avLst/>
              <a:gdLst/>
              <a:ahLst/>
              <a:cxnLst/>
              <a:rect l="l" t="t" r="r" b="b"/>
              <a:pathLst>
                <a:path w="398" h="3038" extrusionOk="0">
                  <a:moveTo>
                    <a:pt x="218" y="0"/>
                  </a:moveTo>
                  <a:cubicBezTo>
                    <a:pt x="158" y="0"/>
                    <a:pt x="80" y="53"/>
                    <a:pt x="78" y="110"/>
                  </a:cubicBezTo>
                  <a:cubicBezTo>
                    <a:pt x="27" y="1053"/>
                    <a:pt x="2" y="1998"/>
                    <a:pt x="1" y="2942"/>
                  </a:cubicBezTo>
                  <a:cubicBezTo>
                    <a:pt x="73" y="2985"/>
                    <a:pt x="153" y="3038"/>
                    <a:pt x="228" y="3038"/>
                  </a:cubicBezTo>
                  <a:cubicBezTo>
                    <a:pt x="256" y="3038"/>
                    <a:pt x="284" y="3030"/>
                    <a:pt x="310" y="3012"/>
                  </a:cubicBezTo>
                  <a:cubicBezTo>
                    <a:pt x="391" y="2957"/>
                    <a:pt x="398" y="2842"/>
                    <a:pt x="398" y="2745"/>
                  </a:cubicBezTo>
                  <a:cubicBezTo>
                    <a:pt x="394" y="1932"/>
                    <a:pt x="389" y="1120"/>
                    <a:pt x="386" y="308"/>
                  </a:cubicBezTo>
                  <a:cubicBezTo>
                    <a:pt x="386" y="246"/>
                    <a:pt x="384" y="182"/>
                    <a:pt x="363" y="124"/>
                  </a:cubicBezTo>
                  <a:cubicBezTo>
                    <a:pt x="342" y="65"/>
                    <a:pt x="294" y="12"/>
                    <a:pt x="233" y="2"/>
                  </a:cubicBezTo>
                  <a:cubicBezTo>
                    <a:pt x="228" y="1"/>
                    <a:pt x="223" y="0"/>
                    <a:pt x="218"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0" name="Google Shape;580;p13"/>
            <p:cNvSpPr/>
            <p:nvPr/>
          </p:nvSpPr>
          <p:spPr>
            <a:xfrm>
              <a:off x="2134175" y="1307675"/>
              <a:ext cx="9950" cy="75950"/>
            </a:xfrm>
            <a:custGeom>
              <a:avLst/>
              <a:gdLst/>
              <a:ahLst/>
              <a:cxnLst/>
              <a:rect l="l" t="t" r="r" b="b"/>
              <a:pathLst>
                <a:path w="398" h="3038" extrusionOk="0">
                  <a:moveTo>
                    <a:pt x="217" y="0"/>
                  </a:moveTo>
                  <a:cubicBezTo>
                    <a:pt x="157" y="0"/>
                    <a:pt x="80" y="53"/>
                    <a:pt x="77" y="110"/>
                  </a:cubicBezTo>
                  <a:cubicBezTo>
                    <a:pt x="27" y="1053"/>
                    <a:pt x="2" y="1998"/>
                    <a:pt x="1" y="2942"/>
                  </a:cubicBezTo>
                  <a:cubicBezTo>
                    <a:pt x="73" y="2985"/>
                    <a:pt x="153" y="3038"/>
                    <a:pt x="227" y="3038"/>
                  </a:cubicBezTo>
                  <a:cubicBezTo>
                    <a:pt x="256" y="3038"/>
                    <a:pt x="283" y="3030"/>
                    <a:pt x="309" y="3012"/>
                  </a:cubicBezTo>
                  <a:cubicBezTo>
                    <a:pt x="390" y="2957"/>
                    <a:pt x="397" y="2842"/>
                    <a:pt x="397" y="2745"/>
                  </a:cubicBezTo>
                  <a:cubicBezTo>
                    <a:pt x="393" y="1932"/>
                    <a:pt x="389" y="1120"/>
                    <a:pt x="385" y="308"/>
                  </a:cubicBezTo>
                  <a:cubicBezTo>
                    <a:pt x="385" y="246"/>
                    <a:pt x="384" y="182"/>
                    <a:pt x="362" y="124"/>
                  </a:cubicBezTo>
                  <a:cubicBezTo>
                    <a:pt x="341" y="65"/>
                    <a:pt x="293" y="12"/>
                    <a:pt x="233" y="2"/>
                  </a:cubicBezTo>
                  <a:cubicBezTo>
                    <a:pt x="228" y="1"/>
                    <a:pt x="223"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 name="Google Shape;581;p13"/>
            <p:cNvSpPr/>
            <p:nvPr/>
          </p:nvSpPr>
          <p:spPr>
            <a:xfrm>
              <a:off x="2153525" y="1307675"/>
              <a:ext cx="9900" cy="75950"/>
            </a:xfrm>
            <a:custGeom>
              <a:avLst/>
              <a:gdLst/>
              <a:ahLst/>
              <a:cxnLst/>
              <a:rect l="l" t="t" r="r" b="b"/>
              <a:pathLst>
                <a:path w="396" h="3038" extrusionOk="0">
                  <a:moveTo>
                    <a:pt x="216" y="0"/>
                  </a:moveTo>
                  <a:cubicBezTo>
                    <a:pt x="157" y="0"/>
                    <a:pt x="80" y="53"/>
                    <a:pt x="76" y="110"/>
                  </a:cubicBezTo>
                  <a:cubicBezTo>
                    <a:pt x="27" y="1053"/>
                    <a:pt x="1" y="1998"/>
                    <a:pt x="0" y="2942"/>
                  </a:cubicBezTo>
                  <a:cubicBezTo>
                    <a:pt x="72" y="2985"/>
                    <a:pt x="152" y="3038"/>
                    <a:pt x="227" y="3038"/>
                  </a:cubicBezTo>
                  <a:cubicBezTo>
                    <a:pt x="255" y="3038"/>
                    <a:pt x="283" y="3030"/>
                    <a:pt x="309" y="3012"/>
                  </a:cubicBezTo>
                  <a:cubicBezTo>
                    <a:pt x="390" y="2957"/>
                    <a:pt x="396" y="2842"/>
                    <a:pt x="396" y="2745"/>
                  </a:cubicBezTo>
                  <a:cubicBezTo>
                    <a:pt x="393" y="1932"/>
                    <a:pt x="388" y="1120"/>
                    <a:pt x="384" y="308"/>
                  </a:cubicBezTo>
                  <a:cubicBezTo>
                    <a:pt x="384" y="246"/>
                    <a:pt x="383" y="182"/>
                    <a:pt x="362" y="124"/>
                  </a:cubicBezTo>
                  <a:cubicBezTo>
                    <a:pt x="341" y="65"/>
                    <a:pt x="293" y="12"/>
                    <a:pt x="231" y="2"/>
                  </a:cubicBezTo>
                  <a:cubicBezTo>
                    <a:pt x="226" y="1"/>
                    <a:pt x="221" y="0"/>
                    <a:pt x="216"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 name="Google Shape;582;p13"/>
            <p:cNvSpPr/>
            <p:nvPr/>
          </p:nvSpPr>
          <p:spPr>
            <a:xfrm>
              <a:off x="2172825" y="1307675"/>
              <a:ext cx="9950" cy="75950"/>
            </a:xfrm>
            <a:custGeom>
              <a:avLst/>
              <a:gdLst/>
              <a:ahLst/>
              <a:cxnLst/>
              <a:rect l="l" t="t" r="r" b="b"/>
              <a:pathLst>
                <a:path w="398" h="3038" extrusionOk="0">
                  <a:moveTo>
                    <a:pt x="218" y="0"/>
                  </a:moveTo>
                  <a:cubicBezTo>
                    <a:pt x="158" y="0"/>
                    <a:pt x="80" y="53"/>
                    <a:pt x="78" y="110"/>
                  </a:cubicBezTo>
                  <a:cubicBezTo>
                    <a:pt x="27" y="1053"/>
                    <a:pt x="3" y="1998"/>
                    <a:pt x="1" y="2942"/>
                  </a:cubicBezTo>
                  <a:cubicBezTo>
                    <a:pt x="73" y="2985"/>
                    <a:pt x="153" y="3038"/>
                    <a:pt x="228" y="3038"/>
                  </a:cubicBezTo>
                  <a:cubicBezTo>
                    <a:pt x="257" y="3038"/>
                    <a:pt x="284" y="3030"/>
                    <a:pt x="310" y="3012"/>
                  </a:cubicBezTo>
                  <a:cubicBezTo>
                    <a:pt x="391" y="2957"/>
                    <a:pt x="397" y="2842"/>
                    <a:pt x="397" y="2745"/>
                  </a:cubicBezTo>
                  <a:cubicBezTo>
                    <a:pt x="393" y="1932"/>
                    <a:pt x="390" y="1120"/>
                    <a:pt x="386" y="308"/>
                  </a:cubicBezTo>
                  <a:cubicBezTo>
                    <a:pt x="386" y="246"/>
                    <a:pt x="385" y="182"/>
                    <a:pt x="363" y="124"/>
                  </a:cubicBezTo>
                  <a:cubicBezTo>
                    <a:pt x="342" y="65"/>
                    <a:pt x="295" y="12"/>
                    <a:pt x="233" y="2"/>
                  </a:cubicBezTo>
                  <a:cubicBezTo>
                    <a:pt x="228" y="1"/>
                    <a:pt x="223" y="0"/>
                    <a:pt x="218"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 name="Google Shape;583;p13"/>
            <p:cNvSpPr/>
            <p:nvPr/>
          </p:nvSpPr>
          <p:spPr>
            <a:xfrm>
              <a:off x="2050025" y="1265775"/>
              <a:ext cx="142050" cy="37475"/>
            </a:xfrm>
            <a:custGeom>
              <a:avLst/>
              <a:gdLst/>
              <a:ahLst/>
              <a:cxnLst/>
              <a:rect l="l" t="t" r="r" b="b"/>
              <a:pathLst>
                <a:path w="5682" h="1499" extrusionOk="0">
                  <a:moveTo>
                    <a:pt x="2479" y="0"/>
                  </a:moveTo>
                  <a:cubicBezTo>
                    <a:pt x="2031" y="0"/>
                    <a:pt x="1582" y="6"/>
                    <a:pt x="1133" y="16"/>
                  </a:cubicBezTo>
                  <a:cubicBezTo>
                    <a:pt x="975" y="19"/>
                    <a:pt x="785" y="13"/>
                    <a:pt x="679" y="178"/>
                  </a:cubicBezTo>
                  <a:cubicBezTo>
                    <a:pt x="428" y="571"/>
                    <a:pt x="201" y="993"/>
                    <a:pt x="1" y="1438"/>
                  </a:cubicBezTo>
                  <a:cubicBezTo>
                    <a:pt x="1435" y="1479"/>
                    <a:pt x="2907" y="1499"/>
                    <a:pt x="4361" y="1499"/>
                  </a:cubicBezTo>
                  <a:cubicBezTo>
                    <a:pt x="4803" y="1499"/>
                    <a:pt x="5244" y="1497"/>
                    <a:pt x="5682" y="1493"/>
                  </a:cubicBezTo>
                  <a:cubicBezTo>
                    <a:pt x="5570" y="942"/>
                    <a:pt x="5314" y="473"/>
                    <a:pt x="5017" y="78"/>
                  </a:cubicBezTo>
                  <a:cubicBezTo>
                    <a:pt x="4172" y="21"/>
                    <a:pt x="3326" y="0"/>
                    <a:pt x="2479"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4" name="Google Shape;584;p13"/>
            <p:cNvSpPr/>
            <p:nvPr/>
          </p:nvSpPr>
          <p:spPr>
            <a:xfrm>
              <a:off x="2044825" y="1296675"/>
              <a:ext cx="150100" cy="15850"/>
            </a:xfrm>
            <a:custGeom>
              <a:avLst/>
              <a:gdLst/>
              <a:ahLst/>
              <a:cxnLst/>
              <a:rect l="l" t="t" r="r" b="b"/>
              <a:pathLst>
                <a:path w="6004" h="634" extrusionOk="0">
                  <a:moveTo>
                    <a:pt x="3093" y="0"/>
                  </a:moveTo>
                  <a:cubicBezTo>
                    <a:pt x="2289" y="0"/>
                    <a:pt x="1379" y="22"/>
                    <a:pt x="143" y="57"/>
                  </a:cubicBezTo>
                  <a:cubicBezTo>
                    <a:pt x="98" y="59"/>
                    <a:pt x="56" y="107"/>
                    <a:pt x="48" y="170"/>
                  </a:cubicBezTo>
                  <a:lnTo>
                    <a:pt x="5" y="584"/>
                  </a:lnTo>
                  <a:cubicBezTo>
                    <a:pt x="0" y="625"/>
                    <a:pt x="54" y="633"/>
                    <a:pt x="99" y="633"/>
                  </a:cubicBezTo>
                  <a:cubicBezTo>
                    <a:pt x="114" y="633"/>
                    <a:pt x="127" y="632"/>
                    <a:pt x="138" y="632"/>
                  </a:cubicBezTo>
                  <a:cubicBezTo>
                    <a:pt x="196" y="627"/>
                    <a:pt x="259" y="626"/>
                    <a:pt x="323" y="626"/>
                  </a:cubicBezTo>
                  <a:cubicBezTo>
                    <a:pt x="462" y="626"/>
                    <a:pt x="607" y="633"/>
                    <a:pt x="735" y="633"/>
                  </a:cubicBezTo>
                  <a:cubicBezTo>
                    <a:pt x="2489" y="627"/>
                    <a:pt x="4219" y="612"/>
                    <a:pt x="5974" y="606"/>
                  </a:cubicBezTo>
                  <a:cubicBezTo>
                    <a:pt x="5996" y="479"/>
                    <a:pt x="6003" y="301"/>
                    <a:pt x="5996" y="171"/>
                  </a:cubicBezTo>
                  <a:cubicBezTo>
                    <a:pt x="5975" y="154"/>
                    <a:pt x="5947" y="117"/>
                    <a:pt x="5921" y="114"/>
                  </a:cubicBezTo>
                  <a:cubicBezTo>
                    <a:pt x="4874" y="32"/>
                    <a:pt x="4060" y="0"/>
                    <a:pt x="3093"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 name="Google Shape;585;p13"/>
            <p:cNvSpPr/>
            <p:nvPr/>
          </p:nvSpPr>
          <p:spPr>
            <a:xfrm>
              <a:off x="2056525" y="1296350"/>
              <a:ext cx="127925" cy="3550"/>
            </a:xfrm>
            <a:custGeom>
              <a:avLst/>
              <a:gdLst/>
              <a:ahLst/>
              <a:cxnLst/>
              <a:rect l="l" t="t" r="r" b="b"/>
              <a:pathLst>
                <a:path w="5117" h="142" extrusionOk="0">
                  <a:moveTo>
                    <a:pt x="2465" y="0"/>
                  </a:moveTo>
                  <a:cubicBezTo>
                    <a:pt x="2063" y="0"/>
                    <a:pt x="1659" y="10"/>
                    <a:pt x="1256" y="15"/>
                  </a:cubicBezTo>
                  <a:cubicBezTo>
                    <a:pt x="842" y="21"/>
                    <a:pt x="429" y="9"/>
                    <a:pt x="19" y="74"/>
                  </a:cubicBezTo>
                  <a:cubicBezTo>
                    <a:pt x="1" y="76"/>
                    <a:pt x="6" y="102"/>
                    <a:pt x="23" y="102"/>
                  </a:cubicBezTo>
                  <a:cubicBezTo>
                    <a:pt x="108" y="107"/>
                    <a:pt x="194" y="109"/>
                    <a:pt x="279" y="109"/>
                  </a:cubicBezTo>
                  <a:cubicBezTo>
                    <a:pt x="616" y="109"/>
                    <a:pt x="953" y="78"/>
                    <a:pt x="1291" y="68"/>
                  </a:cubicBezTo>
                  <a:cubicBezTo>
                    <a:pt x="1524" y="62"/>
                    <a:pt x="1757" y="60"/>
                    <a:pt x="1991" y="60"/>
                  </a:cubicBezTo>
                  <a:cubicBezTo>
                    <a:pt x="2181" y="60"/>
                    <a:pt x="2370" y="61"/>
                    <a:pt x="2560" y="63"/>
                  </a:cubicBezTo>
                  <a:cubicBezTo>
                    <a:pt x="3406" y="73"/>
                    <a:pt x="4251" y="101"/>
                    <a:pt x="5096" y="142"/>
                  </a:cubicBezTo>
                  <a:cubicBezTo>
                    <a:pt x="5116" y="142"/>
                    <a:pt x="5116" y="112"/>
                    <a:pt x="5097" y="111"/>
                  </a:cubicBezTo>
                  <a:cubicBezTo>
                    <a:pt x="4243" y="38"/>
                    <a:pt x="3383" y="4"/>
                    <a:pt x="2525" y="1"/>
                  </a:cubicBezTo>
                  <a:cubicBezTo>
                    <a:pt x="2505" y="1"/>
                    <a:pt x="2485" y="0"/>
                    <a:pt x="2465"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 name="Google Shape;586;p13"/>
            <p:cNvSpPr/>
            <p:nvPr/>
          </p:nvSpPr>
          <p:spPr>
            <a:xfrm>
              <a:off x="2073075" y="1270150"/>
              <a:ext cx="12275" cy="27750"/>
            </a:xfrm>
            <a:custGeom>
              <a:avLst/>
              <a:gdLst/>
              <a:ahLst/>
              <a:cxnLst/>
              <a:rect l="l" t="t" r="r" b="b"/>
              <a:pathLst>
                <a:path w="491" h="1110" extrusionOk="0">
                  <a:moveTo>
                    <a:pt x="22" y="0"/>
                  </a:moveTo>
                  <a:cubicBezTo>
                    <a:pt x="12" y="0"/>
                    <a:pt x="1" y="10"/>
                    <a:pt x="5" y="22"/>
                  </a:cubicBezTo>
                  <a:lnTo>
                    <a:pt x="228" y="580"/>
                  </a:lnTo>
                  <a:cubicBezTo>
                    <a:pt x="265" y="671"/>
                    <a:pt x="301" y="761"/>
                    <a:pt x="338" y="852"/>
                  </a:cubicBezTo>
                  <a:lnTo>
                    <a:pt x="392" y="989"/>
                  </a:lnTo>
                  <a:cubicBezTo>
                    <a:pt x="408" y="1029"/>
                    <a:pt x="418" y="1075"/>
                    <a:pt x="451" y="1104"/>
                  </a:cubicBezTo>
                  <a:cubicBezTo>
                    <a:pt x="455" y="1107"/>
                    <a:pt x="461" y="1109"/>
                    <a:pt x="466" y="1109"/>
                  </a:cubicBezTo>
                  <a:cubicBezTo>
                    <a:pt x="477" y="1109"/>
                    <a:pt x="487" y="1101"/>
                    <a:pt x="488" y="1088"/>
                  </a:cubicBezTo>
                  <a:cubicBezTo>
                    <a:pt x="491" y="1046"/>
                    <a:pt x="467" y="1011"/>
                    <a:pt x="452" y="974"/>
                  </a:cubicBezTo>
                  <a:cubicBezTo>
                    <a:pt x="433" y="930"/>
                    <a:pt x="414" y="884"/>
                    <a:pt x="393" y="840"/>
                  </a:cubicBezTo>
                  <a:cubicBezTo>
                    <a:pt x="354" y="746"/>
                    <a:pt x="313" y="653"/>
                    <a:pt x="273" y="559"/>
                  </a:cubicBezTo>
                  <a:cubicBezTo>
                    <a:pt x="194" y="377"/>
                    <a:pt x="115" y="192"/>
                    <a:pt x="36" y="9"/>
                  </a:cubicBezTo>
                  <a:cubicBezTo>
                    <a:pt x="33" y="3"/>
                    <a:pt x="28" y="0"/>
                    <a:pt x="22"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95" name="Google Shape;595;p13"/>
          <p:cNvGrpSpPr/>
          <p:nvPr/>
        </p:nvGrpSpPr>
        <p:grpSpPr>
          <a:xfrm>
            <a:off x="7607462" y="630501"/>
            <a:ext cx="1372848" cy="454801"/>
            <a:chOff x="1969075" y="3731050"/>
            <a:chExt cx="76600" cy="25375"/>
          </a:xfrm>
        </p:grpSpPr>
        <p:sp>
          <p:nvSpPr>
            <p:cNvPr id="596" name="Google Shape;596;p13"/>
            <p:cNvSpPr/>
            <p:nvPr/>
          </p:nvSpPr>
          <p:spPr>
            <a:xfrm>
              <a:off x="1969075" y="3731050"/>
              <a:ext cx="76600" cy="25375"/>
            </a:xfrm>
            <a:custGeom>
              <a:avLst/>
              <a:gdLst/>
              <a:ahLst/>
              <a:cxnLst/>
              <a:rect l="l" t="t" r="r" b="b"/>
              <a:pathLst>
                <a:path w="3064" h="1015" extrusionOk="0">
                  <a:moveTo>
                    <a:pt x="1630" y="1"/>
                  </a:moveTo>
                  <a:cubicBezTo>
                    <a:pt x="1594" y="1"/>
                    <a:pt x="1557" y="6"/>
                    <a:pt x="1523" y="18"/>
                  </a:cubicBezTo>
                  <a:cubicBezTo>
                    <a:pt x="1395" y="59"/>
                    <a:pt x="1300" y="180"/>
                    <a:pt x="1288" y="314"/>
                  </a:cubicBezTo>
                  <a:cubicBezTo>
                    <a:pt x="1238" y="279"/>
                    <a:pt x="1177" y="261"/>
                    <a:pt x="1117" y="261"/>
                  </a:cubicBezTo>
                  <a:cubicBezTo>
                    <a:pt x="1066" y="261"/>
                    <a:pt x="1015" y="274"/>
                    <a:pt x="972" y="300"/>
                  </a:cubicBezTo>
                  <a:cubicBezTo>
                    <a:pt x="880" y="359"/>
                    <a:pt x="828" y="477"/>
                    <a:pt x="848" y="587"/>
                  </a:cubicBezTo>
                  <a:cubicBezTo>
                    <a:pt x="785" y="544"/>
                    <a:pt x="718" y="526"/>
                    <a:pt x="651" y="526"/>
                  </a:cubicBezTo>
                  <a:cubicBezTo>
                    <a:pt x="596" y="526"/>
                    <a:pt x="541" y="538"/>
                    <a:pt x="488" y="559"/>
                  </a:cubicBezTo>
                  <a:cubicBezTo>
                    <a:pt x="394" y="597"/>
                    <a:pt x="294" y="688"/>
                    <a:pt x="301" y="799"/>
                  </a:cubicBezTo>
                  <a:cubicBezTo>
                    <a:pt x="301" y="801"/>
                    <a:pt x="301" y="802"/>
                    <a:pt x="302" y="803"/>
                  </a:cubicBezTo>
                  <a:cubicBezTo>
                    <a:pt x="273" y="790"/>
                    <a:pt x="241" y="783"/>
                    <a:pt x="209" y="783"/>
                  </a:cubicBezTo>
                  <a:cubicBezTo>
                    <a:pt x="179" y="783"/>
                    <a:pt x="149" y="789"/>
                    <a:pt x="122" y="801"/>
                  </a:cubicBezTo>
                  <a:cubicBezTo>
                    <a:pt x="79" y="820"/>
                    <a:pt x="0" y="878"/>
                    <a:pt x="18" y="935"/>
                  </a:cubicBezTo>
                  <a:cubicBezTo>
                    <a:pt x="29" y="968"/>
                    <a:pt x="63" y="989"/>
                    <a:pt x="97" y="994"/>
                  </a:cubicBezTo>
                  <a:cubicBezTo>
                    <a:pt x="137" y="1001"/>
                    <a:pt x="180" y="1003"/>
                    <a:pt x="223" y="1003"/>
                  </a:cubicBezTo>
                  <a:cubicBezTo>
                    <a:pt x="278" y="1003"/>
                    <a:pt x="333" y="1000"/>
                    <a:pt x="384" y="1000"/>
                  </a:cubicBezTo>
                  <a:cubicBezTo>
                    <a:pt x="524" y="997"/>
                    <a:pt x="662" y="995"/>
                    <a:pt x="800" y="994"/>
                  </a:cubicBezTo>
                  <a:cubicBezTo>
                    <a:pt x="1076" y="992"/>
                    <a:pt x="1353" y="990"/>
                    <a:pt x="1629" y="990"/>
                  </a:cubicBezTo>
                  <a:cubicBezTo>
                    <a:pt x="1853" y="990"/>
                    <a:pt x="2079" y="992"/>
                    <a:pt x="2303" y="993"/>
                  </a:cubicBezTo>
                  <a:cubicBezTo>
                    <a:pt x="2422" y="994"/>
                    <a:pt x="2543" y="994"/>
                    <a:pt x="2662" y="997"/>
                  </a:cubicBezTo>
                  <a:cubicBezTo>
                    <a:pt x="2716" y="999"/>
                    <a:pt x="2776" y="1015"/>
                    <a:pt x="2833" y="1015"/>
                  </a:cubicBezTo>
                  <a:cubicBezTo>
                    <a:pt x="2868" y="1015"/>
                    <a:pt x="2903" y="1008"/>
                    <a:pt x="2933" y="988"/>
                  </a:cubicBezTo>
                  <a:cubicBezTo>
                    <a:pt x="3064" y="899"/>
                    <a:pt x="2968" y="766"/>
                    <a:pt x="2881" y="685"/>
                  </a:cubicBezTo>
                  <a:cubicBezTo>
                    <a:pt x="2798" y="607"/>
                    <a:pt x="2682" y="575"/>
                    <a:pt x="2571" y="575"/>
                  </a:cubicBezTo>
                  <a:cubicBezTo>
                    <a:pt x="2558" y="575"/>
                    <a:pt x="2544" y="575"/>
                    <a:pt x="2531" y="576"/>
                  </a:cubicBezTo>
                  <a:cubicBezTo>
                    <a:pt x="2479" y="580"/>
                    <a:pt x="2420" y="600"/>
                    <a:pt x="2402" y="647"/>
                  </a:cubicBezTo>
                  <a:cubicBezTo>
                    <a:pt x="2405" y="560"/>
                    <a:pt x="2342" y="480"/>
                    <a:pt x="2261" y="452"/>
                  </a:cubicBezTo>
                  <a:cubicBezTo>
                    <a:pt x="2233" y="442"/>
                    <a:pt x="2202" y="437"/>
                    <a:pt x="2171" y="437"/>
                  </a:cubicBezTo>
                  <a:cubicBezTo>
                    <a:pt x="2154" y="437"/>
                    <a:pt x="2138" y="438"/>
                    <a:pt x="2121" y="441"/>
                  </a:cubicBezTo>
                  <a:cubicBezTo>
                    <a:pt x="2097" y="446"/>
                    <a:pt x="1996" y="464"/>
                    <a:pt x="1986" y="489"/>
                  </a:cubicBezTo>
                  <a:cubicBezTo>
                    <a:pt x="2031" y="363"/>
                    <a:pt x="1995" y="210"/>
                    <a:pt x="1898" y="112"/>
                  </a:cubicBezTo>
                  <a:cubicBezTo>
                    <a:pt x="1827" y="41"/>
                    <a:pt x="1728" y="1"/>
                    <a:pt x="16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7" name="Google Shape;597;p13"/>
            <p:cNvSpPr/>
            <p:nvPr/>
          </p:nvSpPr>
          <p:spPr>
            <a:xfrm>
              <a:off x="1993600" y="3741275"/>
              <a:ext cx="5100" cy="4675"/>
            </a:xfrm>
            <a:custGeom>
              <a:avLst/>
              <a:gdLst/>
              <a:ahLst/>
              <a:cxnLst/>
              <a:rect l="l" t="t" r="r" b="b"/>
              <a:pathLst>
                <a:path w="204" h="187" extrusionOk="0">
                  <a:moveTo>
                    <a:pt x="156" y="0"/>
                  </a:moveTo>
                  <a:cubicBezTo>
                    <a:pt x="146" y="0"/>
                    <a:pt x="136" y="1"/>
                    <a:pt x="127" y="4"/>
                  </a:cubicBezTo>
                  <a:cubicBezTo>
                    <a:pt x="100" y="12"/>
                    <a:pt x="76" y="26"/>
                    <a:pt x="56" y="44"/>
                  </a:cubicBezTo>
                  <a:cubicBezTo>
                    <a:pt x="38" y="62"/>
                    <a:pt x="23" y="85"/>
                    <a:pt x="14" y="110"/>
                  </a:cubicBezTo>
                  <a:cubicBezTo>
                    <a:pt x="9" y="123"/>
                    <a:pt x="7" y="134"/>
                    <a:pt x="5" y="147"/>
                  </a:cubicBezTo>
                  <a:cubicBezTo>
                    <a:pt x="4" y="160"/>
                    <a:pt x="1" y="172"/>
                    <a:pt x="7" y="184"/>
                  </a:cubicBezTo>
                  <a:cubicBezTo>
                    <a:pt x="8" y="186"/>
                    <a:pt x="9" y="187"/>
                    <a:pt x="11" y="187"/>
                  </a:cubicBezTo>
                  <a:cubicBezTo>
                    <a:pt x="12" y="187"/>
                    <a:pt x="14" y="186"/>
                    <a:pt x="15" y="184"/>
                  </a:cubicBezTo>
                  <a:cubicBezTo>
                    <a:pt x="21" y="176"/>
                    <a:pt x="21" y="163"/>
                    <a:pt x="23" y="152"/>
                  </a:cubicBezTo>
                  <a:cubicBezTo>
                    <a:pt x="26" y="141"/>
                    <a:pt x="29" y="130"/>
                    <a:pt x="36" y="119"/>
                  </a:cubicBezTo>
                  <a:cubicBezTo>
                    <a:pt x="46" y="98"/>
                    <a:pt x="59" y="81"/>
                    <a:pt x="79" y="66"/>
                  </a:cubicBezTo>
                  <a:cubicBezTo>
                    <a:pt x="97" y="54"/>
                    <a:pt x="118" y="44"/>
                    <a:pt x="142" y="40"/>
                  </a:cubicBezTo>
                  <a:cubicBezTo>
                    <a:pt x="152" y="38"/>
                    <a:pt x="164" y="36"/>
                    <a:pt x="175" y="35"/>
                  </a:cubicBezTo>
                  <a:cubicBezTo>
                    <a:pt x="183" y="33"/>
                    <a:pt x="198" y="32"/>
                    <a:pt x="203" y="24"/>
                  </a:cubicBezTo>
                  <a:cubicBezTo>
                    <a:pt x="202" y="21"/>
                    <a:pt x="201" y="18"/>
                    <a:pt x="201" y="16"/>
                  </a:cubicBezTo>
                  <a:cubicBezTo>
                    <a:pt x="196" y="6"/>
                    <a:pt x="176" y="2"/>
                    <a:pt x="166" y="1"/>
                  </a:cubicBezTo>
                  <a:cubicBezTo>
                    <a:pt x="163" y="0"/>
                    <a:pt x="160" y="0"/>
                    <a:pt x="1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8" name="Google Shape;598;p13"/>
            <p:cNvSpPr/>
            <p:nvPr/>
          </p:nvSpPr>
          <p:spPr>
            <a:xfrm>
              <a:off x="1998100" y="3743475"/>
              <a:ext cx="3125" cy="1575"/>
            </a:xfrm>
            <a:custGeom>
              <a:avLst/>
              <a:gdLst/>
              <a:ahLst/>
              <a:cxnLst/>
              <a:rect l="l" t="t" r="r" b="b"/>
              <a:pathLst>
                <a:path w="125" h="63" extrusionOk="0">
                  <a:moveTo>
                    <a:pt x="107" y="1"/>
                  </a:moveTo>
                  <a:cubicBezTo>
                    <a:pt x="105" y="1"/>
                    <a:pt x="103" y="1"/>
                    <a:pt x="102" y="2"/>
                  </a:cubicBezTo>
                  <a:cubicBezTo>
                    <a:pt x="96" y="2"/>
                    <a:pt x="90" y="3"/>
                    <a:pt x="85" y="4"/>
                  </a:cubicBezTo>
                  <a:cubicBezTo>
                    <a:pt x="72" y="7"/>
                    <a:pt x="61" y="10"/>
                    <a:pt x="51" y="16"/>
                  </a:cubicBezTo>
                  <a:cubicBezTo>
                    <a:pt x="40" y="21"/>
                    <a:pt x="32" y="26"/>
                    <a:pt x="22" y="35"/>
                  </a:cubicBezTo>
                  <a:cubicBezTo>
                    <a:pt x="18" y="39"/>
                    <a:pt x="13" y="41"/>
                    <a:pt x="8" y="45"/>
                  </a:cubicBezTo>
                  <a:cubicBezTo>
                    <a:pt x="5" y="48"/>
                    <a:pt x="1" y="52"/>
                    <a:pt x="1" y="58"/>
                  </a:cubicBezTo>
                  <a:cubicBezTo>
                    <a:pt x="1" y="61"/>
                    <a:pt x="3" y="62"/>
                    <a:pt x="5" y="62"/>
                  </a:cubicBezTo>
                  <a:cubicBezTo>
                    <a:pt x="11" y="62"/>
                    <a:pt x="13" y="58"/>
                    <a:pt x="17" y="56"/>
                  </a:cubicBezTo>
                  <a:cubicBezTo>
                    <a:pt x="21" y="52"/>
                    <a:pt x="26" y="48"/>
                    <a:pt x="31" y="46"/>
                  </a:cubicBezTo>
                  <a:cubicBezTo>
                    <a:pt x="39" y="41"/>
                    <a:pt x="49" y="36"/>
                    <a:pt x="59" y="31"/>
                  </a:cubicBezTo>
                  <a:cubicBezTo>
                    <a:pt x="69" y="27"/>
                    <a:pt x="80" y="24"/>
                    <a:pt x="88" y="22"/>
                  </a:cubicBezTo>
                  <a:lnTo>
                    <a:pt x="104" y="19"/>
                  </a:lnTo>
                  <a:cubicBezTo>
                    <a:pt x="109" y="17"/>
                    <a:pt x="115" y="14"/>
                    <a:pt x="120" y="13"/>
                  </a:cubicBezTo>
                  <a:cubicBezTo>
                    <a:pt x="124" y="9"/>
                    <a:pt x="123" y="3"/>
                    <a:pt x="119" y="3"/>
                  </a:cubicBezTo>
                  <a:cubicBezTo>
                    <a:pt x="115" y="2"/>
                    <a:pt x="111" y="1"/>
                    <a:pt x="1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9" name="Google Shape;599;p13"/>
            <p:cNvSpPr/>
            <p:nvPr/>
          </p:nvSpPr>
          <p:spPr>
            <a:xfrm>
              <a:off x="2005850" y="3738425"/>
              <a:ext cx="7700" cy="2200"/>
            </a:xfrm>
            <a:custGeom>
              <a:avLst/>
              <a:gdLst/>
              <a:ahLst/>
              <a:cxnLst/>
              <a:rect l="l" t="t" r="r" b="b"/>
              <a:pathLst>
                <a:path w="308" h="88" extrusionOk="0">
                  <a:moveTo>
                    <a:pt x="176" y="1"/>
                  </a:moveTo>
                  <a:cubicBezTo>
                    <a:pt x="168" y="1"/>
                    <a:pt x="160" y="1"/>
                    <a:pt x="153" y="2"/>
                  </a:cubicBezTo>
                  <a:cubicBezTo>
                    <a:pt x="95" y="7"/>
                    <a:pt x="40" y="34"/>
                    <a:pt x="4" y="79"/>
                  </a:cubicBezTo>
                  <a:cubicBezTo>
                    <a:pt x="1" y="83"/>
                    <a:pt x="6" y="88"/>
                    <a:pt x="11" y="88"/>
                  </a:cubicBezTo>
                  <a:cubicBezTo>
                    <a:pt x="13" y="88"/>
                    <a:pt x="14" y="88"/>
                    <a:pt x="15" y="87"/>
                  </a:cubicBezTo>
                  <a:cubicBezTo>
                    <a:pt x="54" y="53"/>
                    <a:pt x="101" y="35"/>
                    <a:pt x="153" y="35"/>
                  </a:cubicBezTo>
                  <a:cubicBezTo>
                    <a:pt x="155" y="35"/>
                    <a:pt x="156" y="35"/>
                    <a:pt x="158" y="35"/>
                  </a:cubicBezTo>
                  <a:cubicBezTo>
                    <a:pt x="183" y="35"/>
                    <a:pt x="207" y="38"/>
                    <a:pt x="231" y="47"/>
                  </a:cubicBezTo>
                  <a:cubicBezTo>
                    <a:pt x="243" y="51"/>
                    <a:pt x="257" y="55"/>
                    <a:pt x="268" y="60"/>
                  </a:cubicBezTo>
                  <a:cubicBezTo>
                    <a:pt x="277" y="64"/>
                    <a:pt x="287" y="68"/>
                    <a:pt x="297" y="68"/>
                  </a:cubicBezTo>
                  <a:cubicBezTo>
                    <a:pt x="299" y="68"/>
                    <a:pt x="300" y="68"/>
                    <a:pt x="302" y="68"/>
                  </a:cubicBezTo>
                  <a:cubicBezTo>
                    <a:pt x="305" y="68"/>
                    <a:pt x="307" y="64"/>
                    <a:pt x="307" y="62"/>
                  </a:cubicBezTo>
                  <a:cubicBezTo>
                    <a:pt x="304" y="34"/>
                    <a:pt x="265" y="18"/>
                    <a:pt x="243" y="11"/>
                  </a:cubicBezTo>
                  <a:cubicBezTo>
                    <a:pt x="221" y="4"/>
                    <a:pt x="199" y="1"/>
                    <a:pt x="1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0" name="Google Shape;600;p13"/>
            <p:cNvSpPr/>
            <p:nvPr/>
          </p:nvSpPr>
          <p:spPr>
            <a:xfrm>
              <a:off x="2018225" y="3747075"/>
              <a:ext cx="7075" cy="2075"/>
            </a:xfrm>
            <a:custGeom>
              <a:avLst/>
              <a:gdLst/>
              <a:ahLst/>
              <a:cxnLst/>
              <a:rect l="l" t="t" r="r" b="b"/>
              <a:pathLst>
                <a:path w="283" h="83" extrusionOk="0">
                  <a:moveTo>
                    <a:pt x="123" y="0"/>
                  </a:moveTo>
                  <a:cubicBezTo>
                    <a:pt x="103" y="0"/>
                    <a:pt x="83" y="4"/>
                    <a:pt x="65" y="9"/>
                  </a:cubicBezTo>
                  <a:cubicBezTo>
                    <a:pt x="44" y="17"/>
                    <a:pt x="16" y="24"/>
                    <a:pt x="2" y="43"/>
                  </a:cubicBezTo>
                  <a:cubicBezTo>
                    <a:pt x="1" y="46"/>
                    <a:pt x="3" y="51"/>
                    <a:pt x="7" y="51"/>
                  </a:cubicBezTo>
                  <a:cubicBezTo>
                    <a:pt x="8" y="51"/>
                    <a:pt x="8" y="51"/>
                    <a:pt x="9" y="51"/>
                  </a:cubicBezTo>
                  <a:cubicBezTo>
                    <a:pt x="18" y="49"/>
                    <a:pt x="28" y="43"/>
                    <a:pt x="39" y="39"/>
                  </a:cubicBezTo>
                  <a:cubicBezTo>
                    <a:pt x="49" y="35"/>
                    <a:pt x="61" y="31"/>
                    <a:pt x="71" y="30"/>
                  </a:cubicBezTo>
                  <a:cubicBezTo>
                    <a:pt x="83" y="27"/>
                    <a:pt x="96" y="26"/>
                    <a:pt x="108" y="26"/>
                  </a:cubicBezTo>
                  <a:cubicBezTo>
                    <a:pt x="118" y="26"/>
                    <a:pt x="129" y="27"/>
                    <a:pt x="139" y="29"/>
                  </a:cubicBezTo>
                  <a:cubicBezTo>
                    <a:pt x="161" y="31"/>
                    <a:pt x="183" y="36"/>
                    <a:pt x="203" y="46"/>
                  </a:cubicBezTo>
                  <a:cubicBezTo>
                    <a:pt x="214" y="51"/>
                    <a:pt x="223" y="56"/>
                    <a:pt x="232" y="61"/>
                  </a:cubicBezTo>
                  <a:cubicBezTo>
                    <a:pt x="242" y="68"/>
                    <a:pt x="253" y="73"/>
                    <a:pt x="262" y="81"/>
                  </a:cubicBezTo>
                  <a:cubicBezTo>
                    <a:pt x="264" y="82"/>
                    <a:pt x="266" y="82"/>
                    <a:pt x="268" y="82"/>
                  </a:cubicBezTo>
                  <a:cubicBezTo>
                    <a:pt x="277" y="82"/>
                    <a:pt x="282" y="70"/>
                    <a:pt x="276" y="63"/>
                  </a:cubicBezTo>
                  <a:cubicBezTo>
                    <a:pt x="268" y="52"/>
                    <a:pt x="260" y="44"/>
                    <a:pt x="250" y="36"/>
                  </a:cubicBezTo>
                  <a:cubicBezTo>
                    <a:pt x="238" y="29"/>
                    <a:pt x="226" y="23"/>
                    <a:pt x="214" y="18"/>
                  </a:cubicBezTo>
                  <a:cubicBezTo>
                    <a:pt x="189" y="8"/>
                    <a:pt x="165" y="3"/>
                    <a:pt x="138" y="1"/>
                  </a:cubicBezTo>
                  <a:cubicBezTo>
                    <a:pt x="133" y="1"/>
                    <a:pt x="128" y="0"/>
                    <a:pt x="1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1" name="Google Shape;601;p13"/>
            <p:cNvSpPr/>
            <p:nvPr/>
          </p:nvSpPr>
          <p:spPr>
            <a:xfrm>
              <a:off x="1983050" y="3748100"/>
              <a:ext cx="5525" cy="2775"/>
            </a:xfrm>
            <a:custGeom>
              <a:avLst/>
              <a:gdLst/>
              <a:ahLst/>
              <a:cxnLst/>
              <a:rect l="l" t="t" r="r" b="b"/>
              <a:pathLst>
                <a:path w="221" h="111" extrusionOk="0">
                  <a:moveTo>
                    <a:pt x="154" y="0"/>
                  </a:moveTo>
                  <a:cubicBezTo>
                    <a:pt x="132" y="2"/>
                    <a:pt x="110" y="6"/>
                    <a:pt x="89" y="15"/>
                  </a:cubicBezTo>
                  <a:cubicBezTo>
                    <a:pt x="52" y="34"/>
                    <a:pt x="15" y="62"/>
                    <a:pt x="2" y="103"/>
                  </a:cubicBezTo>
                  <a:cubicBezTo>
                    <a:pt x="1" y="107"/>
                    <a:pt x="4" y="111"/>
                    <a:pt x="7" y="111"/>
                  </a:cubicBezTo>
                  <a:cubicBezTo>
                    <a:pt x="9" y="111"/>
                    <a:pt x="10" y="110"/>
                    <a:pt x="11" y="109"/>
                  </a:cubicBezTo>
                  <a:cubicBezTo>
                    <a:pt x="24" y="94"/>
                    <a:pt x="35" y="79"/>
                    <a:pt x="51" y="67"/>
                  </a:cubicBezTo>
                  <a:cubicBezTo>
                    <a:pt x="66" y="55"/>
                    <a:pt x="83" y="46"/>
                    <a:pt x="100" y="41"/>
                  </a:cubicBezTo>
                  <a:cubicBezTo>
                    <a:pt x="119" y="35"/>
                    <a:pt x="136" y="31"/>
                    <a:pt x="154" y="30"/>
                  </a:cubicBezTo>
                  <a:cubicBezTo>
                    <a:pt x="164" y="30"/>
                    <a:pt x="173" y="30"/>
                    <a:pt x="183" y="31"/>
                  </a:cubicBezTo>
                  <a:cubicBezTo>
                    <a:pt x="188" y="32"/>
                    <a:pt x="193" y="34"/>
                    <a:pt x="199" y="34"/>
                  </a:cubicBezTo>
                  <a:cubicBezTo>
                    <a:pt x="204" y="34"/>
                    <a:pt x="207" y="32"/>
                    <a:pt x="212" y="30"/>
                  </a:cubicBezTo>
                  <a:cubicBezTo>
                    <a:pt x="220" y="30"/>
                    <a:pt x="221" y="22"/>
                    <a:pt x="217" y="16"/>
                  </a:cubicBezTo>
                  <a:cubicBezTo>
                    <a:pt x="212" y="11"/>
                    <a:pt x="209" y="8"/>
                    <a:pt x="204" y="5"/>
                  </a:cubicBezTo>
                  <a:cubicBezTo>
                    <a:pt x="199" y="2"/>
                    <a:pt x="192" y="2"/>
                    <a:pt x="185" y="2"/>
                  </a:cubicBezTo>
                  <a:cubicBezTo>
                    <a:pt x="174" y="0"/>
                    <a:pt x="164" y="0"/>
                    <a:pt x="1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02"/>
        <p:cNvGrpSpPr/>
        <p:nvPr/>
      </p:nvGrpSpPr>
      <p:grpSpPr>
        <a:xfrm>
          <a:off x="0" y="0"/>
          <a:ext cx="0" cy="0"/>
          <a:chOff x="0" y="0"/>
          <a:chExt cx="0" cy="0"/>
        </a:xfrm>
      </p:grpSpPr>
      <p:grpSp>
        <p:nvGrpSpPr>
          <p:cNvPr id="603" name="Google Shape;603;p14"/>
          <p:cNvGrpSpPr/>
          <p:nvPr/>
        </p:nvGrpSpPr>
        <p:grpSpPr>
          <a:xfrm>
            <a:off x="-807700" y="-150494"/>
            <a:ext cx="11108498" cy="7146738"/>
            <a:chOff x="-807700" y="-150494"/>
            <a:chExt cx="11108498" cy="7146738"/>
          </a:xfrm>
        </p:grpSpPr>
        <p:sp>
          <p:nvSpPr>
            <p:cNvPr id="604" name="Google Shape;604;p14"/>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5" name="Google Shape;605;p14"/>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6" name="Google Shape;606;p14"/>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607" name="Google Shape;607;p14"/>
          <p:cNvSpPr txBox="1">
            <a:spLocks noGrp="1"/>
          </p:cNvSpPr>
          <p:nvPr>
            <p:ph type="title"/>
          </p:nvPr>
        </p:nvSpPr>
        <p:spPr>
          <a:xfrm rot="-702">
            <a:off x="1037700" y="2588475"/>
            <a:ext cx="2936700" cy="6045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800"/>
              <a:buNone/>
              <a:defRPr sz="2400">
                <a:solidFill>
                  <a:schemeClr val="accent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p:txBody>
      </p:sp>
      <p:sp>
        <p:nvSpPr>
          <p:cNvPr id="608" name="Google Shape;608;p14"/>
          <p:cNvSpPr txBox="1">
            <a:spLocks noGrp="1"/>
          </p:cNvSpPr>
          <p:nvPr>
            <p:ph type="subTitle" idx="1"/>
          </p:nvPr>
        </p:nvSpPr>
        <p:spPr>
          <a:xfrm>
            <a:off x="1037700" y="1240500"/>
            <a:ext cx="4058100" cy="1431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grpSp>
        <p:nvGrpSpPr>
          <p:cNvPr id="609" name="Google Shape;609;p14"/>
          <p:cNvGrpSpPr/>
          <p:nvPr/>
        </p:nvGrpSpPr>
        <p:grpSpPr>
          <a:xfrm>
            <a:off x="3205200" y="3835522"/>
            <a:ext cx="988927" cy="480308"/>
            <a:chOff x="1492875" y="1181650"/>
            <a:chExt cx="487300" cy="236675"/>
          </a:xfrm>
        </p:grpSpPr>
        <p:sp>
          <p:nvSpPr>
            <p:cNvPr id="610" name="Google Shape;610;p14"/>
            <p:cNvSpPr/>
            <p:nvPr/>
          </p:nvSpPr>
          <p:spPr>
            <a:xfrm>
              <a:off x="1505975" y="1254400"/>
              <a:ext cx="17725" cy="163925"/>
            </a:xfrm>
            <a:custGeom>
              <a:avLst/>
              <a:gdLst/>
              <a:ahLst/>
              <a:cxnLst/>
              <a:rect l="l" t="t" r="r" b="b"/>
              <a:pathLst>
                <a:path w="709" h="6557" extrusionOk="0">
                  <a:moveTo>
                    <a:pt x="190" y="1"/>
                  </a:moveTo>
                  <a:cubicBezTo>
                    <a:pt x="122" y="1"/>
                    <a:pt x="61" y="43"/>
                    <a:pt x="28" y="153"/>
                  </a:cubicBezTo>
                  <a:cubicBezTo>
                    <a:pt x="1" y="239"/>
                    <a:pt x="2" y="338"/>
                    <a:pt x="3" y="433"/>
                  </a:cubicBezTo>
                  <a:cubicBezTo>
                    <a:pt x="23" y="2033"/>
                    <a:pt x="43" y="3634"/>
                    <a:pt x="64" y="5233"/>
                  </a:cubicBezTo>
                  <a:cubicBezTo>
                    <a:pt x="67" y="5539"/>
                    <a:pt x="72" y="6136"/>
                    <a:pt x="171" y="6398"/>
                  </a:cubicBezTo>
                  <a:cubicBezTo>
                    <a:pt x="214" y="6513"/>
                    <a:pt x="280" y="6556"/>
                    <a:pt x="356" y="6556"/>
                  </a:cubicBezTo>
                  <a:cubicBezTo>
                    <a:pt x="452" y="6556"/>
                    <a:pt x="563" y="6485"/>
                    <a:pt x="656" y="6397"/>
                  </a:cubicBezTo>
                  <a:cubicBezTo>
                    <a:pt x="709" y="4554"/>
                    <a:pt x="647" y="2710"/>
                    <a:pt x="585" y="869"/>
                  </a:cubicBezTo>
                  <a:cubicBezTo>
                    <a:pt x="578" y="664"/>
                    <a:pt x="570"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1" name="Google Shape;611;p14"/>
            <p:cNvSpPr/>
            <p:nvPr/>
          </p:nvSpPr>
          <p:spPr>
            <a:xfrm>
              <a:off x="1538175" y="1254400"/>
              <a:ext cx="17725" cy="163925"/>
            </a:xfrm>
            <a:custGeom>
              <a:avLst/>
              <a:gdLst/>
              <a:ahLst/>
              <a:cxnLst/>
              <a:rect l="l" t="t" r="r" b="b"/>
              <a:pathLst>
                <a:path w="709" h="6557" extrusionOk="0">
                  <a:moveTo>
                    <a:pt x="190" y="1"/>
                  </a:moveTo>
                  <a:cubicBezTo>
                    <a:pt x="122" y="1"/>
                    <a:pt x="61" y="43"/>
                    <a:pt x="27" y="153"/>
                  </a:cubicBezTo>
                  <a:cubicBezTo>
                    <a:pt x="0" y="239"/>
                    <a:pt x="2" y="338"/>
                    <a:pt x="3" y="433"/>
                  </a:cubicBezTo>
                  <a:cubicBezTo>
                    <a:pt x="23" y="2033"/>
                    <a:pt x="44"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70"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2" name="Google Shape;612;p14"/>
            <p:cNvSpPr/>
            <p:nvPr/>
          </p:nvSpPr>
          <p:spPr>
            <a:xfrm>
              <a:off x="1570425" y="1254400"/>
              <a:ext cx="17725" cy="163925"/>
            </a:xfrm>
            <a:custGeom>
              <a:avLst/>
              <a:gdLst/>
              <a:ahLst/>
              <a:cxnLst/>
              <a:rect l="l" t="t" r="r" b="b"/>
              <a:pathLst>
                <a:path w="709" h="6557" extrusionOk="0">
                  <a:moveTo>
                    <a:pt x="190" y="1"/>
                  </a:moveTo>
                  <a:cubicBezTo>
                    <a:pt x="122" y="1"/>
                    <a:pt x="60" y="43"/>
                    <a:pt x="27" y="153"/>
                  </a:cubicBezTo>
                  <a:cubicBezTo>
                    <a:pt x="0" y="239"/>
                    <a:pt x="2" y="338"/>
                    <a:pt x="3" y="433"/>
                  </a:cubicBezTo>
                  <a:cubicBezTo>
                    <a:pt x="23" y="2033"/>
                    <a:pt x="43" y="3634"/>
                    <a:pt x="62" y="5233"/>
                  </a:cubicBezTo>
                  <a:cubicBezTo>
                    <a:pt x="66" y="5539"/>
                    <a:pt x="72" y="6136"/>
                    <a:pt x="169" y="6398"/>
                  </a:cubicBezTo>
                  <a:cubicBezTo>
                    <a:pt x="212" y="6513"/>
                    <a:pt x="279"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3" name="Google Shape;613;p14"/>
            <p:cNvSpPr/>
            <p:nvPr/>
          </p:nvSpPr>
          <p:spPr>
            <a:xfrm>
              <a:off x="16026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5" y="6397"/>
                  </a:cubicBezTo>
                  <a:cubicBezTo>
                    <a:pt x="709" y="4554"/>
                    <a:pt x="646" y="2710"/>
                    <a:pt x="583" y="869"/>
                  </a:cubicBezTo>
                  <a:cubicBezTo>
                    <a:pt x="577" y="664"/>
                    <a:pt x="570" y="453"/>
                    <a:pt x="506"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4" name="Google Shape;614;p14"/>
            <p:cNvSpPr/>
            <p:nvPr/>
          </p:nvSpPr>
          <p:spPr>
            <a:xfrm>
              <a:off x="1634900" y="1254400"/>
              <a:ext cx="17700" cy="163925"/>
            </a:xfrm>
            <a:custGeom>
              <a:avLst/>
              <a:gdLst/>
              <a:ahLst/>
              <a:cxnLst/>
              <a:rect l="l" t="t" r="r" b="b"/>
              <a:pathLst>
                <a:path w="708" h="6557" extrusionOk="0">
                  <a:moveTo>
                    <a:pt x="189" y="1"/>
                  </a:moveTo>
                  <a:cubicBezTo>
                    <a:pt x="121" y="1"/>
                    <a:pt x="60" y="43"/>
                    <a:pt x="27" y="153"/>
                  </a:cubicBezTo>
                  <a:cubicBezTo>
                    <a:pt x="0" y="239"/>
                    <a:pt x="1" y="338"/>
                    <a:pt x="2" y="433"/>
                  </a:cubicBezTo>
                  <a:cubicBezTo>
                    <a:pt x="22" y="2033"/>
                    <a:pt x="42" y="3634"/>
                    <a:pt x="62" y="5233"/>
                  </a:cubicBezTo>
                  <a:cubicBezTo>
                    <a:pt x="66" y="5539"/>
                    <a:pt x="71" y="6136"/>
                    <a:pt x="170" y="6398"/>
                  </a:cubicBezTo>
                  <a:cubicBezTo>
                    <a:pt x="213" y="6513"/>
                    <a:pt x="279" y="6556"/>
                    <a:pt x="355" y="6556"/>
                  </a:cubicBezTo>
                  <a:cubicBezTo>
                    <a:pt x="451" y="6556"/>
                    <a:pt x="562" y="6485"/>
                    <a:pt x="655" y="6397"/>
                  </a:cubicBezTo>
                  <a:cubicBezTo>
                    <a:pt x="708" y="4554"/>
                    <a:pt x="645" y="2710"/>
                    <a:pt x="583" y="869"/>
                  </a:cubicBezTo>
                  <a:cubicBezTo>
                    <a:pt x="576" y="664"/>
                    <a:pt x="569" y="453"/>
                    <a:pt x="505" y="276"/>
                  </a:cubicBezTo>
                  <a:cubicBezTo>
                    <a:pt x="455"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5" name="Google Shape;615;p14"/>
            <p:cNvSpPr/>
            <p:nvPr/>
          </p:nvSpPr>
          <p:spPr>
            <a:xfrm>
              <a:off x="1667125" y="1254400"/>
              <a:ext cx="17725" cy="163925"/>
            </a:xfrm>
            <a:custGeom>
              <a:avLst/>
              <a:gdLst/>
              <a:ahLst/>
              <a:cxnLst/>
              <a:rect l="l" t="t" r="r" b="b"/>
              <a:pathLst>
                <a:path w="709" h="6557" extrusionOk="0">
                  <a:moveTo>
                    <a:pt x="189" y="1"/>
                  </a:moveTo>
                  <a:cubicBezTo>
                    <a:pt x="121" y="1"/>
                    <a:pt x="60" y="43"/>
                    <a:pt x="27" y="153"/>
                  </a:cubicBezTo>
                  <a:cubicBezTo>
                    <a:pt x="0" y="239"/>
                    <a:pt x="1" y="338"/>
                    <a:pt x="2" y="433"/>
                  </a:cubicBezTo>
                  <a:cubicBezTo>
                    <a:pt x="23" y="2033"/>
                    <a:pt x="43" y="3634"/>
                    <a:pt x="62" y="5233"/>
                  </a:cubicBezTo>
                  <a:cubicBezTo>
                    <a:pt x="66" y="5539"/>
                    <a:pt x="71" y="6136"/>
                    <a:pt x="170" y="6398"/>
                  </a:cubicBezTo>
                  <a:cubicBezTo>
                    <a:pt x="213" y="6513"/>
                    <a:pt x="280" y="6556"/>
                    <a:pt x="355" y="6556"/>
                  </a:cubicBezTo>
                  <a:cubicBezTo>
                    <a:pt x="452" y="6556"/>
                    <a:pt x="563" y="6485"/>
                    <a:pt x="655" y="6397"/>
                  </a:cubicBezTo>
                  <a:cubicBezTo>
                    <a:pt x="708" y="4554"/>
                    <a:pt x="645" y="2710"/>
                    <a:pt x="584" y="869"/>
                  </a:cubicBezTo>
                  <a:cubicBezTo>
                    <a:pt x="576" y="664"/>
                    <a:pt x="569" y="453"/>
                    <a:pt x="505"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6" name="Google Shape;616;p14"/>
            <p:cNvSpPr/>
            <p:nvPr/>
          </p:nvSpPr>
          <p:spPr>
            <a:xfrm>
              <a:off x="16993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6" y="5539"/>
                    <a:pt x="72" y="6136"/>
                    <a:pt x="170" y="6398"/>
                  </a:cubicBezTo>
                  <a:cubicBezTo>
                    <a:pt x="213" y="6513"/>
                    <a:pt x="280"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7" name="Google Shape;617;p14"/>
            <p:cNvSpPr/>
            <p:nvPr/>
          </p:nvSpPr>
          <p:spPr>
            <a:xfrm>
              <a:off x="1731575" y="1254400"/>
              <a:ext cx="17725" cy="163925"/>
            </a:xfrm>
            <a:custGeom>
              <a:avLst/>
              <a:gdLst/>
              <a:ahLst/>
              <a:cxnLst/>
              <a:rect l="l" t="t" r="r" b="b"/>
              <a:pathLst>
                <a:path w="709" h="6557" extrusionOk="0">
                  <a:moveTo>
                    <a:pt x="190"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6" y="6397"/>
                  </a:cubicBezTo>
                  <a:cubicBezTo>
                    <a:pt x="709" y="4554"/>
                    <a:pt x="646" y="2710"/>
                    <a:pt x="583" y="869"/>
                  </a:cubicBezTo>
                  <a:cubicBezTo>
                    <a:pt x="577" y="664"/>
                    <a:pt x="570" y="453"/>
                    <a:pt x="506" y="276"/>
                  </a:cubicBezTo>
                  <a:cubicBezTo>
                    <a:pt x="456" y="138"/>
                    <a:pt x="311"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8" name="Google Shape;618;p14"/>
            <p:cNvSpPr/>
            <p:nvPr/>
          </p:nvSpPr>
          <p:spPr>
            <a:xfrm>
              <a:off x="1763750" y="1254400"/>
              <a:ext cx="17750" cy="163925"/>
            </a:xfrm>
            <a:custGeom>
              <a:avLst/>
              <a:gdLst/>
              <a:ahLst/>
              <a:cxnLst/>
              <a:rect l="l" t="t" r="r" b="b"/>
              <a:pathLst>
                <a:path w="710" h="6557" extrusionOk="0">
                  <a:moveTo>
                    <a:pt x="191" y="1"/>
                  </a:moveTo>
                  <a:cubicBezTo>
                    <a:pt x="123" y="1"/>
                    <a:pt x="61" y="43"/>
                    <a:pt x="28" y="153"/>
                  </a:cubicBezTo>
                  <a:cubicBezTo>
                    <a:pt x="1" y="239"/>
                    <a:pt x="3" y="338"/>
                    <a:pt x="4" y="433"/>
                  </a:cubicBezTo>
                  <a:cubicBezTo>
                    <a:pt x="24" y="2033"/>
                    <a:pt x="43" y="3634"/>
                    <a:pt x="64" y="5233"/>
                  </a:cubicBezTo>
                  <a:cubicBezTo>
                    <a:pt x="68" y="5539"/>
                    <a:pt x="73" y="6136"/>
                    <a:pt x="171" y="6398"/>
                  </a:cubicBezTo>
                  <a:cubicBezTo>
                    <a:pt x="214" y="6513"/>
                    <a:pt x="281" y="6556"/>
                    <a:pt x="357" y="6556"/>
                  </a:cubicBezTo>
                  <a:cubicBezTo>
                    <a:pt x="453" y="6556"/>
                    <a:pt x="564" y="6485"/>
                    <a:pt x="657" y="6397"/>
                  </a:cubicBezTo>
                  <a:cubicBezTo>
                    <a:pt x="710" y="4554"/>
                    <a:pt x="647" y="2710"/>
                    <a:pt x="585" y="869"/>
                  </a:cubicBezTo>
                  <a:cubicBezTo>
                    <a:pt x="578" y="664"/>
                    <a:pt x="571" y="453"/>
                    <a:pt x="506" y="276"/>
                  </a:cubicBezTo>
                  <a:cubicBezTo>
                    <a:pt x="457" y="138"/>
                    <a:pt x="313" y="1"/>
                    <a:pt x="191"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9" name="Google Shape;619;p14"/>
            <p:cNvSpPr/>
            <p:nvPr/>
          </p:nvSpPr>
          <p:spPr>
            <a:xfrm>
              <a:off x="1796000" y="1254400"/>
              <a:ext cx="17750" cy="163925"/>
            </a:xfrm>
            <a:custGeom>
              <a:avLst/>
              <a:gdLst/>
              <a:ahLst/>
              <a:cxnLst/>
              <a:rect l="l" t="t" r="r" b="b"/>
              <a:pathLst>
                <a:path w="710" h="6557" extrusionOk="0">
                  <a:moveTo>
                    <a:pt x="190" y="1"/>
                  </a:moveTo>
                  <a:cubicBezTo>
                    <a:pt x="122" y="1"/>
                    <a:pt x="61" y="43"/>
                    <a:pt x="27" y="153"/>
                  </a:cubicBezTo>
                  <a:cubicBezTo>
                    <a:pt x="0" y="239"/>
                    <a:pt x="1" y="338"/>
                    <a:pt x="3"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6"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0" name="Google Shape;620;p14"/>
            <p:cNvSpPr/>
            <p:nvPr/>
          </p:nvSpPr>
          <p:spPr>
            <a:xfrm>
              <a:off x="1828225" y="1254400"/>
              <a:ext cx="17700" cy="163925"/>
            </a:xfrm>
            <a:custGeom>
              <a:avLst/>
              <a:gdLst/>
              <a:ahLst/>
              <a:cxnLst/>
              <a:rect l="l" t="t" r="r" b="b"/>
              <a:pathLst>
                <a:path w="708" h="6557" extrusionOk="0">
                  <a:moveTo>
                    <a:pt x="190" y="1"/>
                  </a:moveTo>
                  <a:cubicBezTo>
                    <a:pt x="122" y="1"/>
                    <a:pt x="61" y="43"/>
                    <a:pt x="27" y="153"/>
                  </a:cubicBezTo>
                  <a:cubicBezTo>
                    <a:pt x="1" y="239"/>
                    <a:pt x="3" y="338"/>
                    <a:pt x="3" y="433"/>
                  </a:cubicBezTo>
                  <a:cubicBezTo>
                    <a:pt x="22" y="2033"/>
                    <a:pt x="42" y="3634"/>
                    <a:pt x="62" y="5233"/>
                  </a:cubicBezTo>
                  <a:cubicBezTo>
                    <a:pt x="65" y="5539"/>
                    <a:pt x="72" y="6136"/>
                    <a:pt x="169" y="6398"/>
                  </a:cubicBezTo>
                  <a:cubicBezTo>
                    <a:pt x="212" y="6513"/>
                    <a:pt x="279" y="6556"/>
                    <a:pt x="355" y="6556"/>
                  </a:cubicBezTo>
                  <a:cubicBezTo>
                    <a:pt x="451" y="6556"/>
                    <a:pt x="562" y="6485"/>
                    <a:pt x="654" y="6397"/>
                  </a:cubicBezTo>
                  <a:cubicBezTo>
                    <a:pt x="707" y="4554"/>
                    <a:pt x="646" y="2710"/>
                    <a:pt x="583" y="869"/>
                  </a:cubicBezTo>
                  <a:cubicBezTo>
                    <a:pt x="577" y="664"/>
                    <a:pt x="568"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1" name="Google Shape;621;p14"/>
            <p:cNvSpPr/>
            <p:nvPr/>
          </p:nvSpPr>
          <p:spPr>
            <a:xfrm>
              <a:off x="1860450" y="1254400"/>
              <a:ext cx="17750" cy="163925"/>
            </a:xfrm>
            <a:custGeom>
              <a:avLst/>
              <a:gdLst/>
              <a:ahLst/>
              <a:cxnLst/>
              <a:rect l="l" t="t" r="r" b="b"/>
              <a:pathLst>
                <a:path w="710" h="6557" extrusionOk="0">
                  <a:moveTo>
                    <a:pt x="190" y="1"/>
                  </a:moveTo>
                  <a:cubicBezTo>
                    <a:pt x="122" y="1"/>
                    <a:pt x="61" y="43"/>
                    <a:pt x="27" y="153"/>
                  </a:cubicBezTo>
                  <a:cubicBezTo>
                    <a:pt x="1" y="239"/>
                    <a:pt x="3" y="338"/>
                    <a:pt x="4" y="433"/>
                  </a:cubicBezTo>
                  <a:cubicBezTo>
                    <a:pt x="24" y="2033"/>
                    <a:pt x="43" y="3634"/>
                    <a:pt x="63" y="5233"/>
                  </a:cubicBezTo>
                  <a:cubicBezTo>
                    <a:pt x="68" y="5539"/>
                    <a:pt x="73" y="6136"/>
                    <a:pt x="171" y="6398"/>
                  </a:cubicBezTo>
                  <a:cubicBezTo>
                    <a:pt x="214" y="6513"/>
                    <a:pt x="281" y="6556"/>
                    <a:pt x="356" y="6556"/>
                  </a:cubicBezTo>
                  <a:cubicBezTo>
                    <a:pt x="453" y="6556"/>
                    <a:pt x="564" y="6485"/>
                    <a:pt x="657" y="6397"/>
                  </a:cubicBezTo>
                  <a:cubicBezTo>
                    <a:pt x="710" y="4554"/>
                    <a:pt x="647" y="2710"/>
                    <a:pt x="584" y="869"/>
                  </a:cubicBezTo>
                  <a:cubicBezTo>
                    <a:pt x="578" y="664"/>
                    <a:pt x="571" y="453"/>
                    <a:pt x="507"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2" name="Google Shape;622;p14"/>
            <p:cNvSpPr/>
            <p:nvPr/>
          </p:nvSpPr>
          <p:spPr>
            <a:xfrm>
              <a:off x="1892700" y="1254400"/>
              <a:ext cx="17725" cy="163925"/>
            </a:xfrm>
            <a:custGeom>
              <a:avLst/>
              <a:gdLst/>
              <a:ahLst/>
              <a:cxnLst/>
              <a:rect l="l" t="t" r="r" b="b"/>
              <a:pathLst>
                <a:path w="709" h="6557" extrusionOk="0">
                  <a:moveTo>
                    <a:pt x="189" y="1"/>
                  </a:moveTo>
                  <a:cubicBezTo>
                    <a:pt x="121" y="1"/>
                    <a:pt x="60" y="43"/>
                    <a:pt x="27" y="153"/>
                  </a:cubicBezTo>
                  <a:cubicBezTo>
                    <a:pt x="0" y="239"/>
                    <a:pt x="1" y="338"/>
                    <a:pt x="3" y="433"/>
                  </a:cubicBezTo>
                  <a:cubicBezTo>
                    <a:pt x="22" y="2033"/>
                    <a:pt x="43"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69" y="453"/>
                    <a:pt x="505" y="276"/>
                  </a:cubicBezTo>
                  <a:cubicBezTo>
                    <a:pt x="456" y="138"/>
                    <a:pt x="312"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3" name="Google Shape;623;p14"/>
            <p:cNvSpPr/>
            <p:nvPr/>
          </p:nvSpPr>
          <p:spPr>
            <a:xfrm>
              <a:off x="1924925" y="1254400"/>
              <a:ext cx="17750" cy="163925"/>
            </a:xfrm>
            <a:custGeom>
              <a:avLst/>
              <a:gdLst/>
              <a:ahLst/>
              <a:cxnLst/>
              <a:rect l="l" t="t" r="r" b="b"/>
              <a:pathLst>
                <a:path w="710" h="6557" extrusionOk="0">
                  <a:moveTo>
                    <a:pt x="190" y="1"/>
                  </a:moveTo>
                  <a:cubicBezTo>
                    <a:pt x="122" y="1"/>
                    <a:pt x="60" y="43"/>
                    <a:pt x="27" y="153"/>
                  </a:cubicBezTo>
                  <a:cubicBezTo>
                    <a:pt x="0" y="239"/>
                    <a:pt x="2" y="338"/>
                    <a:pt x="4"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7"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4" name="Google Shape;624;p14"/>
            <p:cNvSpPr/>
            <p:nvPr/>
          </p:nvSpPr>
          <p:spPr>
            <a:xfrm>
              <a:off x="1957150" y="1254400"/>
              <a:ext cx="17750" cy="163925"/>
            </a:xfrm>
            <a:custGeom>
              <a:avLst/>
              <a:gdLst/>
              <a:ahLst/>
              <a:cxnLst/>
              <a:rect l="l" t="t" r="r" b="b"/>
              <a:pathLst>
                <a:path w="710" h="6557" extrusionOk="0">
                  <a:moveTo>
                    <a:pt x="190" y="1"/>
                  </a:moveTo>
                  <a:cubicBezTo>
                    <a:pt x="122" y="1"/>
                    <a:pt x="61" y="43"/>
                    <a:pt x="27" y="153"/>
                  </a:cubicBezTo>
                  <a:cubicBezTo>
                    <a:pt x="1" y="239"/>
                    <a:pt x="2" y="338"/>
                    <a:pt x="4" y="433"/>
                  </a:cubicBezTo>
                  <a:cubicBezTo>
                    <a:pt x="23" y="2033"/>
                    <a:pt x="43" y="3634"/>
                    <a:pt x="63" y="5233"/>
                  </a:cubicBezTo>
                  <a:cubicBezTo>
                    <a:pt x="67" y="5539"/>
                    <a:pt x="73" y="6136"/>
                    <a:pt x="170" y="6398"/>
                  </a:cubicBezTo>
                  <a:cubicBezTo>
                    <a:pt x="214" y="6513"/>
                    <a:pt x="281" y="6556"/>
                    <a:pt x="356" y="6556"/>
                  </a:cubicBezTo>
                  <a:cubicBezTo>
                    <a:pt x="453" y="6556"/>
                    <a:pt x="564" y="6485"/>
                    <a:pt x="656" y="6397"/>
                  </a:cubicBezTo>
                  <a:cubicBezTo>
                    <a:pt x="709" y="4554"/>
                    <a:pt x="647" y="2710"/>
                    <a:pt x="584" y="869"/>
                  </a:cubicBezTo>
                  <a:cubicBezTo>
                    <a:pt x="578" y="664"/>
                    <a:pt x="569"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5" name="Google Shape;625;p14"/>
            <p:cNvSpPr/>
            <p:nvPr/>
          </p:nvSpPr>
          <p:spPr>
            <a:xfrm>
              <a:off x="1510075" y="1181650"/>
              <a:ext cx="457400" cy="82575"/>
            </a:xfrm>
            <a:custGeom>
              <a:avLst/>
              <a:gdLst/>
              <a:ahLst/>
              <a:cxnLst/>
              <a:rect l="l" t="t" r="r" b="b"/>
              <a:pathLst>
                <a:path w="18296" h="3303" extrusionOk="0">
                  <a:moveTo>
                    <a:pt x="16624" y="0"/>
                  </a:moveTo>
                  <a:cubicBezTo>
                    <a:pt x="15573" y="13"/>
                    <a:pt x="14475" y="17"/>
                    <a:pt x="13354" y="17"/>
                  </a:cubicBezTo>
                  <a:cubicBezTo>
                    <a:pt x="11309" y="17"/>
                    <a:pt x="9190" y="3"/>
                    <a:pt x="7144" y="3"/>
                  </a:cubicBezTo>
                  <a:cubicBezTo>
                    <a:pt x="6005" y="3"/>
                    <a:pt x="4888" y="7"/>
                    <a:pt x="3820" y="20"/>
                  </a:cubicBezTo>
                  <a:cubicBezTo>
                    <a:pt x="3116" y="30"/>
                    <a:pt x="2436" y="116"/>
                    <a:pt x="1757" y="304"/>
                  </a:cubicBezTo>
                  <a:cubicBezTo>
                    <a:pt x="1171" y="1194"/>
                    <a:pt x="585" y="2084"/>
                    <a:pt x="0" y="2976"/>
                  </a:cubicBezTo>
                  <a:cubicBezTo>
                    <a:pt x="2405" y="3210"/>
                    <a:pt x="4841" y="3302"/>
                    <a:pt x="7284" y="3302"/>
                  </a:cubicBezTo>
                  <a:cubicBezTo>
                    <a:pt x="10965" y="3302"/>
                    <a:pt x="14663" y="3093"/>
                    <a:pt x="18295" y="2846"/>
                  </a:cubicBezTo>
                  <a:cubicBezTo>
                    <a:pt x="17729" y="1732"/>
                    <a:pt x="17287" y="996"/>
                    <a:pt x="16624"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6" name="Google Shape;626;p14"/>
            <p:cNvSpPr/>
            <p:nvPr/>
          </p:nvSpPr>
          <p:spPr>
            <a:xfrm>
              <a:off x="1492875" y="1246475"/>
              <a:ext cx="487300" cy="29450"/>
            </a:xfrm>
            <a:custGeom>
              <a:avLst/>
              <a:gdLst/>
              <a:ahLst/>
              <a:cxnLst/>
              <a:rect l="l" t="t" r="r" b="b"/>
              <a:pathLst>
                <a:path w="19492" h="1178" extrusionOk="0">
                  <a:moveTo>
                    <a:pt x="16627" y="1"/>
                  </a:moveTo>
                  <a:cubicBezTo>
                    <a:pt x="12727" y="1"/>
                    <a:pt x="8979" y="136"/>
                    <a:pt x="4586" y="136"/>
                  </a:cubicBezTo>
                  <a:cubicBezTo>
                    <a:pt x="3744" y="136"/>
                    <a:pt x="2879" y="131"/>
                    <a:pt x="1984" y="119"/>
                  </a:cubicBezTo>
                  <a:cubicBezTo>
                    <a:pt x="1875" y="118"/>
                    <a:pt x="1767" y="117"/>
                    <a:pt x="1659" y="117"/>
                  </a:cubicBezTo>
                  <a:cubicBezTo>
                    <a:pt x="1091" y="117"/>
                    <a:pt x="536" y="151"/>
                    <a:pt x="1" y="354"/>
                  </a:cubicBezTo>
                  <a:lnTo>
                    <a:pt x="1" y="1090"/>
                  </a:lnTo>
                  <a:cubicBezTo>
                    <a:pt x="2082" y="1152"/>
                    <a:pt x="4176" y="1177"/>
                    <a:pt x="6278" y="1177"/>
                  </a:cubicBezTo>
                  <a:cubicBezTo>
                    <a:pt x="10625" y="1177"/>
                    <a:pt x="15005" y="1068"/>
                    <a:pt x="19375" y="944"/>
                  </a:cubicBezTo>
                  <a:cubicBezTo>
                    <a:pt x="19409" y="804"/>
                    <a:pt x="19492" y="395"/>
                    <a:pt x="19456" y="253"/>
                  </a:cubicBezTo>
                  <a:cubicBezTo>
                    <a:pt x="19419" y="112"/>
                    <a:pt x="19298" y="25"/>
                    <a:pt x="19153" y="22"/>
                  </a:cubicBezTo>
                  <a:cubicBezTo>
                    <a:pt x="18299" y="7"/>
                    <a:pt x="17460" y="1"/>
                    <a:pt x="16627"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7" name="Google Shape;627;p14"/>
            <p:cNvSpPr/>
            <p:nvPr/>
          </p:nvSpPr>
          <p:spPr>
            <a:xfrm>
              <a:off x="1525450" y="1248250"/>
              <a:ext cx="429750" cy="5600"/>
            </a:xfrm>
            <a:custGeom>
              <a:avLst/>
              <a:gdLst/>
              <a:ahLst/>
              <a:cxnLst/>
              <a:rect l="l" t="t" r="r" b="b"/>
              <a:pathLst>
                <a:path w="17190" h="224" extrusionOk="0">
                  <a:moveTo>
                    <a:pt x="16505" y="1"/>
                  </a:moveTo>
                  <a:cubicBezTo>
                    <a:pt x="14493" y="1"/>
                    <a:pt x="12482" y="33"/>
                    <a:pt x="10471" y="40"/>
                  </a:cubicBezTo>
                  <a:cubicBezTo>
                    <a:pt x="8244" y="46"/>
                    <a:pt x="6017" y="70"/>
                    <a:pt x="3791" y="84"/>
                  </a:cubicBezTo>
                  <a:cubicBezTo>
                    <a:pt x="3176" y="88"/>
                    <a:pt x="2559" y="93"/>
                    <a:pt x="1944" y="102"/>
                  </a:cubicBezTo>
                  <a:cubicBezTo>
                    <a:pt x="1877" y="102"/>
                    <a:pt x="1810" y="103"/>
                    <a:pt x="1743" y="103"/>
                  </a:cubicBezTo>
                  <a:cubicBezTo>
                    <a:pt x="1527" y="103"/>
                    <a:pt x="1308" y="100"/>
                    <a:pt x="1090" y="100"/>
                  </a:cubicBezTo>
                  <a:cubicBezTo>
                    <a:pt x="732" y="100"/>
                    <a:pt x="374" y="108"/>
                    <a:pt x="24" y="151"/>
                  </a:cubicBezTo>
                  <a:cubicBezTo>
                    <a:pt x="1" y="155"/>
                    <a:pt x="1" y="186"/>
                    <a:pt x="24" y="189"/>
                  </a:cubicBezTo>
                  <a:cubicBezTo>
                    <a:pt x="268" y="215"/>
                    <a:pt x="515" y="223"/>
                    <a:pt x="763" y="223"/>
                  </a:cubicBezTo>
                  <a:cubicBezTo>
                    <a:pt x="1086" y="223"/>
                    <a:pt x="1411" y="210"/>
                    <a:pt x="1729" y="209"/>
                  </a:cubicBezTo>
                  <a:cubicBezTo>
                    <a:pt x="2275" y="206"/>
                    <a:pt x="2820" y="204"/>
                    <a:pt x="3365" y="199"/>
                  </a:cubicBezTo>
                  <a:cubicBezTo>
                    <a:pt x="4477" y="189"/>
                    <a:pt x="5591" y="179"/>
                    <a:pt x="6704" y="168"/>
                  </a:cubicBezTo>
                  <a:cubicBezTo>
                    <a:pt x="8931" y="149"/>
                    <a:pt x="11157" y="115"/>
                    <a:pt x="13384" y="97"/>
                  </a:cubicBezTo>
                  <a:cubicBezTo>
                    <a:pt x="14640" y="87"/>
                    <a:pt x="15894" y="87"/>
                    <a:pt x="17151" y="61"/>
                  </a:cubicBezTo>
                  <a:cubicBezTo>
                    <a:pt x="17189" y="61"/>
                    <a:pt x="17189" y="2"/>
                    <a:pt x="17151" y="2"/>
                  </a:cubicBezTo>
                  <a:cubicBezTo>
                    <a:pt x="16935" y="1"/>
                    <a:pt x="16720" y="1"/>
                    <a:pt x="16505"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8" name="Google Shape;628;p14"/>
            <p:cNvSpPr/>
            <p:nvPr/>
          </p:nvSpPr>
          <p:spPr>
            <a:xfrm>
              <a:off x="1872000" y="1187775"/>
              <a:ext cx="45375" cy="62950"/>
            </a:xfrm>
            <a:custGeom>
              <a:avLst/>
              <a:gdLst/>
              <a:ahLst/>
              <a:cxnLst/>
              <a:rect l="l" t="t" r="r" b="b"/>
              <a:pathLst>
                <a:path w="1815" h="2518" extrusionOk="0">
                  <a:moveTo>
                    <a:pt x="1754" y="0"/>
                  </a:moveTo>
                  <a:cubicBezTo>
                    <a:pt x="1743" y="0"/>
                    <a:pt x="1732" y="4"/>
                    <a:pt x="1722" y="12"/>
                  </a:cubicBezTo>
                  <a:cubicBezTo>
                    <a:pt x="1626" y="92"/>
                    <a:pt x="1551" y="206"/>
                    <a:pt x="1474" y="304"/>
                  </a:cubicBezTo>
                  <a:cubicBezTo>
                    <a:pt x="1405" y="390"/>
                    <a:pt x="1337" y="476"/>
                    <a:pt x="1272" y="564"/>
                  </a:cubicBezTo>
                  <a:cubicBezTo>
                    <a:pt x="1117" y="767"/>
                    <a:pt x="966" y="973"/>
                    <a:pt x="821" y="1182"/>
                  </a:cubicBezTo>
                  <a:cubicBezTo>
                    <a:pt x="533" y="1596"/>
                    <a:pt x="260" y="2020"/>
                    <a:pt x="16" y="2460"/>
                  </a:cubicBezTo>
                  <a:cubicBezTo>
                    <a:pt x="0" y="2491"/>
                    <a:pt x="26" y="2518"/>
                    <a:pt x="51" y="2518"/>
                  </a:cubicBezTo>
                  <a:cubicBezTo>
                    <a:pt x="63" y="2518"/>
                    <a:pt x="75" y="2512"/>
                    <a:pt x="83" y="2499"/>
                  </a:cubicBezTo>
                  <a:cubicBezTo>
                    <a:pt x="348" y="2080"/>
                    <a:pt x="618" y="1662"/>
                    <a:pt x="904" y="1258"/>
                  </a:cubicBezTo>
                  <a:cubicBezTo>
                    <a:pt x="1043" y="1061"/>
                    <a:pt x="1187" y="867"/>
                    <a:pt x="1331" y="675"/>
                  </a:cubicBezTo>
                  <a:cubicBezTo>
                    <a:pt x="1413" y="565"/>
                    <a:pt x="1498" y="455"/>
                    <a:pt x="1584" y="346"/>
                  </a:cubicBezTo>
                  <a:cubicBezTo>
                    <a:pt x="1655" y="256"/>
                    <a:pt x="1741" y="168"/>
                    <a:pt x="1796" y="66"/>
                  </a:cubicBezTo>
                  <a:cubicBezTo>
                    <a:pt x="1814" y="31"/>
                    <a:pt x="1786" y="0"/>
                    <a:pt x="175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9" name="Google Shape;629;p14"/>
            <p:cNvSpPr/>
            <p:nvPr/>
          </p:nvSpPr>
          <p:spPr>
            <a:xfrm>
              <a:off x="1913225" y="1204625"/>
              <a:ext cx="17675" cy="32450"/>
            </a:xfrm>
            <a:custGeom>
              <a:avLst/>
              <a:gdLst/>
              <a:ahLst/>
              <a:cxnLst/>
              <a:rect l="l" t="t" r="r" b="b"/>
              <a:pathLst>
                <a:path w="707" h="1298" extrusionOk="0">
                  <a:moveTo>
                    <a:pt x="396" y="69"/>
                  </a:moveTo>
                  <a:cubicBezTo>
                    <a:pt x="458" y="69"/>
                    <a:pt x="518" y="108"/>
                    <a:pt x="556" y="170"/>
                  </a:cubicBezTo>
                  <a:cubicBezTo>
                    <a:pt x="612" y="260"/>
                    <a:pt x="625" y="380"/>
                    <a:pt x="633" y="483"/>
                  </a:cubicBezTo>
                  <a:cubicBezTo>
                    <a:pt x="649" y="680"/>
                    <a:pt x="631" y="914"/>
                    <a:pt x="536" y="1090"/>
                  </a:cubicBezTo>
                  <a:cubicBezTo>
                    <a:pt x="494" y="1171"/>
                    <a:pt x="412" y="1247"/>
                    <a:pt x="320" y="1247"/>
                  </a:cubicBezTo>
                  <a:cubicBezTo>
                    <a:pt x="302" y="1247"/>
                    <a:pt x="283" y="1244"/>
                    <a:pt x="265" y="1237"/>
                  </a:cubicBezTo>
                  <a:cubicBezTo>
                    <a:pt x="260" y="1236"/>
                    <a:pt x="258" y="1233"/>
                    <a:pt x="254" y="1232"/>
                  </a:cubicBezTo>
                  <a:cubicBezTo>
                    <a:pt x="90" y="1120"/>
                    <a:pt x="105" y="868"/>
                    <a:pt x="120" y="692"/>
                  </a:cubicBezTo>
                  <a:cubicBezTo>
                    <a:pt x="129" y="584"/>
                    <a:pt x="147" y="475"/>
                    <a:pt x="169" y="368"/>
                  </a:cubicBezTo>
                  <a:cubicBezTo>
                    <a:pt x="188" y="276"/>
                    <a:pt x="214" y="168"/>
                    <a:pt x="292" y="107"/>
                  </a:cubicBezTo>
                  <a:cubicBezTo>
                    <a:pt x="326" y="81"/>
                    <a:pt x="361" y="69"/>
                    <a:pt x="396" y="69"/>
                  </a:cubicBezTo>
                  <a:close/>
                  <a:moveTo>
                    <a:pt x="398" y="0"/>
                  </a:moveTo>
                  <a:cubicBezTo>
                    <a:pt x="141" y="0"/>
                    <a:pt x="83" y="365"/>
                    <a:pt x="57" y="554"/>
                  </a:cubicBezTo>
                  <a:cubicBezTo>
                    <a:pt x="31" y="733"/>
                    <a:pt x="0" y="990"/>
                    <a:pt x="106" y="1154"/>
                  </a:cubicBezTo>
                  <a:cubicBezTo>
                    <a:pt x="123" y="1187"/>
                    <a:pt x="145" y="1218"/>
                    <a:pt x="175" y="1244"/>
                  </a:cubicBezTo>
                  <a:cubicBezTo>
                    <a:pt x="220" y="1280"/>
                    <a:pt x="272" y="1298"/>
                    <a:pt x="324" y="1298"/>
                  </a:cubicBezTo>
                  <a:cubicBezTo>
                    <a:pt x="369" y="1298"/>
                    <a:pt x="414" y="1285"/>
                    <a:pt x="456" y="1261"/>
                  </a:cubicBezTo>
                  <a:cubicBezTo>
                    <a:pt x="555" y="1206"/>
                    <a:pt x="609" y="1101"/>
                    <a:pt x="643" y="996"/>
                  </a:cubicBezTo>
                  <a:cubicBezTo>
                    <a:pt x="688" y="865"/>
                    <a:pt x="706" y="724"/>
                    <a:pt x="706" y="586"/>
                  </a:cubicBezTo>
                  <a:cubicBezTo>
                    <a:pt x="706" y="393"/>
                    <a:pt x="674" y="9"/>
                    <a:pt x="408" y="0"/>
                  </a:cubicBezTo>
                  <a:cubicBezTo>
                    <a:pt x="404" y="0"/>
                    <a:pt x="401" y="0"/>
                    <a:pt x="398"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30" name="Google Shape;630;p14"/>
          <p:cNvGrpSpPr/>
          <p:nvPr/>
        </p:nvGrpSpPr>
        <p:grpSpPr>
          <a:xfrm>
            <a:off x="8272415" y="2671511"/>
            <a:ext cx="557361" cy="1164026"/>
            <a:chOff x="2481135" y="1176223"/>
            <a:chExt cx="272495" cy="569094"/>
          </a:xfrm>
        </p:grpSpPr>
        <p:sp>
          <p:nvSpPr>
            <p:cNvPr id="631" name="Google Shape;631;p14"/>
            <p:cNvSpPr/>
            <p:nvPr/>
          </p:nvSpPr>
          <p:spPr>
            <a:xfrm>
              <a:off x="2481135" y="1176223"/>
              <a:ext cx="153017" cy="569094"/>
            </a:xfrm>
            <a:custGeom>
              <a:avLst/>
              <a:gdLst/>
              <a:ahLst/>
              <a:cxnLst/>
              <a:rect l="l" t="t" r="r" b="b"/>
              <a:pathLst>
                <a:path w="3016" h="11217" extrusionOk="0">
                  <a:moveTo>
                    <a:pt x="1855" y="1"/>
                  </a:moveTo>
                  <a:cubicBezTo>
                    <a:pt x="1853" y="1"/>
                    <a:pt x="1850" y="1"/>
                    <a:pt x="1848" y="1"/>
                  </a:cubicBezTo>
                  <a:cubicBezTo>
                    <a:pt x="1768" y="5"/>
                    <a:pt x="1661" y="77"/>
                    <a:pt x="1631" y="153"/>
                  </a:cubicBezTo>
                  <a:cubicBezTo>
                    <a:pt x="641" y="2626"/>
                    <a:pt x="68" y="5274"/>
                    <a:pt x="12" y="7938"/>
                  </a:cubicBezTo>
                  <a:cubicBezTo>
                    <a:pt x="1" y="8492"/>
                    <a:pt x="12" y="9050"/>
                    <a:pt x="133" y="9591"/>
                  </a:cubicBezTo>
                  <a:cubicBezTo>
                    <a:pt x="254" y="10133"/>
                    <a:pt x="490" y="10658"/>
                    <a:pt x="879" y="11053"/>
                  </a:cubicBezTo>
                  <a:cubicBezTo>
                    <a:pt x="993" y="11168"/>
                    <a:pt x="1144" y="11216"/>
                    <a:pt x="1312" y="11216"/>
                  </a:cubicBezTo>
                  <a:cubicBezTo>
                    <a:pt x="1727" y="11216"/>
                    <a:pt x="2236" y="10917"/>
                    <a:pt x="2478" y="10598"/>
                  </a:cubicBezTo>
                  <a:cubicBezTo>
                    <a:pt x="2821" y="10151"/>
                    <a:pt x="2922" y="9567"/>
                    <a:pt x="2959" y="9005"/>
                  </a:cubicBezTo>
                  <a:cubicBezTo>
                    <a:pt x="3015" y="8140"/>
                    <a:pt x="2945" y="7273"/>
                    <a:pt x="2876" y="6408"/>
                  </a:cubicBezTo>
                  <a:cubicBezTo>
                    <a:pt x="2707" y="4302"/>
                    <a:pt x="2733" y="2123"/>
                    <a:pt x="2036" y="127"/>
                  </a:cubicBezTo>
                  <a:cubicBezTo>
                    <a:pt x="2010" y="54"/>
                    <a:pt x="1934" y="1"/>
                    <a:pt x="1855" y="1"/>
                  </a:cubicBezTo>
                  <a:close/>
                </a:path>
              </a:pathLst>
            </a:custGeom>
            <a:solidFill>
              <a:srgbClr val="ACB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2" name="Google Shape;632;p14"/>
            <p:cNvSpPr/>
            <p:nvPr/>
          </p:nvSpPr>
          <p:spPr>
            <a:xfrm>
              <a:off x="2644702" y="1405491"/>
              <a:ext cx="108928" cy="318311"/>
            </a:xfrm>
            <a:custGeom>
              <a:avLst/>
              <a:gdLst/>
              <a:ahLst/>
              <a:cxnLst/>
              <a:rect l="l" t="t" r="r" b="b"/>
              <a:pathLst>
                <a:path w="2147" h="6274" extrusionOk="0">
                  <a:moveTo>
                    <a:pt x="1077" y="0"/>
                  </a:moveTo>
                  <a:cubicBezTo>
                    <a:pt x="993" y="0"/>
                    <a:pt x="890" y="44"/>
                    <a:pt x="872" y="115"/>
                  </a:cubicBezTo>
                  <a:cubicBezTo>
                    <a:pt x="438" y="1764"/>
                    <a:pt x="0" y="3444"/>
                    <a:pt x="66" y="5147"/>
                  </a:cubicBezTo>
                  <a:cubicBezTo>
                    <a:pt x="76" y="5395"/>
                    <a:pt x="98" y="5650"/>
                    <a:pt x="217" y="5867"/>
                  </a:cubicBezTo>
                  <a:cubicBezTo>
                    <a:pt x="325" y="6067"/>
                    <a:pt x="534" y="6227"/>
                    <a:pt x="758" y="6227"/>
                  </a:cubicBezTo>
                  <a:cubicBezTo>
                    <a:pt x="778" y="6227"/>
                    <a:pt x="798" y="6225"/>
                    <a:pt x="818" y="6223"/>
                  </a:cubicBezTo>
                  <a:cubicBezTo>
                    <a:pt x="898" y="6258"/>
                    <a:pt x="988" y="6274"/>
                    <a:pt x="1082" y="6274"/>
                  </a:cubicBezTo>
                  <a:cubicBezTo>
                    <a:pt x="1434" y="6274"/>
                    <a:pt x="1840" y="6047"/>
                    <a:pt x="1975" y="5747"/>
                  </a:cubicBezTo>
                  <a:cubicBezTo>
                    <a:pt x="2146" y="5370"/>
                    <a:pt x="2109" y="4932"/>
                    <a:pt x="2069" y="4519"/>
                  </a:cubicBezTo>
                  <a:cubicBezTo>
                    <a:pt x="1923" y="3066"/>
                    <a:pt x="1613" y="1620"/>
                    <a:pt x="1301" y="192"/>
                  </a:cubicBezTo>
                  <a:cubicBezTo>
                    <a:pt x="1282" y="105"/>
                    <a:pt x="1212" y="31"/>
                    <a:pt x="1127" y="7"/>
                  </a:cubicBezTo>
                  <a:cubicBezTo>
                    <a:pt x="1112" y="2"/>
                    <a:pt x="1095" y="0"/>
                    <a:pt x="1077" y="0"/>
                  </a:cubicBezTo>
                  <a:close/>
                </a:path>
              </a:pathLst>
            </a:custGeom>
            <a:solidFill>
              <a:srgbClr val="ACB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633" name="Google Shape;633;p14"/>
          <p:cNvSpPr/>
          <p:nvPr/>
        </p:nvSpPr>
        <p:spPr>
          <a:xfrm>
            <a:off x="-103150" y="3730200"/>
            <a:ext cx="9350208" cy="1430950"/>
          </a:xfrm>
          <a:custGeom>
            <a:avLst/>
            <a:gdLst/>
            <a:ahLst/>
            <a:cxnLst/>
            <a:rect l="l" t="t" r="r" b="b"/>
            <a:pathLst>
              <a:path w="26230" h="4477" extrusionOk="0">
                <a:moveTo>
                  <a:pt x="1377" y="0"/>
                </a:moveTo>
                <a:cubicBezTo>
                  <a:pt x="1162" y="0"/>
                  <a:pt x="947" y="10"/>
                  <a:pt x="734" y="30"/>
                </a:cubicBezTo>
                <a:cubicBezTo>
                  <a:pt x="527" y="49"/>
                  <a:pt x="165" y="59"/>
                  <a:pt x="1" y="218"/>
                </a:cubicBezTo>
                <a:lnTo>
                  <a:pt x="79" y="4476"/>
                </a:lnTo>
                <a:lnTo>
                  <a:pt x="26105" y="4476"/>
                </a:lnTo>
                <a:cubicBezTo>
                  <a:pt x="26105" y="4476"/>
                  <a:pt x="26225" y="221"/>
                  <a:pt x="26225" y="218"/>
                </a:cubicBezTo>
                <a:cubicBezTo>
                  <a:pt x="26230" y="39"/>
                  <a:pt x="24620" y="11"/>
                  <a:pt x="24538" y="10"/>
                </a:cubicBezTo>
                <a:cubicBezTo>
                  <a:pt x="24411" y="8"/>
                  <a:pt x="24284" y="7"/>
                  <a:pt x="24157" y="7"/>
                </a:cubicBezTo>
                <a:cubicBezTo>
                  <a:pt x="21512" y="7"/>
                  <a:pt x="18846" y="418"/>
                  <a:pt x="16243" y="821"/>
                </a:cubicBezTo>
                <a:cubicBezTo>
                  <a:pt x="14921" y="1024"/>
                  <a:pt x="13588" y="1217"/>
                  <a:pt x="12277" y="1485"/>
                </a:cubicBezTo>
                <a:cubicBezTo>
                  <a:pt x="12274" y="1485"/>
                  <a:pt x="12272" y="1485"/>
                  <a:pt x="12269" y="1486"/>
                </a:cubicBezTo>
                <a:cubicBezTo>
                  <a:pt x="11673" y="1608"/>
                  <a:pt x="11113" y="1669"/>
                  <a:pt x="10557" y="1669"/>
                </a:cubicBezTo>
                <a:cubicBezTo>
                  <a:pt x="9820" y="1669"/>
                  <a:pt x="9093" y="1561"/>
                  <a:pt x="8307" y="1342"/>
                </a:cubicBezTo>
                <a:cubicBezTo>
                  <a:pt x="6806" y="923"/>
                  <a:pt x="5337" y="513"/>
                  <a:pt x="3804" y="260"/>
                </a:cubicBezTo>
                <a:cubicBezTo>
                  <a:pt x="3015" y="130"/>
                  <a:pt x="2190" y="0"/>
                  <a:pt x="1377"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634" name="Google Shape;634;p14"/>
          <p:cNvGrpSpPr/>
          <p:nvPr/>
        </p:nvGrpSpPr>
        <p:grpSpPr>
          <a:xfrm>
            <a:off x="285726" y="3486205"/>
            <a:ext cx="2438185" cy="1674953"/>
            <a:chOff x="151837" y="1574012"/>
            <a:chExt cx="1136206" cy="780536"/>
          </a:xfrm>
        </p:grpSpPr>
        <p:sp>
          <p:nvSpPr>
            <p:cNvPr id="635" name="Google Shape;635;p14"/>
            <p:cNvSpPr/>
            <p:nvPr/>
          </p:nvSpPr>
          <p:spPr>
            <a:xfrm>
              <a:off x="151837" y="1574012"/>
              <a:ext cx="1136206" cy="780536"/>
            </a:xfrm>
            <a:custGeom>
              <a:avLst/>
              <a:gdLst/>
              <a:ahLst/>
              <a:cxnLst/>
              <a:rect l="l" t="t" r="r" b="b"/>
              <a:pathLst>
                <a:path w="25221" h="17326" extrusionOk="0">
                  <a:moveTo>
                    <a:pt x="17324" y="1"/>
                  </a:moveTo>
                  <a:cubicBezTo>
                    <a:pt x="17217" y="1"/>
                    <a:pt x="17090" y="21"/>
                    <a:pt x="16937" y="67"/>
                  </a:cubicBezTo>
                  <a:cubicBezTo>
                    <a:pt x="15811" y="407"/>
                    <a:pt x="15744" y="1389"/>
                    <a:pt x="15744" y="1389"/>
                  </a:cubicBezTo>
                  <a:cubicBezTo>
                    <a:pt x="15744" y="1389"/>
                    <a:pt x="15440" y="906"/>
                    <a:pt x="14858" y="906"/>
                  </a:cubicBezTo>
                  <a:cubicBezTo>
                    <a:pt x="14695" y="906"/>
                    <a:pt x="14511" y="944"/>
                    <a:pt x="14306" y="1040"/>
                  </a:cubicBezTo>
                  <a:cubicBezTo>
                    <a:pt x="13367" y="1478"/>
                    <a:pt x="13488" y="2313"/>
                    <a:pt x="13488" y="2313"/>
                  </a:cubicBezTo>
                  <a:cubicBezTo>
                    <a:pt x="13488" y="2313"/>
                    <a:pt x="13409" y="1997"/>
                    <a:pt x="12925" y="1997"/>
                  </a:cubicBezTo>
                  <a:cubicBezTo>
                    <a:pt x="12806" y="1997"/>
                    <a:pt x="12662" y="2016"/>
                    <a:pt x="12488" y="2064"/>
                  </a:cubicBezTo>
                  <a:cubicBezTo>
                    <a:pt x="11612" y="2307"/>
                    <a:pt x="11482" y="3141"/>
                    <a:pt x="11482" y="3141"/>
                  </a:cubicBezTo>
                  <a:cubicBezTo>
                    <a:pt x="11482" y="3141"/>
                    <a:pt x="11264" y="2409"/>
                    <a:pt x="10598" y="2409"/>
                  </a:cubicBezTo>
                  <a:cubicBezTo>
                    <a:pt x="10472" y="2409"/>
                    <a:pt x="10331" y="2435"/>
                    <a:pt x="10172" y="2496"/>
                  </a:cubicBezTo>
                  <a:cubicBezTo>
                    <a:pt x="9420" y="2788"/>
                    <a:pt x="8911" y="4103"/>
                    <a:pt x="8703" y="4743"/>
                  </a:cubicBezTo>
                  <a:lnTo>
                    <a:pt x="8703" y="4743"/>
                  </a:lnTo>
                  <a:cubicBezTo>
                    <a:pt x="8735" y="4491"/>
                    <a:pt x="8664" y="4190"/>
                    <a:pt x="8164" y="4160"/>
                  </a:cubicBezTo>
                  <a:cubicBezTo>
                    <a:pt x="8146" y="4159"/>
                    <a:pt x="8127" y="4158"/>
                    <a:pt x="8109" y="4158"/>
                  </a:cubicBezTo>
                  <a:cubicBezTo>
                    <a:pt x="7273" y="4158"/>
                    <a:pt x="6908" y="5333"/>
                    <a:pt x="6908" y="5333"/>
                  </a:cubicBezTo>
                  <a:cubicBezTo>
                    <a:pt x="6908" y="5333"/>
                    <a:pt x="6818" y="4573"/>
                    <a:pt x="6238" y="4573"/>
                  </a:cubicBezTo>
                  <a:cubicBezTo>
                    <a:pt x="6143" y="4573"/>
                    <a:pt x="6034" y="4594"/>
                    <a:pt x="5910" y="4641"/>
                  </a:cubicBezTo>
                  <a:cubicBezTo>
                    <a:pt x="5033" y="4982"/>
                    <a:pt x="5527" y="6703"/>
                    <a:pt x="5527" y="6703"/>
                  </a:cubicBezTo>
                  <a:cubicBezTo>
                    <a:pt x="5527" y="6703"/>
                    <a:pt x="4870" y="5983"/>
                    <a:pt x="4282" y="5983"/>
                  </a:cubicBezTo>
                  <a:cubicBezTo>
                    <a:pt x="4217" y="5983"/>
                    <a:pt x="4153" y="5991"/>
                    <a:pt x="4091" y="6011"/>
                  </a:cubicBezTo>
                  <a:cubicBezTo>
                    <a:pt x="3465" y="6205"/>
                    <a:pt x="3648" y="7335"/>
                    <a:pt x="3648" y="7335"/>
                  </a:cubicBezTo>
                  <a:cubicBezTo>
                    <a:pt x="3648" y="7335"/>
                    <a:pt x="3550" y="7323"/>
                    <a:pt x="3396" y="7323"/>
                  </a:cubicBezTo>
                  <a:cubicBezTo>
                    <a:pt x="3001" y="7323"/>
                    <a:pt x="2239" y="7402"/>
                    <a:pt x="1831" y="7966"/>
                  </a:cubicBezTo>
                  <a:cubicBezTo>
                    <a:pt x="1265" y="8750"/>
                    <a:pt x="1888" y="9391"/>
                    <a:pt x="1888" y="9391"/>
                  </a:cubicBezTo>
                  <a:cubicBezTo>
                    <a:pt x="1888" y="9391"/>
                    <a:pt x="1012" y="9536"/>
                    <a:pt x="822" y="10075"/>
                  </a:cubicBezTo>
                  <a:cubicBezTo>
                    <a:pt x="633" y="10616"/>
                    <a:pt x="1320" y="10814"/>
                    <a:pt x="1320" y="10814"/>
                  </a:cubicBezTo>
                  <a:cubicBezTo>
                    <a:pt x="1320" y="10814"/>
                    <a:pt x="7" y="11006"/>
                    <a:pt x="2" y="11841"/>
                  </a:cubicBezTo>
                  <a:cubicBezTo>
                    <a:pt x="0" y="12677"/>
                    <a:pt x="1376" y="12780"/>
                    <a:pt x="1376" y="12780"/>
                  </a:cubicBezTo>
                  <a:cubicBezTo>
                    <a:pt x="1376" y="12780"/>
                    <a:pt x="185" y="13415"/>
                    <a:pt x="245" y="14102"/>
                  </a:cubicBezTo>
                  <a:cubicBezTo>
                    <a:pt x="291" y="14643"/>
                    <a:pt x="1074" y="14701"/>
                    <a:pt x="1408" y="14701"/>
                  </a:cubicBezTo>
                  <a:cubicBezTo>
                    <a:pt x="1499" y="14701"/>
                    <a:pt x="1556" y="14696"/>
                    <a:pt x="1556" y="14696"/>
                  </a:cubicBezTo>
                  <a:lnTo>
                    <a:pt x="1556" y="14696"/>
                  </a:lnTo>
                  <a:cubicBezTo>
                    <a:pt x="1556" y="14696"/>
                    <a:pt x="741" y="15038"/>
                    <a:pt x="802" y="15577"/>
                  </a:cubicBezTo>
                  <a:cubicBezTo>
                    <a:pt x="862" y="16118"/>
                    <a:pt x="2114" y="16368"/>
                    <a:pt x="2114" y="16368"/>
                  </a:cubicBezTo>
                  <a:cubicBezTo>
                    <a:pt x="2114" y="16368"/>
                    <a:pt x="1472" y="16938"/>
                    <a:pt x="1735" y="17251"/>
                  </a:cubicBezTo>
                  <a:cubicBezTo>
                    <a:pt x="4986" y="17265"/>
                    <a:pt x="20059" y="17325"/>
                    <a:pt x="20059" y="17325"/>
                  </a:cubicBezTo>
                  <a:cubicBezTo>
                    <a:pt x="20085" y="17325"/>
                    <a:pt x="20110" y="17325"/>
                    <a:pt x="20135" y="17325"/>
                  </a:cubicBezTo>
                  <a:cubicBezTo>
                    <a:pt x="24231" y="17325"/>
                    <a:pt x="22785" y="16058"/>
                    <a:pt x="22785" y="16058"/>
                  </a:cubicBezTo>
                  <a:cubicBezTo>
                    <a:pt x="22785" y="16058"/>
                    <a:pt x="23943" y="15768"/>
                    <a:pt x="23883" y="15080"/>
                  </a:cubicBezTo>
                  <a:cubicBezTo>
                    <a:pt x="23851" y="14707"/>
                    <a:pt x="23598" y="14622"/>
                    <a:pt x="23372" y="14622"/>
                  </a:cubicBezTo>
                  <a:cubicBezTo>
                    <a:pt x="23181" y="14622"/>
                    <a:pt x="23011" y="14683"/>
                    <a:pt x="23011" y="14683"/>
                  </a:cubicBezTo>
                  <a:cubicBezTo>
                    <a:pt x="23011" y="14683"/>
                    <a:pt x="23827" y="13850"/>
                    <a:pt x="23014" y="13504"/>
                  </a:cubicBezTo>
                  <a:cubicBezTo>
                    <a:pt x="22376" y="13232"/>
                    <a:pt x="21970" y="13203"/>
                    <a:pt x="21825" y="13203"/>
                  </a:cubicBezTo>
                  <a:cubicBezTo>
                    <a:pt x="21785" y="13203"/>
                    <a:pt x="21765" y="13205"/>
                    <a:pt x="21765" y="13205"/>
                  </a:cubicBezTo>
                  <a:cubicBezTo>
                    <a:pt x="21765" y="13205"/>
                    <a:pt x="24521" y="11938"/>
                    <a:pt x="24525" y="10955"/>
                  </a:cubicBezTo>
                  <a:cubicBezTo>
                    <a:pt x="24529" y="9972"/>
                    <a:pt x="24030" y="9627"/>
                    <a:pt x="24030" y="9627"/>
                  </a:cubicBezTo>
                  <a:cubicBezTo>
                    <a:pt x="24030" y="9627"/>
                    <a:pt x="25221" y="8895"/>
                    <a:pt x="24661" y="8107"/>
                  </a:cubicBezTo>
                  <a:cubicBezTo>
                    <a:pt x="24101" y="7319"/>
                    <a:pt x="23038" y="7265"/>
                    <a:pt x="23038" y="7265"/>
                  </a:cubicBezTo>
                  <a:cubicBezTo>
                    <a:pt x="23038" y="7265"/>
                    <a:pt x="23915" y="6827"/>
                    <a:pt x="23604" y="6236"/>
                  </a:cubicBezTo>
                  <a:cubicBezTo>
                    <a:pt x="23447" y="5939"/>
                    <a:pt x="23211" y="5865"/>
                    <a:pt x="23015" y="5865"/>
                  </a:cubicBezTo>
                  <a:cubicBezTo>
                    <a:pt x="22822" y="5865"/>
                    <a:pt x="22668" y="5937"/>
                    <a:pt x="22668" y="5937"/>
                  </a:cubicBezTo>
                  <a:cubicBezTo>
                    <a:pt x="22668" y="5937"/>
                    <a:pt x="23734" y="5400"/>
                    <a:pt x="23174" y="4613"/>
                  </a:cubicBezTo>
                  <a:cubicBezTo>
                    <a:pt x="22796" y="4082"/>
                    <a:pt x="22133" y="3995"/>
                    <a:pt x="21741" y="3995"/>
                  </a:cubicBezTo>
                  <a:cubicBezTo>
                    <a:pt x="21552" y="3995"/>
                    <a:pt x="21425" y="4015"/>
                    <a:pt x="21425" y="4015"/>
                  </a:cubicBezTo>
                  <a:cubicBezTo>
                    <a:pt x="21425" y="4015"/>
                    <a:pt x="22428" y="3528"/>
                    <a:pt x="21429" y="2985"/>
                  </a:cubicBezTo>
                  <a:cubicBezTo>
                    <a:pt x="20686" y="2579"/>
                    <a:pt x="19942" y="2527"/>
                    <a:pt x="19609" y="2527"/>
                  </a:cubicBezTo>
                  <a:cubicBezTo>
                    <a:pt x="19494" y="2527"/>
                    <a:pt x="19429" y="2533"/>
                    <a:pt x="19429" y="2533"/>
                  </a:cubicBezTo>
                  <a:cubicBezTo>
                    <a:pt x="19429" y="2533"/>
                    <a:pt x="20874" y="721"/>
                    <a:pt x="19750" y="324"/>
                  </a:cubicBezTo>
                  <a:cubicBezTo>
                    <a:pt x="19543" y="251"/>
                    <a:pt x="19347" y="221"/>
                    <a:pt x="19164" y="221"/>
                  </a:cubicBezTo>
                  <a:cubicBezTo>
                    <a:pt x="18353" y="221"/>
                    <a:pt x="17810" y="808"/>
                    <a:pt x="17810" y="808"/>
                  </a:cubicBezTo>
                  <a:cubicBezTo>
                    <a:pt x="17810" y="808"/>
                    <a:pt x="17999" y="1"/>
                    <a:pt x="173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6" name="Google Shape;636;p14"/>
            <p:cNvSpPr/>
            <p:nvPr/>
          </p:nvSpPr>
          <p:spPr>
            <a:xfrm>
              <a:off x="180128" y="1763673"/>
              <a:ext cx="617816" cy="525193"/>
            </a:xfrm>
            <a:custGeom>
              <a:avLst/>
              <a:gdLst/>
              <a:ahLst/>
              <a:cxnLst/>
              <a:rect l="l" t="t" r="r" b="b"/>
              <a:pathLst>
                <a:path w="13714" h="11658" extrusionOk="0">
                  <a:moveTo>
                    <a:pt x="7193" y="0"/>
                  </a:moveTo>
                  <a:cubicBezTo>
                    <a:pt x="6562" y="225"/>
                    <a:pt x="6282" y="1125"/>
                    <a:pt x="6282" y="1125"/>
                  </a:cubicBezTo>
                  <a:cubicBezTo>
                    <a:pt x="6282" y="1125"/>
                    <a:pt x="6193" y="364"/>
                    <a:pt x="5612" y="364"/>
                  </a:cubicBezTo>
                  <a:cubicBezTo>
                    <a:pt x="5516" y="364"/>
                    <a:pt x="5407" y="385"/>
                    <a:pt x="5283" y="433"/>
                  </a:cubicBezTo>
                  <a:cubicBezTo>
                    <a:pt x="4406" y="773"/>
                    <a:pt x="4901" y="2495"/>
                    <a:pt x="4901" y="2495"/>
                  </a:cubicBezTo>
                  <a:cubicBezTo>
                    <a:pt x="4901" y="2495"/>
                    <a:pt x="4242" y="1774"/>
                    <a:pt x="3654" y="1774"/>
                  </a:cubicBezTo>
                  <a:cubicBezTo>
                    <a:pt x="3589" y="1774"/>
                    <a:pt x="3526" y="1783"/>
                    <a:pt x="3464" y="1802"/>
                  </a:cubicBezTo>
                  <a:cubicBezTo>
                    <a:pt x="2838" y="1996"/>
                    <a:pt x="3021" y="3126"/>
                    <a:pt x="3021" y="3126"/>
                  </a:cubicBezTo>
                  <a:cubicBezTo>
                    <a:pt x="3021" y="3126"/>
                    <a:pt x="2926" y="3114"/>
                    <a:pt x="2776" y="3114"/>
                  </a:cubicBezTo>
                  <a:cubicBezTo>
                    <a:pt x="2491" y="3114"/>
                    <a:pt x="2008" y="3155"/>
                    <a:pt x="1608" y="3394"/>
                  </a:cubicBezTo>
                  <a:cubicBezTo>
                    <a:pt x="1818" y="4122"/>
                    <a:pt x="1945" y="4860"/>
                    <a:pt x="1916" y="5605"/>
                  </a:cubicBezTo>
                  <a:cubicBezTo>
                    <a:pt x="1850" y="7283"/>
                    <a:pt x="1001" y="8858"/>
                    <a:pt x="0" y="10358"/>
                  </a:cubicBezTo>
                  <a:cubicBezTo>
                    <a:pt x="276" y="10477"/>
                    <a:pt x="630" y="10494"/>
                    <a:pt x="811" y="10494"/>
                  </a:cubicBezTo>
                  <a:cubicBezTo>
                    <a:pt x="883" y="10494"/>
                    <a:pt x="928" y="10492"/>
                    <a:pt x="928" y="10492"/>
                  </a:cubicBezTo>
                  <a:lnTo>
                    <a:pt x="928" y="10492"/>
                  </a:lnTo>
                  <a:cubicBezTo>
                    <a:pt x="928" y="10492"/>
                    <a:pt x="161" y="10814"/>
                    <a:pt x="173" y="11327"/>
                  </a:cubicBezTo>
                  <a:cubicBezTo>
                    <a:pt x="912" y="11352"/>
                    <a:pt x="1682" y="11585"/>
                    <a:pt x="2436" y="11643"/>
                  </a:cubicBezTo>
                  <a:cubicBezTo>
                    <a:pt x="2566" y="11653"/>
                    <a:pt x="2695" y="11657"/>
                    <a:pt x="2824" y="11657"/>
                  </a:cubicBezTo>
                  <a:cubicBezTo>
                    <a:pt x="4151" y="11657"/>
                    <a:pt x="5417" y="11148"/>
                    <a:pt x="6603" y="10653"/>
                  </a:cubicBezTo>
                  <a:cubicBezTo>
                    <a:pt x="8237" y="9971"/>
                    <a:pt x="9872" y="9288"/>
                    <a:pt x="11506" y="8606"/>
                  </a:cubicBezTo>
                  <a:cubicBezTo>
                    <a:pt x="11170" y="7748"/>
                    <a:pt x="11026" y="6815"/>
                    <a:pt x="11361" y="5959"/>
                  </a:cubicBezTo>
                  <a:cubicBezTo>
                    <a:pt x="11697" y="5102"/>
                    <a:pt x="12588" y="4344"/>
                    <a:pt x="13714" y="4200"/>
                  </a:cubicBezTo>
                  <a:cubicBezTo>
                    <a:pt x="13709" y="4100"/>
                    <a:pt x="13704" y="4000"/>
                    <a:pt x="13699" y="3899"/>
                  </a:cubicBezTo>
                  <a:cubicBezTo>
                    <a:pt x="12858" y="4017"/>
                    <a:pt x="11949" y="4172"/>
                    <a:pt x="11400" y="4686"/>
                  </a:cubicBezTo>
                  <a:cubicBezTo>
                    <a:pt x="11237" y="4839"/>
                    <a:pt x="11112" y="5018"/>
                    <a:pt x="10930" y="5156"/>
                  </a:cubicBezTo>
                  <a:cubicBezTo>
                    <a:pt x="10642" y="5374"/>
                    <a:pt x="10261" y="5459"/>
                    <a:pt x="9860" y="5459"/>
                  </a:cubicBezTo>
                  <a:cubicBezTo>
                    <a:pt x="9457" y="5459"/>
                    <a:pt x="9034" y="5373"/>
                    <a:pt x="8662" y="5251"/>
                  </a:cubicBezTo>
                  <a:cubicBezTo>
                    <a:pt x="8091" y="5064"/>
                    <a:pt x="7532" y="4790"/>
                    <a:pt x="7241" y="4362"/>
                  </a:cubicBezTo>
                  <a:cubicBezTo>
                    <a:pt x="7099" y="4152"/>
                    <a:pt x="7028" y="3919"/>
                    <a:pt x="6972" y="3686"/>
                  </a:cubicBezTo>
                  <a:cubicBezTo>
                    <a:pt x="6677" y="2465"/>
                    <a:pt x="6769" y="1196"/>
                    <a:pt x="7193"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7" name="Google Shape;637;p14"/>
            <p:cNvSpPr/>
            <p:nvPr/>
          </p:nvSpPr>
          <p:spPr>
            <a:xfrm>
              <a:off x="151837" y="1761195"/>
              <a:ext cx="1136206" cy="593083"/>
            </a:xfrm>
            <a:custGeom>
              <a:avLst/>
              <a:gdLst/>
              <a:ahLst/>
              <a:cxnLst/>
              <a:rect l="l" t="t" r="r" b="b"/>
              <a:pathLst>
                <a:path w="25221" h="13165" extrusionOk="0">
                  <a:moveTo>
                    <a:pt x="22603" y="1"/>
                  </a:moveTo>
                  <a:lnTo>
                    <a:pt x="22603" y="1"/>
                  </a:lnTo>
                  <a:cubicBezTo>
                    <a:pt x="22769" y="87"/>
                    <a:pt x="23125" y="329"/>
                    <a:pt x="22924" y="738"/>
                  </a:cubicBezTo>
                  <a:cubicBezTo>
                    <a:pt x="22666" y="1260"/>
                    <a:pt x="21775" y="1334"/>
                    <a:pt x="21775" y="1334"/>
                  </a:cubicBezTo>
                  <a:cubicBezTo>
                    <a:pt x="21775" y="1334"/>
                    <a:pt x="22313" y="2020"/>
                    <a:pt x="21649" y="2756"/>
                  </a:cubicBezTo>
                  <a:cubicBezTo>
                    <a:pt x="21253" y="3193"/>
                    <a:pt x="20660" y="3282"/>
                    <a:pt x="20244" y="3282"/>
                  </a:cubicBezTo>
                  <a:cubicBezTo>
                    <a:pt x="19961" y="3282"/>
                    <a:pt x="19761" y="3241"/>
                    <a:pt x="19761" y="3241"/>
                  </a:cubicBezTo>
                  <a:lnTo>
                    <a:pt x="19761" y="3241"/>
                  </a:lnTo>
                  <a:cubicBezTo>
                    <a:pt x="19761" y="3241"/>
                    <a:pt x="19798" y="4380"/>
                    <a:pt x="19149" y="4524"/>
                  </a:cubicBezTo>
                  <a:cubicBezTo>
                    <a:pt x="19104" y="4534"/>
                    <a:pt x="19058" y="4538"/>
                    <a:pt x="19012" y="4538"/>
                  </a:cubicBezTo>
                  <a:cubicBezTo>
                    <a:pt x="18407" y="4538"/>
                    <a:pt x="17810" y="3721"/>
                    <a:pt x="17810" y="3720"/>
                  </a:cubicBezTo>
                  <a:lnTo>
                    <a:pt x="17810" y="3720"/>
                  </a:lnTo>
                  <a:cubicBezTo>
                    <a:pt x="17810" y="3721"/>
                    <a:pt x="18080" y="5472"/>
                    <a:pt x="17163" y="5741"/>
                  </a:cubicBezTo>
                  <a:cubicBezTo>
                    <a:pt x="17057" y="5772"/>
                    <a:pt x="16964" y="5786"/>
                    <a:pt x="16881" y="5786"/>
                  </a:cubicBezTo>
                  <a:cubicBezTo>
                    <a:pt x="16249" y="5786"/>
                    <a:pt x="16258" y="4975"/>
                    <a:pt x="16258" y="4975"/>
                  </a:cubicBezTo>
                  <a:lnTo>
                    <a:pt x="16258" y="4975"/>
                  </a:lnTo>
                  <a:cubicBezTo>
                    <a:pt x="16258" y="4975"/>
                    <a:pt x="15773" y="6051"/>
                    <a:pt x="14982" y="6051"/>
                  </a:cubicBezTo>
                  <a:cubicBezTo>
                    <a:pt x="14941" y="6051"/>
                    <a:pt x="14900" y="6048"/>
                    <a:pt x="14858" y="6042"/>
                  </a:cubicBezTo>
                  <a:cubicBezTo>
                    <a:pt x="14360" y="5972"/>
                    <a:pt x="14332" y="5663"/>
                    <a:pt x="14398" y="5414"/>
                  </a:cubicBezTo>
                  <a:lnTo>
                    <a:pt x="14398" y="5414"/>
                  </a:lnTo>
                  <a:cubicBezTo>
                    <a:pt x="14111" y="6032"/>
                    <a:pt x="13433" y="7305"/>
                    <a:pt x="12646" y="7537"/>
                  </a:cubicBezTo>
                  <a:cubicBezTo>
                    <a:pt x="12512" y="7576"/>
                    <a:pt x="12393" y="7593"/>
                    <a:pt x="12287" y="7593"/>
                  </a:cubicBezTo>
                  <a:cubicBezTo>
                    <a:pt x="11557" y="7593"/>
                    <a:pt x="11424" y="6793"/>
                    <a:pt x="11424" y="6793"/>
                  </a:cubicBezTo>
                  <a:cubicBezTo>
                    <a:pt x="11424" y="6793"/>
                    <a:pt x="11190" y="7613"/>
                    <a:pt x="10286" y="7785"/>
                  </a:cubicBezTo>
                  <a:cubicBezTo>
                    <a:pt x="10154" y="7810"/>
                    <a:pt x="10040" y="7820"/>
                    <a:pt x="9941" y="7820"/>
                  </a:cubicBezTo>
                  <a:cubicBezTo>
                    <a:pt x="9367" y="7820"/>
                    <a:pt x="9323" y="7457"/>
                    <a:pt x="9323" y="7457"/>
                  </a:cubicBezTo>
                  <a:lnTo>
                    <a:pt x="9323" y="7457"/>
                  </a:lnTo>
                  <a:cubicBezTo>
                    <a:pt x="9323" y="7457"/>
                    <a:pt x="9337" y="8297"/>
                    <a:pt x="8345" y="8660"/>
                  </a:cubicBezTo>
                  <a:cubicBezTo>
                    <a:pt x="8167" y="8725"/>
                    <a:pt x="8007" y="8752"/>
                    <a:pt x="7866" y="8752"/>
                  </a:cubicBezTo>
                  <a:cubicBezTo>
                    <a:pt x="7225" y="8752"/>
                    <a:pt x="6960" y="8198"/>
                    <a:pt x="6960" y="8198"/>
                  </a:cubicBezTo>
                  <a:cubicBezTo>
                    <a:pt x="6960" y="8198"/>
                    <a:pt x="6768" y="9171"/>
                    <a:pt x="5604" y="9419"/>
                  </a:cubicBezTo>
                  <a:cubicBezTo>
                    <a:pt x="5481" y="9445"/>
                    <a:pt x="5375" y="9457"/>
                    <a:pt x="5285" y="9457"/>
                  </a:cubicBezTo>
                  <a:cubicBezTo>
                    <a:pt x="4517" y="9457"/>
                    <a:pt x="4830" y="8613"/>
                    <a:pt x="4830" y="8613"/>
                  </a:cubicBezTo>
                  <a:lnTo>
                    <a:pt x="4830" y="8613"/>
                  </a:lnTo>
                  <a:cubicBezTo>
                    <a:pt x="4830" y="8613"/>
                    <a:pt x="4281" y="9095"/>
                    <a:pt x="3541" y="9095"/>
                  </a:cubicBezTo>
                  <a:cubicBezTo>
                    <a:pt x="3320" y="9095"/>
                    <a:pt x="3082" y="9052"/>
                    <a:pt x="2837" y="8940"/>
                  </a:cubicBezTo>
                  <a:cubicBezTo>
                    <a:pt x="1768" y="8455"/>
                    <a:pt x="3440" y="6768"/>
                    <a:pt x="3440" y="6768"/>
                  </a:cubicBezTo>
                  <a:lnTo>
                    <a:pt x="3440" y="6768"/>
                  </a:lnTo>
                  <a:cubicBezTo>
                    <a:pt x="3440" y="6768"/>
                    <a:pt x="3438" y="6768"/>
                    <a:pt x="3434" y="6768"/>
                  </a:cubicBezTo>
                  <a:cubicBezTo>
                    <a:pt x="3348" y="6768"/>
                    <a:pt x="2390" y="6754"/>
                    <a:pt x="1509" y="6162"/>
                  </a:cubicBezTo>
                  <a:cubicBezTo>
                    <a:pt x="1125" y="5904"/>
                    <a:pt x="1084" y="5684"/>
                    <a:pt x="1166" y="5514"/>
                  </a:cubicBezTo>
                  <a:lnTo>
                    <a:pt x="1166" y="5514"/>
                  </a:lnTo>
                  <a:cubicBezTo>
                    <a:pt x="1014" y="5615"/>
                    <a:pt x="882" y="5747"/>
                    <a:pt x="822" y="5920"/>
                  </a:cubicBezTo>
                  <a:cubicBezTo>
                    <a:pt x="633" y="6460"/>
                    <a:pt x="1320" y="6659"/>
                    <a:pt x="1320" y="6659"/>
                  </a:cubicBezTo>
                  <a:cubicBezTo>
                    <a:pt x="1320" y="6659"/>
                    <a:pt x="6" y="6851"/>
                    <a:pt x="2" y="7686"/>
                  </a:cubicBezTo>
                  <a:cubicBezTo>
                    <a:pt x="0" y="8522"/>
                    <a:pt x="1374" y="8623"/>
                    <a:pt x="1374" y="8623"/>
                  </a:cubicBezTo>
                  <a:cubicBezTo>
                    <a:pt x="1374" y="8623"/>
                    <a:pt x="184" y="9256"/>
                    <a:pt x="244" y="9945"/>
                  </a:cubicBezTo>
                  <a:cubicBezTo>
                    <a:pt x="290" y="10485"/>
                    <a:pt x="1072" y="10542"/>
                    <a:pt x="1405" y="10542"/>
                  </a:cubicBezTo>
                  <a:cubicBezTo>
                    <a:pt x="1496" y="10542"/>
                    <a:pt x="1554" y="10538"/>
                    <a:pt x="1554" y="10538"/>
                  </a:cubicBezTo>
                  <a:lnTo>
                    <a:pt x="1554" y="10538"/>
                  </a:lnTo>
                  <a:cubicBezTo>
                    <a:pt x="1554" y="10538"/>
                    <a:pt x="740" y="10880"/>
                    <a:pt x="800" y="11420"/>
                  </a:cubicBezTo>
                  <a:cubicBezTo>
                    <a:pt x="861" y="11960"/>
                    <a:pt x="2112" y="12211"/>
                    <a:pt x="2112" y="12211"/>
                  </a:cubicBezTo>
                  <a:cubicBezTo>
                    <a:pt x="2112" y="12211"/>
                    <a:pt x="1470" y="12781"/>
                    <a:pt x="1733" y="13093"/>
                  </a:cubicBezTo>
                  <a:cubicBezTo>
                    <a:pt x="4985" y="13105"/>
                    <a:pt x="20058" y="13165"/>
                    <a:pt x="20058" y="13165"/>
                  </a:cubicBezTo>
                  <a:cubicBezTo>
                    <a:pt x="20085" y="13165"/>
                    <a:pt x="20113" y="13165"/>
                    <a:pt x="20139" y="13165"/>
                  </a:cubicBezTo>
                  <a:cubicBezTo>
                    <a:pt x="24231" y="13165"/>
                    <a:pt x="22785" y="11898"/>
                    <a:pt x="22785" y="11898"/>
                  </a:cubicBezTo>
                  <a:cubicBezTo>
                    <a:pt x="22785" y="11898"/>
                    <a:pt x="23942" y="11607"/>
                    <a:pt x="23883" y="10920"/>
                  </a:cubicBezTo>
                  <a:cubicBezTo>
                    <a:pt x="23851" y="10547"/>
                    <a:pt x="23597" y="10461"/>
                    <a:pt x="23371" y="10461"/>
                  </a:cubicBezTo>
                  <a:cubicBezTo>
                    <a:pt x="23180" y="10461"/>
                    <a:pt x="23009" y="10522"/>
                    <a:pt x="23009" y="10522"/>
                  </a:cubicBezTo>
                  <a:cubicBezTo>
                    <a:pt x="23009" y="10522"/>
                    <a:pt x="23825" y="9690"/>
                    <a:pt x="23014" y="9344"/>
                  </a:cubicBezTo>
                  <a:cubicBezTo>
                    <a:pt x="22376" y="9072"/>
                    <a:pt x="21970" y="9042"/>
                    <a:pt x="21825" y="9042"/>
                  </a:cubicBezTo>
                  <a:cubicBezTo>
                    <a:pt x="21785" y="9042"/>
                    <a:pt x="21765" y="9044"/>
                    <a:pt x="21765" y="9044"/>
                  </a:cubicBezTo>
                  <a:cubicBezTo>
                    <a:pt x="21765" y="9044"/>
                    <a:pt x="24521" y="7779"/>
                    <a:pt x="24525" y="6795"/>
                  </a:cubicBezTo>
                  <a:cubicBezTo>
                    <a:pt x="24529" y="5813"/>
                    <a:pt x="24030" y="5467"/>
                    <a:pt x="24030" y="5467"/>
                  </a:cubicBezTo>
                  <a:cubicBezTo>
                    <a:pt x="24030" y="5467"/>
                    <a:pt x="25221" y="4734"/>
                    <a:pt x="24661" y="3947"/>
                  </a:cubicBezTo>
                  <a:cubicBezTo>
                    <a:pt x="24100" y="3158"/>
                    <a:pt x="23038" y="3105"/>
                    <a:pt x="23038" y="3105"/>
                  </a:cubicBezTo>
                  <a:cubicBezTo>
                    <a:pt x="23038" y="3105"/>
                    <a:pt x="23915" y="2666"/>
                    <a:pt x="23604" y="2076"/>
                  </a:cubicBezTo>
                  <a:cubicBezTo>
                    <a:pt x="23448" y="1778"/>
                    <a:pt x="23212" y="1704"/>
                    <a:pt x="23016" y="1704"/>
                  </a:cubicBezTo>
                  <a:cubicBezTo>
                    <a:pt x="22822" y="1704"/>
                    <a:pt x="22667" y="1777"/>
                    <a:pt x="22667" y="1777"/>
                  </a:cubicBezTo>
                  <a:cubicBezTo>
                    <a:pt x="22667" y="1777"/>
                    <a:pt x="23734" y="1240"/>
                    <a:pt x="23173" y="453"/>
                  </a:cubicBezTo>
                  <a:cubicBezTo>
                    <a:pt x="23018" y="235"/>
                    <a:pt x="22814" y="92"/>
                    <a:pt x="22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8" name="Google Shape;638;p14"/>
            <p:cNvSpPr/>
            <p:nvPr/>
          </p:nvSpPr>
          <p:spPr>
            <a:xfrm>
              <a:off x="151837" y="1761195"/>
              <a:ext cx="1136206" cy="593083"/>
            </a:xfrm>
            <a:custGeom>
              <a:avLst/>
              <a:gdLst/>
              <a:ahLst/>
              <a:cxnLst/>
              <a:rect l="l" t="t" r="r" b="b"/>
              <a:pathLst>
                <a:path w="25221" h="13165" extrusionOk="0">
                  <a:moveTo>
                    <a:pt x="22603" y="1"/>
                  </a:moveTo>
                  <a:lnTo>
                    <a:pt x="22603" y="1"/>
                  </a:lnTo>
                  <a:cubicBezTo>
                    <a:pt x="22769" y="87"/>
                    <a:pt x="23125" y="329"/>
                    <a:pt x="22924" y="738"/>
                  </a:cubicBezTo>
                  <a:cubicBezTo>
                    <a:pt x="22666" y="1260"/>
                    <a:pt x="21775" y="1334"/>
                    <a:pt x="21775" y="1334"/>
                  </a:cubicBezTo>
                  <a:cubicBezTo>
                    <a:pt x="21775" y="1334"/>
                    <a:pt x="22313" y="2020"/>
                    <a:pt x="21649" y="2756"/>
                  </a:cubicBezTo>
                  <a:cubicBezTo>
                    <a:pt x="21253" y="3193"/>
                    <a:pt x="20660" y="3282"/>
                    <a:pt x="20244" y="3282"/>
                  </a:cubicBezTo>
                  <a:cubicBezTo>
                    <a:pt x="19961" y="3282"/>
                    <a:pt x="19761" y="3241"/>
                    <a:pt x="19761" y="3241"/>
                  </a:cubicBezTo>
                  <a:lnTo>
                    <a:pt x="19761" y="3241"/>
                  </a:lnTo>
                  <a:cubicBezTo>
                    <a:pt x="19761" y="3241"/>
                    <a:pt x="19798" y="4380"/>
                    <a:pt x="19149" y="4524"/>
                  </a:cubicBezTo>
                  <a:cubicBezTo>
                    <a:pt x="19104" y="4534"/>
                    <a:pt x="19058" y="4538"/>
                    <a:pt x="19012" y="4538"/>
                  </a:cubicBezTo>
                  <a:cubicBezTo>
                    <a:pt x="18407" y="4538"/>
                    <a:pt x="17810" y="3721"/>
                    <a:pt x="17810" y="3720"/>
                  </a:cubicBezTo>
                  <a:lnTo>
                    <a:pt x="17810" y="3720"/>
                  </a:lnTo>
                  <a:cubicBezTo>
                    <a:pt x="17810" y="3721"/>
                    <a:pt x="18080" y="5472"/>
                    <a:pt x="17163" y="5741"/>
                  </a:cubicBezTo>
                  <a:cubicBezTo>
                    <a:pt x="17057" y="5772"/>
                    <a:pt x="16964" y="5786"/>
                    <a:pt x="16881" y="5786"/>
                  </a:cubicBezTo>
                  <a:cubicBezTo>
                    <a:pt x="16249" y="5786"/>
                    <a:pt x="16258" y="4975"/>
                    <a:pt x="16258" y="4975"/>
                  </a:cubicBezTo>
                  <a:lnTo>
                    <a:pt x="16258" y="4975"/>
                  </a:lnTo>
                  <a:cubicBezTo>
                    <a:pt x="16258" y="4975"/>
                    <a:pt x="15773" y="6051"/>
                    <a:pt x="14982" y="6051"/>
                  </a:cubicBezTo>
                  <a:cubicBezTo>
                    <a:pt x="14941" y="6051"/>
                    <a:pt x="14900" y="6048"/>
                    <a:pt x="14858" y="6042"/>
                  </a:cubicBezTo>
                  <a:cubicBezTo>
                    <a:pt x="14360" y="5972"/>
                    <a:pt x="14332" y="5663"/>
                    <a:pt x="14398" y="5414"/>
                  </a:cubicBezTo>
                  <a:lnTo>
                    <a:pt x="14398" y="5414"/>
                  </a:lnTo>
                  <a:cubicBezTo>
                    <a:pt x="14111" y="6032"/>
                    <a:pt x="13433" y="7305"/>
                    <a:pt x="12646" y="7537"/>
                  </a:cubicBezTo>
                  <a:cubicBezTo>
                    <a:pt x="12512" y="7576"/>
                    <a:pt x="12393" y="7593"/>
                    <a:pt x="12287" y="7593"/>
                  </a:cubicBezTo>
                  <a:cubicBezTo>
                    <a:pt x="11557" y="7593"/>
                    <a:pt x="11424" y="6793"/>
                    <a:pt x="11424" y="6793"/>
                  </a:cubicBezTo>
                  <a:cubicBezTo>
                    <a:pt x="11424" y="6793"/>
                    <a:pt x="11190" y="7613"/>
                    <a:pt x="10286" y="7785"/>
                  </a:cubicBezTo>
                  <a:cubicBezTo>
                    <a:pt x="10154" y="7810"/>
                    <a:pt x="10040" y="7820"/>
                    <a:pt x="9941" y="7820"/>
                  </a:cubicBezTo>
                  <a:cubicBezTo>
                    <a:pt x="9367" y="7820"/>
                    <a:pt x="9323" y="7457"/>
                    <a:pt x="9323" y="7457"/>
                  </a:cubicBezTo>
                  <a:lnTo>
                    <a:pt x="9323" y="7457"/>
                  </a:lnTo>
                  <a:cubicBezTo>
                    <a:pt x="9323" y="7457"/>
                    <a:pt x="9337" y="8297"/>
                    <a:pt x="8345" y="8660"/>
                  </a:cubicBezTo>
                  <a:cubicBezTo>
                    <a:pt x="8167" y="8725"/>
                    <a:pt x="8007" y="8752"/>
                    <a:pt x="7866" y="8752"/>
                  </a:cubicBezTo>
                  <a:cubicBezTo>
                    <a:pt x="7225" y="8752"/>
                    <a:pt x="6960" y="8198"/>
                    <a:pt x="6960" y="8198"/>
                  </a:cubicBezTo>
                  <a:cubicBezTo>
                    <a:pt x="6960" y="8198"/>
                    <a:pt x="6768" y="9171"/>
                    <a:pt x="5604" y="9419"/>
                  </a:cubicBezTo>
                  <a:cubicBezTo>
                    <a:pt x="5481" y="9445"/>
                    <a:pt x="5375" y="9457"/>
                    <a:pt x="5285" y="9457"/>
                  </a:cubicBezTo>
                  <a:cubicBezTo>
                    <a:pt x="4517" y="9457"/>
                    <a:pt x="4830" y="8613"/>
                    <a:pt x="4830" y="8613"/>
                  </a:cubicBezTo>
                  <a:lnTo>
                    <a:pt x="4830" y="8613"/>
                  </a:lnTo>
                  <a:cubicBezTo>
                    <a:pt x="4830" y="8613"/>
                    <a:pt x="4281" y="9095"/>
                    <a:pt x="3541" y="9095"/>
                  </a:cubicBezTo>
                  <a:cubicBezTo>
                    <a:pt x="3320" y="9095"/>
                    <a:pt x="3082" y="9052"/>
                    <a:pt x="2837" y="8940"/>
                  </a:cubicBezTo>
                  <a:cubicBezTo>
                    <a:pt x="1768" y="8455"/>
                    <a:pt x="3440" y="6768"/>
                    <a:pt x="3440" y="6768"/>
                  </a:cubicBezTo>
                  <a:lnTo>
                    <a:pt x="3440" y="6768"/>
                  </a:lnTo>
                  <a:cubicBezTo>
                    <a:pt x="3440" y="6768"/>
                    <a:pt x="3438" y="6768"/>
                    <a:pt x="3434" y="6768"/>
                  </a:cubicBezTo>
                  <a:cubicBezTo>
                    <a:pt x="3348" y="6768"/>
                    <a:pt x="2390" y="6754"/>
                    <a:pt x="1509" y="6162"/>
                  </a:cubicBezTo>
                  <a:cubicBezTo>
                    <a:pt x="1125" y="5904"/>
                    <a:pt x="1084" y="5684"/>
                    <a:pt x="1166" y="5514"/>
                  </a:cubicBezTo>
                  <a:lnTo>
                    <a:pt x="1166" y="5514"/>
                  </a:lnTo>
                  <a:cubicBezTo>
                    <a:pt x="1014" y="5615"/>
                    <a:pt x="882" y="5747"/>
                    <a:pt x="822" y="5920"/>
                  </a:cubicBezTo>
                  <a:cubicBezTo>
                    <a:pt x="633" y="6460"/>
                    <a:pt x="1320" y="6659"/>
                    <a:pt x="1320" y="6659"/>
                  </a:cubicBezTo>
                  <a:cubicBezTo>
                    <a:pt x="1320" y="6659"/>
                    <a:pt x="6" y="6851"/>
                    <a:pt x="2" y="7686"/>
                  </a:cubicBezTo>
                  <a:cubicBezTo>
                    <a:pt x="0" y="8522"/>
                    <a:pt x="1374" y="8623"/>
                    <a:pt x="1374" y="8623"/>
                  </a:cubicBezTo>
                  <a:cubicBezTo>
                    <a:pt x="1374" y="8623"/>
                    <a:pt x="184" y="9256"/>
                    <a:pt x="244" y="9945"/>
                  </a:cubicBezTo>
                  <a:cubicBezTo>
                    <a:pt x="290" y="10485"/>
                    <a:pt x="1072" y="10542"/>
                    <a:pt x="1405" y="10542"/>
                  </a:cubicBezTo>
                  <a:cubicBezTo>
                    <a:pt x="1496" y="10542"/>
                    <a:pt x="1554" y="10538"/>
                    <a:pt x="1554" y="10538"/>
                  </a:cubicBezTo>
                  <a:lnTo>
                    <a:pt x="1554" y="10538"/>
                  </a:lnTo>
                  <a:cubicBezTo>
                    <a:pt x="1554" y="10538"/>
                    <a:pt x="740" y="10880"/>
                    <a:pt x="800" y="11420"/>
                  </a:cubicBezTo>
                  <a:cubicBezTo>
                    <a:pt x="861" y="11960"/>
                    <a:pt x="2112" y="12211"/>
                    <a:pt x="2112" y="12211"/>
                  </a:cubicBezTo>
                  <a:cubicBezTo>
                    <a:pt x="2112" y="12211"/>
                    <a:pt x="1470" y="12781"/>
                    <a:pt x="1733" y="13093"/>
                  </a:cubicBezTo>
                  <a:cubicBezTo>
                    <a:pt x="4985" y="13105"/>
                    <a:pt x="20058" y="13165"/>
                    <a:pt x="20058" y="13165"/>
                  </a:cubicBezTo>
                  <a:cubicBezTo>
                    <a:pt x="20085" y="13165"/>
                    <a:pt x="20113" y="13165"/>
                    <a:pt x="20139" y="13165"/>
                  </a:cubicBezTo>
                  <a:cubicBezTo>
                    <a:pt x="24231" y="13165"/>
                    <a:pt x="22785" y="11898"/>
                    <a:pt x="22785" y="11898"/>
                  </a:cubicBezTo>
                  <a:cubicBezTo>
                    <a:pt x="22785" y="11898"/>
                    <a:pt x="23942" y="11607"/>
                    <a:pt x="23883" y="10920"/>
                  </a:cubicBezTo>
                  <a:cubicBezTo>
                    <a:pt x="23851" y="10547"/>
                    <a:pt x="23597" y="10461"/>
                    <a:pt x="23371" y="10461"/>
                  </a:cubicBezTo>
                  <a:cubicBezTo>
                    <a:pt x="23180" y="10461"/>
                    <a:pt x="23009" y="10522"/>
                    <a:pt x="23009" y="10522"/>
                  </a:cubicBezTo>
                  <a:cubicBezTo>
                    <a:pt x="23009" y="10522"/>
                    <a:pt x="23825" y="9690"/>
                    <a:pt x="23014" y="9344"/>
                  </a:cubicBezTo>
                  <a:cubicBezTo>
                    <a:pt x="22376" y="9072"/>
                    <a:pt x="21970" y="9042"/>
                    <a:pt x="21825" y="9042"/>
                  </a:cubicBezTo>
                  <a:cubicBezTo>
                    <a:pt x="21785" y="9042"/>
                    <a:pt x="21765" y="9044"/>
                    <a:pt x="21765" y="9044"/>
                  </a:cubicBezTo>
                  <a:cubicBezTo>
                    <a:pt x="21765" y="9044"/>
                    <a:pt x="24521" y="7779"/>
                    <a:pt x="24525" y="6795"/>
                  </a:cubicBezTo>
                  <a:cubicBezTo>
                    <a:pt x="24529" y="5813"/>
                    <a:pt x="24030" y="5467"/>
                    <a:pt x="24030" y="5467"/>
                  </a:cubicBezTo>
                  <a:cubicBezTo>
                    <a:pt x="24030" y="5467"/>
                    <a:pt x="25221" y="4734"/>
                    <a:pt x="24661" y="3947"/>
                  </a:cubicBezTo>
                  <a:cubicBezTo>
                    <a:pt x="24100" y="3158"/>
                    <a:pt x="23038" y="3105"/>
                    <a:pt x="23038" y="3105"/>
                  </a:cubicBezTo>
                  <a:cubicBezTo>
                    <a:pt x="23038" y="3105"/>
                    <a:pt x="23915" y="2666"/>
                    <a:pt x="23604" y="2076"/>
                  </a:cubicBezTo>
                  <a:cubicBezTo>
                    <a:pt x="23448" y="1778"/>
                    <a:pt x="23212" y="1704"/>
                    <a:pt x="23016" y="1704"/>
                  </a:cubicBezTo>
                  <a:cubicBezTo>
                    <a:pt x="22822" y="1704"/>
                    <a:pt x="22667" y="1777"/>
                    <a:pt x="22667" y="1777"/>
                  </a:cubicBezTo>
                  <a:cubicBezTo>
                    <a:pt x="22667" y="1777"/>
                    <a:pt x="23734" y="1240"/>
                    <a:pt x="23173" y="453"/>
                  </a:cubicBezTo>
                  <a:cubicBezTo>
                    <a:pt x="23018" y="235"/>
                    <a:pt x="22814" y="92"/>
                    <a:pt x="22603" y="1"/>
                  </a:cubicBezTo>
                  <a:close/>
                </a:path>
              </a:pathLst>
            </a:custGeom>
            <a:solidFill>
              <a:srgbClr val="6E8A61">
                <a:alpha val="55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639"/>
        <p:cNvGrpSpPr/>
        <p:nvPr/>
      </p:nvGrpSpPr>
      <p:grpSpPr>
        <a:xfrm>
          <a:off x="0" y="0"/>
          <a:ext cx="0" cy="0"/>
          <a:chOff x="0" y="0"/>
          <a:chExt cx="0" cy="0"/>
        </a:xfrm>
      </p:grpSpPr>
      <p:grpSp>
        <p:nvGrpSpPr>
          <p:cNvPr id="640" name="Google Shape;640;p15"/>
          <p:cNvGrpSpPr/>
          <p:nvPr/>
        </p:nvGrpSpPr>
        <p:grpSpPr>
          <a:xfrm>
            <a:off x="-807700" y="-150494"/>
            <a:ext cx="11108498" cy="7146738"/>
            <a:chOff x="-807700" y="-150494"/>
            <a:chExt cx="11108498" cy="7146738"/>
          </a:xfrm>
        </p:grpSpPr>
        <p:sp>
          <p:nvSpPr>
            <p:cNvPr id="641" name="Google Shape;641;p15"/>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2" name="Google Shape;642;p15"/>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3" name="Google Shape;643;p15"/>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644" name="Google Shape;644;p15"/>
          <p:cNvSpPr txBox="1">
            <a:spLocks noGrp="1"/>
          </p:cNvSpPr>
          <p:nvPr>
            <p:ph type="subTitle" idx="1"/>
          </p:nvPr>
        </p:nvSpPr>
        <p:spPr>
          <a:xfrm rot="302">
            <a:off x="4652175" y="2608512"/>
            <a:ext cx="3419400" cy="10335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645" name="Google Shape;645;p15"/>
          <p:cNvSpPr txBox="1">
            <a:spLocks noGrp="1"/>
          </p:cNvSpPr>
          <p:nvPr>
            <p:ph type="title"/>
          </p:nvPr>
        </p:nvSpPr>
        <p:spPr>
          <a:xfrm>
            <a:off x="4652175" y="956013"/>
            <a:ext cx="3419400" cy="1703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p:txBody>
      </p:sp>
      <p:sp>
        <p:nvSpPr>
          <p:cNvPr id="646" name="Google Shape;646;p15"/>
          <p:cNvSpPr/>
          <p:nvPr/>
        </p:nvSpPr>
        <p:spPr>
          <a:xfrm flipH="1">
            <a:off x="16" y="4137821"/>
            <a:ext cx="9143971" cy="1005645"/>
          </a:xfrm>
          <a:custGeom>
            <a:avLst/>
            <a:gdLst/>
            <a:ahLst/>
            <a:cxnLst/>
            <a:rect l="l" t="t" r="r" b="b"/>
            <a:pathLst>
              <a:path w="43680" h="4804" extrusionOk="0">
                <a:moveTo>
                  <a:pt x="4860" y="1"/>
                </a:moveTo>
                <a:cubicBezTo>
                  <a:pt x="2683" y="1"/>
                  <a:pt x="0" y="1050"/>
                  <a:pt x="0" y="1050"/>
                </a:cubicBezTo>
                <a:lnTo>
                  <a:pt x="0" y="4803"/>
                </a:lnTo>
                <a:lnTo>
                  <a:pt x="43680" y="4803"/>
                </a:lnTo>
                <a:lnTo>
                  <a:pt x="43680" y="2297"/>
                </a:lnTo>
                <a:cubicBezTo>
                  <a:pt x="43680" y="2297"/>
                  <a:pt x="15546" y="1050"/>
                  <a:pt x="5439" y="28"/>
                </a:cubicBezTo>
                <a:cubicBezTo>
                  <a:pt x="5251" y="9"/>
                  <a:pt x="5058" y="1"/>
                  <a:pt x="4860"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647" name="Google Shape;647;p15"/>
          <p:cNvGrpSpPr/>
          <p:nvPr/>
        </p:nvGrpSpPr>
        <p:grpSpPr>
          <a:xfrm>
            <a:off x="4024342" y="4137828"/>
            <a:ext cx="547651" cy="376218"/>
            <a:chOff x="151837" y="1574012"/>
            <a:chExt cx="1136206" cy="780536"/>
          </a:xfrm>
        </p:grpSpPr>
        <p:sp>
          <p:nvSpPr>
            <p:cNvPr id="648" name="Google Shape;648;p15"/>
            <p:cNvSpPr/>
            <p:nvPr/>
          </p:nvSpPr>
          <p:spPr>
            <a:xfrm>
              <a:off x="151837" y="1574012"/>
              <a:ext cx="1136206" cy="780536"/>
            </a:xfrm>
            <a:custGeom>
              <a:avLst/>
              <a:gdLst/>
              <a:ahLst/>
              <a:cxnLst/>
              <a:rect l="l" t="t" r="r" b="b"/>
              <a:pathLst>
                <a:path w="25221" h="17326" extrusionOk="0">
                  <a:moveTo>
                    <a:pt x="17324" y="1"/>
                  </a:moveTo>
                  <a:cubicBezTo>
                    <a:pt x="17217" y="1"/>
                    <a:pt x="17090" y="21"/>
                    <a:pt x="16937" y="67"/>
                  </a:cubicBezTo>
                  <a:cubicBezTo>
                    <a:pt x="15811" y="407"/>
                    <a:pt x="15744" y="1389"/>
                    <a:pt x="15744" y="1389"/>
                  </a:cubicBezTo>
                  <a:cubicBezTo>
                    <a:pt x="15744" y="1389"/>
                    <a:pt x="15440" y="906"/>
                    <a:pt x="14858" y="906"/>
                  </a:cubicBezTo>
                  <a:cubicBezTo>
                    <a:pt x="14695" y="906"/>
                    <a:pt x="14511" y="944"/>
                    <a:pt x="14306" y="1040"/>
                  </a:cubicBezTo>
                  <a:cubicBezTo>
                    <a:pt x="13367" y="1478"/>
                    <a:pt x="13488" y="2313"/>
                    <a:pt x="13488" y="2313"/>
                  </a:cubicBezTo>
                  <a:cubicBezTo>
                    <a:pt x="13488" y="2313"/>
                    <a:pt x="13409" y="1997"/>
                    <a:pt x="12925" y="1997"/>
                  </a:cubicBezTo>
                  <a:cubicBezTo>
                    <a:pt x="12806" y="1997"/>
                    <a:pt x="12662" y="2016"/>
                    <a:pt x="12488" y="2064"/>
                  </a:cubicBezTo>
                  <a:cubicBezTo>
                    <a:pt x="11612" y="2307"/>
                    <a:pt x="11482" y="3141"/>
                    <a:pt x="11482" y="3141"/>
                  </a:cubicBezTo>
                  <a:cubicBezTo>
                    <a:pt x="11482" y="3141"/>
                    <a:pt x="11264" y="2409"/>
                    <a:pt x="10598" y="2409"/>
                  </a:cubicBezTo>
                  <a:cubicBezTo>
                    <a:pt x="10472" y="2409"/>
                    <a:pt x="10331" y="2435"/>
                    <a:pt x="10172" y="2496"/>
                  </a:cubicBezTo>
                  <a:cubicBezTo>
                    <a:pt x="9420" y="2788"/>
                    <a:pt x="8911" y="4103"/>
                    <a:pt x="8703" y="4743"/>
                  </a:cubicBezTo>
                  <a:lnTo>
                    <a:pt x="8703" y="4743"/>
                  </a:lnTo>
                  <a:cubicBezTo>
                    <a:pt x="8735" y="4491"/>
                    <a:pt x="8664" y="4190"/>
                    <a:pt x="8164" y="4160"/>
                  </a:cubicBezTo>
                  <a:cubicBezTo>
                    <a:pt x="8146" y="4159"/>
                    <a:pt x="8127" y="4158"/>
                    <a:pt x="8109" y="4158"/>
                  </a:cubicBezTo>
                  <a:cubicBezTo>
                    <a:pt x="7273" y="4158"/>
                    <a:pt x="6908" y="5333"/>
                    <a:pt x="6908" y="5333"/>
                  </a:cubicBezTo>
                  <a:cubicBezTo>
                    <a:pt x="6908" y="5333"/>
                    <a:pt x="6818" y="4573"/>
                    <a:pt x="6238" y="4573"/>
                  </a:cubicBezTo>
                  <a:cubicBezTo>
                    <a:pt x="6143" y="4573"/>
                    <a:pt x="6034" y="4594"/>
                    <a:pt x="5910" y="4641"/>
                  </a:cubicBezTo>
                  <a:cubicBezTo>
                    <a:pt x="5033" y="4982"/>
                    <a:pt x="5527" y="6703"/>
                    <a:pt x="5527" y="6703"/>
                  </a:cubicBezTo>
                  <a:cubicBezTo>
                    <a:pt x="5527" y="6703"/>
                    <a:pt x="4870" y="5983"/>
                    <a:pt x="4282" y="5983"/>
                  </a:cubicBezTo>
                  <a:cubicBezTo>
                    <a:pt x="4217" y="5983"/>
                    <a:pt x="4153" y="5991"/>
                    <a:pt x="4091" y="6011"/>
                  </a:cubicBezTo>
                  <a:cubicBezTo>
                    <a:pt x="3465" y="6205"/>
                    <a:pt x="3648" y="7335"/>
                    <a:pt x="3648" y="7335"/>
                  </a:cubicBezTo>
                  <a:cubicBezTo>
                    <a:pt x="3648" y="7335"/>
                    <a:pt x="3550" y="7323"/>
                    <a:pt x="3396" y="7323"/>
                  </a:cubicBezTo>
                  <a:cubicBezTo>
                    <a:pt x="3001" y="7323"/>
                    <a:pt x="2239" y="7402"/>
                    <a:pt x="1831" y="7966"/>
                  </a:cubicBezTo>
                  <a:cubicBezTo>
                    <a:pt x="1265" y="8750"/>
                    <a:pt x="1888" y="9391"/>
                    <a:pt x="1888" y="9391"/>
                  </a:cubicBezTo>
                  <a:cubicBezTo>
                    <a:pt x="1888" y="9391"/>
                    <a:pt x="1012" y="9536"/>
                    <a:pt x="822" y="10075"/>
                  </a:cubicBezTo>
                  <a:cubicBezTo>
                    <a:pt x="633" y="10616"/>
                    <a:pt x="1320" y="10814"/>
                    <a:pt x="1320" y="10814"/>
                  </a:cubicBezTo>
                  <a:cubicBezTo>
                    <a:pt x="1320" y="10814"/>
                    <a:pt x="7" y="11006"/>
                    <a:pt x="2" y="11841"/>
                  </a:cubicBezTo>
                  <a:cubicBezTo>
                    <a:pt x="0" y="12677"/>
                    <a:pt x="1376" y="12780"/>
                    <a:pt x="1376" y="12780"/>
                  </a:cubicBezTo>
                  <a:cubicBezTo>
                    <a:pt x="1376" y="12780"/>
                    <a:pt x="185" y="13415"/>
                    <a:pt x="245" y="14102"/>
                  </a:cubicBezTo>
                  <a:cubicBezTo>
                    <a:pt x="291" y="14643"/>
                    <a:pt x="1074" y="14701"/>
                    <a:pt x="1408" y="14701"/>
                  </a:cubicBezTo>
                  <a:cubicBezTo>
                    <a:pt x="1499" y="14701"/>
                    <a:pt x="1556" y="14696"/>
                    <a:pt x="1556" y="14696"/>
                  </a:cubicBezTo>
                  <a:lnTo>
                    <a:pt x="1556" y="14696"/>
                  </a:lnTo>
                  <a:cubicBezTo>
                    <a:pt x="1556" y="14696"/>
                    <a:pt x="741" y="15038"/>
                    <a:pt x="802" y="15577"/>
                  </a:cubicBezTo>
                  <a:cubicBezTo>
                    <a:pt x="862" y="16118"/>
                    <a:pt x="2114" y="16368"/>
                    <a:pt x="2114" y="16368"/>
                  </a:cubicBezTo>
                  <a:cubicBezTo>
                    <a:pt x="2114" y="16368"/>
                    <a:pt x="1472" y="16938"/>
                    <a:pt x="1735" y="17251"/>
                  </a:cubicBezTo>
                  <a:cubicBezTo>
                    <a:pt x="4986" y="17265"/>
                    <a:pt x="20059" y="17325"/>
                    <a:pt x="20059" y="17325"/>
                  </a:cubicBezTo>
                  <a:cubicBezTo>
                    <a:pt x="20085" y="17325"/>
                    <a:pt x="20110" y="17325"/>
                    <a:pt x="20135" y="17325"/>
                  </a:cubicBezTo>
                  <a:cubicBezTo>
                    <a:pt x="24231" y="17325"/>
                    <a:pt x="22785" y="16058"/>
                    <a:pt x="22785" y="16058"/>
                  </a:cubicBezTo>
                  <a:cubicBezTo>
                    <a:pt x="22785" y="16058"/>
                    <a:pt x="23943" y="15768"/>
                    <a:pt x="23883" y="15080"/>
                  </a:cubicBezTo>
                  <a:cubicBezTo>
                    <a:pt x="23851" y="14707"/>
                    <a:pt x="23598" y="14622"/>
                    <a:pt x="23372" y="14622"/>
                  </a:cubicBezTo>
                  <a:cubicBezTo>
                    <a:pt x="23181" y="14622"/>
                    <a:pt x="23011" y="14683"/>
                    <a:pt x="23011" y="14683"/>
                  </a:cubicBezTo>
                  <a:cubicBezTo>
                    <a:pt x="23011" y="14683"/>
                    <a:pt x="23827" y="13850"/>
                    <a:pt x="23014" y="13504"/>
                  </a:cubicBezTo>
                  <a:cubicBezTo>
                    <a:pt x="22376" y="13232"/>
                    <a:pt x="21970" y="13203"/>
                    <a:pt x="21825" y="13203"/>
                  </a:cubicBezTo>
                  <a:cubicBezTo>
                    <a:pt x="21785" y="13203"/>
                    <a:pt x="21765" y="13205"/>
                    <a:pt x="21765" y="13205"/>
                  </a:cubicBezTo>
                  <a:cubicBezTo>
                    <a:pt x="21765" y="13205"/>
                    <a:pt x="24521" y="11938"/>
                    <a:pt x="24525" y="10955"/>
                  </a:cubicBezTo>
                  <a:cubicBezTo>
                    <a:pt x="24529" y="9972"/>
                    <a:pt x="24030" y="9627"/>
                    <a:pt x="24030" y="9627"/>
                  </a:cubicBezTo>
                  <a:cubicBezTo>
                    <a:pt x="24030" y="9627"/>
                    <a:pt x="25221" y="8895"/>
                    <a:pt x="24661" y="8107"/>
                  </a:cubicBezTo>
                  <a:cubicBezTo>
                    <a:pt x="24101" y="7319"/>
                    <a:pt x="23038" y="7265"/>
                    <a:pt x="23038" y="7265"/>
                  </a:cubicBezTo>
                  <a:cubicBezTo>
                    <a:pt x="23038" y="7265"/>
                    <a:pt x="23915" y="6827"/>
                    <a:pt x="23604" y="6236"/>
                  </a:cubicBezTo>
                  <a:cubicBezTo>
                    <a:pt x="23447" y="5939"/>
                    <a:pt x="23211" y="5865"/>
                    <a:pt x="23015" y="5865"/>
                  </a:cubicBezTo>
                  <a:cubicBezTo>
                    <a:pt x="22822" y="5865"/>
                    <a:pt x="22668" y="5937"/>
                    <a:pt x="22668" y="5937"/>
                  </a:cubicBezTo>
                  <a:cubicBezTo>
                    <a:pt x="22668" y="5937"/>
                    <a:pt x="23734" y="5400"/>
                    <a:pt x="23174" y="4613"/>
                  </a:cubicBezTo>
                  <a:cubicBezTo>
                    <a:pt x="22796" y="4082"/>
                    <a:pt x="22133" y="3995"/>
                    <a:pt x="21741" y="3995"/>
                  </a:cubicBezTo>
                  <a:cubicBezTo>
                    <a:pt x="21552" y="3995"/>
                    <a:pt x="21425" y="4015"/>
                    <a:pt x="21425" y="4015"/>
                  </a:cubicBezTo>
                  <a:cubicBezTo>
                    <a:pt x="21425" y="4015"/>
                    <a:pt x="22428" y="3528"/>
                    <a:pt x="21429" y="2985"/>
                  </a:cubicBezTo>
                  <a:cubicBezTo>
                    <a:pt x="20686" y="2579"/>
                    <a:pt x="19942" y="2527"/>
                    <a:pt x="19609" y="2527"/>
                  </a:cubicBezTo>
                  <a:cubicBezTo>
                    <a:pt x="19494" y="2527"/>
                    <a:pt x="19429" y="2533"/>
                    <a:pt x="19429" y="2533"/>
                  </a:cubicBezTo>
                  <a:cubicBezTo>
                    <a:pt x="19429" y="2533"/>
                    <a:pt x="20874" y="721"/>
                    <a:pt x="19750" y="324"/>
                  </a:cubicBezTo>
                  <a:cubicBezTo>
                    <a:pt x="19543" y="251"/>
                    <a:pt x="19347" y="221"/>
                    <a:pt x="19164" y="221"/>
                  </a:cubicBezTo>
                  <a:cubicBezTo>
                    <a:pt x="18353" y="221"/>
                    <a:pt x="17810" y="808"/>
                    <a:pt x="17810" y="808"/>
                  </a:cubicBezTo>
                  <a:cubicBezTo>
                    <a:pt x="17810" y="808"/>
                    <a:pt x="17999" y="1"/>
                    <a:pt x="173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9" name="Google Shape;649;p15"/>
            <p:cNvSpPr/>
            <p:nvPr/>
          </p:nvSpPr>
          <p:spPr>
            <a:xfrm>
              <a:off x="180128" y="1763673"/>
              <a:ext cx="617816" cy="525193"/>
            </a:xfrm>
            <a:custGeom>
              <a:avLst/>
              <a:gdLst/>
              <a:ahLst/>
              <a:cxnLst/>
              <a:rect l="l" t="t" r="r" b="b"/>
              <a:pathLst>
                <a:path w="13714" h="11658" extrusionOk="0">
                  <a:moveTo>
                    <a:pt x="7193" y="0"/>
                  </a:moveTo>
                  <a:cubicBezTo>
                    <a:pt x="6562" y="225"/>
                    <a:pt x="6282" y="1125"/>
                    <a:pt x="6282" y="1125"/>
                  </a:cubicBezTo>
                  <a:cubicBezTo>
                    <a:pt x="6282" y="1125"/>
                    <a:pt x="6193" y="364"/>
                    <a:pt x="5612" y="364"/>
                  </a:cubicBezTo>
                  <a:cubicBezTo>
                    <a:pt x="5516" y="364"/>
                    <a:pt x="5407" y="385"/>
                    <a:pt x="5283" y="433"/>
                  </a:cubicBezTo>
                  <a:cubicBezTo>
                    <a:pt x="4406" y="773"/>
                    <a:pt x="4901" y="2495"/>
                    <a:pt x="4901" y="2495"/>
                  </a:cubicBezTo>
                  <a:cubicBezTo>
                    <a:pt x="4901" y="2495"/>
                    <a:pt x="4242" y="1774"/>
                    <a:pt x="3654" y="1774"/>
                  </a:cubicBezTo>
                  <a:cubicBezTo>
                    <a:pt x="3589" y="1774"/>
                    <a:pt x="3526" y="1783"/>
                    <a:pt x="3464" y="1802"/>
                  </a:cubicBezTo>
                  <a:cubicBezTo>
                    <a:pt x="2838" y="1996"/>
                    <a:pt x="3021" y="3126"/>
                    <a:pt x="3021" y="3126"/>
                  </a:cubicBezTo>
                  <a:cubicBezTo>
                    <a:pt x="3021" y="3126"/>
                    <a:pt x="2926" y="3114"/>
                    <a:pt x="2776" y="3114"/>
                  </a:cubicBezTo>
                  <a:cubicBezTo>
                    <a:pt x="2491" y="3114"/>
                    <a:pt x="2008" y="3155"/>
                    <a:pt x="1608" y="3394"/>
                  </a:cubicBezTo>
                  <a:cubicBezTo>
                    <a:pt x="1818" y="4122"/>
                    <a:pt x="1945" y="4860"/>
                    <a:pt x="1916" y="5605"/>
                  </a:cubicBezTo>
                  <a:cubicBezTo>
                    <a:pt x="1850" y="7283"/>
                    <a:pt x="1001" y="8858"/>
                    <a:pt x="0" y="10358"/>
                  </a:cubicBezTo>
                  <a:cubicBezTo>
                    <a:pt x="276" y="10477"/>
                    <a:pt x="630" y="10494"/>
                    <a:pt x="811" y="10494"/>
                  </a:cubicBezTo>
                  <a:cubicBezTo>
                    <a:pt x="883" y="10494"/>
                    <a:pt x="928" y="10492"/>
                    <a:pt x="928" y="10492"/>
                  </a:cubicBezTo>
                  <a:lnTo>
                    <a:pt x="928" y="10492"/>
                  </a:lnTo>
                  <a:cubicBezTo>
                    <a:pt x="928" y="10492"/>
                    <a:pt x="161" y="10814"/>
                    <a:pt x="173" y="11327"/>
                  </a:cubicBezTo>
                  <a:cubicBezTo>
                    <a:pt x="912" y="11352"/>
                    <a:pt x="1682" y="11585"/>
                    <a:pt x="2436" y="11643"/>
                  </a:cubicBezTo>
                  <a:cubicBezTo>
                    <a:pt x="2566" y="11653"/>
                    <a:pt x="2695" y="11657"/>
                    <a:pt x="2824" y="11657"/>
                  </a:cubicBezTo>
                  <a:cubicBezTo>
                    <a:pt x="4151" y="11657"/>
                    <a:pt x="5417" y="11148"/>
                    <a:pt x="6603" y="10653"/>
                  </a:cubicBezTo>
                  <a:cubicBezTo>
                    <a:pt x="8237" y="9971"/>
                    <a:pt x="9872" y="9288"/>
                    <a:pt x="11506" y="8606"/>
                  </a:cubicBezTo>
                  <a:cubicBezTo>
                    <a:pt x="11170" y="7748"/>
                    <a:pt x="11026" y="6815"/>
                    <a:pt x="11361" y="5959"/>
                  </a:cubicBezTo>
                  <a:cubicBezTo>
                    <a:pt x="11697" y="5102"/>
                    <a:pt x="12588" y="4344"/>
                    <a:pt x="13714" y="4200"/>
                  </a:cubicBezTo>
                  <a:cubicBezTo>
                    <a:pt x="13709" y="4100"/>
                    <a:pt x="13704" y="4000"/>
                    <a:pt x="13699" y="3899"/>
                  </a:cubicBezTo>
                  <a:cubicBezTo>
                    <a:pt x="12858" y="4017"/>
                    <a:pt x="11949" y="4172"/>
                    <a:pt x="11400" y="4686"/>
                  </a:cubicBezTo>
                  <a:cubicBezTo>
                    <a:pt x="11237" y="4839"/>
                    <a:pt x="11112" y="5018"/>
                    <a:pt x="10930" y="5156"/>
                  </a:cubicBezTo>
                  <a:cubicBezTo>
                    <a:pt x="10642" y="5374"/>
                    <a:pt x="10261" y="5459"/>
                    <a:pt x="9860" y="5459"/>
                  </a:cubicBezTo>
                  <a:cubicBezTo>
                    <a:pt x="9457" y="5459"/>
                    <a:pt x="9034" y="5373"/>
                    <a:pt x="8662" y="5251"/>
                  </a:cubicBezTo>
                  <a:cubicBezTo>
                    <a:pt x="8091" y="5064"/>
                    <a:pt x="7532" y="4790"/>
                    <a:pt x="7241" y="4362"/>
                  </a:cubicBezTo>
                  <a:cubicBezTo>
                    <a:pt x="7099" y="4152"/>
                    <a:pt x="7028" y="3919"/>
                    <a:pt x="6972" y="3686"/>
                  </a:cubicBezTo>
                  <a:cubicBezTo>
                    <a:pt x="6677" y="2465"/>
                    <a:pt x="6769" y="1196"/>
                    <a:pt x="7193"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0" name="Google Shape;650;p15"/>
            <p:cNvSpPr/>
            <p:nvPr/>
          </p:nvSpPr>
          <p:spPr>
            <a:xfrm>
              <a:off x="151837" y="1761195"/>
              <a:ext cx="1136206" cy="593083"/>
            </a:xfrm>
            <a:custGeom>
              <a:avLst/>
              <a:gdLst/>
              <a:ahLst/>
              <a:cxnLst/>
              <a:rect l="l" t="t" r="r" b="b"/>
              <a:pathLst>
                <a:path w="25221" h="13165" extrusionOk="0">
                  <a:moveTo>
                    <a:pt x="22603" y="1"/>
                  </a:moveTo>
                  <a:lnTo>
                    <a:pt x="22603" y="1"/>
                  </a:lnTo>
                  <a:cubicBezTo>
                    <a:pt x="22769" y="87"/>
                    <a:pt x="23125" y="329"/>
                    <a:pt x="22924" y="738"/>
                  </a:cubicBezTo>
                  <a:cubicBezTo>
                    <a:pt x="22666" y="1260"/>
                    <a:pt x="21775" y="1334"/>
                    <a:pt x="21775" y="1334"/>
                  </a:cubicBezTo>
                  <a:cubicBezTo>
                    <a:pt x="21775" y="1334"/>
                    <a:pt x="22313" y="2020"/>
                    <a:pt x="21649" y="2756"/>
                  </a:cubicBezTo>
                  <a:cubicBezTo>
                    <a:pt x="21253" y="3193"/>
                    <a:pt x="20660" y="3282"/>
                    <a:pt x="20244" y="3282"/>
                  </a:cubicBezTo>
                  <a:cubicBezTo>
                    <a:pt x="19961" y="3282"/>
                    <a:pt x="19761" y="3241"/>
                    <a:pt x="19761" y="3241"/>
                  </a:cubicBezTo>
                  <a:lnTo>
                    <a:pt x="19761" y="3241"/>
                  </a:lnTo>
                  <a:cubicBezTo>
                    <a:pt x="19761" y="3241"/>
                    <a:pt x="19798" y="4380"/>
                    <a:pt x="19149" y="4524"/>
                  </a:cubicBezTo>
                  <a:cubicBezTo>
                    <a:pt x="19104" y="4534"/>
                    <a:pt x="19058" y="4538"/>
                    <a:pt x="19012" y="4538"/>
                  </a:cubicBezTo>
                  <a:cubicBezTo>
                    <a:pt x="18407" y="4538"/>
                    <a:pt x="17810" y="3721"/>
                    <a:pt x="17810" y="3720"/>
                  </a:cubicBezTo>
                  <a:lnTo>
                    <a:pt x="17810" y="3720"/>
                  </a:lnTo>
                  <a:cubicBezTo>
                    <a:pt x="17810" y="3721"/>
                    <a:pt x="18080" y="5472"/>
                    <a:pt x="17163" y="5741"/>
                  </a:cubicBezTo>
                  <a:cubicBezTo>
                    <a:pt x="17057" y="5772"/>
                    <a:pt x="16964" y="5786"/>
                    <a:pt x="16881" y="5786"/>
                  </a:cubicBezTo>
                  <a:cubicBezTo>
                    <a:pt x="16249" y="5786"/>
                    <a:pt x="16258" y="4975"/>
                    <a:pt x="16258" y="4975"/>
                  </a:cubicBezTo>
                  <a:lnTo>
                    <a:pt x="16258" y="4975"/>
                  </a:lnTo>
                  <a:cubicBezTo>
                    <a:pt x="16258" y="4975"/>
                    <a:pt x="15773" y="6051"/>
                    <a:pt x="14982" y="6051"/>
                  </a:cubicBezTo>
                  <a:cubicBezTo>
                    <a:pt x="14941" y="6051"/>
                    <a:pt x="14900" y="6048"/>
                    <a:pt x="14858" y="6042"/>
                  </a:cubicBezTo>
                  <a:cubicBezTo>
                    <a:pt x="14360" y="5972"/>
                    <a:pt x="14332" y="5663"/>
                    <a:pt x="14398" y="5414"/>
                  </a:cubicBezTo>
                  <a:lnTo>
                    <a:pt x="14398" y="5414"/>
                  </a:lnTo>
                  <a:cubicBezTo>
                    <a:pt x="14111" y="6032"/>
                    <a:pt x="13433" y="7305"/>
                    <a:pt x="12646" y="7537"/>
                  </a:cubicBezTo>
                  <a:cubicBezTo>
                    <a:pt x="12512" y="7576"/>
                    <a:pt x="12393" y="7593"/>
                    <a:pt x="12287" y="7593"/>
                  </a:cubicBezTo>
                  <a:cubicBezTo>
                    <a:pt x="11557" y="7593"/>
                    <a:pt x="11424" y="6793"/>
                    <a:pt x="11424" y="6793"/>
                  </a:cubicBezTo>
                  <a:cubicBezTo>
                    <a:pt x="11424" y="6793"/>
                    <a:pt x="11190" y="7613"/>
                    <a:pt x="10286" y="7785"/>
                  </a:cubicBezTo>
                  <a:cubicBezTo>
                    <a:pt x="10154" y="7810"/>
                    <a:pt x="10040" y="7820"/>
                    <a:pt x="9941" y="7820"/>
                  </a:cubicBezTo>
                  <a:cubicBezTo>
                    <a:pt x="9367" y="7820"/>
                    <a:pt x="9323" y="7457"/>
                    <a:pt x="9323" y="7457"/>
                  </a:cubicBezTo>
                  <a:lnTo>
                    <a:pt x="9323" y="7457"/>
                  </a:lnTo>
                  <a:cubicBezTo>
                    <a:pt x="9323" y="7457"/>
                    <a:pt x="9337" y="8297"/>
                    <a:pt x="8345" y="8660"/>
                  </a:cubicBezTo>
                  <a:cubicBezTo>
                    <a:pt x="8167" y="8725"/>
                    <a:pt x="8007" y="8752"/>
                    <a:pt x="7866" y="8752"/>
                  </a:cubicBezTo>
                  <a:cubicBezTo>
                    <a:pt x="7225" y="8752"/>
                    <a:pt x="6960" y="8198"/>
                    <a:pt x="6960" y="8198"/>
                  </a:cubicBezTo>
                  <a:cubicBezTo>
                    <a:pt x="6960" y="8198"/>
                    <a:pt x="6768" y="9171"/>
                    <a:pt x="5604" y="9419"/>
                  </a:cubicBezTo>
                  <a:cubicBezTo>
                    <a:pt x="5481" y="9445"/>
                    <a:pt x="5375" y="9457"/>
                    <a:pt x="5285" y="9457"/>
                  </a:cubicBezTo>
                  <a:cubicBezTo>
                    <a:pt x="4517" y="9457"/>
                    <a:pt x="4830" y="8613"/>
                    <a:pt x="4830" y="8613"/>
                  </a:cubicBezTo>
                  <a:lnTo>
                    <a:pt x="4830" y="8613"/>
                  </a:lnTo>
                  <a:cubicBezTo>
                    <a:pt x="4830" y="8613"/>
                    <a:pt x="4281" y="9095"/>
                    <a:pt x="3541" y="9095"/>
                  </a:cubicBezTo>
                  <a:cubicBezTo>
                    <a:pt x="3320" y="9095"/>
                    <a:pt x="3082" y="9052"/>
                    <a:pt x="2837" y="8940"/>
                  </a:cubicBezTo>
                  <a:cubicBezTo>
                    <a:pt x="1768" y="8455"/>
                    <a:pt x="3440" y="6768"/>
                    <a:pt x="3440" y="6768"/>
                  </a:cubicBezTo>
                  <a:lnTo>
                    <a:pt x="3440" y="6768"/>
                  </a:lnTo>
                  <a:cubicBezTo>
                    <a:pt x="3440" y="6768"/>
                    <a:pt x="3438" y="6768"/>
                    <a:pt x="3434" y="6768"/>
                  </a:cubicBezTo>
                  <a:cubicBezTo>
                    <a:pt x="3348" y="6768"/>
                    <a:pt x="2390" y="6754"/>
                    <a:pt x="1509" y="6162"/>
                  </a:cubicBezTo>
                  <a:cubicBezTo>
                    <a:pt x="1125" y="5904"/>
                    <a:pt x="1084" y="5684"/>
                    <a:pt x="1166" y="5514"/>
                  </a:cubicBezTo>
                  <a:lnTo>
                    <a:pt x="1166" y="5514"/>
                  </a:lnTo>
                  <a:cubicBezTo>
                    <a:pt x="1014" y="5615"/>
                    <a:pt x="882" y="5747"/>
                    <a:pt x="822" y="5920"/>
                  </a:cubicBezTo>
                  <a:cubicBezTo>
                    <a:pt x="633" y="6460"/>
                    <a:pt x="1320" y="6659"/>
                    <a:pt x="1320" y="6659"/>
                  </a:cubicBezTo>
                  <a:cubicBezTo>
                    <a:pt x="1320" y="6659"/>
                    <a:pt x="6" y="6851"/>
                    <a:pt x="2" y="7686"/>
                  </a:cubicBezTo>
                  <a:cubicBezTo>
                    <a:pt x="0" y="8522"/>
                    <a:pt x="1374" y="8623"/>
                    <a:pt x="1374" y="8623"/>
                  </a:cubicBezTo>
                  <a:cubicBezTo>
                    <a:pt x="1374" y="8623"/>
                    <a:pt x="184" y="9256"/>
                    <a:pt x="244" y="9945"/>
                  </a:cubicBezTo>
                  <a:cubicBezTo>
                    <a:pt x="290" y="10485"/>
                    <a:pt x="1072" y="10542"/>
                    <a:pt x="1405" y="10542"/>
                  </a:cubicBezTo>
                  <a:cubicBezTo>
                    <a:pt x="1496" y="10542"/>
                    <a:pt x="1554" y="10538"/>
                    <a:pt x="1554" y="10538"/>
                  </a:cubicBezTo>
                  <a:lnTo>
                    <a:pt x="1554" y="10538"/>
                  </a:lnTo>
                  <a:cubicBezTo>
                    <a:pt x="1554" y="10538"/>
                    <a:pt x="740" y="10880"/>
                    <a:pt x="800" y="11420"/>
                  </a:cubicBezTo>
                  <a:cubicBezTo>
                    <a:pt x="861" y="11960"/>
                    <a:pt x="2112" y="12211"/>
                    <a:pt x="2112" y="12211"/>
                  </a:cubicBezTo>
                  <a:cubicBezTo>
                    <a:pt x="2112" y="12211"/>
                    <a:pt x="1470" y="12781"/>
                    <a:pt x="1733" y="13093"/>
                  </a:cubicBezTo>
                  <a:cubicBezTo>
                    <a:pt x="4985" y="13105"/>
                    <a:pt x="20058" y="13165"/>
                    <a:pt x="20058" y="13165"/>
                  </a:cubicBezTo>
                  <a:cubicBezTo>
                    <a:pt x="20085" y="13165"/>
                    <a:pt x="20113" y="13165"/>
                    <a:pt x="20139" y="13165"/>
                  </a:cubicBezTo>
                  <a:cubicBezTo>
                    <a:pt x="24231" y="13165"/>
                    <a:pt x="22785" y="11898"/>
                    <a:pt x="22785" y="11898"/>
                  </a:cubicBezTo>
                  <a:cubicBezTo>
                    <a:pt x="22785" y="11898"/>
                    <a:pt x="23942" y="11607"/>
                    <a:pt x="23883" y="10920"/>
                  </a:cubicBezTo>
                  <a:cubicBezTo>
                    <a:pt x="23851" y="10547"/>
                    <a:pt x="23597" y="10461"/>
                    <a:pt x="23371" y="10461"/>
                  </a:cubicBezTo>
                  <a:cubicBezTo>
                    <a:pt x="23180" y="10461"/>
                    <a:pt x="23009" y="10522"/>
                    <a:pt x="23009" y="10522"/>
                  </a:cubicBezTo>
                  <a:cubicBezTo>
                    <a:pt x="23009" y="10522"/>
                    <a:pt x="23825" y="9690"/>
                    <a:pt x="23014" y="9344"/>
                  </a:cubicBezTo>
                  <a:cubicBezTo>
                    <a:pt x="22376" y="9072"/>
                    <a:pt x="21970" y="9042"/>
                    <a:pt x="21825" y="9042"/>
                  </a:cubicBezTo>
                  <a:cubicBezTo>
                    <a:pt x="21785" y="9042"/>
                    <a:pt x="21765" y="9044"/>
                    <a:pt x="21765" y="9044"/>
                  </a:cubicBezTo>
                  <a:cubicBezTo>
                    <a:pt x="21765" y="9044"/>
                    <a:pt x="24521" y="7779"/>
                    <a:pt x="24525" y="6795"/>
                  </a:cubicBezTo>
                  <a:cubicBezTo>
                    <a:pt x="24529" y="5813"/>
                    <a:pt x="24030" y="5467"/>
                    <a:pt x="24030" y="5467"/>
                  </a:cubicBezTo>
                  <a:cubicBezTo>
                    <a:pt x="24030" y="5467"/>
                    <a:pt x="25221" y="4734"/>
                    <a:pt x="24661" y="3947"/>
                  </a:cubicBezTo>
                  <a:cubicBezTo>
                    <a:pt x="24100" y="3158"/>
                    <a:pt x="23038" y="3105"/>
                    <a:pt x="23038" y="3105"/>
                  </a:cubicBezTo>
                  <a:cubicBezTo>
                    <a:pt x="23038" y="3105"/>
                    <a:pt x="23915" y="2666"/>
                    <a:pt x="23604" y="2076"/>
                  </a:cubicBezTo>
                  <a:cubicBezTo>
                    <a:pt x="23448" y="1778"/>
                    <a:pt x="23212" y="1704"/>
                    <a:pt x="23016" y="1704"/>
                  </a:cubicBezTo>
                  <a:cubicBezTo>
                    <a:pt x="22822" y="1704"/>
                    <a:pt x="22667" y="1777"/>
                    <a:pt x="22667" y="1777"/>
                  </a:cubicBezTo>
                  <a:cubicBezTo>
                    <a:pt x="22667" y="1777"/>
                    <a:pt x="23734" y="1240"/>
                    <a:pt x="23173" y="453"/>
                  </a:cubicBezTo>
                  <a:cubicBezTo>
                    <a:pt x="23018" y="235"/>
                    <a:pt x="22814" y="92"/>
                    <a:pt x="22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1" name="Google Shape;651;p15"/>
            <p:cNvSpPr/>
            <p:nvPr/>
          </p:nvSpPr>
          <p:spPr>
            <a:xfrm>
              <a:off x="151837" y="1761195"/>
              <a:ext cx="1136206" cy="593083"/>
            </a:xfrm>
            <a:custGeom>
              <a:avLst/>
              <a:gdLst/>
              <a:ahLst/>
              <a:cxnLst/>
              <a:rect l="l" t="t" r="r" b="b"/>
              <a:pathLst>
                <a:path w="25221" h="13165" extrusionOk="0">
                  <a:moveTo>
                    <a:pt x="22603" y="1"/>
                  </a:moveTo>
                  <a:lnTo>
                    <a:pt x="22603" y="1"/>
                  </a:lnTo>
                  <a:cubicBezTo>
                    <a:pt x="22769" y="87"/>
                    <a:pt x="23125" y="329"/>
                    <a:pt x="22924" y="738"/>
                  </a:cubicBezTo>
                  <a:cubicBezTo>
                    <a:pt x="22666" y="1260"/>
                    <a:pt x="21775" y="1334"/>
                    <a:pt x="21775" y="1334"/>
                  </a:cubicBezTo>
                  <a:cubicBezTo>
                    <a:pt x="21775" y="1334"/>
                    <a:pt x="22313" y="2020"/>
                    <a:pt x="21649" y="2756"/>
                  </a:cubicBezTo>
                  <a:cubicBezTo>
                    <a:pt x="21253" y="3193"/>
                    <a:pt x="20660" y="3282"/>
                    <a:pt x="20244" y="3282"/>
                  </a:cubicBezTo>
                  <a:cubicBezTo>
                    <a:pt x="19961" y="3282"/>
                    <a:pt x="19761" y="3241"/>
                    <a:pt x="19761" y="3241"/>
                  </a:cubicBezTo>
                  <a:lnTo>
                    <a:pt x="19761" y="3241"/>
                  </a:lnTo>
                  <a:cubicBezTo>
                    <a:pt x="19761" y="3241"/>
                    <a:pt x="19798" y="4380"/>
                    <a:pt x="19149" y="4524"/>
                  </a:cubicBezTo>
                  <a:cubicBezTo>
                    <a:pt x="19104" y="4534"/>
                    <a:pt x="19058" y="4538"/>
                    <a:pt x="19012" y="4538"/>
                  </a:cubicBezTo>
                  <a:cubicBezTo>
                    <a:pt x="18407" y="4538"/>
                    <a:pt x="17810" y="3721"/>
                    <a:pt x="17810" y="3720"/>
                  </a:cubicBezTo>
                  <a:lnTo>
                    <a:pt x="17810" y="3720"/>
                  </a:lnTo>
                  <a:cubicBezTo>
                    <a:pt x="17810" y="3721"/>
                    <a:pt x="18080" y="5472"/>
                    <a:pt x="17163" y="5741"/>
                  </a:cubicBezTo>
                  <a:cubicBezTo>
                    <a:pt x="17057" y="5772"/>
                    <a:pt x="16964" y="5786"/>
                    <a:pt x="16881" y="5786"/>
                  </a:cubicBezTo>
                  <a:cubicBezTo>
                    <a:pt x="16249" y="5786"/>
                    <a:pt x="16258" y="4975"/>
                    <a:pt x="16258" y="4975"/>
                  </a:cubicBezTo>
                  <a:lnTo>
                    <a:pt x="16258" y="4975"/>
                  </a:lnTo>
                  <a:cubicBezTo>
                    <a:pt x="16258" y="4975"/>
                    <a:pt x="15773" y="6051"/>
                    <a:pt x="14982" y="6051"/>
                  </a:cubicBezTo>
                  <a:cubicBezTo>
                    <a:pt x="14941" y="6051"/>
                    <a:pt x="14900" y="6048"/>
                    <a:pt x="14858" y="6042"/>
                  </a:cubicBezTo>
                  <a:cubicBezTo>
                    <a:pt x="14360" y="5972"/>
                    <a:pt x="14332" y="5663"/>
                    <a:pt x="14398" y="5414"/>
                  </a:cubicBezTo>
                  <a:lnTo>
                    <a:pt x="14398" y="5414"/>
                  </a:lnTo>
                  <a:cubicBezTo>
                    <a:pt x="14111" y="6032"/>
                    <a:pt x="13433" y="7305"/>
                    <a:pt x="12646" y="7537"/>
                  </a:cubicBezTo>
                  <a:cubicBezTo>
                    <a:pt x="12512" y="7576"/>
                    <a:pt x="12393" y="7593"/>
                    <a:pt x="12287" y="7593"/>
                  </a:cubicBezTo>
                  <a:cubicBezTo>
                    <a:pt x="11557" y="7593"/>
                    <a:pt x="11424" y="6793"/>
                    <a:pt x="11424" y="6793"/>
                  </a:cubicBezTo>
                  <a:cubicBezTo>
                    <a:pt x="11424" y="6793"/>
                    <a:pt x="11190" y="7613"/>
                    <a:pt x="10286" y="7785"/>
                  </a:cubicBezTo>
                  <a:cubicBezTo>
                    <a:pt x="10154" y="7810"/>
                    <a:pt x="10040" y="7820"/>
                    <a:pt x="9941" y="7820"/>
                  </a:cubicBezTo>
                  <a:cubicBezTo>
                    <a:pt x="9367" y="7820"/>
                    <a:pt x="9323" y="7457"/>
                    <a:pt x="9323" y="7457"/>
                  </a:cubicBezTo>
                  <a:lnTo>
                    <a:pt x="9323" y="7457"/>
                  </a:lnTo>
                  <a:cubicBezTo>
                    <a:pt x="9323" y="7457"/>
                    <a:pt x="9337" y="8297"/>
                    <a:pt x="8345" y="8660"/>
                  </a:cubicBezTo>
                  <a:cubicBezTo>
                    <a:pt x="8167" y="8725"/>
                    <a:pt x="8007" y="8752"/>
                    <a:pt x="7866" y="8752"/>
                  </a:cubicBezTo>
                  <a:cubicBezTo>
                    <a:pt x="7225" y="8752"/>
                    <a:pt x="6960" y="8198"/>
                    <a:pt x="6960" y="8198"/>
                  </a:cubicBezTo>
                  <a:cubicBezTo>
                    <a:pt x="6960" y="8198"/>
                    <a:pt x="6768" y="9171"/>
                    <a:pt x="5604" y="9419"/>
                  </a:cubicBezTo>
                  <a:cubicBezTo>
                    <a:pt x="5481" y="9445"/>
                    <a:pt x="5375" y="9457"/>
                    <a:pt x="5285" y="9457"/>
                  </a:cubicBezTo>
                  <a:cubicBezTo>
                    <a:pt x="4517" y="9457"/>
                    <a:pt x="4830" y="8613"/>
                    <a:pt x="4830" y="8613"/>
                  </a:cubicBezTo>
                  <a:lnTo>
                    <a:pt x="4830" y="8613"/>
                  </a:lnTo>
                  <a:cubicBezTo>
                    <a:pt x="4830" y="8613"/>
                    <a:pt x="4281" y="9095"/>
                    <a:pt x="3541" y="9095"/>
                  </a:cubicBezTo>
                  <a:cubicBezTo>
                    <a:pt x="3320" y="9095"/>
                    <a:pt x="3082" y="9052"/>
                    <a:pt x="2837" y="8940"/>
                  </a:cubicBezTo>
                  <a:cubicBezTo>
                    <a:pt x="1768" y="8455"/>
                    <a:pt x="3440" y="6768"/>
                    <a:pt x="3440" y="6768"/>
                  </a:cubicBezTo>
                  <a:lnTo>
                    <a:pt x="3440" y="6768"/>
                  </a:lnTo>
                  <a:cubicBezTo>
                    <a:pt x="3440" y="6768"/>
                    <a:pt x="3438" y="6768"/>
                    <a:pt x="3434" y="6768"/>
                  </a:cubicBezTo>
                  <a:cubicBezTo>
                    <a:pt x="3348" y="6768"/>
                    <a:pt x="2390" y="6754"/>
                    <a:pt x="1509" y="6162"/>
                  </a:cubicBezTo>
                  <a:cubicBezTo>
                    <a:pt x="1125" y="5904"/>
                    <a:pt x="1084" y="5684"/>
                    <a:pt x="1166" y="5514"/>
                  </a:cubicBezTo>
                  <a:lnTo>
                    <a:pt x="1166" y="5514"/>
                  </a:lnTo>
                  <a:cubicBezTo>
                    <a:pt x="1014" y="5615"/>
                    <a:pt x="882" y="5747"/>
                    <a:pt x="822" y="5920"/>
                  </a:cubicBezTo>
                  <a:cubicBezTo>
                    <a:pt x="633" y="6460"/>
                    <a:pt x="1320" y="6659"/>
                    <a:pt x="1320" y="6659"/>
                  </a:cubicBezTo>
                  <a:cubicBezTo>
                    <a:pt x="1320" y="6659"/>
                    <a:pt x="6" y="6851"/>
                    <a:pt x="2" y="7686"/>
                  </a:cubicBezTo>
                  <a:cubicBezTo>
                    <a:pt x="0" y="8522"/>
                    <a:pt x="1374" y="8623"/>
                    <a:pt x="1374" y="8623"/>
                  </a:cubicBezTo>
                  <a:cubicBezTo>
                    <a:pt x="1374" y="8623"/>
                    <a:pt x="184" y="9256"/>
                    <a:pt x="244" y="9945"/>
                  </a:cubicBezTo>
                  <a:cubicBezTo>
                    <a:pt x="290" y="10485"/>
                    <a:pt x="1072" y="10542"/>
                    <a:pt x="1405" y="10542"/>
                  </a:cubicBezTo>
                  <a:cubicBezTo>
                    <a:pt x="1496" y="10542"/>
                    <a:pt x="1554" y="10538"/>
                    <a:pt x="1554" y="10538"/>
                  </a:cubicBezTo>
                  <a:lnTo>
                    <a:pt x="1554" y="10538"/>
                  </a:lnTo>
                  <a:cubicBezTo>
                    <a:pt x="1554" y="10538"/>
                    <a:pt x="740" y="10880"/>
                    <a:pt x="800" y="11420"/>
                  </a:cubicBezTo>
                  <a:cubicBezTo>
                    <a:pt x="861" y="11960"/>
                    <a:pt x="2112" y="12211"/>
                    <a:pt x="2112" y="12211"/>
                  </a:cubicBezTo>
                  <a:cubicBezTo>
                    <a:pt x="2112" y="12211"/>
                    <a:pt x="1470" y="12781"/>
                    <a:pt x="1733" y="13093"/>
                  </a:cubicBezTo>
                  <a:cubicBezTo>
                    <a:pt x="4985" y="13105"/>
                    <a:pt x="20058" y="13165"/>
                    <a:pt x="20058" y="13165"/>
                  </a:cubicBezTo>
                  <a:cubicBezTo>
                    <a:pt x="20085" y="13165"/>
                    <a:pt x="20113" y="13165"/>
                    <a:pt x="20139" y="13165"/>
                  </a:cubicBezTo>
                  <a:cubicBezTo>
                    <a:pt x="24231" y="13165"/>
                    <a:pt x="22785" y="11898"/>
                    <a:pt x="22785" y="11898"/>
                  </a:cubicBezTo>
                  <a:cubicBezTo>
                    <a:pt x="22785" y="11898"/>
                    <a:pt x="23942" y="11607"/>
                    <a:pt x="23883" y="10920"/>
                  </a:cubicBezTo>
                  <a:cubicBezTo>
                    <a:pt x="23851" y="10547"/>
                    <a:pt x="23597" y="10461"/>
                    <a:pt x="23371" y="10461"/>
                  </a:cubicBezTo>
                  <a:cubicBezTo>
                    <a:pt x="23180" y="10461"/>
                    <a:pt x="23009" y="10522"/>
                    <a:pt x="23009" y="10522"/>
                  </a:cubicBezTo>
                  <a:cubicBezTo>
                    <a:pt x="23009" y="10522"/>
                    <a:pt x="23825" y="9690"/>
                    <a:pt x="23014" y="9344"/>
                  </a:cubicBezTo>
                  <a:cubicBezTo>
                    <a:pt x="22376" y="9072"/>
                    <a:pt x="21970" y="9042"/>
                    <a:pt x="21825" y="9042"/>
                  </a:cubicBezTo>
                  <a:cubicBezTo>
                    <a:pt x="21785" y="9042"/>
                    <a:pt x="21765" y="9044"/>
                    <a:pt x="21765" y="9044"/>
                  </a:cubicBezTo>
                  <a:cubicBezTo>
                    <a:pt x="21765" y="9044"/>
                    <a:pt x="24521" y="7779"/>
                    <a:pt x="24525" y="6795"/>
                  </a:cubicBezTo>
                  <a:cubicBezTo>
                    <a:pt x="24529" y="5813"/>
                    <a:pt x="24030" y="5467"/>
                    <a:pt x="24030" y="5467"/>
                  </a:cubicBezTo>
                  <a:cubicBezTo>
                    <a:pt x="24030" y="5467"/>
                    <a:pt x="25221" y="4734"/>
                    <a:pt x="24661" y="3947"/>
                  </a:cubicBezTo>
                  <a:cubicBezTo>
                    <a:pt x="24100" y="3158"/>
                    <a:pt x="23038" y="3105"/>
                    <a:pt x="23038" y="3105"/>
                  </a:cubicBezTo>
                  <a:cubicBezTo>
                    <a:pt x="23038" y="3105"/>
                    <a:pt x="23915" y="2666"/>
                    <a:pt x="23604" y="2076"/>
                  </a:cubicBezTo>
                  <a:cubicBezTo>
                    <a:pt x="23448" y="1778"/>
                    <a:pt x="23212" y="1704"/>
                    <a:pt x="23016" y="1704"/>
                  </a:cubicBezTo>
                  <a:cubicBezTo>
                    <a:pt x="22822" y="1704"/>
                    <a:pt x="22667" y="1777"/>
                    <a:pt x="22667" y="1777"/>
                  </a:cubicBezTo>
                  <a:cubicBezTo>
                    <a:pt x="22667" y="1777"/>
                    <a:pt x="23734" y="1240"/>
                    <a:pt x="23173" y="453"/>
                  </a:cubicBezTo>
                  <a:cubicBezTo>
                    <a:pt x="23018" y="235"/>
                    <a:pt x="22814" y="92"/>
                    <a:pt x="22603" y="1"/>
                  </a:cubicBezTo>
                  <a:close/>
                </a:path>
              </a:pathLst>
            </a:custGeom>
            <a:solidFill>
              <a:srgbClr val="6E8A61">
                <a:alpha val="55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52"/>
        <p:cNvGrpSpPr/>
        <p:nvPr/>
      </p:nvGrpSpPr>
      <p:grpSpPr>
        <a:xfrm>
          <a:off x="0" y="0"/>
          <a:ext cx="0" cy="0"/>
          <a:chOff x="0" y="0"/>
          <a:chExt cx="0" cy="0"/>
        </a:xfrm>
      </p:grpSpPr>
      <p:grpSp>
        <p:nvGrpSpPr>
          <p:cNvPr id="653" name="Google Shape;653;p16"/>
          <p:cNvGrpSpPr/>
          <p:nvPr/>
        </p:nvGrpSpPr>
        <p:grpSpPr>
          <a:xfrm>
            <a:off x="-807700" y="-150494"/>
            <a:ext cx="11108498" cy="7146738"/>
            <a:chOff x="-807700" y="-150494"/>
            <a:chExt cx="11108498" cy="7146738"/>
          </a:xfrm>
        </p:grpSpPr>
        <p:sp>
          <p:nvSpPr>
            <p:cNvPr id="654" name="Google Shape;654;p16"/>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5" name="Google Shape;655;p16"/>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6" name="Google Shape;656;p16"/>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657" name="Google Shape;657;p16"/>
          <p:cNvSpPr txBox="1">
            <a:spLocks noGrp="1"/>
          </p:cNvSpPr>
          <p:nvPr>
            <p:ph type="subTitle" idx="1"/>
          </p:nvPr>
        </p:nvSpPr>
        <p:spPr>
          <a:xfrm rot="308">
            <a:off x="767625" y="1728575"/>
            <a:ext cx="3347100" cy="1434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658" name="Google Shape;658;p16"/>
          <p:cNvSpPr txBox="1">
            <a:spLocks noGrp="1"/>
          </p:cNvSpPr>
          <p:nvPr>
            <p:ph type="title"/>
          </p:nvPr>
        </p:nvSpPr>
        <p:spPr>
          <a:xfrm>
            <a:off x="767625" y="1296275"/>
            <a:ext cx="2537700" cy="597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grpSp>
        <p:nvGrpSpPr>
          <p:cNvPr id="659" name="Google Shape;659;p16"/>
          <p:cNvGrpSpPr/>
          <p:nvPr/>
        </p:nvGrpSpPr>
        <p:grpSpPr>
          <a:xfrm>
            <a:off x="168547" y="3499732"/>
            <a:ext cx="393532" cy="308956"/>
            <a:chOff x="2044825" y="1265775"/>
            <a:chExt cx="150100" cy="117850"/>
          </a:xfrm>
        </p:grpSpPr>
        <p:sp>
          <p:nvSpPr>
            <p:cNvPr id="660" name="Google Shape;660;p16"/>
            <p:cNvSpPr/>
            <p:nvPr/>
          </p:nvSpPr>
          <p:spPr>
            <a:xfrm>
              <a:off x="2056850" y="1307675"/>
              <a:ext cx="9950" cy="75950"/>
            </a:xfrm>
            <a:custGeom>
              <a:avLst/>
              <a:gdLst/>
              <a:ahLst/>
              <a:cxnLst/>
              <a:rect l="l" t="t" r="r" b="b"/>
              <a:pathLst>
                <a:path w="398" h="3038" extrusionOk="0">
                  <a:moveTo>
                    <a:pt x="217" y="0"/>
                  </a:moveTo>
                  <a:cubicBezTo>
                    <a:pt x="157" y="0"/>
                    <a:pt x="81" y="53"/>
                    <a:pt x="77" y="110"/>
                  </a:cubicBezTo>
                  <a:cubicBezTo>
                    <a:pt x="27" y="1053"/>
                    <a:pt x="1" y="1998"/>
                    <a:pt x="0" y="2942"/>
                  </a:cubicBezTo>
                  <a:cubicBezTo>
                    <a:pt x="71" y="2985"/>
                    <a:pt x="152" y="3038"/>
                    <a:pt x="227" y="3038"/>
                  </a:cubicBezTo>
                  <a:cubicBezTo>
                    <a:pt x="255" y="3038"/>
                    <a:pt x="283" y="3030"/>
                    <a:pt x="309" y="3012"/>
                  </a:cubicBezTo>
                  <a:cubicBezTo>
                    <a:pt x="390" y="2957"/>
                    <a:pt x="397" y="2842"/>
                    <a:pt x="397" y="2745"/>
                  </a:cubicBezTo>
                  <a:cubicBezTo>
                    <a:pt x="393" y="1932"/>
                    <a:pt x="389" y="1120"/>
                    <a:pt x="384" y="308"/>
                  </a:cubicBezTo>
                  <a:cubicBezTo>
                    <a:pt x="384" y="246"/>
                    <a:pt x="383" y="182"/>
                    <a:pt x="362" y="124"/>
                  </a:cubicBezTo>
                  <a:cubicBezTo>
                    <a:pt x="341" y="65"/>
                    <a:pt x="293" y="12"/>
                    <a:pt x="233" y="2"/>
                  </a:cubicBezTo>
                  <a:cubicBezTo>
                    <a:pt x="228" y="1"/>
                    <a:pt x="223"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1" name="Google Shape;661;p16"/>
            <p:cNvSpPr/>
            <p:nvPr/>
          </p:nvSpPr>
          <p:spPr>
            <a:xfrm>
              <a:off x="2076175" y="1307675"/>
              <a:ext cx="9925" cy="75950"/>
            </a:xfrm>
            <a:custGeom>
              <a:avLst/>
              <a:gdLst/>
              <a:ahLst/>
              <a:cxnLst/>
              <a:rect l="l" t="t" r="r" b="b"/>
              <a:pathLst>
                <a:path w="397" h="3038" extrusionOk="0">
                  <a:moveTo>
                    <a:pt x="217" y="0"/>
                  </a:moveTo>
                  <a:cubicBezTo>
                    <a:pt x="157" y="0"/>
                    <a:pt x="80" y="53"/>
                    <a:pt x="77" y="110"/>
                  </a:cubicBezTo>
                  <a:cubicBezTo>
                    <a:pt x="27" y="1053"/>
                    <a:pt x="2" y="1998"/>
                    <a:pt x="1" y="2942"/>
                  </a:cubicBezTo>
                  <a:cubicBezTo>
                    <a:pt x="73" y="2985"/>
                    <a:pt x="153" y="3038"/>
                    <a:pt x="228" y="3038"/>
                  </a:cubicBezTo>
                  <a:cubicBezTo>
                    <a:pt x="256" y="3038"/>
                    <a:pt x="284" y="3030"/>
                    <a:pt x="310" y="3012"/>
                  </a:cubicBezTo>
                  <a:cubicBezTo>
                    <a:pt x="390" y="2957"/>
                    <a:pt x="397" y="2842"/>
                    <a:pt x="397" y="2745"/>
                  </a:cubicBezTo>
                  <a:cubicBezTo>
                    <a:pt x="393" y="1932"/>
                    <a:pt x="389" y="1120"/>
                    <a:pt x="385" y="308"/>
                  </a:cubicBezTo>
                  <a:cubicBezTo>
                    <a:pt x="385" y="246"/>
                    <a:pt x="384" y="182"/>
                    <a:pt x="363" y="124"/>
                  </a:cubicBezTo>
                  <a:cubicBezTo>
                    <a:pt x="342" y="65"/>
                    <a:pt x="294" y="12"/>
                    <a:pt x="232" y="2"/>
                  </a:cubicBezTo>
                  <a:cubicBezTo>
                    <a:pt x="227" y="1"/>
                    <a:pt x="222"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2" name="Google Shape;662;p16"/>
            <p:cNvSpPr/>
            <p:nvPr/>
          </p:nvSpPr>
          <p:spPr>
            <a:xfrm>
              <a:off x="2095500" y="1307675"/>
              <a:ext cx="9950" cy="75950"/>
            </a:xfrm>
            <a:custGeom>
              <a:avLst/>
              <a:gdLst/>
              <a:ahLst/>
              <a:cxnLst/>
              <a:rect l="l" t="t" r="r" b="b"/>
              <a:pathLst>
                <a:path w="398" h="3038" extrusionOk="0">
                  <a:moveTo>
                    <a:pt x="217" y="0"/>
                  </a:moveTo>
                  <a:cubicBezTo>
                    <a:pt x="158" y="0"/>
                    <a:pt x="80" y="53"/>
                    <a:pt x="78" y="110"/>
                  </a:cubicBezTo>
                  <a:cubicBezTo>
                    <a:pt x="27" y="1053"/>
                    <a:pt x="3" y="1998"/>
                    <a:pt x="0" y="2942"/>
                  </a:cubicBezTo>
                  <a:cubicBezTo>
                    <a:pt x="73" y="2985"/>
                    <a:pt x="153" y="3038"/>
                    <a:pt x="228" y="3038"/>
                  </a:cubicBezTo>
                  <a:cubicBezTo>
                    <a:pt x="257" y="3038"/>
                    <a:pt x="284" y="3030"/>
                    <a:pt x="310" y="3012"/>
                  </a:cubicBezTo>
                  <a:cubicBezTo>
                    <a:pt x="391" y="2957"/>
                    <a:pt x="397" y="2842"/>
                    <a:pt x="397" y="2745"/>
                  </a:cubicBezTo>
                  <a:cubicBezTo>
                    <a:pt x="393" y="1932"/>
                    <a:pt x="390" y="1120"/>
                    <a:pt x="386" y="308"/>
                  </a:cubicBezTo>
                  <a:cubicBezTo>
                    <a:pt x="386" y="246"/>
                    <a:pt x="385" y="182"/>
                    <a:pt x="363" y="124"/>
                  </a:cubicBezTo>
                  <a:cubicBezTo>
                    <a:pt x="342" y="65"/>
                    <a:pt x="294" y="12"/>
                    <a:pt x="233" y="2"/>
                  </a:cubicBezTo>
                  <a:cubicBezTo>
                    <a:pt x="228" y="1"/>
                    <a:pt x="223"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3" name="Google Shape;663;p16"/>
            <p:cNvSpPr/>
            <p:nvPr/>
          </p:nvSpPr>
          <p:spPr>
            <a:xfrm>
              <a:off x="2114825" y="1307675"/>
              <a:ext cx="9950" cy="75950"/>
            </a:xfrm>
            <a:custGeom>
              <a:avLst/>
              <a:gdLst/>
              <a:ahLst/>
              <a:cxnLst/>
              <a:rect l="l" t="t" r="r" b="b"/>
              <a:pathLst>
                <a:path w="398" h="3038" extrusionOk="0">
                  <a:moveTo>
                    <a:pt x="218" y="0"/>
                  </a:moveTo>
                  <a:cubicBezTo>
                    <a:pt x="158" y="0"/>
                    <a:pt x="80" y="53"/>
                    <a:pt x="78" y="110"/>
                  </a:cubicBezTo>
                  <a:cubicBezTo>
                    <a:pt x="27" y="1053"/>
                    <a:pt x="2" y="1998"/>
                    <a:pt x="1" y="2942"/>
                  </a:cubicBezTo>
                  <a:cubicBezTo>
                    <a:pt x="73" y="2985"/>
                    <a:pt x="153" y="3038"/>
                    <a:pt x="228" y="3038"/>
                  </a:cubicBezTo>
                  <a:cubicBezTo>
                    <a:pt x="256" y="3038"/>
                    <a:pt x="284" y="3030"/>
                    <a:pt x="310" y="3012"/>
                  </a:cubicBezTo>
                  <a:cubicBezTo>
                    <a:pt x="391" y="2957"/>
                    <a:pt x="398" y="2842"/>
                    <a:pt x="398" y="2745"/>
                  </a:cubicBezTo>
                  <a:cubicBezTo>
                    <a:pt x="394" y="1932"/>
                    <a:pt x="389" y="1120"/>
                    <a:pt x="386" y="308"/>
                  </a:cubicBezTo>
                  <a:cubicBezTo>
                    <a:pt x="386" y="246"/>
                    <a:pt x="384" y="182"/>
                    <a:pt x="363" y="124"/>
                  </a:cubicBezTo>
                  <a:cubicBezTo>
                    <a:pt x="342" y="65"/>
                    <a:pt x="294" y="12"/>
                    <a:pt x="233" y="2"/>
                  </a:cubicBezTo>
                  <a:cubicBezTo>
                    <a:pt x="228" y="1"/>
                    <a:pt x="223" y="0"/>
                    <a:pt x="218"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4" name="Google Shape;664;p16"/>
            <p:cNvSpPr/>
            <p:nvPr/>
          </p:nvSpPr>
          <p:spPr>
            <a:xfrm>
              <a:off x="2134175" y="1307675"/>
              <a:ext cx="9950" cy="75950"/>
            </a:xfrm>
            <a:custGeom>
              <a:avLst/>
              <a:gdLst/>
              <a:ahLst/>
              <a:cxnLst/>
              <a:rect l="l" t="t" r="r" b="b"/>
              <a:pathLst>
                <a:path w="398" h="3038" extrusionOk="0">
                  <a:moveTo>
                    <a:pt x="217" y="0"/>
                  </a:moveTo>
                  <a:cubicBezTo>
                    <a:pt x="157" y="0"/>
                    <a:pt x="80" y="53"/>
                    <a:pt x="77" y="110"/>
                  </a:cubicBezTo>
                  <a:cubicBezTo>
                    <a:pt x="27" y="1053"/>
                    <a:pt x="2" y="1998"/>
                    <a:pt x="1" y="2942"/>
                  </a:cubicBezTo>
                  <a:cubicBezTo>
                    <a:pt x="73" y="2985"/>
                    <a:pt x="153" y="3038"/>
                    <a:pt x="227" y="3038"/>
                  </a:cubicBezTo>
                  <a:cubicBezTo>
                    <a:pt x="256" y="3038"/>
                    <a:pt x="283" y="3030"/>
                    <a:pt x="309" y="3012"/>
                  </a:cubicBezTo>
                  <a:cubicBezTo>
                    <a:pt x="390" y="2957"/>
                    <a:pt x="397" y="2842"/>
                    <a:pt x="397" y="2745"/>
                  </a:cubicBezTo>
                  <a:cubicBezTo>
                    <a:pt x="393" y="1932"/>
                    <a:pt x="389" y="1120"/>
                    <a:pt x="385" y="308"/>
                  </a:cubicBezTo>
                  <a:cubicBezTo>
                    <a:pt x="385" y="246"/>
                    <a:pt x="384" y="182"/>
                    <a:pt x="362" y="124"/>
                  </a:cubicBezTo>
                  <a:cubicBezTo>
                    <a:pt x="341" y="65"/>
                    <a:pt x="293" y="12"/>
                    <a:pt x="233" y="2"/>
                  </a:cubicBezTo>
                  <a:cubicBezTo>
                    <a:pt x="228" y="1"/>
                    <a:pt x="223"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5" name="Google Shape;665;p16"/>
            <p:cNvSpPr/>
            <p:nvPr/>
          </p:nvSpPr>
          <p:spPr>
            <a:xfrm>
              <a:off x="2153525" y="1307675"/>
              <a:ext cx="9900" cy="75950"/>
            </a:xfrm>
            <a:custGeom>
              <a:avLst/>
              <a:gdLst/>
              <a:ahLst/>
              <a:cxnLst/>
              <a:rect l="l" t="t" r="r" b="b"/>
              <a:pathLst>
                <a:path w="396" h="3038" extrusionOk="0">
                  <a:moveTo>
                    <a:pt x="216" y="0"/>
                  </a:moveTo>
                  <a:cubicBezTo>
                    <a:pt x="157" y="0"/>
                    <a:pt x="80" y="53"/>
                    <a:pt x="76" y="110"/>
                  </a:cubicBezTo>
                  <a:cubicBezTo>
                    <a:pt x="27" y="1053"/>
                    <a:pt x="1" y="1998"/>
                    <a:pt x="0" y="2942"/>
                  </a:cubicBezTo>
                  <a:cubicBezTo>
                    <a:pt x="72" y="2985"/>
                    <a:pt x="152" y="3038"/>
                    <a:pt x="227" y="3038"/>
                  </a:cubicBezTo>
                  <a:cubicBezTo>
                    <a:pt x="255" y="3038"/>
                    <a:pt x="283" y="3030"/>
                    <a:pt x="309" y="3012"/>
                  </a:cubicBezTo>
                  <a:cubicBezTo>
                    <a:pt x="390" y="2957"/>
                    <a:pt x="396" y="2842"/>
                    <a:pt x="396" y="2745"/>
                  </a:cubicBezTo>
                  <a:cubicBezTo>
                    <a:pt x="393" y="1932"/>
                    <a:pt x="388" y="1120"/>
                    <a:pt x="384" y="308"/>
                  </a:cubicBezTo>
                  <a:cubicBezTo>
                    <a:pt x="384" y="246"/>
                    <a:pt x="383" y="182"/>
                    <a:pt x="362" y="124"/>
                  </a:cubicBezTo>
                  <a:cubicBezTo>
                    <a:pt x="341" y="65"/>
                    <a:pt x="293" y="12"/>
                    <a:pt x="231" y="2"/>
                  </a:cubicBezTo>
                  <a:cubicBezTo>
                    <a:pt x="226" y="1"/>
                    <a:pt x="221" y="0"/>
                    <a:pt x="216"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6" name="Google Shape;666;p16"/>
            <p:cNvSpPr/>
            <p:nvPr/>
          </p:nvSpPr>
          <p:spPr>
            <a:xfrm>
              <a:off x="2172825" y="1307675"/>
              <a:ext cx="9950" cy="75950"/>
            </a:xfrm>
            <a:custGeom>
              <a:avLst/>
              <a:gdLst/>
              <a:ahLst/>
              <a:cxnLst/>
              <a:rect l="l" t="t" r="r" b="b"/>
              <a:pathLst>
                <a:path w="398" h="3038" extrusionOk="0">
                  <a:moveTo>
                    <a:pt x="218" y="0"/>
                  </a:moveTo>
                  <a:cubicBezTo>
                    <a:pt x="158" y="0"/>
                    <a:pt x="80" y="53"/>
                    <a:pt x="78" y="110"/>
                  </a:cubicBezTo>
                  <a:cubicBezTo>
                    <a:pt x="27" y="1053"/>
                    <a:pt x="3" y="1998"/>
                    <a:pt x="1" y="2942"/>
                  </a:cubicBezTo>
                  <a:cubicBezTo>
                    <a:pt x="73" y="2985"/>
                    <a:pt x="153" y="3038"/>
                    <a:pt x="228" y="3038"/>
                  </a:cubicBezTo>
                  <a:cubicBezTo>
                    <a:pt x="257" y="3038"/>
                    <a:pt x="284" y="3030"/>
                    <a:pt x="310" y="3012"/>
                  </a:cubicBezTo>
                  <a:cubicBezTo>
                    <a:pt x="391" y="2957"/>
                    <a:pt x="397" y="2842"/>
                    <a:pt x="397" y="2745"/>
                  </a:cubicBezTo>
                  <a:cubicBezTo>
                    <a:pt x="393" y="1932"/>
                    <a:pt x="390" y="1120"/>
                    <a:pt x="386" y="308"/>
                  </a:cubicBezTo>
                  <a:cubicBezTo>
                    <a:pt x="386" y="246"/>
                    <a:pt x="385" y="182"/>
                    <a:pt x="363" y="124"/>
                  </a:cubicBezTo>
                  <a:cubicBezTo>
                    <a:pt x="342" y="65"/>
                    <a:pt x="295" y="12"/>
                    <a:pt x="233" y="2"/>
                  </a:cubicBezTo>
                  <a:cubicBezTo>
                    <a:pt x="228" y="1"/>
                    <a:pt x="223" y="0"/>
                    <a:pt x="218"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7" name="Google Shape;667;p16"/>
            <p:cNvSpPr/>
            <p:nvPr/>
          </p:nvSpPr>
          <p:spPr>
            <a:xfrm>
              <a:off x="2050025" y="1265775"/>
              <a:ext cx="142050" cy="37475"/>
            </a:xfrm>
            <a:custGeom>
              <a:avLst/>
              <a:gdLst/>
              <a:ahLst/>
              <a:cxnLst/>
              <a:rect l="l" t="t" r="r" b="b"/>
              <a:pathLst>
                <a:path w="5682" h="1499" extrusionOk="0">
                  <a:moveTo>
                    <a:pt x="2479" y="0"/>
                  </a:moveTo>
                  <a:cubicBezTo>
                    <a:pt x="2031" y="0"/>
                    <a:pt x="1582" y="6"/>
                    <a:pt x="1133" y="16"/>
                  </a:cubicBezTo>
                  <a:cubicBezTo>
                    <a:pt x="975" y="19"/>
                    <a:pt x="785" y="13"/>
                    <a:pt x="679" y="178"/>
                  </a:cubicBezTo>
                  <a:cubicBezTo>
                    <a:pt x="428" y="571"/>
                    <a:pt x="201" y="993"/>
                    <a:pt x="1" y="1438"/>
                  </a:cubicBezTo>
                  <a:cubicBezTo>
                    <a:pt x="1435" y="1479"/>
                    <a:pt x="2907" y="1499"/>
                    <a:pt x="4361" y="1499"/>
                  </a:cubicBezTo>
                  <a:cubicBezTo>
                    <a:pt x="4803" y="1499"/>
                    <a:pt x="5244" y="1497"/>
                    <a:pt x="5682" y="1493"/>
                  </a:cubicBezTo>
                  <a:cubicBezTo>
                    <a:pt x="5570" y="942"/>
                    <a:pt x="5314" y="473"/>
                    <a:pt x="5017" y="78"/>
                  </a:cubicBezTo>
                  <a:cubicBezTo>
                    <a:pt x="4172" y="21"/>
                    <a:pt x="3326" y="0"/>
                    <a:pt x="2479"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8" name="Google Shape;668;p16"/>
            <p:cNvSpPr/>
            <p:nvPr/>
          </p:nvSpPr>
          <p:spPr>
            <a:xfrm>
              <a:off x="2044825" y="1296675"/>
              <a:ext cx="150100" cy="15850"/>
            </a:xfrm>
            <a:custGeom>
              <a:avLst/>
              <a:gdLst/>
              <a:ahLst/>
              <a:cxnLst/>
              <a:rect l="l" t="t" r="r" b="b"/>
              <a:pathLst>
                <a:path w="6004" h="634" extrusionOk="0">
                  <a:moveTo>
                    <a:pt x="3093" y="0"/>
                  </a:moveTo>
                  <a:cubicBezTo>
                    <a:pt x="2289" y="0"/>
                    <a:pt x="1379" y="22"/>
                    <a:pt x="143" y="57"/>
                  </a:cubicBezTo>
                  <a:cubicBezTo>
                    <a:pt x="98" y="59"/>
                    <a:pt x="56" y="107"/>
                    <a:pt x="48" y="170"/>
                  </a:cubicBezTo>
                  <a:lnTo>
                    <a:pt x="5" y="584"/>
                  </a:lnTo>
                  <a:cubicBezTo>
                    <a:pt x="0" y="625"/>
                    <a:pt x="54" y="633"/>
                    <a:pt x="99" y="633"/>
                  </a:cubicBezTo>
                  <a:cubicBezTo>
                    <a:pt x="114" y="633"/>
                    <a:pt x="127" y="632"/>
                    <a:pt x="138" y="632"/>
                  </a:cubicBezTo>
                  <a:cubicBezTo>
                    <a:pt x="196" y="627"/>
                    <a:pt x="259" y="626"/>
                    <a:pt x="323" y="626"/>
                  </a:cubicBezTo>
                  <a:cubicBezTo>
                    <a:pt x="462" y="626"/>
                    <a:pt x="607" y="633"/>
                    <a:pt x="735" y="633"/>
                  </a:cubicBezTo>
                  <a:cubicBezTo>
                    <a:pt x="2489" y="627"/>
                    <a:pt x="4219" y="612"/>
                    <a:pt x="5974" y="606"/>
                  </a:cubicBezTo>
                  <a:cubicBezTo>
                    <a:pt x="5996" y="479"/>
                    <a:pt x="6003" y="301"/>
                    <a:pt x="5996" y="171"/>
                  </a:cubicBezTo>
                  <a:cubicBezTo>
                    <a:pt x="5975" y="154"/>
                    <a:pt x="5947" y="117"/>
                    <a:pt x="5921" y="114"/>
                  </a:cubicBezTo>
                  <a:cubicBezTo>
                    <a:pt x="4874" y="32"/>
                    <a:pt x="4060" y="0"/>
                    <a:pt x="3093"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9" name="Google Shape;669;p16"/>
            <p:cNvSpPr/>
            <p:nvPr/>
          </p:nvSpPr>
          <p:spPr>
            <a:xfrm>
              <a:off x="2056525" y="1296350"/>
              <a:ext cx="127925" cy="3550"/>
            </a:xfrm>
            <a:custGeom>
              <a:avLst/>
              <a:gdLst/>
              <a:ahLst/>
              <a:cxnLst/>
              <a:rect l="l" t="t" r="r" b="b"/>
              <a:pathLst>
                <a:path w="5117" h="142" extrusionOk="0">
                  <a:moveTo>
                    <a:pt x="2465" y="0"/>
                  </a:moveTo>
                  <a:cubicBezTo>
                    <a:pt x="2063" y="0"/>
                    <a:pt x="1659" y="10"/>
                    <a:pt x="1256" y="15"/>
                  </a:cubicBezTo>
                  <a:cubicBezTo>
                    <a:pt x="842" y="21"/>
                    <a:pt x="429" y="9"/>
                    <a:pt x="19" y="74"/>
                  </a:cubicBezTo>
                  <a:cubicBezTo>
                    <a:pt x="1" y="76"/>
                    <a:pt x="6" y="102"/>
                    <a:pt x="23" y="102"/>
                  </a:cubicBezTo>
                  <a:cubicBezTo>
                    <a:pt x="108" y="107"/>
                    <a:pt x="194" y="109"/>
                    <a:pt x="279" y="109"/>
                  </a:cubicBezTo>
                  <a:cubicBezTo>
                    <a:pt x="616" y="109"/>
                    <a:pt x="953" y="78"/>
                    <a:pt x="1291" y="68"/>
                  </a:cubicBezTo>
                  <a:cubicBezTo>
                    <a:pt x="1524" y="62"/>
                    <a:pt x="1757" y="60"/>
                    <a:pt x="1991" y="60"/>
                  </a:cubicBezTo>
                  <a:cubicBezTo>
                    <a:pt x="2181" y="60"/>
                    <a:pt x="2370" y="61"/>
                    <a:pt x="2560" y="63"/>
                  </a:cubicBezTo>
                  <a:cubicBezTo>
                    <a:pt x="3406" y="73"/>
                    <a:pt x="4251" y="101"/>
                    <a:pt x="5096" y="142"/>
                  </a:cubicBezTo>
                  <a:cubicBezTo>
                    <a:pt x="5116" y="142"/>
                    <a:pt x="5116" y="112"/>
                    <a:pt x="5097" y="111"/>
                  </a:cubicBezTo>
                  <a:cubicBezTo>
                    <a:pt x="4243" y="38"/>
                    <a:pt x="3383" y="4"/>
                    <a:pt x="2525" y="1"/>
                  </a:cubicBezTo>
                  <a:cubicBezTo>
                    <a:pt x="2505" y="1"/>
                    <a:pt x="2485" y="0"/>
                    <a:pt x="2465"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0" name="Google Shape;670;p16"/>
            <p:cNvSpPr/>
            <p:nvPr/>
          </p:nvSpPr>
          <p:spPr>
            <a:xfrm>
              <a:off x="2073075" y="1270150"/>
              <a:ext cx="12275" cy="27750"/>
            </a:xfrm>
            <a:custGeom>
              <a:avLst/>
              <a:gdLst/>
              <a:ahLst/>
              <a:cxnLst/>
              <a:rect l="l" t="t" r="r" b="b"/>
              <a:pathLst>
                <a:path w="491" h="1110" extrusionOk="0">
                  <a:moveTo>
                    <a:pt x="22" y="0"/>
                  </a:moveTo>
                  <a:cubicBezTo>
                    <a:pt x="12" y="0"/>
                    <a:pt x="1" y="10"/>
                    <a:pt x="5" y="22"/>
                  </a:cubicBezTo>
                  <a:lnTo>
                    <a:pt x="228" y="580"/>
                  </a:lnTo>
                  <a:cubicBezTo>
                    <a:pt x="265" y="671"/>
                    <a:pt x="301" y="761"/>
                    <a:pt x="338" y="852"/>
                  </a:cubicBezTo>
                  <a:lnTo>
                    <a:pt x="392" y="989"/>
                  </a:lnTo>
                  <a:cubicBezTo>
                    <a:pt x="408" y="1029"/>
                    <a:pt x="418" y="1075"/>
                    <a:pt x="451" y="1104"/>
                  </a:cubicBezTo>
                  <a:cubicBezTo>
                    <a:pt x="455" y="1107"/>
                    <a:pt x="461" y="1109"/>
                    <a:pt x="466" y="1109"/>
                  </a:cubicBezTo>
                  <a:cubicBezTo>
                    <a:pt x="477" y="1109"/>
                    <a:pt x="487" y="1101"/>
                    <a:pt x="488" y="1088"/>
                  </a:cubicBezTo>
                  <a:cubicBezTo>
                    <a:pt x="491" y="1046"/>
                    <a:pt x="467" y="1011"/>
                    <a:pt x="452" y="974"/>
                  </a:cubicBezTo>
                  <a:cubicBezTo>
                    <a:pt x="433" y="930"/>
                    <a:pt x="414" y="884"/>
                    <a:pt x="393" y="840"/>
                  </a:cubicBezTo>
                  <a:cubicBezTo>
                    <a:pt x="354" y="746"/>
                    <a:pt x="313" y="653"/>
                    <a:pt x="273" y="559"/>
                  </a:cubicBezTo>
                  <a:cubicBezTo>
                    <a:pt x="194" y="377"/>
                    <a:pt x="115" y="192"/>
                    <a:pt x="36" y="9"/>
                  </a:cubicBezTo>
                  <a:cubicBezTo>
                    <a:pt x="33" y="3"/>
                    <a:pt x="28" y="0"/>
                    <a:pt x="22"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671" name="Google Shape;671;p16"/>
          <p:cNvSpPr/>
          <p:nvPr/>
        </p:nvSpPr>
        <p:spPr>
          <a:xfrm>
            <a:off x="-47625" y="3743575"/>
            <a:ext cx="5212563" cy="1409527"/>
          </a:xfrm>
          <a:custGeom>
            <a:avLst/>
            <a:gdLst/>
            <a:ahLst/>
            <a:cxnLst/>
            <a:rect l="l" t="t" r="r" b="b"/>
            <a:pathLst>
              <a:path w="15647" h="4270" extrusionOk="0">
                <a:moveTo>
                  <a:pt x="324" y="1"/>
                </a:moveTo>
                <a:cubicBezTo>
                  <a:pt x="210" y="1"/>
                  <a:pt x="102" y="4"/>
                  <a:pt x="0" y="12"/>
                </a:cubicBezTo>
                <a:lnTo>
                  <a:pt x="78" y="4269"/>
                </a:lnTo>
                <a:lnTo>
                  <a:pt x="15647" y="4244"/>
                </a:lnTo>
                <a:cubicBezTo>
                  <a:pt x="15647" y="4244"/>
                  <a:pt x="4213" y="1"/>
                  <a:pt x="324"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672" name="Google Shape;672;p16"/>
          <p:cNvGrpSpPr/>
          <p:nvPr/>
        </p:nvGrpSpPr>
        <p:grpSpPr>
          <a:xfrm>
            <a:off x="447670" y="3680783"/>
            <a:ext cx="2129364" cy="1462803"/>
            <a:chOff x="151837" y="1574012"/>
            <a:chExt cx="1136206" cy="780536"/>
          </a:xfrm>
        </p:grpSpPr>
        <p:sp>
          <p:nvSpPr>
            <p:cNvPr id="673" name="Google Shape;673;p16"/>
            <p:cNvSpPr/>
            <p:nvPr/>
          </p:nvSpPr>
          <p:spPr>
            <a:xfrm>
              <a:off x="151837" y="1574012"/>
              <a:ext cx="1136206" cy="780536"/>
            </a:xfrm>
            <a:custGeom>
              <a:avLst/>
              <a:gdLst/>
              <a:ahLst/>
              <a:cxnLst/>
              <a:rect l="l" t="t" r="r" b="b"/>
              <a:pathLst>
                <a:path w="25221" h="17326" extrusionOk="0">
                  <a:moveTo>
                    <a:pt x="17324" y="1"/>
                  </a:moveTo>
                  <a:cubicBezTo>
                    <a:pt x="17217" y="1"/>
                    <a:pt x="17090" y="21"/>
                    <a:pt x="16937" y="67"/>
                  </a:cubicBezTo>
                  <a:cubicBezTo>
                    <a:pt x="15811" y="407"/>
                    <a:pt x="15744" y="1389"/>
                    <a:pt x="15744" y="1389"/>
                  </a:cubicBezTo>
                  <a:cubicBezTo>
                    <a:pt x="15744" y="1389"/>
                    <a:pt x="15440" y="906"/>
                    <a:pt x="14858" y="906"/>
                  </a:cubicBezTo>
                  <a:cubicBezTo>
                    <a:pt x="14695" y="906"/>
                    <a:pt x="14511" y="944"/>
                    <a:pt x="14306" y="1040"/>
                  </a:cubicBezTo>
                  <a:cubicBezTo>
                    <a:pt x="13367" y="1478"/>
                    <a:pt x="13488" y="2313"/>
                    <a:pt x="13488" y="2313"/>
                  </a:cubicBezTo>
                  <a:cubicBezTo>
                    <a:pt x="13488" y="2313"/>
                    <a:pt x="13409" y="1997"/>
                    <a:pt x="12925" y="1997"/>
                  </a:cubicBezTo>
                  <a:cubicBezTo>
                    <a:pt x="12806" y="1997"/>
                    <a:pt x="12662" y="2016"/>
                    <a:pt x="12488" y="2064"/>
                  </a:cubicBezTo>
                  <a:cubicBezTo>
                    <a:pt x="11612" y="2307"/>
                    <a:pt x="11482" y="3141"/>
                    <a:pt x="11482" y="3141"/>
                  </a:cubicBezTo>
                  <a:cubicBezTo>
                    <a:pt x="11482" y="3141"/>
                    <a:pt x="11264" y="2409"/>
                    <a:pt x="10598" y="2409"/>
                  </a:cubicBezTo>
                  <a:cubicBezTo>
                    <a:pt x="10472" y="2409"/>
                    <a:pt x="10331" y="2435"/>
                    <a:pt x="10172" y="2496"/>
                  </a:cubicBezTo>
                  <a:cubicBezTo>
                    <a:pt x="9420" y="2788"/>
                    <a:pt x="8911" y="4103"/>
                    <a:pt x="8703" y="4743"/>
                  </a:cubicBezTo>
                  <a:lnTo>
                    <a:pt x="8703" y="4743"/>
                  </a:lnTo>
                  <a:cubicBezTo>
                    <a:pt x="8735" y="4491"/>
                    <a:pt x="8664" y="4190"/>
                    <a:pt x="8164" y="4160"/>
                  </a:cubicBezTo>
                  <a:cubicBezTo>
                    <a:pt x="8146" y="4159"/>
                    <a:pt x="8127" y="4158"/>
                    <a:pt x="8109" y="4158"/>
                  </a:cubicBezTo>
                  <a:cubicBezTo>
                    <a:pt x="7273" y="4158"/>
                    <a:pt x="6908" y="5333"/>
                    <a:pt x="6908" y="5333"/>
                  </a:cubicBezTo>
                  <a:cubicBezTo>
                    <a:pt x="6908" y="5333"/>
                    <a:pt x="6818" y="4573"/>
                    <a:pt x="6238" y="4573"/>
                  </a:cubicBezTo>
                  <a:cubicBezTo>
                    <a:pt x="6143" y="4573"/>
                    <a:pt x="6034" y="4594"/>
                    <a:pt x="5910" y="4641"/>
                  </a:cubicBezTo>
                  <a:cubicBezTo>
                    <a:pt x="5033" y="4982"/>
                    <a:pt x="5527" y="6703"/>
                    <a:pt x="5527" y="6703"/>
                  </a:cubicBezTo>
                  <a:cubicBezTo>
                    <a:pt x="5527" y="6703"/>
                    <a:pt x="4870" y="5983"/>
                    <a:pt x="4282" y="5983"/>
                  </a:cubicBezTo>
                  <a:cubicBezTo>
                    <a:pt x="4217" y="5983"/>
                    <a:pt x="4153" y="5991"/>
                    <a:pt x="4091" y="6011"/>
                  </a:cubicBezTo>
                  <a:cubicBezTo>
                    <a:pt x="3465" y="6205"/>
                    <a:pt x="3648" y="7335"/>
                    <a:pt x="3648" y="7335"/>
                  </a:cubicBezTo>
                  <a:cubicBezTo>
                    <a:pt x="3648" y="7335"/>
                    <a:pt x="3550" y="7323"/>
                    <a:pt x="3396" y="7323"/>
                  </a:cubicBezTo>
                  <a:cubicBezTo>
                    <a:pt x="3001" y="7323"/>
                    <a:pt x="2239" y="7402"/>
                    <a:pt x="1831" y="7966"/>
                  </a:cubicBezTo>
                  <a:cubicBezTo>
                    <a:pt x="1265" y="8750"/>
                    <a:pt x="1888" y="9391"/>
                    <a:pt x="1888" y="9391"/>
                  </a:cubicBezTo>
                  <a:cubicBezTo>
                    <a:pt x="1888" y="9391"/>
                    <a:pt x="1012" y="9536"/>
                    <a:pt x="822" y="10075"/>
                  </a:cubicBezTo>
                  <a:cubicBezTo>
                    <a:pt x="633" y="10616"/>
                    <a:pt x="1320" y="10814"/>
                    <a:pt x="1320" y="10814"/>
                  </a:cubicBezTo>
                  <a:cubicBezTo>
                    <a:pt x="1320" y="10814"/>
                    <a:pt x="7" y="11006"/>
                    <a:pt x="2" y="11841"/>
                  </a:cubicBezTo>
                  <a:cubicBezTo>
                    <a:pt x="0" y="12677"/>
                    <a:pt x="1376" y="12780"/>
                    <a:pt x="1376" y="12780"/>
                  </a:cubicBezTo>
                  <a:cubicBezTo>
                    <a:pt x="1376" y="12780"/>
                    <a:pt x="185" y="13415"/>
                    <a:pt x="245" y="14102"/>
                  </a:cubicBezTo>
                  <a:cubicBezTo>
                    <a:pt x="291" y="14643"/>
                    <a:pt x="1074" y="14701"/>
                    <a:pt x="1408" y="14701"/>
                  </a:cubicBezTo>
                  <a:cubicBezTo>
                    <a:pt x="1499" y="14701"/>
                    <a:pt x="1556" y="14696"/>
                    <a:pt x="1556" y="14696"/>
                  </a:cubicBezTo>
                  <a:lnTo>
                    <a:pt x="1556" y="14696"/>
                  </a:lnTo>
                  <a:cubicBezTo>
                    <a:pt x="1556" y="14696"/>
                    <a:pt x="741" y="15038"/>
                    <a:pt x="802" y="15577"/>
                  </a:cubicBezTo>
                  <a:cubicBezTo>
                    <a:pt x="862" y="16118"/>
                    <a:pt x="2114" y="16368"/>
                    <a:pt x="2114" y="16368"/>
                  </a:cubicBezTo>
                  <a:cubicBezTo>
                    <a:pt x="2114" y="16368"/>
                    <a:pt x="1472" y="16938"/>
                    <a:pt x="1735" y="17251"/>
                  </a:cubicBezTo>
                  <a:cubicBezTo>
                    <a:pt x="4986" y="17265"/>
                    <a:pt x="20059" y="17325"/>
                    <a:pt x="20059" y="17325"/>
                  </a:cubicBezTo>
                  <a:cubicBezTo>
                    <a:pt x="20085" y="17325"/>
                    <a:pt x="20110" y="17325"/>
                    <a:pt x="20135" y="17325"/>
                  </a:cubicBezTo>
                  <a:cubicBezTo>
                    <a:pt x="24231" y="17325"/>
                    <a:pt x="22785" y="16058"/>
                    <a:pt x="22785" y="16058"/>
                  </a:cubicBezTo>
                  <a:cubicBezTo>
                    <a:pt x="22785" y="16058"/>
                    <a:pt x="23943" y="15768"/>
                    <a:pt x="23883" y="15080"/>
                  </a:cubicBezTo>
                  <a:cubicBezTo>
                    <a:pt x="23851" y="14707"/>
                    <a:pt x="23598" y="14622"/>
                    <a:pt x="23372" y="14622"/>
                  </a:cubicBezTo>
                  <a:cubicBezTo>
                    <a:pt x="23181" y="14622"/>
                    <a:pt x="23011" y="14683"/>
                    <a:pt x="23011" y="14683"/>
                  </a:cubicBezTo>
                  <a:cubicBezTo>
                    <a:pt x="23011" y="14683"/>
                    <a:pt x="23827" y="13850"/>
                    <a:pt x="23014" y="13504"/>
                  </a:cubicBezTo>
                  <a:cubicBezTo>
                    <a:pt x="22376" y="13232"/>
                    <a:pt x="21970" y="13203"/>
                    <a:pt x="21825" y="13203"/>
                  </a:cubicBezTo>
                  <a:cubicBezTo>
                    <a:pt x="21785" y="13203"/>
                    <a:pt x="21765" y="13205"/>
                    <a:pt x="21765" y="13205"/>
                  </a:cubicBezTo>
                  <a:cubicBezTo>
                    <a:pt x="21765" y="13205"/>
                    <a:pt x="24521" y="11938"/>
                    <a:pt x="24525" y="10955"/>
                  </a:cubicBezTo>
                  <a:cubicBezTo>
                    <a:pt x="24529" y="9972"/>
                    <a:pt x="24030" y="9627"/>
                    <a:pt x="24030" y="9627"/>
                  </a:cubicBezTo>
                  <a:cubicBezTo>
                    <a:pt x="24030" y="9627"/>
                    <a:pt x="25221" y="8895"/>
                    <a:pt x="24661" y="8107"/>
                  </a:cubicBezTo>
                  <a:cubicBezTo>
                    <a:pt x="24101" y="7319"/>
                    <a:pt x="23038" y="7265"/>
                    <a:pt x="23038" y="7265"/>
                  </a:cubicBezTo>
                  <a:cubicBezTo>
                    <a:pt x="23038" y="7265"/>
                    <a:pt x="23915" y="6827"/>
                    <a:pt x="23604" y="6236"/>
                  </a:cubicBezTo>
                  <a:cubicBezTo>
                    <a:pt x="23447" y="5939"/>
                    <a:pt x="23211" y="5865"/>
                    <a:pt x="23015" y="5865"/>
                  </a:cubicBezTo>
                  <a:cubicBezTo>
                    <a:pt x="22822" y="5865"/>
                    <a:pt x="22668" y="5937"/>
                    <a:pt x="22668" y="5937"/>
                  </a:cubicBezTo>
                  <a:cubicBezTo>
                    <a:pt x="22668" y="5937"/>
                    <a:pt x="23734" y="5400"/>
                    <a:pt x="23174" y="4613"/>
                  </a:cubicBezTo>
                  <a:cubicBezTo>
                    <a:pt x="22796" y="4082"/>
                    <a:pt x="22133" y="3995"/>
                    <a:pt x="21741" y="3995"/>
                  </a:cubicBezTo>
                  <a:cubicBezTo>
                    <a:pt x="21552" y="3995"/>
                    <a:pt x="21425" y="4015"/>
                    <a:pt x="21425" y="4015"/>
                  </a:cubicBezTo>
                  <a:cubicBezTo>
                    <a:pt x="21425" y="4015"/>
                    <a:pt x="22428" y="3528"/>
                    <a:pt x="21429" y="2985"/>
                  </a:cubicBezTo>
                  <a:cubicBezTo>
                    <a:pt x="20686" y="2579"/>
                    <a:pt x="19942" y="2527"/>
                    <a:pt x="19609" y="2527"/>
                  </a:cubicBezTo>
                  <a:cubicBezTo>
                    <a:pt x="19494" y="2527"/>
                    <a:pt x="19429" y="2533"/>
                    <a:pt x="19429" y="2533"/>
                  </a:cubicBezTo>
                  <a:cubicBezTo>
                    <a:pt x="19429" y="2533"/>
                    <a:pt x="20874" y="721"/>
                    <a:pt x="19750" y="324"/>
                  </a:cubicBezTo>
                  <a:cubicBezTo>
                    <a:pt x="19543" y="251"/>
                    <a:pt x="19347" y="221"/>
                    <a:pt x="19164" y="221"/>
                  </a:cubicBezTo>
                  <a:cubicBezTo>
                    <a:pt x="18353" y="221"/>
                    <a:pt x="17810" y="808"/>
                    <a:pt x="17810" y="808"/>
                  </a:cubicBezTo>
                  <a:cubicBezTo>
                    <a:pt x="17810" y="808"/>
                    <a:pt x="17999" y="1"/>
                    <a:pt x="173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4" name="Google Shape;674;p16"/>
            <p:cNvSpPr/>
            <p:nvPr/>
          </p:nvSpPr>
          <p:spPr>
            <a:xfrm>
              <a:off x="180128" y="1763673"/>
              <a:ext cx="617816" cy="525193"/>
            </a:xfrm>
            <a:custGeom>
              <a:avLst/>
              <a:gdLst/>
              <a:ahLst/>
              <a:cxnLst/>
              <a:rect l="l" t="t" r="r" b="b"/>
              <a:pathLst>
                <a:path w="13714" h="11658" extrusionOk="0">
                  <a:moveTo>
                    <a:pt x="7193" y="0"/>
                  </a:moveTo>
                  <a:cubicBezTo>
                    <a:pt x="6562" y="225"/>
                    <a:pt x="6282" y="1125"/>
                    <a:pt x="6282" y="1125"/>
                  </a:cubicBezTo>
                  <a:cubicBezTo>
                    <a:pt x="6282" y="1125"/>
                    <a:pt x="6193" y="364"/>
                    <a:pt x="5612" y="364"/>
                  </a:cubicBezTo>
                  <a:cubicBezTo>
                    <a:pt x="5516" y="364"/>
                    <a:pt x="5407" y="385"/>
                    <a:pt x="5283" y="433"/>
                  </a:cubicBezTo>
                  <a:cubicBezTo>
                    <a:pt x="4406" y="773"/>
                    <a:pt x="4901" y="2495"/>
                    <a:pt x="4901" y="2495"/>
                  </a:cubicBezTo>
                  <a:cubicBezTo>
                    <a:pt x="4901" y="2495"/>
                    <a:pt x="4242" y="1774"/>
                    <a:pt x="3654" y="1774"/>
                  </a:cubicBezTo>
                  <a:cubicBezTo>
                    <a:pt x="3589" y="1774"/>
                    <a:pt x="3526" y="1783"/>
                    <a:pt x="3464" y="1802"/>
                  </a:cubicBezTo>
                  <a:cubicBezTo>
                    <a:pt x="2838" y="1996"/>
                    <a:pt x="3021" y="3126"/>
                    <a:pt x="3021" y="3126"/>
                  </a:cubicBezTo>
                  <a:cubicBezTo>
                    <a:pt x="3021" y="3126"/>
                    <a:pt x="2926" y="3114"/>
                    <a:pt x="2776" y="3114"/>
                  </a:cubicBezTo>
                  <a:cubicBezTo>
                    <a:pt x="2491" y="3114"/>
                    <a:pt x="2008" y="3155"/>
                    <a:pt x="1608" y="3394"/>
                  </a:cubicBezTo>
                  <a:cubicBezTo>
                    <a:pt x="1818" y="4122"/>
                    <a:pt x="1945" y="4860"/>
                    <a:pt x="1916" y="5605"/>
                  </a:cubicBezTo>
                  <a:cubicBezTo>
                    <a:pt x="1850" y="7283"/>
                    <a:pt x="1001" y="8858"/>
                    <a:pt x="0" y="10358"/>
                  </a:cubicBezTo>
                  <a:cubicBezTo>
                    <a:pt x="276" y="10477"/>
                    <a:pt x="630" y="10494"/>
                    <a:pt x="811" y="10494"/>
                  </a:cubicBezTo>
                  <a:cubicBezTo>
                    <a:pt x="883" y="10494"/>
                    <a:pt x="928" y="10492"/>
                    <a:pt x="928" y="10492"/>
                  </a:cubicBezTo>
                  <a:lnTo>
                    <a:pt x="928" y="10492"/>
                  </a:lnTo>
                  <a:cubicBezTo>
                    <a:pt x="928" y="10492"/>
                    <a:pt x="161" y="10814"/>
                    <a:pt x="173" y="11327"/>
                  </a:cubicBezTo>
                  <a:cubicBezTo>
                    <a:pt x="912" y="11352"/>
                    <a:pt x="1682" y="11585"/>
                    <a:pt x="2436" y="11643"/>
                  </a:cubicBezTo>
                  <a:cubicBezTo>
                    <a:pt x="2566" y="11653"/>
                    <a:pt x="2695" y="11657"/>
                    <a:pt x="2824" y="11657"/>
                  </a:cubicBezTo>
                  <a:cubicBezTo>
                    <a:pt x="4151" y="11657"/>
                    <a:pt x="5417" y="11148"/>
                    <a:pt x="6603" y="10653"/>
                  </a:cubicBezTo>
                  <a:cubicBezTo>
                    <a:pt x="8237" y="9971"/>
                    <a:pt x="9872" y="9288"/>
                    <a:pt x="11506" y="8606"/>
                  </a:cubicBezTo>
                  <a:cubicBezTo>
                    <a:pt x="11170" y="7748"/>
                    <a:pt x="11026" y="6815"/>
                    <a:pt x="11361" y="5959"/>
                  </a:cubicBezTo>
                  <a:cubicBezTo>
                    <a:pt x="11697" y="5102"/>
                    <a:pt x="12588" y="4344"/>
                    <a:pt x="13714" y="4200"/>
                  </a:cubicBezTo>
                  <a:cubicBezTo>
                    <a:pt x="13709" y="4100"/>
                    <a:pt x="13704" y="4000"/>
                    <a:pt x="13699" y="3899"/>
                  </a:cubicBezTo>
                  <a:cubicBezTo>
                    <a:pt x="12858" y="4017"/>
                    <a:pt x="11949" y="4172"/>
                    <a:pt x="11400" y="4686"/>
                  </a:cubicBezTo>
                  <a:cubicBezTo>
                    <a:pt x="11237" y="4839"/>
                    <a:pt x="11112" y="5018"/>
                    <a:pt x="10930" y="5156"/>
                  </a:cubicBezTo>
                  <a:cubicBezTo>
                    <a:pt x="10642" y="5374"/>
                    <a:pt x="10261" y="5459"/>
                    <a:pt x="9860" y="5459"/>
                  </a:cubicBezTo>
                  <a:cubicBezTo>
                    <a:pt x="9457" y="5459"/>
                    <a:pt x="9034" y="5373"/>
                    <a:pt x="8662" y="5251"/>
                  </a:cubicBezTo>
                  <a:cubicBezTo>
                    <a:pt x="8091" y="5064"/>
                    <a:pt x="7532" y="4790"/>
                    <a:pt x="7241" y="4362"/>
                  </a:cubicBezTo>
                  <a:cubicBezTo>
                    <a:pt x="7099" y="4152"/>
                    <a:pt x="7028" y="3919"/>
                    <a:pt x="6972" y="3686"/>
                  </a:cubicBezTo>
                  <a:cubicBezTo>
                    <a:pt x="6677" y="2465"/>
                    <a:pt x="6769" y="1196"/>
                    <a:pt x="7193"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5" name="Google Shape;675;p16"/>
            <p:cNvSpPr/>
            <p:nvPr/>
          </p:nvSpPr>
          <p:spPr>
            <a:xfrm>
              <a:off x="151837" y="1761195"/>
              <a:ext cx="1136206" cy="593083"/>
            </a:xfrm>
            <a:custGeom>
              <a:avLst/>
              <a:gdLst/>
              <a:ahLst/>
              <a:cxnLst/>
              <a:rect l="l" t="t" r="r" b="b"/>
              <a:pathLst>
                <a:path w="25221" h="13165" extrusionOk="0">
                  <a:moveTo>
                    <a:pt x="22603" y="1"/>
                  </a:moveTo>
                  <a:lnTo>
                    <a:pt x="22603" y="1"/>
                  </a:lnTo>
                  <a:cubicBezTo>
                    <a:pt x="22769" y="87"/>
                    <a:pt x="23125" y="329"/>
                    <a:pt x="22924" y="738"/>
                  </a:cubicBezTo>
                  <a:cubicBezTo>
                    <a:pt x="22666" y="1260"/>
                    <a:pt x="21775" y="1334"/>
                    <a:pt x="21775" y="1334"/>
                  </a:cubicBezTo>
                  <a:cubicBezTo>
                    <a:pt x="21775" y="1334"/>
                    <a:pt x="22313" y="2020"/>
                    <a:pt x="21649" y="2756"/>
                  </a:cubicBezTo>
                  <a:cubicBezTo>
                    <a:pt x="21253" y="3193"/>
                    <a:pt x="20660" y="3282"/>
                    <a:pt x="20244" y="3282"/>
                  </a:cubicBezTo>
                  <a:cubicBezTo>
                    <a:pt x="19961" y="3282"/>
                    <a:pt x="19761" y="3241"/>
                    <a:pt x="19761" y="3241"/>
                  </a:cubicBezTo>
                  <a:lnTo>
                    <a:pt x="19761" y="3241"/>
                  </a:lnTo>
                  <a:cubicBezTo>
                    <a:pt x="19761" y="3241"/>
                    <a:pt x="19798" y="4380"/>
                    <a:pt x="19149" y="4524"/>
                  </a:cubicBezTo>
                  <a:cubicBezTo>
                    <a:pt x="19104" y="4534"/>
                    <a:pt x="19058" y="4538"/>
                    <a:pt x="19012" y="4538"/>
                  </a:cubicBezTo>
                  <a:cubicBezTo>
                    <a:pt x="18407" y="4538"/>
                    <a:pt x="17810" y="3721"/>
                    <a:pt x="17810" y="3720"/>
                  </a:cubicBezTo>
                  <a:lnTo>
                    <a:pt x="17810" y="3720"/>
                  </a:lnTo>
                  <a:cubicBezTo>
                    <a:pt x="17810" y="3721"/>
                    <a:pt x="18080" y="5472"/>
                    <a:pt x="17163" y="5741"/>
                  </a:cubicBezTo>
                  <a:cubicBezTo>
                    <a:pt x="17057" y="5772"/>
                    <a:pt x="16964" y="5786"/>
                    <a:pt x="16881" y="5786"/>
                  </a:cubicBezTo>
                  <a:cubicBezTo>
                    <a:pt x="16249" y="5786"/>
                    <a:pt x="16258" y="4975"/>
                    <a:pt x="16258" y="4975"/>
                  </a:cubicBezTo>
                  <a:lnTo>
                    <a:pt x="16258" y="4975"/>
                  </a:lnTo>
                  <a:cubicBezTo>
                    <a:pt x="16258" y="4975"/>
                    <a:pt x="15773" y="6051"/>
                    <a:pt x="14982" y="6051"/>
                  </a:cubicBezTo>
                  <a:cubicBezTo>
                    <a:pt x="14941" y="6051"/>
                    <a:pt x="14900" y="6048"/>
                    <a:pt x="14858" y="6042"/>
                  </a:cubicBezTo>
                  <a:cubicBezTo>
                    <a:pt x="14360" y="5972"/>
                    <a:pt x="14332" y="5663"/>
                    <a:pt x="14398" y="5414"/>
                  </a:cubicBezTo>
                  <a:lnTo>
                    <a:pt x="14398" y="5414"/>
                  </a:lnTo>
                  <a:cubicBezTo>
                    <a:pt x="14111" y="6032"/>
                    <a:pt x="13433" y="7305"/>
                    <a:pt x="12646" y="7537"/>
                  </a:cubicBezTo>
                  <a:cubicBezTo>
                    <a:pt x="12512" y="7576"/>
                    <a:pt x="12393" y="7593"/>
                    <a:pt x="12287" y="7593"/>
                  </a:cubicBezTo>
                  <a:cubicBezTo>
                    <a:pt x="11557" y="7593"/>
                    <a:pt x="11424" y="6793"/>
                    <a:pt x="11424" y="6793"/>
                  </a:cubicBezTo>
                  <a:cubicBezTo>
                    <a:pt x="11424" y="6793"/>
                    <a:pt x="11190" y="7613"/>
                    <a:pt x="10286" y="7785"/>
                  </a:cubicBezTo>
                  <a:cubicBezTo>
                    <a:pt x="10154" y="7810"/>
                    <a:pt x="10040" y="7820"/>
                    <a:pt x="9941" y="7820"/>
                  </a:cubicBezTo>
                  <a:cubicBezTo>
                    <a:pt x="9367" y="7820"/>
                    <a:pt x="9323" y="7457"/>
                    <a:pt x="9323" y="7457"/>
                  </a:cubicBezTo>
                  <a:lnTo>
                    <a:pt x="9323" y="7457"/>
                  </a:lnTo>
                  <a:cubicBezTo>
                    <a:pt x="9323" y="7457"/>
                    <a:pt x="9337" y="8297"/>
                    <a:pt x="8345" y="8660"/>
                  </a:cubicBezTo>
                  <a:cubicBezTo>
                    <a:pt x="8167" y="8725"/>
                    <a:pt x="8007" y="8752"/>
                    <a:pt x="7866" y="8752"/>
                  </a:cubicBezTo>
                  <a:cubicBezTo>
                    <a:pt x="7225" y="8752"/>
                    <a:pt x="6960" y="8198"/>
                    <a:pt x="6960" y="8198"/>
                  </a:cubicBezTo>
                  <a:cubicBezTo>
                    <a:pt x="6960" y="8198"/>
                    <a:pt x="6768" y="9171"/>
                    <a:pt x="5604" y="9419"/>
                  </a:cubicBezTo>
                  <a:cubicBezTo>
                    <a:pt x="5481" y="9445"/>
                    <a:pt x="5375" y="9457"/>
                    <a:pt x="5285" y="9457"/>
                  </a:cubicBezTo>
                  <a:cubicBezTo>
                    <a:pt x="4517" y="9457"/>
                    <a:pt x="4830" y="8613"/>
                    <a:pt x="4830" y="8613"/>
                  </a:cubicBezTo>
                  <a:lnTo>
                    <a:pt x="4830" y="8613"/>
                  </a:lnTo>
                  <a:cubicBezTo>
                    <a:pt x="4830" y="8613"/>
                    <a:pt x="4281" y="9095"/>
                    <a:pt x="3541" y="9095"/>
                  </a:cubicBezTo>
                  <a:cubicBezTo>
                    <a:pt x="3320" y="9095"/>
                    <a:pt x="3082" y="9052"/>
                    <a:pt x="2837" y="8940"/>
                  </a:cubicBezTo>
                  <a:cubicBezTo>
                    <a:pt x="1768" y="8455"/>
                    <a:pt x="3440" y="6768"/>
                    <a:pt x="3440" y="6768"/>
                  </a:cubicBezTo>
                  <a:lnTo>
                    <a:pt x="3440" y="6768"/>
                  </a:lnTo>
                  <a:cubicBezTo>
                    <a:pt x="3440" y="6768"/>
                    <a:pt x="3438" y="6768"/>
                    <a:pt x="3434" y="6768"/>
                  </a:cubicBezTo>
                  <a:cubicBezTo>
                    <a:pt x="3348" y="6768"/>
                    <a:pt x="2390" y="6754"/>
                    <a:pt x="1509" y="6162"/>
                  </a:cubicBezTo>
                  <a:cubicBezTo>
                    <a:pt x="1125" y="5904"/>
                    <a:pt x="1084" y="5684"/>
                    <a:pt x="1166" y="5514"/>
                  </a:cubicBezTo>
                  <a:lnTo>
                    <a:pt x="1166" y="5514"/>
                  </a:lnTo>
                  <a:cubicBezTo>
                    <a:pt x="1014" y="5615"/>
                    <a:pt x="882" y="5747"/>
                    <a:pt x="822" y="5920"/>
                  </a:cubicBezTo>
                  <a:cubicBezTo>
                    <a:pt x="633" y="6460"/>
                    <a:pt x="1320" y="6659"/>
                    <a:pt x="1320" y="6659"/>
                  </a:cubicBezTo>
                  <a:cubicBezTo>
                    <a:pt x="1320" y="6659"/>
                    <a:pt x="6" y="6851"/>
                    <a:pt x="2" y="7686"/>
                  </a:cubicBezTo>
                  <a:cubicBezTo>
                    <a:pt x="0" y="8522"/>
                    <a:pt x="1374" y="8623"/>
                    <a:pt x="1374" y="8623"/>
                  </a:cubicBezTo>
                  <a:cubicBezTo>
                    <a:pt x="1374" y="8623"/>
                    <a:pt x="184" y="9256"/>
                    <a:pt x="244" y="9945"/>
                  </a:cubicBezTo>
                  <a:cubicBezTo>
                    <a:pt x="290" y="10485"/>
                    <a:pt x="1072" y="10542"/>
                    <a:pt x="1405" y="10542"/>
                  </a:cubicBezTo>
                  <a:cubicBezTo>
                    <a:pt x="1496" y="10542"/>
                    <a:pt x="1554" y="10538"/>
                    <a:pt x="1554" y="10538"/>
                  </a:cubicBezTo>
                  <a:lnTo>
                    <a:pt x="1554" y="10538"/>
                  </a:lnTo>
                  <a:cubicBezTo>
                    <a:pt x="1554" y="10538"/>
                    <a:pt x="740" y="10880"/>
                    <a:pt x="800" y="11420"/>
                  </a:cubicBezTo>
                  <a:cubicBezTo>
                    <a:pt x="861" y="11960"/>
                    <a:pt x="2112" y="12211"/>
                    <a:pt x="2112" y="12211"/>
                  </a:cubicBezTo>
                  <a:cubicBezTo>
                    <a:pt x="2112" y="12211"/>
                    <a:pt x="1470" y="12781"/>
                    <a:pt x="1733" y="13093"/>
                  </a:cubicBezTo>
                  <a:cubicBezTo>
                    <a:pt x="4985" y="13105"/>
                    <a:pt x="20058" y="13165"/>
                    <a:pt x="20058" y="13165"/>
                  </a:cubicBezTo>
                  <a:cubicBezTo>
                    <a:pt x="20085" y="13165"/>
                    <a:pt x="20113" y="13165"/>
                    <a:pt x="20139" y="13165"/>
                  </a:cubicBezTo>
                  <a:cubicBezTo>
                    <a:pt x="24231" y="13165"/>
                    <a:pt x="22785" y="11898"/>
                    <a:pt x="22785" y="11898"/>
                  </a:cubicBezTo>
                  <a:cubicBezTo>
                    <a:pt x="22785" y="11898"/>
                    <a:pt x="23942" y="11607"/>
                    <a:pt x="23883" y="10920"/>
                  </a:cubicBezTo>
                  <a:cubicBezTo>
                    <a:pt x="23851" y="10547"/>
                    <a:pt x="23597" y="10461"/>
                    <a:pt x="23371" y="10461"/>
                  </a:cubicBezTo>
                  <a:cubicBezTo>
                    <a:pt x="23180" y="10461"/>
                    <a:pt x="23009" y="10522"/>
                    <a:pt x="23009" y="10522"/>
                  </a:cubicBezTo>
                  <a:cubicBezTo>
                    <a:pt x="23009" y="10522"/>
                    <a:pt x="23825" y="9690"/>
                    <a:pt x="23014" y="9344"/>
                  </a:cubicBezTo>
                  <a:cubicBezTo>
                    <a:pt x="22376" y="9072"/>
                    <a:pt x="21970" y="9042"/>
                    <a:pt x="21825" y="9042"/>
                  </a:cubicBezTo>
                  <a:cubicBezTo>
                    <a:pt x="21785" y="9042"/>
                    <a:pt x="21765" y="9044"/>
                    <a:pt x="21765" y="9044"/>
                  </a:cubicBezTo>
                  <a:cubicBezTo>
                    <a:pt x="21765" y="9044"/>
                    <a:pt x="24521" y="7779"/>
                    <a:pt x="24525" y="6795"/>
                  </a:cubicBezTo>
                  <a:cubicBezTo>
                    <a:pt x="24529" y="5813"/>
                    <a:pt x="24030" y="5467"/>
                    <a:pt x="24030" y="5467"/>
                  </a:cubicBezTo>
                  <a:cubicBezTo>
                    <a:pt x="24030" y="5467"/>
                    <a:pt x="25221" y="4734"/>
                    <a:pt x="24661" y="3947"/>
                  </a:cubicBezTo>
                  <a:cubicBezTo>
                    <a:pt x="24100" y="3158"/>
                    <a:pt x="23038" y="3105"/>
                    <a:pt x="23038" y="3105"/>
                  </a:cubicBezTo>
                  <a:cubicBezTo>
                    <a:pt x="23038" y="3105"/>
                    <a:pt x="23915" y="2666"/>
                    <a:pt x="23604" y="2076"/>
                  </a:cubicBezTo>
                  <a:cubicBezTo>
                    <a:pt x="23448" y="1778"/>
                    <a:pt x="23212" y="1704"/>
                    <a:pt x="23016" y="1704"/>
                  </a:cubicBezTo>
                  <a:cubicBezTo>
                    <a:pt x="22822" y="1704"/>
                    <a:pt x="22667" y="1777"/>
                    <a:pt x="22667" y="1777"/>
                  </a:cubicBezTo>
                  <a:cubicBezTo>
                    <a:pt x="22667" y="1777"/>
                    <a:pt x="23734" y="1240"/>
                    <a:pt x="23173" y="453"/>
                  </a:cubicBezTo>
                  <a:cubicBezTo>
                    <a:pt x="23018" y="235"/>
                    <a:pt x="22814" y="92"/>
                    <a:pt x="22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6" name="Google Shape;676;p16"/>
            <p:cNvSpPr/>
            <p:nvPr/>
          </p:nvSpPr>
          <p:spPr>
            <a:xfrm>
              <a:off x="151837" y="1761195"/>
              <a:ext cx="1136206" cy="593083"/>
            </a:xfrm>
            <a:custGeom>
              <a:avLst/>
              <a:gdLst/>
              <a:ahLst/>
              <a:cxnLst/>
              <a:rect l="l" t="t" r="r" b="b"/>
              <a:pathLst>
                <a:path w="25221" h="13165" extrusionOk="0">
                  <a:moveTo>
                    <a:pt x="22603" y="1"/>
                  </a:moveTo>
                  <a:lnTo>
                    <a:pt x="22603" y="1"/>
                  </a:lnTo>
                  <a:cubicBezTo>
                    <a:pt x="22769" y="87"/>
                    <a:pt x="23125" y="329"/>
                    <a:pt x="22924" y="738"/>
                  </a:cubicBezTo>
                  <a:cubicBezTo>
                    <a:pt x="22666" y="1260"/>
                    <a:pt x="21775" y="1334"/>
                    <a:pt x="21775" y="1334"/>
                  </a:cubicBezTo>
                  <a:cubicBezTo>
                    <a:pt x="21775" y="1334"/>
                    <a:pt x="22313" y="2020"/>
                    <a:pt x="21649" y="2756"/>
                  </a:cubicBezTo>
                  <a:cubicBezTo>
                    <a:pt x="21253" y="3193"/>
                    <a:pt x="20660" y="3282"/>
                    <a:pt x="20244" y="3282"/>
                  </a:cubicBezTo>
                  <a:cubicBezTo>
                    <a:pt x="19961" y="3282"/>
                    <a:pt x="19761" y="3241"/>
                    <a:pt x="19761" y="3241"/>
                  </a:cubicBezTo>
                  <a:lnTo>
                    <a:pt x="19761" y="3241"/>
                  </a:lnTo>
                  <a:cubicBezTo>
                    <a:pt x="19761" y="3241"/>
                    <a:pt x="19798" y="4380"/>
                    <a:pt x="19149" y="4524"/>
                  </a:cubicBezTo>
                  <a:cubicBezTo>
                    <a:pt x="19104" y="4534"/>
                    <a:pt x="19058" y="4538"/>
                    <a:pt x="19012" y="4538"/>
                  </a:cubicBezTo>
                  <a:cubicBezTo>
                    <a:pt x="18407" y="4538"/>
                    <a:pt x="17810" y="3721"/>
                    <a:pt x="17810" y="3720"/>
                  </a:cubicBezTo>
                  <a:lnTo>
                    <a:pt x="17810" y="3720"/>
                  </a:lnTo>
                  <a:cubicBezTo>
                    <a:pt x="17810" y="3721"/>
                    <a:pt x="18080" y="5472"/>
                    <a:pt x="17163" y="5741"/>
                  </a:cubicBezTo>
                  <a:cubicBezTo>
                    <a:pt x="17057" y="5772"/>
                    <a:pt x="16964" y="5786"/>
                    <a:pt x="16881" y="5786"/>
                  </a:cubicBezTo>
                  <a:cubicBezTo>
                    <a:pt x="16249" y="5786"/>
                    <a:pt x="16258" y="4975"/>
                    <a:pt x="16258" y="4975"/>
                  </a:cubicBezTo>
                  <a:lnTo>
                    <a:pt x="16258" y="4975"/>
                  </a:lnTo>
                  <a:cubicBezTo>
                    <a:pt x="16258" y="4975"/>
                    <a:pt x="15773" y="6051"/>
                    <a:pt x="14982" y="6051"/>
                  </a:cubicBezTo>
                  <a:cubicBezTo>
                    <a:pt x="14941" y="6051"/>
                    <a:pt x="14900" y="6048"/>
                    <a:pt x="14858" y="6042"/>
                  </a:cubicBezTo>
                  <a:cubicBezTo>
                    <a:pt x="14360" y="5972"/>
                    <a:pt x="14332" y="5663"/>
                    <a:pt x="14398" y="5414"/>
                  </a:cubicBezTo>
                  <a:lnTo>
                    <a:pt x="14398" y="5414"/>
                  </a:lnTo>
                  <a:cubicBezTo>
                    <a:pt x="14111" y="6032"/>
                    <a:pt x="13433" y="7305"/>
                    <a:pt x="12646" y="7537"/>
                  </a:cubicBezTo>
                  <a:cubicBezTo>
                    <a:pt x="12512" y="7576"/>
                    <a:pt x="12393" y="7593"/>
                    <a:pt x="12287" y="7593"/>
                  </a:cubicBezTo>
                  <a:cubicBezTo>
                    <a:pt x="11557" y="7593"/>
                    <a:pt x="11424" y="6793"/>
                    <a:pt x="11424" y="6793"/>
                  </a:cubicBezTo>
                  <a:cubicBezTo>
                    <a:pt x="11424" y="6793"/>
                    <a:pt x="11190" y="7613"/>
                    <a:pt x="10286" y="7785"/>
                  </a:cubicBezTo>
                  <a:cubicBezTo>
                    <a:pt x="10154" y="7810"/>
                    <a:pt x="10040" y="7820"/>
                    <a:pt x="9941" y="7820"/>
                  </a:cubicBezTo>
                  <a:cubicBezTo>
                    <a:pt x="9367" y="7820"/>
                    <a:pt x="9323" y="7457"/>
                    <a:pt x="9323" y="7457"/>
                  </a:cubicBezTo>
                  <a:lnTo>
                    <a:pt x="9323" y="7457"/>
                  </a:lnTo>
                  <a:cubicBezTo>
                    <a:pt x="9323" y="7457"/>
                    <a:pt x="9337" y="8297"/>
                    <a:pt x="8345" y="8660"/>
                  </a:cubicBezTo>
                  <a:cubicBezTo>
                    <a:pt x="8167" y="8725"/>
                    <a:pt x="8007" y="8752"/>
                    <a:pt x="7866" y="8752"/>
                  </a:cubicBezTo>
                  <a:cubicBezTo>
                    <a:pt x="7225" y="8752"/>
                    <a:pt x="6960" y="8198"/>
                    <a:pt x="6960" y="8198"/>
                  </a:cubicBezTo>
                  <a:cubicBezTo>
                    <a:pt x="6960" y="8198"/>
                    <a:pt x="6768" y="9171"/>
                    <a:pt x="5604" y="9419"/>
                  </a:cubicBezTo>
                  <a:cubicBezTo>
                    <a:pt x="5481" y="9445"/>
                    <a:pt x="5375" y="9457"/>
                    <a:pt x="5285" y="9457"/>
                  </a:cubicBezTo>
                  <a:cubicBezTo>
                    <a:pt x="4517" y="9457"/>
                    <a:pt x="4830" y="8613"/>
                    <a:pt x="4830" y="8613"/>
                  </a:cubicBezTo>
                  <a:lnTo>
                    <a:pt x="4830" y="8613"/>
                  </a:lnTo>
                  <a:cubicBezTo>
                    <a:pt x="4830" y="8613"/>
                    <a:pt x="4281" y="9095"/>
                    <a:pt x="3541" y="9095"/>
                  </a:cubicBezTo>
                  <a:cubicBezTo>
                    <a:pt x="3320" y="9095"/>
                    <a:pt x="3082" y="9052"/>
                    <a:pt x="2837" y="8940"/>
                  </a:cubicBezTo>
                  <a:cubicBezTo>
                    <a:pt x="1768" y="8455"/>
                    <a:pt x="3440" y="6768"/>
                    <a:pt x="3440" y="6768"/>
                  </a:cubicBezTo>
                  <a:lnTo>
                    <a:pt x="3440" y="6768"/>
                  </a:lnTo>
                  <a:cubicBezTo>
                    <a:pt x="3440" y="6768"/>
                    <a:pt x="3438" y="6768"/>
                    <a:pt x="3434" y="6768"/>
                  </a:cubicBezTo>
                  <a:cubicBezTo>
                    <a:pt x="3348" y="6768"/>
                    <a:pt x="2390" y="6754"/>
                    <a:pt x="1509" y="6162"/>
                  </a:cubicBezTo>
                  <a:cubicBezTo>
                    <a:pt x="1125" y="5904"/>
                    <a:pt x="1084" y="5684"/>
                    <a:pt x="1166" y="5514"/>
                  </a:cubicBezTo>
                  <a:lnTo>
                    <a:pt x="1166" y="5514"/>
                  </a:lnTo>
                  <a:cubicBezTo>
                    <a:pt x="1014" y="5615"/>
                    <a:pt x="882" y="5747"/>
                    <a:pt x="822" y="5920"/>
                  </a:cubicBezTo>
                  <a:cubicBezTo>
                    <a:pt x="633" y="6460"/>
                    <a:pt x="1320" y="6659"/>
                    <a:pt x="1320" y="6659"/>
                  </a:cubicBezTo>
                  <a:cubicBezTo>
                    <a:pt x="1320" y="6659"/>
                    <a:pt x="6" y="6851"/>
                    <a:pt x="2" y="7686"/>
                  </a:cubicBezTo>
                  <a:cubicBezTo>
                    <a:pt x="0" y="8522"/>
                    <a:pt x="1374" y="8623"/>
                    <a:pt x="1374" y="8623"/>
                  </a:cubicBezTo>
                  <a:cubicBezTo>
                    <a:pt x="1374" y="8623"/>
                    <a:pt x="184" y="9256"/>
                    <a:pt x="244" y="9945"/>
                  </a:cubicBezTo>
                  <a:cubicBezTo>
                    <a:pt x="290" y="10485"/>
                    <a:pt x="1072" y="10542"/>
                    <a:pt x="1405" y="10542"/>
                  </a:cubicBezTo>
                  <a:cubicBezTo>
                    <a:pt x="1496" y="10542"/>
                    <a:pt x="1554" y="10538"/>
                    <a:pt x="1554" y="10538"/>
                  </a:cubicBezTo>
                  <a:lnTo>
                    <a:pt x="1554" y="10538"/>
                  </a:lnTo>
                  <a:cubicBezTo>
                    <a:pt x="1554" y="10538"/>
                    <a:pt x="740" y="10880"/>
                    <a:pt x="800" y="11420"/>
                  </a:cubicBezTo>
                  <a:cubicBezTo>
                    <a:pt x="861" y="11960"/>
                    <a:pt x="2112" y="12211"/>
                    <a:pt x="2112" y="12211"/>
                  </a:cubicBezTo>
                  <a:cubicBezTo>
                    <a:pt x="2112" y="12211"/>
                    <a:pt x="1470" y="12781"/>
                    <a:pt x="1733" y="13093"/>
                  </a:cubicBezTo>
                  <a:cubicBezTo>
                    <a:pt x="4985" y="13105"/>
                    <a:pt x="20058" y="13165"/>
                    <a:pt x="20058" y="13165"/>
                  </a:cubicBezTo>
                  <a:cubicBezTo>
                    <a:pt x="20085" y="13165"/>
                    <a:pt x="20113" y="13165"/>
                    <a:pt x="20139" y="13165"/>
                  </a:cubicBezTo>
                  <a:cubicBezTo>
                    <a:pt x="24231" y="13165"/>
                    <a:pt x="22785" y="11898"/>
                    <a:pt x="22785" y="11898"/>
                  </a:cubicBezTo>
                  <a:cubicBezTo>
                    <a:pt x="22785" y="11898"/>
                    <a:pt x="23942" y="11607"/>
                    <a:pt x="23883" y="10920"/>
                  </a:cubicBezTo>
                  <a:cubicBezTo>
                    <a:pt x="23851" y="10547"/>
                    <a:pt x="23597" y="10461"/>
                    <a:pt x="23371" y="10461"/>
                  </a:cubicBezTo>
                  <a:cubicBezTo>
                    <a:pt x="23180" y="10461"/>
                    <a:pt x="23009" y="10522"/>
                    <a:pt x="23009" y="10522"/>
                  </a:cubicBezTo>
                  <a:cubicBezTo>
                    <a:pt x="23009" y="10522"/>
                    <a:pt x="23825" y="9690"/>
                    <a:pt x="23014" y="9344"/>
                  </a:cubicBezTo>
                  <a:cubicBezTo>
                    <a:pt x="22376" y="9072"/>
                    <a:pt x="21970" y="9042"/>
                    <a:pt x="21825" y="9042"/>
                  </a:cubicBezTo>
                  <a:cubicBezTo>
                    <a:pt x="21785" y="9042"/>
                    <a:pt x="21765" y="9044"/>
                    <a:pt x="21765" y="9044"/>
                  </a:cubicBezTo>
                  <a:cubicBezTo>
                    <a:pt x="21765" y="9044"/>
                    <a:pt x="24521" y="7779"/>
                    <a:pt x="24525" y="6795"/>
                  </a:cubicBezTo>
                  <a:cubicBezTo>
                    <a:pt x="24529" y="5813"/>
                    <a:pt x="24030" y="5467"/>
                    <a:pt x="24030" y="5467"/>
                  </a:cubicBezTo>
                  <a:cubicBezTo>
                    <a:pt x="24030" y="5467"/>
                    <a:pt x="25221" y="4734"/>
                    <a:pt x="24661" y="3947"/>
                  </a:cubicBezTo>
                  <a:cubicBezTo>
                    <a:pt x="24100" y="3158"/>
                    <a:pt x="23038" y="3105"/>
                    <a:pt x="23038" y="3105"/>
                  </a:cubicBezTo>
                  <a:cubicBezTo>
                    <a:pt x="23038" y="3105"/>
                    <a:pt x="23915" y="2666"/>
                    <a:pt x="23604" y="2076"/>
                  </a:cubicBezTo>
                  <a:cubicBezTo>
                    <a:pt x="23448" y="1778"/>
                    <a:pt x="23212" y="1704"/>
                    <a:pt x="23016" y="1704"/>
                  </a:cubicBezTo>
                  <a:cubicBezTo>
                    <a:pt x="22822" y="1704"/>
                    <a:pt x="22667" y="1777"/>
                    <a:pt x="22667" y="1777"/>
                  </a:cubicBezTo>
                  <a:cubicBezTo>
                    <a:pt x="22667" y="1777"/>
                    <a:pt x="23734" y="1240"/>
                    <a:pt x="23173" y="453"/>
                  </a:cubicBezTo>
                  <a:cubicBezTo>
                    <a:pt x="23018" y="235"/>
                    <a:pt x="22814" y="92"/>
                    <a:pt x="22603" y="1"/>
                  </a:cubicBezTo>
                  <a:close/>
                </a:path>
              </a:pathLst>
            </a:custGeom>
            <a:solidFill>
              <a:srgbClr val="6E8A61">
                <a:alpha val="55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77"/>
        <p:cNvGrpSpPr/>
        <p:nvPr/>
      </p:nvGrpSpPr>
      <p:grpSpPr>
        <a:xfrm>
          <a:off x="0" y="0"/>
          <a:ext cx="0" cy="0"/>
          <a:chOff x="0" y="0"/>
          <a:chExt cx="0" cy="0"/>
        </a:xfrm>
      </p:grpSpPr>
      <p:grpSp>
        <p:nvGrpSpPr>
          <p:cNvPr id="678" name="Google Shape;678;p17"/>
          <p:cNvGrpSpPr/>
          <p:nvPr/>
        </p:nvGrpSpPr>
        <p:grpSpPr>
          <a:xfrm>
            <a:off x="-807700" y="-150494"/>
            <a:ext cx="11108498" cy="7146738"/>
            <a:chOff x="-807700" y="-150494"/>
            <a:chExt cx="11108498" cy="7146738"/>
          </a:xfrm>
        </p:grpSpPr>
        <p:sp>
          <p:nvSpPr>
            <p:cNvPr id="679" name="Google Shape;679;p17"/>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0" name="Google Shape;680;p17"/>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1" name="Google Shape;681;p17"/>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682" name="Google Shape;682;p17"/>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683" name="Google Shape;683;p17"/>
          <p:cNvSpPr txBox="1">
            <a:spLocks noGrp="1"/>
          </p:cNvSpPr>
          <p:nvPr>
            <p:ph type="title" idx="2"/>
          </p:nvPr>
        </p:nvSpPr>
        <p:spPr>
          <a:xfrm>
            <a:off x="720000" y="3354956"/>
            <a:ext cx="23364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accen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p:txBody>
      </p:sp>
      <p:sp>
        <p:nvSpPr>
          <p:cNvPr id="684" name="Google Shape;684;p17"/>
          <p:cNvSpPr txBox="1">
            <a:spLocks noGrp="1"/>
          </p:cNvSpPr>
          <p:nvPr>
            <p:ph type="subTitle" idx="1"/>
          </p:nvPr>
        </p:nvSpPr>
        <p:spPr>
          <a:xfrm>
            <a:off x="720000" y="3780241"/>
            <a:ext cx="2336400" cy="60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685" name="Google Shape;685;p17"/>
          <p:cNvSpPr txBox="1">
            <a:spLocks noGrp="1"/>
          </p:cNvSpPr>
          <p:nvPr>
            <p:ph type="title" idx="3"/>
          </p:nvPr>
        </p:nvSpPr>
        <p:spPr>
          <a:xfrm>
            <a:off x="6087588" y="3354956"/>
            <a:ext cx="23364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accen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p:txBody>
      </p:sp>
      <p:sp>
        <p:nvSpPr>
          <p:cNvPr id="686" name="Google Shape;686;p17"/>
          <p:cNvSpPr txBox="1">
            <a:spLocks noGrp="1"/>
          </p:cNvSpPr>
          <p:nvPr>
            <p:ph type="subTitle" idx="4"/>
          </p:nvPr>
        </p:nvSpPr>
        <p:spPr>
          <a:xfrm>
            <a:off x="6087588" y="3780241"/>
            <a:ext cx="2336400" cy="60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687" name="Google Shape;687;p17"/>
          <p:cNvSpPr txBox="1">
            <a:spLocks noGrp="1"/>
          </p:cNvSpPr>
          <p:nvPr>
            <p:ph type="title" idx="5"/>
          </p:nvPr>
        </p:nvSpPr>
        <p:spPr>
          <a:xfrm>
            <a:off x="3403800" y="3354950"/>
            <a:ext cx="23364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accen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p:txBody>
      </p:sp>
      <p:sp>
        <p:nvSpPr>
          <p:cNvPr id="688" name="Google Shape;688;p17"/>
          <p:cNvSpPr txBox="1">
            <a:spLocks noGrp="1"/>
          </p:cNvSpPr>
          <p:nvPr>
            <p:ph type="subTitle" idx="6"/>
          </p:nvPr>
        </p:nvSpPr>
        <p:spPr>
          <a:xfrm>
            <a:off x="3403800" y="3780241"/>
            <a:ext cx="2336400" cy="60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689" name="Google Shape;689;p17"/>
          <p:cNvSpPr/>
          <p:nvPr/>
        </p:nvSpPr>
        <p:spPr>
          <a:xfrm flipH="1">
            <a:off x="-33" y="4800602"/>
            <a:ext cx="9143977" cy="342896"/>
          </a:xfrm>
          <a:custGeom>
            <a:avLst/>
            <a:gdLst/>
            <a:ahLst/>
            <a:cxnLst/>
            <a:rect l="l" t="t" r="r" b="b"/>
            <a:pathLst>
              <a:path w="47089" h="3711" extrusionOk="0">
                <a:moveTo>
                  <a:pt x="6429" y="0"/>
                </a:moveTo>
                <a:cubicBezTo>
                  <a:pt x="1770" y="0"/>
                  <a:pt x="1" y="2013"/>
                  <a:pt x="1" y="2013"/>
                </a:cubicBezTo>
                <a:lnTo>
                  <a:pt x="1" y="3710"/>
                </a:lnTo>
                <a:lnTo>
                  <a:pt x="47088" y="3710"/>
                </a:lnTo>
                <a:lnTo>
                  <a:pt x="47088" y="1336"/>
                </a:lnTo>
                <a:cubicBezTo>
                  <a:pt x="47088" y="1336"/>
                  <a:pt x="46109" y="1360"/>
                  <a:pt x="44507" y="1360"/>
                </a:cubicBezTo>
                <a:cubicBezTo>
                  <a:pt x="41261" y="1360"/>
                  <a:pt x="35461" y="1259"/>
                  <a:pt x="30071" y="646"/>
                </a:cubicBezTo>
                <a:cubicBezTo>
                  <a:pt x="29209" y="548"/>
                  <a:pt x="28441" y="506"/>
                  <a:pt x="27744" y="506"/>
                </a:cubicBezTo>
                <a:cubicBezTo>
                  <a:pt x="23642" y="506"/>
                  <a:pt x="22029" y="1957"/>
                  <a:pt x="18479" y="1957"/>
                </a:cubicBezTo>
                <a:cubicBezTo>
                  <a:pt x="16999" y="1957"/>
                  <a:pt x="15182" y="1705"/>
                  <a:pt x="12708" y="991"/>
                </a:cubicBezTo>
                <a:cubicBezTo>
                  <a:pt x="10197" y="266"/>
                  <a:pt x="8123" y="0"/>
                  <a:pt x="6429"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690" name="Google Shape;690;p17"/>
          <p:cNvGrpSpPr/>
          <p:nvPr/>
        </p:nvGrpSpPr>
        <p:grpSpPr>
          <a:xfrm>
            <a:off x="257378" y="4485115"/>
            <a:ext cx="2181235" cy="658533"/>
            <a:chOff x="4622100" y="3983100"/>
            <a:chExt cx="898700" cy="271325"/>
          </a:xfrm>
        </p:grpSpPr>
        <p:sp>
          <p:nvSpPr>
            <p:cNvPr id="691" name="Google Shape;691;p17"/>
            <p:cNvSpPr/>
            <p:nvPr/>
          </p:nvSpPr>
          <p:spPr>
            <a:xfrm>
              <a:off x="4622100" y="3983100"/>
              <a:ext cx="898700" cy="271325"/>
            </a:xfrm>
            <a:custGeom>
              <a:avLst/>
              <a:gdLst/>
              <a:ahLst/>
              <a:cxnLst/>
              <a:rect l="l" t="t" r="r" b="b"/>
              <a:pathLst>
                <a:path w="35948" h="10853" extrusionOk="0">
                  <a:moveTo>
                    <a:pt x="2228" y="0"/>
                  </a:moveTo>
                  <a:cubicBezTo>
                    <a:pt x="2141" y="0"/>
                    <a:pt x="2053" y="9"/>
                    <a:pt x="1966" y="26"/>
                  </a:cubicBezTo>
                  <a:cubicBezTo>
                    <a:pt x="1109" y="200"/>
                    <a:pt x="495" y="1124"/>
                    <a:pt x="519" y="2034"/>
                  </a:cubicBezTo>
                  <a:cubicBezTo>
                    <a:pt x="545" y="2945"/>
                    <a:pt x="1134" y="3779"/>
                    <a:pt x="1910" y="4196"/>
                  </a:cubicBezTo>
                  <a:cubicBezTo>
                    <a:pt x="1651" y="4372"/>
                    <a:pt x="1564" y="4775"/>
                    <a:pt x="1725" y="5050"/>
                  </a:cubicBezTo>
                  <a:cubicBezTo>
                    <a:pt x="1436" y="5227"/>
                    <a:pt x="1430" y="5738"/>
                    <a:pt x="1714" y="5924"/>
                  </a:cubicBezTo>
                  <a:cubicBezTo>
                    <a:pt x="1697" y="5920"/>
                    <a:pt x="1680" y="5918"/>
                    <a:pt x="1663" y="5918"/>
                  </a:cubicBezTo>
                  <a:cubicBezTo>
                    <a:pt x="1463" y="5918"/>
                    <a:pt x="1327" y="6191"/>
                    <a:pt x="1378" y="6387"/>
                  </a:cubicBezTo>
                  <a:cubicBezTo>
                    <a:pt x="1249" y="6264"/>
                    <a:pt x="1069" y="6201"/>
                    <a:pt x="887" y="6201"/>
                  </a:cubicBezTo>
                  <a:cubicBezTo>
                    <a:pt x="745" y="6201"/>
                    <a:pt x="601" y="6240"/>
                    <a:pt x="481" y="6319"/>
                  </a:cubicBezTo>
                  <a:cubicBezTo>
                    <a:pt x="152" y="6536"/>
                    <a:pt x="0" y="6977"/>
                    <a:pt x="33" y="7383"/>
                  </a:cubicBezTo>
                  <a:cubicBezTo>
                    <a:pt x="86" y="8048"/>
                    <a:pt x="618" y="8641"/>
                    <a:pt x="1254" y="8741"/>
                  </a:cubicBezTo>
                  <a:cubicBezTo>
                    <a:pt x="1340" y="8954"/>
                    <a:pt x="1293" y="9221"/>
                    <a:pt x="1138" y="9387"/>
                  </a:cubicBezTo>
                  <a:cubicBezTo>
                    <a:pt x="1191" y="9680"/>
                    <a:pt x="1246" y="9970"/>
                    <a:pt x="1301" y="10262"/>
                  </a:cubicBezTo>
                  <a:cubicBezTo>
                    <a:pt x="1216" y="10189"/>
                    <a:pt x="1121" y="10157"/>
                    <a:pt x="1024" y="10157"/>
                  </a:cubicBezTo>
                  <a:cubicBezTo>
                    <a:pt x="710" y="10157"/>
                    <a:pt x="380" y="10496"/>
                    <a:pt x="357" y="10853"/>
                  </a:cubicBezTo>
                  <a:lnTo>
                    <a:pt x="35648" y="10853"/>
                  </a:lnTo>
                  <a:cubicBezTo>
                    <a:pt x="35695" y="10781"/>
                    <a:pt x="35741" y="10707"/>
                    <a:pt x="35783" y="10631"/>
                  </a:cubicBezTo>
                  <a:cubicBezTo>
                    <a:pt x="35481" y="10579"/>
                    <a:pt x="35425" y="10133"/>
                    <a:pt x="35551" y="9841"/>
                  </a:cubicBezTo>
                  <a:cubicBezTo>
                    <a:pt x="35676" y="9550"/>
                    <a:pt x="35907" y="9296"/>
                    <a:pt x="35925" y="8976"/>
                  </a:cubicBezTo>
                  <a:cubicBezTo>
                    <a:pt x="35947" y="8585"/>
                    <a:pt x="35645" y="8269"/>
                    <a:pt x="35441" y="7940"/>
                  </a:cubicBezTo>
                  <a:cubicBezTo>
                    <a:pt x="35238" y="7610"/>
                    <a:pt x="35176" y="7073"/>
                    <a:pt x="35517" y="6907"/>
                  </a:cubicBezTo>
                  <a:cubicBezTo>
                    <a:pt x="35697" y="6330"/>
                    <a:pt x="35414" y="5637"/>
                    <a:pt x="34890" y="5374"/>
                  </a:cubicBezTo>
                  <a:cubicBezTo>
                    <a:pt x="35159" y="4247"/>
                    <a:pt x="34721" y="3046"/>
                    <a:pt x="34039" y="2129"/>
                  </a:cubicBezTo>
                  <a:cubicBezTo>
                    <a:pt x="33718" y="1697"/>
                    <a:pt x="33330" y="1300"/>
                    <a:pt x="32842" y="1097"/>
                  </a:cubicBezTo>
                  <a:cubicBezTo>
                    <a:pt x="32646" y="1016"/>
                    <a:pt x="32431" y="973"/>
                    <a:pt x="32219" y="973"/>
                  </a:cubicBezTo>
                  <a:cubicBezTo>
                    <a:pt x="31904" y="973"/>
                    <a:pt x="31595" y="1068"/>
                    <a:pt x="31356" y="1280"/>
                  </a:cubicBezTo>
                  <a:cubicBezTo>
                    <a:pt x="30955" y="1634"/>
                    <a:pt x="30853" y="2340"/>
                    <a:pt x="31213" y="2736"/>
                  </a:cubicBezTo>
                  <a:cubicBezTo>
                    <a:pt x="31010" y="2575"/>
                    <a:pt x="30805" y="2413"/>
                    <a:pt x="30601" y="2252"/>
                  </a:cubicBezTo>
                  <a:cubicBezTo>
                    <a:pt x="30194" y="2580"/>
                    <a:pt x="29719" y="2814"/>
                    <a:pt x="29216" y="2936"/>
                  </a:cubicBezTo>
                  <a:cubicBezTo>
                    <a:pt x="29108" y="2695"/>
                    <a:pt x="28851" y="2548"/>
                    <a:pt x="28599" y="2548"/>
                  </a:cubicBezTo>
                  <a:cubicBezTo>
                    <a:pt x="28501" y="2548"/>
                    <a:pt x="28404" y="2570"/>
                    <a:pt x="28317" y="2617"/>
                  </a:cubicBezTo>
                  <a:cubicBezTo>
                    <a:pt x="28002" y="2785"/>
                    <a:pt x="27869" y="3244"/>
                    <a:pt x="28041" y="3566"/>
                  </a:cubicBezTo>
                  <a:cubicBezTo>
                    <a:pt x="28086" y="3648"/>
                    <a:pt x="28148" y="3725"/>
                    <a:pt x="28164" y="3820"/>
                  </a:cubicBezTo>
                  <a:cubicBezTo>
                    <a:pt x="28213" y="4109"/>
                    <a:pt x="27845" y="4230"/>
                    <a:pt x="27550" y="4230"/>
                  </a:cubicBezTo>
                  <a:cubicBezTo>
                    <a:pt x="27525" y="4230"/>
                    <a:pt x="27502" y="4230"/>
                    <a:pt x="27479" y="4228"/>
                  </a:cubicBezTo>
                  <a:lnTo>
                    <a:pt x="27479" y="4228"/>
                  </a:lnTo>
                  <a:cubicBezTo>
                    <a:pt x="27763" y="4518"/>
                    <a:pt x="27874" y="4977"/>
                    <a:pt x="27756" y="5373"/>
                  </a:cubicBezTo>
                  <a:cubicBezTo>
                    <a:pt x="27696" y="5335"/>
                    <a:pt x="27633" y="5318"/>
                    <a:pt x="27569" y="5318"/>
                  </a:cubicBezTo>
                  <a:cubicBezTo>
                    <a:pt x="27283" y="5318"/>
                    <a:pt x="26999" y="5665"/>
                    <a:pt x="27020" y="5997"/>
                  </a:cubicBezTo>
                  <a:cubicBezTo>
                    <a:pt x="27047" y="6400"/>
                    <a:pt x="27343" y="6724"/>
                    <a:pt x="27619" y="7006"/>
                  </a:cubicBezTo>
                  <a:lnTo>
                    <a:pt x="26912" y="7058"/>
                  </a:lnTo>
                  <a:cubicBezTo>
                    <a:pt x="26853" y="7193"/>
                    <a:pt x="26791" y="7327"/>
                    <a:pt x="26732" y="7462"/>
                  </a:cubicBezTo>
                  <a:cubicBezTo>
                    <a:pt x="25752" y="8059"/>
                    <a:pt x="24699" y="8527"/>
                    <a:pt x="23608" y="8854"/>
                  </a:cubicBezTo>
                  <a:cubicBezTo>
                    <a:pt x="23285" y="8428"/>
                    <a:pt x="22773" y="8143"/>
                    <a:pt x="22252" y="8037"/>
                  </a:cubicBezTo>
                  <a:cubicBezTo>
                    <a:pt x="22027" y="7992"/>
                    <a:pt x="21801" y="7973"/>
                    <a:pt x="21574" y="7973"/>
                  </a:cubicBezTo>
                  <a:cubicBezTo>
                    <a:pt x="21058" y="7973"/>
                    <a:pt x="20538" y="8069"/>
                    <a:pt x="20029" y="8165"/>
                  </a:cubicBezTo>
                  <a:cubicBezTo>
                    <a:pt x="20002" y="7947"/>
                    <a:pt x="19862" y="7745"/>
                    <a:pt x="19671" y="7650"/>
                  </a:cubicBezTo>
                  <a:cubicBezTo>
                    <a:pt x="19511" y="7727"/>
                    <a:pt x="19382" y="7877"/>
                    <a:pt x="19323" y="8052"/>
                  </a:cubicBezTo>
                  <a:cubicBezTo>
                    <a:pt x="19170" y="7461"/>
                    <a:pt x="19110" y="6841"/>
                    <a:pt x="18908" y="6265"/>
                  </a:cubicBezTo>
                  <a:cubicBezTo>
                    <a:pt x="18706" y="5689"/>
                    <a:pt x="18318" y="5138"/>
                    <a:pt x="17753" y="4965"/>
                  </a:cubicBezTo>
                  <a:cubicBezTo>
                    <a:pt x="17884" y="4175"/>
                    <a:pt x="17218" y="3347"/>
                    <a:pt x="16449" y="3347"/>
                  </a:cubicBezTo>
                  <a:cubicBezTo>
                    <a:pt x="16448" y="3347"/>
                    <a:pt x="16446" y="3347"/>
                    <a:pt x="16445" y="3347"/>
                  </a:cubicBezTo>
                  <a:cubicBezTo>
                    <a:pt x="16435" y="3346"/>
                    <a:pt x="16425" y="3346"/>
                    <a:pt x="16415" y="3346"/>
                  </a:cubicBezTo>
                  <a:cubicBezTo>
                    <a:pt x="16137" y="3346"/>
                    <a:pt x="15868" y="3542"/>
                    <a:pt x="15775" y="3816"/>
                  </a:cubicBezTo>
                  <a:cubicBezTo>
                    <a:pt x="15770" y="3641"/>
                    <a:pt x="15587" y="3549"/>
                    <a:pt x="15412" y="3549"/>
                  </a:cubicBezTo>
                  <a:cubicBezTo>
                    <a:pt x="15375" y="3549"/>
                    <a:pt x="15339" y="3553"/>
                    <a:pt x="15304" y="3562"/>
                  </a:cubicBezTo>
                  <a:cubicBezTo>
                    <a:pt x="15114" y="3607"/>
                    <a:pt x="14936" y="3725"/>
                    <a:pt x="14743" y="3725"/>
                  </a:cubicBezTo>
                  <a:cubicBezTo>
                    <a:pt x="14735" y="3725"/>
                    <a:pt x="14727" y="3724"/>
                    <a:pt x="14719" y="3724"/>
                  </a:cubicBezTo>
                  <a:cubicBezTo>
                    <a:pt x="14473" y="3710"/>
                    <a:pt x="14280" y="3505"/>
                    <a:pt x="14060" y="3388"/>
                  </a:cubicBezTo>
                  <a:cubicBezTo>
                    <a:pt x="13984" y="3347"/>
                    <a:pt x="13891" y="3326"/>
                    <a:pt x="13800" y="3326"/>
                  </a:cubicBezTo>
                  <a:cubicBezTo>
                    <a:pt x="13631" y="3326"/>
                    <a:pt x="13473" y="3401"/>
                    <a:pt x="13452" y="3568"/>
                  </a:cubicBezTo>
                  <a:cubicBezTo>
                    <a:pt x="13323" y="2921"/>
                    <a:pt x="12994" y="2298"/>
                    <a:pt x="12466" y="1933"/>
                  </a:cubicBezTo>
                  <a:cubicBezTo>
                    <a:pt x="12184" y="1739"/>
                    <a:pt x="11841" y="1632"/>
                    <a:pt x="11504" y="1632"/>
                  </a:cubicBezTo>
                  <a:cubicBezTo>
                    <a:pt x="11210" y="1632"/>
                    <a:pt x="10919" y="1714"/>
                    <a:pt x="10677" y="1890"/>
                  </a:cubicBezTo>
                  <a:cubicBezTo>
                    <a:pt x="10156" y="2266"/>
                    <a:pt x="9962" y="3099"/>
                    <a:pt x="10337" y="3631"/>
                  </a:cubicBezTo>
                  <a:cubicBezTo>
                    <a:pt x="9671" y="2940"/>
                    <a:pt x="9295" y="2708"/>
                    <a:pt x="9007" y="2708"/>
                  </a:cubicBezTo>
                  <a:cubicBezTo>
                    <a:pt x="8807" y="2708"/>
                    <a:pt x="8650" y="2820"/>
                    <a:pt x="8467" y="2966"/>
                  </a:cubicBezTo>
                  <a:cubicBezTo>
                    <a:pt x="8255" y="2891"/>
                    <a:pt x="8029" y="2816"/>
                    <a:pt x="7810" y="2816"/>
                  </a:cubicBezTo>
                  <a:cubicBezTo>
                    <a:pt x="7721" y="2816"/>
                    <a:pt x="7633" y="2828"/>
                    <a:pt x="7547" y="2858"/>
                  </a:cubicBezTo>
                  <a:cubicBezTo>
                    <a:pt x="7354" y="2925"/>
                    <a:pt x="7200" y="3121"/>
                    <a:pt x="7168" y="3321"/>
                  </a:cubicBezTo>
                  <a:cubicBezTo>
                    <a:pt x="6890" y="2282"/>
                    <a:pt x="6266" y="1347"/>
                    <a:pt x="5422" y="721"/>
                  </a:cubicBezTo>
                  <a:cubicBezTo>
                    <a:pt x="5308" y="636"/>
                    <a:pt x="5144" y="575"/>
                    <a:pt x="5006" y="575"/>
                  </a:cubicBezTo>
                  <a:cubicBezTo>
                    <a:pt x="4880" y="575"/>
                    <a:pt x="4775" y="626"/>
                    <a:pt x="4750" y="758"/>
                  </a:cubicBezTo>
                  <a:cubicBezTo>
                    <a:pt x="4638" y="676"/>
                    <a:pt x="4526" y="595"/>
                    <a:pt x="4416" y="514"/>
                  </a:cubicBezTo>
                  <a:cubicBezTo>
                    <a:pt x="4337" y="665"/>
                    <a:pt x="4323" y="852"/>
                    <a:pt x="4380" y="1013"/>
                  </a:cubicBezTo>
                  <a:cubicBezTo>
                    <a:pt x="4116" y="1027"/>
                    <a:pt x="3871" y="1222"/>
                    <a:pt x="3789" y="1482"/>
                  </a:cubicBezTo>
                  <a:cubicBezTo>
                    <a:pt x="3780" y="665"/>
                    <a:pt x="3006" y="0"/>
                    <a:pt x="2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2" name="Google Shape;692;p17"/>
            <p:cNvSpPr/>
            <p:nvPr/>
          </p:nvSpPr>
          <p:spPr>
            <a:xfrm>
              <a:off x="5056500" y="4077850"/>
              <a:ext cx="9350" cy="18575"/>
            </a:xfrm>
            <a:custGeom>
              <a:avLst/>
              <a:gdLst/>
              <a:ahLst/>
              <a:cxnLst/>
              <a:rect l="l" t="t" r="r" b="b"/>
              <a:pathLst>
                <a:path w="374" h="743" extrusionOk="0">
                  <a:moveTo>
                    <a:pt x="1" y="0"/>
                  </a:moveTo>
                  <a:cubicBezTo>
                    <a:pt x="163" y="226"/>
                    <a:pt x="287" y="478"/>
                    <a:pt x="374" y="743"/>
                  </a:cubicBezTo>
                  <a:cubicBezTo>
                    <a:pt x="324" y="466"/>
                    <a:pt x="189" y="206"/>
                    <a:pt x="1" y="0"/>
                  </a:cubicBezTo>
                  <a:close/>
                </a:path>
              </a:pathLst>
            </a:custGeom>
            <a:solidFill>
              <a:srgbClr val="9B9E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3" name="Google Shape;693;p17"/>
            <p:cNvSpPr/>
            <p:nvPr/>
          </p:nvSpPr>
          <p:spPr>
            <a:xfrm>
              <a:off x="4622100" y="4018550"/>
              <a:ext cx="898675" cy="235875"/>
            </a:xfrm>
            <a:custGeom>
              <a:avLst/>
              <a:gdLst/>
              <a:ahLst/>
              <a:cxnLst/>
              <a:rect l="l" t="t" r="r" b="b"/>
              <a:pathLst>
                <a:path w="35947" h="9435" extrusionOk="0">
                  <a:moveTo>
                    <a:pt x="598" y="1"/>
                  </a:moveTo>
                  <a:cubicBezTo>
                    <a:pt x="543" y="201"/>
                    <a:pt x="514" y="409"/>
                    <a:pt x="519" y="615"/>
                  </a:cubicBezTo>
                  <a:cubicBezTo>
                    <a:pt x="545" y="1526"/>
                    <a:pt x="1134" y="2360"/>
                    <a:pt x="1910" y="2777"/>
                  </a:cubicBezTo>
                  <a:cubicBezTo>
                    <a:pt x="1651" y="2952"/>
                    <a:pt x="1564" y="3356"/>
                    <a:pt x="1725" y="3631"/>
                  </a:cubicBezTo>
                  <a:cubicBezTo>
                    <a:pt x="1436" y="3808"/>
                    <a:pt x="1430" y="4319"/>
                    <a:pt x="1714" y="4505"/>
                  </a:cubicBezTo>
                  <a:cubicBezTo>
                    <a:pt x="1697" y="4501"/>
                    <a:pt x="1680" y="4499"/>
                    <a:pt x="1663" y="4499"/>
                  </a:cubicBezTo>
                  <a:cubicBezTo>
                    <a:pt x="1463" y="4499"/>
                    <a:pt x="1327" y="4771"/>
                    <a:pt x="1378" y="4968"/>
                  </a:cubicBezTo>
                  <a:cubicBezTo>
                    <a:pt x="1249" y="4845"/>
                    <a:pt x="1069" y="4782"/>
                    <a:pt x="887" y="4782"/>
                  </a:cubicBezTo>
                  <a:cubicBezTo>
                    <a:pt x="745" y="4782"/>
                    <a:pt x="601" y="4821"/>
                    <a:pt x="481" y="4900"/>
                  </a:cubicBezTo>
                  <a:cubicBezTo>
                    <a:pt x="152" y="5117"/>
                    <a:pt x="0" y="5558"/>
                    <a:pt x="33" y="5964"/>
                  </a:cubicBezTo>
                  <a:cubicBezTo>
                    <a:pt x="87" y="6631"/>
                    <a:pt x="618" y="7223"/>
                    <a:pt x="1254" y="7323"/>
                  </a:cubicBezTo>
                  <a:cubicBezTo>
                    <a:pt x="1340" y="7536"/>
                    <a:pt x="1293" y="7803"/>
                    <a:pt x="1138" y="7969"/>
                  </a:cubicBezTo>
                  <a:cubicBezTo>
                    <a:pt x="1191" y="8262"/>
                    <a:pt x="1246" y="8552"/>
                    <a:pt x="1301" y="8844"/>
                  </a:cubicBezTo>
                  <a:cubicBezTo>
                    <a:pt x="1217" y="8771"/>
                    <a:pt x="1121" y="8739"/>
                    <a:pt x="1025" y="8739"/>
                  </a:cubicBezTo>
                  <a:cubicBezTo>
                    <a:pt x="710" y="8739"/>
                    <a:pt x="380" y="9078"/>
                    <a:pt x="358" y="9435"/>
                  </a:cubicBezTo>
                  <a:lnTo>
                    <a:pt x="35648" y="9435"/>
                  </a:lnTo>
                  <a:cubicBezTo>
                    <a:pt x="35695" y="9363"/>
                    <a:pt x="35741" y="9289"/>
                    <a:pt x="35783" y="9213"/>
                  </a:cubicBezTo>
                  <a:cubicBezTo>
                    <a:pt x="35481" y="9161"/>
                    <a:pt x="35426" y="8715"/>
                    <a:pt x="35551" y="8423"/>
                  </a:cubicBezTo>
                  <a:cubicBezTo>
                    <a:pt x="35676" y="8133"/>
                    <a:pt x="35907" y="7878"/>
                    <a:pt x="35924" y="7561"/>
                  </a:cubicBezTo>
                  <a:cubicBezTo>
                    <a:pt x="35946" y="7168"/>
                    <a:pt x="35644" y="6852"/>
                    <a:pt x="35440" y="6523"/>
                  </a:cubicBezTo>
                  <a:cubicBezTo>
                    <a:pt x="35237" y="6193"/>
                    <a:pt x="35174" y="5656"/>
                    <a:pt x="35516" y="5490"/>
                  </a:cubicBezTo>
                  <a:cubicBezTo>
                    <a:pt x="35696" y="4913"/>
                    <a:pt x="35413" y="4220"/>
                    <a:pt x="34889" y="3957"/>
                  </a:cubicBezTo>
                  <a:cubicBezTo>
                    <a:pt x="35111" y="3020"/>
                    <a:pt x="34847" y="2033"/>
                    <a:pt x="34359" y="1199"/>
                  </a:cubicBezTo>
                  <a:lnTo>
                    <a:pt x="34359" y="1199"/>
                  </a:lnTo>
                  <a:cubicBezTo>
                    <a:pt x="34389" y="1315"/>
                    <a:pt x="34418" y="1432"/>
                    <a:pt x="34441" y="1550"/>
                  </a:cubicBezTo>
                  <a:cubicBezTo>
                    <a:pt x="34504" y="1885"/>
                    <a:pt x="34526" y="2249"/>
                    <a:pt x="34368" y="2551"/>
                  </a:cubicBezTo>
                  <a:cubicBezTo>
                    <a:pt x="34249" y="2778"/>
                    <a:pt x="33995" y="2946"/>
                    <a:pt x="33749" y="2946"/>
                  </a:cubicBezTo>
                  <a:cubicBezTo>
                    <a:pt x="33668" y="2946"/>
                    <a:pt x="33588" y="2928"/>
                    <a:pt x="33514" y="2888"/>
                  </a:cubicBezTo>
                  <a:lnTo>
                    <a:pt x="33514" y="2888"/>
                  </a:lnTo>
                  <a:cubicBezTo>
                    <a:pt x="33651" y="3323"/>
                    <a:pt x="33753" y="3785"/>
                    <a:pt x="33656" y="4231"/>
                  </a:cubicBezTo>
                  <a:cubicBezTo>
                    <a:pt x="33559" y="4676"/>
                    <a:pt x="33216" y="5094"/>
                    <a:pt x="32766" y="5153"/>
                  </a:cubicBezTo>
                  <a:cubicBezTo>
                    <a:pt x="32738" y="5157"/>
                    <a:pt x="32710" y="5158"/>
                    <a:pt x="32683" y="5158"/>
                  </a:cubicBezTo>
                  <a:cubicBezTo>
                    <a:pt x="32257" y="5158"/>
                    <a:pt x="31837" y="4754"/>
                    <a:pt x="31937" y="4338"/>
                  </a:cubicBezTo>
                  <a:lnTo>
                    <a:pt x="31937" y="4338"/>
                  </a:lnTo>
                  <a:cubicBezTo>
                    <a:pt x="31810" y="4415"/>
                    <a:pt x="31662" y="4452"/>
                    <a:pt x="31513" y="4452"/>
                  </a:cubicBezTo>
                  <a:cubicBezTo>
                    <a:pt x="31306" y="4452"/>
                    <a:pt x="31099" y="4380"/>
                    <a:pt x="30947" y="4240"/>
                  </a:cubicBezTo>
                  <a:cubicBezTo>
                    <a:pt x="30684" y="3999"/>
                    <a:pt x="30605" y="3581"/>
                    <a:pt x="30760" y="3261"/>
                  </a:cubicBezTo>
                  <a:cubicBezTo>
                    <a:pt x="30521" y="3256"/>
                    <a:pt x="30280" y="3249"/>
                    <a:pt x="30042" y="3244"/>
                  </a:cubicBezTo>
                  <a:lnTo>
                    <a:pt x="30042" y="3244"/>
                  </a:lnTo>
                  <a:cubicBezTo>
                    <a:pt x="30411" y="3987"/>
                    <a:pt x="30728" y="4784"/>
                    <a:pt x="30727" y="5614"/>
                  </a:cubicBezTo>
                  <a:cubicBezTo>
                    <a:pt x="30726" y="6444"/>
                    <a:pt x="30343" y="7316"/>
                    <a:pt x="29608" y="7701"/>
                  </a:cubicBezTo>
                  <a:cubicBezTo>
                    <a:pt x="29330" y="7846"/>
                    <a:pt x="29023" y="7911"/>
                    <a:pt x="28713" y="7911"/>
                  </a:cubicBezTo>
                  <a:cubicBezTo>
                    <a:pt x="28242" y="7911"/>
                    <a:pt x="27761" y="7762"/>
                    <a:pt x="27355" y="7516"/>
                  </a:cubicBezTo>
                  <a:cubicBezTo>
                    <a:pt x="26879" y="7229"/>
                    <a:pt x="26490" y="6825"/>
                    <a:pt x="26145" y="6383"/>
                  </a:cubicBezTo>
                  <a:cubicBezTo>
                    <a:pt x="25336" y="6823"/>
                    <a:pt x="24486" y="7177"/>
                    <a:pt x="23611" y="7439"/>
                  </a:cubicBezTo>
                  <a:cubicBezTo>
                    <a:pt x="23287" y="7014"/>
                    <a:pt x="22775" y="6728"/>
                    <a:pt x="22254" y="6622"/>
                  </a:cubicBezTo>
                  <a:cubicBezTo>
                    <a:pt x="22029" y="6577"/>
                    <a:pt x="21803" y="6558"/>
                    <a:pt x="21576" y="6558"/>
                  </a:cubicBezTo>
                  <a:cubicBezTo>
                    <a:pt x="21061" y="6558"/>
                    <a:pt x="20542" y="6654"/>
                    <a:pt x="20032" y="6750"/>
                  </a:cubicBezTo>
                  <a:cubicBezTo>
                    <a:pt x="20005" y="6531"/>
                    <a:pt x="19865" y="6329"/>
                    <a:pt x="19674" y="6235"/>
                  </a:cubicBezTo>
                  <a:cubicBezTo>
                    <a:pt x="19513" y="6313"/>
                    <a:pt x="19386" y="6461"/>
                    <a:pt x="19327" y="6636"/>
                  </a:cubicBezTo>
                  <a:cubicBezTo>
                    <a:pt x="19173" y="6045"/>
                    <a:pt x="19113" y="5426"/>
                    <a:pt x="18911" y="4850"/>
                  </a:cubicBezTo>
                  <a:cubicBezTo>
                    <a:pt x="18722" y="4310"/>
                    <a:pt x="18368" y="3790"/>
                    <a:pt x="17860" y="3587"/>
                  </a:cubicBezTo>
                  <a:lnTo>
                    <a:pt x="17860" y="3587"/>
                  </a:lnTo>
                  <a:cubicBezTo>
                    <a:pt x="17945" y="4177"/>
                    <a:pt x="17845" y="4792"/>
                    <a:pt x="17536" y="5302"/>
                  </a:cubicBezTo>
                  <a:cubicBezTo>
                    <a:pt x="17062" y="6086"/>
                    <a:pt x="16142" y="6553"/>
                    <a:pt x="15232" y="6553"/>
                  </a:cubicBezTo>
                  <a:cubicBezTo>
                    <a:pt x="14906" y="6553"/>
                    <a:pt x="14581" y="6493"/>
                    <a:pt x="14278" y="6366"/>
                  </a:cubicBezTo>
                  <a:cubicBezTo>
                    <a:pt x="14441" y="6244"/>
                    <a:pt x="14215" y="6022"/>
                    <a:pt x="14057" y="5892"/>
                  </a:cubicBezTo>
                  <a:cubicBezTo>
                    <a:pt x="13752" y="5640"/>
                    <a:pt x="13684" y="5147"/>
                    <a:pt x="13913" y="4822"/>
                  </a:cubicBezTo>
                  <a:cubicBezTo>
                    <a:pt x="13468" y="4723"/>
                    <a:pt x="13238" y="4111"/>
                    <a:pt x="13507" y="3743"/>
                  </a:cubicBezTo>
                  <a:lnTo>
                    <a:pt x="13507" y="3743"/>
                  </a:lnTo>
                  <a:cubicBezTo>
                    <a:pt x="13500" y="3743"/>
                    <a:pt x="13493" y="3743"/>
                    <a:pt x="13486" y="3743"/>
                  </a:cubicBezTo>
                  <a:cubicBezTo>
                    <a:pt x="12100" y="3743"/>
                    <a:pt x="10786" y="2818"/>
                    <a:pt x="10216" y="1555"/>
                  </a:cubicBezTo>
                  <a:cubicBezTo>
                    <a:pt x="10194" y="1506"/>
                    <a:pt x="10176" y="1455"/>
                    <a:pt x="10156" y="1406"/>
                  </a:cubicBezTo>
                  <a:lnTo>
                    <a:pt x="10156" y="1406"/>
                  </a:lnTo>
                  <a:cubicBezTo>
                    <a:pt x="10121" y="1692"/>
                    <a:pt x="10177" y="1982"/>
                    <a:pt x="10342" y="2216"/>
                  </a:cubicBezTo>
                  <a:cubicBezTo>
                    <a:pt x="9961" y="1821"/>
                    <a:pt x="9676" y="1577"/>
                    <a:pt x="9446" y="1439"/>
                  </a:cubicBezTo>
                  <a:lnTo>
                    <a:pt x="9446" y="1439"/>
                  </a:lnTo>
                  <a:cubicBezTo>
                    <a:pt x="9473" y="1550"/>
                    <a:pt x="9505" y="1661"/>
                    <a:pt x="9542" y="1770"/>
                  </a:cubicBezTo>
                  <a:cubicBezTo>
                    <a:pt x="10032" y="3230"/>
                    <a:pt x="11111" y="4410"/>
                    <a:pt x="12206" y="5495"/>
                  </a:cubicBezTo>
                  <a:cubicBezTo>
                    <a:pt x="11778" y="6180"/>
                    <a:pt x="11320" y="6894"/>
                    <a:pt x="10610" y="7283"/>
                  </a:cubicBezTo>
                  <a:cubicBezTo>
                    <a:pt x="10334" y="7435"/>
                    <a:pt x="10007" y="7516"/>
                    <a:pt x="9686" y="7516"/>
                  </a:cubicBezTo>
                  <a:cubicBezTo>
                    <a:pt x="9187" y="7516"/>
                    <a:pt x="8704" y="7321"/>
                    <a:pt x="8453" y="6898"/>
                  </a:cubicBezTo>
                  <a:cubicBezTo>
                    <a:pt x="8384" y="7052"/>
                    <a:pt x="8214" y="7149"/>
                    <a:pt x="8046" y="7149"/>
                  </a:cubicBezTo>
                  <a:cubicBezTo>
                    <a:pt x="7987" y="7149"/>
                    <a:pt x="7930" y="7138"/>
                    <a:pt x="7876" y="7113"/>
                  </a:cubicBezTo>
                  <a:cubicBezTo>
                    <a:pt x="7670" y="7015"/>
                    <a:pt x="7575" y="6734"/>
                    <a:pt x="7678" y="6531"/>
                  </a:cubicBezTo>
                  <a:lnTo>
                    <a:pt x="7678" y="6531"/>
                  </a:lnTo>
                  <a:cubicBezTo>
                    <a:pt x="7461" y="6693"/>
                    <a:pt x="7207" y="6766"/>
                    <a:pt x="6946" y="6766"/>
                  </a:cubicBezTo>
                  <a:cubicBezTo>
                    <a:pt x="6365" y="6766"/>
                    <a:pt x="5754" y="6407"/>
                    <a:pt x="5465" y="5879"/>
                  </a:cubicBezTo>
                  <a:cubicBezTo>
                    <a:pt x="5044" y="5115"/>
                    <a:pt x="5157" y="4161"/>
                    <a:pt x="5462" y="3344"/>
                  </a:cubicBezTo>
                  <a:cubicBezTo>
                    <a:pt x="5120" y="3207"/>
                    <a:pt x="4779" y="3068"/>
                    <a:pt x="4437" y="2931"/>
                  </a:cubicBezTo>
                  <a:cubicBezTo>
                    <a:pt x="4190" y="2833"/>
                    <a:pt x="3927" y="2476"/>
                    <a:pt x="4173" y="2375"/>
                  </a:cubicBezTo>
                  <a:lnTo>
                    <a:pt x="4173" y="2375"/>
                  </a:lnTo>
                  <a:cubicBezTo>
                    <a:pt x="4000" y="2407"/>
                    <a:pt x="3825" y="2422"/>
                    <a:pt x="3650" y="2422"/>
                  </a:cubicBezTo>
                  <a:cubicBezTo>
                    <a:pt x="2493" y="2422"/>
                    <a:pt x="1339" y="1740"/>
                    <a:pt x="827" y="695"/>
                  </a:cubicBezTo>
                  <a:cubicBezTo>
                    <a:pt x="712" y="463"/>
                    <a:pt x="639" y="231"/>
                    <a:pt x="598"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94"/>
        <p:cNvGrpSpPr/>
        <p:nvPr/>
      </p:nvGrpSpPr>
      <p:grpSpPr>
        <a:xfrm>
          <a:off x="0" y="0"/>
          <a:ext cx="0" cy="0"/>
          <a:chOff x="0" y="0"/>
          <a:chExt cx="0" cy="0"/>
        </a:xfrm>
      </p:grpSpPr>
      <p:grpSp>
        <p:nvGrpSpPr>
          <p:cNvPr id="695" name="Google Shape;695;p18"/>
          <p:cNvGrpSpPr/>
          <p:nvPr/>
        </p:nvGrpSpPr>
        <p:grpSpPr>
          <a:xfrm>
            <a:off x="-807700" y="-150494"/>
            <a:ext cx="11108498" cy="7146738"/>
            <a:chOff x="-807700" y="-150494"/>
            <a:chExt cx="11108498" cy="7146738"/>
          </a:xfrm>
        </p:grpSpPr>
        <p:sp>
          <p:nvSpPr>
            <p:cNvPr id="696" name="Google Shape;696;p18"/>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7" name="Google Shape;697;p18"/>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8" name="Google Shape;698;p18"/>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699" name="Google Shape;699;p18"/>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700" name="Google Shape;700;p18"/>
          <p:cNvSpPr txBox="1">
            <a:spLocks noGrp="1"/>
          </p:cNvSpPr>
          <p:nvPr>
            <p:ph type="title" idx="2"/>
          </p:nvPr>
        </p:nvSpPr>
        <p:spPr>
          <a:xfrm>
            <a:off x="1069956" y="1729425"/>
            <a:ext cx="21672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accen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p:txBody>
      </p:sp>
      <p:sp>
        <p:nvSpPr>
          <p:cNvPr id="701" name="Google Shape;701;p18"/>
          <p:cNvSpPr txBox="1">
            <a:spLocks noGrp="1"/>
          </p:cNvSpPr>
          <p:nvPr>
            <p:ph type="subTitle" idx="1"/>
          </p:nvPr>
        </p:nvSpPr>
        <p:spPr>
          <a:xfrm>
            <a:off x="720006" y="2180650"/>
            <a:ext cx="2867100" cy="564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702" name="Google Shape;702;p18"/>
          <p:cNvSpPr txBox="1">
            <a:spLocks noGrp="1"/>
          </p:cNvSpPr>
          <p:nvPr>
            <p:ph type="title" idx="3"/>
          </p:nvPr>
        </p:nvSpPr>
        <p:spPr>
          <a:xfrm>
            <a:off x="5906846" y="1729425"/>
            <a:ext cx="21672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accen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p:txBody>
      </p:sp>
      <p:sp>
        <p:nvSpPr>
          <p:cNvPr id="703" name="Google Shape;703;p18"/>
          <p:cNvSpPr txBox="1">
            <a:spLocks noGrp="1"/>
          </p:cNvSpPr>
          <p:nvPr>
            <p:ph type="subTitle" idx="4"/>
          </p:nvPr>
        </p:nvSpPr>
        <p:spPr>
          <a:xfrm>
            <a:off x="5556896" y="2180650"/>
            <a:ext cx="2867100" cy="564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704" name="Google Shape;704;p18"/>
          <p:cNvSpPr txBox="1">
            <a:spLocks noGrp="1"/>
          </p:cNvSpPr>
          <p:nvPr>
            <p:ph type="title" idx="5"/>
          </p:nvPr>
        </p:nvSpPr>
        <p:spPr>
          <a:xfrm>
            <a:off x="1069956" y="3325000"/>
            <a:ext cx="21672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accen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p:txBody>
      </p:sp>
      <p:sp>
        <p:nvSpPr>
          <p:cNvPr id="705" name="Google Shape;705;p18"/>
          <p:cNvSpPr txBox="1">
            <a:spLocks noGrp="1"/>
          </p:cNvSpPr>
          <p:nvPr>
            <p:ph type="subTitle" idx="6"/>
          </p:nvPr>
        </p:nvSpPr>
        <p:spPr>
          <a:xfrm>
            <a:off x="720006" y="3790525"/>
            <a:ext cx="2867100" cy="564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706" name="Google Shape;706;p18"/>
          <p:cNvSpPr txBox="1">
            <a:spLocks noGrp="1"/>
          </p:cNvSpPr>
          <p:nvPr>
            <p:ph type="title" idx="7"/>
          </p:nvPr>
        </p:nvSpPr>
        <p:spPr>
          <a:xfrm>
            <a:off x="5908496" y="3325000"/>
            <a:ext cx="21639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accen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p:txBody>
      </p:sp>
      <p:sp>
        <p:nvSpPr>
          <p:cNvPr id="707" name="Google Shape;707;p18"/>
          <p:cNvSpPr txBox="1">
            <a:spLocks noGrp="1"/>
          </p:cNvSpPr>
          <p:nvPr>
            <p:ph type="subTitle" idx="8"/>
          </p:nvPr>
        </p:nvSpPr>
        <p:spPr>
          <a:xfrm>
            <a:off x="5556896" y="3790525"/>
            <a:ext cx="2867100" cy="564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grpSp>
        <p:nvGrpSpPr>
          <p:cNvPr id="708" name="Google Shape;708;p18"/>
          <p:cNvGrpSpPr/>
          <p:nvPr/>
        </p:nvGrpSpPr>
        <p:grpSpPr>
          <a:xfrm>
            <a:off x="5157530" y="3910567"/>
            <a:ext cx="374762" cy="782676"/>
            <a:chOff x="2481135" y="1176223"/>
            <a:chExt cx="272495" cy="569094"/>
          </a:xfrm>
        </p:grpSpPr>
        <p:sp>
          <p:nvSpPr>
            <p:cNvPr id="709" name="Google Shape;709;p18"/>
            <p:cNvSpPr/>
            <p:nvPr/>
          </p:nvSpPr>
          <p:spPr>
            <a:xfrm>
              <a:off x="2481135" y="1176223"/>
              <a:ext cx="153017" cy="569094"/>
            </a:xfrm>
            <a:custGeom>
              <a:avLst/>
              <a:gdLst/>
              <a:ahLst/>
              <a:cxnLst/>
              <a:rect l="l" t="t" r="r" b="b"/>
              <a:pathLst>
                <a:path w="3016" h="11217" extrusionOk="0">
                  <a:moveTo>
                    <a:pt x="1855" y="1"/>
                  </a:moveTo>
                  <a:cubicBezTo>
                    <a:pt x="1853" y="1"/>
                    <a:pt x="1850" y="1"/>
                    <a:pt x="1848" y="1"/>
                  </a:cubicBezTo>
                  <a:cubicBezTo>
                    <a:pt x="1768" y="5"/>
                    <a:pt x="1661" y="77"/>
                    <a:pt x="1631" y="153"/>
                  </a:cubicBezTo>
                  <a:cubicBezTo>
                    <a:pt x="641" y="2626"/>
                    <a:pt x="68" y="5274"/>
                    <a:pt x="12" y="7938"/>
                  </a:cubicBezTo>
                  <a:cubicBezTo>
                    <a:pt x="1" y="8492"/>
                    <a:pt x="12" y="9050"/>
                    <a:pt x="133" y="9591"/>
                  </a:cubicBezTo>
                  <a:cubicBezTo>
                    <a:pt x="254" y="10133"/>
                    <a:pt x="490" y="10658"/>
                    <a:pt x="879" y="11053"/>
                  </a:cubicBezTo>
                  <a:cubicBezTo>
                    <a:pt x="993" y="11168"/>
                    <a:pt x="1144" y="11216"/>
                    <a:pt x="1312" y="11216"/>
                  </a:cubicBezTo>
                  <a:cubicBezTo>
                    <a:pt x="1727" y="11216"/>
                    <a:pt x="2236" y="10917"/>
                    <a:pt x="2478" y="10598"/>
                  </a:cubicBezTo>
                  <a:cubicBezTo>
                    <a:pt x="2821" y="10151"/>
                    <a:pt x="2922" y="9567"/>
                    <a:pt x="2959" y="9005"/>
                  </a:cubicBezTo>
                  <a:cubicBezTo>
                    <a:pt x="3015" y="8140"/>
                    <a:pt x="2945" y="7273"/>
                    <a:pt x="2876" y="6408"/>
                  </a:cubicBezTo>
                  <a:cubicBezTo>
                    <a:pt x="2707" y="4302"/>
                    <a:pt x="2733" y="2123"/>
                    <a:pt x="2036" y="127"/>
                  </a:cubicBezTo>
                  <a:cubicBezTo>
                    <a:pt x="2010" y="54"/>
                    <a:pt x="1934" y="1"/>
                    <a:pt x="1855" y="1"/>
                  </a:cubicBezTo>
                  <a:close/>
                </a:path>
              </a:pathLst>
            </a:custGeom>
            <a:solidFill>
              <a:srgbClr val="ACB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0" name="Google Shape;710;p18"/>
            <p:cNvSpPr/>
            <p:nvPr/>
          </p:nvSpPr>
          <p:spPr>
            <a:xfrm>
              <a:off x="2644702" y="1405491"/>
              <a:ext cx="108928" cy="318311"/>
            </a:xfrm>
            <a:custGeom>
              <a:avLst/>
              <a:gdLst/>
              <a:ahLst/>
              <a:cxnLst/>
              <a:rect l="l" t="t" r="r" b="b"/>
              <a:pathLst>
                <a:path w="2147" h="6274" extrusionOk="0">
                  <a:moveTo>
                    <a:pt x="1077" y="0"/>
                  </a:moveTo>
                  <a:cubicBezTo>
                    <a:pt x="993" y="0"/>
                    <a:pt x="890" y="44"/>
                    <a:pt x="872" y="115"/>
                  </a:cubicBezTo>
                  <a:cubicBezTo>
                    <a:pt x="438" y="1764"/>
                    <a:pt x="0" y="3444"/>
                    <a:pt x="66" y="5147"/>
                  </a:cubicBezTo>
                  <a:cubicBezTo>
                    <a:pt x="76" y="5395"/>
                    <a:pt x="98" y="5650"/>
                    <a:pt x="217" y="5867"/>
                  </a:cubicBezTo>
                  <a:cubicBezTo>
                    <a:pt x="325" y="6067"/>
                    <a:pt x="534" y="6227"/>
                    <a:pt x="758" y="6227"/>
                  </a:cubicBezTo>
                  <a:cubicBezTo>
                    <a:pt x="778" y="6227"/>
                    <a:pt x="798" y="6225"/>
                    <a:pt x="818" y="6223"/>
                  </a:cubicBezTo>
                  <a:cubicBezTo>
                    <a:pt x="898" y="6258"/>
                    <a:pt x="988" y="6274"/>
                    <a:pt x="1082" y="6274"/>
                  </a:cubicBezTo>
                  <a:cubicBezTo>
                    <a:pt x="1434" y="6274"/>
                    <a:pt x="1840" y="6047"/>
                    <a:pt x="1975" y="5747"/>
                  </a:cubicBezTo>
                  <a:cubicBezTo>
                    <a:pt x="2146" y="5370"/>
                    <a:pt x="2109" y="4932"/>
                    <a:pt x="2069" y="4519"/>
                  </a:cubicBezTo>
                  <a:cubicBezTo>
                    <a:pt x="1923" y="3066"/>
                    <a:pt x="1613" y="1620"/>
                    <a:pt x="1301" y="192"/>
                  </a:cubicBezTo>
                  <a:cubicBezTo>
                    <a:pt x="1282" y="105"/>
                    <a:pt x="1212" y="31"/>
                    <a:pt x="1127" y="7"/>
                  </a:cubicBezTo>
                  <a:cubicBezTo>
                    <a:pt x="1112" y="2"/>
                    <a:pt x="1095" y="0"/>
                    <a:pt x="1077" y="0"/>
                  </a:cubicBezTo>
                  <a:close/>
                </a:path>
              </a:pathLst>
            </a:custGeom>
            <a:solidFill>
              <a:srgbClr val="ACB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11" name="Google Shape;711;p18"/>
          <p:cNvGrpSpPr/>
          <p:nvPr/>
        </p:nvGrpSpPr>
        <p:grpSpPr>
          <a:xfrm>
            <a:off x="282752" y="4289171"/>
            <a:ext cx="304613" cy="239165"/>
            <a:chOff x="2044825" y="1265775"/>
            <a:chExt cx="150100" cy="117850"/>
          </a:xfrm>
        </p:grpSpPr>
        <p:sp>
          <p:nvSpPr>
            <p:cNvPr id="712" name="Google Shape;712;p18"/>
            <p:cNvSpPr/>
            <p:nvPr/>
          </p:nvSpPr>
          <p:spPr>
            <a:xfrm>
              <a:off x="2056850" y="1307675"/>
              <a:ext cx="9950" cy="75950"/>
            </a:xfrm>
            <a:custGeom>
              <a:avLst/>
              <a:gdLst/>
              <a:ahLst/>
              <a:cxnLst/>
              <a:rect l="l" t="t" r="r" b="b"/>
              <a:pathLst>
                <a:path w="398" h="3038" extrusionOk="0">
                  <a:moveTo>
                    <a:pt x="217" y="0"/>
                  </a:moveTo>
                  <a:cubicBezTo>
                    <a:pt x="157" y="0"/>
                    <a:pt x="81" y="53"/>
                    <a:pt x="77" y="110"/>
                  </a:cubicBezTo>
                  <a:cubicBezTo>
                    <a:pt x="27" y="1053"/>
                    <a:pt x="1" y="1998"/>
                    <a:pt x="0" y="2942"/>
                  </a:cubicBezTo>
                  <a:cubicBezTo>
                    <a:pt x="71" y="2985"/>
                    <a:pt x="152" y="3038"/>
                    <a:pt x="227" y="3038"/>
                  </a:cubicBezTo>
                  <a:cubicBezTo>
                    <a:pt x="255" y="3038"/>
                    <a:pt x="283" y="3030"/>
                    <a:pt x="309" y="3012"/>
                  </a:cubicBezTo>
                  <a:cubicBezTo>
                    <a:pt x="390" y="2957"/>
                    <a:pt x="397" y="2842"/>
                    <a:pt x="397" y="2745"/>
                  </a:cubicBezTo>
                  <a:cubicBezTo>
                    <a:pt x="393" y="1932"/>
                    <a:pt x="389" y="1120"/>
                    <a:pt x="384" y="308"/>
                  </a:cubicBezTo>
                  <a:cubicBezTo>
                    <a:pt x="384" y="246"/>
                    <a:pt x="383" y="182"/>
                    <a:pt x="362" y="124"/>
                  </a:cubicBezTo>
                  <a:cubicBezTo>
                    <a:pt x="341" y="65"/>
                    <a:pt x="293" y="12"/>
                    <a:pt x="233" y="2"/>
                  </a:cubicBezTo>
                  <a:cubicBezTo>
                    <a:pt x="228" y="1"/>
                    <a:pt x="223"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3" name="Google Shape;713;p18"/>
            <p:cNvSpPr/>
            <p:nvPr/>
          </p:nvSpPr>
          <p:spPr>
            <a:xfrm>
              <a:off x="2076175" y="1307675"/>
              <a:ext cx="9925" cy="75950"/>
            </a:xfrm>
            <a:custGeom>
              <a:avLst/>
              <a:gdLst/>
              <a:ahLst/>
              <a:cxnLst/>
              <a:rect l="l" t="t" r="r" b="b"/>
              <a:pathLst>
                <a:path w="397" h="3038" extrusionOk="0">
                  <a:moveTo>
                    <a:pt x="217" y="0"/>
                  </a:moveTo>
                  <a:cubicBezTo>
                    <a:pt x="157" y="0"/>
                    <a:pt x="80" y="53"/>
                    <a:pt x="77" y="110"/>
                  </a:cubicBezTo>
                  <a:cubicBezTo>
                    <a:pt x="27" y="1053"/>
                    <a:pt x="2" y="1998"/>
                    <a:pt x="1" y="2942"/>
                  </a:cubicBezTo>
                  <a:cubicBezTo>
                    <a:pt x="73" y="2985"/>
                    <a:pt x="153" y="3038"/>
                    <a:pt x="228" y="3038"/>
                  </a:cubicBezTo>
                  <a:cubicBezTo>
                    <a:pt x="256" y="3038"/>
                    <a:pt x="284" y="3030"/>
                    <a:pt x="310" y="3012"/>
                  </a:cubicBezTo>
                  <a:cubicBezTo>
                    <a:pt x="390" y="2957"/>
                    <a:pt x="397" y="2842"/>
                    <a:pt x="397" y="2745"/>
                  </a:cubicBezTo>
                  <a:cubicBezTo>
                    <a:pt x="393" y="1932"/>
                    <a:pt x="389" y="1120"/>
                    <a:pt x="385" y="308"/>
                  </a:cubicBezTo>
                  <a:cubicBezTo>
                    <a:pt x="385" y="246"/>
                    <a:pt x="384" y="182"/>
                    <a:pt x="363" y="124"/>
                  </a:cubicBezTo>
                  <a:cubicBezTo>
                    <a:pt x="342" y="65"/>
                    <a:pt x="294" y="12"/>
                    <a:pt x="232" y="2"/>
                  </a:cubicBezTo>
                  <a:cubicBezTo>
                    <a:pt x="227" y="1"/>
                    <a:pt x="222"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4" name="Google Shape;714;p18"/>
            <p:cNvSpPr/>
            <p:nvPr/>
          </p:nvSpPr>
          <p:spPr>
            <a:xfrm>
              <a:off x="2095500" y="1307675"/>
              <a:ext cx="9950" cy="75950"/>
            </a:xfrm>
            <a:custGeom>
              <a:avLst/>
              <a:gdLst/>
              <a:ahLst/>
              <a:cxnLst/>
              <a:rect l="l" t="t" r="r" b="b"/>
              <a:pathLst>
                <a:path w="398" h="3038" extrusionOk="0">
                  <a:moveTo>
                    <a:pt x="217" y="0"/>
                  </a:moveTo>
                  <a:cubicBezTo>
                    <a:pt x="158" y="0"/>
                    <a:pt x="80" y="53"/>
                    <a:pt x="78" y="110"/>
                  </a:cubicBezTo>
                  <a:cubicBezTo>
                    <a:pt x="27" y="1053"/>
                    <a:pt x="3" y="1998"/>
                    <a:pt x="0" y="2942"/>
                  </a:cubicBezTo>
                  <a:cubicBezTo>
                    <a:pt x="73" y="2985"/>
                    <a:pt x="153" y="3038"/>
                    <a:pt x="228" y="3038"/>
                  </a:cubicBezTo>
                  <a:cubicBezTo>
                    <a:pt x="257" y="3038"/>
                    <a:pt x="284" y="3030"/>
                    <a:pt x="310" y="3012"/>
                  </a:cubicBezTo>
                  <a:cubicBezTo>
                    <a:pt x="391" y="2957"/>
                    <a:pt x="397" y="2842"/>
                    <a:pt x="397" y="2745"/>
                  </a:cubicBezTo>
                  <a:cubicBezTo>
                    <a:pt x="393" y="1932"/>
                    <a:pt x="390" y="1120"/>
                    <a:pt x="386" y="308"/>
                  </a:cubicBezTo>
                  <a:cubicBezTo>
                    <a:pt x="386" y="246"/>
                    <a:pt x="385" y="182"/>
                    <a:pt x="363" y="124"/>
                  </a:cubicBezTo>
                  <a:cubicBezTo>
                    <a:pt x="342" y="65"/>
                    <a:pt x="294" y="12"/>
                    <a:pt x="233" y="2"/>
                  </a:cubicBezTo>
                  <a:cubicBezTo>
                    <a:pt x="228" y="1"/>
                    <a:pt x="223"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5" name="Google Shape;715;p18"/>
            <p:cNvSpPr/>
            <p:nvPr/>
          </p:nvSpPr>
          <p:spPr>
            <a:xfrm>
              <a:off x="2114825" y="1307675"/>
              <a:ext cx="9950" cy="75950"/>
            </a:xfrm>
            <a:custGeom>
              <a:avLst/>
              <a:gdLst/>
              <a:ahLst/>
              <a:cxnLst/>
              <a:rect l="l" t="t" r="r" b="b"/>
              <a:pathLst>
                <a:path w="398" h="3038" extrusionOk="0">
                  <a:moveTo>
                    <a:pt x="218" y="0"/>
                  </a:moveTo>
                  <a:cubicBezTo>
                    <a:pt x="158" y="0"/>
                    <a:pt x="80" y="53"/>
                    <a:pt x="78" y="110"/>
                  </a:cubicBezTo>
                  <a:cubicBezTo>
                    <a:pt x="27" y="1053"/>
                    <a:pt x="2" y="1998"/>
                    <a:pt x="1" y="2942"/>
                  </a:cubicBezTo>
                  <a:cubicBezTo>
                    <a:pt x="73" y="2985"/>
                    <a:pt x="153" y="3038"/>
                    <a:pt x="228" y="3038"/>
                  </a:cubicBezTo>
                  <a:cubicBezTo>
                    <a:pt x="256" y="3038"/>
                    <a:pt x="284" y="3030"/>
                    <a:pt x="310" y="3012"/>
                  </a:cubicBezTo>
                  <a:cubicBezTo>
                    <a:pt x="391" y="2957"/>
                    <a:pt x="398" y="2842"/>
                    <a:pt x="398" y="2745"/>
                  </a:cubicBezTo>
                  <a:cubicBezTo>
                    <a:pt x="394" y="1932"/>
                    <a:pt x="389" y="1120"/>
                    <a:pt x="386" y="308"/>
                  </a:cubicBezTo>
                  <a:cubicBezTo>
                    <a:pt x="386" y="246"/>
                    <a:pt x="384" y="182"/>
                    <a:pt x="363" y="124"/>
                  </a:cubicBezTo>
                  <a:cubicBezTo>
                    <a:pt x="342" y="65"/>
                    <a:pt x="294" y="12"/>
                    <a:pt x="233" y="2"/>
                  </a:cubicBezTo>
                  <a:cubicBezTo>
                    <a:pt x="228" y="1"/>
                    <a:pt x="223" y="0"/>
                    <a:pt x="218"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6" name="Google Shape;716;p18"/>
            <p:cNvSpPr/>
            <p:nvPr/>
          </p:nvSpPr>
          <p:spPr>
            <a:xfrm>
              <a:off x="2134175" y="1307675"/>
              <a:ext cx="9950" cy="75950"/>
            </a:xfrm>
            <a:custGeom>
              <a:avLst/>
              <a:gdLst/>
              <a:ahLst/>
              <a:cxnLst/>
              <a:rect l="l" t="t" r="r" b="b"/>
              <a:pathLst>
                <a:path w="398" h="3038" extrusionOk="0">
                  <a:moveTo>
                    <a:pt x="217" y="0"/>
                  </a:moveTo>
                  <a:cubicBezTo>
                    <a:pt x="157" y="0"/>
                    <a:pt x="80" y="53"/>
                    <a:pt x="77" y="110"/>
                  </a:cubicBezTo>
                  <a:cubicBezTo>
                    <a:pt x="27" y="1053"/>
                    <a:pt x="2" y="1998"/>
                    <a:pt x="1" y="2942"/>
                  </a:cubicBezTo>
                  <a:cubicBezTo>
                    <a:pt x="73" y="2985"/>
                    <a:pt x="153" y="3038"/>
                    <a:pt x="227" y="3038"/>
                  </a:cubicBezTo>
                  <a:cubicBezTo>
                    <a:pt x="256" y="3038"/>
                    <a:pt x="283" y="3030"/>
                    <a:pt x="309" y="3012"/>
                  </a:cubicBezTo>
                  <a:cubicBezTo>
                    <a:pt x="390" y="2957"/>
                    <a:pt x="397" y="2842"/>
                    <a:pt x="397" y="2745"/>
                  </a:cubicBezTo>
                  <a:cubicBezTo>
                    <a:pt x="393" y="1932"/>
                    <a:pt x="389" y="1120"/>
                    <a:pt x="385" y="308"/>
                  </a:cubicBezTo>
                  <a:cubicBezTo>
                    <a:pt x="385" y="246"/>
                    <a:pt x="384" y="182"/>
                    <a:pt x="362" y="124"/>
                  </a:cubicBezTo>
                  <a:cubicBezTo>
                    <a:pt x="341" y="65"/>
                    <a:pt x="293" y="12"/>
                    <a:pt x="233" y="2"/>
                  </a:cubicBezTo>
                  <a:cubicBezTo>
                    <a:pt x="228" y="1"/>
                    <a:pt x="223"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7" name="Google Shape;717;p18"/>
            <p:cNvSpPr/>
            <p:nvPr/>
          </p:nvSpPr>
          <p:spPr>
            <a:xfrm>
              <a:off x="2153525" y="1307675"/>
              <a:ext cx="9900" cy="75950"/>
            </a:xfrm>
            <a:custGeom>
              <a:avLst/>
              <a:gdLst/>
              <a:ahLst/>
              <a:cxnLst/>
              <a:rect l="l" t="t" r="r" b="b"/>
              <a:pathLst>
                <a:path w="396" h="3038" extrusionOk="0">
                  <a:moveTo>
                    <a:pt x="216" y="0"/>
                  </a:moveTo>
                  <a:cubicBezTo>
                    <a:pt x="157" y="0"/>
                    <a:pt x="80" y="53"/>
                    <a:pt x="76" y="110"/>
                  </a:cubicBezTo>
                  <a:cubicBezTo>
                    <a:pt x="27" y="1053"/>
                    <a:pt x="1" y="1998"/>
                    <a:pt x="0" y="2942"/>
                  </a:cubicBezTo>
                  <a:cubicBezTo>
                    <a:pt x="72" y="2985"/>
                    <a:pt x="152" y="3038"/>
                    <a:pt x="227" y="3038"/>
                  </a:cubicBezTo>
                  <a:cubicBezTo>
                    <a:pt x="255" y="3038"/>
                    <a:pt x="283" y="3030"/>
                    <a:pt x="309" y="3012"/>
                  </a:cubicBezTo>
                  <a:cubicBezTo>
                    <a:pt x="390" y="2957"/>
                    <a:pt x="396" y="2842"/>
                    <a:pt x="396" y="2745"/>
                  </a:cubicBezTo>
                  <a:cubicBezTo>
                    <a:pt x="393" y="1932"/>
                    <a:pt x="388" y="1120"/>
                    <a:pt x="384" y="308"/>
                  </a:cubicBezTo>
                  <a:cubicBezTo>
                    <a:pt x="384" y="246"/>
                    <a:pt x="383" y="182"/>
                    <a:pt x="362" y="124"/>
                  </a:cubicBezTo>
                  <a:cubicBezTo>
                    <a:pt x="341" y="65"/>
                    <a:pt x="293" y="12"/>
                    <a:pt x="231" y="2"/>
                  </a:cubicBezTo>
                  <a:cubicBezTo>
                    <a:pt x="226" y="1"/>
                    <a:pt x="221" y="0"/>
                    <a:pt x="216"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8" name="Google Shape;718;p18"/>
            <p:cNvSpPr/>
            <p:nvPr/>
          </p:nvSpPr>
          <p:spPr>
            <a:xfrm>
              <a:off x="2172825" y="1307675"/>
              <a:ext cx="9950" cy="75950"/>
            </a:xfrm>
            <a:custGeom>
              <a:avLst/>
              <a:gdLst/>
              <a:ahLst/>
              <a:cxnLst/>
              <a:rect l="l" t="t" r="r" b="b"/>
              <a:pathLst>
                <a:path w="398" h="3038" extrusionOk="0">
                  <a:moveTo>
                    <a:pt x="218" y="0"/>
                  </a:moveTo>
                  <a:cubicBezTo>
                    <a:pt x="158" y="0"/>
                    <a:pt x="80" y="53"/>
                    <a:pt x="78" y="110"/>
                  </a:cubicBezTo>
                  <a:cubicBezTo>
                    <a:pt x="27" y="1053"/>
                    <a:pt x="3" y="1998"/>
                    <a:pt x="1" y="2942"/>
                  </a:cubicBezTo>
                  <a:cubicBezTo>
                    <a:pt x="73" y="2985"/>
                    <a:pt x="153" y="3038"/>
                    <a:pt x="228" y="3038"/>
                  </a:cubicBezTo>
                  <a:cubicBezTo>
                    <a:pt x="257" y="3038"/>
                    <a:pt x="284" y="3030"/>
                    <a:pt x="310" y="3012"/>
                  </a:cubicBezTo>
                  <a:cubicBezTo>
                    <a:pt x="391" y="2957"/>
                    <a:pt x="397" y="2842"/>
                    <a:pt x="397" y="2745"/>
                  </a:cubicBezTo>
                  <a:cubicBezTo>
                    <a:pt x="393" y="1932"/>
                    <a:pt x="390" y="1120"/>
                    <a:pt x="386" y="308"/>
                  </a:cubicBezTo>
                  <a:cubicBezTo>
                    <a:pt x="386" y="246"/>
                    <a:pt x="385" y="182"/>
                    <a:pt x="363" y="124"/>
                  </a:cubicBezTo>
                  <a:cubicBezTo>
                    <a:pt x="342" y="65"/>
                    <a:pt x="295" y="12"/>
                    <a:pt x="233" y="2"/>
                  </a:cubicBezTo>
                  <a:cubicBezTo>
                    <a:pt x="228" y="1"/>
                    <a:pt x="223" y="0"/>
                    <a:pt x="218"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9" name="Google Shape;719;p18"/>
            <p:cNvSpPr/>
            <p:nvPr/>
          </p:nvSpPr>
          <p:spPr>
            <a:xfrm>
              <a:off x="2050025" y="1265775"/>
              <a:ext cx="142050" cy="37475"/>
            </a:xfrm>
            <a:custGeom>
              <a:avLst/>
              <a:gdLst/>
              <a:ahLst/>
              <a:cxnLst/>
              <a:rect l="l" t="t" r="r" b="b"/>
              <a:pathLst>
                <a:path w="5682" h="1499" extrusionOk="0">
                  <a:moveTo>
                    <a:pt x="2479" y="0"/>
                  </a:moveTo>
                  <a:cubicBezTo>
                    <a:pt x="2031" y="0"/>
                    <a:pt x="1582" y="6"/>
                    <a:pt x="1133" y="16"/>
                  </a:cubicBezTo>
                  <a:cubicBezTo>
                    <a:pt x="975" y="19"/>
                    <a:pt x="785" y="13"/>
                    <a:pt x="679" y="178"/>
                  </a:cubicBezTo>
                  <a:cubicBezTo>
                    <a:pt x="428" y="571"/>
                    <a:pt x="201" y="993"/>
                    <a:pt x="1" y="1438"/>
                  </a:cubicBezTo>
                  <a:cubicBezTo>
                    <a:pt x="1435" y="1479"/>
                    <a:pt x="2907" y="1499"/>
                    <a:pt x="4361" y="1499"/>
                  </a:cubicBezTo>
                  <a:cubicBezTo>
                    <a:pt x="4803" y="1499"/>
                    <a:pt x="5244" y="1497"/>
                    <a:pt x="5682" y="1493"/>
                  </a:cubicBezTo>
                  <a:cubicBezTo>
                    <a:pt x="5570" y="942"/>
                    <a:pt x="5314" y="473"/>
                    <a:pt x="5017" y="78"/>
                  </a:cubicBezTo>
                  <a:cubicBezTo>
                    <a:pt x="4172" y="21"/>
                    <a:pt x="3326" y="0"/>
                    <a:pt x="2479"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0" name="Google Shape;720;p18"/>
            <p:cNvSpPr/>
            <p:nvPr/>
          </p:nvSpPr>
          <p:spPr>
            <a:xfrm>
              <a:off x="2044825" y="1296675"/>
              <a:ext cx="150100" cy="15850"/>
            </a:xfrm>
            <a:custGeom>
              <a:avLst/>
              <a:gdLst/>
              <a:ahLst/>
              <a:cxnLst/>
              <a:rect l="l" t="t" r="r" b="b"/>
              <a:pathLst>
                <a:path w="6004" h="634" extrusionOk="0">
                  <a:moveTo>
                    <a:pt x="3093" y="0"/>
                  </a:moveTo>
                  <a:cubicBezTo>
                    <a:pt x="2289" y="0"/>
                    <a:pt x="1379" y="22"/>
                    <a:pt x="143" y="57"/>
                  </a:cubicBezTo>
                  <a:cubicBezTo>
                    <a:pt x="98" y="59"/>
                    <a:pt x="56" y="107"/>
                    <a:pt x="48" y="170"/>
                  </a:cubicBezTo>
                  <a:lnTo>
                    <a:pt x="5" y="584"/>
                  </a:lnTo>
                  <a:cubicBezTo>
                    <a:pt x="0" y="625"/>
                    <a:pt x="54" y="633"/>
                    <a:pt x="99" y="633"/>
                  </a:cubicBezTo>
                  <a:cubicBezTo>
                    <a:pt x="114" y="633"/>
                    <a:pt x="127" y="632"/>
                    <a:pt x="138" y="632"/>
                  </a:cubicBezTo>
                  <a:cubicBezTo>
                    <a:pt x="196" y="627"/>
                    <a:pt x="259" y="626"/>
                    <a:pt x="323" y="626"/>
                  </a:cubicBezTo>
                  <a:cubicBezTo>
                    <a:pt x="462" y="626"/>
                    <a:pt x="607" y="633"/>
                    <a:pt x="735" y="633"/>
                  </a:cubicBezTo>
                  <a:cubicBezTo>
                    <a:pt x="2489" y="627"/>
                    <a:pt x="4219" y="612"/>
                    <a:pt x="5974" y="606"/>
                  </a:cubicBezTo>
                  <a:cubicBezTo>
                    <a:pt x="5996" y="479"/>
                    <a:pt x="6003" y="301"/>
                    <a:pt x="5996" y="171"/>
                  </a:cubicBezTo>
                  <a:cubicBezTo>
                    <a:pt x="5975" y="154"/>
                    <a:pt x="5947" y="117"/>
                    <a:pt x="5921" y="114"/>
                  </a:cubicBezTo>
                  <a:cubicBezTo>
                    <a:pt x="4874" y="32"/>
                    <a:pt x="4060" y="0"/>
                    <a:pt x="3093"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1" name="Google Shape;721;p18"/>
            <p:cNvSpPr/>
            <p:nvPr/>
          </p:nvSpPr>
          <p:spPr>
            <a:xfrm>
              <a:off x="2056525" y="1296350"/>
              <a:ext cx="127925" cy="3550"/>
            </a:xfrm>
            <a:custGeom>
              <a:avLst/>
              <a:gdLst/>
              <a:ahLst/>
              <a:cxnLst/>
              <a:rect l="l" t="t" r="r" b="b"/>
              <a:pathLst>
                <a:path w="5117" h="142" extrusionOk="0">
                  <a:moveTo>
                    <a:pt x="2465" y="0"/>
                  </a:moveTo>
                  <a:cubicBezTo>
                    <a:pt x="2063" y="0"/>
                    <a:pt x="1659" y="10"/>
                    <a:pt x="1256" y="15"/>
                  </a:cubicBezTo>
                  <a:cubicBezTo>
                    <a:pt x="842" y="21"/>
                    <a:pt x="429" y="9"/>
                    <a:pt x="19" y="74"/>
                  </a:cubicBezTo>
                  <a:cubicBezTo>
                    <a:pt x="1" y="76"/>
                    <a:pt x="6" y="102"/>
                    <a:pt x="23" y="102"/>
                  </a:cubicBezTo>
                  <a:cubicBezTo>
                    <a:pt x="108" y="107"/>
                    <a:pt x="194" y="109"/>
                    <a:pt x="279" y="109"/>
                  </a:cubicBezTo>
                  <a:cubicBezTo>
                    <a:pt x="616" y="109"/>
                    <a:pt x="953" y="78"/>
                    <a:pt x="1291" y="68"/>
                  </a:cubicBezTo>
                  <a:cubicBezTo>
                    <a:pt x="1524" y="62"/>
                    <a:pt x="1757" y="60"/>
                    <a:pt x="1991" y="60"/>
                  </a:cubicBezTo>
                  <a:cubicBezTo>
                    <a:pt x="2181" y="60"/>
                    <a:pt x="2370" y="61"/>
                    <a:pt x="2560" y="63"/>
                  </a:cubicBezTo>
                  <a:cubicBezTo>
                    <a:pt x="3406" y="73"/>
                    <a:pt x="4251" y="101"/>
                    <a:pt x="5096" y="142"/>
                  </a:cubicBezTo>
                  <a:cubicBezTo>
                    <a:pt x="5116" y="142"/>
                    <a:pt x="5116" y="112"/>
                    <a:pt x="5097" y="111"/>
                  </a:cubicBezTo>
                  <a:cubicBezTo>
                    <a:pt x="4243" y="38"/>
                    <a:pt x="3383" y="4"/>
                    <a:pt x="2525" y="1"/>
                  </a:cubicBezTo>
                  <a:cubicBezTo>
                    <a:pt x="2505" y="1"/>
                    <a:pt x="2485" y="0"/>
                    <a:pt x="2465"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2" name="Google Shape;722;p18"/>
            <p:cNvSpPr/>
            <p:nvPr/>
          </p:nvSpPr>
          <p:spPr>
            <a:xfrm>
              <a:off x="2073075" y="1270150"/>
              <a:ext cx="12275" cy="27750"/>
            </a:xfrm>
            <a:custGeom>
              <a:avLst/>
              <a:gdLst/>
              <a:ahLst/>
              <a:cxnLst/>
              <a:rect l="l" t="t" r="r" b="b"/>
              <a:pathLst>
                <a:path w="491" h="1110" extrusionOk="0">
                  <a:moveTo>
                    <a:pt x="22" y="0"/>
                  </a:moveTo>
                  <a:cubicBezTo>
                    <a:pt x="12" y="0"/>
                    <a:pt x="1" y="10"/>
                    <a:pt x="5" y="22"/>
                  </a:cubicBezTo>
                  <a:lnTo>
                    <a:pt x="228" y="580"/>
                  </a:lnTo>
                  <a:cubicBezTo>
                    <a:pt x="265" y="671"/>
                    <a:pt x="301" y="761"/>
                    <a:pt x="338" y="852"/>
                  </a:cubicBezTo>
                  <a:lnTo>
                    <a:pt x="392" y="989"/>
                  </a:lnTo>
                  <a:cubicBezTo>
                    <a:pt x="408" y="1029"/>
                    <a:pt x="418" y="1075"/>
                    <a:pt x="451" y="1104"/>
                  </a:cubicBezTo>
                  <a:cubicBezTo>
                    <a:pt x="455" y="1107"/>
                    <a:pt x="461" y="1109"/>
                    <a:pt x="466" y="1109"/>
                  </a:cubicBezTo>
                  <a:cubicBezTo>
                    <a:pt x="477" y="1109"/>
                    <a:pt x="487" y="1101"/>
                    <a:pt x="488" y="1088"/>
                  </a:cubicBezTo>
                  <a:cubicBezTo>
                    <a:pt x="491" y="1046"/>
                    <a:pt x="467" y="1011"/>
                    <a:pt x="452" y="974"/>
                  </a:cubicBezTo>
                  <a:cubicBezTo>
                    <a:pt x="433" y="930"/>
                    <a:pt x="414" y="884"/>
                    <a:pt x="393" y="840"/>
                  </a:cubicBezTo>
                  <a:cubicBezTo>
                    <a:pt x="354" y="746"/>
                    <a:pt x="313" y="653"/>
                    <a:pt x="273" y="559"/>
                  </a:cubicBezTo>
                  <a:cubicBezTo>
                    <a:pt x="194" y="377"/>
                    <a:pt x="115" y="192"/>
                    <a:pt x="36" y="9"/>
                  </a:cubicBezTo>
                  <a:cubicBezTo>
                    <a:pt x="33" y="3"/>
                    <a:pt x="28" y="0"/>
                    <a:pt x="22"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723" name="Google Shape;723;p18"/>
          <p:cNvSpPr/>
          <p:nvPr/>
        </p:nvSpPr>
        <p:spPr>
          <a:xfrm>
            <a:off x="16" y="4438633"/>
            <a:ext cx="9143971" cy="704855"/>
          </a:xfrm>
          <a:custGeom>
            <a:avLst/>
            <a:gdLst/>
            <a:ahLst/>
            <a:cxnLst/>
            <a:rect l="l" t="t" r="r" b="b"/>
            <a:pathLst>
              <a:path w="43680" h="4804" extrusionOk="0">
                <a:moveTo>
                  <a:pt x="4860" y="1"/>
                </a:moveTo>
                <a:cubicBezTo>
                  <a:pt x="2683" y="1"/>
                  <a:pt x="0" y="1050"/>
                  <a:pt x="0" y="1050"/>
                </a:cubicBezTo>
                <a:lnTo>
                  <a:pt x="0" y="4803"/>
                </a:lnTo>
                <a:lnTo>
                  <a:pt x="43680" y="4803"/>
                </a:lnTo>
                <a:lnTo>
                  <a:pt x="43680" y="2297"/>
                </a:lnTo>
                <a:cubicBezTo>
                  <a:pt x="43680" y="2297"/>
                  <a:pt x="15546" y="1050"/>
                  <a:pt x="5439" y="28"/>
                </a:cubicBezTo>
                <a:cubicBezTo>
                  <a:pt x="5251" y="9"/>
                  <a:pt x="5058" y="1"/>
                  <a:pt x="4860"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724" name="Google Shape;724;p18"/>
          <p:cNvGrpSpPr/>
          <p:nvPr/>
        </p:nvGrpSpPr>
        <p:grpSpPr>
          <a:xfrm>
            <a:off x="8011746" y="4432755"/>
            <a:ext cx="1132225" cy="410799"/>
            <a:chOff x="4869200" y="3590875"/>
            <a:chExt cx="453525" cy="164550"/>
          </a:xfrm>
        </p:grpSpPr>
        <p:sp>
          <p:nvSpPr>
            <p:cNvPr id="725" name="Google Shape;725;p18"/>
            <p:cNvSpPr/>
            <p:nvPr/>
          </p:nvSpPr>
          <p:spPr>
            <a:xfrm>
              <a:off x="4978825" y="3674775"/>
              <a:ext cx="343900" cy="80650"/>
            </a:xfrm>
            <a:custGeom>
              <a:avLst/>
              <a:gdLst/>
              <a:ahLst/>
              <a:cxnLst/>
              <a:rect l="l" t="t" r="r" b="b"/>
              <a:pathLst>
                <a:path w="13756" h="3226" extrusionOk="0">
                  <a:moveTo>
                    <a:pt x="5429" y="0"/>
                  </a:moveTo>
                  <a:cubicBezTo>
                    <a:pt x="4866" y="0"/>
                    <a:pt x="4866" y="611"/>
                    <a:pt x="4866" y="611"/>
                  </a:cubicBezTo>
                  <a:cubicBezTo>
                    <a:pt x="4866" y="611"/>
                    <a:pt x="4682" y="143"/>
                    <a:pt x="4366" y="143"/>
                  </a:cubicBezTo>
                  <a:cubicBezTo>
                    <a:pt x="4321" y="143"/>
                    <a:pt x="4274" y="153"/>
                    <a:pt x="4224" y="174"/>
                  </a:cubicBezTo>
                  <a:cubicBezTo>
                    <a:pt x="3821" y="348"/>
                    <a:pt x="3661" y="828"/>
                    <a:pt x="3661" y="828"/>
                  </a:cubicBezTo>
                  <a:cubicBezTo>
                    <a:pt x="3661" y="828"/>
                    <a:pt x="3814" y="265"/>
                    <a:pt x="3640" y="265"/>
                  </a:cubicBezTo>
                  <a:cubicBezTo>
                    <a:pt x="3614" y="265"/>
                    <a:pt x="3581" y="277"/>
                    <a:pt x="3540" y="305"/>
                  </a:cubicBezTo>
                  <a:cubicBezTo>
                    <a:pt x="3218" y="522"/>
                    <a:pt x="3097" y="2266"/>
                    <a:pt x="3097" y="2266"/>
                  </a:cubicBezTo>
                  <a:cubicBezTo>
                    <a:pt x="3097" y="2266"/>
                    <a:pt x="2866" y="345"/>
                    <a:pt x="2480" y="345"/>
                  </a:cubicBezTo>
                  <a:cubicBezTo>
                    <a:pt x="2471" y="345"/>
                    <a:pt x="2463" y="346"/>
                    <a:pt x="2454" y="348"/>
                  </a:cubicBezTo>
                  <a:cubicBezTo>
                    <a:pt x="2051" y="435"/>
                    <a:pt x="1930" y="1525"/>
                    <a:pt x="1930" y="1525"/>
                  </a:cubicBezTo>
                  <a:cubicBezTo>
                    <a:pt x="1930" y="1525"/>
                    <a:pt x="1626" y="1119"/>
                    <a:pt x="1282" y="1119"/>
                  </a:cubicBezTo>
                  <a:cubicBezTo>
                    <a:pt x="1191" y="1119"/>
                    <a:pt x="1097" y="1147"/>
                    <a:pt x="1006" y="1220"/>
                  </a:cubicBezTo>
                  <a:cubicBezTo>
                    <a:pt x="403" y="1702"/>
                    <a:pt x="0" y="3226"/>
                    <a:pt x="0" y="3226"/>
                  </a:cubicBezTo>
                  <a:lnTo>
                    <a:pt x="13313" y="3226"/>
                  </a:lnTo>
                  <a:cubicBezTo>
                    <a:pt x="13313" y="3226"/>
                    <a:pt x="13756" y="2616"/>
                    <a:pt x="13515" y="2312"/>
                  </a:cubicBezTo>
                  <a:cubicBezTo>
                    <a:pt x="13442" y="2219"/>
                    <a:pt x="13350" y="2187"/>
                    <a:pt x="13257" y="2187"/>
                  </a:cubicBezTo>
                  <a:cubicBezTo>
                    <a:pt x="13045" y="2187"/>
                    <a:pt x="12831" y="2355"/>
                    <a:pt x="12831" y="2355"/>
                  </a:cubicBezTo>
                  <a:cubicBezTo>
                    <a:pt x="12831" y="2355"/>
                    <a:pt x="12549" y="1440"/>
                    <a:pt x="11946" y="961"/>
                  </a:cubicBezTo>
                  <a:cubicBezTo>
                    <a:pt x="11756" y="810"/>
                    <a:pt x="11614" y="758"/>
                    <a:pt x="11509" y="758"/>
                  </a:cubicBezTo>
                  <a:cubicBezTo>
                    <a:pt x="11279" y="758"/>
                    <a:pt x="11223" y="1005"/>
                    <a:pt x="11223" y="1005"/>
                  </a:cubicBezTo>
                  <a:cubicBezTo>
                    <a:pt x="11223" y="1005"/>
                    <a:pt x="10740" y="395"/>
                    <a:pt x="10377" y="307"/>
                  </a:cubicBezTo>
                  <a:cubicBezTo>
                    <a:pt x="10354" y="301"/>
                    <a:pt x="10329" y="299"/>
                    <a:pt x="10305" y="299"/>
                  </a:cubicBezTo>
                  <a:cubicBezTo>
                    <a:pt x="9959" y="299"/>
                    <a:pt x="9573" y="831"/>
                    <a:pt x="9573" y="831"/>
                  </a:cubicBezTo>
                  <a:cubicBezTo>
                    <a:pt x="9573" y="831"/>
                    <a:pt x="9451" y="526"/>
                    <a:pt x="9049" y="438"/>
                  </a:cubicBezTo>
                  <a:cubicBezTo>
                    <a:pt x="9005" y="428"/>
                    <a:pt x="8959" y="424"/>
                    <a:pt x="8911" y="424"/>
                  </a:cubicBezTo>
                  <a:cubicBezTo>
                    <a:pt x="8530" y="424"/>
                    <a:pt x="8084" y="699"/>
                    <a:pt x="8084" y="699"/>
                  </a:cubicBezTo>
                  <a:cubicBezTo>
                    <a:pt x="8084" y="699"/>
                    <a:pt x="7923" y="395"/>
                    <a:pt x="7320" y="132"/>
                  </a:cubicBezTo>
                  <a:cubicBezTo>
                    <a:pt x="7207" y="83"/>
                    <a:pt x="7108" y="64"/>
                    <a:pt x="7022" y="64"/>
                  </a:cubicBezTo>
                  <a:cubicBezTo>
                    <a:pt x="6648" y="64"/>
                    <a:pt x="6514" y="437"/>
                    <a:pt x="6514" y="437"/>
                  </a:cubicBezTo>
                  <a:cubicBezTo>
                    <a:pt x="6514" y="437"/>
                    <a:pt x="5991" y="0"/>
                    <a:pt x="5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6" name="Google Shape;726;p18"/>
            <p:cNvSpPr/>
            <p:nvPr/>
          </p:nvSpPr>
          <p:spPr>
            <a:xfrm>
              <a:off x="5006350" y="3683450"/>
              <a:ext cx="49175" cy="42500"/>
            </a:xfrm>
            <a:custGeom>
              <a:avLst/>
              <a:gdLst/>
              <a:ahLst/>
              <a:cxnLst/>
              <a:rect l="l" t="t" r="r" b="b"/>
              <a:pathLst>
                <a:path w="1967" h="1700" extrusionOk="0">
                  <a:moveTo>
                    <a:pt x="1378" y="1"/>
                  </a:moveTo>
                  <a:cubicBezTo>
                    <a:pt x="1370" y="1"/>
                    <a:pt x="1361" y="2"/>
                    <a:pt x="1353" y="3"/>
                  </a:cubicBezTo>
                  <a:cubicBezTo>
                    <a:pt x="951" y="91"/>
                    <a:pt x="830" y="1181"/>
                    <a:pt x="830" y="1181"/>
                  </a:cubicBezTo>
                  <a:cubicBezTo>
                    <a:pt x="830" y="1181"/>
                    <a:pt x="525" y="774"/>
                    <a:pt x="182" y="774"/>
                  </a:cubicBezTo>
                  <a:cubicBezTo>
                    <a:pt x="122" y="774"/>
                    <a:pt x="61" y="786"/>
                    <a:pt x="1" y="815"/>
                  </a:cubicBezTo>
                  <a:cubicBezTo>
                    <a:pt x="209" y="1026"/>
                    <a:pt x="483" y="1261"/>
                    <a:pt x="801" y="1428"/>
                  </a:cubicBezTo>
                  <a:cubicBezTo>
                    <a:pt x="1026" y="1548"/>
                    <a:pt x="1181" y="1589"/>
                    <a:pt x="1286" y="1589"/>
                  </a:cubicBezTo>
                  <a:cubicBezTo>
                    <a:pt x="1517" y="1589"/>
                    <a:pt x="1515" y="1394"/>
                    <a:pt x="1515" y="1394"/>
                  </a:cubicBezTo>
                  <a:lnTo>
                    <a:pt x="1515" y="1394"/>
                  </a:lnTo>
                  <a:cubicBezTo>
                    <a:pt x="1515" y="1394"/>
                    <a:pt x="1719" y="1551"/>
                    <a:pt x="1967" y="1699"/>
                  </a:cubicBezTo>
                  <a:cubicBezTo>
                    <a:pt x="1892" y="1194"/>
                    <a:pt x="1683" y="1"/>
                    <a:pt x="1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7" name="Google Shape;727;p18"/>
            <p:cNvSpPr/>
            <p:nvPr/>
          </p:nvSpPr>
          <p:spPr>
            <a:xfrm>
              <a:off x="5056650" y="3674775"/>
              <a:ext cx="234925" cy="63350"/>
            </a:xfrm>
            <a:custGeom>
              <a:avLst/>
              <a:gdLst/>
              <a:ahLst/>
              <a:cxnLst/>
              <a:rect l="l" t="t" r="r" b="b"/>
              <a:pathLst>
                <a:path w="9397" h="2534" extrusionOk="0">
                  <a:moveTo>
                    <a:pt x="2316" y="0"/>
                  </a:moveTo>
                  <a:cubicBezTo>
                    <a:pt x="1753" y="0"/>
                    <a:pt x="1753" y="611"/>
                    <a:pt x="1753" y="611"/>
                  </a:cubicBezTo>
                  <a:cubicBezTo>
                    <a:pt x="1753" y="611"/>
                    <a:pt x="1569" y="143"/>
                    <a:pt x="1253" y="143"/>
                  </a:cubicBezTo>
                  <a:cubicBezTo>
                    <a:pt x="1208" y="143"/>
                    <a:pt x="1161" y="153"/>
                    <a:pt x="1111" y="174"/>
                  </a:cubicBezTo>
                  <a:cubicBezTo>
                    <a:pt x="708" y="348"/>
                    <a:pt x="548" y="828"/>
                    <a:pt x="548" y="828"/>
                  </a:cubicBezTo>
                  <a:cubicBezTo>
                    <a:pt x="548" y="828"/>
                    <a:pt x="701" y="265"/>
                    <a:pt x="527" y="265"/>
                  </a:cubicBezTo>
                  <a:cubicBezTo>
                    <a:pt x="501" y="265"/>
                    <a:pt x="468" y="277"/>
                    <a:pt x="427" y="305"/>
                  </a:cubicBezTo>
                  <a:cubicBezTo>
                    <a:pt x="171" y="478"/>
                    <a:pt x="43" y="1611"/>
                    <a:pt x="1" y="2071"/>
                  </a:cubicBezTo>
                  <a:cubicBezTo>
                    <a:pt x="175" y="2172"/>
                    <a:pt x="363" y="2262"/>
                    <a:pt x="513" y="2291"/>
                  </a:cubicBezTo>
                  <a:cubicBezTo>
                    <a:pt x="539" y="2295"/>
                    <a:pt x="564" y="2298"/>
                    <a:pt x="588" y="2298"/>
                  </a:cubicBezTo>
                  <a:cubicBezTo>
                    <a:pt x="935" y="2298"/>
                    <a:pt x="1193" y="1877"/>
                    <a:pt x="1193" y="1877"/>
                  </a:cubicBezTo>
                  <a:cubicBezTo>
                    <a:pt x="1193" y="1877"/>
                    <a:pt x="1387" y="2118"/>
                    <a:pt x="1810" y="2188"/>
                  </a:cubicBezTo>
                  <a:cubicBezTo>
                    <a:pt x="1856" y="2195"/>
                    <a:pt x="1904" y="2199"/>
                    <a:pt x="1951" y="2199"/>
                  </a:cubicBezTo>
                  <a:cubicBezTo>
                    <a:pt x="2333" y="2199"/>
                    <a:pt x="2712" y="1981"/>
                    <a:pt x="2712" y="1981"/>
                  </a:cubicBezTo>
                  <a:cubicBezTo>
                    <a:pt x="2712" y="1981"/>
                    <a:pt x="2946" y="2222"/>
                    <a:pt x="3612" y="2429"/>
                  </a:cubicBezTo>
                  <a:cubicBezTo>
                    <a:pt x="3737" y="2468"/>
                    <a:pt x="3840" y="2483"/>
                    <a:pt x="3926" y="2483"/>
                  </a:cubicBezTo>
                  <a:cubicBezTo>
                    <a:pt x="4300" y="2483"/>
                    <a:pt x="4344" y="2188"/>
                    <a:pt x="4344" y="2188"/>
                  </a:cubicBezTo>
                  <a:cubicBezTo>
                    <a:pt x="4344" y="2188"/>
                    <a:pt x="4971" y="2533"/>
                    <a:pt x="5534" y="2533"/>
                  </a:cubicBezTo>
                  <a:cubicBezTo>
                    <a:pt x="6095" y="2533"/>
                    <a:pt x="5951" y="2050"/>
                    <a:pt x="5951" y="2050"/>
                  </a:cubicBezTo>
                  <a:lnTo>
                    <a:pt x="5951" y="2050"/>
                  </a:lnTo>
                  <a:cubicBezTo>
                    <a:pt x="5951" y="2050"/>
                    <a:pt x="6247" y="2419"/>
                    <a:pt x="6562" y="2419"/>
                  </a:cubicBezTo>
                  <a:cubicBezTo>
                    <a:pt x="6607" y="2419"/>
                    <a:pt x="6653" y="2412"/>
                    <a:pt x="6698" y="2394"/>
                  </a:cubicBezTo>
                  <a:cubicBezTo>
                    <a:pt x="7059" y="2256"/>
                    <a:pt x="7105" y="1877"/>
                    <a:pt x="7105" y="1877"/>
                  </a:cubicBezTo>
                  <a:lnTo>
                    <a:pt x="7105" y="1877"/>
                  </a:lnTo>
                  <a:cubicBezTo>
                    <a:pt x="7105" y="1877"/>
                    <a:pt x="7087" y="2322"/>
                    <a:pt x="7260" y="2322"/>
                  </a:cubicBezTo>
                  <a:cubicBezTo>
                    <a:pt x="7286" y="2322"/>
                    <a:pt x="7315" y="2313"/>
                    <a:pt x="7350" y="2291"/>
                  </a:cubicBezTo>
                  <a:cubicBezTo>
                    <a:pt x="7621" y="2118"/>
                    <a:pt x="7324" y="739"/>
                    <a:pt x="7323" y="738"/>
                  </a:cubicBezTo>
                  <a:lnTo>
                    <a:pt x="7323" y="738"/>
                  </a:lnTo>
                  <a:cubicBezTo>
                    <a:pt x="7324" y="739"/>
                    <a:pt x="8014" y="2258"/>
                    <a:pt x="8400" y="2258"/>
                  </a:cubicBezTo>
                  <a:cubicBezTo>
                    <a:pt x="8409" y="2258"/>
                    <a:pt x="8417" y="2258"/>
                    <a:pt x="8425" y="2256"/>
                  </a:cubicBezTo>
                  <a:cubicBezTo>
                    <a:pt x="8807" y="2188"/>
                    <a:pt x="8666" y="1324"/>
                    <a:pt x="8666" y="1324"/>
                  </a:cubicBezTo>
                  <a:lnTo>
                    <a:pt x="8666" y="1324"/>
                  </a:lnTo>
                  <a:cubicBezTo>
                    <a:pt x="8666" y="1324"/>
                    <a:pt x="9056" y="1635"/>
                    <a:pt x="9397" y="1645"/>
                  </a:cubicBezTo>
                  <a:cubicBezTo>
                    <a:pt x="9257" y="1407"/>
                    <a:pt x="9070" y="1149"/>
                    <a:pt x="8833" y="961"/>
                  </a:cubicBezTo>
                  <a:cubicBezTo>
                    <a:pt x="8643" y="810"/>
                    <a:pt x="8501" y="758"/>
                    <a:pt x="8396" y="758"/>
                  </a:cubicBezTo>
                  <a:cubicBezTo>
                    <a:pt x="8166" y="758"/>
                    <a:pt x="8110" y="1005"/>
                    <a:pt x="8110" y="1005"/>
                  </a:cubicBezTo>
                  <a:cubicBezTo>
                    <a:pt x="8110" y="1005"/>
                    <a:pt x="7627" y="395"/>
                    <a:pt x="7264" y="307"/>
                  </a:cubicBezTo>
                  <a:cubicBezTo>
                    <a:pt x="7241" y="301"/>
                    <a:pt x="7216" y="299"/>
                    <a:pt x="7192" y="299"/>
                  </a:cubicBezTo>
                  <a:cubicBezTo>
                    <a:pt x="6846" y="299"/>
                    <a:pt x="6460" y="831"/>
                    <a:pt x="6460" y="831"/>
                  </a:cubicBezTo>
                  <a:cubicBezTo>
                    <a:pt x="6460" y="831"/>
                    <a:pt x="6338" y="526"/>
                    <a:pt x="5936" y="438"/>
                  </a:cubicBezTo>
                  <a:cubicBezTo>
                    <a:pt x="5892" y="428"/>
                    <a:pt x="5846" y="424"/>
                    <a:pt x="5798" y="424"/>
                  </a:cubicBezTo>
                  <a:cubicBezTo>
                    <a:pt x="5417" y="424"/>
                    <a:pt x="4971" y="699"/>
                    <a:pt x="4971" y="699"/>
                  </a:cubicBezTo>
                  <a:cubicBezTo>
                    <a:pt x="4971" y="699"/>
                    <a:pt x="4810" y="395"/>
                    <a:pt x="4207" y="132"/>
                  </a:cubicBezTo>
                  <a:cubicBezTo>
                    <a:pt x="4094" y="83"/>
                    <a:pt x="3995" y="64"/>
                    <a:pt x="3909" y="64"/>
                  </a:cubicBezTo>
                  <a:cubicBezTo>
                    <a:pt x="3535" y="64"/>
                    <a:pt x="3401" y="437"/>
                    <a:pt x="3401" y="437"/>
                  </a:cubicBezTo>
                  <a:cubicBezTo>
                    <a:pt x="3401" y="437"/>
                    <a:pt x="2878" y="0"/>
                    <a:pt x="23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8" name="Google Shape;728;p18"/>
            <p:cNvSpPr/>
            <p:nvPr/>
          </p:nvSpPr>
          <p:spPr>
            <a:xfrm>
              <a:off x="5155600" y="3609650"/>
              <a:ext cx="87800" cy="118625"/>
            </a:xfrm>
            <a:custGeom>
              <a:avLst/>
              <a:gdLst/>
              <a:ahLst/>
              <a:cxnLst/>
              <a:rect l="l" t="t" r="r" b="b"/>
              <a:pathLst>
                <a:path w="3512" h="4745" extrusionOk="0">
                  <a:moveTo>
                    <a:pt x="3512" y="1"/>
                  </a:moveTo>
                  <a:lnTo>
                    <a:pt x="3512" y="1"/>
                  </a:lnTo>
                  <a:cubicBezTo>
                    <a:pt x="3512" y="1"/>
                    <a:pt x="997" y="900"/>
                    <a:pt x="1" y="4330"/>
                  </a:cubicBezTo>
                  <a:lnTo>
                    <a:pt x="226" y="4744"/>
                  </a:lnTo>
                  <a:cubicBezTo>
                    <a:pt x="1059" y="1592"/>
                    <a:pt x="3512" y="1"/>
                    <a:pt x="3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9" name="Google Shape;729;p18"/>
            <p:cNvSpPr/>
            <p:nvPr/>
          </p:nvSpPr>
          <p:spPr>
            <a:xfrm>
              <a:off x="5118025" y="3625200"/>
              <a:ext cx="40850" cy="95525"/>
            </a:xfrm>
            <a:custGeom>
              <a:avLst/>
              <a:gdLst/>
              <a:ahLst/>
              <a:cxnLst/>
              <a:rect l="l" t="t" r="r" b="b"/>
              <a:pathLst>
                <a:path w="1634" h="3821" extrusionOk="0">
                  <a:moveTo>
                    <a:pt x="1" y="1"/>
                  </a:moveTo>
                  <a:cubicBezTo>
                    <a:pt x="1" y="1"/>
                    <a:pt x="1030" y="1451"/>
                    <a:pt x="1356" y="3821"/>
                  </a:cubicBezTo>
                  <a:lnTo>
                    <a:pt x="1634" y="3348"/>
                  </a:lnTo>
                  <a:cubicBezTo>
                    <a:pt x="1308" y="1357"/>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0" name="Google Shape;730;p18"/>
            <p:cNvSpPr/>
            <p:nvPr/>
          </p:nvSpPr>
          <p:spPr>
            <a:xfrm>
              <a:off x="4950150" y="3696725"/>
              <a:ext cx="189900" cy="57275"/>
            </a:xfrm>
            <a:custGeom>
              <a:avLst/>
              <a:gdLst/>
              <a:ahLst/>
              <a:cxnLst/>
              <a:rect l="l" t="t" r="r" b="b"/>
              <a:pathLst>
                <a:path w="7596" h="2291" extrusionOk="0">
                  <a:moveTo>
                    <a:pt x="1174" y="0"/>
                  </a:moveTo>
                  <a:lnTo>
                    <a:pt x="1174" y="0"/>
                  </a:lnTo>
                  <a:cubicBezTo>
                    <a:pt x="1174" y="1"/>
                    <a:pt x="1697" y="1836"/>
                    <a:pt x="0" y="2263"/>
                  </a:cubicBezTo>
                  <a:cubicBezTo>
                    <a:pt x="58" y="2283"/>
                    <a:pt x="135" y="2291"/>
                    <a:pt x="220" y="2291"/>
                  </a:cubicBezTo>
                  <a:cubicBezTo>
                    <a:pt x="411" y="2291"/>
                    <a:pt x="648" y="2254"/>
                    <a:pt x="835" y="2247"/>
                  </a:cubicBezTo>
                  <a:lnTo>
                    <a:pt x="7417" y="2112"/>
                  </a:lnTo>
                  <a:cubicBezTo>
                    <a:pt x="7464" y="1525"/>
                    <a:pt x="7596" y="899"/>
                    <a:pt x="7385" y="485"/>
                  </a:cubicBezTo>
                  <a:lnTo>
                    <a:pt x="7385" y="485"/>
                  </a:lnTo>
                  <a:cubicBezTo>
                    <a:pt x="7448" y="756"/>
                    <a:pt x="7345" y="1146"/>
                    <a:pt x="7166" y="1513"/>
                  </a:cubicBezTo>
                  <a:cubicBezTo>
                    <a:pt x="7192" y="1289"/>
                    <a:pt x="7173" y="549"/>
                    <a:pt x="6964" y="489"/>
                  </a:cubicBezTo>
                  <a:lnTo>
                    <a:pt x="6964" y="489"/>
                  </a:lnTo>
                  <a:cubicBezTo>
                    <a:pt x="7003" y="615"/>
                    <a:pt x="6922" y="1002"/>
                    <a:pt x="6759" y="1293"/>
                  </a:cubicBezTo>
                  <a:cubicBezTo>
                    <a:pt x="6692" y="1231"/>
                    <a:pt x="6727" y="1067"/>
                    <a:pt x="6715" y="975"/>
                  </a:cubicBezTo>
                  <a:cubicBezTo>
                    <a:pt x="6636" y="441"/>
                    <a:pt x="6502" y="270"/>
                    <a:pt x="6338" y="83"/>
                  </a:cubicBezTo>
                  <a:cubicBezTo>
                    <a:pt x="6328" y="546"/>
                    <a:pt x="6253" y="1081"/>
                    <a:pt x="6014" y="1373"/>
                  </a:cubicBezTo>
                  <a:cubicBezTo>
                    <a:pt x="6079" y="1125"/>
                    <a:pt x="5987" y="850"/>
                    <a:pt x="5920" y="668"/>
                  </a:cubicBezTo>
                  <a:cubicBezTo>
                    <a:pt x="5854" y="492"/>
                    <a:pt x="5695" y="156"/>
                    <a:pt x="5498" y="65"/>
                  </a:cubicBezTo>
                  <a:lnTo>
                    <a:pt x="5498" y="65"/>
                  </a:lnTo>
                  <a:cubicBezTo>
                    <a:pt x="5536" y="218"/>
                    <a:pt x="5510" y="717"/>
                    <a:pt x="5283" y="1050"/>
                  </a:cubicBezTo>
                  <a:cubicBezTo>
                    <a:pt x="5220" y="989"/>
                    <a:pt x="5141" y="854"/>
                    <a:pt x="5078" y="796"/>
                  </a:cubicBezTo>
                  <a:lnTo>
                    <a:pt x="5078" y="796"/>
                  </a:lnTo>
                  <a:cubicBezTo>
                    <a:pt x="5141" y="992"/>
                    <a:pt x="5073" y="1278"/>
                    <a:pt x="4891" y="1534"/>
                  </a:cubicBezTo>
                  <a:cubicBezTo>
                    <a:pt x="4788" y="1485"/>
                    <a:pt x="4794" y="1358"/>
                    <a:pt x="4767" y="1261"/>
                  </a:cubicBezTo>
                  <a:cubicBezTo>
                    <a:pt x="4712" y="1068"/>
                    <a:pt x="4172" y="174"/>
                    <a:pt x="3919" y="132"/>
                  </a:cubicBezTo>
                  <a:lnTo>
                    <a:pt x="3919" y="132"/>
                  </a:lnTo>
                  <a:cubicBezTo>
                    <a:pt x="3913" y="140"/>
                    <a:pt x="4146" y="849"/>
                    <a:pt x="3448" y="1824"/>
                  </a:cubicBezTo>
                  <a:cubicBezTo>
                    <a:pt x="3482" y="1636"/>
                    <a:pt x="3380" y="1240"/>
                    <a:pt x="3180" y="1152"/>
                  </a:cubicBezTo>
                  <a:lnTo>
                    <a:pt x="3180" y="1152"/>
                  </a:lnTo>
                  <a:cubicBezTo>
                    <a:pt x="3223" y="1281"/>
                    <a:pt x="3032" y="1477"/>
                    <a:pt x="2954" y="1627"/>
                  </a:cubicBezTo>
                  <a:cubicBezTo>
                    <a:pt x="2954" y="1627"/>
                    <a:pt x="3132" y="1094"/>
                    <a:pt x="2705" y="949"/>
                  </a:cubicBezTo>
                  <a:lnTo>
                    <a:pt x="2705" y="949"/>
                  </a:lnTo>
                  <a:cubicBezTo>
                    <a:pt x="2728" y="1168"/>
                    <a:pt x="2610" y="1452"/>
                    <a:pt x="2268" y="1790"/>
                  </a:cubicBezTo>
                  <a:cubicBezTo>
                    <a:pt x="2235" y="977"/>
                    <a:pt x="1509" y="573"/>
                    <a:pt x="1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1" name="Google Shape;731;p18"/>
            <p:cNvSpPr/>
            <p:nvPr/>
          </p:nvSpPr>
          <p:spPr>
            <a:xfrm>
              <a:off x="5143625" y="3702550"/>
              <a:ext cx="143525" cy="49750"/>
            </a:xfrm>
            <a:custGeom>
              <a:avLst/>
              <a:gdLst/>
              <a:ahLst/>
              <a:cxnLst/>
              <a:rect l="l" t="t" r="r" b="b"/>
              <a:pathLst>
                <a:path w="5741" h="1990" extrusionOk="0">
                  <a:moveTo>
                    <a:pt x="5081" y="0"/>
                  </a:moveTo>
                  <a:cubicBezTo>
                    <a:pt x="4763" y="480"/>
                    <a:pt x="4154" y="838"/>
                    <a:pt x="4037" y="1494"/>
                  </a:cubicBezTo>
                  <a:cubicBezTo>
                    <a:pt x="3810" y="1238"/>
                    <a:pt x="3749" y="1014"/>
                    <a:pt x="3791" y="837"/>
                  </a:cubicBezTo>
                  <a:lnTo>
                    <a:pt x="3791" y="837"/>
                  </a:lnTo>
                  <a:cubicBezTo>
                    <a:pt x="3443" y="972"/>
                    <a:pt x="3522" y="1394"/>
                    <a:pt x="3522" y="1394"/>
                  </a:cubicBezTo>
                  <a:cubicBezTo>
                    <a:pt x="3479" y="1277"/>
                    <a:pt x="3352" y="1128"/>
                    <a:pt x="3399" y="1022"/>
                  </a:cubicBezTo>
                  <a:lnTo>
                    <a:pt x="3399" y="1022"/>
                  </a:lnTo>
                  <a:cubicBezTo>
                    <a:pt x="3234" y="1102"/>
                    <a:pt x="3111" y="1426"/>
                    <a:pt x="3116" y="1575"/>
                  </a:cubicBezTo>
                  <a:cubicBezTo>
                    <a:pt x="2683" y="823"/>
                    <a:pt x="2942" y="243"/>
                    <a:pt x="2939" y="237"/>
                  </a:cubicBezTo>
                  <a:lnTo>
                    <a:pt x="2939" y="237"/>
                  </a:lnTo>
                  <a:cubicBezTo>
                    <a:pt x="2737" y="281"/>
                    <a:pt x="2220" y="1027"/>
                    <a:pt x="2156" y="1183"/>
                  </a:cubicBezTo>
                  <a:cubicBezTo>
                    <a:pt x="2123" y="1264"/>
                    <a:pt x="2115" y="1364"/>
                    <a:pt x="2029" y="1409"/>
                  </a:cubicBezTo>
                  <a:cubicBezTo>
                    <a:pt x="1918" y="1212"/>
                    <a:pt x="1896" y="985"/>
                    <a:pt x="1966" y="824"/>
                  </a:cubicBezTo>
                  <a:lnTo>
                    <a:pt x="1966" y="824"/>
                  </a:lnTo>
                  <a:cubicBezTo>
                    <a:pt x="1911" y="872"/>
                    <a:pt x="1834" y="986"/>
                    <a:pt x="1777" y="1039"/>
                  </a:cubicBezTo>
                  <a:cubicBezTo>
                    <a:pt x="1638" y="780"/>
                    <a:pt x="1674" y="381"/>
                    <a:pt x="1722" y="256"/>
                  </a:cubicBezTo>
                  <a:lnTo>
                    <a:pt x="1722" y="256"/>
                  </a:lnTo>
                  <a:cubicBezTo>
                    <a:pt x="1558" y="339"/>
                    <a:pt x="1398" y="616"/>
                    <a:pt x="1327" y="760"/>
                  </a:cubicBezTo>
                  <a:cubicBezTo>
                    <a:pt x="1255" y="909"/>
                    <a:pt x="1153" y="1136"/>
                    <a:pt x="1177" y="1331"/>
                  </a:cubicBezTo>
                  <a:cubicBezTo>
                    <a:pt x="1023" y="1107"/>
                    <a:pt x="1024" y="681"/>
                    <a:pt x="1068" y="308"/>
                  </a:cubicBezTo>
                  <a:lnTo>
                    <a:pt x="1068" y="308"/>
                  </a:lnTo>
                  <a:cubicBezTo>
                    <a:pt x="921" y="466"/>
                    <a:pt x="799" y="610"/>
                    <a:pt x="678" y="1044"/>
                  </a:cubicBezTo>
                  <a:cubicBezTo>
                    <a:pt x="657" y="1119"/>
                    <a:pt x="668" y="1247"/>
                    <a:pt x="607" y="1300"/>
                  </a:cubicBezTo>
                  <a:cubicBezTo>
                    <a:pt x="513" y="1073"/>
                    <a:pt x="494" y="768"/>
                    <a:pt x="538" y="662"/>
                  </a:cubicBezTo>
                  <a:lnTo>
                    <a:pt x="538" y="662"/>
                  </a:lnTo>
                  <a:cubicBezTo>
                    <a:pt x="369" y="720"/>
                    <a:pt x="272" y="1316"/>
                    <a:pt x="267" y="1495"/>
                  </a:cubicBezTo>
                  <a:cubicBezTo>
                    <a:pt x="168" y="1209"/>
                    <a:pt x="132" y="900"/>
                    <a:pt x="210" y="680"/>
                  </a:cubicBezTo>
                  <a:lnTo>
                    <a:pt x="210" y="680"/>
                  </a:lnTo>
                  <a:cubicBezTo>
                    <a:pt x="0" y="1023"/>
                    <a:pt x="33" y="1519"/>
                    <a:pt x="6" y="1989"/>
                  </a:cubicBezTo>
                  <a:lnTo>
                    <a:pt x="5096" y="1792"/>
                  </a:lnTo>
                  <a:cubicBezTo>
                    <a:pt x="5106" y="1792"/>
                    <a:pt x="5117" y="1792"/>
                    <a:pt x="5128" y="1792"/>
                  </a:cubicBezTo>
                  <a:cubicBezTo>
                    <a:pt x="5237" y="1792"/>
                    <a:pt x="5362" y="1802"/>
                    <a:pt x="5477" y="1802"/>
                  </a:cubicBezTo>
                  <a:cubicBezTo>
                    <a:pt x="5579" y="1802"/>
                    <a:pt x="5673" y="1794"/>
                    <a:pt x="5741" y="1766"/>
                  </a:cubicBezTo>
                  <a:cubicBezTo>
                    <a:pt x="4473" y="1503"/>
                    <a:pt x="5081" y="1"/>
                    <a:pt x="50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2" name="Google Shape;732;p18"/>
            <p:cNvSpPr/>
            <p:nvPr/>
          </p:nvSpPr>
          <p:spPr>
            <a:xfrm>
              <a:off x="4869200" y="3705500"/>
              <a:ext cx="104625" cy="46150"/>
            </a:xfrm>
            <a:custGeom>
              <a:avLst/>
              <a:gdLst/>
              <a:ahLst/>
              <a:cxnLst/>
              <a:rect l="l" t="t" r="r" b="b"/>
              <a:pathLst>
                <a:path w="4185" h="1846" extrusionOk="0">
                  <a:moveTo>
                    <a:pt x="2933" y="0"/>
                  </a:moveTo>
                  <a:lnTo>
                    <a:pt x="2933" y="0"/>
                  </a:lnTo>
                  <a:cubicBezTo>
                    <a:pt x="2265" y="696"/>
                    <a:pt x="2321" y="600"/>
                    <a:pt x="1765" y="1334"/>
                  </a:cubicBezTo>
                  <a:cubicBezTo>
                    <a:pt x="1792" y="1221"/>
                    <a:pt x="1803" y="1106"/>
                    <a:pt x="1837" y="991"/>
                  </a:cubicBezTo>
                  <a:lnTo>
                    <a:pt x="1837" y="991"/>
                  </a:lnTo>
                  <a:cubicBezTo>
                    <a:pt x="1794" y="1074"/>
                    <a:pt x="1723" y="1118"/>
                    <a:pt x="1670" y="1184"/>
                  </a:cubicBezTo>
                  <a:cubicBezTo>
                    <a:pt x="1658" y="1110"/>
                    <a:pt x="1566" y="985"/>
                    <a:pt x="1550" y="928"/>
                  </a:cubicBezTo>
                  <a:cubicBezTo>
                    <a:pt x="1462" y="1028"/>
                    <a:pt x="1318" y="1069"/>
                    <a:pt x="1218" y="1143"/>
                  </a:cubicBezTo>
                  <a:cubicBezTo>
                    <a:pt x="1204" y="1094"/>
                    <a:pt x="1158" y="1059"/>
                    <a:pt x="1143" y="1012"/>
                  </a:cubicBezTo>
                  <a:cubicBezTo>
                    <a:pt x="1104" y="1049"/>
                    <a:pt x="951" y="1131"/>
                    <a:pt x="914" y="1174"/>
                  </a:cubicBezTo>
                  <a:cubicBezTo>
                    <a:pt x="944" y="1038"/>
                    <a:pt x="970" y="895"/>
                    <a:pt x="936" y="772"/>
                  </a:cubicBezTo>
                  <a:lnTo>
                    <a:pt x="936" y="772"/>
                  </a:lnTo>
                  <a:cubicBezTo>
                    <a:pt x="821" y="863"/>
                    <a:pt x="641" y="1120"/>
                    <a:pt x="558" y="1209"/>
                  </a:cubicBezTo>
                  <a:cubicBezTo>
                    <a:pt x="387" y="1392"/>
                    <a:pt x="141" y="1571"/>
                    <a:pt x="0" y="1845"/>
                  </a:cubicBezTo>
                  <a:lnTo>
                    <a:pt x="3923" y="1813"/>
                  </a:lnTo>
                  <a:cubicBezTo>
                    <a:pt x="4185" y="1269"/>
                    <a:pt x="3889" y="782"/>
                    <a:pt x="3519" y="474"/>
                  </a:cubicBezTo>
                  <a:lnTo>
                    <a:pt x="3519" y="474"/>
                  </a:lnTo>
                  <a:cubicBezTo>
                    <a:pt x="3502" y="709"/>
                    <a:pt x="3549" y="1106"/>
                    <a:pt x="3265" y="1285"/>
                  </a:cubicBezTo>
                  <a:cubicBezTo>
                    <a:pt x="3218" y="1055"/>
                    <a:pt x="3167" y="776"/>
                    <a:pt x="2981" y="627"/>
                  </a:cubicBezTo>
                  <a:cubicBezTo>
                    <a:pt x="2964" y="796"/>
                    <a:pt x="2927" y="1008"/>
                    <a:pt x="2720" y="1079"/>
                  </a:cubicBezTo>
                  <a:cubicBezTo>
                    <a:pt x="2804" y="425"/>
                    <a:pt x="2697" y="536"/>
                    <a:pt x="29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3" name="Google Shape;733;p18"/>
            <p:cNvSpPr/>
            <p:nvPr/>
          </p:nvSpPr>
          <p:spPr>
            <a:xfrm>
              <a:off x="5109325" y="3626500"/>
              <a:ext cx="33750" cy="26700"/>
            </a:xfrm>
            <a:custGeom>
              <a:avLst/>
              <a:gdLst/>
              <a:ahLst/>
              <a:cxnLst/>
              <a:rect l="l" t="t" r="r" b="b"/>
              <a:pathLst>
                <a:path w="1350" h="1068" extrusionOk="0">
                  <a:moveTo>
                    <a:pt x="306" y="0"/>
                  </a:moveTo>
                  <a:lnTo>
                    <a:pt x="180" y="34"/>
                  </a:lnTo>
                  <a:cubicBezTo>
                    <a:pt x="0" y="749"/>
                    <a:pt x="275" y="1067"/>
                    <a:pt x="579" y="1067"/>
                  </a:cubicBezTo>
                  <a:cubicBezTo>
                    <a:pt x="676" y="1067"/>
                    <a:pt x="775" y="1035"/>
                    <a:pt x="864" y="973"/>
                  </a:cubicBezTo>
                  <a:cubicBezTo>
                    <a:pt x="1349" y="636"/>
                    <a:pt x="988" y="335"/>
                    <a:pt x="306" y="0"/>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4" name="Google Shape;734;p18"/>
            <p:cNvSpPr/>
            <p:nvPr/>
          </p:nvSpPr>
          <p:spPr>
            <a:xfrm>
              <a:off x="5118150" y="3618025"/>
              <a:ext cx="29600" cy="21550"/>
            </a:xfrm>
            <a:custGeom>
              <a:avLst/>
              <a:gdLst/>
              <a:ahLst/>
              <a:cxnLst/>
              <a:rect l="l" t="t" r="r" b="b"/>
              <a:pathLst>
                <a:path w="1184" h="862" extrusionOk="0">
                  <a:moveTo>
                    <a:pt x="842" y="1"/>
                  </a:moveTo>
                  <a:cubicBezTo>
                    <a:pt x="648" y="1"/>
                    <a:pt x="376" y="94"/>
                    <a:pt x="54" y="236"/>
                  </a:cubicBezTo>
                  <a:lnTo>
                    <a:pt x="0" y="352"/>
                  </a:lnTo>
                  <a:cubicBezTo>
                    <a:pt x="263" y="721"/>
                    <a:pt x="523" y="862"/>
                    <a:pt x="730" y="862"/>
                  </a:cubicBezTo>
                  <a:cubicBezTo>
                    <a:pt x="966" y="862"/>
                    <a:pt x="1132" y="677"/>
                    <a:pt x="1154" y="440"/>
                  </a:cubicBezTo>
                  <a:cubicBezTo>
                    <a:pt x="1184" y="124"/>
                    <a:pt x="1065" y="1"/>
                    <a:pt x="842" y="1"/>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5" name="Google Shape;735;p18"/>
            <p:cNvSpPr/>
            <p:nvPr/>
          </p:nvSpPr>
          <p:spPr>
            <a:xfrm>
              <a:off x="5117275" y="3601200"/>
              <a:ext cx="29200" cy="24775"/>
            </a:xfrm>
            <a:custGeom>
              <a:avLst/>
              <a:gdLst/>
              <a:ahLst/>
              <a:cxnLst/>
              <a:rect l="l" t="t" r="r" b="b"/>
              <a:pathLst>
                <a:path w="1168" h="991" extrusionOk="0">
                  <a:moveTo>
                    <a:pt x="584" y="0"/>
                  </a:moveTo>
                  <a:cubicBezTo>
                    <a:pt x="353" y="0"/>
                    <a:pt x="175" y="347"/>
                    <a:pt x="0" y="856"/>
                  </a:cubicBezTo>
                  <a:lnTo>
                    <a:pt x="49" y="974"/>
                  </a:lnTo>
                  <a:cubicBezTo>
                    <a:pt x="137" y="985"/>
                    <a:pt x="220" y="991"/>
                    <a:pt x="295" y="991"/>
                  </a:cubicBezTo>
                  <a:cubicBezTo>
                    <a:pt x="1044" y="991"/>
                    <a:pt x="1168" y="486"/>
                    <a:pt x="895" y="184"/>
                  </a:cubicBezTo>
                  <a:cubicBezTo>
                    <a:pt x="781" y="57"/>
                    <a:pt x="678" y="0"/>
                    <a:pt x="584" y="0"/>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6" name="Google Shape;736;p18"/>
            <p:cNvSpPr/>
            <p:nvPr/>
          </p:nvSpPr>
          <p:spPr>
            <a:xfrm>
              <a:off x="5097450" y="3597225"/>
              <a:ext cx="34425" cy="28425"/>
            </a:xfrm>
            <a:custGeom>
              <a:avLst/>
              <a:gdLst/>
              <a:ahLst/>
              <a:cxnLst/>
              <a:rect l="l" t="t" r="r" b="b"/>
              <a:pathLst>
                <a:path w="1377" h="1137" extrusionOk="0">
                  <a:moveTo>
                    <a:pt x="702" y="0"/>
                  </a:moveTo>
                  <a:cubicBezTo>
                    <a:pt x="661" y="0"/>
                    <a:pt x="619" y="5"/>
                    <a:pt x="576" y="15"/>
                  </a:cubicBezTo>
                  <a:cubicBezTo>
                    <a:pt x="1" y="152"/>
                    <a:pt x="224" y="565"/>
                    <a:pt x="734" y="1122"/>
                  </a:cubicBezTo>
                  <a:lnTo>
                    <a:pt x="862" y="1137"/>
                  </a:lnTo>
                  <a:cubicBezTo>
                    <a:pt x="1376" y="424"/>
                    <a:pt x="1085" y="0"/>
                    <a:pt x="702" y="0"/>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7" name="Google Shape;737;p18"/>
            <p:cNvSpPr/>
            <p:nvPr/>
          </p:nvSpPr>
          <p:spPr>
            <a:xfrm>
              <a:off x="5087950" y="3611600"/>
              <a:ext cx="29825" cy="21425"/>
            </a:xfrm>
            <a:custGeom>
              <a:avLst/>
              <a:gdLst/>
              <a:ahLst/>
              <a:cxnLst/>
              <a:rect l="l" t="t" r="r" b="b"/>
              <a:pathLst>
                <a:path w="1193" h="857" extrusionOk="0">
                  <a:moveTo>
                    <a:pt x="464" y="1"/>
                  </a:moveTo>
                  <a:cubicBezTo>
                    <a:pt x="238" y="1"/>
                    <a:pt x="73" y="175"/>
                    <a:pt x="43" y="406"/>
                  </a:cubicBezTo>
                  <a:cubicBezTo>
                    <a:pt x="0" y="731"/>
                    <a:pt x="125" y="857"/>
                    <a:pt x="365" y="857"/>
                  </a:cubicBezTo>
                  <a:cubicBezTo>
                    <a:pt x="556" y="857"/>
                    <a:pt x="821" y="776"/>
                    <a:pt x="1133" y="653"/>
                  </a:cubicBezTo>
                  <a:lnTo>
                    <a:pt x="1192" y="541"/>
                  </a:lnTo>
                  <a:cubicBezTo>
                    <a:pt x="935" y="150"/>
                    <a:pt x="673" y="1"/>
                    <a:pt x="464" y="1"/>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8" name="Google Shape;738;p18"/>
            <p:cNvSpPr/>
            <p:nvPr/>
          </p:nvSpPr>
          <p:spPr>
            <a:xfrm>
              <a:off x="5089100" y="3627150"/>
              <a:ext cx="28000" cy="26375"/>
            </a:xfrm>
            <a:custGeom>
              <a:avLst/>
              <a:gdLst/>
              <a:ahLst/>
              <a:cxnLst/>
              <a:rect l="l" t="t" r="r" b="b"/>
              <a:pathLst>
                <a:path w="1120" h="1055" extrusionOk="0">
                  <a:moveTo>
                    <a:pt x="1051" y="1"/>
                  </a:moveTo>
                  <a:cubicBezTo>
                    <a:pt x="78" y="49"/>
                    <a:pt x="0" y="649"/>
                    <a:pt x="354" y="924"/>
                  </a:cubicBezTo>
                  <a:cubicBezTo>
                    <a:pt x="469" y="1014"/>
                    <a:pt x="567" y="1055"/>
                    <a:pt x="650" y="1055"/>
                  </a:cubicBezTo>
                  <a:cubicBezTo>
                    <a:pt x="906" y="1055"/>
                    <a:pt x="1031" y="671"/>
                    <a:pt x="1120" y="108"/>
                  </a:cubicBezTo>
                  <a:lnTo>
                    <a:pt x="1051" y="1"/>
                  </a:ln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9" name="Google Shape;739;p18"/>
            <p:cNvSpPr/>
            <p:nvPr/>
          </p:nvSpPr>
          <p:spPr>
            <a:xfrm>
              <a:off x="5105050" y="3614550"/>
              <a:ext cx="23950" cy="23950"/>
            </a:xfrm>
            <a:custGeom>
              <a:avLst/>
              <a:gdLst/>
              <a:ahLst/>
              <a:cxnLst/>
              <a:rect l="l" t="t" r="r" b="b"/>
              <a:pathLst>
                <a:path w="958" h="958" extrusionOk="0">
                  <a:moveTo>
                    <a:pt x="479" y="1"/>
                  </a:moveTo>
                  <a:cubicBezTo>
                    <a:pt x="214" y="1"/>
                    <a:pt x="0" y="216"/>
                    <a:pt x="0" y="479"/>
                  </a:cubicBezTo>
                  <a:cubicBezTo>
                    <a:pt x="0" y="743"/>
                    <a:pt x="214" y="958"/>
                    <a:pt x="479" y="958"/>
                  </a:cubicBezTo>
                  <a:cubicBezTo>
                    <a:pt x="743" y="958"/>
                    <a:pt x="957" y="744"/>
                    <a:pt x="957" y="479"/>
                  </a:cubicBezTo>
                  <a:cubicBezTo>
                    <a:pt x="957" y="216"/>
                    <a:pt x="743" y="1"/>
                    <a:pt x="4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0" name="Google Shape;740;p18"/>
            <p:cNvSpPr/>
            <p:nvPr/>
          </p:nvSpPr>
          <p:spPr>
            <a:xfrm>
              <a:off x="5207000" y="3615550"/>
              <a:ext cx="35025" cy="31375"/>
            </a:xfrm>
            <a:custGeom>
              <a:avLst/>
              <a:gdLst/>
              <a:ahLst/>
              <a:cxnLst/>
              <a:rect l="l" t="t" r="r" b="b"/>
              <a:pathLst>
                <a:path w="1401" h="1255" extrusionOk="0">
                  <a:moveTo>
                    <a:pt x="875" y="1"/>
                  </a:moveTo>
                  <a:cubicBezTo>
                    <a:pt x="0" y="611"/>
                    <a:pt x="294" y="1234"/>
                    <a:pt x="792" y="1253"/>
                  </a:cubicBezTo>
                  <a:cubicBezTo>
                    <a:pt x="807" y="1254"/>
                    <a:pt x="822" y="1254"/>
                    <a:pt x="836" y="1254"/>
                  </a:cubicBezTo>
                  <a:cubicBezTo>
                    <a:pt x="1401" y="1254"/>
                    <a:pt x="1306" y="769"/>
                    <a:pt x="995" y="60"/>
                  </a:cubicBezTo>
                  <a:lnTo>
                    <a:pt x="875" y="1"/>
                  </a:ln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1" name="Google Shape;741;p18"/>
            <p:cNvSpPr/>
            <p:nvPr/>
          </p:nvSpPr>
          <p:spPr>
            <a:xfrm>
              <a:off x="5232975" y="3617100"/>
              <a:ext cx="29225" cy="26975"/>
            </a:xfrm>
            <a:custGeom>
              <a:avLst/>
              <a:gdLst/>
              <a:ahLst/>
              <a:cxnLst/>
              <a:rect l="l" t="t" r="r" b="b"/>
              <a:pathLst>
                <a:path w="1169" h="1079" extrusionOk="0">
                  <a:moveTo>
                    <a:pt x="163" y="0"/>
                  </a:moveTo>
                  <a:lnTo>
                    <a:pt x="53" y="41"/>
                  </a:lnTo>
                  <a:cubicBezTo>
                    <a:pt x="0" y="771"/>
                    <a:pt x="275" y="1079"/>
                    <a:pt x="539" y="1079"/>
                  </a:cubicBezTo>
                  <a:cubicBezTo>
                    <a:pt x="641" y="1079"/>
                    <a:pt x="742" y="1033"/>
                    <a:pt x="821" y="947"/>
                  </a:cubicBezTo>
                  <a:cubicBezTo>
                    <a:pt x="1169" y="566"/>
                    <a:pt x="820" y="295"/>
                    <a:pt x="163" y="0"/>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2" name="Google Shape;742;p18"/>
            <p:cNvSpPr/>
            <p:nvPr/>
          </p:nvSpPr>
          <p:spPr>
            <a:xfrm>
              <a:off x="5236325" y="3607175"/>
              <a:ext cx="29075" cy="21000"/>
            </a:xfrm>
            <a:custGeom>
              <a:avLst/>
              <a:gdLst/>
              <a:ahLst/>
              <a:cxnLst/>
              <a:rect l="l" t="t" r="r" b="b"/>
              <a:pathLst>
                <a:path w="1163" h="840" extrusionOk="0">
                  <a:moveTo>
                    <a:pt x="777" y="0"/>
                  </a:moveTo>
                  <a:cubicBezTo>
                    <a:pt x="589" y="0"/>
                    <a:pt x="335" y="117"/>
                    <a:pt x="28" y="299"/>
                  </a:cubicBezTo>
                  <a:lnTo>
                    <a:pt x="1" y="422"/>
                  </a:lnTo>
                  <a:cubicBezTo>
                    <a:pt x="319" y="724"/>
                    <a:pt x="581" y="839"/>
                    <a:pt x="773" y="839"/>
                  </a:cubicBezTo>
                  <a:cubicBezTo>
                    <a:pt x="1033" y="839"/>
                    <a:pt x="1163" y="626"/>
                    <a:pt x="1123" y="381"/>
                  </a:cubicBezTo>
                  <a:cubicBezTo>
                    <a:pt x="1079" y="111"/>
                    <a:pt x="959" y="0"/>
                    <a:pt x="777" y="0"/>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3" name="Google Shape;743;p18"/>
            <p:cNvSpPr/>
            <p:nvPr/>
          </p:nvSpPr>
          <p:spPr>
            <a:xfrm>
              <a:off x="5231925" y="3590875"/>
              <a:ext cx="27475" cy="27275"/>
            </a:xfrm>
            <a:custGeom>
              <a:avLst/>
              <a:gdLst/>
              <a:ahLst/>
              <a:cxnLst/>
              <a:rect l="l" t="t" r="r" b="b"/>
              <a:pathLst>
                <a:path w="1099" h="1091" extrusionOk="0">
                  <a:moveTo>
                    <a:pt x="291" y="1"/>
                  </a:moveTo>
                  <a:cubicBezTo>
                    <a:pt x="12" y="1"/>
                    <a:pt x="0" y="400"/>
                    <a:pt x="87" y="994"/>
                  </a:cubicBezTo>
                  <a:lnTo>
                    <a:pt x="192" y="1090"/>
                  </a:lnTo>
                  <a:cubicBezTo>
                    <a:pt x="1099" y="878"/>
                    <a:pt x="990" y="314"/>
                    <a:pt x="588" y="97"/>
                  </a:cubicBezTo>
                  <a:cubicBezTo>
                    <a:pt x="466" y="32"/>
                    <a:pt x="368" y="1"/>
                    <a:pt x="291" y="1"/>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4" name="Google Shape;744;p18"/>
            <p:cNvSpPr/>
            <p:nvPr/>
          </p:nvSpPr>
          <p:spPr>
            <a:xfrm>
              <a:off x="5199350" y="3591500"/>
              <a:ext cx="36925" cy="26575"/>
            </a:xfrm>
            <a:custGeom>
              <a:avLst/>
              <a:gdLst/>
              <a:ahLst/>
              <a:cxnLst/>
              <a:rect l="l" t="t" r="r" b="b"/>
              <a:pathLst>
                <a:path w="1477" h="1063" extrusionOk="0">
                  <a:moveTo>
                    <a:pt x="810" y="1"/>
                  </a:moveTo>
                  <a:cubicBezTo>
                    <a:pt x="697" y="1"/>
                    <a:pt x="587" y="38"/>
                    <a:pt x="496" y="110"/>
                  </a:cubicBezTo>
                  <a:cubicBezTo>
                    <a:pt x="1" y="501"/>
                    <a:pt x="507" y="792"/>
                    <a:pt x="1342" y="1062"/>
                  </a:cubicBezTo>
                  <a:lnTo>
                    <a:pt x="1464" y="1014"/>
                  </a:lnTo>
                  <a:cubicBezTo>
                    <a:pt x="1477" y="309"/>
                    <a:pt x="1132" y="1"/>
                    <a:pt x="810" y="1"/>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5" name="Google Shape;745;p18"/>
            <p:cNvSpPr/>
            <p:nvPr/>
          </p:nvSpPr>
          <p:spPr>
            <a:xfrm>
              <a:off x="5197575" y="3608600"/>
              <a:ext cx="35025" cy="24650"/>
            </a:xfrm>
            <a:custGeom>
              <a:avLst/>
              <a:gdLst/>
              <a:ahLst/>
              <a:cxnLst/>
              <a:rect l="l" t="t" r="r" b="b"/>
              <a:pathLst>
                <a:path w="1401" h="986" extrusionOk="0">
                  <a:moveTo>
                    <a:pt x="553" y="1"/>
                  </a:moveTo>
                  <a:cubicBezTo>
                    <a:pt x="173" y="1"/>
                    <a:pt x="0" y="283"/>
                    <a:pt x="99" y="596"/>
                  </a:cubicBezTo>
                  <a:cubicBezTo>
                    <a:pt x="187" y="871"/>
                    <a:pt x="325" y="985"/>
                    <a:pt x="499" y="985"/>
                  </a:cubicBezTo>
                  <a:cubicBezTo>
                    <a:pt x="740" y="985"/>
                    <a:pt x="1050" y="769"/>
                    <a:pt x="1396" y="460"/>
                  </a:cubicBezTo>
                  <a:lnTo>
                    <a:pt x="1401" y="330"/>
                  </a:lnTo>
                  <a:cubicBezTo>
                    <a:pt x="1058" y="94"/>
                    <a:pt x="771" y="1"/>
                    <a:pt x="553" y="1"/>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6" name="Google Shape;746;p18"/>
            <p:cNvSpPr/>
            <p:nvPr/>
          </p:nvSpPr>
          <p:spPr>
            <a:xfrm>
              <a:off x="5218825" y="3604825"/>
              <a:ext cx="30475" cy="25425"/>
            </a:xfrm>
            <a:custGeom>
              <a:avLst/>
              <a:gdLst/>
              <a:ahLst/>
              <a:cxnLst/>
              <a:rect l="l" t="t" r="r" b="b"/>
              <a:pathLst>
                <a:path w="1219" h="1017" extrusionOk="0">
                  <a:moveTo>
                    <a:pt x="552" y="1"/>
                  </a:moveTo>
                  <a:cubicBezTo>
                    <a:pt x="409" y="1"/>
                    <a:pt x="272" y="56"/>
                    <a:pt x="180" y="166"/>
                  </a:cubicBezTo>
                  <a:cubicBezTo>
                    <a:pt x="1" y="379"/>
                    <a:pt x="63" y="711"/>
                    <a:pt x="317" y="897"/>
                  </a:cubicBezTo>
                  <a:cubicBezTo>
                    <a:pt x="426" y="978"/>
                    <a:pt x="552" y="1017"/>
                    <a:pt x="673" y="1017"/>
                  </a:cubicBezTo>
                  <a:cubicBezTo>
                    <a:pt x="826" y="1017"/>
                    <a:pt x="970" y="954"/>
                    <a:pt x="1061" y="833"/>
                  </a:cubicBezTo>
                  <a:cubicBezTo>
                    <a:pt x="1218" y="623"/>
                    <a:pt x="1157" y="311"/>
                    <a:pt x="924" y="131"/>
                  </a:cubicBezTo>
                  <a:cubicBezTo>
                    <a:pt x="812" y="44"/>
                    <a:pt x="679" y="1"/>
                    <a:pt x="5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747"/>
        <p:cNvGrpSpPr/>
        <p:nvPr/>
      </p:nvGrpSpPr>
      <p:grpSpPr>
        <a:xfrm>
          <a:off x="0" y="0"/>
          <a:ext cx="0" cy="0"/>
          <a:chOff x="0" y="0"/>
          <a:chExt cx="0" cy="0"/>
        </a:xfrm>
      </p:grpSpPr>
      <p:grpSp>
        <p:nvGrpSpPr>
          <p:cNvPr id="748" name="Google Shape;748;p19"/>
          <p:cNvGrpSpPr/>
          <p:nvPr/>
        </p:nvGrpSpPr>
        <p:grpSpPr>
          <a:xfrm>
            <a:off x="-807700" y="-150494"/>
            <a:ext cx="11108498" cy="7146738"/>
            <a:chOff x="-807700" y="-150494"/>
            <a:chExt cx="11108498" cy="7146738"/>
          </a:xfrm>
        </p:grpSpPr>
        <p:sp>
          <p:nvSpPr>
            <p:cNvPr id="749" name="Google Shape;749;p19"/>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0" name="Google Shape;750;p19"/>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1" name="Google Shape;751;p19"/>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752" name="Google Shape;752;p19"/>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753" name="Google Shape;753;p19"/>
          <p:cNvSpPr txBox="1">
            <a:spLocks noGrp="1"/>
          </p:cNvSpPr>
          <p:nvPr>
            <p:ph type="title" idx="2"/>
          </p:nvPr>
        </p:nvSpPr>
        <p:spPr>
          <a:xfrm>
            <a:off x="909231" y="1477725"/>
            <a:ext cx="2167200" cy="527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000">
                <a:solidFill>
                  <a:schemeClr val="accen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p:txBody>
      </p:sp>
      <p:sp>
        <p:nvSpPr>
          <p:cNvPr id="754" name="Google Shape;754;p19"/>
          <p:cNvSpPr txBox="1">
            <a:spLocks noGrp="1"/>
          </p:cNvSpPr>
          <p:nvPr>
            <p:ph type="subTitle" idx="1"/>
          </p:nvPr>
        </p:nvSpPr>
        <p:spPr>
          <a:xfrm>
            <a:off x="909231" y="1928950"/>
            <a:ext cx="2295000" cy="564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755" name="Google Shape;755;p19"/>
          <p:cNvSpPr txBox="1">
            <a:spLocks noGrp="1"/>
          </p:cNvSpPr>
          <p:nvPr>
            <p:ph type="title" idx="3"/>
          </p:nvPr>
        </p:nvSpPr>
        <p:spPr>
          <a:xfrm>
            <a:off x="3251846" y="1477725"/>
            <a:ext cx="2167200" cy="527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000">
                <a:solidFill>
                  <a:schemeClr val="accen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p:txBody>
      </p:sp>
      <p:sp>
        <p:nvSpPr>
          <p:cNvPr id="756" name="Google Shape;756;p19"/>
          <p:cNvSpPr txBox="1">
            <a:spLocks noGrp="1"/>
          </p:cNvSpPr>
          <p:nvPr>
            <p:ph type="subTitle" idx="4"/>
          </p:nvPr>
        </p:nvSpPr>
        <p:spPr>
          <a:xfrm>
            <a:off x="3251849" y="1928950"/>
            <a:ext cx="2290800" cy="564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757" name="Google Shape;757;p19"/>
          <p:cNvSpPr txBox="1">
            <a:spLocks noGrp="1"/>
          </p:cNvSpPr>
          <p:nvPr>
            <p:ph type="title" idx="5"/>
          </p:nvPr>
        </p:nvSpPr>
        <p:spPr>
          <a:xfrm>
            <a:off x="909231" y="2720875"/>
            <a:ext cx="2167200" cy="527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000">
                <a:solidFill>
                  <a:schemeClr val="accen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p:txBody>
      </p:sp>
      <p:sp>
        <p:nvSpPr>
          <p:cNvPr id="758" name="Google Shape;758;p19"/>
          <p:cNvSpPr txBox="1">
            <a:spLocks noGrp="1"/>
          </p:cNvSpPr>
          <p:nvPr>
            <p:ph type="subTitle" idx="6"/>
          </p:nvPr>
        </p:nvSpPr>
        <p:spPr>
          <a:xfrm>
            <a:off x="909231" y="3186400"/>
            <a:ext cx="2295000" cy="564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759" name="Google Shape;759;p19"/>
          <p:cNvSpPr txBox="1">
            <a:spLocks noGrp="1"/>
          </p:cNvSpPr>
          <p:nvPr>
            <p:ph type="title" idx="7"/>
          </p:nvPr>
        </p:nvSpPr>
        <p:spPr>
          <a:xfrm>
            <a:off x="3251846" y="2720875"/>
            <a:ext cx="2163900" cy="527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000">
                <a:solidFill>
                  <a:schemeClr val="accen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p:txBody>
      </p:sp>
      <p:sp>
        <p:nvSpPr>
          <p:cNvPr id="760" name="Google Shape;760;p19"/>
          <p:cNvSpPr txBox="1">
            <a:spLocks noGrp="1"/>
          </p:cNvSpPr>
          <p:nvPr>
            <p:ph type="subTitle" idx="8"/>
          </p:nvPr>
        </p:nvSpPr>
        <p:spPr>
          <a:xfrm>
            <a:off x="3251849" y="3186400"/>
            <a:ext cx="2290800" cy="564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grpSp>
        <p:nvGrpSpPr>
          <p:cNvPr id="761" name="Google Shape;761;p19"/>
          <p:cNvGrpSpPr/>
          <p:nvPr/>
        </p:nvGrpSpPr>
        <p:grpSpPr>
          <a:xfrm flipH="1">
            <a:off x="7486550" y="2949810"/>
            <a:ext cx="1371012" cy="962069"/>
            <a:chOff x="1953850" y="3841075"/>
            <a:chExt cx="643275" cy="451400"/>
          </a:xfrm>
        </p:grpSpPr>
        <p:sp>
          <p:nvSpPr>
            <p:cNvPr id="762" name="Google Shape;762;p19"/>
            <p:cNvSpPr/>
            <p:nvPr/>
          </p:nvSpPr>
          <p:spPr>
            <a:xfrm>
              <a:off x="2099900" y="3850475"/>
              <a:ext cx="32050" cy="36900"/>
            </a:xfrm>
            <a:custGeom>
              <a:avLst/>
              <a:gdLst/>
              <a:ahLst/>
              <a:cxnLst/>
              <a:rect l="l" t="t" r="r" b="b"/>
              <a:pathLst>
                <a:path w="1282" h="1476" extrusionOk="0">
                  <a:moveTo>
                    <a:pt x="886" y="1"/>
                  </a:moveTo>
                  <a:lnTo>
                    <a:pt x="886" y="1"/>
                  </a:lnTo>
                  <a:cubicBezTo>
                    <a:pt x="886" y="1"/>
                    <a:pt x="0" y="1246"/>
                    <a:pt x="558" y="1420"/>
                  </a:cubicBezTo>
                  <a:cubicBezTo>
                    <a:pt x="661" y="1452"/>
                    <a:pt x="760" y="1475"/>
                    <a:pt x="846" y="1475"/>
                  </a:cubicBezTo>
                  <a:cubicBezTo>
                    <a:pt x="1143" y="1475"/>
                    <a:pt x="1282" y="1192"/>
                    <a:pt x="8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3" name="Google Shape;763;p19"/>
            <p:cNvSpPr/>
            <p:nvPr/>
          </p:nvSpPr>
          <p:spPr>
            <a:xfrm>
              <a:off x="2262725" y="3874525"/>
              <a:ext cx="32050" cy="36875"/>
            </a:xfrm>
            <a:custGeom>
              <a:avLst/>
              <a:gdLst/>
              <a:ahLst/>
              <a:cxnLst/>
              <a:rect l="l" t="t" r="r" b="b"/>
              <a:pathLst>
                <a:path w="1282" h="1475" extrusionOk="0">
                  <a:moveTo>
                    <a:pt x="886" y="0"/>
                  </a:moveTo>
                  <a:cubicBezTo>
                    <a:pt x="886" y="0"/>
                    <a:pt x="0" y="1245"/>
                    <a:pt x="558" y="1419"/>
                  </a:cubicBezTo>
                  <a:cubicBezTo>
                    <a:pt x="661" y="1451"/>
                    <a:pt x="760" y="1475"/>
                    <a:pt x="846" y="1475"/>
                  </a:cubicBezTo>
                  <a:cubicBezTo>
                    <a:pt x="1143" y="1475"/>
                    <a:pt x="1282" y="1191"/>
                    <a:pt x="8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4" name="Google Shape;764;p19"/>
            <p:cNvSpPr/>
            <p:nvPr/>
          </p:nvSpPr>
          <p:spPr>
            <a:xfrm>
              <a:off x="2237375" y="3864000"/>
              <a:ext cx="32175" cy="36950"/>
            </a:xfrm>
            <a:custGeom>
              <a:avLst/>
              <a:gdLst/>
              <a:ahLst/>
              <a:cxnLst/>
              <a:rect l="l" t="t" r="r" b="b"/>
              <a:pathLst>
                <a:path w="1287" h="1478" extrusionOk="0">
                  <a:moveTo>
                    <a:pt x="833" y="1"/>
                  </a:moveTo>
                  <a:cubicBezTo>
                    <a:pt x="833" y="1"/>
                    <a:pt x="0" y="1280"/>
                    <a:pt x="564" y="1432"/>
                  </a:cubicBezTo>
                  <a:cubicBezTo>
                    <a:pt x="660" y="1458"/>
                    <a:pt x="753" y="1477"/>
                    <a:pt x="834" y="1477"/>
                  </a:cubicBezTo>
                  <a:cubicBezTo>
                    <a:pt x="1144" y="1477"/>
                    <a:pt x="1286" y="1200"/>
                    <a:pt x="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5" name="Google Shape;765;p19"/>
            <p:cNvSpPr/>
            <p:nvPr/>
          </p:nvSpPr>
          <p:spPr>
            <a:xfrm>
              <a:off x="2038675" y="3891950"/>
              <a:ext cx="35900" cy="32800"/>
            </a:xfrm>
            <a:custGeom>
              <a:avLst/>
              <a:gdLst/>
              <a:ahLst/>
              <a:cxnLst/>
              <a:rect l="l" t="t" r="r" b="b"/>
              <a:pathLst>
                <a:path w="1436" h="1312" extrusionOk="0">
                  <a:moveTo>
                    <a:pt x="577" y="0"/>
                  </a:moveTo>
                  <a:cubicBezTo>
                    <a:pt x="577" y="0"/>
                    <a:pt x="1" y="1311"/>
                    <a:pt x="572" y="1311"/>
                  </a:cubicBezTo>
                  <a:cubicBezTo>
                    <a:pt x="575" y="1311"/>
                    <a:pt x="579" y="1311"/>
                    <a:pt x="583" y="1311"/>
                  </a:cubicBezTo>
                  <a:cubicBezTo>
                    <a:pt x="1071" y="1299"/>
                    <a:pt x="1435" y="1159"/>
                    <a:pt x="5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6" name="Google Shape;766;p19"/>
            <p:cNvSpPr/>
            <p:nvPr/>
          </p:nvSpPr>
          <p:spPr>
            <a:xfrm>
              <a:off x="2185025" y="3841075"/>
              <a:ext cx="35900" cy="32825"/>
            </a:xfrm>
            <a:custGeom>
              <a:avLst/>
              <a:gdLst/>
              <a:ahLst/>
              <a:cxnLst/>
              <a:rect l="l" t="t" r="r" b="b"/>
              <a:pathLst>
                <a:path w="1436" h="1313" extrusionOk="0">
                  <a:moveTo>
                    <a:pt x="578" y="1"/>
                  </a:moveTo>
                  <a:cubicBezTo>
                    <a:pt x="578" y="1"/>
                    <a:pt x="1" y="1312"/>
                    <a:pt x="572" y="1312"/>
                  </a:cubicBezTo>
                  <a:cubicBezTo>
                    <a:pt x="575" y="1312"/>
                    <a:pt x="579" y="1312"/>
                    <a:pt x="583" y="1312"/>
                  </a:cubicBezTo>
                  <a:cubicBezTo>
                    <a:pt x="1070" y="1300"/>
                    <a:pt x="1436" y="1162"/>
                    <a:pt x="5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7" name="Google Shape;767;p19"/>
            <p:cNvSpPr/>
            <p:nvPr/>
          </p:nvSpPr>
          <p:spPr>
            <a:xfrm>
              <a:off x="2215225" y="3845900"/>
              <a:ext cx="35900" cy="32800"/>
            </a:xfrm>
            <a:custGeom>
              <a:avLst/>
              <a:gdLst/>
              <a:ahLst/>
              <a:cxnLst/>
              <a:rect l="l" t="t" r="r" b="b"/>
              <a:pathLst>
                <a:path w="1436" h="1312" extrusionOk="0">
                  <a:moveTo>
                    <a:pt x="578" y="1"/>
                  </a:moveTo>
                  <a:cubicBezTo>
                    <a:pt x="578" y="1"/>
                    <a:pt x="1" y="1312"/>
                    <a:pt x="572" y="1312"/>
                  </a:cubicBezTo>
                  <a:cubicBezTo>
                    <a:pt x="575" y="1312"/>
                    <a:pt x="579" y="1312"/>
                    <a:pt x="583" y="1312"/>
                  </a:cubicBezTo>
                  <a:cubicBezTo>
                    <a:pt x="1071" y="1299"/>
                    <a:pt x="1436" y="1161"/>
                    <a:pt x="5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8" name="Google Shape;768;p19"/>
            <p:cNvSpPr/>
            <p:nvPr/>
          </p:nvSpPr>
          <p:spPr>
            <a:xfrm>
              <a:off x="2126700" y="3841400"/>
              <a:ext cx="33150" cy="29625"/>
            </a:xfrm>
            <a:custGeom>
              <a:avLst/>
              <a:gdLst/>
              <a:ahLst/>
              <a:cxnLst/>
              <a:rect l="l" t="t" r="r" b="b"/>
              <a:pathLst>
                <a:path w="1326" h="1185" extrusionOk="0">
                  <a:moveTo>
                    <a:pt x="1325" y="0"/>
                  </a:moveTo>
                  <a:cubicBezTo>
                    <a:pt x="1325" y="0"/>
                    <a:pt x="0" y="591"/>
                    <a:pt x="448" y="975"/>
                  </a:cubicBezTo>
                  <a:cubicBezTo>
                    <a:pt x="584" y="1092"/>
                    <a:pt x="719" y="1185"/>
                    <a:pt x="842" y="1185"/>
                  </a:cubicBezTo>
                  <a:cubicBezTo>
                    <a:pt x="1055" y="1185"/>
                    <a:pt x="1234" y="909"/>
                    <a:pt x="13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9" name="Google Shape;769;p19"/>
            <p:cNvSpPr/>
            <p:nvPr/>
          </p:nvSpPr>
          <p:spPr>
            <a:xfrm>
              <a:off x="2286375" y="3901800"/>
              <a:ext cx="33150" cy="29625"/>
            </a:xfrm>
            <a:custGeom>
              <a:avLst/>
              <a:gdLst/>
              <a:ahLst/>
              <a:cxnLst/>
              <a:rect l="l" t="t" r="r" b="b"/>
              <a:pathLst>
                <a:path w="1326" h="1185" extrusionOk="0">
                  <a:moveTo>
                    <a:pt x="1326" y="0"/>
                  </a:moveTo>
                  <a:cubicBezTo>
                    <a:pt x="1326" y="0"/>
                    <a:pt x="1" y="591"/>
                    <a:pt x="449" y="975"/>
                  </a:cubicBezTo>
                  <a:cubicBezTo>
                    <a:pt x="584" y="1092"/>
                    <a:pt x="719" y="1185"/>
                    <a:pt x="842" y="1185"/>
                  </a:cubicBezTo>
                  <a:cubicBezTo>
                    <a:pt x="1055" y="1185"/>
                    <a:pt x="1234" y="908"/>
                    <a:pt x="13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0" name="Google Shape;770;p19"/>
            <p:cNvSpPr/>
            <p:nvPr/>
          </p:nvSpPr>
          <p:spPr>
            <a:xfrm>
              <a:off x="2347550" y="3970075"/>
              <a:ext cx="34050" cy="33200"/>
            </a:xfrm>
            <a:custGeom>
              <a:avLst/>
              <a:gdLst/>
              <a:ahLst/>
              <a:cxnLst/>
              <a:rect l="l" t="t" r="r" b="b"/>
              <a:pathLst>
                <a:path w="1362" h="1328" extrusionOk="0">
                  <a:moveTo>
                    <a:pt x="1361" y="0"/>
                  </a:moveTo>
                  <a:cubicBezTo>
                    <a:pt x="1361" y="0"/>
                    <a:pt x="0" y="693"/>
                    <a:pt x="413" y="1106"/>
                  </a:cubicBezTo>
                  <a:cubicBezTo>
                    <a:pt x="536" y="1229"/>
                    <a:pt x="660" y="1328"/>
                    <a:pt x="780" y="1328"/>
                  </a:cubicBezTo>
                  <a:cubicBezTo>
                    <a:pt x="994" y="1328"/>
                    <a:pt x="1196" y="1020"/>
                    <a:pt x="13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1" name="Google Shape;771;p19"/>
            <p:cNvSpPr/>
            <p:nvPr/>
          </p:nvSpPr>
          <p:spPr>
            <a:xfrm>
              <a:off x="2336150" y="3946800"/>
              <a:ext cx="31450" cy="36350"/>
            </a:xfrm>
            <a:custGeom>
              <a:avLst/>
              <a:gdLst/>
              <a:ahLst/>
              <a:cxnLst/>
              <a:rect l="l" t="t" r="r" b="b"/>
              <a:pathLst>
                <a:path w="1258" h="1454" extrusionOk="0">
                  <a:moveTo>
                    <a:pt x="1078" y="1"/>
                  </a:moveTo>
                  <a:cubicBezTo>
                    <a:pt x="1078" y="1"/>
                    <a:pt x="0" y="1082"/>
                    <a:pt x="521" y="1346"/>
                  </a:cubicBezTo>
                  <a:cubicBezTo>
                    <a:pt x="642" y="1407"/>
                    <a:pt x="758" y="1454"/>
                    <a:pt x="858" y="1454"/>
                  </a:cubicBezTo>
                  <a:cubicBezTo>
                    <a:pt x="1113" y="1454"/>
                    <a:pt x="1257" y="1148"/>
                    <a:pt x="10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2" name="Google Shape;772;p19"/>
            <p:cNvSpPr/>
            <p:nvPr/>
          </p:nvSpPr>
          <p:spPr>
            <a:xfrm>
              <a:off x="2302800" y="4226350"/>
              <a:ext cx="207800" cy="60900"/>
            </a:xfrm>
            <a:custGeom>
              <a:avLst/>
              <a:gdLst/>
              <a:ahLst/>
              <a:cxnLst/>
              <a:rect l="l" t="t" r="r" b="b"/>
              <a:pathLst>
                <a:path w="8312" h="2436" extrusionOk="0">
                  <a:moveTo>
                    <a:pt x="7683" y="0"/>
                  </a:moveTo>
                  <a:cubicBezTo>
                    <a:pt x="7131" y="626"/>
                    <a:pt x="6191" y="1077"/>
                    <a:pt x="5903" y="1949"/>
                  </a:cubicBezTo>
                  <a:cubicBezTo>
                    <a:pt x="5621" y="1595"/>
                    <a:pt x="5575" y="1293"/>
                    <a:pt x="5669" y="1057"/>
                  </a:cubicBezTo>
                  <a:lnTo>
                    <a:pt x="5669" y="1057"/>
                  </a:lnTo>
                  <a:cubicBezTo>
                    <a:pt x="5143" y="1222"/>
                    <a:pt x="5180" y="1791"/>
                    <a:pt x="5180" y="1791"/>
                  </a:cubicBezTo>
                  <a:cubicBezTo>
                    <a:pt x="5138" y="1632"/>
                    <a:pt x="4984" y="1426"/>
                    <a:pt x="5070" y="1286"/>
                  </a:cubicBezTo>
                  <a:lnTo>
                    <a:pt x="5070" y="1286"/>
                  </a:lnTo>
                  <a:cubicBezTo>
                    <a:pt x="4818" y="1385"/>
                    <a:pt x="4581" y="1813"/>
                    <a:pt x="4563" y="2013"/>
                  </a:cubicBezTo>
                  <a:cubicBezTo>
                    <a:pt x="4075" y="984"/>
                    <a:pt x="4554" y="219"/>
                    <a:pt x="4549" y="210"/>
                  </a:cubicBezTo>
                  <a:lnTo>
                    <a:pt x="4549" y="210"/>
                  </a:lnTo>
                  <a:cubicBezTo>
                    <a:pt x="4252" y="261"/>
                    <a:pt x="3369" y="1232"/>
                    <a:pt x="3249" y="1441"/>
                  </a:cubicBezTo>
                  <a:cubicBezTo>
                    <a:pt x="3187" y="1546"/>
                    <a:pt x="3156" y="1680"/>
                    <a:pt x="3026" y="1736"/>
                  </a:cubicBezTo>
                  <a:cubicBezTo>
                    <a:pt x="2899" y="1465"/>
                    <a:pt x="2910" y="1162"/>
                    <a:pt x="3042" y="949"/>
                  </a:cubicBezTo>
                  <a:lnTo>
                    <a:pt x="3042" y="949"/>
                  </a:lnTo>
                  <a:cubicBezTo>
                    <a:pt x="2952" y="1012"/>
                    <a:pt x="2822" y="1160"/>
                    <a:pt x="2732" y="1227"/>
                  </a:cubicBezTo>
                  <a:cubicBezTo>
                    <a:pt x="2578" y="875"/>
                    <a:pt x="2702" y="341"/>
                    <a:pt x="2793" y="176"/>
                  </a:cubicBezTo>
                  <a:lnTo>
                    <a:pt x="2793" y="176"/>
                  </a:lnTo>
                  <a:cubicBezTo>
                    <a:pt x="2541" y="279"/>
                    <a:pt x="2262" y="642"/>
                    <a:pt x="2133" y="832"/>
                  </a:cubicBezTo>
                  <a:cubicBezTo>
                    <a:pt x="2001" y="1028"/>
                    <a:pt x="1814" y="1326"/>
                    <a:pt x="1812" y="1590"/>
                  </a:cubicBezTo>
                  <a:cubicBezTo>
                    <a:pt x="1630" y="1283"/>
                    <a:pt x="1709" y="712"/>
                    <a:pt x="1839" y="214"/>
                  </a:cubicBezTo>
                  <a:lnTo>
                    <a:pt x="1839" y="214"/>
                  </a:lnTo>
                  <a:cubicBezTo>
                    <a:pt x="1598" y="419"/>
                    <a:pt x="1395" y="605"/>
                    <a:pt x="1142" y="1179"/>
                  </a:cubicBezTo>
                  <a:cubicBezTo>
                    <a:pt x="1098" y="1278"/>
                    <a:pt x="1087" y="1453"/>
                    <a:pt x="995" y="1520"/>
                  </a:cubicBezTo>
                  <a:cubicBezTo>
                    <a:pt x="900" y="1211"/>
                    <a:pt x="926" y="800"/>
                    <a:pt x="1010" y="662"/>
                  </a:cubicBezTo>
                  <a:lnTo>
                    <a:pt x="1010" y="662"/>
                  </a:lnTo>
                  <a:cubicBezTo>
                    <a:pt x="755" y="731"/>
                    <a:pt x="507" y="1525"/>
                    <a:pt x="468" y="1764"/>
                  </a:cubicBezTo>
                  <a:cubicBezTo>
                    <a:pt x="378" y="1375"/>
                    <a:pt x="381" y="958"/>
                    <a:pt x="534" y="667"/>
                  </a:cubicBezTo>
                  <a:lnTo>
                    <a:pt x="534" y="667"/>
                  </a:lnTo>
                  <a:cubicBezTo>
                    <a:pt x="170" y="1115"/>
                    <a:pt x="127" y="1784"/>
                    <a:pt x="1" y="2412"/>
                  </a:cubicBezTo>
                  <a:lnTo>
                    <a:pt x="7377" y="2402"/>
                  </a:lnTo>
                  <a:cubicBezTo>
                    <a:pt x="7573" y="2406"/>
                    <a:pt x="7810" y="2436"/>
                    <a:pt x="8016" y="2436"/>
                  </a:cubicBezTo>
                  <a:cubicBezTo>
                    <a:pt x="8128" y="2436"/>
                    <a:pt x="8230" y="2427"/>
                    <a:pt x="8312" y="2400"/>
                  </a:cubicBezTo>
                  <a:cubicBezTo>
                    <a:pt x="6530" y="1982"/>
                    <a:pt x="7682" y="0"/>
                    <a:pt x="76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3" name="Google Shape;773;p19"/>
            <p:cNvSpPr/>
            <p:nvPr/>
          </p:nvSpPr>
          <p:spPr>
            <a:xfrm>
              <a:off x="2145350" y="4241625"/>
              <a:ext cx="167500" cy="50400"/>
            </a:xfrm>
            <a:custGeom>
              <a:avLst/>
              <a:gdLst/>
              <a:ahLst/>
              <a:cxnLst/>
              <a:rect l="l" t="t" r="r" b="b"/>
              <a:pathLst>
                <a:path w="6700" h="2016" extrusionOk="0">
                  <a:moveTo>
                    <a:pt x="1285" y="1"/>
                  </a:moveTo>
                  <a:lnTo>
                    <a:pt x="1285" y="1"/>
                  </a:lnTo>
                  <a:cubicBezTo>
                    <a:pt x="1286" y="1"/>
                    <a:pt x="1512" y="1596"/>
                    <a:pt x="1" y="1908"/>
                  </a:cubicBezTo>
                  <a:cubicBezTo>
                    <a:pt x="60" y="1934"/>
                    <a:pt x="146" y="1941"/>
                    <a:pt x="243" y="1941"/>
                  </a:cubicBezTo>
                  <a:cubicBezTo>
                    <a:pt x="396" y="1941"/>
                    <a:pt x="576" y="1922"/>
                    <a:pt x="720" y="1922"/>
                  </a:cubicBezTo>
                  <a:lnTo>
                    <a:pt x="6397" y="2016"/>
                  </a:lnTo>
                  <a:cubicBezTo>
                    <a:pt x="6509" y="1512"/>
                    <a:pt x="6699" y="979"/>
                    <a:pt x="6567" y="616"/>
                  </a:cubicBezTo>
                  <a:lnTo>
                    <a:pt x="6567" y="616"/>
                  </a:lnTo>
                  <a:cubicBezTo>
                    <a:pt x="6587" y="851"/>
                    <a:pt x="6454" y="1183"/>
                    <a:pt x="6254" y="1492"/>
                  </a:cubicBezTo>
                  <a:cubicBezTo>
                    <a:pt x="6304" y="1300"/>
                    <a:pt x="6377" y="664"/>
                    <a:pt x="6204" y="606"/>
                  </a:cubicBezTo>
                  <a:lnTo>
                    <a:pt x="6204" y="606"/>
                  </a:lnTo>
                  <a:cubicBezTo>
                    <a:pt x="6223" y="716"/>
                    <a:pt x="6107" y="1046"/>
                    <a:pt x="5930" y="1291"/>
                  </a:cubicBezTo>
                  <a:cubicBezTo>
                    <a:pt x="5880" y="1237"/>
                    <a:pt x="5932" y="1097"/>
                    <a:pt x="5930" y="1017"/>
                  </a:cubicBezTo>
                  <a:cubicBezTo>
                    <a:pt x="5927" y="556"/>
                    <a:pt x="5833" y="404"/>
                    <a:pt x="5716" y="238"/>
                  </a:cubicBezTo>
                  <a:cubicBezTo>
                    <a:pt x="5648" y="637"/>
                    <a:pt x="5521" y="1094"/>
                    <a:pt x="5278" y="1337"/>
                  </a:cubicBezTo>
                  <a:cubicBezTo>
                    <a:pt x="5365" y="1126"/>
                    <a:pt x="5318" y="886"/>
                    <a:pt x="5284" y="728"/>
                  </a:cubicBezTo>
                  <a:cubicBezTo>
                    <a:pt x="5249" y="574"/>
                    <a:pt x="5154" y="282"/>
                    <a:pt x="4995" y="196"/>
                  </a:cubicBezTo>
                  <a:lnTo>
                    <a:pt x="4995" y="196"/>
                  </a:lnTo>
                  <a:cubicBezTo>
                    <a:pt x="5009" y="329"/>
                    <a:pt x="4926" y="757"/>
                    <a:pt x="4690" y="1037"/>
                  </a:cubicBezTo>
                  <a:cubicBezTo>
                    <a:pt x="4643" y="983"/>
                    <a:pt x="4591" y="863"/>
                    <a:pt x="4544" y="811"/>
                  </a:cubicBezTo>
                  <a:lnTo>
                    <a:pt x="4544" y="811"/>
                  </a:lnTo>
                  <a:cubicBezTo>
                    <a:pt x="4574" y="983"/>
                    <a:pt x="4480" y="1226"/>
                    <a:pt x="4294" y="1439"/>
                  </a:cubicBezTo>
                  <a:cubicBezTo>
                    <a:pt x="4211" y="1394"/>
                    <a:pt x="4232" y="1285"/>
                    <a:pt x="4220" y="1201"/>
                  </a:cubicBezTo>
                  <a:cubicBezTo>
                    <a:pt x="4196" y="1032"/>
                    <a:pt x="3843" y="246"/>
                    <a:pt x="3630" y="203"/>
                  </a:cubicBezTo>
                  <a:lnTo>
                    <a:pt x="3630" y="203"/>
                  </a:lnTo>
                  <a:cubicBezTo>
                    <a:pt x="3621" y="210"/>
                    <a:pt x="3737" y="826"/>
                    <a:pt x="3018" y="1643"/>
                  </a:cubicBezTo>
                  <a:cubicBezTo>
                    <a:pt x="3070" y="1484"/>
                    <a:pt x="3030" y="1138"/>
                    <a:pt x="2870" y="1057"/>
                  </a:cubicBezTo>
                  <a:lnTo>
                    <a:pt x="2870" y="1057"/>
                  </a:lnTo>
                  <a:cubicBezTo>
                    <a:pt x="2889" y="1169"/>
                    <a:pt x="2702" y="1332"/>
                    <a:pt x="2617" y="1458"/>
                  </a:cubicBezTo>
                  <a:cubicBezTo>
                    <a:pt x="2617" y="1458"/>
                    <a:pt x="2835" y="1005"/>
                    <a:pt x="2485" y="867"/>
                  </a:cubicBezTo>
                  <a:cubicBezTo>
                    <a:pt x="2478" y="1057"/>
                    <a:pt x="2343" y="1296"/>
                    <a:pt x="2006" y="1576"/>
                  </a:cubicBezTo>
                  <a:cubicBezTo>
                    <a:pt x="2076" y="875"/>
                    <a:pt x="1502" y="505"/>
                    <a:pt x="12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4" name="Google Shape;774;p19"/>
            <p:cNvSpPr/>
            <p:nvPr/>
          </p:nvSpPr>
          <p:spPr>
            <a:xfrm>
              <a:off x="2483650" y="4240250"/>
              <a:ext cx="113475" cy="49175"/>
            </a:xfrm>
            <a:custGeom>
              <a:avLst/>
              <a:gdLst/>
              <a:ahLst/>
              <a:cxnLst/>
              <a:rect l="l" t="t" r="r" b="b"/>
              <a:pathLst>
                <a:path w="4539" h="1967" extrusionOk="0">
                  <a:moveTo>
                    <a:pt x="1802" y="1"/>
                  </a:moveTo>
                  <a:lnTo>
                    <a:pt x="1802" y="1"/>
                  </a:lnTo>
                  <a:cubicBezTo>
                    <a:pt x="1904" y="569"/>
                    <a:pt x="1815" y="453"/>
                    <a:pt x="1710" y="1151"/>
                  </a:cubicBezTo>
                  <a:cubicBezTo>
                    <a:pt x="1500" y="1081"/>
                    <a:pt x="1523" y="855"/>
                    <a:pt x="1555" y="672"/>
                  </a:cubicBezTo>
                  <a:lnTo>
                    <a:pt x="1555" y="672"/>
                  </a:lnTo>
                  <a:cubicBezTo>
                    <a:pt x="1299" y="838"/>
                    <a:pt x="1157" y="1136"/>
                    <a:pt x="1034" y="1386"/>
                  </a:cubicBezTo>
                  <a:cubicBezTo>
                    <a:pt x="767" y="1201"/>
                    <a:pt x="943" y="772"/>
                    <a:pt x="996" y="521"/>
                  </a:cubicBezTo>
                  <a:lnTo>
                    <a:pt x="996" y="521"/>
                  </a:lnTo>
                  <a:cubicBezTo>
                    <a:pt x="482" y="861"/>
                    <a:pt x="1" y="1388"/>
                    <a:pt x="128" y="1967"/>
                  </a:cubicBezTo>
                  <a:lnTo>
                    <a:pt x="4538" y="1910"/>
                  </a:lnTo>
                  <a:cubicBezTo>
                    <a:pt x="4465" y="1620"/>
                    <a:pt x="4243" y="1434"/>
                    <a:pt x="4107" y="1240"/>
                  </a:cubicBezTo>
                  <a:cubicBezTo>
                    <a:pt x="4041" y="1145"/>
                    <a:pt x="3918" y="875"/>
                    <a:pt x="3816" y="781"/>
                  </a:cubicBezTo>
                  <a:cubicBezTo>
                    <a:pt x="3741" y="914"/>
                    <a:pt x="3725" y="1066"/>
                    <a:pt x="3718" y="1212"/>
                  </a:cubicBezTo>
                  <a:cubicBezTo>
                    <a:pt x="3690" y="1167"/>
                    <a:pt x="3542" y="1083"/>
                    <a:pt x="3510" y="1044"/>
                  </a:cubicBezTo>
                  <a:cubicBezTo>
                    <a:pt x="3479" y="1094"/>
                    <a:pt x="3416" y="1133"/>
                    <a:pt x="3384" y="1187"/>
                  </a:cubicBezTo>
                  <a:cubicBezTo>
                    <a:pt x="3295" y="1110"/>
                    <a:pt x="3144" y="1071"/>
                    <a:pt x="3075" y="964"/>
                  </a:cubicBezTo>
                  <a:cubicBezTo>
                    <a:pt x="3041" y="1024"/>
                    <a:pt x="2899" y="1161"/>
                    <a:pt x="2862" y="1240"/>
                  </a:cubicBezTo>
                  <a:cubicBezTo>
                    <a:pt x="2822" y="1172"/>
                    <a:pt x="2757" y="1124"/>
                    <a:pt x="2732" y="1038"/>
                  </a:cubicBezTo>
                  <a:lnTo>
                    <a:pt x="2732" y="1038"/>
                  </a:lnTo>
                  <a:cubicBezTo>
                    <a:pt x="2735" y="1159"/>
                    <a:pt x="2714" y="1281"/>
                    <a:pt x="2709" y="1404"/>
                  </a:cubicBezTo>
                  <a:cubicBezTo>
                    <a:pt x="2306" y="629"/>
                    <a:pt x="2340" y="732"/>
                    <a:pt x="1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5" name="Google Shape;775;p19"/>
            <p:cNvSpPr/>
            <p:nvPr/>
          </p:nvSpPr>
          <p:spPr>
            <a:xfrm>
              <a:off x="2086175" y="4231550"/>
              <a:ext cx="207800" cy="60925"/>
            </a:xfrm>
            <a:custGeom>
              <a:avLst/>
              <a:gdLst/>
              <a:ahLst/>
              <a:cxnLst/>
              <a:rect l="l" t="t" r="r" b="b"/>
              <a:pathLst>
                <a:path w="8312" h="2437" extrusionOk="0">
                  <a:moveTo>
                    <a:pt x="7681" y="1"/>
                  </a:moveTo>
                  <a:lnTo>
                    <a:pt x="7681" y="1"/>
                  </a:lnTo>
                  <a:cubicBezTo>
                    <a:pt x="7131" y="627"/>
                    <a:pt x="6191" y="1076"/>
                    <a:pt x="5903" y="1950"/>
                  </a:cubicBezTo>
                  <a:cubicBezTo>
                    <a:pt x="5619" y="1595"/>
                    <a:pt x="5574" y="1293"/>
                    <a:pt x="5669" y="1056"/>
                  </a:cubicBezTo>
                  <a:lnTo>
                    <a:pt x="5669" y="1056"/>
                  </a:lnTo>
                  <a:cubicBezTo>
                    <a:pt x="5143" y="1220"/>
                    <a:pt x="5180" y="1790"/>
                    <a:pt x="5180" y="1790"/>
                  </a:cubicBezTo>
                  <a:cubicBezTo>
                    <a:pt x="5138" y="1630"/>
                    <a:pt x="4984" y="1425"/>
                    <a:pt x="5069" y="1284"/>
                  </a:cubicBezTo>
                  <a:lnTo>
                    <a:pt x="5069" y="1284"/>
                  </a:lnTo>
                  <a:cubicBezTo>
                    <a:pt x="4817" y="1383"/>
                    <a:pt x="4580" y="1811"/>
                    <a:pt x="4562" y="2010"/>
                  </a:cubicBezTo>
                  <a:cubicBezTo>
                    <a:pt x="4074" y="981"/>
                    <a:pt x="4554" y="216"/>
                    <a:pt x="4548" y="207"/>
                  </a:cubicBezTo>
                  <a:lnTo>
                    <a:pt x="4548" y="207"/>
                  </a:lnTo>
                  <a:cubicBezTo>
                    <a:pt x="4251" y="258"/>
                    <a:pt x="3369" y="1230"/>
                    <a:pt x="3248" y="1439"/>
                  </a:cubicBezTo>
                  <a:cubicBezTo>
                    <a:pt x="3187" y="1544"/>
                    <a:pt x="3156" y="1678"/>
                    <a:pt x="3025" y="1734"/>
                  </a:cubicBezTo>
                  <a:cubicBezTo>
                    <a:pt x="2899" y="1463"/>
                    <a:pt x="2909" y="1159"/>
                    <a:pt x="3041" y="946"/>
                  </a:cubicBezTo>
                  <a:lnTo>
                    <a:pt x="3041" y="946"/>
                  </a:lnTo>
                  <a:cubicBezTo>
                    <a:pt x="2952" y="1010"/>
                    <a:pt x="2821" y="1157"/>
                    <a:pt x="2731" y="1225"/>
                  </a:cubicBezTo>
                  <a:cubicBezTo>
                    <a:pt x="2577" y="873"/>
                    <a:pt x="2701" y="338"/>
                    <a:pt x="2792" y="174"/>
                  </a:cubicBezTo>
                  <a:lnTo>
                    <a:pt x="2792" y="174"/>
                  </a:lnTo>
                  <a:cubicBezTo>
                    <a:pt x="2540" y="277"/>
                    <a:pt x="2261" y="640"/>
                    <a:pt x="2133" y="829"/>
                  </a:cubicBezTo>
                  <a:cubicBezTo>
                    <a:pt x="2001" y="1025"/>
                    <a:pt x="1813" y="1324"/>
                    <a:pt x="1810" y="1587"/>
                  </a:cubicBezTo>
                  <a:cubicBezTo>
                    <a:pt x="1630" y="1281"/>
                    <a:pt x="1709" y="709"/>
                    <a:pt x="1838" y="212"/>
                  </a:cubicBezTo>
                  <a:lnTo>
                    <a:pt x="1838" y="212"/>
                  </a:lnTo>
                  <a:cubicBezTo>
                    <a:pt x="1597" y="416"/>
                    <a:pt x="1395" y="603"/>
                    <a:pt x="1141" y="1176"/>
                  </a:cubicBezTo>
                  <a:cubicBezTo>
                    <a:pt x="1097" y="1275"/>
                    <a:pt x="1087" y="1450"/>
                    <a:pt x="993" y="1518"/>
                  </a:cubicBezTo>
                  <a:cubicBezTo>
                    <a:pt x="899" y="1209"/>
                    <a:pt x="926" y="798"/>
                    <a:pt x="1009" y="660"/>
                  </a:cubicBezTo>
                  <a:lnTo>
                    <a:pt x="1009" y="660"/>
                  </a:lnTo>
                  <a:cubicBezTo>
                    <a:pt x="755" y="728"/>
                    <a:pt x="506" y="1523"/>
                    <a:pt x="466" y="1762"/>
                  </a:cubicBezTo>
                  <a:cubicBezTo>
                    <a:pt x="376" y="1373"/>
                    <a:pt x="381" y="957"/>
                    <a:pt x="533" y="666"/>
                  </a:cubicBezTo>
                  <a:lnTo>
                    <a:pt x="533" y="666"/>
                  </a:lnTo>
                  <a:cubicBezTo>
                    <a:pt x="170" y="1114"/>
                    <a:pt x="127" y="1782"/>
                    <a:pt x="0" y="2410"/>
                  </a:cubicBezTo>
                  <a:lnTo>
                    <a:pt x="7375" y="2403"/>
                  </a:lnTo>
                  <a:cubicBezTo>
                    <a:pt x="7571" y="2406"/>
                    <a:pt x="7808" y="2436"/>
                    <a:pt x="8013" y="2436"/>
                  </a:cubicBezTo>
                  <a:cubicBezTo>
                    <a:pt x="8126" y="2436"/>
                    <a:pt x="8229" y="2427"/>
                    <a:pt x="8311" y="2400"/>
                  </a:cubicBezTo>
                  <a:cubicBezTo>
                    <a:pt x="6529" y="1983"/>
                    <a:pt x="7681" y="1"/>
                    <a:pt x="7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6" name="Google Shape;776;p19"/>
            <p:cNvSpPr/>
            <p:nvPr/>
          </p:nvSpPr>
          <p:spPr>
            <a:xfrm>
              <a:off x="1953850" y="4239500"/>
              <a:ext cx="167500" cy="50375"/>
            </a:xfrm>
            <a:custGeom>
              <a:avLst/>
              <a:gdLst/>
              <a:ahLst/>
              <a:cxnLst/>
              <a:rect l="l" t="t" r="r" b="b"/>
              <a:pathLst>
                <a:path w="6700" h="2015" extrusionOk="0">
                  <a:moveTo>
                    <a:pt x="1286" y="0"/>
                  </a:moveTo>
                  <a:cubicBezTo>
                    <a:pt x="1286" y="0"/>
                    <a:pt x="1512" y="1596"/>
                    <a:pt x="1" y="1908"/>
                  </a:cubicBezTo>
                  <a:cubicBezTo>
                    <a:pt x="60" y="1933"/>
                    <a:pt x="146" y="1941"/>
                    <a:pt x="243" y="1941"/>
                  </a:cubicBezTo>
                  <a:cubicBezTo>
                    <a:pt x="396" y="1941"/>
                    <a:pt x="576" y="1922"/>
                    <a:pt x="720" y="1922"/>
                  </a:cubicBezTo>
                  <a:lnTo>
                    <a:pt x="6396" y="2014"/>
                  </a:lnTo>
                  <a:cubicBezTo>
                    <a:pt x="6510" y="1512"/>
                    <a:pt x="6699" y="978"/>
                    <a:pt x="6567" y="616"/>
                  </a:cubicBezTo>
                  <a:lnTo>
                    <a:pt x="6567" y="616"/>
                  </a:lnTo>
                  <a:cubicBezTo>
                    <a:pt x="6588" y="850"/>
                    <a:pt x="6453" y="1182"/>
                    <a:pt x="6253" y="1492"/>
                  </a:cubicBezTo>
                  <a:cubicBezTo>
                    <a:pt x="6304" y="1300"/>
                    <a:pt x="6377" y="663"/>
                    <a:pt x="6204" y="605"/>
                  </a:cubicBezTo>
                  <a:lnTo>
                    <a:pt x="6204" y="605"/>
                  </a:lnTo>
                  <a:cubicBezTo>
                    <a:pt x="6222" y="716"/>
                    <a:pt x="6106" y="1045"/>
                    <a:pt x="5930" y="1290"/>
                  </a:cubicBezTo>
                  <a:cubicBezTo>
                    <a:pt x="5879" y="1237"/>
                    <a:pt x="5931" y="1095"/>
                    <a:pt x="5930" y="1016"/>
                  </a:cubicBezTo>
                  <a:cubicBezTo>
                    <a:pt x="5926" y="555"/>
                    <a:pt x="5832" y="404"/>
                    <a:pt x="5715" y="237"/>
                  </a:cubicBezTo>
                  <a:cubicBezTo>
                    <a:pt x="5647" y="637"/>
                    <a:pt x="5519" y="1092"/>
                    <a:pt x="5277" y="1337"/>
                  </a:cubicBezTo>
                  <a:cubicBezTo>
                    <a:pt x="5365" y="1126"/>
                    <a:pt x="5318" y="886"/>
                    <a:pt x="5283" y="727"/>
                  </a:cubicBezTo>
                  <a:cubicBezTo>
                    <a:pt x="5249" y="574"/>
                    <a:pt x="5154" y="281"/>
                    <a:pt x="4994" y="195"/>
                  </a:cubicBezTo>
                  <a:lnTo>
                    <a:pt x="4994" y="195"/>
                  </a:lnTo>
                  <a:cubicBezTo>
                    <a:pt x="5009" y="328"/>
                    <a:pt x="4925" y="757"/>
                    <a:pt x="4690" y="1036"/>
                  </a:cubicBezTo>
                  <a:cubicBezTo>
                    <a:pt x="4643" y="981"/>
                    <a:pt x="4591" y="862"/>
                    <a:pt x="4544" y="811"/>
                  </a:cubicBezTo>
                  <a:lnTo>
                    <a:pt x="4544" y="811"/>
                  </a:lnTo>
                  <a:cubicBezTo>
                    <a:pt x="4574" y="981"/>
                    <a:pt x="4480" y="1226"/>
                    <a:pt x="4293" y="1439"/>
                  </a:cubicBezTo>
                  <a:cubicBezTo>
                    <a:pt x="4211" y="1393"/>
                    <a:pt x="4232" y="1285"/>
                    <a:pt x="4219" y="1201"/>
                  </a:cubicBezTo>
                  <a:cubicBezTo>
                    <a:pt x="4196" y="1032"/>
                    <a:pt x="3843" y="246"/>
                    <a:pt x="3629" y="201"/>
                  </a:cubicBezTo>
                  <a:lnTo>
                    <a:pt x="3629" y="201"/>
                  </a:lnTo>
                  <a:cubicBezTo>
                    <a:pt x="3621" y="210"/>
                    <a:pt x="3737" y="825"/>
                    <a:pt x="3017" y="1642"/>
                  </a:cubicBezTo>
                  <a:cubicBezTo>
                    <a:pt x="3069" y="1482"/>
                    <a:pt x="3029" y="1137"/>
                    <a:pt x="2869" y="1055"/>
                  </a:cubicBezTo>
                  <a:lnTo>
                    <a:pt x="2869" y="1055"/>
                  </a:lnTo>
                  <a:cubicBezTo>
                    <a:pt x="2889" y="1169"/>
                    <a:pt x="2701" y="1331"/>
                    <a:pt x="2616" y="1458"/>
                  </a:cubicBezTo>
                  <a:cubicBezTo>
                    <a:pt x="2616" y="1458"/>
                    <a:pt x="2835" y="1005"/>
                    <a:pt x="2484" y="866"/>
                  </a:cubicBezTo>
                  <a:cubicBezTo>
                    <a:pt x="2478" y="1055"/>
                    <a:pt x="2342" y="1296"/>
                    <a:pt x="2005" y="1576"/>
                  </a:cubicBezTo>
                  <a:cubicBezTo>
                    <a:pt x="2074" y="875"/>
                    <a:pt x="1500" y="505"/>
                    <a:pt x="1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7" name="Google Shape;777;p19"/>
            <p:cNvSpPr/>
            <p:nvPr/>
          </p:nvSpPr>
          <p:spPr>
            <a:xfrm>
              <a:off x="2272225" y="4240225"/>
              <a:ext cx="113475" cy="49225"/>
            </a:xfrm>
            <a:custGeom>
              <a:avLst/>
              <a:gdLst/>
              <a:ahLst/>
              <a:cxnLst/>
              <a:rect l="l" t="t" r="r" b="b"/>
              <a:pathLst>
                <a:path w="4539" h="1969" extrusionOk="0">
                  <a:moveTo>
                    <a:pt x="1802" y="1"/>
                  </a:moveTo>
                  <a:lnTo>
                    <a:pt x="1802" y="1"/>
                  </a:lnTo>
                  <a:cubicBezTo>
                    <a:pt x="1905" y="568"/>
                    <a:pt x="1815" y="452"/>
                    <a:pt x="1712" y="1152"/>
                  </a:cubicBezTo>
                  <a:cubicBezTo>
                    <a:pt x="1501" y="1082"/>
                    <a:pt x="1523" y="856"/>
                    <a:pt x="1556" y="673"/>
                  </a:cubicBezTo>
                  <a:lnTo>
                    <a:pt x="1556" y="673"/>
                  </a:lnTo>
                  <a:cubicBezTo>
                    <a:pt x="1301" y="839"/>
                    <a:pt x="1158" y="1137"/>
                    <a:pt x="1034" y="1388"/>
                  </a:cubicBezTo>
                  <a:cubicBezTo>
                    <a:pt x="768" y="1203"/>
                    <a:pt x="943" y="775"/>
                    <a:pt x="996" y="523"/>
                  </a:cubicBezTo>
                  <a:lnTo>
                    <a:pt x="996" y="523"/>
                  </a:lnTo>
                  <a:cubicBezTo>
                    <a:pt x="484" y="863"/>
                    <a:pt x="1" y="1390"/>
                    <a:pt x="128" y="1969"/>
                  </a:cubicBezTo>
                  <a:lnTo>
                    <a:pt x="4539" y="1912"/>
                  </a:lnTo>
                  <a:cubicBezTo>
                    <a:pt x="4465" y="1620"/>
                    <a:pt x="4244" y="1432"/>
                    <a:pt x="4109" y="1240"/>
                  </a:cubicBezTo>
                  <a:cubicBezTo>
                    <a:pt x="4042" y="1145"/>
                    <a:pt x="3919" y="873"/>
                    <a:pt x="3817" y="781"/>
                  </a:cubicBezTo>
                  <a:cubicBezTo>
                    <a:pt x="3742" y="913"/>
                    <a:pt x="3726" y="1066"/>
                    <a:pt x="3720" y="1211"/>
                  </a:cubicBezTo>
                  <a:cubicBezTo>
                    <a:pt x="3690" y="1166"/>
                    <a:pt x="3543" y="1083"/>
                    <a:pt x="3510" y="1044"/>
                  </a:cubicBezTo>
                  <a:cubicBezTo>
                    <a:pt x="3479" y="1094"/>
                    <a:pt x="3416" y="1132"/>
                    <a:pt x="3384" y="1186"/>
                  </a:cubicBezTo>
                  <a:cubicBezTo>
                    <a:pt x="3295" y="1110"/>
                    <a:pt x="3145" y="1068"/>
                    <a:pt x="3077" y="963"/>
                  </a:cubicBezTo>
                  <a:cubicBezTo>
                    <a:pt x="3041" y="1024"/>
                    <a:pt x="2900" y="1161"/>
                    <a:pt x="2863" y="1240"/>
                  </a:cubicBezTo>
                  <a:cubicBezTo>
                    <a:pt x="2824" y="1171"/>
                    <a:pt x="2757" y="1124"/>
                    <a:pt x="2733" y="1037"/>
                  </a:cubicBezTo>
                  <a:lnTo>
                    <a:pt x="2733" y="1037"/>
                  </a:lnTo>
                  <a:cubicBezTo>
                    <a:pt x="2735" y="1158"/>
                    <a:pt x="2714" y="1281"/>
                    <a:pt x="2709" y="1404"/>
                  </a:cubicBezTo>
                  <a:cubicBezTo>
                    <a:pt x="2307" y="629"/>
                    <a:pt x="2340" y="731"/>
                    <a:pt x="1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8" name="Google Shape;778;p19"/>
            <p:cNvSpPr/>
            <p:nvPr/>
          </p:nvSpPr>
          <p:spPr>
            <a:xfrm>
              <a:off x="2168200" y="4126000"/>
              <a:ext cx="12425" cy="165000"/>
            </a:xfrm>
            <a:custGeom>
              <a:avLst/>
              <a:gdLst/>
              <a:ahLst/>
              <a:cxnLst/>
              <a:rect l="l" t="t" r="r" b="b"/>
              <a:pathLst>
                <a:path w="497" h="6600" extrusionOk="0">
                  <a:moveTo>
                    <a:pt x="0" y="0"/>
                  </a:moveTo>
                  <a:lnTo>
                    <a:pt x="0" y="6600"/>
                  </a:lnTo>
                  <a:lnTo>
                    <a:pt x="497" y="6600"/>
                  </a:lnTo>
                  <a:lnTo>
                    <a:pt x="285" y="0"/>
                  </a:lnTo>
                  <a:close/>
                </a:path>
              </a:pathLst>
            </a:custGeom>
            <a:solidFill>
              <a:srgbClr val="61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9" name="Google Shape;779;p19"/>
            <p:cNvSpPr/>
            <p:nvPr/>
          </p:nvSpPr>
          <p:spPr>
            <a:xfrm>
              <a:off x="1980125" y="3848400"/>
              <a:ext cx="395650" cy="366600"/>
            </a:xfrm>
            <a:custGeom>
              <a:avLst/>
              <a:gdLst/>
              <a:ahLst/>
              <a:cxnLst/>
              <a:rect l="l" t="t" r="r" b="b"/>
              <a:pathLst>
                <a:path w="15826" h="14664" extrusionOk="0">
                  <a:moveTo>
                    <a:pt x="7913" y="1"/>
                  </a:moveTo>
                  <a:cubicBezTo>
                    <a:pt x="3855" y="697"/>
                    <a:pt x="1" y="4280"/>
                    <a:pt x="1" y="8172"/>
                  </a:cubicBezTo>
                  <a:cubicBezTo>
                    <a:pt x="1" y="12038"/>
                    <a:pt x="3925" y="14663"/>
                    <a:pt x="7830" y="14663"/>
                  </a:cubicBezTo>
                  <a:cubicBezTo>
                    <a:pt x="7858" y="14663"/>
                    <a:pt x="7885" y="14663"/>
                    <a:pt x="7913" y="14663"/>
                  </a:cubicBezTo>
                  <a:cubicBezTo>
                    <a:pt x="11820" y="14626"/>
                    <a:pt x="15825" y="12065"/>
                    <a:pt x="15825" y="8172"/>
                  </a:cubicBezTo>
                  <a:cubicBezTo>
                    <a:pt x="15825" y="4279"/>
                    <a:pt x="11898" y="581"/>
                    <a:pt x="79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0" name="Google Shape;780;p19"/>
            <p:cNvSpPr/>
            <p:nvPr/>
          </p:nvSpPr>
          <p:spPr>
            <a:xfrm>
              <a:off x="1980150" y="3848400"/>
              <a:ext cx="394625" cy="226700"/>
            </a:xfrm>
            <a:custGeom>
              <a:avLst/>
              <a:gdLst/>
              <a:ahLst/>
              <a:cxnLst/>
              <a:rect l="l" t="t" r="r" b="b"/>
              <a:pathLst>
                <a:path w="15785" h="9068" extrusionOk="0">
                  <a:moveTo>
                    <a:pt x="7914" y="1"/>
                  </a:moveTo>
                  <a:cubicBezTo>
                    <a:pt x="3855" y="697"/>
                    <a:pt x="1" y="4280"/>
                    <a:pt x="1" y="8172"/>
                  </a:cubicBezTo>
                  <a:cubicBezTo>
                    <a:pt x="1" y="8480"/>
                    <a:pt x="29" y="8778"/>
                    <a:pt x="77" y="9068"/>
                  </a:cubicBezTo>
                  <a:cubicBezTo>
                    <a:pt x="51" y="8859"/>
                    <a:pt x="39" y="8645"/>
                    <a:pt x="39" y="8428"/>
                  </a:cubicBezTo>
                  <a:cubicBezTo>
                    <a:pt x="39" y="4534"/>
                    <a:pt x="3891" y="954"/>
                    <a:pt x="7950" y="256"/>
                  </a:cubicBezTo>
                  <a:cubicBezTo>
                    <a:pt x="11612" y="790"/>
                    <a:pt x="15223" y="3957"/>
                    <a:pt x="15784" y="7490"/>
                  </a:cubicBezTo>
                  <a:cubicBezTo>
                    <a:pt x="15363" y="3855"/>
                    <a:pt x="11665" y="548"/>
                    <a:pt x="79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1" name="Google Shape;781;p19"/>
            <p:cNvSpPr/>
            <p:nvPr/>
          </p:nvSpPr>
          <p:spPr>
            <a:xfrm>
              <a:off x="1980175" y="3948825"/>
              <a:ext cx="395625" cy="266150"/>
            </a:xfrm>
            <a:custGeom>
              <a:avLst/>
              <a:gdLst/>
              <a:ahLst/>
              <a:cxnLst/>
              <a:rect l="l" t="t" r="r" b="b"/>
              <a:pathLst>
                <a:path w="15825" h="10646" extrusionOk="0">
                  <a:moveTo>
                    <a:pt x="1464" y="1"/>
                  </a:moveTo>
                  <a:lnTo>
                    <a:pt x="1464" y="1"/>
                  </a:lnTo>
                  <a:cubicBezTo>
                    <a:pt x="555" y="1248"/>
                    <a:pt x="1" y="2678"/>
                    <a:pt x="1" y="4154"/>
                  </a:cubicBezTo>
                  <a:cubicBezTo>
                    <a:pt x="1" y="8020"/>
                    <a:pt x="3924" y="10645"/>
                    <a:pt x="7829" y="10645"/>
                  </a:cubicBezTo>
                  <a:cubicBezTo>
                    <a:pt x="7857" y="10645"/>
                    <a:pt x="7885" y="10645"/>
                    <a:pt x="7913" y="10645"/>
                  </a:cubicBezTo>
                  <a:cubicBezTo>
                    <a:pt x="11819" y="10608"/>
                    <a:pt x="15824" y="8046"/>
                    <a:pt x="15824" y="4154"/>
                  </a:cubicBezTo>
                  <a:cubicBezTo>
                    <a:pt x="15823" y="3440"/>
                    <a:pt x="15690" y="2731"/>
                    <a:pt x="15449" y="2047"/>
                  </a:cubicBezTo>
                  <a:cubicBezTo>
                    <a:pt x="14590" y="4977"/>
                    <a:pt x="11549" y="6821"/>
                    <a:pt x="8571" y="6852"/>
                  </a:cubicBezTo>
                  <a:cubicBezTo>
                    <a:pt x="8546" y="6852"/>
                    <a:pt x="8521" y="6853"/>
                    <a:pt x="8496" y="6853"/>
                  </a:cubicBezTo>
                  <a:cubicBezTo>
                    <a:pt x="4984" y="6853"/>
                    <a:pt x="1453" y="4226"/>
                    <a:pt x="1453" y="362"/>
                  </a:cubicBezTo>
                  <a:cubicBezTo>
                    <a:pt x="1453" y="241"/>
                    <a:pt x="1457" y="121"/>
                    <a:pt x="14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2" name="Google Shape;782;p19"/>
            <p:cNvSpPr/>
            <p:nvPr/>
          </p:nvSpPr>
          <p:spPr>
            <a:xfrm>
              <a:off x="2120775" y="3973925"/>
              <a:ext cx="37600" cy="19050"/>
            </a:xfrm>
            <a:custGeom>
              <a:avLst/>
              <a:gdLst/>
              <a:ahLst/>
              <a:cxnLst/>
              <a:rect l="l" t="t" r="r" b="b"/>
              <a:pathLst>
                <a:path w="1504" h="762" extrusionOk="0">
                  <a:moveTo>
                    <a:pt x="1045" y="0"/>
                  </a:moveTo>
                  <a:cubicBezTo>
                    <a:pt x="599" y="0"/>
                    <a:pt x="1" y="91"/>
                    <a:pt x="102" y="594"/>
                  </a:cubicBezTo>
                  <a:cubicBezTo>
                    <a:pt x="124" y="699"/>
                    <a:pt x="207" y="762"/>
                    <a:pt x="342" y="762"/>
                  </a:cubicBezTo>
                  <a:cubicBezTo>
                    <a:pt x="583" y="762"/>
                    <a:pt x="989" y="558"/>
                    <a:pt x="1503" y="30"/>
                  </a:cubicBezTo>
                  <a:cubicBezTo>
                    <a:pt x="1503" y="30"/>
                    <a:pt x="1299" y="0"/>
                    <a:pt x="10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3" name="Google Shape;783;p19"/>
            <p:cNvSpPr/>
            <p:nvPr/>
          </p:nvSpPr>
          <p:spPr>
            <a:xfrm>
              <a:off x="2141125" y="4130350"/>
              <a:ext cx="39375" cy="23875"/>
            </a:xfrm>
            <a:custGeom>
              <a:avLst/>
              <a:gdLst/>
              <a:ahLst/>
              <a:cxnLst/>
              <a:rect l="l" t="t" r="r" b="b"/>
              <a:pathLst>
                <a:path w="1575" h="955" extrusionOk="0">
                  <a:moveTo>
                    <a:pt x="1575" y="0"/>
                  </a:moveTo>
                  <a:cubicBezTo>
                    <a:pt x="1574" y="0"/>
                    <a:pt x="1" y="91"/>
                    <a:pt x="314" y="830"/>
                  </a:cubicBezTo>
                  <a:cubicBezTo>
                    <a:pt x="348" y="909"/>
                    <a:pt x="416" y="954"/>
                    <a:pt x="510" y="954"/>
                  </a:cubicBezTo>
                  <a:cubicBezTo>
                    <a:pt x="742" y="954"/>
                    <a:pt x="1134" y="685"/>
                    <a:pt x="15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4" name="Google Shape;784;p19"/>
            <p:cNvSpPr/>
            <p:nvPr/>
          </p:nvSpPr>
          <p:spPr>
            <a:xfrm>
              <a:off x="2228875" y="4089350"/>
              <a:ext cx="37575" cy="19050"/>
            </a:xfrm>
            <a:custGeom>
              <a:avLst/>
              <a:gdLst/>
              <a:ahLst/>
              <a:cxnLst/>
              <a:rect l="l" t="t" r="r" b="b"/>
              <a:pathLst>
                <a:path w="1503" h="762" extrusionOk="0">
                  <a:moveTo>
                    <a:pt x="1045" y="0"/>
                  </a:moveTo>
                  <a:cubicBezTo>
                    <a:pt x="598" y="0"/>
                    <a:pt x="0" y="91"/>
                    <a:pt x="103" y="593"/>
                  </a:cubicBezTo>
                  <a:cubicBezTo>
                    <a:pt x="125" y="698"/>
                    <a:pt x="208" y="761"/>
                    <a:pt x="342" y="761"/>
                  </a:cubicBezTo>
                  <a:cubicBezTo>
                    <a:pt x="583" y="761"/>
                    <a:pt x="990" y="558"/>
                    <a:pt x="1503" y="30"/>
                  </a:cubicBezTo>
                  <a:cubicBezTo>
                    <a:pt x="1503" y="30"/>
                    <a:pt x="1298" y="0"/>
                    <a:pt x="10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5" name="Google Shape;785;p19"/>
            <p:cNvSpPr/>
            <p:nvPr/>
          </p:nvSpPr>
          <p:spPr>
            <a:xfrm>
              <a:off x="2091275" y="4039250"/>
              <a:ext cx="39275" cy="28500"/>
            </a:xfrm>
            <a:custGeom>
              <a:avLst/>
              <a:gdLst/>
              <a:ahLst/>
              <a:cxnLst/>
              <a:rect l="l" t="t" r="r" b="b"/>
              <a:pathLst>
                <a:path w="1571" h="1140" extrusionOk="0">
                  <a:moveTo>
                    <a:pt x="743" y="0"/>
                  </a:moveTo>
                  <a:cubicBezTo>
                    <a:pt x="384" y="0"/>
                    <a:pt x="1" y="177"/>
                    <a:pt x="1" y="177"/>
                  </a:cubicBezTo>
                  <a:cubicBezTo>
                    <a:pt x="1" y="177"/>
                    <a:pt x="804" y="1139"/>
                    <a:pt x="1131" y="1139"/>
                  </a:cubicBezTo>
                  <a:cubicBezTo>
                    <a:pt x="1220" y="1139"/>
                    <a:pt x="1274" y="1068"/>
                    <a:pt x="1267" y="889"/>
                  </a:cubicBezTo>
                  <a:cubicBezTo>
                    <a:pt x="1267" y="889"/>
                    <a:pt x="1570" y="874"/>
                    <a:pt x="1289" y="292"/>
                  </a:cubicBezTo>
                  <a:cubicBezTo>
                    <a:pt x="1181" y="69"/>
                    <a:pt x="967" y="0"/>
                    <a:pt x="7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6" name="Google Shape;786;p19"/>
            <p:cNvSpPr/>
            <p:nvPr/>
          </p:nvSpPr>
          <p:spPr>
            <a:xfrm>
              <a:off x="2051225" y="4107700"/>
              <a:ext cx="43350" cy="18425"/>
            </a:xfrm>
            <a:custGeom>
              <a:avLst/>
              <a:gdLst/>
              <a:ahLst/>
              <a:cxnLst/>
              <a:rect l="l" t="t" r="r" b="b"/>
              <a:pathLst>
                <a:path w="1734" h="737" extrusionOk="0">
                  <a:moveTo>
                    <a:pt x="1095" y="0"/>
                  </a:moveTo>
                  <a:cubicBezTo>
                    <a:pt x="845" y="0"/>
                    <a:pt x="495" y="99"/>
                    <a:pt x="0" y="343"/>
                  </a:cubicBezTo>
                  <a:cubicBezTo>
                    <a:pt x="0" y="343"/>
                    <a:pt x="941" y="736"/>
                    <a:pt x="1422" y="736"/>
                  </a:cubicBezTo>
                  <a:cubicBezTo>
                    <a:pt x="1614" y="736"/>
                    <a:pt x="1733" y="673"/>
                    <a:pt x="1688" y="496"/>
                  </a:cubicBezTo>
                  <a:cubicBezTo>
                    <a:pt x="1616" y="217"/>
                    <a:pt x="1466" y="0"/>
                    <a:pt x="10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7" name="Google Shape;787;p19"/>
            <p:cNvSpPr/>
            <p:nvPr/>
          </p:nvSpPr>
          <p:spPr>
            <a:xfrm>
              <a:off x="2293950" y="4104025"/>
              <a:ext cx="43350" cy="18425"/>
            </a:xfrm>
            <a:custGeom>
              <a:avLst/>
              <a:gdLst/>
              <a:ahLst/>
              <a:cxnLst/>
              <a:rect l="l" t="t" r="r" b="b"/>
              <a:pathLst>
                <a:path w="1734" h="737" extrusionOk="0">
                  <a:moveTo>
                    <a:pt x="1096" y="1"/>
                  </a:moveTo>
                  <a:cubicBezTo>
                    <a:pt x="845" y="1"/>
                    <a:pt x="495" y="99"/>
                    <a:pt x="0" y="344"/>
                  </a:cubicBezTo>
                  <a:cubicBezTo>
                    <a:pt x="0" y="344"/>
                    <a:pt x="942" y="736"/>
                    <a:pt x="1423" y="736"/>
                  </a:cubicBezTo>
                  <a:cubicBezTo>
                    <a:pt x="1615" y="736"/>
                    <a:pt x="1734" y="673"/>
                    <a:pt x="1688" y="497"/>
                  </a:cubicBezTo>
                  <a:cubicBezTo>
                    <a:pt x="1617" y="217"/>
                    <a:pt x="1466" y="1"/>
                    <a:pt x="10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8" name="Google Shape;788;p19"/>
            <p:cNvSpPr/>
            <p:nvPr/>
          </p:nvSpPr>
          <p:spPr>
            <a:xfrm>
              <a:off x="2248125" y="4034425"/>
              <a:ext cx="43375" cy="18425"/>
            </a:xfrm>
            <a:custGeom>
              <a:avLst/>
              <a:gdLst/>
              <a:ahLst/>
              <a:cxnLst/>
              <a:rect l="l" t="t" r="r" b="b"/>
              <a:pathLst>
                <a:path w="1735" h="737" extrusionOk="0">
                  <a:moveTo>
                    <a:pt x="1096" y="1"/>
                  </a:moveTo>
                  <a:cubicBezTo>
                    <a:pt x="845" y="1"/>
                    <a:pt x="495" y="99"/>
                    <a:pt x="0" y="344"/>
                  </a:cubicBezTo>
                  <a:cubicBezTo>
                    <a:pt x="0" y="344"/>
                    <a:pt x="942" y="737"/>
                    <a:pt x="1423" y="737"/>
                  </a:cubicBezTo>
                  <a:cubicBezTo>
                    <a:pt x="1616" y="737"/>
                    <a:pt x="1735" y="674"/>
                    <a:pt x="1689" y="497"/>
                  </a:cubicBezTo>
                  <a:cubicBezTo>
                    <a:pt x="1617" y="217"/>
                    <a:pt x="1467" y="1"/>
                    <a:pt x="10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9" name="Google Shape;789;p19"/>
            <p:cNvSpPr/>
            <p:nvPr/>
          </p:nvSpPr>
          <p:spPr>
            <a:xfrm>
              <a:off x="2050075" y="3938850"/>
              <a:ext cx="26250" cy="41475"/>
            </a:xfrm>
            <a:custGeom>
              <a:avLst/>
              <a:gdLst/>
              <a:ahLst/>
              <a:cxnLst/>
              <a:rect l="l" t="t" r="r" b="b"/>
              <a:pathLst>
                <a:path w="1050" h="1659" extrusionOk="0">
                  <a:moveTo>
                    <a:pt x="0" y="0"/>
                  </a:moveTo>
                  <a:cubicBezTo>
                    <a:pt x="0" y="0"/>
                    <a:pt x="32" y="1658"/>
                    <a:pt x="416" y="1658"/>
                  </a:cubicBezTo>
                  <a:cubicBezTo>
                    <a:pt x="454" y="1658"/>
                    <a:pt x="496" y="1642"/>
                    <a:pt x="541" y="1607"/>
                  </a:cubicBezTo>
                  <a:cubicBezTo>
                    <a:pt x="920" y="1309"/>
                    <a:pt x="1050" y="878"/>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0" name="Google Shape;790;p19"/>
            <p:cNvSpPr/>
            <p:nvPr/>
          </p:nvSpPr>
          <p:spPr>
            <a:xfrm>
              <a:off x="2286400" y="3946200"/>
              <a:ext cx="26275" cy="41475"/>
            </a:xfrm>
            <a:custGeom>
              <a:avLst/>
              <a:gdLst/>
              <a:ahLst/>
              <a:cxnLst/>
              <a:rect l="l" t="t" r="r" b="b"/>
              <a:pathLst>
                <a:path w="1051" h="1659" extrusionOk="0">
                  <a:moveTo>
                    <a:pt x="1" y="0"/>
                  </a:moveTo>
                  <a:lnTo>
                    <a:pt x="1" y="0"/>
                  </a:lnTo>
                  <a:cubicBezTo>
                    <a:pt x="1" y="0"/>
                    <a:pt x="32" y="1658"/>
                    <a:pt x="416" y="1658"/>
                  </a:cubicBezTo>
                  <a:cubicBezTo>
                    <a:pt x="454" y="1658"/>
                    <a:pt x="496" y="1642"/>
                    <a:pt x="541" y="1607"/>
                  </a:cubicBezTo>
                  <a:cubicBezTo>
                    <a:pt x="920" y="1308"/>
                    <a:pt x="1051" y="878"/>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1" name="Google Shape;791;p19"/>
            <p:cNvSpPr/>
            <p:nvPr/>
          </p:nvSpPr>
          <p:spPr>
            <a:xfrm>
              <a:off x="2061125" y="3875250"/>
              <a:ext cx="32575" cy="32350"/>
            </a:xfrm>
            <a:custGeom>
              <a:avLst/>
              <a:gdLst/>
              <a:ahLst/>
              <a:cxnLst/>
              <a:rect l="l" t="t" r="r" b="b"/>
              <a:pathLst>
                <a:path w="1303" h="1294" extrusionOk="0">
                  <a:moveTo>
                    <a:pt x="1063" y="1"/>
                  </a:moveTo>
                  <a:lnTo>
                    <a:pt x="1063" y="1"/>
                  </a:lnTo>
                  <a:cubicBezTo>
                    <a:pt x="1063" y="1"/>
                    <a:pt x="1" y="988"/>
                    <a:pt x="549" y="1208"/>
                  </a:cubicBezTo>
                  <a:cubicBezTo>
                    <a:pt x="671" y="1256"/>
                    <a:pt x="789" y="1293"/>
                    <a:pt x="889" y="1293"/>
                  </a:cubicBezTo>
                  <a:cubicBezTo>
                    <a:pt x="1159" y="1293"/>
                    <a:pt x="1302" y="1025"/>
                    <a:pt x="10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2" name="Google Shape;792;p19"/>
            <p:cNvSpPr/>
            <p:nvPr/>
          </p:nvSpPr>
          <p:spPr>
            <a:xfrm>
              <a:off x="2311300" y="3928250"/>
              <a:ext cx="32250" cy="31925"/>
            </a:xfrm>
            <a:custGeom>
              <a:avLst/>
              <a:gdLst/>
              <a:ahLst/>
              <a:cxnLst/>
              <a:rect l="l" t="t" r="r" b="b"/>
              <a:pathLst>
                <a:path w="1290" h="1277" extrusionOk="0">
                  <a:moveTo>
                    <a:pt x="1133" y="1"/>
                  </a:moveTo>
                  <a:lnTo>
                    <a:pt x="1133" y="1"/>
                  </a:lnTo>
                  <a:cubicBezTo>
                    <a:pt x="1133" y="1"/>
                    <a:pt x="0" y="906"/>
                    <a:pt x="529" y="1165"/>
                  </a:cubicBezTo>
                  <a:cubicBezTo>
                    <a:pt x="659" y="1228"/>
                    <a:pt x="785" y="1277"/>
                    <a:pt x="891" y="1277"/>
                  </a:cubicBezTo>
                  <a:cubicBezTo>
                    <a:pt x="1144" y="1277"/>
                    <a:pt x="1290" y="1003"/>
                    <a:pt x="11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3" name="Google Shape;793;p19"/>
            <p:cNvSpPr/>
            <p:nvPr/>
          </p:nvSpPr>
          <p:spPr>
            <a:xfrm>
              <a:off x="2353625" y="4082750"/>
              <a:ext cx="36475" cy="19650"/>
            </a:xfrm>
            <a:custGeom>
              <a:avLst/>
              <a:gdLst/>
              <a:ahLst/>
              <a:cxnLst/>
              <a:rect l="l" t="t" r="r" b="b"/>
              <a:pathLst>
                <a:path w="1459" h="786" extrusionOk="0">
                  <a:moveTo>
                    <a:pt x="554" y="1"/>
                  </a:moveTo>
                  <a:cubicBezTo>
                    <a:pt x="255" y="1"/>
                    <a:pt x="1" y="72"/>
                    <a:pt x="13" y="318"/>
                  </a:cubicBezTo>
                  <a:cubicBezTo>
                    <a:pt x="25" y="571"/>
                    <a:pt x="75" y="786"/>
                    <a:pt x="304" y="786"/>
                  </a:cubicBezTo>
                  <a:cubicBezTo>
                    <a:pt x="509" y="786"/>
                    <a:pt x="860" y="612"/>
                    <a:pt x="1459" y="135"/>
                  </a:cubicBezTo>
                  <a:cubicBezTo>
                    <a:pt x="1459" y="135"/>
                    <a:pt x="965" y="1"/>
                    <a:pt x="5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4" name="Google Shape;794;p19"/>
            <p:cNvSpPr/>
            <p:nvPr/>
          </p:nvSpPr>
          <p:spPr>
            <a:xfrm>
              <a:off x="2350375" y="4047125"/>
              <a:ext cx="33700" cy="33500"/>
            </a:xfrm>
            <a:custGeom>
              <a:avLst/>
              <a:gdLst/>
              <a:ahLst/>
              <a:cxnLst/>
              <a:rect l="l" t="t" r="r" b="b"/>
              <a:pathLst>
                <a:path w="1348" h="1340" extrusionOk="0">
                  <a:moveTo>
                    <a:pt x="1347" y="0"/>
                  </a:moveTo>
                  <a:cubicBezTo>
                    <a:pt x="1347" y="1"/>
                    <a:pt x="0" y="721"/>
                    <a:pt x="422" y="1126"/>
                  </a:cubicBezTo>
                  <a:cubicBezTo>
                    <a:pt x="546" y="1245"/>
                    <a:pt x="670" y="1339"/>
                    <a:pt x="789" y="1339"/>
                  </a:cubicBezTo>
                  <a:cubicBezTo>
                    <a:pt x="1004" y="1339"/>
                    <a:pt x="1202" y="1031"/>
                    <a:pt x="1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5" name="Google Shape;795;p19"/>
            <p:cNvSpPr/>
            <p:nvPr/>
          </p:nvSpPr>
          <p:spPr>
            <a:xfrm>
              <a:off x="2358450" y="4019250"/>
              <a:ext cx="34875" cy="21475"/>
            </a:xfrm>
            <a:custGeom>
              <a:avLst/>
              <a:gdLst/>
              <a:ahLst/>
              <a:cxnLst/>
              <a:rect l="l" t="t" r="r" b="b"/>
              <a:pathLst>
                <a:path w="1395" h="859" extrusionOk="0">
                  <a:moveTo>
                    <a:pt x="1170" y="1"/>
                  </a:moveTo>
                  <a:cubicBezTo>
                    <a:pt x="773" y="1"/>
                    <a:pt x="1" y="52"/>
                    <a:pt x="165" y="463"/>
                  </a:cubicBezTo>
                  <a:cubicBezTo>
                    <a:pt x="251" y="678"/>
                    <a:pt x="354" y="858"/>
                    <a:pt x="523" y="858"/>
                  </a:cubicBezTo>
                  <a:cubicBezTo>
                    <a:pt x="710" y="858"/>
                    <a:pt x="978" y="639"/>
                    <a:pt x="1394" y="7"/>
                  </a:cubicBezTo>
                  <a:cubicBezTo>
                    <a:pt x="1394" y="7"/>
                    <a:pt x="1303" y="1"/>
                    <a:pt x="1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6" name="Google Shape;796;p19"/>
            <p:cNvSpPr/>
            <p:nvPr/>
          </p:nvSpPr>
          <p:spPr>
            <a:xfrm>
              <a:off x="2307925" y="4156200"/>
              <a:ext cx="39150" cy="19225"/>
            </a:xfrm>
            <a:custGeom>
              <a:avLst/>
              <a:gdLst/>
              <a:ahLst/>
              <a:cxnLst/>
              <a:rect l="l" t="t" r="r" b="b"/>
              <a:pathLst>
                <a:path w="1566" h="769" extrusionOk="0">
                  <a:moveTo>
                    <a:pt x="439" y="0"/>
                  </a:moveTo>
                  <a:cubicBezTo>
                    <a:pt x="332" y="0"/>
                    <a:pt x="245" y="44"/>
                    <a:pt x="195" y="153"/>
                  </a:cubicBezTo>
                  <a:cubicBezTo>
                    <a:pt x="48" y="477"/>
                    <a:pt x="1" y="769"/>
                    <a:pt x="627" y="769"/>
                  </a:cubicBezTo>
                  <a:cubicBezTo>
                    <a:pt x="848" y="769"/>
                    <a:pt x="1152" y="732"/>
                    <a:pt x="1565" y="648"/>
                  </a:cubicBezTo>
                  <a:cubicBezTo>
                    <a:pt x="1565" y="648"/>
                    <a:pt x="853" y="0"/>
                    <a:pt x="4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7" name="Google Shape;797;p19"/>
            <p:cNvSpPr/>
            <p:nvPr/>
          </p:nvSpPr>
          <p:spPr>
            <a:xfrm>
              <a:off x="2325100" y="4139600"/>
              <a:ext cx="37200" cy="19025"/>
            </a:xfrm>
            <a:custGeom>
              <a:avLst/>
              <a:gdLst/>
              <a:ahLst/>
              <a:cxnLst/>
              <a:rect l="l" t="t" r="r" b="b"/>
              <a:pathLst>
                <a:path w="1488" h="761" extrusionOk="0">
                  <a:moveTo>
                    <a:pt x="406" y="1"/>
                  </a:moveTo>
                  <a:cubicBezTo>
                    <a:pt x="205" y="1"/>
                    <a:pt x="51" y="64"/>
                    <a:pt x="31" y="248"/>
                  </a:cubicBezTo>
                  <a:cubicBezTo>
                    <a:pt x="1" y="523"/>
                    <a:pt x="22" y="760"/>
                    <a:pt x="313" y="760"/>
                  </a:cubicBezTo>
                  <a:cubicBezTo>
                    <a:pt x="528" y="760"/>
                    <a:pt x="890" y="631"/>
                    <a:pt x="1488" y="292"/>
                  </a:cubicBezTo>
                  <a:cubicBezTo>
                    <a:pt x="1488" y="292"/>
                    <a:pt x="838" y="1"/>
                    <a:pt x="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8" name="Google Shape;798;p19"/>
            <p:cNvSpPr/>
            <p:nvPr/>
          </p:nvSpPr>
          <p:spPr>
            <a:xfrm>
              <a:off x="2338075" y="4108875"/>
              <a:ext cx="33275" cy="19350"/>
            </a:xfrm>
            <a:custGeom>
              <a:avLst/>
              <a:gdLst/>
              <a:ahLst/>
              <a:cxnLst/>
              <a:rect l="l" t="t" r="r" b="b"/>
              <a:pathLst>
                <a:path w="1331" h="774" extrusionOk="0">
                  <a:moveTo>
                    <a:pt x="308" y="1"/>
                  </a:moveTo>
                  <a:cubicBezTo>
                    <a:pt x="155" y="1"/>
                    <a:pt x="43" y="61"/>
                    <a:pt x="27" y="228"/>
                  </a:cubicBezTo>
                  <a:cubicBezTo>
                    <a:pt x="1" y="520"/>
                    <a:pt x="23" y="774"/>
                    <a:pt x="320" y="774"/>
                  </a:cubicBezTo>
                  <a:cubicBezTo>
                    <a:pt x="516" y="774"/>
                    <a:pt x="831" y="663"/>
                    <a:pt x="1330" y="380"/>
                  </a:cubicBezTo>
                  <a:cubicBezTo>
                    <a:pt x="1330" y="380"/>
                    <a:pt x="692" y="1"/>
                    <a:pt x="3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9" name="Google Shape;799;p19"/>
            <p:cNvSpPr/>
            <p:nvPr/>
          </p:nvSpPr>
          <p:spPr>
            <a:xfrm>
              <a:off x="2206750" y="4188625"/>
              <a:ext cx="34750" cy="32825"/>
            </a:xfrm>
            <a:custGeom>
              <a:avLst/>
              <a:gdLst/>
              <a:ahLst/>
              <a:cxnLst/>
              <a:rect l="l" t="t" r="r" b="b"/>
              <a:pathLst>
                <a:path w="1390" h="1313" extrusionOk="0">
                  <a:moveTo>
                    <a:pt x="818" y="1"/>
                  </a:moveTo>
                  <a:cubicBezTo>
                    <a:pt x="783" y="1"/>
                    <a:pt x="747" y="8"/>
                    <a:pt x="709" y="25"/>
                  </a:cubicBezTo>
                  <a:cubicBezTo>
                    <a:pt x="267" y="217"/>
                    <a:pt x="1" y="486"/>
                    <a:pt x="1390" y="1312"/>
                  </a:cubicBezTo>
                  <a:cubicBezTo>
                    <a:pt x="1390" y="1312"/>
                    <a:pt x="1264" y="1"/>
                    <a:pt x="8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0" name="Google Shape;800;p19"/>
            <p:cNvSpPr/>
            <p:nvPr/>
          </p:nvSpPr>
          <p:spPr>
            <a:xfrm>
              <a:off x="2175075" y="4197675"/>
              <a:ext cx="40125" cy="24875"/>
            </a:xfrm>
            <a:custGeom>
              <a:avLst/>
              <a:gdLst/>
              <a:ahLst/>
              <a:cxnLst/>
              <a:rect l="l" t="t" r="r" b="b"/>
              <a:pathLst>
                <a:path w="1605" h="995" extrusionOk="0">
                  <a:moveTo>
                    <a:pt x="648" y="1"/>
                  </a:moveTo>
                  <a:cubicBezTo>
                    <a:pt x="583" y="1"/>
                    <a:pt x="521" y="26"/>
                    <a:pt x="466" y="85"/>
                  </a:cubicBezTo>
                  <a:cubicBezTo>
                    <a:pt x="138" y="438"/>
                    <a:pt x="1" y="789"/>
                    <a:pt x="1605" y="994"/>
                  </a:cubicBezTo>
                  <a:cubicBezTo>
                    <a:pt x="1605" y="994"/>
                    <a:pt x="1055" y="1"/>
                    <a:pt x="6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1" name="Google Shape;801;p19"/>
            <p:cNvSpPr/>
            <p:nvPr/>
          </p:nvSpPr>
          <p:spPr>
            <a:xfrm>
              <a:off x="2236900" y="4186350"/>
              <a:ext cx="38975" cy="19150"/>
            </a:xfrm>
            <a:custGeom>
              <a:avLst/>
              <a:gdLst/>
              <a:ahLst/>
              <a:cxnLst/>
              <a:rect l="l" t="t" r="r" b="b"/>
              <a:pathLst>
                <a:path w="1559" h="766" extrusionOk="0">
                  <a:moveTo>
                    <a:pt x="427" y="1"/>
                  </a:moveTo>
                  <a:cubicBezTo>
                    <a:pt x="316" y="1"/>
                    <a:pt x="227" y="46"/>
                    <a:pt x="179" y="159"/>
                  </a:cubicBezTo>
                  <a:cubicBezTo>
                    <a:pt x="41" y="479"/>
                    <a:pt x="0" y="766"/>
                    <a:pt x="583" y="766"/>
                  </a:cubicBezTo>
                  <a:cubicBezTo>
                    <a:pt x="806" y="766"/>
                    <a:pt x="1122" y="724"/>
                    <a:pt x="1558" y="625"/>
                  </a:cubicBezTo>
                  <a:cubicBezTo>
                    <a:pt x="1558" y="625"/>
                    <a:pt x="842" y="1"/>
                    <a:pt x="4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2" name="Google Shape;802;p19"/>
            <p:cNvSpPr/>
            <p:nvPr/>
          </p:nvSpPr>
          <p:spPr>
            <a:xfrm>
              <a:off x="2269825" y="4174325"/>
              <a:ext cx="35250" cy="26525"/>
            </a:xfrm>
            <a:custGeom>
              <a:avLst/>
              <a:gdLst/>
              <a:ahLst/>
              <a:cxnLst/>
              <a:rect l="l" t="t" r="r" b="b"/>
              <a:pathLst>
                <a:path w="1410" h="1061" extrusionOk="0">
                  <a:moveTo>
                    <a:pt x="710" y="0"/>
                  </a:moveTo>
                  <a:cubicBezTo>
                    <a:pt x="656" y="0"/>
                    <a:pt x="602" y="22"/>
                    <a:pt x="547" y="72"/>
                  </a:cubicBezTo>
                  <a:cubicBezTo>
                    <a:pt x="186" y="402"/>
                    <a:pt x="1" y="745"/>
                    <a:pt x="1409" y="1061"/>
                  </a:cubicBezTo>
                  <a:cubicBezTo>
                    <a:pt x="1409" y="1061"/>
                    <a:pt x="1083" y="0"/>
                    <a:pt x="7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3" name="Google Shape;803;p19"/>
            <p:cNvSpPr/>
            <p:nvPr/>
          </p:nvSpPr>
          <p:spPr>
            <a:xfrm>
              <a:off x="1976950" y="3981150"/>
              <a:ext cx="33750" cy="33950"/>
            </a:xfrm>
            <a:custGeom>
              <a:avLst/>
              <a:gdLst/>
              <a:ahLst/>
              <a:cxnLst/>
              <a:rect l="l" t="t" r="r" b="b"/>
              <a:pathLst>
                <a:path w="1350" h="1358" extrusionOk="0">
                  <a:moveTo>
                    <a:pt x="0" y="0"/>
                  </a:moveTo>
                  <a:lnTo>
                    <a:pt x="0" y="0"/>
                  </a:lnTo>
                  <a:cubicBezTo>
                    <a:pt x="127" y="1044"/>
                    <a:pt x="320" y="1358"/>
                    <a:pt x="536" y="1358"/>
                  </a:cubicBezTo>
                  <a:cubicBezTo>
                    <a:pt x="657" y="1358"/>
                    <a:pt x="787" y="1258"/>
                    <a:pt x="916" y="1132"/>
                  </a:cubicBezTo>
                  <a:cubicBezTo>
                    <a:pt x="1349" y="709"/>
                    <a:pt x="0" y="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4" name="Google Shape;804;p19"/>
            <p:cNvSpPr/>
            <p:nvPr/>
          </p:nvSpPr>
          <p:spPr>
            <a:xfrm>
              <a:off x="1991575" y="3947675"/>
              <a:ext cx="31900" cy="37225"/>
            </a:xfrm>
            <a:custGeom>
              <a:avLst/>
              <a:gdLst/>
              <a:ahLst/>
              <a:cxnLst/>
              <a:rect l="l" t="t" r="r" b="b"/>
              <a:pathLst>
                <a:path w="1276" h="1489" extrusionOk="0">
                  <a:moveTo>
                    <a:pt x="228" y="0"/>
                  </a:moveTo>
                  <a:cubicBezTo>
                    <a:pt x="0" y="1176"/>
                    <a:pt x="134" y="1489"/>
                    <a:pt x="392" y="1489"/>
                  </a:cubicBezTo>
                  <a:cubicBezTo>
                    <a:pt x="493" y="1489"/>
                    <a:pt x="613" y="1441"/>
                    <a:pt x="738" y="1378"/>
                  </a:cubicBezTo>
                  <a:cubicBezTo>
                    <a:pt x="1275" y="1107"/>
                    <a:pt x="228" y="0"/>
                    <a:pt x="2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5" name="Google Shape;805;p19"/>
            <p:cNvSpPr/>
            <p:nvPr/>
          </p:nvSpPr>
          <p:spPr>
            <a:xfrm>
              <a:off x="2020925" y="3919800"/>
              <a:ext cx="32750" cy="32675"/>
            </a:xfrm>
            <a:custGeom>
              <a:avLst/>
              <a:gdLst/>
              <a:ahLst/>
              <a:cxnLst/>
              <a:rect l="l" t="t" r="r" b="b"/>
              <a:pathLst>
                <a:path w="1310" h="1307" extrusionOk="0">
                  <a:moveTo>
                    <a:pt x="199" y="0"/>
                  </a:moveTo>
                  <a:lnTo>
                    <a:pt x="199" y="0"/>
                  </a:lnTo>
                  <a:cubicBezTo>
                    <a:pt x="1" y="1026"/>
                    <a:pt x="137" y="1306"/>
                    <a:pt x="393" y="1306"/>
                  </a:cubicBezTo>
                  <a:cubicBezTo>
                    <a:pt x="501" y="1306"/>
                    <a:pt x="630" y="1257"/>
                    <a:pt x="763" y="1192"/>
                  </a:cubicBezTo>
                  <a:cubicBezTo>
                    <a:pt x="1309" y="928"/>
                    <a:pt x="200" y="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6" name="Google Shape;806;p19"/>
            <p:cNvSpPr/>
            <p:nvPr/>
          </p:nvSpPr>
          <p:spPr>
            <a:xfrm>
              <a:off x="1962350" y="4080675"/>
              <a:ext cx="36925" cy="20100"/>
            </a:xfrm>
            <a:custGeom>
              <a:avLst/>
              <a:gdLst/>
              <a:ahLst/>
              <a:cxnLst/>
              <a:rect l="l" t="t" r="r" b="b"/>
              <a:pathLst>
                <a:path w="1477" h="804" extrusionOk="0">
                  <a:moveTo>
                    <a:pt x="921" y="0"/>
                  </a:moveTo>
                  <a:cubicBezTo>
                    <a:pt x="506" y="0"/>
                    <a:pt x="0" y="138"/>
                    <a:pt x="0" y="138"/>
                  </a:cubicBezTo>
                  <a:cubicBezTo>
                    <a:pt x="587" y="626"/>
                    <a:pt x="935" y="804"/>
                    <a:pt x="1143" y="804"/>
                  </a:cubicBezTo>
                  <a:cubicBezTo>
                    <a:pt x="1374" y="804"/>
                    <a:pt x="1432" y="584"/>
                    <a:pt x="1455" y="324"/>
                  </a:cubicBezTo>
                  <a:cubicBezTo>
                    <a:pt x="1476" y="73"/>
                    <a:pt x="1223" y="0"/>
                    <a:pt x="9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7" name="Google Shape;807;p19"/>
            <p:cNvSpPr/>
            <p:nvPr/>
          </p:nvSpPr>
          <p:spPr>
            <a:xfrm>
              <a:off x="1970025" y="4044200"/>
              <a:ext cx="33375" cy="34275"/>
            </a:xfrm>
            <a:custGeom>
              <a:avLst/>
              <a:gdLst/>
              <a:ahLst/>
              <a:cxnLst/>
              <a:rect l="l" t="t" r="r" b="b"/>
              <a:pathLst>
                <a:path w="1335" h="1371" extrusionOk="0">
                  <a:moveTo>
                    <a:pt x="1" y="0"/>
                  </a:moveTo>
                  <a:cubicBezTo>
                    <a:pt x="107" y="1055"/>
                    <a:pt x="293" y="1370"/>
                    <a:pt x="511" y="1370"/>
                  </a:cubicBezTo>
                  <a:cubicBezTo>
                    <a:pt x="631" y="1370"/>
                    <a:pt x="761" y="1273"/>
                    <a:pt x="892" y="1151"/>
                  </a:cubicBezTo>
                  <a:cubicBezTo>
                    <a:pt x="1334" y="738"/>
                    <a:pt x="1"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8" name="Google Shape;808;p19"/>
            <p:cNvSpPr/>
            <p:nvPr/>
          </p:nvSpPr>
          <p:spPr>
            <a:xfrm>
              <a:off x="1961750" y="4015650"/>
              <a:ext cx="35250" cy="21975"/>
            </a:xfrm>
            <a:custGeom>
              <a:avLst/>
              <a:gdLst/>
              <a:ahLst/>
              <a:cxnLst/>
              <a:rect l="l" t="t" r="r" b="b"/>
              <a:pathLst>
                <a:path w="1410" h="879" extrusionOk="0">
                  <a:moveTo>
                    <a:pt x="224" y="0"/>
                  </a:moveTo>
                  <a:cubicBezTo>
                    <a:pt x="92" y="0"/>
                    <a:pt x="1" y="6"/>
                    <a:pt x="1" y="6"/>
                  </a:cubicBezTo>
                  <a:cubicBezTo>
                    <a:pt x="397" y="654"/>
                    <a:pt x="660" y="878"/>
                    <a:pt x="849" y="878"/>
                  </a:cubicBezTo>
                  <a:cubicBezTo>
                    <a:pt x="1020" y="878"/>
                    <a:pt x="1131" y="694"/>
                    <a:pt x="1226" y="474"/>
                  </a:cubicBezTo>
                  <a:cubicBezTo>
                    <a:pt x="1409" y="53"/>
                    <a:pt x="625" y="0"/>
                    <a:pt x="2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9" name="Google Shape;809;p19"/>
            <p:cNvSpPr/>
            <p:nvPr/>
          </p:nvSpPr>
          <p:spPr>
            <a:xfrm>
              <a:off x="2007500" y="4154450"/>
              <a:ext cx="39450" cy="19700"/>
            </a:xfrm>
            <a:custGeom>
              <a:avLst/>
              <a:gdLst/>
              <a:ahLst/>
              <a:cxnLst/>
              <a:rect l="l" t="t" r="r" b="b"/>
              <a:pathLst>
                <a:path w="1578" h="788" extrusionOk="0">
                  <a:moveTo>
                    <a:pt x="1166" y="0"/>
                  </a:moveTo>
                  <a:cubicBezTo>
                    <a:pt x="748" y="0"/>
                    <a:pt x="1" y="665"/>
                    <a:pt x="1" y="665"/>
                  </a:cubicBezTo>
                  <a:cubicBezTo>
                    <a:pt x="415" y="750"/>
                    <a:pt x="721" y="787"/>
                    <a:pt x="944" y="787"/>
                  </a:cubicBezTo>
                  <a:cubicBezTo>
                    <a:pt x="1578" y="787"/>
                    <a:pt x="1542" y="489"/>
                    <a:pt x="1407" y="157"/>
                  </a:cubicBezTo>
                  <a:cubicBezTo>
                    <a:pt x="1361" y="45"/>
                    <a:pt x="1275" y="0"/>
                    <a:pt x="11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0" name="Google Shape;810;p19"/>
            <p:cNvSpPr/>
            <p:nvPr/>
          </p:nvSpPr>
          <p:spPr>
            <a:xfrm>
              <a:off x="1988050" y="4138800"/>
              <a:ext cx="37400" cy="19500"/>
            </a:xfrm>
            <a:custGeom>
              <a:avLst/>
              <a:gdLst/>
              <a:ahLst/>
              <a:cxnLst/>
              <a:rect l="l" t="t" r="r" b="b"/>
              <a:pathLst>
                <a:path w="1496" h="780" extrusionOk="0">
                  <a:moveTo>
                    <a:pt x="1108" y="1"/>
                  </a:moveTo>
                  <a:cubicBezTo>
                    <a:pt x="671" y="1"/>
                    <a:pt x="1" y="300"/>
                    <a:pt x="1" y="300"/>
                  </a:cubicBezTo>
                  <a:cubicBezTo>
                    <a:pt x="591" y="647"/>
                    <a:pt x="952" y="779"/>
                    <a:pt x="1170" y="779"/>
                  </a:cubicBezTo>
                  <a:cubicBezTo>
                    <a:pt x="1465" y="779"/>
                    <a:pt x="1496" y="536"/>
                    <a:pt x="1477" y="254"/>
                  </a:cubicBezTo>
                  <a:cubicBezTo>
                    <a:pt x="1464" y="65"/>
                    <a:pt x="1311" y="1"/>
                    <a:pt x="11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1" name="Google Shape;811;p19"/>
            <p:cNvSpPr/>
            <p:nvPr/>
          </p:nvSpPr>
          <p:spPr>
            <a:xfrm>
              <a:off x="1980050" y="4107425"/>
              <a:ext cx="33525" cy="19775"/>
            </a:xfrm>
            <a:custGeom>
              <a:avLst/>
              <a:gdLst/>
              <a:ahLst/>
              <a:cxnLst/>
              <a:rect l="l" t="t" r="r" b="b"/>
              <a:pathLst>
                <a:path w="1341" h="791" extrusionOk="0">
                  <a:moveTo>
                    <a:pt x="1050" y="0"/>
                  </a:moveTo>
                  <a:cubicBezTo>
                    <a:pt x="662" y="0"/>
                    <a:pt x="0" y="387"/>
                    <a:pt x="0" y="387"/>
                  </a:cubicBezTo>
                  <a:cubicBezTo>
                    <a:pt x="494" y="677"/>
                    <a:pt x="809" y="790"/>
                    <a:pt x="1007" y="790"/>
                  </a:cubicBezTo>
                  <a:cubicBezTo>
                    <a:pt x="1307" y="790"/>
                    <a:pt x="1340" y="531"/>
                    <a:pt x="1324" y="232"/>
                  </a:cubicBezTo>
                  <a:cubicBezTo>
                    <a:pt x="1315" y="61"/>
                    <a:pt x="1204" y="0"/>
                    <a:pt x="10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2" name="Google Shape;812;p19"/>
            <p:cNvSpPr/>
            <p:nvPr/>
          </p:nvSpPr>
          <p:spPr>
            <a:xfrm>
              <a:off x="2107325" y="4189000"/>
              <a:ext cx="35950" cy="33600"/>
            </a:xfrm>
            <a:custGeom>
              <a:avLst/>
              <a:gdLst/>
              <a:ahLst/>
              <a:cxnLst/>
              <a:rect l="l" t="t" r="r" b="b"/>
              <a:pathLst>
                <a:path w="1438" h="1344" extrusionOk="0">
                  <a:moveTo>
                    <a:pt x="631" y="1"/>
                  </a:moveTo>
                  <a:cubicBezTo>
                    <a:pt x="180" y="1"/>
                    <a:pt x="1" y="1343"/>
                    <a:pt x="1" y="1343"/>
                  </a:cubicBezTo>
                  <a:cubicBezTo>
                    <a:pt x="1437" y="497"/>
                    <a:pt x="1179" y="222"/>
                    <a:pt x="741" y="26"/>
                  </a:cubicBezTo>
                  <a:cubicBezTo>
                    <a:pt x="703" y="9"/>
                    <a:pt x="666" y="1"/>
                    <a:pt x="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3" name="Google Shape;813;p19"/>
            <p:cNvSpPr/>
            <p:nvPr/>
          </p:nvSpPr>
          <p:spPr>
            <a:xfrm>
              <a:off x="2131325" y="4198950"/>
              <a:ext cx="40850" cy="27100"/>
            </a:xfrm>
            <a:custGeom>
              <a:avLst/>
              <a:gdLst/>
              <a:ahLst/>
              <a:cxnLst/>
              <a:rect l="l" t="t" r="r" b="b"/>
              <a:pathLst>
                <a:path w="1634" h="1084" extrusionOk="0">
                  <a:moveTo>
                    <a:pt x="954" y="1"/>
                  </a:moveTo>
                  <a:cubicBezTo>
                    <a:pt x="533" y="1"/>
                    <a:pt x="1" y="1084"/>
                    <a:pt x="1" y="1084"/>
                  </a:cubicBezTo>
                  <a:cubicBezTo>
                    <a:pt x="1634" y="741"/>
                    <a:pt x="1476" y="397"/>
                    <a:pt x="1123" y="71"/>
                  </a:cubicBezTo>
                  <a:cubicBezTo>
                    <a:pt x="1070" y="22"/>
                    <a:pt x="1014"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4" name="Google Shape;814;p19"/>
            <p:cNvSpPr/>
            <p:nvPr/>
          </p:nvSpPr>
          <p:spPr>
            <a:xfrm>
              <a:off x="2073325" y="4186700"/>
              <a:ext cx="39300" cy="19600"/>
            </a:xfrm>
            <a:custGeom>
              <a:avLst/>
              <a:gdLst/>
              <a:ahLst/>
              <a:cxnLst/>
              <a:rect l="l" t="t" r="r" b="b"/>
              <a:pathLst>
                <a:path w="1572" h="784" extrusionOk="0">
                  <a:moveTo>
                    <a:pt x="1170" y="0"/>
                  </a:moveTo>
                  <a:cubicBezTo>
                    <a:pt x="750" y="0"/>
                    <a:pt x="1" y="640"/>
                    <a:pt x="1" y="640"/>
                  </a:cubicBezTo>
                  <a:cubicBezTo>
                    <a:pt x="439" y="740"/>
                    <a:pt x="756" y="783"/>
                    <a:pt x="982" y="783"/>
                  </a:cubicBezTo>
                  <a:cubicBezTo>
                    <a:pt x="1572" y="783"/>
                    <a:pt x="1540" y="490"/>
                    <a:pt x="1415" y="162"/>
                  </a:cubicBezTo>
                  <a:cubicBezTo>
                    <a:pt x="1371" y="46"/>
                    <a:pt x="1282" y="0"/>
                    <a:pt x="11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5" name="Google Shape;815;p19"/>
            <p:cNvSpPr/>
            <p:nvPr/>
          </p:nvSpPr>
          <p:spPr>
            <a:xfrm>
              <a:off x="2042425" y="4168875"/>
              <a:ext cx="35975" cy="27125"/>
            </a:xfrm>
            <a:custGeom>
              <a:avLst/>
              <a:gdLst/>
              <a:ahLst/>
              <a:cxnLst/>
              <a:rect l="l" t="t" r="r" b="b"/>
              <a:pathLst>
                <a:path w="1439" h="1085" extrusionOk="0">
                  <a:moveTo>
                    <a:pt x="750" y="0"/>
                  </a:moveTo>
                  <a:cubicBezTo>
                    <a:pt x="373" y="0"/>
                    <a:pt x="0" y="1085"/>
                    <a:pt x="0" y="1085"/>
                  </a:cubicBezTo>
                  <a:cubicBezTo>
                    <a:pt x="1438" y="762"/>
                    <a:pt x="1264" y="410"/>
                    <a:pt x="912" y="74"/>
                  </a:cubicBezTo>
                  <a:cubicBezTo>
                    <a:pt x="859" y="23"/>
                    <a:pt x="804" y="0"/>
                    <a:pt x="7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6" name="Google Shape;816;p19"/>
            <p:cNvSpPr/>
            <p:nvPr/>
          </p:nvSpPr>
          <p:spPr>
            <a:xfrm>
              <a:off x="2190800" y="3891125"/>
              <a:ext cx="32300" cy="31950"/>
            </a:xfrm>
            <a:custGeom>
              <a:avLst/>
              <a:gdLst/>
              <a:ahLst/>
              <a:cxnLst/>
              <a:rect l="l" t="t" r="r" b="b"/>
              <a:pathLst>
                <a:path w="1292" h="1278" extrusionOk="0">
                  <a:moveTo>
                    <a:pt x="1134" y="0"/>
                  </a:moveTo>
                  <a:cubicBezTo>
                    <a:pt x="1134" y="0"/>
                    <a:pt x="1" y="906"/>
                    <a:pt x="531" y="1165"/>
                  </a:cubicBezTo>
                  <a:cubicBezTo>
                    <a:pt x="661" y="1229"/>
                    <a:pt x="787" y="1278"/>
                    <a:pt x="893" y="1278"/>
                  </a:cubicBezTo>
                  <a:cubicBezTo>
                    <a:pt x="1146" y="1278"/>
                    <a:pt x="1291" y="1003"/>
                    <a:pt x="11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17" name="Google Shape;817;p19"/>
          <p:cNvGrpSpPr/>
          <p:nvPr/>
        </p:nvGrpSpPr>
        <p:grpSpPr>
          <a:xfrm rot="-290517">
            <a:off x="3583083" y="4258112"/>
            <a:ext cx="988947" cy="480318"/>
            <a:chOff x="1492875" y="1181650"/>
            <a:chExt cx="487300" cy="236675"/>
          </a:xfrm>
        </p:grpSpPr>
        <p:sp>
          <p:nvSpPr>
            <p:cNvPr id="818" name="Google Shape;818;p19"/>
            <p:cNvSpPr/>
            <p:nvPr/>
          </p:nvSpPr>
          <p:spPr>
            <a:xfrm>
              <a:off x="1505975" y="1254400"/>
              <a:ext cx="17725" cy="163925"/>
            </a:xfrm>
            <a:custGeom>
              <a:avLst/>
              <a:gdLst/>
              <a:ahLst/>
              <a:cxnLst/>
              <a:rect l="l" t="t" r="r" b="b"/>
              <a:pathLst>
                <a:path w="709" h="6557" extrusionOk="0">
                  <a:moveTo>
                    <a:pt x="190" y="1"/>
                  </a:moveTo>
                  <a:cubicBezTo>
                    <a:pt x="122" y="1"/>
                    <a:pt x="61" y="43"/>
                    <a:pt x="28" y="153"/>
                  </a:cubicBezTo>
                  <a:cubicBezTo>
                    <a:pt x="1" y="239"/>
                    <a:pt x="2" y="338"/>
                    <a:pt x="3" y="433"/>
                  </a:cubicBezTo>
                  <a:cubicBezTo>
                    <a:pt x="23" y="2033"/>
                    <a:pt x="43" y="3634"/>
                    <a:pt x="64" y="5233"/>
                  </a:cubicBezTo>
                  <a:cubicBezTo>
                    <a:pt x="67" y="5539"/>
                    <a:pt x="72" y="6136"/>
                    <a:pt x="171" y="6398"/>
                  </a:cubicBezTo>
                  <a:cubicBezTo>
                    <a:pt x="214" y="6513"/>
                    <a:pt x="280" y="6556"/>
                    <a:pt x="356" y="6556"/>
                  </a:cubicBezTo>
                  <a:cubicBezTo>
                    <a:pt x="452" y="6556"/>
                    <a:pt x="563" y="6485"/>
                    <a:pt x="656" y="6397"/>
                  </a:cubicBezTo>
                  <a:cubicBezTo>
                    <a:pt x="709" y="4554"/>
                    <a:pt x="647" y="2710"/>
                    <a:pt x="585" y="869"/>
                  </a:cubicBezTo>
                  <a:cubicBezTo>
                    <a:pt x="578" y="664"/>
                    <a:pt x="570"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9" name="Google Shape;819;p19"/>
            <p:cNvSpPr/>
            <p:nvPr/>
          </p:nvSpPr>
          <p:spPr>
            <a:xfrm>
              <a:off x="1538175" y="1254400"/>
              <a:ext cx="17725" cy="163925"/>
            </a:xfrm>
            <a:custGeom>
              <a:avLst/>
              <a:gdLst/>
              <a:ahLst/>
              <a:cxnLst/>
              <a:rect l="l" t="t" r="r" b="b"/>
              <a:pathLst>
                <a:path w="709" h="6557" extrusionOk="0">
                  <a:moveTo>
                    <a:pt x="190" y="1"/>
                  </a:moveTo>
                  <a:cubicBezTo>
                    <a:pt x="122" y="1"/>
                    <a:pt x="61" y="43"/>
                    <a:pt x="27" y="153"/>
                  </a:cubicBezTo>
                  <a:cubicBezTo>
                    <a:pt x="0" y="239"/>
                    <a:pt x="2" y="338"/>
                    <a:pt x="3" y="433"/>
                  </a:cubicBezTo>
                  <a:cubicBezTo>
                    <a:pt x="23" y="2033"/>
                    <a:pt x="44"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70"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0" name="Google Shape;820;p19"/>
            <p:cNvSpPr/>
            <p:nvPr/>
          </p:nvSpPr>
          <p:spPr>
            <a:xfrm>
              <a:off x="1570425" y="1254400"/>
              <a:ext cx="17725" cy="163925"/>
            </a:xfrm>
            <a:custGeom>
              <a:avLst/>
              <a:gdLst/>
              <a:ahLst/>
              <a:cxnLst/>
              <a:rect l="l" t="t" r="r" b="b"/>
              <a:pathLst>
                <a:path w="709" h="6557" extrusionOk="0">
                  <a:moveTo>
                    <a:pt x="190" y="1"/>
                  </a:moveTo>
                  <a:cubicBezTo>
                    <a:pt x="122" y="1"/>
                    <a:pt x="60" y="43"/>
                    <a:pt x="27" y="153"/>
                  </a:cubicBezTo>
                  <a:cubicBezTo>
                    <a:pt x="0" y="239"/>
                    <a:pt x="2" y="338"/>
                    <a:pt x="3" y="433"/>
                  </a:cubicBezTo>
                  <a:cubicBezTo>
                    <a:pt x="23" y="2033"/>
                    <a:pt x="43" y="3634"/>
                    <a:pt x="62" y="5233"/>
                  </a:cubicBezTo>
                  <a:cubicBezTo>
                    <a:pt x="66" y="5539"/>
                    <a:pt x="72" y="6136"/>
                    <a:pt x="169" y="6398"/>
                  </a:cubicBezTo>
                  <a:cubicBezTo>
                    <a:pt x="212" y="6513"/>
                    <a:pt x="279"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1" name="Google Shape;821;p19"/>
            <p:cNvSpPr/>
            <p:nvPr/>
          </p:nvSpPr>
          <p:spPr>
            <a:xfrm>
              <a:off x="16026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5" y="6397"/>
                  </a:cubicBezTo>
                  <a:cubicBezTo>
                    <a:pt x="709" y="4554"/>
                    <a:pt x="646" y="2710"/>
                    <a:pt x="583" y="869"/>
                  </a:cubicBezTo>
                  <a:cubicBezTo>
                    <a:pt x="577" y="664"/>
                    <a:pt x="570" y="453"/>
                    <a:pt x="506"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2" name="Google Shape;822;p19"/>
            <p:cNvSpPr/>
            <p:nvPr/>
          </p:nvSpPr>
          <p:spPr>
            <a:xfrm>
              <a:off x="1634900" y="1254400"/>
              <a:ext cx="17700" cy="163925"/>
            </a:xfrm>
            <a:custGeom>
              <a:avLst/>
              <a:gdLst/>
              <a:ahLst/>
              <a:cxnLst/>
              <a:rect l="l" t="t" r="r" b="b"/>
              <a:pathLst>
                <a:path w="708" h="6557" extrusionOk="0">
                  <a:moveTo>
                    <a:pt x="189" y="1"/>
                  </a:moveTo>
                  <a:cubicBezTo>
                    <a:pt x="121" y="1"/>
                    <a:pt x="60" y="43"/>
                    <a:pt x="27" y="153"/>
                  </a:cubicBezTo>
                  <a:cubicBezTo>
                    <a:pt x="0" y="239"/>
                    <a:pt x="1" y="338"/>
                    <a:pt x="2" y="433"/>
                  </a:cubicBezTo>
                  <a:cubicBezTo>
                    <a:pt x="22" y="2033"/>
                    <a:pt x="42" y="3634"/>
                    <a:pt x="62" y="5233"/>
                  </a:cubicBezTo>
                  <a:cubicBezTo>
                    <a:pt x="66" y="5539"/>
                    <a:pt x="71" y="6136"/>
                    <a:pt x="170" y="6398"/>
                  </a:cubicBezTo>
                  <a:cubicBezTo>
                    <a:pt x="213" y="6513"/>
                    <a:pt x="279" y="6556"/>
                    <a:pt x="355" y="6556"/>
                  </a:cubicBezTo>
                  <a:cubicBezTo>
                    <a:pt x="451" y="6556"/>
                    <a:pt x="562" y="6485"/>
                    <a:pt x="655" y="6397"/>
                  </a:cubicBezTo>
                  <a:cubicBezTo>
                    <a:pt x="708" y="4554"/>
                    <a:pt x="645" y="2710"/>
                    <a:pt x="583" y="869"/>
                  </a:cubicBezTo>
                  <a:cubicBezTo>
                    <a:pt x="576" y="664"/>
                    <a:pt x="569" y="453"/>
                    <a:pt x="505" y="276"/>
                  </a:cubicBezTo>
                  <a:cubicBezTo>
                    <a:pt x="455"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3" name="Google Shape;823;p19"/>
            <p:cNvSpPr/>
            <p:nvPr/>
          </p:nvSpPr>
          <p:spPr>
            <a:xfrm>
              <a:off x="1667125" y="1254400"/>
              <a:ext cx="17725" cy="163925"/>
            </a:xfrm>
            <a:custGeom>
              <a:avLst/>
              <a:gdLst/>
              <a:ahLst/>
              <a:cxnLst/>
              <a:rect l="l" t="t" r="r" b="b"/>
              <a:pathLst>
                <a:path w="709" h="6557" extrusionOk="0">
                  <a:moveTo>
                    <a:pt x="189" y="1"/>
                  </a:moveTo>
                  <a:cubicBezTo>
                    <a:pt x="121" y="1"/>
                    <a:pt x="60" y="43"/>
                    <a:pt x="27" y="153"/>
                  </a:cubicBezTo>
                  <a:cubicBezTo>
                    <a:pt x="0" y="239"/>
                    <a:pt x="1" y="338"/>
                    <a:pt x="2" y="433"/>
                  </a:cubicBezTo>
                  <a:cubicBezTo>
                    <a:pt x="23" y="2033"/>
                    <a:pt x="43" y="3634"/>
                    <a:pt x="62" y="5233"/>
                  </a:cubicBezTo>
                  <a:cubicBezTo>
                    <a:pt x="66" y="5539"/>
                    <a:pt x="71" y="6136"/>
                    <a:pt x="170" y="6398"/>
                  </a:cubicBezTo>
                  <a:cubicBezTo>
                    <a:pt x="213" y="6513"/>
                    <a:pt x="280" y="6556"/>
                    <a:pt x="355" y="6556"/>
                  </a:cubicBezTo>
                  <a:cubicBezTo>
                    <a:pt x="452" y="6556"/>
                    <a:pt x="563" y="6485"/>
                    <a:pt x="655" y="6397"/>
                  </a:cubicBezTo>
                  <a:cubicBezTo>
                    <a:pt x="708" y="4554"/>
                    <a:pt x="645" y="2710"/>
                    <a:pt x="584" y="869"/>
                  </a:cubicBezTo>
                  <a:cubicBezTo>
                    <a:pt x="576" y="664"/>
                    <a:pt x="569" y="453"/>
                    <a:pt x="505"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4" name="Google Shape;824;p19"/>
            <p:cNvSpPr/>
            <p:nvPr/>
          </p:nvSpPr>
          <p:spPr>
            <a:xfrm>
              <a:off x="16993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6" y="5539"/>
                    <a:pt x="72" y="6136"/>
                    <a:pt x="170" y="6398"/>
                  </a:cubicBezTo>
                  <a:cubicBezTo>
                    <a:pt x="213" y="6513"/>
                    <a:pt x="280"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5" name="Google Shape;825;p19"/>
            <p:cNvSpPr/>
            <p:nvPr/>
          </p:nvSpPr>
          <p:spPr>
            <a:xfrm>
              <a:off x="1731575" y="1254400"/>
              <a:ext cx="17725" cy="163925"/>
            </a:xfrm>
            <a:custGeom>
              <a:avLst/>
              <a:gdLst/>
              <a:ahLst/>
              <a:cxnLst/>
              <a:rect l="l" t="t" r="r" b="b"/>
              <a:pathLst>
                <a:path w="709" h="6557" extrusionOk="0">
                  <a:moveTo>
                    <a:pt x="190"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6" y="6397"/>
                  </a:cubicBezTo>
                  <a:cubicBezTo>
                    <a:pt x="709" y="4554"/>
                    <a:pt x="646" y="2710"/>
                    <a:pt x="583" y="869"/>
                  </a:cubicBezTo>
                  <a:cubicBezTo>
                    <a:pt x="577" y="664"/>
                    <a:pt x="570" y="453"/>
                    <a:pt x="506" y="276"/>
                  </a:cubicBezTo>
                  <a:cubicBezTo>
                    <a:pt x="456" y="138"/>
                    <a:pt x="311"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6" name="Google Shape;826;p19"/>
            <p:cNvSpPr/>
            <p:nvPr/>
          </p:nvSpPr>
          <p:spPr>
            <a:xfrm>
              <a:off x="1763750" y="1254400"/>
              <a:ext cx="17750" cy="163925"/>
            </a:xfrm>
            <a:custGeom>
              <a:avLst/>
              <a:gdLst/>
              <a:ahLst/>
              <a:cxnLst/>
              <a:rect l="l" t="t" r="r" b="b"/>
              <a:pathLst>
                <a:path w="710" h="6557" extrusionOk="0">
                  <a:moveTo>
                    <a:pt x="191" y="1"/>
                  </a:moveTo>
                  <a:cubicBezTo>
                    <a:pt x="123" y="1"/>
                    <a:pt x="61" y="43"/>
                    <a:pt x="28" y="153"/>
                  </a:cubicBezTo>
                  <a:cubicBezTo>
                    <a:pt x="1" y="239"/>
                    <a:pt x="3" y="338"/>
                    <a:pt x="4" y="433"/>
                  </a:cubicBezTo>
                  <a:cubicBezTo>
                    <a:pt x="24" y="2033"/>
                    <a:pt x="43" y="3634"/>
                    <a:pt x="64" y="5233"/>
                  </a:cubicBezTo>
                  <a:cubicBezTo>
                    <a:pt x="68" y="5539"/>
                    <a:pt x="73" y="6136"/>
                    <a:pt x="171" y="6398"/>
                  </a:cubicBezTo>
                  <a:cubicBezTo>
                    <a:pt x="214" y="6513"/>
                    <a:pt x="281" y="6556"/>
                    <a:pt x="357" y="6556"/>
                  </a:cubicBezTo>
                  <a:cubicBezTo>
                    <a:pt x="453" y="6556"/>
                    <a:pt x="564" y="6485"/>
                    <a:pt x="657" y="6397"/>
                  </a:cubicBezTo>
                  <a:cubicBezTo>
                    <a:pt x="710" y="4554"/>
                    <a:pt x="647" y="2710"/>
                    <a:pt x="585" y="869"/>
                  </a:cubicBezTo>
                  <a:cubicBezTo>
                    <a:pt x="578" y="664"/>
                    <a:pt x="571" y="453"/>
                    <a:pt x="506" y="276"/>
                  </a:cubicBezTo>
                  <a:cubicBezTo>
                    <a:pt x="457" y="138"/>
                    <a:pt x="313" y="1"/>
                    <a:pt x="191"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7" name="Google Shape;827;p19"/>
            <p:cNvSpPr/>
            <p:nvPr/>
          </p:nvSpPr>
          <p:spPr>
            <a:xfrm>
              <a:off x="1796000" y="1254400"/>
              <a:ext cx="17750" cy="163925"/>
            </a:xfrm>
            <a:custGeom>
              <a:avLst/>
              <a:gdLst/>
              <a:ahLst/>
              <a:cxnLst/>
              <a:rect l="l" t="t" r="r" b="b"/>
              <a:pathLst>
                <a:path w="710" h="6557" extrusionOk="0">
                  <a:moveTo>
                    <a:pt x="190" y="1"/>
                  </a:moveTo>
                  <a:cubicBezTo>
                    <a:pt x="122" y="1"/>
                    <a:pt x="61" y="43"/>
                    <a:pt x="27" y="153"/>
                  </a:cubicBezTo>
                  <a:cubicBezTo>
                    <a:pt x="0" y="239"/>
                    <a:pt x="1" y="338"/>
                    <a:pt x="3"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6"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8" name="Google Shape;828;p19"/>
            <p:cNvSpPr/>
            <p:nvPr/>
          </p:nvSpPr>
          <p:spPr>
            <a:xfrm>
              <a:off x="1828225" y="1254400"/>
              <a:ext cx="17700" cy="163925"/>
            </a:xfrm>
            <a:custGeom>
              <a:avLst/>
              <a:gdLst/>
              <a:ahLst/>
              <a:cxnLst/>
              <a:rect l="l" t="t" r="r" b="b"/>
              <a:pathLst>
                <a:path w="708" h="6557" extrusionOk="0">
                  <a:moveTo>
                    <a:pt x="190" y="1"/>
                  </a:moveTo>
                  <a:cubicBezTo>
                    <a:pt x="122" y="1"/>
                    <a:pt x="61" y="43"/>
                    <a:pt x="27" y="153"/>
                  </a:cubicBezTo>
                  <a:cubicBezTo>
                    <a:pt x="1" y="239"/>
                    <a:pt x="3" y="338"/>
                    <a:pt x="3" y="433"/>
                  </a:cubicBezTo>
                  <a:cubicBezTo>
                    <a:pt x="22" y="2033"/>
                    <a:pt x="42" y="3634"/>
                    <a:pt x="62" y="5233"/>
                  </a:cubicBezTo>
                  <a:cubicBezTo>
                    <a:pt x="65" y="5539"/>
                    <a:pt x="72" y="6136"/>
                    <a:pt x="169" y="6398"/>
                  </a:cubicBezTo>
                  <a:cubicBezTo>
                    <a:pt x="212" y="6513"/>
                    <a:pt x="279" y="6556"/>
                    <a:pt x="355" y="6556"/>
                  </a:cubicBezTo>
                  <a:cubicBezTo>
                    <a:pt x="451" y="6556"/>
                    <a:pt x="562" y="6485"/>
                    <a:pt x="654" y="6397"/>
                  </a:cubicBezTo>
                  <a:cubicBezTo>
                    <a:pt x="707" y="4554"/>
                    <a:pt x="646" y="2710"/>
                    <a:pt x="583" y="869"/>
                  </a:cubicBezTo>
                  <a:cubicBezTo>
                    <a:pt x="577" y="664"/>
                    <a:pt x="568"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9" name="Google Shape;829;p19"/>
            <p:cNvSpPr/>
            <p:nvPr/>
          </p:nvSpPr>
          <p:spPr>
            <a:xfrm>
              <a:off x="1860450" y="1254400"/>
              <a:ext cx="17750" cy="163925"/>
            </a:xfrm>
            <a:custGeom>
              <a:avLst/>
              <a:gdLst/>
              <a:ahLst/>
              <a:cxnLst/>
              <a:rect l="l" t="t" r="r" b="b"/>
              <a:pathLst>
                <a:path w="710" h="6557" extrusionOk="0">
                  <a:moveTo>
                    <a:pt x="190" y="1"/>
                  </a:moveTo>
                  <a:cubicBezTo>
                    <a:pt x="122" y="1"/>
                    <a:pt x="61" y="43"/>
                    <a:pt x="27" y="153"/>
                  </a:cubicBezTo>
                  <a:cubicBezTo>
                    <a:pt x="1" y="239"/>
                    <a:pt x="3" y="338"/>
                    <a:pt x="4" y="433"/>
                  </a:cubicBezTo>
                  <a:cubicBezTo>
                    <a:pt x="24" y="2033"/>
                    <a:pt x="43" y="3634"/>
                    <a:pt x="63" y="5233"/>
                  </a:cubicBezTo>
                  <a:cubicBezTo>
                    <a:pt x="68" y="5539"/>
                    <a:pt x="73" y="6136"/>
                    <a:pt x="171" y="6398"/>
                  </a:cubicBezTo>
                  <a:cubicBezTo>
                    <a:pt x="214" y="6513"/>
                    <a:pt x="281" y="6556"/>
                    <a:pt x="356" y="6556"/>
                  </a:cubicBezTo>
                  <a:cubicBezTo>
                    <a:pt x="453" y="6556"/>
                    <a:pt x="564" y="6485"/>
                    <a:pt x="657" y="6397"/>
                  </a:cubicBezTo>
                  <a:cubicBezTo>
                    <a:pt x="710" y="4554"/>
                    <a:pt x="647" y="2710"/>
                    <a:pt x="584" y="869"/>
                  </a:cubicBezTo>
                  <a:cubicBezTo>
                    <a:pt x="578" y="664"/>
                    <a:pt x="571" y="453"/>
                    <a:pt x="507"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0" name="Google Shape;830;p19"/>
            <p:cNvSpPr/>
            <p:nvPr/>
          </p:nvSpPr>
          <p:spPr>
            <a:xfrm>
              <a:off x="1892700" y="1254400"/>
              <a:ext cx="17725" cy="163925"/>
            </a:xfrm>
            <a:custGeom>
              <a:avLst/>
              <a:gdLst/>
              <a:ahLst/>
              <a:cxnLst/>
              <a:rect l="l" t="t" r="r" b="b"/>
              <a:pathLst>
                <a:path w="709" h="6557" extrusionOk="0">
                  <a:moveTo>
                    <a:pt x="189" y="1"/>
                  </a:moveTo>
                  <a:cubicBezTo>
                    <a:pt x="121" y="1"/>
                    <a:pt x="60" y="43"/>
                    <a:pt x="27" y="153"/>
                  </a:cubicBezTo>
                  <a:cubicBezTo>
                    <a:pt x="0" y="239"/>
                    <a:pt x="1" y="338"/>
                    <a:pt x="3" y="433"/>
                  </a:cubicBezTo>
                  <a:cubicBezTo>
                    <a:pt x="22" y="2033"/>
                    <a:pt x="43"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69" y="453"/>
                    <a:pt x="505" y="276"/>
                  </a:cubicBezTo>
                  <a:cubicBezTo>
                    <a:pt x="456" y="138"/>
                    <a:pt x="312"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1" name="Google Shape;831;p19"/>
            <p:cNvSpPr/>
            <p:nvPr/>
          </p:nvSpPr>
          <p:spPr>
            <a:xfrm>
              <a:off x="1924925" y="1254400"/>
              <a:ext cx="17750" cy="163925"/>
            </a:xfrm>
            <a:custGeom>
              <a:avLst/>
              <a:gdLst/>
              <a:ahLst/>
              <a:cxnLst/>
              <a:rect l="l" t="t" r="r" b="b"/>
              <a:pathLst>
                <a:path w="710" h="6557" extrusionOk="0">
                  <a:moveTo>
                    <a:pt x="190" y="1"/>
                  </a:moveTo>
                  <a:cubicBezTo>
                    <a:pt x="122" y="1"/>
                    <a:pt x="60" y="43"/>
                    <a:pt x="27" y="153"/>
                  </a:cubicBezTo>
                  <a:cubicBezTo>
                    <a:pt x="0" y="239"/>
                    <a:pt x="2" y="338"/>
                    <a:pt x="4"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7"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2" name="Google Shape;832;p19"/>
            <p:cNvSpPr/>
            <p:nvPr/>
          </p:nvSpPr>
          <p:spPr>
            <a:xfrm>
              <a:off x="1957150" y="1254400"/>
              <a:ext cx="17750" cy="163925"/>
            </a:xfrm>
            <a:custGeom>
              <a:avLst/>
              <a:gdLst/>
              <a:ahLst/>
              <a:cxnLst/>
              <a:rect l="l" t="t" r="r" b="b"/>
              <a:pathLst>
                <a:path w="710" h="6557" extrusionOk="0">
                  <a:moveTo>
                    <a:pt x="190" y="1"/>
                  </a:moveTo>
                  <a:cubicBezTo>
                    <a:pt x="122" y="1"/>
                    <a:pt x="61" y="43"/>
                    <a:pt x="27" y="153"/>
                  </a:cubicBezTo>
                  <a:cubicBezTo>
                    <a:pt x="1" y="239"/>
                    <a:pt x="2" y="338"/>
                    <a:pt x="4" y="433"/>
                  </a:cubicBezTo>
                  <a:cubicBezTo>
                    <a:pt x="23" y="2033"/>
                    <a:pt x="43" y="3634"/>
                    <a:pt x="63" y="5233"/>
                  </a:cubicBezTo>
                  <a:cubicBezTo>
                    <a:pt x="67" y="5539"/>
                    <a:pt x="73" y="6136"/>
                    <a:pt x="170" y="6398"/>
                  </a:cubicBezTo>
                  <a:cubicBezTo>
                    <a:pt x="214" y="6513"/>
                    <a:pt x="281" y="6556"/>
                    <a:pt x="356" y="6556"/>
                  </a:cubicBezTo>
                  <a:cubicBezTo>
                    <a:pt x="453" y="6556"/>
                    <a:pt x="564" y="6485"/>
                    <a:pt x="656" y="6397"/>
                  </a:cubicBezTo>
                  <a:cubicBezTo>
                    <a:pt x="709" y="4554"/>
                    <a:pt x="647" y="2710"/>
                    <a:pt x="584" y="869"/>
                  </a:cubicBezTo>
                  <a:cubicBezTo>
                    <a:pt x="578" y="664"/>
                    <a:pt x="569"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3" name="Google Shape;833;p19"/>
            <p:cNvSpPr/>
            <p:nvPr/>
          </p:nvSpPr>
          <p:spPr>
            <a:xfrm>
              <a:off x="1510075" y="1181650"/>
              <a:ext cx="457400" cy="82575"/>
            </a:xfrm>
            <a:custGeom>
              <a:avLst/>
              <a:gdLst/>
              <a:ahLst/>
              <a:cxnLst/>
              <a:rect l="l" t="t" r="r" b="b"/>
              <a:pathLst>
                <a:path w="18296" h="3303" extrusionOk="0">
                  <a:moveTo>
                    <a:pt x="16624" y="0"/>
                  </a:moveTo>
                  <a:cubicBezTo>
                    <a:pt x="15573" y="13"/>
                    <a:pt x="14475" y="17"/>
                    <a:pt x="13354" y="17"/>
                  </a:cubicBezTo>
                  <a:cubicBezTo>
                    <a:pt x="11309" y="17"/>
                    <a:pt x="9190" y="3"/>
                    <a:pt x="7144" y="3"/>
                  </a:cubicBezTo>
                  <a:cubicBezTo>
                    <a:pt x="6005" y="3"/>
                    <a:pt x="4888" y="7"/>
                    <a:pt x="3820" y="20"/>
                  </a:cubicBezTo>
                  <a:cubicBezTo>
                    <a:pt x="3116" y="30"/>
                    <a:pt x="2436" y="116"/>
                    <a:pt x="1757" y="304"/>
                  </a:cubicBezTo>
                  <a:cubicBezTo>
                    <a:pt x="1171" y="1194"/>
                    <a:pt x="585" y="2084"/>
                    <a:pt x="0" y="2976"/>
                  </a:cubicBezTo>
                  <a:cubicBezTo>
                    <a:pt x="2405" y="3210"/>
                    <a:pt x="4841" y="3302"/>
                    <a:pt x="7284" y="3302"/>
                  </a:cubicBezTo>
                  <a:cubicBezTo>
                    <a:pt x="10965" y="3302"/>
                    <a:pt x="14663" y="3093"/>
                    <a:pt x="18295" y="2846"/>
                  </a:cubicBezTo>
                  <a:cubicBezTo>
                    <a:pt x="17729" y="1732"/>
                    <a:pt x="17287" y="996"/>
                    <a:pt x="16624"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4" name="Google Shape;834;p19"/>
            <p:cNvSpPr/>
            <p:nvPr/>
          </p:nvSpPr>
          <p:spPr>
            <a:xfrm>
              <a:off x="1492875" y="1246475"/>
              <a:ext cx="487300" cy="29450"/>
            </a:xfrm>
            <a:custGeom>
              <a:avLst/>
              <a:gdLst/>
              <a:ahLst/>
              <a:cxnLst/>
              <a:rect l="l" t="t" r="r" b="b"/>
              <a:pathLst>
                <a:path w="19492" h="1178" extrusionOk="0">
                  <a:moveTo>
                    <a:pt x="16627" y="1"/>
                  </a:moveTo>
                  <a:cubicBezTo>
                    <a:pt x="12727" y="1"/>
                    <a:pt x="8979" y="136"/>
                    <a:pt x="4586" y="136"/>
                  </a:cubicBezTo>
                  <a:cubicBezTo>
                    <a:pt x="3744" y="136"/>
                    <a:pt x="2879" y="131"/>
                    <a:pt x="1984" y="119"/>
                  </a:cubicBezTo>
                  <a:cubicBezTo>
                    <a:pt x="1875" y="118"/>
                    <a:pt x="1767" y="117"/>
                    <a:pt x="1659" y="117"/>
                  </a:cubicBezTo>
                  <a:cubicBezTo>
                    <a:pt x="1091" y="117"/>
                    <a:pt x="536" y="151"/>
                    <a:pt x="1" y="354"/>
                  </a:cubicBezTo>
                  <a:lnTo>
                    <a:pt x="1" y="1090"/>
                  </a:lnTo>
                  <a:cubicBezTo>
                    <a:pt x="2082" y="1152"/>
                    <a:pt x="4176" y="1177"/>
                    <a:pt x="6278" y="1177"/>
                  </a:cubicBezTo>
                  <a:cubicBezTo>
                    <a:pt x="10625" y="1177"/>
                    <a:pt x="15005" y="1068"/>
                    <a:pt x="19375" y="944"/>
                  </a:cubicBezTo>
                  <a:cubicBezTo>
                    <a:pt x="19409" y="804"/>
                    <a:pt x="19492" y="395"/>
                    <a:pt x="19456" y="253"/>
                  </a:cubicBezTo>
                  <a:cubicBezTo>
                    <a:pt x="19419" y="112"/>
                    <a:pt x="19298" y="25"/>
                    <a:pt x="19153" y="22"/>
                  </a:cubicBezTo>
                  <a:cubicBezTo>
                    <a:pt x="18299" y="7"/>
                    <a:pt x="17460" y="1"/>
                    <a:pt x="16627"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5" name="Google Shape;835;p19"/>
            <p:cNvSpPr/>
            <p:nvPr/>
          </p:nvSpPr>
          <p:spPr>
            <a:xfrm>
              <a:off x="1525450" y="1248250"/>
              <a:ext cx="429750" cy="5600"/>
            </a:xfrm>
            <a:custGeom>
              <a:avLst/>
              <a:gdLst/>
              <a:ahLst/>
              <a:cxnLst/>
              <a:rect l="l" t="t" r="r" b="b"/>
              <a:pathLst>
                <a:path w="17190" h="224" extrusionOk="0">
                  <a:moveTo>
                    <a:pt x="16505" y="1"/>
                  </a:moveTo>
                  <a:cubicBezTo>
                    <a:pt x="14493" y="1"/>
                    <a:pt x="12482" y="33"/>
                    <a:pt x="10471" y="40"/>
                  </a:cubicBezTo>
                  <a:cubicBezTo>
                    <a:pt x="8244" y="46"/>
                    <a:pt x="6017" y="70"/>
                    <a:pt x="3791" y="84"/>
                  </a:cubicBezTo>
                  <a:cubicBezTo>
                    <a:pt x="3176" y="88"/>
                    <a:pt x="2559" y="93"/>
                    <a:pt x="1944" y="102"/>
                  </a:cubicBezTo>
                  <a:cubicBezTo>
                    <a:pt x="1877" y="102"/>
                    <a:pt x="1810" y="103"/>
                    <a:pt x="1743" y="103"/>
                  </a:cubicBezTo>
                  <a:cubicBezTo>
                    <a:pt x="1527" y="103"/>
                    <a:pt x="1308" y="100"/>
                    <a:pt x="1090" y="100"/>
                  </a:cubicBezTo>
                  <a:cubicBezTo>
                    <a:pt x="732" y="100"/>
                    <a:pt x="374" y="108"/>
                    <a:pt x="24" y="151"/>
                  </a:cubicBezTo>
                  <a:cubicBezTo>
                    <a:pt x="1" y="155"/>
                    <a:pt x="1" y="186"/>
                    <a:pt x="24" y="189"/>
                  </a:cubicBezTo>
                  <a:cubicBezTo>
                    <a:pt x="268" y="215"/>
                    <a:pt x="515" y="223"/>
                    <a:pt x="763" y="223"/>
                  </a:cubicBezTo>
                  <a:cubicBezTo>
                    <a:pt x="1086" y="223"/>
                    <a:pt x="1411" y="210"/>
                    <a:pt x="1729" y="209"/>
                  </a:cubicBezTo>
                  <a:cubicBezTo>
                    <a:pt x="2275" y="206"/>
                    <a:pt x="2820" y="204"/>
                    <a:pt x="3365" y="199"/>
                  </a:cubicBezTo>
                  <a:cubicBezTo>
                    <a:pt x="4477" y="189"/>
                    <a:pt x="5591" y="179"/>
                    <a:pt x="6704" y="168"/>
                  </a:cubicBezTo>
                  <a:cubicBezTo>
                    <a:pt x="8931" y="149"/>
                    <a:pt x="11157" y="115"/>
                    <a:pt x="13384" y="97"/>
                  </a:cubicBezTo>
                  <a:cubicBezTo>
                    <a:pt x="14640" y="87"/>
                    <a:pt x="15894" y="87"/>
                    <a:pt x="17151" y="61"/>
                  </a:cubicBezTo>
                  <a:cubicBezTo>
                    <a:pt x="17189" y="61"/>
                    <a:pt x="17189" y="2"/>
                    <a:pt x="17151" y="2"/>
                  </a:cubicBezTo>
                  <a:cubicBezTo>
                    <a:pt x="16935" y="1"/>
                    <a:pt x="16720" y="1"/>
                    <a:pt x="16505"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6" name="Google Shape;836;p19"/>
            <p:cNvSpPr/>
            <p:nvPr/>
          </p:nvSpPr>
          <p:spPr>
            <a:xfrm>
              <a:off x="1872000" y="1187775"/>
              <a:ext cx="45375" cy="62950"/>
            </a:xfrm>
            <a:custGeom>
              <a:avLst/>
              <a:gdLst/>
              <a:ahLst/>
              <a:cxnLst/>
              <a:rect l="l" t="t" r="r" b="b"/>
              <a:pathLst>
                <a:path w="1815" h="2518" extrusionOk="0">
                  <a:moveTo>
                    <a:pt x="1754" y="0"/>
                  </a:moveTo>
                  <a:cubicBezTo>
                    <a:pt x="1743" y="0"/>
                    <a:pt x="1732" y="4"/>
                    <a:pt x="1722" y="12"/>
                  </a:cubicBezTo>
                  <a:cubicBezTo>
                    <a:pt x="1626" y="92"/>
                    <a:pt x="1551" y="206"/>
                    <a:pt x="1474" y="304"/>
                  </a:cubicBezTo>
                  <a:cubicBezTo>
                    <a:pt x="1405" y="390"/>
                    <a:pt x="1337" y="476"/>
                    <a:pt x="1272" y="564"/>
                  </a:cubicBezTo>
                  <a:cubicBezTo>
                    <a:pt x="1117" y="767"/>
                    <a:pt x="966" y="973"/>
                    <a:pt x="821" y="1182"/>
                  </a:cubicBezTo>
                  <a:cubicBezTo>
                    <a:pt x="533" y="1596"/>
                    <a:pt x="260" y="2020"/>
                    <a:pt x="16" y="2460"/>
                  </a:cubicBezTo>
                  <a:cubicBezTo>
                    <a:pt x="0" y="2491"/>
                    <a:pt x="26" y="2518"/>
                    <a:pt x="51" y="2518"/>
                  </a:cubicBezTo>
                  <a:cubicBezTo>
                    <a:pt x="63" y="2518"/>
                    <a:pt x="75" y="2512"/>
                    <a:pt x="83" y="2499"/>
                  </a:cubicBezTo>
                  <a:cubicBezTo>
                    <a:pt x="348" y="2080"/>
                    <a:pt x="618" y="1662"/>
                    <a:pt x="904" y="1258"/>
                  </a:cubicBezTo>
                  <a:cubicBezTo>
                    <a:pt x="1043" y="1061"/>
                    <a:pt x="1187" y="867"/>
                    <a:pt x="1331" y="675"/>
                  </a:cubicBezTo>
                  <a:cubicBezTo>
                    <a:pt x="1413" y="565"/>
                    <a:pt x="1498" y="455"/>
                    <a:pt x="1584" y="346"/>
                  </a:cubicBezTo>
                  <a:cubicBezTo>
                    <a:pt x="1655" y="256"/>
                    <a:pt x="1741" y="168"/>
                    <a:pt x="1796" y="66"/>
                  </a:cubicBezTo>
                  <a:cubicBezTo>
                    <a:pt x="1814" y="31"/>
                    <a:pt x="1786" y="0"/>
                    <a:pt x="175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7" name="Google Shape;837;p19"/>
            <p:cNvSpPr/>
            <p:nvPr/>
          </p:nvSpPr>
          <p:spPr>
            <a:xfrm>
              <a:off x="1913225" y="1204625"/>
              <a:ext cx="17675" cy="32450"/>
            </a:xfrm>
            <a:custGeom>
              <a:avLst/>
              <a:gdLst/>
              <a:ahLst/>
              <a:cxnLst/>
              <a:rect l="l" t="t" r="r" b="b"/>
              <a:pathLst>
                <a:path w="707" h="1298" extrusionOk="0">
                  <a:moveTo>
                    <a:pt x="396" y="69"/>
                  </a:moveTo>
                  <a:cubicBezTo>
                    <a:pt x="458" y="69"/>
                    <a:pt x="518" y="108"/>
                    <a:pt x="556" y="170"/>
                  </a:cubicBezTo>
                  <a:cubicBezTo>
                    <a:pt x="612" y="260"/>
                    <a:pt x="625" y="380"/>
                    <a:pt x="633" y="483"/>
                  </a:cubicBezTo>
                  <a:cubicBezTo>
                    <a:pt x="649" y="680"/>
                    <a:pt x="631" y="914"/>
                    <a:pt x="536" y="1090"/>
                  </a:cubicBezTo>
                  <a:cubicBezTo>
                    <a:pt x="494" y="1171"/>
                    <a:pt x="412" y="1247"/>
                    <a:pt x="320" y="1247"/>
                  </a:cubicBezTo>
                  <a:cubicBezTo>
                    <a:pt x="302" y="1247"/>
                    <a:pt x="283" y="1244"/>
                    <a:pt x="265" y="1237"/>
                  </a:cubicBezTo>
                  <a:cubicBezTo>
                    <a:pt x="260" y="1236"/>
                    <a:pt x="258" y="1233"/>
                    <a:pt x="254" y="1232"/>
                  </a:cubicBezTo>
                  <a:cubicBezTo>
                    <a:pt x="90" y="1120"/>
                    <a:pt x="105" y="868"/>
                    <a:pt x="120" y="692"/>
                  </a:cubicBezTo>
                  <a:cubicBezTo>
                    <a:pt x="129" y="584"/>
                    <a:pt x="147" y="475"/>
                    <a:pt x="169" y="368"/>
                  </a:cubicBezTo>
                  <a:cubicBezTo>
                    <a:pt x="188" y="276"/>
                    <a:pt x="214" y="168"/>
                    <a:pt x="292" y="107"/>
                  </a:cubicBezTo>
                  <a:cubicBezTo>
                    <a:pt x="326" y="81"/>
                    <a:pt x="361" y="69"/>
                    <a:pt x="396" y="69"/>
                  </a:cubicBezTo>
                  <a:close/>
                  <a:moveTo>
                    <a:pt x="398" y="0"/>
                  </a:moveTo>
                  <a:cubicBezTo>
                    <a:pt x="141" y="0"/>
                    <a:pt x="83" y="365"/>
                    <a:pt x="57" y="554"/>
                  </a:cubicBezTo>
                  <a:cubicBezTo>
                    <a:pt x="31" y="733"/>
                    <a:pt x="0" y="990"/>
                    <a:pt x="106" y="1154"/>
                  </a:cubicBezTo>
                  <a:cubicBezTo>
                    <a:pt x="123" y="1187"/>
                    <a:pt x="145" y="1218"/>
                    <a:pt x="175" y="1244"/>
                  </a:cubicBezTo>
                  <a:cubicBezTo>
                    <a:pt x="220" y="1280"/>
                    <a:pt x="272" y="1298"/>
                    <a:pt x="324" y="1298"/>
                  </a:cubicBezTo>
                  <a:cubicBezTo>
                    <a:pt x="369" y="1298"/>
                    <a:pt x="414" y="1285"/>
                    <a:pt x="456" y="1261"/>
                  </a:cubicBezTo>
                  <a:cubicBezTo>
                    <a:pt x="555" y="1206"/>
                    <a:pt x="609" y="1101"/>
                    <a:pt x="643" y="996"/>
                  </a:cubicBezTo>
                  <a:cubicBezTo>
                    <a:pt x="688" y="865"/>
                    <a:pt x="706" y="724"/>
                    <a:pt x="706" y="586"/>
                  </a:cubicBezTo>
                  <a:cubicBezTo>
                    <a:pt x="706" y="393"/>
                    <a:pt x="674" y="9"/>
                    <a:pt x="408" y="0"/>
                  </a:cubicBezTo>
                  <a:cubicBezTo>
                    <a:pt x="404" y="0"/>
                    <a:pt x="401" y="0"/>
                    <a:pt x="398"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838" name="Google Shape;838;p19"/>
          <p:cNvSpPr/>
          <p:nvPr/>
        </p:nvSpPr>
        <p:spPr>
          <a:xfrm>
            <a:off x="26" y="3852726"/>
            <a:ext cx="9143990" cy="1290799"/>
          </a:xfrm>
          <a:custGeom>
            <a:avLst/>
            <a:gdLst/>
            <a:ahLst/>
            <a:cxnLst/>
            <a:rect l="l" t="t" r="r" b="b"/>
            <a:pathLst>
              <a:path w="41836" h="7969" extrusionOk="0">
                <a:moveTo>
                  <a:pt x="40075" y="0"/>
                </a:moveTo>
                <a:cubicBezTo>
                  <a:pt x="36642" y="0"/>
                  <a:pt x="28930" y="357"/>
                  <a:pt x="23637" y="3300"/>
                </a:cubicBezTo>
                <a:cubicBezTo>
                  <a:pt x="19920" y="5367"/>
                  <a:pt x="13473" y="5850"/>
                  <a:pt x="8251" y="5850"/>
                </a:cubicBezTo>
                <a:cubicBezTo>
                  <a:pt x="3651" y="5850"/>
                  <a:pt x="1" y="5475"/>
                  <a:pt x="1" y="5475"/>
                </a:cubicBezTo>
                <a:lnTo>
                  <a:pt x="1" y="7969"/>
                </a:lnTo>
                <a:lnTo>
                  <a:pt x="41836" y="7969"/>
                </a:lnTo>
                <a:lnTo>
                  <a:pt x="41836" y="37"/>
                </a:lnTo>
                <a:cubicBezTo>
                  <a:pt x="41836" y="37"/>
                  <a:pt x="41175" y="0"/>
                  <a:pt x="40075"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839" name="Google Shape;839;p19"/>
          <p:cNvGrpSpPr/>
          <p:nvPr/>
        </p:nvGrpSpPr>
        <p:grpSpPr>
          <a:xfrm>
            <a:off x="270531" y="4181285"/>
            <a:ext cx="3186521" cy="962037"/>
            <a:chOff x="4622100" y="3983100"/>
            <a:chExt cx="898700" cy="271325"/>
          </a:xfrm>
        </p:grpSpPr>
        <p:sp>
          <p:nvSpPr>
            <p:cNvPr id="840" name="Google Shape;840;p19"/>
            <p:cNvSpPr/>
            <p:nvPr/>
          </p:nvSpPr>
          <p:spPr>
            <a:xfrm>
              <a:off x="4622100" y="3983100"/>
              <a:ext cx="898700" cy="271325"/>
            </a:xfrm>
            <a:custGeom>
              <a:avLst/>
              <a:gdLst/>
              <a:ahLst/>
              <a:cxnLst/>
              <a:rect l="l" t="t" r="r" b="b"/>
              <a:pathLst>
                <a:path w="35948" h="10853" extrusionOk="0">
                  <a:moveTo>
                    <a:pt x="2228" y="0"/>
                  </a:moveTo>
                  <a:cubicBezTo>
                    <a:pt x="2141" y="0"/>
                    <a:pt x="2053" y="9"/>
                    <a:pt x="1966" y="26"/>
                  </a:cubicBezTo>
                  <a:cubicBezTo>
                    <a:pt x="1109" y="200"/>
                    <a:pt x="495" y="1124"/>
                    <a:pt x="519" y="2034"/>
                  </a:cubicBezTo>
                  <a:cubicBezTo>
                    <a:pt x="545" y="2945"/>
                    <a:pt x="1134" y="3779"/>
                    <a:pt x="1910" y="4196"/>
                  </a:cubicBezTo>
                  <a:cubicBezTo>
                    <a:pt x="1651" y="4372"/>
                    <a:pt x="1564" y="4775"/>
                    <a:pt x="1725" y="5050"/>
                  </a:cubicBezTo>
                  <a:cubicBezTo>
                    <a:pt x="1436" y="5227"/>
                    <a:pt x="1430" y="5738"/>
                    <a:pt x="1714" y="5924"/>
                  </a:cubicBezTo>
                  <a:cubicBezTo>
                    <a:pt x="1697" y="5920"/>
                    <a:pt x="1680" y="5918"/>
                    <a:pt x="1663" y="5918"/>
                  </a:cubicBezTo>
                  <a:cubicBezTo>
                    <a:pt x="1463" y="5918"/>
                    <a:pt x="1327" y="6191"/>
                    <a:pt x="1378" y="6387"/>
                  </a:cubicBezTo>
                  <a:cubicBezTo>
                    <a:pt x="1249" y="6264"/>
                    <a:pt x="1069" y="6201"/>
                    <a:pt x="887" y="6201"/>
                  </a:cubicBezTo>
                  <a:cubicBezTo>
                    <a:pt x="745" y="6201"/>
                    <a:pt x="601" y="6240"/>
                    <a:pt x="481" y="6319"/>
                  </a:cubicBezTo>
                  <a:cubicBezTo>
                    <a:pt x="152" y="6536"/>
                    <a:pt x="0" y="6977"/>
                    <a:pt x="33" y="7383"/>
                  </a:cubicBezTo>
                  <a:cubicBezTo>
                    <a:pt x="86" y="8048"/>
                    <a:pt x="618" y="8641"/>
                    <a:pt x="1254" y="8741"/>
                  </a:cubicBezTo>
                  <a:cubicBezTo>
                    <a:pt x="1340" y="8954"/>
                    <a:pt x="1293" y="9221"/>
                    <a:pt x="1138" y="9387"/>
                  </a:cubicBezTo>
                  <a:cubicBezTo>
                    <a:pt x="1191" y="9680"/>
                    <a:pt x="1246" y="9970"/>
                    <a:pt x="1301" y="10262"/>
                  </a:cubicBezTo>
                  <a:cubicBezTo>
                    <a:pt x="1216" y="10189"/>
                    <a:pt x="1121" y="10157"/>
                    <a:pt x="1024" y="10157"/>
                  </a:cubicBezTo>
                  <a:cubicBezTo>
                    <a:pt x="710" y="10157"/>
                    <a:pt x="380" y="10496"/>
                    <a:pt x="357" y="10853"/>
                  </a:cubicBezTo>
                  <a:lnTo>
                    <a:pt x="35648" y="10853"/>
                  </a:lnTo>
                  <a:cubicBezTo>
                    <a:pt x="35695" y="10781"/>
                    <a:pt x="35741" y="10707"/>
                    <a:pt x="35783" y="10631"/>
                  </a:cubicBezTo>
                  <a:cubicBezTo>
                    <a:pt x="35481" y="10579"/>
                    <a:pt x="35425" y="10133"/>
                    <a:pt x="35551" y="9841"/>
                  </a:cubicBezTo>
                  <a:cubicBezTo>
                    <a:pt x="35676" y="9550"/>
                    <a:pt x="35907" y="9296"/>
                    <a:pt x="35925" y="8976"/>
                  </a:cubicBezTo>
                  <a:cubicBezTo>
                    <a:pt x="35947" y="8585"/>
                    <a:pt x="35645" y="8269"/>
                    <a:pt x="35441" y="7940"/>
                  </a:cubicBezTo>
                  <a:cubicBezTo>
                    <a:pt x="35238" y="7610"/>
                    <a:pt x="35176" y="7073"/>
                    <a:pt x="35517" y="6907"/>
                  </a:cubicBezTo>
                  <a:cubicBezTo>
                    <a:pt x="35697" y="6330"/>
                    <a:pt x="35414" y="5637"/>
                    <a:pt x="34890" y="5374"/>
                  </a:cubicBezTo>
                  <a:cubicBezTo>
                    <a:pt x="35159" y="4247"/>
                    <a:pt x="34721" y="3046"/>
                    <a:pt x="34039" y="2129"/>
                  </a:cubicBezTo>
                  <a:cubicBezTo>
                    <a:pt x="33718" y="1697"/>
                    <a:pt x="33330" y="1300"/>
                    <a:pt x="32842" y="1097"/>
                  </a:cubicBezTo>
                  <a:cubicBezTo>
                    <a:pt x="32646" y="1016"/>
                    <a:pt x="32431" y="973"/>
                    <a:pt x="32219" y="973"/>
                  </a:cubicBezTo>
                  <a:cubicBezTo>
                    <a:pt x="31904" y="973"/>
                    <a:pt x="31595" y="1068"/>
                    <a:pt x="31356" y="1280"/>
                  </a:cubicBezTo>
                  <a:cubicBezTo>
                    <a:pt x="30955" y="1634"/>
                    <a:pt x="30853" y="2340"/>
                    <a:pt x="31213" y="2736"/>
                  </a:cubicBezTo>
                  <a:cubicBezTo>
                    <a:pt x="31010" y="2575"/>
                    <a:pt x="30805" y="2413"/>
                    <a:pt x="30601" y="2252"/>
                  </a:cubicBezTo>
                  <a:cubicBezTo>
                    <a:pt x="30194" y="2580"/>
                    <a:pt x="29719" y="2814"/>
                    <a:pt x="29216" y="2936"/>
                  </a:cubicBezTo>
                  <a:cubicBezTo>
                    <a:pt x="29108" y="2695"/>
                    <a:pt x="28851" y="2548"/>
                    <a:pt x="28599" y="2548"/>
                  </a:cubicBezTo>
                  <a:cubicBezTo>
                    <a:pt x="28501" y="2548"/>
                    <a:pt x="28404" y="2570"/>
                    <a:pt x="28317" y="2617"/>
                  </a:cubicBezTo>
                  <a:cubicBezTo>
                    <a:pt x="28002" y="2785"/>
                    <a:pt x="27869" y="3244"/>
                    <a:pt x="28041" y="3566"/>
                  </a:cubicBezTo>
                  <a:cubicBezTo>
                    <a:pt x="28086" y="3648"/>
                    <a:pt x="28148" y="3725"/>
                    <a:pt x="28164" y="3820"/>
                  </a:cubicBezTo>
                  <a:cubicBezTo>
                    <a:pt x="28213" y="4109"/>
                    <a:pt x="27845" y="4230"/>
                    <a:pt x="27550" y="4230"/>
                  </a:cubicBezTo>
                  <a:cubicBezTo>
                    <a:pt x="27525" y="4230"/>
                    <a:pt x="27502" y="4230"/>
                    <a:pt x="27479" y="4228"/>
                  </a:cubicBezTo>
                  <a:lnTo>
                    <a:pt x="27479" y="4228"/>
                  </a:lnTo>
                  <a:cubicBezTo>
                    <a:pt x="27763" y="4518"/>
                    <a:pt x="27874" y="4977"/>
                    <a:pt x="27756" y="5373"/>
                  </a:cubicBezTo>
                  <a:cubicBezTo>
                    <a:pt x="27696" y="5335"/>
                    <a:pt x="27633" y="5318"/>
                    <a:pt x="27569" y="5318"/>
                  </a:cubicBezTo>
                  <a:cubicBezTo>
                    <a:pt x="27283" y="5318"/>
                    <a:pt x="26999" y="5665"/>
                    <a:pt x="27020" y="5997"/>
                  </a:cubicBezTo>
                  <a:cubicBezTo>
                    <a:pt x="27047" y="6400"/>
                    <a:pt x="27343" y="6724"/>
                    <a:pt x="27619" y="7006"/>
                  </a:cubicBezTo>
                  <a:lnTo>
                    <a:pt x="26912" y="7058"/>
                  </a:lnTo>
                  <a:cubicBezTo>
                    <a:pt x="26853" y="7193"/>
                    <a:pt x="26791" y="7327"/>
                    <a:pt x="26732" y="7462"/>
                  </a:cubicBezTo>
                  <a:cubicBezTo>
                    <a:pt x="25752" y="8059"/>
                    <a:pt x="24699" y="8527"/>
                    <a:pt x="23608" y="8854"/>
                  </a:cubicBezTo>
                  <a:cubicBezTo>
                    <a:pt x="23285" y="8428"/>
                    <a:pt x="22773" y="8143"/>
                    <a:pt x="22252" y="8037"/>
                  </a:cubicBezTo>
                  <a:cubicBezTo>
                    <a:pt x="22027" y="7992"/>
                    <a:pt x="21801" y="7973"/>
                    <a:pt x="21574" y="7973"/>
                  </a:cubicBezTo>
                  <a:cubicBezTo>
                    <a:pt x="21058" y="7973"/>
                    <a:pt x="20538" y="8069"/>
                    <a:pt x="20029" y="8165"/>
                  </a:cubicBezTo>
                  <a:cubicBezTo>
                    <a:pt x="20002" y="7947"/>
                    <a:pt x="19862" y="7745"/>
                    <a:pt x="19671" y="7650"/>
                  </a:cubicBezTo>
                  <a:cubicBezTo>
                    <a:pt x="19511" y="7727"/>
                    <a:pt x="19382" y="7877"/>
                    <a:pt x="19323" y="8052"/>
                  </a:cubicBezTo>
                  <a:cubicBezTo>
                    <a:pt x="19170" y="7461"/>
                    <a:pt x="19110" y="6841"/>
                    <a:pt x="18908" y="6265"/>
                  </a:cubicBezTo>
                  <a:cubicBezTo>
                    <a:pt x="18706" y="5689"/>
                    <a:pt x="18318" y="5138"/>
                    <a:pt x="17753" y="4965"/>
                  </a:cubicBezTo>
                  <a:cubicBezTo>
                    <a:pt x="17884" y="4175"/>
                    <a:pt x="17218" y="3347"/>
                    <a:pt x="16449" y="3347"/>
                  </a:cubicBezTo>
                  <a:cubicBezTo>
                    <a:pt x="16448" y="3347"/>
                    <a:pt x="16446" y="3347"/>
                    <a:pt x="16445" y="3347"/>
                  </a:cubicBezTo>
                  <a:cubicBezTo>
                    <a:pt x="16435" y="3346"/>
                    <a:pt x="16425" y="3346"/>
                    <a:pt x="16415" y="3346"/>
                  </a:cubicBezTo>
                  <a:cubicBezTo>
                    <a:pt x="16137" y="3346"/>
                    <a:pt x="15868" y="3542"/>
                    <a:pt x="15775" y="3816"/>
                  </a:cubicBezTo>
                  <a:cubicBezTo>
                    <a:pt x="15770" y="3641"/>
                    <a:pt x="15587" y="3549"/>
                    <a:pt x="15412" y="3549"/>
                  </a:cubicBezTo>
                  <a:cubicBezTo>
                    <a:pt x="15375" y="3549"/>
                    <a:pt x="15339" y="3553"/>
                    <a:pt x="15304" y="3562"/>
                  </a:cubicBezTo>
                  <a:cubicBezTo>
                    <a:pt x="15114" y="3607"/>
                    <a:pt x="14936" y="3725"/>
                    <a:pt x="14743" y="3725"/>
                  </a:cubicBezTo>
                  <a:cubicBezTo>
                    <a:pt x="14735" y="3725"/>
                    <a:pt x="14727" y="3724"/>
                    <a:pt x="14719" y="3724"/>
                  </a:cubicBezTo>
                  <a:cubicBezTo>
                    <a:pt x="14473" y="3710"/>
                    <a:pt x="14280" y="3505"/>
                    <a:pt x="14060" y="3388"/>
                  </a:cubicBezTo>
                  <a:cubicBezTo>
                    <a:pt x="13984" y="3347"/>
                    <a:pt x="13891" y="3326"/>
                    <a:pt x="13800" y="3326"/>
                  </a:cubicBezTo>
                  <a:cubicBezTo>
                    <a:pt x="13631" y="3326"/>
                    <a:pt x="13473" y="3401"/>
                    <a:pt x="13452" y="3568"/>
                  </a:cubicBezTo>
                  <a:cubicBezTo>
                    <a:pt x="13323" y="2921"/>
                    <a:pt x="12994" y="2298"/>
                    <a:pt x="12466" y="1933"/>
                  </a:cubicBezTo>
                  <a:cubicBezTo>
                    <a:pt x="12184" y="1739"/>
                    <a:pt x="11841" y="1632"/>
                    <a:pt x="11504" y="1632"/>
                  </a:cubicBezTo>
                  <a:cubicBezTo>
                    <a:pt x="11210" y="1632"/>
                    <a:pt x="10919" y="1714"/>
                    <a:pt x="10677" y="1890"/>
                  </a:cubicBezTo>
                  <a:cubicBezTo>
                    <a:pt x="10156" y="2266"/>
                    <a:pt x="9962" y="3099"/>
                    <a:pt x="10337" y="3631"/>
                  </a:cubicBezTo>
                  <a:cubicBezTo>
                    <a:pt x="9671" y="2940"/>
                    <a:pt x="9295" y="2708"/>
                    <a:pt x="9007" y="2708"/>
                  </a:cubicBezTo>
                  <a:cubicBezTo>
                    <a:pt x="8807" y="2708"/>
                    <a:pt x="8650" y="2820"/>
                    <a:pt x="8467" y="2966"/>
                  </a:cubicBezTo>
                  <a:cubicBezTo>
                    <a:pt x="8255" y="2891"/>
                    <a:pt x="8029" y="2816"/>
                    <a:pt x="7810" y="2816"/>
                  </a:cubicBezTo>
                  <a:cubicBezTo>
                    <a:pt x="7721" y="2816"/>
                    <a:pt x="7633" y="2828"/>
                    <a:pt x="7547" y="2858"/>
                  </a:cubicBezTo>
                  <a:cubicBezTo>
                    <a:pt x="7354" y="2925"/>
                    <a:pt x="7200" y="3121"/>
                    <a:pt x="7168" y="3321"/>
                  </a:cubicBezTo>
                  <a:cubicBezTo>
                    <a:pt x="6890" y="2282"/>
                    <a:pt x="6266" y="1347"/>
                    <a:pt x="5422" y="721"/>
                  </a:cubicBezTo>
                  <a:cubicBezTo>
                    <a:pt x="5308" y="636"/>
                    <a:pt x="5144" y="575"/>
                    <a:pt x="5006" y="575"/>
                  </a:cubicBezTo>
                  <a:cubicBezTo>
                    <a:pt x="4880" y="575"/>
                    <a:pt x="4775" y="626"/>
                    <a:pt x="4750" y="758"/>
                  </a:cubicBezTo>
                  <a:cubicBezTo>
                    <a:pt x="4638" y="676"/>
                    <a:pt x="4526" y="595"/>
                    <a:pt x="4416" y="514"/>
                  </a:cubicBezTo>
                  <a:cubicBezTo>
                    <a:pt x="4337" y="665"/>
                    <a:pt x="4323" y="852"/>
                    <a:pt x="4380" y="1013"/>
                  </a:cubicBezTo>
                  <a:cubicBezTo>
                    <a:pt x="4116" y="1027"/>
                    <a:pt x="3871" y="1222"/>
                    <a:pt x="3789" y="1482"/>
                  </a:cubicBezTo>
                  <a:cubicBezTo>
                    <a:pt x="3780" y="665"/>
                    <a:pt x="3006" y="0"/>
                    <a:pt x="2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1" name="Google Shape;841;p19"/>
            <p:cNvSpPr/>
            <p:nvPr/>
          </p:nvSpPr>
          <p:spPr>
            <a:xfrm>
              <a:off x="5056500" y="4077850"/>
              <a:ext cx="9350" cy="18575"/>
            </a:xfrm>
            <a:custGeom>
              <a:avLst/>
              <a:gdLst/>
              <a:ahLst/>
              <a:cxnLst/>
              <a:rect l="l" t="t" r="r" b="b"/>
              <a:pathLst>
                <a:path w="374" h="743" extrusionOk="0">
                  <a:moveTo>
                    <a:pt x="1" y="0"/>
                  </a:moveTo>
                  <a:cubicBezTo>
                    <a:pt x="163" y="226"/>
                    <a:pt x="287" y="478"/>
                    <a:pt x="374" y="743"/>
                  </a:cubicBezTo>
                  <a:cubicBezTo>
                    <a:pt x="324" y="466"/>
                    <a:pt x="189" y="206"/>
                    <a:pt x="1" y="0"/>
                  </a:cubicBezTo>
                  <a:close/>
                </a:path>
              </a:pathLst>
            </a:custGeom>
            <a:solidFill>
              <a:srgbClr val="9B9E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2" name="Google Shape;842;p19"/>
            <p:cNvSpPr/>
            <p:nvPr/>
          </p:nvSpPr>
          <p:spPr>
            <a:xfrm>
              <a:off x="4622100" y="4018550"/>
              <a:ext cx="898675" cy="235875"/>
            </a:xfrm>
            <a:custGeom>
              <a:avLst/>
              <a:gdLst/>
              <a:ahLst/>
              <a:cxnLst/>
              <a:rect l="l" t="t" r="r" b="b"/>
              <a:pathLst>
                <a:path w="35947" h="9435" extrusionOk="0">
                  <a:moveTo>
                    <a:pt x="598" y="1"/>
                  </a:moveTo>
                  <a:cubicBezTo>
                    <a:pt x="543" y="201"/>
                    <a:pt x="514" y="409"/>
                    <a:pt x="519" y="615"/>
                  </a:cubicBezTo>
                  <a:cubicBezTo>
                    <a:pt x="545" y="1526"/>
                    <a:pt x="1134" y="2360"/>
                    <a:pt x="1910" y="2777"/>
                  </a:cubicBezTo>
                  <a:cubicBezTo>
                    <a:pt x="1651" y="2952"/>
                    <a:pt x="1564" y="3356"/>
                    <a:pt x="1725" y="3631"/>
                  </a:cubicBezTo>
                  <a:cubicBezTo>
                    <a:pt x="1436" y="3808"/>
                    <a:pt x="1430" y="4319"/>
                    <a:pt x="1714" y="4505"/>
                  </a:cubicBezTo>
                  <a:cubicBezTo>
                    <a:pt x="1697" y="4501"/>
                    <a:pt x="1680" y="4499"/>
                    <a:pt x="1663" y="4499"/>
                  </a:cubicBezTo>
                  <a:cubicBezTo>
                    <a:pt x="1463" y="4499"/>
                    <a:pt x="1327" y="4771"/>
                    <a:pt x="1378" y="4968"/>
                  </a:cubicBezTo>
                  <a:cubicBezTo>
                    <a:pt x="1249" y="4845"/>
                    <a:pt x="1069" y="4782"/>
                    <a:pt x="887" y="4782"/>
                  </a:cubicBezTo>
                  <a:cubicBezTo>
                    <a:pt x="745" y="4782"/>
                    <a:pt x="601" y="4821"/>
                    <a:pt x="481" y="4900"/>
                  </a:cubicBezTo>
                  <a:cubicBezTo>
                    <a:pt x="152" y="5117"/>
                    <a:pt x="0" y="5558"/>
                    <a:pt x="33" y="5964"/>
                  </a:cubicBezTo>
                  <a:cubicBezTo>
                    <a:pt x="87" y="6631"/>
                    <a:pt x="618" y="7223"/>
                    <a:pt x="1254" y="7323"/>
                  </a:cubicBezTo>
                  <a:cubicBezTo>
                    <a:pt x="1340" y="7536"/>
                    <a:pt x="1293" y="7803"/>
                    <a:pt x="1138" y="7969"/>
                  </a:cubicBezTo>
                  <a:cubicBezTo>
                    <a:pt x="1191" y="8262"/>
                    <a:pt x="1246" y="8552"/>
                    <a:pt x="1301" y="8844"/>
                  </a:cubicBezTo>
                  <a:cubicBezTo>
                    <a:pt x="1217" y="8771"/>
                    <a:pt x="1121" y="8739"/>
                    <a:pt x="1025" y="8739"/>
                  </a:cubicBezTo>
                  <a:cubicBezTo>
                    <a:pt x="710" y="8739"/>
                    <a:pt x="380" y="9078"/>
                    <a:pt x="358" y="9435"/>
                  </a:cubicBezTo>
                  <a:lnTo>
                    <a:pt x="35648" y="9435"/>
                  </a:lnTo>
                  <a:cubicBezTo>
                    <a:pt x="35695" y="9363"/>
                    <a:pt x="35741" y="9289"/>
                    <a:pt x="35783" y="9213"/>
                  </a:cubicBezTo>
                  <a:cubicBezTo>
                    <a:pt x="35481" y="9161"/>
                    <a:pt x="35426" y="8715"/>
                    <a:pt x="35551" y="8423"/>
                  </a:cubicBezTo>
                  <a:cubicBezTo>
                    <a:pt x="35676" y="8133"/>
                    <a:pt x="35907" y="7878"/>
                    <a:pt x="35924" y="7561"/>
                  </a:cubicBezTo>
                  <a:cubicBezTo>
                    <a:pt x="35946" y="7168"/>
                    <a:pt x="35644" y="6852"/>
                    <a:pt x="35440" y="6523"/>
                  </a:cubicBezTo>
                  <a:cubicBezTo>
                    <a:pt x="35237" y="6193"/>
                    <a:pt x="35174" y="5656"/>
                    <a:pt x="35516" y="5490"/>
                  </a:cubicBezTo>
                  <a:cubicBezTo>
                    <a:pt x="35696" y="4913"/>
                    <a:pt x="35413" y="4220"/>
                    <a:pt x="34889" y="3957"/>
                  </a:cubicBezTo>
                  <a:cubicBezTo>
                    <a:pt x="35111" y="3020"/>
                    <a:pt x="34847" y="2033"/>
                    <a:pt x="34359" y="1199"/>
                  </a:cubicBezTo>
                  <a:lnTo>
                    <a:pt x="34359" y="1199"/>
                  </a:lnTo>
                  <a:cubicBezTo>
                    <a:pt x="34389" y="1315"/>
                    <a:pt x="34418" y="1432"/>
                    <a:pt x="34441" y="1550"/>
                  </a:cubicBezTo>
                  <a:cubicBezTo>
                    <a:pt x="34504" y="1885"/>
                    <a:pt x="34526" y="2249"/>
                    <a:pt x="34368" y="2551"/>
                  </a:cubicBezTo>
                  <a:cubicBezTo>
                    <a:pt x="34249" y="2778"/>
                    <a:pt x="33995" y="2946"/>
                    <a:pt x="33749" y="2946"/>
                  </a:cubicBezTo>
                  <a:cubicBezTo>
                    <a:pt x="33668" y="2946"/>
                    <a:pt x="33588" y="2928"/>
                    <a:pt x="33514" y="2888"/>
                  </a:cubicBezTo>
                  <a:lnTo>
                    <a:pt x="33514" y="2888"/>
                  </a:lnTo>
                  <a:cubicBezTo>
                    <a:pt x="33651" y="3323"/>
                    <a:pt x="33753" y="3785"/>
                    <a:pt x="33656" y="4231"/>
                  </a:cubicBezTo>
                  <a:cubicBezTo>
                    <a:pt x="33559" y="4676"/>
                    <a:pt x="33216" y="5094"/>
                    <a:pt x="32766" y="5153"/>
                  </a:cubicBezTo>
                  <a:cubicBezTo>
                    <a:pt x="32738" y="5157"/>
                    <a:pt x="32710" y="5158"/>
                    <a:pt x="32683" y="5158"/>
                  </a:cubicBezTo>
                  <a:cubicBezTo>
                    <a:pt x="32257" y="5158"/>
                    <a:pt x="31837" y="4754"/>
                    <a:pt x="31937" y="4338"/>
                  </a:cubicBezTo>
                  <a:lnTo>
                    <a:pt x="31937" y="4338"/>
                  </a:lnTo>
                  <a:cubicBezTo>
                    <a:pt x="31810" y="4415"/>
                    <a:pt x="31662" y="4452"/>
                    <a:pt x="31513" y="4452"/>
                  </a:cubicBezTo>
                  <a:cubicBezTo>
                    <a:pt x="31306" y="4452"/>
                    <a:pt x="31099" y="4380"/>
                    <a:pt x="30947" y="4240"/>
                  </a:cubicBezTo>
                  <a:cubicBezTo>
                    <a:pt x="30684" y="3999"/>
                    <a:pt x="30605" y="3581"/>
                    <a:pt x="30760" y="3261"/>
                  </a:cubicBezTo>
                  <a:cubicBezTo>
                    <a:pt x="30521" y="3256"/>
                    <a:pt x="30280" y="3249"/>
                    <a:pt x="30042" y="3244"/>
                  </a:cubicBezTo>
                  <a:lnTo>
                    <a:pt x="30042" y="3244"/>
                  </a:lnTo>
                  <a:cubicBezTo>
                    <a:pt x="30411" y="3987"/>
                    <a:pt x="30728" y="4784"/>
                    <a:pt x="30727" y="5614"/>
                  </a:cubicBezTo>
                  <a:cubicBezTo>
                    <a:pt x="30726" y="6444"/>
                    <a:pt x="30343" y="7316"/>
                    <a:pt x="29608" y="7701"/>
                  </a:cubicBezTo>
                  <a:cubicBezTo>
                    <a:pt x="29330" y="7846"/>
                    <a:pt x="29023" y="7911"/>
                    <a:pt x="28713" y="7911"/>
                  </a:cubicBezTo>
                  <a:cubicBezTo>
                    <a:pt x="28242" y="7911"/>
                    <a:pt x="27761" y="7762"/>
                    <a:pt x="27355" y="7516"/>
                  </a:cubicBezTo>
                  <a:cubicBezTo>
                    <a:pt x="26879" y="7229"/>
                    <a:pt x="26490" y="6825"/>
                    <a:pt x="26145" y="6383"/>
                  </a:cubicBezTo>
                  <a:cubicBezTo>
                    <a:pt x="25336" y="6823"/>
                    <a:pt x="24486" y="7177"/>
                    <a:pt x="23611" y="7439"/>
                  </a:cubicBezTo>
                  <a:cubicBezTo>
                    <a:pt x="23287" y="7014"/>
                    <a:pt x="22775" y="6728"/>
                    <a:pt x="22254" y="6622"/>
                  </a:cubicBezTo>
                  <a:cubicBezTo>
                    <a:pt x="22029" y="6577"/>
                    <a:pt x="21803" y="6558"/>
                    <a:pt x="21576" y="6558"/>
                  </a:cubicBezTo>
                  <a:cubicBezTo>
                    <a:pt x="21061" y="6558"/>
                    <a:pt x="20542" y="6654"/>
                    <a:pt x="20032" y="6750"/>
                  </a:cubicBezTo>
                  <a:cubicBezTo>
                    <a:pt x="20005" y="6531"/>
                    <a:pt x="19865" y="6329"/>
                    <a:pt x="19674" y="6235"/>
                  </a:cubicBezTo>
                  <a:cubicBezTo>
                    <a:pt x="19513" y="6313"/>
                    <a:pt x="19386" y="6461"/>
                    <a:pt x="19327" y="6636"/>
                  </a:cubicBezTo>
                  <a:cubicBezTo>
                    <a:pt x="19173" y="6045"/>
                    <a:pt x="19113" y="5426"/>
                    <a:pt x="18911" y="4850"/>
                  </a:cubicBezTo>
                  <a:cubicBezTo>
                    <a:pt x="18722" y="4310"/>
                    <a:pt x="18368" y="3790"/>
                    <a:pt x="17860" y="3587"/>
                  </a:cubicBezTo>
                  <a:lnTo>
                    <a:pt x="17860" y="3587"/>
                  </a:lnTo>
                  <a:cubicBezTo>
                    <a:pt x="17945" y="4177"/>
                    <a:pt x="17845" y="4792"/>
                    <a:pt x="17536" y="5302"/>
                  </a:cubicBezTo>
                  <a:cubicBezTo>
                    <a:pt x="17062" y="6086"/>
                    <a:pt x="16142" y="6553"/>
                    <a:pt x="15232" y="6553"/>
                  </a:cubicBezTo>
                  <a:cubicBezTo>
                    <a:pt x="14906" y="6553"/>
                    <a:pt x="14581" y="6493"/>
                    <a:pt x="14278" y="6366"/>
                  </a:cubicBezTo>
                  <a:cubicBezTo>
                    <a:pt x="14441" y="6244"/>
                    <a:pt x="14215" y="6022"/>
                    <a:pt x="14057" y="5892"/>
                  </a:cubicBezTo>
                  <a:cubicBezTo>
                    <a:pt x="13752" y="5640"/>
                    <a:pt x="13684" y="5147"/>
                    <a:pt x="13913" y="4822"/>
                  </a:cubicBezTo>
                  <a:cubicBezTo>
                    <a:pt x="13468" y="4723"/>
                    <a:pt x="13238" y="4111"/>
                    <a:pt x="13507" y="3743"/>
                  </a:cubicBezTo>
                  <a:lnTo>
                    <a:pt x="13507" y="3743"/>
                  </a:lnTo>
                  <a:cubicBezTo>
                    <a:pt x="13500" y="3743"/>
                    <a:pt x="13493" y="3743"/>
                    <a:pt x="13486" y="3743"/>
                  </a:cubicBezTo>
                  <a:cubicBezTo>
                    <a:pt x="12100" y="3743"/>
                    <a:pt x="10786" y="2818"/>
                    <a:pt x="10216" y="1555"/>
                  </a:cubicBezTo>
                  <a:cubicBezTo>
                    <a:pt x="10194" y="1506"/>
                    <a:pt x="10176" y="1455"/>
                    <a:pt x="10156" y="1406"/>
                  </a:cubicBezTo>
                  <a:lnTo>
                    <a:pt x="10156" y="1406"/>
                  </a:lnTo>
                  <a:cubicBezTo>
                    <a:pt x="10121" y="1692"/>
                    <a:pt x="10177" y="1982"/>
                    <a:pt x="10342" y="2216"/>
                  </a:cubicBezTo>
                  <a:cubicBezTo>
                    <a:pt x="9961" y="1821"/>
                    <a:pt x="9676" y="1577"/>
                    <a:pt x="9446" y="1439"/>
                  </a:cubicBezTo>
                  <a:lnTo>
                    <a:pt x="9446" y="1439"/>
                  </a:lnTo>
                  <a:cubicBezTo>
                    <a:pt x="9473" y="1550"/>
                    <a:pt x="9505" y="1661"/>
                    <a:pt x="9542" y="1770"/>
                  </a:cubicBezTo>
                  <a:cubicBezTo>
                    <a:pt x="10032" y="3230"/>
                    <a:pt x="11111" y="4410"/>
                    <a:pt x="12206" y="5495"/>
                  </a:cubicBezTo>
                  <a:cubicBezTo>
                    <a:pt x="11778" y="6180"/>
                    <a:pt x="11320" y="6894"/>
                    <a:pt x="10610" y="7283"/>
                  </a:cubicBezTo>
                  <a:cubicBezTo>
                    <a:pt x="10334" y="7435"/>
                    <a:pt x="10007" y="7516"/>
                    <a:pt x="9686" y="7516"/>
                  </a:cubicBezTo>
                  <a:cubicBezTo>
                    <a:pt x="9187" y="7516"/>
                    <a:pt x="8704" y="7321"/>
                    <a:pt x="8453" y="6898"/>
                  </a:cubicBezTo>
                  <a:cubicBezTo>
                    <a:pt x="8384" y="7052"/>
                    <a:pt x="8214" y="7149"/>
                    <a:pt x="8046" y="7149"/>
                  </a:cubicBezTo>
                  <a:cubicBezTo>
                    <a:pt x="7987" y="7149"/>
                    <a:pt x="7930" y="7138"/>
                    <a:pt x="7876" y="7113"/>
                  </a:cubicBezTo>
                  <a:cubicBezTo>
                    <a:pt x="7670" y="7015"/>
                    <a:pt x="7575" y="6734"/>
                    <a:pt x="7678" y="6531"/>
                  </a:cubicBezTo>
                  <a:lnTo>
                    <a:pt x="7678" y="6531"/>
                  </a:lnTo>
                  <a:cubicBezTo>
                    <a:pt x="7461" y="6693"/>
                    <a:pt x="7207" y="6766"/>
                    <a:pt x="6946" y="6766"/>
                  </a:cubicBezTo>
                  <a:cubicBezTo>
                    <a:pt x="6365" y="6766"/>
                    <a:pt x="5754" y="6407"/>
                    <a:pt x="5465" y="5879"/>
                  </a:cubicBezTo>
                  <a:cubicBezTo>
                    <a:pt x="5044" y="5115"/>
                    <a:pt x="5157" y="4161"/>
                    <a:pt x="5462" y="3344"/>
                  </a:cubicBezTo>
                  <a:cubicBezTo>
                    <a:pt x="5120" y="3207"/>
                    <a:pt x="4779" y="3068"/>
                    <a:pt x="4437" y="2931"/>
                  </a:cubicBezTo>
                  <a:cubicBezTo>
                    <a:pt x="4190" y="2833"/>
                    <a:pt x="3927" y="2476"/>
                    <a:pt x="4173" y="2375"/>
                  </a:cubicBezTo>
                  <a:lnTo>
                    <a:pt x="4173" y="2375"/>
                  </a:lnTo>
                  <a:cubicBezTo>
                    <a:pt x="4000" y="2407"/>
                    <a:pt x="3825" y="2422"/>
                    <a:pt x="3650" y="2422"/>
                  </a:cubicBezTo>
                  <a:cubicBezTo>
                    <a:pt x="2493" y="2422"/>
                    <a:pt x="1339" y="1740"/>
                    <a:pt x="827" y="695"/>
                  </a:cubicBezTo>
                  <a:cubicBezTo>
                    <a:pt x="712" y="463"/>
                    <a:pt x="639" y="231"/>
                    <a:pt x="598"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843"/>
        <p:cNvGrpSpPr/>
        <p:nvPr/>
      </p:nvGrpSpPr>
      <p:grpSpPr>
        <a:xfrm>
          <a:off x="0" y="0"/>
          <a:ext cx="0" cy="0"/>
          <a:chOff x="0" y="0"/>
          <a:chExt cx="0" cy="0"/>
        </a:xfrm>
      </p:grpSpPr>
      <p:grpSp>
        <p:nvGrpSpPr>
          <p:cNvPr id="844" name="Google Shape;844;p20"/>
          <p:cNvGrpSpPr/>
          <p:nvPr/>
        </p:nvGrpSpPr>
        <p:grpSpPr>
          <a:xfrm>
            <a:off x="-807700" y="-150494"/>
            <a:ext cx="11108498" cy="7146738"/>
            <a:chOff x="-807700" y="-150494"/>
            <a:chExt cx="11108498" cy="7146738"/>
          </a:xfrm>
        </p:grpSpPr>
        <p:sp>
          <p:nvSpPr>
            <p:cNvPr id="845" name="Google Shape;845;p20"/>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6" name="Google Shape;846;p20"/>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7" name="Google Shape;847;p20"/>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48" name="Google Shape;848;p20"/>
          <p:cNvGrpSpPr/>
          <p:nvPr/>
        </p:nvGrpSpPr>
        <p:grpSpPr>
          <a:xfrm>
            <a:off x="8490248" y="2187362"/>
            <a:ext cx="469446" cy="2782512"/>
            <a:chOff x="6490110" y="3023424"/>
            <a:chExt cx="255634" cy="1515282"/>
          </a:xfrm>
        </p:grpSpPr>
        <p:sp>
          <p:nvSpPr>
            <p:cNvPr id="849" name="Google Shape;849;p20"/>
            <p:cNvSpPr/>
            <p:nvPr/>
          </p:nvSpPr>
          <p:spPr>
            <a:xfrm>
              <a:off x="6490110" y="3023424"/>
              <a:ext cx="255634" cy="1515282"/>
            </a:xfrm>
            <a:custGeom>
              <a:avLst/>
              <a:gdLst/>
              <a:ahLst/>
              <a:cxnLst/>
              <a:rect l="l" t="t" r="r" b="b"/>
              <a:pathLst>
                <a:path w="5267" h="31222" extrusionOk="0">
                  <a:moveTo>
                    <a:pt x="3393" y="1"/>
                  </a:moveTo>
                  <a:cubicBezTo>
                    <a:pt x="3179" y="1"/>
                    <a:pt x="2972" y="5"/>
                    <a:pt x="2786" y="5"/>
                  </a:cubicBezTo>
                  <a:cubicBezTo>
                    <a:pt x="2693" y="5"/>
                    <a:pt x="2591" y="5"/>
                    <a:pt x="2484" y="5"/>
                  </a:cubicBezTo>
                  <a:cubicBezTo>
                    <a:pt x="1493" y="5"/>
                    <a:pt x="0" y="45"/>
                    <a:pt x="0" y="870"/>
                  </a:cubicBezTo>
                  <a:cubicBezTo>
                    <a:pt x="1" y="1353"/>
                    <a:pt x="230" y="1466"/>
                    <a:pt x="445" y="1466"/>
                  </a:cubicBezTo>
                  <a:cubicBezTo>
                    <a:pt x="636" y="1466"/>
                    <a:pt x="816" y="1377"/>
                    <a:pt x="816" y="1377"/>
                  </a:cubicBezTo>
                  <a:lnTo>
                    <a:pt x="816" y="31222"/>
                  </a:lnTo>
                  <a:lnTo>
                    <a:pt x="4689" y="31222"/>
                  </a:lnTo>
                  <a:lnTo>
                    <a:pt x="4689" y="1529"/>
                  </a:lnTo>
                  <a:cubicBezTo>
                    <a:pt x="4689" y="1529"/>
                    <a:pt x="4780" y="1580"/>
                    <a:pt x="4890" y="1580"/>
                  </a:cubicBezTo>
                  <a:cubicBezTo>
                    <a:pt x="5056" y="1580"/>
                    <a:pt x="5266" y="1462"/>
                    <a:pt x="5266" y="870"/>
                  </a:cubicBezTo>
                  <a:cubicBezTo>
                    <a:pt x="5266" y="78"/>
                    <a:pt x="4276" y="1"/>
                    <a:pt x="33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0" name="Google Shape;850;p20"/>
            <p:cNvSpPr/>
            <p:nvPr/>
          </p:nvSpPr>
          <p:spPr>
            <a:xfrm>
              <a:off x="6490110" y="3023424"/>
              <a:ext cx="255634" cy="1515282"/>
            </a:xfrm>
            <a:custGeom>
              <a:avLst/>
              <a:gdLst/>
              <a:ahLst/>
              <a:cxnLst/>
              <a:rect l="l" t="t" r="r" b="b"/>
              <a:pathLst>
                <a:path w="5267" h="31222" extrusionOk="0">
                  <a:moveTo>
                    <a:pt x="3393" y="1"/>
                  </a:moveTo>
                  <a:cubicBezTo>
                    <a:pt x="3179" y="1"/>
                    <a:pt x="2972" y="5"/>
                    <a:pt x="2786" y="5"/>
                  </a:cubicBezTo>
                  <a:cubicBezTo>
                    <a:pt x="2693" y="5"/>
                    <a:pt x="2591" y="5"/>
                    <a:pt x="2484" y="5"/>
                  </a:cubicBezTo>
                  <a:cubicBezTo>
                    <a:pt x="1493" y="5"/>
                    <a:pt x="0" y="45"/>
                    <a:pt x="0" y="870"/>
                  </a:cubicBezTo>
                  <a:cubicBezTo>
                    <a:pt x="1" y="1353"/>
                    <a:pt x="230" y="1466"/>
                    <a:pt x="445" y="1466"/>
                  </a:cubicBezTo>
                  <a:cubicBezTo>
                    <a:pt x="636" y="1466"/>
                    <a:pt x="816" y="1377"/>
                    <a:pt x="816" y="1377"/>
                  </a:cubicBezTo>
                  <a:lnTo>
                    <a:pt x="816" y="31222"/>
                  </a:lnTo>
                  <a:lnTo>
                    <a:pt x="4689" y="31222"/>
                  </a:lnTo>
                  <a:lnTo>
                    <a:pt x="4689" y="1529"/>
                  </a:lnTo>
                  <a:cubicBezTo>
                    <a:pt x="4689" y="1529"/>
                    <a:pt x="4780" y="1580"/>
                    <a:pt x="4890" y="1580"/>
                  </a:cubicBezTo>
                  <a:cubicBezTo>
                    <a:pt x="5056" y="1580"/>
                    <a:pt x="5266" y="1462"/>
                    <a:pt x="5266" y="870"/>
                  </a:cubicBezTo>
                  <a:cubicBezTo>
                    <a:pt x="5266" y="78"/>
                    <a:pt x="4276" y="1"/>
                    <a:pt x="3393" y="1"/>
                  </a:cubicBezTo>
                  <a:close/>
                </a:path>
              </a:pathLst>
            </a:custGeom>
            <a:solidFill>
              <a:srgbClr val="FFC846">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1" name="Google Shape;851;p20"/>
            <p:cNvSpPr/>
            <p:nvPr/>
          </p:nvSpPr>
          <p:spPr>
            <a:xfrm>
              <a:off x="6490547" y="3052204"/>
              <a:ext cx="255051" cy="1486502"/>
            </a:xfrm>
            <a:custGeom>
              <a:avLst/>
              <a:gdLst/>
              <a:ahLst/>
              <a:cxnLst/>
              <a:rect l="l" t="t" r="r" b="b"/>
              <a:pathLst>
                <a:path w="5255" h="30629" extrusionOk="0">
                  <a:moveTo>
                    <a:pt x="2749" y="1"/>
                  </a:moveTo>
                  <a:cubicBezTo>
                    <a:pt x="1545" y="1"/>
                    <a:pt x="492" y="405"/>
                    <a:pt x="1" y="410"/>
                  </a:cubicBezTo>
                  <a:cubicBezTo>
                    <a:pt x="40" y="781"/>
                    <a:pt x="245" y="873"/>
                    <a:pt x="438" y="873"/>
                  </a:cubicBezTo>
                  <a:cubicBezTo>
                    <a:pt x="629" y="873"/>
                    <a:pt x="808" y="784"/>
                    <a:pt x="808" y="784"/>
                  </a:cubicBezTo>
                  <a:lnTo>
                    <a:pt x="808" y="30629"/>
                  </a:lnTo>
                  <a:lnTo>
                    <a:pt x="4681" y="30629"/>
                  </a:lnTo>
                  <a:lnTo>
                    <a:pt x="4681" y="13306"/>
                  </a:lnTo>
                  <a:lnTo>
                    <a:pt x="4681" y="13306"/>
                  </a:lnTo>
                  <a:cubicBezTo>
                    <a:pt x="4444" y="14881"/>
                    <a:pt x="4947" y="28684"/>
                    <a:pt x="3591" y="28684"/>
                  </a:cubicBezTo>
                  <a:cubicBezTo>
                    <a:pt x="3567" y="28684"/>
                    <a:pt x="3543" y="28680"/>
                    <a:pt x="3519" y="28671"/>
                  </a:cubicBezTo>
                  <a:cubicBezTo>
                    <a:pt x="2034" y="28170"/>
                    <a:pt x="1683" y="13777"/>
                    <a:pt x="1590" y="8722"/>
                  </a:cubicBezTo>
                  <a:cubicBezTo>
                    <a:pt x="1496" y="3667"/>
                    <a:pt x="1725" y="1256"/>
                    <a:pt x="3515" y="1256"/>
                  </a:cubicBezTo>
                  <a:cubicBezTo>
                    <a:pt x="4073" y="1256"/>
                    <a:pt x="4459" y="2363"/>
                    <a:pt x="4681" y="4646"/>
                  </a:cubicBezTo>
                  <a:lnTo>
                    <a:pt x="4681" y="936"/>
                  </a:lnTo>
                  <a:cubicBezTo>
                    <a:pt x="4681" y="936"/>
                    <a:pt x="4770" y="985"/>
                    <a:pt x="4879" y="985"/>
                  </a:cubicBezTo>
                  <a:cubicBezTo>
                    <a:pt x="5034" y="985"/>
                    <a:pt x="5227" y="884"/>
                    <a:pt x="5254" y="391"/>
                  </a:cubicBezTo>
                  <a:cubicBezTo>
                    <a:pt x="4721" y="312"/>
                    <a:pt x="3803" y="1"/>
                    <a:pt x="2749"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2" name="Google Shape;852;p20"/>
            <p:cNvSpPr/>
            <p:nvPr/>
          </p:nvSpPr>
          <p:spPr>
            <a:xfrm>
              <a:off x="6490158" y="3047302"/>
              <a:ext cx="46594" cy="1491307"/>
            </a:xfrm>
            <a:custGeom>
              <a:avLst/>
              <a:gdLst/>
              <a:ahLst/>
              <a:cxnLst/>
              <a:rect l="l" t="t" r="r" b="b"/>
              <a:pathLst>
                <a:path w="960" h="30728" extrusionOk="0">
                  <a:moveTo>
                    <a:pt x="137" y="0"/>
                  </a:moveTo>
                  <a:cubicBezTo>
                    <a:pt x="50" y="103"/>
                    <a:pt x="0" y="226"/>
                    <a:pt x="0" y="376"/>
                  </a:cubicBezTo>
                  <a:cubicBezTo>
                    <a:pt x="0" y="859"/>
                    <a:pt x="229" y="973"/>
                    <a:pt x="443" y="973"/>
                  </a:cubicBezTo>
                  <a:cubicBezTo>
                    <a:pt x="635" y="973"/>
                    <a:pt x="815" y="883"/>
                    <a:pt x="815" y="883"/>
                  </a:cubicBezTo>
                  <a:lnTo>
                    <a:pt x="815" y="30728"/>
                  </a:lnTo>
                  <a:lnTo>
                    <a:pt x="959" y="30443"/>
                  </a:lnTo>
                  <a:lnTo>
                    <a:pt x="959" y="497"/>
                  </a:lnTo>
                  <a:cubicBezTo>
                    <a:pt x="959" y="497"/>
                    <a:pt x="778" y="587"/>
                    <a:pt x="585" y="587"/>
                  </a:cubicBezTo>
                  <a:cubicBezTo>
                    <a:pt x="370" y="587"/>
                    <a:pt x="142" y="475"/>
                    <a:pt x="137" y="0"/>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3" name="Google Shape;853;p20"/>
            <p:cNvSpPr/>
            <p:nvPr/>
          </p:nvSpPr>
          <p:spPr>
            <a:xfrm>
              <a:off x="6692889" y="3222165"/>
              <a:ext cx="11551" cy="518861"/>
            </a:xfrm>
            <a:custGeom>
              <a:avLst/>
              <a:gdLst/>
              <a:ahLst/>
              <a:cxnLst/>
              <a:rect l="l" t="t" r="r" b="b"/>
              <a:pathLst>
                <a:path w="238" h="10691" extrusionOk="0">
                  <a:moveTo>
                    <a:pt x="120" y="0"/>
                  </a:moveTo>
                  <a:cubicBezTo>
                    <a:pt x="54" y="0"/>
                    <a:pt x="0" y="2393"/>
                    <a:pt x="0" y="5345"/>
                  </a:cubicBezTo>
                  <a:cubicBezTo>
                    <a:pt x="0" y="6763"/>
                    <a:pt x="13" y="8123"/>
                    <a:pt x="35" y="9125"/>
                  </a:cubicBezTo>
                  <a:cubicBezTo>
                    <a:pt x="57" y="10128"/>
                    <a:pt x="88" y="10691"/>
                    <a:pt x="120" y="10691"/>
                  </a:cubicBezTo>
                  <a:cubicBezTo>
                    <a:pt x="151" y="10691"/>
                    <a:pt x="181" y="10128"/>
                    <a:pt x="203" y="9125"/>
                  </a:cubicBezTo>
                  <a:cubicBezTo>
                    <a:pt x="225" y="8123"/>
                    <a:pt x="238" y="6763"/>
                    <a:pt x="238" y="5345"/>
                  </a:cubicBezTo>
                  <a:cubicBezTo>
                    <a:pt x="238" y="2393"/>
                    <a:pt x="185" y="0"/>
                    <a:pt x="120"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4" name="Google Shape;854;p20"/>
            <p:cNvSpPr/>
            <p:nvPr/>
          </p:nvSpPr>
          <p:spPr>
            <a:xfrm>
              <a:off x="6647557" y="3173390"/>
              <a:ext cx="11551" cy="595542"/>
            </a:xfrm>
            <a:custGeom>
              <a:avLst/>
              <a:gdLst/>
              <a:ahLst/>
              <a:cxnLst/>
              <a:rect l="l" t="t" r="r" b="b"/>
              <a:pathLst>
                <a:path w="238" h="12271" extrusionOk="0">
                  <a:moveTo>
                    <a:pt x="119" y="1"/>
                  </a:moveTo>
                  <a:cubicBezTo>
                    <a:pt x="88" y="1"/>
                    <a:pt x="58" y="647"/>
                    <a:pt x="35" y="1798"/>
                  </a:cubicBezTo>
                  <a:cubicBezTo>
                    <a:pt x="13" y="2948"/>
                    <a:pt x="1" y="4508"/>
                    <a:pt x="1" y="6135"/>
                  </a:cubicBezTo>
                  <a:cubicBezTo>
                    <a:pt x="1" y="7763"/>
                    <a:pt x="13" y="9323"/>
                    <a:pt x="35" y="10473"/>
                  </a:cubicBezTo>
                  <a:cubicBezTo>
                    <a:pt x="58" y="11624"/>
                    <a:pt x="88" y="12270"/>
                    <a:pt x="119" y="12270"/>
                  </a:cubicBezTo>
                  <a:cubicBezTo>
                    <a:pt x="150" y="12270"/>
                    <a:pt x="181" y="11624"/>
                    <a:pt x="203" y="10473"/>
                  </a:cubicBezTo>
                  <a:cubicBezTo>
                    <a:pt x="225" y="9323"/>
                    <a:pt x="238" y="7763"/>
                    <a:pt x="238" y="6135"/>
                  </a:cubicBezTo>
                  <a:cubicBezTo>
                    <a:pt x="238" y="4508"/>
                    <a:pt x="225" y="2948"/>
                    <a:pt x="203" y="1798"/>
                  </a:cubicBezTo>
                  <a:cubicBezTo>
                    <a:pt x="181" y="647"/>
                    <a:pt x="150" y="1"/>
                    <a:pt x="119"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5" name="Google Shape;855;p20"/>
            <p:cNvSpPr/>
            <p:nvPr/>
          </p:nvSpPr>
          <p:spPr>
            <a:xfrm>
              <a:off x="6599799" y="3206198"/>
              <a:ext cx="11551" cy="529926"/>
            </a:xfrm>
            <a:custGeom>
              <a:avLst/>
              <a:gdLst/>
              <a:ahLst/>
              <a:cxnLst/>
              <a:rect l="l" t="t" r="r" b="b"/>
              <a:pathLst>
                <a:path w="238" h="10919" extrusionOk="0">
                  <a:moveTo>
                    <a:pt x="119" y="0"/>
                  </a:moveTo>
                  <a:cubicBezTo>
                    <a:pt x="53" y="0"/>
                    <a:pt x="0" y="2445"/>
                    <a:pt x="0" y="5459"/>
                  </a:cubicBezTo>
                  <a:cubicBezTo>
                    <a:pt x="0" y="8474"/>
                    <a:pt x="53" y="10918"/>
                    <a:pt x="119" y="10918"/>
                  </a:cubicBezTo>
                  <a:cubicBezTo>
                    <a:pt x="185" y="10918"/>
                    <a:pt x="237" y="8474"/>
                    <a:pt x="237" y="5459"/>
                  </a:cubicBezTo>
                  <a:cubicBezTo>
                    <a:pt x="237" y="2445"/>
                    <a:pt x="185" y="0"/>
                    <a:pt x="119"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6" name="Google Shape;856;p20"/>
            <p:cNvSpPr/>
            <p:nvPr/>
          </p:nvSpPr>
          <p:spPr>
            <a:xfrm>
              <a:off x="6496322" y="3062250"/>
              <a:ext cx="246121" cy="105364"/>
            </a:xfrm>
            <a:custGeom>
              <a:avLst/>
              <a:gdLst/>
              <a:ahLst/>
              <a:cxnLst/>
              <a:rect l="l" t="t" r="r" b="b"/>
              <a:pathLst>
                <a:path w="5071" h="2171" extrusionOk="0">
                  <a:moveTo>
                    <a:pt x="2265" y="1"/>
                  </a:moveTo>
                  <a:cubicBezTo>
                    <a:pt x="1511" y="1"/>
                    <a:pt x="716" y="135"/>
                    <a:pt x="1" y="526"/>
                  </a:cubicBezTo>
                  <a:cubicBezTo>
                    <a:pt x="87" y="631"/>
                    <a:pt x="207" y="664"/>
                    <a:pt x="323" y="664"/>
                  </a:cubicBezTo>
                  <a:cubicBezTo>
                    <a:pt x="512" y="664"/>
                    <a:pt x="690" y="577"/>
                    <a:pt x="690" y="577"/>
                  </a:cubicBezTo>
                  <a:lnTo>
                    <a:pt x="690" y="2171"/>
                  </a:lnTo>
                  <a:cubicBezTo>
                    <a:pt x="1223" y="1345"/>
                    <a:pt x="1913" y="618"/>
                    <a:pt x="2899" y="618"/>
                  </a:cubicBezTo>
                  <a:cubicBezTo>
                    <a:pt x="3378" y="618"/>
                    <a:pt x="3926" y="790"/>
                    <a:pt x="4561" y="1204"/>
                  </a:cubicBezTo>
                  <a:lnTo>
                    <a:pt x="4561" y="729"/>
                  </a:lnTo>
                  <a:cubicBezTo>
                    <a:pt x="4561" y="729"/>
                    <a:pt x="4649" y="777"/>
                    <a:pt x="4757" y="777"/>
                  </a:cubicBezTo>
                  <a:cubicBezTo>
                    <a:pt x="4866" y="777"/>
                    <a:pt x="4995" y="728"/>
                    <a:pt x="5071" y="527"/>
                  </a:cubicBezTo>
                  <a:cubicBezTo>
                    <a:pt x="4557" y="340"/>
                    <a:pt x="3462" y="1"/>
                    <a:pt x="2265"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857" name="Google Shape;857;p20"/>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858" name="Google Shape;858;p20"/>
          <p:cNvSpPr txBox="1">
            <a:spLocks noGrp="1"/>
          </p:cNvSpPr>
          <p:nvPr>
            <p:ph type="title" idx="2"/>
          </p:nvPr>
        </p:nvSpPr>
        <p:spPr>
          <a:xfrm>
            <a:off x="1165150" y="1955000"/>
            <a:ext cx="1742700" cy="390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accen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p:txBody>
      </p:sp>
      <p:sp>
        <p:nvSpPr>
          <p:cNvPr id="859" name="Google Shape;859;p20"/>
          <p:cNvSpPr txBox="1">
            <a:spLocks noGrp="1"/>
          </p:cNvSpPr>
          <p:nvPr>
            <p:ph type="subTitle" idx="1"/>
          </p:nvPr>
        </p:nvSpPr>
        <p:spPr>
          <a:xfrm>
            <a:off x="883800" y="2421775"/>
            <a:ext cx="2305500" cy="414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860" name="Google Shape;860;p20"/>
          <p:cNvSpPr txBox="1">
            <a:spLocks noGrp="1"/>
          </p:cNvSpPr>
          <p:nvPr>
            <p:ph type="title" idx="3"/>
          </p:nvPr>
        </p:nvSpPr>
        <p:spPr>
          <a:xfrm>
            <a:off x="3698720" y="1954997"/>
            <a:ext cx="1746600" cy="390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accen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p:txBody>
      </p:sp>
      <p:sp>
        <p:nvSpPr>
          <p:cNvPr id="861" name="Google Shape;861;p20"/>
          <p:cNvSpPr txBox="1">
            <a:spLocks noGrp="1"/>
          </p:cNvSpPr>
          <p:nvPr>
            <p:ph type="subTitle" idx="4"/>
          </p:nvPr>
        </p:nvSpPr>
        <p:spPr>
          <a:xfrm>
            <a:off x="3419271" y="2421775"/>
            <a:ext cx="2305500" cy="414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862" name="Google Shape;862;p20"/>
          <p:cNvSpPr txBox="1">
            <a:spLocks noGrp="1"/>
          </p:cNvSpPr>
          <p:nvPr>
            <p:ph type="title" idx="5"/>
          </p:nvPr>
        </p:nvSpPr>
        <p:spPr>
          <a:xfrm>
            <a:off x="1165150" y="3602676"/>
            <a:ext cx="1742700" cy="3933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accen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p:txBody>
      </p:sp>
      <p:sp>
        <p:nvSpPr>
          <p:cNvPr id="863" name="Google Shape;863;p20"/>
          <p:cNvSpPr txBox="1">
            <a:spLocks noGrp="1"/>
          </p:cNvSpPr>
          <p:nvPr>
            <p:ph type="subTitle" idx="6"/>
          </p:nvPr>
        </p:nvSpPr>
        <p:spPr>
          <a:xfrm>
            <a:off x="883800" y="4063238"/>
            <a:ext cx="2305500" cy="414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864" name="Google Shape;864;p20"/>
          <p:cNvSpPr txBox="1">
            <a:spLocks noGrp="1"/>
          </p:cNvSpPr>
          <p:nvPr>
            <p:ph type="title" idx="7"/>
          </p:nvPr>
        </p:nvSpPr>
        <p:spPr>
          <a:xfrm>
            <a:off x="3698719" y="3602675"/>
            <a:ext cx="1746600" cy="3933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accen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p:txBody>
      </p:sp>
      <p:sp>
        <p:nvSpPr>
          <p:cNvPr id="865" name="Google Shape;865;p20"/>
          <p:cNvSpPr txBox="1">
            <a:spLocks noGrp="1"/>
          </p:cNvSpPr>
          <p:nvPr>
            <p:ph type="subTitle" idx="8"/>
          </p:nvPr>
        </p:nvSpPr>
        <p:spPr>
          <a:xfrm>
            <a:off x="3419271" y="4063238"/>
            <a:ext cx="2305500" cy="414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866" name="Google Shape;866;p20"/>
          <p:cNvSpPr txBox="1">
            <a:spLocks noGrp="1"/>
          </p:cNvSpPr>
          <p:nvPr>
            <p:ph type="title" idx="9"/>
          </p:nvPr>
        </p:nvSpPr>
        <p:spPr>
          <a:xfrm>
            <a:off x="6209185" y="1954997"/>
            <a:ext cx="1746600" cy="390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accen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p:txBody>
      </p:sp>
      <p:sp>
        <p:nvSpPr>
          <p:cNvPr id="867" name="Google Shape;867;p20"/>
          <p:cNvSpPr txBox="1">
            <a:spLocks noGrp="1"/>
          </p:cNvSpPr>
          <p:nvPr>
            <p:ph type="subTitle" idx="13"/>
          </p:nvPr>
        </p:nvSpPr>
        <p:spPr>
          <a:xfrm>
            <a:off x="5954762" y="2421775"/>
            <a:ext cx="2305500" cy="414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868" name="Google Shape;868;p20"/>
          <p:cNvSpPr txBox="1">
            <a:spLocks noGrp="1"/>
          </p:cNvSpPr>
          <p:nvPr>
            <p:ph type="title" idx="14"/>
          </p:nvPr>
        </p:nvSpPr>
        <p:spPr>
          <a:xfrm>
            <a:off x="6209183" y="3602675"/>
            <a:ext cx="1746600" cy="3933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accen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p:txBody>
      </p:sp>
      <p:sp>
        <p:nvSpPr>
          <p:cNvPr id="869" name="Google Shape;869;p20"/>
          <p:cNvSpPr txBox="1">
            <a:spLocks noGrp="1"/>
          </p:cNvSpPr>
          <p:nvPr>
            <p:ph type="subTitle" idx="15"/>
          </p:nvPr>
        </p:nvSpPr>
        <p:spPr>
          <a:xfrm>
            <a:off x="5954762" y="4063238"/>
            <a:ext cx="2305500" cy="414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grpSp>
        <p:nvGrpSpPr>
          <p:cNvPr id="870" name="Google Shape;870;p20"/>
          <p:cNvGrpSpPr/>
          <p:nvPr/>
        </p:nvGrpSpPr>
        <p:grpSpPr>
          <a:xfrm>
            <a:off x="3233610" y="4477548"/>
            <a:ext cx="272495" cy="569094"/>
            <a:chOff x="2481135" y="1176223"/>
            <a:chExt cx="272495" cy="569094"/>
          </a:xfrm>
        </p:grpSpPr>
        <p:sp>
          <p:nvSpPr>
            <p:cNvPr id="871" name="Google Shape;871;p20"/>
            <p:cNvSpPr/>
            <p:nvPr/>
          </p:nvSpPr>
          <p:spPr>
            <a:xfrm>
              <a:off x="2481135" y="1176223"/>
              <a:ext cx="153017" cy="569094"/>
            </a:xfrm>
            <a:custGeom>
              <a:avLst/>
              <a:gdLst/>
              <a:ahLst/>
              <a:cxnLst/>
              <a:rect l="l" t="t" r="r" b="b"/>
              <a:pathLst>
                <a:path w="3016" h="11217" extrusionOk="0">
                  <a:moveTo>
                    <a:pt x="1855" y="1"/>
                  </a:moveTo>
                  <a:cubicBezTo>
                    <a:pt x="1853" y="1"/>
                    <a:pt x="1850" y="1"/>
                    <a:pt x="1848" y="1"/>
                  </a:cubicBezTo>
                  <a:cubicBezTo>
                    <a:pt x="1768" y="5"/>
                    <a:pt x="1661" y="77"/>
                    <a:pt x="1631" y="153"/>
                  </a:cubicBezTo>
                  <a:cubicBezTo>
                    <a:pt x="641" y="2626"/>
                    <a:pt x="68" y="5274"/>
                    <a:pt x="12" y="7938"/>
                  </a:cubicBezTo>
                  <a:cubicBezTo>
                    <a:pt x="1" y="8492"/>
                    <a:pt x="12" y="9050"/>
                    <a:pt x="133" y="9591"/>
                  </a:cubicBezTo>
                  <a:cubicBezTo>
                    <a:pt x="254" y="10133"/>
                    <a:pt x="490" y="10658"/>
                    <a:pt x="879" y="11053"/>
                  </a:cubicBezTo>
                  <a:cubicBezTo>
                    <a:pt x="993" y="11168"/>
                    <a:pt x="1144" y="11216"/>
                    <a:pt x="1312" y="11216"/>
                  </a:cubicBezTo>
                  <a:cubicBezTo>
                    <a:pt x="1727" y="11216"/>
                    <a:pt x="2236" y="10917"/>
                    <a:pt x="2478" y="10598"/>
                  </a:cubicBezTo>
                  <a:cubicBezTo>
                    <a:pt x="2821" y="10151"/>
                    <a:pt x="2922" y="9567"/>
                    <a:pt x="2959" y="9005"/>
                  </a:cubicBezTo>
                  <a:cubicBezTo>
                    <a:pt x="3015" y="8140"/>
                    <a:pt x="2945" y="7273"/>
                    <a:pt x="2876" y="6408"/>
                  </a:cubicBezTo>
                  <a:cubicBezTo>
                    <a:pt x="2707" y="4302"/>
                    <a:pt x="2733" y="2123"/>
                    <a:pt x="2036" y="127"/>
                  </a:cubicBezTo>
                  <a:cubicBezTo>
                    <a:pt x="2010" y="54"/>
                    <a:pt x="1934" y="1"/>
                    <a:pt x="1855" y="1"/>
                  </a:cubicBezTo>
                  <a:close/>
                </a:path>
              </a:pathLst>
            </a:custGeom>
            <a:solidFill>
              <a:srgbClr val="ACB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2" name="Google Shape;872;p20"/>
            <p:cNvSpPr/>
            <p:nvPr/>
          </p:nvSpPr>
          <p:spPr>
            <a:xfrm>
              <a:off x="2644702" y="1405491"/>
              <a:ext cx="108928" cy="318311"/>
            </a:xfrm>
            <a:custGeom>
              <a:avLst/>
              <a:gdLst/>
              <a:ahLst/>
              <a:cxnLst/>
              <a:rect l="l" t="t" r="r" b="b"/>
              <a:pathLst>
                <a:path w="2147" h="6274" extrusionOk="0">
                  <a:moveTo>
                    <a:pt x="1077" y="0"/>
                  </a:moveTo>
                  <a:cubicBezTo>
                    <a:pt x="993" y="0"/>
                    <a:pt x="890" y="44"/>
                    <a:pt x="872" y="115"/>
                  </a:cubicBezTo>
                  <a:cubicBezTo>
                    <a:pt x="438" y="1764"/>
                    <a:pt x="0" y="3444"/>
                    <a:pt x="66" y="5147"/>
                  </a:cubicBezTo>
                  <a:cubicBezTo>
                    <a:pt x="76" y="5395"/>
                    <a:pt x="98" y="5650"/>
                    <a:pt x="217" y="5867"/>
                  </a:cubicBezTo>
                  <a:cubicBezTo>
                    <a:pt x="325" y="6067"/>
                    <a:pt x="534" y="6227"/>
                    <a:pt x="758" y="6227"/>
                  </a:cubicBezTo>
                  <a:cubicBezTo>
                    <a:pt x="778" y="6227"/>
                    <a:pt x="798" y="6225"/>
                    <a:pt x="818" y="6223"/>
                  </a:cubicBezTo>
                  <a:cubicBezTo>
                    <a:pt x="898" y="6258"/>
                    <a:pt x="988" y="6274"/>
                    <a:pt x="1082" y="6274"/>
                  </a:cubicBezTo>
                  <a:cubicBezTo>
                    <a:pt x="1434" y="6274"/>
                    <a:pt x="1840" y="6047"/>
                    <a:pt x="1975" y="5747"/>
                  </a:cubicBezTo>
                  <a:cubicBezTo>
                    <a:pt x="2146" y="5370"/>
                    <a:pt x="2109" y="4932"/>
                    <a:pt x="2069" y="4519"/>
                  </a:cubicBezTo>
                  <a:cubicBezTo>
                    <a:pt x="1923" y="3066"/>
                    <a:pt x="1613" y="1620"/>
                    <a:pt x="1301" y="192"/>
                  </a:cubicBezTo>
                  <a:cubicBezTo>
                    <a:pt x="1282" y="105"/>
                    <a:pt x="1212" y="31"/>
                    <a:pt x="1127" y="7"/>
                  </a:cubicBezTo>
                  <a:cubicBezTo>
                    <a:pt x="1112" y="2"/>
                    <a:pt x="1095" y="0"/>
                    <a:pt x="1077" y="0"/>
                  </a:cubicBezTo>
                  <a:close/>
                </a:path>
              </a:pathLst>
            </a:custGeom>
            <a:solidFill>
              <a:srgbClr val="ACB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873" name="Google Shape;873;p20"/>
          <p:cNvSpPr/>
          <p:nvPr/>
        </p:nvSpPr>
        <p:spPr>
          <a:xfrm>
            <a:off x="-33" y="4800602"/>
            <a:ext cx="9143977" cy="342896"/>
          </a:xfrm>
          <a:custGeom>
            <a:avLst/>
            <a:gdLst/>
            <a:ahLst/>
            <a:cxnLst/>
            <a:rect l="l" t="t" r="r" b="b"/>
            <a:pathLst>
              <a:path w="47089" h="3711" extrusionOk="0">
                <a:moveTo>
                  <a:pt x="6429" y="0"/>
                </a:moveTo>
                <a:cubicBezTo>
                  <a:pt x="1770" y="0"/>
                  <a:pt x="1" y="2013"/>
                  <a:pt x="1" y="2013"/>
                </a:cubicBezTo>
                <a:lnTo>
                  <a:pt x="1" y="3710"/>
                </a:lnTo>
                <a:lnTo>
                  <a:pt x="47088" y="3710"/>
                </a:lnTo>
                <a:lnTo>
                  <a:pt x="47088" y="1336"/>
                </a:lnTo>
                <a:cubicBezTo>
                  <a:pt x="47088" y="1336"/>
                  <a:pt x="46109" y="1360"/>
                  <a:pt x="44507" y="1360"/>
                </a:cubicBezTo>
                <a:cubicBezTo>
                  <a:pt x="41261" y="1360"/>
                  <a:pt x="35461" y="1259"/>
                  <a:pt x="30071" y="646"/>
                </a:cubicBezTo>
                <a:cubicBezTo>
                  <a:pt x="29209" y="548"/>
                  <a:pt x="28441" y="506"/>
                  <a:pt x="27744" y="506"/>
                </a:cubicBezTo>
                <a:cubicBezTo>
                  <a:pt x="23642" y="506"/>
                  <a:pt x="22029" y="1957"/>
                  <a:pt x="18479" y="1957"/>
                </a:cubicBezTo>
                <a:cubicBezTo>
                  <a:pt x="16999" y="1957"/>
                  <a:pt x="15182" y="1705"/>
                  <a:pt x="12708" y="991"/>
                </a:cubicBezTo>
                <a:cubicBezTo>
                  <a:pt x="10197" y="266"/>
                  <a:pt x="8123" y="0"/>
                  <a:pt x="6429"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874" name="Google Shape;874;p20"/>
          <p:cNvGrpSpPr/>
          <p:nvPr/>
        </p:nvGrpSpPr>
        <p:grpSpPr>
          <a:xfrm>
            <a:off x="7935211" y="4655196"/>
            <a:ext cx="827774" cy="300320"/>
            <a:chOff x="4869200" y="3590875"/>
            <a:chExt cx="453525" cy="164550"/>
          </a:xfrm>
        </p:grpSpPr>
        <p:sp>
          <p:nvSpPr>
            <p:cNvPr id="875" name="Google Shape;875;p20"/>
            <p:cNvSpPr/>
            <p:nvPr/>
          </p:nvSpPr>
          <p:spPr>
            <a:xfrm>
              <a:off x="4978825" y="3674775"/>
              <a:ext cx="343900" cy="80650"/>
            </a:xfrm>
            <a:custGeom>
              <a:avLst/>
              <a:gdLst/>
              <a:ahLst/>
              <a:cxnLst/>
              <a:rect l="l" t="t" r="r" b="b"/>
              <a:pathLst>
                <a:path w="13756" h="3226" extrusionOk="0">
                  <a:moveTo>
                    <a:pt x="5429" y="0"/>
                  </a:moveTo>
                  <a:cubicBezTo>
                    <a:pt x="4866" y="0"/>
                    <a:pt x="4866" y="611"/>
                    <a:pt x="4866" y="611"/>
                  </a:cubicBezTo>
                  <a:cubicBezTo>
                    <a:pt x="4866" y="611"/>
                    <a:pt x="4682" y="143"/>
                    <a:pt x="4366" y="143"/>
                  </a:cubicBezTo>
                  <a:cubicBezTo>
                    <a:pt x="4321" y="143"/>
                    <a:pt x="4274" y="153"/>
                    <a:pt x="4224" y="174"/>
                  </a:cubicBezTo>
                  <a:cubicBezTo>
                    <a:pt x="3821" y="348"/>
                    <a:pt x="3661" y="828"/>
                    <a:pt x="3661" y="828"/>
                  </a:cubicBezTo>
                  <a:cubicBezTo>
                    <a:pt x="3661" y="828"/>
                    <a:pt x="3814" y="265"/>
                    <a:pt x="3640" y="265"/>
                  </a:cubicBezTo>
                  <a:cubicBezTo>
                    <a:pt x="3614" y="265"/>
                    <a:pt x="3581" y="277"/>
                    <a:pt x="3540" y="305"/>
                  </a:cubicBezTo>
                  <a:cubicBezTo>
                    <a:pt x="3218" y="522"/>
                    <a:pt x="3097" y="2266"/>
                    <a:pt x="3097" y="2266"/>
                  </a:cubicBezTo>
                  <a:cubicBezTo>
                    <a:pt x="3097" y="2266"/>
                    <a:pt x="2866" y="345"/>
                    <a:pt x="2480" y="345"/>
                  </a:cubicBezTo>
                  <a:cubicBezTo>
                    <a:pt x="2471" y="345"/>
                    <a:pt x="2463" y="346"/>
                    <a:pt x="2454" y="348"/>
                  </a:cubicBezTo>
                  <a:cubicBezTo>
                    <a:pt x="2051" y="435"/>
                    <a:pt x="1930" y="1525"/>
                    <a:pt x="1930" y="1525"/>
                  </a:cubicBezTo>
                  <a:cubicBezTo>
                    <a:pt x="1930" y="1525"/>
                    <a:pt x="1626" y="1119"/>
                    <a:pt x="1282" y="1119"/>
                  </a:cubicBezTo>
                  <a:cubicBezTo>
                    <a:pt x="1191" y="1119"/>
                    <a:pt x="1097" y="1147"/>
                    <a:pt x="1006" y="1220"/>
                  </a:cubicBezTo>
                  <a:cubicBezTo>
                    <a:pt x="403" y="1702"/>
                    <a:pt x="0" y="3226"/>
                    <a:pt x="0" y="3226"/>
                  </a:cubicBezTo>
                  <a:lnTo>
                    <a:pt x="13313" y="3226"/>
                  </a:lnTo>
                  <a:cubicBezTo>
                    <a:pt x="13313" y="3226"/>
                    <a:pt x="13756" y="2616"/>
                    <a:pt x="13515" y="2312"/>
                  </a:cubicBezTo>
                  <a:cubicBezTo>
                    <a:pt x="13442" y="2219"/>
                    <a:pt x="13350" y="2187"/>
                    <a:pt x="13257" y="2187"/>
                  </a:cubicBezTo>
                  <a:cubicBezTo>
                    <a:pt x="13045" y="2187"/>
                    <a:pt x="12831" y="2355"/>
                    <a:pt x="12831" y="2355"/>
                  </a:cubicBezTo>
                  <a:cubicBezTo>
                    <a:pt x="12831" y="2355"/>
                    <a:pt x="12549" y="1440"/>
                    <a:pt x="11946" y="961"/>
                  </a:cubicBezTo>
                  <a:cubicBezTo>
                    <a:pt x="11756" y="810"/>
                    <a:pt x="11614" y="758"/>
                    <a:pt x="11509" y="758"/>
                  </a:cubicBezTo>
                  <a:cubicBezTo>
                    <a:pt x="11279" y="758"/>
                    <a:pt x="11223" y="1005"/>
                    <a:pt x="11223" y="1005"/>
                  </a:cubicBezTo>
                  <a:cubicBezTo>
                    <a:pt x="11223" y="1005"/>
                    <a:pt x="10740" y="395"/>
                    <a:pt x="10377" y="307"/>
                  </a:cubicBezTo>
                  <a:cubicBezTo>
                    <a:pt x="10354" y="301"/>
                    <a:pt x="10329" y="299"/>
                    <a:pt x="10305" y="299"/>
                  </a:cubicBezTo>
                  <a:cubicBezTo>
                    <a:pt x="9959" y="299"/>
                    <a:pt x="9573" y="831"/>
                    <a:pt x="9573" y="831"/>
                  </a:cubicBezTo>
                  <a:cubicBezTo>
                    <a:pt x="9573" y="831"/>
                    <a:pt x="9451" y="526"/>
                    <a:pt x="9049" y="438"/>
                  </a:cubicBezTo>
                  <a:cubicBezTo>
                    <a:pt x="9005" y="428"/>
                    <a:pt x="8959" y="424"/>
                    <a:pt x="8911" y="424"/>
                  </a:cubicBezTo>
                  <a:cubicBezTo>
                    <a:pt x="8530" y="424"/>
                    <a:pt x="8084" y="699"/>
                    <a:pt x="8084" y="699"/>
                  </a:cubicBezTo>
                  <a:cubicBezTo>
                    <a:pt x="8084" y="699"/>
                    <a:pt x="7923" y="395"/>
                    <a:pt x="7320" y="132"/>
                  </a:cubicBezTo>
                  <a:cubicBezTo>
                    <a:pt x="7207" y="83"/>
                    <a:pt x="7108" y="64"/>
                    <a:pt x="7022" y="64"/>
                  </a:cubicBezTo>
                  <a:cubicBezTo>
                    <a:pt x="6648" y="64"/>
                    <a:pt x="6514" y="437"/>
                    <a:pt x="6514" y="437"/>
                  </a:cubicBezTo>
                  <a:cubicBezTo>
                    <a:pt x="6514" y="437"/>
                    <a:pt x="5991" y="0"/>
                    <a:pt x="5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6" name="Google Shape;876;p20"/>
            <p:cNvSpPr/>
            <p:nvPr/>
          </p:nvSpPr>
          <p:spPr>
            <a:xfrm>
              <a:off x="5006350" y="3683450"/>
              <a:ext cx="49175" cy="42500"/>
            </a:xfrm>
            <a:custGeom>
              <a:avLst/>
              <a:gdLst/>
              <a:ahLst/>
              <a:cxnLst/>
              <a:rect l="l" t="t" r="r" b="b"/>
              <a:pathLst>
                <a:path w="1967" h="1700" extrusionOk="0">
                  <a:moveTo>
                    <a:pt x="1378" y="1"/>
                  </a:moveTo>
                  <a:cubicBezTo>
                    <a:pt x="1370" y="1"/>
                    <a:pt x="1361" y="2"/>
                    <a:pt x="1353" y="3"/>
                  </a:cubicBezTo>
                  <a:cubicBezTo>
                    <a:pt x="951" y="91"/>
                    <a:pt x="830" y="1181"/>
                    <a:pt x="830" y="1181"/>
                  </a:cubicBezTo>
                  <a:cubicBezTo>
                    <a:pt x="830" y="1181"/>
                    <a:pt x="525" y="774"/>
                    <a:pt x="182" y="774"/>
                  </a:cubicBezTo>
                  <a:cubicBezTo>
                    <a:pt x="122" y="774"/>
                    <a:pt x="61" y="786"/>
                    <a:pt x="1" y="815"/>
                  </a:cubicBezTo>
                  <a:cubicBezTo>
                    <a:pt x="209" y="1026"/>
                    <a:pt x="483" y="1261"/>
                    <a:pt x="801" y="1428"/>
                  </a:cubicBezTo>
                  <a:cubicBezTo>
                    <a:pt x="1026" y="1548"/>
                    <a:pt x="1181" y="1589"/>
                    <a:pt x="1286" y="1589"/>
                  </a:cubicBezTo>
                  <a:cubicBezTo>
                    <a:pt x="1517" y="1589"/>
                    <a:pt x="1515" y="1394"/>
                    <a:pt x="1515" y="1394"/>
                  </a:cubicBezTo>
                  <a:lnTo>
                    <a:pt x="1515" y="1394"/>
                  </a:lnTo>
                  <a:cubicBezTo>
                    <a:pt x="1515" y="1394"/>
                    <a:pt x="1719" y="1551"/>
                    <a:pt x="1967" y="1699"/>
                  </a:cubicBezTo>
                  <a:cubicBezTo>
                    <a:pt x="1892" y="1194"/>
                    <a:pt x="1683" y="1"/>
                    <a:pt x="1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7" name="Google Shape;877;p20"/>
            <p:cNvSpPr/>
            <p:nvPr/>
          </p:nvSpPr>
          <p:spPr>
            <a:xfrm>
              <a:off x="5056650" y="3674775"/>
              <a:ext cx="234925" cy="63350"/>
            </a:xfrm>
            <a:custGeom>
              <a:avLst/>
              <a:gdLst/>
              <a:ahLst/>
              <a:cxnLst/>
              <a:rect l="l" t="t" r="r" b="b"/>
              <a:pathLst>
                <a:path w="9397" h="2534" extrusionOk="0">
                  <a:moveTo>
                    <a:pt x="2316" y="0"/>
                  </a:moveTo>
                  <a:cubicBezTo>
                    <a:pt x="1753" y="0"/>
                    <a:pt x="1753" y="611"/>
                    <a:pt x="1753" y="611"/>
                  </a:cubicBezTo>
                  <a:cubicBezTo>
                    <a:pt x="1753" y="611"/>
                    <a:pt x="1569" y="143"/>
                    <a:pt x="1253" y="143"/>
                  </a:cubicBezTo>
                  <a:cubicBezTo>
                    <a:pt x="1208" y="143"/>
                    <a:pt x="1161" y="153"/>
                    <a:pt x="1111" y="174"/>
                  </a:cubicBezTo>
                  <a:cubicBezTo>
                    <a:pt x="708" y="348"/>
                    <a:pt x="548" y="828"/>
                    <a:pt x="548" y="828"/>
                  </a:cubicBezTo>
                  <a:cubicBezTo>
                    <a:pt x="548" y="828"/>
                    <a:pt x="701" y="265"/>
                    <a:pt x="527" y="265"/>
                  </a:cubicBezTo>
                  <a:cubicBezTo>
                    <a:pt x="501" y="265"/>
                    <a:pt x="468" y="277"/>
                    <a:pt x="427" y="305"/>
                  </a:cubicBezTo>
                  <a:cubicBezTo>
                    <a:pt x="171" y="478"/>
                    <a:pt x="43" y="1611"/>
                    <a:pt x="1" y="2071"/>
                  </a:cubicBezTo>
                  <a:cubicBezTo>
                    <a:pt x="175" y="2172"/>
                    <a:pt x="363" y="2262"/>
                    <a:pt x="513" y="2291"/>
                  </a:cubicBezTo>
                  <a:cubicBezTo>
                    <a:pt x="539" y="2295"/>
                    <a:pt x="564" y="2298"/>
                    <a:pt x="588" y="2298"/>
                  </a:cubicBezTo>
                  <a:cubicBezTo>
                    <a:pt x="935" y="2298"/>
                    <a:pt x="1193" y="1877"/>
                    <a:pt x="1193" y="1877"/>
                  </a:cubicBezTo>
                  <a:cubicBezTo>
                    <a:pt x="1193" y="1877"/>
                    <a:pt x="1387" y="2118"/>
                    <a:pt x="1810" y="2188"/>
                  </a:cubicBezTo>
                  <a:cubicBezTo>
                    <a:pt x="1856" y="2195"/>
                    <a:pt x="1904" y="2199"/>
                    <a:pt x="1951" y="2199"/>
                  </a:cubicBezTo>
                  <a:cubicBezTo>
                    <a:pt x="2333" y="2199"/>
                    <a:pt x="2712" y="1981"/>
                    <a:pt x="2712" y="1981"/>
                  </a:cubicBezTo>
                  <a:cubicBezTo>
                    <a:pt x="2712" y="1981"/>
                    <a:pt x="2946" y="2222"/>
                    <a:pt x="3612" y="2429"/>
                  </a:cubicBezTo>
                  <a:cubicBezTo>
                    <a:pt x="3737" y="2468"/>
                    <a:pt x="3840" y="2483"/>
                    <a:pt x="3926" y="2483"/>
                  </a:cubicBezTo>
                  <a:cubicBezTo>
                    <a:pt x="4300" y="2483"/>
                    <a:pt x="4344" y="2188"/>
                    <a:pt x="4344" y="2188"/>
                  </a:cubicBezTo>
                  <a:cubicBezTo>
                    <a:pt x="4344" y="2188"/>
                    <a:pt x="4971" y="2533"/>
                    <a:pt x="5534" y="2533"/>
                  </a:cubicBezTo>
                  <a:cubicBezTo>
                    <a:pt x="6095" y="2533"/>
                    <a:pt x="5951" y="2050"/>
                    <a:pt x="5951" y="2050"/>
                  </a:cubicBezTo>
                  <a:lnTo>
                    <a:pt x="5951" y="2050"/>
                  </a:lnTo>
                  <a:cubicBezTo>
                    <a:pt x="5951" y="2050"/>
                    <a:pt x="6247" y="2419"/>
                    <a:pt x="6562" y="2419"/>
                  </a:cubicBezTo>
                  <a:cubicBezTo>
                    <a:pt x="6607" y="2419"/>
                    <a:pt x="6653" y="2412"/>
                    <a:pt x="6698" y="2394"/>
                  </a:cubicBezTo>
                  <a:cubicBezTo>
                    <a:pt x="7059" y="2256"/>
                    <a:pt x="7105" y="1877"/>
                    <a:pt x="7105" y="1877"/>
                  </a:cubicBezTo>
                  <a:lnTo>
                    <a:pt x="7105" y="1877"/>
                  </a:lnTo>
                  <a:cubicBezTo>
                    <a:pt x="7105" y="1877"/>
                    <a:pt x="7087" y="2322"/>
                    <a:pt x="7260" y="2322"/>
                  </a:cubicBezTo>
                  <a:cubicBezTo>
                    <a:pt x="7286" y="2322"/>
                    <a:pt x="7315" y="2313"/>
                    <a:pt x="7350" y="2291"/>
                  </a:cubicBezTo>
                  <a:cubicBezTo>
                    <a:pt x="7621" y="2118"/>
                    <a:pt x="7324" y="739"/>
                    <a:pt x="7323" y="738"/>
                  </a:cubicBezTo>
                  <a:lnTo>
                    <a:pt x="7323" y="738"/>
                  </a:lnTo>
                  <a:cubicBezTo>
                    <a:pt x="7324" y="739"/>
                    <a:pt x="8014" y="2258"/>
                    <a:pt x="8400" y="2258"/>
                  </a:cubicBezTo>
                  <a:cubicBezTo>
                    <a:pt x="8409" y="2258"/>
                    <a:pt x="8417" y="2258"/>
                    <a:pt x="8425" y="2256"/>
                  </a:cubicBezTo>
                  <a:cubicBezTo>
                    <a:pt x="8807" y="2188"/>
                    <a:pt x="8666" y="1324"/>
                    <a:pt x="8666" y="1324"/>
                  </a:cubicBezTo>
                  <a:lnTo>
                    <a:pt x="8666" y="1324"/>
                  </a:lnTo>
                  <a:cubicBezTo>
                    <a:pt x="8666" y="1324"/>
                    <a:pt x="9056" y="1635"/>
                    <a:pt x="9397" y="1645"/>
                  </a:cubicBezTo>
                  <a:cubicBezTo>
                    <a:pt x="9257" y="1407"/>
                    <a:pt x="9070" y="1149"/>
                    <a:pt x="8833" y="961"/>
                  </a:cubicBezTo>
                  <a:cubicBezTo>
                    <a:pt x="8643" y="810"/>
                    <a:pt x="8501" y="758"/>
                    <a:pt x="8396" y="758"/>
                  </a:cubicBezTo>
                  <a:cubicBezTo>
                    <a:pt x="8166" y="758"/>
                    <a:pt x="8110" y="1005"/>
                    <a:pt x="8110" y="1005"/>
                  </a:cubicBezTo>
                  <a:cubicBezTo>
                    <a:pt x="8110" y="1005"/>
                    <a:pt x="7627" y="395"/>
                    <a:pt x="7264" y="307"/>
                  </a:cubicBezTo>
                  <a:cubicBezTo>
                    <a:pt x="7241" y="301"/>
                    <a:pt x="7216" y="299"/>
                    <a:pt x="7192" y="299"/>
                  </a:cubicBezTo>
                  <a:cubicBezTo>
                    <a:pt x="6846" y="299"/>
                    <a:pt x="6460" y="831"/>
                    <a:pt x="6460" y="831"/>
                  </a:cubicBezTo>
                  <a:cubicBezTo>
                    <a:pt x="6460" y="831"/>
                    <a:pt x="6338" y="526"/>
                    <a:pt x="5936" y="438"/>
                  </a:cubicBezTo>
                  <a:cubicBezTo>
                    <a:pt x="5892" y="428"/>
                    <a:pt x="5846" y="424"/>
                    <a:pt x="5798" y="424"/>
                  </a:cubicBezTo>
                  <a:cubicBezTo>
                    <a:pt x="5417" y="424"/>
                    <a:pt x="4971" y="699"/>
                    <a:pt x="4971" y="699"/>
                  </a:cubicBezTo>
                  <a:cubicBezTo>
                    <a:pt x="4971" y="699"/>
                    <a:pt x="4810" y="395"/>
                    <a:pt x="4207" y="132"/>
                  </a:cubicBezTo>
                  <a:cubicBezTo>
                    <a:pt x="4094" y="83"/>
                    <a:pt x="3995" y="64"/>
                    <a:pt x="3909" y="64"/>
                  </a:cubicBezTo>
                  <a:cubicBezTo>
                    <a:pt x="3535" y="64"/>
                    <a:pt x="3401" y="437"/>
                    <a:pt x="3401" y="437"/>
                  </a:cubicBezTo>
                  <a:cubicBezTo>
                    <a:pt x="3401" y="437"/>
                    <a:pt x="2878" y="0"/>
                    <a:pt x="23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8" name="Google Shape;878;p20"/>
            <p:cNvSpPr/>
            <p:nvPr/>
          </p:nvSpPr>
          <p:spPr>
            <a:xfrm>
              <a:off x="5155600" y="3609650"/>
              <a:ext cx="87800" cy="118625"/>
            </a:xfrm>
            <a:custGeom>
              <a:avLst/>
              <a:gdLst/>
              <a:ahLst/>
              <a:cxnLst/>
              <a:rect l="l" t="t" r="r" b="b"/>
              <a:pathLst>
                <a:path w="3512" h="4745" extrusionOk="0">
                  <a:moveTo>
                    <a:pt x="3512" y="1"/>
                  </a:moveTo>
                  <a:lnTo>
                    <a:pt x="3512" y="1"/>
                  </a:lnTo>
                  <a:cubicBezTo>
                    <a:pt x="3512" y="1"/>
                    <a:pt x="997" y="900"/>
                    <a:pt x="1" y="4330"/>
                  </a:cubicBezTo>
                  <a:lnTo>
                    <a:pt x="226" y="4744"/>
                  </a:lnTo>
                  <a:cubicBezTo>
                    <a:pt x="1059" y="1592"/>
                    <a:pt x="3512" y="1"/>
                    <a:pt x="3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9" name="Google Shape;879;p20"/>
            <p:cNvSpPr/>
            <p:nvPr/>
          </p:nvSpPr>
          <p:spPr>
            <a:xfrm>
              <a:off x="5118025" y="3625200"/>
              <a:ext cx="40850" cy="95525"/>
            </a:xfrm>
            <a:custGeom>
              <a:avLst/>
              <a:gdLst/>
              <a:ahLst/>
              <a:cxnLst/>
              <a:rect l="l" t="t" r="r" b="b"/>
              <a:pathLst>
                <a:path w="1634" h="3821" extrusionOk="0">
                  <a:moveTo>
                    <a:pt x="1" y="1"/>
                  </a:moveTo>
                  <a:cubicBezTo>
                    <a:pt x="1" y="1"/>
                    <a:pt x="1030" y="1451"/>
                    <a:pt x="1356" y="3821"/>
                  </a:cubicBezTo>
                  <a:lnTo>
                    <a:pt x="1634" y="3348"/>
                  </a:lnTo>
                  <a:cubicBezTo>
                    <a:pt x="1308" y="1357"/>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0" name="Google Shape;880;p20"/>
            <p:cNvSpPr/>
            <p:nvPr/>
          </p:nvSpPr>
          <p:spPr>
            <a:xfrm>
              <a:off x="4950150" y="3696725"/>
              <a:ext cx="189900" cy="57275"/>
            </a:xfrm>
            <a:custGeom>
              <a:avLst/>
              <a:gdLst/>
              <a:ahLst/>
              <a:cxnLst/>
              <a:rect l="l" t="t" r="r" b="b"/>
              <a:pathLst>
                <a:path w="7596" h="2291" extrusionOk="0">
                  <a:moveTo>
                    <a:pt x="1174" y="0"/>
                  </a:moveTo>
                  <a:lnTo>
                    <a:pt x="1174" y="0"/>
                  </a:lnTo>
                  <a:cubicBezTo>
                    <a:pt x="1174" y="1"/>
                    <a:pt x="1697" y="1836"/>
                    <a:pt x="0" y="2263"/>
                  </a:cubicBezTo>
                  <a:cubicBezTo>
                    <a:pt x="58" y="2283"/>
                    <a:pt x="135" y="2291"/>
                    <a:pt x="220" y="2291"/>
                  </a:cubicBezTo>
                  <a:cubicBezTo>
                    <a:pt x="411" y="2291"/>
                    <a:pt x="648" y="2254"/>
                    <a:pt x="835" y="2247"/>
                  </a:cubicBezTo>
                  <a:lnTo>
                    <a:pt x="7417" y="2112"/>
                  </a:lnTo>
                  <a:cubicBezTo>
                    <a:pt x="7464" y="1525"/>
                    <a:pt x="7596" y="899"/>
                    <a:pt x="7385" y="485"/>
                  </a:cubicBezTo>
                  <a:lnTo>
                    <a:pt x="7385" y="485"/>
                  </a:lnTo>
                  <a:cubicBezTo>
                    <a:pt x="7448" y="756"/>
                    <a:pt x="7345" y="1146"/>
                    <a:pt x="7166" y="1513"/>
                  </a:cubicBezTo>
                  <a:cubicBezTo>
                    <a:pt x="7192" y="1289"/>
                    <a:pt x="7173" y="549"/>
                    <a:pt x="6964" y="489"/>
                  </a:cubicBezTo>
                  <a:lnTo>
                    <a:pt x="6964" y="489"/>
                  </a:lnTo>
                  <a:cubicBezTo>
                    <a:pt x="7003" y="615"/>
                    <a:pt x="6922" y="1002"/>
                    <a:pt x="6759" y="1293"/>
                  </a:cubicBezTo>
                  <a:cubicBezTo>
                    <a:pt x="6692" y="1231"/>
                    <a:pt x="6727" y="1067"/>
                    <a:pt x="6715" y="975"/>
                  </a:cubicBezTo>
                  <a:cubicBezTo>
                    <a:pt x="6636" y="441"/>
                    <a:pt x="6502" y="270"/>
                    <a:pt x="6338" y="83"/>
                  </a:cubicBezTo>
                  <a:cubicBezTo>
                    <a:pt x="6328" y="546"/>
                    <a:pt x="6253" y="1081"/>
                    <a:pt x="6014" y="1373"/>
                  </a:cubicBezTo>
                  <a:cubicBezTo>
                    <a:pt x="6079" y="1125"/>
                    <a:pt x="5987" y="850"/>
                    <a:pt x="5920" y="668"/>
                  </a:cubicBezTo>
                  <a:cubicBezTo>
                    <a:pt x="5854" y="492"/>
                    <a:pt x="5695" y="156"/>
                    <a:pt x="5498" y="65"/>
                  </a:cubicBezTo>
                  <a:lnTo>
                    <a:pt x="5498" y="65"/>
                  </a:lnTo>
                  <a:cubicBezTo>
                    <a:pt x="5536" y="218"/>
                    <a:pt x="5510" y="717"/>
                    <a:pt x="5283" y="1050"/>
                  </a:cubicBezTo>
                  <a:cubicBezTo>
                    <a:pt x="5220" y="989"/>
                    <a:pt x="5141" y="854"/>
                    <a:pt x="5078" y="796"/>
                  </a:cubicBezTo>
                  <a:lnTo>
                    <a:pt x="5078" y="796"/>
                  </a:lnTo>
                  <a:cubicBezTo>
                    <a:pt x="5141" y="992"/>
                    <a:pt x="5073" y="1278"/>
                    <a:pt x="4891" y="1534"/>
                  </a:cubicBezTo>
                  <a:cubicBezTo>
                    <a:pt x="4788" y="1485"/>
                    <a:pt x="4794" y="1358"/>
                    <a:pt x="4767" y="1261"/>
                  </a:cubicBezTo>
                  <a:cubicBezTo>
                    <a:pt x="4712" y="1068"/>
                    <a:pt x="4172" y="174"/>
                    <a:pt x="3919" y="132"/>
                  </a:cubicBezTo>
                  <a:lnTo>
                    <a:pt x="3919" y="132"/>
                  </a:lnTo>
                  <a:cubicBezTo>
                    <a:pt x="3913" y="140"/>
                    <a:pt x="4146" y="849"/>
                    <a:pt x="3448" y="1824"/>
                  </a:cubicBezTo>
                  <a:cubicBezTo>
                    <a:pt x="3482" y="1636"/>
                    <a:pt x="3380" y="1240"/>
                    <a:pt x="3180" y="1152"/>
                  </a:cubicBezTo>
                  <a:lnTo>
                    <a:pt x="3180" y="1152"/>
                  </a:lnTo>
                  <a:cubicBezTo>
                    <a:pt x="3223" y="1281"/>
                    <a:pt x="3032" y="1477"/>
                    <a:pt x="2954" y="1627"/>
                  </a:cubicBezTo>
                  <a:cubicBezTo>
                    <a:pt x="2954" y="1627"/>
                    <a:pt x="3132" y="1094"/>
                    <a:pt x="2705" y="949"/>
                  </a:cubicBezTo>
                  <a:lnTo>
                    <a:pt x="2705" y="949"/>
                  </a:lnTo>
                  <a:cubicBezTo>
                    <a:pt x="2728" y="1168"/>
                    <a:pt x="2610" y="1452"/>
                    <a:pt x="2268" y="1790"/>
                  </a:cubicBezTo>
                  <a:cubicBezTo>
                    <a:pt x="2235" y="977"/>
                    <a:pt x="1509" y="573"/>
                    <a:pt x="1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1" name="Google Shape;881;p20"/>
            <p:cNvSpPr/>
            <p:nvPr/>
          </p:nvSpPr>
          <p:spPr>
            <a:xfrm>
              <a:off x="5143625" y="3702550"/>
              <a:ext cx="143525" cy="49750"/>
            </a:xfrm>
            <a:custGeom>
              <a:avLst/>
              <a:gdLst/>
              <a:ahLst/>
              <a:cxnLst/>
              <a:rect l="l" t="t" r="r" b="b"/>
              <a:pathLst>
                <a:path w="5741" h="1990" extrusionOk="0">
                  <a:moveTo>
                    <a:pt x="5081" y="0"/>
                  </a:moveTo>
                  <a:cubicBezTo>
                    <a:pt x="4763" y="480"/>
                    <a:pt x="4154" y="838"/>
                    <a:pt x="4037" y="1494"/>
                  </a:cubicBezTo>
                  <a:cubicBezTo>
                    <a:pt x="3810" y="1238"/>
                    <a:pt x="3749" y="1014"/>
                    <a:pt x="3791" y="837"/>
                  </a:cubicBezTo>
                  <a:lnTo>
                    <a:pt x="3791" y="837"/>
                  </a:lnTo>
                  <a:cubicBezTo>
                    <a:pt x="3443" y="972"/>
                    <a:pt x="3522" y="1394"/>
                    <a:pt x="3522" y="1394"/>
                  </a:cubicBezTo>
                  <a:cubicBezTo>
                    <a:pt x="3479" y="1277"/>
                    <a:pt x="3352" y="1128"/>
                    <a:pt x="3399" y="1022"/>
                  </a:cubicBezTo>
                  <a:lnTo>
                    <a:pt x="3399" y="1022"/>
                  </a:lnTo>
                  <a:cubicBezTo>
                    <a:pt x="3234" y="1102"/>
                    <a:pt x="3111" y="1426"/>
                    <a:pt x="3116" y="1575"/>
                  </a:cubicBezTo>
                  <a:cubicBezTo>
                    <a:pt x="2683" y="823"/>
                    <a:pt x="2942" y="243"/>
                    <a:pt x="2939" y="237"/>
                  </a:cubicBezTo>
                  <a:lnTo>
                    <a:pt x="2939" y="237"/>
                  </a:lnTo>
                  <a:cubicBezTo>
                    <a:pt x="2737" y="281"/>
                    <a:pt x="2220" y="1027"/>
                    <a:pt x="2156" y="1183"/>
                  </a:cubicBezTo>
                  <a:cubicBezTo>
                    <a:pt x="2123" y="1264"/>
                    <a:pt x="2115" y="1364"/>
                    <a:pt x="2029" y="1409"/>
                  </a:cubicBezTo>
                  <a:cubicBezTo>
                    <a:pt x="1918" y="1212"/>
                    <a:pt x="1896" y="985"/>
                    <a:pt x="1966" y="824"/>
                  </a:cubicBezTo>
                  <a:lnTo>
                    <a:pt x="1966" y="824"/>
                  </a:lnTo>
                  <a:cubicBezTo>
                    <a:pt x="1911" y="872"/>
                    <a:pt x="1834" y="986"/>
                    <a:pt x="1777" y="1039"/>
                  </a:cubicBezTo>
                  <a:cubicBezTo>
                    <a:pt x="1638" y="780"/>
                    <a:pt x="1674" y="381"/>
                    <a:pt x="1722" y="256"/>
                  </a:cubicBezTo>
                  <a:lnTo>
                    <a:pt x="1722" y="256"/>
                  </a:lnTo>
                  <a:cubicBezTo>
                    <a:pt x="1558" y="339"/>
                    <a:pt x="1398" y="616"/>
                    <a:pt x="1327" y="760"/>
                  </a:cubicBezTo>
                  <a:cubicBezTo>
                    <a:pt x="1255" y="909"/>
                    <a:pt x="1153" y="1136"/>
                    <a:pt x="1177" y="1331"/>
                  </a:cubicBezTo>
                  <a:cubicBezTo>
                    <a:pt x="1023" y="1107"/>
                    <a:pt x="1024" y="681"/>
                    <a:pt x="1068" y="308"/>
                  </a:cubicBezTo>
                  <a:lnTo>
                    <a:pt x="1068" y="308"/>
                  </a:lnTo>
                  <a:cubicBezTo>
                    <a:pt x="921" y="466"/>
                    <a:pt x="799" y="610"/>
                    <a:pt x="678" y="1044"/>
                  </a:cubicBezTo>
                  <a:cubicBezTo>
                    <a:pt x="657" y="1119"/>
                    <a:pt x="668" y="1247"/>
                    <a:pt x="607" y="1300"/>
                  </a:cubicBezTo>
                  <a:cubicBezTo>
                    <a:pt x="513" y="1073"/>
                    <a:pt x="494" y="768"/>
                    <a:pt x="538" y="662"/>
                  </a:cubicBezTo>
                  <a:lnTo>
                    <a:pt x="538" y="662"/>
                  </a:lnTo>
                  <a:cubicBezTo>
                    <a:pt x="369" y="720"/>
                    <a:pt x="272" y="1316"/>
                    <a:pt x="267" y="1495"/>
                  </a:cubicBezTo>
                  <a:cubicBezTo>
                    <a:pt x="168" y="1209"/>
                    <a:pt x="132" y="900"/>
                    <a:pt x="210" y="680"/>
                  </a:cubicBezTo>
                  <a:lnTo>
                    <a:pt x="210" y="680"/>
                  </a:lnTo>
                  <a:cubicBezTo>
                    <a:pt x="0" y="1023"/>
                    <a:pt x="33" y="1519"/>
                    <a:pt x="6" y="1989"/>
                  </a:cubicBezTo>
                  <a:lnTo>
                    <a:pt x="5096" y="1792"/>
                  </a:lnTo>
                  <a:cubicBezTo>
                    <a:pt x="5106" y="1792"/>
                    <a:pt x="5117" y="1792"/>
                    <a:pt x="5128" y="1792"/>
                  </a:cubicBezTo>
                  <a:cubicBezTo>
                    <a:pt x="5237" y="1792"/>
                    <a:pt x="5362" y="1802"/>
                    <a:pt x="5477" y="1802"/>
                  </a:cubicBezTo>
                  <a:cubicBezTo>
                    <a:pt x="5579" y="1802"/>
                    <a:pt x="5673" y="1794"/>
                    <a:pt x="5741" y="1766"/>
                  </a:cubicBezTo>
                  <a:cubicBezTo>
                    <a:pt x="4473" y="1503"/>
                    <a:pt x="5081" y="1"/>
                    <a:pt x="50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2" name="Google Shape;882;p20"/>
            <p:cNvSpPr/>
            <p:nvPr/>
          </p:nvSpPr>
          <p:spPr>
            <a:xfrm>
              <a:off x="4869200" y="3705500"/>
              <a:ext cx="104625" cy="46150"/>
            </a:xfrm>
            <a:custGeom>
              <a:avLst/>
              <a:gdLst/>
              <a:ahLst/>
              <a:cxnLst/>
              <a:rect l="l" t="t" r="r" b="b"/>
              <a:pathLst>
                <a:path w="4185" h="1846" extrusionOk="0">
                  <a:moveTo>
                    <a:pt x="2933" y="0"/>
                  </a:moveTo>
                  <a:lnTo>
                    <a:pt x="2933" y="0"/>
                  </a:lnTo>
                  <a:cubicBezTo>
                    <a:pt x="2265" y="696"/>
                    <a:pt x="2321" y="600"/>
                    <a:pt x="1765" y="1334"/>
                  </a:cubicBezTo>
                  <a:cubicBezTo>
                    <a:pt x="1792" y="1221"/>
                    <a:pt x="1803" y="1106"/>
                    <a:pt x="1837" y="991"/>
                  </a:cubicBezTo>
                  <a:lnTo>
                    <a:pt x="1837" y="991"/>
                  </a:lnTo>
                  <a:cubicBezTo>
                    <a:pt x="1794" y="1074"/>
                    <a:pt x="1723" y="1118"/>
                    <a:pt x="1670" y="1184"/>
                  </a:cubicBezTo>
                  <a:cubicBezTo>
                    <a:pt x="1658" y="1110"/>
                    <a:pt x="1566" y="985"/>
                    <a:pt x="1550" y="928"/>
                  </a:cubicBezTo>
                  <a:cubicBezTo>
                    <a:pt x="1462" y="1028"/>
                    <a:pt x="1318" y="1069"/>
                    <a:pt x="1218" y="1143"/>
                  </a:cubicBezTo>
                  <a:cubicBezTo>
                    <a:pt x="1204" y="1094"/>
                    <a:pt x="1158" y="1059"/>
                    <a:pt x="1143" y="1012"/>
                  </a:cubicBezTo>
                  <a:cubicBezTo>
                    <a:pt x="1104" y="1049"/>
                    <a:pt x="951" y="1131"/>
                    <a:pt x="914" y="1174"/>
                  </a:cubicBezTo>
                  <a:cubicBezTo>
                    <a:pt x="944" y="1038"/>
                    <a:pt x="970" y="895"/>
                    <a:pt x="936" y="772"/>
                  </a:cubicBezTo>
                  <a:lnTo>
                    <a:pt x="936" y="772"/>
                  </a:lnTo>
                  <a:cubicBezTo>
                    <a:pt x="821" y="863"/>
                    <a:pt x="641" y="1120"/>
                    <a:pt x="558" y="1209"/>
                  </a:cubicBezTo>
                  <a:cubicBezTo>
                    <a:pt x="387" y="1392"/>
                    <a:pt x="141" y="1571"/>
                    <a:pt x="0" y="1845"/>
                  </a:cubicBezTo>
                  <a:lnTo>
                    <a:pt x="3923" y="1813"/>
                  </a:lnTo>
                  <a:cubicBezTo>
                    <a:pt x="4185" y="1269"/>
                    <a:pt x="3889" y="782"/>
                    <a:pt x="3519" y="474"/>
                  </a:cubicBezTo>
                  <a:lnTo>
                    <a:pt x="3519" y="474"/>
                  </a:lnTo>
                  <a:cubicBezTo>
                    <a:pt x="3502" y="709"/>
                    <a:pt x="3549" y="1106"/>
                    <a:pt x="3265" y="1285"/>
                  </a:cubicBezTo>
                  <a:cubicBezTo>
                    <a:pt x="3218" y="1055"/>
                    <a:pt x="3167" y="776"/>
                    <a:pt x="2981" y="627"/>
                  </a:cubicBezTo>
                  <a:cubicBezTo>
                    <a:pt x="2964" y="796"/>
                    <a:pt x="2927" y="1008"/>
                    <a:pt x="2720" y="1079"/>
                  </a:cubicBezTo>
                  <a:cubicBezTo>
                    <a:pt x="2804" y="425"/>
                    <a:pt x="2697" y="536"/>
                    <a:pt x="29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3" name="Google Shape;883;p20"/>
            <p:cNvSpPr/>
            <p:nvPr/>
          </p:nvSpPr>
          <p:spPr>
            <a:xfrm>
              <a:off x="5109325" y="3626500"/>
              <a:ext cx="33750" cy="26700"/>
            </a:xfrm>
            <a:custGeom>
              <a:avLst/>
              <a:gdLst/>
              <a:ahLst/>
              <a:cxnLst/>
              <a:rect l="l" t="t" r="r" b="b"/>
              <a:pathLst>
                <a:path w="1350" h="1068" extrusionOk="0">
                  <a:moveTo>
                    <a:pt x="306" y="0"/>
                  </a:moveTo>
                  <a:lnTo>
                    <a:pt x="180" y="34"/>
                  </a:lnTo>
                  <a:cubicBezTo>
                    <a:pt x="0" y="749"/>
                    <a:pt x="275" y="1067"/>
                    <a:pt x="579" y="1067"/>
                  </a:cubicBezTo>
                  <a:cubicBezTo>
                    <a:pt x="676" y="1067"/>
                    <a:pt x="775" y="1035"/>
                    <a:pt x="864" y="973"/>
                  </a:cubicBezTo>
                  <a:cubicBezTo>
                    <a:pt x="1349" y="636"/>
                    <a:pt x="988" y="335"/>
                    <a:pt x="306" y="0"/>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4" name="Google Shape;884;p20"/>
            <p:cNvSpPr/>
            <p:nvPr/>
          </p:nvSpPr>
          <p:spPr>
            <a:xfrm>
              <a:off x="5118150" y="3618025"/>
              <a:ext cx="29600" cy="21550"/>
            </a:xfrm>
            <a:custGeom>
              <a:avLst/>
              <a:gdLst/>
              <a:ahLst/>
              <a:cxnLst/>
              <a:rect l="l" t="t" r="r" b="b"/>
              <a:pathLst>
                <a:path w="1184" h="862" extrusionOk="0">
                  <a:moveTo>
                    <a:pt x="842" y="1"/>
                  </a:moveTo>
                  <a:cubicBezTo>
                    <a:pt x="648" y="1"/>
                    <a:pt x="376" y="94"/>
                    <a:pt x="54" y="236"/>
                  </a:cubicBezTo>
                  <a:lnTo>
                    <a:pt x="0" y="352"/>
                  </a:lnTo>
                  <a:cubicBezTo>
                    <a:pt x="263" y="721"/>
                    <a:pt x="523" y="862"/>
                    <a:pt x="730" y="862"/>
                  </a:cubicBezTo>
                  <a:cubicBezTo>
                    <a:pt x="966" y="862"/>
                    <a:pt x="1132" y="677"/>
                    <a:pt x="1154" y="440"/>
                  </a:cubicBezTo>
                  <a:cubicBezTo>
                    <a:pt x="1184" y="124"/>
                    <a:pt x="1065" y="1"/>
                    <a:pt x="842" y="1"/>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5" name="Google Shape;885;p20"/>
            <p:cNvSpPr/>
            <p:nvPr/>
          </p:nvSpPr>
          <p:spPr>
            <a:xfrm>
              <a:off x="5117275" y="3601200"/>
              <a:ext cx="29200" cy="24775"/>
            </a:xfrm>
            <a:custGeom>
              <a:avLst/>
              <a:gdLst/>
              <a:ahLst/>
              <a:cxnLst/>
              <a:rect l="l" t="t" r="r" b="b"/>
              <a:pathLst>
                <a:path w="1168" h="991" extrusionOk="0">
                  <a:moveTo>
                    <a:pt x="584" y="0"/>
                  </a:moveTo>
                  <a:cubicBezTo>
                    <a:pt x="353" y="0"/>
                    <a:pt x="175" y="347"/>
                    <a:pt x="0" y="856"/>
                  </a:cubicBezTo>
                  <a:lnTo>
                    <a:pt x="49" y="974"/>
                  </a:lnTo>
                  <a:cubicBezTo>
                    <a:pt x="137" y="985"/>
                    <a:pt x="220" y="991"/>
                    <a:pt x="295" y="991"/>
                  </a:cubicBezTo>
                  <a:cubicBezTo>
                    <a:pt x="1044" y="991"/>
                    <a:pt x="1168" y="486"/>
                    <a:pt x="895" y="184"/>
                  </a:cubicBezTo>
                  <a:cubicBezTo>
                    <a:pt x="781" y="57"/>
                    <a:pt x="678" y="0"/>
                    <a:pt x="584" y="0"/>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6" name="Google Shape;886;p20"/>
            <p:cNvSpPr/>
            <p:nvPr/>
          </p:nvSpPr>
          <p:spPr>
            <a:xfrm>
              <a:off x="5097450" y="3597225"/>
              <a:ext cx="34425" cy="28425"/>
            </a:xfrm>
            <a:custGeom>
              <a:avLst/>
              <a:gdLst/>
              <a:ahLst/>
              <a:cxnLst/>
              <a:rect l="l" t="t" r="r" b="b"/>
              <a:pathLst>
                <a:path w="1377" h="1137" extrusionOk="0">
                  <a:moveTo>
                    <a:pt x="702" y="0"/>
                  </a:moveTo>
                  <a:cubicBezTo>
                    <a:pt x="661" y="0"/>
                    <a:pt x="619" y="5"/>
                    <a:pt x="576" y="15"/>
                  </a:cubicBezTo>
                  <a:cubicBezTo>
                    <a:pt x="1" y="152"/>
                    <a:pt x="224" y="565"/>
                    <a:pt x="734" y="1122"/>
                  </a:cubicBezTo>
                  <a:lnTo>
                    <a:pt x="862" y="1137"/>
                  </a:lnTo>
                  <a:cubicBezTo>
                    <a:pt x="1376" y="424"/>
                    <a:pt x="1085" y="0"/>
                    <a:pt x="702" y="0"/>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7" name="Google Shape;887;p20"/>
            <p:cNvSpPr/>
            <p:nvPr/>
          </p:nvSpPr>
          <p:spPr>
            <a:xfrm>
              <a:off x="5087950" y="3611600"/>
              <a:ext cx="29825" cy="21425"/>
            </a:xfrm>
            <a:custGeom>
              <a:avLst/>
              <a:gdLst/>
              <a:ahLst/>
              <a:cxnLst/>
              <a:rect l="l" t="t" r="r" b="b"/>
              <a:pathLst>
                <a:path w="1193" h="857" extrusionOk="0">
                  <a:moveTo>
                    <a:pt x="464" y="1"/>
                  </a:moveTo>
                  <a:cubicBezTo>
                    <a:pt x="238" y="1"/>
                    <a:pt x="73" y="175"/>
                    <a:pt x="43" y="406"/>
                  </a:cubicBezTo>
                  <a:cubicBezTo>
                    <a:pt x="0" y="731"/>
                    <a:pt x="125" y="857"/>
                    <a:pt x="365" y="857"/>
                  </a:cubicBezTo>
                  <a:cubicBezTo>
                    <a:pt x="556" y="857"/>
                    <a:pt x="821" y="776"/>
                    <a:pt x="1133" y="653"/>
                  </a:cubicBezTo>
                  <a:lnTo>
                    <a:pt x="1192" y="541"/>
                  </a:lnTo>
                  <a:cubicBezTo>
                    <a:pt x="935" y="150"/>
                    <a:pt x="673" y="1"/>
                    <a:pt x="464" y="1"/>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8" name="Google Shape;888;p20"/>
            <p:cNvSpPr/>
            <p:nvPr/>
          </p:nvSpPr>
          <p:spPr>
            <a:xfrm>
              <a:off x="5089100" y="3627150"/>
              <a:ext cx="28000" cy="26375"/>
            </a:xfrm>
            <a:custGeom>
              <a:avLst/>
              <a:gdLst/>
              <a:ahLst/>
              <a:cxnLst/>
              <a:rect l="l" t="t" r="r" b="b"/>
              <a:pathLst>
                <a:path w="1120" h="1055" extrusionOk="0">
                  <a:moveTo>
                    <a:pt x="1051" y="1"/>
                  </a:moveTo>
                  <a:cubicBezTo>
                    <a:pt x="78" y="49"/>
                    <a:pt x="0" y="649"/>
                    <a:pt x="354" y="924"/>
                  </a:cubicBezTo>
                  <a:cubicBezTo>
                    <a:pt x="469" y="1014"/>
                    <a:pt x="567" y="1055"/>
                    <a:pt x="650" y="1055"/>
                  </a:cubicBezTo>
                  <a:cubicBezTo>
                    <a:pt x="906" y="1055"/>
                    <a:pt x="1031" y="671"/>
                    <a:pt x="1120" y="108"/>
                  </a:cubicBezTo>
                  <a:lnTo>
                    <a:pt x="1051" y="1"/>
                  </a:ln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9" name="Google Shape;889;p20"/>
            <p:cNvSpPr/>
            <p:nvPr/>
          </p:nvSpPr>
          <p:spPr>
            <a:xfrm>
              <a:off x="5105050" y="3614550"/>
              <a:ext cx="23950" cy="23950"/>
            </a:xfrm>
            <a:custGeom>
              <a:avLst/>
              <a:gdLst/>
              <a:ahLst/>
              <a:cxnLst/>
              <a:rect l="l" t="t" r="r" b="b"/>
              <a:pathLst>
                <a:path w="958" h="958" extrusionOk="0">
                  <a:moveTo>
                    <a:pt x="479" y="1"/>
                  </a:moveTo>
                  <a:cubicBezTo>
                    <a:pt x="214" y="1"/>
                    <a:pt x="0" y="216"/>
                    <a:pt x="0" y="479"/>
                  </a:cubicBezTo>
                  <a:cubicBezTo>
                    <a:pt x="0" y="743"/>
                    <a:pt x="214" y="958"/>
                    <a:pt x="479" y="958"/>
                  </a:cubicBezTo>
                  <a:cubicBezTo>
                    <a:pt x="743" y="958"/>
                    <a:pt x="957" y="744"/>
                    <a:pt x="957" y="479"/>
                  </a:cubicBezTo>
                  <a:cubicBezTo>
                    <a:pt x="957" y="216"/>
                    <a:pt x="743" y="1"/>
                    <a:pt x="4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0" name="Google Shape;890;p20"/>
            <p:cNvSpPr/>
            <p:nvPr/>
          </p:nvSpPr>
          <p:spPr>
            <a:xfrm>
              <a:off x="5207000" y="3615550"/>
              <a:ext cx="35025" cy="31375"/>
            </a:xfrm>
            <a:custGeom>
              <a:avLst/>
              <a:gdLst/>
              <a:ahLst/>
              <a:cxnLst/>
              <a:rect l="l" t="t" r="r" b="b"/>
              <a:pathLst>
                <a:path w="1401" h="1255" extrusionOk="0">
                  <a:moveTo>
                    <a:pt x="875" y="1"/>
                  </a:moveTo>
                  <a:cubicBezTo>
                    <a:pt x="0" y="611"/>
                    <a:pt x="294" y="1234"/>
                    <a:pt x="792" y="1253"/>
                  </a:cubicBezTo>
                  <a:cubicBezTo>
                    <a:pt x="807" y="1254"/>
                    <a:pt x="822" y="1254"/>
                    <a:pt x="836" y="1254"/>
                  </a:cubicBezTo>
                  <a:cubicBezTo>
                    <a:pt x="1401" y="1254"/>
                    <a:pt x="1306" y="769"/>
                    <a:pt x="995" y="60"/>
                  </a:cubicBezTo>
                  <a:lnTo>
                    <a:pt x="875" y="1"/>
                  </a:ln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1" name="Google Shape;891;p20"/>
            <p:cNvSpPr/>
            <p:nvPr/>
          </p:nvSpPr>
          <p:spPr>
            <a:xfrm>
              <a:off x="5232975" y="3617100"/>
              <a:ext cx="29225" cy="26975"/>
            </a:xfrm>
            <a:custGeom>
              <a:avLst/>
              <a:gdLst/>
              <a:ahLst/>
              <a:cxnLst/>
              <a:rect l="l" t="t" r="r" b="b"/>
              <a:pathLst>
                <a:path w="1169" h="1079" extrusionOk="0">
                  <a:moveTo>
                    <a:pt x="163" y="0"/>
                  </a:moveTo>
                  <a:lnTo>
                    <a:pt x="53" y="41"/>
                  </a:lnTo>
                  <a:cubicBezTo>
                    <a:pt x="0" y="771"/>
                    <a:pt x="275" y="1079"/>
                    <a:pt x="539" y="1079"/>
                  </a:cubicBezTo>
                  <a:cubicBezTo>
                    <a:pt x="641" y="1079"/>
                    <a:pt x="742" y="1033"/>
                    <a:pt x="821" y="947"/>
                  </a:cubicBezTo>
                  <a:cubicBezTo>
                    <a:pt x="1169" y="566"/>
                    <a:pt x="820" y="295"/>
                    <a:pt x="163" y="0"/>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2" name="Google Shape;892;p20"/>
            <p:cNvSpPr/>
            <p:nvPr/>
          </p:nvSpPr>
          <p:spPr>
            <a:xfrm>
              <a:off x="5236325" y="3607175"/>
              <a:ext cx="29075" cy="21000"/>
            </a:xfrm>
            <a:custGeom>
              <a:avLst/>
              <a:gdLst/>
              <a:ahLst/>
              <a:cxnLst/>
              <a:rect l="l" t="t" r="r" b="b"/>
              <a:pathLst>
                <a:path w="1163" h="840" extrusionOk="0">
                  <a:moveTo>
                    <a:pt x="777" y="0"/>
                  </a:moveTo>
                  <a:cubicBezTo>
                    <a:pt x="589" y="0"/>
                    <a:pt x="335" y="117"/>
                    <a:pt x="28" y="299"/>
                  </a:cubicBezTo>
                  <a:lnTo>
                    <a:pt x="1" y="422"/>
                  </a:lnTo>
                  <a:cubicBezTo>
                    <a:pt x="319" y="724"/>
                    <a:pt x="581" y="839"/>
                    <a:pt x="773" y="839"/>
                  </a:cubicBezTo>
                  <a:cubicBezTo>
                    <a:pt x="1033" y="839"/>
                    <a:pt x="1163" y="626"/>
                    <a:pt x="1123" y="381"/>
                  </a:cubicBezTo>
                  <a:cubicBezTo>
                    <a:pt x="1079" y="111"/>
                    <a:pt x="959" y="0"/>
                    <a:pt x="777" y="0"/>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3" name="Google Shape;893;p20"/>
            <p:cNvSpPr/>
            <p:nvPr/>
          </p:nvSpPr>
          <p:spPr>
            <a:xfrm>
              <a:off x="5231925" y="3590875"/>
              <a:ext cx="27475" cy="27275"/>
            </a:xfrm>
            <a:custGeom>
              <a:avLst/>
              <a:gdLst/>
              <a:ahLst/>
              <a:cxnLst/>
              <a:rect l="l" t="t" r="r" b="b"/>
              <a:pathLst>
                <a:path w="1099" h="1091" extrusionOk="0">
                  <a:moveTo>
                    <a:pt x="291" y="1"/>
                  </a:moveTo>
                  <a:cubicBezTo>
                    <a:pt x="12" y="1"/>
                    <a:pt x="0" y="400"/>
                    <a:pt x="87" y="994"/>
                  </a:cubicBezTo>
                  <a:lnTo>
                    <a:pt x="192" y="1090"/>
                  </a:lnTo>
                  <a:cubicBezTo>
                    <a:pt x="1099" y="878"/>
                    <a:pt x="990" y="314"/>
                    <a:pt x="588" y="97"/>
                  </a:cubicBezTo>
                  <a:cubicBezTo>
                    <a:pt x="466" y="32"/>
                    <a:pt x="368" y="1"/>
                    <a:pt x="291" y="1"/>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4" name="Google Shape;894;p20"/>
            <p:cNvSpPr/>
            <p:nvPr/>
          </p:nvSpPr>
          <p:spPr>
            <a:xfrm>
              <a:off x="5199350" y="3591500"/>
              <a:ext cx="36925" cy="26575"/>
            </a:xfrm>
            <a:custGeom>
              <a:avLst/>
              <a:gdLst/>
              <a:ahLst/>
              <a:cxnLst/>
              <a:rect l="l" t="t" r="r" b="b"/>
              <a:pathLst>
                <a:path w="1477" h="1063" extrusionOk="0">
                  <a:moveTo>
                    <a:pt x="810" y="1"/>
                  </a:moveTo>
                  <a:cubicBezTo>
                    <a:pt x="697" y="1"/>
                    <a:pt x="587" y="38"/>
                    <a:pt x="496" y="110"/>
                  </a:cubicBezTo>
                  <a:cubicBezTo>
                    <a:pt x="1" y="501"/>
                    <a:pt x="507" y="792"/>
                    <a:pt x="1342" y="1062"/>
                  </a:cubicBezTo>
                  <a:lnTo>
                    <a:pt x="1464" y="1014"/>
                  </a:lnTo>
                  <a:cubicBezTo>
                    <a:pt x="1477" y="309"/>
                    <a:pt x="1132" y="1"/>
                    <a:pt x="810" y="1"/>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5" name="Google Shape;895;p20"/>
            <p:cNvSpPr/>
            <p:nvPr/>
          </p:nvSpPr>
          <p:spPr>
            <a:xfrm>
              <a:off x="5197575" y="3608600"/>
              <a:ext cx="35025" cy="24650"/>
            </a:xfrm>
            <a:custGeom>
              <a:avLst/>
              <a:gdLst/>
              <a:ahLst/>
              <a:cxnLst/>
              <a:rect l="l" t="t" r="r" b="b"/>
              <a:pathLst>
                <a:path w="1401" h="986" extrusionOk="0">
                  <a:moveTo>
                    <a:pt x="553" y="1"/>
                  </a:moveTo>
                  <a:cubicBezTo>
                    <a:pt x="173" y="1"/>
                    <a:pt x="0" y="283"/>
                    <a:pt x="99" y="596"/>
                  </a:cubicBezTo>
                  <a:cubicBezTo>
                    <a:pt x="187" y="871"/>
                    <a:pt x="325" y="985"/>
                    <a:pt x="499" y="985"/>
                  </a:cubicBezTo>
                  <a:cubicBezTo>
                    <a:pt x="740" y="985"/>
                    <a:pt x="1050" y="769"/>
                    <a:pt x="1396" y="460"/>
                  </a:cubicBezTo>
                  <a:lnTo>
                    <a:pt x="1401" y="330"/>
                  </a:lnTo>
                  <a:cubicBezTo>
                    <a:pt x="1058" y="94"/>
                    <a:pt x="771" y="1"/>
                    <a:pt x="553" y="1"/>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6" name="Google Shape;896;p20"/>
            <p:cNvSpPr/>
            <p:nvPr/>
          </p:nvSpPr>
          <p:spPr>
            <a:xfrm>
              <a:off x="5218825" y="3604825"/>
              <a:ext cx="30475" cy="25425"/>
            </a:xfrm>
            <a:custGeom>
              <a:avLst/>
              <a:gdLst/>
              <a:ahLst/>
              <a:cxnLst/>
              <a:rect l="l" t="t" r="r" b="b"/>
              <a:pathLst>
                <a:path w="1219" h="1017" extrusionOk="0">
                  <a:moveTo>
                    <a:pt x="552" y="1"/>
                  </a:moveTo>
                  <a:cubicBezTo>
                    <a:pt x="409" y="1"/>
                    <a:pt x="272" y="56"/>
                    <a:pt x="180" y="166"/>
                  </a:cubicBezTo>
                  <a:cubicBezTo>
                    <a:pt x="1" y="379"/>
                    <a:pt x="63" y="711"/>
                    <a:pt x="317" y="897"/>
                  </a:cubicBezTo>
                  <a:cubicBezTo>
                    <a:pt x="426" y="978"/>
                    <a:pt x="552" y="1017"/>
                    <a:pt x="673" y="1017"/>
                  </a:cubicBezTo>
                  <a:cubicBezTo>
                    <a:pt x="826" y="1017"/>
                    <a:pt x="970" y="954"/>
                    <a:pt x="1061" y="833"/>
                  </a:cubicBezTo>
                  <a:cubicBezTo>
                    <a:pt x="1218" y="623"/>
                    <a:pt x="1157" y="311"/>
                    <a:pt x="924" y="131"/>
                  </a:cubicBezTo>
                  <a:cubicBezTo>
                    <a:pt x="812" y="44"/>
                    <a:pt x="679" y="1"/>
                    <a:pt x="5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matchingName="Title and two columns">
  <p:cSld name="TITLE_AND_TWO_COLUMNS">
    <p:spTree>
      <p:nvGrpSpPr>
        <p:cNvPr id="1" name="Shape 126"/>
        <p:cNvGrpSpPr/>
        <p:nvPr/>
      </p:nvGrpSpPr>
      <p:grpSpPr>
        <a:xfrm>
          <a:off x="0" y="0"/>
          <a:ext cx="0" cy="0"/>
          <a:chOff x="0" y="0"/>
          <a:chExt cx="0" cy="0"/>
        </a:xfrm>
      </p:grpSpPr>
      <p:grpSp>
        <p:nvGrpSpPr>
          <p:cNvPr id="127" name="Google Shape;127;p5"/>
          <p:cNvGrpSpPr/>
          <p:nvPr/>
        </p:nvGrpSpPr>
        <p:grpSpPr>
          <a:xfrm>
            <a:off x="-807700" y="-150494"/>
            <a:ext cx="11108498" cy="7146738"/>
            <a:chOff x="-807700" y="-150494"/>
            <a:chExt cx="11108498" cy="7146738"/>
          </a:xfrm>
        </p:grpSpPr>
        <p:sp>
          <p:nvSpPr>
            <p:cNvPr id="128" name="Google Shape;128;p5"/>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 name="Google Shape;129;p5"/>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 name="Google Shape;130;p5"/>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31" name="Google Shape;131;p5"/>
          <p:cNvSpPr txBox="1">
            <a:spLocks noGrp="1"/>
          </p:cNvSpPr>
          <p:nvPr>
            <p:ph type="subTitle" idx="1"/>
          </p:nvPr>
        </p:nvSpPr>
        <p:spPr>
          <a:xfrm>
            <a:off x="5974475" y="1404188"/>
            <a:ext cx="1812300" cy="496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000"/>
              <a:buFont typeface="Jua" charset="-127"/>
              <a:buNone/>
              <a:defRPr sz="2000" b="1">
                <a:solidFill>
                  <a:schemeClr val="accent2"/>
                </a:solidFill>
                <a:latin typeface="Eczar"/>
                <a:ea typeface="Eczar"/>
                <a:cs typeface="Eczar"/>
                <a:sym typeface="Eczar"/>
              </a:defRPr>
            </a:lvl1pPr>
            <a:lvl2pPr lvl="1" algn="ctr">
              <a:lnSpc>
                <a:spcPct val="100000"/>
              </a:lnSpc>
              <a:spcBef>
                <a:spcPts val="0"/>
              </a:spcBef>
              <a:spcAft>
                <a:spcPts val="0"/>
              </a:spcAft>
              <a:buSzPts val="2000"/>
              <a:buFont typeface="Jua" charset="-127"/>
              <a:buNone/>
              <a:defRPr sz="2000" b="1">
                <a:latin typeface="Jua" charset="-127"/>
                <a:ea typeface="Jua" charset="-127"/>
                <a:cs typeface="Jua" charset="-127"/>
                <a:sym typeface="Jua" charset="-127"/>
              </a:defRPr>
            </a:lvl2pPr>
            <a:lvl3pPr lvl="2" algn="ctr">
              <a:lnSpc>
                <a:spcPct val="100000"/>
              </a:lnSpc>
              <a:spcBef>
                <a:spcPts val="1600"/>
              </a:spcBef>
              <a:spcAft>
                <a:spcPts val="0"/>
              </a:spcAft>
              <a:buSzPts val="2000"/>
              <a:buFont typeface="Jua" charset="-127"/>
              <a:buNone/>
              <a:defRPr sz="2000" b="1">
                <a:latin typeface="Jua" charset="-127"/>
                <a:ea typeface="Jua" charset="-127"/>
                <a:cs typeface="Jua" charset="-127"/>
                <a:sym typeface="Jua" charset="-127"/>
              </a:defRPr>
            </a:lvl3pPr>
            <a:lvl4pPr lvl="3" algn="ctr">
              <a:lnSpc>
                <a:spcPct val="100000"/>
              </a:lnSpc>
              <a:spcBef>
                <a:spcPts val="1600"/>
              </a:spcBef>
              <a:spcAft>
                <a:spcPts val="0"/>
              </a:spcAft>
              <a:buSzPts val="2000"/>
              <a:buFont typeface="Jua" charset="-127"/>
              <a:buNone/>
              <a:defRPr sz="2000" b="1">
                <a:latin typeface="Jua" charset="-127"/>
                <a:ea typeface="Jua" charset="-127"/>
                <a:cs typeface="Jua" charset="-127"/>
                <a:sym typeface="Jua" charset="-127"/>
              </a:defRPr>
            </a:lvl4pPr>
            <a:lvl5pPr lvl="4" algn="ctr">
              <a:lnSpc>
                <a:spcPct val="100000"/>
              </a:lnSpc>
              <a:spcBef>
                <a:spcPts val="1600"/>
              </a:spcBef>
              <a:spcAft>
                <a:spcPts val="0"/>
              </a:spcAft>
              <a:buSzPts val="2000"/>
              <a:buFont typeface="Jua" charset="-127"/>
              <a:buNone/>
              <a:defRPr sz="2000" b="1">
                <a:latin typeface="Jua" charset="-127"/>
                <a:ea typeface="Jua" charset="-127"/>
                <a:cs typeface="Jua" charset="-127"/>
                <a:sym typeface="Jua" charset="-127"/>
              </a:defRPr>
            </a:lvl5pPr>
            <a:lvl6pPr lvl="5" algn="ctr">
              <a:lnSpc>
                <a:spcPct val="100000"/>
              </a:lnSpc>
              <a:spcBef>
                <a:spcPts val="1600"/>
              </a:spcBef>
              <a:spcAft>
                <a:spcPts val="0"/>
              </a:spcAft>
              <a:buSzPts val="2000"/>
              <a:buFont typeface="Jua" charset="-127"/>
              <a:buNone/>
              <a:defRPr sz="2000" b="1">
                <a:latin typeface="Jua" charset="-127"/>
                <a:ea typeface="Jua" charset="-127"/>
                <a:cs typeface="Jua" charset="-127"/>
                <a:sym typeface="Jua" charset="-127"/>
              </a:defRPr>
            </a:lvl6pPr>
            <a:lvl7pPr lvl="6" algn="ctr">
              <a:lnSpc>
                <a:spcPct val="100000"/>
              </a:lnSpc>
              <a:spcBef>
                <a:spcPts val="1600"/>
              </a:spcBef>
              <a:spcAft>
                <a:spcPts val="0"/>
              </a:spcAft>
              <a:buSzPts val="2000"/>
              <a:buFont typeface="Jua" charset="-127"/>
              <a:buNone/>
              <a:defRPr sz="2000" b="1">
                <a:latin typeface="Jua" charset="-127"/>
                <a:ea typeface="Jua" charset="-127"/>
                <a:cs typeface="Jua" charset="-127"/>
                <a:sym typeface="Jua" charset="-127"/>
              </a:defRPr>
            </a:lvl7pPr>
            <a:lvl8pPr lvl="7" algn="ctr">
              <a:lnSpc>
                <a:spcPct val="100000"/>
              </a:lnSpc>
              <a:spcBef>
                <a:spcPts val="1600"/>
              </a:spcBef>
              <a:spcAft>
                <a:spcPts val="0"/>
              </a:spcAft>
              <a:buSzPts val="2000"/>
              <a:buFont typeface="Jua" charset="-127"/>
              <a:buNone/>
              <a:defRPr sz="2000" b="1">
                <a:latin typeface="Jua" charset="-127"/>
                <a:ea typeface="Jua" charset="-127"/>
                <a:cs typeface="Jua" charset="-127"/>
                <a:sym typeface="Jua" charset="-127"/>
              </a:defRPr>
            </a:lvl8pPr>
            <a:lvl9pPr lvl="8" algn="ctr">
              <a:lnSpc>
                <a:spcPct val="100000"/>
              </a:lnSpc>
              <a:spcBef>
                <a:spcPts val="1600"/>
              </a:spcBef>
              <a:spcAft>
                <a:spcPts val="1600"/>
              </a:spcAft>
              <a:buSzPts val="2000"/>
              <a:buFont typeface="Jua" charset="-127"/>
              <a:buNone/>
              <a:defRPr sz="2000" b="1">
                <a:latin typeface="Jua" charset="-127"/>
                <a:ea typeface="Jua" charset="-127"/>
                <a:cs typeface="Jua" charset="-127"/>
                <a:sym typeface="Jua" charset="-127"/>
              </a:defRPr>
            </a:lvl9pPr>
          </a:lstStyle>
          <a:p/>
        </p:txBody>
      </p:sp>
      <p:sp>
        <p:nvSpPr>
          <p:cNvPr id="132" name="Google Shape;132;p5"/>
          <p:cNvSpPr txBox="1">
            <a:spLocks noGrp="1"/>
          </p:cNvSpPr>
          <p:nvPr>
            <p:ph type="subTitle" idx="2"/>
          </p:nvPr>
        </p:nvSpPr>
        <p:spPr>
          <a:xfrm>
            <a:off x="5974475" y="2768062"/>
            <a:ext cx="1812300" cy="496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Jua" charset="-127"/>
              <a:buNone/>
              <a:defRPr sz="2000" b="1">
                <a:solidFill>
                  <a:schemeClr val="accent2"/>
                </a:solidFill>
                <a:latin typeface="Eczar"/>
                <a:ea typeface="Eczar"/>
                <a:cs typeface="Eczar"/>
                <a:sym typeface="Eczar"/>
              </a:defRPr>
            </a:lvl1pPr>
            <a:lvl2pPr lvl="1" algn="ctr" rtl="0">
              <a:lnSpc>
                <a:spcPct val="100000"/>
              </a:lnSpc>
              <a:spcBef>
                <a:spcPts val="0"/>
              </a:spcBef>
              <a:spcAft>
                <a:spcPts val="0"/>
              </a:spcAft>
              <a:buSzPts val="2000"/>
              <a:buFont typeface="Jua" charset="-127"/>
              <a:buNone/>
              <a:defRPr sz="2000" b="1">
                <a:latin typeface="Jua" charset="-127"/>
                <a:ea typeface="Jua" charset="-127"/>
                <a:cs typeface="Jua" charset="-127"/>
                <a:sym typeface="Jua" charset="-127"/>
              </a:defRPr>
            </a:lvl2pPr>
            <a:lvl3pPr lvl="2" algn="ctr" rtl="0">
              <a:lnSpc>
                <a:spcPct val="100000"/>
              </a:lnSpc>
              <a:spcBef>
                <a:spcPts val="1600"/>
              </a:spcBef>
              <a:spcAft>
                <a:spcPts val="0"/>
              </a:spcAft>
              <a:buSzPts val="2000"/>
              <a:buFont typeface="Jua" charset="-127"/>
              <a:buNone/>
              <a:defRPr sz="2000" b="1">
                <a:latin typeface="Jua" charset="-127"/>
                <a:ea typeface="Jua" charset="-127"/>
                <a:cs typeface="Jua" charset="-127"/>
                <a:sym typeface="Jua" charset="-127"/>
              </a:defRPr>
            </a:lvl3pPr>
            <a:lvl4pPr lvl="3" algn="ctr" rtl="0">
              <a:lnSpc>
                <a:spcPct val="100000"/>
              </a:lnSpc>
              <a:spcBef>
                <a:spcPts val="1600"/>
              </a:spcBef>
              <a:spcAft>
                <a:spcPts val="0"/>
              </a:spcAft>
              <a:buSzPts val="2000"/>
              <a:buFont typeface="Jua" charset="-127"/>
              <a:buNone/>
              <a:defRPr sz="2000" b="1">
                <a:latin typeface="Jua" charset="-127"/>
                <a:ea typeface="Jua" charset="-127"/>
                <a:cs typeface="Jua" charset="-127"/>
                <a:sym typeface="Jua" charset="-127"/>
              </a:defRPr>
            </a:lvl4pPr>
            <a:lvl5pPr lvl="4" algn="ctr" rtl="0">
              <a:lnSpc>
                <a:spcPct val="100000"/>
              </a:lnSpc>
              <a:spcBef>
                <a:spcPts val="1600"/>
              </a:spcBef>
              <a:spcAft>
                <a:spcPts val="0"/>
              </a:spcAft>
              <a:buSzPts val="2000"/>
              <a:buFont typeface="Jua" charset="-127"/>
              <a:buNone/>
              <a:defRPr sz="2000" b="1">
                <a:latin typeface="Jua" charset="-127"/>
                <a:ea typeface="Jua" charset="-127"/>
                <a:cs typeface="Jua" charset="-127"/>
                <a:sym typeface="Jua" charset="-127"/>
              </a:defRPr>
            </a:lvl5pPr>
            <a:lvl6pPr lvl="5" algn="ctr" rtl="0">
              <a:lnSpc>
                <a:spcPct val="100000"/>
              </a:lnSpc>
              <a:spcBef>
                <a:spcPts val="1600"/>
              </a:spcBef>
              <a:spcAft>
                <a:spcPts val="0"/>
              </a:spcAft>
              <a:buSzPts val="2000"/>
              <a:buFont typeface="Jua" charset="-127"/>
              <a:buNone/>
              <a:defRPr sz="2000" b="1">
                <a:latin typeface="Jua" charset="-127"/>
                <a:ea typeface="Jua" charset="-127"/>
                <a:cs typeface="Jua" charset="-127"/>
                <a:sym typeface="Jua" charset="-127"/>
              </a:defRPr>
            </a:lvl6pPr>
            <a:lvl7pPr lvl="6" algn="ctr" rtl="0">
              <a:lnSpc>
                <a:spcPct val="100000"/>
              </a:lnSpc>
              <a:spcBef>
                <a:spcPts val="1600"/>
              </a:spcBef>
              <a:spcAft>
                <a:spcPts val="0"/>
              </a:spcAft>
              <a:buSzPts val="2000"/>
              <a:buFont typeface="Jua" charset="-127"/>
              <a:buNone/>
              <a:defRPr sz="2000" b="1">
                <a:latin typeface="Jua" charset="-127"/>
                <a:ea typeface="Jua" charset="-127"/>
                <a:cs typeface="Jua" charset="-127"/>
                <a:sym typeface="Jua" charset="-127"/>
              </a:defRPr>
            </a:lvl7pPr>
            <a:lvl8pPr lvl="7" algn="ctr" rtl="0">
              <a:lnSpc>
                <a:spcPct val="100000"/>
              </a:lnSpc>
              <a:spcBef>
                <a:spcPts val="1600"/>
              </a:spcBef>
              <a:spcAft>
                <a:spcPts val="0"/>
              </a:spcAft>
              <a:buSzPts val="2000"/>
              <a:buFont typeface="Jua" charset="-127"/>
              <a:buNone/>
              <a:defRPr sz="2000" b="1">
                <a:latin typeface="Jua" charset="-127"/>
                <a:ea typeface="Jua" charset="-127"/>
                <a:cs typeface="Jua" charset="-127"/>
                <a:sym typeface="Jua" charset="-127"/>
              </a:defRPr>
            </a:lvl8pPr>
            <a:lvl9pPr lvl="8" algn="ctr" rtl="0">
              <a:lnSpc>
                <a:spcPct val="100000"/>
              </a:lnSpc>
              <a:spcBef>
                <a:spcPts val="1600"/>
              </a:spcBef>
              <a:spcAft>
                <a:spcPts val="1600"/>
              </a:spcAft>
              <a:buSzPts val="2000"/>
              <a:buFont typeface="Jua" charset="-127"/>
              <a:buNone/>
              <a:defRPr sz="2000" b="1">
                <a:latin typeface="Jua" charset="-127"/>
                <a:ea typeface="Jua" charset="-127"/>
                <a:cs typeface="Jua" charset="-127"/>
                <a:sym typeface="Jua" charset="-127"/>
              </a:defRPr>
            </a:lvl9pPr>
          </a:lstStyle>
          <a:p/>
        </p:txBody>
      </p:sp>
      <p:sp>
        <p:nvSpPr>
          <p:cNvPr id="133" name="Google Shape;133;p5"/>
          <p:cNvSpPr txBox="1">
            <a:spLocks noGrp="1"/>
          </p:cNvSpPr>
          <p:nvPr>
            <p:ph type="subTitle" idx="3"/>
          </p:nvPr>
        </p:nvSpPr>
        <p:spPr>
          <a:xfrm>
            <a:off x="5463450" y="1766400"/>
            <a:ext cx="2834400" cy="783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134" name="Google Shape;134;p5"/>
          <p:cNvSpPr txBox="1">
            <a:spLocks noGrp="1"/>
          </p:cNvSpPr>
          <p:nvPr>
            <p:ph type="subTitle" idx="4"/>
          </p:nvPr>
        </p:nvSpPr>
        <p:spPr>
          <a:xfrm>
            <a:off x="5463450" y="3127750"/>
            <a:ext cx="2834400" cy="783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135" name="Google Shape;135;p5"/>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136" name="Google Shape;136;p5"/>
          <p:cNvSpPr/>
          <p:nvPr/>
        </p:nvSpPr>
        <p:spPr>
          <a:xfrm>
            <a:off x="3035735" y="2275745"/>
            <a:ext cx="257818" cy="250525"/>
          </a:xfrm>
          <a:custGeom>
            <a:avLst/>
            <a:gdLst/>
            <a:ahLst/>
            <a:cxnLst/>
            <a:rect l="l" t="t" r="r" b="b"/>
            <a:pathLst>
              <a:path w="707" h="687" extrusionOk="0">
                <a:moveTo>
                  <a:pt x="583" y="0"/>
                </a:moveTo>
                <a:cubicBezTo>
                  <a:pt x="516" y="0"/>
                  <a:pt x="436" y="17"/>
                  <a:pt x="391" y="38"/>
                </a:cubicBezTo>
                <a:cubicBezTo>
                  <a:pt x="277" y="92"/>
                  <a:pt x="163" y="160"/>
                  <a:pt x="85" y="263"/>
                </a:cubicBezTo>
                <a:cubicBezTo>
                  <a:pt x="35" y="331"/>
                  <a:pt x="1" y="422"/>
                  <a:pt x="40" y="497"/>
                </a:cubicBezTo>
                <a:cubicBezTo>
                  <a:pt x="72" y="558"/>
                  <a:pt x="141" y="587"/>
                  <a:pt x="206" y="609"/>
                </a:cubicBezTo>
                <a:cubicBezTo>
                  <a:pt x="311" y="645"/>
                  <a:pt x="419" y="675"/>
                  <a:pt x="529" y="686"/>
                </a:cubicBezTo>
                <a:cubicBezTo>
                  <a:pt x="538" y="686"/>
                  <a:pt x="548" y="687"/>
                  <a:pt x="557" y="687"/>
                </a:cubicBezTo>
                <a:cubicBezTo>
                  <a:pt x="582" y="687"/>
                  <a:pt x="607" y="683"/>
                  <a:pt x="626" y="668"/>
                </a:cubicBezTo>
                <a:cubicBezTo>
                  <a:pt x="658" y="644"/>
                  <a:pt x="663" y="599"/>
                  <a:pt x="666" y="559"/>
                </a:cubicBezTo>
                <a:cubicBezTo>
                  <a:pt x="675" y="415"/>
                  <a:pt x="685" y="272"/>
                  <a:pt x="695" y="126"/>
                </a:cubicBezTo>
                <a:cubicBezTo>
                  <a:pt x="696" y="100"/>
                  <a:pt x="707" y="63"/>
                  <a:pt x="696" y="39"/>
                </a:cubicBezTo>
                <a:cubicBezTo>
                  <a:pt x="684" y="11"/>
                  <a:pt x="638" y="0"/>
                  <a:pt x="58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 name="Google Shape;137;p5"/>
          <p:cNvSpPr/>
          <p:nvPr/>
        </p:nvSpPr>
        <p:spPr>
          <a:xfrm>
            <a:off x="3234842" y="2343572"/>
            <a:ext cx="19327" cy="141855"/>
          </a:xfrm>
          <a:custGeom>
            <a:avLst/>
            <a:gdLst/>
            <a:ahLst/>
            <a:cxnLst/>
            <a:rect l="l" t="t" r="r" b="b"/>
            <a:pathLst>
              <a:path w="53" h="389" extrusionOk="0">
                <a:moveTo>
                  <a:pt x="47" y="1"/>
                </a:moveTo>
                <a:cubicBezTo>
                  <a:pt x="44" y="1"/>
                  <a:pt x="41" y="3"/>
                  <a:pt x="41" y="6"/>
                </a:cubicBezTo>
                <a:cubicBezTo>
                  <a:pt x="20" y="66"/>
                  <a:pt x="10" y="129"/>
                  <a:pt x="6" y="192"/>
                </a:cubicBezTo>
                <a:cubicBezTo>
                  <a:pt x="1" y="253"/>
                  <a:pt x="0" y="319"/>
                  <a:pt x="8" y="381"/>
                </a:cubicBezTo>
                <a:cubicBezTo>
                  <a:pt x="9" y="386"/>
                  <a:pt x="14" y="389"/>
                  <a:pt x="19" y="389"/>
                </a:cubicBezTo>
                <a:cubicBezTo>
                  <a:pt x="24" y="389"/>
                  <a:pt x="30" y="385"/>
                  <a:pt x="29" y="379"/>
                </a:cubicBezTo>
                <a:cubicBezTo>
                  <a:pt x="28" y="316"/>
                  <a:pt x="24" y="255"/>
                  <a:pt x="29" y="193"/>
                </a:cubicBezTo>
                <a:cubicBezTo>
                  <a:pt x="34" y="130"/>
                  <a:pt x="46" y="70"/>
                  <a:pt x="52" y="7"/>
                </a:cubicBezTo>
                <a:cubicBezTo>
                  <a:pt x="53" y="3"/>
                  <a:pt x="50" y="1"/>
                  <a:pt x="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 name="Google Shape;138;p5"/>
          <p:cNvSpPr/>
          <p:nvPr/>
        </p:nvSpPr>
        <p:spPr>
          <a:xfrm>
            <a:off x="3195458" y="2369464"/>
            <a:ext cx="10940" cy="102471"/>
          </a:xfrm>
          <a:custGeom>
            <a:avLst/>
            <a:gdLst/>
            <a:ahLst/>
            <a:cxnLst/>
            <a:rect l="l" t="t" r="r" b="b"/>
            <a:pathLst>
              <a:path w="30" h="281" extrusionOk="0">
                <a:moveTo>
                  <a:pt x="9" y="0"/>
                </a:moveTo>
                <a:cubicBezTo>
                  <a:pt x="8" y="0"/>
                  <a:pt x="7" y="1"/>
                  <a:pt x="7" y="2"/>
                </a:cubicBezTo>
                <a:cubicBezTo>
                  <a:pt x="2" y="12"/>
                  <a:pt x="2" y="21"/>
                  <a:pt x="2" y="31"/>
                </a:cubicBezTo>
                <a:cubicBezTo>
                  <a:pt x="2" y="42"/>
                  <a:pt x="1" y="55"/>
                  <a:pt x="1" y="68"/>
                </a:cubicBezTo>
                <a:cubicBezTo>
                  <a:pt x="0" y="91"/>
                  <a:pt x="1" y="116"/>
                  <a:pt x="2" y="139"/>
                </a:cubicBezTo>
                <a:lnTo>
                  <a:pt x="7" y="210"/>
                </a:lnTo>
                <a:cubicBezTo>
                  <a:pt x="8" y="223"/>
                  <a:pt x="8" y="236"/>
                  <a:pt x="9" y="247"/>
                </a:cubicBezTo>
                <a:cubicBezTo>
                  <a:pt x="10" y="258"/>
                  <a:pt x="9" y="268"/>
                  <a:pt x="14" y="277"/>
                </a:cubicBezTo>
                <a:cubicBezTo>
                  <a:pt x="15" y="279"/>
                  <a:pt x="17" y="280"/>
                  <a:pt x="20" y="280"/>
                </a:cubicBezTo>
                <a:cubicBezTo>
                  <a:pt x="22" y="280"/>
                  <a:pt x="25" y="279"/>
                  <a:pt x="27" y="276"/>
                </a:cubicBezTo>
                <a:cubicBezTo>
                  <a:pt x="30" y="266"/>
                  <a:pt x="27" y="254"/>
                  <a:pt x="27" y="243"/>
                </a:cubicBezTo>
                <a:cubicBezTo>
                  <a:pt x="25" y="230"/>
                  <a:pt x="24" y="217"/>
                  <a:pt x="24" y="206"/>
                </a:cubicBezTo>
                <a:cubicBezTo>
                  <a:pt x="22" y="182"/>
                  <a:pt x="21" y="159"/>
                  <a:pt x="19" y="137"/>
                </a:cubicBezTo>
                <a:cubicBezTo>
                  <a:pt x="18" y="114"/>
                  <a:pt x="18" y="90"/>
                  <a:pt x="17" y="68"/>
                </a:cubicBezTo>
                <a:cubicBezTo>
                  <a:pt x="16" y="55"/>
                  <a:pt x="16" y="42"/>
                  <a:pt x="16" y="31"/>
                </a:cubicBezTo>
                <a:cubicBezTo>
                  <a:pt x="16" y="21"/>
                  <a:pt x="17" y="11"/>
                  <a:pt x="12" y="2"/>
                </a:cubicBezTo>
                <a:cubicBezTo>
                  <a:pt x="11" y="1"/>
                  <a:pt x="10" y="0"/>
                  <a:pt x="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 name="Google Shape;139;p5"/>
          <p:cNvSpPr/>
          <p:nvPr/>
        </p:nvSpPr>
        <p:spPr>
          <a:xfrm>
            <a:off x="2291818" y="2622176"/>
            <a:ext cx="1424746" cy="1735441"/>
          </a:xfrm>
          <a:custGeom>
            <a:avLst/>
            <a:gdLst/>
            <a:ahLst/>
            <a:cxnLst/>
            <a:rect l="l" t="t" r="r" b="b"/>
            <a:pathLst>
              <a:path w="3907" h="4759" extrusionOk="0">
                <a:moveTo>
                  <a:pt x="3847" y="1"/>
                </a:moveTo>
                <a:cubicBezTo>
                  <a:pt x="3845" y="1"/>
                  <a:pt x="3843" y="2"/>
                  <a:pt x="3844" y="4"/>
                </a:cubicBezTo>
                <a:cubicBezTo>
                  <a:pt x="3845" y="9"/>
                  <a:pt x="3847" y="15"/>
                  <a:pt x="3847" y="22"/>
                </a:cubicBezTo>
                <a:cubicBezTo>
                  <a:pt x="3842" y="19"/>
                  <a:pt x="3837" y="18"/>
                  <a:pt x="3832" y="18"/>
                </a:cubicBezTo>
                <a:cubicBezTo>
                  <a:pt x="3821" y="18"/>
                  <a:pt x="3811" y="23"/>
                  <a:pt x="3806" y="31"/>
                </a:cubicBezTo>
                <a:cubicBezTo>
                  <a:pt x="3551" y="102"/>
                  <a:pt x="3303" y="189"/>
                  <a:pt x="3062" y="298"/>
                </a:cubicBezTo>
                <a:cubicBezTo>
                  <a:pt x="2810" y="411"/>
                  <a:pt x="2566" y="540"/>
                  <a:pt x="2333" y="685"/>
                </a:cubicBezTo>
                <a:cubicBezTo>
                  <a:pt x="1863" y="977"/>
                  <a:pt x="1429" y="1323"/>
                  <a:pt x="1025" y="1702"/>
                </a:cubicBezTo>
                <a:cubicBezTo>
                  <a:pt x="824" y="1892"/>
                  <a:pt x="629" y="2091"/>
                  <a:pt x="443" y="2296"/>
                </a:cubicBezTo>
                <a:cubicBezTo>
                  <a:pt x="263" y="2497"/>
                  <a:pt x="83" y="2724"/>
                  <a:pt x="40" y="2997"/>
                </a:cubicBezTo>
                <a:cubicBezTo>
                  <a:pt x="0" y="3251"/>
                  <a:pt x="93" y="3508"/>
                  <a:pt x="248" y="3707"/>
                </a:cubicBezTo>
                <a:cubicBezTo>
                  <a:pt x="419" y="3928"/>
                  <a:pt x="656" y="4076"/>
                  <a:pt x="911" y="4180"/>
                </a:cubicBezTo>
                <a:cubicBezTo>
                  <a:pt x="1192" y="4295"/>
                  <a:pt x="1490" y="4363"/>
                  <a:pt x="1782" y="4442"/>
                </a:cubicBezTo>
                <a:cubicBezTo>
                  <a:pt x="2106" y="4528"/>
                  <a:pt x="2428" y="4613"/>
                  <a:pt x="2752" y="4696"/>
                </a:cubicBezTo>
                <a:cubicBezTo>
                  <a:pt x="2830" y="4718"/>
                  <a:pt x="2909" y="4737"/>
                  <a:pt x="2986" y="4758"/>
                </a:cubicBezTo>
                <a:cubicBezTo>
                  <a:pt x="2988" y="4758"/>
                  <a:pt x="2989" y="4759"/>
                  <a:pt x="2990" y="4759"/>
                </a:cubicBezTo>
                <a:cubicBezTo>
                  <a:pt x="2996" y="4759"/>
                  <a:pt x="3000" y="4755"/>
                  <a:pt x="3000" y="4749"/>
                </a:cubicBezTo>
                <a:cubicBezTo>
                  <a:pt x="2981" y="4354"/>
                  <a:pt x="2963" y="3959"/>
                  <a:pt x="2965" y="3562"/>
                </a:cubicBezTo>
                <a:cubicBezTo>
                  <a:pt x="2968" y="3165"/>
                  <a:pt x="2994" y="2767"/>
                  <a:pt x="3064" y="2376"/>
                </a:cubicBezTo>
                <a:cubicBezTo>
                  <a:pt x="3089" y="2237"/>
                  <a:pt x="3119" y="2099"/>
                  <a:pt x="3155" y="1962"/>
                </a:cubicBezTo>
                <a:cubicBezTo>
                  <a:pt x="3182" y="1897"/>
                  <a:pt x="3200" y="1831"/>
                  <a:pt x="3220" y="1765"/>
                </a:cubicBezTo>
                <a:cubicBezTo>
                  <a:pt x="3241" y="1699"/>
                  <a:pt x="3262" y="1633"/>
                  <a:pt x="3287" y="1567"/>
                </a:cubicBezTo>
                <a:cubicBezTo>
                  <a:pt x="3332" y="1436"/>
                  <a:pt x="3382" y="1307"/>
                  <a:pt x="3435" y="1180"/>
                </a:cubicBezTo>
                <a:cubicBezTo>
                  <a:pt x="3489" y="1049"/>
                  <a:pt x="3548" y="921"/>
                  <a:pt x="3610" y="795"/>
                </a:cubicBezTo>
                <a:cubicBezTo>
                  <a:pt x="3670" y="672"/>
                  <a:pt x="3740" y="554"/>
                  <a:pt x="3798" y="429"/>
                </a:cubicBezTo>
                <a:cubicBezTo>
                  <a:pt x="3861" y="296"/>
                  <a:pt x="3906" y="144"/>
                  <a:pt x="3850" y="3"/>
                </a:cubicBezTo>
                <a:cubicBezTo>
                  <a:pt x="3850" y="1"/>
                  <a:pt x="3849" y="1"/>
                  <a:pt x="38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 name="Google Shape;140;p5"/>
          <p:cNvSpPr/>
          <p:nvPr/>
        </p:nvSpPr>
        <p:spPr>
          <a:xfrm>
            <a:off x="3254169" y="3070350"/>
            <a:ext cx="162641" cy="994077"/>
          </a:xfrm>
          <a:custGeom>
            <a:avLst/>
            <a:gdLst/>
            <a:ahLst/>
            <a:cxnLst/>
            <a:rect l="l" t="t" r="r" b="b"/>
            <a:pathLst>
              <a:path w="446" h="2726" extrusionOk="0">
                <a:moveTo>
                  <a:pt x="430" y="0"/>
                </a:moveTo>
                <a:cubicBezTo>
                  <a:pt x="425" y="0"/>
                  <a:pt x="420" y="3"/>
                  <a:pt x="417" y="10"/>
                </a:cubicBezTo>
                <a:cubicBezTo>
                  <a:pt x="357" y="179"/>
                  <a:pt x="320" y="358"/>
                  <a:pt x="280" y="531"/>
                </a:cubicBezTo>
                <a:cubicBezTo>
                  <a:pt x="238" y="706"/>
                  <a:pt x="201" y="884"/>
                  <a:pt x="169" y="1060"/>
                </a:cubicBezTo>
                <a:cubicBezTo>
                  <a:pt x="106" y="1408"/>
                  <a:pt x="59" y="1761"/>
                  <a:pt x="29" y="2116"/>
                </a:cubicBezTo>
                <a:cubicBezTo>
                  <a:pt x="14" y="2316"/>
                  <a:pt x="5" y="2517"/>
                  <a:pt x="0" y="2718"/>
                </a:cubicBezTo>
                <a:cubicBezTo>
                  <a:pt x="0" y="2723"/>
                  <a:pt x="4" y="2725"/>
                  <a:pt x="8" y="2725"/>
                </a:cubicBezTo>
                <a:cubicBezTo>
                  <a:pt x="12" y="2725"/>
                  <a:pt x="15" y="2723"/>
                  <a:pt x="15" y="2718"/>
                </a:cubicBezTo>
                <a:cubicBezTo>
                  <a:pt x="44" y="2007"/>
                  <a:pt x="133" y="1298"/>
                  <a:pt x="292" y="603"/>
                </a:cubicBezTo>
                <a:cubicBezTo>
                  <a:pt x="315" y="508"/>
                  <a:pt x="338" y="412"/>
                  <a:pt x="362" y="318"/>
                </a:cubicBezTo>
                <a:cubicBezTo>
                  <a:pt x="388" y="218"/>
                  <a:pt x="420" y="119"/>
                  <a:pt x="444" y="18"/>
                </a:cubicBezTo>
                <a:cubicBezTo>
                  <a:pt x="446" y="7"/>
                  <a:pt x="438" y="0"/>
                  <a:pt x="4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 name="Google Shape;141;p5"/>
          <p:cNvSpPr/>
          <p:nvPr/>
        </p:nvSpPr>
        <p:spPr>
          <a:xfrm>
            <a:off x="3154616" y="3336555"/>
            <a:ext cx="66734" cy="414989"/>
          </a:xfrm>
          <a:custGeom>
            <a:avLst/>
            <a:gdLst/>
            <a:ahLst/>
            <a:cxnLst/>
            <a:rect l="l" t="t" r="r" b="b"/>
            <a:pathLst>
              <a:path w="183" h="1138" extrusionOk="0">
                <a:moveTo>
                  <a:pt x="172" y="0"/>
                </a:moveTo>
                <a:cubicBezTo>
                  <a:pt x="168" y="0"/>
                  <a:pt x="163" y="2"/>
                  <a:pt x="161" y="7"/>
                </a:cubicBezTo>
                <a:cubicBezTo>
                  <a:pt x="133" y="97"/>
                  <a:pt x="120" y="192"/>
                  <a:pt x="104" y="284"/>
                </a:cubicBezTo>
                <a:cubicBezTo>
                  <a:pt x="88" y="376"/>
                  <a:pt x="73" y="468"/>
                  <a:pt x="61" y="560"/>
                </a:cubicBezTo>
                <a:cubicBezTo>
                  <a:pt x="50" y="653"/>
                  <a:pt x="37" y="748"/>
                  <a:pt x="28" y="841"/>
                </a:cubicBezTo>
                <a:cubicBezTo>
                  <a:pt x="19" y="936"/>
                  <a:pt x="1" y="1036"/>
                  <a:pt x="7" y="1132"/>
                </a:cubicBezTo>
                <a:cubicBezTo>
                  <a:pt x="7" y="1135"/>
                  <a:pt x="10" y="1137"/>
                  <a:pt x="13" y="1137"/>
                </a:cubicBezTo>
                <a:cubicBezTo>
                  <a:pt x="15" y="1137"/>
                  <a:pt x="17" y="1136"/>
                  <a:pt x="18" y="1133"/>
                </a:cubicBezTo>
                <a:cubicBezTo>
                  <a:pt x="39" y="1047"/>
                  <a:pt x="40" y="955"/>
                  <a:pt x="51" y="867"/>
                </a:cubicBezTo>
                <a:cubicBezTo>
                  <a:pt x="62" y="766"/>
                  <a:pt x="77" y="665"/>
                  <a:pt x="92" y="565"/>
                </a:cubicBezTo>
                <a:cubicBezTo>
                  <a:pt x="107" y="473"/>
                  <a:pt x="120" y="379"/>
                  <a:pt x="137" y="286"/>
                </a:cubicBezTo>
                <a:cubicBezTo>
                  <a:pt x="152" y="194"/>
                  <a:pt x="174" y="104"/>
                  <a:pt x="182" y="11"/>
                </a:cubicBezTo>
                <a:cubicBezTo>
                  <a:pt x="183" y="4"/>
                  <a:pt x="178"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 name="Google Shape;142;p5"/>
          <p:cNvSpPr/>
          <p:nvPr/>
        </p:nvSpPr>
        <p:spPr>
          <a:xfrm>
            <a:off x="2594126" y="3674600"/>
            <a:ext cx="26985" cy="330386"/>
          </a:xfrm>
          <a:custGeom>
            <a:avLst/>
            <a:gdLst/>
            <a:ahLst/>
            <a:cxnLst/>
            <a:rect l="l" t="t" r="r" b="b"/>
            <a:pathLst>
              <a:path w="74" h="906" extrusionOk="0">
                <a:moveTo>
                  <a:pt x="62" y="0"/>
                </a:moveTo>
                <a:cubicBezTo>
                  <a:pt x="58" y="0"/>
                  <a:pt x="54" y="3"/>
                  <a:pt x="52" y="8"/>
                </a:cubicBezTo>
                <a:cubicBezTo>
                  <a:pt x="31" y="75"/>
                  <a:pt x="28" y="151"/>
                  <a:pt x="21" y="222"/>
                </a:cubicBezTo>
                <a:cubicBezTo>
                  <a:pt x="14" y="295"/>
                  <a:pt x="9" y="369"/>
                  <a:pt x="7" y="444"/>
                </a:cubicBezTo>
                <a:cubicBezTo>
                  <a:pt x="0" y="593"/>
                  <a:pt x="5" y="745"/>
                  <a:pt x="17" y="895"/>
                </a:cubicBezTo>
                <a:cubicBezTo>
                  <a:pt x="18" y="902"/>
                  <a:pt x="23" y="906"/>
                  <a:pt x="29" y="906"/>
                </a:cubicBezTo>
                <a:cubicBezTo>
                  <a:pt x="34" y="906"/>
                  <a:pt x="39" y="902"/>
                  <a:pt x="39" y="895"/>
                </a:cubicBezTo>
                <a:cubicBezTo>
                  <a:pt x="31" y="747"/>
                  <a:pt x="31" y="599"/>
                  <a:pt x="35" y="452"/>
                </a:cubicBezTo>
                <a:cubicBezTo>
                  <a:pt x="38" y="380"/>
                  <a:pt x="43" y="310"/>
                  <a:pt x="49" y="238"/>
                </a:cubicBezTo>
                <a:cubicBezTo>
                  <a:pt x="55" y="163"/>
                  <a:pt x="73" y="86"/>
                  <a:pt x="71" y="10"/>
                </a:cubicBezTo>
                <a:cubicBezTo>
                  <a:pt x="71" y="3"/>
                  <a:pt x="67" y="0"/>
                  <a:pt x="62"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 name="Google Shape;143;p5"/>
          <p:cNvSpPr/>
          <p:nvPr/>
        </p:nvSpPr>
        <p:spPr>
          <a:xfrm>
            <a:off x="2712642" y="3720183"/>
            <a:ext cx="22609" cy="396026"/>
          </a:xfrm>
          <a:custGeom>
            <a:avLst/>
            <a:gdLst/>
            <a:ahLst/>
            <a:cxnLst/>
            <a:rect l="l" t="t" r="r" b="b"/>
            <a:pathLst>
              <a:path w="62" h="1086" extrusionOk="0">
                <a:moveTo>
                  <a:pt x="44" y="0"/>
                </a:moveTo>
                <a:cubicBezTo>
                  <a:pt x="40" y="0"/>
                  <a:pt x="37" y="2"/>
                  <a:pt x="36" y="7"/>
                </a:cubicBezTo>
                <a:cubicBezTo>
                  <a:pt x="17" y="91"/>
                  <a:pt x="15" y="180"/>
                  <a:pt x="9" y="264"/>
                </a:cubicBezTo>
                <a:cubicBezTo>
                  <a:pt x="4" y="356"/>
                  <a:pt x="1" y="450"/>
                  <a:pt x="2" y="543"/>
                </a:cubicBezTo>
                <a:cubicBezTo>
                  <a:pt x="4" y="722"/>
                  <a:pt x="18" y="901"/>
                  <a:pt x="43" y="1078"/>
                </a:cubicBezTo>
                <a:cubicBezTo>
                  <a:pt x="44" y="1083"/>
                  <a:pt x="48" y="1085"/>
                  <a:pt x="52" y="1085"/>
                </a:cubicBezTo>
                <a:cubicBezTo>
                  <a:pt x="57" y="1085"/>
                  <a:pt x="62" y="1082"/>
                  <a:pt x="60" y="1076"/>
                </a:cubicBezTo>
                <a:cubicBezTo>
                  <a:pt x="40" y="898"/>
                  <a:pt x="27" y="721"/>
                  <a:pt x="26" y="543"/>
                </a:cubicBezTo>
                <a:cubicBezTo>
                  <a:pt x="26" y="456"/>
                  <a:pt x="27" y="368"/>
                  <a:pt x="33" y="281"/>
                </a:cubicBezTo>
                <a:cubicBezTo>
                  <a:pt x="38" y="190"/>
                  <a:pt x="53" y="100"/>
                  <a:pt x="54" y="10"/>
                </a:cubicBezTo>
                <a:cubicBezTo>
                  <a:pt x="54" y="4"/>
                  <a:pt x="49" y="0"/>
                  <a:pt x="4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 name="Google Shape;144;p5"/>
          <p:cNvSpPr/>
          <p:nvPr/>
        </p:nvSpPr>
        <p:spPr>
          <a:xfrm>
            <a:off x="2840275" y="3571764"/>
            <a:ext cx="28444" cy="310330"/>
          </a:xfrm>
          <a:custGeom>
            <a:avLst/>
            <a:gdLst/>
            <a:ahLst/>
            <a:cxnLst/>
            <a:rect l="l" t="t" r="r" b="b"/>
            <a:pathLst>
              <a:path w="78" h="851" extrusionOk="0">
                <a:moveTo>
                  <a:pt x="72" y="1"/>
                </a:moveTo>
                <a:cubicBezTo>
                  <a:pt x="70" y="1"/>
                  <a:pt x="67" y="2"/>
                  <a:pt x="67" y="4"/>
                </a:cubicBezTo>
                <a:cubicBezTo>
                  <a:pt x="32" y="138"/>
                  <a:pt x="20" y="279"/>
                  <a:pt x="11" y="416"/>
                </a:cubicBezTo>
                <a:cubicBezTo>
                  <a:pt x="0" y="559"/>
                  <a:pt x="0" y="702"/>
                  <a:pt x="6" y="846"/>
                </a:cubicBezTo>
                <a:cubicBezTo>
                  <a:pt x="6" y="849"/>
                  <a:pt x="9" y="850"/>
                  <a:pt x="12" y="850"/>
                </a:cubicBezTo>
                <a:cubicBezTo>
                  <a:pt x="14" y="850"/>
                  <a:pt x="17" y="849"/>
                  <a:pt x="17" y="846"/>
                </a:cubicBezTo>
                <a:cubicBezTo>
                  <a:pt x="15" y="704"/>
                  <a:pt x="20" y="564"/>
                  <a:pt x="31" y="424"/>
                </a:cubicBezTo>
                <a:cubicBezTo>
                  <a:pt x="40" y="284"/>
                  <a:pt x="64" y="145"/>
                  <a:pt x="78" y="5"/>
                </a:cubicBezTo>
                <a:cubicBezTo>
                  <a:pt x="78" y="2"/>
                  <a:pt x="75" y="1"/>
                  <a:pt x="72"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 name="Google Shape;145;p5"/>
          <p:cNvSpPr/>
          <p:nvPr/>
        </p:nvSpPr>
        <p:spPr>
          <a:xfrm>
            <a:off x="-577366" y="2102893"/>
            <a:ext cx="4437608" cy="3259740"/>
          </a:xfrm>
          <a:custGeom>
            <a:avLst/>
            <a:gdLst/>
            <a:ahLst/>
            <a:cxnLst/>
            <a:rect l="l" t="t" r="r" b="b"/>
            <a:pathLst>
              <a:path w="12169" h="8939" extrusionOk="0">
                <a:moveTo>
                  <a:pt x="8501" y="1"/>
                </a:moveTo>
                <a:cubicBezTo>
                  <a:pt x="7974" y="1"/>
                  <a:pt x="7446" y="43"/>
                  <a:pt x="6935" y="116"/>
                </a:cubicBezTo>
                <a:cubicBezTo>
                  <a:pt x="6616" y="159"/>
                  <a:pt x="6299" y="180"/>
                  <a:pt x="5981" y="189"/>
                </a:cubicBezTo>
                <a:cubicBezTo>
                  <a:pt x="5855" y="191"/>
                  <a:pt x="5731" y="194"/>
                  <a:pt x="5606" y="194"/>
                </a:cubicBezTo>
                <a:cubicBezTo>
                  <a:pt x="5586" y="194"/>
                  <a:pt x="5566" y="194"/>
                  <a:pt x="5546" y="194"/>
                </a:cubicBezTo>
                <a:cubicBezTo>
                  <a:pt x="5244" y="194"/>
                  <a:pt x="4942" y="189"/>
                  <a:pt x="4640" y="189"/>
                </a:cubicBezTo>
                <a:cubicBezTo>
                  <a:pt x="4118" y="189"/>
                  <a:pt x="3597" y="205"/>
                  <a:pt x="3079" y="293"/>
                </a:cubicBezTo>
                <a:cubicBezTo>
                  <a:pt x="2274" y="430"/>
                  <a:pt x="1470" y="565"/>
                  <a:pt x="664" y="700"/>
                </a:cubicBezTo>
                <a:cubicBezTo>
                  <a:pt x="635" y="668"/>
                  <a:pt x="585" y="649"/>
                  <a:pt x="539" y="649"/>
                </a:cubicBezTo>
                <a:cubicBezTo>
                  <a:pt x="500" y="649"/>
                  <a:pt x="464" y="662"/>
                  <a:pt x="443" y="691"/>
                </a:cubicBezTo>
                <a:cubicBezTo>
                  <a:pt x="395" y="754"/>
                  <a:pt x="389" y="839"/>
                  <a:pt x="384" y="919"/>
                </a:cubicBezTo>
                <a:cubicBezTo>
                  <a:pt x="269" y="2976"/>
                  <a:pt x="154" y="5033"/>
                  <a:pt x="38" y="7089"/>
                </a:cubicBezTo>
                <a:cubicBezTo>
                  <a:pt x="11" y="7574"/>
                  <a:pt x="0" y="8111"/>
                  <a:pt x="314" y="8483"/>
                </a:cubicBezTo>
                <a:cubicBezTo>
                  <a:pt x="674" y="8907"/>
                  <a:pt x="1305" y="8939"/>
                  <a:pt x="1862" y="8939"/>
                </a:cubicBezTo>
                <a:cubicBezTo>
                  <a:pt x="2995" y="8939"/>
                  <a:pt x="4129" y="8938"/>
                  <a:pt x="5261" y="8936"/>
                </a:cubicBezTo>
                <a:cubicBezTo>
                  <a:pt x="5610" y="8936"/>
                  <a:pt x="5961" y="8935"/>
                  <a:pt x="6311" y="8932"/>
                </a:cubicBezTo>
                <a:cubicBezTo>
                  <a:pt x="7393" y="8924"/>
                  <a:pt x="8475" y="8891"/>
                  <a:pt x="9550" y="8763"/>
                </a:cubicBezTo>
                <a:cubicBezTo>
                  <a:pt x="9982" y="8711"/>
                  <a:pt x="10423" y="8641"/>
                  <a:pt x="10810" y="8441"/>
                </a:cubicBezTo>
                <a:cubicBezTo>
                  <a:pt x="11197" y="8243"/>
                  <a:pt x="11531" y="7894"/>
                  <a:pt x="11607" y="7464"/>
                </a:cubicBezTo>
                <a:cubicBezTo>
                  <a:pt x="11700" y="6948"/>
                  <a:pt x="12168" y="6806"/>
                  <a:pt x="11755" y="6481"/>
                </a:cubicBezTo>
                <a:cubicBezTo>
                  <a:pt x="11684" y="6424"/>
                  <a:pt x="11588" y="6361"/>
                  <a:pt x="11472" y="6296"/>
                </a:cubicBezTo>
                <a:cubicBezTo>
                  <a:pt x="10926" y="5978"/>
                  <a:pt x="9981" y="5582"/>
                  <a:pt x="9569" y="5449"/>
                </a:cubicBezTo>
                <a:cubicBezTo>
                  <a:pt x="9057" y="5282"/>
                  <a:pt x="8591" y="4965"/>
                  <a:pt x="8081" y="4791"/>
                </a:cubicBezTo>
                <a:cubicBezTo>
                  <a:pt x="8115" y="4551"/>
                  <a:pt x="8267" y="4345"/>
                  <a:pt x="8423" y="4159"/>
                </a:cubicBezTo>
                <a:cubicBezTo>
                  <a:pt x="9083" y="3375"/>
                  <a:pt x="10127" y="2984"/>
                  <a:pt x="10818" y="2229"/>
                </a:cubicBezTo>
                <a:cubicBezTo>
                  <a:pt x="10956" y="2079"/>
                  <a:pt x="11127" y="1959"/>
                  <a:pt x="11315" y="1879"/>
                </a:cubicBezTo>
                <a:cubicBezTo>
                  <a:pt x="11408" y="1840"/>
                  <a:pt x="11508" y="1809"/>
                  <a:pt x="11593" y="1754"/>
                </a:cubicBezTo>
                <a:cubicBezTo>
                  <a:pt x="11676" y="1697"/>
                  <a:pt x="11747" y="1606"/>
                  <a:pt x="11744" y="1505"/>
                </a:cubicBezTo>
                <a:cubicBezTo>
                  <a:pt x="11742" y="1420"/>
                  <a:pt x="11690" y="1342"/>
                  <a:pt x="11622" y="1290"/>
                </a:cubicBezTo>
                <a:cubicBezTo>
                  <a:pt x="11554" y="1237"/>
                  <a:pt x="11506" y="1176"/>
                  <a:pt x="11424" y="1154"/>
                </a:cubicBezTo>
                <a:cubicBezTo>
                  <a:pt x="11122" y="1076"/>
                  <a:pt x="10814" y="1016"/>
                  <a:pt x="10503" y="976"/>
                </a:cubicBezTo>
                <a:cubicBezTo>
                  <a:pt x="10339" y="955"/>
                  <a:pt x="10151" y="926"/>
                  <a:pt x="10067" y="783"/>
                </a:cubicBezTo>
                <a:cubicBezTo>
                  <a:pt x="10219" y="722"/>
                  <a:pt x="10370" y="662"/>
                  <a:pt x="10519" y="603"/>
                </a:cubicBezTo>
                <a:cubicBezTo>
                  <a:pt x="10546" y="592"/>
                  <a:pt x="10574" y="579"/>
                  <a:pt x="10588" y="556"/>
                </a:cubicBezTo>
                <a:cubicBezTo>
                  <a:pt x="10603" y="531"/>
                  <a:pt x="10602" y="498"/>
                  <a:pt x="10577" y="483"/>
                </a:cubicBezTo>
                <a:cubicBezTo>
                  <a:pt x="10321" y="319"/>
                  <a:pt x="10056" y="134"/>
                  <a:pt x="9755" y="89"/>
                </a:cubicBezTo>
                <a:cubicBezTo>
                  <a:pt x="9345" y="28"/>
                  <a:pt x="8924" y="1"/>
                  <a:pt x="8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 name="Google Shape;146;p5"/>
          <p:cNvSpPr/>
          <p:nvPr/>
        </p:nvSpPr>
        <p:spPr>
          <a:xfrm>
            <a:off x="-77775" y="2295801"/>
            <a:ext cx="1471423" cy="146960"/>
          </a:xfrm>
          <a:custGeom>
            <a:avLst/>
            <a:gdLst/>
            <a:ahLst/>
            <a:cxnLst/>
            <a:rect l="l" t="t" r="r" b="b"/>
            <a:pathLst>
              <a:path w="4035" h="403" extrusionOk="0">
                <a:moveTo>
                  <a:pt x="3525" y="2"/>
                </a:moveTo>
                <a:cubicBezTo>
                  <a:pt x="3424" y="2"/>
                  <a:pt x="3323" y="3"/>
                  <a:pt x="3222" y="7"/>
                </a:cubicBezTo>
                <a:cubicBezTo>
                  <a:pt x="2957" y="12"/>
                  <a:pt x="2693" y="24"/>
                  <a:pt x="2430" y="42"/>
                </a:cubicBezTo>
                <a:cubicBezTo>
                  <a:pt x="1912" y="76"/>
                  <a:pt x="1397" y="134"/>
                  <a:pt x="885" y="215"/>
                </a:cubicBezTo>
                <a:cubicBezTo>
                  <a:pt x="593" y="261"/>
                  <a:pt x="297" y="310"/>
                  <a:pt x="11" y="387"/>
                </a:cubicBezTo>
                <a:cubicBezTo>
                  <a:pt x="0" y="389"/>
                  <a:pt x="5" y="403"/>
                  <a:pt x="14" y="403"/>
                </a:cubicBezTo>
                <a:cubicBezTo>
                  <a:pt x="14" y="403"/>
                  <a:pt x="15" y="403"/>
                  <a:pt x="15" y="403"/>
                </a:cubicBezTo>
                <a:cubicBezTo>
                  <a:pt x="276" y="360"/>
                  <a:pt x="535" y="307"/>
                  <a:pt x="796" y="262"/>
                </a:cubicBezTo>
                <a:cubicBezTo>
                  <a:pt x="1055" y="220"/>
                  <a:pt x="1315" y="183"/>
                  <a:pt x="1576" y="153"/>
                </a:cubicBezTo>
                <a:cubicBezTo>
                  <a:pt x="2095" y="92"/>
                  <a:pt x="2617" y="54"/>
                  <a:pt x="3140" y="44"/>
                </a:cubicBezTo>
                <a:cubicBezTo>
                  <a:pt x="3283" y="42"/>
                  <a:pt x="3426" y="40"/>
                  <a:pt x="3570" y="40"/>
                </a:cubicBezTo>
                <a:cubicBezTo>
                  <a:pt x="3680" y="40"/>
                  <a:pt x="3790" y="45"/>
                  <a:pt x="3900" y="45"/>
                </a:cubicBezTo>
                <a:cubicBezTo>
                  <a:pt x="3939" y="45"/>
                  <a:pt x="3977" y="45"/>
                  <a:pt x="4015" y="43"/>
                </a:cubicBezTo>
                <a:cubicBezTo>
                  <a:pt x="4034" y="43"/>
                  <a:pt x="4033" y="15"/>
                  <a:pt x="4015" y="13"/>
                </a:cubicBezTo>
                <a:cubicBezTo>
                  <a:pt x="3885" y="0"/>
                  <a:pt x="3750" y="5"/>
                  <a:pt x="3619" y="2"/>
                </a:cubicBezTo>
                <a:cubicBezTo>
                  <a:pt x="3587" y="2"/>
                  <a:pt x="3556" y="2"/>
                  <a:pt x="3525" y="2"/>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 name="Google Shape;147;p5"/>
          <p:cNvSpPr/>
          <p:nvPr/>
        </p:nvSpPr>
        <p:spPr>
          <a:xfrm>
            <a:off x="505689" y="2395719"/>
            <a:ext cx="532776" cy="32091"/>
          </a:xfrm>
          <a:custGeom>
            <a:avLst/>
            <a:gdLst/>
            <a:ahLst/>
            <a:cxnLst/>
            <a:rect l="l" t="t" r="r" b="b"/>
            <a:pathLst>
              <a:path w="1461" h="88" extrusionOk="0">
                <a:moveTo>
                  <a:pt x="1381" y="1"/>
                </a:moveTo>
                <a:cubicBezTo>
                  <a:pt x="1345" y="1"/>
                  <a:pt x="1307" y="7"/>
                  <a:pt x="1276" y="8"/>
                </a:cubicBezTo>
                <a:cubicBezTo>
                  <a:pt x="1217" y="10"/>
                  <a:pt x="1158" y="12"/>
                  <a:pt x="1099" y="14"/>
                </a:cubicBezTo>
                <a:cubicBezTo>
                  <a:pt x="979" y="18"/>
                  <a:pt x="858" y="25"/>
                  <a:pt x="737" y="30"/>
                </a:cubicBezTo>
                <a:cubicBezTo>
                  <a:pt x="496" y="40"/>
                  <a:pt x="254" y="52"/>
                  <a:pt x="14" y="66"/>
                </a:cubicBezTo>
                <a:cubicBezTo>
                  <a:pt x="0" y="67"/>
                  <a:pt x="0" y="87"/>
                  <a:pt x="14" y="87"/>
                </a:cubicBezTo>
                <a:cubicBezTo>
                  <a:pt x="258" y="82"/>
                  <a:pt x="502" y="75"/>
                  <a:pt x="746" y="68"/>
                </a:cubicBezTo>
                <a:cubicBezTo>
                  <a:pt x="867" y="65"/>
                  <a:pt x="987" y="62"/>
                  <a:pt x="1108" y="57"/>
                </a:cubicBezTo>
                <a:cubicBezTo>
                  <a:pt x="1170" y="55"/>
                  <a:pt x="1231" y="52"/>
                  <a:pt x="1293" y="51"/>
                </a:cubicBezTo>
                <a:cubicBezTo>
                  <a:pt x="1296" y="51"/>
                  <a:pt x="1300" y="51"/>
                  <a:pt x="1304" y="51"/>
                </a:cubicBezTo>
                <a:cubicBezTo>
                  <a:pt x="1318" y="51"/>
                  <a:pt x="1334" y="51"/>
                  <a:pt x="1349" y="51"/>
                </a:cubicBezTo>
                <a:cubicBezTo>
                  <a:pt x="1385" y="51"/>
                  <a:pt x="1421" y="49"/>
                  <a:pt x="1451" y="34"/>
                </a:cubicBezTo>
                <a:cubicBezTo>
                  <a:pt x="1460" y="28"/>
                  <a:pt x="1456" y="15"/>
                  <a:pt x="1447" y="12"/>
                </a:cubicBezTo>
                <a:cubicBezTo>
                  <a:pt x="1427" y="3"/>
                  <a:pt x="1405" y="1"/>
                  <a:pt x="1381"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 name="Google Shape;148;p5"/>
          <p:cNvSpPr/>
          <p:nvPr/>
        </p:nvSpPr>
        <p:spPr>
          <a:xfrm>
            <a:off x="2277596" y="2219222"/>
            <a:ext cx="605709" cy="49594"/>
          </a:xfrm>
          <a:custGeom>
            <a:avLst/>
            <a:gdLst/>
            <a:ahLst/>
            <a:cxnLst/>
            <a:rect l="l" t="t" r="r" b="b"/>
            <a:pathLst>
              <a:path w="1661" h="136" extrusionOk="0">
                <a:moveTo>
                  <a:pt x="50" y="0"/>
                </a:moveTo>
                <a:cubicBezTo>
                  <a:pt x="36" y="0"/>
                  <a:pt x="23" y="0"/>
                  <a:pt x="9" y="0"/>
                </a:cubicBezTo>
                <a:cubicBezTo>
                  <a:pt x="0" y="0"/>
                  <a:pt x="0" y="13"/>
                  <a:pt x="9" y="14"/>
                </a:cubicBezTo>
                <a:cubicBezTo>
                  <a:pt x="280" y="26"/>
                  <a:pt x="552" y="41"/>
                  <a:pt x="823" y="61"/>
                </a:cubicBezTo>
                <a:cubicBezTo>
                  <a:pt x="1093" y="80"/>
                  <a:pt x="1364" y="111"/>
                  <a:pt x="1634" y="135"/>
                </a:cubicBezTo>
                <a:cubicBezTo>
                  <a:pt x="1635" y="135"/>
                  <a:pt x="1635" y="135"/>
                  <a:pt x="1635" y="135"/>
                </a:cubicBezTo>
                <a:cubicBezTo>
                  <a:pt x="1656" y="135"/>
                  <a:pt x="1661" y="101"/>
                  <a:pt x="1642" y="99"/>
                </a:cubicBezTo>
                <a:cubicBezTo>
                  <a:pt x="1373" y="62"/>
                  <a:pt x="1103" y="42"/>
                  <a:pt x="832" y="26"/>
                </a:cubicBezTo>
                <a:cubicBezTo>
                  <a:pt x="571" y="10"/>
                  <a:pt x="312" y="0"/>
                  <a:pt x="50"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 name="Google Shape;149;p5"/>
          <p:cNvSpPr/>
          <p:nvPr/>
        </p:nvSpPr>
        <p:spPr>
          <a:xfrm>
            <a:off x="2591208" y="2296166"/>
            <a:ext cx="139302" cy="19327"/>
          </a:xfrm>
          <a:custGeom>
            <a:avLst/>
            <a:gdLst/>
            <a:ahLst/>
            <a:cxnLst/>
            <a:rect l="l" t="t" r="r" b="b"/>
            <a:pathLst>
              <a:path w="382" h="53" extrusionOk="0">
                <a:moveTo>
                  <a:pt x="15" y="0"/>
                </a:moveTo>
                <a:cubicBezTo>
                  <a:pt x="4" y="0"/>
                  <a:pt x="0" y="16"/>
                  <a:pt x="11" y="20"/>
                </a:cubicBezTo>
                <a:cubicBezTo>
                  <a:pt x="70" y="33"/>
                  <a:pt x="130" y="43"/>
                  <a:pt x="191" y="48"/>
                </a:cubicBezTo>
                <a:cubicBezTo>
                  <a:pt x="221" y="51"/>
                  <a:pt x="252" y="52"/>
                  <a:pt x="281" y="52"/>
                </a:cubicBezTo>
                <a:cubicBezTo>
                  <a:pt x="286" y="52"/>
                  <a:pt x="292" y="52"/>
                  <a:pt x="297" y="52"/>
                </a:cubicBezTo>
                <a:cubicBezTo>
                  <a:pt x="322" y="52"/>
                  <a:pt x="348" y="52"/>
                  <a:pt x="371" y="44"/>
                </a:cubicBezTo>
                <a:cubicBezTo>
                  <a:pt x="381" y="43"/>
                  <a:pt x="382" y="28"/>
                  <a:pt x="371" y="27"/>
                </a:cubicBezTo>
                <a:cubicBezTo>
                  <a:pt x="361" y="25"/>
                  <a:pt x="350" y="25"/>
                  <a:pt x="340" y="25"/>
                </a:cubicBezTo>
                <a:cubicBezTo>
                  <a:pt x="323" y="25"/>
                  <a:pt x="305" y="26"/>
                  <a:pt x="287" y="27"/>
                </a:cubicBezTo>
                <a:cubicBezTo>
                  <a:pt x="279" y="27"/>
                  <a:pt x="270" y="27"/>
                  <a:pt x="261" y="27"/>
                </a:cubicBezTo>
                <a:cubicBezTo>
                  <a:pt x="240" y="27"/>
                  <a:pt x="218" y="27"/>
                  <a:pt x="197" y="26"/>
                </a:cubicBezTo>
                <a:cubicBezTo>
                  <a:pt x="137" y="22"/>
                  <a:pt x="77" y="14"/>
                  <a:pt x="17" y="0"/>
                </a:cubicBezTo>
                <a:cubicBezTo>
                  <a:pt x="16" y="0"/>
                  <a:pt x="15" y="0"/>
                  <a:pt x="15"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 name="Google Shape;150;p5"/>
          <p:cNvSpPr/>
          <p:nvPr/>
        </p:nvSpPr>
        <p:spPr>
          <a:xfrm>
            <a:off x="2411064" y="2729753"/>
            <a:ext cx="962716" cy="716931"/>
          </a:xfrm>
          <a:custGeom>
            <a:avLst/>
            <a:gdLst/>
            <a:ahLst/>
            <a:cxnLst/>
            <a:rect l="l" t="t" r="r" b="b"/>
            <a:pathLst>
              <a:path w="2640" h="1966" extrusionOk="0">
                <a:moveTo>
                  <a:pt x="2630" y="1"/>
                </a:moveTo>
                <a:cubicBezTo>
                  <a:pt x="2630" y="1"/>
                  <a:pt x="2629" y="1"/>
                  <a:pt x="2629" y="1"/>
                </a:cubicBezTo>
                <a:cubicBezTo>
                  <a:pt x="2533" y="38"/>
                  <a:pt x="2446" y="107"/>
                  <a:pt x="2361" y="164"/>
                </a:cubicBezTo>
                <a:cubicBezTo>
                  <a:pt x="2273" y="223"/>
                  <a:pt x="2185" y="282"/>
                  <a:pt x="2098" y="342"/>
                </a:cubicBezTo>
                <a:cubicBezTo>
                  <a:pt x="1920" y="465"/>
                  <a:pt x="1744" y="588"/>
                  <a:pt x="1570" y="713"/>
                </a:cubicBezTo>
                <a:cubicBezTo>
                  <a:pt x="1229" y="961"/>
                  <a:pt x="895" y="1216"/>
                  <a:pt x="568" y="1482"/>
                </a:cubicBezTo>
                <a:cubicBezTo>
                  <a:pt x="378" y="1636"/>
                  <a:pt x="191" y="1794"/>
                  <a:pt x="7" y="1953"/>
                </a:cubicBezTo>
                <a:cubicBezTo>
                  <a:pt x="1" y="1958"/>
                  <a:pt x="7" y="1966"/>
                  <a:pt x="13" y="1966"/>
                </a:cubicBezTo>
                <a:cubicBezTo>
                  <a:pt x="15" y="1966"/>
                  <a:pt x="17" y="1965"/>
                  <a:pt x="18" y="1964"/>
                </a:cubicBezTo>
                <a:cubicBezTo>
                  <a:pt x="670" y="1413"/>
                  <a:pt x="1352" y="895"/>
                  <a:pt x="2055" y="411"/>
                </a:cubicBezTo>
                <a:cubicBezTo>
                  <a:pt x="2152" y="345"/>
                  <a:pt x="2248" y="280"/>
                  <a:pt x="2345" y="214"/>
                </a:cubicBezTo>
                <a:cubicBezTo>
                  <a:pt x="2394" y="182"/>
                  <a:pt x="2443" y="149"/>
                  <a:pt x="2492" y="118"/>
                </a:cubicBezTo>
                <a:cubicBezTo>
                  <a:pt x="2541" y="85"/>
                  <a:pt x="2593" y="54"/>
                  <a:pt x="2635" y="14"/>
                </a:cubicBezTo>
                <a:cubicBezTo>
                  <a:pt x="2640" y="9"/>
                  <a:pt x="2636" y="1"/>
                  <a:pt x="2630"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 name="Google Shape;151;p5"/>
          <p:cNvSpPr/>
          <p:nvPr/>
        </p:nvSpPr>
        <p:spPr>
          <a:xfrm>
            <a:off x="2854496" y="2779712"/>
            <a:ext cx="272405" cy="156441"/>
          </a:xfrm>
          <a:custGeom>
            <a:avLst/>
            <a:gdLst/>
            <a:ahLst/>
            <a:cxnLst/>
            <a:rect l="l" t="t" r="r" b="b"/>
            <a:pathLst>
              <a:path w="747" h="429" extrusionOk="0">
                <a:moveTo>
                  <a:pt x="737" y="1"/>
                </a:moveTo>
                <a:cubicBezTo>
                  <a:pt x="736" y="1"/>
                  <a:pt x="735" y="1"/>
                  <a:pt x="735" y="1"/>
                </a:cubicBezTo>
                <a:cubicBezTo>
                  <a:pt x="670" y="20"/>
                  <a:pt x="609" y="53"/>
                  <a:pt x="549" y="85"/>
                </a:cubicBezTo>
                <a:cubicBezTo>
                  <a:pt x="487" y="116"/>
                  <a:pt x="427" y="149"/>
                  <a:pt x="367" y="184"/>
                </a:cubicBezTo>
                <a:cubicBezTo>
                  <a:pt x="245" y="254"/>
                  <a:pt x="127" y="330"/>
                  <a:pt x="10" y="408"/>
                </a:cubicBezTo>
                <a:cubicBezTo>
                  <a:pt x="0" y="414"/>
                  <a:pt x="6" y="428"/>
                  <a:pt x="15" y="428"/>
                </a:cubicBezTo>
                <a:cubicBezTo>
                  <a:pt x="16" y="428"/>
                  <a:pt x="18" y="428"/>
                  <a:pt x="20" y="426"/>
                </a:cubicBezTo>
                <a:cubicBezTo>
                  <a:pt x="136" y="351"/>
                  <a:pt x="254" y="279"/>
                  <a:pt x="375" y="212"/>
                </a:cubicBezTo>
                <a:cubicBezTo>
                  <a:pt x="433" y="180"/>
                  <a:pt x="492" y="146"/>
                  <a:pt x="551" y="116"/>
                </a:cubicBezTo>
                <a:cubicBezTo>
                  <a:pt x="615" y="83"/>
                  <a:pt x="682" y="55"/>
                  <a:pt x="739" y="14"/>
                </a:cubicBezTo>
                <a:cubicBezTo>
                  <a:pt x="747" y="11"/>
                  <a:pt x="745" y="1"/>
                  <a:pt x="737"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 name="Google Shape;152;p5"/>
          <p:cNvSpPr/>
          <p:nvPr/>
        </p:nvSpPr>
        <p:spPr>
          <a:xfrm>
            <a:off x="2280878" y="4073178"/>
            <a:ext cx="1111864" cy="516730"/>
          </a:xfrm>
          <a:custGeom>
            <a:avLst/>
            <a:gdLst/>
            <a:ahLst/>
            <a:cxnLst/>
            <a:rect l="l" t="t" r="r" b="b"/>
            <a:pathLst>
              <a:path w="3049" h="1417" extrusionOk="0">
                <a:moveTo>
                  <a:pt x="12" y="1"/>
                </a:moveTo>
                <a:cubicBezTo>
                  <a:pt x="2" y="1"/>
                  <a:pt x="1" y="15"/>
                  <a:pt x="10" y="19"/>
                </a:cubicBezTo>
                <a:cubicBezTo>
                  <a:pt x="831" y="310"/>
                  <a:pt x="1634" y="656"/>
                  <a:pt x="2400" y="1065"/>
                </a:cubicBezTo>
                <a:cubicBezTo>
                  <a:pt x="2506" y="1123"/>
                  <a:pt x="2612" y="1181"/>
                  <a:pt x="2717" y="1241"/>
                </a:cubicBezTo>
                <a:cubicBezTo>
                  <a:pt x="2822" y="1301"/>
                  <a:pt x="2925" y="1370"/>
                  <a:pt x="3037" y="1416"/>
                </a:cubicBezTo>
                <a:cubicBezTo>
                  <a:pt x="3038" y="1416"/>
                  <a:pt x="3038" y="1416"/>
                  <a:pt x="3039" y="1416"/>
                </a:cubicBezTo>
                <a:cubicBezTo>
                  <a:pt x="3045" y="1416"/>
                  <a:pt x="3049" y="1408"/>
                  <a:pt x="3044" y="1404"/>
                </a:cubicBezTo>
                <a:cubicBezTo>
                  <a:pt x="2961" y="1338"/>
                  <a:pt x="2865" y="1290"/>
                  <a:pt x="2775" y="1238"/>
                </a:cubicBezTo>
                <a:cubicBezTo>
                  <a:pt x="2679" y="1184"/>
                  <a:pt x="2582" y="1131"/>
                  <a:pt x="2485" y="1078"/>
                </a:cubicBezTo>
                <a:cubicBezTo>
                  <a:pt x="2292" y="973"/>
                  <a:pt x="2095" y="872"/>
                  <a:pt x="1897" y="774"/>
                </a:cubicBezTo>
                <a:cubicBezTo>
                  <a:pt x="1510" y="583"/>
                  <a:pt x="1115" y="408"/>
                  <a:pt x="712" y="251"/>
                </a:cubicBezTo>
                <a:cubicBezTo>
                  <a:pt x="482" y="160"/>
                  <a:pt x="249" y="78"/>
                  <a:pt x="16" y="1"/>
                </a:cubicBezTo>
                <a:cubicBezTo>
                  <a:pt x="14" y="1"/>
                  <a:pt x="13" y="1"/>
                  <a:pt x="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 name="Google Shape;153;p5"/>
          <p:cNvSpPr/>
          <p:nvPr/>
        </p:nvSpPr>
        <p:spPr>
          <a:xfrm>
            <a:off x="2392466" y="4233996"/>
            <a:ext cx="868632" cy="420459"/>
          </a:xfrm>
          <a:custGeom>
            <a:avLst/>
            <a:gdLst/>
            <a:ahLst/>
            <a:cxnLst/>
            <a:rect l="l" t="t" r="r" b="b"/>
            <a:pathLst>
              <a:path w="2382" h="1153" extrusionOk="0">
                <a:moveTo>
                  <a:pt x="14" y="1"/>
                </a:moveTo>
                <a:cubicBezTo>
                  <a:pt x="4" y="1"/>
                  <a:pt x="1" y="18"/>
                  <a:pt x="13" y="23"/>
                </a:cubicBezTo>
                <a:cubicBezTo>
                  <a:pt x="650" y="256"/>
                  <a:pt x="1265" y="540"/>
                  <a:pt x="1859" y="866"/>
                </a:cubicBezTo>
                <a:cubicBezTo>
                  <a:pt x="2026" y="958"/>
                  <a:pt x="2193" y="1054"/>
                  <a:pt x="2358" y="1150"/>
                </a:cubicBezTo>
                <a:cubicBezTo>
                  <a:pt x="2361" y="1152"/>
                  <a:pt x="2363" y="1153"/>
                  <a:pt x="2365" y="1153"/>
                </a:cubicBezTo>
                <a:cubicBezTo>
                  <a:pt x="2375" y="1153"/>
                  <a:pt x="2382" y="1136"/>
                  <a:pt x="2370" y="1129"/>
                </a:cubicBezTo>
                <a:cubicBezTo>
                  <a:pt x="1802" y="762"/>
                  <a:pt x="1187" y="463"/>
                  <a:pt x="562" y="209"/>
                </a:cubicBezTo>
                <a:cubicBezTo>
                  <a:pt x="383" y="135"/>
                  <a:pt x="202" y="66"/>
                  <a:pt x="18" y="2"/>
                </a:cubicBezTo>
                <a:cubicBezTo>
                  <a:pt x="17" y="1"/>
                  <a:pt x="15" y="1"/>
                  <a:pt x="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 name="Google Shape;154;p5"/>
          <p:cNvSpPr/>
          <p:nvPr/>
        </p:nvSpPr>
        <p:spPr>
          <a:xfrm>
            <a:off x="3768712" y="2827847"/>
            <a:ext cx="442339" cy="1646462"/>
          </a:xfrm>
          <a:custGeom>
            <a:avLst/>
            <a:gdLst/>
            <a:ahLst/>
            <a:cxnLst/>
            <a:rect l="l" t="t" r="r" b="b"/>
            <a:pathLst>
              <a:path w="1213" h="4515" extrusionOk="0">
                <a:moveTo>
                  <a:pt x="746" y="0"/>
                </a:moveTo>
                <a:cubicBezTo>
                  <a:pt x="745" y="0"/>
                  <a:pt x="744" y="0"/>
                  <a:pt x="744" y="0"/>
                </a:cubicBezTo>
                <a:cubicBezTo>
                  <a:pt x="711" y="1"/>
                  <a:pt x="668" y="31"/>
                  <a:pt x="657" y="61"/>
                </a:cubicBezTo>
                <a:cubicBezTo>
                  <a:pt x="256" y="1057"/>
                  <a:pt x="26" y="2123"/>
                  <a:pt x="5" y="3195"/>
                </a:cubicBezTo>
                <a:cubicBezTo>
                  <a:pt x="1" y="3418"/>
                  <a:pt x="5" y="3644"/>
                  <a:pt x="54" y="3862"/>
                </a:cubicBezTo>
                <a:cubicBezTo>
                  <a:pt x="103" y="4079"/>
                  <a:pt x="197" y="4289"/>
                  <a:pt x="354" y="4449"/>
                </a:cubicBezTo>
                <a:cubicBezTo>
                  <a:pt x="399" y="4495"/>
                  <a:pt x="459" y="4514"/>
                  <a:pt x="526" y="4514"/>
                </a:cubicBezTo>
                <a:cubicBezTo>
                  <a:pt x="693" y="4514"/>
                  <a:pt x="899" y="4392"/>
                  <a:pt x="997" y="4264"/>
                </a:cubicBezTo>
                <a:cubicBezTo>
                  <a:pt x="1135" y="4086"/>
                  <a:pt x="1176" y="3849"/>
                  <a:pt x="1190" y="3624"/>
                </a:cubicBezTo>
                <a:cubicBezTo>
                  <a:pt x="1213" y="3276"/>
                  <a:pt x="1185" y="2926"/>
                  <a:pt x="1157" y="2579"/>
                </a:cubicBezTo>
                <a:cubicBezTo>
                  <a:pt x="1089" y="1730"/>
                  <a:pt x="1099" y="854"/>
                  <a:pt x="819" y="50"/>
                </a:cubicBezTo>
                <a:cubicBezTo>
                  <a:pt x="809" y="21"/>
                  <a:pt x="777" y="0"/>
                  <a:pt x="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 name="Google Shape;155;p5"/>
          <p:cNvSpPr/>
          <p:nvPr/>
        </p:nvSpPr>
        <p:spPr>
          <a:xfrm>
            <a:off x="4241317" y="3490808"/>
            <a:ext cx="315800" cy="921144"/>
          </a:xfrm>
          <a:custGeom>
            <a:avLst/>
            <a:gdLst/>
            <a:ahLst/>
            <a:cxnLst/>
            <a:rect l="l" t="t" r="r" b="b"/>
            <a:pathLst>
              <a:path w="866" h="2526" extrusionOk="0">
                <a:moveTo>
                  <a:pt x="434" y="1"/>
                </a:moveTo>
                <a:cubicBezTo>
                  <a:pt x="400" y="1"/>
                  <a:pt x="358" y="19"/>
                  <a:pt x="351" y="47"/>
                </a:cubicBezTo>
                <a:cubicBezTo>
                  <a:pt x="178" y="710"/>
                  <a:pt x="0" y="1386"/>
                  <a:pt x="27" y="2071"/>
                </a:cubicBezTo>
                <a:cubicBezTo>
                  <a:pt x="31" y="2172"/>
                  <a:pt x="41" y="2274"/>
                  <a:pt x="88" y="2362"/>
                </a:cubicBezTo>
                <a:cubicBezTo>
                  <a:pt x="132" y="2442"/>
                  <a:pt x="217" y="2507"/>
                  <a:pt x="306" y="2507"/>
                </a:cubicBezTo>
                <a:cubicBezTo>
                  <a:pt x="314" y="2507"/>
                  <a:pt x="321" y="2506"/>
                  <a:pt x="329" y="2505"/>
                </a:cubicBezTo>
                <a:cubicBezTo>
                  <a:pt x="362" y="2519"/>
                  <a:pt x="398" y="2526"/>
                  <a:pt x="435" y="2526"/>
                </a:cubicBezTo>
                <a:cubicBezTo>
                  <a:pt x="578" y="2526"/>
                  <a:pt x="742" y="2434"/>
                  <a:pt x="796" y="2314"/>
                </a:cubicBezTo>
                <a:cubicBezTo>
                  <a:pt x="865" y="2162"/>
                  <a:pt x="849" y="1987"/>
                  <a:pt x="833" y="1819"/>
                </a:cubicBezTo>
                <a:cubicBezTo>
                  <a:pt x="775" y="1234"/>
                  <a:pt x="651" y="652"/>
                  <a:pt x="525" y="78"/>
                </a:cubicBezTo>
                <a:cubicBezTo>
                  <a:pt x="517" y="44"/>
                  <a:pt x="489" y="13"/>
                  <a:pt x="455" y="3"/>
                </a:cubicBezTo>
                <a:cubicBezTo>
                  <a:pt x="448" y="2"/>
                  <a:pt x="442"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 name="Google Shape;157;p5"/>
          <p:cNvSpPr/>
          <p:nvPr/>
        </p:nvSpPr>
        <p:spPr>
          <a:xfrm>
            <a:off x="445884" y="3191054"/>
            <a:ext cx="246878" cy="679006"/>
          </a:xfrm>
          <a:custGeom>
            <a:avLst/>
            <a:gdLst/>
            <a:ahLst/>
            <a:cxnLst/>
            <a:rect l="l" t="t" r="r" b="b"/>
            <a:pathLst>
              <a:path w="677" h="1862" extrusionOk="0">
                <a:moveTo>
                  <a:pt x="321" y="1"/>
                </a:moveTo>
                <a:cubicBezTo>
                  <a:pt x="296" y="1"/>
                  <a:pt x="267" y="24"/>
                  <a:pt x="261" y="49"/>
                </a:cubicBezTo>
                <a:cubicBezTo>
                  <a:pt x="141" y="549"/>
                  <a:pt x="22" y="1057"/>
                  <a:pt x="3" y="1571"/>
                </a:cubicBezTo>
                <a:cubicBezTo>
                  <a:pt x="1" y="1632"/>
                  <a:pt x="24" y="1726"/>
                  <a:pt x="84" y="1786"/>
                </a:cubicBezTo>
                <a:cubicBezTo>
                  <a:pt x="107" y="1809"/>
                  <a:pt x="222" y="1861"/>
                  <a:pt x="343" y="1861"/>
                </a:cubicBezTo>
                <a:cubicBezTo>
                  <a:pt x="445" y="1861"/>
                  <a:pt x="552" y="1824"/>
                  <a:pt x="609" y="1701"/>
                </a:cubicBezTo>
                <a:cubicBezTo>
                  <a:pt x="677" y="1556"/>
                  <a:pt x="656" y="1318"/>
                  <a:pt x="638" y="1158"/>
                </a:cubicBezTo>
                <a:cubicBezTo>
                  <a:pt x="592" y="782"/>
                  <a:pt x="467" y="416"/>
                  <a:pt x="380" y="46"/>
                </a:cubicBezTo>
                <a:cubicBezTo>
                  <a:pt x="374" y="22"/>
                  <a:pt x="349" y="2"/>
                  <a:pt x="325" y="1"/>
                </a:cubicBezTo>
                <a:cubicBezTo>
                  <a:pt x="323" y="1"/>
                  <a:pt x="322" y="1"/>
                  <a:pt x="3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 name="Google Shape;158;p5"/>
          <p:cNvSpPr/>
          <p:nvPr/>
        </p:nvSpPr>
        <p:spPr>
          <a:xfrm>
            <a:off x="791222" y="3227520"/>
            <a:ext cx="129456" cy="376334"/>
          </a:xfrm>
          <a:custGeom>
            <a:avLst/>
            <a:gdLst/>
            <a:ahLst/>
            <a:cxnLst/>
            <a:rect l="l" t="t" r="r" b="b"/>
            <a:pathLst>
              <a:path w="355" h="1032" extrusionOk="0">
                <a:moveTo>
                  <a:pt x="161" y="0"/>
                </a:moveTo>
                <a:cubicBezTo>
                  <a:pt x="139" y="0"/>
                  <a:pt x="110" y="13"/>
                  <a:pt x="105" y="31"/>
                </a:cubicBezTo>
                <a:cubicBezTo>
                  <a:pt x="50" y="281"/>
                  <a:pt x="17" y="535"/>
                  <a:pt x="5" y="790"/>
                </a:cubicBezTo>
                <a:cubicBezTo>
                  <a:pt x="1" y="842"/>
                  <a:pt x="0" y="895"/>
                  <a:pt x="22" y="942"/>
                </a:cubicBezTo>
                <a:cubicBezTo>
                  <a:pt x="43" y="987"/>
                  <a:pt x="110" y="1027"/>
                  <a:pt x="160" y="1031"/>
                </a:cubicBezTo>
                <a:cubicBezTo>
                  <a:pt x="163" y="1031"/>
                  <a:pt x="166" y="1031"/>
                  <a:pt x="169" y="1031"/>
                </a:cubicBezTo>
                <a:cubicBezTo>
                  <a:pt x="235" y="1031"/>
                  <a:pt x="299" y="981"/>
                  <a:pt x="325" y="922"/>
                </a:cubicBezTo>
                <a:cubicBezTo>
                  <a:pt x="355" y="859"/>
                  <a:pt x="347" y="787"/>
                  <a:pt x="340" y="719"/>
                </a:cubicBezTo>
                <a:cubicBezTo>
                  <a:pt x="313" y="480"/>
                  <a:pt x="252" y="236"/>
                  <a:pt x="186" y="13"/>
                </a:cubicBezTo>
                <a:cubicBezTo>
                  <a:pt x="183" y="4"/>
                  <a:pt x="173" y="0"/>
                  <a:pt x="1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59" name="Google Shape;159;p5"/>
          <p:cNvGrpSpPr/>
          <p:nvPr/>
        </p:nvGrpSpPr>
        <p:grpSpPr>
          <a:xfrm>
            <a:off x="5883234" y="4468107"/>
            <a:ext cx="2237044" cy="675382"/>
            <a:chOff x="4622100" y="3983100"/>
            <a:chExt cx="898700" cy="271325"/>
          </a:xfrm>
        </p:grpSpPr>
        <p:sp>
          <p:nvSpPr>
            <p:cNvPr id="160" name="Google Shape;160;p5"/>
            <p:cNvSpPr/>
            <p:nvPr/>
          </p:nvSpPr>
          <p:spPr>
            <a:xfrm>
              <a:off x="4622100" y="3983100"/>
              <a:ext cx="898700" cy="271325"/>
            </a:xfrm>
            <a:custGeom>
              <a:avLst/>
              <a:gdLst/>
              <a:ahLst/>
              <a:cxnLst/>
              <a:rect l="l" t="t" r="r" b="b"/>
              <a:pathLst>
                <a:path w="35948" h="10853" extrusionOk="0">
                  <a:moveTo>
                    <a:pt x="2228" y="0"/>
                  </a:moveTo>
                  <a:cubicBezTo>
                    <a:pt x="2141" y="0"/>
                    <a:pt x="2053" y="9"/>
                    <a:pt x="1966" y="26"/>
                  </a:cubicBezTo>
                  <a:cubicBezTo>
                    <a:pt x="1109" y="200"/>
                    <a:pt x="495" y="1124"/>
                    <a:pt x="519" y="2034"/>
                  </a:cubicBezTo>
                  <a:cubicBezTo>
                    <a:pt x="545" y="2945"/>
                    <a:pt x="1134" y="3779"/>
                    <a:pt x="1910" y="4196"/>
                  </a:cubicBezTo>
                  <a:cubicBezTo>
                    <a:pt x="1651" y="4372"/>
                    <a:pt x="1564" y="4775"/>
                    <a:pt x="1725" y="5050"/>
                  </a:cubicBezTo>
                  <a:cubicBezTo>
                    <a:pt x="1436" y="5227"/>
                    <a:pt x="1430" y="5738"/>
                    <a:pt x="1714" y="5924"/>
                  </a:cubicBezTo>
                  <a:cubicBezTo>
                    <a:pt x="1697" y="5920"/>
                    <a:pt x="1680" y="5918"/>
                    <a:pt x="1663" y="5918"/>
                  </a:cubicBezTo>
                  <a:cubicBezTo>
                    <a:pt x="1463" y="5918"/>
                    <a:pt x="1327" y="6191"/>
                    <a:pt x="1378" y="6387"/>
                  </a:cubicBezTo>
                  <a:cubicBezTo>
                    <a:pt x="1249" y="6264"/>
                    <a:pt x="1069" y="6201"/>
                    <a:pt x="887" y="6201"/>
                  </a:cubicBezTo>
                  <a:cubicBezTo>
                    <a:pt x="745" y="6201"/>
                    <a:pt x="601" y="6240"/>
                    <a:pt x="481" y="6319"/>
                  </a:cubicBezTo>
                  <a:cubicBezTo>
                    <a:pt x="152" y="6536"/>
                    <a:pt x="0" y="6977"/>
                    <a:pt x="33" y="7383"/>
                  </a:cubicBezTo>
                  <a:cubicBezTo>
                    <a:pt x="86" y="8048"/>
                    <a:pt x="618" y="8641"/>
                    <a:pt x="1254" y="8741"/>
                  </a:cubicBezTo>
                  <a:cubicBezTo>
                    <a:pt x="1340" y="8954"/>
                    <a:pt x="1293" y="9221"/>
                    <a:pt x="1138" y="9387"/>
                  </a:cubicBezTo>
                  <a:cubicBezTo>
                    <a:pt x="1191" y="9680"/>
                    <a:pt x="1246" y="9970"/>
                    <a:pt x="1301" y="10262"/>
                  </a:cubicBezTo>
                  <a:cubicBezTo>
                    <a:pt x="1216" y="10189"/>
                    <a:pt x="1121" y="10157"/>
                    <a:pt x="1024" y="10157"/>
                  </a:cubicBezTo>
                  <a:cubicBezTo>
                    <a:pt x="710" y="10157"/>
                    <a:pt x="380" y="10496"/>
                    <a:pt x="357" y="10853"/>
                  </a:cubicBezTo>
                  <a:lnTo>
                    <a:pt x="35648" y="10853"/>
                  </a:lnTo>
                  <a:cubicBezTo>
                    <a:pt x="35695" y="10781"/>
                    <a:pt x="35741" y="10707"/>
                    <a:pt x="35783" y="10631"/>
                  </a:cubicBezTo>
                  <a:cubicBezTo>
                    <a:pt x="35481" y="10579"/>
                    <a:pt x="35425" y="10133"/>
                    <a:pt x="35551" y="9841"/>
                  </a:cubicBezTo>
                  <a:cubicBezTo>
                    <a:pt x="35676" y="9550"/>
                    <a:pt x="35907" y="9296"/>
                    <a:pt x="35925" y="8976"/>
                  </a:cubicBezTo>
                  <a:cubicBezTo>
                    <a:pt x="35947" y="8585"/>
                    <a:pt x="35645" y="8269"/>
                    <a:pt x="35441" y="7940"/>
                  </a:cubicBezTo>
                  <a:cubicBezTo>
                    <a:pt x="35238" y="7610"/>
                    <a:pt x="35176" y="7073"/>
                    <a:pt x="35517" y="6907"/>
                  </a:cubicBezTo>
                  <a:cubicBezTo>
                    <a:pt x="35697" y="6330"/>
                    <a:pt x="35414" y="5637"/>
                    <a:pt x="34890" y="5374"/>
                  </a:cubicBezTo>
                  <a:cubicBezTo>
                    <a:pt x="35159" y="4247"/>
                    <a:pt x="34721" y="3046"/>
                    <a:pt x="34039" y="2129"/>
                  </a:cubicBezTo>
                  <a:cubicBezTo>
                    <a:pt x="33718" y="1697"/>
                    <a:pt x="33330" y="1300"/>
                    <a:pt x="32842" y="1097"/>
                  </a:cubicBezTo>
                  <a:cubicBezTo>
                    <a:pt x="32646" y="1016"/>
                    <a:pt x="32431" y="973"/>
                    <a:pt x="32219" y="973"/>
                  </a:cubicBezTo>
                  <a:cubicBezTo>
                    <a:pt x="31904" y="973"/>
                    <a:pt x="31595" y="1068"/>
                    <a:pt x="31356" y="1280"/>
                  </a:cubicBezTo>
                  <a:cubicBezTo>
                    <a:pt x="30955" y="1634"/>
                    <a:pt x="30853" y="2340"/>
                    <a:pt x="31213" y="2736"/>
                  </a:cubicBezTo>
                  <a:cubicBezTo>
                    <a:pt x="31010" y="2575"/>
                    <a:pt x="30805" y="2413"/>
                    <a:pt x="30601" y="2252"/>
                  </a:cubicBezTo>
                  <a:cubicBezTo>
                    <a:pt x="30194" y="2580"/>
                    <a:pt x="29719" y="2814"/>
                    <a:pt x="29216" y="2936"/>
                  </a:cubicBezTo>
                  <a:cubicBezTo>
                    <a:pt x="29108" y="2695"/>
                    <a:pt x="28851" y="2548"/>
                    <a:pt x="28599" y="2548"/>
                  </a:cubicBezTo>
                  <a:cubicBezTo>
                    <a:pt x="28501" y="2548"/>
                    <a:pt x="28404" y="2570"/>
                    <a:pt x="28317" y="2617"/>
                  </a:cubicBezTo>
                  <a:cubicBezTo>
                    <a:pt x="28002" y="2785"/>
                    <a:pt x="27869" y="3244"/>
                    <a:pt x="28041" y="3566"/>
                  </a:cubicBezTo>
                  <a:cubicBezTo>
                    <a:pt x="28086" y="3648"/>
                    <a:pt x="28148" y="3725"/>
                    <a:pt x="28164" y="3820"/>
                  </a:cubicBezTo>
                  <a:cubicBezTo>
                    <a:pt x="28213" y="4109"/>
                    <a:pt x="27845" y="4230"/>
                    <a:pt x="27550" y="4230"/>
                  </a:cubicBezTo>
                  <a:cubicBezTo>
                    <a:pt x="27525" y="4230"/>
                    <a:pt x="27502" y="4230"/>
                    <a:pt x="27479" y="4228"/>
                  </a:cubicBezTo>
                  <a:lnTo>
                    <a:pt x="27479" y="4228"/>
                  </a:lnTo>
                  <a:cubicBezTo>
                    <a:pt x="27763" y="4518"/>
                    <a:pt x="27874" y="4977"/>
                    <a:pt x="27756" y="5373"/>
                  </a:cubicBezTo>
                  <a:cubicBezTo>
                    <a:pt x="27696" y="5335"/>
                    <a:pt x="27633" y="5318"/>
                    <a:pt x="27569" y="5318"/>
                  </a:cubicBezTo>
                  <a:cubicBezTo>
                    <a:pt x="27283" y="5318"/>
                    <a:pt x="26999" y="5665"/>
                    <a:pt x="27020" y="5997"/>
                  </a:cubicBezTo>
                  <a:cubicBezTo>
                    <a:pt x="27047" y="6400"/>
                    <a:pt x="27343" y="6724"/>
                    <a:pt x="27619" y="7006"/>
                  </a:cubicBezTo>
                  <a:lnTo>
                    <a:pt x="26912" y="7058"/>
                  </a:lnTo>
                  <a:cubicBezTo>
                    <a:pt x="26853" y="7193"/>
                    <a:pt x="26791" y="7327"/>
                    <a:pt x="26732" y="7462"/>
                  </a:cubicBezTo>
                  <a:cubicBezTo>
                    <a:pt x="25752" y="8059"/>
                    <a:pt x="24699" y="8527"/>
                    <a:pt x="23608" y="8854"/>
                  </a:cubicBezTo>
                  <a:cubicBezTo>
                    <a:pt x="23285" y="8428"/>
                    <a:pt x="22773" y="8143"/>
                    <a:pt x="22252" y="8037"/>
                  </a:cubicBezTo>
                  <a:cubicBezTo>
                    <a:pt x="22027" y="7992"/>
                    <a:pt x="21801" y="7973"/>
                    <a:pt x="21574" y="7973"/>
                  </a:cubicBezTo>
                  <a:cubicBezTo>
                    <a:pt x="21058" y="7973"/>
                    <a:pt x="20538" y="8069"/>
                    <a:pt x="20029" y="8165"/>
                  </a:cubicBezTo>
                  <a:cubicBezTo>
                    <a:pt x="20002" y="7947"/>
                    <a:pt x="19862" y="7745"/>
                    <a:pt x="19671" y="7650"/>
                  </a:cubicBezTo>
                  <a:cubicBezTo>
                    <a:pt x="19511" y="7727"/>
                    <a:pt x="19382" y="7877"/>
                    <a:pt x="19323" y="8052"/>
                  </a:cubicBezTo>
                  <a:cubicBezTo>
                    <a:pt x="19170" y="7461"/>
                    <a:pt x="19110" y="6841"/>
                    <a:pt x="18908" y="6265"/>
                  </a:cubicBezTo>
                  <a:cubicBezTo>
                    <a:pt x="18706" y="5689"/>
                    <a:pt x="18318" y="5138"/>
                    <a:pt x="17753" y="4965"/>
                  </a:cubicBezTo>
                  <a:cubicBezTo>
                    <a:pt x="17884" y="4175"/>
                    <a:pt x="17218" y="3347"/>
                    <a:pt x="16449" y="3347"/>
                  </a:cubicBezTo>
                  <a:cubicBezTo>
                    <a:pt x="16448" y="3347"/>
                    <a:pt x="16446" y="3347"/>
                    <a:pt x="16445" y="3347"/>
                  </a:cubicBezTo>
                  <a:cubicBezTo>
                    <a:pt x="16435" y="3346"/>
                    <a:pt x="16425" y="3346"/>
                    <a:pt x="16415" y="3346"/>
                  </a:cubicBezTo>
                  <a:cubicBezTo>
                    <a:pt x="16137" y="3346"/>
                    <a:pt x="15868" y="3542"/>
                    <a:pt x="15775" y="3816"/>
                  </a:cubicBezTo>
                  <a:cubicBezTo>
                    <a:pt x="15770" y="3641"/>
                    <a:pt x="15587" y="3549"/>
                    <a:pt x="15412" y="3549"/>
                  </a:cubicBezTo>
                  <a:cubicBezTo>
                    <a:pt x="15375" y="3549"/>
                    <a:pt x="15339" y="3553"/>
                    <a:pt x="15304" y="3562"/>
                  </a:cubicBezTo>
                  <a:cubicBezTo>
                    <a:pt x="15114" y="3607"/>
                    <a:pt x="14936" y="3725"/>
                    <a:pt x="14743" y="3725"/>
                  </a:cubicBezTo>
                  <a:cubicBezTo>
                    <a:pt x="14735" y="3725"/>
                    <a:pt x="14727" y="3724"/>
                    <a:pt x="14719" y="3724"/>
                  </a:cubicBezTo>
                  <a:cubicBezTo>
                    <a:pt x="14473" y="3710"/>
                    <a:pt x="14280" y="3505"/>
                    <a:pt x="14060" y="3388"/>
                  </a:cubicBezTo>
                  <a:cubicBezTo>
                    <a:pt x="13984" y="3347"/>
                    <a:pt x="13891" y="3326"/>
                    <a:pt x="13800" y="3326"/>
                  </a:cubicBezTo>
                  <a:cubicBezTo>
                    <a:pt x="13631" y="3326"/>
                    <a:pt x="13473" y="3401"/>
                    <a:pt x="13452" y="3568"/>
                  </a:cubicBezTo>
                  <a:cubicBezTo>
                    <a:pt x="13323" y="2921"/>
                    <a:pt x="12994" y="2298"/>
                    <a:pt x="12466" y="1933"/>
                  </a:cubicBezTo>
                  <a:cubicBezTo>
                    <a:pt x="12184" y="1739"/>
                    <a:pt x="11841" y="1632"/>
                    <a:pt x="11504" y="1632"/>
                  </a:cubicBezTo>
                  <a:cubicBezTo>
                    <a:pt x="11210" y="1632"/>
                    <a:pt x="10919" y="1714"/>
                    <a:pt x="10677" y="1890"/>
                  </a:cubicBezTo>
                  <a:cubicBezTo>
                    <a:pt x="10156" y="2266"/>
                    <a:pt x="9962" y="3099"/>
                    <a:pt x="10337" y="3631"/>
                  </a:cubicBezTo>
                  <a:cubicBezTo>
                    <a:pt x="9671" y="2940"/>
                    <a:pt x="9295" y="2708"/>
                    <a:pt x="9007" y="2708"/>
                  </a:cubicBezTo>
                  <a:cubicBezTo>
                    <a:pt x="8807" y="2708"/>
                    <a:pt x="8650" y="2820"/>
                    <a:pt x="8467" y="2966"/>
                  </a:cubicBezTo>
                  <a:cubicBezTo>
                    <a:pt x="8255" y="2891"/>
                    <a:pt x="8029" y="2816"/>
                    <a:pt x="7810" y="2816"/>
                  </a:cubicBezTo>
                  <a:cubicBezTo>
                    <a:pt x="7721" y="2816"/>
                    <a:pt x="7633" y="2828"/>
                    <a:pt x="7547" y="2858"/>
                  </a:cubicBezTo>
                  <a:cubicBezTo>
                    <a:pt x="7354" y="2925"/>
                    <a:pt x="7200" y="3121"/>
                    <a:pt x="7168" y="3321"/>
                  </a:cubicBezTo>
                  <a:cubicBezTo>
                    <a:pt x="6890" y="2282"/>
                    <a:pt x="6266" y="1347"/>
                    <a:pt x="5422" y="721"/>
                  </a:cubicBezTo>
                  <a:cubicBezTo>
                    <a:pt x="5308" y="636"/>
                    <a:pt x="5144" y="575"/>
                    <a:pt x="5006" y="575"/>
                  </a:cubicBezTo>
                  <a:cubicBezTo>
                    <a:pt x="4880" y="575"/>
                    <a:pt x="4775" y="626"/>
                    <a:pt x="4750" y="758"/>
                  </a:cubicBezTo>
                  <a:cubicBezTo>
                    <a:pt x="4638" y="676"/>
                    <a:pt x="4526" y="595"/>
                    <a:pt x="4416" y="514"/>
                  </a:cubicBezTo>
                  <a:cubicBezTo>
                    <a:pt x="4337" y="665"/>
                    <a:pt x="4323" y="852"/>
                    <a:pt x="4380" y="1013"/>
                  </a:cubicBezTo>
                  <a:cubicBezTo>
                    <a:pt x="4116" y="1027"/>
                    <a:pt x="3871" y="1222"/>
                    <a:pt x="3789" y="1482"/>
                  </a:cubicBezTo>
                  <a:cubicBezTo>
                    <a:pt x="3780" y="665"/>
                    <a:pt x="3006" y="0"/>
                    <a:pt x="2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 name="Google Shape;161;p5"/>
            <p:cNvSpPr/>
            <p:nvPr/>
          </p:nvSpPr>
          <p:spPr>
            <a:xfrm>
              <a:off x="5056500" y="4077850"/>
              <a:ext cx="9350" cy="18575"/>
            </a:xfrm>
            <a:custGeom>
              <a:avLst/>
              <a:gdLst/>
              <a:ahLst/>
              <a:cxnLst/>
              <a:rect l="l" t="t" r="r" b="b"/>
              <a:pathLst>
                <a:path w="374" h="743" extrusionOk="0">
                  <a:moveTo>
                    <a:pt x="1" y="0"/>
                  </a:moveTo>
                  <a:cubicBezTo>
                    <a:pt x="163" y="226"/>
                    <a:pt x="287" y="478"/>
                    <a:pt x="374" y="743"/>
                  </a:cubicBezTo>
                  <a:cubicBezTo>
                    <a:pt x="324" y="466"/>
                    <a:pt x="189" y="206"/>
                    <a:pt x="1" y="0"/>
                  </a:cubicBezTo>
                  <a:close/>
                </a:path>
              </a:pathLst>
            </a:custGeom>
            <a:solidFill>
              <a:srgbClr val="9B9E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 name="Google Shape;162;p5"/>
            <p:cNvSpPr/>
            <p:nvPr/>
          </p:nvSpPr>
          <p:spPr>
            <a:xfrm>
              <a:off x="4622100" y="4018550"/>
              <a:ext cx="898675" cy="235875"/>
            </a:xfrm>
            <a:custGeom>
              <a:avLst/>
              <a:gdLst/>
              <a:ahLst/>
              <a:cxnLst/>
              <a:rect l="l" t="t" r="r" b="b"/>
              <a:pathLst>
                <a:path w="35947" h="9435" extrusionOk="0">
                  <a:moveTo>
                    <a:pt x="598" y="1"/>
                  </a:moveTo>
                  <a:cubicBezTo>
                    <a:pt x="543" y="201"/>
                    <a:pt x="514" y="409"/>
                    <a:pt x="519" y="615"/>
                  </a:cubicBezTo>
                  <a:cubicBezTo>
                    <a:pt x="545" y="1526"/>
                    <a:pt x="1134" y="2360"/>
                    <a:pt x="1910" y="2777"/>
                  </a:cubicBezTo>
                  <a:cubicBezTo>
                    <a:pt x="1651" y="2952"/>
                    <a:pt x="1564" y="3356"/>
                    <a:pt x="1725" y="3631"/>
                  </a:cubicBezTo>
                  <a:cubicBezTo>
                    <a:pt x="1436" y="3808"/>
                    <a:pt x="1430" y="4319"/>
                    <a:pt x="1714" y="4505"/>
                  </a:cubicBezTo>
                  <a:cubicBezTo>
                    <a:pt x="1697" y="4501"/>
                    <a:pt x="1680" y="4499"/>
                    <a:pt x="1663" y="4499"/>
                  </a:cubicBezTo>
                  <a:cubicBezTo>
                    <a:pt x="1463" y="4499"/>
                    <a:pt x="1327" y="4771"/>
                    <a:pt x="1378" y="4968"/>
                  </a:cubicBezTo>
                  <a:cubicBezTo>
                    <a:pt x="1249" y="4845"/>
                    <a:pt x="1069" y="4782"/>
                    <a:pt x="887" y="4782"/>
                  </a:cubicBezTo>
                  <a:cubicBezTo>
                    <a:pt x="745" y="4782"/>
                    <a:pt x="601" y="4821"/>
                    <a:pt x="481" y="4900"/>
                  </a:cubicBezTo>
                  <a:cubicBezTo>
                    <a:pt x="152" y="5117"/>
                    <a:pt x="0" y="5558"/>
                    <a:pt x="33" y="5964"/>
                  </a:cubicBezTo>
                  <a:cubicBezTo>
                    <a:pt x="87" y="6631"/>
                    <a:pt x="618" y="7223"/>
                    <a:pt x="1254" y="7323"/>
                  </a:cubicBezTo>
                  <a:cubicBezTo>
                    <a:pt x="1340" y="7536"/>
                    <a:pt x="1293" y="7803"/>
                    <a:pt x="1138" y="7969"/>
                  </a:cubicBezTo>
                  <a:cubicBezTo>
                    <a:pt x="1191" y="8262"/>
                    <a:pt x="1246" y="8552"/>
                    <a:pt x="1301" y="8844"/>
                  </a:cubicBezTo>
                  <a:cubicBezTo>
                    <a:pt x="1217" y="8771"/>
                    <a:pt x="1121" y="8739"/>
                    <a:pt x="1025" y="8739"/>
                  </a:cubicBezTo>
                  <a:cubicBezTo>
                    <a:pt x="710" y="8739"/>
                    <a:pt x="380" y="9078"/>
                    <a:pt x="358" y="9435"/>
                  </a:cubicBezTo>
                  <a:lnTo>
                    <a:pt x="35648" y="9435"/>
                  </a:lnTo>
                  <a:cubicBezTo>
                    <a:pt x="35695" y="9363"/>
                    <a:pt x="35741" y="9289"/>
                    <a:pt x="35783" y="9213"/>
                  </a:cubicBezTo>
                  <a:cubicBezTo>
                    <a:pt x="35481" y="9161"/>
                    <a:pt x="35426" y="8715"/>
                    <a:pt x="35551" y="8423"/>
                  </a:cubicBezTo>
                  <a:cubicBezTo>
                    <a:pt x="35676" y="8133"/>
                    <a:pt x="35907" y="7878"/>
                    <a:pt x="35924" y="7561"/>
                  </a:cubicBezTo>
                  <a:cubicBezTo>
                    <a:pt x="35946" y="7168"/>
                    <a:pt x="35644" y="6852"/>
                    <a:pt x="35440" y="6523"/>
                  </a:cubicBezTo>
                  <a:cubicBezTo>
                    <a:pt x="35237" y="6193"/>
                    <a:pt x="35174" y="5656"/>
                    <a:pt x="35516" y="5490"/>
                  </a:cubicBezTo>
                  <a:cubicBezTo>
                    <a:pt x="35696" y="4913"/>
                    <a:pt x="35413" y="4220"/>
                    <a:pt x="34889" y="3957"/>
                  </a:cubicBezTo>
                  <a:cubicBezTo>
                    <a:pt x="35111" y="3020"/>
                    <a:pt x="34847" y="2033"/>
                    <a:pt x="34359" y="1199"/>
                  </a:cubicBezTo>
                  <a:lnTo>
                    <a:pt x="34359" y="1199"/>
                  </a:lnTo>
                  <a:cubicBezTo>
                    <a:pt x="34389" y="1315"/>
                    <a:pt x="34418" y="1432"/>
                    <a:pt x="34441" y="1550"/>
                  </a:cubicBezTo>
                  <a:cubicBezTo>
                    <a:pt x="34504" y="1885"/>
                    <a:pt x="34526" y="2249"/>
                    <a:pt x="34368" y="2551"/>
                  </a:cubicBezTo>
                  <a:cubicBezTo>
                    <a:pt x="34249" y="2778"/>
                    <a:pt x="33995" y="2946"/>
                    <a:pt x="33749" y="2946"/>
                  </a:cubicBezTo>
                  <a:cubicBezTo>
                    <a:pt x="33668" y="2946"/>
                    <a:pt x="33588" y="2928"/>
                    <a:pt x="33514" y="2888"/>
                  </a:cubicBezTo>
                  <a:lnTo>
                    <a:pt x="33514" y="2888"/>
                  </a:lnTo>
                  <a:cubicBezTo>
                    <a:pt x="33651" y="3323"/>
                    <a:pt x="33753" y="3785"/>
                    <a:pt x="33656" y="4231"/>
                  </a:cubicBezTo>
                  <a:cubicBezTo>
                    <a:pt x="33559" y="4676"/>
                    <a:pt x="33216" y="5094"/>
                    <a:pt x="32766" y="5153"/>
                  </a:cubicBezTo>
                  <a:cubicBezTo>
                    <a:pt x="32738" y="5157"/>
                    <a:pt x="32710" y="5158"/>
                    <a:pt x="32683" y="5158"/>
                  </a:cubicBezTo>
                  <a:cubicBezTo>
                    <a:pt x="32257" y="5158"/>
                    <a:pt x="31837" y="4754"/>
                    <a:pt x="31937" y="4338"/>
                  </a:cubicBezTo>
                  <a:lnTo>
                    <a:pt x="31937" y="4338"/>
                  </a:lnTo>
                  <a:cubicBezTo>
                    <a:pt x="31810" y="4415"/>
                    <a:pt x="31662" y="4452"/>
                    <a:pt x="31513" y="4452"/>
                  </a:cubicBezTo>
                  <a:cubicBezTo>
                    <a:pt x="31306" y="4452"/>
                    <a:pt x="31099" y="4380"/>
                    <a:pt x="30947" y="4240"/>
                  </a:cubicBezTo>
                  <a:cubicBezTo>
                    <a:pt x="30684" y="3999"/>
                    <a:pt x="30605" y="3581"/>
                    <a:pt x="30760" y="3261"/>
                  </a:cubicBezTo>
                  <a:cubicBezTo>
                    <a:pt x="30521" y="3256"/>
                    <a:pt x="30280" y="3249"/>
                    <a:pt x="30042" y="3244"/>
                  </a:cubicBezTo>
                  <a:lnTo>
                    <a:pt x="30042" y="3244"/>
                  </a:lnTo>
                  <a:cubicBezTo>
                    <a:pt x="30411" y="3987"/>
                    <a:pt x="30728" y="4784"/>
                    <a:pt x="30727" y="5614"/>
                  </a:cubicBezTo>
                  <a:cubicBezTo>
                    <a:pt x="30726" y="6444"/>
                    <a:pt x="30343" y="7316"/>
                    <a:pt x="29608" y="7701"/>
                  </a:cubicBezTo>
                  <a:cubicBezTo>
                    <a:pt x="29330" y="7846"/>
                    <a:pt x="29023" y="7911"/>
                    <a:pt x="28713" y="7911"/>
                  </a:cubicBezTo>
                  <a:cubicBezTo>
                    <a:pt x="28242" y="7911"/>
                    <a:pt x="27761" y="7762"/>
                    <a:pt x="27355" y="7516"/>
                  </a:cubicBezTo>
                  <a:cubicBezTo>
                    <a:pt x="26879" y="7229"/>
                    <a:pt x="26490" y="6825"/>
                    <a:pt x="26145" y="6383"/>
                  </a:cubicBezTo>
                  <a:cubicBezTo>
                    <a:pt x="25336" y="6823"/>
                    <a:pt x="24486" y="7177"/>
                    <a:pt x="23611" y="7439"/>
                  </a:cubicBezTo>
                  <a:cubicBezTo>
                    <a:pt x="23287" y="7014"/>
                    <a:pt x="22775" y="6728"/>
                    <a:pt x="22254" y="6622"/>
                  </a:cubicBezTo>
                  <a:cubicBezTo>
                    <a:pt x="22029" y="6577"/>
                    <a:pt x="21803" y="6558"/>
                    <a:pt x="21576" y="6558"/>
                  </a:cubicBezTo>
                  <a:cubicBezTo>
                    <a:pt x="21061" y="6558"/>
                    <a:pt x="20542" y="6654"/>
                    <a:pt x="20032" y="6750"/>
                  </a:cubicBezTo>
                  <a:cubicBezTo>
                    <a:pt x="20005" y="6531"/>
                    <a:pt x="19865" y="6329"/>
                    <a:pt x="19674" y="6235"/>
                  </a:cubicBezTo>
                  <a:cubicBezTo>
                    <a:pt x="19513" y="6313"/>
                    <a:pt x="19386" y="6461"/>
                    <a:pt x="19327" y="6636"/>
                  </a:cubicBezTo>
                  <a:cubicBezTo>
                    <a:pt x="19173" y="6045"/>
                    <a:pt x="19113" y="5426"/>
                    <a:pt x="18911" y="4850"/>
                  </a:cubicBezTo>
                  <a:cubicBezTo>
                    <a:pt x="18722" y="4310"/>
                    <a:pt x="18368" y="3790"/>
                    <a:pt x="17860" y="3587"/>
                  </a:cubicBezTo>
                  <a:lnTo>
                    <a:pt x="17860" y="3587"/>
                  </a:lnTo>
                  <a:cubicBezTo>
                    <a:pt x="17945" y="4177"/>
                    <a:pt x="17845" y="4792"/>
                    <a:pt x="17536" y="5302"/>
                  </a:cubicBezTo>
                  <a:cubicBezTo>
                    <a:pt x="17062" y="6086"/>
                    <a:pt x="16142" y="6553"/>
                    <a:pt x="15232" y="6553"/>
                  </a:cubicBezTo>
                  <a:cubicBezTo>
                    <a:pt x="14906" y="6553"/>
                    <a:pt x="14581" y="6493"/>
                    <a:pt x="14278" y="6366"/>
                  </a:cubicBezTo>
                  <a:cubicBezTo>
                    <a:pt x="14441" y="6244"/>
                    <a:pt x="14215" y="6022"/>
                    <a:pt x="14057" y="5892"/>
                  </a:cubicBezTo>
                  <a:cubicBezTo>
                    <a:pt x="13752" y="5640"/>
                    <a:pt x="13684" y="5147"/>
                    <a:pt x="13913" y="4822"/>
                  </a:cubicBezTo>
                  <a:cubicBezTo>
                    <a:pt x="13468" y="4723"/>
                    <a:pt x="13238" y="4111"/>
                    <a:pt x="13507" y="3743"/>
                  </a:cubicBezTo>
                  <a:lnTo>
                    <a:pt x="13507" y="3743"/>
                  </a:lnTo>
                  <a:cubicBezTo>
                    <a:pt x="13500" y="3743"/>
                    <a:pt x="13493" y="3743"/>
                    <a:pt x="13486" y="3743"/>
                  </a:cubicBezTo>
                  <a:cubicBezTo>
                    <a:pt x="12100" y="3743"/>
                    <a:pt x="10786" y="2818"/>
                    <a:pt x="10216" y="1555"/>
                  </a:cubicBezTo>
                  <a:cubicBezTo>
                    <a:pt x="10194" y="1506"/>
                    <a:pt x="10176" y="1455"/>
                    <a:pt x="10156" y="1406"/>
                  </a:cubicBezTo>
                  <a:lnTo>
                    <a:pt x="10156" y="1406"/>
                  </a:lnTo>
                  <a:cubicBezTo>
                    <a:pt x="10121" y="1692"/>
                    <a:pt x="10177" y="1982"/>
                    <a:pt x="10342" y="2216"/>
                  </a:cubicBezTo>
                  <a:cubicBezTo>
                    <a:pt x="9961" y="1821"/>
                    <a:pt x="9676" y="1577"/>
                    <a:pt x="9446" y="1439"/>
                  </a:cubicBezTo>
                  <a:lnTo>
                    <a:pt x="9446" y="1439"/>
                  </a:lnTo>
                  <a:cubicBezTo>
                    <a:pt x="9473" y="1550"/>
                    <a:pt x="9505" y="1661"/>
                    <a:pt x="9542" y="1770"/>
                  </a:cubicBezTo>
                  <a:cubicBezTo>
                    <a:pt x="10032" y="3230"/>
                    <a:pt x="11111" y="4410"/>
                    <a:pt x="12206" y="5495"/>
                  </a:cubicBezTo>
                  <a:cubicBezTo>
                    <a:pt x="11778" y="6180"/>
                    <a:pt x="11320" y="6894"/>
                    <a:pt x="10610" y="7283"/>
                  </a:cubicBezTo>
                  <a:cubicBezTo>
                    <a:pt x="10334" y="7435"/>
                    <a:pt x="10007" y="7516"/>
                    <a:pt x="9686" y="7516"/>
                  </a:cubicBezTo>
                  <a:cubicBezTo>
                    <a:pt x="9187" y="7516"/>
                    <a:pt x="8704" y="7321"/>
                    <a:pt x="8453" y="6898"/>
                  </a:cubicBezTo>
                  <a:cubicBezTo>
                    <a:pt x="8384" y="7052"/>
                    <a:pt x="8214" y="7149"/>
                    <a:pt x="8046" y="7149"/>
                  </a:cubicBezTo>
                  <a:cubicBezTo>
                    <a:pt x="7987" y="7149"/>
                    <a:pt x="7930" y="7138"/>
                    <a:pt x="7876" y="7113"/>
                  </a:cubicBezTo>
                  <a:cubicBezTo>
                    <a:pt x="7670" y="7015"/>
                    <a:pt x="7575" y="6734"/>
                    <a:pt x="7678" y="6531"/>
                  </a:cubicBezTo>
                  <a:lnTo>
                    <a:pt x="7678" y="6531"/>
                  </a:lnTo>
                  <a:cubicBezTo>
                    <a:pt x="7461" y="6693"/>
                    <a:pt x="7207" y="6766"/>
                    <a:pt x="6946" y="6766"/>
                  </a:cubicBezTo>
                  <a:cubicBezTo>
                    <a:pt x="6365" y="6766"/>
                    <a:pt x="5754" y="6407"/>
                    <a:pt x="5465" y="5879"/>
                  </a:cubicBezTo>
                  <a:cubicBezTo>
                    <a:pt x="5044" y="5115"/>
                    <a:pt x="5157" y="4161"/>
                    <a:pt x="5462" y="3344"/>
                  </a:cubicBezTo>
                  <a:cubicBezTo>
                    <a:pt x="5120" y="3207"/>
                    <a:pt x="4779" y="3068"/>
                    <a:pt x="4437" y="2931"/>
                  </a:cubicBezTo>
                  <a:cubicBezTo>
                    <a:pt x="4190" y="2833"/>
                    <a:pt x="3927" y="2476"/>
                    <a:pt x="4173" y="2375"/>
                  </a:cubicBezTo>
                  <a:lnTo>
                    <a:pt x="4173" y="2375"/>
                  </a:lnTo>
                  <a:cubicBezTo>
                    <a:pt x="4000" y="2407"/>
                    <a:pt x="3825" y="2422"/>
                    <a:pt x="3650" y="2422"/>
                  </a:cubicBezTo>
                  <a:cubicBezTo>
                    <a:pt x="2493" y="2422"/>
                    <a:pt x="1339" y="1740"/>
                    <a:pt x="827" y="695"/>
                  </a:cubicBezTo>
                  <a:cubicBezTo>
                    <a:pt x="712" y="463"/>
                    <a:pt x="639" y="231"/>
                    <a:pt x="598"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897"/>
        <p:cNvGrpSpPr/>
        <p:nvPr/>
      </p:nvGrpSpPr>
      <p:grpSpPr>
        <a:xfrm>
          <a:off x="0" y="0"/>
          <a:ext cx="0" cy="0"/>
          <a:chOff x="0" y="0"/>
          <a:chExt cx="0" cy="0"/>
        </a:xfrm>
      </p:grpSpPr>
      <p:grpSp>
        <p:nvGrpSpPr>
          <p:cNvPr id="898" name="Google Shape;898;p21"/>
          <p:cNvGrpSpPr/>
          <p:nvPr/>
        </p:nvGrpSpPr>
        <p:grpSpPr>
          <a:xfrm>
            <a:off x="-807700" y="-150494"/>
            <a:ext cx="11108498" cy="7146738"/>
            <a:chOff x="-807700" y="-150494"/>
            <a:chExt cx="11108498" cy="7146738"/>
          </a:xfrm>
        </p:grpSpPr>
        <p:sp>
          <p:nvSpPr>
            <p:cNvPr id="899" name="Google Shape;899;p21"/>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0" name="Google Shape;900;p21"/>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1" name="Google Shape;901;p21"/>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902" name="Google Shape;902;p21"/>
          <p:cNvSpPr txBox="1">
            <a:spLocks noGrp="1"/>
          </p:cNvSpPr>
          <p:nvPr>
            <p:ph type="title" hasCustomPrompt="1"/>
          </p:nvPr>
        </p:nvSpPr>
        <p:spPr>
          <a:xfrm rot="-336">
            <a:off x="1057775" y="2694515"/>
            <a:ext cx="3066600" cy="821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6200"/>
              <a:buNone/>
              <a:defRPr sz="4800">
                <a:solidFill>
                  <a:schemeClr val="accent2"/>
                </a:solidFill>
                <a:latin typeface="Fira Sans Extra Condensed SemiBold" panose="020B0603050000020004"/>
                <a:ea typeface="Fira Sans Extra Condensed SemiBold" panose="020B0603050000020004"/>
                <a:cs typeface="Fira Sans Extra Condensed SemiBold" panose="020B0603050000020004"/>
                <a:sym typeface="Fira Sans Extra Condensed SemiBold" panose="020B0603050000020004"/>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903" name="Google Shape;903;p21"/>
          <p:cNvSpPr txBox="1">
            <a:spLocks noGrp="1"/>
          </p:cNvSpPr>
          <p:nvPr>
            <p:ph type="subTitle" idx="1"/>
          </p:nvPr>
        </p:nvSpPr>
        <p:spPr>
          <a:xfrm>
            <a:off x="1057775" y="3368263"/>
            <a:ext cx="2552100" cy="44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904" name="Google Shape;904;p21"/>
          <p:cNvSpPr txBox="1">
            <a:spLocks noGrp="1"/>
          </p:cNvSpPr>
          <p:nvPr>
            <p:ph type="title" idx="2" hasCustomPrompt="1"/>
          </p:nvPr>
        </p:nvSpPr>
        <p:spPr>
          <a:xfrm>
            <a:off x="1057775" y="1424425"/>
            <a:ext cx="3066600" cy="8229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6200"/>
              <a:buNone/>
              <a:defRPr sz="4800">
                <a:solidFill>
                  <a:schemeClr val="accent2"/>
                </a:solidFill>
                <a:latin typeface="Fira Sans Extra Condensed SemiBold" panose="020B0603050000020004"/>
                <a:ea typeface="Fira Sans Extra Condensed SemiBold" panose="020B0603050000020004"/>
                <a:cs typeface="Fira Sans Extra Condensed SemiBold" panose="020B0603050000020004"/>
                <a:sym typeface="Fira Sans Extra Condensed SemiBold" panose="020B0603050000020004"/>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905" name="Google Shape;905;p21"/>
          <p:cNvSpPr txBox="1">
            <a:spLocks noGrp="1"/>
          </p:cNvSpPr>
          <p:nvPr>
            <p:ph type="subTitle" idx="3"/>
          </p:nvPr>
        </p:nvSpPr>
        <p:spPr>
          <a:xfrm>
            <a:off x="1057775" y="2109950"/>
            <a:ext cx="2552100" cy="44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906" name="Google Shape;906;p21"/>
          <p:cNvSpPr txBox="1">
            <a:spLocks noGrp="1"/>
          </p:cNvSpPr>
          <p:nvPr>
            <p:ph type="title" idx="4"/>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grpSp>
        <p:nvGrpSpPr>
          <p:cNvPr id="907" name="Google Shape;907;p21"/>
          <p:cNvGrpSpPr/>
          <p:nvPr/>
        </p:nvGrpSpPr>
        <p:grpSpPr>
          <a:xfrm>
            <a:off x="720000" y="4238522"/>
            <a:ext cx="988927" cy="480308"/>
            <a:chOff x="1492875" y="1181650"/>
            <a:chExt cx="487300" cy="236675"/>
          </a:xfrm>
        </p:grpSpPr>
        <p:sp>
          <p:nvSpPr>
            <p:cNvPr id="908" name="Google Shape;908;p21"/>
            <p:cNvSpPr/>
            <p:nvPr/>
          </p:nvSpPr>
          <p:spPr>
            <a:xfrm>
              <a:off x="1505975" y="1254400"/>
              <a:ext cx="17725" cy="163925"/>
            </a:xfrm>
            <a:custGeom>
              <a:avLst/>
              <a:gdLst/>
              <a:ahLst/>
              <a:cxnLst/>
              <a:rect l="l" t="t" r="r" b="b"/>
              <a:pathLst>
                <a:path w="709" h="6557" extrusionOk="0">
                  <a:moveTo>
                    <a:pt x="190" y="1"/>
                  </a:moveTo>
                  <a:cubicBezTo>
                    <a:pt x="122" y="1"/>
                    <a:pt x="61" y="43"/>
                    <a:pt x="28" y="153"/>
                  </a:cubicBezTo>
                  <a:cubicBezTo>
                    <a:pt x="1" y="239"/>
                    <a:pt x="2" y="338"/>
                    <a:pt x="3" y="433"/>
                  </a:cubicBezTo>
                  <a:cubicBezTo>
                    <a:pt x="23" y="2033"/>
                    <a:pt x="43" y="3634"/>
                    <a:pt x="64" y="5233"/>
                  </a:cubicBezTo>
                  <a:cubicBezTo>
                    <a:pt x="67" y="5539"/>
                    <a:pt x="72" y="6136"/>
                    <a:pt x="171" y="6398"/>
                  </a:cubicBezTo>
                  <a:cubicBezTo>
                    <a:pt x="214" y="6513"/>
                    <a:pt x="280" y="6556"/>
                    <a:pt x="356" y="6556"/>
                  </a:cubicBezTo>
                  <a:cubicBezTo>
                    <a:pt x="452" y="6556"/>
                    <a:pt x="563" y="6485"/>
                    <a:pt x="656" y="6397"/>
                  </a:cubicBezTo>
                  <a:cubicBezTo>
                    <a:pt x="709" y="4554"/>
                    <a:pt x="647" y="2710"/>
                    <a:pt x="585" y="869"/>
                  </a:cubicBezTo>
                  <a:cubicBezTo>
                    <a:pt x="578" y="664"/>
                    <a:pt x="570"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9" name="Google Shape;909;p21"/>
            <p:cNvSpPr/>
            <p:nvPr/>
          </p:nvSpPr>
          <p:spPr>
            <a:xfrm>
              <a:off x="1538175" y="1254400"/>
              <a:ext cx="17725" cy="163925"/>
            </a:xfrm>
            <a:custGeom>
              <a:avLst/>
              <a:gdLst/>
              <a:ahLst/>
              <a:cxnLst/>
              <a:rect l="l" t="t" r="r" b="b"/>
              <a:pathLst>
                <a:path w="709" h="6557" extrusionOk="0">
                  <a:moveTo>
                    <a:pt x="190" y="1"/>
                  </a:moveTo>
                  <a:cubicBezTo>
                    <a:pt x="122" y="1"/>
                    <a:pt x="61" y="43"/>
                    <a:pt x="27" y="153"/>
                  </a:cubicBezTo>
                  <a:cubicBezTo>
                    <a:pt x="0" y="239"/>
                    <a:pt x="2" y="338"/>
                    <a:pt x="3" y="433"/>
                  </a:cubicBezTo>
                  <a:cubicBezTo>
                    <a:pt x="23" y="2033"/>
                    <a:pt x="44"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70"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0" name="Google Shape;910;p21"/>
            <p:cNvSpPr/>
            <p:nvPr/>
          </p:nvSpPr>
          <p:spPr>
            <a:xfrm>
              <a:off x="1570425" y="1254400"/>
              <a:ext cx="17725" cy="163925"/>
            </a:xfrm>
            <a:custGeom>
              <a:avLst/>
              <a:gdLst/>
              <a:ahLst/>
              <a:cxnLst/>
              <a:rect l="l" t="t" r="r" b="b"/>
              <a:pathLst>
                <a:path w="709" h="6557" extrusionOk="0">
                  <a:moveTo>
                    <a:pt x="190" y="1"/>
                  </a:moveTo>
                  <a:cubicBezTo>
                    <a:pt x="122" y="1"/>
                    <a:pt x="60" y="43"/>
                    <a:pt x="27" y="153"/>
                  </a:cubicBezTo>
                  <a:cubicBezTo>
                    <a:pt x="0" y="239"/>
                    <a:pt x="2" y="338"/>
                    <a:pt x="3" y="433"/>
                  </a:cubicBezTo>
                  <a:cubicBezTo>
                    <a:pt x="23" y="2033"/>
                    <a:pt x="43" y="3634"/>
                    <a:pt x="62" y="5233"/>
                  </a:cubicBezTo>
                  <a:cubicBezTo>
                    <a:pt x="66" y="5539"/>
                    <a:pt x="72" y="6136"/>
                    <a:pt x="169" y="6398"/>
                  </a:cubicBezTo>
                  <a:cubicBezTo>
                    <a:pt x="212" y="6513"/>
                    <a:pt x="279"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1" name="Google Shape;911;p21"/>
            <p:cNvSpPr/>
            <p:nvPr/>
          </p:nvSpPr>
          <p:spPr>
            <a:xfrm>
              <a:off x="16026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5" y="6397"/>
                  </a:cubicBezTo>
                  <a:cubicBezTo>
                    <a:pt x="709" y="4554"/>
                    <a:pt x="646" y="2710"/>
                    <a:pt x="583" y="869"/>
                  </a:cubicBezTo>
                  <a:cubicBezTo>
                    <a:pt x="577" y="664"/>
                    <a:pt x="570" y="453"/>
                    <a:pt x="506"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2" name="Google Shape;912;p21"/>
            <p:cNvSpPr/>
            <p:nvPr/>
          </p:nvSpPr>
          <p:spPr>
            <a:xfrm>
              <a:off x="1634900" y="1254400"/>
              <a:ext cx="17700" cy="163925"/>
            </a:xfrm>
            <a:custGeom>
              <a:avLst/>
              <a:gdLst/>
              <a:ahLst/>
              <a:cxnLst/>
              <a:rect l="l" t="t" r="r" b="b"/>
              <a:pathLst>
                <a:path w="708" h="6557" extrusionOk="0">
                  <a:moveTo>
                    <a:pt x="189" y="1"/>
                  </a:moveTo>
                  <a:cubicBezTo>
                    <a:pt x="121" y="1"/>
                    <a:pt x="60" y="43"/>
                    <a:pt x="27" y="153"/>
                  </a:cubicBezTo>
                  <a:cubicBezTo>
                    <a:pt x="0" y="239"/>
                    <a:pt x="1" y="338"/>
                    <a:pt x="2" y="433"/>
                  </a:cubicBezTo>
                  <a:cubicBezTo>
                    <a:pt x="22" y="2033"/>
                    <a:pt x="42" y="3634"/>
                    <a:pt x="62" y="5233"/>
                  </a:cubicBezTo>
                  <a:cubicBezTo>
                    <a:pt x="66" y="5539"/>
                    <a:pt x="71" y="6136"/>
                    <a:pt x="170" y="6398"/>
                  </a:cubicBezTo>
                  <a:cubicBezTo>
                    <a:pt x="213" y="6513"/>
                    <a:pt x="279" y="6556"/>
                    <a:pt x="355" y="6556"/>
                  </a:cubicBezTo>
                  <a:cubicBezTo>
                    <a:pt x="451" y="6556"/>
                    <a:pt x="562" y="6485"/>
                    <a:pt x="655" y="6397"/>
                  </a:cubicBezTo>
                  <a:cubicBezTo>
                    <a:pt x="708" y="4554"/>
                    <a:pt x="645" y="2710"/>
                    <a:pt x="583" y="869"/>
                  </a:cubicBezTo>
                  <a:cubicBezTo>
                    <a:pt x="576" y="664"/>
                    <a:pt x="569" y="453"/>
                    <a:pt x="505" y="276"/>
                  </a:cubicBezTo>
                  <a:cubicBezTo>
                    <a:pt x="455"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3" name="Google Shape;913;p21"/>
            <p:cNvSpPr/>
            <p:nvPr/>
          </p:nvSpPr>
          <p:spPr>
            <a:xfrm>
              <a:off x="1667125" y="1254400"/>
              <a:ext cx="17725" cy="163925"/>
            </a:xfrm>
            <a:custGeom>
              <a:avLst/>
              <a:gdLst/>
              <a:ahLst/>
              <a:cxnLst/>
              <a:rect l="l" t="t" r="r" b="b"/>
              <a:pathLst>
                <a:path w="709" h="6557" extrusionOk="0">
                  <a:moveTo>
                    <a:pt x="189" y="1"/>
                  </a:moveTo>
                  <a:cubicBezTo>
                    <a:pt x="121" y="1"/>
                    <a:pt x="60" y="43"/>
                    <a:pt x="27" y="153"/>
                  </a:cubicBezTo>
                  <a:cubicBezTo>
                    <a:pt x="0" y="239"/>
                    <a:pt x="1" y="338"/>
                    <a:pt x="2" y="433"/>
                  </a:cubicBezTo>
                  <a:cubicBezTo>
                    <a:pt x="23" y="2033"/>
                    <a:pt x="43" y="3634"/>
                    <a:pt x="62" y="5233"/>
                  </a:cubicBezTo>
                  <a:cubicBezTo>
                    <a:pt x="66" y="5539"/>
                    <a:pt x="71" y="6136"/>
                    <a:pt x="170" y="6398"/>
                  </a:cubicBezTo>
                  <a:cubicBezTo>
                    <a:pt x="213" y="6513"/>
                    <a:pt x="280" y="6556"/>
                    <a:pt x="355" y="6556"/>
                  </a:cubicBezTo>
                  <a:cubicBezTo>
                    <a:pt x="452" y="6556"/>
                    <a:pt x="563" y="6485"/>
                    <a:pt x="655" y="6397"/>
                  </a:cubicBezTo>
                  <a:cubicBezTo>
                    <a:pt x="708" y="4554"/>
                    <a:pt x="645" y="2710"/>
                    <a:pt x="584" y="869"/>
                  </a:cubicBezTo>
                  <a:cubicBezTo>
                    <a:pt x="576" y="664"/>
                    <a:pt x="569" y="453"/>
                    <a:pt x="505"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4" name="Google Shape;914;p21"/>
            <p:cNvSpPr/>
            <p:nvPr/>
          </p:nvSpPr>
          <p:spPr>
            <a:xfrm>
              <a:off x="16993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6" y="5539"/>
                    <a:pt x="72" y="6136"/>
                    <a:pt x="170" y="6398"/>
                  </a:cubicBezTo>
                  <a:cubicBezTo>
                    <a:pt x="213" y="6513"/>
                    <a:pt x="280"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5" name="Google Shape;915;p21"/>
            <p:cNvSpPr/>
            <p:nvPr/>
          </p:nvSpPr>
          <p:spPr>
            <a:xfrm>
              <a:off x="1731575" y="1254400"/>
              <a:ext cx="17725" cy="163925"/>
            </a:xfrm>
            <a:custGeom>
              <a:avLst/>
              <a:gdLst/>
              <a:ahLst/>
              <a:cxnLst/>
              <a:rect l="l" t="t" r="r" b="b"/>
              <a:pathLst>
                <a:path w="709" h="6557" extrusionOk="0">
                  <a:moveTo>
                    <a:pt x="190"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6" y="6397"/>
                  </a:cubicBezTo>
                  <a:cubicBezTo>
                    <a:pt x="709" y="4554"/>
                    <a:pt x="646" y="2710"/>
                    <a:pt x="583" y="869"/>
                  </a:cubicBezTo>
                  <a:cubicBezTo>
                    <a:pt x="577" y="664"/>
                    <a:pt x="570" y="453"/>
                    <a:pt x="506" y="276"/>
                  </a:cubicBezTo>
                  <a:cubicBezTo>
                    <a:pt x="456" y="138"/>
                    <a:pt x="311"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6" name="Google Shape;916;p21"/>
            <p:cNvSpPr/>
            <p:nvPr/>
          </p:nvSpPr>
          <p:spPr>
            <a:xfrm>
              <a:off x="1763750" y="1254400"/>
              <a:ext cx="17750" cy="163925"/>
            </a:xfrm>
            <a:custGeom>
              <a:avLst/>
              <a:gdLst/>
              <a:ahLst/>
              <a:cxnLst/>
              <a:rect l="l" t="t" r="r" b="b"/>
              <a:pathLst>
                <a:path w="710" h="6557" extrusionOk="0">
                  <a:moveTo>
                    <a:pt x="191" y="1"/>
                  </a:moveTo>
                  <a:cubicBezTo>
                    <a:pt x="123" y="1"/>
                    <a:pt x="61" y="43"/>
                    <a:pt x="28" y="153"/>
                  </a:cubicBezTo>
                  <a:cubicBezTo>
                    <a:pt x="1" y="239"/>
                    <a:pt x="3" y="338"/>
                    <a:pt x="4" y="433"/>
                  </a:cubicBezTo>
                  <a:cubicBezTo>
                    <a:pt x="24" y="2033"/>
                    <a:pt x="43" y="3634"/>
                    <a:pt x="64" y="5233"/>
                  </a:cubicBezTo>
                  <a:cubicBezTo>
                    <a:pt x="68" y="5539"/>
                    <a:pt x="73" y="6136"/>
                    <a:pt x="171" y="6398"/>
                  </a:cubicBezTo>
                  <a:cubicBezTo>
                    <a:pt x="214" y="6513"/>
                    <a:pt x="281" y="6556"/>
                    <a:pt x="357" y="6556"/>
                  </a:cubicBezTo>
                  <a:cubicBezTo>
                    <a:pt x="453" y="6556"/>
                    <a:pt x="564" y="6485"/>
                    <a:pt x="657" y="6397"/>
                  </a:cubicBezTo>
                  <a:cubicBezTo>
                    <a:pt x="710" y="4554"/>
                    <a:pt x="647" y="2710"/>
                    <a:pt x="585" y="869"/>
                  </a:cubicBezTo>
                  <a:cubicBezTo>
                    <a:pt x="578" y="664"/>
                    <a:pt x="571" y="453"/>
                    <a:pt x="506" y="276"/>
                  </a:cubicBezTo>
                  <a:cubicBezTo>
                    <a:pt x="457" y="138"/>
                    <a:pt x="313" y="1"/>
                    <a:pt x="191"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7" name="Google Shape;917;p21"/>
            <p:cNvSpPr/>
            <p:nvPr/>
          </p:nvSpPr>
          <p:spPr>
            <a:xfrm>
              <a:off x="1796000" y="1254400"/>
              <a:ext cx="17750" cy="163925"/>
            </a:xfrm>
            <a:custGeom>
              <a:avLst/>
              <a:gdLst/>
              <a:ahLst/>
              <a:cxnLst/>
              <a:rect l="l" t="t" r="r" b="b"/>
              <a:pathLst>
                <a:path w="710" h="6557" extrusionOk="0">
                  <a:moveTo>
                    <a:pt x="190" y="1"/>
                  </a:moveTo>
                  <a:cubicBezTo>
                    <a:pt x="122" y="1"/>
                    <a:pt x="61" y="43"/>
                    <a:pt x="27" y="153"/>
                  </a:cubicBezTo>
                  <a:cubicBezTo>
                    <a:pt x="0" y="239"/>
                    <a:pt x="1" y="338"/>
                    <a:pt x="3"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6"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8" name="Google Shape;918;p21"/>
            <p:cNvSpPr/>
            <p:nvPr/>
          </p:nvSpPr>
          <p:spPr>
            <a:xfrm>
              <a:off x="1828225" y="1254400"/>
              <a:ext cx="17700" cy="163925"/>
            </a:xfrm>
            <a:custGeom>
              <a:avLst/>
              <a:gdLst/>
              <a:ahLst/>
              <a:cxnLst/>
              <a:rect l="l" t="t" r="r" b="b"/>
              <a:pathLst>
                <a:path w="708" h="6557" extrusionOk="0">
                  <a:moveTo>
                    <a:pt x="190" y="1"/>
                  </a:moveTo>
                  <a:cubicBezTo>
                    <a:pt x="122" y="1"/>
                    <a:pt x="61" y="43"/>
                    <a:pt x="27" y="153"/>
                  </a:cubicBezTo>
                  <a:cubicBezTo>
                    <a:pt x="1" y="239"/>
                    <a:pt x="3" y="338"/>
                    <a:pt x="3" y="433"/>
                  </a:cubicBezTo>
                  <a:cubicBezTo>
                    <a:pt x="22" y="2033"/>
                    <a:pt x="42" y="3634"/>
                    <a:pt x="62" y="5233"/>
                  </a:cubicBezTo>
                  <a:cubicBezTo>
                    <a:pt x="65" y="5539"/>
                    <a:pt x="72" y="6136"/>
                    <a:pt x="169" y="6398"/>
                  </a:cubicBezTo>
                  <a:cubicBezTo>
                    <a:pt x="212" y="6513"/>
                    <a:pt x="279" y="6556"/>
                    <a:pt x="355" y="6556"/>
                  </a:cubicBezTo>
                  <a:cubicBezTo>
                    <a:pt x="451" y="6556"/>
                    <a:pt x="562" y="6485"/>
                    <a:pt x="654" y="6397"/>
                  </a:cubicBezTo>
                  <a:cubicBezTo>
                    <a:pt x="707" y="4554"/>
                    <a:pt x="646" y="2710"/>
                    <a:pt x="583" y="869"/>
                  </a:cubicBezTo>
                  <a:cubicBezTo>
                    <a:pt x="577" y="664"/>
                    <a:pt x="568"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9" name="Google Shape;919;p21"/>
            <p:cNvSpPr/>
            <p:nvPr/>
          </p:nvSpPr>
          <p:spPr>
            <a:xfrm>
              <a:off x="1860450" y="1254400"/>
              <a:ext cx="17750" cy="163925"/>
            </a:xfrm>
            <a:custGeom>
              <a:avLst/>
              <a:gdLst/>
              <a:ahLst/>
              <a:cxnLst/>
              <a:rect l="l" t="t" r="r" b="b"/>
              <a:pathLst>
                <a:path w="710" h="6557" extrusionOk="0">
                  <a:moveTo>
                    <a:pt x="190" y="1"/>
                  </a:moveTo>
                  <a:cubicBezTo>
                    <a:pt x="122" y="1"/>
                    <a:pt x="61" y="43"/>
                    <a:pt x="27" y="153"/>
                  </a:cubicBezTo>
                  <a:cubicBezTo>
                    <a:pt x="1" y="239"/>
                    <a:pt x="3" y="338"/>
                    <a:pt x="4" y="433"/>
                  </a:cubicBezTo>
                  <a:cubicBezTo>
                    <a:pt x="24" y="2033"/>
                    <a:pt x="43" y="3634"/>
                    <a:pt x="63" y="5233"/>
                  </a:cubicBezTo>
                  <a:cubicBezTo>
                    <a:pt x="68" y="5539"/>
                    <a:pt x="73" y="6136"/>
                    <a:pt x="171" y="6398"/>
                  </a:cubicBezTo>
                  <a:cubicBezTo>
                    <a:pt x="214" y="6513"/>
                    <a:pt x="281" y="6556"/>
                    <a:pt x="356" y="6556"/>
                  </a:cubicBezTo>
                  <a:cubicBezTo>
                    <a:pt x="453" y="6556"/>
                    <a:pt x="564" y="6485"/>
                    <a:pt x="657" y="6397"/>
                  </a:cubicBezTo>
                  <a:cubicBezTo>
                    <a:pt x="710" y="4554"/>
                    <a:pt x="647" y="2710"/>
                    <a:pt x="584" y="869"/>
                  </a:cubicBezTo>
                  <a:cubicBezTo>
                    <a:pt x="578" y="664"/>
                    <a:pt x="571" y="453"/>
                    <a:pt x="507"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0" name="Google Shape;920;p21"/>
            <p:cNvSpPr/>
            <p:nvPr/>
          </p:nvSpPr>
          <p:spPr>
            <a:xfrm>
              <a:off x="1892700" y="1254400"/>
              <a:ext cx="17725" cy="163925"/>
            </a:xfrm>
            <a:custGeom>
              <a:avLst/>
              <a:gdLst/>
              <a:ahLst/>
              <a:cxnLst/>
              <a:rect l="l" t="t" r="r" b="b"/>
              <a:pathLst>
                <a:path w="709" h="6557" extrusionOk="0">
                  <a:moveTo>
                    <a:pt x="189" y="1"/>
                  </a:moveTo>
                  <a:cubicBezTo>
                    <a:pt x="121" y="1"/>
                    <a:pt x="60" y="43"/>
                    <a:pt x="27" y="153"/>
                  </a:cubicBezTo>
                  <a:cubicBezTo>
                    <a:pt x="0" y="239"/>
                    <a:pt x="1" y="338"/>
                    <a:pt x="3" y="433"/>
                  </a:cubicBezTo>
                  <a:cubicBezTo>
                    <a:pt x="22" y="2033"/>
                    <a:pt x="43"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69" y="453"/>
                    <a:pt x="505" y="276"/>
                  </a:cubicBezTo>
                  <a:cubicBezTo>
                    <a:pt x="456" y="138"/>
                    <a:pt x="312"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1" name="Google Shape;921;p21"/>
            <p:cNvSpPr/>
            <p:nvPr/>
          </p:nvSpPr>
          <p:spPr>
            <a:xfrm>
              <a:off x="1924925" y="1254400"/>
              <a:ext cx="17750" cy="163925"/>
            </a:xfrm>
            <a:custGeom>
              <a:avLst/>
              <a:gdLst/>
              <a:ahLst/>
              <a:cxnLst/>
              <a:rect l="l" t="t" r="r" b="b"/>
              <a:pathLst>
                <a:path w="710" h="6557" extrusionOk="0">
                  <a:moveTo>
                    <a:pt x="190" y="1"/>
                  </a:moveTo>
                  <a:cubicBezTo>
                    <a:pt x="122" y="1"/>
                    <a:pt x="60" y="43"/>
                    <a:pt x="27" y="153"/>
                  </a:cubicBezTo>
                  <a:cubicBezTo>
                    <a:pt x="0" y="239"/>
                    <a:pt x="2" y="338"/>
                    <a:pt x="4"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7"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2" name="Google Shape;922;p21"/>
            <p:cNvSpPr/>
            <p:nvPr/>
          </p:nvSpPr>
          <p:spPr>
            <a:xfrm>
              <a:off x="1957150" y="1254400"/>
              <a:ext cx="17750" cy="163925"/>
            </a:xfrm>
            <a:custGeom>
              <a:avLst/>
              <a:gdLst/>
              <a:ahLst/>
              <a:cxnLst/>
              <a:rect l="l" t="t" r="r" b="b"/>
              <a:pathLst>
                <a:path w="710" h="6557" extrusionOk="0">
                  <a:moveTo>
                    <a:pt x="190" y="1"/>
                  </a:moveTo>
                  <a:cubicBezTo>
                    <a:pt x="122" y="1"/>
                    <a:pt x="61" y="43"/>
                    <a:pt x="27" y="153"/>
                  </a:cubicBezTo>
                  <a:cubicBezTo>
                    <a:pt x="1" y="239"/>
                    <a:pt x="2" y="338"/>
                    <a:pt x="4" y="433"/>
                  </a:cubicBezTo>
                  <a:cubicBezTo>
                    <a:pt x="23" y="2033"/>
                    <a:pt x="43" y="3634"/>
                    <a:pt x="63" y="5233"/>
                  </a:cubicBezTo>
                  <a:cubicBezTo>
                    <a:pt x="67" y="5539"/>
                    <a:pt x="73" y="6136"/>
                    <a:pt x="170" y="6398"/>
                  </a:cubicBezTo>
                  <a:cubicBezTo>
                    <a:pt x="214" y="6513"/>
                    <a:pt x="281" y="6556"/>
                    <a:pt x="356" y="6556"/>
                  </a:cubicBezTo>
                  <a:cubicBezTo>
                    <a:pt x="453" y="6556"/>
                    <a:pt x="564" y="6485"/>
                    <a:pt x="656" y="6397"/>
                  </a:cubicBezTo>
                  <a:cubicBezTo>
                    <a:pt x="709" y="4554"/>
                    <a:pt x="647" y="2710"/>
                    <a:pt x="584" y="869"/>
                  </a:cubicBezTo>
                  <a:cubicBezTo>
                    <a:pt x="578" y="664"/>
                    <a:pt x="569"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3" name="Google Shape;923;p21"/>
            <p:cNvSpPr/>
            <p:nvPr/>
          </p:nvSpPr>
          <p:spPr>
            <a:xfrm>
              <a:off x="1510075" y="1181650"/>
              <a:ext cx="457400" cy="82575"/>
            </a:xfrm>
            <a:custGeom>
              <a:avLst/>
              <a:gdLst/>
              <a:ahLst/>
              <a:cxnLst/>
              <a:rect l="l" t="t" r="r" b="b"/>
              <a:pathLst>
                <a:path w="18296" h="3303" extrusionOk="0">
                  <a:moveTo>
                    <a:pt x="16624" y="0"/>
                  </a:moveTo>
                  <a:cubicBezTo>
                    <a:pt x="15573" y="13"/>
                    <a:pt x="14475" y="17"/>
                    <a:pt x="13354" y="17"/>
                  </a:cubicBezTo>
                  <a:cubicBezTo>
                    <a:pt x="11309" y="17"/>
                    <a:pt x="9190" y="3"/>
                    <a:pt x="7144" y="3"/>
                  </a:cubicBezTo>
                  <a:cubicBezTo>
                    <a:pt x="6005" y="3"/>
                    <a:pt x="4888" y="7"/>
                    <a:pt x="3820" y="20"/>
                  </a:cubicBezTo>
                  <a:cubicBezTo>
                    <a:pt x="3116" y="30"/>
                    <a:pt x="2436" y="116"/>
                    <a:pt x="1757" y="304"/>
                  </a:cubicBezTo>
                  <a:cubicBezTo>
                    <a:pt x="1171" y="1194"/>
                    <a:pt x="585" y="2084"/>
                    <a:pt x="0" y="2976"/>
                  </a:cubicBezTo>
                  <a:cubicBezTo>
                    <a:pt x="2405" y="3210"/>
                    <a:pt x="4841" y="3302"/>
                    <a:pt x="7284" y="3302"/>
                  </a:cubicBezTo>
                  <a:cubicBezTo>
                    <a:pt x="10965" y="3302"/>
                    <a:pt x="14663" y="3093"/>
                    <a:pt x="18295" y="2846"/>
                  </a:cubicBezTo>
                  <a:cubicBezTo>
                    <a:pt x="17729" y="1732"/>
                    <a:pt x="17287" y="996"/>
                    <a:pt x="16624"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4" name="Google Shape;924;p21"/>
            <p:cNvSpPr/>
            <p:nvPr/>
          </p:nvSpPr>
          <p:spPr>
            <a:xfrm>
              <a:off x="1492875" y="1246475"/>
              <a:ext cx="487300" cy="29450"/>
            </a:xfrm>
            <a:custGeom>
              <a:avLst/>
              <a:gdLst/>
              <a:ahLst/>
              <a:cxnLst/>
              <a:rect l="l" t="t" r="r" b="b"/>
              <a:pathLst>
                <a:path w="19492" h="1178" extrusionOk="0">
                  <a:moveTo>
                    <a:pt x="16627" y="1"/>
                  </a:moveTo>
                  <a:cubicBezTo>
                    <a:pt x="12727" y="1"/>
                    <a:pt x="8979" y="136"/>
                    <a:pt x="4586" y="136"/>
                  </a:cubicBezTo>
                  <a:cubicBezTo>
                    <a:pt x="3744" y="136"/>
                    <a:pt x="2879" y="131"/>
                    <a:pt x="1984" y="119"/>
                  </a:cubicBezTo>
                  <a:cubicBezTo>
                    <a:pt x="1875" y="118"/>
                    <a:pt x="1767" y="117"/>
                    <a:pt x="1659" y="117"/>
                  </a:cubicBezTo>
                  <a:cubicBezTo>
                    <a:pt x="1091" y="117"/>
                    <a:pt x="536" y="151"/>
                    <a:pt x="1" y="354"/>
                  </a:cubicBezTo>
                  <a:lnTo>
                    <a:pt x="1" y="1090"/>
                  </a:lnTo>
                  <a:cubicBezTo>
                    <a:pt x="2082" y="1152"/>
                    <a:pt x="4176" y="1177"/>
                    <a:pt x="6278" y="1177"/>
                  </a:cubicBezTo>
                  <a:cubicBezTo>
                    <a:pt x="10625" y="1177"/>
                    <a:pt x="15005" y="1068"/>
                    <a:pt x="19375" y="944"/>
                  </a:cubicBezTo>
                  <a:cubicBezTo>
                    <a:pt x="19409" y="804"/>
                    <a:pt x="19492" y="395"/>
                    <a:pt x="19456" y="253"/>
                  </a:cubicBezTo>
                  <a:cubicBezTo>
                    <a:pt x="19419" y="112"/>
                    <a:pt x="19298" y="25"/>
                    <a:pt x="19153" y="22"/>
                  </a:cubicBezTo>
                  <a:cubicBezTo>
                    <a:pt x="18299" y="7"/>
                    <a:pt x="17460" y="1"/>
                    <a:pt x="16627"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5" name="Google Shape;925;p21"/>
            <p:cNvSpPr/>
            <p:nvPr/>
          </p:nvSpPr>
          <p:spPr>
            <a:xfrm>
              <a:off x="1525450" y="1248250"/>
              <a:ext cx="429750" cy="5600"/>
            </a:xfrm>
            <a:custGeom>
              <a:avLst/>
              <a:gdLst/>
              <a:ahLst/>
              <a:cxnLst/>
              <a:rect l="l" t="t" r="r" b="b"/>
              <a:pathLst>
                <a:path w="17190" h="224" extrusionOk="0">
                  <a:moveTo>
                    <a:pt x="16505" y="1"/>
                  </a:moveTo>
                  <a:cubicBezTo>
                    <a:pt x="14493" y="1"/>
                    <a:pt x="12482" y="33"/>
                    <a:pt x="10471" y="40"/>
                  </a:cubicBezTo>
                  <a:cubicBezTo>
                    <a:pt x="8244" y="46"/>
                    <a:pt x="6017" y="70"/>
                    <a:pt x="3791" y="84"/>
                  </a:cubicBezTo>
                  <a:cubicBezTo>
                    <a:pt x="3176" y="88"/>
                    <a:pt x="2559" y="93"/>
                    <a:pt x="1944" y="102"/>
                  </a:cubicBezTo>
                  <a:cubicBezTo>
                    <a:pt x="1877" y="102"/>
                    <a:pt x="1810" y="103"/>
                    <a:pt x="1743" y="103"/>
                  </a:cubicBezTo>
                  <a:cubicBezTo>
                    <a:pt x="1527" y="103"/>
                    <a:pt x="1308" y="100"/>
                    <a:pt x="1090" y="100"/>
                  </a:cubicBezTo>
                  <a:cubicBezTo>
                    <a:pt x="732" y="100"/>
                    <a:pt x="374" y="108"/>
                    <a:pt x="24" y="151"/>
                  </a:cubicBezTo>
                  <a:cubicBezTo>
                    <a:pt x="1" y="155"/>
                    <a:pt x="1" y="186"/>
                    <a:pt x="24" y="189"/>
                  </a:cubicBezTo>
                  <a:cubicBezTo>
                    <a:pt x="268" y="215"/>
                    <a:pt x="515" y="223"/>
                    <a:pt x="763" y="223"/>
                  </a:cubicBezTo>
                  <a:cubicBezTo>
                    <a:pt x="1086" y="223"/>
                    <a:pt x="1411" y="210"/>
                    <a:pt x="1729" y="209"/>
                  </a:cubicBezTo>
                  <a:cubicBezTo>
                    <a:pt x="2275" y="206"/>
                    <a:pt x="2820" y="204"/>
                    <a:pt x="3365" y="199"/>
                  </a:cubicBezTo>
                  <a:cubicBezTo>
                    <a:pt x="4477" y="189"/>
                    <a:pt x="5591" y="179"/>
                    <a:pt x="6704" y="168"/>
                  </a:cubicBezTo>
                  <a:cubicBezTo>
                    <a:pt x="8931" y="149"/>
                    <a:pt x="11157" y="115"/>
                    <a:pt x="13384" y="97"/>
                  </a:cubicBezTo>
                  <a:cubicBezTo>
                    <a:pt x="14640" y="87"/>
                    <a:pt x="15894" y="87"/>
                    <a:pt x="17151" y="61"/>
                  </a:cubicBezTo>
                  <a:cubicBezTo>
                    <a:pt x="17189" y="61"/>
                    <a:pt x="17189" y="2"/>
                    <a:pt x="17151" y="2"/>
                  </a:cubicBezTo>
                  <a:cubicBezTo>
                    <a:pt x="16935" y="1"/>
                    <a:pt x="16720" y="1"/>
                    <a:pt x="16505"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6" name="Google Shape;926;p21"/>
            <p:cNvSpPr/>
            <p:nvPr/>
          </p:nvSpPr>
          <p:spPr>
            <a:xfrm>
              <a:off x="1872000" y="1187775"/>
              <a:ext cx="45375" cy="62950"/>
            </a:xfrm>
            <a:custGeom>
              <a:avLst/>
              <a:gdLst/>
              <a:ahLst/>
              <a:cxnLst/>
              <a:rect l="l" t="t" r="r" b="b"/>
              <a:pathLst>
                <a:path w="1815" h="2518" extrusionOk="0">
                  <a:moveTo>
                    <a:pt x="1754" y="0"/>
                  </a:moveTo>
                  <a:cubicBezTo>
                    <a:pt x="1743" y="0"/>
                    <a:pt x="1732" y="4"/>
                    <a:pt x="1722" y="12"/>
                  </a:cubicBezTo>
                  <a:cubicBezTo>
                    <a:pt x="1626" y="92"/>
                    <a:pt x="1551" y="206"/>
                    <a:pt x="1474" y="304"/>
                  </a:cubicBezTo>
                  <a:cubicBezTo>
                    <a:pt x="1405" y="390"/>
                    <a:pt x="1337" y="476"/>
                    <a:pt x="1272" y="564"/>
                  </a:cubicBezTo>
                  <a:cubicBezTo>
                    <a:pt x="1117" y="767"/>
                    <a:pt x="966" y="973"/>
                    <a:pt x="821" y="1182"/>
                  </a:cubicBezTo>
                  <a:cubicBezTo>
                    <a:pt x="533" y="1596"/>
                    <a:pt x="260" y="2020"/>
                    <a:pt x="16" y="2460"/>
                  </a:cubicBezTo>
                  <a:cubicBezTo>
                    <a:pt x="0" y="2491"/>
                    <a:pt x="26" y="2518"/>
                    <a:pt x="51" y="2518"/>
                  </a:cubicBezTo>
                  <a:cubicBezTo>
                    <a:pt x="63" y="2518"/>
                    <a:pt x="75" y="2512"/>
                    <a:pt x="83" y="2499"/>
                  </a:cubicBezTo>
                  <a:cubicBezTo>
                    <a:pt x="348" y="2080"/>
                    <a:pt x="618" y="1662"/>
                    <a:pt x="904" y="1258"/>
                  </a:cubicBezTo>
                  <a:cubicBezTo>
                    <a:pt x="1043" y="1061"/>
                    <a:pt x="1187" y="867"/>
                    <a:pt x="1331" y="675"/>
                  </a:cubicBezTo>
                  <a:cubicBezTo>
                    <a:pt x="1413" y="565"/>
                    <a:pt x="1498" y="455"/>
                    <a:pt x="1584" y="346"/>
                  </a:cubicBezTo>
                  <a:cubicBezTo>
                    <a:pt x="1655" y="256"/>
                    <a:pt x="1741" y="168"/>
                    <a:pt x="1796" y="66"/>
                  </a:cubicBezTo>
                  <a:cubicBezTo>
                    <a:pt x="1814" y="31"/>
                    <a:pt x="1786" y="0"/>
                    <a:pt x="175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7" name="Google Shape;927;p21"/>
            <p:cNvSpPr/>
            <p:nvPr/>
          </p:nvSpPr>
          <p:spPr>
            <a:xfrm>
              <a:off x="1913225" y="1204625"/>
              <a:ext cx="17675" cy="32450"/>
            </a:xfrm>
            <a:custGeom>
              <a:avLst/>
              <a:gdLst/>
              <a:ahLst/>
              <a:cxnLst/>
              <a:rect l="l" t="t" r="r" b="b"/>
              <a:pathLst>
                <a:path w="707" h="1298" extrusionOk="0">
                  <a:moveTo>
                    <a:pt x="396" y="69"/>
                  </a:moveTo>
                  <a:cubicBezTo>
                    <a:pt x="458" y="69"/>
                    <a:pt x="518" y="108"/>
                    <a:pt x="556" y="170"/>
                  </a:cubicBezTo>
                  <a:cubicBezTo>
                    <a:pt x="612" y="260"/>
                    <a:pt x="625" y="380"/>
                    <a:pt x="633" y="483"/>
                  </a:cubicBezTo>
                  <a:cubicBezTo>
                    <a:pt x="649" y="680"/>
                    <a:pt x="631" y="914"/>
                    <a:pt x="536" y="1090"/>
                  </a:cubicBezTo>
                  <a:cubicBezTo>
                    <a:pt x="494" y="1171"/>
                    <a:pt x="412" y="1247"/>
                    <a:pt x="320" y="1247"/>
                  </a:cubicBezTo>
                  <a:cubicBezTo>
                    <a:pt x="302" y="1247"/>
                    <a:pt x="283" y="1244"/>
                    <a:pt x="265" y="1237"/>
                  </a:cubicBezTo>
                  <a:cubicBezTo>
                    <a:pt x="260" y="1236"/>
                    <a:pt x="258" y="1233"/>
                    <a:pt x="254" y="1232"/>
                  </a:cubicBezTo>
                  <a:cubicBezTo>
                    <a:pt x="90" y="1120"/>
                    <a:pt x="105" y="868"/>
                    <a:pt x="120" y="692"/>
                  </a:cubicBezTo>
                  <a:cubicBezTo>
                    <a:pt x="129" y="584"/>
                    <a:pt x="147" y="475"/>
                    <a:pt x="169" y="368"/>
                  </a:cubicBezTo>
                  <a:cubicBezTo>
                    <a:pt x="188" y="276"/>
                    <a:pt x="214" y="168"/>
                    <a:pt x="292" y="107"/>
                  </a:cubicBezTo>
                  <a:cubicBezTo>
                    <a:pt x="326" y="81"/>
                    <a:pt x="361" y="69"/>
                    <a:pt x="396" y="69"/>
                  </a:cubicBezTo>
                  <a:close/>
                  <a:moveTo>
                    <a:pt x="398" y="0"/>
                  </a:moveTo>
                  <a:cubicBezTo>
                    <a:pt x="141" y="0"/>
                    <a:pt x="83" y="365"/>
                    <a:pt x="57" y="554"/>
                  </a:cubicBezTo>
                  <a:cubicBezTo>
                    <a:pt x="31" y="733"/>
                    <a:pt x="0" y="990"/>
                    <a:pt x="106" y="1154"/>
                  </a:cubicBezTo>
                  <a:cubicBezTo>
                    <a:pt x="123" y="1187"/>
                    <a:pt x="145" y="1218"/>
                    <a:pt x="175" y="1244"/>
                  </a:cubicBezTo>
                  <a:cubicBezTo>
                    <a:pt x="220" y="1280"/>
                    <a:pt x="272" y="1298"/>
                    <a:pt x="324" y="1298"/>
                  </a:cubicBezTo>
                  <a:cubicBezTo>
                    <a:pt x="369" y="1298"/>
                    <a:pt x="414" y="1285"/>
                    <a:pt x="456" y="1261"/>
                  </a:cubicBezTo>
                  <a:cubicBezTo>
                    <a:pt x="555" y="1206"/>
                    <a:pt x="609" y="1101"/>
                    <a:pt x="643" y="996"/>
                  </a:cubicBezTo>
                  <a:cubicBezTo>
                    <a:pt x="688" y="865"/>
                    <a:pt x="706" y="724"/>
                    <a:pt x="706" y="586"/>
                  </a:cubicBezTo>
                  <a:cubicBezTo>
                    <a:pt x="706" y="393"/>
                    <a:pt x="674" y="9"/>
                    <a:pt x="408" y="0"/>
                  </a:cubicBezTo>
                  <a:cubicBezTo>
                    <a:pt x="404" y="0"/>
                    <a:pt x="401" y="0"/>
                    <a:pt x="398"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928" name="Google Shape;928;p21"/>
          <p:cNvGrpSpPr/>
          <p:nvPr/>
        </p:nvGrpSpPr>
        <p:grpSpPr>
          <a:xfrm>
            <a:off x="3249238" y="3437869"/>
            <a:ext cx="922706" cy="1321627"/>
            <a:chOff x="240764" y="1214177"/>
            <a:chExt cx="958456" cy="1372691"/>
          </a:xfrm>
        </p:grpSpPr>
        <p:sp>
          <p:nvSpPr>
            <p:cNvPr id="929" name="Google Shape;929;p21"/>
            <p:cNvSpPr/>
            <p:nvPr/>
          </p:nvSpPr>
          <p:spPr>
            <a:xfrm>
              <a:off x="248682" y="1224754"/>
              <a:ext cx="950538" cy="898578"/>
            </a:xfrm>
            <a:custGeom>
              <a:avLst/>
              <a:gdLst/>
              <a:ahLst/>
              <a:cxnLst/>
              <a:rect l="l" t="t" r="r" b="b"/>
              <a:pathLst>
                <a:path w="16446" h="15547" extrusionOk="0">
                  <a:moveTo>
                    <a:pt x="8810" y="0"/>
                  </a:moveTo>
                  <a:cubicBezTo>
                    <a:pt x="7663" y="0"/>
                    <a:pt x="6409" y="128"/>
                    <a:pt x="5118" y="421"/>
                  </a:cubicBezTo>
                  <a:cubicBezTo>
                    <a:pt x="4392" y="585"/>
                    <a:pt x="3716" y="952"/>
                    <a:pt x="3169" y="1432"/>
                  </a:cubicBezTo>
                  <a:cubicBezTo>
                    <a:pt x="2623" y="1909"/>
                    <a:pt x="2270" y="2640"/>
                    <a:pt x="2477" y="3269"/>
                  </a:cubicBezTo>
                  <a:cubicBezTo>
                    <a:pt x="1988" y="3379"/>
                    <a:pt x="1573" y="3717"/>
                    <a:pt x="1288" y="4109"/>
                  </a:cubicBezTo>
                  <a:cubicBezTo>
                    <a:pt x="1004" y="4500"/>
                    <a:pt x="833" y="4945"/>
                    <a:pt x="664" y="5384"/>
                  </a:cubicBezTo>
                  <a:cubicBezTo>
                    <a:pt x="334" y="6241"/>
                    <a:pt x="0" y="7143"/>
                    <a:pt x="145" y="8012"/>
                  </a:cubicBezTo>
                  <a:cubicBezTo>
                    <a:pt x="244" y="8612"/>
                    <a:pt x="563" y="9147"/>
                    <a:pt x="886" y="9663"/>
                  </a:cubicBezTo>
                  <a:cubicBezTo>
                    <a:pt x="1448" y="10566"/>
                    <a:pt x="2079" y="11493"/>
                    <a:pt x="3087" y="11967"/>
                  </a:cubicBezTo>
                  <a:cubicBezTo>
                    <a:pt x="2997" y="11982"/>
                    <a:pt x="2913" y="12032"/>
                    <a:pt x="2860" y="12103"/>
                  </a:cubicBezTo>
                  <a:cubicBezTo>
                    <a:pt x="2749" y="13282"/>
                    <a:pt x="3427" y="14441"/>
                    <a:pt x="4530" y="14968"/>
                  </a:cubicBezTo>
                  <a:cubicBezTo>
                    <a:pt x="4972" y="15180"/>
                    <a:pt x="5468" y="15294"/>
                    <a:pt x="5968" y="15368"/>
                  </a:cubicBezTo>
                  <a:cubicBezTo>
                    <a:pt x="6157" y="15396"/>
                    <a:pt x="6358" y="15413"/>
                    <a:pt x="6560" y="15413"/>
                  </a:cubicBezTo>
                  <a:cubicBezTo>
                    <a:pt x="6972" y="15413"/>
                    <a:pt x="7385" y="15338"/>
                    <a:pt x="7694" y="15120"/>
                  </a:cubicBezTo>
                  <a:cubicBezTo>
                    <a:pt x="8060" y="15406"/>
                    <a:pt x="8575" y="15547"/>
                    <a:pt x="9095" y="15547"/>
                  </a:cubicBezTo>
                  <a:cubicBezTo>
                    <a:pt x="9268" y="15547"/>
                    <a:pt x="9441" y="15531"/>
                    <a:pt x="9610" y="15500"/>
                  </a:cubicBezTo>
                  <a:cubicBezTo>
                    <a:pt x="10152" y="15400"/>
                    <a:pt x="10745" y="15090"/>
                    <a:pt x="10846" y="14591"/>
                  </a:cubicBezTo>
                  <a:cubicBezTo>
                    <a:pt x="10933" y="14689"/>
                    <a:pt x="11137" y="14738"/>
                    <a:pt x="11408" y="14738"/>
                  </a:cubicBezTo>
                  <a:cubicBezTo>
                    <a:pt x="11993" y="14738"/>
                    <a:pt x="12887" y="14511"/>
                    <a:pt x="13557" y="14082"/>
                  </a:cubicBezTo>
                  <a:cubicBezTo>
                    <a:pt x="15188" y="13034"/>
                    <a:pt x="15910" y="10891"/>
                    <a:pt x="15076" y="9346"/>
                  </a:cubicBezTo>
                  <a:cubicBezTo>
                    <a:pt x="15287" y="9338"/>
                    <a:pt x="15493" y="9172"/>
                    <a:pt x="15531" y="8977"/>
                  </a:cubicBezTo>
                  <a:cubicBezTo>
                    <a:pt x="15569" y="9008"/>
                    <a:pt x="15617" y="9021"/>
                    <a:pt x="15668" y="9021"/>
                  </a:cubicBezTo>
                  <a:cubicBezTo>
                    <a:pt x="15760" y="9021"/>
                    <a:pt x="15861" y="8976"/>
                    <a:pt x="15925" y="8908"/>
                  </a:cubicBezTo>
                  <a:cubicBezTo>
                    <a:pt x="16025" y="8803"/>
                    <a:pt x="16058" y="8661"/>
                    <a:pt x="16083" y="8527"/>
                  </a:cubicBezTo>
                  <a:cubicBezTo>
                    <a:pt x="16446" y="6563"/>
                    <a:pt x="15739" y="4526"/>
                    <a:pt x="14240" y="3211"/>
                  </a:cubicBezTo>
                  <a:cubicBezTo>
                    <a:pt x="14110" y="3097"/>
                    <a:pt x="13954" y="2981"/>
                    <a:pt x="13769" y="2981"/>
                  </a:cubicBezTo>
                  <a:cubicBezTo>
                    <a:pt x="13761" y="2981"/>
                    <a:pt x="13752" y="2982"/>
                    <a:pt x="13743" y="2982"/>
                  </a:cubicBezTo>
                  <a:cubicBezTo>
                    <a:pt x="13920" y="2925"/>
                    <a:pt x="14280" y="2772"/>
                    <a:pt x="14379" y="2534"/>
                  </a:cubicBezTo>
                  <a:cubicBezTo>
                    <a:pt x="14914" y="1230"/>
                    <a:pt x="12375" y="0"/>
                    <a:pt x="88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0" name="Google Shape;930;p21"/>
            <p:cNvSpPr/>
            <p:nvPr/>
          </p:nvSpPr>
          <p:spPr>
            <a:xfrm>
              <a:off x="538074" y="1814982"/>
              <a:ext cx="616121" cy="308292"/>
            </a:xfrm>
            <a:custGeom>
              <a:avLst/>
              <a:gdLst/>
              <a:ahLst/>
              <a:cxnLst/>
              <a:rect l="l" t="t" r="r" b="b"/>
              <a:pathLst>
                <a:path w="10660" h="5334" extrusionOk="0">
                  <a:moveTo>
                    <a:pt x="6610" y="1"/>
                  </a:moveTo>
                  <a:cubicBezTo>
                    <a:pt x="5349" y="1"/>
                    <a:pt x="4124" y="116"/>
                    <a:pt x="3601" y="132"/>
                  </a:cubicBezTo>
                  <a:cubicBezTo>
                    <a:pt x="1672" y="190"/>
                    <a:pt x="0" y="2899"/>
                    <a:pt x="1233" y="5186"/>
                  </a:cubicBezTo>
                  <a:cubicBezTo>
                    <a:pt x="1339" y="5195"/>
                    <a:pt x="1446" y="5200"/>
                    <a:pt x="1554" y="5200"/>
                  </a:cubicBezTo>
                  <a:cubicBezTo>
                    <a:pt x="1966" y="5200"/>
                    <a:pt x="2377" y="5125"/>
                    <a:pt x="2687" y="4907"/>
                  </a:cubicBezTo>
                  <a:cubicBezTo>
                    <a:pt x="3053" y="5193"/>
                    <a:pt x="3568" y="5334"/>
                    <a:pt x="4088" y="5334"/>
                  </a:cubicBezTo>
                  <a:cubicBezTo>
                    <a:pt x="4261" y="5334"/>
                    <a:pt x="4434" y="5318"/>
                    <a:pt x="4603" y="5287"/>
                  </a:cubicBezTo>
                  <a:cubicBezTo>
                    <a:pt x="5146" y="5188"/>
                    <a:pt x="5784" y="4982"/>
                    <a:pt x="5884" y="4482"/>
                  </a:cubicBezTo>
                  <a:cubicBezTo>
                    <a:pt x="5913" y="4544"/>
                    <a:pt x="6117" y="4595"/>
                    <a:pt x="6425" y="4595"/>
                  </a:cubicBezTo>
                  <a:cubicBezTo>
                    <a:pt x="7422" y="4595"/>
                    <a:pt x="9504" y="4064"/>
                    <a:pt x="10233" y="1679"/>
                  </a:cubicBezTo>
                  <a:cubicBezTo>
                    <a:pt x="10659" y="284"/>
                    <a:pt x="8591" y="1"/>
                    <a:pt x="6610" y="1"/>
                  </a:cubicBezTo>
                  <a:close/>
                </a:path>
              </a:pathLst>
            </a:custGeom>
            <a:solidFill>
              <a:srgbClr val="6E8A61">
                <a:alpha val="61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931" name="Google Shape;931;p21"/>
            <p:cNvGrpSpPr/>
            <p:nvPr/>
          </p:nvGrpSpPr>
          <p:grpSpPr>
            <a:xfrm>
              <a:off x="714010" y="1778743"/>
              <a:ext cx="56699" cy="808125"/>
              <a:chOff x="714010" y="1778743"/>
              <a:chExt cx="56699" cy="808125"/>
            </a:xfrm>
          </p:grpSpPr>
          <p:sp>
            <p:nvSpPr>
              <p:cNvPr id="932" name="Google Shape;932;p21"/>
              <p:cNvSpPr/>
              <p:nvPr/>
            </p:nvSpPr>
            <p:spPr>
              <a:xfrm>
                <a:off x="714010" y="1778743"/>
                <a:ext cx="56699" cy="808125"/>
              </a:xfrm>
              <a:custGeom>
                <a:avLst/>
                <a:gdLst/>
                <a:ahLst/>
                <a:cxnLst/>
                <a:rect l="l" t="t" r="r" b="b"/>
                <a:pathLst>
                  <a:path w="981" h="13982" extrusionOk="0">
                    <a:moveTo>
                      <a:pt x="196" y="1"/>
                    </a:moveTo>
                    <a:cubicBezTo>
                      <a:pt x="196" y="1"/>
                      <a:pt x="668" y="8066"/>
                      <a:pt x="0" y="13820"/>
                    </a:cubicBezTo>
                    <a:lnTo>
                      <a:pt x="942" y="13981"/>
                    </a:lnTo>
                    <a:cubicBezTo>
                      <a:pt x="235" y="9362"/>
                      <a:pt x="981" y="649"/>
                      <a:pt x="981" y="649"/>
                    </a:cubicBezTo>
                    <a:lnTo>
                      <a:pt x="19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3" name="Google Shape;933;p21"/>
              <p:cNvSpPr/>
              <p:nvPr/>
            </p:nvSpPr>
            <p:spPr>
              <a:xfrm>
                <a:off x="714010" y="1778743"/>
                <a:ext cx="56699" cy="808125"/>
              </a:xfrm>
              <a:custGeom>
                <a:avLst/>
                <a:gdLst/>
                <a:ahLst/>
                <a:cxnLst/>
                <a:rect l="l" t="t" r="r" b="b"/>
                <a:pathLst>
                  <a:path w="981" h="13982" extrusionOk="0">
                    <a:moveTo>
                      <a:pt x="196" y="1"/>
                    </a:moveTo>
                    <a:cubicBezTo>
                      <a:pt x="196" y="1"/>
                      <a:pt x="668" y="8066"/>
                      <a:pt x="0" y="13820"/>
                    </a:cubicBezTo>
                    <a:lnTo>
                      <a:pt x="942" y="13981"/>
                    </a:lnTo>
                    <a:cubicBezTo>
                      <a:pt x="235" y="9362"/>
                      <a:pt x="981" y="649"/>
                      <a:pt x="981" y="649"/>
                    </a:cubicBezTo>
                    <a:lnTo>
                      <a:pt x="196" y="1"/>
                    </a:lnTo>
                    <a:close/>
                  </a:path>
                </a:pathLst>
              </a:custGeom>
              <a:solidFill>
                <a:srgbClr val="8F6027">
                  <a:alpha val="48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934" name="Google Shape;934;p21"/>
            <p:cNvSpPr/>
            <p:nvPr/>
          </p:nvSpPr>
          <p:spPr>
            <a:xfrm>
              <a:off x="673783" y="1234695"/>
              <a:ext cx="430071" cy="225179"/>
            </a:xfrm>
            <a:custGeom>
              <a:avLst/>
              <a:gdLst/>
              <a:ahLst/>
              <a:cxnLst/>
              <a:rect l="l" t="t" r="r" b="b"/>
              <a:pathLst>
                <a:path w="7441" h="3896" extrusionOk="0">
                  <a:moveTo>
                    <a:pt x="3668" y="0"/>
                  </a:moveTo>
                  <a:lnTo>
                    <a:pt x="3620" y="12"/>
                  </a:lnTo>
                  <a:cubicBezTo>
                    <a:pt x="1426" y="607"/>
                    <a:pt x="1" y="1734"/>
                    <a:pt x="305" y="2657"/>
                  </a:cubicBezTo>
                  <a:cubicBezTo>
                    <a:pt x="551" y="3409"/>
                    <a:pt x="1884" y="3896"/>
                    <a:pt x="3682" y="3896"/>
                  </a:cubicBezTo>
                  <a:cubicBezTo>
                    <a:pt x="4353" y="3896"/>
                    <a:pt x="5088" y="3828"/>
                    <a:pt x="5856" y="3681"/>
                  </a:cubicBezTo>
                  <a:cubicBezTo>
                    <a:pt x="6339" y="3589"/>
                    <a:pt x="6789" y="3474"/>
                    <a:pt x="7204" y="3343"/>
                  </a:cubicBezTo>
                  <a:cubicBezTo>
                    <a:pt x="7102" y="3238"/>
                    <a:pt x="6996" y="3136"/>
                    <a:pt x="6886" y="3038"/>
                  </a:cubicBezTo>
                  <a:cubicBezTo>
                    <a:pt x="6755" y="2924"/>
                    <a:pt x="6601" y="2808"/>
                    <a:pt x="6417" y="2808"/>
                  </a:cubicBezTo>
                  <a:cubicBezTo>
                    <a:pt x="6407" y="2808"/>
                    <a:pt x="6398" y="2809"/>
                    <a:pt x="6388" y="2809"/>
                  </a:cubicBezTo>
                  <a:cubicBezTo>
                    <a:pt x="6565" y="2752"/>
                    <a:pt x="6925" y="2599"/>
                    <a:pt x="7024" y="2361"/>
                  </a:cubicBezTo>
                  <a:cubicBezTo>
                    <a:pt x="7440" y="1349"/>
                    <a:pt x="6001" y="382"/>
                    <a:pt x="3668"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5" name="Google Shape;935;p21"/>
            <p:cNvSpPr/>
            <p:nvPr/>
          </p:nvSpPr>
          <p:spPr>
            <a:xfrm>
              <a:off x="784580" y="1450858"/>
              <a:ext cx="394410" cy="449087"/>
            </a:xfrm>
            <a:custGeom>
              <a:avLst/>
              <a:gdLst/>
              <a:ahLst/>
              <a:cxnLst/>
              <a:rect l="l" t="t" r="r" b="b"/>
              <a:pathLst>
                <a:path w="6824" h="7770" extrusionOk="0">
                  <a:moveTo>
                    <a:pt x="1" y="1"/>
                  </a:moveTo>
                  <a:lnTo>
                    <a:pt x="1" y="1"/>
                  </a:lnTo>
                  <a:cubicBezTo>
                    <a:pt x="505" y="488"/>
                    <a:pt x="5364" y="4358"/>
                    <a:pt x="5107" y="6731"/>
                  </a:cubicBezTo>
                  <a:cubicBezTo>
                    <a:pt x="5025" y="7494"/>
                    <a:pt x="5221" y="7770"/>
                    <a:pt x="5497" y="7770"/>
                  </a:cubicBezTo>
                  <a:cubicBezTo>
                    <a:pt x="5685" y="7770"/>
                    <a:pt x="5909" y="7642"/>
                    <a:pt x="6107" y="7453"/>
                  </a:cubicBezTo>
                  <a:cubicBezTo>
                    <a:pt x="6221" y="6755"/>
                    <a:pt x="6135" y="6045"/>
                    <a:pt x="5804" y="5433"/>
                  </a:cubicBezTo>
                  <a:cubicBezTo>
                    <a:pt x="6015" y="5424"/>
                    <a:pt x="6221" y="5259"/>
                    <a:pt x="6260" y="5064"/>
                  </a:cubicBezTo>
                  <a:cubicBezTo>
                    <a:pt x="6298" y="5095"/>
                    <a:pt x="6346" y="5108"/>
                    <a:pt x="6396" y="5108"/>
                  </a:cubicBezTo>
                  <a:cubicBezTo>
                    <a:pt x="6488" y="5108"/>
                    <a:pt x="6589" y="5063"/>
                    <a:pt x="6653" y="4995"/>
                  </a:cubicBezTo>
                  <a:cubicBezTo>
                    <a:pt x="6753" y="4890"/>
                    <a:pt x="6824" y="4749"/>
                    <a:pt x="6811" y="4614"/>
                  </a:cubicBezTo>
                  <a:cubicBezTo>
                    <a:pt x="6677" y="3075"/>
                    <a:pt x="2973" y="119"/>
                    <a:pt x="1"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6" name="Google Shape;936;p21"/>
            <p:cNvSpPr/>
            <p:nvPr/>
          </p:nvSpPr>
          <p:spPr>
            <a:xfrm>
              <a:off x="742851" y="1878328"/>
              <a:ext cx="177034" cy="182987"/>
            </a:xfrm>
            <a:custGeom>
              <a:avLst/>
              <a:gdLst/>
              <a:ahLst/>
              <a:cxnLst/>
              <a:rect l="l" t="t" r="r" b="b"/>
              <a:pathLst>
                <a:path w="3063" h="3166" extrusionOk="0">
                  <a:moveTo>
                    <a:pt x="2919" y="0"/>
                  </a:moveTo>
                  <a:cubicBezTo>
                    <a:pt x="813" y="1200"/>
                    <a:pt x="49" y="2632"/>
                    <a:pt x="49" y="2632"/>
                  </a:cubicBezTo>
                  <a:lnTo>
                    <a:pt x="1" y="3166"/>
                  </a:lnTo>
                  <a:cubicBezTo>
                    <a:pt x="1" y="3166"/>
                    <a:pt x="1230" y="940"/>
                    <a:pt x="3063" y="17"/>
                  </a:cubicBezTo>
                  <a:lnTo>
                    <a:pt x="291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7" name="Google Shape;937;p21"/>
            <p:cNvSpPr/>
            <p:nvPr/>
          </p:nvSpPr>
          <p:spPr>
            <a:xfrm>
              <a:off x="571597" y="1810127"/>
              <a:ext cx="178710" cy="212348"/>
            </a:xfrm>
            <a:custGeom>
              <a:avLst/>
              <a:gdLst/>
              <a:ahLst/>
              <a:cxnLst/>
              <a:rect l="l" t="t" r="r" b="b"/>
              <a:pathLst>
                <a:path w="3092" h="3674" extrusionOk="0">
                  <a:moveTo>
                    <a:pt x="1" y="1"/>
                  </a:moveTo>
                  <a:lnTo>
                    <a:pt x="1" y="1"/>
                  </a:lnTo>
                  <a:cubicBezTo>
                    <a:pt x="2388" y="1208"/>
                    <a:pt x="2978" y="3673"/>
                    <a:pt x="2978" y="3673"/>
                  </a:cubicBezTo>
                  <a:lnTo>
                    <a:pt x="3091" y="2993"/>
                  </a:lnTo>
                  <a:cubicBezTo>
                    <a:pt x="3091" y="2993"/>
                    <a:pt x="1982" y="1023"/>
                    <a:pt x="170" y="21"/>
                  </a:cubicBez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8" name="Google Shape;938;p21"/>
            <p:cNvSpPr/>
            <p:nvPr/>
          </p:nvSpPr>
          <p:spPr>
            <a:xfrm>
              <a:off x="499350" y="1905493"/>
              <a:ext cx="245639" cy="219515"/>
            </a:xfrm>
            <a:custGeom>
              <a:avLst/>
              <a:gdLst/>
              <a:ahLst/>
              <a:cxnLst/>
              <a:rect l="l" t="t" r="r" b="b"/>
              <a:pathLst>
                <a:path w="4250" h="3798" extrusionOk="0">
                  <a:moveTo>
                    <a:pt x="1" y="0"/>
                  </a:moveTo>
                  <a:lnTo>
                    <a:pt x="1" y="0"/>
                  </a:lnTo>
                  <a:cubicBezTo>
                    <a:pt x="3355" y="1892"/>
                    <a:pt x="4191" y="3797"/>
                    <a:pt x="4191" y="3797"/>
                  </a:cubicBezTo>
                  <a:lnTo>
                    <a:pt x="4250" y="3295"/>
                  </a:lnTo>
                  <a:cubicBezTo>
                    <a:pt x="4250" y="3295"/>
                    <a:pt x="3189" y="1741"/>
                    <a:pt x="208" y="11"/>
                  </a:cubicBez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9" name="Google Shape;939;p21"/>
            <p:cNvSpPr/>
            <p:nvPr/>
          </p:nvSpPr>
          <p:spPr>
            <a:xfrm>
              <a:off x="783945" y="1949535"/>
              <a:ext cx="165937" cy="43059"/>
            </a:xfrm>
            <a:custGeom>
              <a:avLst/>
              <a:gdLst/>
              <a:ahLst/>
              <a:cxnLst/>
              <a:rect l="l" t="t" r="r" b="b"/>
              <a:pathLst>
                <a:path w="2871" h="745" extrusionOk="0">
                  <a:moveTo>
                    <a:pt x="2689" y="1"/>
                  </a:moveTo>
                  <a:cubicBezTo>
                    <a:pt x="1325" y="1"/>
                    <a:pt x="305" y="457"/>
                    <a:pt x="305" y="457"/>
                  </a:cubicBezTo>
                  <a:lnTo>
                    <a:pt x="0" y="745"/>
                  </a:lnTo>
                  <a:cubicBezTo>
                    <a:pt x="0" y="745"/>
                    <a:pt x="1173" y="60"/>
                    <a:pt x="2659" y="60"/>
                  </a:cubicBezTo>
                  <a:cubicBezTo>
                    <a:pt x="2729" y="60"/>
                    <a:pt x="2799" y="62"/>
                    <a:pt x="2871" y="65"/>
                  </a:cubicBezTo>
                  <a:lnTo>
                    <a:pt x="2840" y="3"/>
                  </a:lnTo>
                  <a:cubicBezTo>
                    <a:pt x="2789" y="1"/>
                    <a:pt x="2739" y="1"/>
                    <a:pt x="26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0" name="Google Shape;940;p21"/>
            <p:cNvSpPr/>
            <p:nvPr/>
          </p:nvSpPr>
          <p:spPr>
            <a:xfrm>
              <a:off x="742908" y="2156855"/>
              <a:ext cx="82072" cy="98082"/>
            </a:xfrm>
            <a:custGeom>
              <a:avLst/>
              <a:gdLst/>
              <a:ahLst/>
              <a:cxnLst/>
              <a:rect l="l" t="t" r="r" b="b"/>
              <a:pathLst>
                <a:path w="1420" h="1697" extrusionOk="0">
                  <a:moveTo>
                    <a:pt x="1359" y="1"/>
                  </a:moveTo>
                  <a:cubicBezTo>
                    <a:pt x="390" y="508"/>
                    <a:pt x="5" y="1337"/>
                    <a:pt x="5" y="1337"/>
                  </a:cubicBezTo>
                  <a:lnTo>
                    <a:pt x="1" y="1697"/>
                  </a:lnTo>
                  <a:cubicBezTo>
                    <a:pt x="1" y="1697"/>
                    <a:pt x="335" y="576"/>
                    <a:pt x="1420" y="42"/>
                  </a:cubicBezTo>
                  <a:lnTo>
                    <a:pt x="13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1" name="Google Shape;941;p21"/>
            <p:cNvSpPr/>
            <p:nvPr/>
          </p:nvSpPr>
          <p:spPr>
            <a:xfrm>
              <a:off x="725396" y="1778628"/>
              <a:ext cx="45313" cy="392272"/>
            </a:xfrm>
            <a:custGeom>
              <a:avLst/>
              <a:gdLst/>
              <a:ahLst/>
              <a:cxnLst/>
              <a:rect l="l" t="t" r="r" b="b"/>
              <a:pathLst>
                <a:path w="784" h="6787" extrusionOk="0">
                  <a:moveTo>
                    <a:pt x="0" y="1"/>
                  </a:moveTo>
                  <a:lnTo>
                    <a:pt x="0" y="1"/>
                  </a:lnTo>
                  <a:cubicBezTo>
                    <a:pt x="0" y="1"/>
                    <a:pt x="167" y="2882"/>
                    <a:pt x="161" y="6426"/>
                  </a:cubicBezTo>
                  <a:cubicBezTo>
                    <a:pt x="262" y="6540"/>
                    <a:pt x="364" y="6662"/>
                    <a:pt x="464" y="6787"/>
                  </a:cubicBezTo>
                  <a:cubicBezTo>
                    <a:pt x="541" y="3491"/>
                    <a:pt x="784" y="649"/>
                    <a:pt x="784" y="649"/>
                  </a:cubicBez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2" name="Google Shape;942;p21"/>
            <p:cNvSpPr/>
            <p:nvPr/>
          </p:nvSpPr>
          <p:spPr>
            <a:xfrm>
              <a:off x="581422" y="1444211"/>
              <a:ext cx="616295" cy="531390"/>
            </a:xfrm>
            <a:custGeom>
              <a:avLst/>
              <a:gdLst/>
              <a:ahLst/>
              <a:cxnLst/>
              <a:rect l="l" t="t" r="r" b="b"/>
              <a:pathLst>
                <a:path w="10663" h="9194" extrusionOk="0">
                  <a:moveTo>
                    <a:pt x="2983" y="1"/>
                  </a:moveTo>
                  <a:cubicBezTo>
                    <a:pt x="1230" y="1"/>
                    <a:pt x="0" y="1453"/>
                    <a:pt x="472" y="3458"/>
                  </a:cubicBezTo>
                  <a:cubicBezTo>
                    <a:pt x="944" y="5459"/>
                    <a:pt x="3968" y="9193"/>
                    <a:pt x="7168" y="9193"/>
                  </a:cubicBezTo>
                  <a:cubicBezTo>
                    <a:pt x="7240" y="9193"/>
                    <a:pt x="7312" y="9191"/>
                    <a:pt x="7384" y="9187"/>
                  </a:cubicBezTo>
                  <a:cubicBezTo>
                    <a:pt x="10663" y="9011"/>
                    <a:pt x="9935" y="5888"/>
                    <a:pt x="8380" y="3530"/>
                  </a:cubicBezTo>
                  <a:cubicBezTo>
                    <a:pt x="7026" y="1477"/>
                    <a:pt x="4865" y="150"/>
                    <a:pt x="3262" y="13"/>
                  </a:cubicBezTo>
                  <a:cubicBezTo>
                    <a:pt x="3168" y="5"/>
                    <a:pt x="3075" y="1"/>
                    <a:pt x="29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3" name="Google Shape;943;p21"/>
            <p:cNvSpPr/>
            <p:nvPr/>
          </p:nvSpPr>
          <p:spPr>
            <a:xfrm>
              <a:off x="591074" y="1473977"/>
              <a:ext cx="585026" cy="501567"/>
            </a:xfrm>
            <a:custGeom>
              <a:avLst/>
              <a:gdLst/>
              <a:ahLst/>
              <a:cxnLst/>
              <a:rect l="l" t="t" r="r" b="b"/>
              <a:pathLst>
                <a:path w="10122" h="8678" extrusionOk="0">
                  <a:moveTo>
                    <a:pt x="1193" y="0"/>
                  </a:moveTo>
                  <a:cubicBezTo>
                    <a:pt x="403" y="594"/>
                    <a:pt x="0" y="1653"/>
                    <a:pt x="303" y="2942"/>
                  </a:cubicBezTo>
                  <a:cubicBezTo>
                    <a:pt x="774" y="4944"/>
                    <a:pt x="3797" y="8677"/>
                    <a:pt x="6996" y="8677"/>
                  </a:cubicBezTo>
                  <a:cubicBezTo>
                    <a:pt x="7069" y="8677"/>
                    <a:pt x="7142" y="8675"/>
                    <a:pt x="7214" y="8671"/>
                  </a:cubicBezTo>
                  <a:cubicBezTo>
                    <a:pt x="10121" y="8516"/>
                    <a:pt x="9880" y="6046"/>
                    <a:pt x="8705" y="3845"/>
                  </a:cubicBezTo>
                  <a:lnTo>
                    <a:pt x="8705" y="3845"/>
                  </a:lnTo>
                  <a:cubicBezTo>
                    <a:pt x="8371" y="4013"/>
                    <a:pt x="7944" y="4121"/>
                    <a:pt x="7408" y="4150"/>
                  </a:cubicBezTo>
                  <a:cubicBezTo>
                    <a:pt x="7336" y="4154"/>
                    <a:pt x="7265" y="4156"/>
                    <a:pt x="7193" y="4156"/>
                  </a:cubicBezTo>
                  <a:cubicBezTo>
                    <a:pt x="4724" y="4156"/>
                    <a:pt x="2362" y="1935"/>
                    <a:pt x="1193"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4" name="Google Shape;944;p21"/>
            <p:cNvSpPr/>
            <p:nvPr/>
          </p:nvSpPr>
          <p:spPr>
            <a:xfrm>
              <a:off x="381443" y="1214177"/>
              <a:ext cx="762754" cy="234311"/>
            </a:xfrm>
            <a:custGeom>
              <a:avLst/>
              <a:gdLst/>
              <a:ahLst/>
              <a:cxnLst/>
              <a:rect l="l" t="t" r="r" b="b"/>
              <a:pathLst>
                <a:path w="13197" h="4054" extrusionOk="0">
                  <a:moveTo>
                    <a:pt x="6403" y="1"/>
                  </a:moveTo>
                  <a:cubicBezTo>
                    <a:pt x="3129" y="1"/>
                    <a:pt x="519" y="1262"/>
                    <a:pt x="170" y="2695"/>
                  </a:cubicBezTo>
                  <a:cubicBezTo>
                    <a:pt x="0" y="3391"/>
                    <a:pt x="2537" y="4053"/>
                    <a:pt x="5724" y="4053"/>
                  </a:cubicBezTo>
                  <a:cubicBezTo>
                    <a:pt x="7076" y="4053"/>
                    <a:pt x="8546" y="3934"/>
                    <a:pt x="9975" y="3647"/>
                  </a:cubicBezTo>
                  <a:cubicBezTo>
                    <a:pt x="13196" y="3001"/>
                    <a:pt x="12705" y="1460"/>
                    <a:pt x="10914" y="804"/>
                  </a:cubicBezTo>
                  <a:cubicBezTo>
                    <a:pt x="9372" y="239"/>
                    <a:pt x="7825" y="1"/>
                    <a:pt x="64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5" name="Google Shape;945;p21"/>
            <p:cNvSpPr/>
            <p:nvPr/>
          </p:nvSpPr>
          <p:spPr>
            <a:xfrm>
              <a:off x="240764" y="1381848"/>
              <a:ext cx="682184" cy="546533"/>
            </a:xfrm>
            <a:custGeom>
              <a:avLst/>
              <a:gdLst/>
              <a:ahLst/>
              <a:cxnLst/>
              <a:rect l="l" t="t" r="r" b="b"/>
              <a:pathLst>
                <a:path w="11803" h="9456" extrusionOk="0">
                  <a:moveTo>
                    <a:pt x="4999" y="0"/>
                  </a:moveTo>
                  <a:cubicBezTo>
                    <a:pt x="3593" y="0"/>
                    <a:pt x="2268" y="383"/>
                    <a:pt x="1414" y="1292"/>
                  </a:cubicBezTo>
                  <a:cubicBezTo>
                    <a:pt x="797" y="1948"/>
                    <a:pt x="0" y="4068"/>
                    <a:pt x="281" y="5296"/>
                  </a:cubicBezTo>
                  <a:cubicBezTo>
                    <a:pt x="1234" y="9456"/>
                    <a:pt x="3730" y="9418"/>
                    <a:pt x="4351" y="9447"/>
                  </a:cubicBezTo>
                  <a:cubicBezTo>
                    <a:pt x="4426" y="9451"/>
                    <a:pt x="4500" y="9453"/>
                    <a:pt x="4575" y="9453"/>
                  </a:cubicBezTo>
                  <a:cubicBezTo>
                    <a:pt x="7840" y="9453"/>
                    <a:pt x="10831" y="6064"/>
                    <a:pt x="11263" y="4248"/>
                  </a:cubicBezTo>
                  <a:cubicBezTo>
                    <a:pt x="11802" y="1975"/>
                    <a:pt x="8192" y="0"/>
                    <a:pt x="4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6" name="Google Shape;946;p21"/>
            <p:cNvSpPr/>
            <p:nvPr/>
          </p:nvSpPr>
          <p:spPr>
            <a:xfrm>
              <a:off x="255386" y="1342372"/>
              <a:ext cx="386839" cy="284768"/>
            </a:xfrm>
            <a:custGeom>
              <a:avLst/>
              <a:gdLst/>
              <a:ahLst/>
              <a:cxnLst/>
              <a:rect l="l" t="t" r="r" b="b"/>
              <a:pathLst>
                <a:path w="6693" h="4927" extrusionOk="0">
                  <a:moveTo>
                    <a:pt x="6693" y="943"/>
                  </a:moveTo>
                  <a:cubicBezTo>
                    <a:pt x="6693" y="943"/>
                    <a:pt x="6693" y="943"/>
                    <a:pt x="6693" y="943"/>
                  </a:cubicBezTo>
                  <a:cubicBezTo>
                    <a:pt x="6693" y="943"/>
                    <a:pt x="6693" y="943"/>
                    <a:pt x="6693" y="943"/>
                  </a:cubicBezTo>
                  <a:close/>
                  <a:moveTo>
                    <a:pt x="2558" y="1"/>
                  </a:moveTo>
                  <a:cubicBezTo>
                    <a:pt x="2464" y="157"/>
                    <a:pt x="2393" y="315"/>
                    <a:pt x="2353" y="477"/>
                  </a:cubicBezTo>
                  <a:cubicBezTo>
                    <a:pt x="2309" y="656"/>
                    <a:pt x="2448" y="832"/>
                    <a:pt x="2728" y="997"/>
                  </a:cubicBezTo>
                  <a:cubicBezTo>
                    <a:pt x="2122" y="1207"/>
                    <a:pt x="1585" y="1526"/>
                    <a:pt x="1162" y="1975"/>
                  </a:cubicBezTo>
                  <a:cubicBezTo>
                    <a:pt x="698" y="2466"/>
                    <a:pt x="134" y="3782"/>
                    <a:pt x="0" y="4926"/>
                  </a:cubicBezTo>
                  <a:cubicBezTo>
                    <a:pt x="867" y="2426"/>
                    <a:pt x="3579" y="934"/>
                    <a:pt x="6320" y="934"/>
                  </a:cubicBezTo>
                  <a:cubicBezTo>
                    <a:pt x="6444" y="934"/>
                    <a:pt x="6568" y="937"/>
                    <a:pt x="6693" y="943"/>
                  </a:cubicBezTo>
                  <a:lnTo>
                    <a:pt x="6693" y="943"/>
                  </a:lnTo>
                  <a:cubicBezTo>
                    <a:pt x="6682" y="942"/>
                    <a:pt x="2546" y="736"/>
                    <a:pt x="2558"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7" name="Google Shape;947;p21"/>
            <p:cNvSpPr/>
            <p:nvPr/>
          </p:nvSpPr>
          <p:spPr>
            <a:xfrm>
              <a:off x="333702" y="1375201"/>
              <a:ext cx="45429" cy="40343"/>
            </a:xfrm>
            <a:custGeom>
              <a:avLst/>
              <a:gdLst/>
              <a:ahLst/>
              <a:cxnLst/>
              <a:rect l="l" t="t" r="r" b="b"/>
              <a:pathLst>
                <a:path w="786" h="698" extrusionOk="0">
                  <a:moveTo>
                    <a:pt x="82" y="1"/>
                  </a:moveTo>
                  <a:cubicBezTo>
                    <a:pt x="82" y="1"/>
                    <a:pt x="1" y="565"/>
                    <a:pt x="237" y="674"/>
                  </a:cubicBezTo>
                  <a:cubicBezTo>
                    <a:pt x="272" y="691"/>
                    <a:pt x="303" y="697"/>
                    <a:pt x="330" y="697"/>
                  </a:cubicBezTo>
                  <a:cubicBezTo>
                    <a:pt x="439" y="697"/>
                    <a:pt x="487" y="589"/>
                    <a:pt x="487" y="589"/>
                  </a:cubicBezTo>
                  <a:cubicBezTo>
                    <a:pt x="785" y="526"/>
                    <a:pt x="523" y="186"/>
                    <a:pt x="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8" name="Google Shape;948;p21"/>
            <p:cNvSpPr/>
            <p:nvPr/>
          </p:nvSpPr>
          <p:spPr>
            <a:xfrm>
              <a:off x="354047" y="1343413"/>
              <a:ext cx="34563" cy="37395"/>
            </a:xfrm>
            <a:custGeom>
              <a:avLst/>
              <a:gdLst/>
              <a:ahLst/>
              <a:cxnLst/>
              <a:rect l="l" t="t" r="r" b="b"/>
              <a:pathLst>
                <a:path w="598" h="647" extrusionOk="0">
                  <a:moveTo>
                    <a:pt x="213" y="1"/>
                  </a:moveTo>
                  <a:cubicBezTo>
                    <a:pt x="213" y="1"/>
                    <a:pt x="1" y="433"/>
                    <a:pt x="128" y="591"/>
                  </a:cubicBezTo>
                  <a:cubicBezTo>
                    <a:pt x="161" y="632"/>
                    <a:pt x="194" y="646"/>
                    <a:pt x="224" y="646"/>
                  </a:cubicBezTo>
                  <a:cubicBezTo>
                    <a:pt x="290" y="646"/>
                    <a:pt x="340" y="577"/>
                    <a:pt x="340" y="577"/>
                  </a:cubicBezTo>
                  <a:cubicBezTo>
                    <a:pt x="348" y="578"/>
                    <a:pt x="355" y="578"/>
                    <a:pt x="362" y="578"/>
                  </a:cubicBezTo>
                  <a:cubicBezTo>
                    <a:pt x="597" y="578"/>
                    <a:pt x="465" y="213"/>
                    <a:pt x="2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9" name="Google Shape;949;p21"/>
            <p:cNvSpPr/>
            <p:nvPr/>
          </p:nvSpPr>
          <p:spPr>
            <a:xfrm>
              <a:off x="304919" y="1414966"/>
              <a:ext cx="25951" cy="13582"/>
            </a:xfrm>
            <a:custGeom>
              <a:avLst/>
              <a:gdLst/>
              <a:ahLst/>
              <a:cxnLst/>
              <a:rect l="l" t="t" r="r" b="b"/>
              <a:pathLst>
                <a:path w="449" h="235" extrusionOk="0">
                  <a:moveTo>
                    <a:pt x="228" y="1"/>
                  </a:moveTo>
                  <a:cubicBezTo>
                    <a:pt x="157" y="1"/>
                    <a:pt x="74" y="15"/>
                    <a:pt x="0" y="43"/>
                  </a:cubicBezTo>
                  <a:cubicBezTo>
                    <a:pt x="0" y="43"/>
                    <a:pt x="188" y="234"/>
                    <a:pt x="318" y="234"/>
                  </a:cubicBezTo>
                  <a:cubicBezTo>
                    <a:pt x="326" y="234"/>
                    <a:pt x="333" y="233"/>
                    <a:pt x="341" y="232"/>
                  </a:cubicBezTo>
                  <a:cubicBezTo>
                    <a:pt x="448" y="212"/>
                    <a:pt x="385" y="122"/>
                    <a:pt x="385" y="122"/>
                  </a:cubicBezTo>
                  <a:cubicBezTo>
                    <a:pt x="435" y="41"/>
                    <a:pt x="348" y="1"/>
                    <a:pt x="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0" name="Google Shape;950;p21"/>
            <p:cNvSpPr/>
            <p:nvPr/>
          </p:nvSpPr>
          <p:spPr>
            <a:xfrm>
              <a:off x="323356" y="1680199"/>
              <a:ext cx="547285" cy="253037"/>
            </a:xfrm>
            <a:custGeom>
              <a:avLst/>
              <a:gdLst/>
              <a:ahLst/>
              <a:cxnLst/>
              <a:rect l="l" t="t" r="r" b="b"/>
              <a:pathLst>
                <a:path w="9469" h="4378" extrusionOk="0">
                  <a:moveTo>
                    <a:pt x="9468" y="0"/>
                  </a:moveTo>
                  <a:lnTo>
                    <a:pt x="9468" y="0"/>
                  </a:lnTo>
                  <a:cubicBezTo>
                    <a:pt x="7922" y="1606"/>
                    <a:pt x="5260" y="3239"/>
                    <a:pt x="2430" y="3239"/>
                  </a:cubicBezTo>
                  <a:cubicBezTo>
                    <a:pt x="2338" y="3239"/>
                    <a:pt x="2246" y="3237"/>
                    <a:pt x="2153" y="3233"/>
                  </a:cubicBezTo>
                  <a:cubicBezTo>
                    <a:pt x="1794" y="3220"/>
                    <a:pt x="938" y="3219"/>
                    <a:pt x="1" y="2815"/>
                  </a:cubicBezTo>
                  <a:lnTo>
                    <a:pt x="1" y="2815"/>
                  </a:lnTo>
                  <a:cubicBezTo>
                    <a:pt x="1106" y="4275"/>
                    <a:pt x="2524" y="4352"/>
                    <a:pt x="2964" y="4373"/>
                  </a:cubicBezTo>
                  <a:cubicBezTo>
                    <a:pt x="3035" y="4376"/>
                    <a:pt x="3107" y="4378"/>
                    <a:pt x="3179" y="4378"/>
                  </a:cubicBezTo>
                  <a:cubicBezTo>
                    <a:pt x="5951" y="4378"/>
                    <a:pt x="8489" y="1852"/>
                    <a:pt x="9468"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1" name="Google Shape;951;p21"/>
            <p:cNvSpPr/>
            <p:nvPr/>
          </p:nvSpPr>
          <p:spPr>
            <a:xfrm>
              <a:off x="810878" y="1853880"/>
              <a:ext cx="329793" cy="128137"/>
            </a:xfrm>
            <a:custGeom>
              <a:avLst/>
              <a:gdLst/>
              <a:ahLst/>
              <a:cxnLst/>
              <a:rect l="l" t="t" r="r" b="b"/>
              <a:pathLst>
                <a:path w="5706" h="2217" extrusionOk="0">
                  <a:moveTo>
                    <a:pt x="3781" y="1"/>
                  </a:moveTo>
                  <a:cubicBezTo>
                    <a:pt x="3655" y="1"/>
                    <a:pt x="3527" y="4"/>
                    <a:pt x="3400" y="8"/>
                  </a:cubicBezTo>
                  <a:cubicBezTo>
                    <a:pt x="2238" y="49"/>
                    <a:pt x="0" y="376"/>
                    <a:pt x="167" y="943"/>
                  </a:cubicBezTo>
                  <a:cubicBezTo>
                    <a:pt x="292" y="1373"/>
                    <a:pt x="2288" y="2217"/>
                    <a:pt x="3463" y="2217"/>
                  </a:cubicBezTo>
                  <a:cubicBezTo>
                    <a:pt x="3490" y="2217"/>
                    <a:pt x="3516" y="2216"/>
                    <a:pt x="3542" y="2215"/>
                  </a:cubicBezTo>
                  <a:cubicBezTo>
                    <a:pt x="4705" y="2175"/>
                    <a:pt x="5437" y="1493"/>
                    <a:pt x="5554" y="916"/>
                  </a:cubicBezTo>
                  <a:cubicBezTo>
                    <a:pt x="5705" y="173"/>
                    <a:pt x="4802" y="1"/>
                    <a:pt x="37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2" name="Google Shape;952;p21"/>
            <p:cNvSpPr/>
            <p:nvPr/>
          </p:nvSpPr>
          <p:spPr>
            <a:xfrm>
              <a:off x="831743" y="1720137"/>
              <a:ext cx="43984" cy="42597"/>
            </a:xfrm>
            <a:custGeom>
              <a:avLst/>
              <a:gdLst/>
              <a:ahLst/>
              <a:cxnLst/>
              <a:rect l="l" t="t" r="r" b="b"/>
              <a:pathLst>
                <a:path w="761" h="737" extrusionOk="0">
                  <a:moveTo>
                    <a:pt x="446" y="1"/>
                  </a:moveTo>
                  <a:cubicBezTo>
                    <a:pt x="361" y="1"/>
                    <a:pt x="301" y="71"/>
                    <a:pt x="301" y="71"/>
                  </a:cubicBezTo>
                  <a:cubicBezTo>
                    <a:pt x="296" y="70"/>
                    <a:pt x="291" y="70"/>
                    <a:pt x="286" y="70"/>
                  </a:cubicBezTo>
                  <a:cubicBezTo>
                    <a:pt x="1" y="70"/>
                    <a:pt x="152" y="452"/>
                    <a:pt x="512" y="737"/>
                  </a:cubicBezTo>
                  <a:cubicBezTo>
                    <a:pt x="512" y="737"/>
                    <a:pt x="761" y="215"/>
                    <a:pt x="567" y="51"/>
                  </a:cubicBezTo>
                  <a:cubicBezTo>
                    <a:pt x="523" y="14"/>
                    <a:pt x="482" y="1"/>
                    <a:pt x="4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3" name="Google Shape;953;p21"/>
            <p:cNvSpPr/>
            <p:nvPr/>
          </p:nvSpPr>
          <p:spPr>
            <a:xfrm>
              <a:off x="813826" y="1750076"/>
              <a:ext cx="30517" cy="36355"/>
            </a:xfrm>
            <a:custGeom>
              <a:avLst/>
              <a:gdLst/>
              <a:ahLst/>
              <a:cxnLst/>
              <a:rect l="l" t="t" r="r" b="b"/>
              <a:pathLst>
                <a:path w="528" h="629" extrusionOk="0">
                  <a:moveTo>
                    <a:pt x="351" y="1"/>
                  </a:moveTo>
                  <a:cubicBezTo>
                    <a:pt x="296" y="1"/>
                    <a:pt x="244" y="41"/>
                    <a:pt x="244" y="41"/>
                  </a:cubicBezTo>
                  <a:cubicBezTo>
                    <a:pt x="221" y="32"/>
                    <a:pt x="200" y="28"/>
                    <a:pt x="181" y="28"/>
                  </a:cubicBezTo>
                  <a:cubicBezTo>
                    <a:pt x="1" y="28"/>
                    <a:pt x="28" y="380"/>
                    <a:pt x="194" y="629"/>
                  </a:cubicBezTo>
                  <a:cubicBezTo>
                    <a:pt x="194" y="629"/>
                    <a:pt x="528" y="266"/>
                    <a:pt x="453" y="82"/>
                  </a:cubicBezTo>
                  <a:cubicBezTo>
                    <a:pt x="428" y="19"/>
                    <a:pt x="389" y="1"/>
                    <a:pt x="3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4" name="Google Shape;954;p21"/>
            <p:cNvSpPr/>
            <p:nvPr/>
          </p:nvSpPr>
          <p:spPr>
            <a:xfrm>
              <a:off x="880351" y="1715051"/>
              <a:ext cx="25893" cy="15779"/>
            </a:xfrm>
            <a:custGeom>
              <a:avLst/>
              <a:gdLst/>
              <a:ahLst/>
              <a:cxnLst/>
              <a:rect l="l" t="t" r="r" b="b"/>
              <a:pathLst>
                <a:path w="448" h="273" extrusionOk="0">
                  <a:moveTo>
                    <a:pt x="167" y="1"/>
                  </a:moveTo>
                  <a:cubicBezTo>
                    <a:pt x="72" y="1"/>
                    <a:pt x="103" y="96"/>
                    <a:pt x="103" y="96"/>
                  </a:cubicBezTo>
                  <a:cubicBezTo>
                    <a:pt x="0" y="188"/>
                    <a:pt x="188" y="273"/>
                    <a:pt x="381" y="273"/>
                  </a:cubicBezTo>
                  <a:cubicBezTo>
                    <a:pt x="403" y="273"/>
                    <a:pt x="426" y="272"/>
                    <a:pt x="448" y="269"/>
                  </a:cubicBezTo>
                  <a:cubicBezTo>
                    <a:pt x="448" y="269"/>
                    <a:pt x="310" y="9"/>
                    <a:pt x="179" y="1"/>
                  </a:cubicBezTo>
                  <a:cubicBezTo>
                    <a:pt x="175" y="1"/>
                    <a:pt x="171" y="1"/>
                    <a:pt x="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5" name="Google Shape;955;p21"/>
            <p:cNvSpPr/>
            <p:nvPr/>
          </p:nvSpPr>
          <p:spPr>
            <a:xfrm>
              <a:off x="928843" y="1478543"/>
              <a:ext cx="45544" cy="31153"/>
            </a:xfrm>
            <a:custGeom>
              <a:avLst/>
              <a:gdLst/>
              <a:ahLst/>
              <a:cxnLst/>
              <a:rect l="l" t="t" r="r" b="b"/>
              <a:pathLst>
                <a:path w="788" h="539" extrusionOk="0">
                  <a:moveTo>
                    <a:pt x="781" y="0"/>
                  </a:moveTo>
                  <a:cubicBezTo>
                    <a:pt x="713" y="0"/>
                    <a:pt x="157" y="7"/>
                    <a:pt x="70" y="220"/>
                  </a:cubicBezTo>
                  <a:cubicBezTo>
                    <a:pt x="1" y="388"/>
                    <a:pt x="193" y="436"/>
                    <a:pt x="193" y="436"/>
                  </a:cubicBezTo>
                  <a:cubicBezTo>
                    <a:pt x="221" y="507"/>
                    <a:pt x="266" y="538"/>
                    <a:pt x="320" y="538"/>
                  </a:cubicBezTo>
                  <a:cubicBezTo>
                    <a:pt x="466" y="538"/>
                    <a:pt x="677" y="308"/>
                    <a:pt x="787" y="1"/>
                  </a:cubicBezTo>
                  <a:cubicBezTo>
                    <a:pt x="787" y="1"/>
                    <a:pt x="785" y="0"/>
                    <a:pt x="781"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6" name="Google Shape;956;p21"/>
            <p:cNvSpPr/>
            <p:nvPr/>
          </p:nvSpPr>
          <p:spPr>
            <a:xfrm>
              <a:off x="966931" y="1496229"/>
              <a:ext cx="45544" cy="21154"/>
            </a:xfrm>
            <a:custGeom>
              <a:avLst/>
              <a:gdLst/>
              <a:ahLst/>
              <a:cxnLst/>
              <a:rect l="l" t="t" r="r" b="b"/>
              <a:pathLst>
                <a:path w="788" h="366" extrusionOk="0">
                  <a:moveTo>
                    <a:pt x="361" y="0"/>
                  </a:moveTo>
                  <a:cubicBezTo>
                    <a:pt x="268" y="0"/>
                    <a:pt x="183" y="15"/>
                    <a:pt x="133" y="57"/>
                  </a:cubicBezTo>
                  <a:cubicBezTo>
                    <a:pt x="1" y="169"/>
                    <a:pt x="172" y="248"/>
                    <a:pt x="172" y="248"/>
                  </a:cubicBezTo>
                  <a:cubicBezTo>
                    <a:pt x="174" y="331"/>
                    <a:pt x="222" y="366"/>
                    <a:pt x="293" y="366"/>
                  </a:cubicBezTo>
                  <a:cubicBezTo>
                    <a:pt x="430" y="366"/>
                    <a:pt x="650" y="236"/>
                    <a:pt x="787" y="66"/>
                  </a:cubicBezTo>
                  <a:cubicBezTo>
                    <a:pt x="787" y="66"/>
                    <a:pt x="557" y="0"/>
                    <a:pt x="361"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7" name="Google Shape;957;p21"/>
            <p:cNvSpPr/>
            <p:nvPr/>
          </p:nvSpPr>
          <p:spPr>
            <a:xfrm>
              <a:off x="912197" y="1453286"/>
              <a:ext cx="18322" cy="22021"/>
            </a:xfrm>
            <a:custGeom>
              <a:avLst/>
              <a:gdLst/>
              <a:ahLst/>
              <a:cxnLst/>
              <a:rect l="l" t="t" r="r" b="b"/>
              <a:pathLst>
                <a:path w="317" h="381" extrusionOk="0">
                  <a:moveTo>
                    <a:pt x="210" y="0"/>
                  </a:moveTo>
                  <a:cubicBezTo>
                    <a:pt x="210" y="0"/>
                    <a:pt x="0" y="216"/>
                    <a:pt x="42" y="330"/>
                  </a:cubicBezTo>
                  <a:cubicBezTo>
                    <a:pt x="57" y="369"/>
                    <a:pt x="81" y="381"/>
                    <a:pt x="105" y="381"/>
                  </a:cubicBezTo>
                  <a:cubicBezTo>
                    <a:pt x="138" y="381"/>
                    <a:pt x="169" y="357"/>
                    <a:pt x="169" y="357"/>
                  </a:cubicBezTo>
                  <a:cubicBezTo>
                    <a:pt x="184" y="363"/>
                    <a:pt x="197" y="366"/>
                    <a:pt x="209" y="366"/>
                  </a:cubicBezTo>
                  <a:cubicBezTo>
                    <a:pt x="316" y="366"/>
                    <a:pt x="306" y="154"/>
                    <a:pt x="210"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8" name="Google Shape;958;p21"/>
            <p:cNvSpPr/>
            <p:nvPr/>
          </p:nvSpPr>
          <p:spPr>
            <a:xfrm>
              <a:off x="1111136" y="1411498"/>
              <a:ext cx="47972" cy="28899"/>
            </a:xfrm>
            <a:custGeom>
              <a:avLst/>
              <a:gdLst/>
              <a:ahLst/>
              <a:cxnLst/>
              <a:rect l="l" t="t" r="r" b="b"/>
              <a:pathLst>
                <a:path w="830" h="500" extrusionOk="0">
                  <a:moveTo>
                    <a:pt x="611" y="1"/>
                  </a:moveTo>
                  <a:cubicBezTo>
                    <a:pt x="421" y="1"/>
                    <a:pt x="163" y="27"/>
                    <a:pt x="90" y="158"/>
                  </a:cubicBezTo>
                  <a:cubicBezTo>
                    <a:pt x="1" y="319"/>
                    <a:pt x="186" y="385"/>
                    <a:pt x="186" y="385"/>
                  </a:cubicBezTo>
                  <a:cubicBezTo>
                    <a:pt x="208" y="464"/>
                    <a:pt x="255" y="499"/>
                    <a:pt x="316" y="499"/>
                  </a:cubicBezTo>
                  <a:cubicBezTo>
                    <a:pt x="462" y="499"/>
                    <a:pt x="688" y="296"/>
                    <a:pt x="829" y="12"/>
                  </a:cubicBezTo>
                  <a:cubicBezTo>
                    <a:pt x="829" y="12"/>
                    <a:pt x="734" y="1"/>
                    <a:pt x="6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9" name="Google Shape;959;p21"/>
            <p:cNvSpPr/>
            <p:nvPr/>
          </p:nvSpPr>
          <p:spPr>
            <a:xfrm>
              <a:off x="1148358" y="1430802"/>
              <a:ext cx="46007" cy="20865"/>
            </a:xfrm>
            <a:custGeom>
              <a:avLst/>
              <a:gdLst/>
              <a:ahLst/>
              <a:cxnLst/>
              <a:rect l="l" t="t" r="r" b="b"/>
              <a:pathLst>
                <a:path w="796" h="361" extrusionOk="0">
                  <a:moveTo>
                    <a:pt x="310" y="1"/>
                  </a:moveTo>
                  <a:cubicBezTo>
                    <a:pt x="245" y="1"/>
                    <a:pt x="187" y="11"/>
                    <a:pt x="145" y="39"/>
                  </a:cubicBezTo>
                  <a:cubicBezTo>
                    <a:pt x="1" y="136"/>
                    <a:pt x="162" y="231"/>
                    <a:pt x="162" y="231"/>
                  </a:cubicBezTo>
                  <a:cubicBezTo>
                    <a:pt x="154" y="322"/>
                    <a:pt x="208" y="361"/>
                    <a:pt x="293" y="361"/>
                  </a:cubicBezTo>
                  <a:cubicBezTo>
                    <a:pt x="431" y="361"/>
                    <a:pt x="648" y="257"/>
                    <a:pt x="796" y="110"/>
                  </a:cubicBezTo>
                  <a:cubicBezTo>
                    <a:pt x="796" y="110"/>
                    <a:pt x="519" y="1"/>
                    <a:pt x="3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0" name="Google Shape;960;p21"/>
            <p:cNvSpPr/>
            <p:nvPr/>
          </p:nvSpPr>
          <p:spPr>
            <a:xfrm>
              <a:off x="1098710" y="1382079"/>
              <a:ext cx="18033" cy="21327"/>
            </a:xfrm>
            <a:custGeom>
              <a:avLst/>
              <a:gdLst/>
              <a:ahLst/>
              <a:cxnLst/>
              <a:rect l="l" t="t" r="r" b="b"/>
              <a:pathLst>
                <a:path w="312" h="369" extrusionOk="0">
                  <a:moveTo>
                    <a:pt x="236" y="1"/>
                  </a:moveTo>
                  <a:lnTo>
                    <a:pt x="236" y="1"/>
                  </a:lnTo>
                  <a:cubicBezTo>
                    <a:pt x="236" y="1"/>
                    <a:pt x="1" y="194"/>
                    <a:pt x="30" y="312"/>
                  </a:cubicBezTo>
                  <a:cubicBezTo>
                    <a:pt x="41" y="356"/>
                    <a:pt x="67" y="368"/>
                    <a:pt x="93" y="368"/>
                  </a:cubicBezTo>
                  <a:cubicBezTo>
                    <a:pt x="123" y="368"/>
                    <a:pt x="153" y="351"/>
                    <a:pt x="153" y="351"/>
                  </a:cubicBezTo>
                  <a:cubicBezTo>
                    <a:pt x="170" y="360"/>
                    <a:pt x="186" y="364"/>
                    <a:pt x="200" y="364"/>
                  </a:cubicBezTo>
                  <a:cubicBezTo>
                    <a:pt x="299" y="364"/>
                    <a:pt x="312" y="158"/>
                    <a:pt x="2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1" name="Google Shape;961;p21"/>
            <p:cNvSpPr/>
            <p:nvPr/>
          </p:nvSpPr>
          <p:spPr>
            <a:xfrm>
              <a:off x="1132232" y="1453748"/>
              <a:ext cx="25835" cy="13814"/>
            </a:xfrm>
            <a:custGeom>
              <a:avLst/>
              <a:gdLst/>
              <a:ahLst/>
              <a:cxnLst/>
              <a:rect l="l" t="t" r="r" b="b"/>
              <a:pathLst>
                <a:path w="447" h="239" extrusionOk="0">
                  <a:moveTo>
                    <a:pt x="128" y="0"/>
                  </a:moveTo>
                  <a:cubicBezTo>
                    <a:pt x="121" y="0"/>
                    <a:pt x="115" y="1"/>
                    <a:pt x="109" y="2"/>
                  </a:cubicBezTo>
                  <a:cubicBezTo>
                    <a:pt x="0" y="22"/>
                    <a:pt x="59" y="112"/>
                    <a:pt x="59" y="112"/>
                  </a:cubicBezTo>
                  <a:cubicBezTo>
                    <a:pt x="4" y="195"/>
                    <a:pt x="99" y="238"/>
                    <a:pt x="228" y="238"/>
                  </a:cubicBezTo>
                  <a:cubicBezTo>
                    <a:pt x="297" y="238"/>
                    <a:pt x="376" y="226"/>
                    <a:pt x="446" y="201"/>
                  </a:cubicBezTo>
                  <a:cubicBezTo>
                    <a:pt x="446" y="201"/>
                    <a:pt x="259" y="0"/>
                    <a:pt x="1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962" name="Google Shape;962;p21"/>
          <p:cNvSpPr/>
          <p:nvPr/>
        </p:nvSpPr>
        <p:spPr>
          <a:xfrm>
            <a:off x="26" y="3401698"/>
            <a:ext cx="9143990" cy="1741844"/>
          </a:xfrm>
          <a:custGeom>
            <a:avLst/>
            <a:gdLst/>
            <a:ahLst/>
            <a:cxnLst/>
            <a:rect l="l" t="t" r="r" b="b"/>
            <a:pathLst>
              <a:path w="41836" h="7969" extrusionOk="0">
                <a:moveTo>
                  <a:pt x="40075" y="0"/>
                </a:moveTo>
                <a:cubicBezTo>
                  <a:pt x="36642" y="0"/>
                  <a:pt x="28930" y="357"/>
                  <a:pt x="23637" y="3300"/>
                </a:cubicBezTo>
                <a:cubicBezTo>
                  <a:pt x="19920" y="5367"/>
                  <a:pt x="13473" y="5850"/>
                  <a:pt x="8251" y="5850"/>
                </a:cubicBezTo>
                <a:cubicBezTo>
                  <a:pt x="3651" y="5850"/>
                  <a:pt x="1" y="5475"/>
                  <a:pt x="1" y="5475"/>
                </a:cubicBezTo>
                <a:lnTo>
                  <a:pt x="1" y="7969"/>
                </a:lnTo>
                <a:lnTo>
                  <a:pt x="41836" y="7969"/>
                </a:lnTo>
                <a:lnTo>
                  <a:pt x="41836" y="37"/>
                </a:lnTo>
                <a:cubicBezTo>
                  <a:pt x="41836" y="37"/>
                  <a:pt x="41175" y="0"/>
                  <a:pt x="40075"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963"/>
        <p:cNvGrpSpPr/>
        <p:nvPr/>
      </p:nvGrpSpPr>
      <p:grpSpPr>
        <a:xfrm>
          <a:off x="0" y="0"/>
          <a:ext cx="0" cy="0"/>
          <a:chOff x="0" y="0"/>
          <a:chExt cx="0" cy="0"/>
        </a:xfrm>
      </p:grpSpPr>
      <p:sp>
        <p:nvSpPr>
          <p:cNvPr id="964" name="Google Shape;964;p22"/>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5" name="Google Shape;965;p22"/>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966" name="Google Shape;966;p22"/>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7" name="Google Shape;967;p22"/>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8" name="Google Shape;968;p22"/>
          <p:cNvSpPr/>
          <p:nvPr/>
        </p:nvSpPr>
        <p:spPr>
          <a:xfrm>
            <a:off x="-33" y="4422899"/>
            <a:ext cx="9143977" cy="720611"/>
          </a:xfrm>
          <a:custGeom>
            <a:avLst/>
            <a:gdLst/>
            <a:ahLst/>
            <a:cxnLst/>
            <a:rect l="l" t="t" r="r" b="b"/>
            <a:pathLst>
              <a:path w="47089" h="3711" extrusionOk="0">
                <a:moveTo>
                  <a:pt x="6429" y="0"/>
                </a:moveTo>
                <a:cubicBezTo>
                  <a:pt x="1770" y="0"/>
                  <a:pt x="1" y="2013"/>
                  <a:pt x="1" y="2013"/>
                </a:cubicBezTo>
                <a:lnTo>
                  <a:pt x="1" y="3710"/>
                </a:lnTo>
                <a:lnTo>
                  <a:pt x="47088" y="3710"/>
                </a:lnTo>
                <a:lnTo>
                  <a:pt x="47088" y="1336"/>
                </a:lnTo>
                <a:cubicBezTo>
                  <a:pt x="47088" y="1336"/>
                  <a:pt x="46109" y="1360"/>
                  <a:pt x="44507" y="1360"/>
                </a:cubicBezTo>
                <a:cubicBezTo>
                  <a:pt x="41261" y="1360"/>
                  <a:pt x="35461" y="1259"/>
                  <a:pt x="30071" y="646"/>
                </a:cubicBezTo>
                <a:cubicBezTo>
                  <a:pt x="29209" y="548"/>
                  <a:pt x="28441" y="506"/>
                  <a:pt x="27744" y="506"/>
                </a:cubicBezTo>
                <a:cubicBezTo>
                  <a:pt x="23642" y="506"/>
                  <a:pt x="22029" y="1957"/>
                  <a:pt x="18479" y="1957"/>
                </a:cubicBezTo>
                <a:cubicBezTo>
                  <a:pt x="16999" y="1957"/>
                  <a:pt x="15182" y="1705"/>
                  <a:pt x="12708" y="991"/>
                </a:cubicBezTo>
                <a:cubicBezTo>
                  <a:pt x="10197" y="266"/>
                  <a:pt x="8123" y="0"/>
                  <a:pt x="6429"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969"/>
        <p:cNvGrpSpPr/>
        <p:nvPr/>
      </p:nvGrpSpPr>
      <p:grpSpPr>
        <a:xfrm>
          <a:off x="0" y="0"/>
          <a:ext cx="0" cy="0"/>
          <a:chOff x="0" y="0"/>
          <a:chExt cx="0" cy="0"/>
        </a:xfrm>
      </p:grpSpPr>
      <p:grpSp>
        <p:nvGrpSpPr>
          <p:cNvPr id="970" name="Google Shape;970;p23"/>
          <p:cNvGrpSpPr/>
          <p:nvPr/>
        </p:nvGrpSpPr>
        <p:grpSpPr>
          <a:xfrm>
            <a:off x="-807700" y="-150494"/>
            <a:ext cx="11108498" cy="7146738"/>
            <a:chOff x="-807700" y="-150494"/>
            <a:chExt cx="11108498" cy="7146738"/>
          </a:xfrm>
        </p:grpSpPr>
        <p:sp>
          <p:nvSpPr>
            <p:cNvPr id="971" name="Google Shape;971;p23"/>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2" name="Google Shape;972;p23"/>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3" name="Google Shape;973;p23"/>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974" name="Google Shape;974;p23"/>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grpSp>
        <p:nvGrpSpPr>
          <p:cNvPr id="975" name="Google Shape;975;p23"/>
          <p:cNvGrpSpPr/>
          <p:nvPr/>
        </p:nvGrpSpPr>
        <p:grpSpPr>
          <a:xfrm>
            <a:off x="4995900" y="4511797"/>
            <a:ext cx="988927" cy="480308"/>
            <a:chOff x="1492875" y="1181650"/>
            <a:chExt cx="487300" cy="236675"/>
          </a:xfrm>
        </p:grpSpPr>
        <p:sp>
          <p:nvSpPr>
            <p:cNvPr id="976" name="Google Shape;976;p23"/>
            <p:cNvSpPr/>
            <p:nvPr/>
          </p:nvSpPr>
          <p:spPr>
            <a:xfrm>
              <a:off x="1505975" y="1254400"/>
              <a:ext cx="17725" cy="163925"/>
            </a:xfrm>
            <a:custGeom>
              <a:avLst/>
              <a:gdLst/>
              <a:ahLst/>
              <a:cxnLst/>
              <a:rect l="l" t="t" r="r" b="b"/>
              <a:pathLst>
                <a:path w="709" h="6557" extrusionOk="0">
                  <a:moveTo>
                    <a:pt x="190" y="1"/>
                  </a:moveTo>
                  <a:cubicBezTo>
                    <a:pt x="122" y="1"/>
                    <a:pt x="61" y="43"/>
                    <a:pt x="28" y="153"/>
                  </a:cubicBezTo>
                  <a:cubicBezTo>
                    <a:pt x="1" y="239"/>
                    <a:pt x="2" y="338"/>
                    <a:pt x="3" y="433"/>
                  </a:cubicBezTo>
                  <a:cubicBezTo>
                    <a:pt x="23" y="2033"/>
                    <a:pt x="43" y="3634"/>
                    <a:pt x="64" y="5233"/>
                  </a:cubicBezTo>
                  <a:cubicBezTo>
                    <a:pt x="67" y="5539"/>
                    <a:pt x="72" y="6136"/>
                    <a:pt x="171" y="6398"/>
                  </a:cubicBezTo>
                  <a:cubicBezTo>
                    <a:pt x="214" y="6513"/>
                    <a:pt x="280" y="6556"/>
                    <a:pt x="356" y="6556"/>
                  </a:cubicBezTo>
                  <a:cubicBezTo>
                    <a:pt x="452" y="6556"/>
                    <a:pt x="563" y="6485"/>
                    <a:pt x="656" y="6397"/>
                  </a:cubicBezTo>
                  <a:cubicBezTo>
                    <a:pt x="709" y="4554"/>
                    <a:pt x="647" y="2710"/>
                    <a:pt x="585" y="869"/>
                  </a:cubicBezTo>
                  <a:cubicBezTo>
                    <a:pt x="578" y="664"/>
                    <a:pt x="570"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7" name="Google Shape;977;p23"/>
            <p:cNvSpPr/>
            <p:nvPr/>
          </p:nvSpPr>
          <p:spPr>
            <a:xfrm>
              <a:off x="1538175" y="1254400"/>
              <a:ext cx="17725" cy="163925"/>
            </a:xfrm>
            <a:custGeom>
              <a:avLst/>
              <a:gdLst/>
              <a:ahLst/>
              <a:cxnLst/>
              <a:rect l="l" t="t" r="r" b="b"/>
              <a:pathLst>
                <a:path w="709" h="6557" extrusionOk="0">
                  <a:moveTo>
                    <a:pt x="190" y="1"/>
                  </a:moveTo>
                  <a:cubicBezTo>
                    <a:pt x="122" y="1"/>
                    <a:pt x="61" y="43"/>
                    <a:pt x="27" y="153"/>
                  </a:cubicBezTo>
                  <a:cubicBezTo>
                    <a:pt x="0" y="239"/>
                    <a:pt x="2" y="338"/>
                    <a:pt x="3" y="433"/>
                  </a:cubicBezTo>
                  <a:cubicBezTo>
                    <a:pt x="23" y="2033"/>
                    <a:pt x="44"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70"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8" name="Google Shape;978;p23"/>
            <p:cNvSpPr/>
            <p:nvPr/>
          </p:nvSpPr>
          <p:spPr>
            <a:xfrm>
              <a:off x="1570425" y="1254400"/>
              <a:ext cx="17725" cy="163925"/>
            </a:xfrm>
            <a:custGeom>
              <a:avLst/>
              <a:gdLst/>
              <a:ahLst/>
              <a:cxnLst/>
              <a:rect l="l" t="t" r="r" b="b"/>
              <a:pathLst>
                <a:path w="709" h="6557" extrusionOk="0">
                  <a:moveTo>
                    <a:pt x="190" y="1"/>
                  </a:moveTo>
                  <a:cubicBezTo>
                    <a:pt x="122" y="1"/>
                    <a:pt x="60" y="43"/>
                    <a:pt x="27" y="153"/>
                  </a:cubicBezTo>
                  <a:cubicBezTo>
                    <a:pt x="0" y="239"/>
                    <a:pt x="2" y="338"/>
                    <a:pt x="3" y="433"/>
                  </a:cubicBezTo>
                  <a:cubicBezTo>
                    <a:pt x="23" y="2033"/>
                    <a:pt x="43" y="3634"/>
                    <a:pt x="62" y="5233"/>
                  </a:cubicBezTo>
                  <a:cubicBezTo>
                    <a:pt x="66" y="5539"/>
                    <a:pt x="72" y="6136"/>
                    <a:pt x="169" y="6398"/>
                  </a:cubicBezTo>
                  <a:cubicBezTo>
                    <a:pt x="212" y="6513"/>
                    <a:pt x="279"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9" name="Google Shape;979;p23"/>
            <p:cNvSpPr/>
            <p:nvPr/>
          </p:nvSpPr>
          <p:spPr>
            <a:xfrm>
              <a:off x="16026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5" y="6397"/>
                  </a:cubicBezTo>
                  <a:cubicBezTo>
                    <a:pt x="709" y="4554"/>
                    <a:pt x="646" y="2710"/>
                    <a:pt x="583" y="869"/>
                  </a:cubicBezTo>
                  <a:cubicBezTo>
                    <a:pt x="577" y="664"/>
                    <a:pt x="570" y="453"/>
                    <a:pt x="506"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0" name="Google Shape;980;p23"/>
            <p:cNvSpPr/>
            <p:nvPr/>
          </p:nvSpPr>
          <p:spPr>
            <a:xfrm>
              <a:off x="1634900" y="1254400"/>
              <a:ext cx="17700" cy="163925"/>
            </a:xfrm>
            <a:custGeom>
              <a:avLst/>
              <a:gdLst/>
              <a:ahLst/>
              <a:cxnLst/>
              <a:rect l="l" t="t" r="r" b="b"/>
              <a:pathLst>
                <a:path w="708" h="6557" extrusionOk="0">
                  <a:moveTo>
                    <a:pt x="189" y="1"/>
                  </a:moveTo>
                  <a:cubicBezTo>
                    <a:pt x="121" y="1"/>
                    <a:pt x="60" y="43"/>
                    <a:pt x="27" y="153"/>
                  </a:cubicBezTo>
                  <a:cubicBezTo>
                    <a:pt x="0" y="239"/>
                    <a:pt x="1" y="338"/>
                    <a:pt x="2" y="433"/>
                  </a:cubicBezTo>
                  <a:cubicBezTo>
                    <a:pt x="22" y="2033"/>
                    <a:pt x="42" y="3634"/>
                    <a:pt x="62" y="5233"/>
                  </a:cubicBezTo>
                  <a:cubicBezTo>
                    <a:pt x="66" y="5539"/>
                    <a:pt x="71" y="6136"/>
                    <a:pt x="170" y="6398"/>
                  </a:cubicBezTo>
                  <a:cubicBezTo>
                    <a:pt x="213" y="6513"/>
                    <a:pt x="279" y="6556"/>
                    <a:pt x="355" y="6556"/>
                  </a:cubicBezTo>
                  <a:cubicBezTo>
                    <a:pt x="451" y="6556"/>
                    <a:pt x="562" y="6485"/>
                    <a:pt x="655" y="6397"/>
                  </a:cubicBezTo>
                  <a:cubicBezTo>
                    <a:pt x="708" y="4554"/>
                    <a:pt x="645" y="2710"/>
                    <a:pt x="583" y="869"/>
                  </a:cubicBezTo>
                  <a:cubicBezTo>
                    <a:pt x="576" y="664"/>
                    <a:pt x="569" y="453"/>
                    <a:pt x="505" y="276"/>
                  </a:cubicBezTo>
                  <a:cubicBezTo>
                    <a:pt x="455"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1" name="Google Shape;981;p23"/>
            <p:cNvSpPr/>
            <p:nvPr/>
          </p:nvSpPr>
          <p:spPr>
            <a:xfrm>
              <a:off x="1667125" y="1254400"/>
              <a:ext cx="17725" cy="163925"/>
            </a:xfrm>
            <a:custGeom>
              <a:avLst/>
              <a:gdLst/>
              <a:ahLst/>
              <a:cxnLst/>
              <a:rect l="l" t="t" r="r" b="b"/>
              <a:pathLst>
                <a:path w="709" h="6557" extrusionOk="0">
                  <a:moveTo>
                    <a:pt x="189" y="1"/>
                  </a:moveTo>
                  <a:cubicBezTo>
                    <a:pt x="121" y="1"/>
                    <a:pt x="60" y="43"/>
                    <a:pt x="27" y="153"/>
                  </a:cubicBezTo>
                  <a:cubicBezTo>
                    <a:pt x="0" y="239"/>
                    <a:pt x="1" y="338"/>
                    <a:pt x="2" y="433"/>
                  </a:cubicBezTo>
                  <a:cubicBezTo>
                    <a:pt x="23" y="2033"/>
                    <a:pt x="43" y="3634"/>
                    <a:pt x="62" y="5233"/>
                  </a:cubicBezTo>
                  <a:cubicBezTo>
                    <a:pt x="66" y="5539"/>
                    <a:pt x="71" y="6136"/>
                    <a:pt x="170" y="6398"/>
                  </a:cubicBezTo>
                  <a:cubicBezTo>
                    <a:pt x="213" y="6513"/>
                    <a:pt x="280" y="6556"/>
                    <a:pt x="355" y="6556"/>
                  </a:cubicBezTo>
                  <a:cubicBezTo>
                    <a:pt x="452" y="6556"/>
                    <a:pt x="563" y="6485"/>
                    <a:pt x="655" y="6397"/>
                  </a:cubicBezTo>
                  <a:cubicBezTo>
                    <a:pt x="708" y="4554"/>
                    <a:pt x="645" y="2710"/>
                    <a:pt x="584" y="869"/>
                  </a:cubicBezTo>
                  <a:cubicBezTo>
                    <a:pt x="576" y="664"/>
                    <a:pt x="569" y="453"/>
                    <a:pt x="505"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2" name="Google Shape;982;p23"/>
            <p:cNvSpPr/>
            <p:nvPr/>
          </p:nvSpPr>
          <p:spPr>
            <a:xfrm>
              <a:off x="16993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6" y="5539"/>
                    <a:pt x="72" y="6136"/>
                    <a:pt x="170" y="6398"/>
                  </a:cubicBezTo>
                  <a:cubicBezTo>
                    <a:pt x="213" y="6513"/>
                    <a:pt x="280"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3" name="Google Shape;983;p23"/>
            <p:cNvSpPr/>
            <p:nvPr/>
          </p:nvSpPr>
          <p:spPr>
            <a:xfrm>
              <a:off x="1731575" y="1254400"/>
              <a:ext cx="17725" cy="163925"/>
            </a:xfrm>
            <a:custGeom>
              <a:avLst/>
              <a:gdLst/>
              <a:ahLst/>
              <a:cxnLst/>
              <a:rect l="l" t="t" r="r" b="b"/>
              <a:pathLst>
                <a:path w="709" h="6557" extrusionOk="0">
                  <a:moveTo>
                    <a:pt x="190"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6" y="6397"/>
                  </a:cubicBezTo>
                  <a:cubicBezTo>
                    <a:pt x="709" y="4554"/>
                    <a:pt x="646" y="2710"/>
                    <a:pt x="583" y="869"/>
                  </a:cubicBezTo>
                  <a:cubicBezTo>
                    <a:pt x="577" y="664"/>
                    <a:pt x="570" y="453"/>
                    <a:pt x="506" y="276"/>
                  </a:cubicBezTo>
                  <a:cubicBezTo>
                    <a:pt x="456" y="138"/>
                    <a:pt x="311"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4" name="Google Shape;984;p23"/>
            <p:cNvSpPr/>
            <p:nvPr/>
          </p:nvSpPr>
          <p:spPr>
            <a:xfrm>
              <a:off x="1763750" y="1254400"/>
              <a:ext cx="17750" cy="163925"/>
            </a:xfrm>
            <a:custGeom>
              <a:avLst/>
              <a:gdLst/>
              <a:ahLst/>
              <a:cxnLst/>
              <a:rect l="l" t="t" r="r" b="b"/>
              <a:pathLst>
                <a:path w="710" h="6557" extrusionOk="0">
                  <a:moveTo>
                    <a:pt x="191" y="1"/>
                  </a:moveTo>
                  <a:cubicBezTo>
                    <a:pt x="123" y="1"/>
                    <a:pt x="61" y="43"/>
                    <a:pt x="28" y="153"/>
                  </a:cubicBezTo>
                  <a:cubicBezTo>
                    <a:pt x="1" y="239"/>
                    <a:pt x="3" y="338"/>
                    <a:pt x="4" y="433"/>
                  </a:cubicBezTo>
                  <a:cubicBezTo>
                    <a:pt x="24" y="2033"/>
                    <a:pt x="43" y="3634"/>
                    <a:pt x="64" y="5233"/>
                  </a:cubicBezTo>
                  <a:cubicBezTo>
                    <a:pt x="68" y="5539"/>
                    <a:pt x="73" y="6136"/>
                    <a:pt x="171" y="6398"/>
                  </a:cubicBezTo>
                  <a:cubicBezTo>
                    <a:pt x="214" y="6513"/>
                    <a:pt x="281" y="6556"/>
                    <a:pt x="357" y="6556"/>
                  </a:cubicBezTo>
                  <a:cubicBezTo>
                    <a:pt x="453" y="6556"/>
                    <a:pt x="564" y="6485"/>
                    <a:pt x="657" y="6397"/>
                  </a:cubicBezTo>
                  <a:cubicBezTo>
                    <a:pt x="710" y="4554"/>
                    <a:pt x="647" y="2710"/>
                    <a:pt x="585" y="869"/>
                  </a:cubicBezTo>
                  <a:cubicBezTo>
                    <a:pt x="578" y="664"/>
                    <a:pt x="571" y="453"/>
                    <a:pt x="506" y="276"/>
                  </a:cubicBezTo>
                  <a:cubicBezTo>
                    <a:pt x="457" y="138"/>
                    <a:pt x="313" y="1"/>
                    <a:pt x="191"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5" name="Google Shape;985;p23"/>
            <p:cNvSpPr/>
            <p:nvPr/>
          </p:nvSpPr>
          <p:spPr>
            <a:xfrm>
              <a:off x="1796000" y="1254400"/>
              <a:ext cx="17750" cy="163925"/>
            </a:xfrm>
            <a:custGeom>
              <a:avLst/>
              <a:gdLst/>
              <a:ahLst/>
              <a:cxnLst/>
              <a:rect l="l" t="t" r="r" b="b"/>
              <a:pathLst>
                <a:path w="710" h="6557" extrusionOk="0">
                  <a:moveTo>
                    <a:pt x="190" y="1"/>
                  </a:moveTo>
                  <a:cubicBezTo>
                    <a:pt x="122" y="1"/>
                    <a:pt x="61" y="43"/>
                    <a:pt x="27" y="153"/>
                  </a:cubicBezTo>
                  <a:cubicBezTo>
                    <a:pt x="0" y="239"/>
                    <a:pt x="1" y="338"/>
                    <a:pt x="3"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6"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6" name="Google Shape;986;p23"/>
            <p:cNvSpPr/>
            <p:nvPr/>
          </p:nvSpPr>
          <p:spPr>
            <a:xfrm>
              <a:off x="1828225" y="1254400"/>
              <a:ext cx="17700" cy="163925"/>
            </a:xfrm>
            <a:custGeom>
              <a:avLst/>
              <a:gdLst/>
              <a:ahLst/>
              <a:cxnLst/>
              <a:rect l="l" t="t" r="r" b="b"/>
              <a:pathLst>
                <a:path w="708" h="6557" extrusionOk="0">
                  <a:moveTo>
                    <a:pt x="190" y="1"/>
                  </a:moveTo>
                  <a:cubicBezTo>
                    <a:pt x="122" y="1"/>
                    <a:pt x="61" y="43"/>
                    <a:pt x="27" y="153"/>
                  </a:cubicBezTo>
                  <a:cubicBezTo>
                    <a:pt x="1" y="239"/>
                    <a:pt x="3" y="338"/>
                    <a:pt x="3" y="433"/>
                  </a:cubicBezTo>
                  <a:cubicBezTo>
                    <a:pt x="22" y="2033"/>
                    <a:pt x="42" y="3634"/>
                    <a:pt x="62" y="5233"/>
                  </a:cubicBezTo>
                  <a:cubicBezTo>
                    <a:pt x="65" y="5539"/>
                    <a:pt x="72" y="6136"/>
                    <a:pt x="169" y="6398"/>
                  </a:cubicBezTo>
                  <a:cubicBezTo>
                    <a:pt x="212" y="6513"/>
                    <a:pt x="279" y="6556"/>
                    <a:pt x="355" y="6556"/>
                  </a:cubicBezTo>
                  <a:cubicBezTo>
                    <a:pt x="451" y="6556"/>
                    <a:pt x="562" y="6485"/>
                    <a:pt x="654" y="6397"/>
                  </a:cubicBezTo>
                  <a:cubicBezTo>
                    <a:pt x="707" y="4554"/>
                    <a:pt x="646" y="2710"/>
                    <a:pt x="583" y="869"/>
                  </a:cubicBezTo>
                  <a:cubicBezTo>
                    <a:pt x="577" y="664"/>
                    <a:pt x="568"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7" name="Google Shape;987;p23"/>
            <p:cNvSpPr/>
            <p:nvPr/>
          </p:nvSpPr>
          <p:spPr>
            <a:xfrm>
              <a:off x="1860450" y="1254400"/>
              <a:ext cx="17750" cy="163925"/>
            </a:xfrm>
            <a:custGeom>
              <a:avLst/>
              <a:gdLst/>
              <a:ahLst/>
              <a:cxnLst/>
              <a:rect l="l" t="t" r="r" b="b"/>
              <a:pathLst>
                <a:path w="710" h="6557" extrusionOk="0">
                  <a:moveTo>
                    <a:pt x="190" y="1"/>
                  </a:moveTo>
                  <a:cubicBezTo>
                    <a:pt x="122" y="1"/>
                    <a:pt x="61" y="43"/>
                    <a:pt x="27" y="153"/>
                  </a:cubicBezTo>
                  <a:cubicBezTo>
                    <a:pt x="1" y="239"/>
                    <a:pt x="3" y="338"/>
                    <a:pt x="4" y="433"/>
                  </a:cubicBezTo>
                  <a:cubicBezTo>
                    <a:pt x="24" y="2033"/>
                    <a:pt x="43" y="3634"/>
                    <a:pt x="63" y="5233"/>
                  </a:cubicBezTo>
                  <a:cubicBezTo>
                    <a:pt x="68" y="5539"/>
                    <a:pt x="73" y="6136"/>
                    <a:pt x="171" y="6398"/>
                  </a:cubicBezTo>
                  <a:cubicBezTo>
                    <a:pt x="214" y="6513"/>
                    <a:pt x="281" y="6556"/>
                    <a:pt x="356" y="6556"/>
                  </a:cubicBezTo>
                  <a:cubicBezTo>
                    <a:pt x="453" y="6556"/>
                    <a:pt x="564" y="6485"/>
                    <a:pt x="657" y="6397"/>
                  </a:cubicBezTo>
                  <a:cubicBezTo>
                    <a:pt x="710" y="4554"/>
                    <a:pt x="647" y="2710"/>
                    <a:pt x="584" y="869"/>
                  </a:cubicBezTo>
                  <a:cubicBezTo>
                    <a:pt x="578" y="664"/>
                    <a:pt x="571" y="453"/>
                    <a:pt x="507"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8" name="Google Shape;988;p23"/>
            <p:cNvSpPr/>
            <p:nvPr/>
          </p:nvSpPr>
          <p:spPr>
            <a:xfrm>
              <a:off x="1892700" y="1254400"/>
              <a:ext cx="17725" cy="163925"/>
            </a:xfrm>
            <a:custGeom>
              <a:avLst/>
              <a:gdLst/>
              <a:ahLst/>
              <a:cxnLst/>
              <a:rect l="l" t="t" r="r" b="b"/>
              <a:pathLst>
                <a:path w="709" h="6557" extrusionOk="0">
                  <a:moveTo>
                    <a:pt x="189" y="1"/>
                  </a:moveTo>
                  <a:cubicBezTo>
                    <a:pt x="121" y="1"/>
                    <a:pt x="60" y="43"/>
                    <a:pt x="27" y="153"/>
                  </a:cubicBezTo>
                  <a:cubicBezTo>
                    <a:pt x="0" y="239"/>
                    <a:pt x="1" y="338"/>
                    <a:pt x="3" y="433"/>
                  </a:cubicBezTo>
                  <a:cubicBezTo>
                    <a:pt x="22" y="2033"/>
                    <a:pt x="43"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69" y="453"/>
                    <a:pt x="505" y="276"/>
                  </a:cubicBezTo>
                  <a:cubicBezTo>
                    <a:pt x="456" y="138"/>
                    <a:pt x="312"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9" name="Google Shape;989;p23"/>
            <p:cNvSpPr/>
            <p:nvPr/>
          </p:nvSpPr>
          <p:spPr>
            <a:xfrm>
              <a:off x="1924925" y="1254400"/>
              <a:ext cx="17750" cy="163925"/>
            </a:xfrm>
            <a:custGeom>
              <a:avLst/>
              <a:gdLst/>
              <a:ahLst/>
              <a:cxnLst/>
              <a:rect l="l" t="t" r="r" b="b"/>
              <a:pathLst>
                <a:path w="710" h="6557" extrusionOk="0">
                  <a:moveTo>
                    <a:pt x="190" y="1"/>
                  </a:moveTo>
                  <a:cubicBezTo>
                    <a:pt x="122" y="1"/>
                    <a:pt x="60" y="43"/>
                    <a:pt x="27" y="153"/>
                  </a:cubicBezTo>
                  <a:cubicBezTo>
                    <a:pt x="0" y="239"/>
                    <a:pt x="2" y="338"/>
                    <a:pt x="4"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7"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0" name="Google Shape;990;p23"/>
            <p:cNvSpPr/>
            <p:nvPr/>
          </p:nvSpPr>
          <p:spPr>
            <a:xfrm>
              <a:off x="1957150" y="1254400"/>
              <a:ext cx="17750" cy="163925"/>
            </a:xfrm>
            <a:custGeom>
              <a:avLst/>
              <a:gdLst/>
              <a:ahLst/>
              <a:cxnLst/>
              <a:rect l="l" t="t" r="r" b="b"/>
              <a:pathLst>
                <a:path w="710" h="6557" extrusionOk="0">
                  <a:moveTo>
                    <a:pt x="190" y="1"/>
                  </a:moveTo>
                  <a:cubicBezTo>
                    <a:pt x="122" y="1"/>
                    <a:pt x="61" y="43"/>
                    <a:pt x="27" y="153"/>
                  </a:cubicBezTo>
                  <a:cubicBezTo>
                    <a:pt x="1" y="239"/>
                    <a:pt x="2" y="338"/>
                    <a:pt x="4" y="433"/>
                  </a:cubicBezTo>
                  <a:cubicBezTo>
                    <a:pt x="23" y="2033"/>
                    <a:pt x="43" y="3634"/>
                    <a:pt x="63" y="5233"/>
                  </a:cubicBezTo>
                  <a:cubicBezTo>
                    <a:pt x="67" y="5539"/>
                    <a:pt x="73" y="6136"/>
                    <a:pt x="170" y="6398"/>
                  </a:cubicBezTo>
                  <a:cubicBezTo>
                    <a:pt x="214" y="6513"/>
                    <a:pt x="281" y="6556"/>
                    <a:pt x="356" y="6556"/>
                  </a:cubicBezTo>
                  <a:cubicBezTo>
                    <a:pt x="453" y="6556"/>
                    <a:pt x="564" y="6485"/>
                    <a:pt x="656" y="6397"/>
                  </a:cubicBezTo>
                  <a:cubicBezTo>
                    <a:pt x="709" y="4554"/>
                    <a:pt x="647" y="2710"/>
                    <a:pt x="584" y="869"/>
                  </a:cubicBezTo>
                  <a:cubicBezTo>
                    <a:pt x="578" y="664"/>
                    <a:pt x="569"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1" name="Google Shape;991;p23"/>
            <p:cNvSpPr/>
            <p:nvPr/>
          </p:nvSpPr>
          <p:spPr>
            <a:xfrm>
              <a:off x="1510075" y="1181650"/>
              <a:ext cx="457400" cy="82575"/>
            </a:xfrm>
            <a:custGeom>
              <a:avLst/>
              <a:gdLst/>
              <a:ahLst/>
              <a:cxnLst/>
              <a:rect l="l" t="t" r="r" b="b"/>
              <a:pathLst>
                <a:path w="18296" h="3303" extrusionOk="0">
                  <a:moveTo>
                    <a:pt x="16624" y="0"/>
                  </a:moveTo>
                  <a:cubicBezTo>
                    <a:pt x="15573" y="13"/>
                    <a:pt x="14475" y="17"/>
                    <a:pt x="13354" y="17"/>
                  </a:cubicBezTo>
                  <a:cubicBezTo>
                    <a:pt x="11309" y="17"/>
                    <a:pt x="9190" y="3"/>
                    <a:pt x="7144" y="3"/>
                  </a:cubicBezTo>
                  <a:cubicBezTo>
                    <a:pt x="6005" y="3"/>
                    <a:pt x="4888" y="7"/>
                    <a:pt x="3820" y="20"/>
                  </a:cubicBezTo>
                  <a:cubicBezTo>
                    <a:pt x="3116" y="30"/>
                    <a:pt x="2436" y="116"/>
                    <a:pt x="1757" y="304"/>
                  </a:cubicBezTo>
                  <a:cubicBezTo>
                    <a:pt x="1171" y="1194"/>
                    <a:pt x="585" y="2084"/>
                    <a:pt x="0" y="2976"/>
                  </a:cubicBezTo>
                  <a:cubicBezTo>
                    <a:pt x="2405" y="3210"/>
                    <a:pt x="4841" y="3302"/>
                    <a:pt x="7284" y="3302"/>
                  </a:cubicBezTo>
                  <a:cubicBezTo>
                    <a:pt x="10965" y="3302"/>
                    <a:pt x="14663" y="3093"/>
                    <a:pt x="18295" y="2846"/>
                  </a:cubicBezTo>
                  <a:cubicBezTo>
                    <a:pt x="17729" y="1732"/>
                    <a:pt x="17287" y="996"/>
                    <a:pt x="16624"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2" name="Google Shape;992;p23"/>
            <p:cNvSpPr/>
            <p:nvPr/>
          </p:nvSpPr>
          <p:spPr>
            <a:xfrm>
              <a:off x="1492875" y="1246475"/>
              <a:ext cx="487300" cy="29450"/>
            </a:xfrm>
            <a:custGeom>
              <a:avLst/>
              <a:gdLst/>
              <a:ahLst/>
              <a:cxnLst/>
              <a:rect l="l" t="t" r="r" b="b"/>
              <a:pathLst>
                <a:path w="19492" h="1178" extrusionOk="0">
                  <a:moveTo>
                    <a:pt x="16627" y="1"/>
                  </a:moveTo>
                  <a:cubicBezTo>
                    <a:pt x="12727" y="1"/>
                    <a:pt x="8979" y="136"/>
                    <a:pt x="4586" y="136"/>
                  </a:cubicBezTo>
                  <a:cubicBezTo>
                    <a:pt x="3744" y="136"/>
                    <a:pt x="2879" y="131"/>
                    <a:pt x="1984" y="119"/>
                  </a:cubicBezTo>
                  <a:cubicBezTo>
                    <a:pt x="1875" y="118"/>
                    <a:pt x="1767" y="117"/>
                    <a:pt x="1659" y="117"/>
                  </a:cubicBezTo>
                  <a:cubicBezTo>
                    <a:pt x="1091" y="117"/>
                    <a:pt x="536" y="151"/>
                    <a:pt x="1" y="354"/>
                  </a:cubicBezTo>
                  <a:lnTo>
                    <a:pt x="1" y="1090"/>
                  </a:lnTo>
                  <a:cubicBezTo>
                    <a:pt x="2082" y="1152"/>
                    <a:pt x="4176" y="1177"/>
                    <a:pt x="6278" y="1177"/>
                  </a:cubicBezTo>
                  <a:cubicBezTo>
                    <a:pt x="10625" y="1177"/>
                    <a:pt x="15005" y="1068"/>
                    <a:pt x="19375" y="944"/>
                  </a:cubicBezTo>
                  <a:cubicBezTo>
                    <a:pt x="19409" y="804"/>
                    <a:pt x="19492" y="395"/>
                    <a:pt x="19456" y="253"/>
                  </a:cubicBezTo>
                  <a:cubicBezTo>
                    <a:pt x="19419" y="112"/>
                    <a:pt x="19298" y="25"/>
                    <a:pt x="19153" y="22"/>
                  </a:cubicBezTo>
                  <a:cubicBezTo>
                    <a:pt x="18299" y="7"/>
                    <a:pt x="17460" y="1"/>
                    <a:pt x="16627"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3" name="Google Shape;993;p23"/>
            <p:cNvSpPr/>
            <p:nvPr/>
          </p:nvSpPr>
          <p:spPr>
            <a:xfrm>
              <a:off x="1525450" y="1248250"/>
              <a:ext cx="429750" cy="5600"/>
            </a:xfrm>
            <a:custGeom>
              <a:avLst/>
              <a:gdLst/>
              <a:ahLst/>
              <a:cxnLst/>
              <a:rect l="l" t="t" r="r" b="b"/>
              <a:pathLst>
                <a:path w="17190" h="224" extrusionOk="0">
                  <a:moveTo>
                    <a:pt x="16505" y="1"/>
                  </a:moveTo>
                  <a:cubicBezTo>
                    <a:pt x="14493" y="1"/>
                    <a:pt x="12482" y="33"/>
                    <a:pt x="10471" y="40"/>
                  </a:cubicBezTo>
                  <a:cubicBezTo>
                    <a:pt x="8244" y="46"/>
                    <a:pt x="6017" y="70"/>
                    <a:pt x="3791" y="84"/>
                  </a:cubicBezTo>
                  <a:cubicBezTo>
                    <a:pt x="3176" y="88"/>
                    <a:pt x="2559" y="93"/>
                    <a:pt x="1944" y="102"/>
                  </a:cubicBezTo>
                  <a:cubicBezTo>
                    <a:pt x="1877" y="102"/>
                    <a:pt x="1810" y="103"/>
                    <a:pt x="1743" y="103"/>
                  </a:cubicBezTo>
                  <a:cubicBezTo>
                    <a:pt x="1527" y="103"/>
                    <a:pt x="1308" y="100"/>
                    <a:pt x="1090" y="100"/>
                  </a:cubicBezTo>
                  <a:cubicBezTo>
                    <a:pt x="732" y="100"/>
                    <a:pt x="374" y="108"/>
                    <a:pt x="24" y="151"/>
                  </a:cubicBezTo>
                  <a:cubicBezTo>
                    <a:pt x="1" y="155"/>
                    <a:pt x="1" y="186"/>
                    <a:pt x="24" y="189"/>
                  </a:cubicBezTo>
                  <a:cubicBezTo>
                    <a:pt x="268" y="215"/>
                    <a:pt x="515" y="223"/>
                    <a:pt x="763" y="223"/>
                  </a:cubicBezTo>
                  <a:cubicBezTo>
                    <a:pt x="1086" y="223"/>
                    <a:pt x="1411" y="210"/>
                    <a:pt x="1729" y="209"/>
                  </a:cubicBezTo>
                  <a:cubicBezTo>
                    <a:pt x="2275" y="206"/>
                    <a:pt x="2820" y="204"/>
                    <a:pt x="3365" y="199"/>
                  </a:cubicBezTo>
                  <a:cubicBezTo>
                    <a:pt x="4477" y="189"/>
                    <a:pt x="5591" y="179"/>
                    <a:pt x="6704" y="168"/>
                  </a:cubicBezTo>
                  <a:cubicBezTo>
                    <a:pt x="8931" y="149"/>
                    <a:pt x="11157" y="115"/>
                    <a:pt x="13384" y="97"/>
                  </a:cubicBezTo>
                  <a:cubicBezTo>
                    <a:pt x="14640" y="87"/>
                    <a:pt x="15894" y="87"/>
                    <a:pt x="17151" y="61"/>
                  </a:cubicBezTo>
                  <a:cubicBezTo>
                    <a:pt x="17189" y="61"/>
                    <a:pt x="17189" y="2"/>
                    <a:pt x="17151" y="2"/>
                  </a:cubicBezTo>
                  <a:cubicBezTo>
                    <a:pt x="16935" y="1"/>
                    <a:pt x="16720" y="1"/>
                    <a:pt x="16505"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4" name="Google Shape;994;p23"/>
            <p:cNvSpPr/>
            <p:nvPr/>
          </p:nvSpPr>
          <p:spPr>
            <a:xfrm>
              <a:off x="1872000" y="1187775"/>
              <a:ext cx="45375" cy="62950"/>
            </a:xfrm>
            <a:custGeom>
              <a:avLst/>
              <a:gdLst/>
              <a:ahLst/>
              <a:cxnLst/>
              <a:rect l="l" t="t" r="r" b="b"/>
              <a:pathLst>
                <a:path w="1815" h="2518" extrusionOk="0">
                  <a:moveTo>
                    <a:pt x="1754" y="0"/>
                  </a:moveTo>
                  <a:cubicBezTo>
                    <a:pt x="1743" y="0"/>
                    <a:pt x="1732" y="4"/>
                    <a:pt x="1722" y="12"/>
                  </a:cubicBezTo>
                  <a:cubicBezTo>
                    <a:pt x="1626" y="92"/>
                    <a:pt x="1551" y="206"/>
                    <a:pt x="1474" y="304"/>
                  </a:cubicBezTo>
                  <a:cubicBezTo>
                    <a:pt x="1405" y="390"/>
                    <a:pt x="1337" y="476"/>
                    <a:pt x="1272" y="564"/>
                  </a:cubicBezTo>
                  <a:cubicBezTo>
                    <a:pt x="1117" y="767"/>
                    <a:pt x="966" y="973"/>
                    <a:pt x="821" y="1182"/>
                  </a:cubicBezTo>
                  <a:cubicBezTo>
                    <a:pt x="533" y="1596"/>
                    <a:pt x="260" y="2020"/>
                    <a:pt x="16" y="2460"/>
                  </a:cubicBezTo>
                  <a:cubicBezTo>
                    <a:pt x="0" y="2491"/>
                    <a:pt x="26" y="2518"/>
                    <a:pt x="51" y="2518"/>
                  </a:cubicBezTo>
                  <a:cubicBezTo>
                    <a:pt x="63" y="2518"/>
                    <a:pt x="75" y="2512"/>
                    <a:pt x="83" y="2499"/>
                  </a:cubicBezTo>
                  <a:cubicBezTo>
                    <a:pt x="348" y="2080"/>
                    <a:pt x="618" y="1662"/>
                    <a:pt x="904" y="1258"/>
                  </a:cubicBezTo>
                  <a:cubicBezTo>
                    <a:pt x="1043" y="1061"/>
                    <a:pt x="1187" y="867"/>
                    <a:pt x="1331" y="675"/>
                  </a:cubicBezTo>
                  <a:cubicBezTo>
                    <a:pt x="1413" y="565"/>
                    <a:pt x="1498" y="455"/>
                    <a:pt x="1584" y="346"/>
                  </a:cubicBezTo>
                  <a:cubicBezTo>
                    <a:pt x="1655" y="256"/>
                    <a:pt x="1741" y="168"/>
                    <a:pt x="1796" y="66"/>
                  </a:cubicBezTo>
                  <a:cubicBezTo>
                    <a:pt x="1814" y="31"/>
                    <a:pt x="1786" y="0"/>
                    <a:pt x="175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5" name="Google Shape;995;p23"/>
            <p:cNvSpPr/>
            <p:nvPr/>
          </p:nvSpPr>
          <p:spPr>
            <a:xfrm>
              <a:off x="1913225" y="1204625"/>
              <a:ext cx="17675" cy="32450"/>
            </a:xfrm>
            <a:custGeom>
              <a:avLst/>
              <a:gdLst/>
              <a:ahLst/>
              <a:cxnLst/>
              <a:rect l="l" t="t" r="r" b="b"/>
              <a:pathLst>
                <a:path w="707" h="1298" extrusionOk="0">
                  <a:moveTo>
                    <a:pt x="396" y="69"/>
                  </a:moveTo>
                  <a:cubicBezTo>
                    <a:pt x="458" y="69"/>
                    <a:pt x="518" y="108"/>
                    <a:pt x="556" y="170"/>
                  </a:cubicBezTo>
                  <a:cubicBezTo>
                    <a:pt x="612" y="260"/>
                    <a:pt x="625" y="380"/>
                    <a:pt x="633" y="483"/>
                  </a:cubicBezTo>
                  <a:cubicBezTo>
                    <a:pt x="649" y="680"/>
                    <a:pt x="631" y="914"/>
                    <a:pt x="536" y="1090"/>
                  </a:cubicBezTo>
                  <a:cubicBezTo>
                    <a:pt x="494" y="1171"/>
                    <a:pt x="412" y="1247"/>
                    <a:pt x="320" y="1247"/>
                  </a:cubicBezTo>
                  <a:cubicBezTo>
                    <a:pt x="302" y="1247"/>
                    <a:pt x="283" y="1244"/>
                    <a:pt x="265" y="1237"/>
                  </a:cubicBezTo>
                  <a:cubicBezTo>
                    <a:pt x="260" y="1236"/>
                    <a:pt x="258" y="1233"/>
                    <a:pt x="254" y="1232"/>
                  </a:cubicBezTo>
                  <a:cubicBezTo>
                    <a:pt x="90" y="1120"/>
                    <a:pt x="105" y="868"/>
                    <a:pt x="120" y="692"/>
                  </a:cubicBezTo>
                  <a:cubicBezTo>
                    <a:pt x="129" y="584"/>
                    <a:pt x="147" y="475"/>
                    <a:pt x="169" y="368"/>
                  </a:cubicBezTo>
                  <a:cubicBezTo>
                    <a:pt x="188" y="276"/>
                    <a:pt x="214" y="168"/>
                    <a:pt x="292" y="107"/>
                  </a:cubicBezTo>
                  <a:cubicBezTo>
                    <a:pt x="326" y="81"/>
                    <a:pt x="361" y="69"/>
                    <a:pt x="396" y="69"/>
                  </a:cubicBezTo>
                  <a:close/>
                  <a:moveTo>
                    <a:pt x="398" y="0"/>
                  </a:moveTo>
                  <a:cubicBezTo>
                    <a:pt x="141" y="0"/>
                    <a:pt x="83" y="365"/>
                    <a:pt x="57" y="554"/>
                  </a:cubicBezTo>
                  <a:cubicBezTo>
                    <a:pt x="31" y="733"/>
                    <a:pt x="0" y="990"/>
                    <a:pt x="106" y="1154"/>
                  </a:cubicBezTo>
                  <a:cubicBezTo>
                    <a:pt x="123" y="1187"/>
                    <a:pt x="145" y="1218"/>
                    <a:pt x="175" y="1244"/>
                  </a:cubicBezTo>
                  <a:cubicBezTo>
                    <a:pt x="220" y="1280"/>
                    <a:pt x="272" y="1298"/>
                    <a:pt x="324" y="1298"/>
                  </a:cubicBezTo>
                  <a:cubicBezTo>
                    <a:pt x="369" y="1298"/>
                    <a:pt x="414" y="1285"/>
                    <a:pt x="456" y="1261"/>
                  </a:cubicBezTo>
                  <a:cubicBezTo>
                    <a:pt x="555" y="1206"/>
                    <a:pt x="609" y="1101"/>
                    <a:pt x="643" y="996"/>
                  </a:cubicBezTo>
                  <a:cubicBezTo>
                    <a:pt x="688" y="865"/>
                    <a:pt x="706" y="724"/>
                    <a:pt x="706" y="586"/>
                  </a:cubicBezTo>
                  <a:cubicBezTo>
                    <a:pt x="706" y="393"/>
                    <a:pt x="674" y="9"/>
                    <a:pt x="408" y="0"/>
                  </a:cubicBezTo>
                  <a:cubicBezTo>
                    <a:pt x="404" y="0"/>
                    <a:pt x="401" y="0"/>
                    <a:pt x="398"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996" name="Google Shape;996;p23"/>
          <p:cNvSpPr/>
          <p:nvPr/>
        </p:nvSpPr>
        <p:spPr>
          <a:xfrm flipH="1">
            <a:off x="-123828" y="4165499"/>
            <a:ext cx="9478728" cy="1053470"/>
          </a:xfrm>
          <a:custGeom>
            <a:avLst/>
            <a:gdLst/>
            <a:ahLst/>
            <a:cxnLst/>
            <a:rect l="l" t="t" r="r" b="b"/>
            <a:pathLst>
              <a:path w="43628" h="5259" extrusionOk="0">
                <a:moveTo>
                  <a:pt x="41604" y="1"/>
                </a:moveTo>
                <a:cubicBezTo>
                  <a:pt x="40820" y="1"/>
                  <a:pt x="40069" y="54"/>
                  <a:pt x="39907" y="86"/>
                </a:cubicBezTo>
                <a:cubicBezTo>
                  <a:pt x="38038" y="441"/>
                  <a:pt x="36358" y="1373"/>
                  <a:pt x="34565" y="1965"/>
                </a:cubicBezTo>
                <a:cubicBezTo>
                  <a:pt x="32721" y="2574"/>
                  <a:pt x="30782" y="2548"/>
                  <a:pt x="28869" y="2772"/>
                </a:cubicBezTo>
                <a:cubicBezTo>
                  <a:pt x="26001" y="3107"/>
                  <a:pt x="23129" y="3397"/>
                  <a:pt x="20255" y="3654"/>
                </a:cubicBezTo>
                <a:cubicBezTo>
                  <a:pt x="18043" y="3855"/>
                  <a:pt x="15478" y="3895"/>
                  <a:pt x="12836" y="3895"/>
                </a:cubicBezTo>
                <a:cubicBezTo>
                  <a:pt x="11037" y="3895"/>
                  <a:pt x="9202" y="3876"/>
                  <a:pt x="7418" y="3876"/>
                </a:cubicBezTo>
                <a:cubicBezTo>
                  <a:pt x="5115" y="3876"/>
                  <a:pt x="2897" y="3908"/>
                  <a:pt x="950" y="4051"/>
                </a:cubicBezTo>
                <a:cubicBezTo>
                  <a:pt x="1" y="4121"/>
                  <a:pt x="954" y="5259"/>
                  <a:pt x="1089" y="5259"/>
                </a:cubicBezTo>
                <a:cubicBezTo>
                  <a:pt x="14418" y="5257"/>
                  <a:pt x="27454" y="5192"/>
                  <a:pt x="40788" y="5192"/>
                </a:cubicBezTo>
                <a:lnTo>
                  <a:pt x="43605" y="5192"/>
                </a:lnTo>
                <a:cubicBezTo>
                  <a:pt x="43611" y="3596"/>
                  <a:pt x="43619" y="1999"/>
                  <a:pt x="43626" y="404"/>
                </a:cubicBezTo>
                <a:cubicBezTo>
                  <a:pt x="43628" y="85"/>
                  <a:pt x="42589" y="1"/>
                  <a:pt x="41604"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997" name="Google Shape;997;p23"/>
          <p:cNvGrpSpPr/>
          <p:nvPr/>
        </p:nvGrpSpPr>
        <p:grpSpPr>
          <a:xfrm>
            <a:off x="238101" y="3544030"/>
            <a:ext cx="2438185" cy="1674953"/>
            <a:chOff x="151837" y="1574012"/>
            <a:chExt cx="1136206" cy="780536"/>
          </a:xfrm>
        </p:grpSpPr>
        <p:sp>
          <p:nvSpPr>
            <p:cNvPr id="998" name="Google Shape;998;p23"/>
            <p:cNvSpPr/>
            <p:nvPr/>
          </p:nvSpPr>
          <p:spPr>
            <a:xfrm>
              <a:off x="151837" y="1574012"/>
              <a:ext cx="1136206" cy="780536"/>
            </a:xfrm>
            <a:custGeom>
              <a:avLst/>
              <a:gdLst/>
              <a:ahLst/>
              <a:cxnLst/>
              <a:rect l="l" t="t" r="r" b="b"/>
              <a:pathLst>
                <a:path w="25221" h="17326" extrusionOk="0">
                  <a:moveTo>
                    <a:pt x="17324" y="1"/>
                  </a:moveTo>
                  <a:cubicBezTo>
                    <a:pt x="17217" y="1"/>
                    <a:pt x="17090" y="21"/>
                    <a:pt x="16937" y="67"/>
                  </a:cubicBezTo>
                  <a:cubicBezTo>
                    <a:pt x="15811" y="407"/>
                    <a:pt x="15744" y="1389"/>
                    <a:pt x="15744" y="1389"/>
                  </a:cubicBezTo>
                  <a:cubicBezTo>
                    <a:pt x="15744" y="1389"/>
                    <a:pt x="15440" y="906"/>
                    <a:pt x="14858" y="906"/>
                  </a:cubicBezTo>
                  <a:cubicBezTo>
                    <a:pt x="14695" y="906"/>
                    <a:pt x="14511" y="944"/>
                    <a:pt x="14306" y="1040"/>
                  </a:cubicBezTo>
                  <a:cubicBezTo>
                    <a:pt x="13367" y="1478"/>
                    <a:pt x="13488" y="2313"/>
                    <a:pt x="13488" y="2313"/>
                  </a:cubicBezTo>
                  <a:cubicBezTo>
                    <a:pt x="13488" y="2313"/>
                    <a:pt x="13409" y="1997"/>
                    <a:pt x="12925" y="1997"/>
                  </a:cubicBezTo>
                  <a:cubicBezTo>
                    <a:pt x="12806" y="1997"/>
                    <a:pt x="12662" y="2016"/>
                    <a:pt x="12488" y="2064"/>
                  </a:cubicBezTo>
                  <a:cubicBezTo>
                    <a:pt x="11612" y="2307"/>
                    <a:pt x="11482" y="3141"/>
                    <a:pt x="11482" y="3141"/>
                  </a:cubicBezTo>
                  <a:cubicBezTo>
                    <a:pt x="11482" y="3141"/>
                    <a:pt x="11264" y="2409"/>
                    <a:pt x="10598" y="2409"/>
                  </a:cubicBezTo>
                  <a:cubicBezTo>
                    <a:pt x="10472" y="2409"/>
                    <a:pt x="10331" y="2435"/>
                    <a:pt x="10172" y="2496"/>
                  </a:cubicBezTo>
                  <a:cubicBezTo>
                    <a:pt x="9420" y="2788"/>
                    <a:pt x="8911" y="4103"/>
                    <a:pt x="8703" y="4743"/>
                  </a:cubicBezTo>
                  <a:lnTo>
                    <a:pt x="8703" y="4743"/>
                  </a:lnTo>
                  <a:cubicBezTo>
                    <a:pt x="8735" y="4491"/>
                    <a:pt x="8664" y="4190"/>
                    <a:pt x="8164" y="4160"/>
                  </a:cubicBezTo>
                  <a:cubicBezTo>
                    <a:pt x="8146" y="4159"/>
                    <a:pt x="8127" y="4158"/>
                    <a:pt x="8109" y="4158"/>
                  </a:cubicBezTo>
                  <a:cubicBezTo>
                    <a:pt x="7273" y="4158"/>
                    <a:pt x="6908" y="5333"/>
                    <a:pt x="6908" y="5333"/>
                  </a:cubicBezTo>
                  <a:cubicBezTo>
                    <a:pt x="6908" y="5333"/>
                    <a:pt x="6818" y="4573"/>
                    <a:pt x="6238" y="4573"/>
                  </a:cubicBezTo>
                  <a:cubicBezTo>
                    <a:pt x="6143" y="4573"/>
                    <a:pt x="6034" y="4594"/>
                    <a:pt x="5910" y="4641"/>
                  </a:cubicBezTo>
                  <a:cubicBezTo>
                    <a:pt x="5033" y="4982"/>
                    <a:pt x="5527" y="6703"/>
                    <a:pt x="5527" y="6703"/>
                  </a:cubicBezTo>
                  <a:cubicBezTo>
                    <a:pt x="5527" y="6703"/>
                    <a:pt x="4870" y="5983"/>
                    <a:pt x="4282" y="5983"/>
                  </a:cubicBezTo>
                  <a:cubicBezTo>
                    <a:pt x="4217" y="5983"/>
                    <a:pt x="4153" y="5991"/>
                    <a:pt x="4091" y="6011"/>
                  </a:cubicBezTo>
                  <a:cubicBezTo>
                    <a:pt x="3465" y="6205"/>
                    <a:pt x="3648" y="7335"/>
                    <a:pt x="3648" y="7335"/>
                  </a:cubicBezTo>
                  <a:cubicBezTo>
                    <a:pt x="3648" y="7335"/>
                    <a:pt x="3550" y="7323"/>
                    <a:pt x="3396" y="7323"/>
                  </a:cubicBezTo>
                  <a:cubicBezTo>
                    <a:pt x="3001" y="7323"/>
                    <a:pt x="2239" y="7402"/>
                    <a:pt x="1831" y="7966"/>
                  </a:cubicBezTo>
                  <a:cubicBezTo>
                    <a:pt x="1265" y="8750"/>
                    <a:pt x="1888" y="9391"/>
                    <a:pt x="1888" y="9391"/>
                  </a:cubicBezTo>
                  <a:cubicBezTo>
                    <a:pt x="1888" y="9391"/>
                    <a:pt x="1012" y="9536"/>
                    <a:pt x="822" y="10075"/>
                  </a:cubicBezTo>
                  <a:cubicBezTo>
                    <a:pt x="633" y="10616"/>
                    <a:pt x="1320" y="10814"/>
                    <a:pt x="1320" y="10814"/>
                  </a:cubicBezTo>
                  <a:cubicBezTo>
                    <a:pt x="1320" y="10814"/>
                    <a:pt x="7" y="11006"/>
                    <a:pt x="2" y="11841"/>
                  </a:cubicBezTo>
                  <a:cubicBezTo>
                    <a:pt x="0" y="12677"/>
                    <a:pt x="1376" y="12780"/>
                    <a:pt x="1376" y="12780"/>
                  </a:cubicBezTo>
                  <a:cubicBezTo>
                    <a:pt x="1376" y="12780"/>
                    <a:pt x="185" y="13415"/>
                    <a:pt x="245" y="14102"/>
                  </a:cubicBezTo>
                  <a:cubicBezTo>
                    <a:pt x="291" y="14643"/>
                    <a:pt x="1074" y="14701"/>
                    <a:pt x="1408" y="14701"/>
                  </a:cubicBezTo>
                  <a:cubicBezTo>
                    <a:pt x="1499" y="14701"/>
                    <a:pt x="1556" y="14696"/>
                    <a:pt x="1556" y="14696"/>
                  </a:cubicBezTo>
                  <a:lnTo>
                    <a:pt x="1556" y="14696"/>
                  </a:lnTo>
                  <a:cubicBezTo>
                    <a:pt x="1556" y="14696"/>
                    <a:pt x="741" y="15038"/>
                    <a:pt x="802" y="15577"/>
                  </a:cubicBezTo>
                  <a:cubicBezTo>
                    <a:pt x="862" y="16118"/>
                    <a:pt x="2114" y="16368"/>
                    <a:pt x="2114" y="16368"/>
                  </a:cubicBezTo>
                  <a:cubicBezTo>
                    <a:pt x="2114" y="16368"/>
                    <a:pt x="1472" y="16938"/>
                    <a:pt x="1735" y="17251"/>
                  </a:cubicBezTo>
                  <a:cubicBezTo>
                    <a:pt x="4986" y="17265"/>
                    <a:pt x="20059" y="17325"/>
                    <a:pt x="20059" y="17325"/>
                  </a:cubicBezTo>
                  <a:cubicBezTo>
                    <a:pt x="20085" y="17325"/>
                    <a:pt x="20110" y="17325"/>
                    <a:pt x="20135" y="17325"/>
                  </a:cubicBezTo>
                  <a:cubicBezTo>
                    <a:pt x="24231" y="17325"/>
                    <a:pt x="22785" y="16058"/>
                    <a:pt x="22785" y="16058"/>
                  </a:cubicBezTo>
                  <a:cubicBezTo>
                    <a:pt x="22785" y="16058"/>
                    <a:pt x="23943" y="15768"/>
                    <a:pt x="23883" y="15080"/>
                  </a:cubicBezTo>
                  <a:cubicBezTo>
                    <a:pt x="23851" y="14707"/>
                    <a:pt x="23598" y="14622"/>
                    <a:pt x="23372" y="14622"/>
                  </a:cubicBezTo>
                  <a:cubicBezTo>
                    <a:pt x="23181" y="14622"/>
                    <a:pt x="23011" y="14683"/>
                    <a:pt x="23011" y="14683"/>
                  </a:cubicBezTo>
                  <a:cubicBezTo>
                    <a:pt x="23011" y="14683"/>
                    <a:pt x="23827" y="13850"/>
                    <a:pt x="23014" y="13504"/>
                  </a:cubicBezTo>
                  <a:cubicBezTo>
                    <a:pt x="22376" y="13232"/>
                    <a:pt x="21970" y="13203"/>
                    <a:pt x="21825" y="13203"/>
                  </a:cubicBezTo>
                  <a:cubicBezTo>
                    <a:pt x="21785" y="13203"/>
                    <a:pt x="21765" y="13205"/>
                    <a:pt x="21765" y="13205"/>
                  </a:cubicBezTo>
                  <a:cubicBezTo>
                    <a:pt x="21765" y="13205"/>
                    <a:pt x="24521" y="11938"/>
                    <a:pt x="24525" y="10955"/>
                  </a:cubicBezTo>
                  <a:cubicBezTo>
                    <a:pt x="24529" y="9972"/>
                    <a:pt x="24030" y="9627"/>
                    <a:pt x="24030" y="9627"/>
                  </a:cubicBezTo>
                  <a:cubicBezTo>
                    <a:pt x="24030" y="9627"/>
                    <a:pt x="25221" y="8895"/>
                    <a:pt x="24661" y="8107"/>
                  </a:cubicBezTo>
                  <a:cubicBezTo>
                    <a:pt x="24101" y="7319"/>
                    <a:pt x="23038" y="7265"/>
                    <a:pt x="23038" y="7265"/>
                  </a:cubicBezTo>
                  <a:cubicBezTo>
                    <a:pt x="23038" y="7265"/>
                    <a:pt x="23915" y="6827"/>
                    <a:pt x="23604" y="6236"/>
                  </a:cubicBezTo>
                  <a:cubicBezTo>
                    <a:pt x="23447" y="5939"/>
                    <a:pt x="23211" y="5865"/>
                    <a:pt x="23015" y="5865"/>
                  </a:cubicBezTo>
                  <a:cubicBezTo>
                    <a:pt x="22822" y="5865"/>
                    <a:pt x="22668" y="5937"/>
                    <a:pt x="22668" y="5937"/>
                  </a:cubicBezTo>
                  <a:cubicBezTo>
                    <a:pt x="22668" y="5937"/>
                    <a:pt x="23734" y="5400"/>
                    <a:pt x="23174" y="4613"/>
                  </a:cubicBezTo>
                  <a:cubicBezTo>
                    <a:pt x="22796" y="4082"/>
                    <a:pt x="22133" y="3995"/>
                    <a:pt x="21741" y="3995"/>
                  </a:cubicBezTo>
                  <a:cubicBezTo>
                    <a:pt x="21552" y="3995"/>
                    <a:pt x="21425" y="4015"/>
                    <a:pt x="21425" y="4015"/>
                  </a:cubicBezTo>
                  <a:cubicBezTo>
                    <a:pt x="21425" y="4015"/>
                    <a:pt x="22428" y="3528"/>
                    <a:pt x="21429" y="2985"/>
                  </a:cubicBezTo>
                  <a:cubicBezTo>
                    <a:pt x="20686" y="2579"/>
                    <a:pt x="19942" y="2527"/>
                    <a:pt x="19609" y="2527"/>
                  </a:cubicBezTo>
                  <a:cubicBezTo>
                    <a:pt x="19494" y="2527"/>
                    <a:pt x="19429" y="2533"/>
                    <a:pt x="19429" y="2533"/>
                  </a:cubicBezTo>
                  <a:cubicBezTo>
                    <a:pt x="19429" y="2533"/>
                    <a:pt x="20874" y="721"/>
                    <a:pt x="19750" y="324"/>
                  </a:cubicBezTo>
                  <a:cubicBezTo>
                    <a:pt x="19543" y="251"/>
                    <a:pt x="19347" y="221"/>
                    <a:pt x="19164" y="221"/>
                  </a:cubicBezTo>
                  <a:cubicBezTo>
                    <a:pt x="18353" y="221"/>
                    <a:pt x="17810" y="808"/>
                    <a:pt x="17810" y="808"/>
                  </a:cubicBezTo>
                  <a:cubicBezTo>
                    <a:pt x="17810" y="808"/>
                    <a:pt x="17999" y="1"/>
                    <a:pt x="173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9" name="Google Shape;999;p23"/>
            <p:cNvSpPr/>
            <p:nvPr/>
          </p:nvSpPr>
          <p:spPr>
            <a:xfrm>
              <a:off x="180128" y="1763673"/>
              <a:ext cx="617816" cy="525193"/>
            </a:xfrm>
            <a:custGeom>
              <a:avLst/>
              <a:gdLst/>
              <a:ahLst/>
              <a:cxnLst/>
              <a:rect l="l" t="t" r="r" b="b"/>
              <a:pathLst>
                <a:path w="13714" h="11658" extrusionOk="0">
                  <a:moveTo>
                    <a:pt x="7193" y="0"/>
                  </a:moveTo>
                  <a:cubicBezTo>
                    <a:pt x="6562" y="225"/>
                    <a:pt x="6282" y="1125"/>
                    <a:pt x="6282" y="1125"/>
                  </a:cubicBezTo>
                  <a:cubicBezTo>
                    <a:pt x="6282" y="1125"/>
                    <a:pt x="6193" y="364"/>
                    <a:pt x="5612" y="364"/>
                  </a:cubicBezTo>
                  <a:cubicBezTo>
                    <a:pt x="5516" y="364"/>
                    <a:pt x="5407" y="385"/>
                    <a:pt x="5283" y="433"/>
                  </a:cubicBezTo>
                  <a:cubicBezTo>
                    <a:pt x="4406" y="773"/>
                    <a:pt x="4901" y="2495"/>
                    <a:pt x="4901" y="2495"/>
                  </a:cubicBezTo>
                  <a:cubicBezTo>
                    <a:pt x="4901" y="2495"/>
                    <a:pt x="4242" y="1774"/>
                    <a:pt x="3654" y="1774"/>
                  </a:cubicBezTo>
                  <a:cubicBezTo>
                    <a:pt x="3589" y="1774"/>
                    <a:pt x="3526" y="1783"/>
                    <a:pt x="3464" y="1802"/>
                  </a:cubicBezTo>
                  <a:cubicBezTo>
                    <a:pt x="2838" y="1996"/>
                    <a:pt x="3021" y="3126"/>
                    <a:pt x="3021" y="3126"/>
                  </a:cubicBezTo>
                  <a:cubicBezTo>
                    <a:pt x="3021" y="3126"/>
                    <a:pt x="2926" y="3114"/>
                    <a:pt x="2776" y="3114"/>
                  </a:cubicBezTo>
                  <a:cubicBezTo>
                    <a:pt x="2491" y="3114"/>
                    <a:pt x="2008" y="3155"/>
                    <a:pt x="1608" y="3394"/>
                  </a:cubicBezTo>
                  <a:cubicBezTo>
                    <a:pt x="1818" y="4122"/>
                    <a:pt x="1945" y="4860"/>
                    <a:pt x="1916" y="5605"/>
                  </a:cubicBezTo>
                  <a:cubicBezTo>
                    <a:pt x="1850" y="7283"/>
                    <a:pt x="1001" y="8858"/>
                    <a:pt x="0" y="10358"/>
                  </a:cubicBezTo>
                  <a:cubicBezTo>
                    <a:pt x="276" y="10477"/>
                    <a:pt x="630" y="10494"/>
                    <a:pt x="811" y="10494"/>
                  </a:cubicBezTo>
                  <a:cubicBezTo>
                    <a:pt x="883" y="10494"/>
                    <a:pt x="928" y="10492"/>
                    <a:pt x="928" y="10492"/>
                  </a:cubicBezTo>
                  <a:lnTo>
                    <a:pt x="928" y="10492"/>
                  </a:lnTo>
                  <a:cubicBezTo>
                    <a:pt x="928" y="10492"/>
                    <a:pt x="161" y="10814"/>
                    <a:pt x="173" y="11327"/>
                  </a:cubicBezTo>
                  <a:cubicBezTo>
                    <a:pt x="912" y="11352"/>
                    <a:pt x="1682" y="11585"/>
                    <a:pt x="2436" y="11643"/>
                  </a:cubicBezTo>
                  <a:cubicBezTo>
                    <a:pt x="2566" y="11653"/>
                    <a:pt x="2695" y="11657"/>
                    <a:pt x="2824" y="11657"/>
                  </a:cubicBezTo>
                  <a:cubicBezTo>
                    <a:pt x="4151" y="11657"/>
                    <a:pt x="5417" y="11148"/>
                    <a:pt x="6603" y="10653"/>
                  </a:cubicBezTo>
                  <a:cubicBezTo>
                    <a:pt x="8237" y="9971"/>
                    <a:pt x="9872" y="9288"/>
                    <a:pt x="11506" y="8606"/>
                  </a:cubicBezTo>
                  <a:cubicBezTo>
                    <a:pt x="11170" y="7748"/>
                    <a:pt x="11026" y="6815"/>
                    <a:pt x="11361" y="5959"/>
                  </a:cubicBezTo>
                  <a:cubicBezTo>
                    <a:pt x="11697" y="5102"/>
                    <a:pt x="12588" y="4344"/>
                    <a:pt x="13714" y="4200"/>
                  </a:cubicBezTo>
                  <a:cubicBezTo>
                    <a:pt x="13709" y="4100"/>
                    <a:pt x="13704" y="4000"/>
                    <a:pt x="13699" y="3899"/>
                  </a:cubicBezTo>
                  <a:cubicBezTo>
                    <a:pt x="12858" y="4017"/>
                    <a:pt x="11949" y="4172"/>
                    <a:pt x="11400" y="4686"/>
                  </a:cubicBezTo>
                  <a:cubicBezTo>
                    <a:pt x="11237" y="4839"/>
                    <a:pt x="11112" y="5018"/>
                    <a:pt x="10930" y="5156"/>
                  </a:cubicBezTo>
                  <a:cubicBezTo>
                    <a:pt x="10642" y="5374"/>
                    <a:pt x="10261" y="5459"/>
                    <a:pt x="9860" y="5459"/>
                  </a:cubicBezTo>
                  <a:cubicBezTo>
                    <a:pt x="9457" y="5459"/>
                    <a:pt x="9034" y="5373"/>
                    <a:pt x="8662" y="5251"/>
                  </a:cubicBezTo>
                  <a:cubicBezTo>
                    <a:pt x="8091" y="5064"/>
                    <a:pt x="7532" y="4790"/>
                    <a:pt x="7241" y="4362"/>
                  </a:cubicBezTo>
                  <a:cubicBezTo>
                    <a:pt x="7099" y="4152"/>
                    <a:pt x="7028" y="3919"/>
                    <a:pt x="6972" y="3686"/>
                  </a:cubicBezTo>
                  <a:cubicBezTo>
                    <a:pt x="6677" y="2465"/>
                    <a:pt x="6769" y="1196"/>
                    <a:pt x="7193"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0" name="Google Shape;1000;p23"/>
            <p:cNvSpPr/>
            <p:nvPr/>
          </p:nvSpPr>
          <p:spPr>
            <a:xfrm>
              <a:off x="151837" y="1761195"/>
              <a:ext cx="1136206" cy="593083"/>
            </a:xfrm>
            <a:custGeom>
              <a:avLst/>
              <a:gdLst/>
              <a:ahLst/>
              <a:cxnLst/>
              <a:rect l="l" t="t" r="r" b="b"/>
              <a:pathLst>
                <a:path w="25221" h="13165" extrusionOk="0">
                  <a:moveTo>
                    <a:pt x="22603" y="1"/>
                  </a:moveTo>
                  <a:lnTo>
                    <a:pt x="22603" y="1"/>
                  </a:lnTo>
                  <a:cubicBezTo>
                    <a:pt x="22769" y="87"/>
                    <a:pt x="23125" y="329"/>
                    <a:pt x="22924" y="738"/>
                  </a:cubicBezTo>
                  <a:cubicBezTo>
                    <a:pt x="22666" y="1260"/>
                    <a:pt x="21775" y="1334"/>
                    <a:pt x="21775" y="1334"/>
                  </a:cubicBezTo>
                  <a:cubicBezTo>
                    <a:pt x="21775" y="1334"/>
                    <a:pt x="22313" y="2020"/>
                    <a:pt x="21649" y="2756"/>
                  </a:cubicBezTo>
                  <a:cubicBezTo>
                    <a:pt x="21253" y="3193"/>
                    <a:pt x="20660" y="3282"/>
                    <a:pt x="20244" y="3282"/>
                  </a:cubicBezTo>
                  <a:cubicBezTo>
                    <a:pt x="19961" y="3282"/>
                    <a:pt x="19761" y="3241"/>
                    <a:pt x="19761" y="3241"/>
                  </a:cubicBezTo>
                  <a:lnTo>
                    <a:pt x="19761" y="3241"/>
                  </a:lnTo>
                  <a:cubicBezTo>
                    <a:pt x="19761" y="3241"/>
                    <a:pt x="19798" y="4380"/>
                    <a:pt x="19149" y="4524"/>
                  </a:cubicBezTo>
                  <a:cubicBezTo>
                    <a:pt x="19104" y="4534"/>
                    <a:pt x="19058" y="4538"/>
                    <a:pt x="19012" y="4538"/>
                  </a:cubicBezTo>
                  <a:cubicBezTo>
                    <a:pt x="18407" y="4538"/>
                    <a:pt x="17810" y="3721"/>
                    <a:pt x="17810" y="3720"/>
                  </a:cubicBezTo>
                  <a:lnTo>
                    <a:pt x="17810" y="3720"/>
                  </a:lnTo>
                  <a:cubicBezTo>
                    <a:pt x="17810" y="3721"/>
                    <a:pt x="18080" y="5472"/>
                    <a:pt x="17163" y="5741"/>
                  </a:cubicBezTo>
                  <a:cubicBezTo>
                    <a:pt x="17057" y="5772"/>
                    <a:pt x="16964" y="5786"/>
                    <a:pt x="16881" y="5786"/>
                  </a:cubicBezTo>
                  <a:cubicBezTo>
                    <a:pt x="16249" y="5786"/>
                    <a:pt x="16258" y="4975"/>
                    <a:pt x="16258" y="4975"/>
                  </a:cubicBezTo>
                  <a:lnTo>
                    <a:pt x="16258" y="4975"/>
                  </a:lnTo>
                  <a:cubicBezTo>
                    <a:pt x="16258" y="4975"/>
                    <a:pt x="15773" y="6051"/>
                    <a:pt x="14982" y="6051"/>
                  </a:cubicBezTo>
                  <a:cubicBezTo>
                    <a:pt x="14941" y="6051"/>
                    <a:pt x="14900" y="6048"/>
                    <a:pt x="14858" y="6042"/>
                  </a:cubicBezTo>
                  <a:cubicBezTo>
                    <a:pt x="14360" y="5972"/>
                    <a:pt x="14332" y="5663"/>
                    <a:pt x="14398" y="5414"/>
                  </a:cubicBezTo>
                  <a:lnTo>
                    <a:pt x="14398" y="5414"/>
                  </a:lnTo>
                  <a:cubicBezTo>
                    <a:pt x="14111" y="6032"/>
                    <a:pt x="13433" y="7305"/>
                    <a:pt x="12646" y="7537"/>
                  </a:cubicBezTo>
                  <a:cubicBezTo>
                    <a:pt x="12512" y="7576"/>
                    <a:pt x="12393" y="7593"/>
                    <a:pt x="12287" y="7593"/>
                  </a:cubicBezTo>
                  <a:cubicBezTo>
                    <a:pt x="11557" y="7593"/>
                    <a:pt x="11424" y="6793"/>
                    <a:pt x="11424" y="6793"/>
                  </a:cubicBezTo>
                  <a:cubicBezTo>
                    <a:pt x="11424" y="6793"/>
                    <a:pt x="11190" y="7613"/>
                    <a:pt x="10286" y="7785"/>
                  </a:cubicBezTo>
                  <a:cubicBezTo>
                    <a:pt x="10154" y="7810"/>
                    <a:pt x="10040" y="7820"/>
                    <a:pt x="9941" y="7820"/>
                  </a:cubicBezTo>
                  <a:cubicBezTo>
                    <a:pt x="9367" y="7820"/>
                    <a:pt x="9323" y="7457"/>
                    <a:pt x="9323" y="7457"/>
                  </a:cubicBezTo>
                  <a:lnTo>
                    <a:pt x="9323" y="7457"/>
                  </a:lnTo>
                  <a:cubicBezTo>
                    <a:pt x="9323" y="7457"/>
                    <a:pt x="9337" y="8297"/>
                    <a:pt x="8345" y="8660"/>
                  </a:cubicBezTo>
                  <a:cubicBezTo>
                    <a:pt x="8167" y="8725"/>
                    <a:pt x="8007" y="8752"/>
                    <a:pt x="7866" y="8752"/>
                  </a:cubicBezTo>
                  <a:cubicBezTo>
                    <a:pt x="7225" y="8752"/>
                    <a:pt x="6960" y="8198"/>
                    <a:pt x="6960" y="8198"/>
                  </a:cubicBezTo>
                  <a:cubicBezTo>
                    <a:pt x="6960" y="8198"/>
                    <a:pt x="6768" y="9171"/>
                    <a:pt x="5604" y="9419"/>
                  </a:cubicBezTo>
                  <a:cubicBezTo>
                    <a:pt x="5481" y="9445"/>
                    <a:pt x="5375" y="9457"/>
                    <a:pt x="5285" y="9457"/>
                  </a:cubicBezTo>
                  <a:cubicBezTo>
                    <a:pt x="4517" y="9457"/>
                    <a:pt x="4830" y="8613"/>
                    <a:pt x="4830" y="8613"/>
                  </a:cubicBezTo>
                  <a:lnTo>
                    <a:pt x="4830" y="8613"/>
                  </a:lnTo>
                  <a:cubicBezTo>
                    <a:pt x="4830" y="8613"/>
                    <a:pt x="4281" y="9095"/>
                    <a:pt x="3541" y="9095"/>
                  </a:cubicBezTo>
                  <a:cubicBezTo>
                    <a:pt x="3320" y="9095"/>
                    <a:pt x="3082" y="9052"/>
                    <a:pt x="2837" y="8940"/>
                  </a:cubicBezTo>
                  <a:cubicBezTo>
                    <a:pt x="1768" y="8455"/>
                    <a:pt x="3440" y="6768"/>
                    <a:pt x="3440" y="6768"/>
                  </a:cubicBezTo>
                  <a:lnTo>
                    <a:pt x="3440" y="6768"/>
                  </a:lnTo>
                  <a:cubicBezTo>
                    <a:pt x="3440" y="6768"/>
                    <a:pt x="3438" y="6768"/>
                    <a:pt x="3434" y="6768"/>
                  </a:cubicBezTo>
                  <a:cubicBezTo>
                    <a:pt x="3348" y="6768"/>
                    <a:pt x="2390" y="6754"/>
                    <a:pt x="1509" y="6162"/>
                  </a:cubicBezTo>
                  <a:cubicBezTo>
                    <a:pt x="1125" y="5904"/>
                    <a:pt x="1084" y="5684"/>
                    <a:pt x="1166" y="5514"/>
                  </a:cubicBezTo>
                  <a:lnTo>
                    <a:pt x="1166" y="5514"/>
                  </a:lnTo>
                  <a:cubicBezTo>
                    <a:pt x="1014" y="5615"/>
                    <a:pt x="882" y="5747"/>
                    <a:pt x="822" y="5920"/>
                  </a:cubicBezTo>
                  <a:cubicBezTo>
                    <a:pt x="633" y="6460"/>
                    <a:pt x="1320" y="6659"/>
                    <a:pt x="1320" y="6659"/>
                  </a:cubicBezTo>
                  <a:cubicBezTo>
                    <a:pt x="1320" y="6659"/>
                    <a:pt x="6" y="6851"/>
                    <a:pt x="2" y="7686"/>
                  </a:cubicBezTo>
                  <a:cubicBezTo>
                    <a:pt x="0" y="8522"/>
                    <a:pt x="1374" y="8623"/>
                    <a:pt x="1374" y="8623"/>
                  </a:cubicBezTo>
                  <a:cubicBezTo>
                    <a:pt x="1374" y="8623"/>
                    <a:pt x="184" y="9256"/>
                    <a:pt x="244" y="9945"/>
                  </a:cubicBezTo>
                  <a:cubicBezTo>
                    <a:pt x="290" y="10485"/>
                    <a:pt x="1072" y="10542"/>
                    <a:pt x="1405" y="10542"/>
                  </a:cubicBezTo>
                  <a:cubicBezTo>
                    <a:pt x="1496" y="10542"/>
                    <a:pt x="1554" y="10538"/>
                    <a:pt x="1554" y="10538"/>
                  </a:cubicBezTo>
                  <a:lnTo>
                    <a:pt x="1554" y="10538"/>
                  </a:lnTo>
                  <a:cubicBezTo>
                    <a:pt x="1554" y="10538"/>
                    <a:pt x="740" y="10880"/>
                    <a:pt x="800" y="11420"/>
                  </a:cubicBezTo>
                  <a:cubicBezTo>
                    <a:pt x="861" y="11960"/>
                    <a:pt x="2112" y="12211"/>
                    <a:pt x="2112" y="12211"/>
                  </a:cubicBezTo>
                  <a:cubicBezTo>
                    <a:pt x="2112" y="12211"/>
                    <a:pt x="1470" y="12781"/>
                    <a:pt x="1733" y="13093"/>
                  </a:cubicBezTo>
                  <a:cubicBezTo>
                    <a:pt x="4985" y="13105"/>
                    <a:pt x="20058" y="13165"/>
                    <a:pt x="20058" y="13165"/>
                  </a:cubicBezTo>
                  <a:cubicBezTo>
                    <a:pt x="20085" y="13165"/>
                    <a:pt x="20113" y="13165"/>
                    <a:pt x="20139" y="13165"/>
                  </a:cubicBezTo>
                  <a:cubicBezTo>
                    <a:pt x="24231" y="13165"/>
                    <a:pt x="22785" y="11898"/>
                    <a:pt x="22785" y="11898"/>
                  </a:cubicBezTo>
                  <a:cubicBezTo>
                    <a:pt x="22785" y="11898"/>
                    <a:pt x="23942" y="11607"/>
                    <a:pt x="23883" y="10920"/>
                  </a:cubicBezTo>
                  <a:cubicBezTo>
                    <a:pt x="23851" y="10547"/>
                    <a:pt x="23597" y="10461"/>
                    <a:pt x="23371" y="10461"/>
                  </a:cubicBezTo>
                  <a:cubicBezTo>
                    <a:pt x="23180" y="10461"/>
                    <a:pt x="23009" y="10522"/>
                    <a:pt x="23009" y="10522"/>
                  </a:cubicBezTo>
                  <a:cubicBezTo>
                    <a:pt x="23009" y="10522"/>
                    <a:pt x="23825" y="9690"/>
                    <a:pt x="23014" y="9344"/>
                  </a:cubicBezTo>
                  <a:cubicBezTo>
                    <a:pt x="22376" y="9072"/>
                    <a:pt x="21970" y="9042"/>
                    <a:pt x="21825" y="9042"/>
                  </a:cubicBezTo>
                  <a:cubicBezTo>
                    <a:pt x="21785" y="9042"/>
                    <a:pt x="21765" y="9044"/>
                    <a:pt x="21765" y="9044"/>
                  </a:cubicBezTo>
                  <a:cubicBezTo>
                    <a:pt x="21765" y="9044"/>
                    <a:pt x="24521" y="7779"/>
                    <a:pt x="24525" y="6795"/>
                  </a:cubicBezTo>
                  <a:cubicBezTo>
                    <a:pt x="24529" y="5813"/>
                    <a:pt x="24030" y="5467"/>
                    <a:pt x="24030" y="5467"/>
                  </a:cubicBezTo>
                  <a:cubicBezTo>
                    <a:pt x="24030" y="5467"/>
                    <a:pt x="25221" y="4734"/>
                    <a:pt x="24661" y="3947"/>
                  </a:cubicBezTo>
                  <a:cubicBezTo>
                    <a:pt x="24100" y="3158"/>
                    <a:pt x="23038" y="3105"/>
                    <a:pt x="23038" y="3105"/>
                  </a:cubicBezTo>
                  <a:cubicBezTo>
                    <a:pt x="23038" y="3105"/>
                    <a:pt x="23915" y="2666"/>
                    <a:pt x="23604" y="2076"/>
                  </a:cubicBezTo>
                  <a:cubicBezTo>
                    <a:pt x="23448" y="1778"/>
                    <a:pt x="23212" y="1704"/>
                    <a:pt x="23016" y="1704"/>
                  </a:cubicBezTo>
                  <a:cubicBezTo>
                    <a:pt x="22822" y="1704"/>
                    <a:pt x="22667" y="1777"/>
                    <a:pt x="22667" y="1777"/>
                  </a:cubicBezTo>
                  <a:cubicBezTo>
                    <a:pt x="22667" y="1777"/>
                    <a:pt x="23734" y="1240"/>
                    <a:pt x="23173" y="453"/>
                  </a:cubicBezTo>
                  <a:cubicBezTo>
                    <a:pt x="23018" y="235"/>
                    <a:pt x="22814" y="92"/>
                    <a:pt x="22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1" name="Google Shape;1001;p23"/>
            <p:cNvSpPr/>
            <p:nvPr/>
          </p:nvSpPr>
          <p:spPr>
            <a:xfrm>
              <a:off x="151837" y="1761195"/>
              <a:ext cx="1136206" cy="593083"/>
            </a:xfrm>
            <a:custGeom>
              <a:avLst/>
              <a:gdLst/>
              <a:ahLst/>
              <a:cxnLst/>
              <a:rect l="l" t="t" r="r" b="b"/>
              <a:pathLst>
                <a:path w="25221" h="13165" extrusionOk="0">
                  <a:moveTo>
                    <a:pt x="22603" y="1"/>
                  </a:moveTo>
                  <a:lnTo>
                    <a:pt x="22603" y="1"/>
                  </a:lnTo>
                  <a:cubicBezTo>
                    <a:pt x="22769" y="87"/>
                    <a:pt x="23125" y="329"/>
                    <a:pt x="22924" y="738"/>
                  </a:cubicBezTo>
                  <a:cubicBezTo>
                    <a:pt x="22666" y="1260"/>
                    <a:pt x="21775" y="1334"/>
                    <a:pt x="21775" y="1334"/>
                  </a:cubicBezTo>
                  <a:cubicBezTo>
                    <a:pt x="21775" y="1334"/>
                    <a:pt x="22313" y="2020"/>
                    <a:pt x="21649" y="2756"/>
                  </a:cubicBezTo>
                  <a:cubicBezTo>
                    <a:pt x="21253" y="3193"/>
                    <a:pt x="20660" y="3282"/>
                    <a:pt x="20244" y="3282"/>
                  </a:cubicBezTo>
                  <a:cubicBezTo>
                    <a:pt x="19961" y="3282"/>
                    <a:pt x="19761" y="3241"/>
                    <a:pt x="19761" y="3241"/>
                  </a:cubicBezTo>
                  <a:lnTo>
                    <a:pt x="19761" y="3241"/>
                  </a:lnTo>
                  <a:cubicBezTo>
                    <a:pt x="19761" y="3241"/>
                    <a:pt x="19798" y="4380"/>
                    <a:pt x="19149" y="4524"/>
                  </a:cubicBezTo>
                  <a:cubicBezTo>
                    <a:pt x="19104" y="4534"/>
                    <a:pt x="19058" y="4538"/>
                    <a:pt x="19012" y="4538"/>
                  </a:cubicBezTo>
                  <a:cubicBezTo>
                    <a:pt x="18407" y="4538"/>
                    <a:pt x="17810" y="3721"/>
                    <a:pt x="17810" y="3720"/>
                  </a:cubicBezTo>
                  <a:lnTo>
                    <a:pt x="17810" y="3720"/>
                  </a:lnTo>
                  <a:cubicBezTo>
                    <a:pt x="17810" y="3721"/>
                    <a:pt x="18080" y="5472"/>
                    <a:pt x="17163" y="5741"/>
                  </a:cubicBezTo>
                  <a:cubicBezTo>
                    <a:pt x="17057" y="5772"/>
                    <a:pt x="16964" y="5786"/>
                    <a:pt x="16881" y="5786"/>
                  </a:cubicBezTo>
                  <a:cubicBezTo>
                    <a:pt x="16249" y="5786"/>
                    <a:pt x="16258" y="4975"/>
                    <a:pt x="16258" y="4975"/>
                  </a:cubicBezTo>
                  <a:lnTo>
                    <a:pt x="16258" y="4975"/>
                  </a:lnTo>
                  <a:cubicBezTo>
                    <a:pt x="16258" y="4975"/>
                    <a:pt x="15773" y="6051"/>
                    <a:pt x="14982" y="6051"/>
                  </a:cubicBezTo>
                  <a:cubicBezTo>
                    <a:pt x="14941" y="6051"/>
                    <a:pt x="14900" y="6048"/>
                    <a:pt x="14858" y="6042"/>
                  </a:cubicBezTo>
                  <a:cubicBezTo>
                    <a:pt x="14360" y="5972"/>
                    <a:pt x="14332" y="5663"/>
                    <a:pt x="14398" y="5414"/>
                  </a:cubicBezTo>
                  <a:lnTo>
                    <a:pt x="14398" y="5414"/>
                  </a:lnTo>
                  <a:cubicBezTo>
                    <a:pt x="14111" y="6032"/>
                    <a:pt x="13433" y="7305"/>
                    <a:pt x="12646" y="7537"/>
                  </a:cubicBezTo>
                  <a:cubicBezTo>
                    <a:pt x="12512" y="7576"/>
                    <a:pt x="12393" y="7593"/>
                    <a:pt x="12287" y="7593"/>
                  </a:cubicBezTo>
                  <a:cubicBezTo>
                    <a:pt x="11557" y="7593"/>
                    <a:pt x="11424" y="6793"/>
                    <a:pt x="11424" y="6793"/>
                  </a:cubicBezTo>
                  <a:cubicBezTo>
                    <a:pt x="11424" y="6793"/>
                    <a:pt x="11190" y="7613"/>
                    <a:pt x="10286" y="7785"/>
                  </a:cubicBezTo>
                  <a:cubicBezTo>
                    <a:pt x="10154" y="7810"/>
                    <a:pt x="10040" y="7820"/>
                    <a:pt x="9941" y="7820"/>
                  </a:cubicBezTo>
                  <a:cubicBezTo>
                    <a:pt x="9367" y="7820"/>
                    <a:pt x="9323" y="7457"/>
                    <a:pt x="9323" y="7457"/>
                  </a:cubicBezTo>
                  <a:lnTo>
                    <a:pt x="9323" y="7457"/>
                  </a:lnTo>
                  <a:cubicBezTo>
                    <a:pt x="9323" y="7457"/>
                    <a:pt x="9337" y="8297"/>
                    <a:pt x="8345" y="8660"/>
                  </a:cubicBezTo>
                  <a:cubicBezTo>
                    <a:pt x="8167" y="8725"/>
                    <a:pt x="8007" y="8752"/>
                    <a:pt x="7866" y="8752"/>
                  </a:cubicBezTo>
                  <a:cubicBezTo>
                    <a:pt x="7225" y="8752"/>
                    <a:pt x="6960" y="8198"/>
                    <a:pt x="6960" y="8198"/>
                  </a:cubicBezTo>
                  <a:cubicBezTo>
                    <a:pt x="6960" y="8198"/>
                    <a:pt x="6768" y="9171"/>
                    <a:pt x="5604" y="9419"/>
                  </a:cubicBezTo>
                  <a:cubicBezTo>
                    <a:pt x="5481" y="9445"/>
                    <a:pt x="5375" y="9457"/>
                    <a:pt x="5285" y="9457"/>
                  </a:cubicBezTo>
                  <a:cubicBezTo>
                    <a:pt x="4517" y="9457"/>
                    <a:pt x="4830" y="8613"/>
                    <a:pt x="4830" y="8613"/>
                  </a:cubicBezTo>
                  <a:lnTo>
                    <a:pt x="4830" y="8613"/>
                  </a:lnTo>
                  <a:cubicBezTo>
                    <a:pt x="4830" y="8613"/>
                    <a:pt x="4281" y="9095"/>
                    <a:pt x="3541" y="9095"/>
                  </a:cubicBezTo>
                  <a:cubicBezTo>
                    <a:pt x="3320" y="9095"/>
                    <a:pt x="3082" y="9052"/>
                    <a:pt x="2837" y="8940"/>
                  </a:cubicBezTo>
                  <a:cubicBezTo>
                    <a:pt x="1768" y="8455"/>
                    <a:pt x="3440" y="6768"/>
                    <a:pt x="3440" y="6768"/>
                  </a:cubicBezTo>
                  <a:lnTo>
                    <a:pt x="3440" y="6768"/>
                  </a:lnTo>
                  <a:cubicBezTo>
                    <a:pt x="3440" y="6768"/>
                    <a:pt x="3438" y="6768"/>
                    <a:pt x="3434" y="6768"/>
                  </a:cubicBezTo>
                  <a:cubicBezTo>
                    <a:pt x="3348" y="6768"/>
                    <a:pt x="2390" y="6754"/>
                    <a:pt x="1509" y="6162"/>
                  </a:cubicBezTo>
                  <a:cubicBezTo>
                    <a:pt x="1125" y="5904"/>
                    <a:pt x="1084" y="5684"/>
                    <a:pt x="1166" y="5514"/>
                  </a:cubicBezTo>
                  <a:lnTo>
                    <a:pt x="1166" y="5514"/>
                  </a:lnTo>
                  <a:cubicBezTo>
                    <a:pt x="1014" y="5615"/>
                    <a:pt x="882" y="5747"/>
                    <a:pt x="822" y="5920"/>
                  </a:cubicBezTo>
                  <a:cubicBezTo>
                    <a:pt x="633" y="6460"/>
                    <a:pt x="1320" y="6659"/>
                    <a:pt x="1320" y="6659"/>
                  </a:cubicBezTo>
                  <a:cubicBezTo>
                    <a:pt x="1320" y="6659"/>
                    <a:pt x="6" y="6851"/>
                    <a:pt x="2" y="7686"/>
                  </a:cubicBezTo>
                  <a:cubicBezTo>
                    <a:pt x="0" y="8522"/>
                    <a:pt x="1374" y="8623"/>
                    <a:pt x="1374" y="8623"/>
                  </a:cubicBezTo>
                  <a:cubicBezTo>
                    <a:pt x="1374" y="8623"/>
                    <a:pt x="184" y="9256"/>
                    <a:pt x="244" y="9945"/>
                  </a:cubicBezTo>
                  <a:cubicBezTo>
                    <a:pt x="290" y="10485"/>
                    <a:pt x="1072" y="10542"/>
                    <a:pt x="1405" y="10542"/>
                  </a:cubicBezTo>
                  <a:cubicBezTo>
                    <a:pt x="1496" y="10542"/>
                    <a:pt x="1554" y="10538"/>
                    <a:pt x="1554" y="10538"/>
                  </a:cubicBezTo>
                  <a:lnTo>
                    <a:pt x="1554" y="10538"/>
                  </a:lnTo>
                  <a:cubicBezTo>
                    <a:pt x="1554" y="10538"/>
                    <a:pt x="740" y="10880"/>
                    <a:pt x="800" y="11420"/>
                  </a:cubicBezTo>
                  <a:cubicBezTo>
                    <a:pt x="861" y="11960"/>
                    <a:pt x="2112" y="12211"/>
                    <a:pt x="2112" y="12211"/>
                  </a:cubicBezTo>
                  <a:cubicBezTo>
                    <a:pt x="2112" y="12211"/>
                    <a:pt x="1470" y="12781"/>
                    <a:pt x="1733" y="13093"/>
                  </a:cubicBezTo>
                  <a:cubicBezTo>
                    <a:pt x="4985" y="13105"/>
                    <a:pt x="20058" y="13165"/>
                    <a:pt x="20058" y="13165"/>
                  </a:cubicBezTo>
                  <a:cubicBezTo>
                    <a:pt x="20085" y="13165"/>
                    <a:pt x="20113" y="13165"/>
                    <a:pt x="20139" y="13165"/>
                  </a:cubicBezTo>
                  <a:cubicBezTo>
                    <a:pt x="24231" y="13165"/>
                    <a:pt x="22785" y="11898"/>
                    <a:pt x="22785" y="11898"/>
                  </a:cubicBezTo>
                  <a:cubicBezTo>
                    <a:pt x="22785" y="11898"/>
                    <a:pt x="23942" y="11607"/>
                    <a:pt x="23883" y="10920"/>
                  </a:cubicBezTo>
                  <a:cubicBezTo>
                    <a:pt x="23851" y="10547"/>
                    <a:pt x="23597" y="10461"/>
                    <a:pt x="23371" y="10461"/>
                  </a:cubicBezTo>
                  <a:cubicBezTo>
                    <a:pt x="23180" y="10461"/>
                    <a:pt x="23009" y="10522"/>
                    <a:pt x="23009" y="10522"/>
                  </a:cubicBezTo>
                  <a:cubicBezTo>
                    <a:pt x="23009" y="10522"/>
                    <a:pt x="23825" y="9690"/>
                    <a:pt x="23014" y="9344"/>
                  </a:cubicBezTo>
                  <a:cubicBezTo>
                    <a:pt x="22376" y="9072"/>
                    <a:pt x="21970" y="9042"/>
                    <a:pt x="21825" y="9042"/>
                  </a:cubicBezTo>
                  <a:cubicBezTo>
                    <a:pt x="21785" y="9042"/>
                    <a:pt x="21765" y="9044"/>
                    <a:pt x="21765" y="9044"/>
                  </a:cubicBezTo>
                  <a:cubicBezTo>
                    <a:pt x="21765" y="9044"/>
                    <a:pt x="24521" y="7779"/>
                    <a:pt x="24525" y="6795"/>
                  </a:cubicBezTo>
                  <a:cubicBezTo>
                    <a:pt x="24529" y="5813"/>
                    <a:pt x="24030" y="5467"/>
                    <a:pt x="24030" y="5467"/>
                  </a:cubicBezTo>
                  <a:cubicBezTo>
                    <a:pt x="24030" y="5467"/>
                    <a:pt x="25221" y="4734"/>
                    <a:pt x="24661" y="3947"/>
                  </a:cubicBezTo>
                  <a:cubicBezTo>
                    <a:pt x="24100" y="3158"/>
                    <a:pt x="23038" y="3105"/>
                    <a:pt x="23038" y="3105"/>
                  </a:cubicBezTo>
                  <a:cubicBezTo>
                    <a:pt x="23038" y="3105"/>
                    <a:pt x="23915" y="2666"/>
                    <a:pt x="23604" y="2076"/>
                  </a:cubicBezTo>
                  <a:cubicBezTo>
                    <a:pt x="23448" y="1778"/>
                    <a:pt x="23212" y="1704"/>
                    <a:pt x="23016" y="1704"/>
                  </a:cubicBezTo>
                  <a:cubicBezTo>
                    <a:pt x="22822" y="1704"/>
                    <a:pt x="22667" y="1777"/>
                    <a:pt x="22667" y="1777"/>
                  </a:cubicBezTo>
                  <a:cubicBezTo>
                    <a:pt x="22667" y="1777"/>
                    <a:pt x="23734" y="1240"/>
                    <a:pt x="23173" y="453"/>
                  </a:cubicBezTo>
                  <a:cubicBezTo>
                    <a:pt x="23018" y="235"/>
                    <a:pt x="22814" y="92"/>
                    <a:pt x="22603" y="1"/>
                  </a:cubicBezTo>
                  <a:close/>
                </a:path>
              </a:pathLst>
            </a:custGeom>
            <a:solidFill>
              <a:srgbClr val="6E8A61">
                <a:alpha val="55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002"/>
        <p:cNvGrpSpPr/>
        <p:nvPr/>
      </p:nvGrpSpPr>
      <p:grpSpPr>
        <a:xfrm>
          <a:off x="0" y="0"/>
          <a:ext cx="0" cy="0"/>
          <a:chOff x="0" y="0"/>
          <a:chExt cx="0" cy="0"/>
        </a:xfrm>
      </p:grpSpPr>
      <p:grpSp>
        <p:nvGrpSpPr>
          <p:cNvPr id="1003" name="Google Shape;1003;p24"/>
          <p:cNvGrpSpPr/>
          <p:nvPr/>
        </p:nvGrpSpPr>
        <p:grpSpPr>
          <a:xfrm>
            <a:off x="-807700" y="-150494"/>
            <a:ext cx="11108498" cy="7146738"/>
            <a:chOff x="-807700" y="-150494"/>
            <a:chExt cx="11108498" cy="7146738"/>
          </a:xfrm>
        </p:grpSpPr>
        <p:sp>
          <p:nvSpPr>
            <p:cNvPr id="1004" name="Google Shape;1004;p24"/>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5" name="Google Shape;1005;p24"/>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6" name="Google Shape;1006;p24"/>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07" name="Google Shape;1007;p24"/>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grpSp>
        <p:nvGrpSpPr>
          <p:cNvPr id="1008" name="Google Shape;1008;p24"/>
          <p:cNvGrpSpPr/>
          <p:nvPr/>
        </p:nvGrpSpPr>
        <p:grpSpPr>
          <a:xfrm>
            <a:off x="2424150" y="4123197"/>
            <a:ext cx="988927" cy="480308"/>
            <a:chOff x="1492875" y="1181650"/>
            <a:chExt cx="487300" cy="236675"/>
          </a:xfrm>
        </p:grpSpPr>
        <p:sp>
          <p:nvSpPr>
            <p:cNvPr id="1009" name="Google Shape;1009;p24"/>
            <p:cNvSpPr/>
            <p:nvPr/>
          </p:nvSpPr>
          <p:spPr>
            <a:xfrm>
              <a:off x="1505975" y="1254400"/>
              <a:ext cx="17725" cy="163925"/>
            </a:xfrm>
            <a:custGeom>
              <a:avLst/>
              <a:gdLst/>
              <a:ahLst/>
              <a:cxnLst/>
              <a:rect l="l" t="t" r="r" b="b"/>
              <a:pathLst>
                <a:path w="709" h="6557" extrusionOk="0">
                  <a:moveTo>
                    <a:pt x="190" y="1"/>
                  </a:moveTo>
                  <a:cubicBezTo>
                    <a:pt x="122" y="1"/>
                    <a:pt x="61" y="43"/>
                    <a:pt x="28" y="153"/>
                  </a:cubicBezTo>
                  <a:cubicBezTo>
                    <a:pt x="1" y="239"/>
                    <a:pt x="2" y="338"/>
                    <a:pt x="3" y="433"/>
                  </a:cubicBezTo>
                  <a:cubicBezTo>
                    <a:pt x="23" y="2033"/>
                    <a:pt x="43" y="3634"/>
                    <a:pt x="64" y="5233"/>
                  </a:cubicBezTo>
                  <a:cubicBezTo>
                    <a:pt x="67" y="5539"/>
                    <a:pt x="72" y="6136"/>
                    <a:pt x="171" y="6398"/>
                  </a:cubicBezTo>
                  <a:cubicBezTo>
                    <a:pt x="214" y="6513"/>
                    <a:pt x="280" y="6556"/>
                    <a:pt x="356" y="6556"/>
                  </a:cubicBezTo>
                  <a:cubicBezTo>
                    <a:pt x="452" y="6556"/>
                    <a:pt x="563" y="6485"/>
                    <a:pt x="656" y="6397"/>
                  </a:cubicBezTo>
                  <a:cubicBezTo>
                    <a:pt x="709" y="4554"/>
                    <a:pt x="647" y="2710"/>
                    <a:pt x="585" y="869"/>
                  </a:cubicBezTo>
                  <a:cubicBezTo>
                    <a:pt x="578" y="664"/>
                    <a:pt x="570"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0" name="Google Shape;1010;p24"/>
            <p:cNvSpPr/>
            <p:nvPr/>
          </p:nvSpPr>
          <p:spPr>
            <a:xfrm>
              <a:off x="1538175" y="1254400"/>
              <a:ext cx="17725" cy="163925"/>
            </a:xfrm>
            <a:custGeom>
              <a:avLst/>
              <a:gdLst/>
              <a:ahLst/>
              <a:cxnLst/>
              <a:rect l="l" t="t" r="r" b="b"/>
              <a:pathLst>
                <a:path w="709" h="6557" extrusionOk="0">
                  <a:moveTo>
                    <a:pt x="190" y="1"/>
                  </a:moveTo>
                  <a:cubicBezTo>
                    <a:pt x="122" y="1"/>
                    <a:pt x="61" y="43"/>
                    <a:pt x="27" y="153"/>
                  </a:cubicBezTo>
                  <a:cubicBezTo>
                    <a:pt x="0" y="239"/>
                    <a:pt x="2" y="338"/>
                    <a:pt x="3" y="433"/>
                  </a:cubicBezTo>
                  <a:cubicBezTo>
                    <a:pt x="23" y="2033"/>
                    <a:pt x="44"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70"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1" name="Google Shape;1011;p24"/>
            <p:cNvSpPr/>
            <p:nvPr/>
          </p:nvSpPr>
          <p:spPr>
            <a:xfrm>
              <a:off x="1570425" y="1254400"/>
              <a:ext cx="17725" cy="163925"/>
            </a:xfrm>
            <a:custGeom>
              <a:avLst/>
              <a:gdLst/>
              <a:ahLst/>
              <a:cxnLst/>
              <a:rect l="l" t="t" r="r" b="b"/>
              <a:pathLst>
                <a:path w="709" h="6557" extrusionOk="0">
                  <a:moveTo>
                    <a:pt x="190" y="1"/>
                  </a:moveTo>
                  <a:cubicBezTo>
                    <a:pt x="122" y="1"/>
                    <a:pt x="60" y="43"/>
                    <a:pt x="27" y="153"/>
                  </a:cubicBezTo>
                  <a:cubicBezTo>
                    <a:pt x="0" y="239"/>
                    <a:pt x="2" y="338"/>
                    <a:pt x="3" y="433"/>
                  </a:cubicBezTo>
                  <a:cubicBezTo>
                    <a:pt x="23" y="2033"/>
                    <a:pt x="43" y="3634"/>
                    <a:pt x="62" y="5233"/>
                  </a:cubicBezTo>
                  <a:cubicBezTo>
                    <a:pt x="66" y="5539"/>
                    <a:pt x="72" y="6136"/>
                    <a:pt x="169" y="6398"/>
                  </a:cubicBezTo>
                  <a:cubicBezTo>
                    <a:pt x="212" y="6513"/>
                    <a:pt x="279"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2" name="Google Shape;1012;p24"/>
            <p:cNvSpPr/>
            <p:nvPr/>
          </p:nvSpPr>
          <p:spPr>
            <a:xfrm>
              <a:off x="16026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5" y="6397"/>
                  </a:cubicBezTo>
                  <a:cubicBezTo>
                    <a:pt x="709" y="4554"/>
                    <a:pt x="646" y="2710"/>
                    <a:pt x="583" y="869"/>
                  </a:cubicBezTo>
                  <a:cubicBezTo>
                    <a:pt x="577" y="664"/>
                    <a:pt x="570" y="453"/>
                    <a:pt x="506"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3" name="Google Shape;1013;p24"/>
            <p:cNvSpPr/>
            <p:nvPr/>
          </p:nvSpPr>
          <p:spPr>
            <a:xfrm>
              <a:off x="1634900" y="1254400"/>
              <a:ext cx="17700" cy="163925"/>
            </a:xfrm>
            <a:custGeom>
              <a:avLst/>
              <a:gdLst/>
              <a:ahLst/>
              <a:cxnLst/>
              <a:rect l="l" t="t" r="r" b="b"/>
              <a:pathLst>
                <a:path w="708" h="6557" extrusionOk="0">
                  <a:moveTo>
                    <a:pt x="189" y="1"/>
                  </a:moveTo>
                  <a:cubicBezTo>
                    <a:pt x="121" y="1"/>
                    <a:pt x="60" y="43"/>
                    <a:pt x="27" y="153"/>
                  </a:cubicBezTo>
                  <a:cubicBezTo>
                    <a:pt x="0" y="239"/>
                    <a:pt x="1" y="338"/>
                    <a:pt x="2" y="433"/>
                  </a:cubicBezTo>
                  <a:cubicBezTo>
                    <a:pt x="22" y="2033"/>
                    <a:pt x="42" y="3634"/>
                    <a:pt x="62" y="5233"/>
                  </a:cubicBezTo>
                  <a:cubicBezTo>
                    <a:pt x="66" y="5539"/>
                    <a:pt x="71" y="6136"/>
                    <a:pt x="170" y="6398"/>
                  </a:cubicBezTo>
                  <a:cubicBezTo>
                    <a:pt x="213" y="6513"/>
                    <a:pt x="279" y="6556"/>
                    <a:pt x="355" y="6556"/>
                  </a:cubicBezTo>
                  <a:cubicBezTo>
                    <a:pt x="451" y="6556"/>
                    <a:pt x="562" y="6485"/>
                    <a:pt x="655" y="6397"/>
                  </a:cubicBezTo>
                  <a:cubicBezTo>
                    <a:pt x="708" y="4554"/>
                    <a:pt x="645" y="2710"/>
                    <a:pt x="583" y="869"/>
                  </a:cubicBezTo>
                  <a:cubicBezTo>
                    <a:pt x="576" y="664"/>
                    <a:pt x="569" y="453"/>
                    <a:pt x="505" y="276"/>
                  </a:cubicBezTo>
                  <a:cubicBezTo>
                    <a:pt x="455"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4" name="Google Shape;1014;p24"/>
            <p:cNvSpPr/>
            <p:nvPr/>
          </p:nvSpPr>
          <p:spPr>
            <a:xfrm>
              <a:off x="1667125" y="1254400"/>
              <a:ext cx="17725" cy="163925"/>
            </a:xfrm>
            <a:custGeom>
              <a:avLst/>
              <a:gdLst/>
              <a:ahLst/>
              <a:cxnLst/>
              <a:rect l="l" t="t" r="r" b="b"/>
              <a:pathLst>
                <a:path w="709" h="6557" extrusionOk="0">
                  <a:moveTo>
                    <a:pt x="189" y="1"/>
                  </a:moveTo>
                  <a:cubicBezTo>
                    <a:pt x="121" y="1"/>
                    <a:pt x="60" y="43"/>
                    <a:pt x="27" y="153"/>
                  </a:cubicBezTo>
                  <a:cubicBezTo>
                    <a:pt x="0" y="239"/>
                    <a:pt x="1" y="338"/>
                    <a:pt x="2" y="433"/>
                  </a:cubicBezTo>
                  <a:cubicBezTo>
                    <a:pt x="23" y="2033"/>
                    <a:pt x="43" y="3634"/>
                    <a:pt x="62" y="5233"/>
                  </a:cubicBezTo>
                  <a:cubicBezTo>
                    <a:pt x="66" y="5539"/>
                    <a:pt x="71" y="6136"/>
                    <a:pt x="170" y="6398"/>
                  </a:cubicBezTo>
                  <a:cubicBezTo>
                    <a:pt x="213" y="6513"/>
                    <a:pt x="280" y="6556"/>
                    <a:pt x="355" y="6556"/>
                  </a:cubicBezTo>
                  <a:cubicBezTo>
                    <a:pt x="452" y="6556"/>
                    <a:pt x="563" y="6485"/>
                    <a:pt x="655" y="6397"/>
                  </a:cubicBezTo>
                  <a:cubicBezTo>
                    <a:pt x="708" y="4554"/>
                    <a:pt x="645" y="2710"/>
                    <a:pt x="584" y="869"/>
                  </a:cubicBezTo>
                  <a:cubicBezTo>
                    <a:pt x="576" y="664"/>
                    <a:pt x="569" y="453"/>
                    <a:pt x="505"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5" name="Google Shape;1015;p24"/>
            <p:cNvSpPr/>
            <p:nvPr/>
          </p:nvSpPr>
          <p:spPr>
            <a:xfrm>
              <a:off x="16993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6" y="5539"/>
                    <a:pt x="72" y="6136"/>
                    <a:pt x="170" y="6398"/>
                  </a:cubicBezTo>
                  <a:cubicBezTo>
                    <a:pt x="213" y="6513"/>
                    <a:pt x="280"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6" name="Google Shape;1016;p24"/>
            <p:cNvSpPr/>
            <p:nvPr/>
          </p:nvSpPr>
          <p:spPr>
            <a:xfrm>
              <a:off x="1731575" y="1254400"/>
              <a:ext cx="17725" cy="163925"/>
            </a:xfrm>
            <a:custGeom>
              <a:avLst/>
              <a:gdLst/>
              <a:ahLst/>
              <a:cxnLst/>
              <a:rect l="l" t="t" r="r" b="b"/>
              <a:pathLst>
                <a:path w="709" h="6557" extrusionOk="0">
                  <a:moveTo>
                    <a:pt x="190"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6" y="6397"/>
                  </a:cubicBezTo>
                  <a:cubicBezTo>
                    <a:pt x="709" y="4554"/>
                    <a:pt x="646" y="2710"/>
                    <a:pt x="583" y="869"/>
                  </a:cubicBezTo>
                  <a:cubicBezTo>
                    <a:pt x="577" y="664"/>
                    <a:pt x="570" y="453"/>
                    <a:pt x="506" y="276"/>
                  </a:cubicBezTo>
                  <a:cubicBezTo>
                    <a:pt x="456" y="138"/>
                    <a:pt x="311"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7" name="Google Shape;1017;p24"/>
            <p:cNvSpPr/>
            <p:nvPr/>
          </p:nvSpPr>
          <p:spPr>
            <a:xfrm>
              <a:off x="1763750" y="1254400"/>
              <a:ext cx="17750" cy="163925"/>
            </a:xfrm>
            <a:custGeom>
              <a:avLst/>
              <a:gdLst/>
              <a:ahLst/>
              <a:cxnLst/>
              <a:rect l="l" t="t" r="r" b="b"/>
              <a:pathLst>
                <a:path w="710" h="6557" extrusionOk="0">
                  <a:moveTo>
                    <a:pt x="191" y="1"/>
                  </a:moveTo>
                  <a:cubicBezTo>
                    <a:pt x="123" y="1"/>
                    <a:pt x="61" y="43"/>
                    <a:pt x="28" y="153"/>
                  </a:cubicBezTo>
                  <a:cubicBezTo>
                    <a:pt x="1" y="239"/>
                    <a:pt x="3" y="338"/>
                    <a:pt x="4" y="433"/>
                  </a:cubicBezTo>
                  <a:cubicBezTo>
                    <a:pt x="24" y="2033"/>
                    <a:pt x="43" y="3634"/>
                    <a:pt x="64" y="5233"/>
                  </a:cubicBezTo>
                  <a:cubicBezTo>
                    <a:pt x="68" y="5539"/>
                    <a:pt x="73" y="6136"/>
                    <a:pt x="171" y="6398"/>
                  </a:cubicBezTo>
                  <a:cubicBezTo>
                    <a:pt x="214" y="6513"/>
                    <a:pt x="281" y="6556"/>
                    <a:pt x="357" y="6556"/>
                  </a:cubicBezTo>
                  <a:cubicBezTo>
                    <a:pt x="453" y="6556"/>
                    <a:pt x="564" y="6485"/>
                    <a:pt x="657" y="6397"/>
                  </a:cubicBezTo>
                  <a:cubicBezTo>
                    <a:pt x="710" y="4554"/>
                    <a:pt x="647" y="2710"/>
                    <a:pt x="585" y="869"/>
                  </a:cubicBezTo>
                  <a:cubicBezTo>
                    <a:pt x="578" y="664"/>
                    <a:pt x="571" y="453"/>
                    <a:pt x="506" y="276"/>
                  </a:cubicBezTo>
                  <a:cubicBezTo>
                    <a:pt x="457" y="138"/>
                    <a:pt x="313" y="1"/>
                    <a:pt x="191"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8" name="Google Shape;1018;p24"/>
            <p:cNvSpPr/>
            <p:nvPr/>
          </p:nvSpPr>
          <p:spPr>
            <a:xfrm>
              <a:off x="1796000" y="1254400"/>
              <a:ext cx="17750" cy="163925"/>
            </a:xfrm>
            <a:custGeom>
              <a:avLst/>
              <a:gdLst/>
              <a:ahLst/>
              <a:cxnLst/>
              <a:rect l="l" t="t" r="r" b="b"/>
              <a:pathLst>
                <a:path w="710" h="6557" extrusionOk="0">
                  <a:moveTo>
                    <a:pt x="190" y="1"/>
                  </a:moveTo>
                  <a:cubicBezTo>
                    <a:pt x="122" y="1"/>
                    <a:pt x="61" y="43"/>
                    <a:pt x="27" y="153"/>
                  </a:cubicBezTo>
                  <a:cubicBezTo>
                    <a:pt x="0" y="239"/>
                    <a:pt x="1" y="338"/>
                    <a:pt x="3"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6"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9" name="Google Shape;1019;p24"/>
            <p:cNvSpPr/>
            <p:nvPr/>
          </p:nvSpPr>
          <p:spPr>
            <a:xfrm>
              <a:off x="1828225" y="1254400"/>
              <a:ext cx="17700" cy="163925"/>
            </a:xfrm>
            <a:custGeom>
              <a:avLst/>
              <a:gdLst/>
              <a:ahLst/>
              <a:cxnLst/>
              <a:rect l="l" t="t" r="r" b="b"/>
              <a:pathLst>
                <a:path w="708" h="6557" extrusionOk="0">
                  <a:moveTo>
                    <a:pt x="190" y="1"/>
                  </a:moveTo>
                  <a:cubicBezTo>
                    <a:pt x="122" y="1"/>
                    <a:pt x="61" y="43"/>
                    <a:pt x="27" y="153"/>
                  </a:cubicBezTo>
                  <a:cubicBezTo>
                    <a:pt x="1" y="239"/>
                    <a:pt x="3" y="338"/>
                    <a:pt x="3" y="433"/>
                  </a:cubicBezTo>
                  <a:cubicBezTo>
                    <a:pt x="22" y="2033"/>
                    <a:pt x="42" y="3634"/>
                    <a:pt x="62" y="5233"/>
                  </a:cubicBezTo>
                  <a:cubicBezTo>
                    <a:pt x="65" y="5539"/>
                    <a:pt x="72" y="6136"/>
                    <a:pt x="169" y="6398"/>
                  </a:cubicBezTo>
                  <a:cubicBezTo>
                    <a:pt x="212" y="6513"/>
                    <a:pt x="279" y="6556"/>
                    <a:pt x="355" y="6556"/>
                  </a:cubicBezTo>
                  <a:cubicBezTo>
                    <a:pt x="451" y="6556"/>
                    <a:pt x="562" y="6485"/>
                    <a:pt x="654" y="6397"/>
                  </a:cubicBezTo>
                  <a:cubicBezTo>
                    <a:pt x="707" y="4554"/>
                    <a:pt x="646" y="2710"/>
                    <a:pt x="583" y="869"/>
                  </a:cubicBezTo>
                  <a:cubicBezTo>
                    <a:pt x="577" y="664"/>
                    <a:pt x="568"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0" name="Google Shape;1020;p24"/>
            <p:cNvSpPr/>
            <p:nvPr/>
          </p:nvSpPr>
          <p:spPr>
            <a:xfrm>
              <a:off x="1860450" y="1254400"/>
              <a:ext cx="17750" cy="163925"/>
            </a:xfrm>
            <a:custGeom>
              <a:avLst/>
              <a:gdLst/>
              <a:ahLst/>
              <a:cxnLst/>
              <a:rect l="l" t="t" r="r" b="b"/>
              <a:pathLst>
                <a:path w="710" h="6557" extrusionOk="0">
                  <a:moveTo>
                    <a:pt x="190" y="1"/>
                  </a:moveTo>
                  <a:cubicBezTo>
                    <a:pt x="122" y="1"/>
                    <a:pt x="61" y="43"/>
                    <a:pt x="27" y="153"/>
                  </a:cubicBezTo>
                  <a:cubicBezTo>
                    <a:pt x="1" y="239"/>
                    <a:pt x="3" y="338"/>
                    <a:pt x="4" y="433"/>
                  </a:cubicBezTo>
                  <a:cubicBezTo>
                    <a:pt x="24" y="2033"/>
                    <a:pt x="43" y="3634"/>
                    <a:pt x="63" y="5233"/>
                  </a:cubicBezTo>
                  <a:cubicBezTo>
                    <a:pt x="68" y="5539"/>
                    <a:pt x="73" y="6136"/>
                    <a:pt x="171" y="6398"/>
                  </a:cubicBezTo>
                  <a:cubicBezTo>
                    <a:pt x="214" y="6513"/>
                    <a:pt x="281" y="6556"/>
                    <a:pt x="356" y="6556"/>
                  </a:cubicBezTo>
                  <a:cubicBezTo>
                    <a:pt x="453" y="6556"/>
                    <a:pt x="564" y="6485"/>
                    <a:pt x="657" y="6397"/>
                  </a:cubicBezTo>
                  <a:cubicBezTo>
                    <a:pt x="710" y="4554"/>
                    <a:pt x="647" y="2710"/>
                    <a:pt x="584" y="869"/>
                  </a:cubicBezTo>
                  <a:cubicBezTo>
                    <a:pt x="578" y="664"/>
                    <a:pt x="571" y="453"/>
                    <a:pt x="507"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1" name="Google Shape;1021;p24"/>
            <p:cNvSpPr/>
            <p:nvPr/>
          </p:nvSpPr>
          <p:spPr>
            <a:xfrm>
              <a:off x="1892700" y="1254400"/>
              <a:ext cx="17725" cy="163925"/>
            </a:xfrm>
            <a:custGeom>
              <a:avLst/>
              <a:gdLst/>
              <a:ahLst/>
              <a:cxnLst/>
              <a:rect l="l" t="t" r="r" b="b"/>
              <a:pathLst>
                <a:path w="709" h="6557" extrusionOk="0">
                  <a:moveTo>
                    <a:pt x="189" y="1"/>
                  </a:moveTo>
                  <a:cubicBezTo>
                    <a:pt x="121" y="1"/>
                    <a:pt x="60" y="43"/>
                    <a:pt x="27" y="153"/>
                  </a:cubicBezTo>
                  <a:cubicBezTo>
                    <a:pt x="0" y="239"/>
                    <a:pt x="1" y="338"/>
                    <a:pt x="3" y="433"/>
                  </a:cubicBezTo>
                  <a:cubicBezTo>
                    <a:pt x="22" y="2033"/>
                    <a:pt x="43"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69" y="453"/>
                    <a:pt x="505" y="276"/>
                  </a:cubicBezTo>
                  <a:cubicBezTo>
                    <a:pt x="456" y="138"/>
                    <a:pt x="312"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2" name="Google Shape;1022;p24"/>
            <p:cNvSpPr/>
            <p:nvPr/>
          </p:nvSpPr>
          <p:spPr>
            <a:xfrm>
              <a:off x="1924925" y="1254400"/>
              <a:ext cx="17750" cy="163925"/>
            </a:xfrm>
            <a:custGeom>
              <a:avLst/>
              <a:gdLst/>
              <a:ahLst/>
              <a:cxnLst/>
              <a:rect l="l" t="t" r="r" b="b"/>
              <a:pathLst>
                <a:path w="710" h="6557" extrusionOk="0">
                  <a:moveTo>
                    <a:pt x="190" y="1"/>
                  </a:moveTo>
                  <a:cubicBezTo>
                    <a:pt x="122" y="1"/>
                    <a:pt x="60" y="43"/>
                    <a:pt x="27" y="153"/>
                  </a:cubicBezTo>
                  <a:cubicBezTo>
                    <a:pt x="0" y="239"/>
                    <a:pt x="2" y="338"/>
                    <a:pt x="4"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7"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3" name="Google Shape;1023;p24"/>
            <p:cNvSpPr/>
            <p:nvPr/>
          </p:nvSpPr>
          <p:spPr>
            <a:xfrm>
              <a:off x="1957150" y="1254400"/>
              <a:ext cx="17750" cy="163925"/>
            </a:xfrm>
            <a:custGeom>
              <a:avLst/>
              <a:gdLst/>
              <a:ahLst/>
              <a:cxnLst/>
              <a:rect l="l" t="t" r="r" b="b"/>
              <a:pathLst>
                <a:path w="710" h="6557" extrusionOk="0">
                  <a:moveTo>
                    <a:pt x="190" y="1"/>
                  </a:moveTo>
                  <a:cubicBezTo>
                    <a:pt x="122" y="1"/>
                    <a:pt x="61" y="43"/>
                    <a:pt x="27" y="153"/>
                  </a:cubicBezTo>
                  <a:cubicBezTo>
                    <a:pt x="1" y="239"/>
                    <a:pt x="2" y="338"/>
                    <a:pt x="4" y="433"/>
                  </a:cubicBezTo>
                  <a:cubicBezTo>
                    <a:pt x="23" y="2033"/>
                    <a:pt x="43" y="3634"/>
                    <a:pt x="63" y="5233"/>
                  </a:cubicBezTo>
                  <a:cubicBezTo>
                    <a:pt x="67" y="5539"/>
                    <a:pt x="73" y="6136"/>
                    <a:pt x="170" y="6398"/>
                  </a:cubicBezTo>
                  <a:cubicBezTo>
                    <a:pt x="214" y="6513"/>
                    <a:pt x="281" y="6556"/>
                    <a:pt x="356" y="6556"/>
                  </a:cubicBezTo>
                  <a:cubicBezTo>
                    <a:pt x="453" y="6556"/>
                    <a:pt x="564" y="6485"/>
                    <a:pt x="656" y="6397"/>
                  </a:cubicBezTo>
                  <a:cubicBezTo>
                    <a:pt x="709" y="4554"/>
                    <a:pt x="647" y="2710"/>
                    <a:pt x="584" y="869"/>
                  </a:cubicBezTo>
                  <a:cubicBezTo>
                    <a:pt x="578" y="664"/>
                    <a:pt x="569"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4" name="Google Shape;1024;p24"/>
            <p:cNvSpPr/>
            <p:nvPr/>
          </p:nvSpPr>
          <p:spPr>
            <a:xfrm>
              <a:off x="1510075" y="1181650"/>
              <a:ext cx="457400" cy="82575"/>
            </a:xfrm>
            <a:custGeom>
              <a:avLst/>
              <a:gdLst/>
              <a:ahLst/>
              <a:cxnLst/>
              <a:rect l="l" t="t" r="r" b="b"/>
              <a:pathLst>
                <a:path w="18296" h="3303" extrusionOk="0">
                  <a:moveTo>
                    <a:pt x="16624" y="0"/>
                  </a:moveTo>
                  <a:cubicBezTo>
                    <a:pt x="15573" y="13"/>
                    <a:pt x="14475" y="17"/>
                    <a:pt x="13354" y="17"/>
                  </a:cubicBezTo>
                  <a:cubicBezTo>
                    <a:pt x="11309" y="17"/>
                    <a:pt x="9190" y="3"/>
                    <a:pt x="7144" y="3"/>
                  </a:cubicBezTo>
                  <a:cubicBezTo>
                    <a:pt x="6005" y="3"/>
                    <a:pt x="4888" y="7"/>
                    <a:pt x="3820" y="20"/>
                  </a:cubicBezTo>
                  <a:cubicBezTo>
                    <a:pt x="3116" y="30"/>
                    <a:pt x="2436" y="116"/>
                    <a:pt x="1757" y="304"/>
                  </a:cubicBezTo>
                  <a:cubicBezTo>
                    <a:pt x="1171" y="1194"/>
                    <a:pt x="585" y="2084"/>
                    <a:pt x="0" y="2976"/>
                  </a:cubicBezTo>
                  <a:cubicBezTo>
                    <a:pt x="2405" y="3210"/>
                    <a:pt x="4841" y="3302"/>
                    <a:pt x="7284" y="3302"/>
                  </a:cubicBezTo>
                  <a:cubicBezTo>
                    <a:pt x="10965" y="3302"/>
                    <a:pt x="14663" y="3093"/>
                    <a:pt x="18295" y="2846"/>
                  </a:cubicBezTo>
                  <a:cubicBezTo>
                    <a:pt x="17729" y="1732"/>
                    <a:pt x="17287" y="996"/>
                    <a:pt x="16624"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5" name="Google Shape;1025;p24"/>
            <p:cNvSpPr/>
            <p:nvPr/>
          </p:nvSpPr>
          <p:spPr>
            <a:xfrm>
              <a:off x="1492875" y="1246475"/>
              <a:ext cx="487300" cy="29450"/>
            </a:xfrm>
            <a:custGeom>
              <a:avLst/>
              <a:gdLst/>
              <a:ahLst/>
              <a:cxnLst/>
              <a:rect l="l" t="t" r="r" b="b"/>
              <a:pathLst>
                <a:path w="19492" h="1178" extrusionOk="0">
                  <a:moveTo>
                    <a:pt x="16627" y="1"/>
                  </a:moveTo>
                  <a:cubicBezTo>
                    <a:pt x="12727" y="1"/>
                    <a:pt x="8979" y="136"/>
                    <a:pt x="4586" y="136"/>
                  </a:cubicBezTo>
                  <a:cubicBezTo>
                    <a:pt x="3744" y="136"/>
                    <a:pt x="2879" y="131"/>
                    <a:pt x="1984" y="119"/>
                  </a:cubicBezTo>
                  <a:cubicBezTo>
                    <a:pt x="1875" y="118"/>
                    <a:pt x="1767" y="117"/>
                    <a:pt x="1659" y="117"/>
                  </a:cubicBezTo>
                  <a:cubicBezTo>
                    <a:pt x="1091" y="117"/>
                    <a:pt x="536" y="151"/>
                    <a:pt x="1" y="354"/>
                  </a:cubicBezTo>
                  <a:lnTo>
                    <a:pt x="1" y="1090"/>
                  </a:lnTo>
                  <a:cubicBezTo>
                    <a:pt x="2082" y="1152"/>
                    <a:pt x="4176" y="1177"/>
                    <a:pt x="6278" y="1177"/>
                  </a:cubicBezTo>
                  <a:cubicBezTo>
                    <a:pt x="10625" y="1177"/>
                    <a:pt x="15005" y="1068"/>
                    <a:pt x="19375" y="944"/>
                  </a:cubicBezTo>
                  <a:cubicBezTo>
                    <a:pt x="19409" y="804"/>
                    <a:pt x="19492" y="395"/>
                    <a:pt x="19456" y="253"/>
                  </a:cubicBezTo>
                  <a:cubicBezTo>
                    <a:pt x="19419" y="112"/>
                    <a:pt x="19298" y="25"/>
                    <a:pt x="19153" y="22"/>
                  </a:cubicBezTo>
                  <a:cubicBezTo>
                    <a:pt x="18299" y="7"/>
                    <a:pt x="17460" y="1"/>
                    <a:pt x="16627"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6" name="Google Shape;1026;p24"/>
            <p:cNvSpPr/>
            <p:nvPr/>
          </p:nvSpPr>
          <p:spPr>
            <a:xfrm>
              <a:off x="1525450" y="1248250"/>
              <a:ext cx="429750" cy="5600"/>
            </a:xfrm>
            <a:custGeom>
              <a:avLst/>
              <a:gdLst/>
              <a:ahLst/>
              <a:cxnLst/>
              <a:rect l="l" t="t" r="r" b="b"/>
              <a:pathLst>
                <a:path w="17190" h="224" extrusionOk="0">
                  <a:moveTo>
                    <a:pt x="16505" y="1"/>
                  </a:moveTo>
                  <a:cubicBezTo>
                    <a:pt x="14493" y="1"/>
                    <a:pt x="12482" y="33"/>
                    <a:pt x="10471" y="40"/>
                  </a:cubicBezTo>
                  <a:cubicBezTo>
                    <a:pt x="8244" y="46"/>
                    <a:pt x="6017" y="70"/>
                    <a:pt x="3791" y="84"/>
                  </a:cubicBezTo>
                  <a:cubicBezTo>
                    <a:pt x="3176" y="88"/>
                    <a:pt x="2559" y="93"/>
                    <a:pt x="1944" y="102"/>
                  </a:cubicBezTo>
                  <a:cubicBezTo>
                    <a:pt x="1877" y="102"/>
                    <a:pt x="1810" y="103"/>
                    <a:pt x="1743" y="103"/>
                  </a:cubicBezTo>
                  <a:cubicBezTo>
                    <a:pt x="1527" y="103"/>
                    <a:pt x="1308" y="100"/>
                    <a:pt x="1090" y="100"/>
                  </a:cubicBezTo>
                  <a:cubicBezTo>
                    <a:pt x="732" y="100"/>
                    <a:pt x="374" y="108"/>
                    <a:pt x="24" y="151"/>
                  </a:cubicBezTo>
                  <a:cubicBezTo>
                    <a:pt x="1" y="155"/>
                    <a:pt x="1" y="186"/>
                    <a:pt x="24" y="189"/>
                  </a:cubicBezTo>
                  <a:cubicBezTo>
                    <a:pt x="268" y="215"/>
                    <a:pt x="515" y="223"/>
                    <a:pt x="763" y="223"/>
                  </a:cubicBezTo>
                  <a:cubicBezTo>
                    <a:pt x="1086" y="223"/>
                    <a:pt x="1411" y="210"/>
                    <a:pt x="1729" y="209"/>
                  </a:cubicBezTo>
                  <a:cubicBezTo>
                    <a:pt x="2275" y="206"/>
                    <a:pt x="2820" y="204"/>
                    <a:pt x="3365" y="199"/>
                  </a:cubicBezTo>
                  <a:cubicBezTo>
                    <a:pt x="4477" y="189"/>
                    <a:pt x="5591" y="179"/>
                    <a:pt x="6704" y="168"/>
                  </a:cubicBezTo>
                  <a:cubicBezTo>
                    <a:pt x="8931" y="149"/>
                    <a:pt x="11157" y="115"/>
                    <a:pt x="13384" y="97"/>
                  </a:cubicBezTo>
                  <a:cubicBezTo>
                    <a:pt x="14640" y="87"/>
                    <a:pt x="15894" y="87"/>
                    <a:pt x="17151" y="61"/>
                  </a:cubicBezTo>
                  <a:cubicBezTo>
                    <a:pt x="17189" y="61"/>
                    <a:pt x="17189" y="2"/>
                    <a:pt x="17151" y="2"/>
                  </a:cubicBezTo>
                  <a:cubicBezTo>
                    <a:pt x="16935" y="1"/>
                    <a:pt x="16720" y="1"/>
                    <a:pt x="16505"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7" name="Google Shape;1027;p24"/>
            <p:cNvSpPr/>
            <p:nvPr/>
          </p:nvSpPr>
          <p:spPr>
            <a:xfrm>
              <a:off x="1872000" y="1187775"/>
              <a:ext cx="45375" cy="62950"/>
            </a:xfrm>
            <a:custGeom>
              <a:avLst/>
              <a:gdLst/>
              <a:ahLst/>
              <a:cxnLst/>
              <a:rect l="l" t="t" r="r" b="b"/>
              <a:pathLst>
                <a:path w="1815" h="2518" extrusionOk="0">
                  <a:moveTo>
                    <a:pt x="1754" y="0"/>
                  </a:moveTo>
                  <a:cubicBezTo>
                    <a:pt x="1743" y="0"/>
                    <a:pt x="1732" y="4"/>
                    <a:pt x="1722" y="12"/>
                  </a:cubicBezTo>
                  <a:cubicBezTo>
                    <a:pt x="1626" y="92"/>
                    <a:pt x="1551" y="206"/>
                    <a:pt x="1474" y="304"/>
                  </a:cubicBezTo>
                  <a:cubicBezTo>
                    <a:pt x="1405" y="390"/>
                    <a:pt x="1337" y="476"/>
                    <a:pt x="1272" y="564"/>
                  </a:cubicBezTo>
                  <a:cubicBezTo>
                    <a:pt x="1117" y="767"/>
                    <a:pt x="966" y="973"/>
                    <a:pt x="821" y="1182"/>
                  </a:cubicBezTo>
                  <a:cubicBezTo>
                    <a:pt x="533" y="1596"/>
                    <a:pt x="260" y="2020"/>
                    <a:pt x="16" y="2460"/>
                  </a:cubicBezTo>
                  <a:cubicBezTo>
                    <a:pt x="0" y="2491"/>
                    <a:pt x="26" y="2518"/>
                    <a:pt x="51" y="2518"/>
                  </a:cubicBezTo>
                  <a:cubicBezTo>
                    <a:pt x="63" y="2518"/>
                    <a:pt x="75" y="2512"/>
                    <a:pt x="83" y="2499"/>
                  </a:cubicBezTo>
                  <a:cubicBezTo>
                    <a:pt x="348" y="2080"/>
                    <a:pt x="618" y="1662"/>
                    <a:pt x="904" y="1258"/>
                  </a:cubicBezTo>
                  <a:cubicBezTo>
                    <a:pt x="1043" y="1061"/>
                    <a:pt x="1187" y="867"/>
                    <a:pt x="1331" y="675"/>
                  </a:cubicBezTo>
                  <a:cubicBezTo>
                    <a:pt x="1413" y="565"/>
                    <a:pt x="1498" y="455"/>
                    <a:pt x="1584" y="346"/>
                  </a:cubicBezTo>
                  <a:cubicBezTo>
                    <a:pt x="1655" y="256"/>
                    <a:pt x="1741" y="168"/>
                    <a:pt x="1796" y="66"/>
                  </a:cubicBezTo>
                  <a:cubicBezTo>
                    <a:pt x="1814" y="31"/>
                    <a:pt x="1786" y="0"/>
                    <a:pt x="175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8" name="Google Shape;1028;p24"/>
            <p:cNvSpPr/>
            <p:nvPr/>
          </p:nvSpPr>
          <p:spPr>
            <a:xfrm>
              <a:off x="1913225" y="1204625"/>
              <a:ext cx="17675" cy="32450"/>
            </a:xfrm>
            <a:custGeom>
              <a:avLst/>
              <a:gdLst/>
              <a:ahLst/>
              <a:cxnLst/>
              <a:rect l="l" t="t" r="r" b="b"/>
              <a:pathLst>
                <a:path w="707" h="1298" extrusionOk="0">
                  <a:moveTo>
                    <a:pt x="396" y="69"/>
                  </a:moveTo>
                  <a:cubicBezTo>
                    <a:pt x="458" y="69"/>
                    <a:pt x="518" y="108"/>
                    <a:pt x="556" y="170"/>
                  </a:cubicBezTo>
                  <a:cubicBezTo>
                    <a:pt x="612" y="260"/>
                    <a:pt x="625" y="380"/>
                    <a:pt x="633" y="483"/>
                  </a:cubicBezTo>
                  <a:cubicBezTo>
                    <a:pt x="649" y="680"/>
                    <a:pt x="631" y="914"/>
                    <a:pt x="536" y="1090"/>
                  </a:cubicBezTo>
                  <a:cubicBezTo>
                    <a:pt x="494" y="1171"/>
                    <a:pt x="412" y="1247"/>
                    <a:pt x="320" y="1247"/>
                  </a:cubicBezTo>
                  <a:cubicBezTo>
                    <a:pt x="302" y="1247"/>
                    <a:pt x="283" y="1244"/>
                    <a:pt x="265" y="1237"/>
                  </a:cubicBezTo>
                  <a:cubicBezTo>
                    <a:pt x="260" y="1236"/>
                    <a:pt x="258" y="1233"/>
                    <a:pt x="254" y="1232"/>
                  </a:cubicBezTo>
                  <a:cubicBezTo>
                    <a:pt x="90" y="1120"/>
                    <a:pt x="105" y="868"/>
                    <a:pt x="120" y="692"/>
                  </a:cubicBezTo>
                  <a:cubicBezTo>
                    <a:pt x="129" y="584"/>
                    <a:pt x="147" y="475"/>
                    <a:pt x="169" y="368"/>
                  </a:cubicBezTo>
                  <a:cubicBezTo>
                    <a:pt x="188" y="276"/>
                    <a:pt x="214" y="168"/>
                    <a:pt x="292" y="107"/>
                  </a:cubicBezTo>
                  <a:cubicBezTo>
                    <a:pt x="326" y="81"/>
                    <a:pt x="361" y="69"/>
                    <a:pt x="396" y="69"/>
                  </a:cubicBezTo>
                  <a:close/>
                  <a:moveTo>
                    <a:pt x="398" y="0"/>
                  </a:moveTo>
                  <a:cubicBezTo>
                    <a:pt x="141" y="0"/>
                    <a:pt x="83" y="365"/>
                    <a:pt x="57" y="554"/>
                  </a:cubicBezTo>
                  <a:cubicBezTo>
                    <a:pt x="31" y="733"/>
                    <a:pt x="0" y="990"/>
                    <a:pt x="106" y="1154"/>
                  </a:cubicBezTo>
                  <a:cubicBezTo>
                    <a:pt x="123" y="1187"/>
                    <a:pt x="145" y="1218"/>
                    <a:pt x="175" y="1244"/>
                  </a:cubicBezTo>
                  <a:cubicBezTo>
                    <a:pt x="220" y="1280"/>
                    <a:pt x="272" y="1298"/>
                    <a:pt x="324" y="1298"/>
                  </a:cubicBezTo>
                  <a:cubicBezTo>
                    <a:pt x="369" y="1298"/>
                    <a:pt x="414" y="1285"/>
                    <a:pt x="456" y="1261"/>
                  </a:cubicBezTo>
                  <a:cubicBezTo>
                    <a:pt x="555" y="1206"/>
                    <a:pt x="609" y="1101"/>
                    <a:pt x="643" y="996"/>
                  </a:cubicBezTo>
                  <a:cubicBezTo>
                    <a:pt x="688" y="865"/>
                    <a:pt x="706" y="724"/>
                    <a:pt x="706" y="586"/>
                  </a:cubicBezTo>
                  <a:cubicBezTo>
                    <a:pt x="706" y="393"/>
                    <a:pt x="674" y="9"/>
                    <a:pt x="408" y="0"/>
                  </a:cubicBezTo>
                  <a:cubicBezTo>
                    <a:pt x="404" y="0"/>
                    <a:pt x="401" y="0"/>
                    <a:pt x="398"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029" name="Google Shape;1029;p24"/>
          <p:cNvGrpSpPr/>
          <p:nvPr/>
        </p:nvGrpSpPr>
        <p:grpSpPr>
          <a:xfrm>
            <a:off x="441343" y="1409659"/>
            <a:ext cx="557307" cy="3303466"/>
            <a:chOff x="6490110" y="3023424"/>
            <a:chExt cx="255634" cy="1515282"/>
          </a:xfrm>
        </p:grpSpPr>
        <p:sp>
          <p:nvSpPr>
            <p:cNvPr id="1030" name="Google Shape;1030;p24"/>
            <p:cNvSpPr/>
            <p:nvPr/>
          </p:nvSpPr>
          <p:spPr>
            <a:xfrm>
              <a:off x="6490110" y="3023424"/>
              <a:ext cx="255634" cy="1515282"/>
            </a:xfrm>
            <a:custGeom>
              <a:avLst/>
              <a:gdLst/>
              <a:ahLst/>
              <a:cxnLst/>
              <a:rect l="l" t="t" r="r" b="b"/>
              <a:pathLst>
                <a:path w="5267" h="31222" extrusionOk="0">
                  <a:moveTo>
                    <a:pt x="3393" y="1"/>
                  </a:moveTo>
                  <a:cubicBezTo>
                    <a:pt x="3179" y="1"/>
                    <a:pt x="2972" y="5"/>
                    <a:pt x="2786" y="5"/>
                  </a:cubicBezTo>
                  <a:cubicBezTo>
                    <a:pt x="2693" y="5"/>
                    <a:pt x="2591" y="5"/>
                    <a:pt x="2484" y="5"/>
                  </a:cubicBezTo>
                  <a:cubicBezTo>
                    <a:pt x="1493" y="5"/>
                    <a:pt x="0" y="45"/>
                    <a:pt x="0" y="870"/>
                  </a:cubicBezTo>
                  <a:cubicBezTo>
                    <a:pt x="1" y="1353"/>
                    <a:pt x="230" y="1466"/>
                    <a:pt x="445" y="1466"/>
                  </a:cubicBezTo>
                  <a:cubicBezTo>
                    <a:pt x="636" y="1466"/>
                    <a:pt x="816" y="1377"/>
                    <a:pt x="816" y="1377"/>
                  </a:cubicBezTo>
                  <a:lnTo>
                    <a:pt x="816" y="31222"/>
                  </a:lnTo>
                  <a:lnTo>
                    <a:pt x="4689" y="31222"/>
                  </a:lnTo>
                  <a:lnTo>
                    <a:pt x="4689" y="1529"/>
                  </a:lnTo>
                  <a:cubicBezTo>
                    <a:pt x="4689" y="1529"/>
                    <a:pt x="4780" y="1580"/>
                    <a:pt x="4890" y="1580"/>
                  </a:cubicBezTo>
                  <a:cubicBezTo>
                    <a:pt x="5056" y="1580"/>
                    <a:pt x="5266" y="1462"/>
                    <a:pt x="5266" y="870"/>
                  </a:cubicBezTo>
                  <a:cubicBezTo>
                    <a:pt x="5266" y="78"/>
                    <a:pt x="4276" y="1"/>
                    <a:pt x="33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1" name="Google Shape;1031;p24"/>
            <p:cNvSpPr/>
            <p:nvPr/>
          </p:nvSpPr>
          <p:spPr>
            <a:xfrm>
              <a:off x="6490110" y="3023424"/>
              <a:ext cx="255634" cy="1515282"/>
            </a:xfrm>
            <a:custGeom>
              <a:avLst/>
              <a:gdLst/>
              <a:ahLst/>
              <a:cxnLst/>
              <a:rect l="l" t="t" r="r" b="b"/>
              <a:pathLst>
                <a:path w="5267" h="31222" extrusionOk="0">
                  <a:moveTo>
                    <a:pt x="3393" y="1"/>
                  </a:moveTo>
                  <a:cubicBezTo>
                    <a:pt x="3179" y="1"/>
                    <a:pt x="2972" y="5"/>
                    <a:pt x="2786" y="5"/>
                  </a:cubicBezTo>
                  <a:cubicBezTo>
                    <a:pt x="2693" y="5"/>
                    <a:pt x="2591" y="5"/>
                    <a:pt x="2484" y="5"/>
                  </a:cubicBezTo>
                  <a:cubicBezTo>
                    <a:pt x="1493" y="5"/>
                    <a:pt x="0" y="45"/>
                    <a:pt x="0" y="870"/>
                  </a:cubicBezTo>
                  <a:cubicBezTo>
                    <a:pt x="1" y="1353"/>
                    <a:pt x="230" y="1466"/>
                    <a:pt x="445" y="1466"/>
                  </a:cubicBezTo>
                  <a:cubicBezTo>
                    <a:pt x="636" y="1466"/>
                    <a:pt x="816" y="1377"/>
                    <a:pt x="816" y="1377"/>
                  </a:cubicBezTo>
                  <a:lnTo>
                    <a:pt x="816" y="31222"/>
                  </a:lnTo>
                  <a:lnTo>
                    <a:pt x="4689" y="31222"/>
                  </a:lnTo>
                  <a:lnTo>
                    <a:pt x="4689" y="1529"/>
                  </a:lnTo>
                  <a:cubicBezTo>
                    <a:pt x="4689" y="1529"/>
                    <a:pt x="4780" y="1580"/>
                    <a:pt x="4890" y="1580"/>
                  </a:cubicBezTo>
                  <a:cubicBezTo>
                    <a:pt x="5056" y="1580"/>
                    <a:pt x="5266" y="1462"/>
                    <a:pt x="5266" y="870"/>
                  </a:cubicBezTo>
                  <a:cubicBezTo>
                    <a:pt x="5266" y="78"/>
                    <a:pt x="4276" y="1"/>
                    <a:pt x="3393" y="1"/>
                  </a:cubicBezTo>
                  <a:close/>
                </a:path>
              </a:pathLst>
            </a:custGeom>
            <a:solidFill>
              <a:srgbClr val="FFC846">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2" name="Google Shape;1032;p24"/>
            <p:cNvSpPr/>
            <p:nvPr/>
          </p:nvSpPr>
          <p:spPr>
            <a:xfrm>
              <a:off x="6490547" y="3052204"/>
              <a:ext cx="255051" cy="1486502"/>
            </a:xfrm>
            <a:custGeom>
              <a:avLst/>
              <a:gdLst/>
              <a:ahLst/>
              <a:cxnLst/>
              <a:rect l="l" t="t" r="r" b="b"/>
              <a:pathLst>
                <a:path w="5255" h="30629" extrusionOk="0">
                  <a:moveTo>
                    <a:pt x="2749" y="1"/>
                  </a:moveTo>
                  <a:cubicBezTo>
                    <a:pt x="1545" y="1"/>
                    <a:pt x="492" y="405"/>
                    <a:pt x="1" y="410"/>
                  </a:cubicBezTo>
                  <a:cubicBezTo>
                    <a:pt x="40" y="781"/>
                    <a:pt x="245" y="873"/>
                    <a:pt x="438" y="873"/>
                  </a:cubicBezTo>
                  <a:cubicBezTo>
                    <a:pt x="629" y="873"/>
                    <a:pt x="808" y="784"/>
                    <a:pt x="808" y="784"/>
                  </a:cubicBezTo>
                  <a:lnTo>
                    <a:pt x="808" y="30629"/>
                  </a:lnTo>
                  <a:lnTo>
                    <a:pt x="4681" y="30629"/>
                  </a:lnTo>
                  <a:lnTo>
                    <a:pt x="4681" y="13306"/>
                  </a:lnTo>
                  <a:lnTo>
                    <a:pt x="4681" y="13306"/>
                  </a:lnTo>
                  <a:cubicBezTo>
                    <a:pt x="4444" y="14881"/>
                    <a:pt x="4947" y="28684"/>
                    <a:pt x="3591" y="28684"/>
                  </a:cubicBezTo>
                  <a:cubicBezTo>
                    <a:pt x="3567" y="28684"/>
                    <a:pt x="3543" y="28680"/>
                    <a:pt x="3519" y="28671"/>
                  </a:cubicBezTo>
                  <a:cubicBezTo>
                    <a:pt x="2034" y="28170"/>
                    <a:pt x="1683" y="13777"/>
                    <a:pt x="1590" y="8722"/>
                  </a:cubicBezTo>
                  <a:cubicBezTo>
                    <a:pt x="1496" y="3667"/>
                    <a:pt x="1725" y="1256"/>
                    <a:pt x="3515" y="1256"/>
                  </a:cubicBezTo>
                  <a:cubicBezTo>
                    <a:pt x="4073" y="1256"/>
                    <a:pt x="4459" y="2363"/>
                    <a:pt x="4681" y="4646"/>
                  </a:cubicBezTo>
                  <a:lnTo>
                    <a:pt x="4681" y="936"/>
                  </a:lnTo>
                  <a:cubicBezTo>
                    <a:pt x="4681" y="936"/>
                    <a:pt x="4770" y="985"/>
                    <a:pt x="4879" y="985"/>
                  </a:cubicBezTo>
                  <a:cubicBezTo>
                    <a:pt x="5034" y="985"/>
                    <a:pt x="5227" y="884"/>
                    <a:pt x="5254" y="391"/>
                  </a:cubicBezTo>
                  <a:cubicBezTo>
                    <a:pt x="4721" y="312"/>
                    <a:pt x="3803" y="1"/>
                    <a:pt x="2749"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3" name="Google Shape;1033;p24"/>
            <p:cNvSpPr/>
            <p:nvPr/>
          </p:nvSpPr>
          <p:spPr>
            <a:xfrm>
              <a:off x="6490158" y="3047302"/>
              <a:ext cx="46594" cy="1491307"/>
            </a:xfrm>
            <a:custGeom>
              <a:avLst/>
              <a:gdLst/>
              <a:ahLst/>
              <a:cxnLst/>
              <a:rect l="l" t="t" r="r" b="b"/>
              <a:pathLst>
                <a:path w="960" h="30728" extrusionOk="0">
                  <a:moveTo>
                    <a:pt x="137" y="0"/>
                  </a:moveTo>
                  <a:cubicBezTo>
                    <a:pt x="50" y="103"/>
                    <a:pt x="0" y="226"/>
                    <a:pt x="0" y="376"/>
                  </a:cubicBezTo>
                  <a:cubicBezTo>
                    <a:pt x="0" y="859"/>
                    <a:pt x="229" y="973"/>
                    <a:pt x="443" y="973"/>
                  </a:cubicBezTo>
                  <a:cubicBezTo>
                    <a:pt x="635" y="973"/>
                    <a:pt x="815" y="883"/>
                    <a:pt x="815" y="883"/>
                  </a:cubicBezTo>
                  <a:lnTo>
                    <a:pt x="815" y="30728"/>
                  </a:lnTo>
                  <a:lnTo>
                    <a:pt x="959" y="30443"/>
                  </a:lnTo>
                  <a:lnTo>
                    <a:pt x="959" y="497"/>
                  </a:lnTo>
                  <a:cubicBezTo>
                    <a:pt x="959" y="497"/>
                    <a:pt x="778" y="587"/>
                    <a:pt x="585" y="587"/>
                  </a:cubicBezTo>
                  <a:cubicBezTo>
                    <a:pt x="370" y="587"/>
                    <a:pt x="142" y="475"/>
                    <a:pt x="137" y="0"/>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4" name="Google Shape;1034;p24"/>
            <p:cNvSpPr/>
            <p:nvPr/>
          </p:nvSpPr>
          <p:spPr>
            <a:xfrm>
              <a:off x="6692889" y="3222165"/>
              <a:ext cx="11551" cy="518861"/>
            </a:xfrm>
            <a:custGeom>
              <a:avLst/>
              <a:gdLst/>
              <a:ahLst/>
              <a:cxnLst/>
              <a:rect l="l" t="t" r="r" b="b"/>
              <a:pathLst>
                <a:path w="238" h="10691" extrusionOk="0">
                  <a:moveTo>
                    <a:pt x="120" y="0"/>
                  </a:moveTo>
                  <a:cubicBezTo>
                    <a:pt x="54" y="0"/>
                    <a:pt x="0" y="2393"/>
                    <a:pt x="0" y="5345"/>
                  </a:cubicBezTo>
                  <a:cubicBezTo>
                    <a:pt x="0" y="6763"/>
                    <a:pt x="13" y="8123"/>
                    <a:pt x="35" y="9125"/>
                  </a:cubicBezTo>
                  <a:cubicBezTo>
                    <a:pt x="57" y="10128"/>
                    <a:pt x="88" y="10691"/>
                    <a:pt x="120" y="10691"/>
                  </a:cubicBezTo>
                  <a:cubicBezTo>
                    <a:pt x="151" y="10691"/>
                    <a:pt x="181" y="10128"/>
                    <a:pt x="203" y="9125"/>
                  </a:cubicBezTo>
                  <a:cubicBezTo>
                    <a:pt x="225" y="8123"/>
                    <a:pt x="238" y="6763"/>
                    <a:pt x="238" y="5345"/>
                  </a:cubicBezTo>
                  <a:cubicBezTo>
                    <a:pt x="238" y="2393"/>
                    <a:pt x="185" y="0"/>
                    <a:pt x="120"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5" name="Google Shape;1035;p24"/>
            <p:cNvSpPr/>
            <p:nvPr/>
          </p:nvSpPr>
          <p:spPr>
            <a:xfrm>
              <a:off x="6647557" y="3173390"/>
              <a:ext cx="11551" cy="595542"/>
            </a:xfrm>
            <a:custGeom>
              <a:avLst/>
              <a:gdLst/>
              <a:ahLst/>
              <a:cxnLst/>
              <a:rect l="l" t="t" r="r" b="b"/>
              <a:pathLst>
                <a:path w="238" h="12271" extrusionOk="0">
                  <a:moveTo>
                    <a:pt x="119" y="1"/>
                  </a:moveTo>
                  <a:cubicBezTo>
                    <a:pt x="88" y="1"/>
                    <a:pt x="58" y="647"/>
                    <a:pt x="35" y="1798"/>
                  </a:cubicBezTo>
                  <a:cubicBezTo>
                    <a:pt x="13" y="2948"/>
                    <a:pt x="1" y="4508"/>
                    <a:pt x="1" y="6135"/>
                  </a:cubicBezTo>
                  <a:cubicBezTo>
                    <a:pt x="1" y="7763"/>
                    <a:pt x="13" y="9323"/>
                    <a:pt x="35" y="10473"/>
                  </a:cubicBezTo>
                  <a:cubicBezTo>
                    <a:pt x="58" y="11624"/>
                    <a:pt x="88" y="12270"/>
                    <a:pt x="119" y="12270"/>
                  </a:cubicBezTo>
                  <a:cubicBezTo>
                    <a:pt x="150" y="12270"/>
                    <a:pt x="181" y="11624"/>
                    <a:pt x="203" y="10473"/>
                  </a:cubicBezTo>
                  <a:cubicBezTo>
                    <a:pt x="225" y="9323"/>
                    <a:pt x="238" y="7763"/>
                    <a:pt x="238" y="6135"/>
                  </a:cubicBezTo>
                  <a:cubicBezTo>
                    <a:pt x="238" y="4508"/>
                    <a:pt x="225" y="2948"/>
                    <a:pt x="203" y="1798"/>
                  </a:cubicBezTo>
                  <a:cubicBezTo>
                    <a:pt x="181" y="647"/>
                    <a:pt x="150" y="1"/>
                    <a:pt x="119"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6" name="Google Shape;1036;p24"/>
            <p:cNvSpPr/>
            <p:nvPr/>
          </p:nvSpPr>
          <p:spPr>
            <a:xfrm>
              <a:off x="6599799" y="3206198"/>
              <a:ext cx="11551" cy="529926"/>
            </a:xfrm>
            <a:custGeom>
              <a:avLst/>
              <a:gdLst/>
              <a:ahLst/>
              <a:cxnLst/>
              <a:rect l="l" t="t" r="r" b="b"/>
              <a:pathLst>
                <a:path w="238" h="10919" extrusionOk="0">
                  <a:moveTo>
                    <a:pt x="119" y="0"/>
                  </a:moveTo>
                  <a:cubicBezTo>
                    <a:pt x="53" y="0"/>
                    <a:pt x="0" y="2445"/>
                    <a:pt x="0" y="5459"/>
                  </a:cubicBezTo>
                  <a:cubicBezTo>
                    <a:pt x="0" y="8474"/>
                    <a:pt x="53" y="10918"/>
                    <a:pt x="119" y="10918"/>
                  </a:cubicBezTo>
                  <a:cubicBezTo>
                    <a:pt x="185" y="10918"/>
                    <a:pt x="237" y="8474"/>
                    <a:pt x="237" y="5459"/>
                  </a:cubicBezTo>
                  <a:cubicBezTo>
                    <a:pt x="237" y="2445"/>
                    <a:pt x="185" y="0"/>
                    <a:pt x="119"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7" name="Google Shape;1037;p24"/>
            <p:cNvSpPr/>
            <p:nvPr/>
          </p:nvSpPr>
          <p:spPr>
            <a:xfrm>
              <a:off x="6496322" y="3062250"/>
              <a:ext cx="246121" cy="105364"/>
            </a:xfrm>
            <a:custGeom>
              <a:avLst/>
              <a:gdLst/>
              <a:ahLst/>
              <a:cxnLst/>
              <a:rect l="l" t="t" r="r" b="b"/>
              <a:pathLst>
                <a:path w="5071" h="2171" extrusionOk="0">
                  <a:moveTo>
                    <a:pt x="2265" y="1"/>
                  </a:moveTo>
                  <a:cubicBezTo>
                    <a:pt x="1511" y="1"/>
                    <a:pt x="716" y="135"/>
                    <a:pt x="1" y="526"/>
                  </a:cubicBezTo>
                  <a:cubicBezTo>
                    <a:pt x="87" y="631"/>
                    <a:pt x="207" y="664"/>
                    <a:pt x="323" y="664"/>
                  </a:cubicBezTo>
                  <a:cubicBezTo>
                    <a:pt x="512" y="664"/>
                    <a:pt x="690" y="577"/>
                    <a:pt x="690" y="577"/>
                  </a:cubicBezTo>
                  <a:lnTo>
                    <a:pt x="690" y="2171"/>
                  </a:lnTo>
                  <a:cubicBezTo>
                    <a:pt x="1223" y="1345"/>
                    <a:pt x="1913" y="618"/>
                    <a:pt x="2899" y="618"/>
                  </a:cubicBezTo>
                  <a:cubicBezTo>
                    <a:pt x="3378" y="618"/>
                    <a:pt x="3926" y="790"/>
                    <a:pt x="4561" y="1204"/>
                  </a:cubicBezTo>
                  <a:lnTo>
                    <a:pt x="4561" y="729"/>
                  </a:lnTo>
                  <a:cubicBezTo>
                    <a:pt x="4561" y="729"/>
                    <a:pt x="4649" y="777"/>
                    <a:pt x="4757" y="777"/>
                  </a:cubicBezTo>
                  <a:cubicBezTo>
                    <a:pt x="4866" y="777"/>
                    <a:pt x="4995" y="728"/>
                    <a:pt x="5071" y="527"/>
                  </a:cubicBezTo>
                  <a:cubicBezTo>
                    <a:pt x="4557" y="340"/>
                    <a:pt x="3462" y="1"/>
                    <a:pt x="2265"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38" name="Google Shape;1038;p24"/>
          <p:cNvSpPr/>
          <p:nvPr/>
        </p:nvSpPr>
        <p:spPr>
          <a:xfrm flipH="1">
            <a:off x="30" y="4248125"/>
            <a:ext cx="9143971" cy="895346"/>
          </a:xfrm>
          <a:custGeom>
            <a:avLst/>
            <a:gdLst/>
            <a:ahLst/>
            <a:cxnLst/>
            <a:rect l="l" t="t" r="r" b="b"/>
            <a:pathLst>
              <a:path w="43680" h="4804" extrusionOk="0">
                <a:moveTo>
                  <a:pt x="4860" y="1"/>
                </a:moveTo>
                <a:cubicBezTo>
                  <a:pt x="2683" y="1"/>
                  <a:pt x="0" y="1050"/>
                  <a:pt x="0" y="1050"/>
                </a:cubicBezTo>
                <a:lnTo>
                  <a:pt x="0" y="4803"/>
                </a:lnTo>
                <a:lnTo>
                  <a:pt x="43680" y="4803"/>
                </a:lnTo>
                <a:lnTo>
                  <a:pt x="43680" y="2297"/>
                </a:lnTo>
                <a:cubicBezTo>
                  <a:pt x="43680" y="2297"/>
                  <a:pt x="15546" y="1050"/>
                  <a:pt x="5439" y="28"/>
                </a:cubicBezTo>
                <a:cubicBezTo>
                  <a:pt x="5251" y="9"/>
                  <a:pt x="5058" y="1"/>
                  <a:pt x="4860"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039" name="Google Shape;1039;p24"/>
          <p:cNvGrpSpPr/>
          <p:nvPr/>
        </p:nvGrpSpPr>
        <p:grpSpPr>
          <a:xfrm>
            <a:off x="4267710" y="3971661"/>
            <a:ext cx="3882384" cy="1172124"/>
            <a:chOff x="4622100" y="3983100"/>
            <a:chExt cx="898700" cy="271325"/>
          </a:xfrm>
        </p:grpSpPr>
        <p:sp>
          <p:nvSpPr>
            <p:cNvPr id="1040" name="Google Shape;1040;p24"/>
            <p:cNvSpPr/>
            <p:nvPr/>
          </p:nvSpPr>
          <p:spPr>
            <a:xfrm>
              <a:off x="4622100" y="3983100"/>
              <a:ext cx="898700" cy="271325"/>
            </a:xfrm>
            <a:custGeom>
              <a:avLst/>
              <a:gdLst/>
              <a:ahLst/>
              <a:cxnLst/>
              <a:rect l="l" t="t" r="r" b="b"/>
              <a:pathLst>
                <a:path w="35948" h="10853" extrusionOk="0">
                  <a:moveTo>
                    <a:pt x="2228" y="0"/>
                  </a:moveTo>
                  <a:cubicBezTo>
                    <a:pt x="2141" y="0"/>
                    <a:pt x="2053" y="9"/>
                    <a:pt x="1966" y="26"/>
                  </a:cubicBezTo>
                  <a:cubicBezTo>
                    <a:pt x="1109" y="200"/>
                    <a:pt x="495" y="1124"/>
                    <a:pt x="519" y="2034"/>
                  </a:cubicBezTo>
                  <a:cubicBezTo>
                    <a:pt x="545" y="2945"/>
                    <a:pt x="1134" y="3779"/>
                    <a:pt x="1910" y="4196"/>
                  </a:cubicBezTo>
                  <a:cubicBezTo>
                    <a:pt x="1651" y="4372"/>
                    <a:pt x="1564" y="4775"/>
                    <a:pt x="1725" y="5050"/>
                  </a:cubicBezTo>
                  <a:cubicBezTo>
                    <a:pt x="1436" y="5227"/>
                    <a:pt x="1430" y="5738"/>
                    <a:pt x="1714" y="5924"/>
                  </a:cubicBezTo>
                  <a:cubicBezTo>
                    <a:pt x="1697" y="5920"/>
                    <a:pt x="1680" y="5918"/>
                    <a:pt x="1663" y="5918"/>
                  </a:cubicBezTo>
                  <a:cubicBezTo>
                    <a:pt x="1463" y="5918"/>
                    <a:pt x="1327" y="6191"/>
                    <a:pt x="1378" y="6387"/>
                  </a:cubicBezTo>
                  <a:cubicBezTo>
                    <a:pt x="1249" y="6264"/>
                    <a:pt x="1069" y="6201"/>
                    <a:pt x="887" y="6201"/>
                  </a:cubicBezTo>
                  <a:cubicBezTo>
                    <a:pt x="745" y="6201"/>
                    <a:pt x="601" y="6240"/>
                    <a:pt x="481" y="6319"/>
                  </a:cubicBezTo>
                  <a:cubicBezTo>
                    <a:pt x="152" y="6536"/>
                    <a:pt x="0" y="6977"/>
                    <a:pt x="33" y="7383"/>
                  </a:cubicBezTo>
                  <a:cubicBezTo>
                    <a:pt x="86" y="8048"/>
                    <a:pt x="618" y="8641"/>
                    <a:pt x="1254" y="8741"/>
                  </a:cubicBezTo>
                  <a:cubicBezTo>
                    <a:pt x="1340" y="8954"/>
                    <a:pt x="1293" y="9221"/>
                    <a:pt x="1138" y="9387"/>
                  </a:cubicBezTo>
                  <a:cubicBezTo>
                    <a:pt x="1191" y="9680"/>
                    <a:pt x="1246" y="9970"/>
                    <a:pt x="1301" y="10262"/>
                  </a:cubicBezTo>
                  <a:cubicBezTo>
                    <a:pt x="1216" y="10189"/>
                    <a:pt x="1121" y="10157"/>
                    <a:pt x="1024" y="10157"/>
                  </a:cubicBezTo>
                  <a:cubicBezTo>
                    <a:pt x="710" y="10157"/>
                    <a:pt x="380" y="10496"/>
                    <a:pt x="357" y="10853"/>
                  </a:cubicBezTo>
                  <a:lnTo>
                    <a:pt x="35648" y="10853"/>
                  </a:lnTo>
                  <a:cubicBezTo>
                    <a:pt x="35695" y="10781"/>
                    <a:pt x="35741" y="10707"/>
                    <a:pt x="35783" y="10631"/>
                  </a:cubicBezTo>
                  <a:cubicBezTo>
                    <a:pt x="35481" y="10579"/>
                    <a:pt x="35425" y="10133"/>
                    <a:pt x="35551" y="9841"/>
                  </a:cubicBezTo>
                  <a:cubicBezTo>
                    <a:pt x="35676" y="9550"/>
                    <a:pt x="35907" y="9296"/>
                    <a:pt x="35925" y="8976"/>
                  </a:cubicBezTo>
                  <a:cubicBezTo>
                    <a:pt x="35947" y="8585"/>
                    <a:pt x="35645" y="8269"/>
                    <a:pt x="35441" y="7940"/>
                  </a:cubicBezTo>
                  <a:cubicBezTo>
                    <a:pt x="35238" y="7610"/>
                    <a:pt x="35176" y="7073"/>
                    <a:pt x="35517" y="6907"/>
                  </a:cubicBezTo>
                  <a:cubicBezTo>
                    <a:pt x="35697" y="6330"/>
                    <a:pt x="35414" y="5637"/>
                    <a:pt x="34890" y="5374"/>
                  </a:cubicBezTo>
                  <a:cubicBezTo>
                    <a:pt x="35159" y="4247"/>
                    <a:pt x="34721" y="3046"/>
                    <a:pt x="34039" y="2129"/>
                  </a:cubicBezTo>
                  <a:cubicBezTo>
                    <a:pt x="33718" y="1697"/>
                    <a:pt x="33330" y="1300"/>
                    <a:pt x="32842" y="1097"/>
                  </a:cubicBezTo>
                  <a:cubicBezTo>
                    <a:pt x="32646" y="1016"/>
                    <a:pt x="32431" y="973"/>
                    <a:pt x="32219" y="973"/>
                  </a:cubicBezTo>
                  <a:cubicBezTo>
                    <a:pt x="31904" y="973"/>
                    <a:pt x="31595" y="1068"/>
                    <a:pt x="31356" y="1280"/>
                  </a:cubicBezTo>
                  <a:cubicBezTo>
                    <a:pt x="30955" y="1634"/>
                    <a:pt x="30853" y="2340"/>
                    <a:pt x="31213" y="2736"/>
                  </a:cubicBezTo>
                  <a:cubicBezTo>
                    <a:pt x="31010" y="2575"/>
                    <a:pt x="30805" y="2413"/>
                    <a:pt x="30601" y="2252"/>
                  </a:cubicBezTo>
                  <a:cubicBezTo>
                    <a:pt x="30194" y="2580"/>
                    <a:pt x="29719" y="2814"/>
                    <a:pt x="29216" y="2936"/>
                  </a:cubicBezTo>
                  <a:cubicBezTo>
                    <a:pt x="29108" y="2695"/>
                    <a:pt x="28851" y="2548"/>
                    <a:pt x="28599" y="2548"/>
                  </a:cubicBezTo>
                  <a:cubicBezTo>
                    <a:pt x="28501" y="2548"/>
                    <a:pt x="28404" y="2570"/>
                    <a:pt x="28317" y="2617"/>
                  </a:cubicBezTo>
                  <a:cubicBezTo>
                    <a:pt x="28002" y="2785"/>
                    <a:pt x="27869" y="3244"/>
                    <a:pt x="28041" y="3566"/>
                  </a:cubicBezTo>
                  <a:cubicBezTo>
                    <a:pt x="28086" y="3648"/>
                    <a:pt x="28148" y="3725"/>
                    <a:pt x="28164" y="3820"/>
                  </a:cubicBezTo>
                  <a:cubicBezTo>
                    <a:pt x="28213" y="4109"/>
                    <a:pt x="27845" y="4230"/>
                    <a:pt x="27550" y="4230"/>
                  </a:cubicBezTo>
                  <a:cubicBezTo>
                    <a:pt x="27525" y="4230"/>
                    <a:pt x="27502" y="4230"/>
                    <a:pt x="27479" y="4228"/>
                  </a:cubicBezTo>
                  <a:lnTo>
                    <a:pt x="27479" y="4228"/>
                  </a:lnTo>
                  <a:cubicBezTo>
                    <a:pt x="27763" y="4518"/>
                    <a:pt x="27874" y="4977"/>
                    <a:pt x="27756" y="5373"/>
                  </a:cubicBezTo>
                  <a:cubicBezTo>
                    <a:pt x="27696" y="5335"/>
                    <a:pt x="27633" y="5318"/>
                    <a:pt x="27569" y="5318"/>
                  </a:cubicBezTo>
                  <a:cubicBezTo>
                    <a:pt x="27283" y="5318"/>
                    <a:pt x="26999" y="5665"/>
                    <a:pt x="27020" y="5997"/>
                  </a:cubicBezTo>
                  <a:cubicBezTo>
                    <a:pt x="27047" y="6400"/>
                    <a:pt x="27343" y="6724"/>
                    <a:pt x="27619" y="7006"/>
                  </a:cubicBezTo>
                  <a:lnTo>
                    <a:pt x="26912" y="7058"/>
                  </a:lnTo>
                  <a:cubicBezTo>
                    <a:pt x="26853" y="7193"/>
                    <a:pt x="26791" y="7327"/>
                    <a:pt x="26732" y="7462"/>
                  </a:cubicBezTo>
                  <a:cubicBezTo>
                    <a:pt x="25752" y="8059"/>
                    <a:pt x="24699" y="8527"/>
                    <a:pt x="23608" y="8854"/>
                  </a:cubicBezTo>
                  <a:cubicBezTo>
                    <a:pt x="23285" y="8428"/>
                    <a:pt x="22773" y="8143"/>
                    <a:pt x="22252" y="8037"/>
                  </a:cubicBezTo>
                  <a:cubicBezTo>
                    <a:pt x="22027" y="7992"/>
                    <a:pt x="21801" y="7973"/>
                    <a:pt x="21574" y="7973"/>
                  </a:cubicBezTo>
                  <a:cubicBezTo>
                    <a:pt x="21058" y="7973"/>
                    <a:pt x="20538" y="8069"/>
                    <a:pt x="20029" y="8165"/>
                  </a:cubicBezTo>
                  <a:cubicBezTo>
                    <a:pt x="20002" y="7947"/>
                    <a:pt x="19862" y="7745"/>
                    <a:pt x="19671" y="7650"/>
                  </a:cubicBezTo>
                  <a:cubicBezTo>
                    <a:pt x="19511" y="7727"/>
                    <a:pt x="19382" y="7877"/>
                    <a:pt x="19323" y="8052"/>
                  </a:cubicBezTo>
                  <a:cubicBezTo>
                    <a:pt x="19170" y="7461"/>
                    <a:pt x="19110" y="6841"/>
                    <a:pt x="18908" y="6265"/>
                  </a:cubicBezTo>
                  <a:cubicBezTo>
                    <a:pt x="18706" y="5689"/>
                    <a:pt x="18318" y="5138"/>
                    <a:pt x="17753" y="4965"/>
                  </a:cubicBezTo>
                  <a:cubicBezTo>
                    <a:pt x="17884" y="4175"/>
                    <a:pt x="17218" y="3347"/>
                    <a:pt x="16449" y="3347"/>
                  </a:cubicBezTo>
                  <a:cubicBezTo>
                    <a:pt x="16448" y="3347"/>
                    <a:pt x="16446" y="3347"/>
                    <a:pt x="16445" y="3347"/>
                  </a:cubicBezTo>
                  <a:cubicBezTo>
                    <a:pt x="16435" y="3346"/>
                    <a:pt x="16425" y="3346"/>
                    <a:pt x="16415" y="3346"/>
                  </a:cubicBezTo>
                  <a:cubicBezTo>
                    <a:pt x="16137" y="3346"/>
                    <a:pt x="15868" y="3542"/>
                    <a:pt x="15775" y="3816"/>
                  </a:cubicBezTo>
                  <a:cubicBezTo>
                    <a:pt x="15770" y="3641"/>
                    <a:pt x="15587" y="3549"/>
                    <a:pt x="15412" y="3549"/>
                  </a:cubicBezTo>
                  <a:cubicBezTo>
                    <a:pt x="15375" y="3549"/>
                    <a:pt x="15339" y="3553"/>
                    <a:pt x="15304" y="3562"/>
                  </a:cubicBezTo>
                  <a:cubicBezTo>
                    <a:pt x="15114" y="3607"/>
                    <a:pt x="14936" y="3725"/>
                    <a:pt x="14743" y="3725"/>
                  </a:cubicBezTo>
                  <a:cubicBezTo>
                    <a:pt x="14735" y="3725"/>
                    <a:pt x="14727" y="3724"/>
                    <a:pt x="14719" y="3724"/>
                  </a:cubicBezTo>
                  <a:cubicBezTo>
                    <a:pt x="14473" y="3710"/>
                    <a:pt x="14280" y="3505"/>
                    <a:pt x="14060" y="3388"/>
                  </a:cubicBezTo>
                  <a:cubicBezTo>
                    <a:pt x="13984" y="3347"/>
                    <a:pt x="13891" y="3326"/>
                    <a:pt x="13800" y="3326"/>
                  </a:cubicBezTo>
                  <a:cubicBezTo>
                    <a:pt x="13631" y="3326"/>
                    <a:pt x="13473" y="3401"/>
                    <a:pt x="13452" y="3568"/>
                  </a:cubicBezTo>
                  <a:cubicBezTo>
                    <a:pt x="13323" y="2921"/>
                    <a:pt x="12994" y="2298"/>
                    <a:pt x="12466" y="1933"/>
                  </a:cubicBezTo>
                  <a:cubicBezTo>
                    <a:pt x="12184" y="1739"/>
                    <a:pt x="11841" y="1632"/>
                    <a:pt x="11504" y="1632"/>
                  </a:cubicBezTo>
                  <a:cubicBezTo>
                    <a:pt x="11210" y="1632"/>
                    <a:pt x="10919" y="1714"/>
                    <a:pt x="10677" y="1890"/>
                  </a:cubicBezTo>
                  <a:cubicBezTo>
                    <a:pt x="10156" y="2266"/>
                    <a:pt x="9962" y="3099"/>
                    <a:pt x="10337" y="3631"/>
                  </a:cubicBezTo>
                  <a:cubicBezTo>
                    <a:pt x="9671" y="2940"/>
                    <a:pt x="9295" y="2708"/>
                    <a:pt x="9007" y="2708"/>
                  </a:cubicBezTo>
                  <a:cubicBezTo>
                    <a:pt x="8807" y="2708"/>
                    <a:pt x="8650" y="2820"/>
                    <a:pt x="8467" y="2966"/>
                  </a:cubicBezTo>
                  <a:cubicBezTo>
                    <a:pt x="8255" y="2891"/>
                    <a:pt x="8029" y="2816"/>
                    <a:pt x="7810" y="2816"/>
                  </a:cubicBezTo>
                  <a:cubicBezTo>
                    <a:pt x="7721" y="2816"/>
                    <a:pt x="7633" y="2828"/>
                    <a:pt x="7547" y="2858"/>
                  </a:cubicBezTo>
                  <a:cubicBezTo>
                    <a:pt x="7354" y="2925"/>
                    <a:pt x="7200" y="3121"/>
                    <a:pt x="7168" y="3321"/>
                  </a:cubicBezTo>
                  <a:cubicBezTo>
                    <a:pt x="6890" y="2282"/>
                    <a:pt x="6266" y="1347"/>
                    <a:pt x="5422" y="721"/>
                  </a:cubicBezTo>
                  <a:cubicBezTo>
                    <a:pt x="5308" y="636"/>
                    <a:pt x="5144" y="575"/>
                    <a:pt x="5006" y="575"/>
                  </a:cubicBezTo>
                  <a:cubicBezTo>
                    <a:pt x="4880" y="575"/>
                    <a:pt x="4775" y="626"/>
                    <a:pt x="4750" y="758"/>
                  </a:cubicBezTo>
                  <a:cubicBezTo>
                    <a:pt x="4638" y="676"/>
                    <a:pt x="4526" y="595"/>
                    <a:pt x="4416" y="514"/>
                  </a:cubicBezTo>
                  <a:cubicBezTo>
                    <a:pt x="4337" y="665"/>
                    <a:pt x="4323" y="852"/>
                    <a:pt x="4380" y="1013"/>
                  </a:cubicBezTo>
                  <a:cubicBezTo>
                    <a:pt x="4116" y="1027"/>
                    <a:pt x="3871" y="1222"/>
                    <a:pt x="3789" y="1482"/>
                  </a:cubicBezTo>
                  <a:cubicBezTo>
                    <a:pt x="3780" y="665"/>
                    <a:pt x="3006" y="0"/>
                    <a:pt x="2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1" name="Google Shape;1041;p24"/>
            <p:cNvSpPr/>
            <p:nvPr/>
          </p:nvSpPr>
          <p:spPr>
            <a:xfrm>
              <a:off x="5056500" y="4077850"/>
              <a:ext cx="9350" cy="18575"/>
            </a:xfrm>
            <a:custGeom>
              <a:avLst/>
              <a:gdLst/>
              <a:ahLst/>
              <a:cxnLst/>
              <a:rect l="l" t="t" r="r" b="b"/>
              <a:pathLst>
                <a:path w="374" h="743" extrusionOk="0">
                  <a:moveTo>
                    <a:pt x="1" y="0"/>
                  </a:moveTo>
                  <a:cubicBezTo>
                    <a:pt x="163" y="226"/>
                    <a:pt x="287" y="478"/>
                    <a:pt x="374" y="743"/>
                  </a:cubicBezTo>
                  <a:cubicBezTo>
                    <a:pt x="324" y="466"/>
                    <a:pt x="189" y="206"/>
                    <a:pt x="1" y="0"/>
                  </a:cubicBezTo>
                  <a:close/>
                </a:path>
              </a:pathLst>
            </a:custGeom>
            <a:solidFill>
              <a:srgbClr val="9B9E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2" name="Google Shape;1042;p24"/>
            <p:cNvSpPr/>
            <p:nvPr/>
          </p:nvSpPr>
          <p:spPr>
            <a:xfrm>
              <a:off x="4622100" y="4018550"/>
              <a:ext cx="898675" cy="235875"/>
            </a:xfrm>
            <a:custGeom>
              <a:avLst/>
              <a:gdLst/>
              <a:ahLst/>
              <a:cxnLst/>
              <a:rect l="l" t="t" r="r" b="b"/>
              <a:pathLst>
                <a:path w="35947" h="9435" extrusionOk="0">
                  <a:moveTo>
                    <a:pt x="598" y="1"/>
                  </a:moveTo>
                  <a:cubicBezTo>
                    <a:pt x="543" y="201"/>
                    <a:pt x="514" y="409"/>
                    <a:pt x="519" y="615"/>
                  </a:cubicBezTo>
                  <a:cubicBezTo>
                    <a:pt x="545" y="1526"/>
                    <a:pt x="1134" y="2360"/>
                    <a:pt x="1910" y="2777"/>
                  </a:cubicBezTo>
                  <a:cubicBezTo>
                    <a:pt x="1651" y="2952"/>
                    <a:pt x="1564" y="3356"/>
                    <a:pt x="1725" y="3631"/>
                  </a:cubicBezTo>
                  <a:cubicBezTo>
                    <a:pt x="1436" y="3808"/>
                    <a:pt x="1430" y="4319"/>
                    <a:pt x="1714" y="4505"/>
                  </a:cubicBezTo>
                  <a:cubicBezTo>
                    <a:pt x="1697" y="4501"/>
                    <a:pt x="1680" y="4499"/>
                    <a:pt x="1663" y="4499"/>
                  </a:cubicBezTo>
                  <a:cubicBezTo>
                    <a:pt x="1463" y="4499"/>
                    <a:pt x="1327" y="4771"/>
                    <a:pt x="1378" y="4968"/>
                  </a:cubicBezTo>
                  <a:cubicBezTo>
                    <a:pt x="1249" y="4845"/>
                    <a:pt x="1069" y="4782"/>
                    <a:pt x="887" y="4782"/>
                  </a:cubicBezTo>
                  <a:cubicBezTo>
                    <a:pt x="745" y="4782"/>
                    <a:pt x="601" y="4821"/>
                    <a:pt x="481" y="4900"/>
                  </a:cubicBezTo>
                  <a:cubicBezTo>
                    <a:pt x="152" y="5117"/>
                    <a:pt x="0" y="5558"/>
                    <a:pt x="33" y="5964"/>
                  </a:cubicBezTo>
                  <a:cubicBezTo>
                    <a:pt x="87" y="6631"/>
                    <a:pt x="618" y="7223"/>
                    <a:pt x="1254" y="7323"/>
                  </a:cubicBezTo>
                  <a:cubicBezTo>
                    <a:pt x="1340" y="7536"/>
                    <a:pt x="1293" y="7803"/>
                    <a:pt x="1138" y="7969"/>
                  </a:cubicBezTo>
                  <a:cubicBezTo>
                    <a:pt x="1191" y="8262"/>
                    <a:pt x="1246" y="8552"/>
                    <a:pt x="1301" y="8844"/>
                  </a:cubicBezTo>
                  <a:cubicBezTo>
                    <a:pt x="1217" y="8771"/>
                    <a:pt x="1121" y="8739"/>
                    <a:pt x="1025" y="8739"/>
                  </a:cubicBezTo>
                  <a:cubicBezTo>
                    <a:pt x="710" y="8739"/>
                    <a:pt x="380" y="9078"/>
                    <a:pt x="358" y="9435"/>
                  </a:cubicBezTo>
                  <a:lnTo>
                    <a:pt x="35648" y="9435"/>
                  </a:lnTo>
                  <a:cubicBezTo>
                    <a:pt x="35695" y="9363"/>
                    <a:pt x="35741" y="9289"/>
                    <a:pt x="35783" y="9213"/>
                  </a:cubicBezTo>
                  <a:cubicBezTo>
                    <a:pt x="35481" y="9161"/>
                    <a:pt x="35426" y="8715"/>
                    <a:pt x="35551" y="8423"/>
                  </a:cubicBezTo>
                  <a:cubicBezTo>
                    <a:pt x="35676" y="8133"/>
                    <a:pt x="35907" y="7878"/>
                    <a:pt x="35924" y="7561"/>
                  </a:cubicBezTo>
                  <a:cubicBezTo>
                    <a:pt x="35946" y="7168"/>
                    <a:pt x="35644" y="6852"/>
                    <a:pt x="35440" y="6523"/>
                  </a:cubicBezTo>
                  <a:cubicBezTo>
                    <a:pt x="35237" y="6193"/>
                    <a:pt x="35174" y="5656"/>
                    <a:pt x="35516" y="5490"/>
                  </a:cubicBezTo>
                  <a:cubicBezTo>
                    <a:pt x="35696" y="4913"/>
                    <a:pt x="35413" y="4220"/>
                    <a:pt x="34889" y="3957"/>
                  </a:cubicBezTo>
                  <a:cubicBezTo>
                    <a:pt x="35111" y="3020"/>
                    <a:pt x="34847" y="2033"/>
                    <a:pt x="34359" y="1199"/>
                  </a:cubicBezTo>
                  <a:lnTo>
                    <a:pt x="34359" y="1199"/>
                  </a:lnTo>
                  <a:cubicBezTo>
                    <a:pt x="34389" y="1315"/>
                    <a:pt x="34418" y="1432"/>
                    <a:pt x="34441" y="1550"/>
                  </a:cubicBezTo>
                  <a:cubicBezTo>
                    <a:pt x="34504" y="1885"/>
                    <a:pt x="34526" y="2249"/>
                    <a:pt x="34368" y="2551"/>
                  </a:cubicBezTo>
                  <a:cubicBezTo>
                    <a:pt x="34249" y="2778"/>
                    <a:pt x="33995" y="2946"/>
                    <a:pt x="33749" y="2946"/>
                  </a:cubicBezTo>
                  <a:cubicBezTo>
                    <a:pt x="33668" y="2946"/>
                    <a:pt x="33588" y="2928"/>
                    <a:pt x="33514" y="2888"/>
                  </a:cubicBezTo>
                  <a:lnTo>
                    <a:pt x="33514" y="2888"/>
                  </a:lnTo>
                  <a:cubicBezTo>
                    <a:pt x="33651" y="3323"/>
                    <a:pt x="33753" y="3785"/>
                    <a:pt x="33656" y="4231"/>
                  </a:cubicBezTo>
                  <a:cubicBezTo>
                    <a:pt x="33559" y="4676"/>
                    <a:pt x="33216" y="5094"/>
                    <a:pt x="32766" y="5153"/>
                  </a:cubicBezTo>
                  <a:cubicBezTo>
                    <a:pt x="32738" y="5157"/>
                    <a:pt x="32710" y="5158"/>
                    <a:pt x="32683" y="5158"/>
                  </a:cubicBezTo>
                  <a:cubicBezTo>
                    <a:pt x="32257" y="5158"/>
                    <a:pt x="31837" y="4754"/>
                    <a:pt x="31937" y="4338"/>
                  </a:cubicBezTo>
                  <a:lnTo>
                    <a:pt x="31937" y="4338"/>
                  </a:lnTo>
                  <a:cubicBezTo>
                    <a:pt x="31810" y="4415"/>
                    <a:pt x="31662" y="4452"/>
                    <a:pt x="31513" y="4452"/>
                  </a:cubicBezTo>
                  <a:cubicBezTo>
                    <a:pt x="31306" y="4452"/>
                    <a:pt x="31099" y="4380"/>
                    <a:pt x="30947" y="4240"/>
                  </a:cubicBezTo>
                  <a:cubicBezTo>
                    <a:pt x="30684" y="3999"/>
                    <a:pt x="30605" y="3581"/>
                    <a:pt x="30760" y="3261"/>
                  </a:cubicBezTo>
                  <a:cubicBezTo>
                    <a:pt x="30521" y="3256"/>
                    <a:pt x="30280" y="3249"/>
                    <a:pt x="30042" y="3244"/>
                  </a:cubicBezTo>
                  <a:lnTo>
                    <a:pt x="30042" y="3244"/>
                  </a:lnTo>
                  <a:cubicBezTo>
                    <a:pt x="30411" y="3987"/>
                    <a:pt x="30728" y="4784"/>
                    <a:pt x="30727" y="5614"/>
                  </a:cubicBezTo>
                  <a:cubicBezTo>
                    <a:pt x="30726" y="6444"/>
                    <a:pt x="30343" y="7316"/>
                    <a:pt x="29608" y="7701"/>
                  </a:cubicBezTo>
                  <a:cubicBezTo>
                    <a:pt x="29330" y="7846"/>
                    <a:pt x="29023" y="7911"/>
                    <a:pt x="28713" y="7911"/>
                  </a:cubicBezTo>
                  <a:cubicBezTo>
                    <a:pt x="28242" y="7911"/>
                    <a:pt x="27761" y="7762"/>
                    <a:pt x="27355" y="7516"/>
                  </a:cubicBezTo>
                  <a:cubicBezTo>
                    <a:pt x="26879" y="7229"/>
                    <a:pt x="26490" y="6825"/>
                    <a:pt x="26145" y="6383"/>
                  </a:cubicBezTo>
                  <a:cubicBezTo>
                    <a:pt x="25336" y="6823"/>
                    <a:pt x="24486" y="7177"/>
                    <a:pt x="23611" y="7439"/>
                  </a:cubicBezTo>
                  <a:cubicBezTo>
                    <a:pt x="23287" y="7014"/>
                    <a:pt x="22775" y="6728"/>
                    <a:pt x="22254" y="6622"/>
                  </a:cubicBezTo>
                  <a:cubicBezTo>
                    <a:pt x="22029" y="6577"/>
                    <a:pt x="21803" y="6558"/>
                    <a:pt x="21576" y="6558"/>
                  </a:cubicBezTo>
                  <a:cubicBezTo>
                    <a:pt x="21061" y="6558"/>
                    <a:pt x="20542" y="6654"/>
                    <a:pt x="20032" y="6750"/>
                  </a:cubicBezTo>
                  <a:cubicBezTo>
                    <a:pt x="20005" y="6531"/>
                    <a:pt x="19865" y="6329"/>
                    <a:pt x="19674" y="6235"/>
                  </a:cubicBezTo>
                  <a:cubicBezTo>
                    <a:pt x="19513" y="6313"/>
                    <a:pt x="19386" y="6461"/>
                    <a:pt x="19327" y="6636"/>
                  </a:cubicBezTo>
                  <a:cubicBezTo>
                    <a:pt x="19173" y="6045"/>
                    <a:pt x="19113" y="5426"/>
                    <a:pt x="18911" y="4850"/>
                  </a:cubicBezTo>
                  <a:cubicBezTo>
                    <a:pt x="18722" y="4310"/>
                    <a:pt x="18368" y="3790"/>
                    <a:pt x="17860" y="3587"/>
                  </a:cubicBezTo>
                  <a:lnTo>
                    <a:pt x="17860" y="3587"/>
                  </a:lnTo>
                  <a:cubicBezTo>
                    <a:pt x="17945" y="4177"/>
                    <a:pt x="17845" y="4792"/>
                    <a:pt x="17536" y="5302"/>
                  </a:cubicBezTo>
                  <a:cubicBezTo>
                    <a:pt x="17062" y="6086"/>
                    <a:pt x="16142" y="6553"/>
                    <a:pt x="15232" y="6553"/>
                  </a:cubicBezTo>
                  <a:cubicBezTo>
                    <a:pt x="14906" y="6553"/>
                    <a:pt x="14581" y="6493"/>
                    <a:pt x="14278" y="6366"/>
                  </a:cubicBezTo>
                  <a:cubicBezTo>
                    <a:pt x="14441" y="6244"/>
                    <a:pt x="14215" y="6022"/>
                    <a:pt x="14057" y="5892"/>
                  </a:cubicBezTo>
                  <a:cubicBezTo>
                    <a:pt x="13752" y="5640"/>
                    <a:pt x="13684" y="5147"/>
                    <a:pt x="13913" y="4822"/>
                  </a:cubicBezTo>
                  <a:cubicBezTo>
                    <a:pt x="13468" y="4723"/>
                    <a:pt x="13238" y="4111"/>
                    <a:pt x="13507" y="3743"/>
                  </a:cubicBezTo>
                  <a:lnTo>
                    <a:pt x="13507" y="3743"/>
                  </a:lnTo>
                  <a:cubicBezTo>
                    <a:pt x="13500" y="3743"/>
                    <a:pt x="13493" y="3743"/>
                    <a:pt x="13486" y="3743"/>
                  </a:cubicBezTo>
                  <a:cubicBezTo>
                    <a:pt x="12100" y="3743"/>
                    <a:pt x="10786" y="2818"/>
                    <a:pt x="10216" y="1555"/>
                  </a:cubicBezTo>
                  <a:cubicBezTo>
                    <a:pt x="10194" y="1506"/>
                    <a:pt x="10176" y="1455"/>
                    <a:pt x="10156" y="1406"/>
                  </a:cubicBezTo>
                  <a:lnTo>
                    <a:pt x="10156" y="1406"/>
                  </a:lnTo>
                  <a:cubicBezTo>
                    <a:pt x="10121" y="1692"/>
                    <a:pt x="10177" y="1982"/>
                    <a:pt x="10342" y="2216"/>
                  </a:cubicBezTo>
                  <a:cubicBezTo>
                    <a:pt x="9961" y="1821"/>
                    <a:pt x="9676" y="1577"/>
                    <a:pt x="9446" y="1439"/>
                  </a:cubicBezTo>
                  <a:lnTo>
                    <a:pt x="9446" y="1439"/>
                  </a:lnTo>
                  <a:cubicBezTo>
                    <a:pt x="9473" y="1550"/>
                    <a:pt x="9505" y="1661"/>
                    <a:pt x="9542" y="1770"/>
                  </a:cubicBezTo>
                  <a:cubicBezTo>
                    <a:pt x="10032" y="3230"/>
                    <a:pt x="11111" y="4410"/>
                    <a:pt x="12206" y="5495"/>
                  </a:cubicBezTo>
                  <a:cubicBezTo>
                    <a:pt x="11778" y="6180"/>
                    <a:pt x="11320" y="6894"/>
                    <a:pt x="10610" y="7283"/>
                  </a:cubicBezTo>
                  <a:cubicBezTo>
                    <a:pt x="10334" y="7435"/>
                    <a:pt x="10007" y="7516"/>
                    <a:pt x="9686" y="7516"/>
                  </a:cubicBezTo>
                  <a:cubicBezTo>
                    <a:pt x="9187" y="7516"/>
                    <a:pt x="8704" y="7321"/>
                    <a:pt x="8453" y="6898"/>
                  </a:cubicBezTo>
                  <a:cubicBezTo>
                    <a:pt x="8384" y="7052"/>
                    <a:pt x="8214" y="7149"/>
                    <a:pt x="8046" y="7149"/>
                  </a:cubicBezTo>
                  <a:cubicBezTo>
                    <a:pt x="7987" y="7149"/>
                    <a:pt x="7930" y="7138"/>
                    <a:pt x="7876" y="7113"/>
                  </a:cubicBezTo>
                  <a:cubicBezTo>
                    <a:pt x="7670" y="7015"/>
                    <a:pt x="7575" y="6734"/>
                    <a:pt x="7678" y="6531"/>
                  </a:cubicBezTo>
                  <a:lnTo>
                    <a:pt x="7678" y="6531"/>
                  </a:lnTo>
                  <a:cubicBezTo>
                    <a:pt x="7461" y="6693"/>
                    <a:pt x="7207" y="6766"/>
                    <a:pt x="6946" y="6766"/>
                  </a:cubicBezTo>
                  <a:cubicBezTo>
                    <a:pt x="6365" y="6766"/>
                    <a:pt x="5754" y="6407"/>
                    <a:pt x="5465" y="5879"/>
                  </a:cubicBezTo>
                  <a:cubicBezTo>
                    <a:pt x="5044" y="5115"/>
                    <a:pt x="5157" y="4161"/>
                    <a:pt x="5462" y="3344"/>
                  </a:cubicBezTo>
                  <a:cubicBezTo>
                    <a:pt x="5120" y="3207"/>
                    <a:pt x="4779" y="3068"/>
                    <a:pt x="4437" y="2931"/>
                  </a:cubicBezTo>
                  <a:cubicBezTo>
                    <a:pt x="4190" y="2833"/>
                    <a:pt x="3927" y="2476"/>
                    <a:pt x="4173" y="2375"/>
                  </a:cubicBezTo>
                  <a:lnTo>
                    <a:pt x="4173" y="2375"/>
                  </a:lnTo>
                  <a:cubicBezTo>
                    <a:pt x="4000" y="2407"/>
                    <a:pt x="3825" y="2422"/>
                    <a:pt x="3650" y="2422"/>
                  </a:cubicBezTo>
                  <a:cubicBezTo>
                    <a:pt x="2493" y="2422"/>
                    <a:pt x="1339" y="1740"/>
                    <a:pt x="827" y="695"/>
                  </a:cubicBezTo>
                  <a:cubicBezTo>
                    <a:pt x="712" y="463"/>
                    <a:pt x="639" y="231"/>
                    <a:pt x="598"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043"/>
        <p:cNvGrpSpPr/>
        <p:nvPr/>
      </p:nvGrpSpPr>
      <p:grpSpPr>
        <a:xfrm>
          <a:off x="0" y="0"/>
          <a:ext cx="0" cy="0"/>
          <a:chOff x="0" y="0"/>
          <a:chExt cx="0" cy="0"/>
        </a:xfrm>
      </p:grpSpPr>
      <p:grpSp>
        <p:nvGrpSpPr>
          <p:cNvPr id="1044" name="Google Shape;1044;p25"/>
          <p:cNvGrpSpPr/>
          <p:nvPr/>
        </p:nvGrpSpPr>
        <p:grpSpPr>
          <a:xfrm>
            <a:off x="-807700" y="-150494"/>
            <a:ext cx="11108498" cy="7146738"/>
            <a:chOff x="-807700" y="-150494"/>
            <a:chExt cx="11108498" cy="7146738"/>
          </a:xfrm>
        </p:grpSpPr>
        <p:sp>
          <p:nvSpPr>
            <p:cNvPr id="1045" name="Google Shape;1045;p25"/>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6" name="Google Shape;1046;p25"/>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7" name="Google Shape;1047;p25"/>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48" name="Google Shape;1048;p25"/>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1049" name="Google Shape;1049;p25"/>
          <p:cNvSpPr/>
          <p:nvPr/>
        </p:nvSpPr>
        <p:spPr>
          <a:xfrm>
            <a:off x="0" y="4741500"/>
            <a:ext cx="9144000" cy="402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050" name="Google Shape;1050;p25"/>
          <p:cNvGrpSpPr/>
          <p:nvPr/>
        </p:nvGrpSpPr>
        <p:grpSpPr>
          <a:xfrm>
            <a:off x="405933" y="4291310"/>
            <a:ext cx="1877684" cy="681270"/>
            <a:chOff x="4869200" y="3590875"/>
            <a:chExt cx="453525" cy="164550"/>
          </a:xfrm>
        </p:grpSpPr>
        <p:sp>
          <p:nvSpPr>
            <p:cNvPr id="1051" name="Google Shape;1051;p25"/>
            <p:cNvSpPr/>
            <p:nvPr/>
          </p:nvSpPr>
          <p:spPr>
            <a:xfrm>
              <a:off x="4978825" y="3674775"/>
              <a:ext cx="343900" cy="80650"/>
            </a:xfrm>
            <a:custGeom>
              <a:avLst/>
              <a:gdLst/>
              <a:ahLst/>
              <a:cxnLst/>
              <a:rect l="l" t="t" r="r" b="b"/>
              <a:pathLst>
                <a:path w="13756" h="3226" extrusionOk="0">
                  <a:moveTo>
                    <a:pt x="5429" y="0"/>
                  </a:moveTo>
                  <a:cubicBezTo>
                    <a:pt x="4866" y="0"/>
                    <a:pt x="4866" y="611"/>
                    <a:pt x="4866" y="611"/>
                  </a:cubicBezTo>
                  <a:cubicBezTo>
                    <a:pt x="4866" y="611"/>
                    <a:pt x="4682" y="143"/>
                    <a:pt x="4366" y="143"/>
                  </a:cubicBezTo>
                  <a:cubicBezTo>
                    <a:pt x="4321" y="143"/>
                    <a:pt x="4274" y="153"/>
                    <a:pt x="4224" y="174"/>
                  </a:cubicBezTo>
                  <a:cubicBezTo>
                    <a:pt x="3821" y="348"/>
                    <a:pt x="3661" y="828"/>
                    <a:pt x="3661" y="828"/>
                  </a:cubicBezTo>
                  <a:cubicBezTo>
                    <a:pt x="3661" y="828"/>
                    <a:pt x="3814" y="265"/>
                    <a:pt x="3640" y="265"/>
                  </a:cubicBezTo>
                  <a:cubicBezTo>
                    <a:pt x="3614" y="265"/>
                    <a:pt x="3581" y="277"/>
                    <a:pt x="3540" y="305"/>
                  </a:cubicBezTo>
                  <a:cubicBezTo>
                    <a:pt x="3218" y="522"/>
                    <a:pt x="3097" y="2266"/>
                    <a:pt x="3097" y="2266"/>
                  </a:cubicBezTo>
                  <a:cubicBezTo>
                    <a:pt x="3097" y="2266"/>
                    <a:pt x="2866" y="345"/>
                    <a:pt x="2480" y="345"/>
                  </a:cubicBezTo>
                  <a:cubicBezTo>
                    <a:pt x="2471" y="345"/>
                    <a:pt x="2463" y="346"/>
                    <a:pt x="2454" y="348"/>
                  </a:cubicBezTo>
                  <a:cubicBezTo>
                    <a:pt x="2051" y="435"/>
                    <a:pt x="1930" y="1525"/>
                    <a:pt x="1930" y="1525"/>
                  </a:cubicBezTo>
                  <a:cubicBezTo>
                    <a:pt x="1930" y="1525"/>
                    <a:pt x="1626" y="1119"/>
                    <a:pt x="1282" y="1119"/>
                  </a:cubicBezTo>
                  <a:cubicBezTo>
                    <a:pt x="1191" y="1119"/>
                    <a:pt x="1097" y="1147"/>
                    <a:pt x="1006" y="1220"/>
                  </a:cubicBezTo>
                  <a:cubicBezTo>
                    <a:pt x="403" y="1702"/>
                    <a:pt x="0" y="3226"/>
                    <a:pt x="0" y="3226"/>
                  </a:cubicBezTo>
                  <a:lnTo>
                    <a:pt x="13313" y="3226"/>
                  </a:lnTo>
                  <a:cubicBezTo>
                    <a:pt x="13313" y="3226"/>
                    <a:pt x="13756" y="2616"/>
                    <a:pt x="13515" y="2312"/>
                  </a:cubicBezTo>
                  <a:cubicBezTo>
                    <a:pt x="13442" y="2219"/>
                    <a:pt x="13350" y="2187"/>
                    <a:pt x="13257" y="2187"/>
                  </a:cubicBezTo>
                  <a:cubicBezTo>
                    <a:pt x="13045" y="2187"/>
                    <a:pt x="12831" y="2355"/>
                    <a:pt x="12831" y="2355"/>
                  </a:cubicBezTo>
                  <a:cubicBezTo>
                    <a:pt x="12831" y="2355"/>
                    <a:pt x="12549" y="1440"/>
                    <a:pt x="11946" y="961"/>
                  </a:cubicBezTo>
                  <a:cubicBezTo>
                    <a:pt x="11756" y="810"/>
                    <a:pt x="11614" y="758"/>
                    <a:pt x="11509" y="758"/>
                  </a:cubicBezTo>
                  <a:cubicBezTo>
                    <a:pt x="11279" y="758"/>
                    <a:pt x="11223" y="1005"/>
                    <a:pt x="11223" y="1005"/>
                  </a:cubicBezTo>
                  <a:cubicBezTo>
                    <a:pt x="11223" y="1005"/>
                    <a:pt x="10740" y="395"/>
                    <a:pt x="10377" y="307"/>
                  </a:cubicBezTo>
                  <a:cubicBezTo>
                    <a:pt x="10354" y="301"/>
                    <a:pt x="10329" y="299"/>
                    <a:pt x="10305" y="299"/>
                  </a:cubicBezTo>
                  <a:cubicBezTo>
                    <a:pt x="9959" y="299"/>
                    <a:pt x="9573" y="831"/>
                    <a:pt x="9573" y="831"/>
                  </a:cubicBezTo>
                  <a:cubicBezTo>
                    <a:pt x="9573" y="831"/>
                    <a:pt x="9451" y="526"/>
                    <a:pt x="9049" y="438"/>
                  </a:cubicBezTo>
                  <a:cubicBezTo>
                    <a:pt x="9005" y="428"/>
                    <a:pt x="8959" y="424"/>
                    <a:pt x="8911" y="424"/>
                  </a:cubicBezTo>
                  <a:cubicBezTo>
                    <a:pt x="8530" y="424"/>
                    <a:pt x="8084" y="699"/>
                    <a:pt x="8084" y="699"/>
                  </a:cubicBezTo>
                  <a:cubicBezTo>
                    <a:pt x="8084" y="699"/>
                    <a:pt x="7923" y="395"/>
                    <a:pt x="7320" y="132"/>
                  </a:cubicBezTo>
                  <a:cubicBezTo>
                    <a:pt x="7207" y="83"/>
                    <a:pt x="7108" y="64"/>
                    <a:pt x="7022" y="64"/>
                  </a:cubicBezTo>
                  <a:cubicBezTo>
                    <a:pt x="6648" y="64"/>
                    <a:pt x="6514" y="437"/>
                    <a:pt x="6514" y="437"/>
                  </a:cubicBezTo>
                  <a:cubicBezTo>
                    <a:pt x="6514" y="437"/>
                    <a:pt x="5991" y="0"/>
                    <a:pt x="5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2" name="Google Shape;1052;p25"/>
            <p:cNvSpPr/>
            <p:nvPr/>
          </p:nvSpPr>
          <p:spPr>
            <a:xfrm>
              <a:off x="5006350" y="3683450"/>
              <a:ext cx="49175" cy="42500"/>
            </a:xfrm>
            <a:custGeom>
              <a:avLst/>
              <a:gdLst/>
              <a:ahLst/>
              <a:cxnLst/>
              <a:rect l="l" t="t" r="r" b="b"/>
              <a:pathLst>
                <a:path w="1967" h="1700" extrusionOk="0">
                  <a:moveTo>
                    <a:pt x="1378" y="1"/>
                  </a:moveTo>
                  <a:cubicBezTo>
                    <a:pt x="1370" y="1"/>
                    <a:pt x="1361" y="2"/>
                    <a:pt x="1353" y="3"/>
                  </a:cubicBezTo>
                  <a:cubicBezTo>
                    <a:pt x="951" y="91"/>
                    <a:pt x="830" y="1181"/>
                    <a:pt x="830" y="1181"/>
                  </a:cubicBezTo>
                  <a:cubicBezTo>
                    <a:pt x="830" y="1181"/>
                    <a:pt x="525" y="774"/>
                    <a:pt x="182" y="774"/>
                  </a:cubicBezTo>
                  <a:cubicBezTo>
                    <a:pt x="122" y="774"/>
                    <a:pt x="61" y="786"/>
                    <a:pt x="1" y="815"/>
                  </a:cubicBezTo>
                  <a:cubicBezTo>
                    <a:pt x="209" y="1026"/>
                    <a:pt x="483" y="1261"/>
                    <a:pt x="801" y="1428"/>
                  </a:cubicBezTo>
                  <a:cubicBezTo>
                    <a:pt x="1026" y="1548"/>
                    <a:pt x="1181" y="1589"/>
                    <a:pt x="1286" y="1589"/>
                  </a:cubicBezTo>
                  <a:cubicBezTo>
                    <a:pt x="1517" y="1589"/>
                    <a:pt x="1515" y="1394"/>
                    <a:pt x="1515" y="1394"/>
                  </a:cubicBezTo>
                  <a:lnTo>
                    <a:pt x="1515" y="1394"/>
                  </a:lnTo>
                  <a:cubicBezTo>
                    <a:pt x="1515" y="1394"/>
                    <a:pt x="1719" y="1551"/>
                    <a:pt x="1967" y="1699"/>
                  </a:cubicBezTo>
                  <a:cubicBezTo>
                    <a:pt x="1892" y="1194"/>
                    <a:pt x="1683" y="1"/>
                    <a:pt x="1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3" name="Google Shape;1053;p25"/>
            <p:cNvSpPr/>
            <p:nvPr/>
          </p:nvSpPr>
          <p:spPr>
            <a:xfrm>
              <a:off x="5056650" y="3674775"/>
              <a:ext cx="234925" cy="63350"/>
            </a:xfrm>
            <a:custGeom>
              <a:avLst/>
              <a:gdLst/>
              <a:ahLst/>
              <a:cxnLst/>
              <a:rect l="l" t="t" r="r" b="b"/>
              <a:pathLst>
                <a:path w="9397" h="2534" extrusionOk="0">
                  <a:moveTo>
                    <a:pt x="2316" y="0"/>
                  </a:moveTo>
                  <a:cubicBezTo>
                    <a:pt x="1753" y="0"/>
                    <a:pt x="1753" y="611"/>
                    <a:pt x="1753" y="611"/>
                  </a:cubicBezTo>
                  <a:cubicBezTo>
                    <a:pt x="1753" y="611"/>
                    <a:pt x="1569" y="143"/>
                    <a:pt x="1253" y="143"/>
                  </a:cubicBezTo>
                  <a:cubicBezTo>
                    <a:pt x="1208" y="143"/>
                    <a:pt x="1161" y="153"/>
                    <a:pt x="1111" y="174"/>
                  </a:cubicBezTo>
                  <a:cubicBezTo>
                    <a:pt x="708" y="348"/>
                    <a:pt x="548" y="828"/>
                    <a:pt x="548" y="828"/>
                  </a:cubicBezTo>
                  <a:cubicBezTo>
                    <a:pt x="548" y="828"/>
                    <a:pt x="701" y="265"/>
                    <a:pt x="527" y="265"/>
                  </a:cubicBezTo>
                  <a:cubicBezTo>
                    <a:pt x="501" y="265"/>
                    <a:pt x="468" y="277"/>
                    <a:pt x="427" y="305"/>
                  </a:cubicBezTo>
                  <a:cubicBezTo>
                    <a:pt x="171" y="478"/>
                    <a:pt x="43" y="1611"/>
                    <a:pt x="1" y="2071"/>
                  </a:cubicBezTo>
                  <a:cubicBezTo>
                    <a:pt x="175" y="2172"/>
                    <a:pt x="363" y="2262"/>
                    <a:pt x="513" y="2291"/>
                  </a:cubicBezTo>
                  <a:cubicBezTo>
                    <a:pt x="539" y="2295"/>
                    <a:pt x="564" y="2298"/>
                    <a:pt x="588" y="2298"/>
                  </a:cubicBezTo>
                  <a:cubicBezTo>
                    <a:pt x="935" y="2298"/>
                    <a:pt x="1193" y="1877"/>
                    <a:pt x="1193" y="1877"/>
                  </a:cubicBezTo>
                  <a:cubicBezTo>
                    <a:pt x="1193" y="1877"/>
                    <a:pt x="1387" y="2118"/>
                    <a:pt x="1810" y="2188"/>
                  </a:cubicBezTo>
                  <a:cubicBezTo>
                    <a:pt x="1856" y="2195"/>
                    <a:pt x="1904" y="2199"/>
                    <a:pt x="1951" y="2199"/>
                  </a:cubicBezTo>
                  <a:cubicBezTo>
                    <a:pt x="2333" y="2199"/>
                    <a:pt x="2712" y="1981"/>
                    <a:pt x="2712" y="1981"/>
                  </a:cubicBezTo>
                  <a:cubicBezTo>
                    <a:pt x="2712" y="1981"/>
                    <a:pt x="2946" y="2222"/>
                    <a:pt x="3612" y="2429"/>
                  </a:cubicBezTo>
                  <a:cubicBezTo>
                    <a:pt x="3737" y="2468"/>
                    <a:pt x="3840" y="2483"/>
                    <a:pt x="3926" y="2483"/>
                  </a:cubicBezTo>
                  <a:cubicBezTo>
                    <a:pt x="4300" y="2483"/>
                    <a:pt x="4344" y="2188"/>
                    <a:pt x="4344" y="2188"/>
                  </a:cubicBezTo>
                  <a:cubicBezTo>
                    <a:pt x="4344" y="2188"/>
                    <a:pt x="4971" y="2533"/>
                    <a:pt x="5534" y="2533"/>
                  </a:cubicBezTo>
                  <a:cubicBezTo>
                    <a:pt x="6095" y="2533"/>
                    <a:pt x="5951" y="2050"/>
                    <a:pt x="5951" y="2050"/>
                  </a:cubicBezTo>
                  <a:lnTo>
                    <a:pt x="5951" y="2050"/>
                  </a:lnTo>
                  <a:cubicBezTo>
                    <a:pt x="5951" y="2050"/>
                    <a:pt x="6247" y="2419"/>
                    <a:pt x="6562" y="2419"/>
                  </a:cubicBezTo>
                  <a:cubicBezTo>
                    <a:pt x="6607" y="2419"/>
                    <a:pt x="6653" y="2412"/>
                    <a:pt x="6698" y="2394"/>
                  </a:cubicBezTo>
                  <a:cubicBezTo>
                    <a:pt x="7059" y="2256"/>
                    <a:pt x="7105" y="1877"/>
                    <a:pt x="7105" y="1877"/>
                  </a:cubicBezTo>
                  <a:lnTo>
                    <a:pt x="7105" y="1877"/>
                  </a:lnTo>
                  <a:cubicBezTo>
                    <a:pt x="7105" y="1877"/>
                    <a:pt x="7087" y="2322"/>
                    <a:pt x="7260" y="2322"/>
                  </a:cubicBezTo>
                  <a:cubicBezTo>
                    <a:pt x="7286" y="2322"/>
                    <a:pt x="7315" y="2313"/>
                    <a:pt x="7350" y="2291"/>
                  </a:cubicBezTo>
                  <a:cubicBezTo>
                    <a:pt x="7621" y="2118"/>
                    <a:pt x="7324" y="739"/>
                    <a:pt x="7323" y="738"/>
                  </a:cubicBezTo>
                  <a:lnTo>
                    <a:pt x="7323" y="738"/>
                  </a:lnTo>
                  <a:cubicBezTo>
                    <a:pt x="7324" y="739"/>
                    <a:pt x="8014" y="2258"/>
                    <a:pt x="8400" y="2258"/>
                  </a:cubicBezTo>
                  <a:cubicBezTo>
                    <a:pt x="8409" y="2258"/>
                    <a:pt x="8417" y="2258"/>
                    <a:pt x="8425" y="2256"/>
                  </a:cubicBezTo>
                  <a:cubicBezTo>
                    <a:pt x="8807" y="2188"/>
                    <a:pt x="8666" y="1324"/>
                    <a:pt x="8666" y="1324"/>
                  </a:cubicBezTo>
                  <a:lnTo>
                    <a:pt x="8666" y="1324"/>
                  </a:lnTo>
                  <a:cubicBezTo>
                    <a:pt x="8666" y="1324"/>
                    <a:pt x="9056" y="1635"/>
                    <a:pt x="9397" y="1645"/>
                  </a:cubicBezTo>
                  <a:cubicBezTo>
                    <a:pt x="9257" y="1407"/>
                    <a:pt x="9070" y="1149"/>
                    <a:pt x="8833" y="961"/>
                  </a:cubicBezTo>
                  <a:cubicBezTo>
                    <a:pt x="8643" y="810"/>
                    <a:pt x="8501" y="758"/>
                    <a:pt x="8396" y="758"/>
                  </a:cubicBezTo>
                  <a:cubicBezTo>
                    <a:pt x="8166" y="758"/>
                    <a:pt x="8110" y="1005"/>
                    <a:pt x="8110" y="1005"/>
                  </a:cubicBezTo>
                  <a:cubicBezTo>
                    <a:pt x="8110" y="1005"/>
                    <a:pt x="7627" y="395"/>
                    <a:pt x="7264" y="307"/>
                  </a:cubicBezTo>
                  <a:cubicBezTo>
                    <a:pt x="7241" y="301"/>
                    <a:pt x="7216" y="299"/>
                    <a:pt x="7192" y="299"/>
                  </a:cubicBezTo>
                  <a:cubicBezTo>
                    <a:pt x="6846" y="299"/>
                    <a:pt x="6460" y="831"/>
                    <a:pt x="6460" y="831"/>
                  </a:cubicBezTo>
                  <a:cubicBezTo>
                    <a:pt x="6460" y="831"/>
                    <a:pt x="6338" y="526"/>
                    <a:pt x="5936" y="438"/>
                  </a:cubicBezTo>
                  <a:cubicBezTo>
                    <a:pt x="5892" y="428"/>
                    <a:pt x="5846" y="424"/>
                    <a:pt x="5798" y="424"/>
                  </a:cubicBezTo>
                  <a:cubicBezTo>
                    <a:pt x="5417" y="424"/>
                    <a:pt x="4971" y="699"/>
                    <a:pt x="4971" y="699"/>
                  </a:cubicBezTo>
                  <a:cubicBezTo>
                    <a:pt x="4971" y="699"/>
                    <a:pt x="4810" y="395"/>
                    <a:pt x="4207" y="132"/>
                  </a:cubicBezTo>
                  <a:cubicBezTo>
                    <a:pt x="4094" y="83"/>
                    <a:pt x="3995" y="64"/>
                    <a:pt x="3909" y="64"/>
                  </a:cubicBezTo>
                  <a:cubicBezTo>
                    <a:pt x="3535" y="64"/>
                    <a:pt x="3401" y="437"/>
                    <a:pt x="3401" y="437"/>
                  </a:cubicBezTo>
                  <a:cubicBezTo>
                    <a:pt x="3401" y="437"/>
                    <a:pt x="2878" y="0"/>
                    <a:pt x="23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4" name="Google Shape;1054;p25"/>
            <p:cNvSpPr/>
            <p:nvPr/>
          </p:nvSpPr>
          <p:spPr>
            <a:xfrm>
              <a:off x="5155600" y="3609650"/>
              <a:ext cx="87800" cy="118625"/>
            </a:xfrm>
            <a:custGeom>
              <a:avLst/>
              <a:gdLst/>
              <a:ahLst/>
              <a:cxnLst/>
              <a:rect l="l" t="t" r="r" b="b"/>
              <a:pathLst>
                <a:path w="3512" h="4745" extrusionOk="0">
                  <a:moveTo>
                    <a:pt x="3512" y="1"/>
                  </a:moveTo>
                  <a:lnTo>
                    <a:pt x="3512" y="1"/>
                  </a:lnTo>
                  <a:cubicBezTo>
                    <a:pt x="3512" y="1"/>
                    <a:pt x="997" y="900"/>
                    <a:pt x="1" y="4330"/>
                  </a:cubicBezTo>
                  <a:lnTo>
                    <a:pt x="226" y="4744"/>
                  </a:lnTo>
                  <a:cubicBezTo>
                    <a:pt x="1059" y="1592"/>
                    <a:pt x="3512" y="1"/>
                    <a:pt x="3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5" name="Google Shape;1055;p25"/>
            <p:cNvSpPr/>
            <p:nvPr/>
          </p:nvSpPr>
          <p:spPr>
            <a:xfrm>
              <a:off x="5118025" y="3625200"/>
              <a:ext cx="40850" cy="95525"/>
            </a:xfrm>
            <a:custGeom>
              <a:avLst/>
              <a:gdLst/>
              <a:ahLst/>
              <a:cxnLst/>
              <a:rect l="l" t="t" r="r" b="b"/>
              <a:pathLst>
                <a:path w="1634" h="3821" extrusionOk="0">
                  <a:moveTo>
                    <a:pt x="1" y="1"/>
                  </a:moveTo>
                  <a:cubicBezTo>
                    <a:pt x="1" y="1"/>
                    <a:pt x="1030" y="1451"/>
                    <a:pt x="1356" y="3821"/>
                  </a:cubicBezTo>
                  <a:lnTo>
                    <a:pt x="1634" y="3348"/>
                  </a:lnTo>
                  <a:cubicBezTo>
                    <a:pt x="1308" y="1357"/>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6" name="Google Shape;1056;p25"/>
            <p:cNvSpPr/>
            <p:nvPr/>
          </p:nvSpPr>
          <p:spPr>
            <a:xfrm>
              <a:off x="4950150" y="3696725"/>
              <a:ext cx="189900" cy="57275"/>
            </a:xfrm>
            <a:custGeom>
              <a:avLst/>
              <a:gdLst/>
              <a:ahLst/>
              <a:cxnLst/>
              <a:rect l="l" t="t" r="r" b="b"/>
              <a:pathLst>
                <a:path w="7596" h="2291" extrusionOk="0">
                  <a:moveTo>
                    <a:pt x="1174" y="0"/>
                  </a:moveTo>
                  <a:lnTo>
                    <a:pt x="1174" y="0"/>
                  </a:lnTo>
                  <a:cubicBezTo>
                    <a:pt x="1174" y="1"/>
                    <a:pt x="1697" y="1836"/>
                    <a:pt x="0" y="2263"/>
                  </a:cubicBezTo>
                  <a:cubicBezTo>
                    <a:pt x="58" y="2283"/>
                    <a:pt x="135" y="2291"/>
                    <a:pt x="220" y="2291"/>
                  </a:cubicBezTo>
                  <a:cubicBezTo>
                    <a:pt x="411" y="2291"/>
                    <a:pt x="648" y="2254"/>
                    <a:pt x="835" y="2247"/>
                  </a:cubicBezTo>
                  <a:lnTo>
                    <a:pt x="7417" y="2112"/>
                  </a:lnTo>
                  <a:cubicBezTo>
                    <a:pt x="7464" y="1525"/>
                    <a:pt x="7596" y="899"/>
                    <a:pt x="7385" y="485"/>
                  </a:cubicBezTo>
                  <a:lnTo>
                    <a:pt x="7385" y="485"/>
                  </a:lnTo>
                  <a:cubicBezTo>
                    <a:pt x="7448" y="756"/>
                    <a:pt x="7345" y="1146"/>
                    <a:pt x="7166" y="1513"/>
                  </a:cubicBezTo>
                  <a:cubicBezTo>
                    <a:pt x="7192" y="1289"/>
                    <a:pt x="7173" y="549"/>
                    <a:pt x="6964" y="489"/>
                  </a:cubicBezTo>
                  <a:lnTo>
                    <a:pt x="6964" y="489"/>
                  </a:lnTo>
                  <a:cubicBezTo>
                    <a:pt x="7003" y="615"/>
                    <a:pt x="6922" y="1002"/>
                    <a:pt x="6759" y="1293"/>
                  </a:cubicBezTo>
                  <a:cubicBezTo>
                    <a:pt x="6692" y="1231"/>
                    <a:pt x="6727" y="1067"/>
                    <a:pt x="6715" y="975"/>
                  </a:cubicBezTo>
                  <a:cubicBezTo>
                    <a:pt x="6636" y="441"/>
                    <a:pt x="6502" y="270"/>
                    <a:pt x="6338" y="83"/>
                  </a:cubicBezTo>
                  <a:cubicBezTo>
                    <a:pt x="6328" y="546"/>
                    <a:pt x="6253" y="1081"/>
                    <a:pt x="6014" y="1373"/>
                  </a:cubicBezTo>
                  <a:cubicBezTo>
                    <a:pt x="6079" y="1125"/>
                    <a:pt x="5987" y="850"/>
                    <a:pt x="5920" y="668"/>
                  </a:cubicBezTo>
                  <a:cubicBezTo>
                    <a:pt x="5854" y="492"/>
                    <a:pt x="5695" y="156"/>
                    <a:pt x="5498" y="65"/>
                  </a:cubicBezTo>
                  <a:lnTo>
                    <a:pt x="5498" y="65"/>
                  </a:lnTo>
                  <a:cubicBezTo>
                    <a:pt x="5536" y="218"/>
                    <a:pt x="5510" y="717"/>
                    <a:pt x="5283" y="1050"/>
                  </a:cubicBezTo>
                  <a:cubicBezTo>
                    <a:pt x="5220" y="989"/>
                    <a:pt x="5141" y="854"/>
                    <a:pt x="5078" y="796"/>
                  </a:cubicBezTo>
                  <a:lnTo>
                    <a:pt x="5078" y="796"/>
                  </a:lnTo>
                  <a:cubicBezTo>
                    <a:pt x="5141" y="992"/>
                    <a:pt x="5073" y="1278"/>
                    <a:pt x="4891" y="1534"/>
                  </a:cubicBezTo>
                  <a:cubicBezTo>
                    <a:pt x="4788" y="1485"/>
                    <a:pt x="4794" y="1358"/>
                    <a:pt x="4767" y="1261"/>
                  </a:cubicBezTo>
                  <a:cubicBezTo>
                    <a:pt x="4712" y="1068"/>
                    <a:pt x="4172" y="174"/>
                    <a:pt x="3919" y="132"/>
                  </a:cubicBezTo>
                  <a:lnTo>
                    <a:pt x="3919" y="132"/>
                  </a:lnTo>
                  <a:cubicBezTo>
                    <a:pt x="3913" y="140"/>
                    <a:pt x="4146" y="849"/>
                    <a:pt x="3448" y="1824"/>
                  </a:cubicBezTo>
                  <a:cubicBezTo>
                    <a:pt x="3482" y="1636"/>
                    <a:pt x="3380" y="1240"/>
                    <a:pt x="3180" y="1152"/>
                  </a:cubicBezTo>
                  <a:lnTo>
                    <a:pt x="3180" y="1152"/>
                  </a:lnTo>
                  <a:cubicBezTo>
                    <a:pt x="3223" y="1281"/>
                    <a:pt x="3032" y="1477"/>
                    <a:pt x="2954" y="1627"/>
                  </a:cubicBezTo>
                  <a:cubicBezTo>
                    <a:pt x="2954" y="1627"/>
                    <a:pt x="3132" y="1094"/>
                    <a:pt x="2705" y="949"/>
                  </a:cubicBezTo>
                  <a:lnTo>
                    <a:pt x="2705" y="949"/>
                  </a:lnTo>
                  <a:cubicBezTo>
                    <a:pt x="2728" y="1168"/>
                    <a:pt x="2610" y="1452"/>
                    <a:pt x="2268" y="1790"/>
                  </a:cubicBezTo>
                  <a:cubicBezTo>
                    <a:pt x="2235" y="977"/>
                    <a:pt x="1509" y="573"/>
                    <a:pt x="1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7" name="Google Shape;1057;p25"/>
            <p:cNvSpPr/>
            <p:nvPr/>
          </p:nvSpPr>
          <p:spPr>
            <a:xfrm>
              <a:off x="5143625" y="3702550"/>
              <a:ext cx="143525" cy="49750"/>
            </a:xfrm>
            <a:custGeom>
              <a:avLst/>
              <a:gdLst/>
              <a:ahLst/>
              <a:cxnLst/>
              <a:rect l="l" t="t" r="r" b="b"/>
              <a:pathLst>
                <a:path w="5741" h="1990" extrusionOk="0">
                  <a:moveTo>
                    <a:pt x="5081" y="0"/>
                  </a:moveTo>
                  <a:cubicBezTo>
                    <a:pt x="4763" y="480"/>
                    <a:pt x="4154" y="838"/>
                    <a:pt x="4037" y="1494"/>
                  </a:cubicBezTo>
                  <a:cubicBezTo>
                    <a:pt x="3810" y="1238"/>
                    <a:pt x="3749" y="1014"/>
                    <a:pt x="3791" y="837"/>
                  </a:cubicBezTo>
                  <a:lnTo>
                    <a:pt x="3791" y="837"/>
                  </a:lnTo>
                  <a:cubicBezTo>
                    <a:pt x="3443" y="972"/>
                    <a:pt x="3522" y="1394"/>
                    <a:pt x="3522" y="1394"/>
                  </a:cubicBezTo>
                  <a:cubicBezTo>
                    <a:pt x="3479" y="1277"/>
                    <a:pt x="3352" y="1128"/>
                    <a:pt x="3399" y="1022"/>
                  </a:cubicBezTo>
                  <a:lnTo>
                    <a:pt x="3399" y="1022"/>
                  </a:lnTo>
                  <a:cubicBezTo>
                    <a:pt x="3234" y="1102"/>
                    <a:pt x="3111" y="1426"/>
                    <a:pt x="3116" y="1575"/>
                  </a:cubicBezTo>
                  <a:cubicBezTo>
                    <a:pt x="2683" y="823"/>
                    <a:pt x="2942" y="243"/>
                    <a:pt x="2939" y="237"/>
                  </a:cubicBezTo>
                  <a:lnTo>
                    <a:pt x="2939" y="237"/>
                  </a:lnTo>
                  <a:cubicBezTo>
                    <a:pt x="2737" y="281"/>
                    <a:pt x="2220" y="1027"/>
                    <a:pt x="2156" y="1183"/>
                  </a:cubicBezTo>
                  <a:cubicBezTo>
                    <a:pt x="2123" y="1264"/>
                    <a:pt x="2115" y="1364"/>
                    <a:pt x="2029" y="1409"/>
                  </a:cubicBezTo>
                  <a:cubicBezTo>
                    <a:pt x="1918" y="1212"/>
                    <a:pt x="1896" y="985"/>
                    <a:pt x="1966" y="824"/>
                  </a:cubicBezTo>
                  <a:lnTo>
                    <a:pt x="1966" y="824"/>
                  </a:lnTo>
                  <a:cubicBezTo>
                    <a:pt x="1911" y="872"/>
                    <a:pt x="1834" y="986"/>
                    <a:pt x="1777" y="1039"/>
                  </a:cubicBezTo>
                  <a:cubicBezTo>
                    <a:pt x="1638" y="780"/>
                    <a:pt x="1674" y="381"/>
                    <a:pt x="1722" y="256"/>
                  </a:cubicBezTo>
                  <a:lnTo>
                    <a:pt x="1722" y="256"/>
                  </a:lnTo>
                  <a:cubicBezTo>
                    <a:pt x="1558" y="339"/>
                    <a:pt x="1398" y="616"/>
                    <a:pt x="1327" y="760"/>
                  </a:cubicBezTo>
                  <a:cubicBezTo>
                    <a:pt x="1255" y="909"/>
                    <a:pt x="1153" y="1136"/>
                    <a:pt x="1177" y="1331"/>
                  </a:cubicBezTo>
                  <a:cubicBezTo>
                    <a:pt x="1023" y="1107"/>
                    <a:pt x="1024" y="681"/>
                    <a:pt x="1068" y="308"/>
                  </a:cubicBezTo>
                  <a:lnTo>
                    <a:pt x="1068" y="308"/>
                  </a:lnTo>
                  <a:cubicBezTo>
                    <a:pt x="921" y="466"/>
                    <a:pt x="799" y="610"/>
                    <a:pt x="678" y="1044"/>
                  </a:cubicBezTo>
                  <a:cubicBezTo>
                    <a:pt x="657" y="1119"/>
                    <a:pt x="668" y="1247"/>
                    <a:pt x="607" y="1300"/>
                  </a:cubicBezTo>
                  <a:cubicBezTo>
                    <a:pt x="513" y="1073"/>
                    <a:pt x="494" y="768"/>
                    <a:pt x="538" y="662"/>
                  </a:cubicBezTo>
                  <a:lnTo>
                    <a:pt x="538" y="662"/>
                  </a:lnTo>
                  <a:cubicBezTo>
                    <a:pt x="369" y="720"/>
                    <a:pt x="272" y="1316"/>
                    <a:pt x="267" y="1495"/>
                  </a:cubicBezTo>
                  <a:cubicBezTo>
                    <a:pt x="168" y="1209"/>
                    <a:pt x="132" y="900"/>
                    <a:pt x="210" y="680"/>
                  </a:cubicBezTo>
                  <a:lnTo>
                    <a:pt x="210" y="680"/>
                  </a:lnTo>
                  <a:cubicBezTo>
                    <a:pt x="0" y="1023"/>
                    <a:pt x="33" y="1519"/>
                    <a:pt x="6" y="1989"/>
                  </a:cubicBezTo>
                  <a:lnTo>
                    <a:pt x="5096" y="1792"/>
                  </a:lnTo>
                  <a:cubicBezTo>
                    <a:pt x="5106" y="1792"/>
                    <a:pt x="5117" y="1792"/>
                    <a:pt x="5128" y="1792"/>
                  </a:cubicBezTo>
                  <a:cubicBezTo>
                    <a:pt x="5237" y="1792"/>
                    <a:pt x="5362" y="1802"/>
                    <a:pt x="5477" y="1802"/>
                  </a:cubicBezTo>
                  <a:cubicBezTo>
                    <a:pt x="5579" y="1802"/>
                    <a:pt x="5673" y="1794"/>
                    <a:pt x="5741" y="1766"/>
                  </a:cubicBezTo>
                  <a:cubicBezTo>
                    <a:pt x="4473" y="1503"/>
                    <a:pt x="5081" y="1"/>
                    <a:pt x="50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8" name="Google Shape;1058;p25"/>
            <p:cNvSpPr/>
            <p:nvPr/>
          </p:nvSpPr>
          <p:spPr>
            <a:xfrm>
              <a:off x="4869200" y="3705500"/>
              <a:ext cx="104625" cy="46150"/>
            </a:xfrm>
            <a:custGeom>
              <a:avLst/>
              <a:gdLst/>
              <a:ahLst/>
              <a:cxnLst/>
              <a:rect l="l" t="t" r="r" b="b"/>
              <a:pathLst>
                <a:path w="4185" h="1846" extrusionOk="0">
                  <a:moveTo>
                    <a:pt x="2933" y="0"/>
                  </a:moveTo>
                  <a:lnTo>
                    <a:pt x="2933" y="0"/>
                  </a:lnTo>
                  <a:cubicBezTo>
                    <a:pt x="2265" y="696"/>
                    <a:pt x="2321" y="600"/>
                    <a:pt x="1765" y="1334"/>
                  </a:cubicBezTo>
                  <a:cubicBezTo>
                    <a:pt x="1792" y="1221"/>
                    <a:pt x="1803" y="1106"/>
                    <a:pt x="1837" y="991"/>
                  </a:cubicBezTo>
                  <a:lnTo>
                    <a:pt x="1837" y="991"/>
                  </a:lnTo>
                  <a:cubicBezTo>
                    <a:pt x="1794" y="1074"/>
                    <a:pt x="1723" y="1118"/>
                    <a:pt x="1670" y="1184"/>
                  </a:cubicBezTo>
                  <a:cubicBezTo>
                    <a:pt x="1658" y="1110"/>
                    <a:pt x="1566" y="985"/>
                    <a:pt x="1550" y="928"/>
                  </a:cubicBezTo>
                  <a:cubicBezTo>
                    <a:pt x="1462" y="1028"/>
                    <a:pt x="1318" y="1069"/>
                    <a:pt x="1218" y="1143"/>
                  </a:cubicBezTo>
                  <a:cubicBezTo>
                    <a:pt x="1204" y="1094"/>
                    <a:pt x="1158" y="1059"/>
                    <a:pt x="1143" y="1012"/>
                  </a:cubicBezTo>
                  <a:cubicBezTo>
                    <a:pt x="1104" y="1049"/>
                    <a:pt x="951" y="1131"/>
                    <a:pt x="914" y="1174"/>
                  </a:cubicBezTo>
                  <a:cubicBezTo>
                    <a:pt x="944" y="1038"/>
                    <a:pt x="970" y="895"/>
                    <a:pt x="936" y="772"/>
                  </a:cubicBezTo>
                  <a:lnTo>
                    <a:pt x="936" y="772"/>
                  </a:lnTo>
                  <a:cubicBezTo>
                    <a:pt x="821" y="863"/>
                    <a:pt x="641" y="1120"/>
                    <a:pt x="558" y="1209"/>
                  </a:cubicBezTo>
                  <a:cubicBezTo>
                    <a:pt x="387" y="1392"/>
                    <a:pt x="141" y="1571"/>
                    <a:pt x="0" y="1845"/>
                  </a:cubicBezTo>
                  <a:lnTo>
                    <a:pt x="3923" y="1813"/>
                  </a:lnTo>
                  <a:cubicBezTo>
                    <a:pt x="4185" y="1269"/>
                    <a:pt x="3889" y="782"/>
                    <a:pt x="3519" y="474"/>
                  </a:cubicBezTo>
                  <a:lnTo>
                    <a:pt x="3519" y="474"/>
                  </a:lnTo>
                  <a:cubicBezTo>
                    <a:pt x="3502" y="709"/>
                    <a:pt x="3549" y="1106"/>
                    <a:pt x="3265" y="1285"/>
                  </a:cubicBezTo>
                  <a:cubicBezTo>
                    <a:pt x="3218" y="1055"/>
                    <a:pt x="3167" y="776"/>
                    <a:pt x="2981" y="627"/>
                  </a:cubicBezTo>
                  <a:cubicBezTo>
                    <a:pt x="2964" y="796"/>
                    <a:pt x="2927" y="1008"/>
                    <a:pt x="2720" y="1079"/>
                  </a:cubicBezTo>
                  <a:cubicBezTo>
                    <a:pt x="2804" y="425"/>
                    <a:pt x="2697" y="536"/>
                    <a:pt x="29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9" name="Google Shape;1059;p25"/>
            <p:cNvSpPr/>
            <p:nvPr/>
          </p:nvSpPr>
          <p:spPr>
            <a:xfrm>
              <a:off x="5109325" y="3626500"/>
              <a:ext cx="33750" cy="26700"/>
            </a:xfrm>
            <a:custGeom>
              <a:avLst/>
              <a:gdLst/>
              <a:ahLst/>
              <a:cxnLst/>
              <a:rect l="l" t="t" r="r" b="b"/>
              <a:pathLst>
                <a:path w="1350" h="1068" extrusionOk="0">
                  <a:moveTo>
                    <a:pt x="306" y="0"/>
                  </a:moveTo>
                  <a:lnTo>
                    <a:pt x="180" y="34"/>
                  </a:lnTo>
                  <a:cubicBezTo>
                    <a:pt x="0" y="749"/>
                    <a:pt x="275" y="1067"/>
                    <a:pt x="579" y="1067"/>
                  </a:cubicBezTo>
                  <a:cubicBezTo>
                    <a:pt x="676" y="1067"/>
                    <a:pt x="775" y="1035"/>
                    <a:pt x="864" y="973"/>
                  </a:cubicBezTo>
                  <a:cubicBezTo>
                    <a:pt x="1349" y="636"/>
                    <a:pt x="988" y="335"/>
                    <a:pt x="306" y="0"/>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0" name="Google Shape;1060;p25"/>
            <p:cNvSpPr/>
            <p:nvPr/>
          </p:nvSpPr>
          <p:spPr>
            <a:xfrm>
              <a:off x="5118150" y="3618025"/>
              <a:ext cx="29600" cy="21550"/>
            </a:xfrm>
            <a:custGeom>
              <a:avLst/>
              <a:gdLst/>
              <a:ahLst/>
              <a:cxnLst/>
              <a:rect l="l" t="t" r="r" b="b"/>
              <a:pathLst>
                <a:path w="1184" h="862" extrusionOk="0">
                  <a:moveTo>
                    <a:pt x="842" y="1"/>
                  </a:moveTo>
                  <a:cubicBezTo>
                    <a:pt x="648" y="1"/>
                    <a:pt x="376" y="94"/>
                    <a:pt x="54" y="236"/>
                  </a:cubicBezTo>
                  <a:lnTo>
                    <a:pt x="0" y="352"/>
                  </a:lnTo>
                  <a:cubicBezTo>
                    <a:pt x="263" y="721"/>
                    <a:pt x="523" y="862"/>
                    <a:pt x="730" y="862"/>
                  </a:cubicBezTo>
                  <a:cubicBezTo>
                    <a:pt x="966" y="862"/>
                    <a:pt x="1132" y="677"/>
                    <a:pt x="1154" y="440"/>
                  </a:cubicBezTo>
                  <a:cubicBezTo>
                    <a:pt x="1184" y="124"/>
                    <a:pt x="1065" y="1"/>
                    <a:pt x="842" y="1"/>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1" name="Google Shape;1061;p25"/>
            <p:cNvSpPr/>
            <p:nvPr/>
          </p:nvSpPr>
          <p:spPr>
            <a:xfrm>
              <a:off x="5117275" y="3601200"/>
              <a:ext cx="29200" cy="24775"/>
            </a:xfrm>
            <a:custGeom>
              <a:avLst/>
              <a:gdLst/>
              <a:ahLst/>
              <a:cxnLst/>
              <a:rect l="l" t="t" r="r" b="b"/>
              <a:pathLst>
                <a:path w="1168" h="991" extrusionOk="0">
                  <a:moveTo>
                    <a:pt x="584" y="0"/>
                  </a:moveTo>
                  <a:cubicBezTo>
                    <a:pt x="353" y="0"/>
                    <a:pt x="175" y="347"/>
                    <a:pt x="0" y="856"/>
                  </a:cubicBezTo>
                  <a:lnTo>
                    <a:pt x="49" y="974"/>
                  </a:lnTo>
                  <a:cubicBezTo>
                    <a:pt x="137" y="985"/>
                    <a:pt x="220" y="991"/>
                    <a:pt x="295" y="991"/>
                  </a:cubicBezTo>
                  <a:cubicBezTo>
                    <a:pt x="1044" y="991"/>
                    <a:pt x="1168" y="486"/>
                    <a:pt x="895" y="184"/>
                  </a:cubicBezTo>
                  <a:cubicBezTo>
                    <a:pt x="781" y="57"/>
                    <a:pt x="678" y="0"/>
                    <a:pt x="584" y="0"/>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2" name="Google Shape;1062;p25"/>
            <p:cNvSpPr/>
            <p:nvPr/>
          </p:nvSpPr>
          <p:spPr>
            <a:xfrm>
              <a:off x="5097450" y="3597225"/>
              <a:ext cx="34425" cy="28425"/>
            </a:xfrm>
            <a:custGeom>
              <a:avLst/>
              <a:gdLst/>
              <a:ahLst/>
              <a:cxnLst/>
              <a:rect l="l" t="t" r="r" b="b"/>
              <a:pathLst>
                <a:path w="1377" h="1137" extrusionOk="0">
                  <a:moveTo>
                    <a:pt x="702" y="0"/>
                  </a:moveTo>
                  <a:cubicBezTo>
                    <a:pt x="661" y="0"/>
                    <a:pt x="619" y="5"/>
                    <a:pt x="576" y="15"/>
                  </a:cubicBezTo>
                  <a:cubicBezTo>
                    <a:pt x="1" y="152"/>
                    <a:pt x="224" y="565"/>
                    <a:pt x="734" y="1122"/>
                  </a:cubicBezTo>
                  <a:lnTo>
                    <a:pt x="862" y="1137"/>
                  </a:lnTo>
                  <a:cubicBezTo>
                    <a:pt x="1376" y="424"/>
                    <a:pt x="1085" y="0"/>
                    <a:pt x="702" y="0"/>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3" name="Google Shape;1063;p25"/>
            <p:cNvSpPr/>
            <p:nvPr/>
          </p:nvSpPr>
          <p:spPr>
            <a:xfrm>
              <a:off x="5087950" y="3611600"/>
              <a:ext cx="29825" cy="21425"/>
            </a:xfrm>
            <a:custGeom>
              <a:avLst/>
              <a:gdLst/>
              <a:ahLst/>
              <a:cxnLst/>
              <a:rect l="l" t="t" r="r" b="b"/>
              <a:pathLst>
                <a:path w="1193" h="857" extrusionOk="0">
                  <a:moveTo>
                    <a:pt x="464" y="1"/>
                  </a:moveTo>
                  <a:cubicBezTo>
                    <a:pt x="238" y="1"/>
                    <a:pt x="73" y="175"/>
                    <a:pt x="43" y="406"/>
                  </a:cubicBezTo>
                  <a:cubicBezTo>
                    <a:pt x="0" y="731"/>
                    <a:pt x="125" y="857"/>
                    <a:pt x="365" y="857"/>
                  </a:cubicBezTo>
                  <a:cubicBezTo>
                    <a:pt x="556" y="857"/>
                    <a:pt x="821" y="776"/>
                    <a:pt x="1133" y="653"/>
                  </a:cubicBezTo>
                  <a:lnTo>
                    <a:pt x="1192" y="541"/>
                  </a:lnTo>
                  <a:cubicBezTo>
                    <a:pt x="935" y="150"/>
                    <a:pt x="673" y="1"/>
                    <a:pt x="464" y="1"/>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4" name="Google Shape;1064;p25"/>
            <p:cNvSpPr/>
            <p:nvPr/>
          </p:nvSpPr>
          <p:spPr>
            <a:xfrm>
              <a:off x="5089100" y="3627150"/>
              <a:ext cx="28000" cy="26375"/>
            </a:xfrm>
            <a:custGeom>
              <a:avLst/>
              <a:gdLst/>
              <a:ahLst/>
              <a:cxnLst/>
              <a:rect l="l" t="t" r="r" b="b"/>
              <a:pathLst>
                <a:path w="1120" h="1055" extrusionOk="0">
                  <a:moveTo>
                    <a:pt x="1051" y="1"/>
                  </a:moveTo>
                  <a:cubicBezTo>
                    <a:pt x="78" y="49"/>
                    <a:pt x="0" y="649"/>
                    <a:pt x="354" y="924"/>
                  </a:cubicBezTo>
                  <a:cubicBezTo>
                    <a:pt x="469" y="1014"/>
                    <a:pt x="567" y="1055"/>
                    <a:pt x="650" y="1055"/>
                  </a:cubicBezTo>
                  <a:cubicBezTo>
                    <a:pt x="906" y="1055"/>
                    <a:pt x="1031" y="671"/>
                    <a:pt x="1120" y="108"/>
                  </a:cubicBezTo>
                  <a:lnTo>
                    <a:pt x="1051" y="1"/>
                  </a:ln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5" name="Google Shape;1065;p25"/>
            <p:cNvSpPr/>
            <p:nvPr/>
          </p:nvSpPr>
          <p:spPr>
            <a:xfrm>
              <a:off x="5105050" y="3614550"/>
              <a:ext cx="23950" cy="23950"/>
            </a:xfrm>
            <a:custGeom>
              <a:avLst/>
              <a:gdLst/>
              <a:ahLst/>
              <a:cxnLst/>
              <a:rect l="l" t="t" r="r" b="b"/>
              <a:pathLst>
                <a:path w="958" h="958" extrusionOk="0">
                  <a:moveTo>
                    <a:pt x="479" y="1"/>
                  </a:moveTo>
                  <a:cubicBezTo>
                    <a:pt x="214" y="1"/>
                    <a:pt x="0" y="216"/>
                    <a:pt x="0" y="479"/>
                  </a:cubicBezTo>
                  <a:cubicBezTo>
                    <a:pt x="0" y="743"/>
                    <a:pt x="214" y="958"/>
                    <a:pt x="479" y="958"/>
                  </a:cubicBezTo>
                  <a:cubicBezTo>
                    <a:pt x="743" y="958"/>
                    <a:pt x="957" y="744"/>
                    <a:pt x="957" y="479"/>
                  </a:cubicBezTo>
                  <a:cubicBezTo>
                    <a:pt x="957" y="216"/>
                    <a:pt x="743" y="1"/>
                    <a:pt x="4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6" name="Google Shape;1066;p25"/>
            <p:cNvSpPr/>
            <p:nvPr/>
          </p:nvSpPr>
          <p:spPr>
            <a:xfrm>
              <a:off x="5207000" y="3615550"/>
              <a:ext cx="35025" cy="31375"/>
            </a:xfrm>
            <a:custGeom>
              <a:avLst/>
              <a:gdLst/>
              <a:ahLst/>
              <a:cxnLst/>
              <a:rect l="l" t="t" r="r" b="b"/>
              <a:pathLst>
                <a:path w="1401" h="1255" extrusionOk="0">
                  <a:moveTo>
                    <a:pt x="875" y="1"/>
                  </a:moveTo>
                  <a:cubicBezTo>
                    <a:pt x="0" y="611"/>
                    <a:pt x="294" y="1234"/>
                    <a:pt x="792" y="1253"/>
                  </a:cubicBezTo>
                  <a:cubicBezTo>
                    <a:pt x="807" y="1254"/>
                    <a:pt x="822" y="1254"/>
                    <a:pt x="836" y="1254"/>
                  </a:cubicBezTo>
                  <a:cubicBezTo>
                    <a:pt x="1401" y="1254"/>
                    <a:pt x="1306" y="769"/>
                    <a:pt x="995" y="60"/>
                  </a:cubicBezTo>
                  <a:lnTo>
                    <a:pt x="875" y="1"/>
                  </a:ln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7" name="Google Shape;1067;p25"/>
            <p:cNvSpPr/>
            <p:nvPr/>
          </p:nvSpPr>
          <p:spPr>
            <a:xfrm>
              <a:off x="5232975" y="3617100"/>
              <a:ext cx="29225" cy="26975"/>
            </a:xfrm>
            <a:custGeom>
              <a:avLst/>
              <a:gdLst/>
              <a:ahLst/>
              <a:cxnLst/>
              <a:rect l="l" t="t" r="r" b="b"/>
              <a:pathLst>
                <a:path w="1169" h="1079" extrusionOk="0">
                  <a:moveTo>
                    <a:pt x="163" y="0"/>
                  </a:moveTo>
                  <a:lnTo>
                    <a:pt x="53" y="41"/>
                  </a:lnTo>
                  <a:cubicBezTo>
                    <a:pt x="0" y="771"/>
                    <a:pt x="275" y="1079"/>
                    <a:pt x="539" y="1079"/>
                  </a:cubicBezTo>
                  <a:cubicBezTo>
                    <a:pt x="641" y="1079"/>
                    <a:pt x="742" y="1033"/>
                    <a:pt x="821" y="947"/>
                  </a:cubicBezTo>
                  <a:cubicBezTo>
                    <a:pt x="1169" y="566"/>
                    <a:pt x="820" y="295"/>
                    <a:pt x="163" y="0"/>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8" name="Google Shape;1068;p25"/>
            <p:cNvSpPr/>
            <p:nvPr/>
          </p:nvSpPr>
          <p:spPr>
            <a:xfrm>
              <a:off x="5236325" y="3607175"/>
              <a:ext cx="29075" cy="21000"/>
            </a:xfrm>
            <a:custGeom>
              <a:avLst/>
              <a:gdLst/>
              <a:ahLst/>
              <a:cxnLst/>
              <a:rect l="l" t="t" r="r" b="b"/>
              <a:pathLst>
                <a:path w="1163" h="840" extrusionOk="0">
                  <a:moveTo>
                    <a:pt x="777" y="0"/>
                  </a:moveTo>
                  <a:cubicBezTo>
                    <a:pt x="589" y="0"/>
                    <a:pt x="335" y="117"/>
                    <a:pt x="28" y="299"/>
                  </a:cubicBezTo>
                  <a:lnTo>
                    <a:pt x="1" y="422"/>
                  </a:lnTo>
                  <a:cubicBezTo>
                    <a:pt x="319" y="724"/>
                    <a:pt x="581" y="839"/>
                    <a:pt x="773" y="839"/>
                  </a:cubicBezTo>
                  <a:cubicBezTo>
                    <a:pt x="1033" y="839"/>
                    <a:pt x="1163" y="626"/>
                    <a:pt x="1123" y="381"/>
                  </a:cubicBezTo>
                  <a:cubicBezTo>
                    <a:pt x="1079" y="111"/>
                    <a:pt x="959" y="0"/>
                    <a:pt x="777" y="0"/>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9" name="Google Shape;1069;p25"/>
            <p:cNvSpPr/>
            <p:nvPr/>
          </p:nvSpPr>
          <p:spPr>
            <a:xfrm>
              <a:off x="5231925" y="3590875"/>
              <a:ext cx="27475" cy="27275"/>
            </a:xfrm>
            <a:custGeom>
              <a:avLst/>
              <a:gdLst/>
              <a:ahLst/>
              <a:cxnLst/>
              <a:rect l="l" t="t" r="r" b="b"/>
              <a:pathLst>
                <a:path w="1099" h="1091" extrusionOk="0">
                  <a:moveTo>
                    <a:pt x="291" y="1"/>
                  </a:moveTo>
                  <a:cubicBezTo>
                    <a:pt x="12" y="1"/>
                    <a:pt x="0" y="400"/>
                    <a:pt x="87" y="994"/>
                  </a:cubicBezTo>
                  <a:lnTo>
                    <a:pt x="192" y="1090"/>
                  </a:lnTo>
                  <a:cubicBezTo>
                    <a:pt x="1099" y="878"/>
                    <a:pt x="990" y="314"/>
                    <a:pt x="588" y="97"/>
                  </a:cubicBezTo>
                  <a:cubicBezTo>
                    <a:pt x="466" y="32"/>
                    <a:pt x="368" y="1"/>
                    <a:pt x="291" y="1"/>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0" name="Google Shape;1070;p25"/>
            <p:cNvSpPr/>
            <p:nvPr/>
          </p:nvSpPr>
          <p:spPr>
            <a:xfrm>
              <a:off x="5199350" y="3591500"/>
              <a:ext cx="36925" cy="26575"/>
            </a:xfrm>
            <a:custGeom>
              <a:avLst/>
              <a:gdLst/>
              <a:ahLst/>
              <a:cxnLst/>
              <a:rect l="l" t="t" r="r" b="b"/>
              <a:pathLst>
                <a:path w="1477" h="1063" extrusionOk="0">
                  <a:moveTo>
                    <a:pt x="810" y="1"/>
                  </a:moveTo>
                  <a:cubicBezTo>
                    <a:pt x="697" y="1"/>
                    <a:pt x="587" y="38"/>
                    <a:pt x="496" y="110"/>
                  </a:cubicBezTo>
                  <a:cubicBezTo>
                    <a:pt x="1" y="501"/>
                    <a:pt x="507" y="792"/>
                    <a:pt x="1342" y="1062"/>
                  </a:cubicBezTo>
                  <a:lnTo>
                    <a:pt x="1464" y="1014"/>
                  </a:lnTo>
                  <a:cubicBezTo>
                    <a:pt x="1477" y="309"/>
                    <a:pt x="1132" y="1"/>
                    <a:pt x="810" y="1"/>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1" name="Google Shape;1071;p25"/>
            <p:cNvSpPr/>
            <p:nvPr/>
          </p:nvSpPr>
          <p:spPr>
            <a:xfrm>
              <a:off x="5197575" y="3608600"/>
              <a:ext cx="35025" cy="24650"/>
            </a:xfrm>
            <a:custGeom>
              <a:avLst/>
              <a:gdLst/>
              <a:ahLst/>
              <a:cxnLst/>
              <a:rect l="l" t="t" r="r" b="b"/>
              <a:pathLst>
                <a:path w="1401" h="986" extrusionOk="0">
                  <a:moveTo>
                    <a:pt x="553" y="1"/>
                  </a:moveTo>
                  <a:cubicBezTo>
                    <a:pt x="173" y="1"/>
                    <a:pt x="0" y="283"/>
                    <a:pt x="99" y="596"/>
                  </a:cubicBezTo>
                  <a:cubicBezTo>
                    <a:pt x="187" y="871"/>
                    <a:pt x="325" y="985"/>
                    <a:pt x="499" y="985"/>
                  </a:cubicBezTo>
                  <a:cubicBezTo>
                    <a:pt x="740" y="985"/>
                    <a:pt x="1050" y="769"/>
                    <a:pt x="1396" y="460"/>
                  </a:cubicBezTo>
                  <a:lnTo>
                    <a:pt x="1401" y="330"/>
                  </a:lnTo>
                  <a:cubicBezTo>
                    <a:pt x="1058" y="94"/>
                    <a:pt x="771" y="1"/>
                    <a:pt x="553" y="1"/>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2" name="Google Shape;1072;p25"/>
            <p:cNvSpPr/>
            <p:nvPr/>
          </p:nvSpPr>
          <p:spPr>
            <a:xfrm>
              <a:off x="5218825" y="3604825"/>
              <a:ext cx="30475" cy="25425"/>
            </a:xfrm>
            <a:custGeom>
              <a:avLst/>
              <a:gdLst/>
              <a:ahLst/>
              <a:cxnLst/>
              <a:rect l="l" t="t" r="r" b="b"/>
              <a:pathLst>
                <a:path w="1219" h="1017" extrusionOk="0">
                  <a:moveTo>
                    <a:pt x="552" y="1"/>
                  </a:moveTo>
                  <a:cubicBezTo>
                    <a:pt x="409" y="1"/>
                    <a:pt x="272" y="56"/>
                    <a:pt x="180" y="166"/>
                  </a:cubicBezTo>
                  <a:cubicBezTo>
                    <a:pt x="1" y="379"/>
                    <a:pt x="63" y="711"/>
                    <a:pt x="317" y="897"/>
                  </a:cubicBezTo>
                  <a:cubicBezTo>
                    <a:pt x="426" y="978"/>
                    <a:pt x="552" y="1017"/>
                    <a:pt x="673" y="1017"/>
                  </a:cubicBezTo>
                  <a:cubicBezTo>
                    <a:pt x="826" y="1017"/>
                    <a:pt x="970" y="954"/>
                    <a:pt x="1061" y="833"/>
                  </a:cubicBezTo>
                  <a:cubicBezTo>
                    <a:pt x="1218" y="623"/>
                    <a:pt x="1157" y="311"/>
                    <a:pt x="924" y="131"/>
                  </a:cubicBezTo>
                  <a:cubicBezTo>
                    <a:pt x="812" y="44"/>
                    <a:pt x="679" y="1"/>
                    <a:pt x="5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073"/>
        <p:cNvGrpSpPr/>
        <p:nvPr/>
      </p:nvGrpSpPr>
      <p:grpSpPr>
        <a:xfrm>
          <a:off x="0" y="0"/>
          <a:ext cx="0" cy="0"/>
          <a:chOff x="0" y="0"/>
          <a:chExt cx="0" cy="0"/>
        </a:xfrm>
      </p:grpSpPr>
      <p:grpSp>
        <p:nvGrpSpPr>
          <p:cNvPr id="1074" name="Google Shape;1074;p26"/>
          <p:cNvGrpSpPr/>
          <p:nvPr/>
        </p:nvGrpSpPr>
        <p:grpSpPr>
          <a:xfrm>
            <a:off x="-807700" y="-150494"/>
            <a:ext cx="11108498" cy="7146738"/>
            <a:chOff x="-807700" y="-150494"/>
            <a:chExt cx="11108498" cy="7146738"/>
          </a:xfrm>
        </p:grpSpPr>
        <p:sp>
          <p:nvSpPr>
            <p:cNvPr id="1075" name="Google Shape;1075;p26"/>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6" name="Google Shape;1076;p26"/>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7" name="Google Shape;1077;p26"/>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78" name="Google Shape;1078;p26"/>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grpSp>
        <p:nvGrpSpPr>
          <p:cNvPr id="1079" name="Google Shape;1079;p26"/>
          <p:cNvGrpSpPr/>
          <p:nvPr/>
        </p:nvGrpSpPr>
        <p:grpSpPr>
          <a:xfrm>
            <a:off x="4292544" y="1420717"/>
            <a:ext cx="558918" cy="3313012"/>
            <a:chOff x="6490110" y="3023424"/>
            <a:chExt cx="255634" cy="1515282"/>
          </a:xfrm>
        </p:grpSpPr>
        <p:sp>
          <p:nvSpPr>
            <p:cNvPr id="1080" name="Google Shape;1080;p26"/>
            <p:cNvSpPr/>
            <p:nvPr/>
          </p:nvSpPr>
          <p:spPr>
            <a:xfrm>
              <a:off x="6490110" y="3023424"/>
              <a:ext cx="255634" cy="1515282"/>
            </a:xfrm>
            <a:custGeom>
              <a:avLst/>
              <a:gdLst/>
              <a:ahLst/>
              <a:cxnLst/>
              <a:rect l="l" t="t" r="r" b="b"/>
              <a:pathLst>
                <a:path w="5267" h="31222" extrusionOk="0">
                  <a:moveTo>
                    <a:pt x="3393" y="1"/>
                  </a:moveTo>
                  <a:cubicBezTo>
                    <a:pt x="3179" y="1"/>
                    <a:pt x="2972" y="5"/>
                    <a:pt x="2786" y="5"/>
                  </a:cubicBezTo>
                  <a:cubicBezTo>
                    <a:pt x="2693" y="5"/>
                    <a:pt x="2591" y="5"/>
                    <a:pt x="2484" y="5"/>
                  </a:cubicBezTo>
                  <a:cubicBezTo>
                    <a:pt x="1493" y="5"/>
                    <a:pt x="0" y="45"/>
                    <a:pt x="0" y="870"/>
                  </a:cubicBezTo>
                  <a:cubicBezTo>
                    <a:pt x="1" y="1353"/>
                    <a:pt x="230" y="1466"/>
                    <a:pt x="445" y="1466"/>
                  </a:cubicBezTo>
                  <a:cubicBezTo>
                    <a:pt x="636" y="1466"/>
                    <a:pt x="816" y="1377"/>
                    <a:pt x="816" y="1377"/>
                  </a:cubicBezTo>
                  <a:lnTo>
                    <a:pt x="816" y="31222"/>
                  </a:lnTo>
                  <a:lnTo>
                    <a:pt x="4689" y="31222"/>
                  </a:lnTo>
                  <a:lnTo>
                    <a:pt x="4689" y="1529"/>
                  </a:lnTo>
                  <a:cubicBezTo>
                    <a:pt x="4689" y="1529"/>
                    <a:pt x="4780" y="1580"/>
                    <a:pt x="4890" y="1580"/>
                  </a:cubicBezTo>
                  <a:cubicBezTo>
                    <a:pt x="5056" y="1580"/>
                    <a:pt x="5266" y="1462"/>
                    <a:pt x="5266" y="870"/>
                  </a:cubicBezTo>
                  <a:cubicBezTo>
                    <a:pt x="5266" y="78"/>
                    <a:pt x="4276" y="1"/>
                    <a:pt x="33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1" name="Google Shape;1081;p26"/>
            <p:cNvSpPr/>
            <p:nvPr/>
          </p:nvSpPr>
          <p:spPr>
            <a:xfrm>
              <a:off x="6490110" y="3023424"/>
              <a:ext cx="255634" cy="1515282"/>
            </a:xfrm>
            <a:custGeom>
              <a:avLst/>
              <a:gdLst/>
              <a:ahLst/>
              <a:cxnLst/>
              <a:rect l="l" t="t" r="r" b="b"/>
              <a:pathLst>
                <a:path w="5267" h="31222" extrusionOk="0">
                  <a:moveTo>
                    <a:pt x="3393" y="1"/>
                  </a:moveTo>
                  <a:cubicBezTo>
                    <a:pt x="3179" y="1"/>
                    <a:pt x="2972" y="5"/>
                    <a:pt x="2786" y="5"/>
                  </a:cubicBezTo>
                  <a:cubicBezTo>
                    <a:pt x="2693" y="5"/>
                    <a:pt x="2591" y="5"/>
                    <a:pt x="2484" y="5"/>
                  </a:cubicBezTo>
                  <a:cubicBezTo>
                    <a:pt x="1493" y="5"/>
                    <a:pt x="0" y="45"/>
                    <a:pt x="0" y="870"/>
                  </a:cubicBezTo>
                  <a:cubicBezTo>
                    <a:pt x="1" y="1353"/>
                    <a:pt x="230" y="1466"/>
                    <a:pt x="445" y="1466"/>
                  </a:cubicBezTo>
                  <a:cubicBezTo>
                    <a:pt x="636" y="1466"/>
                    <a:pt x="816" y="1377"/>
                    <a:pt x="816" y="1377"/>
                  </a:cubicBezTo>
                  <a:lnTo>
                    <a:pt x="816" y="31222"/>
                  </a:lnTo>
                  <a:lnTo>
                    <a:pt x="4689" y="31222"/>
                  </a:lnTo>
                  <a:lnTo>
                    <a:pt x="4689" y="1529"/>
                  </a:lnTo>
                  <a:cubicBezTo>
                    <a:pt x="4689" y="1529"/>
                    <a:pt x="4780" y="1580"/>
                    <a:pt x="4890" y="1580"/>
                  </a:cubicBezTo>
                  <a:cubicBezTo>
                    <a:pt x="5056" y="1580"/>
                    <a:pt x="5266" y="1462"/>
                    <a:pt x="5266" y="870"/>
                  </a:cubicBezTo>
                  <a:cubicBezTo>
                    <a:pt x="5266" y="78"/>
                    <a:pt x="4276" y="1"/>
                    <a:pt x="3393" y="1"/>
                  </a:cubicBezTo>
                  <a:close/>
                </a:path>
              </a:pathLst>
            </a:custGeom>
            <a:solidFill>
              <a:srgbClr val="FFC846">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2" name="Google Shape;1082;p26"/>
            <p:cNvSpPr/>
            <p:nvPr/>
          </p:nvSpPr>
          <p:spPr>
            <a:xfrm>
              <a:off x="6490547" y="3052204"/>
              <a:ext cx="255051" cy="1486502"/>
            </a:xfrm>
            <a:custGeom>
              <a:avLst/>
              <a:gdLst/>
              <a:ahLst/>
              <a:cxnLst/>
              <a:rect l="l" t="t" r="r" b="b"/>
              <a:pathLst>
                <a:path w="5255" h="30629" extrusionOk="0">
                  <a:moveTo>
                    <a:pt x="2749" y="1"/>
                  </a:moveTo>
                  <a:cubicBezTo>
                    <a:pt x="1545" y="1"/>
                    <a:pt x="492" y="405"/>
                    <a:pt x="1" y="410"/>
                  </a:cubicBezTo>
                  <a:cubicBezTo>
                    <a:pt x="40" y="781"/>
                    <a:pt x="245" y="873"/>
                    <a:pt x="438" y="873"/>
                  </a:cubicBezTo>
                  <a:cubicBezTo>
                    <a:pt x="629" y="873"/>
                    <a:pt x="808" y="784"/>
                    <a:pt x="808" y="784"/>
                  </a:cubicBezTo>
                  <a:lnTo>
                    <a:pt x="808" y="30629"/>
                  </a:lnTo>
                  <a:lnTo>
                    <a:pt x="4681" y="30629"/>
                  </a:lnTo>
                  <a:lnTo>
                    <a:pt x="4681" y="13306"/>
                  </a:lnTo>
                  <a:lnTo>
                    <a:pt x="4681" y="13306"/>
                  </a:lnTo>
                  <a:cubicBezTo>
                    <a:pt x="4444" y="14881"/>
                    <a:pt x="4947" y="28684"/>
                    <a:pt x="3591" y="28684"/>
                  </a:cubicBezTo>
                  <a:cubicBezTo>
                    <a:pt x="3567" y="28684"/>
                    <a:pt x="3543" y="28680"/>
                    <a:pt x="3519" y="28671"/>
                  </a:cubicBezTo>
                  <a:cubicBezTo>
                    <a:pt x="2034" y="28170"/>
                    <a:pt x="1683" y="13777"/>
                    <a:pt x="1590" y="8722"/>
                  </a:cubicBezTo>
                  <a:cubicBezTo>
                    <a:pt x="1496" y="3667"/>
                    <a:pt x="1725" y="1256"/>
                    <a:pt x="3515" y="1256"/>
                  </a:cubicBezTo>
                  <a:cubicBezTo>
                    <a:pt x="4073" y="1256"/>
                    <a:pt x="4459" y="2363"/>
                    <a:pt x="4681" y="4646"/>
                  </a:cubicBezTo>
                  <a:lnTo>
                    <a:pt x="4681" y="936"/>
                  </a:lnTo>
                  <a:cubicBezTo>
                    <a:pt x="4681" y="936"/>
                    <a:pt x="4770" y="985"/>
                    <a:pt x="4879" y="985"/>
                  </a:cubicBezTo>
                  <a:cubicBezTo>
                    <a:pt x="5034" y="985"/>
                    <a:pt x="5227" y="884"/>
                    <a:pt x="5254" y="391"/>
                  </a:cubicBezTo>
                  <a:cubicBezTo>
                    <a:pt x="4721" y="312"/>
                    <a:pt x="3803" y="1"/>
                    <a:pt x="2749"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3" name="Google Shape;1083;p26"/>
            <p:cNvSpPr/>
            <p:nvPr/>
          </p:nvSpPr>
          <p:spPr>
            <a:xfrm>
              <a:off x="6490158" y="3047302"/>
              <a:ext cx="46594" cy="1491307"/>
            </a:xfrm>
            <a:custGeom>
              <a:avLst/>
              <a:gdLst/>
              <a:ahLst/>
              <a:cxnLst/>
              <a:rect l="l" t="t" r="r" b="b"/>
              <a:pathLst>
                <a:path w="960" h="30728" extrusionOk="0">
                  <a:moveTo>
                    <a:pt x="137" y="0"/>
                  </a:moveTo>
                  <a:cubicBezTo>
                    <a:pt x="50" y="103"/>
                    <a:pt x="0" y="226"/>
                    <a:pt x="0" y="376"/>
                  </a:cubicBezTo>
                  <a:cubicBezTo>
                    <a:pt x="0" y="859"/>
                    <a:pt x="229" y="973"/>
                    <a:pt x="443" y="973"/>
                  </a:cubicBezTo>
                  <a:cubicBezTo>
                    <a:pt x="635" y="973"/>
                    <a:pt x="815" y="883"/>
                    <a:pt x="815" y="883"/>
                  </a:cubicBezTo>
                  <a:lnTo>
                    <a:pt x="815" y="30728"/>
                  </a:lnTo>
                  <a:lnTo>
                    <a:pt x="959" y="30443"/>
                  </a:lnTo>
                  <a:lnTo>
                    <a:pt x="959" y="497"/>
                  </a:lnTo>
                  <a:cubicBezTo>
                    <a:pt x="959" y="497"/>
                    <a:pt x="778" y="587"/>
                    <a:pt x="585" y="587"/>
                  </a:cubicBezTo>
                  <a:cubicBezTo>
                    <a:pt x="370" y="587"/>
                    <a:pt x="142" y="475"/>
                    <a:pt x="137" y="0"/>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4" name="Google Shape;1084;p26"/>
            <p:cNvSpPr/>
            <p:nvPr/>
          </p:nvSpPr>
          <p:spPr>
            <a:xfrm>
              <a:off x="6692889" y="3222165"/>
              <a:ext cx="11551" cy="518861"/>
            </a:xfrm>
            <a:custGeom>
              <a:avLst/>
              <a:gdLst/>
              <a:ahLst/>
              <a:cxnLst/>
              <a:rect l="l" t="t" r="r" b="b"/>
              <a:pathLst>
                <a:path w="238" h="10691" extrusionOk="0">
                  <a:moveTo>
                    <a:pt x="120" y="0"/>
                  </a:moveTo>
                  <a:cubicBezTo>
                    <a:pt x="54" y="0"/>
                    <a:pt x="0" y="2393"/>
                    <a:pt x="0" y="5345"/>
                  </a:cubicBezTo>
                  <a:cubicBezTo>
                    <a:pt x="0" y="6763"/>
                    <a:pt x="13" y="8123"/>
                    <a:pt x="35" y="9125"/>
                  </a:cubicBezTo>
                  <a:cubicBezTo>
                    <a:pt x="57" y="10128"/>
                    <a:pt x="88" y="10691"/>
                    <a:pt x="120" y="10691"/>
                  </a:cubicBezTo>
                  <a:cubicBezTo>
                    <a:pt x="151" y="10691"/>
                    <a:pt x="181" y="10128"/>
                    <a:pt x="203" y="9125"/>
                  </a:cubicBezTo>
                  <a:cubicBezTo>
                    <a:pt x="225" y="8123"/>
                    <a:pt x="238" y="6763"/>
                    <a:pt x="238" y="5345"/>
                  </a:cubicBezTo>
                  <a:cubicBezTo>
                    <a:pt x="238" y="2393"/>
                    <a:pt x="185" y="0"/>
                    <a:pt x="120"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5" name="Google Shape;1085;p26"/>
            <p:cNvSpPr/>
            <p:nvPr/>
          </p:nvSpPr>
          <p:spPr>
            <a:xfrm>
              <a:off x="6647557" y="3173390"/>
              <a:ext cx="11551" cy="595542"/>
            </a:xfrm>
            <a:custGeom>
              <a:avLst/>
              <a:gdLst/>
              <a:ahLst/>
              <a:cxnLst/>
              <a:rect l="l" t="t" r="r" b="b"/>
              <a:pathLst>
                <a:path w="238" h="12271" extrusionOk="0">
                  <a:moveTo>
                    <a:pt x="119" y="1"/>
                  </a:moveTo>
                  <a:cubicBezTo>
                    <a:pt x="88" y="1"/>
                    <a:pt x="58" y="647"/>
                    <a:pt x="35" y="1798"/>
                  </a:cubicBezTo>
                  <a:cubicBezTo>
                    <a:pt x="13" y="2948"/>
                    <a:pt x="1" y="4508"/>
                    <a:pt x="1" y="6135"/>
                  </a:cubicBezTo>
                  <a:cubicBezTo>
                    <a:pt x="1" y="7763"/>
                    <a:pt x="13" y="9323"/>
                    <a:pt x="35" y="10473"/>
                  </a:cubicBezTo>
                  <a:cubicBezTo>
                    <a:pt x="58" y="11624"/>
                    <a:pt x="88" y="12270"/>
                    <a:pt x="119" y="12270"/>
                  </a:cubicBezTo>
                  <a:cubicBezTo>
                    <a:pt x="150" y="12270"/>
                    <a:pt x="181" y="11624"/>
                    <a:pt x="203" y="10473"/>
                  </a:cubicBezTo>
                  <a:cubicBezTo>
                    <a:pt x="225" y="9323"/>
                    <a:pt x="238" y="7763"/>
                    <a:pt x="238" y="6135"/>
                  </a:cubicBezTo>
                  <a:cubicBezTo>
                    <a:pt x="238" y="4508"/>
                    <a:pt x="225" y="2948"/>
                    <a:pt x="203" y="1798"/>
                  </a:cubicBezTo>
                  <a:cubicBezTo>
                    <a:pt x="181" y="647"/>
                    <a:pt x="150" y="1"/>
                    <a:pt x="119"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6" name="Google Shape;1086;p26"/>
            <p:cNvSpPr/>
            <p:nvPr/>
          </p:nvSpPr>
          <p:spPr>
            <a:xfrm>
              <a:off x="6599799" y="3206198"/>
              <a:ext cx="11551" cy="529926"/>
            </a:xfrm>
            <a:custGeom>
              <a:avLst/>
              <a:gdLst/>
              <a:ahLst/>
              <a:cxnLst/>
              <a:rect l="l" t="t" r="r" b="b"/>
              <a:pathLst>
                <a:path w="238" h="10919" extrusionOk="0">
                  <a:moveTo>
                    <a:pt x="119" y="0"/>
                  </a:moveTo>
                  <a:cubicBezTo>
                    <a:pt x="53" y="0"/>
                    <a:pt x="0" y="2445"/>
                    <a:pt x="0" y="5459"/>
                  </a:cubicBezTo>
                  <a:cubicBezTo>
                    <a:pt x="0" y="8474"/>
                    <a:pt x="53" y="10918"/>
                    <a:pt x="119" y="10918"/>
                  </a:cubicBezTo>
                  <a:cubicBezTo>
                    <a:pt x="185" y="10918"/>
                    <a:pt x="237" y="8474"/>
                    <a:pt x="237" y="5459"/>
                  </a:cubicBezTo>
                  <a:cubicBezTo>
                    <a:pt x="237" y="2445"/>
                    <a:pt x="185" y="0"/>
                    <a:pt x="119"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7" name="Google Shape;1087;p26"/>
            <p:cNvSpPr/>
            <p:nvPr/>
          </p:nvSpPr>
          <p:spPr>
            <a:xfrm>
              <a:off x="6496322" y="3062250"/>
              <a:ext cx="246121" cy="105364"/>
            </a:xfrm>
            <a:custGeom>
              <a:avLst/>
              <a:gdLst/>
              <a:ahLst/>
              <a:cxnLst/>
              <a:rect l="l" t="t" r="r" b="b"/>
              <a:pathLst>
                <a:path w="5071" h="2171" extrusionOk="0">
                  <a:moveTo>
                    <a:pt x="2265" y="1"/>
                  </a:moveTo>
                  <a:cubicBezTo>
                    <a:pt x="1511" y="1"/>
                    <a:pt x="716" y="135"/>
                    <a:pt x="1" y="526"/>
                  </a:cubicBezTo>
                  <a:cubicBezTo>
                    <a:pt x="87" y="631"/>
                    <a:pt x="207" y="664"/>
                    <a:pt x="323" y="664"/>
                  </a:cubicBezTo>
                  <a:cubicBezTo>
                    <a:pt x="512" y="664"/>
                    <a:pt x="690" y="577"/>
                    <a:pt x="690" y="577"/>
                  </a:cubicBezTo>
                  <a:lnTo>
                    <a:pt x="690" y="2171"/>
                  </a:lnTo>
                  <a:cubicBezTo>
                    <a:pt x="1223" y="1345"/>
                    <a:pt x="1913" y="618"/>
                    <a:pt x="2899" y="618"/>
                  </a:cubicBezTo>
                  <a:cubicBezTo>
                    <a:pt x="3378" y="618"/>
                    <a:pt x="3926" y="790"/>
                    <a:pt x="4561" y="1204"/>
                  </a:cubicBezTo>
                  <a:lnTo>
                    <a:pt x="4561" y="729"/>
                  </a:lnTo>
                  <a:cubicBezTo>
                    <a:pt x="4561" y="729"/>
                    <a:pt x="4649" y="777"/>
                    <a:pt x="4757" y="777"/>
                  </a:cubicBezTo>
                  <a:cubicBezTo>
                    <a:pt x="4866" y="777"/>
                    <a:pt x="4995" y="728"/>
                    <a:pt x="5071" y="527"/>
                  </a:cubicBezTo>
                  <a:cubicBezTo>
                    <a:pt x="4557" y="340"/>
                    <a:pt x="3462" y="1"/>
                    <a:pt x="2265"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088" name="Google Shape;1088;p26"/>
          <p:cNvGrpSpPr/>
          <p:nvPr/>
        </p:nvGrpSpPr>
        <p:grpSpPr>
          <a:xfrm>
            <a:off x="326472" y="4449032"/>
            <a:ext cx="393532" cy="308956"/>
            <a:chOff x="2044825" y="1265775"/>
            <a:chExt cx="150100" cy="117850"/>
          </a:xfrm>
        </p:grpSpPr>
        <p:sp>
          <p:nvSpPr>
            <p:cNvPr id="1089" name="Google Shape;1089;p26"/>
            <p:cNvSpPr/>
            <p:nvPr/>
          </p:nvSpPr>
          <p:spPr>
            <a:xfrm>
              <a:off x="2056850" y="1307675"/>
              <a:ext cx="9950" cy="75950"/>
            </a:xfrm>
            <a:custGeom>
              <a:avLst/>
              <a:gdLst/>
              <a:ahLst/>
              <a:cxnLst/>
              <a:rect l="l" t="t" r="r" b="b"/>
              <a:pathLst>
                <a:path w="398" h="3038" extrusionOk="0">
                  <a:moveTo>
                    <a:pt x="217" y="0"/>
                  </a:moveTo>
                  <a:cubicBezTo>
                    <a:pt x="157" y="0"/>
                    <a:pt x="81" y="53"/>
                    <a:pt x="77" y="110"/>
                  </a:cubicBezTo>
                  <a:cubicBezTo>
                    <a:pt x="27" y="1053"/>
                    <a:pt x="1" y="1998"/>
                    <a:pt x="0" y="2942"/>
                  </a:cubicBezTo>
                  <a:cubicBezTo>
                    <a:pt x="71" y="2985"/>
                    <a:pt x="152" y="3038"/>
                    <a:pt x="227" y="3038"/>
                  </a:cubicBezTo>
                  <a:cubicBezTo>
                    <a:pt x="255" y="3038"/>
                    <a:pt x="283" y="3030"/>
                    <a:pt x="309" y="3012"/>
                  </a:cubicBezTo>
                  <a:cubicBezTo>
                    <a:pt x="390" y="2957"/>
                    <a:pt x="397" y="2842"/>
                    <a:pt x="397" y="2745"/>
                  </a:cubicBezTo>
                  <a:cubicBezTo>
                    <a:pt x="393" y="1932"/>
                    <a:pt x="389" y="1120"/>
                    <a:pt x="384" y="308"/>
                  </a:cubicBezTo>
                  <a:cubicBezTo>
                    <a:pt x="384" y="246"/>
                    <a:pt x="383" y="182"/>
                    <a:pt x="362" y="124"/>
                  </a:cubicBezTo>
                  <a:cubicBezTo>
                    <a:pt x="341" y="65"/>
                    <a:pt x="293" y="12"/>
                    <a:pt x="233" y="2"/>
                  </a:cubicBezTo>
                  <a:cubicBezTo>
                    <a:pt x="228" y="1"/>
                    <a:pt x="223"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0" name="Google Shape;1090;p26"/>
            <p:cNvSpPr/>
            <p:nvPr/>
          </p:nvSpPr>
          <p:spPr>
            <a:xfrm>
              <a:off x="2076175" y="1307675"/>
              <a:ext cx="9925" cy="75950"/>
            </a:xfrm>
            <a:custGeom>
              <a:avLst/>
              <a:gdLst/>
              <a:ahLst/>
              <a:cxnLst/>
              <a:rect l="l" t="t" r="r" b="b"/>
              <a:pathLst>
                <a:path w="397" h="3038" extrusionOk="0">
                  <a:moveTo>
                    <a:pt x="217" y="0"/>
                  </a:moveTo>
                  <a:cubicBezTo>
                    <a:pt x="157" y="0"/>
                    <a:pt x="80" y="53"/>
                    <a:pt x="77" y="110"/>
                  </a:cubicBezTo>
                  <a:cubicBezTo>
                    <a:pt x="27" y="1053"/>
                    <a:pt x="2" y="1998"/>
                    <a:pt x="1" y="2942"/>
                  </a:cubicBezTo>
                  <a:cubicBezTo>
                    <a:pt x="73" y="2985"/>
                    <a:pt x="153" y="3038"/>
                    <a:pt x="228" y="3038"/>
                  </a:cubicBezTo>
                  <a:cubicBezTo>
                    <a:pt x="256" y="3038"/>
                    <a:pt x="284" y="3030"/>
                    <a:pt x="310" y="3012"/>
                  </a:cubicBezTo>
                  <a:cubicBezTo>
                    <a:pt x="390" y="2957"/>
                    <a:pt x="397" y="2842"/>
                    <a:pt x="397" y="2745"/>
                  </a:cubicBezTo>
                  <a:cubicBezTo>
                    <a:pt x="393" y="1932"/>
                    <a:pt x="389" y="1120"/>
                    <a:pt x="385" y="308"/>
                  </a:cubicBezTo>
                  <a:cubicBezTo>
                    <a:pt x="385" y="246"/>
                    <a:pt x="384" y="182"/>
                    <a:pt x="363" y="124"/>
                  </a:cubicBezTo>
                  <a:cubicBezTo>
                    <a:pt x="342" y="65"/>
                    <a:pt x="294" y="12"/>
                    <a:pt x="232" y="2"/>
                  </a:cubicBezTo>
                  <a:cubicBezTo>
                    <a:pt x="227" y="1"/>
                    <a:pt x="222"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1" name="Google Shape;1091;p26"/>
            <p:cNvSpPr/>
            <p:nvPr/>
          </p:nvSpPr>
          <p:spPr>
            <a:xfrm>
              <a:off x="2095500" y="1307675"/>
              <a:ext cx="9950" cy="75950"/>
            </a:xfrm>
            <a:custGeom>
              <a:avLst/>
              <a:gdLst/>
              <a:ahLst/>
              <a:cxnLst/>
              <a:rect l="l" t="t" r="r" b="b"/>
              <a:pathLst>
                <a:path w="398" h="3038" extrusionOk="0">
                  <a:moveTo>
                    <a:pt x="217" y="0"/>
                  </a:moveTo>
                  <a:cubicBezTo>
                    <a:pt x="158" y="0"/>
                    <a:pt x="80" y="53"/>
                    <a:pt x="78" y="110"/>
                  </a:cubicBezTo>
                  <a:cubicBezTo>
                    <a:pt x="27" y="1053"/>
                    <a:pt x="3" y="1998"/>
                    <a:pt x="0" y="2942"/>
                  </a:cubicBezTo>
                  <a:cubicBezTo>
                    <a:pt x="73" y="2985"/>
                    <a:pt x="153" y="3038"/>
                    <a:pt x="228" y="3038"/>
                  </a:cubicBezTo>
                  <a:cubicBezTo>
                    <a:pt x="257" y="3038"/>
                    <a:pt x="284" y="3030"/>
                    <a:pt x="310" y="3012"/>
                  </a:cubicBezTo>
                  <a:cubicBezTo>
                    <a:pt x="391" y="2957"/>
                    <a:pt x="397" y="2842"/>
                    <a:pt x="397" y="2745"/>
                  </a:cubicBezTo>
                  <a:cubicBezTo>
                    <a:pt x="393" y="1932"/>
                    <a:pt x="390" y="1120"/>
                    <a:pt x="386" y="308"/>
                  </a:cubicBezTo>
                  <a:cubicBezTo>
                    <a:pt x="386" y="246"/>
                    <a:pt x="385" y="182"/>
                    <a:pt x="363" y="124"/>
                  </a:cubicBezTo>
                  <a:cubicBezTo>
                    <a:pt x="342" y="65"/>
                    <a:pt x="294" y="12"/>
                    <a:pt x="233" y="2"/>
                  </a:cubicBezTo>
                  <a:cubicBezTo>
                    <a:pt x="228" y="1"/>
                    <a:pt x="223"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2" name="Google Shape;1092;p26"/>
            <p:cNvSpPr/>
            <p:nvPr/>
          </p:nvSpPr>
          <p:spPr>
            <a:xfrm>
              <a:off x="2114825" y="1307675"/>
              <a:ext cx="9950" cy="75950"/>
            </a:xfrm>
            <a:custGeom>
              <a:avLst/>
              <a:gdLst/>
              <a:ahLst/>
              <a:cxnLst/>
              <a:rect l="l" t="t" r="r" b="b"/>
              <a:pathLst>
                <a:path w="398" h="3038" extrusionOk="0">
                  <a:moveTo>
                    <a:pt x="218" y="0"/>
                  </a:moveTo>
                  <a:cubicBezTo>
                    <a:pt x="158" y="0"/>
                    <a:pt x="80" y="53"/>
                    <a:pt x="78" y="110"/>
                  </a:cubicBezTo>
                  <a:cubicBezTo>
                    <a:pt x="27" y="1053"/>
                    <a:pt x="2" y="1998"/>
                    <a:pt x="1" y="2942"/>
                  </a:cubicBezTo>
                  <a:cubicBezTo>
                    <a:pt x="73" y="2985"/>
                    <a:pt x="153" y="3038"/>
                    <a:pt x="228" y="3038"/>
                  </a:cubicBezTo>
                  <a:cubicBezTo>
                    <a:pt x="256" y="3038"/>
                    <a:pt x="284" y="3030"/>
                    <a:pt x="310" y="3012"/>
                  </a:cubicBezTo>
                  <a:cubicBezTo>
                    <a:pt x="391" y="2957"/>
                    <a:pt x="398" y="2842"/>
                    <a:pt x="398" y="2745"/>
                  </a:cubicBezTo>
                  <a:cubicBezTo>
                    <a:pt x="394" y="1932"/>
                    <a:pt x="389" y="1120"/>
                    <a:pt x="386" y="308"/>
                  </a:cubicBezTo>
                  <a:cubicBezTo>
                    <a:pt x="386" y="246"/>
                    <a:pt x="384" y="182"/>
                    <a:pt x="363" y="124"/>
                  </a:cubicBezTo>
                  <a:cubicBezTo>
                    <a:pt x="342" y="65"/>
                    <a:pt x="294" y="12"/>
                    <a:pt x="233" y="2"/>
                  </a:cubicBezTo>
                  <a:cubicBezTo>
                    <a:pt x="228" y="1"/>
                    <a:pt x="223" y="0"/>
                    <a:pt x="218"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3" name="Google Shape;1093;p26"/>
            <p:cNvSpPr/>
            <p:nvPr/>
          </p:nvSpPr>
          <p:spPr>
            <a:xfrm>
              <a:off x="2134175" y="1307675"/>
              <a:ext cx="9950" cy="75950"/>
            </a:xfrm>
            <a:custGeom>
              <a:avLst/>
              <a:gdLst/>
              <a:ahLst/>
              <a:cxnLst/>
              <a:rect l="l" t="t" r="r" b="b"/>
              <a:pathLst>
                <a:path w="398" h="3038" extrusionOk="0">
                  <a:moveTo>
                    <a:pt x="217" y="0"/>
                  </a:moveTo>
                  <a:cubicBezTo>
                    <a:pt x="157" y="0"/>
                    <a:pt x="80" y="53"/>
                    <a:pt x="77" y="110"/>
                  </a:cubicBezTo>
                  <a:cubicBezTo>
                    <a:pt x="27" y="1053"/>
                    <a:pt x="2" y="1998"/>
                    <a:pt x="1" y="2942"/>
                  </a:cubicBezTo>
                  <a:cubicBezTo>
                    <a:pt x="73" y="2985"/>
                    <a:pt x="153" y="3038"/>
                    <a:pt x="227" y="3038"/>
                  </a:cubicBezTo>
                  <a:cubicBezTo>
                    <a:pt x="256" y="3038"/>
                    <a:pt x="283" y="3030"/>
                    <a:pt x="309" y="3012"/>
                  </a:cubicBezTo>
                  <a:cubicBezTo>
                    <a:pt x="390" y="2957"/>
                    <a:pt x="397" y="2842"/>
                    <a:pt x="397" y="2745"/>
                  </a:cubicBezTo>
                  <a:cubicBezTo>
                    <a:pt x="393" y="1932"/>
                    <a:pt x="389" y="1120"/>
                    <a:pt x="385" y="308"/>
                  </a:cubicBezTo>
                  <a:cubicBezTo>
                    <a:pt x="385" y="246"/>
                    <a:pt x="384" y="182"/>
                    <a:pt x="362" y="124"/>
                  </a:cubicBezTo>
                  <a:cubicBezTo>
                    <a:pt x="341" y="65"/>
                    <a:pt x="293" y="12"/>
                    <a:pt x="233" y="2"/>
                  </a:cubicBezTo>
                  <a:cubicBezTo>
                    <a:pt x="228" y="1"/>
                    <a:pt x="223"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4" name="Google Shape;1094;p26"/>
            <p:cNvSpPr/>
            <p:nvPr/>
          </p:nvSpPr>
          <p:spPr>
            <a:xfrm>
              <a:off x="2153525" y="1307675"/>
              <a:ext cx="9900" cy="75950"/>
            </a:xfrm>
            <a:custGeom>
              <a:avLst/>
              <a:gdLst/>
              <a:ahLst/>
              <a:cxnLst/>
              <a:rect l="l" t="t" r="r" b="b"/>
              <a:pathLst>
                <a:path w="396" h="3038" extrusionOk="0">
                  <a:moveTo>
                    <a:pt x="216" y="0"/>
                  </a:moveTo>
                  <a:cubicBezTo>
                    <a:pt x="157" y="0"/>
                    <a:pt x="80" y="53"/>
                    <a:pt x="76" y="110"/>
                  </a:cubicBezTo>
                  <a:cubicBezTo>
                    <a:pt x="27" y="1053"/>
                    <a:pt x="1" y="1998"/>
                    <a:pt x="0" y="2942"/>
                  </a:cubicBezTo>
                  <a:cubicBezTo>
                    <a:pt x="72" y="2985"/>
                    <a:pt x="152" y="3038"/>
                    <a:pt x="227" y="3038"/>
                  </a:cubicBezTo>
                  <a:cubicBezTo>
                    <a:pt x="255" y="3038"/>
                    <a:pt x="283" y="3030"/>
                    <a:pt x="309" y="3012"/>
                  </a:cubicBezTo>
                  <a:cubicBezTo>
                    <a:pt x="390" y="2957"/>
                    <a:pt x="396" y="2842"/>
                    <a:pt x="396" y="2745"/>
                  </a:cubicBezTo>
                  <a:cubicBezTo>
                    <a:pt x="393" y="1932"/>
                    <a:pt x="388" y="1120"/>
                    <a:pt x="384" y="308"/>
                  </a:cubicBezTo>
                  <a:cubicBezTo>
                    <a:pt x="384" y="246"/>
                    <a:pt x="383" y="182"/>
                    <a:pt x="362" y="124"/>
                  </a:cubicBezTo>
                  <a:cubicBezTo>
                    <a:pt x="341" y="65"/>
                    <a:pt x="293" y="12"/>
                    <a:pt x="231" y="2"/>
                  </a:cubicBezTo>
                  <a:cubicBezTo>
                    <a:pt x="226" y="1"/>
                    <a:pt x="221" y="0"/>
                    <a:pt x="216"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5" name="Google Shape;1095;p26"/>
            <p:cNvSpPr/>
            <p:nvPr/>
          </p:nvSpPr>
          <p:spPr>
            <a:xfrm>
              <a:off x="2172825" y="1307675"/>
              <a:ext cx="9950" cy="75950"/>
            </a:xfrm>
            <a:custGeom>
              <a:avLst/>
              <a:gdLst/>
              <a:ahLst/>
              <a:cxnLst/>
              <a:rect l="l" t="t" r="r" b="b"/>
              <a:pathLst>
                <a:path w="398" h="3038" extrusionOk="0">
                  <a:moveTo>
                    <a:pt x="218" y="0"/>
                  </a:moveTo>
                  <a:cubicBezTo>
                    <a:pt x="158" y="0"/>
                    <a:pt x="80" y="53"/>
                    <a:pt x="78" y="110"/>
                  </a:cubicBezTo>
                  <a:cubicBezTo>
                    <a:pt x="27" y="1053"/>
                    <a:pt x="3" y="1998"/>
                    <a:pt x="1" y="2942"/>
                  </a:cubicBezTo>
                  <a:cubicBezTo>
                    <a:pt x="73" y="2985"/>
                    <a:pt x="153" y="3038"/>
                    <a:pt x="228" y="3038"/>
                  </a:cubicBezTo>
                  <a:cubicBezTo>
                    <a:pt x="257" y="3038"/>
                    <a:pt x="284" y="3030"/>
                    <a:pt x="310" y="3012"/>
                  </a:cubicBezTo>
                  <a:cubicBezTo>
                    <a:pt x="391" y="2957"/>
                    <a:pt x="397" y="2842"/>
                    <a:pt x="397" y="2745"/>
                  </a:cubicBezTo>
                  <a:cubicBezTo>
                    <a:pt x="393" y="1932"/>
                    <a:pt x="390" y="1120"/>
                    <a:pt x="386" y="308"/>
                  </a:cubicBezTo>
                  <a:cubicBezTo>
                    <a:pt x="386" y="246"/>
                    <a:pt x="385" y="182"/>
                    <a:pt x="363" y="124"/>
                  </a:cubicBezTo>
                  <a:cubicBezTo>
                    <a:pt x="342" y="65"/>
                    <a:pt x="295" y="12"/>
                    <a:pt x="233" y="2"/>
                  </a:cubicBezTo>
                  <a:cubicBezTo>
                    <a:pt x="228" y="1"/>
                    <a:pt x="223" y="0"/>
                    <a:pt x="218"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6" name="Google Shape;1096;p26"/>
            <p:cNvSpPr/>
            <p:nvPr/>
          </p:nvSpPr>
          <p:spPr>
            <a:xfrm>
              <a:off x="2050025" y="1265775"/>
              <a:ext cx="142050" cy="37475"/>
            </a:xfrm>
            <a:custGeom>
              <a:avLst/>
              <a:gdLst/>
              <a:ahLst/>
              <a:cxnLst/>
              <a:rect l="l" t="t" r="r" b="b"/>
              <a:pathLst>
                <a:path w="5682" h="1499" extrusionOk="0">
                  <a:moveTo>
                    <a:pt x="2479" y="0"/>
                  </a:moveTo>
                  <a:cubicBezTo>
                    <a:pt x="2031" y="0"/>
                    <a:pt x="1582" y="6"/>
                    <a:pt x="1133" y="16"/>
                  </a:cubicBezTo>
                  <a:cubicBezTo>
                    <a:pt x="975" y="19"/>
                    <a:pt x="785" y="13"/>
                    <a:pt x="679" y="178"/>
                  </a:cubicBezTo>
                  <a:cubicBezTo>
                    <a:pt x="428" y="571"/>
                    <a:pt x="201" y="993"/>
                    <a:pt x="1" y="1438"/>
                  </a:cubicBezTo>
                  <a:cubicBezTo>
                    <a:pt x="1435" y="1479"/>
                    <a:pt x="2907" y="1499"/>
                    <a:pt x="4361" y="1499"/>
                  </a:cubicBezTo>
                  <a:cubicBezTo>
                    <a:pt x="4803" y="1499"/>
                    <a:pt x="5244" y="1497"/>
                    <a:pt x="5682" y="1493"/>
                  </a:cubicBezTo>
                  <a:cubicBezTo>
                    <a:pt x="5570" y="942"/>
                    <a:pt x="5314" y="473"/>
                    <a:pt x="5017" y="78"/>
                  </a:cubicBezTo>
                  <a:cubicBezTo>
                    <a:pt x="4172" y="21"/>
                    <a:pt x="3326" y="0"/>
                    <a:pt x="2479"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7" name="Google Shape;1097;p26"/>
            <p:cNvSpPr/>
            <p:nvPr/>
          </p:nvSpPr>
          <p:spPr>
            <a:xfrm>
              <a:off x="2044825" y="1296675"/>
              <a:ext cx="150100" cy="15850"/>
            </a:xfrm>
            <a:custGeom>
              <a:avLst/>
              <a:gdLst/>
              <a:ahLst/>
              <a:cxnLst/>
              <a:rect l="l" t="t" r="r" b="b"/>
              <a:pathLst>
                <a:path w="6004" h="634" extrusionOk="0">
                  <a:moveTo>
                    <a:pt x="3093" y="0"/>
                  </a:moveTo>
                  <a:cubicBezTo>
                    <a:pt x="2289" y="0"/>
                    <a:pt x="1379" y="22"/>
                    <a:pt x="143" y="57"/>
                  </a:cubicBezTo>
                  <a:cubicBezTo>
                    <a:pt x="98" y="59"/>
                    <a:pt x="56" y="107"/>
                    <a:pt x="48" y="170"/>
                  </a:cubicBezTo>
                  <a:lnTo>
                    <a:pt x="5" y="584"/>
                  </a:lnTo>
                  <a:cubicBezTo>
                    <a:pt x="0" y="625"/>
                    <a:pt x="54" y="633"/>
                    <a:pt x="99" y="633"/>
                  </a:cubicBezTo>
                  <a:cubicBezTo>
                    <a:pt x="114" y="633"/>
                    <a:pt x="127" y="632"/>
                    <a:pt x="138" y="632"/>
                  </a:cubicBezTo>
                  <a:cubicBezTo>
                    <a:pt x="196" y="627"/>
                    <a:pt x="259" y="626"/>
                    <a:pt x="323" y="626"/>
                  </a:cubicBezTo>
                  <a:cubicBezTo>
                    <a:pt x="462" y="626"/>
                    <a:pt x="607" y="633"/>
                    <a:pt x="735" y="633"/>
                  </a:cubicBezTo>
                  <a:cubicBezTo>
                    <a:pt x="2489" y="627"/>
                    <a:pt x="4219" y="612"/>
                    <a:pt x="5974" y="606"/>
                  </a:cubicBezTo>
                  <a:cubicBezTo>
                    <a:pt x="5996" y="479"/>
                    <a:pt x="6003" y="301"/>
                    <a:pt x="5996" y="171"/>
                  </a:cubicBezTo>
                  <a:cubicBezTo>
                    <a:pt x="5975" y="154"/>
                    <a:pt x="5947" y="117"/>
                    <a:pt x="5921" y="114"/>
                  </a:cubicBezTo>
                  <a:cubicBezTo>
                    <a:pt x="4874" y="32"/>
                    <a:pt x="4060" y="0"/>
                    <a:pt x="3093"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8" name="Google Shape;1098;p26"/>
            <p:cNvSpPr/>
            <p:nvPr/>
          </p:nvSpPr>
          <p:spPr>
            <a:xfrm>
              <a:off x="2056525" y="1296350"/>
              <a:ext cx="127925" cy="3550"/>
            </a:xfrm>
            <a:custGeom>
              <a:avLst/>
              <a:gdLst/>
              <a:ahLst/>
              <a:cxnLst/>
              <a:rect l="l" t="t" r="r" b="b"/>
              <a:pathLst>
                <a:path w="5117" h="142" extrusionOk="0">
                  <a:moveTo>
                    <a:pt x="2465" y="0"/>
                  </a:moveTo>
                  <a:cubicBezTo>
                    <a:pt x="2063" y="0"/>
                    <a:pt x="1659" y="10"/>
                    <a:pt x="1256" y="15"/>
                  </a:cubicBezTo>
                  <a:cubicBezTo>
                    <a:pt x="842" y="21"/>
                    <a:pt x="429" y="9"/>
                    <a:pt x="19" y="74"/>
                  </a:cubicBezTo>
                  <a:cubicBezTo>
                    <a:pt x="1" y="76"/>
                    <a:pt x="6" y="102"/>
                    <a:pt x="23" y="102"/>
                  </a:cubicBezTo>
                  <a:cubicBezTo>
                    <a:pt x="108" y="107"/>
                    <a:pt x="194" y="109"/>
                    <a:pt x="279" y="109"/>
                  </a:cubicBezTo>
                  <a:cubicBezTo>
                    <a:pt x="616" y="109"/>
                    <a:pt x="953" y="78"/>
                    <a:pt x="1291" y="68"/>
                  </a:cubicBezTo>
                  <a:cubicBezTo>
                    <a:pt x="1524" y="62"/>
                    <a:pt x="1757" y="60"/>
                    <a:pt x="1991" y="60"/>
                  </a:cubicBezTo>
                  <a:cubicBezTo>
                    <a:pt x="2181" y="60"/>
                    <a:pt x="2370" y="61"/>
                    <a:pt x="2560" y="63"/>
                  </a:cubicBezTo>
                  <a:cubicBezTo>
                    <a:pt x="3406" y="73"/>
                    <a:pt x="4251" y="101"/>
                    <a:pt x="5096" y="142"/>
                  </a:cubicBezTo>
                  <a:cubicBezTo>
                    <a:pt x="5116" y="142"/>
                    <a:pt x="5116" y="112"/>
                    <a:pt x="5097" y="111"/>
                  </a:cubicBezTo>
                  <a:cubicBezTo>
                    <a:pt x="4243" y="38"/>
                    <a:pt x="3383" y="4"/>
                    <a:pt x="2525" y="1"/>
                  </a:cubicBezTo>
                  <a:cubicBezTo>
                    <a:pt x="2505" y="1"/>
                    <a:pt x="2485" y="0"/>
                    <a:pt x="2465"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9" name="Google Shape;1099;p26"/>
            <p:cNvSpPr/>
            <p:nvPr/>
          </p:nvSpPr>
          <p:spPr>
            <a:xfrm>
              <a:off x="2073075" y="1270150"/>
              <a:ext cx="12275" cy="27750"/>
            </a:xfrm>
            <a:custGeom>
              <a:avLst/>
              <a:gdLst/>
              <a:ahLst/>
              <a:cxnLst/>
              <a:rect l="l" t="t" r="r" b="b"/>
              <a:pathLst>
                <a:path w="491" h="1110" extrusionOk="0">
                  <a:moveTo>
                    <a:pt x="22" y="0"/>
                  </a:moveTo>
                  <a:cubicBezTo>
                    <a:pt x="12" y="0"/>
                    <a:pt x="1" y="10"/>
                    <a:pt x="5" y="22"/>
                  </a:cubicBezTo>
                  <a:lnTo>
                    <a:pt x="228" y="580"/>
                  </a:lnTo>
                  <a:cubicBezTo>
                    <a:pt x="265" y="671"/>
                    <a:pt x="301" y="761"/>
                    <a:pt x="338" y="852"/>
                  </a:cubicBezTo>
                  <a:lnTo>
                    <a:pt x="392" y="989"/>
                  </a:lnTo>
                  <a:cubicBezTo>
                    <a:pt x="408" y="1029"/>
                    <a:pt x="418" y="1075"/>
                    <a:pt x="451" y="1104"/>
                  </a:cubicBezTo>
                  <a:cubicBezTo>
                    <a:pt x="455" y="1107"/>
                    <a:pt x="461" y="1109"/>
                    <a:pt x="466" y="1109"/>
                  </a:cubicBezTo>
                  <a:cubicBezTo>
                    <a:pt x="477" y="1109"/>
                    <a:pt x="487" y="1101"/>
                    <a:pt x="488" y="1088"/>
                  </a:cubicBezTo>
                  <a:cubicBezTo>
                    <a:pt x="491" y="1046"/>
                    <a:pt x="467" y="1011"/>
                    <a:pt x="452" y="974"/>
                  </a:cubicBezTo>
                  <a:cubicBezTo>
                    <a:pt x="433" y="930"/>
                    <a:pt x="414" y="884"/>
                    <a:pt x="393" y="840"/>
                  </a:cubicBezTo>
                  <a:cubicBezTo>
                    <a:pt x="354" y="746"/>
                    <a:pt x="313" y="653"/>
                    <a:pt x="273" y="559"/>
                  </a:cubicBezTo>
                  <a:cubicBezTo>
                    <a:pt x="194" y="377"/>
                    <a:pt x="115" y="192"/>
                    <a:pt x="36" y="9"/>
                  </a:cubicBezTo>
                  <a:cubicBezTo>
                    <a:pt x="33" y="3"/>
                    <a:pt x="28" y="0"/>
                    <a:pt x="22"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100" name="Google Shape;1100;p26"/>
          <p:cNvSpPr/>
          <p:nvPr/>
        </p:nvSpPr>
        <p:spPr>
          <a:xfrm flipH="1">
            <a:off x="-33" y="4478106"/>
            <a:ext cx="9143977" cy="665401"/>
          </a:xfrm>
          <a:custGeom>
            <a:avLst/>
            <a:gdLst/>
            <a:ahLst/>
            <a:cxnLst/>
            <a:rect l="l" t="t" r="r" b="b"/>
            <a:pathLst>
              <a:path w="47089" h="3711" extrusionOk="0">
                <a:moveTo>
                  <a:pt x="6429" y="0"/>
                </a:moveTo>
                <a:cubicBezTo>
                  <a:pt x="1770" y="0"/>
                  <a:pt x="1" y="2013"/>
                  <a:pt x="1" y="2013"/>
                </a:cubicBezTo>
                <a:lnTo>
                  <a:pt x="1" y="3710"/>
                </a:lnTo>
                <a:lnTo>
                  <a:pt x="47088" y="3710"/>
                </a:lnTo>
                <a:lnTo>
                  <a:pt x="47088" y="1336"/>
                </a:lnTo>
                <a:cubicBezTo>
                  <a:pt x="47088" y="1336"/>
                  <a:pt x="46109" y="1360"/>
                  <a:pt x="44507" y="1360"/>
                </a:cubicBezTo>
                <a:cubicBezTo>
                  <a:pt x="41261" y="1360"/>
                  <a:pt x="35461" y="1259"/>
                  <a:pt x="30071" y="646"/>
                </a:cubicBezTo>
                <a:cubicBezTo>
                  <a:pt x="29209" y="548"/>
                  <a:pt x="28441" y="506"/>
                  <a:pt x="27744" y="506"/>
                </a:cubicBezTo>
                <a:cubicBezTo>
                  <a:pt x="23642" y="506"/>
                  <a:pt x="22029" y="1957"/>
                  <a:pt x="18479" y="1957"/>
                </a:cubicBezTo>
                <a:cubicBezTo>
                  <a:pt x="16999" y="1957"/>
                  <a:pt x="15182" y="1705"/>
                  <a:pt x="12708" y="991"/>
                </a:cubicBezTo>
                <a:cubicBezTo>
                  <a:pt x="10197" y="266"/>
                  <a:pt x="8123" y="0"/>
                  <a:pt x="6429"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1101"/>
        <p:cNvGrpSpPr/>
        <p:nvPr/>
      </p:nvGrpSpPr>
      <p:grpSpPr>
        <a:xfrm>
          <a:off x="0" y="0"/>
          <a:ext cx="0" cy="0"/>
          <a:chOff x="0" y="0"/>
          <a:chExt cx="0" cy="0"/>
        </a:xfrm>
      </p:grpSpPr>
      <p:grpSp>
        <p:nvGrpSpPr>
          <p:cNvPr id="1102" name="Google Shape;1102;p27"/>
          <p:cNvGrpSpPr/>
          <p:nvPr/>
        </p:nvGrpSpPr>
        <p:grpSpPr>
          <a:xfrm>
            <a:off x="-807700" y="-150494"/>
            <a:ext cx="11108498" cy="7146738"/>
            <a:chOff x="-807700" y="-150494"/>
            <a:chExt cx="11108498" cy="7146738"/>
          </a:xfrm>
        </p:grpSpPr>
        <p:sp>
          <p:nvSpPr>
            <p:cNvPr id="1103" name="Google Shape;1103;p27"/>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4" name="Google Shape;1104;p27"/>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5" name="Google Shape;1105;p27"/>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106" name="Google Shape;1106;p27"/>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grpSp>
        <p:nvGrpSpPr>
          <p:cNvPr id="1107" name="Google Shape;1107;p27"/>
          <p:cNvGrpSpPr/>
          <p:nvPr/>
        </p:nvGrpSpPr>
        <p:grpSpPr>
          <a:xfrm>
            <a:off x="4823914" y="1361330"/>
            <a:ext cx="583356" cy="3457570"/>
            <a:chOff x="6490110" y="3023424"/>
            <a:chExt cx="255634" cy="1515282"/>
          </a:xfrm>
        </p:grpSpPr>
        <p:sp>
          <p:nvSpPr>
            <p:cNvPr id="1108" name="Google Shape;1108;p27"/>
            <p:cNvSpPr/>
            <p:nvPr/>
          </p:nvSpPr>
          <p:spPr>
            <a:xfrm>
              <a:off x="6490110" y="3023424"/>
              <a:ext cx="255634" cy="1515282"/>
            </a:xfrm>
            <a:custGeom>
              <a:avLst/>
              <a:gdLst/>
              <a:ahLst/>
              <a:cxnLst/>
              <a:rect l="l" t="t" r="r" b="b"/>
              <a:pathLst>
                <a:path w="5267" h="31222" extrusionOk="0">
                  <a:moveTo>
                    <a:pt x="3393" y="1"/>
                  </a:moveTo>
                  <a:cubicBezTo>
                    <a:pt x="3179" y="1"/>
                    <a:pt x="2972" y="5"/>
                    <a:pt x="2786" y="5"/>
                  </a:cubicBezTo>
                  <a:cubicBezTo>
                    <a:pt x="2693" y="5"/>
                    <a:pt x="2591" y="5"/>
                    <a:pt x="2484" y="5"/>
                  </a:cubicBezTo>
                  <a:cubicBezTo>
                    <a:pt x="1493" y="5"/>
                    <a:pt x="0" y="45"/>
                    <a:pt x="0" y="870"/>
                  </a:cubicBezTo>
                  <a:cubicBezTo>
                    <a:pt x="1" y="1353"/>
                    <a:pt x="230" y="1466"/>
                    <a:pt x="445" y="1466"/>
                  </a:cubicBezTo>
                  <a:cubicBezTo>
                    <a:pt x="636" y="1466"/>
                    <a:pt x="816" y="1377"/>
                    <a:pt x="816" y="1377"/>
                  </a:cubicBezTo>
                  <a:lnTo>
                    <a:pt x="816" y="31222"/>
                  </a:lnTo>
                  <a:lnTo>
                    <a:pt x="4689" y="31222"/>
                  </a:lnTo>
                  <a:lnTo>
                    <a:pt x="4689" y="1529"/>
                  </a:lnTo>
                  <a:cubicBezTo>
                    <a:pt x="4689" y="1529"/>
                    <a:pt x="4780" y="1580"/>
                    <a:pt x="4890" y="1580"/>
                  </a:cubicBezTo>
                  <a:cubicBezTo>
                    <a:pt x="5056" y="1580"/>
                    <a:pt x="5266" y="1462"/>
                    <a:pt x="5266" y="870"/>
                  </a:cubicBezTo>
                  <a:cubicBezTo>
                    <a:pt x="5266" y="78"/>
                    <a:pt x="4276" y="1"/>
                    <a:pt x="33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9" name="Google Shape;1109;p27"/>
            <p:cNvSpPr/>
            <p:nvPr/>
          </p:nvSpPr>
          <p:spPr>
            <a:xfrm>
              <a:off x="6490110" y="3023424"/>
              <a:ext cx="255634" cy="1515282"/>
            </a:xfrm>
            <a:custGeom>
              <a:avLst/>
              <a:gdLst/>
              <a:ahLst/>
              <a:cxnLst/>
              <a:rect l="l" t="t" r="r" b="b"/>
              <a:pathLst>
                <a:path w="5267" h="31222" extrusionOk="0">
                  <a:moveTo>
                    <a:pt x="3393" y="1"/>
                  </a:moveTo>
                  <a:cubicBezTo>
                    <a:pt x="3179" y="1"/>
                    <a:pt x="2972" y="5"/>
                    <a:pt x="2786" y="5"/>
                  </a:cubicBezTo>
                  <a:cubicBezTo>
                    <a:pt x="2693" y="5"/>
                    <a:pt x="2591" y="5"/>
                    <a:pt x="2484" y="5"/>
                  </a:cubicBezTo>
                  <a:cubicBezTo>
                    <a:pt x="1493" y="5"/>
                    <a:pt x="0" y="45"/>
                    <a:pt x="0" y="870"/>
                  </a:cubicBezTo>
                  <a:cubicBezTo>
                    <a:pt x="1" y="1353"/>
                    <a:pt x="230" y="1466"/>
                    <a:pt x="445" y="1466"/>
                  </a:cubicBezTo>
                  <a:cubicBezTo>
                    <a:pt x="636" y="1466"/>
                    <a:pt x="816" y="1377"/>
                    <a:pt x="816" y="1377"/>
                  </a:cubicBezTo>
                  <a:lnTo>
                    <a:pt x="816" y="31222"/>
                  </a:lnTo>
                  <a:lnTo>
                    <a:pt x="4689" y="31222"/>
                  </a:lnTo>
                  <a:lnTo>
                    <a:pt x="4689" y="1529"/>
                  </a:lnTo>
                  <a:cubicBezTo>
                    <a:pt x="4689" y="1529"/>
                    <a:pt x="4780" y="1580"/>
                    <a:pt x="4890" y="1580"/>
                  </a:cubicBezTo>
                  <a:cubicBezTo>
                    <a:pt x="5056" y="1580"/>
                    <a:pt x="5266" y="1462"/>
                    <a:pt x="5266" y="870"/>
                  </a:cubicBezTo>
                  <a:cubicBezTo>
                    <a:pt x="5266" y="78"/>
                    <a:pt x="4276" y="1"/>
                    <a:pt x="3393" y="1"/>
                  </a:cubicBezTo>
                  <a:close/>
                </a:path>
              </a:pathLst>
            </a:custGeom>
            <a:solidFill>
              <a:srgbClr val="FFC846">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0" name="Google Shape;1110;p27"/>
            <p:cNvSpPr/>
            <p:nvPr/>
          </p:nvSpPr>
          <p:spPr>
            <a:xfrm>
              <a:off x="6490547" y="3052204"/>
              <a:ext cx="255051" cy="1486502"/>
            </a:xfrm>
            <a:custGeom>
              <a:avLst/>
              <a:gdLst/>
              <a:ahLst/>
              <a:cxnLst/>
              <a:rect l="l" t="t" r="r" b="b"/>
              <a:pathLst>
                <a:path w="5255" h="30629" extrusionOk="0">
                  <a:moveTo>
                    <a:pt x="2749" y="1"/>
                  </a:moveTo>
                  <a:cubicBezTo>
                    <a:pt x="1545" y="1"/>
                    <a:pt x="492" y="405"/>
                    <a:pt x="1" y="410"/>
                  </a:cubicBezTo>
                  <a:cubicBezTo>
                    <a:pt x="40" y="781"/>
                    <a:pt x="245" y="873"/>
                    <a:pt x="438" y="873"/>
                  </a:cubicBezTo>
                  <a:cubicBezTo>
                    <a:pt x="629" y="873"/>
                    <a:pt x="808" y="784"/>
                    <a:pt x="808" y="784"/>
                  </a:cubicBezTo>
                  <a:lnTo>
                    <a:pt x="808" y="30629"/>
                  </a:lnTo>
                  <a:lnTo>
                    <a:pt x="4681" y="30629"/>
                  </a:lnTo>
                  <a:lnTo>
                    <a:pt x="4681" y="13306"/>
                  </a:lnTo>
                  <a:lnTo>
                    <a:pt x="4681" y="13306"/>
                  </a:lnTo>
                  <a:cubicBezTo>
                    <a:pt x="4444" y="14881"/>
                    <a:pt x="4947" y="28684"/>
                    <a:pt x="3591" y="28684"/>
                  </a:cubicBezTo>
                  <a:cubicBezTo>
                    <a:pt x="3567" y="28684"/>
                    <a:pt x="3543" y="28680"/>
                    <a:pt x="3519" y="28671"/>
                  </a:cubicBezTo>
                  <a:cubicBezTo>
                    <a:pt x="2034" y="28170"/>
                    <a:pt x="1683" y="13777"/>
                    <a:pt x="1590" y="8722"/>
                  </a:cubicBezTo>
                  <a:cubicBezTo>
                    <a:pt x="1496" y="3667"/>
                    <a:pt x="1725" y="1256"/>
                    <a:pt x="3515" y="1256"/>
                  </a:cubicBezTo>
                  <a:cubicBezTo>
                    <a:pt x="4073" y="1256"/>
                    <a:pt x="4459" y="2363"/>
                    <a:pt x="4681" y="4646"/>
                  </a:cubicBezTo>
                  <a:lnTo>
                    <a:pt x="4681" y="936"/>
                  </a:lnTo>
                  <a:cubicBezTo>
                    <a:pt x="4681" y="936"/>
                    <a:pt x="4770" y="985"/>
                    <a:pt x="4879" y="985"/>
                  </a:cubicBezTo>
                  <a:cubicBezTo>
                    <a:pt x="5034" y="985"/>
                    <a:pt x="5227" y="884"/>
                    <a:pt x="5254" y="391"/>
                  </a:cubicBezTo>
                  <a:cubicBezTo>
                    <a:pt x="4721" y="312"/>
                    <a:pt x="3803" y="1"/>
                    <a:pt x="2749"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1" name="Google Shape;1111;p27"/>
            <p:cNvSpPr/>
            <p:nvPr/>
          </p:nvSpPr>
          <p:spPr>
            <a:xfrm>
              <a:off x="6490158" y="3047302"/>
              <a:ext cx="46594" cy="1491307"/>
            </a:xfrm>
            <a:custGeom>
              <a:avLst/>
              <a:gdLst/>
              <a:ahLst/>
              <a:cxnLst/>
              <a:rect l="l" t="t" r="r" b="b"/>
              <a:pathLst>
                <a:path w="960" h="30728" extrusionOk="0">
                  <a:moveTo>
                    <a:pt x="137" y="0"/>
                  </a:moveTo>
                  <a:cubicBezTo>
                    <a:pt x="50" y="103"/>
                    <a:pt x="0" y="226"/>
                    <a:pt x="0" y="376"/>
                  </a:cubicBezTo>
                  <a:cubicBezTo>
                    <a:pt x="0" y="859"/>
                    <a:pt x="229" y="973"/>
                    <a:pt x="443" y="973"/>
                  </a:cubicBezTo>
                  <a:cubicBezTo>
                    <a:pt x="635" y="973"/>
                    <a:pt x="815" y="883"/>
                    <a:pt x="815" y="883"/>
                  </a:cubicBezTo>
                  <a:lnTo>
                    <a:pt x="815" y="30728"/>
                  </a:lnTo>
                  <a:lnTo>
                    <a:pt x="959" y="30443"/>
                  </a:lnTo>
                  <a:lnTo>
                    <a:pt x="959" y="497"/>
                  </a:lnTo>
                  <a:cubicBezTo>
                    <a:pt x="959" y="497"/>
                    <a:pt x="778" y="587"/>
                    <a:pt x="585" y="587"/>
                  </a:cubicBezTo>
                  <a:cubicBezTo>
                    <a:pt x="370" y="587"/>
                    <a:pt x="142" y="475"/>
                    <a:pt x="137" y="0"/>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2" name="Google Shape;1112;p27"/>
            <p:cNvSpPr/>
            <p:nvPr/>
          </p:nvSpPr>
          <p:spPr>
            <a:xfrm>
              <a:off x="6692889" y="3222165"/>
              <a:ext cx="11551" cy="518861"/>
            </a:xfrm>
            <a:custGeom>
              <a:avLst/>
              <a:gdLst/>
              <a:ahLst/>
              <a:cxnLst/>
              <a:rect l="l" t="t" r="r" b="b"/>
              <a:pathLst>
                <a:path w="238" h="10691" extrusionOk="0">
                  <a:moveTo>
                    <a:pt x="120" y="0"/>
                  </a:moveTo>
                  <a:cubicBezTo>
                    <a:pt x="54" y="0"/>
                    <a:pt x="0" y="2393"/>
                    <a:pt x="0" y="5345"/>
                  </a:cubicBezTo>
                  <a:cubicBezTo>
                    <a:pt x="0" y="6763"/>
                    <a:pt x="13" y="8123"/>
                    <a:pt x="35" y="9125"/>
                  </a:cubicBezTo>
                  <a:cubicBezTo>
                    <a:pt x="57" y="10128"/>
                    <a:pt x="88" y="10691"/>
                    <a:pt x="120" y="10691"/>
                  </a:cubicBezTo>
                  <a:cubicBezTo>
                    <a:pt x="151" y="10691"/>
                    <a:pt x="181" y="10128"/>
                    <a:pt x="203" y="9125"/>
                  </a:cubicBezTo>
                  <a:cubicBezTo>
                    <a:pt x="225" y="8123"/>
                    <a:pt x="238" y="6763"/>
                    <a:pt x="238" y="5345"/>
                  </a:cubicBezTo>
                  <a:cubicBezTo>
                    <a:pt x="238" y="2393"/>
                    <a:pt x="185" y="0"/>
                    <a:pt x="120"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3" name="Google Shape;1113;p27"/>
            <p:cNvSpPr/>
            <p:nvPr/>
          </p:nvSpPr>
          <p:spPr>
            <a:xfrm>
              <a:off x="6647557" y="3173390"/>
              <a:ext cx="11551" cy="595542"/>
            </a:xfrm>
            <a:custGeom>
              <a:avLst/>
              <a:gdLst/>
              <a:ahLst/>
              <a:cxnLst/>
              <a:rect l="l" t="t" r="r" b="b"/>
              <a:pathLst>
                <a:path w="238" h="12271" extrusionOk="0">
                  <a:moveTo>
                    <a:pt x="119" y="1"/>
                  </a:moveTo>
                  <a:cubicBezTo>
                    <a:pt x="88" y="1"/>
                    <a:pt x="58" y="647"/>
                    <a:pt x="35" y="1798"/>
                  </a:cubicBezTo>
                  <a:cubicBezTo>
                    <a:pt x="13" y="2948"/>
                    <a:pt x="1" y="4508"/>
                    <a:pt x="1" y="6135"/>
                  </a:cubicBezTo>
                  <a:cubicBezTo>
                    <a:pt x="1" y="7763"/>
                    <a:pt x="13" y="9323"/>
                    <a:pt x="35" y="10473"/>
                  </a:cubicBezTo>
                  <a:cubicBezTo>
                    <a:pt x="58" y="11624"/>
                    <a:pt x="88" y="12270"/>
                    <a:pt x="119" y="12270"/>
                  </a:cubicBezTo>
                  <a:cubicBezTo>
                    <a:pt x="150" y="12270"/>
                    <a:pt x="181" y="11624"/>
                    <a:pt x="203" y="10473"/>
                  </a:cubicBezTo>
                  <a:cubicBezTo>
                    <a:pt x="225" y="9323"/>
                    <a:pt x="238" y="7763"/>
                    <a:pt x="238" y="6135"/>
                  </a:cubicBezTo>
                  <a:cubicBezTo>
                    <a:pt x="238" y="4508"/>
                    <a:pt x="225" y="2948"/>
                    <a:pt x="203" y="1798"/>
                  </a:cubicBezTo>
                  <a:cubicBezTo>
                    <a:pt x="181" y="647"/>
                    <a:pt x="150" y="1"/>
                    <a:pt x="119"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4" name="Google Shape;1114;p27"/>
            <p:cNvSpPr/>
            <p:nvPr/>
          </p:nvSpPr>
          <p:spPr>
            <a:xfrm>
              <a:off x="6599799" y="3206198"/>
              <a:ext cx="11551" cy="529926"/>
            </a:xfrm>
            <a:custGeom>
              <a:avLst/>
              <a:gdLst/>
              <a:ahLst/>
              <a:cxnLst/>
              <a:rect l="l" t="t" r="r" b="b"/>
              <a:pathLst>
                <a:path w="238" h="10919" extrusionOk="0">
                  <a:moveTo>
                    <a:pt x="119" y="0"/>
                  </a:moveTo>
                  <a:cubicBezTo>
                    <a:pt x="53" y="0"/>
                    <a:pt x="0" y="2445"/>
                    <a:pt x="0" y="5459"/>
                  </a:cubicBezTo>
                  <a:cubicBezTo>
                    <a:pt x="0" y="8474"/>
                    <a:pt x="53" y="10918"/>
                    <a:pt x="119" y="10918"/>
                  </a:cubicBezTo>
                  <a:cubicBezTo>
                    <a:pt x="185" y="10918"/>
                    <a:pt x="237" y="8474"/>
                    <a:pt x="237" y="5459"/>
                  </a:cubicBezTo>
                  <a:cubicBezTo>
                    <a:pt x="237" y="2445"/>
                    <a:pt x="185" y="0"/>
                    <a:pt x="119"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5" name="Google Shape;1115;p27"/>
            <p:cNvSpPr/>
            <p:nvPr/>
          </p:nvSpPr>
          <p:spPr>
            <a:xfrm>
              <a:off x="6496322" y="3062250"/>
              <a:ext cx="246121" cy="105364"/>
            </a:xfrm>
            <a:custGeom>
              <a:avLst/>
              <a:gdLst/>
              <a:ahLst/>
              <a:cxnLst/>
              <a:rect l="l" t="t" r="r" b="b"/>
              <a:pathLst>
                <a:path w="5071" h="2171" extrusionOk="0">
                  <a:moveTo>
                    <a:pt x="2265" y="1"/>
                  </a:moveTo>
                  <a:cubicBezTo>
                    <a:pt x="1511" y="1"/>
                    <a:pt x="716" y="135"/>
                    <a:pt x="1" y="526"/>
                  </a:cubicBezTo>
                  <a:cubicBezTo>
                    <a:pt x="87" y="631"/>
                    <a:pt x="207" y="664"/>
                    <a:pt x="323" y="664"/>
                  </a:cubicBezTo>
                  <a:cubicBezTo>
                    <a:pt x="512" y="664"/>
                    <a:pt x="690" y="577"/>
                    <a:pt x="690" y="577"/>
                  </a:cubicBezTo>
                  <a:lnTo>
                    <a:pt x="690" y="2171"/>
                  </a:lnTo>
                  <a:cubicBezTo>
                    <a:pt x="1223" y="1345"/>
                    <a:pt x="1913" y="618"/>
                    <a:pt x="2899" y="618"/>
                  </a:cubicBezTo>
                  <a:cubicBezTo>
                    <a:pt x="3378" y="618"/>
                    <a:pt x="3926" y="790"/>
                    <a:pt x="4561" y="1204"/>
                  </a:cubicBezTo>
                  <a:lnTo>
                    <a:pt x="4561" y="729"/>
                  </a:lnTo>
                  <a:cubicBezTo>
                    <a:pt x="4561" y="729"/>
                    <a:pt x="4649" y="777"/>
                    <a:pt x="4757" y="777"/>
                  </a:cubicBezTo>
                  <a:cubicBezTo>
                    <a:pt x="4866" y="777"/>
                    <a:pt x="4995" y="728"/>
                    <a:pt x="5071" y="527"/>
                  </a:cubicBezTo>
                  <a:cubicBezTo>
                    <a:pt x="4557" y="340"/>
                    <a:pt x="3462" y="1"/>
                    <a:pt x="2265"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116" name="Google Shape;1116;p27"/>
          <p:cNvSpPr/>
          <p:nvPr/>
        </p:nvSpPr>
        <p:spPr>
          <a:xfrm flipH="1">
            <a:off x="36" y="3844901"/>
            <a:ext cx="9143990" cy="1298628"/>
          </a:xfrm>
          <a:custGeom>
            <a:avLst/>
            <a:gdLst/>
            <a:ahLst/>
            <a:cxnLst/>
            <a:rect l="l" t="t" r="r" b="b"/>
            <a:pathLst>
              <a:path w="41836" h="7969" extrusionOk="0">
                <a:moveTo>
                  <a:pt x="40075" y="0"/>
                </a:moveTo>
                <a:cubicBezTo>
                  <a:pt x="36642" y="0"/>
                  <a:pt x="28930" y="357"/>
                  <a:pt x="23637" y="3300"/>
                </a:cubicBezTo>
                <a:cubicBezTo>
                  <a:pt x="19920" y="5367"/>
                  <a:pt x="13473" y="5850"/>
                  <a:pt x="8251" y="5850"/>
                </a:cubicBezTo>
                <a:cubicBezTo>
                  <a:pt x="3651" y="5850"/>
                  <a:pt x="1" y="5475"/>
                  <a:pt x="1" y="5475"/>
                </a:cubicBezTo>
                <a:lnTo>
                  <a:pt x="1" y="7969"/>
                </a:lnTo>
                <a:lnTo>
                  <a:pt x="41836" y="7969"/>
                </a:lnTo>
                <a:lnTo>
                  <a:pt x="41836" y="37"/>
                </a:lnTo>
                <a:cubicBezTo>
                  <a:pt x="41836" y="37"/>
                  <a:pt x="41175" y="0"/>
                  <a:pt x="40075"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1117"/>
        <p:cNvGrpSpPr/>
        <p:nvPr/>
      </p:nvGrpSpPr>
      <p:grpSpPr>
        <a:xfrm>
          <a:off x="0" y="0"/>
          <a:ext cx="0" cy="0"/>
          <a:chOff x="0" y="0"/>
          <a:chExt cx="0" cy="0"/>
        </a:xfrm>
      </p:grpSpPr>
      <p:grpSp>
        <p:nvGrpSpPr>
          <p:cNvPr id="1118" name="Google Shape;1118;p28"/>
          <p:cNvGrpSpPr/>
          <p:nvPr/>
        </p:nvGrpSpPr>
        <p:grpSpPr>
          <a:xfrm>
            <a:off x="-807700" y="-150494"/>
            <a:ext cx="11108498" cy="7146738"/>
            <a:chOff x="-807700" y="-150494"/>
            <a:chExt cx="11108498" cy="7146738"/>
          </a:xfrm>
        </p:grpSpPr>
        <p:sp>
          <p:nvSpPr>
            <p:cNvPr id="1119" name="Google Shape;1119;p28"/>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0" name="Google Shape;1120;p28"/>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1" name="Google Shape;1121;p28"/>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122" name="Google Shape;1122;p28"/>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grpSp>
        <p:nvGrpSpPr>
          <p:cNvPr id="1123" name="Google Shape;1123;p28"/>
          <p:cNvGrpSpPr/>
          <p:nvPr/>
        </p:nvGrpSpPr>
        <p:grpSpPr>
          <a:xfrm>
            <a:off x="5730344" y="4382995"/>
            <a:ext cx="281678" cy="588273"/>
            <a:chOff x="2481135" y="1176223"/>
            <a:chExt cx="272495" cy="569094"/>
          </a:xfrm>
        </p:grpSpPr>
        <p:sp>
          <p:nvSpPr>
            <p:cNvPr id="1124" name="Google Shape;1124;p28"/>
            <p:cNvSpPr/>
            <p:nvPr/>
          </p:nvSpPr>
          <p:spPr>
            <a:xfrm>
              <a:off x="2481135" y="1176223"/>
              <a:ext cx="153017" cy="569094"/>
            </a:xfrm>
            <a:custGeom>
              <a:avLst/>
              <a:gdLst/>
              <a:ahLst/>
              <a:cxnLst/>
              <a:rect l="l" t="t" r="r" b="b"/>
              <a:pathLst>
                <a:path w="3016" h="11217" extrusionOk="0">
                  <a:moveTo>
                    <a:pt x="1855" y="1"/>
                  </a:moveTo>
                  <a:cubicBezTo>
                    <a:pt x="1853" y="1"/>
                    <a:pt x="1850" y="1"/>
                    <a:pt x="1848" y="1"/>
                  </a:cubicBezTo>
                  <a:cubicBezTo>
                    <a:pt x="1768" y="5"/>
                    <a:pt x="1661" y="77"/>
                    <a:pt x="1631" y="153"/>
                  </a:cubicBezTo>
                  <a:cubicBezTo>
                    <a:pt x="641" y="2626"/>
                    <a:pt x="68" y="5274"/>
                    <a:pt x="12" y="7938"/>
                  </a:cubicBezTo>
                  <a:cubicBezTo>
                    <a:pt x="1" y="8492"/>
                    <a:pt x="12" y="9050"/>
                    <a:pt x="133" y="9591"/>
                  </a:cubicBezTo>
                  <a:cubicBezTo>
                    <a:pt x="254" y="10133"/>
                    <a:pt x="490" y="10658"/>
                    <a:pt x="879" y="11053"/>
                  </a:cubicBezTo>
                  <a:cubicBezTo>
                    <a:pt x="993" y="11168"/>
                    <a:pt x="1144" y="11216"/>
                    <a:pt x="1312" y="11216"/>
                  </a:cubicBezTo>
                  <a:cubicBezTo>
                    <a:pt x="1727" y="11216"/>
                    <a:pt x="2236" y="10917"/>
                    <a:pt x="2478" y="10598"/>
                  </a:cubicBezTo>
                  <a:cubicBezTo>
                    <a:pt x="2821" y="10151"/>
                    <a:pt x="2922" y="9567"/>
                    <a:pt x="2959" y="9005"/>
                  </a:cubicBezTo>
                  <a:cubicBezTo>
                    <a:pt x="3015" y="8140"/>
                    <a:pt x="2945" y="7273"/>
                    <a:pt x="2876" y="6408"/>
                  </a:cubicBezTo>
                  <a:cubicBezTo>
                    <a:pt x="2707" y="4302"/>
                    <a:pt x="2733" y="2123"/>
                    <a:pt x="2036" y="127"/>
                  </a:cubicBezTo>
                  <a:cubicBezTo>
                    <a:pt x="2010" y="54"/>
                    <a:pt x="1934" y="1"/>
                    <a:pt x="1855" y="1"/>
                  </a:cubicBezTo>
                  <a:close/>
                </a:path>
              </a:pathLst>
            </a:custGeom>
            <a:solidFill>
              <a:srgbClr val="ACB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5" name="Google Shape;1125;p28"/>
            <p:cNvSpPr/>
            <p:nvPr/>
          </p:nvSpPr>
          <p:spPr>
            <a:xfrm>
              <a:off x="2644702" y="1405491"/>
              <a:ext cx="108928" cy="318311"/>
            </a:xfrm>
            <a:custGeom>
              <a:avLst/>
              <a:gdLst/>
              <a:ahLst/>
              <a:cxnLst/>
              <a:rect l="l" t="t" r="r" b="b"/>
              <a:pathLst>
                <a:path w="2147" h="6274" extrusionOk="0">
                  <a:moveTo>
                    <a:pt x="1077" y="0"/>
                  </a:moveTo>
                  <a:cubicBezTo>
                    <a:pt x="993" y="0"/>
                    <a:pt x="890" y="44"/>
                    <a:pt x="872" y="115"/>
                  </a:cubicBezTo>
                  <a:cubicBezTo>
                    <a:pt x="438" y="1764"/>
                    <a:pt x="0" y="3444"/>
                    <a:pt x="66" y="5147"/>
                  </a:cubicBezTo>
                  <a:cubicBezTo>
                    <a:pt x="76" y="5395"/>
                    <a:pt x="98" y="5650"/>
                    <a:pt x="217" y="5867"/>
                  </a:cubicBezTo>
                  <a:cubicBezTo>
                    <a:pt x="325" y="6067"/>
                    <a:pt x="534" y="6227"/>
                    <a:pt x="758" y="6227"/>
                  </a:cubicBezTo>
                  <a:cubicBezTo>
                    <a:pt x="778" y="6227"/>
                    <a:pt x="798" y="6225"/>
                    <a:pt x="818" y="6223"/>
                  </a:cubicBezTo>
                  <a:cubicBezTo>
                    <a:pt x="898" y="6258"/>
                    <a:pt x="988" y="6274"/>
                    <a:pt x="1082" y="6274"/>
                  </a:cubicBezTo>
                  <a:cubicBezTo>
                    <a:pt x="1434" y="6274"/>
                    <a:pt x="1840" y="6047"/>
                    <a:pt x="1975" y="5747"/>
                  </a:cubicBezTo>
                  <a:cubicBezTo>
                    <a:pt x="2146" y="5370"/>
                    <a:pt x="2109" y="4932"/>
                    <a:pt x="2069" y="4519"/>
                  </a:cubicBezTo>
                  <a:cubicBezTo>
                    <a:pt x="1923" y="3066"/>
                    <a:pt x="1613" y="1620"/>
                    <a:pt x="1301" y="192"/>
                  </a:cubicBezTo>
                  <a:cubicBezTo>
                    <a:pt x="1282" y="105"/>
                    <a:pt x="1212" y="31"/>
                    <a:pt x="1127" y="7"/>
                  </a:cubicBezTo>
                  <a:cubicBezTo>
                    <a:pt x="1112" y="2"/>
                    <a:pt x="1095" y="0"/>
                    <a:pt x="1077" y="0"/>
                  </a:cubicBezTo>
                  <a:close/>
                </a:path>
              </a:pathLst>
            </a:custGeom>
            <a:solidFill>
              <a:srgbClr val="ACB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26" name="Google Shape;1126;p28"/>
          <p:cNvGrpSpPr/>
          <p:nvPr/>
        </p:nvGrpSpPr>
        <p:grpSpPr>
          <a:xfrm>
            <a:off x="4906226" y="4603499"/>
            <a:ext cx="709119" cy="344409"/>
            <a:chOff x="1492875" y="1181650"/>
            <a:chExt cx="487300" cy="236675"/>
          </a:xfrm>
        </p:grpSpPr>
        <p:sp>
          <p:nvSpPr>
            <p:cNvPr id="1127" name="Google Shape;1127;p28"/>
            <p:cNvSpPr/>
            <p:nvPr/>
          </p:nvSpPr>
          <p:spPr>
            <a:xfrm>
              <a:off x="1505975" y="1254400"/>
              <a:ext cx="17725" cy="163925"/>
            </a:xfrm>
            <a:custGeom>
              <a:avLst/>
              <a:gdLst/>
              <a:ahLst/>
              <a:cxnLst/>
              <a:rect l="l" t="t" r="r" b="b"/>
              <a:pathLst>
                <a:path w="709" h="6557" extrusionOk="0">
                  <a:moveTo>
                    <a:pt x="190" y="1"/>
                  </a:moveTo>
                  <a:cubicBezTo>
                    <a:pt x="122" y="1"/>
                    <a:pt x="61" y="43"/>
                    <a:pt x="28" y="153"/>
                  </a:cubicBezTo>
                  <a:cubicBezTo>
                    <a:pt x="1" y="239"/>
                    <a:pt x="2" y="338"/>
                    <a:pt x="3" y="433"/>
                  </a:cubicBezTo>
                  <a:cubicBezTo>
                    <a:pt x="23" y="2033"/>
                    <a:pt x="43" y="3634"/>
                    <a:pt x="64" y="5233"/>
                  </a:cubicBezTo>
                  <a:cubicBezTo>
                    <a:pt x="67" y="5539"/>
                    <a:pt x="72" y="6136"/>
                    <a:pt x="171" y="6398"/>
                  </a:cubicBezTo>
                  <a:cubicBezTo>
                    <a:pt x="214" y="6513"/>
                    <a:pt x="280" y="6556"/>
                    <a:pt x="356" y="6556"/>
                  </a:cubicBezTo>
                  <a:cubicBezTo>
                    <a:pt x="452" y="6556"/>
                    <a:pt x="563" y="6485"/>
                    <a:pt x="656" y="6397"/>
                  </a:cubicBezTo>
                  <a:cubicBezTo>
                    <a:pt x="709" y="4554"/>
                    <a:pt x="647" y="2710"/>
                    <a:pt x="585" y="869"/>
                  </a:cubicBezTo>
                  <a:cubicBezTo>
                    <a:pt x="578" y="664"/>
                    <a:pt x="570"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8" name="Google Shape;1128;p28"/>
            <p:cNvSpPr/>
            <p:nvPr/>
          </p:nvSpPr>
          <p:spPr>
            <a:xfrm>
              <a:off x="1538175" y="1254400"/>
              <a:ext cx="17725" cy="163925"/>
            </a:xfrm>
            <a:custGeom>
              <a:avLst/>
              <a:gdLst/>
              <a:ahLst/>
              <a:cxnLst/>
              <a:rect l="l" t="t" r="r" b="b"/>
              <a:pathLst>
                <a:path w="709" h="6557" extrusionOk="0">
                  <a:moveTo>
                    <a:pt x="190" y="1"/>
                  </a:moveTo>
                  <a:cubicBezTo>
                    <a:pt x="122" y="1"/>
                    <a:pt x="61" y="43"/>
                    <a:pt x="27" y="153"/>
                  </a:cubicBezTo>
                  <a:cubicBezTo>
                    <a:pt x="0" y="239"/>
                    <a:pt x="2" y="338"/>
                    <a:pt x="3" y="433"/>
                  </a:cubicBezTo>
                  <a:cubicBezTo>
                    <a:pt x="23" y="2033"/>
                    <a:pt x="44"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70"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9" name="Google Shape;1129;p28"/>
            <p:cNvSpPr/>
            <p:nvPr/>
          </p:nvSpPr>
          <p:spPr>
            <a:xfrm>
              <a:off x="1570425" y="1254400"/>
              <a:ext cx="17725" cy="163925"/>
            </a:xfrm>
            <a:custGeom>
              <a:avLst/>
              <a:gdLst/>
              <a:ahLst/>
              <a:cxnLst/>
              <a:rect l="l" t="t" r="r" b="b"/>
              <a:pathLst>
                <a:path w="709" h="6557" extrusionOk="0">
                  <a:moveTo>
                    <a:pt x="190" y="1"/>
                  </a:moveTo>
                  <a:cubicBezTo>
                    <a:pt x="122" y="1"/>
                    <a:pt x="60" y="43"/>
                    <a:pt x="27" y="153"/>
                  </a:cubicBezTo>
                  <a:cubicBezTo>
                    <a:pt x="0" y="239"/>
                    <a:pt x="2" y="338"/>
                    <a:pt x="3" y="433"/>
                  </a:cubicBezTo>
                  <a:cubicBezTo>
                    <a:pt x="23" y="2033"/>
                    <a:pt x="43" y="3634"/>
                    <a:pt x="62" y="5233"/>
                  </a:cubicBezTo>
                  <a:cubicBezTo>
                    <a:pt x="66" y="5539"/>
                    <a:pt x="72" y="6136"/>
                    <a:pt x="169" y="6398"/>
                  </a:cubicBezTo>
                  <a:cubicBezTo>
                    <a:pt x="212" y="6513"/>
                    <a:pt x="279"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0" name="Google Shape;1130;p28"/>
            <p:cNvSpPr/>
            <p:nvPr/>
          </p:nvSpPr>
          <p:spPr>
            <a:xfrm>
              <a:off x="16026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5" y="6397"/>
                  </a:cubicBezTo>
                  <a:cubicBezTo>
                    <a:pt x="709" y="4554"/>
                    <a:pt x="646" y="2710"/>
                    <a:pt x="583" y="869"/>
                  </a:cubicBezTo>
                  <a:cubicBezTo>
                    <a:pt x="577" y="664"/>
                    <a:pt x="570" y="453"/>
                    <a:pt x="506"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1" name="Google Shape;1131;p28"/>
            <p:cNvSpPr/>
            <p:nvPr/>
          </p:nvSpPr>
          <p:spPr>
            <a:xfrm>
              <a:off x="1634900" y="1254400"/>
              <a:ext cx="17700" cy="163925"/>
            </a:xfrm>
            <a:custGeom>
              <a:avLst/>
              <a:gdLst/>
              <a:ahLst/>
              <a:cxnLst/>
              <a:rect l="l" t="t" r="r" b="b"/>
              <a:pathLst>
                <a:path w="708" h="6557" extrusionOk="0">
                  <a:moveTo>
                    <a:pt x="189" y="1"/>
                  </a:moveTo>
                  <a:cubicBezTo>
                    <a:pt x="121" y="1"/>
                    <a:pt x="60" y="43"/>
                    <a:pt x="27" y="153"/>
                  </a:cubicBezTo>
                  <a:cubicBezTo>
                    <a:pt x="0" y="239"/>
                    <a:pt x="1" y="338"/>
                    <a:pt x="2" y="433"/>
                  </a:cubicBezTo>
                  <a:cubicBezTo>
                    <a:pt x="22" y="2033"/>
                    <a:pt x="42" y="3634"/>
                    <a:pt x="62" y="5233"/>
                  </a:cubicBezTo>
                  <a:cubicBezTo>
                    <a:pt x="66" y="5539"/>
                    <a:pt x="71" y="6136"/>
                    <a:pt x="170" y="6398"/>
                  </a:cubicBezTo>
                  <a:cubicBezTo>
                    <a:pt x="213" y="6513"/>
                    <a:pt x="279" y="6556"/>
                    <a:pt x="355" y="6556"/>
                  </a:cubicBezTo>
                  <a:cubicBezTo>
                    <a:pt x="451" y="6556"/>
                    <a:pt x="562" y="6485"/>
                    <a:pt x="655" y="6397"/>
                  </a:cubicBezTo>
                  <a:cubicBezTo>
                    <a:pt x="708" y="4554"/>
                    <a:pt x="645" y="2710"/>
                    <a:pt x="583" y="869"/>
                  </a:cubicBezTo>
                  <a:cubicBezTo>
                    <a:pt x="576" y="664"/>
                    <a:pt x="569" y="453"/>
                    <a:pt x="505" y="276"/>
                  </a:cubicBezTo>
                  <a:cubicBezTo>
                    <a:pt x="455"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2" name="Google Shape;1132;p28"/>
            <p:cNvSpPr/>
            <p:nvPr/>
          </p:nvSpPr>
          <p:spPr>
            <a:xfrm>
              <a:off x="1667125" y="1254400"/>
              <a:ext cx="17725" cy="163925"/>
            </a:xfrm>
            <a:custGeom>
              <a:avLst/>
              <a:gdLst/>
              <a:ahLst/>
              <a:cxnLst/>
              <a:rect l="l" t="t" r="r" b="b"/>
              <a:pathLst>
                <a:path w="709" h="6557" extrusionOk="0">
                  <a:moveTo>
                    <a:pt x="189" y="1"/>
                  </a:moveTo>
                  <a:cubicBezTo>
                    <a:pt x="121" y="1"/>
                    <a:pt x="60" y="43"/>
                    <a:pt x="27" y="153"/>
                  </a:cubicBezTo>
                  <a:cubicBezTo>
                    <a:pt x="0" y="239"/>
                    <a:pt x="1" y="338"/>
                    <a:pt x="2" y="433"/>
                  </a:cubicBezTo>
                  <a:cubicBezTo>
                    <a:pt x="23" y="2033"/>
                    <a:pt x="43" y="3634"/>
                    <a:pt x="62" y="5233"/>
                  </a:cubicBezTo>
                  <a:cubicBezTo>
                    <a:pt x="66" y="5539"/>
                    <a:pt x="71" y="6136"/>
                    <a:pt x="170" y="6398"/>
                  </a:cubicBezTo>
                  <a:cubicBezTo>
                    <a:pt x="213" y="6513"/>
                    <a:pt x="280" y="6556"/>
                    <a:pt x="355" y="6556"/>
                  </a:cubicBezTo>
                  <a:cubicBezTo>
                    <a:pt x="452" y="6556"/>
                    <a:pt x="563" y="6485"/>
                    <a:pt x="655" y="6397"/>
                  </a:cubicBezTo>
                  <a:cubicBezTo>
                    <a:pt x="708" y="4554"/>
                    <a:pt x="645" y="2710"/>
                    <a:pt x="584" y="869"/>
                  </a:cubicBezTo>
                  <a:cubicBezTo>
                    <a:pt x="576" y="664"/>
                    <a:pt x="569" y="453"/>
                    <a:pt x="505"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3" name="Google Shape;1133;p28"/>
            <p:cNvSpPr/>
            <p:nvPr/>
          </p:nvSpPr>
          <p:spPr>
            <a:xfrm>
              <a:off x="16993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6" y="5539"/>
                    <a:pt x="72" y="6136"/>
                    <a:pt x="170" y="6398"/>
                  </a:cubicBezTo>
                  <a:cubicBezTo>
                    <a:pt x="213" y="6513"/>
                    <a:pt x="280"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4" name="Google Shape;1134;p28"/>
            <p:cNvSpPr/>
            <p:nvPr/>
          </p:nvSpPr>
          <p:spPr>
            <a:xfrm>
              <a:off x="1731575" y="1254400"/>
              <a:ext cx="17725" cy="163925"/>
            </a:xfrm>
            <a:custGeom>
              <a:avLst/>
              <a:gdLst/>
              <a:ahLst/>
              <a:cxnLst/>
              <a:rect l="l" t="t" r="r" b="b"/>
              <a:pathLst>
                <a:path w="709" h="6557" extrusionOk="0">
                  <a:moveTo>
                    <a:pt x="190"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6" y="6397"/>
                  </a:cubicBezTo>
                  <a:cubicBezTo>
                    <a:pt x="709" y="4554"/>
                    <a:pt x="646" y="2710"/>
                    <a:pt x="583" y="869"/>
                  </a:cubicBezTo>
                  <a:cubicBezTo>
                    <a:pt x="577" y="664"/>
                    <a:pt x="570" y="453"/>
                    <a:pt x="506" y="276"/>
                  </a:cubicBezTo>
                  <a:cubicBezTo>
                    <a:pt x="456" y="138"/>
                    <a:pt x="311"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5" name="Google Shape;1135;p28"/>
            <p:cNvSpPr/>
            <p:nvPr/>
          </p:nvSpPr>
          <p:spPr>
            <a:xfrm>
              <a:off x="1763750" y="1254400"/>
              <a:ext cx="17750" cy="163925"/>
            </a:xfrm>
            <a:custGeom>
              <a:avLst/>
              <a:gdLst/>
              <a:ahLst/>
              <a:cxnLst/>
              <a:rect l="l" t="t" r="r" b="b"/>
              <a:pathLst>
                <a:path w="710" h="6557" extrusionOk="0">
                  <a:moveTo>
                    <a:pt x="191" y="1"/>
                  </a:moveTo>
                  <a:cubicBezTo>
                    <a:pt x="123" y="1"/>
                    <a:pt x="61" y="43"/>
                    <a:pt x="28" y="153"/>
                  </a:cubicBezTo>
                  <a:cubicBezTo>
                    <a:pt x="1" y="239"/>
                    <a:pt x="3" y="338"/>
                    <a:pt x="4" y="433"/>
                  </a:cubicBezTo>
                  <a:cubicBezTo>
                    <a:pt x="24" y="2033"/>
                    <a:pt x="43" y="3634"/>
                    <a:pt x="64" y="5233"/>
                  </a:cubicBezTo>
                  <a:cubicBezTo>
                    <a:pt x="68" y="5539"/>
                    <a:pt x="73" y="6136"/>
                    <a:pt x="171" y="6398"/>
                  </a:cubicBezTo>
                  <a:cubicBezTo>
                    <a:pt x="214" y="6513"/>
                    <a:pt x="281" y="6556"/>
                    <a:pt x="357" y="6556"/>
                  </a:cubicBezTo>
                  <a:cubicBezTo>
                    <a:pt x="453" y="6556"/>
                    <a:pt x="564" y="6485"/>
                    <a:pt x="657" y="6397"/>
                  </a:cubicBezTo>
                  <a:cubicBezTo>
                    <a:pt x="710" y="4554"/>
                    <a:pt x="647" y="2710"/>
                    <a:pt x="585" y="869"/>
                  </a:cubicBezTo>
                  <a:cubicBezTo>
                    <a:pt x="578" y="664"/>
                    <a:pt x="571" y="453"/>
                    <a:pt x="506" y="276"/>
                  </a:cubicBezTo>
                  <a:cubicBezTo>
                    <a:pt x="457" y="138"/>
                    <a:pt x="313" y="1"/>
                    <a:pt x="191"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6" name="Google Shape;1136;p28"/>
            <p:cNvSpPr/>
            <p:nvPr/>
          </p:nvSpPr>
          <p:spPr>
            <a:xfrm>
              <a:off x="1796000" y="1254400"/>
              <a:ext cx="17750" cy="163925"/>
            </a:xfrm>
            <a:custGeom>
              <a:avLst/>
              <a:gdLst/>
              <a:ahLst/>
              <a:cxnLst/>
              <a:rect l="l" t="t" r="r" b="b"/>
              <a:pathLst>
                <a:path w="710" h="6557" extrusionOk="0">
                  <a:moveTo>
                    <a:pt x="190" y="1"/>
                  </a:moveTo>
                  <a:cubicBezTo>
                    <a:pt x="122" y="1"/>
                    <a:pt x="61" y="43"/>
                    <a:pt x="27" y="153"/>
                  </a:cubicBezTo>
                  <a:cubicBezTo>
                    <a:pt x="0" y="239"/>
                    <a:pt x="1" y="338"/>
                    <a:pt x="3"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6"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7" name="Google Shape;1137;p28"/>
            <p:cNvSpPr/>
            <p:nvPr/>
          </p:nvSpPr>
          <p:spPr>
            <a:xfrm>
              <a:off x="1828225" y="1254400"/>
              <a:ext cx="17700" cy="163925"/>
            </a:xfrm>
            <a:custGeom>
              <a:avLst/>
              <a:gdLst/>
              <a:ahLst/>
              <a:cxnLst/>
              <a:rect l="l" t="t" r="r" b="b"/>
              <a:pathLst>
                <a:path w="708" h="6557" extrusionOk="0">
                  <a:moveTo>
                    <a:pt x="190" y="1"/>
                  </a:moveTo>
                  <a:cubicBezTo>
                    <a:pt x="122" y="1"/>
                    <a:pt x="61" y="43"/>
                    <a:pt x="27" y="153"/>
                  </a:cubicBezTo>
                  <a:cubicBezTo>
                    <a:pt x="1" y="239"/>
                    <a:pt x="3" y="338"/>
                    <a:pt x="3" y="433"/>
                  </a:cubicBezTo>
                  <a:cubicBezTo>
                    <a:pt x="22" y="2033"/>
                    <a:pt x="42" y="3634"/>
                    <a:pt x="62" y="5233"/>
                  </a:cubicBezTo>
                  <a:cubicBezTo>
                    <a:pt x="65" y="5539"/>
                    <a:pt x="72" y="6136"/>
                    <a:pt x="169" y="6398"/>
                  </a:cubicBezTo>
                  <a:cubicBezTo>
                    <a:pt x="212" y="6513"/>
                    <a:pt x="279" y="6556"/>
                    <a:pt x="355" y="6556"/>
                  </a:cubicBezTo>
                  <a:cubicBezTo>
                    <a:pt x="451" y="6556"/>
                    <a:pt x="562" y="6485"/>
                    <a:pt x="654" y="6397"/>
                  </a:cubicBezTo>
                  <a:cubicBezTo>
                    <a:pt x="707" y="4554"/>
                    <a:pt x="646" y="2710"/>
                    <a:pt x="583" y="869"/>
                  </a:cubicBezTo>
                  <a:cubicBezTo>
                    <a:pt x="577" y="664"/>
                    <a:pt x="568"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8" name="Google Shape;1138;p28"/>
            <p:cNvSpPr/>
            <p:nvPr/>
          </p:nvSpPr>
          <p:spPr>
            <a:xfrm>
              <a:off x="1860450" y="1254400"/>
              <a:ext cx="17750" cy="163925"/>
            </a:xfrm>
            <a:custGeom>
              <a:avLst/>
              <a:gdLst/>
              <a:ahLst/>
              <a:cxnLst/>
              <a:rect l="l" t="t" r="r" b="b"/>
              <a:pathLst>
                <a:path w="710" h="6557" extrusionOk="0">
                  <a:moveTo>
                    <a:pt x="190" y="1"/>
                  </a:moveTo>
                  <a:cubicBezTo>
                    <a:pt x="122" y="1"/>
                    <a:pt x="61" y="43"/>
                    <a:pt x="27" y="153"/>
                  </a:cubicBezTo>
                  <a:cubicBezTo>
                    <a:pt x="1" y="239"/>
                    <a:pt x="3" y="338"/>
                    <a:pt x="4" y="433"/>
                  </a:cubicBezTo>
                  <a:cubicBezTo>
                    <a:pt x="24" y="2033"/>
                    <a:pt x="43" y="3634"/>
                    <a:pt x="63" y="5233"/>
                  </a:cubicBezTo>
                  <a:cubicBezTo>
                    <a:pt x="68" y="5539"/>
                    <a:pt x="73" y="6136"/>
                    <a:pt x="171" y="6398"/>
                  </a:cubicBezTo>
                  <a:cubicBezTo>
                    <a:pt x="214" y="6513"/>
                    <a:pt x="281" y="6556"/>
                    <a:pt x="356" y="6556"/>
                  </a:cubicBezTo>
                  <a:cubicBezTo>
                    <a:pt x="453" y="6556"/>
                    <a:pt x="564" y="6485"/>
                    <a:pt x="657" y="6397"/>
                  </a:cubicBezTo>
                  <a:cubicBezTo>
                    <a:pt x="710" y="4554"/>
                    <a:pt x="647" y="2710"/>
                    <a:pt x="584" y="869"/>
                  </a:cubicBezTo>
                  <a:cubicBezTo>
                    <a:pt x="578" y="664"/>
                    <a:pt x="571" y="453"/>
                    <a:pt x="507"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9" name="Google Shape;1139;p28"/>
            <p:cNvSpPr/>
            <p:nvPr/>
          </p:nvSpPr>
          <p:spPr>
            <a:xfrm>
              <a:off x="1892700" y="1254400"/>
              <a:ext cx="17725" cy="163925"/>
            </a:xfrm>
            <a:custGeom>
              <a:avLst/>
              <a:gdLst/>
              <a:ahLst/>
              <a:cxnLst/>
              <a:rect l="l" t="t" r="r" b="b"/>
              <a:pathLst>
                <a:path w="709" h="6557" extrusionOk="0">
                  <a:moveTo>
                    <a:pt x="189" y="1"/>
                  </a:moveTo>
                  <a:cubicBezTo>
                    <a:pt x="121" y="1"/>
                    <a:pt x="60" y="43"/>
                    <a:pt x="27" y="153"/>
                  </a:cubicBezTo>
                  <a:cubicBezTo>
                    <a:pt x="0" y="239"/>
                    <a:pt x="1" y="338"/>
                    <a:pt x="3" y="433"/>
                  </a:cubicBezTo>
                  <a:cubicBezTo>
                    <a:pt x="22" y="2033"/>
                    <a:pt x="43"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69" y="453"/>
                    <a:pt x="505" y="276"/>
                  </a:cubicBezTo>
                  <a:cubicBezTo>
                    <a:pt x="456" y="138"/>
                    <a:pt x="312"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0" name="Google Shape;1140;p28"/>
            <p:cNvSpPr/>
            <p:nvPr/>
          </p:nvSpPr>
          <p:spPr>
            <a:xfrm>
              <a:off x="1924925" y="1254400"/>
              <a:ext cx="17750" cy="163925"/>
            </a:xfrm>
            <a:custGeom>
              <a:avLst/>
              <a:gdLst/>
              <a:ahLst/>
              <a:cxnLst/>
              <a:rect l="l" t="t" r="r" b="b"/>
              <a:pathLst>
                <a:path w="710" h="6557" extrusionOk="0">
                  <a:moveTo>
                    <a:pt x="190" y="1"/>
                  </a:moveTo>
                  <a:cubicBezTo>
                    <a:pt x="122" y="1"/>
                    <a:pt x="60" y="43"/>
                    <a:pt x="27" y="153"/>
                  </a:cubicBezTo>
                  <a:cubicBezTo>
                    <a:pt x="0" y="239"/>
                    <a:pt x="2" y="338"/>
                    <a:pt x="4"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7"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1" name="Google Shape;1141;p28"/>
            <p:cNvSpPr/>
            <p:nvPr/>
          </p:nvSpPr>
          <p:spPr>
            <a:xfrm>
              <a:off x="1957150" y="1254400"/>
              <a:ext cx="17750" cy="163925"/>
            </a:xfrm>
            <a:custGeom>
              <a:avLst/>
              <a:gdLst/>
              <a:ahLst/>
              <a:cxnLst/>
              <a:rect l="l" t="t" r="r" b="b"/>
              <a:pathLst>
                <a:path w="710" h="6557" extrusionOk="0">
                  <a:moveTo>
                    <a:pt x="190" y="1"/>
                  </a:moveTo>
                  <a:cubicBezTo>
                    <a:pt x="122" y="1"/>
                    <a:pt x="61" y="43"/>
                    <a:pt x="27" y="153"/>
                  </a:cubicBezTo>
                  <a:cubicBezTo>
                    <a:pt x="1" y="239"/>
                    <a:pt x="2" y="338"/>
                    <a:pt x="4" y="433"/>
                  </a:cubicBezTo>
                  <a:cubicBezTo>
                    <a:pt x="23" y="2033"/>
                    <a:pt x="43" y="3634"/>
                    <a:pt x="63" y="5233"/>
                  </a:cubicBezTo>
                  <a:cubicBezTo>
                    <a:pt x="67" y="5539"/>
                    <a:pt x="73" y="6136"/>
                    <a:pt x="170" y="6398"/>
                  </a:cubicBezTo>
                  <a:cubicBezTo>
                    <a:pt x="214" y="6513"/>
                    <a:pt x="281" y="6556"/>
                    <a:pt x="356" y="6556"/>
                  </a:cubicBezTo>
                  <a:cubicBezTo>
                    <a:pt x="453" y="6556"/>
                    <a:pt x="564" y="6485"/>
                    <a:pt x="656" y="6397"/>
                  </a:cubicBezTo>
                  <a:cubicBezTo>
                    <a:pt x="709" y="4554"/>
                    <a:pt x="647" y="2710"/>
                    <a:pt x="584" y="869"/>
                  </a:cubicBezTo>
                  <a:cubicBezTo>
                    <a:pt x="578" y="664"/>
                    <a:pt x="569"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2" name="Google Shape;1142;p28"/>
            <p:cNvSpPr/>
            <p:nvPr/>
          </p:nvSpPr>
          <p:spPr>
            <a:xfrm>
              <a:off x="1510075" y="1181650"/>
              <a:ext cx="457400" cy="82575"/>
            </a:xfrm>
            <a:custGeom>
              <a:avLst/>
              <a:gdLst/>
              <a:ahLst/>
              <a:cxnLst/>
              <a:rect l="l" t="t" r="r" b="b"/>
              <a:pathLst>
                <a:path w="18296" h="3303" extrusionOk="0">
                  <a:moveTo>
                    <a:pt x="16624" y="0"/>
                  </a:moveTo>
                  <a:cubicBezTo>
                    <a:pt x="15573" y="13"/>
                    <a:pt x="14475" y="17"/>
                    <a:pt x="13354" y="17"/>
                  </a:cubicBezTo>
                  <a:cubicBezTo>
                    <a:pt x="11309" y="17"/>
                    <a:pt x="9190" y="3"/>
                    <a:pt x="7144" y="3"/>
                  </a:cubicBezTo>
                  <a:cubicBezTo>
                    <a:pt x="6005" y="3"/>
                    <a:pt x="4888" y="7"/>
                    <a:pt x="3820" y="20"/>
                  </a:cubicBezTo>
                  <a:cubicBezTo>
                    <a:pt x="3116" y="30"/>
                    <a:pt x="2436" y="116"/>
                    <a:pt x="1757" y="304"/>
                  </a:cubicBezTo>
                  <a:cubicBezTo>
                    <a:pt x="1171" y="1194"/>
                    <a:pt x="585" y="2084"/>
                    <a:pt x="0" y="2976"/>
                  </a:cubicBezTo>
                  <a:cubicBezTo>
                    <a:pt x="2405" y="3210"/>
                    <a:pt x="4841" y="3302"/>
                    <a:pt x="7284" y="3302"/>
                  </a:cubicBezTo>
                  <a:cubicBezTo>
                    <a:pt x="10965" y="3302"/>
                    <a:pt x="14663" y="3093"/>
                    <a:pt x="18295" y="2846"/>
                  </a:cubicBezTo>
                  <a:cubicBezTo>
                    <a:pt x="17729" y="1732"/>
                    <a:pt x="17287" y="996"/>
                    <a:pt x="16624"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3" name="Google Shape;1143;p28"/>
            <p:cNvSpPr/>
            <p:nvPr/>
          </p:nvSpPr>
          <p:spPr>
            <a:xfrm>
              <a:off x="1492875" y="1246475"/>
              <a:ext cx="487300" cy="29450"/>
            </a:xfrm>
            <a:custGeom>
              <a:avLst/>
              <a:gdLst/>
              <a:ahLst/>
              <a:cxnLst/>
              <a:rect l="l" t="t" r="r" b="b"/>
              <a:pathLst>
                <a:path w="19492" h="1178" extrusionOk="0">
                  <a:moveTo>
                    <a:pt x="16627" y="1"/>
                  </a:moveTo>
                  <a:cubicBezTo>
                    <a:pt x="12727" y="1"/>
                    <a:pt x="8979" y="136"/>
                    <a:pt x="4586" y="136"/>
                  </a:cubicBezTo>
                  <a:cubicBezTo>
                    <a:pt x="3744" y="136"/>
                    <a:pt x="2879" y="131"/>
                    <a:pt x="1984" y="119"/>
                  </a:cubicBezTo>
                  <a:cubicBezTo>
                    <a:pt x="1875" y="118"/>
                    <a:pt x="1767" y="117"/>
                    <a:pt x="1659" y="117"/>
                  </a:cubicBezTo>
                  <a:cubicBezTo>
                    <a:pt x="1091" y="117"/>
                    <a:pt x="536" y="151"/>
                    <a:pt x="1" y="354"/>
                  </a:cubicBezTo>
                  <a:lnTo>
                    <a:pt x="1" y="1090"/>
                  </a:lnTo>
                  <a:cubicBezTo>
                    <a:pt x="2082" y="1152"/>
                    <a:pt x="4176" y="1177"/>
                    <a:pt x="6278" y="1177"/>
                  </a:cubicBezTo>
                  <a:cubicBezTo>
                    <a:pt x="10625" y="1177"/>
                    <a:pt x="15005" y="1068"/>
                    <a:pt x="19375" y="944"/>
                  </a:cubicBezTo>
                  <a:cubicBezTo>
                    <a:pt x="19409" y="804"/>
                    <a:pt x="19492" y="395"/>
                    <a:pt x="19456" y="253"/>
                  </a:cubicBezTo>
                  <a:cubicBezTo>
                    <a:pt x="19419" y="112"/>
                    <a:pt x="19298" y="25"/>
                    <a:pt x="19153" y="22"/>
                  </a:cubicBezTo>
                  <a:cubicBezTo>
                    <a:pt x="18299" y="7"/>
                    <a:pt x="17460" y="1"/>
                    <a:pt x="16627"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4" name="Google Shape;1144;p28"/>
            <p:cNvSpPr/>
            <p:nvPr/>
          </p:nvSpPr>
          <p:spPr>
            <a:xfrm>
              <a:off x="1525450" y="1248250"/>
              <a:ext cx="429750" cy="5600"/>
            </a:xfrm>
            <a:custGeom>
              <a:avLst/>
              <a:gdLst/>
              <a:ahLst/>
              <a:cxnLst/>
              <a:rect l="l" t="t" r="r" b="b"/>
              <a:pathLst>
                <a:path w="17190" h="224" extrusionOk="0">
                  <a:moveTo>
                    <a:pt x="16505" y="1"/>
                  </a:moveTo>
                  <a:cubicBezTo>
                    <a:pt x="14493" y="1"/>
                    <a:pt x="12482" y="33"/>
                    <a:pt x="10471" y="40"/>
                  </a:cubicBezTo>
                  <a:cubicBezTo>
                    <a:pt x="8244" y="46"/>
                    <a:pt x="6017" y="70"/>
                    <a:pt x="3791" y="84"/>
                  </a:cubicBezTo>
                  <a:cubicBezTo>
                    <a:pt x="3176" y="88"/>
                    <a:pt x="2559" y="93"/>
                    <a:pt x="1944" y="102"/>
                  </a:cubicBezTo>
                  <a:cubicBezTo>
                    <a:pt x="1877" y="102"/>
                    <a:pt x="1810" y="103"/>
                    <a:pt x="1743" y="103"/>
                  </a:cubicBezTo>
                  <a:cubicBezTo>
                    <a:pt x="1527" y="103"/>
                    <a:pt x="1308" y="100"/>
                    <a:pt x="1090" y="100"/>
                  </a:cubicBezTo>
                  <a:cubicBezTo>
                    <a:pt x="732" y="100"/>
                    <a:pt x="374" y="108"/>
                    <a:pt x="24" y="151"/>
                  </a:cubicBezTo>
                  <a:cubicBezTo>
                    <a:pt x="1" y="155"/>
                    <a:pt x="1" y="186"/>
                    <a:pt x="24" y="189"/>
                  </a:cubicBezTo>
                  <a:cubicBezTo>
                    <a:pt x="268" y="215"/>
                    <a:pt x="515" y="223"/>
                    <a:pt x="763" y="223"/>
                  </a:cubicBezTo>
                  <a:cubicBezTo>
                    <a:pt x="1086" y="223"/>
                    <a:pt x="1411" y="210"/>
                    <a:pt x="1729" y="209"/>
                  </a:cubicBezTo>
                  <a:cubicBezTo>
                    <a:pt x="2275" y="206"/>
                    <a:pt x="2820" y="204"/>
                    <a:pt x="3365" y="199"/>
                  </a:cubicBezTo>
                  <a:cubicBezTo>
                    <a:pt x="4477" y="189"/>
                    <a:pt x="5591" y="179"/>
                    <a:pt x="6704" y="168"/>
                  </a:cubicBezTo>
                  <a:cubicBezTo>
                    <a:pt x="8931" y="149"/>
                    <a:pt x="11157" y="115"/>
                    <a:pt x="13384" y="97"/>
                  </a:cubicBezTo>
                  <a:cubicBezTo>
                    <a:pt x="14640" y="87"/>
                    <a:pt x="15894" y="87"/>
                    <a:pt x="17151" y="61"/>
                  </a:cubicBezTo>
                  <a:cubicBezTo>
                    <a:pt x="17189" y="61"/>
                    <a:pt x="17189" y="2"/>
                    <a:pt x="17151" y="2"/>
                  </a:cubicBezTo>
                  <a:cubicBezTo>
                    <a:pt x="16935" y="1"/>
                    <a:pt x="16720" y="1"/>
                    <a:pt x="16505"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5" name="Google Shape;1145;p28"/>
            <p:cNvSpPr/>
            <p:nvPr/>
          </p:nvSpPr>
          <p:spPr>
            <a:xfrm>
              <a:off x="1872000" y="1187775"/>
              <a:ext cx="45375" cy="62950"/>
            </a:xfrm>
            <a:custGeom>
              <a:avLst/>
              <a:gdLst/>
              <a:ahLst/>
              <a:cxnLst/>
              <a:rect l="l" t="t" r="r" b="b"/>
              <a:pathLst>
                <a:path w="1815" h="2518" extrusionOk="0">
                  <a:moveTo>
                    <a:pt x="1754" y="0"/>
                  </a:moveTo>
                  <a:cubicBezTo>
                    <a:pt x="1743" y="0"/>
                    <a:pt x="1732" y="4"/>
                    <a:pt x="1722" y="12"/>
                  </a:cubicBezTo>
                  <a:cubicBezTo>
                    <a:pt x="1626" y="92"/>
                    <a:pt x="1551" y="206"/>
                    <a:pt x="1474" y="304"/>
                  </a:cubicBezTo>
                  <a:cubicBezTo>
                    <a:pt x="1405" y="390"/>
                    <a:pt x="1337" y="476"/>
                    <a:pt x="1272" y="564"/>
                  </a:cubicBezTo>
                  <a:cubicBezTo>
                    <a:pt x="1117" y="767"/>
                    <a:pt x="966" y="973"/>
                    <a:pt x="821" y="1182"/>
                  </a:cubicBezTo>
                  <a:cubicBezTo>
                    <a:pt x="533" y="1596"/>
                    <a:pt x="260" y="2020"/>
                    <a:pt x="16" y="2460"/>
                  </a:cubicBezTo>
                  <a:cubicBezTo>
                    <a:pt x="0" y="2491"/>
                    <a:pt x="26" y="2518"/>
                    <a:pt x="51" y="2518"/>
                  </a:cubicBezTo>
                  <a:cubicBezTo>
                    <a:pt x="63" y="2518"/>
                    <a:pt x="75" y="2512"/>
                    <a:pt x="83" y="2499"/>
                  </a:cubicBezTo>
                  <a:cubicBezTo>
                    <a:pt x="348" y="2080"/>
                    <a:pt x="618" y="1662"/>
                    <a:pt x="904" y="1258"/>
                  </a:cubicBezTo>
                  <a:cubicBezTo>
                    <a:pt x="1043" y="1061"/>
                    <a:pt x="1187" y="867"/>
                    <a:pt x="1331" y="675"/>
                  </a:cubicBezTo>
                  <a:cubicBezTo>
                    <a:pt x="1413" y="565"/>
                    <a:pt x="1498" y="455"/>
                    <a:pt x="1584" y="346"/>
                  </a:cubicBezTo>
                  <a:cubicBezTo>
                    <a:pt x="1655" y="256"/>
                    <a:pt x="1741" y="168"/>
                    <a:pt x="1796" y="66"/>
                  </a:cubicBezTo>
                  <a:cubicBezTo>
                    <a:pt x="1814" y="31"/>
                    <a:pt x="1786" y="0"/>
                    <a:pt x="175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6" name="Google Shape;1146;p28"/>
            <p:cNvSpPr/>
            <p:nvPr/>
          </p:nvSpPr>
          <p:spPr>
            <a:xfrm>
              <a:off x="1913225" y="1204625"/>
              <a:ext cx="17675" cy="32450"/>
            </a:xfrm>
            <a:custGeom>
              <a:avLst/>
              <a:gdLst/>
              <a:ahLst/>
              <a:cxnLst/>
              <a:rect l="l" t="t" r="r" b="b"/>
              <a:pathLst>
                <a:path w="707" h="1298" extrusionOk="0">
                  <a:moveTo>
                    <a:pt x="396" y="69"/>
                  </a:moveTo>
                  <a:cubicBezTo>
                    <a:pt x="458" y="69"/>
                    <a:pt x="518" y="108"/>
                    <a:pt x="556" y="170"/>
                  </a:cubicBezTo>
                  <a:cubicBezTo>
                    <a:pt x="612" y="260"/>
                    <a:pt x="625" y="380"/>
                    <a:pt x="633" y="483"/>
                  </a:cubicBezTo>
                  <a:cubicBezTo>
                    <a:pt x="649" y="680"/>
                    <a:pt x="631" y="914"/>
                    <a:pt x="536" y="1090"/>
                  </a:cubicBezTo>
                  <a:cubicBezTo>
                    <a:pt x="494" y="1171"/>
                    <a:pt x="412" y="1247"/>
                    <a:pt x="320" y="1247"/>
                  </a:cubicBezTo>
                  <a:cubicBezTo>
                    <a:pt x="302" y="1247"/>
                    <a:pt x="283" y="1244"/>
                    <a:pt x="265" y="1237"/>
                  </a:cubicBezTo>
                  <a:cubicBezTo>
                    <a:pt x="260" y="1236"/>
                    <a:pt x="258" y="1233"/>
                    <a:pt x="254" y="1232"/>
                  </a:cubicBezTo>
                  <a:cubicBezTo>
                    <a:pt x="90" y="1120"/>
                    <a:pt x="105" y="868"/>
                    <a:pt x="120" y="692"/>
                  </a:cubicBezTo>
                  <a:cubicBezTo>
                    <a:pt x="129" y="584"/>
                    <a:pt x="147" y="475"/>
                    <a:pt x="169" y="368"/>
                  </a:cubicBezTo>
                  <a:cubicBezTo>
                    <a:pt x="188" y="276"/>
                    <a:pt x="214" y="168"/>
                    <a:pt x="292" y="107"/>
                  </a:cubicBezTo>
                  <a:cubicBezTo>
                    <a:pt x="326" y="81"/>
                    <a:pt x="361" y="69"/>
                    <a:pt x="396" y="69"/>
                  </a:cubicBezTo>
                  <a:close/>
                  <a:moveTo>
                    <a:pt x="398" y="0"/>
                  </a:moveTo>
                  <a:cubicBezTo>
                    <a:pt x="141" y="0"/>
                    <a:pt x="83" y="365"/>
                    <a:pt x="57" y="554"/>
                  </a:cubicBezTo>
                  <a:cubicBezTo>
                    <a:pt x="31" y="733"/>
                    <a:pt x="0" y="990"/>
                    <a:pt x="106" y="1154"/>
                  </a:cubicBezTo>
                  <a:cubicBezTo>
                    <a:pt x="123" y="1187"/>
                    <a:pt x="145" y="1218"/>
                    <a:pt x="175" y="1244"/>
                  </a:cubicBezTo>
                  <a:cubicBezTo>
                    <a:pt x="220" y="1280"/>
                    <a:pt x="272" y="1298"/>
                    <a:pt x="324" y="1298"/>
                  </a:cubicBezTo>
                  <a:cubicBezTo>
                    <a:pt x="369" y="1298"/>
                    <a:pt x="414" y="1285"/>
                    <a:pt x="456" y="1261"/>
                  </a:cubicBezTo>
                  <a:cubicBezTo>
                    <a:pt x="555" y="1206"/>
                    <a:pt x="609" y="1101"/>
                    <a:pt x="643" y="996"/>
                  </a:cubicBezTo>
                  <a:cubicBezTo>
                    <a:pt x="688" y="865"/>
                    <a:pt x="706" y="724"/>
                    <a:pt x="706" y="586"/>
                  </a:cubicBezTo>
                  <a:cubicBezTo>
                    <a:pt x="706" y="393"/>
                    <a:pt x="674" y="9"/>
                    <a:pt x="408" y="0"/>
                  </a:cubicBezTo>
                  <a:cubicBezTo>
                    <a:pt x="404" y="0"/>
                    <a:pt x="401" y="0"/>
                    <a:pt x="398"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147" name="Google Shape;1147;p28"/>
          <p:cNvSpPr/>
          <p:nvPr/>
        </p:nvSpPr>
        <p:spPr>
          <a:xfrm flipH="1">
            <a:off x="-11" y="4603504"/>
            <a:ext cx="9143977" cy="539997"/>
          </a:xfrm>
          <a:custGeom>
            <a:avLst/>
            <a:gdLst/>
            <a:ahLst/>
            <a:cxnLst/>
            <a:rect l="l" t="t" r="r" b="b"/>
            <a:pathLst>
              <a:path w="47089" h="3711" extrusionOk="0">
                <a:moveTo>
                  <a:pt x="6429" y="0"/>
                </a:moveTo>
                <a:cubicBezTo>
                  <a:pt x="1770" y="0"/>
                  <a:pt x="1" y="2013"/>
                  <a:pt x="1" y="2013"/>
                </a:cubicBezTo>
                <a:lnTo>
                  <a:pt x="1" y="3710"/>
                </a:lnTo>
                <a:lnTo>
                  <a:pt x="47088" y="3710"/>
                </a:lnTo>
                <a:lnTo>
                  <a:pt x="47088" y="1336"/>
                </a:lnTo>
                <a:cubicBezTo>
                  <a:pt x="47088" y="1336"/>
                  <a:pt x="46109" y="1360"/>
                  <a:pt x="44507" y="1360"/>
                </a:cubicBezTo>
                <a:cubicBezTo>
                  <a:pt x="41261" y="1360"/>
                  <a:pt x="35461" y="1259"/>
                  <a:pt x="30071" y="646"/>
                </a:cubicBezTo>
                <a:cubicBezTo>
                  <a:pt x="29209" y="548"/>
                  <a:pt x="28441" y="506"/>
                  <a:pt x="27744" y="506"/>
                </a:cubicBezTo>
                <a:cubicBezTo>
                  <a:pt x="23642" y="506"/>
                  <a:pt x="22029" y="1957"/>
                  <a:pt x="18479" y="1957"/>
                </a:cubicBezTo>
                <a:cubicBezTo>
                  <a:pt x="16999" y="1957"/>
                  <a:pt x="15182" y="1705"/>
                  <a:pt x="12708" y="991"/>
                </a:cubicBezTo>
                <a:cubicBezTo>
                  <a:pt x="10197" y="266"/>
                  <a:pt x="8123" y="0"/>
                  <a:pt x="6429"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1148"/>
        <p:cNvGrpSpPr/>
        <p:nvPr/>
      </p:nvGrpSpPr>
      <p:grpSpPr>
        <a:xfrm>
          <a:off x="0" y="0"/>
          <a:ext cx="0" cy="0"/>
          <a:chOff x="0" y="0"/>
          <a:chExt cx="0" cy="0"/>
        </a:xfrm>
      </p:grpSpPr>
      <p:grpSp>
        <p:nvGrpSpPr>
          <p:cNvPr id="1149" name="Google Shape;1149;p29"/>
          <p:cNvGrpSpPr/>
          <p:nvPr/>
        </p:nvGrpSpPr>
        <p:grpSpPr>
          <a:xfrm>
            <a:off x="-807700" y="-150494"/>
            <a:ext cx="11108498" cy="7146738"/>
            <a:chOff x="-807700" y="-150494"/>
            <a:chExt cx="11108498" cy="7146738"/>
          </a:xfrm>
        </p:grpSpPr>
        <p:sp>
          <p:nvSpPr>
            <p:cNvPr id="1150" name="Google Shape;1150;p29"/>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1" name="Google Shape;1151;p29"/>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2" name="Google Shape;1152;p29"/>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153" name="Google Shape;1153;p29"/>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1154" name="Google Shape;1154;p29"/>
          <p:cNvSpPr/>
          <p:nvPr/>
        </p:nvSpPr>
        <p:spPr>
          <a:xfrm>
            <a:off x="16" y="4371955"/>
            <a:ext cx="9143971" cy="771522"/>
          </a:xfrm>
          <a:custGeom>
            <a:avLst/>
            <a:gdLst/>
            <a:ahLst/>
            <a:cxnLst/>
            <a:rect l="l" t="t" r="r" b="b"/>
            <a:pathLst>
              <a:path w="43680" h="4804" extrusionOk="0">
                <a:moveTo>
                  <a:pt x="4860" y="1"/>
                </a:moveTo>
                <a:cubicBezTo>
                  <a:pt x="2683" y="1"/>
                  <a:pt x="0" y="1050"/>
                  <a:pt x="0" y="1050"/>
                </a:cubicBezTo>
                <a:lnTo>
                  <a:pt x="0" y="4803"/>
                </a:lnTo>
                <a:lnTo>
                  <a:pt x="43680" y="4803"/>
                </a:lnTo>
                <a:lnTo>
                  <a:pt x="43680" y="2297"/>
                </a:lnTo>
                <a:cubicBezTo>
                  <a:pt x="43680" y="2297"/>
                  <a:pt x="15546" y="1050"/>
                  <a:pt x="5439" y="28"/>
                </a:cubicBezTo>
                <a:cubicBezTo>
                  <a:pt x="5251" y="9"/>
                  <a:pt x="5058" y="1"/>
                  <a:pt x="4860"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55" name="Google Shape;1155;p29"/>
          <p:cNvGrpSpPr/>
          <p:nvPr/>
        </p:nvGrpSpPr>
        <p:grpSpPr>
          <a:xfrm>
            <a:off x="1472475" y="4133899"/>
            <a:ext cx="1476273" cy="1014151"/>
            <a:chOff x="151837" y="1574012"/>
            <a:chExt cx="1136206" cy="780536"/>
          </a:xfrm>
        </p:grpSpPr>
        <p:sp>
          <p:nvSpPr>
            <p:cNvPr id="1156" name="Google Shape;1156;p29"/>
            <p:cNvSpPr/>
            <p:nvPr/>
          </p:nvSpPr>
          <p:spPr>
            <a:xfrm>
              <a:off x="151837" y="1574012"/>
              <a:ext cx="1136206" cy="780536"/>
            </a:xfrm>
            <a:custGeom>
              <a:avLst/>
              <a:gdLst/>
              <a:ahLst/>
              <a:cxnLst/>
              <a:rect l="l" t="t" r="r" b="b"/>
              <a:pathLst>
                <a:path w="25221" h="17326" extrusionOk="0">
                  <a:moveTo>
                    <a:pt x="17324" y="1"/>
                  </a:moveTo>
                  <a:cubicBezTo>
                    <a:pt x="17217" y="1"/>
                    <a:pt x="17090" y="21"/>
                    <a:pt x="16937" y="67"/>
                  </a:cubicBezTo>
                  <a:cubicBezTo>
                    <a:pt x="15811" y="407"/>
                    <a:pt x="15744" y="1389"/>
                    <a:pt x="15744" y="1389"/>
                  </a:cubicBezTo>
                  <a:cubicBezTo>
                    <a:pt x="15744" y="1389"/>
                    <a:pt x="15440" y="906"/>
                    <a:pt x="14858" y="906"/>
                  </a:cubicBezTo>
                  <a:cubicBezTo>
                    <a:pt x="14695" y="906"/>
                    <a:pt x="14511" y="944"/>
                    <a:pt x="14306" y="1040"/>
                  </a:cubicBezTo>
                  <a:cubicBezTo>
                    <a:pt x="13367" y="1478"/>
                    <a:pt x="13488" y="2313"/>
                    <a:pt x="13488" y="2313"/>
                  </a:cubicBezTo>
                  <a:cubicBezTo>
                    <a:pt x="13488" y="2313"/>
                    <a:pt x="13409" y="1997"/>
                    <a:pt x="12925" y="1997"/>
                  </a:cubicBezTo>
                  <a:cubicBezTo>
                    <a:pt x="12806" y="1997"/>
                    <a:pt x="12662" y="2016"/>
                    <a:pt x="12488" y="2064"/>
                  </a:cubicBezTo>
                  <a:cubicBezTo>
                    <a:pt x="11612" y="2307"/>
                    <a:pt x="11482" y="3141"/>
                    <a:pt x="11482" y="3141"/>
                  </a:cubicBezTo>
                  <a:cubicBezTo>
                    <a:pt x="11482" y="3141"/>
                    <a:pt x="11264" y="2409"/>
                    <a:pt x="10598" y="2409"/>
                  </a:cubicBezTo>
                  <a:cubicBezTo>
                    <a:pt x="10472" y="2409"/>
                    <a:pt x="10331" y="2435"/>
                    <a:pt x="10172" y="2496"/>
                  </a:cubicBezTo>
                  <a:cubicBezTo>
                    <a:pt x="9420" y="2788"/>
                    <a:pt x="8911" y="4103"/>
                    <a:pt x="8703" y="4743"/>
                  </a:cubicBezTo>
                  <a:lnTo>
                    <a:pt x="8703" y="4743"/>
                  </a:lnTo>
                  <a:cubicBezTo>
                    <a:pt x="8735" y="4491"/>
                    <a:pt x="8664" y="4190"/>
                    <a:pt x="8164" y="4160"/>
                  </a:cubicBezTo>
                  <a:cubicBezTo>
                    <a:pt x="8146" y="4159"/>
                    <a:pt x="8127" y="4158"/>
                    <a:pt x="8109" y="4158"/>
                  </a:cubicBezTo>
                  <a:cubicBezTo>
                    <a:pt x="7273" y="4158"/>
                    <a:pt x="6908" y="5333"/>
                    <a:pt x="6908" y="5333"/>
                  </a:cubicBezTo>
                  <a:cubicBezTo>
                    <a:pt x="6908" y="5333"/>
                    <a:pt x="6818" y="4573"/>
                    <a:pt x="6238" y="4573"/>
                  </a:cubicBezTo>
                  <a:cubicBezTo>
                    <a:pt x="6143" y="4573"/>
                    <a:pt x="6034" y="4594"/>
                    <a:pt x="5910" y="4641"/>
                  </a:cubicBezTo>
                  <a:cubicBezTo>
                    <a:pt x="5033" y="4982"/>
                    <a:pt x="5527" y="6703"/>
                    <a:pt x="5527" y="6703"/>
                  </a:cubicBezTo>
                  <a:cubicBezTo>
                    <a:pt x="5527" y="6703"/>
                    <a:pt x="4870" y="5983"/>
                    <a:pt x="4282" y="5983"/>
                  </a:cubicBezTo>
                  <a:cubicBezTo>
                    <a:pt x="4217" y="5983"/>
                    <a:pt x="4153" y="5991"/>
                    <a:pt x="4091" y="6011"/>
                  </a:cubicBezTo>
                  <a:cubicBezTo>
                    <a:pt x="3465" y="6205"/>
                    <a:pt x="3648" y="7335"/>
                    <a:pt x="3648" y="7335"/>
                  </a:cubicBezTo>
                  <a:cubicBezTo>
                    <a:pt x="3648" y="7335"/>
                    <a:pt x="3550" y="7323"/>
                    <a:pt x="3396" y="7323"/>
                  </a:cubicBezTo>
                  <a:cubicBezTo>
                    <a:pt x="3001" y="7323"/>
                    <a:pt x="2239" y="7402"/>
                    <a:pt x="1831" y="7966"/>
                  </a:cubicBezTo>
                  <a:cubicBezTo>
                    <a:pt x="1265" y="8750"/>
                    <a:pt x="1888" y="9391"/>
                    <a:pt x="1888" y="9391"/>
                  </a:cubicBezTo>
                  <a:cubicBezTo>
                    <a:pt x="1888" y="9391"/>
                    <a:pt x="1012" y="9536"/>
                    <a:pt x="822" y="10075"/>
                  </a:cubicBezTo>
                  <a:cubicBezTo>
                    <a:pt x="633" y="10616"/>
                    <a:pt x="1320" y="10814"/>
                    <a:pt x="1320" y="10814"/>
                  </a:cubicBezTo>
                  <a:cubicBezTo>
                    <a:pt x="1320" y="10814"/>
                    <a:pt x="7" y="11006"/>
                    <a:pt x="2" y="11841"/>
                  </a:cubicBezTo>
                  <a:cubicBezTo>
                    <a:pt x="0" y="12677"/>
                    <a:pt x="1376" y="12780"/>
                    <a:pt x="1376" y="12780"/>
                  </a:cubicBezTo>
                  <a:cubicBezTo>
                    <a:pt x="1376" y="12780"/>
                    <a:pt x="185" y="13415"/>
                    <a:pt x="245" y="14102"/>
                  </a:cubicBezTo>
                  <a:cubicBezTo>
                    <a:pt x="291" y="14643"/>
                    <a:pt x="1074" y="14701"/>
                    <a:pt x="1408" y="14701"/>
                  </a:cubicBezTo>
                  <a:cubicBezTo>
                    <a:pt x="1499" y="14701"/>
                    <a:pt x="1556" y="14696"/>
                    <a:pt x="1556" y="14696"/>
                  </a:cubicBezTo>
                  <a:lnTo>
                    <a:pt x="1556" y="14696"/>
                  </a:lnTo>
                  <a:cubicBezTo>
                    <a:pt x="1556" y="14696"/>
                    <a:pt x="741" y="15038"/>
                    <a:pt x="802" y="15577"/>
                  </a:cubicBezTo>
                  <a:cubicBezTo>
                    <a:pt x="862" y="16118"/>
                    <a:pt x="2114" y="16368"/>
                    <a:pt x="2114" y="16368"/>
                  </a:cubicBezTo>
                  <a:cubicBezTo>
                    <a:pt x="2114" y="16368"/>
                    <a:pt x="1472" y="16938"/>
                    <a:pt x="1735" y="17251"/>
                  </a:cubicBezTo>
                  <a:cubicBezTo>
                    <a:pt x="4986" y="17265"/>
                    <a:pt x="20059" y="17325"/>
                    <a:pt x="20059" y="17325"/>
                  </a:cubicBezTo>
                  <a:cubicBezTo>
                    <a:pt x="20085" y="17325"/>
                    <a:pt x="20110" y="17325"/>
                    <a:pt x="20135" y="17325"/>
                  </a:cubicBezTo>
                  <a:cubicBezTo>
                    <a:pt x="24231" y="17325"/>
                    <a:pt x="22785" y="16058"/>
                    <a:pt x="22785" y="16058"/>
                  </a:cubicBezTo>
                  <a:cubicBezTo>
                    <a:pt x="22785" y="16058"/>
                    <a:pt x="23943" y="15768"/>
                    <a:pt x="23883" y="15080"/>
                  </a:cubicBezTo>
                  <a:cubicBezTo>
                    <a:pt x="23851" y="14707"/>
                    <a:pt x="23598" y="14622"/>
                    <a:pt x="23372" y="14622"/>
                  </a:cubicBezTo>
                  <a:cubicBezTo>
                    <a:pt x="23181" y="14622"/>
                    <a:pt x="23011" y="14683"/>
                    <a:pt x="23011" y="14683"/>
                  </a:cubicBezTo>
                  <a:cubicBezTo>
                    <a:pt x="23011" y="14683"/>
                    <a:pt x="23827" y="13850"/>
                    <a:pt x="23014" y="13504"/>
                  </a:cubicBezTo>
                  <a:cubicBezTo>
                    <a:pt x="22376" y="13232"/>
                    <a:pt x="21970" y="13203"/>
                    <a:pt x="21825" y="13203"/>
                  </a:cubicBezTo>
                  <a:cubicBezTo>
                    <a:pt x="21785" y="13203"/>
                    <a:pt x="21765" y="13205"/>
                    <a:pt x="21765" y="13205"/>
                  </a:cubicBezTo>
                  <a:cubicBezTo>
                    <a:pt x="21765" y="13205"/>
                    <a:pt x="24521" y="11938"/>
                    <a:pt x="24525" y="10955"/>
                  </a:cubicBezTo>
                  <a:cubicBezTo>
                    <a:pt x="24529" y="9972"/>
                    <a:pt x="24030" y="9627"/>
                    <a:pt x="24030" y="9627"/>
                  </a:cubicBezTo>
                  <a:cubicBezTo>
                    <a:pt x="24030" y="9627"/>
                    <a:pt x="25221" y="8895"/>
                    <a:pt x="24661" y="8107"/>
                  </a:cubicBezTo>
                  <a:cubicBezTo>
                    <a:pt x="24101" y="7319"/>
                    <a:pt x="23038" y="7265"/>
                    <a:pt x="23038" y="7265"/>
                  </a:cubicBezTo>
                  <a:cubicBezTo>
                    <a:pt x="23038" y="7265"/>
                    <a:pt x="23915" y="6827"/>
                    <a:pt x="23604" y="6236"/>
                  </a:cubicBezTo>
                  <a:cubicBezTo>
                    <a:pt x="23447" y="5939"/>
                    <a:pt x="23211" y="5865"/>
                    <a:pt x="23015" y="5865"/>
                  </a:cubicBezTo>
                  <a:cubicBezTo>
                    <a:pt x="22822" y="5865"/>
                    <a:pt x="22668" y="5937"/>
                    <a:pt x="22668" y="5937"/>
                  </a:cubicBezTo>
                  <a:cubicBezTo>
                    <a:pt x="22668" y="5937"/>
                    <a:pt x="23734" y="5400"/>
                    <a:pt x="23174" y="4613"/>
                  </a:cubicBezTo>
                  <a:cubicBezTo>
                    <a:pt x="22796" y="4082"/>
                    <a:pt x="22133" y="3995"/>
                    <a:pt x="21741" y="3995"/>
                  </a:cubicBezTo>
                  <a:cubicBezTo>
                    <a:pt x="21552" y="3995"/>
                    <a:pt x="21425" y="4015"/>
                    <a:pt x="21425" y="4015"/>
                  </a:cubicBezTo>
                  <a:cubicBezTo>
                    <a:pt x="21425" y="4015"/>
                    <a:pt x="22428" y="3528"/>
                    <a:pt x="21429" y="2985"/>
                  </a:cubicBezTo>
                  <a:cubicBezTo>
                    <a:pt x="20686" y="2579"/>
                    <a:pt x="19942" y="2527"/>
                    <a:pt x="19609" y="2527"/>
                  </a:cubicBezTo>
                  <a:cubicBezTo>
                    <a:pt x="19494" y="2527"/>
                    <a:pt x="19429" y="2533"/>
                    <a:pt x="19429" y="2533"/>
                  </a:cubicBezTo>
                  <a:cubicBezTo>
                    <a:pt x="19429" y="2533"/>
                    <a:pt x="20874" y="721"/>
                    <a:pt x="19750" y="324"/>
                  </a:cubicBezTo>
                  <a:cubicBezTo>
                    <a:pt x="19543" y="251"/>
                    <a:pt x="19347" y="221"/>
                    <a:pt x="19164" y="221"/>
                  </a:cubicBezTo>
                  <a:cubicBezTo>
                    <a:pt x="18353" y="221"/>
                    <a:pt x="17810" y="808"/>
                    <a:pt x="17810" y="808"/>
                  </a:cubicBezTo>
                  <a:cubicBezTo>
                    <a:pt x="17810" y="808"/>
                    <a:pt x="17999" y="1"/>
                    <a:pt x="173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7" name="Google Shape;1157;p29"/>
            <p:cNvSpPr/>
            <p:nvPr/>
          </p:nvSpPr>
          <p:spPr>
            <a:xfrm>
              <a:off x="180128" y="1763673"/>
              <a:ext cx="617816" cy="525193"/>
            </a:xfrm>
            <a:custGeom>
              <a:avLst/>
              <a:gdLst/>
              <a:ahLst/>
              <a:cxnLst/>
              <a:rect l="l" t="t" r="r" b="b"/>
              <a:pathLst>
                <a:path w="13714" h="11658" extrusionOk="0">
                  <a:moveTo>
                    <a:pt x="7193" y="0"/>
                  </a:moveTo>
                  <a:cubicBezTo>
                    <a:pt x="6562" y="225"/>
                    <a:pt x="6282" y="1125"/>
                    <a:pt x="6282" y="1125"/>
                  </a:cubicBezTo>
                  <a:cubicBezTo>
                    <a:pt x="6282" y="1125"/>
                    <a:pt x="6193" y="364"/>
                    <a:pt x="5612" y="364"/>
                  </a:cubicBezTo>
                  <a:cubicBezTo>
                    <a:pt x="5516" y="364"/>
                    <a:pt x="5407" y="385"/>
                    <a:pt x="5283" y="433"/>
                  </a:cubicBezTo>
                  <a:cubicBezTo>
                    <a:pt x="4406" y="773"/>
                    <a:pt x="4901" y="2495"/>
                    <a:pt x="4901" y="2495"/>
                  </a:cubicBezTo>
                  <a:cubicBezTo>
                    <a:pt x="4901" y="2495"/>
                    <a:pt x="4242" y="1774"/>
                    <a:pt x="3654" y="1774"/>
                  </a:cubicBezTo>
                  <a:cubicBezTo>
                    <a:pt x="3589" y="1774"/>
                    <a:pt x="3526" y="1783"/>
                    <a:pt x="3464" y="1802"/>
                  </a:cubicBezTo>
                  <a:cubicBezTo>
                    <a:pt x="2838" y="1996"/>
                    <a:pt x="3021" y="3126"/>
                    <a:pt x="3021" y="3126"/>
                  </a:cubicBezTo>
                  <a:cubicBezTo>
                    <a:pt x="3021" y="3126"/>
                    <a:pt x="2926" y="3114"/>
                    <a:pt x="2776" y="3114"/>
                  </a:cubicBezTo>
                  <a:cubicBezTo>
                    <a:pt x="2491" y="3114"/>
                    <a:pt x="2008" y="3155"/>
                    <a:pt x="1608" y="3394"/>
                  </a:cubicBezTo>
                  <a:cubicBezTo>
                    <a:pt x="1818" y="4122"/>
                    <a:pt x="1945" y="4860"/>
                    <a:pt x="1916" y="5605"/>
                  </a:cubicBezTo>
                  <a:cubicBezTo>
                    <a:pt x="1850" y="7283"/>
                    <a:pt x="1001" y="8858"/>
                    <a:pt x="0" y="10358"/>
                  </a:cubicBezTo>
                  <a:cubicBezTo>
                    <a:pt x="276" y="10477"/>
                    <a:pt x="630" y="10494"/>
                    <a:pt x="811" y="10494"/>
                  </a:cubicBezTo>
                  <a:cubicBezTo>
                    <a:pt x="883" y="10494"/>
                    <a:pt x="928" y="10492"/>
                    <a:pt x="928" y="10492"/>
                  </a:cubicBezTo>
                  <a:lnTo>
                    <a:pt x="928" y="10492"/>
                  </a:lnTo>
                  <a:cubicBezTo>
                    <a:pt x="928" y="10492"/>
                    <a:pt x="161" y="10814"/>
                    <a:pt x="173" y="11327"/>
                  </a:cubicBezTo>
                  <a:cubicBezTo>
                    <a:pt x="912" y="11352"/>
                    <a:pt x="1682" y="11585"/>
                    <a:pt x="2436" y="11643"/>
                  </a:cubicBezTo>
                  <a:cubicBezTo>
                    <a:pt x="2566" y="11653"/>
                    <a:pt x="2695" y="11657"/>
                    <a:pt x="2824" y="11657"/>
                  </a:cubicBezTo>
                  <a:cubicBezTo>
                    <a:pt x="4151" y="11657"/>
                    <a:pt x="5417" y="11148"/>
                    <a:pt x="6603" y="10653"/>
                  </a:cubicBezTo>
                  <a:cubicBezTo>
                    <a:pt x="8237" y="9971"/>
                    <a:pt x="9872" y="9288"/>
                    <a:pt x="11506" y="8606"/>
                  </a:cubicBezTo>
                  <a:cubicBezTo>
                    <a:pt x="11170" y="7748"/>
                    <a:pt x="11026" y="6815"/>
                    <a:pt x="11361" y="5959"/>
                  </a:cubicBezTo>
                  <a:cubicBezTo>
                    <a:pt x="11697" y="5102"/>
                    <a:pt x="12588" y="4344"/>
                    <a:pt x="13714" y="4200"/>
                  </a:cubicBezTo>
                  <a:cubicBezTo>
                    <a:pt x="13709" y="4100"/>
                    <a:pt x="13704" y="4000"/>
                    <a:pt x="13699" y="3899"/>
                  </a:cubicBezTo>
                  <a:cubicBezTo>
                    <a:pt x="12858" y="4017"/>
                    <a:pt x="11949" y="4172"/>
                    <a:pt x="11400" y="4686"/>
                  </a:cubicBezTo>
                  <a:cubicBezTo>
                    <a:pt x="11237" y="4839"/>
                    <a:pt x="11112" y="5018"/>
                    <a:pt x="10930" y="5156"/>
                  </a:cubicBezTo>
                  <a:cubicBezTo>
                    <a:pt x="10642" y="5374"/>
                    <a:pt x="10261" y="5459"/>
                    <a:pt x="9860" y="5459"/>
                  </a:cubicBezTo>
                  <a:cubicBezTo>
                    <a:pt x="9457" y="5459"/>
                    <a:pt x="9034" y="5373"/>
                    <a:pt x="8662" y="5251"/>
                  </a:cubicBezTo>
                  <a:cubicBezTo>
                    <a:pt x="8091" y="5064"/>
                    <a:pt x="7532" y="4790"/>
                    <a:pt x="7241" y="4362"/>
                  </a:cubicBezTo>
                  <a:cubicBezTo>
                    <a:pt x="7099" y="4152"/>
                    <a:pt x="7028" y="3919"/>
                    <a:pt x="6972" y="3686"/>
                  </a:cubicBezTo>
                  <a:cubicBezTo>
                    <a:pt x="6677" y="2465"/>
                    <a:pt x="6769" y="1196"/>
                    <a:pt x="7193"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8" name="Google Shape;1158;p29"/>
            <p:cNvSpPr/>
            <p:nvPr/>
          </p:nvSpPr>
          <p:spPr>
            <a:xfrm>
              <a:off x="151837" y="1761195"/>
              <a:ext cx="1136206" cy="593083"/>
            </a:xfrm>
            <a:custGeom>
              <a:avLst/>
              <a:gdLst/>
              <a:ahLst/>
              <a:cxnLst/>
              <a:rect l="l" t="t" r="r" b="b"/>
              <a:pathLst>
                <a:path w="25221" h="13165" extrusionOk="0">
                  <a:moveTo>
                    <a:pt x="22603" y="1"/>
                  </a:moveTo>
                  <a:lnTo>
                    <a:pt x="22603" y="1"/>
                  </a:lnTo>
                  <a:cubicBezTo>
                    <a:pt x="22769" y="87"/>
                    <a:pt x="23125" y="329"/>
                    <a:pt x="22924" y="738"/>
                  </a:cubicBezTo>
                  <a:cubicBezTo>
                    <a:pt x="22666" y="1260"/>
                    <a:pt x="21775" y="1334"/>
                    <a:pt x="21775" y="1334"/>
                  </a:cubicBezTo>
                  <a:cubicBezTo>
                    <a:pt x="21775" y="1334"/>
                    <a:pt x="22313" y="2020"/>
                    <a:pt x="21649" y="2756"/>
                  </a:cubicBezTo>
                  <a:cubicBezTo>
                    <a:pt x="21253" y="3193"/>
                    <a:pt x="20660" y="3282"/>
                    <a:pt x="20244" y="3282"/>
                  </a:cubicBezTo>
                  <a:cubicBezTo>
                    <a:pt x="19961" y="3282"/>
                    <a:pt x="19761" y="3241"/>
                    <a:pt x="19761" y="3241"/>
                  </a:cubicBezTo>
                  <a:lnTo>
                    <a:pt x="19761" y="3241"/>
                  </a:lnTo>
                  <a:cubicBezTo>
                    <a:pt x="19761" y="3241"/>
                    <a:pt x="19798" y="4380"/>
                    <a:pt x="19149" y="4524"/>
                  </a:cubicBezTo>
                  <a:cubicBezTo>
                    <a:pt x="19104" y="4534"/>
                    <a:pt x="19058" y="4538"/>
                    <a:pt x="19012" y="4538"/>
                  </a:cubicBezTo>
                  <a:cubicBezTo>
                    <a:pt x="18407" y="4538"/>
                    <a:pt x="17810" y="3721"/>
                    <a:pt x="17810" y="3720"/>
                  </a:cubicBezTo>
                  <a:lnTo>
                    <a:pt x="17810" y="3720"/>
                  </a:lnTo>
                  <a:cubicBezTo>
                    <a:pt x="17810" y="3721"/>
                    <a:pt x="18080" y="5472"/>
                    <a:pt x="17163" y="5741"/>
                  </a:cubicBezTo>
                  <a:cubicBezTo>
                    <a:pt x="17057" y="5772"/>
                    <a:pt x="16964" y="5786"/>
                    <a:pt x="16881" y="5786"/>
                  </a:cubicBezTo>
                  <a:cubicBezTo>
                    <a:pt x="16249" y="5786"/>
                    <a:pt x="16258" y="4975"/>
                    <a:pt x="16258" y="4975"/>
                  </a:cubicBezTo>
                  <a:lnTo>
                    <a:pt x="16258" y="4975"/>
                  </a:lnTo>
                  <a:cubicBezTo>
                    <a:pt x="16258" y="4975"/>
                    <a:pt x="15773" y="6051"/>
                    <a:pt x="14982" y="6051"/>
                  </a:cubicBezTo>
                  <a:cubicBezTo>
                    <a:pt x="14941" y="6051"/>
                    <a:pt x="14900" y="6048"/>
                    <a:pt x="14858" y="6042"/>
                  </a:cubicBezTo>
                  <a:cubicBezTo>
                    <a:pt x="14360" y="5972"/>
                    <a:pt x="14332" y="5663"/>
                    <a:pt x="14398" y="5414"/>
                  </a:cubicBezTo>
                  <a:lnTo>
                    <a:pt x="14398" y="5414"/>
                  </a:lnTo>
                  <a:cubicBezTo>
                    <a:pt x="14111" y="6032"/>
                    <a:pt x="13433" y="7305"/>
                    <a:pt x="12646" y="7537"/>
                  </a:cubicBezTo>
                  <a:cubicBezTo>
                    <a:pt x="12512" y="7576"/>
                    <a:pt x="12393" y="7593"/>
                    <a:pt x="12287" y="7593"/>
                  </a:cubicBezTo>
                  <a:cubicBezTo>
                    <a:pt x="11557" y="7593"/>
                    <a:pt x="11424" y="6793"/>
                    <a:pt x="11424" y="6793"/>
                  </a:cubicBezTo>
                  <a:cubicBezTo>
                    <a:pt x="11424" y="6793"/>
                    <a:pt x="11190" y="7613"/>
                    <a:pt x="10286" y="7785"/>
                  </a:cubicBezTo>
                  <a:cubicBezTo>
                    <a:pt x="10154" y="7810"/>
                    <a:pt x="10040" y="7820"/>
                    <a:pt x="9941" y="7820"/>
                  </a:cubicBezTo>
                  <a:cubicBezTo>
                    <a:pt x="9367" y="7820"/>
                    <a:pt x="9323" y="7457"/>
                    <a:pt x="9323" y="7457"/>
                  </a:cubicBezTo>
                  <a:lnTo>
                    <a:pt x="9323" y="7457"/>
                  </a:lnTo>
                  <a:cubicBezTo>
                    <a:pt x="9323" y="7457"/>
                    <a:pt x="9337" y="8297"/>
                    <a:pt x="8345" y="8660"/>
                  </a:cubicBezTo>
                  <a:cubicBezTo>
                    <a:pt x="8167" y="8725"/>
                    <a:pt x="8007" y="8752"/>
                    <a:pt x="7866" y="8752"/>
                  </a:cubicBezTo>
                  <a:cubicBezTo>
                    <a:pt x="7225" y="8752"/>
                    <a:pt x="6960" y="8198"/>
                    <a:pt x="6960" y="8198"/>
                  </a:cubicBezTo>
                  <a:cubicBezTo>
                    <a:pt x="6960" y="8198"/>
                    <a:pt x="6768" y="9171"/>
                    <a:pt x="5604" y="9419"/>
                  </a:cubicBezTo>
                  <a:cubicBezTo>
                    <a:pt x="5481" y="9445"/>
                    <a:pt x="5375" y="9457"/>
                    <a:pt x="5285" y="9457"/>
                  </a:cubicBezTo>
                  <a:cubicBezTo>
                    <a:pt x="4517" y="9457"/>
                    <a:pt x="4830" y="8613"/>
                    <a:pt x="4830" y="8613"/>
                  </a:cubicBezTo>
                  <a:lnTo>
                    <a:pt x="4830" y="8613"/>
                  </a:lnTo>
                  <a:cubicBezTo>
                    <a:pt x="4830" y="8613"/>
                    <a:pt x="4281" y="9095"/>
                    <a:pt x="3541" y="9095"/>
                  </a:cubicBezTo>
                  <a:cubicBezTo>
                    <a:pt x="3320" y="9095"/>
                    <a:pt x="3082" y="9052"/>
                    <a:pt x="2837" y="8940"/>
                  </a:cubicBezTo>
                  <a:cubicBezTo>
                    <a:pt x="1768" y="8455"/>
                    <a:pt x="3440" y="6768"/>
                    <a:pt x="3440" y="6768"/>
                  </a:cubicBezTo>
                  <a:lnTo>
                    <a:pt x="3440" y="6768"/>
                  </a:lnTo>
                  <a:cubicBezTo>
                    <a:pt x="3440" y="6768"/>
                    <a:pt x="3438" y="6768"/>
                    <a:pt x="3434" y="6768"/>
                  </a:cubicBezTo>
                  <a:cubicBezTo>
                    <a:pt x="3348" y="6768"/>
                    <a:pt x="2390" y="6754"/>
                    <a:pt x="1509" y="6162"/>
                  </a:cubicBezTo>
                  <a:cubicBezTo>
                    <a:pt x="1125" y="5904"/>
                    <a:pt x="1084" y="5684"/>
                    <a:pt x="1166" y="5514"/>
                  </a:cubicBezTo>
                  <a:lnTo>
                    <a:pt x="1166" y="5514"/>
                  </a:lnTo>
                  <a:cubicBezTo>
                    <a:pt x="1014" y="5615"/>
                    <a:pt x="882" y="5747"/>
                    <a:pt x="822" y="5920"/>
                  </a:cubicBezTo>
                  <a:cubicBezTo>
                    <a:pt x="633" y="6460"/>
                    <a:pt x="1320" y="6659"/>
                    <a:pt x="1320" y="6659"/>
                  </a:cubicBezTo>
                  <a:cubicBezTo>
                    <a:pt x="1320" y="6659"/>
                    <a:pt x="6" y="6851"/>
                    <a:pt x="2" y="7686"/>
                  </a:cubicBezTo>
                  <a:cubicBezTo>
                    <a:pt x="0" y="8522"/>
                    <a:pt x="1374" y="8623"/>
                    <a:pt x="1374" y="8623"/>
                  </a:cubicBezTo>
                  <a:cubicBezTo>
                    <a:pt x="1374" y="8623"/>
                    <a:pt x="184" y="9256"/>
                    <a:pt x="244" y="9945"/>
                  </a:cubicBezTo>
                  <a:cubicBezTo>
                    <a:pt x="290" y="10485"/>
                    <a:pt x="1072" y="10542"/>
                    <a:pt x="1405" y="10542"/>
                  </a:cubicBezTo>
                  <a:cubicBezTo>
                    <a:pt x="1496" y="10542"/>
                    <a:pt x="1554" y="10538"/>
                    <a:pt x="1554" y="10538"/>
                  </a:cubicBezTo>
                  <a:lnTo>
                    <a:pt x="1554" y="10538"/>
                  </a:lnTo>
                  <a:cubicBezTo>
                    <a:pt x="1554" y="10538"/>
                    <a:pt x="740" y="10880"/>
                    <a:pt x="800" y="11420"/>
                  </a:cubicBezTo>
                  <a:cubicBezTo>
                    <a:pt x="861" y="11960"/>
                    <a:pt x="2112" y="12211"/>
                    <a:pt x="2112" y="12211"/>
                  </a:cubicBezTo>
                  <a:cubicBezTo>
                    <a:pt x="2112" y="12211"/>
                    <a:pt x="1470" y="12781"/>
                    <a:pt x="1733" y="13093"/>
                  </a:cubicBezTo>
                  <a:cubicBezTo>
                    <a:pt x="4985" y="13105"/>
                    <a:pt x="20058" y="13165"/>
                    <a:pt x="20058" y="13165"/>
                  </a:cubicBezTo>
                  <a:cubicBezTo>
                    <a:pt x="20085" y="13165"/>
                    <a:pt x="20113" y="13165"/>
                    <a:pt x="20139" y="13165"/>
                  </a:cubicBezTo>
                  <a:cubicBezTo>
                    <a:pt x="24231" y="13165"/>
                    <a:pt x="22785" y="11898"/>
                    <a:pt x="22785" y="11898"/>
                  </a:cubicBezTo>
                  <a:cubicBezTo>
                    <a:pt x="22785" y="11898"/>
                    <a:pt x="23942" y="11607"/>
                    <a:pt x="23883" y="10920"/>
                  </a:cubicBezTo>
                  <a:cubicBezTo>
                    <a:pt x="23851" y="10547"/>
                    <a:pt x="23597" y="10461"/>
                    <a:pt x="23371" y="10461"/>
                  </a:cubicBezTo>
                  <a:cubicBezTo>
                    <a:pt x="23180" y="10461"/>
                    <a:pt x="23009" y="10522"/>
                    <a:pt x="23009" y="10522"/>
                  </a:cubicBezTo>
                  <a:cubicBezTo>
                    <a:pt x="23009" y="10522"/>
                    <a:pt x="23825" y="9690"/>
                    <a:pt x="23014" y="9344"/>
                  </a:cubicBezTo>
                  <a:cubicBezTo>
                    <a:pt x="22376" y="9072"/>
                    <a:pt x="21970" y="9042"/>
                    <a:pt x="21825" y="9042"/>
                  </a:cubicBezTo>
                  <a:cubicBezTo>
                    <a:pt x="21785" y="9042"/>
                    <a:pt x="21765" y="9044"/>
                    <a:pt x="21765" y="9044"/>
                  </a:cubicBezTo>
                  <a:cubicBezTo>
                    <a:pt x="21765" y="9044"/>
                    <a:pt x="24521" y="7779"/>
                    <a:pt x="24525" y="6795"/>
                  </a:cubicBezTo>
                  <a:cubicBezTo>
                    <a:pt x="24529" y="5813"/>
                    <a:pt x="24030" y="5467"/>
                    <a:pt x="24030" y="5467"/>
                  </a:cubicBezTo>
                  <a:cubicBezTo>
                    <a:pt x="24030" y="5467"/>
                    <a:pt x="25221" y="4734"/>
                    <a:pt x="24661" y="3947"/>
                  </a:cubicBezTo>
                  <a:cubicBezTo>
                    <a:pt x="24100" y="3158"/>
                    <a:pt x="23038" y="3105"/>
                    <a:pt x="23038" y="3105"/>
                  </a:cubicBezTo>
                  <a:cubicBezTo>
                    <a:pt x="23038" y="3105"/>
                    <a:pt x="23915" y="2666"/>
                    <a:pt x="23604" y="2076"/>
                  </a:cubicBezTo>
                  <a:cubicBezTo>
                    <a:pt x="23448" y="1778"/>
                    <a:pt x="23212" y="1704"/>
                    <a:pt x="23016" y="1704"/>
                  </a:cubicBezTo>
                  <a:cubicBezTo>
                    <a:pt x="22822" y="1704"/>
                    <a:pt x="22667" y="1777"/>
                    <a:pt x="22667" y="1777"/>
                  </a:cubicBezTo>
                  <a:cubicBezTo>
                    <a:pt x="22667" y="1777"/>
                    <a:pt x="23734" y="1240"/>
                    <a:pt x="23173" y="453"/>
                  </a:cubicBezTo>
                  <a:cubicBezTo>
                    <a:pt x="23018" y="235"/>
                    <a:pt x="22814" y="92"/>
                    <a:pt x="22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9" name="Google Shape;1159;p29"/>
            <p:cNvSpPr/>
            <p:nvPr/>
          </p:nvSpPr>
          <p:spPr>
            <a:xfrm>
              <a:off x="151837" y="1761195"/>
              <a:ext cx="1136206" cy="593083"/>
            </a:xfrm>
            <a:custGeom>
              <a:avLst/>
              <a:gdLst/>
              <a:ahLst/>
              <a:cxnLst/>
              <a:rect l="l" t="t" r="r" b="b"/>
              <a:pathLst>
                <a:path w="25221" h="13165" extrusionOk="0">
                  <a:moveTo>
                    <a:pt x="22603" y="1"/>
                  </a:moveTo>
                  <a:lnTo>
                    <a:pt x="22603" y="1"/>
                  </a:lnTo>
                  <a:cubicBezTo>
                    <a:pt x="22769" y="87"/>
                    <a:pt x="23125" y="329"/>
                    <a:pt x="22924" y="738"/>
                  </a:cubicBezTo>
                  <a:cubicBezTo>
                    <a:pt x="22666" y="1260"/>
                    <a:pt x="21775" y="1334"/>
                    <a:pt x="21775" y="1334"/>
                  </a:cubicBezTo>
                  <a:cubicBezTo>
                    <a:pt x="21775" y="1334"/>
                    <a:pt x="22313" y="2020"/>
                    <a:pt x="21649" y="2756"/>
                  </a:cubicBezTo>
                  <a:cubicBezTo>
                    <a:pt x="21253" y="3193"/>
                    <a:pt x="20660" y="3282"/>
                    <a:pt x="20244" y="3282"/>
                  </a:cubicBezTo>
                  <a:cubicBezTo>
                    <a:pt x="19961" y="3282"/>
                    <a:pt x="19761" y="3241"/>
                    <a:pt x="19761" y="3241"/>
                  </a:cubicBezTo>
                  <a:lnTo>
                    <a:pt x="19761" y="3241"/>
                  </a:lnTo>
                  <a:cubicBezTo>
                    <a:pt x="19761" y="3241"/>
                    <a:pt x="19798" y="4380"/>
                    <a:pt x="19149" y="4524"/>
                  </a:cubicBezTo>
                  <a:cubicBezTo>
                    <a:pt x="19104" y="4534"/>
                    <a:pt x="19058" y="4538"/>
                    <a:pt x="19012" y="4538"/>
                  </a:cubicBezTo>
                  <a:cubicBezTo>
                    <a:pt x="18407" y="4538"/>
                    <a:pt x="17810" y="3721"/>
                    <a:pt x="17810" y="3720"/>
                  </a:cubicBezTo>
                  <a:lnTo>
                    <a:pt x="17810" y="3720"/>
                  </a:lnTo>
                  <a:cubicBezTo>
                    <a:pt x="17810" y="3721"/>
                    <a:pt x="18080" y="5472"/>
                    <a:pt x="17163" y="5741"/>
                  </a:cubicBezTo>
                  <a:cubicBezTo>
                    <a:pt x="17057" y="5772"/>
                    <a:pt x="16964" y="5786"/>
                    <a:pt x="16881" y="5786"/>
                  </a:cubicBezTo>
                  <a:cubicBezTo>
                    <a:pt x="16249" y="5786"/>
                    <a:pt x="16258" y="4975"/>
                    <a:pt x="16258" y="4975"/>
                  </a:cubicBezTo>
                  <a:lnTo>
                    <a:pt x="16258" y="4975"/>
                  </a:lnTo>
                  <a:cubicBezTo>
                    <a:pt x="16258" y="4975"/>
                    <a:pt x="15773" y="6051"/>
                    <a:pt x="14982" y="6051"/>
                  </a:cubicBezTo>
                  <a:cubicBezTo>
                    <a:pt x="14941" y="6051"/>
                    <a:pt x="14900" y="6048"/>
                    <a:pt x="14858" y="6042"/>
                  </a:cubicBezTo>
                  <a:cubicBezTo>
                    <a:pt x="14360" y="5972"/>
                    <a:pt x="14332" y="5663"/>
                    <a:pt x="14398" y="5414"/>
                  </a:cubicBezTo>
                  <a:lnTo>
                    <a:pt x="14398" y="5414"/>
                  </a:lnTo>
                  <a:cubicBezTo>
                    <a:pt x="14111" y="6032"/>
                    <a:pt x="13433" y="7305"/>
                    <a:pt x="12646" y="7537"/>
                  </a:cubicBezTo>
                  <a:cubicBezTo>
                    <a:pt x="12512" y="7576"/>
                    <a:pt x="12393" y="7593"/>
                    <a:pt x="12287" y="7593"/>
                  </a:cubicBezTo>
                  <a:cubicBezTo>
                    <a:pt x="11557" y="7593"/>
                    <a:pt x="11424" y="6793"/>
                    <a:pt x="11424" y="6793"/>
                  </a:cubicBezTo>
                  <a:cubicBezTo>
                    <a:pt x="11424" y="6793"/>
                    <a:pt x="11190" y="7613"/>
                    <a:pt x="10286" y="7785"/>
                  </a:cubicBezTo>
                  <a:cubicBezTo>
                    <a:pt x="10154" y="7810"/>
                    <a:pt x="10040" y="7820"/>
                    <a:pt x="9941" y="7820"/>
                  </a:cubicBezTo>
                  <a:cubicBezTo>
                    <a:pt x="9367" y="7820"/>
                    <a:pt x="9323" y="7457"/>
                    <a:pt x="9323" y="7457"/>
                  </a:cubicBezTo>
                  <a:lnTo>
                    <a:pt x="9323" y="7457"/>
                  </a:lnTo>
                  <a:cubicBezTo>
                    <a:pt x="9323" y="7457"/>
                    <a:pt x="9337" y="8297"/>
                    <a:pt x="8345" y="8660"/>
                  </a:cubicBezTo>
                  <a:cubicBezTo>
                    <a:pt x="8167" y="8725"/>
                    <a:pt x="8007" y="8752"/>
                    <a:pt x="7866" y="8752"/>
                  </a:cubicBezTo>
                  <a:cubicBezTo>
                    <a:pt x="7225" y="8752"/>
                    <a:pt x="6960" y="8198"/>
                    <a:pt x="6960" y="8198"/>
                  </a:cubicBezTo>
                  <a:cubicBezTo>
                    <a:pt x="6960" y="8198"/>
                    <a:pt x="6768" y="9171"/>
                    <a:pt x="5604" y="9419"/>
                  </a:cubicBezTo>
                  <a:cubicBezTo>
                    <a:pt x="5481" y="9445"/>
                    <a:pt x="5375" y="9457"/>
                    <a:pt x="5285" y="9457"/>
                  </a:cubicBezTo>
                  <a:cubicBezTo>
                    <a:pt x="4517" y="9457"/>
                    <a:pt x="4830" y="8613"/>
                    <a:pt x="4830" y="8613"/>
                  </a:cubicBezTo>
                  <a:lnTo>
                    <a:pt x="4830" y="8613"/>
                  </a:lnTo>
                  <a:cubicBezTo>
                    <a:pt x="4830" y="8613"/>
                    <a:pt x="4281" y="9095"/>
                    <a:pt x="3541" y="9095"/>
                  </a:cubicBezTo>
                  <a:cubicBezTo>
                    <a:pt x="3320" y="9095"/>
                    <a:pt x="3082" y="9052"/>
                    <a:pt x="2837" y="8940"/>
                  </a:cubicBezTo>
                  <a:cubicBezTo>
                    <a:pt x="1768" y="8455"/>
                    <a:pt x="3440" y="6768"/>
                    <a:pt x="3440" y="6768"/>
                  </a:cubicBezTo>
                  <a:lnTo>
                    <a:pt x="3440" y="6768"/>
                  </a:lnTo>
                  <a:cubicBezTo>
                    <a:pt x="3440" y="6768"/>
                    <a:pt x="3438" y="6768"/>
                    <a:pt x="3434" y="6768"/>
                  </a:cubicBezTo>
                  <a:cubicBezTo>
                    <a:pt x="3348" y="6768"/>
                    <a:pt x="2390" y="6754"/>
                    <a:pt x="1509" y="6162"/>
                  </a:cubicBezTo>
                  <a:cubicBezTo>
                    <a:pt x="1125" y="5904"/>
                    <a:pt x="1084" y="5684"/>
                    <a:pt x="1166" y="5514"/>
                  </a:cubicBezTo>
                  <a:lnTo>
                    <a:pt x="1166" y="5514"/>
                  </a:lnTo>
                  <a:cubicBezTo>
                    <a:pt x="1014" y="5615"/>
                    <a:pt x="882" y="5747"/>
                    <a:pt x="822" y="5920"/>
                  </a:cubicBezTo>
                  <a:cubicBezTo>
                    <a:pt x="633" y="6460"/>
                    <a:pt x="1320" y="6659"/>
                    <a:pt x="1320" y="6659"/>
                  </a:cubicBezTo>
                  <a:cubicBezTo>
                    <a:pt x="1320" y="6659"/>
                    <a:pt x="6" y="6851"/>
                    <a:pt x="2" y="7686"/>
                  </a:cubicBezTo>
                  <a:cubicBezTo>
                    <a:pt x="0" y="8522"/>
                    <a:pt x="1374" y="8623"/>
                    <a:pt x="1374" y="8623"/>
                  </a:cubicBezTo>
                  <a:cubicBezTo>
                    <a:pt x="1374" y="8623"/>
                    <a:pt x="184" y="9256"/>
                    <a:pt x="244" y="9945"/>
                  </a:cubicBezTo>
                  <a:cubicBezTo>
                    <a:pt x="290" y="10485"/>
                    <a:pt x="1072" y="10542"/>
                    <a:pt x="1405" y="10542"/>
                  </a:cubicBezTo>
                  <a:cubicBezTo>
                    <a:pt x="1496" y="10542"/>
                    <a:pt x="1554" y="10538"/>
                    <a:pt x="1554" y="10538"/>
                  </a:cubicBezTo>
                  <a:lnTo>
                    <a:pt x="1554" y="10538"/>
                  </a:lnTo>
                  <a:cubicBezTo>
                    <a:pt x="1554" y="10538"/>
                    <a:pt x="740" y="10880"/>
                    <a:pt x="800" y="11420"/>
                  </a:cubicBezTo>
                  <a:cubicBezTo>
                    <a:pt x="861" y="11960"/>
                    <a:pt x="2112" y="12211"/>
                    <a:pt x="2112" y="12211"/>
                  </a:cubicBezTo>
                  <a:cubicBezTo>
                    <a:pt x="2112" y="12211"/>
                    <a:pt x="1470" y="12781"/>
                    <a:pt x="1733" y="13093"/>
                  </a:cubicBezTo>
                  <a:cubicBezTo>
                    <a:pt x="4985" y="13105"/>
                    <a:pt x="20058" y="13165"/>
                    <a:pt x="20058" y="13165"/>
                  </a:cubicBezTo>
                  <a:cubicBezTo>
                    <a:pt x="20085" y="13165"/>
                    <a:pt x="20113" y="13165"/>
                    <a:pt x="20139" y="13165"/>
                  </a:cubicBezTo>
                  <a:cubicBezTo>
                    <a:pt x="24231" y="13165"/>
                    <a:pt x="22785" y="11898"/>
                    <a:pt x="22785" y="11898"/>
                  </a:cubicBezTo>
                  <a:cubicBezTo>
                    <a:pt x="22785" y="11898"/>
                    <a:pt x="23942" y="11607"/>
                    <a:pt x="23883" y="10920"/>
                  </a:cubicBezTo>
                  <a:cubicBezTo>
                    <a:pt x="23851" y="10547"/>
                    <a:pt x="23597" y="10461"/>
                    <a:pt x="23371" y="10461"/>
                  </a:cubicBezTo>
                  <a:cubicBezTo>
                    <a:pt x="23180" y="10461"/>
                    <a:pt x="23009" y="10522"/>
                    <a:pt x="23009" y="10522"/>
                  </a:cubicBezTo>
                  <a:cubicBezTo>
                    <a:pt x="23009" y="10522"/>
                    <a:pt x="23825" y="9690"/>
                    <a:pt x="23014" y="9344"/>
                  </a:cubicBezTo>
                  <a:cubicBezTo>
                    <a:pt x="22376" y="9072"/>
                    <a:pt x="21970" y="9042"/>
                    <a:pt x="21825" y="9042"/>
                  </a:cubicBezTo>
                  <a:cubicBezTo>
                    <a:pt x="21785" y="9042"/>
                    <a:pt x="21765" y="9044"/>
                    <a:pt x="21765" y="9044"/>
                  </a:cubicBezTo>
                  <a:cubicBezTo>
                    <a:pt x="21765" y="9044"/>
                    <a:pt x="24521" y="7779"/>
                    <a:pt x="24525" y="6795"/>
                  </a:cubicBezTo>
                  <a:cubicBezTo>
                    <a:pt x="24529" y="5813"/>
                    <a:pt x="24030" y="5467"/>
                    <a:pt x="24030" y="5467"/>
                  </a:cubicBezTo>
                  <a:cubicBezTo>
                    <a:pt x="24030" y="5467"/>
                    <a:pt x="25221" y="4734"/>
                    <a:pt x="24661" y="3947"/>
                  </a:cubicBezTo>
                  <a:cubicBezTo>
                    <a:pt x="24100" y="3158"/>
                    <a:pt x="23038" y="3105"/>
                    <a:pt x="23038" y="3105"/>
                  </a:cubicBezTo>
                  <a:cubicBezTo>
                    <a:pt x="23038" y="3105"/>
                    <a:pt x="23915" y="2666"/>
                    <a:pt x="23604" y="2076"/>
                  </a:cubicBezTo>
                  <a:cubicBezTo>
                    <a:pt x="23448" y="1778"/>
                    <a:pt x="23212" y="1704"/>
                    <a:pt x="23016" y="1704"/>
                  </a:cubicBezTo>
                  <a:cubicBezTo>
                    <a:pt x="22822" y="1704"/>
                    <a:pt x="22667" y="1777"/>
                    <a:pt x="22667" y="1777"/>
                  </a:cubicBezTo>
                  <a:cubicBezTo>
                    <a:pt x="22667" y="1777"/>
                    <a:pt x="23734" y="1240"/>
                    <a:pt x="23173" y="453"/>
                  </a:cubicBezTo>
                  <a:cubicBezTo>
                    <a:pt x="23018" y="235"/>
                    <a:pt x="22814" y="92"/>
                    <a:pt x="22603" y="1"/>
                  </a:cubicBezTo>
                  <a:close/>
                </a:path>
              </a:pathLst>
            </a:custGeom>
            <a:solidFill>
              <a:srgbClr val="6E8A61">
                <a:alpha val="55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9">
  <p:cSld name="Title only 9">
    <p:spTree>
      <p:nvGrpSpPr>
        <p:cNvPr id="1" name="Shape 1160"/>
        <p:cNvGrpSpPr/>
        <p:nvPr/>
      </p:nvGrpSpPr>
      <p:grpSpPr>
        <a:xfrm>
          <a:off x="0" y="0"/>
          <a:ext cx="0" cy="0"/>
          <a:chOff x="0" y="0"/>
          <a:chExt cx="0" cy="0"/>
        </a:xfrm>
      </p:grpSpPr>
      <p:grpSp>
        <p:nvGrpSpPr>
          <p:cNvPr id="1161" name="Google Shape;1161;p30"/>
          <p:cNvGrpSpPr/>
          <p:nvPr/>
        </p:nvGrpSpPr>
        <p:grpSpPr>
          <a:xfrm>
            <a:off x="-807700" y="-150494"/>
            <a:ext cx="11108498" cy="7146738"/>
            <a:chOff x="-807700" y="-150494"/>
            <a:chExt cx="11108498" cy="7146738"/>
          </a:xfrm>
        </p:grpSpPr>
        <p:sp>
          <p:nvSpPr>
            <p:cNvPr id="1162" name="Google Shape;1162;p30"/>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3" name="Google Shape;1163;p30"/>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4" name="Google Shape;1164;p30"/>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165" name="Google Shape;1165;p30"/>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grpSp>
        <p:nvGrpSpPr>
          <p:cNvPr id="1166" name="Google Shape;1166;p30"/>
          <p:cNvGrpSpPr/>
          <p:nvPr/>
        </p:nvGrpSpPr>
        <p:grpSpPr>
          <a:xfrm>
            <a:off x="7577316" y="3288255"/>
            <a:ext cx="640499" cy="917335"/>
            <a:chOff x="4231075" y="2556050"/>
            <a:chExt cx="494250" cy="707875"/>
          </a:xfrm>
        </p:grpSpPr>
        <p:sp>
          <p:nvSpPr>
            <p:cNvPr id="1167" name="Google Shape;1167;p30"/>
            <p:cNvSpPr/>
            <p:nvPr/>
          </p:nvSpPr>
          <p:spPr>
            <a:xfrm>
              <a:off x="4475125" y="2847175"/>
              <a:ext cx="29250" cy="416750"/>
            </a:xfrm>
            <a:custGeom>
              <a:avLst/>
              <a:gdLst/>
              <a:ahLst/>
              <a:cxnLst/>
              <a:rect l="l" t="t" r="r" b="b"/>
              <a:pathLst>
                <a:path w="1170" h="16670" extrusionOk="0">
                  <a:moveTo>
                    <a:pt x="234" y="0"/>
                  </a:moveTo>
                  <a:cubicBezTo>
                    <a:pt x="234" y="1"/>
                    <a:pt x="795" y="9614"/>
                    <a:pt x="0" y="16475"/>
                  </a:cubicBezTo>
                  <a:lnTo>
                    <a:pt x="1123" y="16669"/>
                  </a:lnTo>
                  <a:cubicBezTo>
                    <a:pt x="282" y="11162"/>
                    <a:pt x="1169" y="774"/>
                    <a:pt x="1169" y="774"/>
                  </a:cubicBezTo>
                  <a:lnTo>
                    <a:pt x="2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8" name="Google Shape;1168;p30"/>
            <p:cNvSpPr/>
            <p:nvPr/>
          </p:nvSpPr>
          <p:spPr>
            <a:xfrm>
              <a:off x="4235150" y="2561500"/>
              <a:ext cx="490175" cy="463350"/>
            </a:xfrm>
            <a:custGeom>
              <a:avLst/>
              <a:gdLst/>
              <a:ahLst/>
              <a:cxnLst/>
              <a:rect l="l" t="t" r="r" b="b"/>
              <a:pathLst>
                <a:path w="19607" h="18534" extrusionOk="0">
                  <a:moveTo>
                    <a:pt x="10504" y="0"/>
                  </a:moveTo>
                  <a:cubicBezTo>
                    <a:pt x="9136" y="0"/>
                    <a:pt x="7642" y="152"/>
                    <a:pt x="6102" y="502"/>
                  </a:cubicBezTo>
                  <a:cubicBezTo>
                    <a:pt x="5237" y="698"/>
                    <a:pt x="4429" y="1134"/>
                    <a:pt x="3779" y="1707"/>
                  </a:cubicBezTo>
                  <a:cubicBezTo>
                    <a:pt x="3127" y="2278"/>
                    <a:pt x="2706" y="3147"/>
                    <a:pt x="2953" y="3899"/>
                  </a:cubicBezTo>
                  <a:cubicBezTo>
                    <a:pt x="2371" y="4028"/>
                    <a:pt x="1876" y="4432"/>
                    <a:pt x="1538" y="4898"/>
                  </a:cubicBezTo>
                  <a:cubicBezTo>
                    <a:pt x="1198" y="5365"/>
                    <a:pt x="995" y="5895"/>
                    <a:pt x="792" y="6419"/>
                  </a:cubicBezTo>
                  <a:cubicBezTo>
                    <a:pt x="400" y="7442"/>
                    <a:pt x="1" y="8516"/>
                    <a:pt x="174" y="9554"/>
                  </a:cubicBezTo>
                  <a:cubicBezTo>
                    <a:pt x="291" y="10268"/>
                    <a:pt x="671" y="10905"/>
                    <a:pt x="1055" y="11521"/>
                  </a:cubicBezTo>
                  <a:cubicBezTo>
                    <a:pt x="1725" y="12596"/>
                    <a:pt x="2478" y="13700"/>
                    <a:pt x="3680" y="14267"/>
                  </a:cubicBezTo>
                  <a:cubicBezTo>
                    <a:pt x="3573" y="14284"/>
                    <a:pt x="3472" y="14345"/>
                    <a:pt x="3410" y="14429"/>
                  </a:cubicBezTo>
                  <a:cubicBezTo>
                    <a:pt x="3279" y="15832"/>
                    <a:pt x="4085" y="17215"/>
                    <a:pt x="5401" y="17844"/>
                  </a:cubicBezTo>
                  <a:cubicBezTo>
                    <a:pt x="5928" y="18095"/>
                    <a:pt x="6519" y="18231"/>
                    <a:pt x="7116" y="18320"/>
                  </a:cubicBezTo>
                  <a:cubicBezTo>
                    <a:pt x="7343" y="18353"/>
                    <a:pt x="7584" y="18375"/>
                    <a:pt x="7826" y="18375"/>
                  </a:cubicBezTo>
                  <a:cubicBezTo>
                    <a:pt x="8317" y="18375"/>
                    <a:pt x="8807" y="18285"/>
                    <a:pt x="9174" y="18025"/>
                  </a:cubicBezTo>
                  <a:cubicBezTo>
                    <a:pt x="9610" y="18365"/>
                    <a:pt x="10223" y="18534"/>
                    <a:pt x="10843" y="18534"/>
                  </a:cubicBezTo>
                  <a:cubicBezTo>
                    <a:pt x="11049" y="18534"/>
                    <a:pt x="11256" y="18515"/>
                    <a:pt x="11458" y="18478"/>
                  </a:cubicBezTo>
                  <a:cubicBezTo>
                    <a:pt x="12103" y="18359"/>
                    <a:pt x="12812" y="17990"/>
                    <a:pt x="12930" y="17394"/>
                  </a:cubicBezTo>
                  <a:cubicBezTo>
                    <a:pt x="13034" y="17512"/>
                    <a:pt x="13278" y="17569"/>
                    <a:pt x="13601" y="17569"/>
                  </a:cubicBezTo>
                  <a:cubicBezTo>
                    <a:pt x="14299" y="17569"/>
                    <a:pt x="15364" y="17299"/>
                    <a:pt x="16163" y="16787"/>
                  </a:cubicBezTo>
                  <a:cubicBezTo>
                    <a:pt x="18109" y="15539"/>
                    <a:pt x="18970" y="12985"/>
                    <a:pt x="17974" y="11143"/>
                  </a:cubicBezTo>
                  <a:cubicBezTo>
                    <a:pt x="18229" y="11132"/>
                    <a:pt x="18472" y="10935"/>
                    <a:pt x="18519" y="10703"/>
                  </a:cubicBezTo>
                  <a:cubicBezTo>
                    <a:pt x="18564" y="10739"/>
                    <a:pt x="18621" y="10755"/>
                    <a:pt x="18681" y="10755"/>
                  </a:cubicBezTo>
                  <a:cubicBezTo>
                    <a:pt x="18791" y="10755"/>
                    <a:pt x="18911" y="10702"/>
                    <a:pt x="18988" y="10620"/>
                  </a:cubicBezTo>
                  <a:cubicBezTo>
                    <a:pt x="19106" y="10493"/>
                    <a:pt x="19147" y="10325"/>
                    <a:pt x="19175" y="10163"/>
                  </a:cubicBezTo>
                  <a:cubicBezTo>
                    <a:pt x="19607" y="7825"/>
                    <a:pt x="18764" y="5394"/>
                    <a:pt x="16978" y="3827"/>
                  </a:cubicBezTo>
                  <a:cubicBezTo>
                    <a:pt x="16822" y="3691"/>
                    <a:pt x="16637" y="3553"/>
                    <a:pt x="16416" y="3553"/>
                  </a:cubicBezTo>
                  <a:cubicBezTo>
                    <a:pt x="16406" y="3553"/>
                    <a:pt x="16396" y="3554"/>
                    <a:pt x="16385" y="3554"/>
                  </a:cubicBezTo>
                  <a:cubicBezTo>
                    <a:pt x="16596" y="3488"/>
                    <a:pt x="17025" y="3306"/>
                    <a:pt x="17143" y="3021"/>
                  </a:cubicBezTo>
                  <a:cubicBezTo>
                    <a:pt x="17782" y="1467"/>
                    <a:pt x="14755" y="0"/>
                    <a:pt x="105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9" name="Google Shape;1169;p30"/>
            <p:cNvSpPr/>
            <p:nvPr/>
          </p:nvSpPr>
          <p:spPr>
            <a:xfrm>
              <a:off x="4454400" y="2566575"/>
              <a:ext cx="221750" cy="116150"/>
            </a:xfrm>
            <a:custGeom>
              <a:avLst/>
              <a:gdLst/>
              <a:ahLst/>
              <a:cxnLst/>
              <a:rect l="l" t="t" r="r" b="b"/>
              <a:pathLst>
                <a:path w="8870" h="4646" extrusionOk="0">
                  <a:moveTo>
                    <a:pt x="4373" y="0"/>
                  </a:moveTo>
                  <a:cubicBezTo>
                    <a:pt x="4354" y="7"/>
                    <a:pt x="4334" y="10"/>
                    <a:pt x="4316" y="15"/>
                  </a:cubicBezTo>
                  <a:cubicBezTo>
                    <a:pt x="1698" y="726"/>
                    <a:pt x="1" y="2068"/>
                    <a:pt x="363" y="3169"/>
                  </a:cubicBezTo>
                  <a:cubicBezTo>
                    <a:pt x="657" y="4065"/>
                    <a:pt x="2246" y="4645"/>
                    <a:pt x="4390" y="4645"/>
                  </a:cubicBezTo>
                  <a:cubicBezTo>
                    <a:pt x="5190" y="4645"/>
                    <a:pt x="6066" y="4565"/>
                    <a:pt x="6982" y="4390"/>
                  </a:cubicBezTo>
                  <a:cubicBezTo>
                    <a:pt x="7556" y="4279"/>
                    <a:pt x="8094" y="4144"/>
                    <a:pt x="8589" y="3987"/>
                  </a:cubicBezTo>
                  <a:cubicBezTo>
                    <a:pt x="8468" y="3861"/>
                    <a:pt x="8342" y="3739"/>
                    <a:pt x="8210" y="3623"/>
                  </a:cubicBezTo>
                  <a:cubicBezTo>
                    <a:pt x="8054" y="3488"/>
                    <a:pt x="7870" y="3349"/>
                    <a:pt x="7649" y="3349"/>
                  </a:cubicBezTo>
                  <a:cubicBezTo>
                    <a:pt x="7638" y="3349"/>
                    <a:pt x="7627" y="3350"/>
                    <a:pt x="7616" y="3350"/>
                  </a:cubicBezTo>
                  <a:cubicBezTo>
                    <a:pt x="7827" y="3283"/>
                    <a:pt x="8257" y="3101"/>
                    <a:pt x="8374" y="2817"/>
                  </a:cubicBezTo>
                  <a:cubicBezTo>
                    <a:pt x="8870" y="1610"/>
                    <a:pt x="7154" y="457"/>
                    <a:pt x="4373"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0" name="Google Shape;1170;p30"/>
            <p:cNvSpPr/>
            <p:nvPr/>
          </p:nvSpPr>
          <p:spPr>
            <a:xfrm>
              <a:off x="4511525" y="2678150"/>
              <a:ext cx="203400" cy="231600"/>
            </a:xfrm>
            <a:custGeom>
              <a:avLst/>
              <a:gdLst/>
              <a:ahLst/>
              <a:cxnLst/>
              <a:rect l="l" t="t" r="r" b="b"/>
              <a:pathLst>
                <a:path w="8136" h="9264" extrusionOk="0">
                  <a:moveTo>
                    <a:pt x="1" y="0"/>
                  </a:moveTo>
                  <a:cubicBezTo>
                    <a:pt x="600" y="580"/>
                    <a:pt x="6395" y="5196"/>
                    <a:pt x="6088" y="8025"/>
                  </a:cubicBezTo>
                  <a:cubicBezTo>
                    <a:pt x="5989" y="8934"/>
                    <a:pt x="6223" y="9263"/>
                    <a:pt x="6552" y="9263"/>
                  </a:cubicBezTo>
                  <a:cubicBezTo>
                    <a:pt x="6776" y="9263"/>
                    <a:pt x="7044" y="9111"/>
                    <a:pt x="7280" y="8886"/>
                  </a:cubicBezTo>
                  <a:cubicBezTo>
                    <a:pt x="7417" y="8053"/>
                    <a:pt x="7313" y="7207"/>
                    <a:pt x="6919" y="6477"/>
                  </a:cubicBezTo>
                  <a:cubicBezTo>
                    <a:pt x="7174" y="6466"/>
                    <a:pt x="7417" y="6269"/>
                    <a:pt x="7464" y="6037"/>
                  </a:cubicBezTo>
                  <a:cubicBezTo>
                    <a:pt x="7509" y="6073"/>
                    <a:pt x="7566" y="6089"/>
                    <a:pt x="7626" y="6089"/>
                  </a:cubicBezTo>
                  <a:cubicBezTo>
                    <a:pt x="7736" y="6089"/>
                    <a:pt x="7856" y="6036"/>
                    <a:pt x="7933" y="5954"/>
                  </a:cubicBezTo>
                  <a:cubicBezTo>
                    <a:pt x="8051" y="5827"/>
                    <a:pt x="8135" y="5660"/>
                    <a:pt x="8120" y="5497"/>
                  </a:cubicBezTo>
                  <a:cubicBezTo>
                    <a:pt x="7961" y="3663"/>
                    <a:pt x="3546" y="139"/>
                    <a:pt x="1"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1" name="Google Shape;1171;p30"/>
            <p:cNvSpPr/>
            <p:nvPr/>
          </p:nvSpPr>
          <p:spPr>
            <a:xfrm>
              <a:off x="4384400" y="2865875"/>
              <a:ext cx="317725" cy="159000"/>
            </a:xfrm>
            <a:custGeom>
              <a:avLst/>
              <a:gdLst/>
              <a:ahLst/>
              <a:cxnLst/>
              <a:rect l="l" t="t" r="r" b="b"/>
              <a:pathLst>
                <a:path w="12709" h="6360" extrusionOk="0">
                  <a:moveTo>
                    <a:pt x="7882" y="0"/>
                  </a:moveTo>
                  <a:cubicBezTo>
                    <a:pt x="6378" y="0"/>
                    <a:pt x="4917" y="137"/>
                    <a:pt x="4293" y="157"/>
                  </a:cubicBezTo>
                  <a:cubicBezTo>
                    <a:pt x="1993" y="226"/>
                    <a:pt x="0" y="3454"/>
                    <a:pt x="1470" y="6183"/>
                  </a:cubicBezTo>
                  <a:cubicBezTo>
                    <a:pt x="1599" y="6194"/>
                    <a:pt x="1729" y="6200"/>
                    <a:pt x="1860" y="6200"/>
                  </a:cubicBezTo>
                  <a:cubicBezTo>
                    <a:pt x="2349" y="6200"/>
                    <a:pt x="2838" y="6111"/>
                    <a:pt x="3204" y="5851"/>
                  </a:cubicBezTo>
                  <a:cubicBezTo>
                    <a:pt x="3640" y="6191"/>
                    <a:pt x="4253" y="6360"/>
                    <a:pt x="4873" y="6360"/>
                  </a:cubicBezTo>
                  <a:cubicBezTo>
                    <a:pt x="5079" y="6360"/>
                    <a:pt x="5286" y="6341"/>
                    <a:pt x="5488" y="6304"/>
                  </a:cubicBezTo>
                  <a:cubicBezTo>
                    <a:pt x="6135" y="6186"/>
                    <a:pt x="6896" y="5939"/>
                    <a:pt x="7015" y="5344"/>
                  </a:cubicBezTo>
                  <a:cubicBezTo>
                    <a:pt x="7050" y="5417"/>
                    <a:pt x="7293" y="5477"/>
                    <a:pt x="7660" y="5477"/>
                  </a:cubicBezTo>
                  <a:cubicBezTo>
                    <a:pt x="8849" y="5477"/>
                    <a:pt x="11332" y="4846"/>
                    <a:pt x="12201" y="2002"/>
                  </a:cubicBezTo>
                  <a:cubicBezTo>
                    <a:pt x="12709" y="338"/>
                    <a:pt x="10243" y="0"/>
                    <a:pt x="7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2" name="Google Shape;1172;p30"/>
            <p:cNvSpPr/>
            <p:nvPr/>
          </p:nvSpPr>
          <p:spPr>
            <a:xfrm>
              <a:off x="4490000" y="2898500"/>
              <a:ext cx="91325" cy="94425"/>
            </a:xfrm>
            <a:custGeom>
              <a:avLst/>
              <a:gdLst/>
              <a:ahLst/>
              <a:cxnLst/>
              <a:rect l="l" t="t" r="r" b="b"/>
              <a:pathLst>
                <a:path w="3653" h="3777" extrusionOk="0">
                  <a:moveTo>
                    <a:pt x="3479" y="0"/>
                  </a:moveTo>
                  <a:cubicBezTo>
                    <a:pt x="969" y="1432"/>
                    <a:pt x="59" y="3139"/>
                    <a:pt x="59" y="3139"/>
                  </a:cubicBezTo>
                  <a:lnTo>
                    <a:pt x="1" y="3776"/>
                  </a:lnTo>
                  <a:cubicBezTo>
                    <a:pt x="1" y="3776"/>
                    <a:pt x="1468" y="1121"/>
                    <a:pt x="3652" y="22"/>
                  </a:cubicBezTo>
                  <a:lnTo>
                    <a:pt x="34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3" name="Google Shape;1173;p30"/>
            <p:cNvSpPr/>
            <p:nvPr/>
          </p:nvSpPr>
          <p:spPr>
            <a:xfrm>
              <a:off x="4401725" y="2863400"/>
              <a:ext cx="92125" cy="109500"/>
            </a:xfrm>
            <a:custGeom>
              <a:avLst/>
              <a:gdLst/>
              <a:ahLst/>
              <a:cxnLst/>
              <a:rect l="l" t="t" r="r" b="b"/>
              <a:pathLst>
                <a:path w="3685" h="4380" extrusionOk="0">
                  <a:moveTo>
                    <a:pt x="1" y="0"/>
                  </a:moveTo>
                  <a:cubicBezTo>
                    <a:pt x="2847" y="1439"/>
                    <a:pt x="3550" y="4379"/>
                    <a:pt x="3550" y="4379"/>
                  </a:cubicBezTo>
                  <a:lnTo>
                    <a:pt x="3685" y="3567"/>
                  </a:lnTo>
                  <a:cubicBezTo>
                    <a:pt x="3685" y="3567"/>
                    <a:pt x="2361" y="1218"/>
                    <a:pt x="201" y="25"/>
                  </a:cubicBez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4" name="Google Shape;1174;p30"/>
            <p:cNvSpPr/>
            <p:nvPr/>
          </p:nvSpPr>
          <p:spPr>
            <a:xfrm>
              <a:off x="4364425" y="2912525"/>
              <a:ext cx="126650" cy="113200"/>
            </a:xfrm>
            <a:custGeom>
              <a:avLst/>
              <a:gdLst/>
              <a:ahLst/>
              <a:cxnLst/>
              <a:rect l="l" t="t" r="r" b="b"/>
              <a:pathLst>
                <a:path w="5066" h="4528" extrusionOk="0">
                  <a:moveTo>
                    <a:pt x="0" y="0"/>
                  </a:moveTo>
                  <a:lnTo>
                    <a:pt x="0" y="0"/>
                  </a:lnTo>
                  <a:cubicBezTo>
                    <a:pt x="3999" y="2256"/>
                    <a:pt x="4995" y="4527"/>
                    <a:pt x="4995" y="4527"/>
                  </a:cubicBezTo>
                  <a:lnTo>
                    <a:pt x="5066" y="3930"/>
                  </a:lnTo>
                  <a:cubicBezTo>
                    <a:pt x="5066" y="3930"/>
                    <a:pt x="3803" y="2076"/>
                    <a:pt x="248" y="12"/>
                  </a:cubicBez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5" name="Google Shape;1175;p30"/>
            <p:cNvSpPr/>
            <p:nvPr/>
          </p:nvSpPr>
          <p:spPr>
            <a:xfrm>
              <a:off x="4511200" y="2935275"/>
              <a:ext cx="85600" cy="22200"/>
            </a:xfrm>
            <a:custGeom>
              <a:avLst/>
              <a:gdLst/>
              <a:ahLst/>
              <a:cxnLst/>
              <a:rect l="l" t="t" r="r" b="b"/>
              <a:pathLst>
                <a:path w="3424" h="888" extrusionOk="0">
                  <a:moveTo>
                    <a:pt x="3203" y="1"/>
                  </a:moveTo>
                  <a:cubicBezTo>
                    <a:pt x="1579" y="1"/>
                    <a:pt x="364" y="545"/>
                    <a:pt x="364" y="545"/>
                  </a:cubicBezTo>
                  <a:lnTo>
                    <a:pt x="0" y="887"/>
                  </a:lnTo>
                  <a:cubicBezTo>
                    <a:pt x="0" y="887"/>
                    <a:pt x="1401" y="71"/>
                    <a:pt x="3176" y="71"/>
                  </a:cubicBezTo>
                  <a:cubicBezTo>
                    <a:pt x="3258" y="71"/>
                    <a:pt x="3341" y="73"/>
                    <a:pt x="3424" y="77"/>
                  </a:cubicBezTo>
                  <a:lnTo>
                    <a:pt x="3385" y="3"/>
                  </a:lnTo>
                  <a:cubicBezTo>
                    <a:pt x="3324" y="2"/>
                    <a:pt x="3263" y="1"/>
                    <a:pt x="32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6" name="Google Shape;1176;p30"/>
            <p:cNvSpPr/>
            <p:nvPr/>
          </p:nvSpPr>
          <p:spPr>
            <a:xfrm>
              <a:off x="4490050" y="3042150"/>
              <a:ext cx="42325" cy="50575"/>
            </a:xfrm>
            <a:custGeom>
              <a:avLst/>
              <a:gdLst/>
              <a:ahLst/>
              <a:cxnLst/>
              <a:rect l="l" t="t" r="r" b="b"/>
              <a:pathLst>
                <a:path w="1693" h="2023" extrusionOk="0">
                  <a:moveTo>
                    <a:pt x="1617" y="0"/>
                  </a:moveTo>
                  <a:cubicBezTo>
                    <a:pt x="466" y="606"/>
                    <a:pt x="6" y="1594"/>
                    <a:pt x="6" y="1594"/>
                  </a:cubicBezTo>
                  <a:lnTo>
                    <a:pt x="1" y="2023"/>
                  </a:lnTo>
                  <a:cubicBezTo>
                    <a:pt x="1" y="2023"/>
                    <a:pt x="397" y="686"/>
                    <a:pt x="1693" y="49"/>
                  </a:cubicBezTo>
                  <a:lnTo>
                    <a:pt x="161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7" name="Google Shape;1177;p30"/>
            <p:cNvSpPr/>
            <p:nvPr/>
          </p:nvSpPr>
          <p:spPr>
            <a:xfrm>
              <a:off x="4475125" y="2847175"/>
              <a:ext cx="29250" cy="416750"/>
            </a:xfrm>
            <a:custGeom>
              <a:avLst/>
              <a:gdLst/>
              <a:ahLst/>
              <a:cxnLst/>
              <a:rect l="l" t="t" r="r" b="b"/>
              <a:pathLst>
                <a:path w="1170" h="16670" extrusionOk="0">
                  <a:moveTo>
                    <a:pt x="234" y="0"/>
                  </a:moveTo>
                  <a:cubicBezTo>
                    <a:pt x="234" y="1"/>
                    <a:pt x="795" y="9614"/>
                    <a:pt x="0" y="16475"/>
                  </a:cubicBezTo>
                  <a:lnTo>
                    <a:pt x="1123" y="16669"/>
                  </a:lnTo>
                  <a:cubicBezTo>
                    <a:pt x="282" y="11162"/>
                    <a:pt x="1169" y="774"/>
                    <a:pt x="1169" y="774"/>
                  </a:cubicBezTo>
                  <a:lnTo>
                    <a:pt x="234" y="0"/>
                  </a:lnTo>
                  <a:close/>
                </a:path>
              </a:pathLst>
            </a:custGeom>
            <a:solidFill>
              <a:srgbClr val="8F6027">
                <a:alpha val="48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8" name="Google Shape;1178;p30"/>
            <p:cNvSpPr/>
            <p:nvPr/>
          </p:nvSpPr>
          <p:spPr>
            <a:xfrm>
              <a:off x="4480975" y="2847175"/>
              <a:ext cx="23400" cy="202300"/>
            </a:xfrm>
            <a:custGeom>
              <a:avLst/>
              <a:gdLst/>
              <a:ahLst/>
              <a:cxnLst/>
              <a:rect l="l" t="t" r="r" b="b"/>
              <a:pathLst>
                <a:path w="936" h="8092" extrusionOk="0">
                  <a:moveTo>
                    <a:pt x="0" y="0"/>
                  </a:moveTo>
                  <a:cubicBezTo>
                    <a:pt x="0" y="0"/>
                    <a:pt x="200" y="3432"/>
                    <a:pt x="192" y="7659"/>
                  </a:cubicBezTo>
                  <a:cubicBezTo>
                    <a:pt x="313" y="7795"/>
                    <a:pt x="434" y="7940"/>
                    <a:pt x="555" y="8091"/>
                  </a:cubicBezTo>
                  <a:cubicBezTo>
                    <a:pt x="645" y="4159"/>
                    <a:pt x="935" y="774"/>
                    <a:pt x="935" y="774"/>
                  </a:cubicBez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9" name="Google Shape;1179;p30"/>
            <p:cNvSpPr/>
            <p:nvPr/>
          </p:nvSpPr>
          <p:spPr>
            <a:xfrm>
              <a:off x="4406675" y="2674650"/>
              <a:ext cx="317875" cy="274000"/>
            </a:xfrm>
            <a:custGeom>
              <a:avLst/>
              <a:gdLst/>
              <a:ahLst/>
              <a:cxnLst/>
              <a:rect l="l" t="t" r="r" b="b"/>
              <a:pathLst>
                <a:path w="12715" h="10960" extrusionOk="0">
                  <a:moveTo>
                    <a:pt x="3558" y="1"/>
                  </a:moveTo>
                  <a:cubicBezTo>
                    <a:pt x="1468" y="1"/>
                    <a:pt x="1" y="1731"/>
                    <a:pt x="565" y="4123"/>
                  </a:cubicBezTo>
                  <a:cubicBezTo>
                    <a:pt x="1128" y="6507"/>
                    <a:pt x="4733" y="10960"/>
                    <a:pt x="8548" y="10960"/>
                  </a:cubicBezTo>
                  <a:cubicBezTo>
                    <a:pt x="8634" y="10960"/>
                    <a:pt x="8720" y="10958"/>
                    <a:pt x="8806" y="10953"/>
                  </a:cubicBezTo>
                  <a:cubicBezTo>
                    <a:pt x="12715" y="10743"/>
                    <a:pt x="11849" y="7019"/>
                    <a:pt x="9994" y="4209"/>
                  </a:cubicBezTo>
                  <a:cubicBezTo>
                    <a:pt x="8380" y="1761"/>
                    <a:pt x="5803" y="179"/>
                    <a:pt x="3890" y="15"/>
                  </a:cubicBezTo>
                  <a:cubicBezTo>
                    <a:pt x="3778" y="5"/>
                    <a:pt x="3667" y="1"/>
                    <a:pt x="35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0" name="Google Shape;1180;p30"/>
            <p:cNvSpPr/>
            <p:nvPr/>
          </p:nvSpPr>
          <p:spPr>
            <a:xfrm>
              <a:off x="4411750" y="2690050"/>
              <a:ext cx="301725" cy="258600"/>
            </a:xfrm>
            <a:custGeom>
              <a:avLst/>
              <a:gdLst/>
              <a:ahLst/>
              <a:cxnLst/>
              <a:rect l="l" t="t" r="r" b="b"/>
              <a:pathLst>
                <a:path w="12069" h="10344" extrusionOk="0">
                  <a:moveTo>
                    <a:pt x="1423" y="1"/>
                  </a:moveTo>
                  <a:cubicBezTo>
                    <a:pt x="480" y="707"/>
                    <a:pt x="0" y="1969"/>
                    <a:pt x="362" y="3507"/>
                  </a:cubicBezTo>
                  <a:cubicBezTo>
                    <a:pt x="925" y="5891"/>
                    <a:pt x="4530" y="10344"/>
                    <a:pt x="8345" y="10344"/>
                  </a:cubicBezTo>
                  <a:cubicBezTo>
                    <a:pt x="8431" y="10344"/>
                    <a:pt x="8517" y="10342"/>
                    <a:pt x="8603" y="10337"/>
                  </a:cubicBezTo>
                  <a:cubicBezTo>
                    <a:pt x="12068" y="10151"/>
                    <a:pt x="11779" y="7206"/>
                    <a:pt x="10380" y="4582"/>
                  </a:cubicBezTo>
                  <a:lnTo>
                    <a:pt x="10380" y="4582"/>
                  </a:lnTo>
                  <a:cubicBezTo>
                    <a:pt x="9980" y="4783"/>
                    <a:pt x="9471" y="4913"/>
                    <a:pt x="8833" y="4946"/>
                  </a:cubicBezTo>
                  <a:cubicBezTo>
                    <a:pt x="8747" y="4951"/>
                    <a:pt x="8661" y="4953"/>
                    <a:pt x="8574" y="4953"/>
                  </a:cubicBezTo>
                  <a:cubicBezTo>
                    <a:pt x="5633" y="4953"/>
                    <a:pt x="2816" y="2306"/>
                    <a:pt x="1423"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1" name="Google Shape;1181;p30"/>
            <p:cNvSpPr/>
            <p:nvPr/>
          </p:nvSpPr>
          <p:spPr>
            <a:xfrm>
              <a:off x="4303650" y="2556050"/>
              <a:ext cx="393350" cy="120800"/>
            </a:xfrm>
            <a:custGeom>
              <a:avLst/>
              <a:gdLst/>
              <a:ahLst/>
              <a:cxnLst/>
              <a:rect l="l" t="t" r="r" b="b"/>
              <a:pathLst>
                <a:path w="15734" h="4832" extrusionOk="0">
                  <a:moveTo>
                    <a:pt x="7633" y="0"/>
                  </a:moveTo>
                  <a:cubicBezTo>
                    <a:pt x="3729" y="0"/>
                    <a:pt x="618" y="1503"/>
                    <a:pt x="203" y="3212"/>
                  </a:cubicBezTo>
                  <a:cubicBezTo>
                    <a:pt x="1" y="4041"/>
                    <a:pt x="3026" y="4831"/>
                    <a:pt x="6825" y="4831"/>
                  </a:cubicBezTo>
                  <a:cubicBezTo>
                    <a:pt x="8438" y="4831"/>
                    <a:pt x="10189" y="4689"/>
                    <a:pt x="11892" y="4347"/>
                  </a:cubicBezTo>
                  <a:cubicBezTo>
                    <a:pt x="15733" y="3576"/>
                    <a:pt x="15147" y="1741"/>
                    <a:pt x="13013" y="958"/>
                  </a:cubicBezTo>
                  <a:cubicBezTo>
                    <a:pt x="11174" y="284"/>
                    <a:pt x="9329" y="0"/>
                    <a:pt x="76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2" name="Google Shape;1182;p30"/>
            <p:cNvSpPr/>
            <p:nvPr/>
          </p:nvSpPr>
          <p:spPr>
            <a:xfrm>
              <a:off x="4231075" y="2642500"/>
              <a:ext cx="351850" cy="281825"/>
            </a:xfrm>
            <a:custGeom>
              <a:avLst/>
              <a:gdLst/>
              <a:ahLst/>
              <a:cxnLst/>
              <a:rect l="l" t="t" r="r" b="b"/>
              <a:pathLst>
                <a:path w="14074" h="11273" extrusionOk="0">
                  <a:moveTo>
                    <a:pt x="5962" y="0"/>
                  </a:moveTo>
                  <a:cubicBezTo>
                    <a:pt x="4286" y="0"/>
                    <a:pt x="2706" y="456"/>
                    <a:pt x="1687" y="1540"/>
                  </a:cubicBezTo>
                  <a:cubicBezTo>
                    <a:pt x="950" y="2324"/>
                    <a:pt x="0" y="4851"/>
                    <a:pt x="336" y="6315"/>
                  </a:cubicBezTo>
                  <a:cubicBezTo>
                    <a:pt x="1471" y="11272"/>
                    <a:pt x="4448" y="11228"/>
                    <a:pt x="5191" y="11264"/>
                  </a:cubicBezTo>
                  <a:cubicBezTo>
                    <a:pt x="5279" y="11268"/>
                    <a:pt x="5367" y="11270"/>
                    <a:pt x="5455" y="11270"/>
                  </a:cubicBezTo>
                  <a:cubicBezTo>
                    <a:pt x="9347" y="11270"/>
                    <a:pt x="12915" y="7230"/>
                    <a:pt x="13429" y="5063"/>
                  </a:cubicBezTo>
                  <a:cubicBezTo>
                    <a:pt x="14073" y="2354"/>
                    <a:pt x="9769" y="0"/>
                    <a:pt x="5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3" name="Google Shape;1183;p30"/>
            <p:cNvSpPr/>
            <p:nvPr/>
          </p:nvSpPr>
          <p:spPr>
            <a:xfrm>
              <a:off x="4238600" y="2622125"/>
              <a:ext cx="199475" cy="146875"/>
            </a:xfrm>
            <a:custGeom>
              <a:avLst/>
              <a:gdLst/>
              <a:ahLst/>
              <a:cxnLst/>
              <a:rect l="l" t="t" r="r" b="b"/>
              <a:pathLst>
                <a:path w="7979" h="5875" extrusionOk="0">
                  <a:moveTo>
                    <a:pt x="3049" y="0"/>
                  </a:moveTo>
                  <a:lnTo>
                    <a:pt x="3049" y="0"/>
                  </a:lnTo>
                  <a:cubicBezTo>
                    <a:pt x="2937" y="186"/>
                    <a:pt x="2852" y="376"/>
                    <a:pt x="2805" y="569"/>
                  </a:cubicBezTo>
                  <a:cubicBezTo>
                    <a:pt x="2752" y="781"/>
                    <a:pt x="2919" y="992"/>
                    <a:pt x="3253" y="1189"/>
                  </a:cubicBezTo>
                  <a:cubicBezTo>
                    <a:pt x="2531" y="1439"/>
                    <a:pt x="1890" y="1819"/>
                    <a:pt x="1386" y="2355"/>
                  </a:cubicBezTo>
                  <a:cubicBezTo>
                    <a:pt x="834" y="2941"/>
                    <a:pt x="162" y="4510"/>
                    <a:pt x="1" y="5875"/>
                  </a:cubicBezTo>
                  <a:cubicBezTo>
                    <a:pt x="1035" y="2890"/>
                    <a:pt x="4271" y="1112"/>
                    <a:pt x="7539" y="1112"/>
                  </a:cubicBezTo>
                  <a:cubicBezTo>
                    <a:pt x="7685" y="1112"/>
                    <a:pt x="7832" y="1116"/>
                    <a:pt x="7978" y="1123"/>
                  </a:cubicBezTo>
                  <a:cubicBezTo>
                    <a:pt x="7978" y="1123"/>
                    <a:pt x="3035" y="879"/>
                    <a:pt x="3049"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4" name="Google Shape;1184;p30"/>
            <p:cNvSpPr/>
            <p:nvPr/>
          </p:nvSpPr>
          <p:spPr>
            <a:xfrm>
              <a:off x="4279025" y="2639100"/>
              <a:ext cx="23425" cy="20750"/>
            </a:xfrm>
            <a:custGeom>
              <a:avLst/>
              <a:gdLst/>
              <a:ahLst/>
              <a:cxnLst/>
              <a:rect l="l" t="t" r="r" b="b"/>
              <a:pathLst>
                <a:path w="937" h="830" extrusionOk="0">
                  <a:moveTo>
                    <a:pt x="99" y="0"/>
                  </a:moveTo>
                  <a:cubicBezTo>
                    <a:pt x="99" y="0"/>
                    <a:pt x="1" y="672"/>
                    <a:pt x="283" y="802"/>
                  </a:cubicBezTo>
                  <a:cubicBezTo>
                    <a:pt x="325" y="822"/>
                    <a:pt x="361" y="830"/>
                    <a:pt x="394" y="830"/>
                  </a:cubicBezTo>
                  <a:cubicBezTo>
                    <a:pt x="524" y="830"/>
                    <a:pt x="581" y="701"/>
                    <a:pt x="581" y="701"/>
                  </a:cubicBezTo>
                  <a:cubicBezTo>
                    <a:pt x="937" y="624"/>
                    <a:pt x="623" y="223"/>
                    <a:pt x="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5" name="Google Shape;1185;p30"/>
            <p:cNvSpPr/>
            <p:nvPr/>
          </p:nvSpPr>
          <p:spPr>
            <a:xfrm>
              <a:off x="4289475" y="2622675"/>
              <a:ext cx="17800" cy="19300"/>
            </a:xfrm>
            <a:custGeom>
              <a:avLst/>
              <a:gdLst/>
              <a:ahLst/>
              <a:cxnLst/>
              <a:rect l="l" t="t" r="r" b="b"/>
              <a:pathLst>
                <a:path w="712" h="772" extrusionOk="0">
                  <a:moveTo>
                    <a:pt x="253" y="1"/>
                  </a:moveTo>
                  <a:cubicBezTo>
                    <a:pt x="253" y="1"/>
                    <a:pt x="0" y="516"/>
                    <a:pt x="152" y="705"/>
                  </a:cubicBezTo>
                  <a:cubicBezTo>
                    <a:pt x="192" y="754"/>
                    <a:pt x="232" y="771"/>
                    <a:pt x="268" y="771"/>
                  </a:cubicBezTo>
                  <a:cubicBezTo>
                    <a:pt x="346" y="771"/>
                    <a:pt x="406" y="689"/>
                    <a:pt x="406" y="689"/>
                  </a:cubicBezTo>
                  <a:cubicBezTo>
                    <a:pt x="415" y="690"/>
                    <a:pt x="424" y="690"/>
                    <a:pt x="432" y="690"/>
                  </a:cubicBezTo>
                  <a:cubicBezTo>
                    <a:pt x="712" y="690"/>
                    <a:pt x="554" y="254"/>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6" name="Google Shape;1186;p30"/>
            <p:cNvSpPr/>
            <p:nvPr/>
          </p:nvSpPr>
          <p:spPr>
            <a:xfrm>
              <a:off x="4264225" y="2659575"/>
              <a:ext cx="13325" cy="7000"/>
            </a:xfrm>
            <a:custGeom>
              <a:avLst/>
              <a:gdLst/>
              <a:ahLst/>
              <a:cxnLst/>
              <a:rect l="l" t="t" r="r" b="b"/>
              <a:pathLst>
                <a:path w="533" h="280" extrusionOk="0">
                  <a:moveTo>
                    <a:pt x="270" y="1"/>
                  </a:moveTo>
                  <a:cubicBezTo>
                    <a:pt x="185" y="1"/>
                    <a:pt x="87" y="17"/>
                    <a:pt x="1" y="51"/>
                  </a:cubicBezTo>
                  <a:cubicBezTo>
                    <a:pt x="1" y="51"/>
                    <a:pt x="226" y="280"/>
                    <a:pt x="381" y="280"/>
                  </a:cubicBezTo>
                  <a:cubicBezTo>
                    <a:pt x="390" y="280"/>
                    <a:pt x="398" y="279"/>
                    <a:pt x="406" y="277"/>
                  </a:cubicBezTo>
                  <a:cubicBezTo>
                    <a:pt x="533" y="253"/>
                    <a:pt x="459" y="146"/>
                    <a:pt x="459" y="146"/>
                  </a:cubicBezTo>
                  <a:cubicBezTo>
                    <a:pt x="519" y="49"/>
                    <a:pt x="414" y="1"/>
                    <a:pt x="2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7" name="Google Shape;1187;p30"/>
            <p:cNvSpPr/>
            <p:nvPr/>
          </p:nvSpPr>
          <p:spPr>
            <a:xfrm>
              <a:off x="4273750" y="2796400"/>
              <a:ext cx="282150" cy="130475"/>
            </a:xfrm>
            <a:custGeom>
              <a:avLst/>
              <a:gdLst/>
              <a:ahLst/>
              <a:cxnLst/>
              <a:rect l="l" t="t" r="r" b="b"/>
              <a:pathLst>
                <a:path w="11286" h="5219" extrusionOk="0">
                  <a:moveTo>
                    <a:pt x="11286" y="1"/>
                  </a:moveTo>
                  <a:lnTo>
                    <a:pt x="11286" y="1"/>
                  </a:lnTo>
                  <a:cubicBezTo>
                    <a:pt x="9441" y="1915"/>
                    <a:pt x="6266" y="3860"/>
                    <a:pt x="2893" y="3860"/>
                  </a:cubicBezTo>
                  <a:cubicBezTo>
                    <a:pt x="2784" y="3860"/>
                    <a:pt x="2674" y="3858"/>
                    <a:pt x="2564" y="3854"/>
                  </a:cubicBezTo>
                  <a:cubicBezTo>
                    <a:pt x="2137" y="3837"/>
                    <a:pt x="1114" y="3837"/>
                    <a:pt x="0" y="3355"/>
                  </a:cubicBezTo>
                  <a:lnTo>
                    <a:pt x="0" y="3355"/>
                  </a:lnTo>
                  <a:cubicBezTo>
                    <a:pt x="1318" y="5096"/>
                    <a:pt x="3008" y="5187"/>
                    <a:pt x="3532" y="5212"/>
                  </a:cubicBezTo>
                  <a:cubicBezTo>
                    <a:pt x="3617" y="5216"/>
                    <a:pt x="3703" y="5218"/>
                    <a:pt x="3787" y="5218"/>
                  </a:cubicBezTo>
                  <a:cubicBezTo>
                    <a:pt x="7091" y="5218"/>
                    <a:pt x="10117" y="2207"/>
                    <a:pt x="11286"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8" name="Google Shape;1188;p30"/>
            <p:cNvSpPr/>
            <p:nvPr/>
          </p:nvSpPr>
          <p:spPr>
            <a:xfrm>
              <a:off x="4525050" y="2885925"/>
              <a:ext cx="170150" cy="66050"/>
            </a:xfrm>
            <a:custGeom>
              <a:avLst/>
              <a:gdLst/>
              <a:ahLst/>
              <a:cxnLst/>
              <a:rect l="l" t="t" r="r" b="b"/>
              <a:pathLst>
                <a:path w="6806" h="2642" extrusionOk="0">
                  <a:moveTo>
                    <a:pt x="4512" y="0"/>
                  </a:moveTo>
                  <a:cubicBezTo>
                    <a:pt x="4361" y="0"/>
                    <a:pt x="4208" y="4"/>
                    <a:pt x="4056" y="9"/>
                  </a:cubicBezTo>
                  <a:cubicBezTo>
                    <a:pt x="2670" y="58"/>
                    <a:pt x="1" y="449"/>
                    <a:pt x="200" y="1125"/>
                  </a:cubicBezTo>
                  <a:cubicBezTo>
                    <a:pt x="350" y="1636"/>
                    <a:pt x="2723" y="2642"/>
                    <a:pt x="4126" y="2642"/>
                  </a:cubicBezTo>
                  <a:cubicBezTo>
                    <a:pt x="4159" y="2642"/>
                    <a:pt x="4193" y="2641"/>
                    <a:pt x="4225" y="2640"/>
                  </a:cubicBezTo>
                  <a:cubicBezTo>
                    <a:pt x="5611" y="2592"/>
                    <a:pt x="6483" y="1779"/>
                    <a:pt x="6624" y="1091"/>
                  </a:cubicBezTo>
                  <a:cubicBezTo>
                    <a:pt x="6805" y="207"/>
                    <a:pt x="5727" y="0"/>
                    <a:pt x="4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9" name="Google Shape;1189;p30"/>
            <p:cNvSpPr/>
            <p:nvPr/>
          </p:nvSpPr>
          <p:spPr>
            <a:xfrm>
              <a:off x="4535850" y="2816950"/>
              <a:ext cx="22750" cy="21975"/>
            </a:xfrm>
            <a:custGeom>
              <a:avLst/>
              <a:gdLst/>
              <a:ahLst/>
              <a:cxnLst/>
              <a:rect l="l" t="t" r="r" b="b"/>
              <a:pathLst>
                <a:path w="910" h="879" extrusionOk="0">
                  <a:moveTo>
                    <a:pt x="532" y="1"/>
                  </a:moveTo>
                  <a:cubicBezTo>
                    <a:pt x="430" y="1"/>
                    <a:pt x="359" y="84"/>
                    <a:pt x="359" y="84"/>
                  </a:cubicBezTo>
                  <a:cubicBezTo>
                    <a:pt x="353" y="84"/>
                    <a:pt x="347" y="84"/>
                    <a:pt x="341" y="84"/>
                  </a:cubicBezTo>
                  <a:cubicBezTo>
                    <a:pt x="1" y="84"/>
                    <a:pt x="181" y="539"/>
                    <a:pt x="611" y="878"/>
                  </a:cubicBezTo>
                  <a:cubicBezTo>
                    <a:pt x="611" y="878"/>
                    <a:pt x="909" y="256"/>
                    <a:pt x="678" y="60"/>
                  </a:cubicBezTo>
                  <a:cubicBezTo>
                    <a:pt x="626" y="16"/>
                    <a:pt x="576" y="1"/>
                    <a:pt x="5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0" name="Google Shape;1190;p30"/>
            <p:cNvSpPr/>
            <p:nvPr/>
          </p:nvSpPr>
          <p:spPr>
            <a:xfrm>
              <a:off x="4526625" y="2832425"/>
              <a:ext cx="15700" cy="18725"/>
            </a:xfrm>
            <a:custGeom>
              <a:avLst/>
              <a:gdLst/>
              <a:ahLst/>
              <a:cxnLst/>
              <a:rect l="l" t="t" r="r" b="b"/>
              <a:pathLst>
                <a:path w="628" h="749" extrusionOk="0">
                  <a:moveTo>
                    <a:pt x="419" y="0"/>
                  </a:moveTo>
                  <a:cubicBezTo>
                    <a:pt x="353" y="0"/>
                    <a:pt x="291" y="48"/>
                    <a:pt x="291" y="48"/>
                  </a:cubicBezTo>
                  <a:cubicBezTo>
                    <a:pt x="262" y="38"/>
                    <a:pt x="237" y="33"/>
                    <a:pt x="214" y="33"/>
                  </a:cubicBezTo>
                  <a:cubicBezTo>
                    <a:pt x="1" y="33"/>
                    <a:pt x="32" y="452"/>
                    <a:pt x="229" y="748"/>
                  </a:cubicBezTo>
                  <a:cubicBezTo>
                    <a:pt x="229" y="748"/>
                    <a:pt x="627" y="316"/>
                    <a:pt x="538" y="96"/>
                  </a:cubicBezTo>
                  <a:cubicBezTo>
                    <a:pt x="510" y="22"/>
                    <a:pt x="464" y="0"/>
                    <a:pt x="4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1" name="Google Shape;1191;p30"/>
            <p:cNvSpPr/>
            <p:nvPr/>
          </p:nvSpPr>
          <p:spPr>
            <a:xfrm>
              <a:off x="4560950" y="2814325"/>
              <a:ext cx="13375" cy="8100"/>
            </a:xfrm>
            <a:custGeom>
              <a:avLst/>
              <a:gdLst/>
              <a:ahLst/>
              <a:cxnLst/>
              <a:rect l="l" t="t" r="r" b="b"/>
              <a:pathLst>
                <a:path w="535" h="324" extrusionOk="0">
                  <a:moveTo>
                    <a:pt x="201" y="0"/>
                  </a:moveTo>
                  <a:cubicBezTo>
                    <a:pt x="85" y="0"/>
                    <a:pt x="123" y="114"/>
                    <a:pt x="123" y="114"/>
                  </a:cubicBezTo>
                  <a:cubicBezTo>
                    <a:pt x="1" y="222"/>
                    <a:pt x="221" y="324"/>
                    <a:pt x="451" y="324"/>
                  </a:cubicBezTo>
                  <a:cubicBezTo>
                    <a:pt x="479" y="324"/>
                    <a:pt x="507" y="322"/>
                    <a:pt x="535" y="319"/>
                  </a:cubicBezTo>
                  <a:cubicBezTo>
                    <a:pt x="535" y="319"/>
                    <a:pt x="370" y="11"/>
                    <a:pt x="213" y="1"/>
                  </a:cubicBezTo>
                  <a:cubicBezTo>
                    <a:pt x="209" y="0"/>
                    <a:pt x="205" y="0"/>
                    <a:pt x="2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2" name="Google Shape;1192;p30"/>
            <p:cNvSpPr/>
            <p:nvPr/>
          </p:nvSpPr>
          <p:spPr>
            <a:xfrm>
              <a:off x="4585925" y="2692375"/>
              <a:ext cx="23475" cy="16025"/>
            </a:xfrm>
            <a:custGeom>
              <a:avLst/>
              <a:gdLst/>
              <a:ahLst/>
              <a:cxnLst/>
              <a:rect l="l" t="t" r="r" b="b"/>
              <a:pathLst>
                <a:path w="939" h="641" extrusionOk="0">
                  <a:moveTo>
                    <a:pt x="931" y="0"/>
                  </a:moveTo>
                  <a:cubicBezTo>
                    <a:pt x="853" y="0"/>
                    <a:pt x="187" y="8"/>
                    <a:pt x="84" y="262"/>
                  </a:cubicBezTo>
                  <a:cubicBezTo>
                    <a:pt x="1" y="463"/>
                    <a:pt x="230" y="519"/>
                    <a:pt x="230" y="519"/>
                  </a:cubicBezTo>
                  <a:cubicBezTo>
                    <a:pt x="264" y="603"/>
                    <a:pt x="317" y="641"/>
                    <a:pt x="382" y="641"/>
                  </a:cubicBezTo>
                  <a:cubicBezTo>
                    <a:pt x="556" y="641"/>
                    <a:pt x="807" y="366"/>
                    <a:pt x="939" y="1"/>
                  </a:cubicBezTo>
                  <a:cubicBezTo>
                    <a:pt x="939" y="1"/>
                    <a:pt x="936" y="0"/>
                    <a:pt x="931"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3" name="Google Shape;1193;p30"/>
            <p:cNvSpPr/>
            <p:nvPr/>
          </p:nvSpPr>
          <p:spPr>
            <a:xfrm>
              <a:off x="4605550" y="2701475"/>
              <a:ext cx="23475" cy="10925"/>
            </a:xfrm>
            <a:custGeom>
              <a:avLst/>
              <a:gdLst/>
              <a:ahLst/>
              <a:cxnLst/>
              <a:rect l="l" t="t" r="r" b="b"/>
              <a:pathLst>
                <a:path w="939" h="437" extrusionOk="0">
                  <a:moveTo>
                    <a:pt x="431" y="1"/>
                  </a:moveTo>
                  <a:cubicBezTo>
                    <a:pt x="321" y="1"/>
                    <a:pt x="219" y="18"/>
                    <a:pt x="158" y="69"/>
                  </a:cubicBezTo>
                  <a:cubicBezTo>
                    <a:pt x="1" y="203"/>
                    <a:pt x="205" y="296"/>
                    <a:pt x="205" y="296"/>
                  </a:cubicBezTo>
                  <a:cubicBezTo>
                    <a:pt x="208" y="395"/>
                    <a:pt x="266" y="437"/>
                    <a:pt x="350" y="437"/>
                  </a:cubicBezTo>
                  <a:cubicBezTo>
                    <a:pt x="513" y="437"/>
                    <a:pt x="775" y="282"/>
                    <a:pt x="939" y="78"/>
                  </a:cubicBezTo>
                  <a:cubicBezTo>
                    <a:pt x="939" y="78"/>
                    <a:pt x="666" y="1"/>
                    <a:pt x="431"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4" name="Google Shape;1194;p30"/>
            <p:cNvSpPr/>
            <p:nvPr/>
          </p:nvSpPr>
          <p:spPr>
            <a:xfrm>
              <a:off x="4577325" y="2679325"/>
              <a:ext cx="9475" cy="11375"/>
            </a:xfrm>
            <a:custGeom>
              <a:avLst/>
              <a:gdLst/>
              <a:ahLst/>
              <a:cxnLst/>
              <a:rect l="l" t="t" r="r" b="b"/>
              <a:pathLst>
                <a:path w="379" h="455" extrusionOk="0">
                  <a:moveTo>
                    <a:pt x="252" y="1"/>
                  </a:moveTo>
                  <a:cubicBezTo>
                    <a:pt x="252" y="1"/>
                    <a:pt x="1" y="258"/>
                    <a:pt x="52" y="394"/>
                  </a:cubicBezTo>
                  <a:cubicBezTo>
                    <a:pt x="69" y="441"/>
                    <a:pt x="98" y="454"/>
                    <a:pt x="125" y="454"/>
                  </a:cubicBezTo>
                  <a:cubicBezTo>
                    <a:pt x="165" y="454"/>
                    <a:pt x="202" y="427"/>
                    <a:pt x="202" y="427"/>
                  </a:cubicBezTo>
                  <a:cubicBezTo>
                    <a:pt x="220" y="433"/>
                    <a:pt x="236" y="437"/>
                    <a:pt x="251" y="437"/>
                  </a:cubicBezTo>
                  <a:cubicBezTo>
                    <a:pt x="379" y="437"/>
                    <a:pt x="367" y="184"/>
                    <a:pt x="252"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5" name="Google Shape;1195;p30"/>
            <p:cNvSpPr/>
            <p:nvPr/>
          </p:nvSpPr>
          <p:spPr>
            <a:xfrm>
              <a:off x="4679975" y="2657800"/>
              <a:ext cx="24675" cy="14900"/>
            </a:xfrm>
            <a:custGeom>
              <a:avLst/>
              <a:gdLst/>
              <a:ahLst/>
              <a:cxnLst/>
              <a:rect l="l" t="t" r="r" b="b"/>
              <a:pathLst>
                <a:path w="987" h="596" extrusionOk="0">
                  <a:moveTo>
                    <a:pt x="729" y="1"/>
                  </a:moveTo>
                  <a:cubicBezTo>
                    <a:pt x="501" y="1"/>
                    <a:pt x="192" y="31"/>
                    <a:pt x="105" y="189"/>
                  </a:cubicBezTo>
                  <a:cubicBezTo>
                    <a:pt x="1" y="380"/>
                    <a:pt x="221" y="459"/>
                    <a:pt x="221" y="459"/>
                  </a:cubicBezTo>
                  <a:cubicBezTo>
                    <a:pt x="246" y="554"/>
                    <a:pt x="302" y="596"/>
                    <a:pt x="374" y="596"/>
                  </a:cubicBezTo>
                  <a:cubicBezTo>
                    <a:pt x="548" y="596"/>
                    <a:pt x="818" y="352"/>
                    <a:pt x="986" y="13"/>
                  </a:cubicBezTo>
                  <a:cubicBezTo>
                    <a:pt x="986" y="13"/>
                    <a:pt x="874" y="1"/>
                    <a:pt x="7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6" name="Google Shape;1196;p30"/>
            <p:cNvSpPr/>
            <p:nvPr/>
          </p:nvSpPr>
          <p:spPr>
            <a:xfrm>
              <a:off x="4699150" y="2667725"/>
              <a:ext cx="23700" cy="10800"/>
            </a:xfrm>
            <a:custGeom>
              <a:avLst/>
              <a:gdLst/>
              <a:ahLst/>
              <a:cxnLst/>
              <a:rect l="l" t="t" r="r" b="b"/>
              <a:pathLst>
                <a:path w="948" h="432" extrusionOk="0">
                  <a:moveTo>
                    <a:pt x="369" y="0"/>
                  </a:moveTo>
                  <a:cubicBezTo>
                    <a:pt x="291" y="0"/>
                    <a:pt x="222" y="13"/>
                    <a:pt x="173" y="46"/>
                  </a:cubicBezTo>
                  <a:cubicBezTo>
                    <a:pt x="1" y="163"/>
                    <a:pt x="193" y="276"/>
                    <a:pt x="193" y="276"/>
                  </a:cubicBezTo>
                  <a:cubicBezTo>
                    <a:pt x="183" y="385"/>
                    <a:pt x="248" y="432"/>
                    <a:pt x="349" y="432"/>
                  </a:cubicBezTo>
                  <a:cubicBezTo>
                    <a:pt x="514" y="432"/>
                    <a:pt x="772" y="308"/>
                    <a:pt x="947" y="132"/>
                  </a:cubicBezTo>
                  <a:cubicBezTo>
                    <a:pt x="947" y="132"/>
                    <a:pt x="617" y="0"/>
                    <a:pt x="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7" name="Google Shape;1197;p30"/>
            <p:cNvSpPr/>
            <p:nvPr/>
          </p:nvSpPr>
          <p:spPr>
            <a:xfrm>
              <a:off x="4673600" y="2642600"/>
              <a:ext cx="9225" cy="11000"/>
            </a:xfrm>
            <a:custGeom>
              <a:avLst/>
              <a:gdLst/>
              <a:ahLst/>
              <a:cxnLst/>
              <a:rect l="l" t="t" r="r" b="b"/>
              <a:pathLst>
                <a:path w="369" h="440" extrusionOk="0">
                  <a:moveTo>
                    <a:pt x="280" y="0"/>
                  </a:moveTo>
                  <a:cubicBezTo>
                    <a:pt x="280" y="0"/>
                    <a:pt x="0" y="232"/>
                    <a:pt x="34" y="371"/>
                  </a:cubicBezTo>
                  <a:cubicBezTo>
                    <a:pt x="47" y="425"/>
                    <a:pt x="78" y="439"/>
                    <a:pt x="109" y="439"/>
                  </a:cubicBezTo>
                  <a:cubicBezTo>
                    <a:pt x="145" y="439"/>
                    <a:pt x="180" y="419"/>
                    <a:pt x="180" y="419"/>
                  </a:cubicBezTo>
                  <a:cubicBezTo>
                    <a:pt x="200" y="429"/>
                    <a:pt x="219" y="434"/>
                    <a:pt x="235" y="434"/>
                  </a:cubicBezTo>
                  <a:cubicBezTo>
                    <a:pt x="354" y="434"/>
                    <a:pt x="369" y="188"/>
                    <a:pt x="2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8" name="Google Shape;1198;p30"/>
            <p:cNvSpPr/>
            <p:nvPr/>
          </p:nvSpPr>
          <p:spPr>
            <a:xfrm>
              <a:off x="4690800" y="2679625"/>
              <a:ext cx="13350" cy="7075"/>
            </a:xfrm>
            <a:custGeom>
              <a:avLst/>
              <a:gdLst/>
              <a:ahLst/>
              <a:cxnLst/>
              <a:rect l="l" t="t" r="r" b="b"/>
              <a:pathLst>
                <a:path w="534" h="283" extrusionOk="0">
                  <a:moveTo>
                    <a:pt x="155" y="1"/>
                  </a:moveTo>
                  <a:cubicBezTo>
                    <a:pt x="147" y="1"/>
                    <a:pt x="139" y="1"/>
                    <a:pt x="131" y="2"/>
                  </a:cubicBezTo>
                  <a:cubicBezTo>
                    <a:pt x="1" y="24"/>
                    <a:pt x="72" y="133"/>
                    <a:pt x="72" y="133"/>
                  </a:cubicBezTo>
                  <a:cubicBezTo>
                    <a:pt x="6" y="231"/>
                    <a:pt x="120" y="283"/>
                    <a:pt x="274" y="283"/>
                  </a:cubicBezTo>
                  <a:cubicBezTo>
                    <a:pt x="356" y="283"/>
                    <a:pt x="449" y="268"/>
                    <a:pt x="533" y="239"/>
                  </a:cubicBezTo>
                  <a:cubicBezTo>
                    <a:pt x="533" y="239"/>
                    <a:pt x="311" y="1"/>
                    <a:pt x="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9" name="Google Shape;1199;p30"/>
            <p:cNvSpPr/>
            <p:nvPr/>
          </p:nvSpPr>
          <p:spPr>
            <a:xfrm>
              <a:off x="4587475" y="2823425"/>
              <a:ext cx="47950" cy="45350"/>
            </a:xfrm>
            <a:custGeom>
              <a:avLst/>
              <a:gdLst/>
              <a:ahLst/>
              <a:cxnLst/>
              <a:rect l="l" t="t" r="r" b="b"/>
              <a:pathLst>
                <a:path w="1918" h="1814" extrusionOk="0">
                  <a:moveTo>
                    <a:pt x="959" y="0"/>
                  </a:moveTo>
                  <a:cubicBezTo>
                    <a:pt x="430" y="0"/>
                    <a:pt x="1" y="406"/>
                    <a:pt x="1" y="907"/>
                  </a:cubicBezTo>
                  <a:cubicBezTo>
                    <a:pt x="1" y="1408"/>
                    <a:pt x="430" y="1813"/>
                    <a:pt x="959" y="1813"/>
                  </a:cubicBezTo>
                  <a:cubicBezTo>
                    <a:pt x="1488" y="1813"/>
                    <a:pt x="1917" y="1408"/>
                    <a:pt x="1917" y="907"/>
                  </a:cubicBezTo>
                  <a:cubicBezTo>
                    <a:pt x="1917" y="406"/>
                    <a:pt x="1488" y="0"/>
                    <a:pt x="959"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0" name="Google Shape;1200;p30"/>
            <p:cNvSpPr/>
            <p:nvPr/>
          </p:nvSpPr>
          <p:spPr>
            <a:xfrm>
              <a:off x="4593525" y="2824975"/>
              <a:ext cx="39600" cy="34100"/>
            </a:xfrm>
            <a:custGeom>
              <a:avLst/>
              <a:gdLst/>
              <a:ahLst/>
              <a:cxnLst/>
              <a:rect l="l" t="t" r="r" b="b"/>
              <a:pathLst>
                <a:path w="1584" h="1364" extrusionOk="0">
                  <a:moveTo>
                    <a:pt x="980" y="1"/>
                  </a:moveTo>
                  <a:cubicBezTo>
                    <a:pt x="916" y="1"/>
                    <a:pt x="853" y="15"/>
                    <a:pt x="792" y="46"/>
                  </a:cubicBezTo>
                  <a:cubicBezTo>
                    <a:pt x="745" y="24"/>
                    <a:pt x="694" y="14"/>
                    <a:pt x="640" y="14"/>
                  </a:cubicBezTo>
                  <a:cubicBezTo>
                    <a:pt x="352" y="14"/>
                    <a:pt x="0" y="307"/>
                    <a:pt x="0" y="644"/>
                  </a:cubicBezTo>
                  <a:cubicBezTo>
                    <a:pt x="0" y="1041"/>
                    <a:pt x="354" y="1364"/>
                    <a:pt x="792" y="1364"/>
                  </a:cubicBezTo>
                  <a:cubicBezTo>
                    <a:pt x="1229" y="1364"/>
                    <a:pt x="1583" y="1041"/>
                    <a:pt x="1583" y="644"/>
                  </a:cubicBezTo>
                  <a:cubicBezTo>
                    <a:pt x="1583" y="315"/>
                    <a:pt x="1282" y="1"/>
                    <a:pt x="9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1" name="Google Shape;1201;p30"/>
            <p:cNvSpPr/>
            <p:nvPr/>
          </p:nvSpPr>
          <p:spPr>
            <a:xfrm>
              <a:off x="4300900" y="2732375"/>
              <a:ext cx="47950" cy="45350"/>
            </a:xfrm>
            <a:custGeom>
              <a:avLst/>
              <a:gdLst/>
              <a:ahLst/>
              <a:cxnLst/>
              <a:rect l="l" t="t" r="r" b="b"/>
              <a:pathLst>
                <a:path w="1918" h="1814" extrusionOk="0">
                  <a:moveTo>
                    <a:pt x="959" y="1"/>
                  </a:moveTo>
                  <a:cubicBezTo>
                    <a:pt x="430" y="1"/>
                    <a:pt x="1" y="406"/>
                    <a:pt x="1" y="907"/>
                  </a:cubicBezTo>
                  <a:cubicBezTo>
                    <a:pt x="1" y="1408"/>
                    <a:pt x="430" y="1814"/>
                    <a:pt x="959" y="1814"/>
                  </a:cubicBezTo>
                  <a:cubicBezTo>
                    <a:pt x="1488" y="1814"/>
                    <a:pt x="1917" y="1408"/>
                    <a:pt x="1917" y="907"/>
                  </a:cubicBezTo>
                  <a:cubicBezTo>
                    <a:pt x="1917" y="406"/>
                    <a:pt x="1488" y="1"/>
                    <a:pt x="959"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2" name="Google Shape;1202;p30"/>
            <p:cNvSpPr/>
            <p:nvPr/>
          </p:nvSpPr>
          <p:spPr>
            <a:xfrm>
              <a:off x="4642950" y="2694825"/>
              <a:ext cx="47925" cy="45350"/>
            </a:xfrm>
            <a:custGeom>
              <a:avLst/>
              <a:gdLst/>
              <a:ahLst/>
              <a:cxnLst/>
              <a:rect l="l" t="t" r="r" b="b"/>
              <a:pathLst>
                <a:path w="1917" h="1814" extrusionOk="0">
                  <a:moveTo>
                    <a:pt x="959" y="1"/>
                  </a:moveTo>
                  <a:cubicBezTo>
                    <a:pt x="430" y="1"/>
                    <a:pt x="1" y="406"/>
                    <a:pt x="1" y="907"/>
                  </a:cubicBezTo>
                  <a:cubicBezTo>
                    <a:pt x="1" y="1408"/>
                    <a:pt x="429" y="1814"/>
                    <a:pt x="959" y="1814"/>
                  </a:cubicBezTo>
                  <a:cubicBezTo>
                    <a:pt x="959" y="1814"/>
                    <a:pt x="960" y="1814"/>
                    <a:pt x="961" y="1814"/>
                  </a:cubicBezTo>
                  <a:cubicBezTo>
                    <a:pt x="1488" y="1814"/>
                    <a:pt x="1917" y="1408"/>
                    <a:pt x="1917" y="907"/>
                  </a:cubicBezTo>
                  <a:cubicBezTo>
                    <a:pt x="1917" y="406"/>
                    <a:pt x="1488" y="1"/>
                    <a:pt x="959"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3" name="Google Shape;1203;p30"/>
            <p:cNvSpPr/>
            <p:nvPr/>
          </p:nvSpPr>
          <p:spPr>
            <a:xfrm>
              <a:off x="4649025" y="2696425"/>
              <a:ext cx="39625" cy="34100"/>
            </a:xfrm>
            <a:custGeom>
              <a:avLst/>
              <a:gdLst/>
              <a:ahLst/>
              <a:cxnLst/>
              <a:rect l="l" t="t" r="r" b="b"/>
              <a:pathLst>
                <a:path w="1585" h="1364" extrusionOk="0">
                  <a:moveTo>
                    <a:pt x="981" y="1"/>
                  </a:moveTo>
                  <a:cubicBezTo>
                    <a:pt x="917" y="1"/>
                    <a:pt x="853" y="15"/>
                    <a:pt x="792" y="46"/>
                  </a:cubicBezTo>
                  <a:cubicBezTo>
                    <a:pt x="745" y="24"/>
                    <a:pt x="693" y="14"/>
                    <a:pt x="639" y="14"/>
                  </a:cubicBezTo>
                  <a:cubicBezTo>
                    <a:pt x="351" y="14"/>
                    <a:pt x="0" y="307"/>
                    <a:pt x="0" y="643"/>
                  </a:cubicBezTo>
                  <a:cubicBezTo>
                    <a:pt x="0" y="1040"/>
                    <a:pt x="354" y="1364"/>
                    <a:pt x="792" y="1364"/>
                  </a:cubicBezTo>
                  <a:cubicBezTo>
                    <a:pt x="1229" y="1364"/>
                    <a:pt x="1584" y="1040"/>
                    <a:pt x="1584" y="643"/>
                  </a:cubicBezTo>
                  <a:cubicBezTo>
                    <a:pt x="1584" y="314"/>
                    <a:pt x="1283"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4" name="Google Shape;1204;p30"/>
            <p:cNvSpPr/>
            <p:nvPr/>
          </p:nvSpPr>
          <p:spPr>
            <a:xfrm>
              <a:off x="4326550" y="2908875"/>
              <a:ext cx="47900" cy="45350"/>
            </a:xfrm>
            <a:custGeom>
              <a:avLst/>
              <a:gdLst/>
              <a:ahLst/>
              <a:cxnLst/>
              <a:rect l="l" t="t" r="r" b="b"/>
              <a:pathLst>
                <a:path w="1916" h="1814" extrusionOk="0">
                  <a:moveTo>
                    <a:pt x="957" y="1"/>
                  </a:moveTo>
                  <a:cubicBezTo>
                    <a:pt x="428" y="1"/>
                    <a:pt x="0" y="408"/>
                    <a:pt x="0" y="907"/>
                  </a:cubicBezTo>
                  <a:cubicBezTo>
                    <a:pt x="0" y="1408"/>
                    <a:pt x="428" y="1814"/>
                    <a:pt x="957" y="1814"/>
                  </a:cubicBezTo>
                  <a:cubicBezTo>
                    <a:pt x="1487" y="1814"/>
                    <a:pt x="1916" y="1408"/>
                    <a:pt x="1916" y="907"/>
                  </a:cubicBezTo>
                  <a:cubicBezTo>
                    <a:pt x="1916" y="408"/>
                    <a:pt x="1487" y="1"/>
                    <a:pt x="957"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5" name="Google Shape;1205;p30"/>
            <p:cNvSpPr/>
            <p:nvPr/>
          </p:nvSpPr>
          <p:spPr>
            <a:xfrm>
              <a:off x="4332600" y="2910450"/>
              <a:ext cx="39625" cy="34100"/>
            </a:xfrm>
            <a:custGeom>
              <a:avLst/>
              <a:gdLst/>
              <a:ahLst/>
              <a:cxnLst/>
              <a:rect l="l" t="t" r="r" b="b"/>
              <a:pathLst>
                <a:path w="1585" h="1364" extrusionOk="0">
                  <a:moveTo>
                    <a:pt x="981" y="1"/>
                  </a:moveTo>
                  <a:cubicBezTo>
                    <a:pt x="917" y="1"/>
                    <a:pt x="854" y="15"/>
                    <a:pt x="792" y="46"/>
                  </a:cubicBezTo>
                  <a:cubicBezTo>
                    <a:pt x="746" y="25"/>
                    <a:pt x="694" y="14"/>
                    <a:pt x="641" y="14"/>
                  </a:cubicBezTo>
                  <a:cubicBezTo>
                    <a:pt x="352" y="14"/>
                    <a:pt x="1" y="308"/>
                    <a:pt x="1" y="643"/>
                  </a:cubicBezTo>
                  <a:cubicBezTo>
                    <a:pt x="1" y="1041"/>
                    <a:pt x="355" y="1364"/>
                    <a:pt x="792" y="1364"/>
                  </a:cubicBezTo>
                  <a:cubicBezTo>
                    <a:pt x="1230" y="1364"/>
                    <a:pt x="1584" y="1041"/>
                    <a:pt x="1584" y="643"/>
                  </a:cubicBezTo>
                  <a:cubicBezTo>
                    <a:pt x="1584" y="315"/>
                    <a:pt x="1283"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206" name="Google Shape;1206;p30"/>
            <p:cNvGrpSpPr/>
            <p:nvPr/>
          </p:nvGrpSpPr>
          <p:grpSpPr>
            <a:xfrm>
              <a:off x="4297350" y="2726300"/>
              <a:ext cx="49250" cy="41775"/>
              <a:chOff x="4297350" y="2726300"/>
              <a:chExt cx="49250" cy="41775"/>
            </a:xfrm>
          </p:grpSpPr>
          <p:sp>
            <p:nvSpPr>
              <p:cNvPr id="1207" name="Google Shape;1207;p30"/>
              <p:cNvSpPr/>
              <p:nvPr/>
            </p:nvSpPr>
            <p:spPr>
              <a:xfrm>
                <a:off x="4306975" y="2733950"/>
                <a:ext cx="39625" cy="34075"/>
              </a:xfrm>
              <a:custGeom>
                <a:avLst/>
                <a:gdLst/>
                <a:ahLst/>
                <a:cxnLst/>
                <a:rect l="l" t="t" r="r" b="b"/>
                <a:pathLst>
                  <a:path w="1585" h="1363" extrusionOk="0">
                    <a:moveTo>
                      <a:pt x="981" y="0"/>
                    </a:moveTo>
                    <a:cubicBezTo>
                      <a:pt x="917" y="0"/>
                      <a:pt x="853" y="14"/>
                      <a:pt x="792" y="45"/>
                    </a:cubicBezTo>
                    <a:cubicBezTo>
                      <a:pt x="745" y="23"/>
                      <a:pt x="694" y="13"/>
                      <a:pt x="641" y="13"/>
                    </a:cubicBezTo>
                    <a:cubicBezTo>
                      <a:pt x="352" y="13"/>
                      <a:pt x="0" y="307"/>
                      <a:pt x="0" y="643"/>
                    </a:cubicBezTo>
                    <a:cubicBezTo>
                      <a:pt x="0" y="1040"/>
                      <a:pt x="354" y="1363"/>
                      <a:pt x="792" y="1363"/>
                    </a:cubicBezTo>
                    <a:cubicBezTo>
                      <a:pt x="1229" y="1363"/>
                      <a:pt x="1584" y="1040"/>
                      <a:pt x="1584" y="643"/>
                    </a:cubicBezTo>
                    <a:cubicBezTo>
                      <a:pt x="1584" y="314"/>
                      <a:pt x="1283" y="0"/>
                      <a:pt x="9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208" name="Google Shape;1208;p30"/>
              <p:cNvGrpSpPr/>
              <p:nvPr/>
            </p:nvGrpSpPr>
            <p:grpSpPr>
              <a:xfrm>
                <a:off x="4297350" y="2726300"/>
                <a:ext cx="49250" cy="41775"/>
                <a:chOff x="4297350" y="2726300"/>
                <a:chExt cx="49250" cy="41775"/>
              </a:xfrm>
            </p:grpSpPr>
            <p:sp>
              <p:nvSpPr>
                <p:cNvPr id="1209" name="Google Shape;1209;p30"/>
                <p:cNvSpPr/>
                <p:nvPr/>
              </p:nvSpPr>
              <p:spPr>
                <a:xfrm>
                  <a:off x="4306975" y="2733950"/>
                  <a:ext cx="39625" cy="34075"/>
                </a:xfrm>
                <a:custGeom>
                  <a:avLst/>
                  <a:gdLst/>
                  <a:ahLst/>
                  <a:cxnLst/>
                  <a:rect l="l" t="t" r="r" b="b"/>
                  <a:pathLst>
                    <a:path w="1585" h="1363" extrusionOk="0">
                      <a:moveTo>
                        <a:pt x="981" y="0"/>
                      </a:moveTo>
                      <a:cubicBezTo>
                        <a:pt x="917" y="0"/>
                        <a:pt x="853" y="14"/>
                        <a:pt x="792" y="45"/>
                      </a:cubicBezTo>
                      <a:cubicBezTo>
                        <a:pt x="745" y="23"/>
                        <a:pt x="694" y="13"/>
                        <a:pt x="641" y="13"/>
                      </a:cubicBezTo>
                      <a:cubicBezTo>
                        <a:pt x="352" y="13"/>
                        <a:pt x="0" y="307"/>
                        <a:pt x="0" y="643"/>
                      </a:cubicBezTo>
                      <a:cubicBezTo>
                        <a:pt x="0" y="1040"/>
                        <a:pt x="354" y="1363"/>
                        <a:pt x="792" y="1363"/>
                      </a:cubicBezTo>
                      <a:cubicBezTo>
                        <a:pt x="1229" y="1363"/>
                        <a:pt x="1584" y="1040"/>
                        <a:pt x="1584" y="643"/>
                      </a:cubicBezTo>
                      <a:cubicBezTo>
                        <a:pt x="1584" y="314"/>
                        <a:pt x="1283" y="0"/>
                        <a:pt x="981" y="0"/>
                      </a:cubicBezTo>
                      <a:close/>
                    </a:path>
                  </a:pathLst>
                </a:custGeom>
                <a:solidFill>
                  <a:srgbClr val="DF553C">
                    <a:alpha val="519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210" name="Google Shape;1210;p30"/>
                <p:cNvGrpSpPr/>
                <p:nvPr/>
              </p:nvGrpSpPr>
              <p:grpSpPr>
                <a:xfrm>
                  <a:off x="4297350" y="2726300"/>
                  <a:ext cx="48675" cy="41775"/>
                  <a:chOff x="4297350" y="2726300"/>
                  <a:chExt cx="48675" cy="41775"/>
                </a:xfrm>
              </p:grpSpPr>
              <p:sp>
                <p:nvSpPr>
                  <p:cNvPr id="1211" name="Google Shape;1211;p30"/>
                  <p:cNvSpPr/>
                  <p:nvPr/>
                </p:nvSpPr>
                <p:spPr>
                  <a:xfrm>
                    <a:off x="4307025" y="2734450"/>
                    <a:ext cx="38600" cy="33625"/>
                  </a:xfrm>
                  <a:custGeom>
                    <a:avLst/>
                    <a:gdLst/>
                    <a:ahLst/>
                    <a:cxnLst/>
                    <a:rect l="l" t="t" r="r" b="b"/>
                    <a:pathLst>
                      <a:path w="1544" h="1345" extrusionOk="0">
                        <a:moveTo>
                          <a:pt x="574" y="1"/>
                        </a:moveTo>
                        <a:lnTo>
                          <a:pt x="574" y="1"/>
                        </a:lnTo>
                        <a:cubicBezTo>
                          <a:pt x="300" y="40"/>
                          <a:pt x="0" y="313"/>
                          <a:pt x="0" y="624"/>
                        </a:cubicBezTo>
                        <a:cubicBezTo>
                          <a:pt x="0" y="1021"/>
                          <a:pt x="356" y="1345"/>
                          <a:pt x="793" y="1345"/>
                        </a:cubicBezTo>
                        <a:cubicBezTo>
                          <a:pt x="1143" y="1345"/>
                          <a:pt x="1440" y="1136"/>
                          <a:pt x="1543" y="848"/>
                        </a:cubicBezTo>
                        <a:lnTo>
                          <a:pt x="1543" y="848"/>
                        </a:lnTo>
                        <a:cubicBezTo>
                          <a:pt x="1414" y="920"/>
                          <a:pt x="1253" y="963"/>
                          <a:pt x="1079" y="963"/>
                        </a:cubicBezTo>
                        <a:cubicBezTo>
                          <a:pt x="660" y="963"/>
                          <a:pt x="320" y="716"/>
                          <a:pt x="320" y="412"/>
                        </a:cubicBezTo>
                        <a:cubicBezTo>
                          <a:pt x="320" y="249"/>
                          <a:pt x="419" y="101"/>
                          <a:pt x="574" y="1"/>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2" name="Google Shape;1212;p30"/>
                  <p:cNvSpPr/>
                  <p:nvPr/>
                </p:nvSpPr>
                <p:spPr>
                  <a:xfrm>
                    <a:off x="4316750" y="2733175"/>
                    <a:ext cx="19650" cy="15050"/>
                  </a:xfrm>
                  <a:custGeom>
                    <a:avLst/>
                    <a:gdLst/>
                    <a:ahLst/>
                    <a:cxnLst/>
                    <a:rect l="l" t="t" r="r" b="b"/>
                    <a:pathLst>
                      <a:path w="786" h="602" extrusionOk="0">
                        <a:moveTo>
                          <a:pt x="378" y="1"/>
                        </a:moveTo>
                        <a:cubicBezTo>
                          <a:pt x="194" y="1"/>
                          <a:pt x="174" y="159"/>
                          <a:pt x="174" y="159"/>
                        </a:cubicBezTo>
                        <a:cubicBezTo>
                          <a:pt x="0" y="402"/>
                          <a:pt x="786" y="601"/>
                          <a:pt x="786" y="601"/>
                        </a:cubicBezTo>
                        <a:cubicBezTo>
                          <a:pt x="786" y="601"/>
                          <a:pt x="718" y="62"/>
                          <a:pt x="459" y="10"/>
                        </a:cubicBezTo>
                        <a:cubicBezTo>
                          <a:pt x="429" y="4"/>
                          <a:pt x="402" y="1"/>
                          <a:pt x="378" y="1"/>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3" name="Google Shape;1213;p30"/>
                  <p:cNvSpPr/>
                  <p:nvPr/>
                </p:nvSpPr>
                <p:spPr>
                  <a:xfrm>
                    <a:off x="4309225" y="2732650"/>
                    <a:ext cx="23175" cy="19525"/>
                  </a:xfrm>
                  <a:custGeom>
                    <a:avLst/>
                    <a:gdLst/>
                    <a:ahLst/>
                    <a:cxnLst/>
                    <a:rect l="l" t="t" r="r" b="b"/>
                    <a:pathLst>
                      <a:path w="927" h="781" extrusionOk="0">
                        <a:moveTo>
                          <a:pt x="587" y="0"/>
                        </a:moveTo>
                        <a:cubicBezTo>
                          <a:pt x="541" y="0"/>
                          <a:pt x="483" y="11"/>
                          <a:pt x="410" y="38"/>
                        </a:cubicBezTo>
                        <a:cubicBezTo>
                          <a:pt x="51" y="170"/>
                          <a:pt x="1" y="780"/>
                          <a:pt x="1" y="780"/>
                        </a:cubicBezTo>
                        <a:cubicBezTo>
                          <a:pt x="1" y="780"/>
                          <a:pt x="926" y="385"/>
                          <a:pt x="763" y="156"/>
                        </a:cubicBezTo>
                        <a:cubicBezTo>
                          <a:pt x="763" y="156"/>
                          <a:pt x="762" y="0"/>
                          <a:pt x="587" y="0"/>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4" name="Google Shape;1214;p30"/>
                  <p:cNvSpPr/>
                  <p:nvPr/>
                </p:nvSpPr>
                <p:spPr>
                  <a:xfrm>
                    <a:off x="4297350" y="2729250"/>
                    <a:ext cx="32125" cy="9725"/>
                  </a:xfrm>
                  <a:custGeom>
                    <a:avLst/>
                    <a:gdLst/>
                    <a:ahLst/>
                    <a:cxnLst/>
                    <a:rect l="l" t="t" r="r" b="b"/>
                    <a:pathLst>
                      <a:path w="1285" h="389" extrusionOk="0">
                        <a:moveTo>
                          <a:pt x="783" y="1"/>
                        </a:moveTo>
                        <a:cubicBezTo>
                          <a:pt x="434" y="1"/>
                          <a:pt x="0" y="57"/>
                          <a:pt x="0" y="57"/>
                        </a:cubicBezTo>
                        <a:cubicBezTo>
                          <a:pt x="0" y="57"/>
                          <a:pt x="355" y="389"/>
                          <a:pt x="748" y="389"/>
                        </a:cubicBezTo>
                        <a:cubicBezTo>
                          <a:pt x="783" y="389"/>
                          <a:pt x="817" y="386"/>
                          <a:pt x="852" y="381"/>
                        </a:cubicBezTo>
                        <a:cubicBezTo>
                          <a:pt x="1284" y="312"/>
                          <a:pt x="1206" y="146"/>
                          <a:pt x="1206" y="146"/>
                        </a:cubicBezTo>
                        <a:cubicBezTo>
                          <a:pt x="1261" y="33"/>
                          <a:pt x="1046" y="1"/>
                          <a:pt x="7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5" name="Google Shape;1215;p30"/>
                  <p:cNvSpPr/>
                  <p:nvPr/>
                </p:nvSpPr>
                <p:spPr>
                  <a:xfrm>
                    <a:off x="4323075" y="2726300"/>
                    <a:ext cx="22950" cy="10725"/>
                  </a:xfrm>
                  <a:custGeom>
                    <a:avLst/>
                    <a:gdLst/>
                    <a:ahLst/>
                    <a:cxnLst/>
                    <a:rect l="l" t="t" r="r" b="b"/>
                    <a:pathLst>
                      <a:path w="918" h="429" extrusionOk="0">
                        <a:moveTo>
                          <a:pt x="355" y="0"/>
                        </a:moveTo>
                        <a:cubicBezTo>
                          <a:pt x="305" y="0"/>
                          <a:pt x="259" y="10"/>
                          <a:pt x="221" y="34"/>
                        </a:cubicBezTo>
                        <a:cubicBezTo>
                          <a:pt x="0" y="170"/>
                          <a:pt x="146" y="325"/>
                          <a:pt x="146" y="325"/>
                        </a:cubicBezTo>
                        <a:cubicBezTo>
                          <a:pt x="166" y="401"/>
                          <a:pt x="231" y="428"/>
                          <a:pt x="315" y="428"/>
                        </a:cubicBezTo>
                        <a:cubicBezTo>
                          <a:pt x="545" y="428"/>
                          <a:pt x="917" y="223"/>
                          <a:pt x="917" y="223"/>
                        </a:cubicBezTo>
                        <a:cubicBezTo>
                          <a:pt x="917" y="223"/>
                          <a:pt x="592" y="0"/>
                          <a:pt x="3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6" name="Google Shape;1216;p30"/>
                  <p:cNvSpPr/>
                  <p:nvPr/>
                </p:nvSpPr>
                <p:spPr>
                  <a:xfrm>
                    <a:off x="4319225" y="2729075"/>
                    <a:ext cx="20300" cy="13325"/>
                  </a:xfrm>
                  <a:custGeom>
                    <a:avLst/>
                    <a:gdLst/>
                    <a:ahLst/>
                    <a:cxnLst/>
                    <a:rect l="l" t="t" r="r" b="b"/>
                    <a:pathLst>
                      <a:path w="812" h="533" extrusionOk="0">
                        <a:moveTo>
                          <a:pt x="360" y="1"/>
                        </a:moveTo>
                        <a:cubicBezTo>
                          <a:pt x="112" y="1"/>
                          <a:pt x="126" y="193"/>
                          <a:pt x="126" y="193"/>
                        </a:cubicBezTo>
                        <a:cubicBezTo>
                          <a:pt x="0" y="459"/>
                          <a:pt x="812" y="532"/>
                          <a:pt x="812" y="532"/>
                        </a:cubicBezTo>
                        <a:cubicBezTo>
                          <a:pt x="812" y="532"/>
                          <a:pt x="643" y="11"/>
                          <a:pt x="378" y="1"/>
                        </a:cubicBezTo>
                        <a:cubicBezTo>
                          <a:pt x="372" y="1"/>
                          <a:pt x="366" y="1"/>
                          <a:pt x="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sp>
          <p:nvSpPr>
            <p:cNvPr id="1217" name="Google Shape;1217;p30"/>
            <p:cNvSpPr/>
            <p:nvPr/>
          </p:nvSpPr>
          <p:spPr>
            <a:xfrm>
              <a:off x="4593525" y="2824975"/>
              <a:ext cx="39600" cy="34100"/>
            </a:xfrm>
            <a:custGeom>
              <a:avLst/>
              <a:gdLst/>
              <a:ahLst/>
              <a:cxnLst/>
              <a:rect l="l" t="t" r="r" b="b"/>
              <a:pathLst>
                <a:path w="1584" h="1364" extrusionOk="0">
                  <a:moveTo>
                    <a:pt x="980" y="1"/>
                  </a:moveTo>
                  <a:cubicBezTo>
                    <a:pt x="916" y="1"/>
                    <a:pt x="853" y="15"/>
                    <a:pt x="792" y="46"/>
                  </a:cubicBezTo>
                  <a:cubicBezTo>
                    <a:pt x="745" y="24"/>
                    <a:pt x="694" y="14"/>
                    <a:pt x="640" y="14"/>
                  </a:cubicBezTo>
                  <a:cubicBezTo>
                    <a:pt x="352" y="14"/>
                    <a:pt x="0" y="307"/>
                    <a:pt x="0" y="644"/>
                  </a:cubicBezTo>
                  <a:cubicBezTo>
                    <a:pt x="0" y="1041"/>
                    <a:pt x="354" y="1364"/>
                    <a:pt x="792" y="1364"/>
                  </a:cubicBezTo>
                  <a:cubicBezTo>
                    <a:pt x="1229" y="1364"/>
                    <a:pt x="1583" y="1041"/>
                    <a:pt x="1583" y="644"/>
                  </a:cubicBezTo>
                  <a:cubicBezTo>
                    <a:pt x="1583" y="315"/>
                    <a:pt x="1282" y="1"/>
                    <a:pt x="980" y="1"/>
                  </a:cubicBezTo>
                  <a:close/>
                </a:path>
              </a:pathLst>
            </a:custGeom>
            <a:solidFill>
              <a:srgbClr val="DF553C">
                <a:alpha val="519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8" name="Google Shape;1218;p30"/>
            <p:cNvSpPr/>
            <p:nvPr/>
          </p:nvSpPr>
          <p:spPr>
            <a:xfrm>
              <a:off x="4649025" y="2696425"/>
              <a:ext cx="39625" cy="34100"/>
            </a:xfrm>
            <a:custGeom>
              <a:avLst/>
              <a:gdLst/>
              <a:ahLst/>
              <a:cxnLst/>
              <a:rect l="l" t="t" r="r" b="b"/>
              <a:pathLst>
                <a:path w="1585" h="1364" extrusionOk="0">
                  <a:moveTo>
                    <a:pt x="981" y="1"/>
                  </a:moveTo>
                  <a:cubicBezTo>
                    <a:pt x="917" y="1"/>
                    <a:pt x="853" y="15"/>
                    <a:pt x="792" y="46"/>
                  </a:cubicBezTo>
                  <a:cubicBezTo>
                    <a:pt x="745" y="24"/>
                    <a:pt x="693" y="14"/>
                    <a:pt x="639" y="14"/>
                  </a:cubicBezTo>
                  <a:cubicBezTo>
                    <a:pt x="351" y="14"/>
                    <a:pt x="0" y="307"/>
                    <a:pt x="0" y="643"/>
                  </a:cubicBezTo>
                  <a:cubicBezTo>
                    <a:pt x="0" y="1040"/>
                    <a:pt x="354" y="1364"/>
                    <a:pt x="792" y="1364"/>
                  </a:cubicBezTo>
                  <a:cubicBezTo>
                    <a:pt x="1229" y="1364"/>
                    <a:pt x="1584" y="1040"/>
                    <a:pt x="1584" y="643"/>
                  </a:cubicBezTo>
                  <a:cubicBezTo>
                    <a:pt x="1584" y="314"/>
                    <a:pt x="1283" y="1"/>
                    <a:pt x="981" y="1"/>
                  </a:cubicBezTo>
                  <a:close/>
                </a:path>
              </a:pathLst>
            </a:custGeom>
            <a:solidFill>
              <a:srgbClr val="DF553C">
                <a:alpha val="519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9" name="Google Shape;1219;p30"/>
            <p:cNvSpPr/>
            <p:nvPr/>
          </p:nvSpPr>
          <p:spPr>
            <a:xfrm>
              <a:off x="4332600" y="2910450"/>
              <a:ext cx="39625" cy="34100"/>
            </a:xfrm>
            <a:custGeom>
              <a:avLst/>
              <a:gdLst/>
              <a:ahLst/>
              <a:cxnLst/>
              <a:rect l="l" t="t" r="r" b="b"/>
              <a:pathLst>
                <a:path w="1585" h="1364" extrusionOk="0">
                  <a:moveTo>
                    <a:pt x="981" y="1"/>
                  </a:moveTo>
                  <a:cubicBezTo>
                    <a:pt x="917" y="1"/>
                    <a:pt x="854" y="15"/>
                    <a:pt x="792" y="46"/>
                  </a:cubicBezTo>
                  <a:cubicBezTo>
                    <a:pt x="746" y="25"/>
                    <a:pt x="694" y="14"/>
                    <a:pt x="641" y="14"/>
                  </a:cubicBezTo>
                  <a:cubicBezTo>
                    <a:pt x="352" y="14"/>
                    <a:pt x="1" y="308"/>
                    <a:pt x="1" y="643"/>
                  </a:cubicBezTo>
                  <a:cubicBezTo>
                    <a:pt x="1" y="1041"/>
                    <a:pt x="355" y="1364"/>
                    <a:pt x="792" y="1364"/>
                  </a:cubicBezTo>
                  <a:cubicBezTo>
                    <a:pt x="1230" y="1364"/>
                    <a:pt x="1584" y="1041"/>
                    <a:pt x="1584" y="643"/>
                  </a:cubicBezTo>
                  <a:cubicBezTo>
                    <a:pt x="1584" y="315"/>
                    <a:pt x="1283" y="1"/>
                    <a:pt x="981" y="1"/>
                  </a:cubicBezTo>
                  <a:close/>
                </a:path>
              </a:pathLst>
            </a:custGeom>
            <a:solidFill>
              <a:srgbClr val="DF553C">
                <a:alpha val="519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220" name="Google Shape;1220;p30"/>
            <p:cNvGrpSpPr/>
            <p:nvPr/>
          </p:nvGrpSpPr>
          <p:grpSpPr>
            <a:xfrm>
              <a:off x="4583900" y="2817300"/>
              <a:ext cx="48675" cy="41775"/>
              <a:chOff x="4583900" y="2817300"/>
              <a:chExt cx="48675" cy="41775"/>
            </a:xfrm>
          </p:grpSpPr>
          <p:sp>
            <p:nvSpPr>
              <p:cNvPr id="1221" name="Google Shape;1221;p30"/>
              <p:cNvSpPr/>
              <p:nvPr/>
            </p:nvSpPr>
            <p:spPr>
              <a:xfrm>
                <a:off x="4593575" y="2825450"/>
                <a:ext cx="38600" cy="33625"/>
              </a:xfrm>
              <a:custGeom>
                <a:avLst/>
                <a:gdLst/>
                <a:ahLst/>
                <a:cxnLst/>
                <a:rect l="l" t="t" r="r" b="b"/>
                <a:pathLst>
                  <a:path w="1544" h="1345" extrusionOk="0">
                    <a:moveTo>
                      <a:pt x="574" y="1"/>
                    </a:moveTo>
                    <a:lnTo>
                      <a:pt x="574" y="1"/>
                    </a:lnTo>
                    <a:cubicBezTo>
                      <a:pt x="300" y="41"/>
                      <a:pt x="0" y="314"/>
                      <a:pt x="0" y="624"/>
                    </a:cubicBezTo>
                    <a:cubicBezTo>
                      <a:pt x="0" y="1022"/>
                      <a:pt x="354" y="1345"/>
                      <a:pt x="792" y="1345"/>
                    </a:cubicBezTo>
                    <a:cubicBezTo>
                      <a:pt x="1143" y="1345"/>
                      <a:pt x="1439" y="1137"/>
                      <a:pt x="1543" y="849"/>
                    </a:cubicBezTo>
                    <a:lnTo>
                      <a:pt x="1543" y="849"/>
                    </a:lnTo>
                    <a:cubicBezTo>
                      <a:pt x="1415" y="921"/>
                      <a:pt x="1254" y="964"/>
                      <a:pt x="1079" y="964"/>
                    </a:cubicBezTo>
                    <a:cubicBezTo>
                      <a:pt x="659" y="964"/>
                      <a:pt x="320" y="716"/>
                      <a:pt x="320" y="412"/>
                    </a:cubicBezTo>
                    <a:cubicBezTo>
                      <a:pt x="320" y="248"/>
                      <a:pt x="419" y="101"/>
                      <a:pt x="574" y="1"/>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2" name="Google Shape;1222;p30"/>
              <p:cNvSpPr/>
              <p:nvPr/>
            </p:nvSpPr>
            <p:spPr>
              <a:xfrm>
                <a:off x="4603300" y="2824250"/>
                <a:ext cx="19650" cy="15000"/>
              </a:xfrm>
              <a:custGeom>
                <a:avLst/>
                <a:gdLst/>
                <a:ahLst/>
                <a:cxnLst/>
                <a:rect l="l" t="t" r="r" b="b"/>
                <a:pathLst>
                  <a:path w="786" h="600" extrusionOk="0">
                    <a:moveTo>
                      <a:pt x="379" y="0"/>
                    </a:moveTo>
                    <a:cubicBezTo>
                      <a:pt x="194" y="0"/>
                      <a:pt x="174" y="158"/>
                      <a:pt x="174" y="158"/>
                    </a:cubicBezTo>
                    <a:cubicBezTo>
                      <a:pt x="0" y="401"/>
                      <a:pt x="785" y="600"/>
                      <a:pt x="785" y="600"/>
                    </a:cubicBezTo>
                    <a:cubicBezTo>
                      <a:pt x="785" y="600"/>
                      <a:pt x="718" y="61"/>
                      <a:pt x="459" y="9"/>
                    </a:cubicBezTo>
                    <a:cubicBezTo>
                      <a:pt x="429" y="3"/>
                      <a:pt x="403" y="0"/>
                      <a:pt x="379" y="0"/>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3" name="Google Shape;1223;p30"/>
              <p:cNvSpPr/>
              <p:nvPr/>
            </p:nvSpPr>
            <p:spPr>
              <a:xfrm>
                <a:off x="4595775" y="2823700"/>
                <a:ext cx="23175" cy="19500"/>
              </a:xfrm>
              <a:custGeom>
                <a:avLst/>
                <a:gdLst/>
                <a:ahLst/>
                <a:cxnLst/>
                <a:rect l="l" t="t" r="r" b="b"/>
                <a:pathLst>
                  <a:path w="927" h="780" extrusionOk="0">
                    <a:moveTo>
                      <a:pt x="586" y="0"/>
                    </a:moveTo>
                    <a:cubicBezTo>
                      <a:pt x="540" y="0"/>
                      <a:pt x="483" y="11"/>
                      <a:pt x="410" y="38"/>
                    </a:cubicBezTo>
                    <a:cubicBezTo>
                      <a:pt x="51" y="170"/>
                      <a:pt x="1" y="780"/>
                      <a:pt x="1" y="780"/>
                    </a:cubicBezTo>
                    <a:cubicBezTo>
                      <a:pt x="1" y="780"/>
                      <a:pt x="926" y="385"/>
                      <a:pt x="763" y="157"/>
                    </a:cubicBezTo>
                    <a:cubicBezTo>
                      <a:pt x="763" y="157"/>
                      <a:pt x="762" y="0"/>
                      <a:pt x="586" y="0"/>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4" name="Google Shape;1224;p30"/>
              <p:cNvSpPr/>
              <p:nvPr/>
            </p:nvSpPr>
            <p:spPr>
              <a:xfrm>
                <a:off x="4583900" y="2820300"/>
                <a:ext cx="32100" cy="9725"/>
              </a:xfrm>
              <a:custGeom>
                <a:avLst/>
                <a:gdLst/>
                <a:ahLst/>
                <a:cxnLst/>
                <a:rect l="l" t="t" r="r" b="b"/>
                <a:pathLst>
                  <a:path w="1284" h="389" extrusionOk="0">
                    <a:moveTo>
                      <a:pt x="782" y="0"/>
                    </a:moveTo>
                    <a:cubicBezTo>
                      <a:pt x="434" y="0"/>
                      <a:pt x="0" y="57"/>
                      <a:pt x="0" y="57"/>
                    </a:cubicBezTo>
                    <a:cubicBezTo>
                      <a:pt x="0" y="57"/>
                      <a:pt x="354" y="389"/>
                      <a:pt x="747" y="389"/>
                    </a:cubicBezTo>
                    <a:cubicBezTo>
                      <a:pt x="782" y="389"/>
                      <a:pt x="816" y="386"/>
                      <a:pt x="851" y="380"/>
                    </a:cubicBezTo>
                    <a:cubicBezTo>
                      <a:pt x="1283" y="312"/>
                      <a:pt x="1206" y="145"/>
                      <a:pt x="1206" y="145"/>
                    </a:cubicBezTo>
                    <a:cubicBezTo>
                      <a:pt x="1261" y="33"/>
                      <a:pt x="1046" y="0"/>
                      <a:pt x="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5" name="Google Shape;1225;p30"/>
              <p:cNvSpPr/>
              <p:nvPr/>
            </p:nvSpPr>
            <p:spPr>
              <a:xfrm>
                <a:off x="4609650" y="2817300"/>
                <a:ext cx="22925" cy="10750"/>
              </a:xfrm>
              <a:custGeom>
                <a:avLst/>
                <a:gdLst/>
                <a:ahLst/>
                <a:cxnLst/>
                <a:rect l="l" t="t" r="r" b="b"/>
                <a:pathLst>
                  <a:path w="917" h="430" extrusionOk="0">
                    <a:moveTo>
                      <a:pt x="354" y="1"/>
                    </a:moveTo>
                    <a:cubicBezTo>
                      <a:pt x="304" y="1"/>
                      <a:pt x="258" y="11"/>
                      <a:pt x="219" y="35"/>
                    </a:cubicBezTo>
                    <a:cubicBezTo>
                      <a:pt x="0" y="172"/>
                      <a:pt x="145" y="326"/>
                      <a:pt x="145" y="326"/>
                    </a:cubicBezTo>
                    <a:cubicBezTo>
                      <a:pt x="165" y="401"/>
                      <a:pt x="230" y="429"/>
                      <a:pt x="314" y="429"/>
                    </a:cubicBezTo>
                    <a:cubicBezTo>
                      <a:pt x="543" y="429"/>
                      <a:pt x="916" y="223"/>
                      <a:pt x="916" y="223"/>
                    </a:cubicBezTo>
                    <a:cubicBezTo>
                      <a:pt x="916" y="223"/>
                      <a:pt x="591" y="1"/>
                      <a:pt x="3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6" name="Google Shape;1226;p30"/>
              <p:cNvSpPr/>
              <p:nvPr/>
            </p:nvSpPr>
            <p:spPr>
              <a:xfrm>
                <a:off x="4605775" y="2820125"/>
                <a:ext cx="20300" cy="13300"/>
              </a:xfrm>
              <a:custGeom>
                <a:avLst/>
                <a:gdLst/>
                <a:ahLst/>
                <a:cxnLst/>
                <a:rect l="l" t="t" r="r" b="b"/>
                <a:pathLst>
                  <a:path w="812" h="532" extrusionOk="0">
                    <a:moveTo>
                      <a:pt x="357" y="0"/>
                    </a:moveTo>
                    <a:cubicBezTo>
                      <a:pt x="113" y="0"/>
                      <a:pt x="126" y="192"/>
                      <a:pt x="126" y="192"/>
                    </a:cubicBezTo>
                    <a:cubicBezTo>
                      <a:pt x="0" y="459"/>
                      <a:pt x="812" y="532"/>
                      <a:pt x="812" y="532"/>
                    </a:cubicBezTo>
                    <a:cubicBezTo>
                      <a:pt x="812" y="532"/>
                      <a:pt x="643" y="11"/>
                      <a:pt x="377" y="1"/>
                    </a:cubicBezTo>
                    <a:cubicBezTo>
                      <a:pt x="370" y="0"/>
                      <a:pt x="363" y="0"/>
                      <a:pt x="3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27" name="Google Shape;1227;p30"/>
            <p:cNvGrpSpPr/>
            <p:nvPr/>
          </p:nvGrpSpPr>
          <p:grpSpPr>
            <a:xfrm>
              <a:off x="4639375" y="2688750"/>
              <a:ext cx="48675" cy="41775"/>
              <a:chOff x="4639375" y="2688750"/>
              <a:chExt cx="48675" cy="41775"/>
            </a:xfrm>
          </p:grpSpPr>
          <p:sp>
            <p:nvSpPr>
              <p:cNvPr id="1228" name="Google Shape;1228;p30"/>
              <p:cNvSpPr/>
              <p:nvPr/>
            </p:nvSpPr>
            <p:spPr>
              <a:xfrm>
                <a:off x="4649050" y="2696900"/>
                <a:ext cx="38600" cy="33625"/>
              </a:xfrm>
              <a:custGeom>
                <a:avLst/>
                <a:gdLst/>
                <a:ahLst/>
                <a:cxnLst/>
                <a:rect l="l" t="t" r="r" b="b"/>
                <a:pathLst>
                  <a:path w="1544" h="1345" extrusionOk="0">
                    <a:moveTo>
                      <a:pt x="573" y="1"/>
                    </a:moveTo>
                    <a:lnTo>
                      <a:pt x="573" y="1"/>
                    </a:lnTo>
                    <a:cubicBezTo>
                      <a:pt x="299" y="40"/>
                      <a:pt x="0" y="313"/>
                      <a:pt x="0" y="624"/>
                    </a:cubicBezTo>
                    <a:cubicBezTo>
                      <a:pt x="0" y="1021"/>
                      <a:pt x="355" y="1345"/>
                      <a:pt x="793" y="1345"/>
                    </a:cubicBezTo>
                    <a:cubicBezTo>
                      <a:pt x="1143" y="1345"/>
                      <a:pt x="1439" y="1136"/>
                      <a:pt x="1543" y="848"/>
                    </a:cubicBezTo>
                    <a:lnTo>
                      <a:pt x="1543" y="848"/>
                    </a:lnTo>
                    <a:cubicBezTo>
                      <a:pt x="1415" y="920"/>
                      <a:pt x="1253" y="963"/>
                      <a:pt x="1078" y="963"/>
                    </a:cubicBezTo>
                    <a:cubicBezTo>
                      <a:pt x="659" y="963"/>
                      <a:pt x="319" y="715"/>
                      <a:pt x="319" y="412"/>
                    </a:cubicBezTo>
                    <a:cubicBezTo>
                      <a:pt x="319" y="249"/>
                      <a:pt x="419" y="101"/>
                      <a:pt x="573" y="1"/>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9" name="Google Shape;1229;p30"/>
              <p:cNvSpPr/>
              <p:nvPr/>
            </p:nvSpPr>
            <p:spPr>
              <a:xfrm>
                <a:off x="4658800" y="2695675"/>
                <a:ext cx="19650" cy="15025"/>
              </a:xfrm>
              <a:custGeom>
                <a:avLst/>
                <a:gdLst/>
                <a:ahLst/>
                <a:cxnLst/>
                <a:rect l="l" t="t" r="r" b="b"/>
                <a:pathLst>
                  <a:path w="786" h="601" extrusionOk="0">
                    <a:moveTo>
                      <a:pt x="379" y="0"/>
                    </a:moveTo>
                    <a:cubicBezTo>
                      <a:pt x="194" y="0"/>
                      <a:pt x="174" y="158"/>
                      <a:pt x="174" y="158"/>
                    </a:cubicBezTo>
                    <a:cubicBezTo>
                      <a:pt x="0" y="401"/>
                      <a:pt x="785" y="600"/>
                      <a:pt x="785" y="600"/>
                    </a:cubicBezTo>
                    <a:cubicBezTo>
                      <a:pt x="785" y="600"/>
                      <a:pt x="719" y="61"/>
                      <a:pt x="459" y="9"/>
                    </a:cubicBezTo>
                    <a:cubicBezTo>
                      <a:pt x="429" y="3"/>
                      <a:pt x="403" y="0"/>
                      <a:pt x="379" y="0"/>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0" name="Google Shape;1230;p30"/>
              <p:cNvSpPr/>
              <p:nvPr/>
            </p:nvSpPr>
            <p:spPr>
              <a:xfrm>
                <a:off x="4651275" y="2695100"/>
                <a:ext cx="23175" cy="19525"/>
              </a:xfrm>
              <a:custGeom>
                <a:avLst/>
                <a:gdLst/>
                <a:ahLst/>
                <a:cxnLst/>
                <a:rect l="l" t="t" r="r" b="b"/>
                <a:pathLst>
                  <a:path w="927" h="781" extrusionOk="0">
                    <a:moveTo>
                      <a:pt x="586" y="1"/>
                    </a:moveTo>
                    <a:cubicBezTo>
                      <a:pt x="540" y="1"/>
                      <a:pt x="482" y="11"/>
                      <a:pt x="410" y="38"/>
                    </a:cubicBezTo>
                    <a:cubicBezTo>
                      <a:pt x="51" y="170"/>
                      <a:pt x="1" y="780"/>
                      <a:pt x="1" y="780"/>
                    </a:cubicBezTo>
                    <a:cubicBezTo>
                      <a:pt x="1" y="780"/>
                      <a:pt x="926" y="385"/>
                      <a:pt x="763" y="156"/>
                    </a:cubicBezTo>
                    <a:cubicBezTo>
                      <a:pt x="763" y="156"/>
                      <a:pt x="762" y="1"/>
                      <a:pt x="586" y="1"/>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1" name="Google Shape;1231;p30"/>
              <p:cNvSpPr/>
              <p:nvPr/>
            </p:nvSpPr>
            <p:spPr>
              <a:xfrm>
                <a:off x="4639375" y="2691700"/>
                <a:ext cx="32150" cy="9725"/>
              </a:xfrm>
              <a:custGeom>
                <a:avLst/>
                <a:gdLst/>
                <a:ahLst/>
                <a:cxnLst/>
                <a:rect l="l" t="t" r="r" b="b"/>
                <a:pathLst>
                  <a:path w="1286" h="389" extrusionOk="0">
                    <a:moveTo>
                      <a:pt x="782" y="1"/>
                    </a:moveTo>
                    <a:cubicBezTo>
                      <a:pt x="433" y="1"/>
                      <a:pt x="0" y="57"/>
                      <a:pt x="0" y="57"/>
                    </a:cubicBezTo>
                    <a:cubicBezTo>
                      <a:pt x="0" y="57"/>
                      <a:pt x="354" y="389"/>
                      <a:pt x="747" y="389"/>
                    </a:cubicBezTo>
                    <a:cubicBezTo>
                      <a:pt x="781" y="389"/>
                      <a:pt x="816" y="386"/>
                      <a:pt x="851" y="381"/>
                    </a:cubicBezTo>
                    <a:cubicBezTo>
                      <a:pt x="1285" y="314"/>
                      <a:pt x="1206" y="146"/>
                      <a:pt x="1206" y="146"/>
                    </a:cubicBezTo>
                    <a:cubicBezTo>
                      <a:pt x="1261" y="33"/>
                      <a:pt x="1046" y="1"/>
                      <a:pt x="7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2" name="Google Shape;1232;p30"/>
              <p:cNvSpPr/>
              <p:nvPr/>
            </p:nvSpPr>
            <p:spPr>
              <a:xfrm>
                <a:off x="4665125" y="2688750"/>
                <a:ext cx="22925" cy="10725"/>
              </a:xfrm>
              <a:custGeom>
                <a:avLst/>
                <a:gdLst/>
                <a:ahLst/>
                <a:cxnLst/>
                <a:rect l="l" t="t" r="r" b="b"/>
                <a:pathLst>
                  <a:path w="917" h="429" extrusionOk="0">
                    <a:moveTo>
                      <a:pt x="354" y="0"/>
                    </a:moveTo>
                    <a:cubicBezTo>
                      <a:pt x="304" y="0"/>
                      <a:pt x="258" y="10"/>
                      <a:pt x="219" y="34"/>
                    </a:cubicBezTo>
                    <a:cubicBezTo>
                      <a:pt x="0" y="171"/>
                      <a:pt x="144" y="325"/>
                      <a:pt x="144" y="325"/>
                    </a:cubicBezTo>
                    <a:cubicBezTo>
                      <a:pt x="165" y="401"/>
                      <a:pt x="229" y="428"/>
                      <a:pt x="314" y="428"/>
                    </a:cubicBezTo>
                    <a:cubicBezTo>
                      <a:pt x="543" y="428"/>
                      <a:pt x="916" y="222"/>
                      <a:pt x="916" y="222"/>
                    </a:cubicBezTo>
                    <a:cubicBezTo>
                      <a:pt x="916" y="222"/>
                      <a:pt x="591" y="0"/>
                      <a:pt x="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3" name="Google Shape;1233;p30"/>
              <p:cNvSpPr/>
              <p:nvPr/>
            </p:nvSpPr>
            <p:spPr>
              <a:xfrm>
                <a:off x="4661250" y="2691550"/>
                <a:ext cx="20300" cy="13325"/>
              </a:xfrm>
              <a:custGeom>
                <a:avLst/>
                <a:gdLst/>
                <a:ahLst/>
                <a:cxnLst/>
                <a:rect l="l" t="t" r="r" b="b"/>
                <a:pathLst>
                  <a:path w="812" h="533" extrusionOk="0">
                    <a:moveTo>
                      <a:pt x="357" y="0"/>
                    </a:moveTo>
                    <a:cubicBezTo>
                      <a:pt x="113" y="0"/>
                      <a:pt x="126" y="193"/>
                      <a:pt x="126" y="193"/>
                    </a:cubicBezTo>
                    <a:cubicBezTo>
                      <a:pt x="0" y="459"/>
                      <a:pt x="812" y="532"/>
                      <a:pt x="812" y="532"/>
                    </a:cubicBezTo>
                    <a:cubicBezTo>
                      <a:pt x="812" y="532"/>
                      <a:pt x="643" y="11"/>
                      <a:pt x="376" y="1"/>
                    </a:cubicBezTo>
                    <a:cubicBezTo>
                      <a:pt x="370" y="1"/>
                      <a:pt x="363" y="0"/>
                      <a:pt x="3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34" name="Google Shape;1234;p30"/>
            <p:cNvGrpSpPr/>
            <p:nvPr/>
          </p:nvGrpSpPr>
          <p:grpSpPr>
            <a:xfrm>
              <a:off x="4323000" y="2902825"/>
              <a:ext cx="48625" cy="41750"/>
              <a:chOff x="4323000" y="2902825"/>
              <a:chExt cx="48625" cy="41750"/>
            </a:xfrm>
          </p:grpSpPr>
          <p:sp>
            <p:nvSpPr>
              <p:cNvPr id="1235" name="Google Shape;1235;p30"/>
              <p:cNvSpPr/>
              <p:nvPr/>
            </p:nvSpPr>
            <p:spPr>
              <a:xfrm>
                <a:off x="4332625" y="2910975"/>
                <a:ext cx="38625" cy="33600"/>
              </a:xfrm>
              <a:custGeom>
                <a:avLst/>
                <a:gdLst/>
                <a:ahLst/>
                <a:cxnLst/>
                <a:rect l="l" t="t" r="r" b="b"/>
                <a:pathLst>
                  <a:path w="1545" h="1344" extrusionOk="0">
                    <a:moveTo>
                      <a:pt x="574" y="0"/>
                    </a:moveTo>
                    <a:lnTo>
                      <a:pt x="574" y="0"/>
                    </a:lnTo>
                    <a:cubicBezTo>
                      <a:pt x="300" y="40"/>
                      <a:pt x="1" y="313"/>
                      <a:pt x="1" y="623"/>
                    </a:cubicBezTo>
                    <a:cubicBezTo>
                      <a:pt x="1" y="1021"/>
                      <a:pt x="355" y="1344"/>
                      <a:pt x="792" y="1344"/>
                    </a:cubicBezTo>
                    <a:cubicBezTo>
                      <a:pt x="1143" y="1344"/>
                      <a:pt x="1440" y="1136"/>
                      <a:pt x="1544" y="849"/>
                    </a:cubicBezTo>
                    <a:lnTo>
                      <a:pt x="1544" y="849"/>
                    </a:lnTo>
                    <a:cubicBezTo>
                      <a:pt x="1414" y="920"/>
                      <a:pt x="1254" y="963"/>
                      <a:pt x="1078" y="963"/>
                    </a:cubicBezTo>
                    <a:cubicBezTo>
                      <a:pt x="660" y="963"/>
                      <a:pt x="319" y="716"/>
                      <a:pt x="319" y="411"/>
                    </a:cubicBezTo>
                    <a:cubicBezTo>
                      <a:pt x="319" y="248"/>
                      <a:pt x="418" y="100"/>
                      <a:pt x="574" y="0"/>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6" name="Google Shape;1236;p30"/>
              <p:cNvSpPr/>
              <p:nvPr/>
            </p:nvSpPr>
            <p:spPr>
              <a:xfrm>
                <a:off x="4342375" y="2909750"/>
                <a:ext cx="19675" cy="15025"/>
              </a:xfrm>
              <a:custGeom>
                <a:avLst/>
                <a:gdLst/>
                <a:ahLst/>
                <a:cxnLst/>
                <a:rect l="l" t="t" r="r" b="b"/>
                <a:pathLst>
                  <a:path w="787" h="601" extrusionOk="0">
                    <a:moveTo>
                      <a:pt x="380" y="0"/>
                    </a:moveTo>
                    <a:cubicBezTo>
                      <a:pt x="195" y="0"/>
                      <a:pt x="175" y="159"/>
                      <a:pt x="175" y="159"/>
                    </a:cubicBezTo>
                    <a:cubicBezTo>
                      <a:pt x="1" y="401"/>
                      <a:pt x="786" y="600"/>
                      <a:pt x="786" y="600"/>
                    </a:cubicBezTo>
                    <a:cubicBezTo>
                      <a:pt x="786" y="600"/>
                      <a:pt x="719" y="62"/>
                      <a:pt x="459" y="9"/>
                    </a:cubicBezTo>
                    <a:cubicBezTo>
                      <a:pt x="430" y="3"/>
                      <a:pt x="403" y="0"/>
                      <a:pt x="380" y="0"/>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7" name="Google Shape;1237;p30"/>
              <p:cNvSpPr/>
              <p:nvPr/>
            </p:nvSpPr>
            <p:spPr>
              <a:xfrm>
                <a:off x="4334875" y="2909175"/>
                <a:ext cx="23125" cy="19525"/>
              </a:xfrm>
              <a:custGeom>
                <a:avLst/>
                <a:gdLst/>
                <a:ahLst/>
                <a:cxnLst/>
                <a:rect l="l" t="t" r="r" b="b"/>
                <a:pathLst>
                  <a:path w="925" h="781" extrusionOk="0">
                    <a:moveTo>
                      <a:pt x="585" y="1"/>
                    </a:moveTo>
                    <a:cubicBezTo>
                      <a:pt x="539" y="1"/>
                      <a:pt x="481" y="11"/>
                      <a:pt x="408" y="38"/>
                    </a:cubicBezTo>
                    <a:cubicBezTo>
                      <a:pt x="50" y="170"/>
                      <a:pt x="0" y="780"/>
                      <a:pt x="0" y="780"/>
                    </a:cubicBezTo>
                    <a:cubicBezTo>
                      <a:pt x="0" y="780"/>
                      <a:pt x="925" y="385"/>
                      <a:pt x="762" y="156"/>
                    </a:cubicBezTo>
                    <a:cubicBezTo>
                      <a:pt x="762" y="156"/>
                      <a:pt x="761" y="1"/>
                      <a:pt x="585" y="1"/>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8" name="Google Shape;1238;p30"/>
              <p:cNvSpPr/>
              <p:nvPr/>
            </p:nvSpPr>
            <p:spPr>
              <a:xfrm>
                <a:off x="4323000" y="2905775"/>
                <a:ext cx="32075" cy="9725"/>
              </a:xfrm>
              <a:custGeom>
                <a:avLst/>
                <a:gdLst/>
                <a:ahLst/>
                <a:cxnLst/>
                <a:rect l="l" t="t" r="r" b="b"/>
                <a:pathLst>
                  <a:path w="1283" h="389" extrusionOk="0">
                    <a:moveTo>
                      <a:pt x="781" y="0"/>
                    </a:moveTo>
                    <a:cubicBezTo>
                      <a:pt x="432" y="0"/>
                      <a:pt x="0" y="56"/>
                      <a:pt x="0" y="56"/>
                    </a:cubicBezTo>
                    <a:cubicBezTo>
                      <a:pt x="0" y="56"/>
                      <a:pt x="354" y="389"/>
                      <a:pt x="747" y="389"/>
                    </a:cubicBezTo>
                    <a:cubicBezTo>
                      <a:pt x="782" y="389"/>
                      <a:pt x="816" y="386"/>
                      <a:pt x="851" y="381"/>
                    </a:cubicBezTo>
                    <a:cubicBezTo>
                      <a:pt x="1283" y="313"/>
                      <a:pt x="1205" y="145"/>
                      <a:pt x="1205" y="145"/>
                    </a:cubicBezTo>
                    <a:cubicBezTo>
                      <a:pt x="1260" y="32"/>
                      <a:pt x="1045" y="0"/>
                      <a:pt x="7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9" name="Google Shape;1239;p30"/>
              <p:cNvSpPr/>
              <p:nvPr/>
            </p:nvSpPr>
            <p:spPr>
              <a:xfrm>
                <a:off x="4348700" y="2902825"/>
                <a:ext cx="22925" cy="10725"/>
              </a:xfrm>
              <a:custGeom>
                <a:avLst/>
                <a:gdLst/>
                <a:ahLst/>
                <a:cxnLst/>
                <a:rect l="l" t="t" r="r" b="b"/>
                <a:pathLst>
                  <a:path w="917" h="429" extrusionOk="0">
                    <a:moveTo>
                      <a:pt x="353" y="0"/>
                    </a:moveTo>
                    <a:cubicBezTo>
                      <a:pt x="303" y="0"/>
                      <a:pt x="257" y="10"/>
                      <a:pt x="219" y="34"/>
                    </a:cubicBezTo>
                    <a:cubicBezTo>
                      <a:pt x="1" y="171"/>
                      <a:pt x="144" y="325"/>
                      <a:pt x="144" y="325"/>
                    </a:cubicBezTo>
                    <a:cubicBezTo>
                      <a:pt x="164" y="401"/>
                      <a:pt x="229" y="429"/>
                      <a:pt x="314" y="429"/>
                    </a:cubicBezTo>
                    <a:cubicBezTo>
                      <a:pt x="543" y="429"/>
                      <a:pt x="917" y="223"/>
                      <a:pt x="917" y="223"/>
                    </a:cubicBezTo>
                    <a:cubicBezTo>
                      <a:pt x="917" y="223"/>
                      <a:pt x="591" y="0"/>
                      <a:pt x="3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0" name="Google Shape;1240;p30"/>
              <p:cNvSpPr/>
              <p:nvPr/>
            </p:nvSpPr>
            <p:spPr>
              <a:xfrm>
                <a:off x="4344850" y="2905600"/>
                <a:ext cx="20325" cy="13300"/>
              </a:xfrm>
              <a:custGeom>
                <a:avLst/>
                <a:gdLst/>
                <a:ahLst/>
                <a:cxnLst/>
                <a:rect l="l" t="t" r="r" b="b"/>
                <a:pathLst>
                  <a:path w="813" h="532" extrusionOk="0">
                    <a:moveTo>
                      <a:pt x="359" y="1"/>
                    </a:moveTo>
                    <a:cubicBezTo>
                      <a:pt x="112" y="1"/>
                      <a:pt x="125" y="193"/>
                      <a:pt x="125" y="193"/>
                    </a:cubicBezTo>
                    <a:cubicBezTo>
                      <a:pt x="1" y="460"/>
                      <a:pt x="813" y="531"/>
                      <a:pt x="813" y="531"/>
                    </a:cubicBezTo>
                    <a:cubicBezTo>
                      <a:pt x="813" y="531"/>
                      <a:pt x="644" y="12"/>
                      <a:pt x="377" y="1"/>
                    </a:cubicBezTo>
                    <a:cubicBezTo>
                      <a:pt x="371" y="1"/>
                      <a:pt x="365" y="1"/>
                      <a:pt x="3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1241" name="Google Shape;1241;p30"/>
          <p:cNvGrpSpPr/>
          <p:nvPr/>
        </p:nvGrpSpPr>
        <p:grpSpPr>
          <a:xfrm>
            <a:off x="1390467" y="3559352"/>
            <a:ext cx="352281" cy="735725"/>
            <a:chOff x="2481135" y="1176223"/>
            <a:chExt cx="272495" cy="569094"/>
          </a:xfrm>
        </p:grpSpPr>
        <p:sp>
          <p:nvSpPr>
            <p:cNvPr id="1242" name="Google Shape;1242;p30"/>
            <p:cNvSpPr/>
            <p:nvPr/>
          </p:nvSpPr>
          <p:spPr>
            <a:xfrm>
              <a:off x="2481135" y="1176223"/>
              <a:ext cx="153017" cy="569094"/>
            </a:xfrm>
            <a:custGeom>
              <a:avLst/>
              <a:gdLst/>
              <a:ahLst/>
              <a:cxnLst/>
              <a:rect l="l" t="t" r="r" b="b"/>
              <a:pathLst>
                <a:path w="3016" h="11217" extrusionOk="0">
                  <a:moveTo>
                    <a:pt x="1855" y="1"/>
                  </a:moveTo>
                  <a:cubicBezTo>
                    <a:pt x="1853" y="1"/>
                    <a:pt x="1850" y="1"/>
                    <a:pt x="1848" y="1"/>
                  </a:cubicBezTo>
                  <a:cubicBezTo>
                    <a:pt x="1768" y="5"/>
                    <a:pt x="1661" y="77"/>
                    <a:pt x="1631" y="153"/>
                  </a:cubicBezTo>
                  <a:cubicBezTo>
                    <a:pt x="641" y="2626"/>
                    <a:pt x="68" y="5274"/>
                    <a:pt x="12" y="7938"/>
                  </a:cubicBezTo>
                  <a:cubicBezTo>
                    <a:pt x="1" y="8492"/>
                    <a:pt x="12" y="9050"/>
                    <a:pt x="133" y="9591"/>
                  </a:cubicBezTo>
                  <a:cubicBezTo>
                    <a:pt x="254" y="10133"/>
                    <a:pt x="490" y="10658"/>
                    <a:pt x="879" y="11053"/>
                  </a:cubicBezTo>
                  <a:cubicBezTo>
                    <a:pt x="993" y="11168"/>
                    <a:pt x="1144" y="11216"/>
                    <a:pt x="1312" y="11216"/>
                  </a:cubicBezTo>
                  <a:cubicBezTo>
                    <a:pt x="1727" y="11216"/>
                    <a:pt x="2236" y="10917"/>
                    <a:pt x="2478" y="10598"/>
                  </a:cubicBezTo>
                  <a:cubicBezTo>
                    <a:pt x="2821" y="10151"/>
                    <a:pt x="2922" y="9567"/>
                    <a:pt x="2959" y="9005"/>
                  </a:cubicBezTo>
                  <a:cubicBezTo>
                    <a:pt x="3015" y="8140"/>
                    <a:pt x="2945" y="7273"/>
                    <a:pt x="2876" y="6408"/>
                  </a:cubicBezTo>
                  <a:cubicBezTo>
                    <a:pt x="2707" y="4302"/>
                    <a:pt x="2733" y="2123"/>
                    <a:pt x="2036" y="127"/>
                  </a:cubicBezTo>
                  <a:cubicBezTo>
                    <a:pt x="2010" y="54"/>
                    <a:pt x="1934" y="1"/>
                    <a:pt x="1855" y="1"/>
                  </a:cubicBezTo>
                  <a:close/>
                </a:path>
              </a:pathLst>
            </a:custGeom>
            <a:solidFill>
              <a:srgbClr val="ACB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3" name="Google Shape;1243;p30"/>
            <p:cNvSpPr/>
            <p:nvPr/>
          </p:nvSpPr>
          <p:spPr>
            <a:xfrm>
              <a:off x="2644702" y="1405491"/>
              <a:ext cx="108928" cy="318311"/>
            </a:xfrm>
            <a:custGeom>
              <a:avLst/>
              <a:gdLst/>
              <a:ahLst/>
              <a:cxnLst/>
              <a:rect l="l" t="t" r="r" b="b"/>
              <a:pathLst>
                <a:path w="2147" h="6274" extrusionOk="0">
                  <a:moveTo>
                    <a:pt x="1077" y="0"/>
                  </a:moveTo>
                  <a:cubicBezTo>
                    <a:pt x="993" y="0"/>
                    <a:pt x="890" y="44"/>
                    <a:pt x="872" y="115"/>
                  </a:cubicBezTo>
                  <a:cubicBezTo>
                    <a:pt x="438" y="1764"/>
                    <a:pt x="0" y="3444"/>
                    <a:pt x="66" y="5147"/>
                  </a:cubicBezTo>
                  <a:cubicBezTo>
                    <a:pt x="76" y="5395"/>
                    <a:pt x="98" y="5650"/>
                    <a:pt x="217" y="5867"/>
                  </a:cubicBezTo>
                  <a:cubicBezTo>
                    <a:pt x="325" y="6067"/>
                    <a:pt x="534" y="6227"/>
                    <a:pt x="758" y="6227"/>
                  </a:cubicBezTo>
                  <a:cubicBezTo>
                    <a:pt x="778" y="6227"/>
                    <a:pt x="798" y="6225"/>
                    <a:pt x="818" y="6223"/>
                  </a:cubicBezTo>
                  <a:cubicBezTo>
                    <a:pt x="898" y="6258"/>
                    <a:pt x="988" y="6274"/>
                    <a:pt x="1082" y="6274"/>
                  </a:cubicBezTo>
                  <a:cubicBezTo>
                    <a:pt x="1434" y="6274"/>
                    <a:pt x="1840" y="6047"/>
                    <a:pt x="1975" y="5747"/>
                  </a:cubicBezTo>
                  <a:cubicBezTo>
                    <a:pt x="2146" y="5370"/>
                    <a:pt x="2109" y="4932"/>
                    <a:pt x="2069" y="4519"/>
                  </a:cubicBezTo>
                  <a:cubicBezTo>
                    <a:pt x="1923" y="3066"/>
                    <a:pt x="1613" y="1620"/>
                    <a:pt x="1301" y="192"/>
                  </a:cubicBezTo>
                  <a:cubicBezTo>
                    <a:pt x="1282" y="105"/>
                    <a:pt x="1212" y="31"/>
                    <a:pt x="1127" y="7"/>
                  </a:cubicBezTo>
                  <a:cubicBezTo>
                    <a:pt x="1112" y="2"/>
                    <a:pt x="1095" y="0"/>
                    <a:pt x="1077" y="0"/>
                  </a:cubicBezTo>
                  <a:close/>
                </a:path>
              </a:pathLst>
            </a:custGeom>
            <a:solidFill>
              <a:srgbClr val="ACB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44" name="Google Shape;1244;p30"/>
          <p:cNvGrpSpPr/>
          <p:nvPr/>
        </p:nvGrpSpPr>
        <p:grpSpPr>
          <a:xfrm>
            <a:off x="225537" y="3755322"/>
            <a:ext cx="988927" cy="480308"/>
            <a:chOff x="1492875" y="1181650"/>
            <a:chExt cx="487300" cy="236675"/>
          </a:xfrm>
        </p:grpSpPr>
        <p:sp>
          <p:nvSpPr>
            <p:cNvPr id="1245" name="Google Shape;1245;p30"/>
            <p:cNvSpPr/>
            <p:nvPr/>
          </p:nvSpPr>
          <p:spPr>
            <a:xfrm>
              <a:off x="1505975" y="1254400"/>
              <a:ext cx="17725" cy="163925"/>
            </a:xfrm>
            <a:custGeom>
              <a:avLst/>
              <a:gdLst/>
              <a:ahLst/>
              <a:cxnLst/>
              <a:rect l="l" t="t" r="r" b="b"/>
              <a:pathLst>
                <a:path w="709" h="6557" extrusionOk="0">
                  <a:moveTo>
                    <a:pt x="190" y="1"/>
                  </a:moveTo>
                  <a:cubicBezTo>
                    <a:pt x="122" y="1"/>
                    <a:pt x="61" y="43"/>
                    <a:pt x="28" y="153"/>
                  </a:cubicBezTo>
                  <a:cubicBezTo>
                    <a:pt x="1" y="239"/>
                    <a:pt x="2" y="338"/>
                    <a:pt x="3" y="433"/>
                  </a:cubicBezTo>
                  <a:cubicBezTo>
                    <a:pt x="23" y="2033"/>
                    <a:pt x="43" y="3634"/>
                    <a:pt x="64" y="5233"/>
                  </a:cubicBezTo>
                  <a:cubicBezTo>
                    <a:pt x="67" y="5539"/>
                    <a:pt x="72" y="6136"/>
                    <a:pt x="171" y="6398"/>
                  </a:cubicBezTo>
                  <a:cubicBezTo>
                    <a:pt x="214" y="6513"/>
                    <a:pt x="280" y="6556"/>
                    <a:pt x="356" y="6556"/>
                  </a:cubicBezTo>
                  <a:cubicBezTo>
                    <a:pt x="452" y="6556"/>
                    <a:pt x="563" y="6485"/>
                    <a:pt x="656" y="6397"/>
                  </a:cubicBezTo>
                  <a:cubicBezTo>
                    <a:pt x="709" y="4554"/>
                    <a:pt x="647" y="2710"/>
                    <a:pt x="585" y="869"/>
                  </a:cubicBezTo>
                  <a:cubicBezTo>
                    <a:pt x="578" y="664"/>
                    <a:pt x="570"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6" name="Google Shape;1246;p30"/>
            <p:cNvSpPr/>
            <p:nvPr/>
          </p:nvSpPr>
          <p:spPr>
            <a:xfrm>
              <a:off x="1538175" y="1254400"/>
              <a:ext cx="17725" cy="163925"/>
            </a:xfrm>
            <a:custGeom>
              <a:avLst/>
              <a:gdLst/>
              <a:ahLst/>
              <a:cxnLst/>
              <a:rect l="l" t="t" r="r" b="b"/>
              <a:pathLst>
                <a:path w="709" h="6557" extrusionOk="0">
                  <a:moveTo>
                    <a:pt x="190" y="1"/>
                  </a:moveTo>
                  <a:cubicBezTo>
                    <a:pt x="122" y="1"/>
                    <a:pt x="61" y="43"/>
                    <a:pt x="27" y="153"/>
                  </a:cubicBezTo>
                  <a:cubicBezTo>
                    <a:pt x="0" y="239"/>
                    <a:pt x="2" y="338"/>
                    <a:pt x="3" y="433"/>
                  </a:cubicBezTo>
                  <a:cubicBezTo>
                    <a:pt x="23" y="2033"/>
                    <a:pt x="44"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70"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7" name="Google Shape;1247;p30"/>
            <p:cNvSpPr/>
            <p:nvPr/>
          </p:nvSpPr>
          <p:spPr>
            <a:xfrm>
              <a:off x="1570425" y="1254400"/>
              <a:ext cx="17725" cy="163925"/>
            </a:xfrm>
            <a:custGeom>
              <a:avLst/>
              <a:gdLst/>
              <a:ahLst/>
              <a:cxnLst/>
              <a:rect l="l" t="t" r="r" b="b"/>
              <a:pathLst>
                <a:path w="709" h="6557" extrusionOk="0">
                  <a:moveTo>
                    <a:pt x="190" y="1"/>
                  </a:moveTo>
                  <a:cubicBezTo>
                    <a:pt x="122" y="1"/>
                    <a:pt x="60" y="43"/>
                    <a:pt x="27" y="153"/>
                  </a:cubicBezTo>
                  <a:cubicBezTo>
                    <a:pt x="0" y="239"/>
                    <a:pt x="2" y="338"/>
                    <a:pt x="3" y="433"/>
                  </a:cubicBezTo>
                  <a:cubicBezTo>
                    <a:pt x="23" y="2033"/>
                    <a:pt x="43" y="3634"/>
                    <a:pt x="62" y="5233"/>
                  </a:cubicBezTo>
                  <a:cubicBezTo>
                    <a:pt x="66" y="5539"/>
                    <a:pt x="72" y="6136"/>
                    <a:pt x="169" y="6398"/>
                  </a:cubicBezTo>
                  <a:cubicBezTo>
                    <a:pt x="212" y="6513"/>
                    <a:pt x="279"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8" name="Google Shape;1248;p30"/>
            <p:cNvSpPr/>
            <p:nvPr/>
          </p:nvSpPr>
          <p:spPr>
            <a:xfrm>
              <a:off x="16026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5" y="6397"/>
                  </a:cubicBezTo>
                  <a:cubicBezTo>
                    <a:pt x="709" y="4554"/>
                    <a:pt x="646" y="2710"/>
                    <a:pt x="583" y="869"/>
                  </a:cubicBezTo>
                  <a:cubicBezTo>
                    <a:pt x="577" y="664"/>
                    <a:pt x="570" y="453"/>
                    <a:pt x="506"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9" name="Google Shape;1249;p30"/>
            <p:cNvSpPr/>
            <p:nvPr/>
          </p:nvSpPr>
          <p:spPr>
            <a:xfrm>
              <a:off x="1634900" y="1254400"/>
              <a:ext cx="17700" cy="163925"/>
            </a:xfrm>
            <a:custGeom>
              <a:avLst/>
              <a:gdLst/>
              <a:ahLst/>
              <a:cxnLst/>
              <a:rect l="l" t="t" r="r" b="b"/>
              <a:pathLst>
                <a:path w="708" h="6557" extrusionOk="0">
                  <a:moveTo>
                    <a:pt x="189" y="1"/>
                  </a:moveTo>
                  <a:cubicBezTo>
                    <a:pt x="121" y="1"/>
                    <a:pt x="60" y="43"/>
                    <a:pt x="27" y="153"/>
                  </a:cubicBezTo>
                  <a:cubicBezTo>
                    <a:pt x="0" y="239"/>
                    <a:pt x="1" y="338"/>
                    <a:pt x="2" y="433"/>
                  </a:cubicBezTo>
                  <a:cubicBezTo>
                    <a:pt x="22" y="2033"/>
                    <a:pt x="42" y="3634"/>
                    <a:pt x="62" y="5233"/>
                  </a:cubicBezTo>
                  <a:cubicBezTo>
                    <a:pt x="66" y="5539"/>
                    <a:pt x="71" y="6136"/>
                    <a:pt x="170" y="6398"/>
                  </a:cubicBezTo>
                  <a:cubicBezTo>
                    <a:pt x="213" y="6513"/>
                    <a:pt x="279" y="6556"/>
                    <a:pt x="355" y="6556"/>
                  </a:cubicBezTo>
                  <a:cubicBezTo>
                    <a:pt x="451" y="6556"/>
                    <a:pt x="562" y="6485"/>
                    <a:pt x="655" y="6397"/>
                  </a:cubicBezTo>
                  <a:cubicBezTo>
                    <a:pt x="708" y="4554"/>
                    <a:pt x="645" y="2710"/>
                    <a:pt x="583" y="869"/>
                  </a:cubicBezTo>
                  <a:cubicBezTo>
                    <a:pt x="576" y="664"/>
                    <a:pt x="569" y="453"/>
                    <a:pt x="505" y="276"/>
                  </a:cubicBezTo>
                  <a:cubicBezTo>
                    <a:pt x="455"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0" name="Google Shape;1250;p30"/>
            <p:cNvSpPr/>
            <p:nvPr/>
          </p:nvSpPr>
          <p:spPr>
            <a:xfrm>
              <a:off x="1667125" y="1254400"/>
              <a:ext cx="17725" cy="163925"/>
            </a:xfrm>
            <a:custGeom>
              <a:avLst/>
              <a:gdLst/>
              <a:ahLst/>
              <a:cxnLst/>
              <a:rect l="l" t="t" r="r" b="b"/>
              <a:pathLst>
                <a:path w="709" h="6557" extrusionOk="0">
                  <a:moveTo>
                    <a:pt x="189" y="1"/>
                  </a:moveTo>
                  <a:cubicBezTo>
                    <a:pt x="121" y="1"/>
                    <a:pt x="60" y="43"/>
                    <a:pt x="27" y="153"/>
                  </a:cubicBezTo>
                  <a:cubicBezTo>
                    <a:pt x="0" y="239"/>
                    <a:pt x="1" y="338"/>
                    <a:pt x="2" y="433"/>
                  </a:cubicBezTo>
                  <a:cubicBezTo>
                    <a:pt x="23" y="2033"/>
                    <a:pt x="43" y="3634"/>
                    <a:pt x="62" y="5233"/>
                  </a:cubicBezTo>
                  <a:cubicBezTo>
                    <a:pt x="66" y="5539"/>
                    <a:pt x="71" y="6136"/>
                    <a:pt x="170" y="6398"/>
                  </a:cubicBezTo>
                  <a:cubicBezTo>
                    <a:pt x="213" y="6513"/>
                    <a:pt x="280" y="6556"/>
                    <a:pt x="355" y="6556"/>
                  </a:cubicBezTo>
                  <a:cubicBezTo>
                    <a:pt x="452" y="6556"/>
                    <a:pt x="563" y="6485"/>
                    <a:pt x="655" y="6397"/>
                  </a:cubicBezTo>
                  <a:cubicBezTo>
                    <a:pt x="708" y="4554"/>
                    <a:pt x="645" y="2710"/>
                    <a:pt x="584" y="869"/>
                  </a:cubicBezTo>
                  <a:cubicBezTo>
                    <a:pt x="576" y="664"/>
                    <a:pt x="569" y="453"/>
                    <a:pt x="505"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1" name="Google Shape;1251;p30"/>
            <p:cNvSpPr/>
            <p:nvPr/>
          </p:nvSpPr>
          <p:spPr>
            <a:xfrm>
              <a:off x="16993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6" y="5539"/>
                    <a:pt x="72" y="6136"/>
                    <a:pt x="170" y="6398"/>
                  </a:cubicBezTo>
                  <a:cubicBezTo>
                    <a:pt x="213" y="6513"/>
                    <a:pt x="280"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2" name="Google Shape;1252;p30"/>
            <p:cNvSpPr/>
            <p:nvPr/>
          </p:nvSpPr>
          <p:spPr>
            <a:xfrm>
              <a:off x="1731575" y="1254400"/>
              <a:ext cx="17725" cy="163925"/>
            </a:xfrm>
            <a:custGeom>
              <a:avLst/>
              <a:gdLst/>
              <a:ahLst/>
              <a:cxnLst/>
              <a:rect l="l" t="t" r="r" b="b"/>
              <a:pathLst>
                <a:path w="709" h="6557" extrusionOk="0">
                  <a:moveTo>
                    <a:pt x="190"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6" y="6397"/>
                  </a:cubicBezTo>
                  <a:cubicBezTo>
                    <a:pt x="709" y="4554"/>
                    <a:pt x="646" y="2710"/>
                    <a:pt x="583" y="869"/>
                  </a:cubicBezTo>
                  <a:cubicBezTo>
                    <a:pt x="577" y="664"/>
                    <a:pt x="570" y="453"/>
                    <a:pt x="506" y="276"/>
                  </a:cubicBezTo>
                  <a:cubicBezTo>
                    <a:pt x="456" y="138"/>
                    <a:pt x="311"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3" name="Google Shape;1253;p30"/>
            <p:cNvSpPr/>
            <p:nvPr/>
          </p:nvSpPr>
          <p:spPr>
            <a:xfrm>
              <a:off x="1763750" y="1254400"/>
              <a:ext cx="17750" cy="163925"/>
            </a:xfrm>
            <a:custGeom>
              <a:avLst/>
              <a:gdLst/>
              <a:ahLst/>
              <a:cxnLst/>
              <a:rect l="l" t="t" r="r" b="b"/>
              <a:pathLst>
                <a:path w="710" h="6557" extrusionOk="0">
                  <a:moveTo>
                    <a:pt x="191" y="1"/>
                  </a:moveTo>
                  <a:cubicBezTo>
                    <a:pt x="123" y="1"/>
                    <a:pt x="61" y="43"/>
                    <a:pt x="28" y="153"/>
                  </a:cubicBezTo>
                  <a:cubicBezTo>
                    <a:pt x="1" y="239"/>
                    <a:pt x="3" y="338"/>
                    <a:pt x="4" y="433"/>
                  </a:cubicBezTo>
                  <a:cubicBezTo>
                    <a:pt x="24" y="2033"/>
                    <a:pt x="43" y="3634"/>
                    <a:pt x="64" y="5233"/>
                  </a:cubicBezTo>
                  <a:cubicBezTo>
                    <a:pt x="68" y="5539"/>
                    <a:pt x="73" y="6136"/>
                    <a:pt x="171" y="6398"/>
                  </a:cubicBezTo>
                  <a:cubicBezTo>
                    <a:pt x="214" y="6513"/>
                    <a:pt x="281" y="6556"/>
                    <a:pt x="357" y="6556"/>
                  </a:cubicBezTo>
                  <a:cubicBezTo>
                    <a:pt x="453" y="6556"/>
                    <a:pt x="564" y="6485"/>
                    <a:pt x="657" y="6397"/>
                  </a:cubicBezTo>
                  <a:cubicBezTo>
                    <a:pt x="710" y="4554"/>
                    <a:pt x="647" y="2710"/>
                    <a:pt x="585" y="869"/>
                  </a:cubicBezTo>
                  <a:cubicBezTo>
                    <a:pt x="578" y="664"/>
                    <a:pt x="571" y="453"/>
                    <a:pt x="506" y="276"/>
                  </a:cubicBezTo>
                  <a:cubicBezTo>
                    <a:pt x="457" y="138"/>
                    <a:pt x="313" y="1"/>
                    <a:pt x="191"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4" name="Google Shape;1254;p30"/>
            <p:cNvSpPr/>
            <p:nvPr/>
          </p:nvSpPr>
          <p:spPr>
            <a:xfrm>
              <a:off x="1796000" y="1254400"/>
              <a:ext cx="17750" cy="163925"/>
            </a:xfrm>
            <a:custGeom>
              <a:avLst/>
              <a:gdLst/>
              <a:ahLst/>
              <a:cxnLst/>
              <a:rect l="l" t="t" r="r" b="b"/>
              <a:pathLst>
                <a:path w="710" h="6557" extrusionOk="0">
                  <a:moveTo>
                    <a:pt x="190" y="1"/>
                  </a:moveTo>
                  <a:cubicBezTo>
                    <a:pt x="122" y="1"/>
                    <a:pt x="61" y="43"/>
                    <a:pt x="27" y="153"/>
                  </a:cubicBezTo>
                  <a:cubicBezTo>
                    <a:pt x="0" y="239"/>
                    <a:pt x="1" y="338"/>
                    <a:pt x="3"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6"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5" name="Google Shape;1255;p30"/>
            <p:cNvSpPr/>
            <p:nvPr/>
          </p:nvSpPr>
          <p:spPr>
            <a:xfrm>
              <a:off x="1828225" y="1254400"/>
              <a:ext cx="17700" cy="163925"/>
            </a:xfrm>
            <a:custGeom>
              <a:avLst/>
              <a:gdLst/>
              <a:ahLst/>
              <a:cxnLst/>
              <a:rect l="l" t="t" r="r" b="b"/>
              <a:pathLst>
                <a:path w="708" h="6557" extrusionOk="0">
                  <a:moveTo>
                    <a:pt x="190" y="1"/>
                  </a:moveTo>
                  <a:cubicBezTo>
                    <a:pt x="122" y="1"/>
                    <a:pt x="61" y="43"/>
                    <a:pt x="27" y="153"/>
                  </a:cubicBezTo>
                  <a:cubicBezTo>
                    <a:pt x="1" y="239"/>
                    <a:pt x="3" y="338"/>
                    <a:pt x="3" y="433"/>
                  </a:cubicBezTo>
                  <a:cubicBezTo>
                    <a:pt x="22" y="2033"/>
                    <a:pt x="42" y="3634"/>
                    <a:pt x="62" y="5233"/>
                  </a:cubicBezTo>
                  <a:cubicBezTo>
                    <a:pt x="65" y="5539"/>
                    <a:pt x="72" y="6136"/>
                    <a:pt x="169" y="6398"/>
                  </a:cubicBezTo>
                  <a:cubicBezTo>
                    <a:pt x="212" y="6513"/>
                    <a:pt x="279" y="6556"/>
                    <a:pt x="355" y="6556"/>
                  </a:cubicBezTo>
                  <a:cubicBezTo>
                    <a:pt x="451" y="6556"/>
                    <a:pt x="562" y="6485"/>
                    <a:pt x="654" y="6397"/>
                  </a:cubicBezTo>
                  <a:cubicBezTo>
                    <a:pt x="707" y="4554"/>
                    <a:pt x="646" y="2710"/>
                    <a:pt x="583" y="869"/>
                  </a:cubicBezTo>
                  <a:cubicBezTo>
                    <a:pt x="577" y="664"/>
                    <a:pt x="568"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6" name="Google Shape;1256;p30"/>
            <p:cNvSpPr/>
            <p:nvPr/>
          </p:nvSpPr>
          <p:spPr>
            <a:xfrm>
              <a:off x="1860450" y="1254400"/>
              <a:ext cx="17750" cy="163925"/>
            </a:xfrm>
            <a:custGeom>
              <a:avLst/>
              <a:gdLst/>
              <a:ahLst/>
              <a:cxnLst/>
              <a:rect l="l" t="t" r="r" b="b"/>
              <a:pathLst>
                <a:path w="710" h="6557" extrusionOk="0">
                  <a:moveTo>
                    <a:pt x="190" y="1"/>
                  </a:moveTo>
                  <a:cubicBezTo>
                    <a:pt x="122" y="1"/>
                    <a:pt x="61" y="43"/>
                    <a:pt x="27" y="153"/>
                  </a:cubicBezTo>
                  <a:cubicBezTo>
                    <a:pt x="1" y="239"/>
                    <a:pt x="3" y="338"/>
                    <a:pt x="4" y="433"/>
                  </a:cubicBezTo>
                  <a:cubicBezTo>
                    <a:pt x="24" y="2033"/>
                    <a:pt x="43" y="3634"/>
                    <a:pt x="63" y="5233"/>
                  </a:cubicBezTo>
                  <a:cubicBezTo>
                    <a:pt x="68" y="5539"/>
                    <a:pt x="73" y="6136"/>
                    <a:pt x="171" y="6398"/>
                  </a:cubicBezTo>
                  <a:cubicBezTo>
                    <a:pt x="214" y="6513"/>
                    <a:pt x="281" y="6556"/>
                    <a:pt x="356" y="6556"/>
                  </a:cubicBezTo>
                  <a:cubicBezTo>
                    <a:pt x="453" y="6556"/>
                    <a:pt x="564" y="6485"/>
                    <a:pt x="657" y="6397"/>
                  </a:cubicBezTo>
                  <a:cubicBezTo>
                    <a:pt x="710" y="4554"/>
                    <a:pt x="647" y="2710"/>
                    <a:pt x="584" y="869"/>
                  </a:cubicBezTo>
                  <a:cubicBezTo>
                    <a:pt x="578" y="664"/>
                    <a:pt x="571" y="453"/>
                    <a:pt x="507"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7" name="Google Shape;1257;p30"/>
            <p:cNvSpPr/>
            <p:nvPr/>
          </p:nvSpPr>
          <p:spPr>
            <a:xfrm>
              <a:off x="1892700" y="1254400"/>
              <a:ext cx="17725" cy="163925"/>
            </a:xfrm>
            <a:custGeom>
              <a:avLst/>
              <a:gdLst/>
              <a:ahLst/>
              <a:cxnLst/>
              <a:rect l="l" t="t" r="r" b="b"/>
              <a:pathLst>
                <a:path w="709" h="6557" extrusionOk="0">
                  <a:moveTo>
                    <a:pt x="189" y="1"/>
                  </a:moveTo>
                  <a:cubicBezTo>
                    <a:pt x="121" y="1"/>
                    <a:pt x="60" y="43"/>
                    <a:pt x="27" y="153"/>
                  </a:cubicBezTo>
                  <a:cubicBezTo>
                    <a:pt x="0" y="239"/>
                    <a:pt x="1" y="338"/>
                    <a:pt x="3" y="433"/>
                  </a:cubicBezTo>
                  <a:cubicBezTo>
                    <a:pt x="22" y="2033"/>
                    <a:pt x="43"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69" y="453"/>
                    <a:pt x="505" y="276"/>
                  </a:cubicBezTo>
                  <a:cubicBezTo>
                    <a:pt x="456" y="138"/>
                    <a:pt x="312"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8" name="Google Shape;1258;p30"/>
            <p:cNvSpPr/>
            <p:nvPr/>
          </p:nvSpPr>
          <p:spPr>
            <a:xfrm>
              <a:off x="1924925" y="1254400"/>
              <a:ext cx="17750" cy="163925"/>
            </a:xfrm>
            <a:custGeom>
              <a:avLst/>
              <a:gdLst/>
              <a:ahLst/>
              <a:cxnLst/>
              <a:rect l="l" t="t" r="r" b="b"/>
              <a:pathLst>
                <a:path w="710" h="6557" extrusionOk="0">
                  <a:moveTo>
                    <a:pt x="190" y="1"/>
                  </a:moveTo>
                  <a:cubicBezTo>
                    <a:pt x="122" y="1"/>
                    <a:pt x="60" y="43"/>
                    <a:pt x="27" y="153"/>
                  </a:cubicBezTo>
                  <a:cubicBezTo>
                    <a:pt x="0" y="239"/>
                    <a:pt x="2" y="338"/>
                    <a:pt x="4"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7"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9" name="Google Shape;1259;p30"/>
            <p:cNvSpPr/>
            <p:nvPr/>
          </p:nvSpPr>
          <p:spPr>
            <a:xfrm>
              <a:off x="1957150" y="1254400"/>
              <a:ext cx="17750" cy="163925"/>
            </a:xfrm>
            <a:custGeom>
              <a:avLst/>
              <a:gdLst/>
              <a:ahLst/>
              <a:cxnLst/>
              <a:rect l="l" t="t" r="r" b="b"/>
              <a:pathLst>
                <a:path w="710" h="6557" extrusionOk="0">
                  <a:moveTo>
                    <a:pt x="190" y="1"/>
                  </a:moveTo>
                  <a:cubicBezTo>
                    <a:pt x="122" y="1"/>
                    <a:pt x="61" y="43"/>
                    <a:pt x="27" y="153"/>
                  </a:cubicBezTo>
                  <a:cubicBezTo>
                    <a:pt x="1" y="239"/>
                    <a:pt x="2" y="338"/>
                    <a:pt x="4" y="433"/>
                  </a:cubicBezTo>
                  <a:cubicBezTo>
                    <a:pt x="23" y="2033"/>
                    <a:pt x="43" y="3634"/>
                    <a:pt x="63" y="5233"/>
                  </a:cubicBezTo>
                  <a:cubicBezTo>
                    <a:pt x="67" y="5539"/>
                    <a:pt x="73" y="6136"/>
                    <a:pt x="170" y="6398"/>
                  </a:cubicBezTo>
                  <a:cubicBezTo>
                    <a:pt x="214" y="6513"/>
                    <a:pt x="281" y="6556"/>
                    <a:pt x="356" y="6556"/>
                  </a:cubicBezTo>
                  <a:cubicBezTo>
                    <a:pt x="453" y="6556"/>
                    <a:pt x="564" y="6485"/>
                    <a:pt x="656" y="6397"/>
                  </a:cubicBezTo>
                  <a:cubicBezTo>
                    <a:pt x="709" y="4554"/>
                    <a:pt x="647" y="2710"/>
                    <a:pt x="584" y="869"/>
                  </a:cubicBezTo>
                  <a:cubicBezTo>
                    <a:pt x="578" y="664"/>
                    <a:pt x="569"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0" name="Google Shape;1260;p30"/>
            <p:cNvSpPr/>
            <p:nvPr/>
          </p:nvSpPr>
          <p:spPr>
            <a:xfrm>
              <a:off x="1510075" y="1181650"/>
              <a:ext cx="457400" cy="82575"/>
            </a:xfrm>
            <a:custGeom>
              <a:avLst/>
              <a:gdLst/>
              <a:ahLst/>
              <a:cxnLst/>
              <a:rect l="l" t="t" r="r" b="b"/>
              <a:pathLst>
                <a:path w="18296" h="3303" extrusionOk="0">
                  <a:moveTo>
                    <a:pt x="16624" y="0"/>
                  </a:moveTo>
                  <a:cubicBezTo>
                    <a:pt x="15573" y="13"/>
                    <a:pt x="14475" y="17"/>
                    <a:pt x="13354" y="17"/>
                  </a:cubicBezTo>
                  <a:cubicBezTo>
                    <a:pt x="11309" y="17"/>
                    <a:pt x="9190" y="3"/>
                    <a:pt x="7144" y="3"/>
                  </a:cubicBezTo>
                  <a:cubicBezTo>
                    <a:pt x="6005" y="3"/>
                    <a:pt x="4888" y="7"/>
                    <a:pt x="3820" y="20"/>
                  </a:cubicBezTo>
                  <a:cubicBezTo>
                    <a:pt x="3116" y="30"/>
                    <a:pt x="2436" y="116"/>
                    <a:pt x="1757" y="304"/>
                  </a:cubicBezTo>
                  <a:cubicBezTo>
                    <a:pt x="1171" y="1194"/>
                    <a:pt x="585" y="2084"/>
                    <a:pt x="0" y="2976"/>
                  </a:cubicBezTo>
                  <a:cubicBezTo>
                    <a:pt x="2405" y="3210"/>
                    <a:pt x="4841" y="3302"/>
                    <a:pt x="7284" y="3302"/>
                  </a:cubicBezTo>
                  <a:cubicBezTo>
                    <a:pt x="10965" y="3302"/>
                    <a:pt x="14663" y="3093"/>
                    <a:pt x="18295" y="2846"/>
                  </a:cubicBezTo>
                  <a:cubicBezTo>
                    <a:pt x="17729" y="1732"/>
                    <a:pt x="17287" y="996"/>
                    <a:pt x="16624"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1" name="Google Shape;1261;p30"/>
            <p:cNvSpPr/>
            <p:nvPr/>
          </p:nvSpPr>
          <p:spPr>
            <a:xfrm>
              <a:off x="1492875" y="1246475"/>
              <a:ext cx="487300" cy="29450"/>
            </a:xfrm>
            <a:custGeom>
              <a:avLst/>
              <a:gdLst/>
              <a:ahLst/>
              <a:cxnLst/>
              <a:rect l="l" t="t" r="r" b="b"/>
              <a:pathLst>
                <a:path w="19492" h="1178" extrusionOk="0">
                  <a:moveTo>
                    <a:pt x="16627" y="1"/>
                  </a:moveTo>
                  <a:cubicBezTo>
                    <a:pt x="12727" y="1"/>
                    <a:pt x="8979" y="136"/>
                    <a:pt x="4586" y="136"/>
                  </a:cubicBezTo>
                  <a:cubicBezTo>
                    <a:pt x="3744" y="136"/>
                    <a:pt x="2879" y="131"/>
                    <a:pt x="1984" y="119"/>
                  </a:cubicBezTo>
                  <a:cubicBezTo>
                    <a:pt x="1875" y="118"/>
                    <a:pt x="1767" y="117"/>
                    <a:pt x="1659" y="117"/>
                  </a:cubicBezTo>
                  <a:cubicBezTo>
                    <a:pt x="1091" y="117"/>
                    <a:pt x="536" y="151"/>
                    <a:pt x="1" y="354"/>
                  </a:cubicBezTo>
                  <a:lnTo>
                    <a:pt x="1" y="1090"/>
                  </a:lnTo>
                  <a:cubicBezTo>
                    <a:pt x="2082" y="1152"/>
                    <a:pt x="4176" y="1177"/>
                    <a:pt x="6278" y="1177"/>
                  </a:cubicBezTo>
                  <a:cubicBezTo>
                    <a:pt x="10625" y="1177"/>
                    <a:pt x="15005" y="1068"/>
                    <a:pt x="19375" y="944"/>
                  </a:cubicBezTo>
                  <a:cubicBezTo>
                    <a:pt x="19409" y="804"/>
                    <a:pt x="19492" y="395"/>
                    <a:pt x="19456" y="253"/>
                  </a:cubicBezTo>
                  <a:cubicBezTo>
                    <a:pt x="19419" y="112"/>
                    <a:pt x="19298" y="25"/>
                    <a:pt x="19153" y="22"/>
                  </a:cubicBezTo>
                  <a:cubicBezTo>
                    <a:pt x="18299" y="7"/>
                    <a:pt x="17460" y="1"/>
                    <a:pt x="16627"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2" name="Google Shape;1262;p30"/>
            <p:cNvSpPr/>
            <p:nvPr/>
          </p:nvSpPr>
          <p:spPr>
            <a:xfrm>
              <a:off x="1525450" y="1248250"/>
              <a:ext cx="429750" cy="5600"/>
            </a:xfrm>
            <a:custGeom>
              <a:avLst/>
              <a:gdLst/>
              <a:ahLst/>
              <a:cxnLst/>
              <a:rect l="l" t="t" r="r" b="b"/>
              <a:pathLst>
                <a:path w="17190" h="224" extrusionOk="0">
                  <a:moveTo>
                    <a:pt x="16505" y="1"/>
                  </a:moveTo>
                  <a:cubicBezTo>
                    <a:pt x="14493" y="1"/>
                    <a:pt x="12482" y="33"/>
                    <a:pt x="10471" y="40"/>
                  </a:cubicBezTo>
                  <a:cubicBezTo>
                    <a:pt x="8244" y="46"/>
                    <a:pt x="6017" y="70"/>
                    <a:pt x="3791" y="84"/>
                  </a:cubicBezTo>
                  <a:cubicBezTo>
                    <a:pt x="3176" y="88"/>
                    <a:pt x="2559" y="93"/>
                    <a:pt x="1944" y="102"/>
                  </a:cubicBezTo>
                  <a:cubicBezTo>
                    <a:pt x="1877" y="102"/>
                    <a:pt x="1810" y="103"/>
                    <a:pt x="1743" y="103"/>
                  </a:cubicBezTo>
                  <a:cubicBezTo>
                    <a:pt x="1527" y="103"/>
                    <a:pt x="1308" y="100"/>
                    <a:pt x="1090" y="100"/>
                  </a:cubicBezTo>
                  <a:cubicBezTo>
                    <a:pt x="732" y="100"/>
                    <a:pt x="374" y="108"/>
                    <a:pt x="24" y="151"/>
                  </a:cubicBezTo>
                  <a:cubicBezTo>
                    <a:pt x="1" y="155"/>
                    <a:pt x="1" y="186"/>
                    <a:pt x="24" y="189"/>
                  </a:cubicBezTo>
                  <a:cubicBezTo>
                    <a:pt x="268" y="215"/>
                    <a:pt x="515" y="223"/>
                    <a:pt x="763" y="223"/>
                  </a:cubicBezTo>
                  <a:cubicBezTo>
                    <a:pt x="1086" y="223"/>
                    <a:pt x="1411" y="210"/>
                    <a:pt x="1729" y="209"/>
                  </a:cubicBezTo>
                  <a:cubicBezTo>
                    <a:pt x="2275" y="206"/>
                    <a:pt x="2820" y="204"/>
                    <a:pt x="3365" y="199"/>
                  </a:cubicBezTo>
                  <a:cubicBezTo>
                    <a:pt x="4477" y="189"/>
                    <a:pt x="5591" y="179"/>
                    <a:pt x="6704" y="168"/>
                  </a:cubicBezTo>
                  <a:cubicBezTo>
                    <a:pt x="8931" y="149"/>
                    <a:pt x="11157" y="115"/>
                    <a:pt x="13384" y="97"/>
                  </a:cubicBezTo>
                  <a:cubicBezTo>
                    <a:pt x="14640" y="87"/>
                    <a:pt x="15894" y="87"/>
                    <a:pt x="17151" y="61"/>
                  </a:cubicBezTo>
                  <a:cubicBezTo>
                    <a:pt x="17189" y="61"/>
                    <a:pt x="17189" y="2"/>
                    <a:pt x="17151" y="2"/>
                  </a:cubicBezTo>
                  <a:cubicBezTo>
                    <a:pt x="16935" y="1"/>
                    <a:pt x="16720" y="1"/>
                    <a:pt x="16505"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3" name="Google Shape;1263;p30"/>
            <p:cNvSpPr/>
            <p:nvPr/>
          </p:nvSpPr>
          <p:spPr>
            <a:xfrm>
              <a:off x="1872000" y="1187775"/>
              <a:ext cx="45375" cy="62950"/>
            </a:xfrm>
            <a:custGeom>
              <a:avLst/>
              <a:gdLst/>
              <a:ahLst/>
              <a:cxnLst/>
              <a:rect l="l" t="t" r="r" b="b"/>
              <a:pathLst>
                <a:path w="1815" h="2518" extrusionOk="0">
                  <a:moveTo>
                    <a:pt x="1754" y="0"/>
                  </a:moveTo>
                  <a:cubicBezTo>
                    <a:pt x="1743" y="0"/>
                    <a:pt x="1732" y="4"/>
                    <a:pt x="1722" y="12"/>
                  </a:cubicBezTo>
                  <a:cubicBezTo>
                    <a:pt x="1626" y="92"/>
                    <a:pt x="1551" y="206"/>
                    <a:pt x="1474" y="304"/>
                  </a:cubicBezTo>
                  <a:cubicBezTo>
                    <a:pt x="1405" y="390"/>
                    <a:pt x="1337" y="476"/>
                    <a:pt x="1272" y="564"/>
                  </a:cubicBezTo>
                  <a:cubicBezTo>
                    <a:pt x="1117" y="767"/>
                    <a:pt x="966" y="973"/>
                    <a:pt x="821" y="1182"/>
                  </a:cubicBezTo>
                  <a:cubicBezTo>
                    <a:pt x="533" y="1596"/>
                    <a:pt x="260" y="2020"/>
                    <a:pt x="16" y="2460"/>
                  </a:cubicBezTo>
                  <a:cubicBezTo>
                    <a:pt x="0" y="2491"/>
                    <a:pt x="26" y="2518"/>
                    <a:pt x="51" y="2518"/>
                  </a:cubicBezTo>
                  <a:cubicBezTo>
                    <a:pt x="63" y="2518"/>
                    <a:pt x="75" y="2512"/>
                    <a:pt x="83" y="2499"/>
                  </a:cubicBezTo>
                  <a:cubicBezTo>
                    <a:pt x="348" y="2080"/>
                    <a:pt x="618" y="1662"/>
                    <a:pt x="904" y="1258"/>
                  </a:cubicBezTo>
                  <a:cubicBezTo>
                    <a:pt x="1043" y="1061"/>
                    <a:pt x="1187" y="867"/>
                    <a:pt x="1331" y="675"/>
                  </a:cubicBezTo>
                  <a:cubicBezTo>
                    <a:pt x="1413" y="565"/>
                    <a:pt x="1498" y="455"/>
                    <a:pt x="1584" y="346"/>
                  </a:cubicBezTo>
                  <a:cubicBezTo>
                    <a:pt x="1655" y="256"/>
                    <a:pt x="1741" y="168"/>
                    <a:pt x="1796" y="66"/>
                  </a:cubicBezTo>
                  <a:cubicBezTo>
                    <a:pt x="1814" y="31"/>
                    <a:pt x="1786" y="0"/>
                    <a:pt x="175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4" name="Google Shape;1264;p30"/>
            <p:cNvSpPr/>
            <p:nvPr/>
          </p:nvSpPr>
          <p:spPr>
            <a:xfrm>
              <a:off x="1913225" y="1204625"/>
              <a:ext cx="17675" cy="32450"/>
            </a:xfrm>
            <a:custGeom>
              <a:avLst/>
              <a:gdLst/>
              <a:ahLst/>
              <a:cxnLst/>
              <a:rect l="l" t="t" r="r" b="b"/>
              <a:pathLst>
                <a:path w="707" h="1298" extrusionOk="0">
                  <a:moveTo>
                    <a:pt x="396" y="69"/>
                  </a:moveTo>
                  <a:cubicBezTo>
                    <a:pt x="458" y="69"/>
                    <a:pt x="518" y="108"/>
                    <a:pt x="556" y="170"/>
                  </a:cubicBezTo>
                  <a:cubicBezTo>
                    <a:pt x="612" y="260"/>
                    <a:pt x="625" y="380"/>
                    <a:pt x="633" y="483"/>
                  </a:cubicBezTo>
                  <a:cubicBezTo>
                    <a:pt x="649" y="680"/>
                    <a:pt x="631" y="914"/>
                    <a:pt x="536" y="1090"/>
                  </a:cubicBezTo>
                  <a:cubicBezTo>
                    <a:pt x="494" y="1171"/>
                    <a:pt x="412" y="1247"/>
                    <a:pt x="320" y="1247"/>
                  </a:cubicBezTo>
                  <a:cubicBezTo>
                    <a:pt x="302" y="1247"/>
                    <a:pt x="283" y="1244"/>
                    <a:pt x="265" y="1237"/>
                  </a:cubicBezTo>
                  <a:cubicBezTo>
                    <a:pt x="260" y="1236"/>
                    <a:pt x="258" y="1233"/>
                    <a:pt x="254" y="1232"/>
                  </a:cubicBezTo>
                  <a:cubicBezTo>
                    <a:pt x="90" y="1120"/>
                    <a:pt x="105" y="868"/>
                    <a:pt x="120" y="692"/>
                  </a:cubicBezTo>
                  <a:cubicBezTo>
                    <a:pt x="129" y="584"/>
                    <a:pt x="147" y="475"/>
                    <a:pt x="169" y="368"/>
                  </a:cubicBezTo>
                  <a:cubicBezTo>
                    <a:pt x="188" y="276"/>
                    <a:pt x="214" y="168"/>
                    <a:pt x="292" y="107"/>
                  </a:cubicBezTo>
                  <a:cubicBezTo>
                    <a:pt x="326" y="81"/>
                    <a:pt x="361" y="69"/>
                    <a:pt x="396" y="69"/>
                  </a:cubicBezTo>
                  <a:close/>
                  <a:moveTo>
                    <a:pt x="398" y="0"/>
                  </a:moveTo>
                  <a:cubicBezTo>
                    <a:pt x="141" y="0"/>
                    <a:pt x="83" y="365"/>
                    <a:pt x="57" y="554"/>
                  </a:cubicBezTo>
                  <a:cubicBezTo>
                    <a:pt x="31" y="733"/>
                    <a:pt x="0" y="990"/>
                    <a:pt x="106" y="1154"/>
                  </a:cubicBezTo>
                  <a:cubicBezTo>
                    <a:pt x="123" y="1187"/>
                    <a:pt x="145" y="1218"/>
                    <a:pt x="175" y="1244"/>
                  </a:cubicBezTo>
                  <a:cubicBezTo>
                    <a:pt x="220" y="1280"/>
                    <a:pt x="272" y="1298"/>
                    <a:pt x="324" y="1298"/>
                  </a:cubicBezTo>
                  <a:cubicBezTo>
                    <a:pt x="369" y="1298"/>
                    <a:pt x="414" y="1285"/>
                    <a:pt x="456" y="1261"/>
                  </a:cubicBezTo>
                  <a:cubicBezTo>
                    <a:pt x="555" y="1206"/>
                    <a:pt x="609" y="1101"/>
                    <a:pt x="643" y="996"/>
                  </a:cubicBezTo>
                  <a:cubicBezTo>
                    <a:pt x="688" y="865"/>
                    <a:pt x="706" y="724"/>
                    <a:pt x="706" y="586"/>
                  </a:cubicBezTo>
                  <a:cubicBezTo>
                    <a:pt x="706" y="393"/>
                    <a:pt x="674" y="9"/>
                    <a:pt x="408" y="0"/>
                  </a:cubicBezTo>
                  <a:cubicBezTo>
                    <a:pt x="404" y="0"/>
                    <a:pt x="401" y="0"/>
                    <a:pt x="398"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265" name="Google Shape;1265;p30"/>
          <p:cNvSpPr/>
          <p:nvPr/>
        </p:nvSpPr>
        <p:spPr>
          <a:xfrm>
            <a:off x="-95375" y="4152925"/>
            <a:ext cx="9334601" cy="990603"/>
          </a:xfrm>
          <a:custGeom>
            <a:avLst/>
            <a:gdLst/>
            <a:ahLst/>
            <a:cxnLst/>
            <a:rect l="l" t="t" r="r" b="b"/>
            <a:pathLst>
              <a:path w="26230" h="4477" extrusionOk="0">
                <a:moveTo>
                  <a:pt x="1377" y="0"/>
                </a:moveTo>
                <a:cubicBezTo>
                  <a:pt x="1162" y="0"/>
                  <a:pt x="947" y="10"/>
                  <a:pt x="734" y="30"/>
                </a:cubicBezTo>
                <a:cubicBezTo>
                  <a:pt x="527" y="49"/>
                  <a:pt x="165" y="59"/>
                  <a:pt x="1" y="218"/>
                </a:cubicBezTo>
                <a:lnTo>
                  <a:pt x="79" y="4476"/>
                </a:lnTo>
                <a:lnTo>
                  <a:pt x="26105" y="4476"/>
                </a:lnTo>
                <a:cubicBezTo>
                  <a:pt x="26105" y="4476"/>
                  <a:pt x="26225" y="221"/>
                  <a:pt x="26225" y="218"/>
                </a:cubicBezTo>
                <a:cubicBezTo>
                  <a:pt x="26230" y="39"/>
                  <a:pt x="24620" y="11"/>
                  <a:pt x="24538" y="10"/>
                </a:cubicBezTo>
                <a:cubicBezTo>
                  <a:pt x="24411" y="8"/>
                  <a:pt x="24284" y="7"/>
                  <a:pt x="24157" y="7"/>
                </a:cubicBezTo>
                <a:cubicBezTo>
                  <a:pt x="21512" y="7"/>
                  <a:pt x="18846" y="418"/>
                  <a:pt x="16243" y="821"/>
                </a:cubicBezTo>
                <a:cubicBezTo>
                  <a:pt x="14921" y="1024"/>
                  <a:pt x="13588" y="1217"/>
                  <a:pt x="12277" y="1485"/>
                </a:cubicBezTo>
                <a:cubicBezTo>
                  <a:pt x="12274" y="1485"/>
                  <a:pt x="12272" y="1485"/>
                  <a:pt x="12269" y="1486"/>
                </a:cubicBezTo>
                <a:cubicBezTo>
                  <a:pt x="11673" y="1608"/>
                  <a:pt x="11113" y="1669"/>
                  <a:pt x="10557" y="1669"/>
                </a:cubicBezTo>
                <a:cubicBezTo>
                  <a:pt x="9820" y="1669"/>
                  <a:pt x="9093" y="1561"/>
                  <a:pt x="8307" y="1342"/>
                </a:cubicBezTo>
                <a:cubicBezTo>
                  <a:pt x="6806" y="923"/>
                  <a:pt x="5337" y="513"/>
                  <a:pt x="3804" y="260"/>
                </a:cubicBezTo>
                <a:cubicBezTo>
                  <a:pt x="3015" y="130"/>
                  <a:pt x="2190" y="0"/>
                  <a:pt x="1377"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266" name="Google Shape;1266;p30"/>
          <p:cNvGrpSpPr/>
          <p:nvPr/>
        </p:nvGrpSpPr>
        <p:grpSpPr>
          <a:xfrm>
            <a:off x="7448213" y="3927750"/>
            <a:ext cx="898700" cy="271325"/>
            <a:chOff x="4622100" y="3983100"/>
            <a:chExt cx="898700" cy="271325"/>
          </a:xfrm>
        </p:grpSpPr>
        <p:sp>
          <p:nvSpPr>
            <p:cNvPr id="1267" name="Google Shape;1267;p30"/>
            <p:cNvSpPr/>
            <p:nvPr/>
          </p:nvSpPr>
          <p:spPr>
            <a:xfrm>
              <a:off x="4622100" y="3983100"/>
              <a:ext cx="898700" cy="271325"/>
            </a:xfrm>
            <a:custGeom>
              <a:avLst/>
              <a:gdLst/>
              <a:ahLst/>
              <a:cxnLst/>
              <a:rect l="l" t="t" r="r" b="b"/>
              <a:pathLst>
                <a:path w="35948" h="10853" extrusionOk="0">
                  <a:moveTo>
                    <a:pt x="2228" y="0"/>
                  </a:moveTo>
                  <a:cubicBezTo>
                    <a:pt x="2141" y="0"/>
                    <a:pt x="2053" y="9"/>
                    <a:pt x="1966" y="26"/>
                  </a:cubicBezTo>
                  <a:cubicBezTo>
                    <a:pt x="1109" y="200"/>
                    <a:pt x="495" y="1124"/>
                    <a:pt x="519" y="2034"/>
                  </a:cubicBezTo>
                  <a:cubicBezTo>
                    <a:pt x="545" y="2945"/>
                    <a:pt x="1134" y="3779"/>
                    <a:pt x="1910" y="4196"/>
                  </a:cubicBezTo>
                  <a:cubicBezTo>
                    <a:pt x="1651" y="4372"/>
                    <a:pt x="1564" y="4775"/>
                    <a:pt x="1725" y="5050"/>
                  </a:cubicBezTo>
                  <a:cubicBezTo>
                    <a:pt x="1436" y="5227"/>
                    <a:pt x="1430" y="5738"/>
                    <a:pt x="1714" y="5924"/>
                  </a:cubicBezTo>
                  <a:cubicBezTo>
                    <a:pt x="1697" y="5920"/>
                    <a:pt x="1680" y="5918"/>
                    <a:pt x="1663" y="5918"/>
                  </a:cubicBezTo>
                  <a:cubicBezTo>
                    <a:pt x="1463" y="5918"/>
                    <a:pt x="1327" y="6191"/>
                    <a:pt x="1378" y="6387"/>
                  </a:cubicBezTo>
                  <a:cubicBezTo>
                    <a:pt x="1249" y="6264"/>
                    <a:pt x="1069" y="6201"/>
                    <a:pt x="887" y="6201"/>
                  </a:cubicBezTo>
                  <a:cubicBezTo>
                    <a:pt x="745" y="6201"/>
                    <a:pt x="601" y="6240"/>
                    <a:pt x="481" y="6319"/>
                  </a:cubicBezTo>
                  <a:cubicBezTo>
                    <a:pt x="152" y="6536"/>
                    <a:pt x="0" y="6977"/>
                    <a:pt x="33" y="7383"/>
                  </a:cubicBezTo>
                  <a:cubicBezTo>
                    <a:pt x="86" y="8048"/>
                    <a:pt x="618" y="8641"/>
                    <a:pt x="1254" y="8741"/>
                  </a:cubicBezTo>
                  <a:cubicBezTo>
                    <a:pt x="1340" y="8954"/>
                    <a:pt x="1293" y="9221"/>
                    <a:pt x="1138" y="9387"/>
                  </a:cubicBezTo>
                  <a:cubicBezTo>
                    <a:pt x="1191" y="9680"/>
                    <a:pt x="1246" y="9970"/>
                    <a:pt x="1301" y="10262"/>
                  </a:cubicBezTo>
                  <a:cubicBezTo>
                    <a:pt x="1216" y="10189"/>
                    <a:pt x="1121" y="10157"/>
                    <a:pt x="1024" y="10157"/>
                  </a:cubicBezTo>
                  <a:cubicBezTo>
                    <a:pt x="710" y="10157"/>
                    <a:pt x="380" y="10496"/>
                    <a:pt x="357" y="10853"/>
                  </a:cubicBezTo>
                  <a:lnTo>
                    <a:pt x="35648" y="10853"/>
                  </a:lnTo>
                  <a:cubicBezTo>
                    <a:pt x="35695" y="10781"/>
                    <a:pt x="35741" y="10707"/>
                    <a:pt x="35783" y="10631"/>
                  </a:cubicBezTo>
                  <a:cubicBezTo>
                    <a:pt x="35481" y="10579"/>
                    <a:pt x="35425" y="10133"/>
                    <a:pt x="35551" y="9841"/>
                  </a:cubicBezTo>
                  <a:cubicBezTo>
                    <a:pt x="35676" y="9550"/>
                    <a:pt x="35907" y="9296"/>
                    <a:pt x="35925" y="8976"/>
                  </a:cubicBezTo>
                  <a:cubicBezTo>
                    <a:pt x="35947" y="8585"/>
                    <a:pt x="35645" y="8269"/>
                    <a:pt x="35441" y="7940"/>
                  </a:cubicBezTo>
                  <a:cubicBezTo>
                    <a:pt x="35238" y="7610"/>
                    <a:pt x="35176" y="7073"/>
                    <a:pt x="35517" y="6907"/>
                  </a:cubicBezTo>
                  <a:cubicBezTo>
                    <a:pt x="35697" y="6330"/>
                    <a:pt x="35414" y="5637"/>
                    <a:pt x="34890" y="5374"/>
                  </a:cubicBezTo>
                  <a:cubicBezTo>
                    <a:pt x="35159" y="4247"/>
                    <a:pt x="34721" y="3046"/>
                    <a:pt x="34039" y="2129"/>
                  </a:cubicBezTo>
                  <a:cubicBezTo>
                    <a:pt x="33718" y="1697"/>
                    <a:pt x="33330" y="1300"/>
                    <a:pt x="32842" y="1097"/>
                  </a:cubicBezTo>
                  <a:cubicBezTo>
                    <a:pt x="32646" y="1016"/>
                    <a:pt x="32431" y="973"/>
                    <a:pt x="32219" y="973"/>
                  </a:cubicBezTo>
                  <a:cubicBezTo>
                    <a:pt x="31904" y="973"/>
                    <a:pt x="31595" y="1068"/>
                    <a:pt x="31356" y="1280"/>
                  </a:cubicBezTo>
                  <a:cubicBezTo>
                    <a:pt x="30955" y="1634"/>
                    <a:pt x="30853" y="2340"/>
                    <a:pt x="31213" y="2736"/>
                  </a:cubicBezTo>
                  <a:cubicBezTo>
                    <a:pt x="31010" y="2575"/>
                    <a:pt x="30805" y="2413"/>
                    <a:pt x="30601" y="2252"/>
                  </a:cubicBezTo>
                  <a:cubicBezTo>
                    <a:pt x="30194" y="2580"/>
                    <a:pt x="29719" y="2814"/>
                    <a:pt x="29216" y="2936"/>
                  </a:cubicBezTo>
                  <a:cubicBezTo>
                    <a:pt x="29108" y="2695"/>
                    <a:pt x="28851" y="2548"/>
                    <a:pt x="28599" y="2548"/>
                  </a:cubicBezTo>
                  <a:cubicBezTo>
                    <a:pt x="28501" y="2548"/>
                    <a:pt x="28404" y="2570"/>
                    <a:pt x="28317" y="2617"/>
                  </a:cubicBezTo>
                  <a:cubicBezTo>
                    <a:pt x="28002" y="2785"/>
                    <a:pt x="27869" y="3244"/>
                    <a:pt x="28041" y="3566"/>
                  </a:cubicBezTo>
                  <a:cubicBezTo>
                    <a:pt x="28086" y="3648"/>
                    <a:pt x="28148" y="3725"/>
                    <a:pt x="28164" y="3820"/>
                  </a:cubicBezTo>
                  <a:cubicBezTo>
                    <a:pt x="28213" y="4109"/>
                    <a:pt x="27845" y="4230"/>
                    <a:pt x="27550" y="4230"/>
                  </a:cubicBezTo>
                  <a:cubicBezTo>
                    <a:pt x="27525" y="4230"/>
                    <a:pt x="27502" y="4230"/>
                    <a:pt x="27479" y="4228"/>
                  </a:cubicBezTo>
                  <a:lnTo>
                    <a:pt x="27479" y="4228"/>
                  </a:lnTo>
                  <a:cubicBezTo>
                    <a:pt x="27763" y="4518"/>
                    <a:pt x="27874" y="4977"/>
                    <a:pt x="27756" y="5373"/>
                  </a:cubicBezTo>
                  <a:cubicBezTo>
                    <a:pt x="27696" y="5335"/>
                    <a:pt x="27633" y="5318"/>
                    <a:pt x="27569" y="5318"/>
                  </a:cubicBezTo>
                  <a:cubicBezTo>
                    <a:pt x="27283" y="5318"/>
                    <a:pt x="26999" y="5665"/>
                    <a:pt x="27020" y="5997"/>
                  </a:cubicBezTo>
                  <a:cubicBezTo>
                    <a:pt x="27047" y="6400"/>
                    <a:pt x="27343" y="6724"/>
                    <a:pt x="27619" y="7006"/>
                  </a:cubicBezTo>
                  <a:lnTo>
                    <a:pt x="26912" y="7058"/>
                  </a:lnTo>
                  <a:cubicBezTo>
                    <a:pt x="26853" y="7193"/>
                    <a:pt x="26791" y="7327"/>
                    <a:pt x="26732" y="7462"/>
                  </a:cubicBezTo>
                  <a:cubicBezTo>
                    <a:pt x="25752" y="8059"/>
                    <a:pt x="24699" y="8527"/>
                    <a:pt x="23608" y="8854"/>
                  </a:cubicBezTo>
                  <a:cubicBezTo>
                    <a:pt x="23285" y="8428"/>
                    <a:pt x="22773" y="8143"/>
                    <a:pt x="22252" y="8037"/>
                  </a:cubicBezTo>
                  <a:cubicBezTo>
                    <a:pt x="22027" y="7992"/>
                    <a:pt x="21801" y="7973"/>
                    <a:pt x="21574" y="7973"/>
                  </a:cubicBezTo>
                  <a:cubicBezTo>
                    <a:pt x="21058" y="7973"/>
                    <a:pt x="20538" y="8069"/>
                    <a:pt x="20029" y="8165"/>
                  </a:cubicBezTo>
                  <a:cubicBezTo>
                    <a:pt x="20002" y="7947"/>
                    <a:pt x="19862" y="7745"/>
                    <a:pt x="19671" y="7650"/>
                  </a:cubicBezTo>
                  <a:cubicBezTo>
                    <a:pt x="19511" y="7727"/>
                    <a:pt x="19382" y="7877"/>
                    <a:pt x="19323" y="8052"/>
                  </a:cubicBezTo>
                  <a:cubicBezTo>
                    <a:pt x="19170" y="7461"/>
                    <a:pt x="19110" y="6841"/>
                    <a:pt x="18908" y="6265"/>
                  </a:cubicBezTo>
                  <a:cubicBezTo>
                    <a:pt x="18706" y="5689"/>
                    <a:pt x="18318" y="5138"/>
                    <a:pt x="17753" y="4965"/>
                  </a:cubicBezTo>
                  <a:cubicBezTo>
                    <a:pt x="17884" y="4175"/>
                    <a:pt x="17218" y="3347"/>
                    <a:pt x="16449" y="3347"/>
                  </a:cubicBezTo>
                  <a:cubicBezTo>
                    <a:pt x="16448" y="3347"/>
                    <a:pt x="16446" y="3347"/>
                    <a:pt x="16445" y="3347"/>
                  </a:cubicBezTo>
                  <a:cubicBezTo>
                    <a:pt x="16435" y="3346"/>
                    <a:pt x="16425" y="3346"/>
                    <a:pt x="16415" y="3346"/>
                  </a:cubicBezTo>
                  <a:cubicBezTo>
                    <a:pt x="16137" y="3346"/>
                    <a:pt x="15868" y="3542"/>
                    <a:pt x="15775" y="3816"/>
                  </a:cubicBezTo>
                  <a:cubicBezTo>
                    <a:pt x="15770" y="3641"/>
                    <a:pt x="15587" y="3549"/>
                    <a:pt x="15412" y="3549"/>
                  </a:cubicBezTo>
                  <a:cubicBezTo>
                    <a:pt x="15375" y="3549"/>
                    <a:pt x="15339" y="3553"/>
                    <a:pt x="15304" y="3562"/>
                  </a:cubicBezTo>
                  <a:cubicBezTo>
                    <a:pt x="15114" y="3607"/>
                    <a:pt x="14936" y="3725"/>
                    <a:pt x="14743" y="3725"/>
                  </a:cubicBezTo>
                  <a:cubicBezTo>
                    <a:pt x="14735" y="3725"/>
                    <a:pt x="14727" y="3724"/>
                    <a:pt x="14719" y="3724"/>
                  </a:cubicBezTo>
                  <a:cubicBezTo>
                    <a:pt x="14473" y="3710"/>
                    <a:pt x="14280" y="3505"/>
                    <a:pt x="14060" y="3388"/>
                  </a:cubicBezTo>
                  <a:cubicBezTo>
                    <a:pt x="13984" y="3347"/>
                    <a:pt x="13891" y="3326"/>
                    <a:pt x="13800" y="3326"/>
                  </a:cubicBezTo>
                  <a:cubicBezTo>
                    <a:pt x="13631" y="3326"/>
                    <a:pt x="13473" y="3401"/>
                    <a:pt x="13452" y="3568"/>
                  </a:cubicBezTo>
                  <a:cubicBezTo>
                    <a:pt x="13323" y="2921"/>
                    <a:pt x="12994" y="2298"/>
                    <a:pt x="12466" y="1933"/>
                  </a:cubicBezTo>
                  <a:cubicBezTo>
                    <a:pt x="12184" y="1739"/>
                    <a:pt x="11841" y="1632"/>
                    <a:pt x="11504" y="1632"/>
                  </a:cubicBezTo>
                  <a:cubicBezTo>
                    <a:pt x="11210" y="1632"/>
                    <a:pt x="10919" y="1714"/>
                    <a:pt x="10677" y="1890"/>
                  </a:cubicBezTo>
                  <a:cubicBezTo>
                    <a:pt x="10156" y="2266"/>
                    <a:pt x="9962" y="3099"/>
                    <a:pt x="10337" y="3631"/>
                  </a:cubicBezTo>
                  <a:cubicBezTo>
                    <a:pt x="9671" y="2940"/>
                    <a:pt x="9295" y="2708"/>
                    <a:pt x="9007" y="2708"/>
                  </a:cubicBezTo>
                  <a:cubicBezTo>
                    <a:pt x="8807" y="2708"/>
                    <a:pt x="8650" y="2820"/>
                    <a:pt x="8467" y="2966"/>
                  </a:cubicBezTo>
                  <a:cubicBezTo>
                    <a:pt x="8255" y="2891"/>
                    <a:pt x="8029" y="2816"/>
                    <a:pt x="7810" y="2816"/>
                  </a:cubicBezTo>
                  <a:cubicBezTo>
                    <a:pt x="7721" y="2816"/>
                    <a:pt x="7633" y="2828"/>
                    <a:pt x="7547" y="2858"/>
                  </a:cubicBezTo>
                  <a:cubicBezTo>
                    <a:pt x="7354" y="2925"/>
                    <a:pt x="7200" y="3121"/>
                    <a:pt x="7168" y="3321"/>
                  </a:cubicBezTo>
                  <a:cubicBezTo>
                    <a:pt x="6890" y="2282"/>
                    <a:pt x="6266" y="1347"/>
                    <a:pt x="5422" y="721"/>
                  </a:cubicBezTo>
                  <a:cubicBezTo>
                    <a:pt x="5308" y="636"/>
                    <a:pt x="5144" y="575"/>
                    <a:pt x="5006" y="575"/>
                  </a:cubicBezTo>
                  <a:cubicBezTo>
                    <a:pt x="4880" y="575"/>
                    <a:pt x="4775" y="626"/>
                    <a:pt x="4750" y="758"/>
                  </a:cubicBezTo>
                  <a:cubicBezTo>
                    <a:pt x="4638" y="676"/>
                    <a:pt x="4526" y="595"/>
                    <a:pt x="4416" y="514"/>
                  </a:cubicBezTo>
                  <a:cubicBezTo>
                    <a:pt x="4337" y="665"/>
                    <a:pt x="4323" y="852"/>
                    <a:pt x="4380" y="1013"/>
                  </a:cubicBezTo>
                  <a:cubicBezTo>
                    <a:pt x="4116" y="1027"/>
                    <a:pt x="3871" y="1222"/>
                    <a:pt x="3789" y="1482"/>
                  </a:cubicBezTo>
                  <a:cubicBezTo>
                    <a:pt x="3780" y="665"/>
                    <a:pt x="3006" y="0"/>
                    <a:pt x="2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8" name="Google Shape;1268;p30"/>
            <p:cNvSpPr/>
            <p:nvPr/>
          </p:nvSpPr>
          <p:spPr>
            <a:xfrm>
              <a:off x="5056500" y="4077850"/>
              <a:ext cx="9350" cy="18575"/>
            </a:xfrm>
            <a:custGeom>
              <a:avLst/>
              <a:gdLst/>
              <a:ahLst/>
              <a:cxnLst/>
              <a:rect l="l" t="t" r="r" b="b"/>
              <a:pathLst>
                <a:path w="374" h="743" extrusionOk="0">
                  <a:moveTo>
                    <a:pt x="1" y="0"/>
                  </a:moveTo>
                  <a:cubicBezTo>
                    <a:pt x="163" y="226"/>
                    <a:pt x="287" y="478"/>
                    <a:pt x="374" y="743"/>
                  </a:cubicBezTo>
                  <a:cubicBezTo>
                    <a:pt x="324" y="466"/>
                    <a:pt x="189" y="206"/>
                    <a:pt x="1" y="0"/>
                  </a:cubicBezTo>
                  <a:close/>
                </a:path>
              </a:pathLst>
            </a:custGeom>
            <a:solidFill>
              <a:srgbClr val="9B9E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9" name="Google Shape;1269;p30"/>
            <p:cNvSpPr/>
            <p:nvPr/>
          </p:nvSpPr>
          <p:spPr>
            <a:xfrm>
              <a:off x="4622100" y="4018550"/>
              <a:ext cx="898675" cy="235875"/>
            </a:xfrm>
            <a:custGeom>
              <a:avLst/>
              <a:gdLst/>
              <a:ahLst/>
              <a:cxnLst/>
              <a:rect l="l" t="t" r="r" b="b"/>
              <a:pathLst>
                <a:path w="35947" h="9435" extrusionOk="0">
                  <a:moveTo>
                    <a:pt x="598" y="1"/>
                  </a:moveTo>
                  <a:cubicBezTo>
                    <a:pt x="543" y="201"/>
                    <a:pt x="514" y="409"/>
                    <a:pt x="519" y="615"/>
                  </a:cubicBezTo>
                  <a:cubicBezTo>
                    <a:pt x="545" y="1526"/>
                    <a:pt x="1134" y="2360"/>
                    <a:pt x="1910" y="2777"/>
                  </a:cubicBezTo>
                  <a:cubicBezTo>
                    <a:pt x="1651" y="2952"/>
                    <a:pt x="1564" y="3356"/>
                    <a:pt x="1725" y="3631"/>
                  </a:cubicBezTo>
                  <a:cubicBezTo>
                    <a:pt x="1436" y="3808"/>
                    <a:pt x="1430" y="4319"/>
                    <a:pt x="1714" y="4505"/>
                  </a:cubicBezTo>
                  <a:cubicBezTo>
                    <a:pt x="1697" y="4501"/>
                    <a:pt x="1680" y="4499"/>
                    <a:pt x="1663" y="4499"/>
                  </a:cubicBezTo>
                  <a:cubicBezTo>
                    <a:pt x="1463" y="4499"/>
                    <a:pt x="1327" y="4771"/>
                    <a:pt x="1378" y="4968"/>
                  </a:cubicBezTo>
                  <a:cubicBezTo>
                    <a:pt x="1249" y="4845"/>
                    <a:pt x="1069" y="4782"/>
                    <a:pt x="887" y="4782"/>
                  </a:cubicBezTo>
                  <a:cubicBezTo>
                    <a:pt x="745" y="4782"/>
                    <a:pt x="601" y="4821"/>
                    <a:pt x="481" y="4900"/>
                  </a:cubicBezTo>
                  <a:cubicBezTo>
                    <a:pt x="152" y="5117"/>
                    <a:pt x="0" y="5558"/>
                    <a:pt x="33" y="5964"/>
                  </a:cubicBezTo>
                  <a:cubicBezTo>
                    <a:pt x="87" y="6631"/>
                    <a:pt x="618" y="7223"/>
                    <a:pt x="1254" y="7323"/>
                  </a:cubicBezTo>
                  <a:cubicBezTo>
                    <a:pt x="1340" y="7536"/>
                    <a:pt x="1293" y="7803"/>
                    <a:pt x="1138" y="7969"/>
                  </a:cubicBezTo>
                  <a:cubicBezTo>
                    <a:pt x="1191" y="8262"/>
                    <a:pt x="1246" y="8552"/>
                    <a:pt x="1301" y="8844"/>
                  </a:cubicBezTo>
                  <a:cubicBezTo>
                    <a:pt x="1217" y="8771"/>
                    <a:pt x="1121" y="8739"/>
                    <a:pt x="1025" y="8739"/>
                  </a:cubicBezTo>
                  <a:cubicBezTo>
                    <a:pt x="710" y="8739"/>
                    <a:pt x="380" y="9078"/>
                    <a:pt x="358" y="9435"/>
                  </a:cubicBezTo>
                  <a:lnTo>
                    <a:pt x="35648" y="9435"/>
                  </a:lnTo>
                  <a:cubicBezTo>
                    <a:pt x="35695" y="9363"/>
                    <a:pt x="35741" y="9289"/>
                    <a:pt x="35783" y="9213"/>
                  </a:cubicBezTo>
                  <a:cubicBezTo>
                    <a:pt x="35481" y="9161"/>
                    <a:pt x="35426" y="8715"/>
                    <a:pt x="35551" y="8423"/>
                  </a:cubicBezTo>
                  <a:cubicBezTo>
                    <a:pt x="35676" y="8133"/>
                    <a:pt x="35907" y="7878"/>
                    <a:pt x="35924" y="7561"/>
                  </a:cubicBezTo>
                  <a:cubicBezTo>
                    <a:pt x="35946" y="7168"/>
                    <a:pt x="35644" y="6852"/>
                    <a:pt x="35440" y="6523"/>
                  </a:cubicBezTo>
                  <a:cubicBezTo>
                    <a:pt x="35237" y="6193"/>
                    <a:pt x="35174" y="5656"/>
                    <a:pt x="35516" y="5490"/>
                  </a:cubicBezTo>
                  <a:cubicBezTo>
                    <a:pt x="35696" y="4913"/>
                    <a:pt x="35413" y="4220"/>
                    <a:pt x="34889" y="3957"/>
                  </a:cubicBezTo>
                  <a:cubicBezTo>
                    <a:pt x="35111" y="3020"/>
                    <a:pt x="34847" y="2033"/>
                    <a:pt x="34359" y="1199"/>
                  </a:cubicBezTo>
                  <a:lnTo>
                    <a:pt x="34359" y="1199"/>
                  </a:lnTo>
                  <a:cubicBezTo>
                    <a:pt x="34389" y="1315"/>
                    <a:pt x="34418" y="1432"/>
                    <a:pt x="34441" y="1550"/>
                  </a:cubicBezTo>
                  <a:cubicBezTo>
                    <a:pt x="34504" y="1885"/>
                    <a:pt x="34526" y="2249"/>
                    <a:pt x="34368" y="2551"/>
                  </a:cubicBezTo>
                  <a:cubicBezTo>
                    <a:pt x="34249" y="2778"/>
                    <a:pt x="33995" y="2946"/>
                    <a:pt x="33749" y="2946"/>
                  </a:cubicBezTo>
                  <a:cubicBezTo>
                    <a:pt x="33668" y="2946"/>
                    <a:pt x="33588" y="2928"/>
                    <a:pt x="33514" y="2888"/>
                  </a:cubicBezTo>
                  <a:lnTo>
                    <a:pt x="33514" y="2888"/>
                  </a:lnTo>
                  <a:cubicBezTo>
                    <a:pt x="33651" y="3323"/>
                    <a:pt x="33753" y="3785"/>
                    <a:pt x="33656" y="4231"/>
                  </a:cubicBezTo>
                  <a:cubicBezTo>
                    <a:pt x="33559" y="4676"/>
                    <a:pt x="33216" y="5094"/>
                    <a:pt x="32766" y="5153"/>
                  </a:cubicBezTo>
                  <a:cubicBezTo>
                    <a:pt x="32738" y="5157"/>
                    <a:pt x="32710" y="5158"/>
                    <a:pt x="32683" y="5158"/>
                  </a:cubicBezTo>
                  <a:cubicBezTo>
                    <a:pt x="32257" y="5158"/>
                    <a:pt x="31837" y="4754"/>
                    <a:pt x="31937" y="4338"/>
                  </a:cubicBezTo>
                  <a:lnTo>
                    <a:pt x="31937" y="4338"/>
                  </a:lnTo>
                  <a:cubicBezTo>
                    <a:pt x="31810" y="4415"/>
                    <a:pt x="31662" y="4452"/>
                    <a:pt x="31513" y="4452"/>
                  </a:cubicBezTo>
                  <a:cubicBezTo>
                    <a:pt x="31306" y="4452"/>
                    <a:pt x="31099" y="4380"/>
                    <a:pt x="30947" y="4240"/>
                  </a:cubicBezTo>
                  <a:cubicBezTo>
                    <a:pt x="30684" y="3999"/>
                    <a:pt x="30605" y="3581"/>
                    <a:pt x="30760" y="3261"/>
                  </a:cubicBezTo>
                  <a:cubicBezTo>
                    <a:pt x="30521" y="3256"/>
                    <a:pt x="30280" y="3249"/>
                    <a:pt x="30042" y="3244"/>
                  </a:cubicBezTo>
                  <a:lnTo>
                    <a:pt x="30042" y="3244"/>
                  </a:lnTo>
                  <a:cubicBezTo>
                    <a:pt x="30411" y="3987"/>
                    <a:pt x="30728" y="4784"/>
                    <a:pt x="30727" y="5614"/>
                  </a:cubicBezTo>
                  <a:cubicBezTo>
                    <a:pt x="30726" y="6444"/>
                    <a:pt x="30343" y="7316"/>
                    <a:pt x="29608" y="7701"/>
                  </a:cubicBezTo>
                  <a:cubicBezTo>
                    <a:pt x="29330" y="7846"/>
                    <a:pt x="29023" y="7911"/>
                    <a:pt x="28713" y="7911"/>
                  </a:cubicBezTo>
                  <a:cubicBezTo>
                    <a:pt x="28242" y="7911"/>
                    <a:pt x="27761" y="7762"/>
                    <a:pt x="27355" y="7516"/>
                  </a:cubicBezTo>
                  <a:cubicBezTo>
                    <a:pt x="26879" y="7229"/>
                    <a:pt x="26490" y="6825"/>
                    <a:pt x="26145" y="6383"/>
                  </a:cubicBezTo>
                  <a:cubicBezTo>
                    <a:pt x="25336" y="6823"/>
                    <a:pt x="24486" y="7177"/>
                    <a:pt x="23611" y="7439"/>
                  </a:cubicBezTo>
                  <a:cubicBezTo>
                    <a:pt x="23287" y="7014"/>
                    <a:pt x="22775" y="6728"/>
                    <a:pt x="22254" y="6622"/>
                  </a:cubicBezTo>
                  <a:cubicBezTo>
                    <a:pt x="22029" y="6577"/>
                    <a:pt x="21803" y="6558"/>
                    <a:pt x="21576" y="6558"/>
                  </a:cubicBezTo>
                  <a:cubicBezTo>
                    <a:pt x="21061" y="6558"/>
                    <a:pt x="20542" y="6654"/>
                    <a:pt x="20032" y="6750"/>
                  </a:cubicBezTo>
                  <a:cubicBezTo>
                    <a:pt x="20005" y="6531"/>
                    <a:pt x="19865" y="6329"/>
                    <a:pt x="19674" y="6235"/>
                  </a:cubicBezTo>
                  <a:cubicBezTo>
                    <a:pt x="19513" y="6313"/>
                    <a:pt x="19386" y="6461"/>
                    <a:pt x="19327" y="6636"/>
                  </a:cubicBezTo>
                  <a:cubicBezTo>
                    <a:pt x="19173" y="6045"/>
                    <a:pt x="19113" y="5426"/>
                    <a:pt x="18911" y="4850"/>
                  </a:cubicBezTo>
                  <a:cubicBezTo>
                    <a:pt x="18722" y="4310"/>
                    <a:pt x="18368" y="3790"/>
                    <a:pt x="17860" y="3587"/>
                  </a:cubicBezTo>
                  <a:lnTo>
                    <a:pt x="17860" y="3587"/>
                  </a:lnTo>
                  <a:cubicBezTo>
                    <a:pt x="17945" y="4177"/>
                    <a:pt x="17845" y="4792"/>
                    <a:pt x="17536" y="5302"/>
                  </a:cubicBezTo>
                  <a:cubicBezTo>
                    <a:pt x="17062" y="6086"/>
                    <a:pt x="16142" y="6553"/>
                    <a:pt x="15232" y="6553"/>
                  </a:cubicBezTo>
                  <a:cubicBezTo>
                    <a:pt x="14906" y="6553"/>
                    <a:pt x="14581" y="6493"/>
                    <a:pt x="14278" y="6366"/>
                  </a:cubicBezTo>
                  <a:cubicBezTo>
                    <a:pt x="14441" y="6244"/>
                    <a:pt x="14215" y="6022"/>
                    <a:pt x="14057" y="5892"/>
                  </a:cubicBezTo>
                  <a:cubicBezTo>
                    <a:pt x="13752" y="5640"/>
                    <a:pt x="13684" y="5147"/>
                    <a:pt x="13913" y="4822"/>
                  </a:cubicBezTo>
                  <a:cubicBezTo>
                    <a:pt x="13468" y="4723"/>
                    <a:pt x="13238" y="4111"/>
                    <a:pt x="13507" y="3743"/>
                  </a:cubicBezTo>
                  <a:lnTo>
                    <a:pt x="13507" y="3743"/>
                  </a:lnTo>
                  <a:cubicBezTo>
                    <a:pt x="13500" y="3743"/>
                    <a:pt x="13493" y="3743"/>
                    <a:pt x="13486" y="3743"/>
                  </a:cubicBezTo>
                  <a:cubicBezTo>
                    <a:pt x="12100" y="3743"/>
                    <a:pt x="10786" y="2818"/>
                    <a:pt x="10216" y="1555"/>
                  </a:cubicBezTo>
                  <a:cubicBezTo>
                    <a:pt x="10194" y="1506"/>
                    <a:pt x="10176" y="1455"/>
                    <a:pt x="10156" y="1406"/>
                  </a:cubicBezTo>
                  <a:lnTo>
                    <a:pt x="10156" y="1406"/>
                  </a:lnTo>
                  <a:cubicBezTo>
                    <a:pt x="10121" y="1692"/>
                    <a:pt x="10177" y="1982"/>
                    <a:pt x="10342" y="2216"/>
                  </a:cubicBezTo>
                  <a:cubicBezTo>
                    <a:pt x="9961" y="1821"/>
                    <a:pt x="9676" y="1577"/>
                    <a:pt x="9446" y="1439"/>
                  </a:cubicBezTo>
                  <a:lnTo>
                    <a:pt x="9446" y="1439"/>
                  </a:lnTo>
                  <a:cubicBezTo>
                    <a:pt x="9473" y="1550"/>
                    <a:pt x="9505" y="1661"/>
                    <a:pt x="9542" y="1770"/>
                  </a:cubicBezTo>
                  <a:cubicBezTo>
                    <a:pt x="10032" y="3230"/>
                    <a:pt x="11111" y="4410"/>
                    <a:pt x="12206" y="5495"/>
                  </a:cubicBezTo>
                  <a:cubicBezTo>
                    <a:pt x="11778" y="6180"/>
                    <a:pt x="11320" y="6894"/>
                    <a:pt x="10610" y="7283"/>
                  </a:cubicBezTo>
                  <a:cubicBezTo>
                    <a:pt x="10334" y="7435"/>
                    <a:pt x="10007" y="7516"/>
                    <a:pt x="9686" y="7516"/>
                  </a:cubicBezTo>
                  <a:cubicBezTo>
                    <a:pt x="9187" y="7516"/>
                    <a:pt x="8704" y="7321"/>
                    <a:pt x="8453" y="6898"/>
                  </a:cubicBezTo>
                  <a:cubicBezTo>
                    <a:pt x="8384" y="7052"/>
                    <a:pt x="8214" y="7149"/>
                    <a:pt x="8046" y="7149"/>
                  </a:cubicBezTo>
                  <a:cubicBezTo>
                    <a:pt x="7987" y="7149"/>
                    <a:pt x="7930" y="7138"/>
                    <a:pt x="7876" y="7113"/>
                  </a:cubicBezTo>
                  <a:cubicBezTo>
                    <a:pt x="7670" y="7015"/>
                    <a:pt x="7575" y="6734"/>
                    <a:pt x="7678" y="6531"/>
                  </a:cubicBezTo>
                  <a:lnTo>
                    <a:pt x="7678" y="6531"/>
                  </a:lnTo>
                  <a:cubicBezTo>
                    <a:pt x="7461" y="6693"/>
                    <a:pt x="7207" y="6766"/>
                    <a:pt x="6946" y="6766"/>
                  </a:cubicBezTo>
                  <a:cubicBezTo>
                    <a:pt x="6365" y="6766"/>
                    <a:pt x="5754" y="6407"/>
                    <a:pt x="5465" y="5879"/>
                  </a:cubicBezTo>
                  <a:cubicBezTo>
                    <a:pt x="5044" y="5115"/>
                    <a:pt x="5157" y="4161"/>
                    <a:pt x="5462" y="3344"/>
                  </a:cubicBezTo>
                  <a:cubicBezTo>
                    <a:pt x="5120" y="3207"/>
                    <a:pt x="4779" y="3068"/>
                    <a:pt x="4437" y="2931"/>
                  </a:cubicBezTo>
                  <a:cubicBezTo>
                    <a:pt x="4190" y="2833"/>
                    <a:pt x="3927" y="2476"/>
                    <a:pt x="4173" y="2375"/>
                  </a:cubicBezTo>
                  <a:lnTo>
                    <a:pt x="4173" y="2375"/>
                  </a:lnTo>
                  <a:cubicBezTo>
                    <a:pt x="4000" y="2407"/>
                    <a:pt x="3825" y="2422"/>
                    <a:pt x="3650" y="2422"/>
                  </a:cubicBezTo>
                  <a:cubicBezTo>
                    <a:pt x="2493" y="2422"/>
                    <a:pt x="1339" y="1740"/>
                    <a:pt x="827" y="695"/>
                  </a:cubicBezTo>
                  <a:cubicBezTo>
                    <a:pt x="712" y="463"/>
                    <a:pt x="639" y="231"/>
                    <a:pt x="598"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1" name="Shape 163"/>
        <p:cNvGrpSpPr/>
        <p:nvPr/>
      </p:nvGrpSpPr>
      <p:grpSpPr>
        <a:xfrm>
          <a:off x="0" y="0"/>
          <a:ext cx="0" cy="0"/>
          <a:chOff x="0" y="0"/>
          <a:chExt cx="0" cy="0"/>
        </a:xfrm>
      </p:grpSpPr>
      <p:grpSp>
        <p:nvGrpSpPr>
          <p:cNvPr id="164" name="Google Shape;164;p6"/>
          <p:cNvGrpSpPr/>
          <p:nvPr/>
        </p:nvGrpSpPr>
        <p:grpSpPr>
          <a:xfrm>
            <a:off x="-807700" y="-150494"/>
            <a:ext cx="11108498" cy="7146738"/>
            <a:chOff x="-807700" y="-150494"/>
            <a:chExt cx="11108498" cy="7146738"/>
          </a:xfrm>
        </p:grpSpPr>
        <p:sp>
          <p:nvSpPr>
            <p:cNvPr id="165" name="Google Shape;165;p6"/>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 name="Google Shape;166;p6"/>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 name="Google Shape;167;p6"/>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68" name="Google Shape;168;p6"/>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169" name="Google Shape;169;p6"/>
          <p:cNvSpPr/>
          <p:nvPr/>
        </p:nvSpPr>
        <p:spPr>
          <a:xfrm>
            <a:off x="-44050" y="3889275"/>
            <a:ext cx="10045314" cy="1588820"/>
          </a:xfrm>
          <a:custGeom>
            <a:avLst/>
            <a:gdLst/>
            <a:ahLst/>
            <a:cxnLst/>
            <a:rect l="l" t="t" r="r" b="b"/>
            <a:pathLst>
              <a:path w="26229" h="4477" extrusionOk="0">
                <a:moveTo>
                  <a:pt x="1376" y="0"/>
                </a:moveTo>
                <a:cubicBezTo>
                  <a:pt x="1161" y="0"/>
                  <a:pt x="947" y="9"/>
                  <a:pt x="734" y="30"/>
                </a:cubicBezTo>
                <a:cubicBezTo>
                  <a:pt x="527" y="50"/>
                  <a:pt x="165" y="59"/>
                  <a:pt x="1" y="218"/>
                </a:cubicBezTo>
                <a:lnTo>
                  <a:pt x="78" y="4476"/>
                </a:lnTo>
                <a:lnTo>
                  <a:pt x="26104" y="4476"/>
                </a:lnTo>
                <a:cubicBezTo>
                  <a:pt x="26104" y="4476"/>
                  <a:pt x="26223" y="221"/>
                  <a:pt x="26223" y="218"/>
                </a:cubicBezTo>
                <a:cubicBezTo>
                  <a:pt x="26229" y="40"/>
                  <a:pt x="24620" y="11"/>
                  <a:pt x="24537" y="10"/>
                </a:cubicBezTo>
                <a:cubicBezTo>
                  <a:pt x="24410" y="8"/>
                  <a:pt x="24283" y="7"/>
                  <a:pt x="24155" y="7"/>
                </a:cubicBezTo>
                <a:cubicBezTo>
                  <a:pt x="21511" y="7"/>
                  <a:pt x="18845" y="418"/>
                  <a:pt x="16242" y="821"/>
                </a:cubicBezTo>
                <a:cubicBezTo>
                  <a:pt x="14921" y="1024"/>
                  <a:pt x="13586" y="1218"/>
                  <a:pt x="12276" y="1485"/>
                </a:cubicBezTo>
                <a:cubicBezTo>
                  <a:pt x="12274" y="1485"/>
                  <a:pt x="12270" y="1485"/>
                  <a:pt x="12268" y="1486"/>
                </a:cubicBezTo>
                <a:cubicBezTo>
                  <a:pt x="11672" y="1608"/>
                  <a:pt x="11111" y="1669"/>
                  <a:pt x="10555" y="1669"/>
                </a:cubicBezTo>
                <a:cubicBezTo>
                  <a:pt x="9818" y="1669"/>
                  <a:pt x="9091" y="1561"/>
                  <a:pt x="8306" y="1342"/>
                </a:cubicBezTo>
                <a:cubicBezTo>
                  <a:pt x="6805" y="923"/>
                  <a:pt x="5336" y="513"/>
                  <a:pt x="3803" y="260"/>
                </a:cubicBezTo>
                <a:cubicBezTo>
                  <a:pt x="3013" y="130"/>
                  <a:pt x="2189" y="0"/>
                  <a:pt x="1376"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10">
  <p:cSld name="Title only 10">
    <p:spTree>
      <p:nvGrpSpPr>
        <p:cNvPr id="1" name="Shape 1270"/>
        <p:cNvGrpSpPr/>
        <p:nvPr/>
      </p:nvGrpSpPr>
      <p:grpSpPr>
        <a:xfrm>
          <a:off x="0" y="0"/>
          <a:ext cx="0" cy="0"/>
          <a:chOff x="0" y="0"/>
          <a:chExt cx="0" cy="0"/>
        </a:xfrm>
      </p:grpSpPr>
      <p:grpSp>
        <p:nvGrpSpPr>
          <p:cNvPr id="1271" name="Google Shape;1271;p31"/>
          <p:cNvGrpSpPr/>
          <p:nvPr/>
        </p:nvGrpSpPr>
        <p:grpSpPr>
          <a:xfrm>
            <a:off x="-807700" y="-150494"/>
            <a:ext cx="11108498" cy="7146738"/>
            <a:chOff x="-807700" y="-150494"/>
            <a:chExt cx="11108498" cy="7146738"/>
          </a:xfrm>
        </p:grpSpPr>
        <p:sp>
          <p:nvSpPr>
            <p:cNvPr id="1272" name="Google Shape;1272;p31"/>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3" name="Google Shape;1273;p31"/>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4" name="Google Shape;1274;p31"/>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275" name="Google Shape;1275;p31"/>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grpSp>
        <p:nvGrpSpPr>
          <p:cNvPr id="1276" name="Google Shape;1276;p31"/>
          <p:cNvGrpSpPr/>
          <p:nvPr/>
        </p:nvGrpSpPr>
        <p:grpSpPr>
          <a:xfrm>
            <a:off x="95259" y="3248173"/>
            <a:ext cx="905990" cy="1183849"/>
            <a:chOff x="2491761" y="388856"/>
            <a:chExt cx="1321070" cy="1726230"/>
          </a:xfrm>
        </p:grpSpPr>
        <p:grpSp>
          <p:nvGrpSpPr>
            <p:cNvPr id="1277" name="Google Shape;1277;p31"/>
            <p:cNvGrpSpPr/>
            <p:nvPr/>
          </p:nvGrpSpPr>
          <p:grpSpPr>
            <a:xfrm>
              <a:off x="3561841" y="1131061"/>
              <a:ext cx="250990" cy="983513"/>
              <a:chOff x="3561841" y="1131061"/>
              <a:chExt cx="250990" cy="983513"/>
            </a:xfrm>
          </p:grpSpPr>
          <p:sp>
            <p:nvSpPr>
              <p:cNvPr id="1278" name="Google Shape;1278;p31"/>
              <p:cNvSpPr/>
              <p:nvPr/>
            </p:nvSpPr>
            <p:spPr>
              <a:xfrm>
                <a:off x="3561841" y="1131061"/>
                <a:ext cx="250990" cy="983513"/>
              </a:xfrm>
              <a:custGeom>
                <a:avLst/>
                <a:gdLst/>
                <a:ahLst/>
                <a:cxnLst/>
                <a:rect l="l" t="t" r="r" b="b"/>
                <a:pathLst>
                  <a:path w="4407" h="17269" extrusionOk="0">
                    <a:moveTo>
                      <a:pt x="1571" y="1"/>
                    </a:moveTo>
                    <a:cubicBezTo>
                      <a:pt x="832" y="1"/>
                      <a:pt x="3" y="33"/>
                      <a:pt x="1" y="357"/>
                    </a:cubicBezTo>
                    <a:cubicBezTo>
                      <a:pt x="0" y="601"/>
                      <a:pt x="177" y="649"/>
                      <a:pt x="317" y="649"/>
                    </a:cubicBezTo>
                    <a:cubicBezTo>
                      <a:pt x="409" y="649"/>
                      <a:pt x="486" y="628"/>
                      <a:pt x="486" y="628"/>
                    </a:cubicBezTo>
                    <a:lnTo>
                      <a:pt x="486" y="628"/>
                    </a:lnTo>
                    <a:lnTo>
                      <a:pt x="390" y="17268"/>
                    </a:lnTo>
                    <a:lnTo>
                      <a:pt x="3548" y="17175"/>
                    </a:lnTo>
                    <a:lnTo>
                      <a:pt x="3725" y="563"/>
                    </a:lnTo>
                    <a:cubicBezTo>
                      <a:pt x="3725" y="563"/>
                      <a:pt x="3875" y="599"/>
                      <a:pt x="4033" y="599"/>
                    </a:cubicBezTo>
                    <a:cubicBezTo>
                      <a:pt x="4212" y="599"/>
                      <a:pt x="4401" y="553"/>
                      <a:pt x="4403" y="356"/>
                    </a:cubicBezTo>
                    <a:cubicBezTo>
                      <a:pt x="4406" y="18"/>
                      <a:pt x="3137" y="3"/>
                      <a:pt x="2311" y="3"/>
                    </a:cubicBezTo>
                    <a:cubicBezTo>
                      <a:pt x="2231" y="3"/>
                      <a:pt x="2156" y="3"/>
                      <a:pt x="2086" y="3"/>
                    </a:cubicBezTo>
                    <a:cubicBezTo>
                      <a:pt x="1928" y="3"/>
                      <a:pt x="1752" y="1"/>
                      <a:pt x="15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9" name="Google Shape;1279;p31"/>
              <p:cNvSpPr/>
              <p:nvPr/>
            </p:nvSpPr>
            <p:spPr>
              <a:xfrm>
                <a:off x="3561841" y="1131061"/>
                <a:ext cx="250990" cy="983513"/>
              </a:xfrm>
              <a:custGeom>
                <a:avLst/>
                <a:gdLst/>
                <a:ahLst/>
                <a:cxnLst/>
                <a:rect l="l" t="t" r="r" b="b"/>
                <a:pathLst>
                  <a:path w="4407" h="17269" extrusionOk="0">
                    <a:moveTo>
                      <a:pt x="1571" y="1"/>
                    </a:moveTo>
                    <a:cubicBezTo>
                      <a:pt x="832" y="1"/>
                      <a:pt x="3" y="33"/>
                      <a:pt x="1" y="357"/>
                    </a:cubicBezTo>
                    <a:cubicBezTo>
                      <a:pt x="0" y="601"/>
                      <a:pt x="177" y="649"/>
                      <a:pt x="317" y="649"/>
                    </a:cubicBezTo>
                    <a:cubicBezTo>
                      <a:pt x="409" y="649"/>
                      <a:pt x="486" y="628"/>
                      <a:pt x="486" y="628"/>
                    </a:cubicBezTo>
                    <a:lnTo>
                      <a:pt x="486" y="628"/>
                    </a:lnTo>
                    <a:lnTo>
                      <a:pt x="390" y="17268"/>
                    </a:lnTo>
                    <a:lnTo>
                      <a:pt x="3548" y="17175"/>
                    </a:lnTo>
                    <a:lnTo>
                      <a:pt x="3725" y="563"/>
                    </a:lnTo>
                    <a:cubicBezTo>
                      <a:pt x="3725" y="563"/>
                      <a:pt x="3875" y="599"/>
                      <a:pt x="4033" y="599"/>
                    </a:cubicBezTo>
                    <a:cubicBezTo>
                      <a:pt x="4212" y="599"/>
                      <a:pt x="4401" y="553"/>
                      <a:pt x="4403" y="356"/>
                    </a:cubicBezTo>
                    <a:cubicBezTo>
                      <a:pt x="4406" y="18"/>
                      <a:pt x="3137" y="3"/>
                      <a:pt x="2311" y="3"/>
                    </a:cubicBezTo>
                    <a:cubicBezTo>
                      <a:pt x="2231" y="3"/>
                      <a:pt x="2156" y="3"/>
                      <a:pt x="2086" y="3"/>
                    </a:cubicBezTo>
                    <a:cubicBezTo>
                      <a:pt x="1928" y="3"/>
                      <a:pt x="1752" y="1"/>
                      <a:pt x="1571" y="1"/>
                    </a:cubicBez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0" name="Google Shape;1280;p31"/>
              <p:cNvSpPr/>
              <p:nvPr/>
            </p:nvSpPr>
            <p:spPr>
              <a:xfrm>
                <a:off x="3562069" y="1144958"/>
                <a:ext cx="250192" cy="969616"/>
              </a:xfrm>
              <a:custGeom>
                <a:avLst/>
                <a:gdLst/>
                <a:ahLst/>
                <a:cxnLst/>
                <a:rect l="l" t="t" r="r" b="b"/>
                <a:pathLst>
                  <a:path w="4393" h="17025" extrusionOk="0">
                    <a:moveTo>
                      <a:pt x="2105" y="0"/>
                    </a:moveTo>
                    <a:cubicBezTo>
                      <a:pt x="1223" y="0"/>
                      <a:pt x="450" y="128"/>
                      <a:pt x="1" y="164"/>
                    </a:cubicBezTo>
                    <a:cubicBezTo>
                      <a:pt x="22" y="365"/>
                      <a:pt x="184" y="407"/>
                      <a:pt x="314" y="407"/>
                    </a:cubicBezTo>
                    <a:cubicBezTo>
                      <a:pt x="405" y="407"/>
                      <a:pt x="482" y="386"/>
                      <a:pt x="482" y="386"/>
                    </a:cubicBezTo>
                    <a:lnTo>
                      <a:pt x="482" y="386"/>
                    </a:lnTo>
                    <a:lnTo>
                      <a:pt x="472" y="1904"/>
                    </a:lnTo>
                    <a:cubicBezTo>
                      <a:pt x="662" y="970"/>
                      <a:pt x="991" y="517"/>
                      <a:pt x="1458" y="517"/>
                    </a:cubicBezTo>
                    <a:cubicBezTo>
                      <a:pt x="1460" y="517"/>
                      <a:pt x="1462" y="517"/>
                      <a:pt x="1465" y="517"/>
                    </a:cubicBezTo>
                    <a:cubicBezTo>
                      <a:pt x="2954" y="517"/>
                      <a:pt x="3136" y="1499"/>
                      <a:pt x="3038" y="3547"/>
                    </a:cubicBezTo>
                    <a:cubicBezTo>
                      <a:pt x="2942" y="5587"/>
                      <a:pt x="2568" y="16504"/>
                      <a:pt x="1340" y="16540"/>
                    </a:cubicBezTo>
                    <a:cubicBezTo>
                      <a:pt x="1339" y="16540"/>
                      <a:pt x="1339" y="16540"/>
                      <a:pt x="1339" y="16540"/>
                    </a:cubicBezTo>
                    <a:cubicBezTo>
                      <a:pt x="935" y="16540"/>
                      <a:pt x="650" y="6063"/>
                      <a:pt x="453" y="5419"/>
                    </a:cubicBezTo>
                    <a:lnTo>
                      <a:pt x="386" y="17024"/>
                    </a:lnTo>
                    <a:lnTo>
                      <a:pt x="3544" y="16931"/>
                    </a:lnTo>
                    <a:lnTo>
                      <a:pt x="3721" y="319"/>
                    </a:lnTo>
                    <a:cubicBezTo>
                      <a:pt x="3721" y="319"/>
                      <a:pt x="3869" y="355"/>
                      <a:pt x="4027" y="355"/>
                    </a:cubicBezTo>
                    <a:cubicBezTo>
                      <a:pt x="4187" y="355"/>
                      <a:pt x="4358" y="317"/>
                      <a:pt x="4392" y="166"/>
                    </a:cubicBezTo>
                    <a:cubicBezTo>
                      <a:pt x="3984" y="165"/>
                      <a:pt x="3110" y="0"/>
                      <a:pt x="2105"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1" name="Google Shape;1281;p31"/>
              <p:cNvSpPr/>
              <p:nvPr/>
            </p:nvSpPr>
            <p:spPr>
              <a:xfrm>
                <a:off x="3583996" y="1142566"/>
                <a:ext cx="228721" cy="971951"/>
              </a:xfrm>
              <a:custGeom>
                <a:avLst/>
                <a:gdLst/>
                <a:ahLst/>
                <a:cxnLst/>
                <a:rect l="l" t="t" r="r" b="b"/>
                <a:pathLst>
                  <a:path w="4016" h="17066" extrusionOk="0">
                    <a:moveTo>
                      <a:pt x="3903" y="0"/>
                    </a:moveTo>
                    <a:cubicBezTo>
                      <a:pt x="3897" y="193"/>
                      <a:pt x="3706" y="239"/>
                      <a:pt x="3527" y="239"/>
                    </a:cubicBezTo>
                    <a:cubicBezTo>
                      <a:pt x="3368" y="239"/>
                      <a:pt x="3218" y="202"/>
                      <a:pt x="3218" y="202"/>
                    </a:cubicBezTo>
                    <a:lnTo>
                      <a:pt x="3044" y="16865"/>
                    </a:lnTo>
                    <a:lnTo>
                      <a:pt x="1" y="16955"/>
                    </a:lnTo>
                    <a:lnTo>
                      <a:pt x="1" y="17065"/>
                    </a:lnTo>
                    <a:lnTo>
                      <a:pt x="3159" y="16972"/>
                    </a:lnTo>
                    <a:lnTo>
                      <a:pt x="3336" y="359"/>
                    </a:lnTo>
                    <a:cubicBezTo>
                      <a:pt x="3336" y="359"/>
                      <a:pt x="3485" y="396"/>
                      <a:pt x="3644" y="396"/>
                    </a:cubicBezTo>
                    <a:cubicBezTo>
                      <a:pt x="3822" y="396"/>
                      <a:pt x="4013" y="350"/>
                      <a:pt x="4016" y="153"/>
                    </a:cubicBezTo>
                    <a:cubicBezTo>
                      <a:pt x="4016" y="92"/>
                      <a:pt x="3975" y="42"/>
                      <a:pt x="3903" y="0"/>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2" name="Google Shape;1282;p31"/>
              <p:cNvSpPr/>
              <p:nvPr/>
            </p:nvSpPr>
            <p:spPr>
              <a:xfrm>
                <a:off x="3606947" y="1274297"/>
                <a:ext cx="13839" cy="716349"/>
              </a:xfrm>
              <a:custGeom>
                <a:avLst/>
                <a:gdLst/>
                <a:ahLst/>
                <a:cxnLst/>
                <a:rect l="l" t="t" r="r" b="b"/>
                <a:pathLst>
                  <a:path w="243" h="12578" extrusionOk="0">
                    <a:moveTo>
                      <a:pt x="163" y="1"/>
                    </a:moveTo>
                    <a:cubicBezTo>
                      <a:pt x="109" y="1"/>
                      <a:pt x="46" y="2858"/>
                      <a:pt x="24" y="6350"/>
                    </a:cubicBezTo>
                    <a:cubicBezTo>
                      <a:pt x="0" y="9804"/>
                      <a:pt x="27" y="12578"/>
                      <a:pt x="79" y="12578"/>
                    </a:cubicBezTo>
                    <a:cubicBezTo>
                      <a:pt x="79" y="12578"/>
                      <a:pt x="79" y="12578"/>
                      <a:pt x="79" y="12578"/>
                    </a:cubicBezTo>
                    <a:cubicBezTo>
                      <a:pt x="134" y="12577"/>
                      <a:pt x="197" y="9803"/>
                      <a:pt x="220" y="6347"/>
                    </a:cubicBezTo>
                    <a:cubicBezTo>
                      <a:pt x="243" y="2857"/>
                      <a:pt x="219" y="1"/>
                      <a:pt x="163"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3" name="Google Shape;1283;p31"/>
              <p:cNvSpPr/>
              <p:nvPr/>
            </p:nvSpPr>
            <p:spPr>
              <a:xfrm>
                <a:off x="3650687" y="1205612"/>
                <a:ext cx="14808" cy="821654"/>
              </a:xfrm>
              <a:custGeom>
                <a:avLst/>
                <a:gdLst/>
                <a:ahLst/>
                <a:cxnLst/>
                <a:rect l="l" t="t" r="r" b="b"/>
                <a:pathLst>
                  <a:path w="260" h="14427" extrusionOk="0">
                    <a:moveTo>
                      <a:pt x="185" y="1"/>
                    </a:moveTo>
                    <a:cubicBezTo>
                      <a:pt x="131" y="1"/>
                      <a:pt x="62" y="3285"/>
                      <a:pt x="31" y="7294"/>
                    </a:cubicBezTo>
                    <a:cubicBezTo>
                      <a:pt x="1" y="11252"/>
                      <a:pt x="21" y="14427"/>
                      <a:pt x="75" y="14427"/>
                    </a:cubicBezTo>
                    <a:cubicBezTo>
                      <a:pt x="75" y="14427"/>
                      <a:pt x="75" y="14427"/>
                      <a:pt x="75" y="14427"/>
                    </a:cubicBezTo>
                    <a:cubicBezTo>
                      <a:pt x="128" y="14426"/>
                      <a:pt x="196" y="11251"/>
                      <a:pt x="227" y="7291"/>
                    </a:cubicBezTo>
                    <a:cubicBezTo>
                      <a:pt x="259" y="3284"/>
                      <a:pt x="241" y="1"/>
                      <a:pt x="185"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4" name="Google Shape;1284;p31"/>
              <p:cNvSpPr/>
              <p:nvPr/>
            </p:nvSpPr>
            <p:spPr>
              <a:xfrm>
                <a:off x="3696989" y="1251744"/>
                <a:ext cx="14751" cy="730017"/>
              </a:xfrm>
              <a:custGeom>
                <a:avLst/>
                <a:gdLst/>
                <a:ahLst/>
                <a:cxnLst/>
                <a:rect l="l" t="t" r="r" b="b"/>
                <a:pathLst>
                  <a:path w="259" h="12818" extrusionOk="0">
                    <a:moveTo>
                      <a:pt x="187" y="0"/>
                    </a:moveTo>
                    <a:cubicBezTo>
                      <a:pt x="132" y="0"/>
                      <a:pt x="63" y="2913"/>
                      <a:pt x="31" y="6472"/>
                    </a:cubicBezTo>
                    <a:cubicBezTo>
                      <a:pt x="0" y="9992"/>
                      <a:pt x="19" y="12818"/>
                      <a:pt x="73" y="12818"/>
                    </a:cubicBezTo>
                    <a:cubicBezTo>
                      <a:pt x="73" y="12818"/>
                      <a:pt x="73" y="12818"/>
                      <a:pt x="73" y="12818"/>
                    </a:cubicBezTo>
                    <a:cubicBezTo>
                      <a:pt x="126" y="12816"/>
                      <a:pt x="195" y="9989"/>
                      <a:pt x="227" y="6469"/>
                    </a:cubicBezTo>
                    <a:cubicBezTo>
                      <a:pt x="259" y="2912"/>
                      <a:pt x="242" y="0"/>
                      <a:pt x="187"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5" name="Google Shape;1285;p31"/>
              <p:cNvSpPr/>
              <p:nvPr/>
            </p:nvSpPr>
            <p:spPr>
              <a:xfrm>
                <a:off x="3565144" y="1149799"/>
                <a:ext cx="241479" cy="50403"/>
              </a:xfrm>
              <a:custGeom>
                <a:avLst/>
                <a:gdLst/>
                <a:ahLst/>
                <a:cxnLst/>
                <a:rect l="l" t="t" r="r" b="b"/>
                <a:pathLst>
                  <a:path w="4240" h="885" extrusionOk="0">
                    <a:moveTo>
                      <a:pt x="2357" y="0"/>
                    </a:moveTo>
                    <a:cubicBezTo>
                      <a:pt x="1355" y="0"/>
                      <a:pt x="435" y="140"/>
                      <a:pt x="1" y="217"/>
                    </a:cubicBezTo>
                    <a:cubicBezTo>
                      <a:pt x="64" y="299"/>
                      <a:pt x="172" y="319"/>
                      <a:pt x="263" y="319"/>
                    </a:cubicBezTo>
                    <a:cubicBezTo>
                      <a:pt x="354" y="319"/>
                      <a:pt x="429" y="299"/>
                      <a:pt x="429" y="299"/>
                    </a:cubicBezTo>
                    <a:lnTo>
                      <a:pt x="429" y="299"/>
                    </a:lnTo>
                    <a:lnTo>
                      <a:pt x="428" y="494"/>
                    </a:lnTo>
                    <a:cubicBezTo>
                      <a:pt x="962" y="323"/>
                      <a:pt x="1424" y="253"/>
                      <a:pt x="1825" y="253"/>
                    </a:cubicBezTo>
                    <a:cubicBezTo>
                      <a:pt x="2648" y="253"/>
                      <a:pt x="3219" y="549"/>
                      <a:pt x="3659" y="885"/>
                    </a:cubicBezTo>
                    <a:lnTo>
                      <a:pt x="3667" y="236"/>
                    </a:lnTo>
                    <a:cubicBezTo>
                      <a:pt x="3667" y="236"/>
                      <a:pt x="3813" y="271"/>
                      <a:pt x="3970" y="271"/>
                    </a:cubicBezTo>
                    <a:cubicBezTo>
                      <a:pt x="4066" y="271"/>
                      <a:pt x="4166" y="258"/>
                      <a:pt x="4239" y="215"/>
                    </a:cubicBezTo>
                    <a:cubicBezTo>
                      <a:pt x="3647" y="55"/>
                      <a:pt x="2986" y="0"/>
                      <a:pt x="2357"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86" name="Google Shape;1286;p31"/>
            <p:cNvGrpSpPr/>
            <p:nvPr/>
          </p:nvGrpSpPr>
          <p:grpSpPr>
            <a:xfrm>
              <a:off x="3246381" y="1130150"/>
              <a:ext cx="380101" cy="456645"/>
              <a:chOff x="3246381" y="1130150"/>
              <a:chExt cx="380101" cy="456645"/>
            </a:xfrm>
          </p:grpSpPr>
          <p:sp>
            <p:nvSpPr>
              <p:cNvPr id="1287" name="Google Shape;1287;p31"/>
              <p:cNvSpPr/>
              <p:nvPr/>
            </p:nvSpPr>
            <p:spPr>
              <a:xfrm>
                <a:off x="3246381" y="1148773"/>
                <a:ext cx="376627" cy="438022"/>
              </a:xfrm>
              <a:custGeom>
                <a:avLst/>
                <a:gdLst/>
                <a:ahLst/>
                <a:cxnLst/>
                <a:rect l="l" t="t" r="r" b="b"/>
                <a:pathLst>
                  <a:path w="6613" h="7691" extrusionOk="0">
                    <a:moveTo>
                      <a:pt x="1" y="1"/>
                    </a:moveTo>
                    <a:lnTo>
                      <a:pt x="16" y="5052"/>
                    </a:lnTo>
                    <a:lnTo>
                      <a:pt x="718" y="5198"/>
                    </a:lnTo>
                    <a:cubicBezTo>
                      <a:pt x="718" y="5198"/>
                      <a:pt x="1606" y="2315"/>
                      <a:pt x="3127" y="2315"/>
                    </a:cubicBezTo>
                    <a:cubicBezTo>
                      <a:pt x="3283" y="2315"/>
                      <a:pt x="3446" y="2345"/>
                      <a:pt x="3615" y="2412"/>
                    </a:cubicBezTo>
                    <a:cubicBezTo>
                      <a:pt x="5673" y="3228"/>
                      <a:pt x="5852" y="7469"/>
                      <a:pt x="5852" y="7469"/>
                    </a:cubicBezTo>
                    <a:lnTo>
                      <a:pt x="6189" y="7680"/>
                    </a:lnTo>
                    <a:lnTo>
                      <a:pt x="6613" y="7690"/>
                    </a:lnTo>
                    <a:lnTo>
                      <a:pt x="6173" y="2964"/>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8" name="Google Shape;1288;p31"/>
              <p:cNvSpPr/>
              <p:nvPr/>
            </p:nvSpPr>
            <p:spPr>
              <a:xfrm>
                <a:off x="3246381" y="1148717"/>
                <a:ext cx="351226" cy="296153"/>
              </a:xfrm>
              <a:custGeom>
                <a:avLst/>
                <a:gdLst/>
                <a:ahLst/>
                <a:cxnLst/>
                <a:rect l="l" t="t" r="r" b="b"/>
                <a:pathLst>
                  <a:path w="6167" h="5200" extrusionOk="0">
                    <a:moveTo>
                      <a:pt x="1" y="1"/>
                    </a:moveTo>
                    <a:lnTo>
                      <a:pt x="16" y="5053"/>
                    </a:lnTo>
                    <a:lnTo>
                      <a:pt x="718" y="5199"/>
                    </a:lnTo>
                    <a:cubicBezTo>
                      <a:pt x="718" y="5199"/>
                      <a:pt x="1606" y="2316"/>
                      <a:pt x="3126" y="2316"/>
                    </a:cubicBezTo>
                    <a:cubicBezTo>
                      <a:pt x="3282" y="2316"/>
                      <a:pt x="3445" y="2346"/>
                      <a:pt x="3614" y="2413"/>
                    </a:cubicBezTo>
                    <a:cubicBezTo>
                      <a:pt x="4046" y="2585"/>
                      <a:pt x="4395" y="2909"/>
                      <a:pt x="4679" y="3313"/>
                    </a:cubicBezTo>
                    <a:cubicBezTo>
                      <a:pt x="4840" y="3250"/>
                      <a:pt x="5006" y="3193"/>
                      <a:pt x="5179" y="3146"/>
                    </a:cubicBezTo>
                    <a:cubicBezTo>
                      <a:pt x="5512" y="3052"/>
                      <a:pt x="5843" y="2992"/>
                      <a:pt x="6167" y="2962"/>
                    </a:cubicBezTo>
                    <a:lnTo>
                      <a:pt x="1" y="1"/>
                    </a:ln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9" name="Google Shape;1289;p31"/>
              <p:cNvSpPr/>
              <p:nvPr/>
            </p:nvSpPr>
            <p:spPr>
              <a:xfrm>
                <a:off x="3264321" y="1130150"/>
                <a:ext cx="362161" cy="455449"/>
              </a:xfrm>
              <a:custGeom>
                <a:avLst/>
                <a:gdLst/>
                <a:ahLst/>
                <a:cxnLst/>
                <a:rect l="l" t="t" r="r" b="b"/>
                <a:pathLst>
                  <a:path w="6359" h="7997" extrusionOk="0">
                    <a:moveTo>
                      <a:pt x="1" y="1"/>
                    </a:moveTo>
                    <a:lnTo>
                      <a:pt x="13" y="5010"/>
                    </a:lnTo>
                    <a:lnTo>
                      <a:pt x="725" y="5171"/>
                    </a:lnTo>
                    <a:cubicBezTo>
                      <a:pt x="725" y="5171"/>
                      <a:pt x="1561" y="2306"/>
                      <a:pt x="3100" y="2306"/>
                    </a:cubicBezTo>
                    <a:cubicBezTo>
                      <a:pt x="3261" y="2306"/>
                      <a:pt x="3430" y="2337"/>
                      <a:pt x="3606" y="2406"/>
                    </a:cubicBezTo>
                    <a:cubicBezTo>
                      <a:pt x="5751" y="3250"/>
                      <a:pt x="5961" y="7790"/>
                      <a:pt x="5961" y="7790"/>
                    </a:cubicBezTo>
                    <a:lnTo>
                      <a:pt x="6305" y="7996"/>
                    </a:lnTo>
                    <a:lnTo>
                      <a:pt x="6359" y="2994"/>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0" name="Google Shape;1290;p31"/>
              <p:cNvSpPr/>
              <p:nvPr/>
            </p:nvSpPr>
            <p:spPr>
              <a:xfrm>
                <a:off x="3264321" y="1130150"/>
                <a:ext cx="362161" cy="455449"/>
              </a:xfrm>
              <a:custGeom>
                <a:avLst/>
                <a:gdLst/>
                <a:ahLst/>
                <a:cxnLst/>
                <a:rect l="l" t="t" r="r" b="b"/>
                <a:pathLst>
                  <a:path w="6359" h="7997" extrusionOk="0">
                    <a:moveTo>
                      <a:pt x="1" y="1"/>
                    </a:moveTo>
                    <a:lnTo>
                      <a:pt x="13" y="5010"/>
                    </a:lnTo>
                    <a:lnTo>
                      <a:pt x="725" y="5171"/>
                    </a:lnTo>
                    <a:cubicBezTo>
                      <a:pt x="725" y="5171"/>
                      <a:pt x="1561" y="2306"/>
                      <a:pt x="3100" y="2306"/>
                    </a:cubicBezTo>
                    <a:cubicBezTo>
                      <a:pt x="3261" y="2306"/>
                      <a:pt x="3430" y="2337"/>
                      <a:pt x="3606" y="2406"/>
                    </a:cubicBezTo>
                    <a:cubicBezTo>
                      <a:pt x="5751" y="3250"/>
                      <a:pt x="5961" y="7790"/>
                      <a:pt x="5961" y="7790"/>
                    </a:cubicBezTo>
                    <a:lnTo>
                      <a:pt x="6305" y="7996"/>
                    </a:lnTo>
                    <a:lnTo>
                      <a:pt x="6359" y="2994"/>
                    </a:lnTo>
                    <a:lnTo>
                      <a:pt x="1" y="1"/>
                    </a:ln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91" name="Google Shape;1291;p31"/>
            <p:cNvGrpSpPr/>
            <p:nvPr/>
          </p:nvGrpSpPr>
          <p:grpSpPr>
            <a:xfrm>
              <a:off x="3067607" y="858373"/>
              <a:ext cx="279580" cy="1241166"/>
              <a:chOff x="3067607" y="858373"/>
              <a:chExt cx="279580" cy="1241166"/>
            </a:xfrm>
          </p:grpSpPr>
          <p:sp>
            <p:nvSpPr>
              <p:cNvPr id="1292" name="Google Shape;1292;p31"/>
              <p:cNvSpPr/>
              <p:nvPr/>
            </p:nvSpPr>
            <p:spPr>
              <a:xfrm>
                <a:off x="3067607" y="858373"/>
                <a:ext cx="279580" cy="1241166"/>
              </a:xfrm>
              <a:custGeom>
                <a:avLst/>
                <a:gdLst/>
                <a:ahLst/>
                <a:cxnLst/>
                <a:rect l="l" t="t" r="r" b="b"/>
                <a:pathLst>
                  <a:path w="4909" h="21793" extrusionOk="0">
                    <a:moveTo>
                      <a:pt x="1583" y="1"/>
                    </a:moveTo>
                    <a:cubicBezTo>
                      <a:pt x="805" y="1"/>
                      <a:pt x="1" y="55"/>
                      <a:pt x="4" y="441"/>
                    </a:cubicBezTo>
                    <a:cubicBezTo>
                      <a:pt x="6" y="753"/>
                      <a:pt x="208" y="814"/>
                      <a:pt x="364" y="814"/>
                    </a:cubicBezTo>
                    <a:cubicBezTo>
                      <a:pt x="465" y="814"/>
                      <a:pt x="548" y="789"/>
                      <a:pt x="548" y="789"/>
                    </a:cubicBezTo>
                    <a:lnTo>
                      <a:pt x="693" y="21793"/>
                    </a:lnTo>
                    <a:lnTo>
                      <a:pt x="4187" y="21693"/>
                    </a:lnTo>
                    <a:lnTo>
                      <a:pt x="4153" y="736"/>
                    </a:lnTo>
                    <a:lnTo>
                      <a:pt x="4153" y="736"/>
                    </a:lnTo>
                    <a:cubicBezTo>
                      <a:pt x="4153" y="736"/>
                      <a:pt x="4323" y="784"/>
                      <a:pt x="4503" y="784"/>
                    </a:cubicBezTo>
                    <a:cubicBezTo>
                      <a:pt x="4700" y="784"/>
                      <a:pt x="4907" y="726"/>
                      <a:pt x="4908" y="479"/>
                    </a:cubicBezTo>
                    <a:cubicBezTo>
                      <a:pt x="4908" y="5"/>
                      <a:pt x="3207" y="16"/>
                      <a:pt x="2322" y="9"/>
                    </a:cubicBezTo>
                    <a:cubicBezTo>
                      <a:pt x="2099" y="7"/>
                      <a:pt x="1843" y="1"/>
                      <a:pt x="15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3" name="Google Shape;1293;p31"/>
              <p:cNvSpPr/>
              <p:nvPr/>
            </p:nvSpPr>
            <p:spPr>
              <a:xfrm>
                <a:off x="3067607" y="858373"/>
                <a:ext cx="279580" cy="1241166"/>
              </a:xfrm>
              <a:custGeom>
                <a:avLst/>
                <a:gdLst/>
                <a:ahLst/>
                <a:cxnLst/>
                <a:rect l="l" t="t" r="r" b="b"/>
                <a:pathLst>
                  <a:path w="4909" h="21793" extrusionOk="0">
                    <a:moveTo>
                      <a:pt x="1583" y="1"/>
                    </a:moveTo>
                    <a:cubicBezTo>
                      <a:pt x="805" y="1"/>
                      <a:pt x="1" y="55"/>
                      <a:pt x="4" y="441"/>
                    </a:cubicBezTo>
                    <a:cubicBezTo>
                      <a:pt x="6" y="753"/>
                      <a:pt x="208" y="814"/>
                      <a:pt x="364" y="814"/>
                    </a:cubicBezTo>
                    <a:cubicBezTo>
                      <a:pt x="465" y="814"/>
                      <a:pt x="548" y="789"/>
                      <a:pt x="548" y="789"/>
                    </a:cubicBezTo>
                    <a:lnTo>
                      <a:pt x="693" y="21793"/>
                    </a:lnTo>
                    <a:lnTo>
                      <a:pt x="4187" y="21693"/>
                    </a:lnTo>
                    <a:lnTo>
                      <a:pt x="4153" y="736"/>
                    </a:lnTo>
                    <a:lnTo>
                      <a:pt x="4153" y="736"/>
                    </a:lnTo>
                    <a:cubicBezTo>
                      <a:pt x="4153" y="736"/>
                      <a:pt x="4323" y="784"/>
                      <a:pt x="4503" y="784"/>
                    </a:cubicBezTo>
                    <a:cubicBezTo>
                      <a:pt x="4700" y="784"/>
                      <a:pt x="4907" y="726"/>
                      <a:pt x="4908" y="479"/>
                    </a:cubicBezTo>
                    <a:cubicBezTo>
                      <a:pt x="4908" y="5"/>
                      <a:pt x="3207" y="16"/>
                      <a:pt x="2322" y="9"/>
                    </a:cubicBezTo>
                    <a:cubicBezTo>
                      <a:pt x="2099" y="7"/>
                      <a:pt x="1843" y="1"/>
                      <a:pt x="1583" y="1"/>
                    </a:cubicBez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4" name="Google Shape;1294;p31"/>
              <p:cNvSpPr/>
              <p:nvPr/>
            </p:nvSpPr>
            <p:spPr>
              <a:xfrm>
                <a:off x="3068063" y="876256"/>
                <a:ext cx="278555" cy="1223283"/>
              </a:xfrm>
              <a:custGeom>
                <a:avLst/>
                <a:gdLst/>
                <a:ahLst/>
                <a:cxnLst/>
                <a:rect l="l" t="t" r="r" b="b"/>
                <a:pathLst>
                  <a:path w="4891" h="21479" extrusionOk="0">
                    <a:moveTo>
                      <a:pt x="2264" y="1"/>
                    </a:moveTo>
                    <a:cubicBezTo>
                      <a:pt x="1312" y="1"/>
                      <a:pt x="484" y="150"/>
                      <a:pt x="0" y="187"/>
                    </a:cubicBezTo>
                    <a:cubicBezTo>
                      <a:pt x="27" y="446"/>
                      <a:pt x="212" y="499"/>
                      <a:pt x="358" y="499"/>
                    </a:cubicBezTo>
                    <a:cubicBezTo>
                      <a:pt x="458" y="499"/>
                      <a:pt x="540" y="475"/>
                      <a:pt x="540" y="475"/>
                    </a:cubicBezTo>
                    <a:lnTo>
                      <a:pt x="553" y="2401"/>
                    </a:lnTo>
                    <a:cubicBezTo>
                      <a:pt x="751" y="1223"/>
                      <a:pt x="1107" y="649"/>
                      <a:pt x="1625" y="649"/>
                    </a:cubicBezTo>
                    <a:cubicBezTo>
                      <a:pt x="1627" y="649"/>
                      <a:pt x="1629" y="649"/>
                      <a:pt x="1631" y="650"/>
                    </a:cubicBezTo>
                    <a:cubicBezTo>
                      <a:pt x="3297" y="660"/>
                      <a:pt x="3512" y="1908"/>
                      <a:pt x="3433" y="4507"/>
                    </a:cubicBezTo>
                    <a:cubicBezTo>
                      <a:pt x="3354" y="7087"/>
                      <a:pt x="3094" y="20836"/>
                      <a:pt x="1735" y="20874"/>
                    </a:cubicBezTo>
                    <a:cubicBezTo>
                      <a:pt x="1735" y="20874"/>
                      <a:pt x="1735" y="20874"/>
                      <a:pt x="1734" y="20874"/>
                    </a:cubicBezTo>
                    <a:cubicBezTo>
                      <a:pt x="1287" y="20874"/>
                      <a:pt x="813" y="7674"/>
                      <a:pt x="584" y="6858"/>
                    </a:cubicBezTo>
                    <a:lnTo>
                      <a:pt x="584" y="6858"/>
                    </a:lnTo>
                    <a:lnTo>
                      <a:pt x="685" y="21479"/>
                    </a:lnTo>
                    <a:lnTo>
                      <a:pt x="4179" y="21379"/>
                    </a:lnTo>
                    <a:lnTo>
                      <a:pt x="4145" y="422"/>
                    </a:lnTo>
                    <a:lnTo>
                      <a:pt x="4145" y="422"/>
                    </a:lnTo>
                    <a:cubicBezTo>
                      <a:pt x="4145" y="422"/>
                      <a:pt x="4315" y="470"/>
                      <a:pt x="4493" y="470"/>
                    </a:cubicBezTo>
                    <a:cubicBezTo>
                      <a:pt x="4670" y="470"/>
                      <a:pt x="4855" y="423"/>
                      <a:pt x="4891" y="233"/>
                    </a:cubicBezTo>
                    <a:cubicBezTo>
                      <a:pt x="4437" y="228"/>
                      <a:pt x="3462" y="11"/>
                      <a:pt x="2341" y="1"/>
                    </a:cubicBezTo>
                    <a:cubicBezTo>
                      <a:pt x="2315" y="1"/>
                      <a:pt x="2290" y="1"/>
                      <a:pt x="2264"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5" name="Google Shape;1295;p31"/>
              <p:cNvSpPr/>
              <p:nvPr/>
            </p:nvSpPr>
            <p:spPr>
              <a:xfrm>
                <a:off x="3107018" y="874376"/>
                <a:ext cx="240055" cy="1225105"/>
              </a:xfrm>
              <a:custGeom>
                <a:avLst/>
                <a:gdLst/>
                <a:ahLst/>
                <a:cxnLst/>
                <a:rect l="l" t="t" r="r" b="b"/>
                <a:pathLst>
                  <a:path w="4215" h="21511" extrusionOk="0">
                    <a:moveTo>
                      <a:pt x="4088" y="1"/>
                    </a:moveTo>
                    <a:cubicBezTo>
                      <a:pt x="4084" y="243"/>
                      <a:pt x="3878" y="302"/>
                      <a:pt x="3681" y="302"/>
                    </a:cubicBezTo>
                    <a:cubicBezTo>
                      <a:pt x="3500" y="302"/>
                      <a:pt x="3328" y="252"/>
                      <a:pt x="3328" y="252"/>
                    </a:cubicBezTo>
                    <a:lnTo>
                      <a:pt x="3328" y="252"/>
                    </a:lnTo>
                    <a:lnTo>
                      <a:pt x="3366" y="21276"/>
                    </a:lnTo>
                    <a:lnTo>
                      <a:pt x="0" y="21371"/>
                    </a:lnTo>
                    <a:lnTo>
                      <a:pt x="1" y="21511"/>
                    </a:lnTo>
                    <a:lnTo>
                      <a:pt x="3495" y="21411"/>
                    </a:lnTo>
                    <a:lnTo>
                      <a:pt x="3461" y="453"/>
                    </a:lnTo>
                    <a:lnTo>
                      <a:pt x="3461" y="453"/>
                    </a:lnTo>
                    <a:cubicBezTo>
                      <a:pt x="3461" y="453"/>
                      <a:pt x="3632" y="502"/>
                      <a:pt x="3811" y="502"/>
                    </a:cubicBezTo>
                    <a:cubicBezTo>
                      <a:pt x="4008" y="502"/>
                      <a:pt x="4214" y="443"/>
                      <a:pt x="4214" y="196"/>
                    </a:cubicBezTo>
                    <a:cubicBezTo>
                      <a:pt x="4214" y="120"/>
                      <a:pt x="4169" y="55"/>
                      <a:pt x="4088"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6" name="Google Shape;1296;p31"/>
              <p:cNvSpPr/>
              <p:nvPr/>
            </p:nvSpPr>
            <p:spPr>
              <a:xfrm>
                <a:off x="3125072" y="1039994"/>
                <a:ext cx="15605" cy="904292"/>
              </a:xfrm>
              <a:custGeom>
                <a:avLst/>
                <a:gdLst/>
                <a:ahLst/>
                <a:cxnLst/>
                <a:rect l="l" t="t" r="r" b="b"/>
                <a:pathLst>
                  <a:path w="274" h="15878" extrusionOk="0">
                    <a:moveTo>
                      <a:pt x="89" y="1"/>
                    </a:moveTo>
                    <a:cubicBezTo>
                      <a:pt x="27" y="1"/>
                      <a:pt x="0" y="3621"/>
                      <a:pt x="28" y="8035"/>
                    </a:cubicBezTo>
                    <a:cubicBezTo>
                      <a:pt x="55" y="12390"/>
                      <a:pt x="126" y="15877"/>
                      <a:pt x="185" y="15877"/>
                    </a:cubicBezTo>
                    <a:cubicBezTo>
                      <a:pt x="185" y="15877"/>
                      <a:pt x="185" y="15877"/>
                      <a:pt x="185" y="15877"/>
                    </a:cubicBezTo>
                    <a:cubicBezTo>
                      <a:pt x="245" y="15875"/>
                      <a:pt x="273" y="12386"/>
                      <a:pt x="247" y="8032"/>
                    </a:cubicBezTo>
                    <a:cubicBezTo>
                      <a:pt x="221" y="3620"/>
                      <a:pt x="149" y="1"/>
                      <a:pt x="89"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7" name="Google Shape;1297;p31"/>
              <p:cNvSpPr/>
              <p:nvPr/>
            </p:nvSpPr>
            <p:spPr>
              <a:xfrm>
                <a:off x="3174052" y="953199"/>
                <a:ext cx="15320" cy="1037276"/>
              </a:xfrm>
              <a:custGeom>
                <a:avLst/>
                <a:gdLst/>
                <a:ahLst/>
                <a:cxnLst/>
                <a:rect l="l" t="t" r="r" b="b"/>
                <a:pathLst>
                  <a:path w="269" h="18213" extrusionOk="0">
                    <a:moveTo>
                      <a:pt x="90" y="1"/>
                    </a:moveTo>
                    <a:cubicBezTo>
                      <a:pt x="30" y="1"/>
                      <a:pt x="0" y="4164"/>
                      <a:pt x="26" y="9232"/>
                    </a:cubicBezTo>
                    <a:cubicBezTo>
                      <a:pt x="51" y="14223"/>
                      <a:pt x="120" y="18213"/>
                      <a:pt x="179" y="18213"/>
                    </a:cubicBezTo>
                    <a:cubicBezTo>
                      <a:pt x="179" y="18213"/>
                      <a:pt x="179" y="18213"/>
                      <a:pt x="179" y="18213"/>
                    </a:cubicBezTo>
                    <a:cubicBezTo>
                      <a:pt x="238" y="18210"/>
                      <a:pt x="268" y="14219"/>
                      <a:pt x="244" y="9229"/>
                    </a:cubicBezTo>
                    <a:cubicBezTo>
                      <a:pt x="221" y="4164"/>
                      <a:pt x="151" y="1"/>
                      <a:pt x="90"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8" name="Google Shape;1298;p31"/>
              <p:cNvSpPr/>
              <p:nvPr/>
            </p:nvSpPr>
            <p:spPr>
              <a:xfrm>
                <a:off x="3226049" y="1012087"/>
                <a:ext cx="14124" cy="921491"/>
              </a:xfrm>
              <a:custGeom>
                <a:avLst/>
                <a:gdLst/>
                <a:ahLst/>
                <a:cxnLst/>
                <a:rect l="l" t="t" r="r" b="b"/>
                <a:pathLst>
                  <a:path w="248" h="16180" extrusionOk="0">
                    <a:moveTo>
                      <a:pt x="97" y="1"/>
                    </a:moveTo>
                    <a:cubicBezTo>
                      <a:pt x="36" y="1"/>
                      <a:pt x="0" y="3690"/>
                      <a:pt x="16" y="8189"/>
                    </a:cubicBezTo>
                    <a:cubicBezTo>
                      <a:pt x="32" y="12627"/>
                      <a:pt x="94" y="16179"/>
                      <a:pt x="153" y="16179"/>
                    </a:cubicBezTo>
                    <a:cubicBezTo>
                      <a:pt x="153" y="16179"/>
                      <a:pt x="153" y="16179"/>
                      <a:pt x="153" y="16179"/>
                    </a:cubicBezTo>
                    <a:cubicBezTo>
                      <a:pt x="213" y="16178"/>
                      <a:pt x="248" y="12623"/>
                      <a:pt x="234" y="8188"/>
                    </a:cubicBezTo>
                    <a:cubicBezTo>
                      <a:pt x="220" y="3690"/>
                      <a:pt x="157" y="1"/>
                      <a:pt x="97" y="1"/>
                    </a:cubicBezTo>
                    <a:cubicBezTo>
                      <a:pt x="97" y="1"/>
                      <a:pt x="97" y="1"/>
                      <a:pt x="97"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9" name="Google Shape;1299;p31"/>
              <p:cNvSpPr/>
              <p:nvPr/>
            </p:nvSpPr>
            <p:spPr>
              <a:xfrm>
                <a:off x="3071480" y="882634"/>
                <a:ext cx="268987" cy="64641"/>
              </a:xfrm>
              <a:custGeom>
                <a:avLst/>
                <a:gdLst/>
                <a:ahLst/>
                <a:cxnLst/>
                <a:rect l="l" t="t" r="r" b="b"/>
                <a:pathLst>
                  <a:path w="4723" h="1135" extrusionOk="0">
                    <a:moveTo>
                      <a:pt x="2537" y="0"/>
                    </a:moveTo>
                    <a:cubicBezTo>
                      <a:pt x="1455" y="0"/>
                      <a:pt x="470" y="162"/>
                      <a:pt x="0" y="254"/>
                    </a:cubicBezTo>
                    <a:cubicBezTo>
                      <a:pt x="74" y="360"/>
                      <a:pt x="197" y="387"/>
                      <a:pt x="300" y="387"/>
                    </a:cubicBezTo>
                    <a:cubicBezTo>
                      <a:pt x="399" y="387"/>
                      <a:pt x="479" y="363"/>
                      <a:pt x="479" y="363"/>
                    </a:cubicBezTo>
                    <a:lnTo>
                      <a:pt x="480" y="610"/>
                    </a:lnTo>
                    <a:cubicBezTo>
                      <a:pt x="1062" y="403"/>
                      <a:pt x="1566" y="317"/>
                      <a:pt x="2007" y="317"/>
                    </a:cubicBezTo>
                    <a:cubicBezTo>
                      <a:pt x="2938" y="317"/>
                      <a:pt x="3587" y="701"/>
                      <a:pt x="4087" y="1134"/>
                    </a:cubicBezTo>
                    <a:lnTo>
                      <a:pt x="4085" y="310"/>
                    </a:lnTo>
                    <a:lnTo>
                      <a:pt x="4085" y="310"/>
                    </a:lnTo>
                    <a:cubicBezTo>
                      <a:pt x="4085" y="310"/>
                      <a:pt x="4254" y="358"/>
                      <a:pt x="4432" y="358"/>
                    </a:cubicBezTo>
                    <a:cubicBezTo>
                      <a:pt x="4537" y="358"/>
                      <a:pt x="4644" y="341"/>
                      <a:pt x="4722" y="289"/>
                    </a:cubicBezTo>
                    <a:cubicBezTo>
                      <a:pt x="4033" y="73"/>
                      <a:pt x="3263" y="0"/>
                      <a:pt x="2537" y="0"/>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300" name="Google Shape;1300;p31"/>
            <p:cNvSpPr/>
            <p:nvPr/>
          </p:nvSpPr>
          <p:spPr>
            <a:xfrm>
              <a:off x="2750382" y="914186"/>
              <a:ext cx="395763" cy="452317"/>
            </a:xfrm>
            <a:custGeom>
              <a:avLst/>
              <a:gdLst/>
              <a:ahLst/>
              <a:cxnLst/>
              <a:rect l="l" t="t" r="r" b="b"/>
              <a:pathLst>
                <a:path w="6949" h="7942" extrusionOk="0">
                  <a:moveTo>
                    <a:pt x="1" y="0"/>
                  </a:moveTo>
                  <a:lnTo>
                    <a:pt x="83" y="5190"/>
                  </a:lnTo>
                  <a:lnTo>
                    <a:pt x="813" y="5345"/>
                  </a:lnTo>
                  <a:cubicBezTo>
                    <a:pt x="813" y="5345"/>
                    <a:pt x="1691" y="2400"/>
                    <a:pt x="3260" y="2400"/>
                  </a:cubicBezTo>
                  <a:cubicBezTo>
                    <a:pt x="3424" y="2400"/>
                    <a:pt x="3596" y="2432"/>
                    <a:pt x="3776" y="2504"/>
                  </a:cubicBezTo>
                  <a:cubicBezTo>
                    <a:pt x="5917" y="3357"/>
                    <a:pt x="6158" y="7710"/>
                    <a:pt x="6158" y="7710"/>
                  </a:cubicBezTo>
                  <a:lnTo>
                    <a:pt x="6510" y="7928"/>
                  </a:lnTo>
                  <a:lnTo>
                    <a:pt x="6948" y="7942"/>
                  </a:lnTo>
                  <a:lnTo>
                    <a:pt x="6948" y="7942"/>
                  </a:lnTo>
                  <a:lnTo>
                    <a:pt x="6433" y="3087"/>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1" name="Google Shape;1301;p31"/>
            <p:cNvSpPr/>
            <p:nvPr/>
          </p:nvSpPr>
          <p:spPr>
            <a:xfrm>
              <a:off x="2750439" y="914243"/>
              <a:ext cx="366091" cy="304411"/>
            </a:xfrm>
            <a:custGeom>
              <a:avLst/>
              <a:gdLst/>
              <a:ahLst/>
              <a:cxnLst/>
              <a:rect l="l" t="t" r="r" b="b"/>
              <a:pathLst>
                <a:path w="6428" h="5345" extrusionOk="0">
                  <a:moveTo>
                    <a:pt x="1" y="0"/>
                  </a:moveTo>
                  <a:lnTo>
                    <a:pt x="84" y="5190"/>
                  </a:lnTo>
                  <a:lnTo>
                    <a:pt x="813" y="5345"/>
                  </a:lnTo>
                  <a:cubicBezTo>
                    <a:pt x="812" y="5344"/>
                    <a:pt x="1690" y="2400"/>
                    <a:pt x="3259" y="2400"/>
                  </a:cubicBezTo>
                  <a:cubicBezTo>
                    <a:pt x="3424" y="2400"/>
                    <a:pt x="3596" y="2432"/>
                    <a:pt x="3776" y="2504"/>
                  </a:cubicBezTo>
                  <a:cubicBezTo>
                    <a:pt x="4227" y="2683"/>
                    <a:pt x="4593" y="3018"/>
                    <a:pt x="4891" y="3435"/>
                  </a:cubicBezTo>
                  <a:cubicBezTo>
                    <a:pt x="5057" y="3372"/>
                    <a:pt x="5229" y="3315"/>
                    <a:pt x="5407" y="3267"/>
                  </a:cubicBezTo>
                  <a:cubicBezTo>
                    <a:pt x="5751" y="3173"/>
                    <a:pt x="6093" y="3114"/>
                    <a:pt x="6428" y="3086"/>
                  </a:cubicBezTo>
                  <a:lnTo>
                    <a:pt x="1" y="0"/>
                  </a:ln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2" name="Google Shape;1302;p31"/>
            <p:cNvSpPr/>
            <p:nvPr/>
          </p:nvSpPr>
          <p:spPr>
            <a:xfrm>
              <a:off x="2768778" y="895221"/>
              <a:ext cx="377880" cy="470086"/>
            </a:xfrm>
            <a:custGeom>
              <a:avLst/>
              <a:gdLst/>
              <a:ahLst/>
              <a:cxnLst/>
              <a:rect l="l" t="t" r="r" b="b"/>
              <a:pathLst>
                <a:path w="6635" h="8254" extrusionOk="0">
                  <a:moveTo>
                    <a:pt x="0" y="0"/>
                  </a:moveTo>
                  <a:lnTo>
                    <a:pt x="80" y="5145"/>
                  </a:lnTo>
                  <a:lnTo>
                    <a:pt x="818" y="5315"/>
                  </a:lnTo>
                  <a:cubicBezTo>
                    <a:pt x="818" y="5315"/>
                    <a:pt x="1644" y="2390"/>
                    <a:pt x="3232" y="2390"/>
                  </a:cubicBezTo>
                  <a:cubicBezTo>
                    <a:pt x="3401" y="2390"/>
                    <a:pt x="3579" y="2424"/>
                    <a:pt x="3766" y="2497"/>
                  </a:cubicBezTo>
                  <a:cubicBezTo>
                    <a:pt x="5998" y="3379"/>
                    <a:pt x="6274" y="8040"/>
                    <a:pt x="6274" y="8040"/>
                  </a:cubicBezTo>
                  <a:lnTo>
                    <a:pt x="6635" y="8254"/>
                  </a:lnTo>
                  <a:lnTo>
                    <a:pt x="6626" y="3119"/>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3" name="Google Shape;1303;p31"/>
            <p:cNvSpPr/>
            <p:nvPr/>
          </p:nvSpPr>
          <p:spPr>
            <a:xfrm>
              <a:off x="2768778" y="895221"/>
              <a:ext cx="377880" cy="470086"/>
            </a:xfrm>
            <a:custGeom>
              <a:avLst/>
              <a:gdLst/>
              <a:ahLst/>
              <a:cxnLst/>
              <a:rect l="l" t="t" r="r" b="b"/>
              <a:pathLst>
                <a:path w="6635" h="8254" extrusionOk="0">
                  <a:moveTo>
                    <a:pt x="0" y="0"/>
                  </a:moveTo>
                  <a:lnTo>
                    <a:pt x="80" y="5145"/>
                  </a:lnTo>
                  <a:lnTo>
                    <a:pt x="818" y="5315"/>
                  </a:lnTo>
                  <a:cubicBezTo>
                    <a:pt x="818" y="5315"/>
                    <a:pt x="1644" y="2390"/>
                    <a:pt x="3232" y="2390"/>
                  </a:cubicBezTo>
                  <a:cubicBezTo>
                    <a:pt x="3401" y="2390"/>
                    <a:pt x="3579" y="2424"/>
                    <a:pt x="3766" y="2497"/>
                  </a:cubicBezTo>
                  <a:cubicBezTo>
                    <a:pt x="5998" y="3379"/>
                    <a:pt x="6274" y="8040"/>
                    <a:pt x="6274" y="8040"/>
                  </a:cubicBezTo>
                  <a:lnTo>
                    <a:pt x="6635" y="8254"/>
                  </a:lnTo>
                  <a:lnTo>
                    <a:pt x="6626" y="3119"/>
                  </a:lnTo>
                  <a:lnTo>
                    <a:pt x="0" y="0"/>
                  </a:ln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304" name="Google Shape;1304;p31"/>
            <p:cNvGrpSpPr/>
            <p:nvPr/>
          </p:nvGrpSpPr>
          <p:grpSpPr>
            <a:xfrm>
              <a:off x="2491761" y="388856"/>
              <a:ext cx="371102" cy="1726230"/>
              <a:chOff x="2491761" y="388856"/>
              <a:chExt cx="371102" cy="1726230"/>
            </a:xfrm>
          </p:grpSpPr>
          <p:sp>
            <p:nvSpPr>
              <p:cNvPr id="1305" name="Google Shape;1305;p31"/>
              <p:cNvSpPr/>
              <p:nvPr/>
            </p:nvSpPr>
            <p:spPr>
              <a:xfrm>
                <a:off x="2491761" y="388856"/>
                <a:ext cx="371102" cy="1726173"/>
              </a:xfrm>
              <a:custGeom>
                <a:avLst/>
                <a:gdLst/>
                <a:ahLst/>
                <a:cxnLst/>
                <a:rect l="l" t="t" r="r" b="b"/>
                <a:pathLst>
                  <a:path w="6516" h="30309" extrusionOk="0">
                    <a:moveTo>
                      <a:pt x="1870" y="1"/>
                    </a:moveTo>
                    <a:cubicBezTo>
                      <a:pt x="915" y="1"/>
                      <a:pt x="1" y="92"/>
                      <a:pt x="12" y="595"/>
                    </a:cubicBezTo>
                    <a:cubicBezTo>
                      <a:pt x="21" y="1041"/>
                      <a:pt x="298" y="1126"/>
                      <a:pt x="508" y="1126"/>
                    </a:cubicBezTo>
                    <a:cubicBezTo>
                      <a:pt x="638" y="1126"/>
                      <a:pt x="742" y="1093"/>
                      <a:pt x="742" y="1093"/>
                    </a:cubicBezTo>
                    <a:lnTo>
                      <a:pt x="1362" y="30309"/>
                    </a:lnTo>
                    <a:lnTo>
                      <a:pt x="5935" y="30177"/>
                    </a:lnTo>
                    <a:lnTo>
                      <a:pt x="5519" y="1081"/>
                    </a:lnTo>
                    <a:lnTo>
                      <a:pt x="5519" y="1081"/>
                    </a:lnTo>
                    <a:cubicBezTo>
                      <a:pt x="5519" y="1081"/>
                      <a:pt x="5757" y="1155"/>
                      <a:pt x="5999" y="1155"/>
                    </a:cubicBezTo>
                    <a:cubicBezTo>
                      <a:pt x="6255" y="1155"/>
                      <a:pt x="6516" y="1072"/>
                      <a:pt x="6511" y="732"/>
                    </a:cubicBezTo>
                    <a:cubicBezTo>
                      <a:pt x="6504" y="68"/>
                      <a:pt x="4253" y="53"/>
                      <a:pt x="3079" y="27"/>
                    </a:cubicBezTo>
                    <a:cubicBezTo>
                      <a:pt x="2719" y="19"/>
                      <a:pt x="2290" y="1"/>
                      <a:pt x="18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6" name="Google Shape;1306;p31"/>
              <p:cNvSpPr/>
              <p:nvPr/>
            </p:nvSpPr>
            <p:spPr>
              <a:xfrm>
                <a:off x="2491761" y="388856"/>
                <a:ext cx="371102" cy="1726173"/>
              </a:xfrm>
              <a:custGeom>
                <a:avLst/>
                <a:gdLst/>
                <a:ahLst/>
                <a:cxnLst/>
                <a:rect l="l" t="t" r="r" b="b"/>
                <a:pathLst>
                  <a:path w="6516" h="30309" extrusionOk="0">
                    <a:moveTo>
                      <a:pt x="1870" y="1"/>
                    </a:moveTo>
                    <a:cubicBezTo>
                      <a:pt x="915" y="1"/>
                      <a:pt x="1" y="92"/>
                      <a:pt x="12" y="595"/>
                    </a:cubicBezTo>
                    <a:cubicBezTo>
                      <a:pt x="21" y="1041"/>
                      <a:pt x="298" y="1126"/>
                      <a:pt x="508" y="1126"/>
                    </a:cubicBezTo>
                    <a:cubicBezTo>
                      <a:pt x="638" y="1126"/>
                      <a:pt x="742" y="1093"/>
                      <a:pt x="742" y="1093"/>
                    </a:cubicBezTo>
                    <a:lnTo>
                      <a:pt x="1362" y="30309"/>
                    </a:lnTo>
                    <a:lnTo>
                      <a:pt x="5935" y="30177"/>
                    </a:lnTo>
                    <a:lnTo>
                      <a:pt x="5519" y="1081"/>
                    </a:lnTo>
                    <a:lnTo>
                      <a:pt x="5519" y="1081"/>
                    </a:lnTo>
                    <a:cubicBezTo>
                      <a:pt x="5519" y="1081"/>
                      <a:pt x="5757" y="1155"/>
                      <a:pt x="5999" y="1155"/>
                    </a:cubicBezTo>
                    <a:cubicBezTo>
                      <a:pt x="6255" y="1155"/>
                      <a:pt x="6516" y="1072"/>
                      <a:pt x="6511" y="732"/>
                    </a:cubicBezTo>
                    <a:cubicBezTo>
                      <a:pt x="6504" y="68"/>
                      <a:pt x="4253" y="53"/>
                      <a:pt x="3079" y="27"/>
                    </a:cubicBezTo>
                    <a:cubicBezTo>
                      <a:pt x="2719" y="19"/>
                      <a:pt x="2290" y="1"/>
                      <a:pt x="1870" y="1"/>
                    </a:cubicBez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7" name="Google Shape;1307;p31"/>
              <p:cNvSpPr/>
              <p:nvPr/>
            </p:nvSpPr>
            <p:spPr>
              <a:xfrm>
                <a:off x="2492672" y="414884"/>
                <a:ext cx="369508" cy="1700203"/>
              </a:xfrm>
              <a:custGeom>
                <a:avLst/>
                <a:gdLst/>
                <a:ahLst/>
                <a:cxnLst/>
                <a:rect l="l" t="t" r="r" b="b"/>
                <a:pathLst>
                  <a:path w="6488" h="29853" extrusionOk="0">
                    <a:moveTo>
                      <a:pt x="2856" y="0"/>
                    </a:moveTo>
                    <a:cubicBezTo>
                      <a:pt x="1657" y="0"/>
                      <a:pt x="622" y="181"/>
                      <a:pt x="1" y="222"/>
                    </a:cubicBezTo>
                    <a:cubicBezTo>
                      <a:pt x="43" y="594"/>
                      <a:pt x="297" y="668"/>
                      <a:pt x="492" y="668"/>
                    </a:cubicBezTo>
                    <a:cubicBezTo>
                      <a:pt x="621" y="668"/>
                      <a:pt x="724" y="636"/>
                      <a:pt x="724" y="636"/>
                    </a:cubicBezTo>
                    <a:lnTo>
                      <a:pt x="782" y="3347"/>
                    </a:lnTo>
                    <a:cubicBezTo>
                      <a:pt x="1020" y="1702"/>
                      <a:pt x="1478" y="902"/>
                      <a:pt x="2159" y="902"/>
                    </a:cubicBezTo>
                    <a:cubicBezTo>
                      <a:pt x="2165" y="902"/>
                      <a:pt x="2171" y="902"/>
                      <a:pt x="2176" y="902"/>
                    </a:cubicBezTo>
                    <a:cubicBezTo>
                      <a:pt x="4384" y="946"/>
                      <a:pt x="4691" y="2701"/>
                      <a:pt x="4635" y="6342"/>
                    </a:cubicBezTo>
                    <a:cubicBezTo>
                      <a:pt x="4579" y="9946"/>
                      <a:pt x="4490" y="28975"/>
                      <a:pt x="2711" y="29024"/>
                    </a:cubicBezTo>
                    <a:cubicBezTo>
                      <a:pt x="2711" y="29024"/>
                      <a:pt x="2710" y="29024"/>
                      <a:pt x="2710" y="29024"/>
                    </a:cubicBezTo>
                    <a:cubicBezTo>
                      <a:pt x="2123" y="29024"/>
                      <a:pt x="1235" y="10734"/>
                      <a:pt x="916" y="9591"/>
                    </a:cubicBezTo>
                    <a:lnTo>
                      <a:pt x="916" y="9591"/>
                    </a:lnTo>
                    <a:lnTo>
                      <a:pt x="1346" y="29853"/>
                    </a:lnTo>
                    <a:lnTo>
                      <a:pt x="5919" y="29721"/>
                    </a:lnTo>
                    <a:lnTo>
                      <a:pt x="5503" y="625"/>
                    </a:lnTo>
                    <a:lnTo>
                      <a:pt x="5503" y="625"/>
                    </a:lnTo>
                    <a:cubicBezTo>
                      <a:pt x="5503" y="625"/>
                      <a:pt x="5739" y="698"/>
                      <a:pt x="5980" y="698"/>
                    </a:cubicBezTo>
                    <a:cubicBezTo>
                      <a:pt x="6210" y="698"/>
                      <a:pt x="6444" y="632"/>
                      <a:pt x="6488" y="373"/>
                    </a:cubicBezTo>
                    <a:cubicBezTo>
                      <a:pt x="5886" y="357"/>
                      <a:pt x="4591" y="34"/>
                      <a:pt x="3108" y="3"/>
                    </a:cubicBezTo>
                    <a:cubicBezTo>
                      <a:pt x="3023" y="1"/>
                      <a:pt x="2939" y="0"/>
                      <a:pt x="2856"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8" name="Google Shape;1308;p31"/>
              <p:cNvSpPr/>
              <p:nvPr/>
            </p:nvSpPr>
            <p:spPr>
              <a:xfrm>
                <a:off x="2569045" y="414770"/>
                <a:ext cx="293818" cy="1700260"/>
              </a:xfrm>
              <a:custGeom>
                <a:avLst/>
                <a:gdLst/>
                <a:ahLst/>
                <a:cxnLst/>
                <a:rect l="l" t="t" r="r" b="b"/>
                <a:pathLst>
                  <a:path w="5159" h="29854" extrusionOk="0">
                    <a:moveTo>
                      <a:pt x="4984" y="1"/>
                    </a:moveTo>
                    <a:cubicBezTo>
                      <a:pt x="4983" y="334"/>
                      <a:pt x="4722" y="416"/>
                      <a:pt x="4467" y="416"/>
                    </a:cubicBezTo>
                    <a:cubicBezTo>
                      <a:pt x="4222" y="416"/>
                      <a:pt x="3983" y="341"/>
                      <a:pt x="3983" y="341"/>
                    </a:cubicBezTo>
                    <a:lnTo>
                      <a:pt x="3983" y="341"/>
                    </a:lnTo>
                    <a:lnTo>
                      <a:pt x="4409" y="29538"/>
                    </a:lnTo>
                    <a:lnTo>
                      <a:pt x="1" y="29661"/>
                    </a:lnTo>
                    <a:lnTo>
                      <a:pt x="5" y="29854"/>
                    </a:lnTo>
                    <a:lnTo>
                      <a:pt x="4578" y="29722"/>
                    </a:lnTo>
                    <a:lnTo>
                      <a:pt x="4162" y="626"/>
                    </a:lnTo>
                    <a:lnTo>
                      <a:pt x="4162" y="626"/>
                    </a:lnTo>
                    <a:cubicBezTo>
                      <a:pt x="4162" y="626"/>
                      <a:pt x="4400" y="701"/>
                      <a:pt x="4642" y="701"/>
                    </a:cubicBezTo>
                    <a:cubicBezTo>
                      <a:pt x="4897" y="701"/>
                      <a:pt x="5158" y="618"/>
                      <a:pt x="5154" y="278"/>
                    </a:cubicBezTo>
                    <a:cubicBezTo>
                      <a:pt x="5153" y="168"/>
                      <a:pt x="5091" y="78"/>
                      <a:pt x="4984"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9" name="Google Shape;1309;p31"/>
              <p:cNvSpPr/>
              <p:nvPr/>
            </p:nvSpPr>
            <p:spPr>
              <a:xfrm>
                <a:off x="2573715" y="643890"/>
                <a:ext cx="34570" cy="1257454"/>
              </a:xfrm>
              <a:custGeom>
                <a:avLst/>
                <a:gdLst/>
                <a:ahLst/>
                <a:cxnLst/>
                <a:rect l="l" t="t" r="r" b="b"/>
                <a:pathLst>
                  <a:path w="607" h="22079" extrusionOk="0">
                    <a:moveTo>
                      <a:pt x="81" y="1"/>
                    </a:moveTo>
                    <a:cubicBezTo>
                      <a:pt x="1" y="1"/>
                      <a:pt x="38" y="5070"/>
                      <a:pt x="164" y="11222"/>
                    </a:cubicBezTo>
                    <a:cubicBezTo>
                      <a:pt x="289" y="17262"/>
                      <a:pt x="450" y="22078"/>
                      <a:pt x="528" y="22078"/>
                    </a:cubicBezTo>
                    <a:cubicBezTo>
                      <a:pt x="528" y="22078"/>
                      <a:pt x="528" y="22078"/>
                      <a:pt x="528" y="22078"/>
                    </a:cubicBezTo>
                    <a:cubicBezTo>
                      <a:pt x="607" y="22076"/>
                      <a:pt x="574" y="17258"/>
                      <a:pt x="453" y="11219"/>
                    </a:cubicBezTo>
                    <a:cubicBezTo>
                      <a:pt x="329" y="5071"/>
                      <a:pt x="163" y="2"/>
                      <a:pt x="81" y="1"/>
                    </a:cubicBezTo>
                    <a:cubicBezTo>
                      <a:pt x="81" y="1"/>
                      <a:pt x="81" y="1"/>
                      <a:pt x="81"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0" name="Google Shape;1310;p31"/>
              <p:cNvSpPr/>
              <p:nvPr/>
            </p:nvSpPr>
            <p:spPr>
              <a:xfrm>
                <a:off x="2637046" y="522752"/>
                <a:ext cx="35994" cy="1442379"/>
              </a:xfrm>
              <a:custGeom>
                <a:avLst/>
                <a:gdLst/>
                <a:ahLst/>
                <a:cxnLst/>
                <a:rect l="l" t="t" r="r" b="b"/>
                <a:pathLst>
                  <a:path w="632" h="25326" extrusionOk="0">
                    <a:moveTo>
                      <a:pt x="83" y="1"/>
                    </a:moveTo>
                    <a:cubicBezTo>
                      <a:pt x="1" y="1"/>
                      <a:pt x="44" y="5837"/>
                      <a:pt x="178" y="12903"/>
                    </a:cubicBezTo>
                    <a:cubicBezTo>
                      <a:pt x="306" y="19821"/>
                      <a:pt x="474" y="25326"/>
                      <a:pt x="553" y="25326"/>
                    </a:cubicBezTo>
                    <a:cubicBezTo>
                      <a:pt x="553" y="25326"/>
                      <a:pt x="553" y="25326"/>
                      <a:pt x="553" y="25326"/>
                    </a:cubicBezTo>
                    <a:cubicBezTo>
                      <a:pt x="631" y="25325"/>
                      <a:pt x="592" y="19818"/>
                      <a:pt x="466" y="12902"/>
                    </a:cubicBezTo>
                    <a:cubicBezTo>
                      <a:pt x="337" y="5839"/>
                      <a:pt x="163" y="2"/>
                      <a:pt x="83" y="1"/>
                    </a:cubicBezTo>
                    <a:cubicBezTo>
                      <a:pt x="83" y="1"/>
                      <a:pt x="83" y="1"/>
                      <a:pt x="83"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1" name="Google Shape;1311;p31"/>
              <p:cNvSpPr/>
              <p:nvPr/>
            </p:nvSpPr>
            <p:spPr>
              <a:xfrm>
                <a:off x="2707554" y="606301"/>
                <a:ext cx="30470" cy="1280748"/>
              </a:xfrm>
              <a:custGeom>
                <a:avLst/>
                <a:gdLst/>
                <a:ahLst/>
                <a:cxnLst/>
                <a:rect l="l" t="t" r="r" b="b"/>
                <a:pathLst>
                  <a:path w="535" h="22488" extrusionOk="0">
                    <a:moveTo>
                      <a:pt x="80" y="0"/>
                    </a:moveTo>
                    <a:cubicBezTo>
                      <a:pt x="0" y="0"/>
                      <a:pt x="22" y="5165"/>
                      <a:pt x="129" y="11431"/>
                    </a:cubicBezTo>
                    <a:cubicBezTo>
                      <a:pt x="234" y="17583"/>
                      <a:pt x="381" y="22488"/>
                      <a:pt x="458" y="22488"/>
                    </a:cubicBezTo>
                    <a:cubicBezTo>
                      <a:pt x="458" y="22488"/>
                      <a:pt x="458" y="22488"/>
                      <a:pt x="458" y="22488"/>
                    </a:cubicBezTo>
                    <a:cubicBezTo>
                      <a:pt x="535" y="22487"/>
                      <a:pt x="517" y="17581"/>
                      <a:pt x="416" y="11431"/>
                    </a:cubicBezTo>
                    <a:cubicBezTo>
                      <a:pt x="312" y="5167"/>
                      <a:pt x="161" y="1"/>
                      <a:pt x="80" y="0"/>
                    </a:cubicBezTo>
                    <a:cubicBezTo>
                      <a:pt x="80" y="0"/>
                      <a:pt x="80" y="0"/>
                      <a:pt x="80"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2" name="Google Shape;1312;p31"/>
              <p:cNvSpPr/>
              <p:nvPr/>
            </p:nvSpPr>
            <p:spPr>
              <a:xfrm>
                <a:off x="2497684" y="423939"/>
                <a:ext cx="356466" cy="92548"/>
              </a:xfrm>
              <a:custGeom>
                <a:avLst/>
                <a:gdLst/>
                <a:ahLst/>
                <a:cxnLst/>
                <a:rect l="l" t="t" r="r" b="b"/>
                <a:pathLst>
                  <a:path w="6259" h="1625" extrusionOk="0">
                    <a:moveTo>
                      <a:pt x="3182" y="1"/>
                    </a:moveTo>
                    <a:cubicBezTo>
                      <a:pt x="1818" y="1"/>
                      <a:pt x="597" y="200"/>
                      <a:pt x="0" y="317"/>
                    </a:cubicBezTo>
                    <a:cubicBezTo>
                      <a:pt x="102" y="471"/>
                      <a:pt x="271" y="508"/>
                      <a:pt x="409" y="508"/>
                    </a:cubicBezTo>
                    <a:cubicBezTo>
                      <a:pt x="537" y="508"/>
                      <a:pt x="638" y="477"/>
                      <a:pt x="638" y="477"/>
                    </a:cubicBezTo>
                    <a:lnTo>
                      <a:pt x="645" y="825"/>
                    </a:lnTo>
                    <a:cubicBezTo>
                      <a:pt x="1389" y="552"/>
                      <a:pt x="2037" y="438"/>
                      <a:pt x="2608" y="438"/>
                    </a:cubicBezTo>
                    <a:cubicBezTo>
                      <a:pt x="3872" y="438"/>
                      <a:pt x="4754" y="996"/>
                      <a:pt x="5434" y="1624"/>
                    </a:cubicBezTo>
                    <a:lnTo>
                      <a:pt x="5416" y="466"/>
                    </a:lnTo>
                    <a:lnTo>
                      <a:pt x="5416" y="466"/>
                    </a:lnTo>
                    <a:cubicBezTo>
                      <a:pt x="5416" y="466"/>
                      <a:pt x="5650" y="539"/>
                      <a:pt x="5890" y="539"/>
                    </a:cubicBezTo>
                    <a:cubicBezTo>
                      <a:pt x="6024" y="539"/>
                      <a:pt x="6160" y="516"/>
                      <a:pt x="6258" y="446"/>
                    </a:cubicBezTo>
                    <a:cubicBezTo>
                      <a:pt x="5286" y="111"/>
                      <a:pt x="4195" y="1"/>
                      <a:pt x="3182"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313" name="Google Shape;1313;p31"/>
            <p:cNvSpPr/>
            <p:nvPr/>
          </p:nvSpPr>
          <p:spPr>
            <a:xfrm>
              <a:off x="2567393" y="390736"/>
              <a:ext cx="1245323" cy="1724294"/>
            </a:xfrm>
            <a:custGeom>
              <a:avLst/>
              <a:gdLst/>
              <a:ahLst/>
              <a:cxnLst/>
              <a:rect l="l" t="t" r="r" b="b"/>
              <a:pathLst>
                <a:path w="21866" h="30276" extrusionOk="0">
                  <a:moveTo>
                    <a:pt x="2096" y="1"/>
                  </a:moveTo>
                  <a:lnTo>
                    <a:pt x="2589" y="28426"/>
                  </a:lnTo>
                  <a:lnTo>
                    <a:pt x="0" y="28492"/>
                  </a:lnTo>
                  <a:lnTo>
                    <a:pt x="38" y="30276"/>
                  </a:lnTo>
                  <a:lnTo>
                    <a:pt x="2468" y="30205"/>
                  </a:lnTo>
                  <a:lnTo>
                    <a:pt x="4612" y="30144"/>
                  </a:lnTo>
                  <a:lnTo>
                    <a:pt x="4402" y="15711"/>
                  </a:lnTo>
                  <a:lnTo>
                    <a:pt x="4379" y="14096"/>
                  </a:lnTo>
                  <a:cubicBezTo>
                    <a:pt x="4463" y="13824"/>
                    <a:pt x="4777" y="12890"/>
                    <a:pt x="5317" y="12164"/>
                  </a:cubicBezTo>
                  <a:cubicBezTo>
                    <a:pt x="5424" y="12053"/>
                    <a:pt x="5540" y="11953"/>
                    <a:pt x="5661" y="11869"/>
                  </a:cubicBezTo>
                  <a:cubicBezTo>
                    <a:pt x="5684" y="11853"/>
                    <a:pt x="5707" y="11838"/>
                    <a:pt x="5730" y="11824"/>
                  </a:cubicBezTo>
                  <a:cubicBezTo>
                    <a:pt x="5823" y="11766"/>
                    <a:pt x="5918" y="11717"/>
                    <a:pt x="6016" y="11680"/>
                  </a:cubicBezTo>
                  <a:cubicBezTo>
                    <a:pt x="6041" y="11672"/>
                    <a:pt x="6066" y="11662"/>
                    <a:pt x="6090" y="11654"/>
                  </a:cubicBezTo>
                  <a:cubicBezTo>
                    <a:pt x="6141" y="11638"/>
                    <a:pt x="6193" y="11625"/>
                    <a:pt x="6244" y="11616"/>
                  </a:cubicBezTo>
                  <a:cubicBezTo>
                    <a:pt x="6295" y="11606"/>
                    <a:pt x="6348" y="11600"/>
                    <a:pt x="6402" y="11596"/>
                  </a:cubicBezTo>
                  <a:cubicBezTo>
                    <a:pt x="6429" y="11595"/>
                    <a:pt x="6456" y="11594"/>
                    <a:pt x="6483" y="11594"/>
                  </a:cubicBezTo>
                  <a:cubicBezTo>
                    <a:pt x="6510" y="11594"/>
                    <a:pt x="6537" y="11595"/>
                    <a:pt x="6564" y="11596"/>
                  </a:cubicBezTo>
                  <a:cubicBezTo>
                    <a:pt x="6701" y="11605"/>
                    <a:pt x="6843" y="11638"/>
                    <a:pt x="6991" y="11696"/>
                  </a:cubicBezTo>
                  <a:cubicBezTo>
                    <a:pt x="7042" y="11716"/>
                    <a:pt x="7091" y="11740"/>
                    <a:pt x="7140" y="11763"/>
                  </a:cubicBezTo>
                  <a:cubicBezTo>
                    <a:pt x="7148" y="11768"/>
                    <a:pt x="7157" y="11772"/>
                    <a:pt x="7165" y="11777"/>
                  </a:cubicBezTo>
                  <a:cubicBezTo>
                    <a:pt x="7212" y="11800"/>
                    <a:pt x="7257" y="11827"/>
                    <a:pt x="7303" y="11854"/>
                  </a:cubicBezTo>
                  <a:cubicBezTo>
                    <a:pt x="7311" y="11859"/>
                    <a:pt x="7317" y="11863"/>
                    <a:pt x="7326" y="11869"/>
                  </a:cubicBezTo>
                  <a:cubicBezTo>
                    <a:pt x="7421" y="11928"/>
                    <a:pt x="7510" y="11994"/>
                    <a:pt x="7597" y="12068"/>
                  </a:cubicBezTo>
                  <a:cubicBezTo>
                    <a:pt x="7601" y="12072"/>
                    <a:pt x="7605" y="12074"/>
                    <a:pt x="7610" y="12078"/>
                  </a:cubicBezTo>
                  <a:cubicBezTo>
                    <a:pt x="7654" y="12115"/>
                    <a:pt x="7696" y="12153"/>
                    <a:pt x="7737" y="12194"/>
                  </a:cubicBezTo>
                  <a:lnTo>
                    <a:pt x="7746" y="12204"/>
                  </a:lnTo>
                  <a:cubicBezTo>
                    <a:pt x="7875" y="12331"/>
                    <a:pt x="7995" y="12474"/>
                    <a:pt x="8105" y="12628"/>
                  </a:cubicBezTo>
                  <a:cubicBezTo>
                    <a:pt x="9223" y="14191"/>
                    <a:pt x="9373" y="16905"/>
                    <a:pt x="9373" y="16905"/>
                  </a:cubicBezTo>
                  <a:lnTo>
                    <a:pt x="9387" y="16912"/>
                  </a:lnTo>
                  <a:lnTo>
                    <a:pt x="10137" y="17108"/>
                  </a:lnTo>
                  <a:lnTo>
                    <a:pt x="11325" y="17935"/>
                  </a:lnTo>
                  <a:lnTo>
                    <a:pt x="11373" y="29952"/>
                  </a:lnTo>
                  <a:lnTo>
                    <a:pt x="12971" y="29907"/>
                  </a:lnTo>
                  <a:lnTo>
                    <a:pt x="12955" y="19408"/>
                  </a:lnTo>
                  <a:lnTo>
                    <a:pt x="12951" y="18152"/>
                  </a:lnTo>
                  <a:lnTo>
                    <a:pt x="12965" y="18155"/>
                  </a:lnTo>
                  <a:cubicBezTo>
                    <a:pt x="12965" y="18155"/>
                    <a:pt x="13293" y="17033"/>
                    <a:pt x="13918" y="16191"/>
                  </a:cubicBezTo>
                  <a:lnTo>
                    <a:pt x="13941" y="16168"/>
                  </a:lnTo>
                  <a:cubicBezTo>
                    <a:pt x="13961" y="16148"/>
                    <a:pt x="13981" y="16128"/>
                    <a:pt x="14002" y="16110"/>
                  </a:cubicBezTo>
                  <a:cubicBezTo>
                    <a:pt x="14042" y="16072"/>
                    <a:pt x="14083" y="16035"/>
                    <a:pt x="14126" y="16001"/>
                  </a:cubicBezTo>
                  <a:cubicBezTo>
                    <a:pt x="14189" y="15949"/>
                    <a:pt x="14253" y="15901"/>
                    <a:pt x="14321" y="15858"/>
                  </a:cubicBezTo>
                  <a:cubicBezTo>
                    <a:pt x="14410" y="15801"/>
                    <a:pt x="14503" y="15753"/>
                    <a:pt x="14598" y="15716"/>
                  </a:cubicBezTo>
                  <a:cubicBezTo>
                    <a:pt x="14621" y="15707"/>
                    <a:pt x="14645" y="15698"/>
                    <a:pt x="14670" y="15690"/>
                  </a:cubicBezTo>
                  <a:cubicBezTo>
                    <a:pt x="14719" y="15674"/>
                    <a:pt x="14768" y="15661"/>
                    <a:pt x="14817" y="15652"/>
                  </a:cubicBezTo>
                  <a:cubicBezTo>
                    <a:pt x="14894" y="15636"/>
                    <a:pt x="14972" y="15628"/>
                    <a:pt x="15052" y="15628"/>
                  </a:cubicBezTo>
                  <a:cubicBezTo>
                    <a:pt x="15208" y="15628"/>
                    <a:pt x="15370" y="15659"/>
                    <a:pt x="15538" y="15726"/>
                  </a:cubicBezTo>
                  <a:cubicBezTo>
                    <a:pt x="15587" y="15746"/>
                    <a:pt x="15634" y="15767"/>
                    <a:pt x="15681" y="15790"/>
                  </a:cubicBezTo>
                  <a:cubicBezTo>
                    <a:pt x="15690" y="15794"/>
                    <a:pt x="15699" y="15798"/>
                    <a:pt x="15707" y="15801"/>
                  </a:cubicBezTo>
                  <a:cubicBezTo>
                    <a:pt x="15751" y="15826"/>
                    <a:pt x="15796" y="15849"/>
                    <a:pt x="15838" y="15875"/>
                  </a:cubicBezTo>
                  <a:cubicBezTo>
                    <a:pt x="15847" y="15879"/>
                    <a:pt x="15853" y="15885"/>
                    <a:pt x="15861" y="15889"/>
                  </a:cubicBezTo>
                  <a:cubicBezTo>
                    <a:pt x="15951" y="15946"/>
                    <a:pt x="16038" y="16010"/>
                    <a:pt x="16120" y="16080"/>
                  </a:cubicBezTo>
                  <a:cubicBezTo>
                    <a:pt x="16124" y="16084"/>
                    <a:pt x="16128" y="16086"/>
                    <a:pt x="16133" y="16090"/>
                  </a:cubicBezTo>
                  <a:cubicBezTo>
                    <a:pt x="16173" y="16126"/>
                    <a:pt x="16214" y="16164"/>
                    <a:pt x="16252" y="16202"/>
                  </a:cubicBezTo>
                  <a:lnTo>
                    <a:pt x="16261" y="16211"/>
                  </a:lnTo>
                  <a:cubicBezTo>
                    <a:pt x="16386" y="16336"/>
                    <a:pt x="16498" y="16473"/>
                    <a:pt x="16603" y="16622"/>
                  </a:cubicBezTo>
                  <a:cubicBezTo>
                    <a:pt x="17663" y="18135"/>
                    <a:pt x="17775" y="20779"/>
                    <a:pt x="17775" y="20779"/>
                  </a:cubicBezTo>
                  <a:lnTo>
                    <a:pt x="17909" y="20861"/>
                  </a:lnTo>
                  <a:lnTo>
                    <a:pt x="17854" y="30267"/>
                  </a:lnTo>
                  <a:lnTo>
                    <a:pt x="19490" y="30219"/>
                  </a:lnTo>
                  <a:lnTo>
                    <a:pt x="21014" y="30174"/>
                  </a:lnTo>
                  <a:lnTo>
                    <a:pt x="21081" y="23810"/>
                  </a:lnTo>
                  <a:lnTo>
                    <a:pt x="21114" y="23842"/>
                  </a:lnTo>
                  <a:lnTo>
                    <a:pt x="21171" y="18484"/>
                  </a:lnTo>
                  <a:lnTo>
                    <a:pt x="21137" y="18452"/>
                  </a:lnTo>
                  <a:lnTo>
                    <a:pt x="21183" y="14213"/>
                  </a:lnTo>
                  <a:lnTo>
                    <a:pt x="21189" y="13564"/>
                  </a:lnTo>
                  <a:cubicBezTo>
                    <a:pt x="21189" y="13564"/>
                    <a:pt x="21190" y="13564"/>
                    <a:pt x="21193" y="13565"/>
                  </a:cubicBezTo>
                  <a:cubicBezTo>
                    <a:pt x="21195" y="13565"/>
                    <a:pt x="21198" y="13566"/>
                    <a:pt x="21204" y="13567"/>
                  </a:cubicBezTo>
                  <a:cubicBezTo>
                    <a:pt x="21205" y="13567"/>
                    <a:pt x="21205" y="13567"/>
                    <a:pt x="21206" y="13569"/>
                  </a:cubicBezTo>
                  <a:cubicBezTo>
                    <a:pt x="21208" y="13569"/>
                    <a:pt x="21209" y="13569"/>
                    <a:pt x="21211" y="13570"/>
                  </a:cubicBezTo>
                  <a:cubicBezTo>
                    <a:pt x="21213" y="13570"/>
                    <a:pt x="21214" y="13570"/>
                    <a:pt x="21215" y="13571"/>
                  </a:cubicBezTo>
                  <a:cubicBezTo>
                    <a:pt x="21224" y="13572"/>
                    <a:pt x="21232" y="13575"/>
                    <a:pt x="21243" y="13576"/>
                  </a:cubicBezTo>
                  <a:lnTo>
                    <a:pt x="21246" y="13576"/>
                  </a:lnTo>
                  <a:cubicBezTo>
                    <a:pt x="21256" y="13577"/>
                    <a:pt x="21268" y="13581"/>
                    <a:pt x="21282" y="13583"/>
                  </a:cubicBezTo>
                  <a:cubicBezTo>
                    <a:pt x="21283" y="13583"/>
                    <a:pt x="21284" y="13583"/>
                    <a:pt x="21285" y="13585"/>
                  </a:cubicBezTo>
                  <a:cubicBezTo>
                    <a:pt x="21299" y="13587"/>
                    <a:pt x="21313" y="13588"/>
                    <a:pt x="21327" y="13591"/>
                  </a:cubicBezTo>
                  <a:cubicBezTo>
                    <a:pt x="21329" y="13591"/>
                    <a:pt x="21330" y="13591"/>
                    <a:pt x="21332" y="13592"/>
                  </a:cubicBezTo>
                  <a:cubicBezTo>
                    <a:pt x="21347" y="13593"/>
                    <a:pt x="21363" y="13596"/>
                    <a:pt x="21380" y="13597"/>
                  </a:cubicBezTo>
                  <a:lnTo>
                    <a:pt x="21385" y="13597"/>
                  </a:lnTo>
                  <a:cubicBezTo>
                    <a:pt x="21401" y="13598"/>
                    <a:pt x="21419" y="13601"/>
                    <a:pt x="21436" y="13602"/>
                  </a:cubicBezTo>
                  <a:lnTo>
                    <a:pt x="21442" y="13602"/>
                  </a:lnTo>
                  <a:cubicBezTo>
                    <a:pt x="21459" y="13603"/>
                    <a:pt x="21478" y="13603"/>
                    <a:pt x="21495" y="13603"/>
                  </a:cubicBezTo>
                  <a:lnTo>
                    <a:pt x="21501" y="13603"/>
                  </a:lnTo>
                  <a:cubicBezTo>
                    <a:pt x="21520" y="13603"/>
                    <a:pt x="21537" y="13602"/>
                    <a:pt x="21554" y="13602"/>
                  </a:cubicBezTo>
                  <a:lnTo>
                    <a:pt x="21561" y="13602"/>
                  </a:lnTo>
                  <a:cubicBezTo>
                    <a:pt x="21578" y="13601"/>
                    <a:pt x="21596" y="13598"/>
                    <a:pt x="21614" y="13596"/>
                  </a:cubicBezTo>
                  <a:cubicBezTo>
                    <a:pt x="21616" y="13596"/>
                    <a:pt x="21619" y="13595"/>
                    <a:pt x="21620" y="13595"/>
                  </a:cubicBezTo>
                  <a:cubicBezTo>
                    <a:pt x="21637" y="13592"/>
                    <a:pt x="21654" y="13588"/>
                    <a:pt x="21670" y="13585"/>
                  </a:cubicBezTo>
                  <a:cubicBezTo>
                    <a:pt x="21673" y="13585"/>
                    <a:pt x="21674" y="13583"/>
                    <a:pt x="21677" y="13583"/>
                  </a:cubicBezTo>
                  <a:cubicBezTo>
                    <a:pt x="21693" y="13579"/>
                    <a:pt x="21709" y="13574"/>
                    <a:pt x="21722" y="13567"/>
                  </a:cubicBezTo>
                  <a:cubicBezTo>
                    <a:pt x="21725" y="13566"/>
                    <a:pt x="21727" y="13566"/>
                    <a:pt x="21728" y="13565"/>
                  </a:cubicBezTo>
                  <a:cubicBezTo>
                    <a:pt x="21742" y="13558"/>
                    <a:pt x="21757" y="13551"/>
                    <a:pt x="21769" y="13543"/>
                  </a:cubicBezTo>
                  <a:cubicBezTo>
                    <a:pt x="21770" y="13540"/>
                    <a:pt x="21772" y="13539"/>
                    <a:pt x="21774" y="13538"/>
                  </a:cubicBezTo>
                  <a:cubicBezTo>
                    <a:pt x="21788" y="13529"/>
                    <a:pt x="21799" y="13519"/>
                    <a:pt x="21809" y="13509"/>
                  </a:cubicBezTo>
                  <a:cubicBezTo>
                    <a:pt x="21810" y="13508"/>
                    <a:pt x="21811" y="13507"/>
                    <a:pt x="21811" y="13506"/>
                  </a:cubicBezTo>
                  <a:cubicBezTo>
                    <a:pt x="21821" y="13493"/>
                    <a:pt x="21831" y="13481"/>
                    <a:pt x="21838" y="13467"/>
                  </a:cubicBezTo>
                  <a:cubicBezTo>
                    <a:pt x="21838" y="13466"/>
                    <a:pt x="21840" y="13465"/>
                    <a:pt x="21840" y="13465"/>
                  </a:cubicBezTo>
                  <a:cubicBezTo>
                    <a:pt x="21855" y="13435"/>
                    <a:pt x="21865" y="13402"/>
                    <a:pt x="21865" y="13361"/>
                  </a:cubicBezTo>
                  <a:cubicBezTo>
                    <a:pt x="21866" y="13340"/>
                    <a:pt x="21862" y="13328"/>
                    <a:pt x="21858" y="13314"/>
                  </a:cubicBezTo>
                  <a:cubicBezTo>
                    <a:pt x="21857" y="13312"/>
                    <a:pt x="21856" y="13309"/>
                    <a:pt x="21855" y="13305"/>
                  </a:cubicBezTo>
                  <a:cubicBezTo>
                    <a:pt x="21851" y="13295"/>
                    <a:pt x="21846" y="13284"/>
                    <a:pt x="21837" y="13275"/>
                  </a:cubicBezTo>
                  <a:cubicBezTo>
                    <a:pt x="21836" y="13272"/>
                    <a:pt x="21835" y="13271"/>
                    <a:pt x="21834" y="13269"/>
                  </a:cubicBezTo>
                  <a:cubicBezTo>
                    <a:pt x="21815" y="13243"/>
                    <a:pt x="21788" y="13222"/>
                    <a:pt x="21753" y="13201"/>
                  </a:cubicBezTo>
                  <a:cubicBezTo>
                    <a:pt x="21430" y="13011"/>
                    <a:pt x="20468" y="13001"/>
                    <a:pt x="19792" y="13001"/>
                  </a:cubicBezTo>
                  <a:cubicBezTo>
                    <a:pt x="19705" y="13001"/>
                    <a:pt x="19623" y="13001"/>
                    <a:pt x="19548" y="13001"/>
                  </a:cubicBezTo>
                  <a:cubicBezTo>
                    <a:pt x="19416" y="13001"/>
                    <a:pt x="19269" y="13000"/>
                    <a:pt x="19120" y="13000"/>
                  </a:cubicBezTo>
                  <a:lnTo>
                    <a:pt x="19100" y="15695"/>
                  </a:lnTo>
                  <a:lnTo>
                    <a:pt x="17938" y="15357"/>
                  </a:lnTo>
                  <a:lnTo>
                    <a:pt x="17937" y="15664"/>
                  </a:lnTo>
                  <a:lnTo>
                    <a:pt x="12945" y="13314"/>
                  </a:lnTo>
                  <a:lnTo>
                    <a:pt x="12940" y="9770"/>
                  </a:lnTo>
                  <a:lnTo>
                    <a:pt x="12939" y="8945"/>
                  </a:lnTo>
                  <a:lnTo>
                    <a:pt x="12939" y="8945"/>
                  </a:lnTo>
                  <a:cubicBezTo>
                    <a:pt x="12939" y="8945"/>
                    <a:pt x="12940" y="8945"/>
                    <a:pt x="12944" y="8947"/>
                  </a:cubicBezTo>
                  <a:cubicBezTo>
                    <a:pt x="12945" y="8947"/>
                    <a:pt x="12945" y="8947"/>
                    <a:pt x="12946" y="8948"/>
                  </a:cubicBezTo>
                  <a:cubicBezTo>
                    <a:pt x="12949" y="8948"/>
                    <a:pt x="12951" y="8949"/>
                    <a:pt x="12955" y="8950"/>
                  </a:cubicBezTo>
                  <a:cubicBezTo>
                    <a:pt x="12956" y="8950"/>
                    <a:pt x="12957" y="8950"/>
                    <a:pt x="12958" y="8952"/>
                  </a:cubicBezTo>
                  <a:cubicBezTo>
                    <a:pt x="12961" y="8952"/>
                    <a:pt x="12963" y="8953"/>
                    <a:pt x="12966" y="8953"/>
                  </a:cubicBezTo>
                  <a:lnTo>
                    <a:pt x="12967" y="8953"/>
                  </a:lnTo>
                  <a:cubicBezTo>
                    <a:pt x="12976" y="8955"/>
                    <a:pt x="12986" y="8957"/>
                    <a:pt x="12998" y="8959"/>
                  </a:cubicBezTo>
                  <a:cubicBezTo>
                    <a:pt x="12999" y="8959"/>
                    <a:pt x="13001" y="8959"/>
                    <a:pt x="13002" y="8961"/>
                  </a:cubicBezTo>
                  <a:cubicBezTo>
                    <a:pt x="13014" y="8964"/>
                    <a:pt x="13027" y="8966"/>
                    <a:pt x="13041" y="8969"/>
                  </a:cubicBezTo>
                  <a:cubicBezTo>
                    <a:pt x="13043" y="8969"/>
                    <a:pt x="13044" y="8969"/>
                    <a:pt x="13045" y="8970"/>
                  </a:cubicBezTo>
                  <a:cubicBezTo>
                    <a:pt x="13060" y="8973"/>
                    <a:pt x="13076" y="8975"/>
                    <a:pt x="13093" y="8978"/>
                  </a:cubicBezTo>
                  <a:cubicBezTo>
                    <a:pt x="13096" y="8978"/>
                    <a:pt x="13097" y="8978"/>
                    <a:pt x="13098" y="8980"/>
                  </a:cubicBezTo>
                  <a:cubicBezTo>
                    <a:pt x="13115" y="8982"/>
                    <a:pt x="13133" y="8985"/>
                    <a:pt x="13151" y="8986"/>
                  </a:cubicBezTo>
                  <a:cubicBezTo>
                    <a:pt x="13154" y="8986"/>
                    <a:pt x="13155" y="8986"/>
                    <a:pt x="13157" y="8987"/>
                  </a:cubicBezTo>
                  <a:cubicBezTo>
                    <a:pt x="13176" y="8990"/>
                    <a:pt x="13194" y="8991"/>
                    <a:pt x="13214" y="8992"/>
                  </a:cubicBezTo>
                  <a:lnTo>
                    <a:pt x="13220" y="8992"/>
                  </a:lnTo>
                  <a:cubicBezTo>
                    <a:pt x="13240" y="8994"/>
                    <a:pt x="13260" y="8994"/>
                    <a:pt x="13280" y="8994"/>
                  </a:cubicBezTo>
                  <a:lnTo>
                    <a:pt x="13288" y="8994"/>
                  </a:lnTo>
                  <a:cubicBezTo>
                    <a:pt x="13308" y="8994"/>
                    <a:pt x="13328" y="8992"/>
                    <a:pt x="13347" y="8991"/>
                  </a:cubicBezTo>
                  <a:lnTo>
                    <a:pt x="13355" y="8991"/>
                  </a:lnTo>
                  <a:cubicBezTo>
                    <a:pt x="13375" y="8990"/>
                    <a:pt x="13394" y="8987"/>
                    <a:pt x="13413" y="8985"/>
                  </a:cubicBezTo>
                  <a:cubicBezTo>
                    <a:pt x="13415" y="8985"/>
                    <a:pt x="13418" y="8984"/>
                    <a:pt x="13420" y="8984"/>
                  </a:cubicBezTo>
                  <a:cubicBezTo>
                    <a:pt x="13439" y="8980"/>
                    <a:pt x="13457" y="8975"/>
                    <a:pt x="13476" y="8970"/>
                  </a:cubicBezTo>
                  <a:cubicBezTo>
                    <a:pt x="13478" y="8969"/>
                    <a:pt x="13482" y="8969"/>
                    <a:pt x="13484" y="8968"/>
                  </a:cubicBezTo>
                  <a:cubicBezTo>
                    <a:pt x="13503" y="8963"/>
                    <a:pt x="13520" y="8955"/>
                    <a:pt x="13535" y="8948"/>
                  </a:cubicBezTo>
                  <a:cubicBezTo>
                    <a:pt x="13539" y="8947"/>
                    <a:pt x="13540" y="8945"/>
                    <a:pt x="13542" y="8944"/>
                  </a:cubicBezTo>
                  <a:cubicBezTo>
                    <a:pt x="13557" y="8936"/>
                    <a:pt x="13573" y="8927"/>
                    <a:pt x="13588" y="8916"/>
                  </a:cubicBezTo>
                  <a:cubicBezTo>
                    <a:pt x="13589" y="8915"/>
                    <a:pt x="13592" y="8913"/>
                    <a:pt x="13593" y="8912"/>
                  </a:cubicBezTo>
                  <a:cubicBezTo>
                    <a:pt x="13608" y="8902"/>
                    <a:pt x="13620" y="8889"/>
                    <a:pt x="13631" y="8875"/>
                  </a:cubicBezTo>
                  <a:cubicBezTo>
                    <a:pt x="13633" y="8874"/>
                    <a:pt x="13634" y="8871"/>
                    <a:pt x="13635" y="8870"/>
                  </a:cubicBezTo>
                  <a:cubicBezTo>
                    <a:pt x="13647" y="8855"/>
                    <a:pt x="13657" y="8839"/>
                    <a:pt x="13665" y="8822"/>
                  </a:cubicBezTo>
                  <a:cubicBezTo>
                    <a:pt x="13665" y="8821"/>
                    <a:pt x="13666" y="8820"/>
                    <a:pt x="13666" y="8818"/>
                  </a:cubicBezTo>
                  <a:cubicBezTo>
                    <a:pt x="13682" y="8781"/>
                    <a:pt x="13692" y="8739"/>
                    <a:pt x="13692" y="8689"/>
                  </a:cubicBezTo>
                  <a:cubicBezTo>
                    <a:pt x="13692" y="8670"/>
                    <a:pt x="13689" y="8653"/>
                    <a:pt x="13684" y="8637"/>
                  </a:cubicBezTo>
                  <a:cubicBezTo>
                    <a:pt x="13683" y="8633"/>
                    <a:pt x="13682" y="8629"/>
                    <a:pt x="13681" y="8626"/>
                  </a:cubicBezTo>
                  <a:cubicBezTo>
                    <a:pt x="13676" y="8613"/>
                    <a:pt x="13670" y="8600"/>
                    <a:pt x="13662" y="8586"/>
                  </a:cubicBezTo>
                  <a:cubicBezTo>
                    <a:pt x="13661" y="8584"/>
                    <a:pt x="13658" y="8581"/>
                    <a:pt x="13657" y="8579"/>
                  </a:cubicBezTo>
                  <a:cubicBezTo>
                    <a:pt x="13635" y="8547"/>
                    <a:pt x="13605" y="8520"/>
                    <a:pt x="13566" y="8494"/>
                  </a:cubicBezTo>
                  <a:cubicBezTo>
                    <a:pt x="13188" y="8241"/>
                    <a:pt x="12043" y="8226"/>
                    <a:pt x="11286" y="8221"/>
                  </a:cubicBezTo>
                  <a:lnTo>
                    <a:pt x="11286" y="8221"/>
                  </a:lnTo>
                  <a:lnTo>
                    <a:pt x="11302" y="12088"/>
                  </a:lnTo>
                  <a:lnTo>
                    <a:pt x="11302" y="12088"/>
                  </a:lnTo>
                  <a:lnTo>
                    <a:pt x="9351" y="11548"/>
                  </a:lnTo>
                  <a:lnTo>
                    <a:pt x="9351" y="11594"/>
                  </a:lnTo>
                  <a:lnTo>
                    <a:pt x="9119" y="11484"/>
                  </a:lnTo>
                  <a:lnTo>
                    <a:pt x="8572" y="11332"/>
                  </a:lnTo>
                  <a:lnTo>
                    <a:pt x="8571" y="11226"/>
                  </a:lnTo>
                  <a:lnTo>
                    <a:pt x="4311" y="9221"/>
                  </a:lnTo>
                  <a:lnTo>
                    <a:pt x="4211" y="2204"/>
                  </a:lnTo>
                  <a:lnTo>
                    <a:pt x="4193" y="1047"/>
                  </a:lnTo>
                  <a:lnTo>
                    <a:pt x="4193" y="1047"/>
                  </a:lnTo>
                  <a:cubicBezTo>
                    <a:pt x="4193" y="1047"/>
                    <a:pt x="4430" y="1121"/>
                    <a:pt x="4673" y="1121"/>
                  </a:cubicBezTo>
                  <a:cubicBezTo>
                    <a:pt x="4928" y="1121"/>
                    <a:pt x="5190" y="1038"/>
                    <a:pt x="5186" y="699"/>
                  </a:cubicBezTo>
                  <a:cubicBezTo>
                    <a:pt x="5186" y="697"/>
                    <a:pt x="5186" y="695"/>
                    <a:pt x="5184" y="693"/>
                  </a:cubicBezTo>
                  <a:cubicBezTo>
                    <a:pt x="5184" y="678"/>
                    <a:pt x="5182" y="663"/>
                    <a:pt x="5180" y="647"/>
                  </a:cubicBezTo>
                  <a:cubicBezTo>
                    <a:pt x="5178" y="642"/>
                    <a:pt x="5177" y="636"/>
                    <a:pt x="5176" y="630"/>
                  </a:cubicBezTo>
                  <a:cubicBezTo>
                    <a:pt x="5171" y="617"/>
                    <a:pt x="5167" y="604"/>
                    <a:pt x="5162" y="590"/>
                  </a:cubicBezTo>
                  <a:cubicBezTo>
                    <a:pt x="5160" y="583"/>
                    <a:pt x="5156" y="575"/>
                    <a:pt x="5151" y="569"/>
                  </a:cubicBezTo>
                  <a:cubicBezTo>
                    <a:pt x="5146" y="560"/>
                    <a:pt x="5141" y="551"/>
                    <a:pt x="5134" y="542"/>
                  </a:cubicBezTo>
                  <a:cubicBezTo>
                    <a:pt x="5129" y="533"/>
                    <a:pt x="5124" y="527"/>
                    <a:pt x="5119" y="520"/>
                  </a:cubicBezTo>
                  <a:cubicBezTo>
                    <a:pt x="5113" y="512"/>
                    <a:pt x="5108" y="506"/>
                    <a:pt x="5103" y="501"/>
                  </a:cubicBezTo>
                  <a:cubicBezTo>
                    <a:pt x="5091" y="486"/>
                    <a:pt x="5076" y="473"/>
                    <a:pt x="5062" y="459"/>
                  </a:cubicBezTo>
                  <a:cubicBezTo>
                    <a:pt x="5057" y="456"/>
                    <a:pt x="5054" y="452"/>
                    <a:pt x="5049" y="448"/>
                  </a:cubicBezTo>
                  <a:cubicBezTo>
                    <a:pt x="5039" y="438"/>
                    <a:pt x="5028" y="431"/>
                    <a:pt x="5015" y="423"/>
                  </a:cubicBezTo>
                  <a:cubicBezTo>
                    <a:pt x="4528" y="73"/>
                    <a:pt x="3097" y="24"/>
                    <a:pt x="2096"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314" name="Google Shape;1314;p31"/>
          <p:cNvSpPr/>
          <p:nvPr/>
        </p:nvSpPr>
        <p:spPr>
          <a:xfrm>
            <a:off x="-149425" y="4225348"/>
            <a:ext cx="4141526" cy="976901"/>
          </a:xfrm>
          <a:custGeom>
            <a:avLst/>
            <a:gdLst/>
            <a:ahLst/>
            <a:cxnLst/>
            <a:rect l="l" t="t" r="r" b="b"/>
            <a:pathLst>
              <a:path w="15647" h="4270" extrusionOk="0">
                <a:moveTo>
                  <a:pt x="324" y="1"/>
                </a:moveTo>
                <a:cubicBezTo>
                  <a:pt x="210" y="1"/>
                  <a:pt x="102" y="4"/>
                  <a:pt x="0" y="12"/>
                </a:cubicBezTo>
                <a:lnTo>
                  <a:pt x="78" y="4269"/>
                </a:lnTo>
                <a:lnTo>
                  <a:pt x="15647" y="4244"/>
                </a:lnTo>
                <a:cubicBezTo>
                  <a:pt x="15647" y="4244"/>
                  <a:pt x="4213" y="1"/>
                  <a:pt x="324"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315" name="Google Shape;1315;p31"/>
          <p:cNvGrpSpPr/>
          <p:nvPr/>
        </p:nvGrpSpPr>
        <p:grpSpPr>
          <a:xfrm>
            <a:off x="559337" y="4372987"/>
            <a:ext cx="1136206" cy="780536"/>
            <a:chOff x="151837" y="1574012"/>
            <a:chExt cx="1136206" cy="780536"/>
          </a:xfrm>
        </p:grpSpPr>
        <p:sp>
          <p:nvSpPr>
            <p:cNvPr id="1316" name="Google Shape;1316;p31"/>
            <p:cNvSpPr/>
            <p:nvPr/>
          </p:nvSpPr>
          <p:spPr>
            <a:xfrm>
              <a:off x="151837" y="1574012"/>
              <a:ext cx="1136206" cy="780536"/>
            </a:xfrm>
            <a:custGeom>
              <a:avLst/>
              <a:gdLst/>
              <a:ahLst/>
              <a:cxnLst/>
              <a:rect l="l" t="t" r="r" b="b"/>
              <a:pathLst>
                <a:path w="25221" h="17326" extrusionOk="0">
                  <a:moveTo>
                    <a:pt x="17324" y="1"/>
                  </a:moveTo>
                  <a:cubicBezTo>
                    <a:pt x="17217" y="1"/>
                    <a:pt x="17090" y="21"/>
                    <a:pt x="16937" y="67"/>
                  </a:cubicBezTo>
                  <a:cubicBezTo>
                    <a:pt x="15811" y="407"/>
                    <a:pt x="15744" y="1389"/>
                    <a:pt x="15744" y="1389"/>
                  </a:cubicBezTo>
                  <a:cubicBezTo>
                    <a:pt x="15744" y="1389"/>
                    <a:pt x="15440" y="906"/>
                    <a:pt x="14858" y="906"/>
                  </a:cubicBezTo>
                  <a:cubicBezTo>
                    <a:pt x="14695" y="906"/>
                    <a:pt x="14511" y="944"/>
                    <a:pt x="14306" y="1040"/>
                  </a:cubicBezTo>
                  <a:cubicBezTo>
                    <a:pt x="13367" y="1478"/>
                    <a:pt x="13488" y="2313"/>
                    <a:pt x="13488" y="2313"/>
                  </a:cubicBezTo>
                  <a:cubicBezTo>
                    <a:pt x="13488" y="2313"/>
                    <a:pt x="13409" y="1997"/>
                    <a:pt x="12925" y="1997"/>
                  </a:cubicBezTo>
                  <a:cubicBezTo>
                    <a:pt x="12806" y="1997"/>
                    <a:pt x="12662" y="2016"/>
                    <a:pt x="12488" y="2064"/>
                  </a:cubicBezTo>
                  <a:cubicBezTo>
                    <a:pt x="11612" y="2307"/>
                    <a:pt x="11482" y="3141"/>
                    <a:pt x="11482" y="3141"/>
                  </a:cubicBezTo>
                  <a:cubicBezTo>
                    <a:pt x="11482" y="3141"/>
                    <a:pt x="11264" y="2409"/>
                    <a:pt x="10598" y="2409"/>
                  </a:cubicBezTo>
                  <a:cubicBezTo>
                    <a:pt x="10472" y="2409"/>
                    <a:pt x="10331" y="2435"/>
                    <a:pt x="10172" y="2496"/>
                  </a:cubicBezTo>
                  <a:cubicBezTo>
                    <a:pt x="9420" y="2788"/>
                    <a:pt x="8911" y="4103"/>
                    <a:pt x="8703" y="4743"/>
                  </a:cubicBezTo>
                  <a:lnTo>
                    <a:pt x="8703" y="4743"/>
                  </a:lnTo>
                  <a:cubicBezTo>
                    <a:pt x="8735" y="4491"/>
                    <a:pt x="8664" y="4190"/>
                    <a:pt x="8164" y="4160"/>
                  </a:cubicBezTo>
                  <a:cubicBezTo>
                    <a:pt x="8146" y="4159"/>
                    <a:pt x="8127" y="4158"/>
                    <a:pt x="8109" y="4158"/>
                  </a:cubicBezTo>
                  <a:cubicBezTo>
                    <a:pt x="7273" y="4158"/>
                    <a:pt x="6908" y="5333"/>
                    <a:pt x="6908" y="5333"/>
                  </a:cubicBezTo>
                  <a:cubicBezTo>
                    <a:pt x="6908" y="5333"/>
                    <a:pt x="6818" y="4573"/>
                    <a:pt x="6238" y="4573"/>
                  </a:cubicBezTo>
                  <a:cubicBezTo>
                    <a:pt x="6143" y="4573"/>
                    <a:pt x="6034" y="4594"/>
                    <a:pt x="5910" y="4641"/>
                  </a:cubicBezTo>
                  <a:cubicBezTo>
                    <a:pt x="5033" y="4982"/>
                    <a:pt x="5527" y="6703"/>
                    <a:pt x="5527" y="6703"/>
                  </a:cubicBezTo>
                  <a:cubicBezTo>
                    <a:pt x="5527" y="6703"/>
                    <a:pt x="4870" y="5983"/>
                    <a:pt x="4282" y="5983"/>
                  </a:cubicBezTo>
                  <a:cubicBezTo>
                    <a:pt x="4217" y="5983"/>
                    <a:pt x="4153" y="5991"/>
                    <a:pt x="4091" y="6011"/>
                  </a:cubicBezTo>
                  <a:cubicBezTo>
                    <a:pt x="3465" y="6205"/>
                    <a:pt x="3648" y="7335"/>
                    <a:pt x="3648" y="7335"/>
                  </a:cubicBezTo>
                  <a:cubicBezTo>
                    <a:pt x="3648" y="7335"/>
                    <a:pt x="3550" y="7323"/>
                    <a:pt x="3396" y="7323"/>
                  </a:cubicBezTo>
                  <a:cubicBezTo>
                    <a:pt x="3001" y="7323"/>
                    <a:pt x="2239" y="7402"/>
                    <a:pt x="1831" y="7966"/>
                  </a:cubicBezTo>
                  <a:cubicBezTo>
                    <a:pt x="1265" y="8750"/>
                    <a:pt x="1888" y="9391"/>
                    <a:pt x="1888" y="9391"/>
                  </a:cubicBezTo>
                  <a:cubicBezTo>
                    <a:pt x="1888" y="9391"/>
                    <a:pt x="1012" y="9536"/>
                    <a:pt x="822" y="10075"/>
                  </a:cubicBezTo>
                  <a:cubicBezTo>
                    <a:pt x="633" y="10616"/>
                    <a:pt x="1320" y="10814"/>
                    <a:pt x="1320" y="10814"/>
                  </a:cubicBezTo>
                  <a:cubicBezTo>
                    <a:pt x="1320" y="10814"/>
                    <a:pt x="7" y="11006"/>
                    <a:pt x="2" y="11841"/>
                  </a:cubicBezTo>
                  <a:cubicBezTo>
                    <a:pt x="0" y="12677"/>
                    <a:pt x="1376" y="12780"/>
                    <a:pt x="1376" y="12780"/>
                  </a:cubicBezTo>
                  <a:cubicBezTo>
                    <a:pt x="1376" y="12780"/>
                    <a:pt x="185" y="13415"/>
                    <a:pt x="245" y="14102"/>
                  </a:cubicBezTo>
                  <a:cubicBezTo>
                    <a:pt x="291" y="14643"/>
                    <a:pt x="1074" y="14701"/>
                    <a:pt x="1408" y="14701"/>
                  </a:cubicBezTo>
                  <a:cubicBezTo>
                    <a:pt x="1499" y="14701"/>
                    <a:pt x="1556" y="14696"/>
                    <a:pt x="1556" y="14696"/>
                  </a:cubicBezTo>
                  <a:lnTo>
                    <a:pt x="1556" y="14696"/>
                  </a:lnTo>
                  <a:cubicBezTo>
                    <a:pt x="1556" y="14696"/>
                    <a:pt x="741" y="15038"/>
                    <a:pt x="802" y="15577"/>
                  </a:cubicBezTo>
                  <a:cubicBezTo>
                    <a:pt x="862" y="16118"/>
                    <a:pt x="2114" y="16368"/>
                    <a:pt x="2114" y="16368"/>
                  </a:cubicBezTo>
                  <a:cubicBezTo>
                    <a:pt x="2114" y="16368"/>
                    <a:pt x="1472" y="16938"/>
                    <a:pt x="1735" y="17251"/>
                  </a:cubicBezTo>
                  <a:cubicBezTo>
                    <a:pt x="4986" y="17265"/>
                    <a:pt x="20059" y="17325"/>
                    <a:pt x="20059" y="17325"/>
                  </a:cubicBezTo>
                  <a:cubicBezTo>
                    <a:pt x="20085" y="17325"/>
                    <a:pt x="20110" y="17325"/>
                    <a:pt x="20135" y="17325"/>
                  </a:cubicBezTo>
                  <a:cubicBezTo>
                    <a:pt x="24231" y="17325"/>
                    <a:pt x="22785" y="16058"/>
                    <a:pt x="22785" y="16058"/>
                  </a:cubicBezTo>
                  <a:cubicBezTo>
                    <a:pt x="22785" y="16058"/>
                    <a:pt x="23943" y="15768"/>
                    <a:pt x="23883" y="15080"/>
                  </a:cubicBezTo>
                  <a:cubicBezTo>
                    <a:pt x="23851" y="14707"/>
                    <a:pt x="23598" y="14622"/>
                    <a:pt x="23372" y="14622"/>
                  </a:cubicBezTo>
                  <a:cubicBezTo>
                    <a:pt x="23181" y="14622"/>
                    <a:pt x="23011" y="14683"/>
                    <a:pt x="23011" y="14683"/>
                  </a:cubicBezTo>
                  <a:cubicBezTo>
                    <a:pt x="23011" y="14683"/>
                    <a:pt x="23827" y="13850"/>
                    <a:pt x="23014" y="13504"/>
                  </a:cubicBezTo>
                  <a:cubicBezTo>
                    <a:pt x="22376" y="13232"/>
                    <a:pt x="21970" y="13203"/>
                    <a:pt x="21825" y="13203"/>
                  </a:cubicBezTo>
                  <a:cubicBezTo>
                    <a:pt x="21785" y="13203"/>
                    <a:pt x="21765" y="13205"/>
                    <a:pt x="21765" y="13205"/>
                  </a:cubicBezTo>
                  <a:cubicBezTo>
                    <a:pt x="21765" y="13205"/>
                    <a:pt x="24521" y="11938"/>
                    <a:pt x="24525" y="10955"/>
                  </a:cubicBezTo>
                  <a:cubicBezTo>
                    <a:pt x="24529" y="9972"/>
                    <a:pt x="24030" y="9627"/>
                    <a:pt x="24030" y="9627"/>
                  </a:cubicBezTo>
                  <a:cubicBezTo>
                    <a:pt x="24030" y="9627"/>
                    <a:pt x="25221" y="8895"/>
                    <a:pt x="24661" y="8107"/>
                  </a:cubicBezTo>
                  <a:cubicBezTo>
                    <a:pt x="24101" y="7319"/>
                    <a:pt x="23038" y="7265"/>
                    <a:pt x="23038" y="7265"/>
                  </a:cubicBezTo>
                  <a:cubicBezTo>
                    <a:pt x="23038" y="7265"/>
                    <a:pt x="23915" y="6827"/>
                    <a:pt x="23604" y="6236"/>
                  </a:cubicBezTo>
                  <a:cubicBezTo>
                    <a:pt x="23447" y="5939"/>
                    <a:pt x="23211" y="5865"/>
                    <a:pt x="23015" y="5865"/>
                  </a:cubicBezTo>
                  <a:cubicBezTo>
                    <a:pt x="22822" y="5865"/>
                    <a:pt x="22668" y="5937"/>
                    <a:pt x="22668" y="5937"/>
                  </a:cubicBezTo>
                  <a:cubicBezTo>
                    <a:pt x="22668" y="5937"/>
                    <a:pt x="23734" y="5400"/>
                    <a:pt x="23174" y="4613"/>
                  </a:cubicBezTo>
                  <a:cubicBezTo>
                    <a:pt x="22796" y="4082"/>
                    <a:pt x="22133" y="3995"/>
                    <a:pt x="21741" y="3995"/>
                  </a:cubicBezTo>
                  <a:cubicBezTo>
                    <a:pt x="21552" y="3995"/>
                    <a:pt x="21425" y="4015"/>
                    <a:pt x="21425" y="4015"/>
                  </a:cubicBezTo>
                  <a:cubicBezTo>
                    <a:pt x="21425" y="4015"/>
                    <a:pt x="22428" y="3528"/>
                    <a:pt x="21429" y="2985"/>
                  </a:cubicBezTo>
                  <a:cubicBezTo>
                    <a:pt x="20686" y="2579"/>
                    <a:pt x="19942" y="2527"/>
                    <a:pt x="19609" y="2527"/>
                  </a:cubicBezTo>
                  <a:cubicBezTo>
                    <a:pt x="19494" y="2527"/>
                    <a:pt x="19429" y="2533"/>
                    <a:pt x="19429" y="2533"/>
                  </a:cubicBezTo>
                  <a:cubicBezTo>
                    <a:pt x="19429" y="2533"/>
                    <a:pt x="20874" y="721"/>
                    <a:pt x="19750" y="324"/>
                  </a:cubicBezTo>
                  <a:cubicBezTo>
                    <a:pt x="19543" y="251"/>
                    <a:pt x="19347" y="221"/>
                    <a:pt x="19164" y="221"/>
                  </a:cubicBezTo>
                  <a:cubicBezTo>
                    <a:pt x="18353" y="221"/>
                    <a:pt x="17810" y="808"/>
                    <a:pt x="17810" y="808"/>
                  </a:cubicBezTo>
                  <a:cubicBezTo>
                    <a:pt x="17810" y="808"/>
                    <a:pt x="17999" y="1"/>
                    <a:pt x="173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7" name="Google Shape;1317;p31"/>
            <p:cNvSpPr/>
            <p:nvPr/>
          </p:nvSpPr>
          <p:spPr>
            <a:xfrm>
              <a:off x="180128" y="1763673"/>
              <a:ext cx="617816" cy="525193"/>
            </a:xfrm>
            <a:custGeom>
              <a:avLst/>
              <a:gdLst/>
              <a:ahLst/>
              <a:cxnLst/>
              <a:rect l="l" t="t" r="r" b="b"/>
              <a:pathLst>
                <a:path w="13714" h="11658" extrusionOk="0">
                  <a:moveTo>
                    <a:pt x="7193" y="0"/>
                  </a:moveTo>
                  <a:cubicBezTo>
                    <a:pt x="6562" y="225"/>
                    <a:pt x="6282" y="1125"/>
                    <a:pt x="6282" y="1125"/>
                  </a:cubicBezTo>
                  <a:cubicBezTo>
                    <a:pt x="6282" y="1125"/>
                    <a:pt x="6193" y="364"/>
                    <a:pt x="5612" y="364"/>
                  </a:cubicBezTo>
                  <a:cubicBezTo>
                    <a:pt x="5516" y="364"/>
                    <a:pt x="5407" y="385"/>
                    <a:pt x="5283" y="433"/>
                  </a:cubicBezTo>
                  <a:cubicBezTo>
                    <a:pt x="4406" y="773"/>
                    <a:pt x="4901" y="2495"/>
                    <a:pt x="4901" y="2495"/>
                  </a:cubicBezTo>
                  <a:cubicBezTo>
                    <a:pt x="4901" y="2495"/>
                    <a:pt x="4242" y="1774"/>
                    <a:pt x="3654" y="1774"/>
                  </a:cubicBezTo>
                  <a:cubicBezTo>
                    <a:pt x="3589" y="1774"/>
                    <a:pt x="3526" y="1783"/>
                    <a:pt x="3464" y="1802"/>
                  </a:cubicBezTo>
                  <a:cubicBezTo>
                    <a:pt x="2838" y="1996"/>
                    <a:pt x="3021" y="3126"/>
                    <a:pt x="3021" y="3126"/>
                  </a:cubicBezTo>
                  <a:cubicBezTo>
                    <a:pt x="3021" y="3126"/>
                    <a:pt x="2926" y="3114"/>
                    <a:pt x="2776" y="3114"/>
                  </a:cubicBezTo>
                  <a:cubicBezTo>
                    <a:pt x="2491" y="3114"/>
                    <a:pt x="2008" y="3155"/>
                    <a:pt x="1608" y="3394"/>
                  </a:cubicBezTo>
                  <a:cubicBezTo>
                    <a:pt x="1818" y="4122"/>
                    <a:pt x="1945" y="4860"/>
                    <a:pt x="1916" y="5605"/>
                  </a:cubicBezTo>
                  <a:cubicBezTo>
                    <a:pt x="1850" y="7283"/>
                    <a:pt x="1001" y="8858"/>
                    <a:pt x="0" y="10358"/>
                  </a:cubicBezTo>
                  <a:cubicBezTo>
                    <a:pt x="276" y="10477"/>
                    <a:pt x="630" y="10494"/>
                    <a:pt x="811" y="10494"/>
                  </a:cubicBezTo>
                  <a:cubicBezTo>
                    <a:pt x="883" y="10494"/>
                    <a:pt x="928" y="10492"/>
                    <a:pt x="928" y="10492"/>
                  </a:cubicBezTo>
                  <a:lnTo>
                    <a:pt x="928" y="10492"/>
                  </a:lnTo>
                  <a:cubicBezTo>
                    <a:pt x="928" y="10492"/>
                    <a:pt x="161" y="10814"/>
                    <a:pt x="173" y="11327"/>
                  </a:cubicBezTo>
                  <a:cubicBezTo>
                    <a:pt x="912" y="11352"/>
                    <a:pt x="1682" y="11585"/>
                    <a:pt x="2436" y="11643"/>
                  </a:cubicBezTo>
                  <a:cubicBezTo>
                    <a:pt x="2566" y="11653"/>
                    <a:pt x="2695" y="11657"/>
                    <a:pt x="2824" y="11657"/>
                  </a:cubicBezTo>
                  <a:cubicBezTo>
                    <a:pt x="4151" y="11657"/>
                    <a:pt x="5417" y="11148"/>
                    <a:pt x="6603" y="10653"/>
                  </a:cubicBezTo>
                  <a:cubicBezTo>
                    <a:pt x="8237" y="9971"/>
                    <a:pt x="9872" y="9288"/>
                    <a:pt x="11506" y="8606"/>
                  </a:cubicBezTo>
                  <a:cubicBezTo>
                    <a:pt x="11170" y="7748"/>
                    <a:pt x="11026" y="6815"/>
                    <a:pt x="11361" y="5959"/>
                  </a:cubicBezTo>
                  <a:cubicBezTo>
                    <a:pt x="11697" y="5102"/>
                    <a:pt x="12588" y="4344"/>
                    <a:pt x="13714" y="4200"/>
                  </a:cubicBezTo>
                  <a:cubicBezTo>
                    <a:pt x="13709" y="4100"/>
                    <a:pt x="13704" y="4000"/>
                    <a:pt x="13699" y="3899"/>
                  </a:cubicBezTo>
                  <a:cubicBezTo>
                    <a:pt x="12858" y="4017"/>
                    <a:pt x="11949" y="4172"/>
                    <a:pt x="11400" y="4686"/>
                  </a:cubicBezTo>
                  <a:cubicBezTo>
                    <a:pt x="11237" y="4839"/>
                    <a:pt x="11112" y="5018"/>
                    <a:pt x="10930" y="5156"/>
                  </a:cubicBezTo>
                  <a:cubicBezTo>
                    <a:pt x="10642" y="5374"/>
                    <a:pt x="10261" y="5459"/>
                    <a:pt x="9860" y="5459"/>
                  </a:cubicBezTo>
                  <a:cubicBezTo>
                    <a:pt x="9457" y="5459"/>
                    <a:pt x="9034" y="5373"/>
                    <a:pt x="8662" y="5251"/>
                  </a:cubicBezTo>
                  <a:cubicBezTo>
                    <a:pt x="8091" y="5064"/>
                    <a:pt x="7532" y="4790"/>
                    <a:pt x="7241" y="4362"/>
                  </a:cubicBezTo>
                  <a:cubicBezTo>
                    <a:pt x="7099" y="4152"/>
                    <a:pt x="7028" y="3919"/>
                    <a:pt x="6972" y="3686"/>
                  </a:cubicBezTo>
                  <a:cubicBezTo>
                    <a:pt x="6677" y="2465"/>
                    <a:pt x="6769" y="1196"/>
                    <a:pt x="7193"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8" name="Google Shape;1318;p31"/>
            <p:cNvSpPr/>
            <p:nvPr/>
          </p:nvSpPr>
          <p:spPr>
            <a:xfrm>
              <a:off x="151837" y="1761195"/>
              <a:ext cx="1136206" cy="593083"/>
            </a:xfrm>
            <a:custGeom>
              <a:avLst/>
              <a:gdLst/>
              <a:ahLst/>
              <a:cxnLst/>
              <a:rect l="l" t="t" r="r" b="b"/>
              <a:pathLst>
                <a:path w="25221" h="13165" extrusionOk="0">
                  <a:moveTo>
                    <a:pt x="22603" y="1"/>
                  </a:moveTo>
                  <a:lnTo>
                    <a:pt x="22603" y="1"/>
                  </a:lnTo>
                  <a:cubicBezTo>
                    <a:pt x="22769" y="87"/>
                    <a:pt x="23125" y="329"/>
                    <a:pt x="22924" y="738"/>
                  </a:cubicBezTo>
                  <a:cubicBezTo>
                    <a:pt x="22666" y="1260"/>
                    <a:pt x="21775" y="1334"/>
                    <a:pt x="21775" y="1334"/>
                  </a:cubicBezTo>
                  <a:cubicBezTo>
                    <a:pt x="21775" y="1334"/>
                    <a:pt x="22313" y="2020"/>
                    <a:pt x="21649" y="2756"/>
                  </a:cubicBezTo>
                  <a:cubicBezTo>
                    <a:pt x="21253" y="3193"/>
                    <a:pt x="20660" y="3282"/>
                    <a:pt x="20244" y="3282"/>
                  </a:cubicBezTo>
                  <a:cubicBezTo>
                    <a:pt x="19961" y="3282"/>
                    <a:pt x="19761" y="3241"/>
                    <a:pt x="19761" y="3241"/>
                  </a:cubicBezTo>
                  <a:lnTo>
                    <a:pt x="19761" y="3241"/>
                  </a:lnTo>
                  <a:cubicBezTo>
                    <a:pt x="19761" y="3241"/>
                    <a:pt x="19798" y="4380"/>
                    <a:pt x="19149" y="4524"/>
                  </a:cubicBezTo>
                  <a:cubicBezTo>
                    <a:pt x="19104" y="4534"/>
                    <a:pt x="19058" y="4538"/>
                    <a:pt x="19012" y="4538"/>
                  </a:cubicBezTo>
                  <a:cubicBezTo>
                    <a:pt x="18407" y="4538"/>
                    <a:pt x="17810" y="3721"/>
                    <a:pt x="17810" y="3720"/>
                  </a:cubicBezTo>
                  <a:lnTo>
                    <a:pt x="17810" y="3720"/>
                  </a:lnTo>
                  <a:cubicBezTo>
                    <a:pt x="17810" y="3721"/>
                    <a:pt x="18080" y="5472"/>
                    <a:pt x="17163" y="5741"/>
                  </a:cubicBezTo>
                  <a:cubicBezTo>
                    <a:pt x="17057" y="5772"/>
                    <a:pt x="16964" y="5786"/>
                    <a:pt x="16881" y="5786"/>
                  </a:cubicBezTo>
                  <a:cubicBezTo>
                    <a:pt x="16249" y="5786"/>
                    <a:pt x="16258" y="4975"/>
                    <a:pt x="16258" y="4975"/>
                  </a:cubicBezTo>
                  <a:lnTo>
                    <a:pt x="16258" y="4975"/>
                  </a:lnTo>
                  <a:cubicBezTo>
                    <a:pt x="16258" y="4975"/>
                    <a:pt x="15773" y="6051"/>
                    <a:pt x="14982" y="6051"/>
                  </a:cubicBezTo>
                  <a:cubicBezTo>
                    <a:pt x="14941" y="6051"/>
                    <a:pt x="14900" y="6048"/>
                    <a:pt x="14858" y="6042"/>
                  </a:cubicBezTo>
                  <a:cubicBezTo>
                    <a:pt x="14360" y="5972"/>
                    <a:pt x="14332" y="5663"/>
                    <a:pt x="14398" y="5414"/>
                  </a:cubicBezTo>
                  <a:lnTo>
                    <a:pt x="14398" y="5414"/>
                  </a:lnTo>
                  <a:cubicBezTo>
                    <a:pt x="14111" y="6032"/>
                    <a:pt x="13433" y="7305"/>
                    <a:pt x="12646" y="7537"/>
                  </a:cubicBezTo>
                  <a:cubicBezTo>
                    <a:pt x="12512" y="7576"/>
                    <a:pt x="12393" y="7593"/>
                    <a:pt x="12287" y="7593"/>
                  </a:cubicBezTo>
                  <a:cubicBezTo>
                    <a:pt x="11557" y="7593"/>
                    <a:pt x="11424" y="6793"/>
                    <a:pt x="11424" y="6793"/>
                  </a:cubicBezTo>
                  <a:cubicBezTo>
                    <a:pt x="11424" y="6793"/>
                    <a:pt x="11190" y="7613"/>
                    <a:pt x="10286" y="7785"/>
                  </a:cubicBezTo>
                  <a:cubicBezTo>
                    <a:pt x="10154" y="7810"/>
                    <a:pt x="10040" y="7820"/>
                    <a:pt x="9941" y="7820"/>
                  </a:cubicBezTo>
                  <a:cubicBezTo>
                    <a:pt x="9367" y="7820"/>
                    <a:pt x="9323" y="7457"/>
                    <a:pt x="9323" y="7457"/>
                  </a:cubicBezTo>
                  <a:lnTo>
                    <a:pt x="9323" y="7457"/>
                  </a:lnTo>
                  <a:cubicBezTo>
                    <a:pt x="9323" y="7457"/>
                    <a:pt x="9337" y="8297"/>
                    <a:pt x="8345" y="8660"/>
                  </a:cubicBezTo>
                  <a:cubicBezTo>
                    <a:pt x="8167" y="8725"/>
                    <a:pt x="8007" y="8752"/>
                    <a:pt x="7866" y="8752"/>
                  </a:cubicBezTo>
                  <a:cubicBezTo>
                    <a:pt x="7225" y="8752"/>
                    <a:pt x="6960" y="8198"/>
                    <a:pt x="6960" y="8198"/>
                  </a:cubicBezTo>
                  <a:cubicBezTo>
                    <a:pt x="6960" y="8198"/>
                    <a:pt x="6768" y="9171"/>
                    <a:pt x="5604" y="9419"/>
                  </a:cubicBezTo>
                  <a:cubicBezTo>
                    <a:pt x="5481" y="9445"/>
                    <a:pt x="5375" y="9457"/>
                    <a:pt x="5285" y="9457"/>
                  </a:cubicBezTo>
                  <a:cubicBezTo>
                    <a:pt x="4517" y="9457"/>
                    <a:pt x="4830" y="8613"/>
                    <a:pt x="4830" y="8613"/>
                  </a:cubicBezTo>
                  <a:lnTo>
                    <a:pt x="4830" y="8613"/>
                  </a:lnTo>
                  <a:cubicBezTo>
                    <a:pt x="4830" y="8613"/>
                    <a:pt x="4281" y="9095"/>
                    <a:pt x="3541" y="9095"/>
                  </a:cubicBezTo>
                  <a:cubicBezTo>
                    <a:pt x="3320" y="9095"/>
                    <a:pt x="3082" y="9052"/>
                    <a:pt x="2837" y="8940"/>
                  </a:cubicBezTo>
                  <a:cubicBezTo>
                    <a:pt x="1768" y="8455"/>
                    <a:pt x="3440" y="6768"/>
                    <a:pt x="3440" y="6768"/>
                  </a:cubicBezTo>
                  <a:lnTo>
                    <a:pt x="3440" y="6768"/>
                  </a:lnTo>
                  <a:cubicBezTo>
                    <a:pt x="3440" y="6768"/>
                    <a:pt x="3438" y="6768"/>
                    <a:pt x="3434" y="6768"/>
                  </a:cubicBezTo>
                  <a:cubicBezTo>
                    <a:pt x="3348" y="6768"/>
                    <a:pt x="2390" y="6754"/>
                    <a:pt x="1509" y="6162"/>
                  </a:cubicBezTo>
                  <a:cubicBezTo>
                    <a:pt x="1125" y="5904"/>
                    <a:pt x="1084" y="5684"/>
                    <a:pt x="1166" y="5514"/>
                  </a:cubicBezTo>
                  <a:lnTo>
                    <a:pt x="1166" y="5514"/>
                  </a:lnTo>
                  <a:cubicBezTo>
                    <a:pt x="1014" y="5615"/>
                    <a:pt x="882" y="5747"/>
                    <a:pt x="822" y="5920"/>
                  </a:cubicBezTo>
                  <a:cubicBezTo>
                    <a:pt x="633" y="6460"/>
                    <a:pt x="1320" y="6659"/>
                    <a:pt x="1320" y="6659"/>
                  </a:cubicBezTo>
                  <a:cubicBezTo>
                    <a:pt x="1320" y="6659"/>
                    <a:pt x="6" y="6851"/>
                    <a:pt x="2" y="7686"/>
                  </a:cubicBezTo>
                  <a:cubicBezTo>
                    <a:pt x="0" y="8522"/>
                    <a:pt x="1374" y="8623"/>
                    <a:pt x="1374" y="8623"/>
                  </a:cubicBezTo>
                  <a:cubicBezTo>
                    <a:pt x="1374" y="8623"/>
                    <a:pt x="184" y="9256"/>
                    <a:pt x="244" y="9945"/>
                  </a:cubicBezTo>
                  <a:cubicBezTo>
                    <a:pt x="290" y="10485"/>
                    <a:pt x="1072" y="10542"/>
                    <a:pt x="1405" y="10542"/>
                  </a:cubicBezTo>
                  <a:cubicBezTo>
                    <a:pt x="1496" y="10542"/>
                    <a:pt x="1554" y="10538"/>
                    <a:pt x="1554" y="10538"/>
                  </a:cubicBezTo>
                  <a:lnTo>
                    <a:pt x="1554" y="10538"/>
                  </a:lnTo>
                  <a:cubicBezTo>
                    <a:pt x="1554" y="10538"/>
                    <a:pt x="740" y="10880"/>
                    <a:pt x="800" y="11420"/>
                  </a:cubicBezTo>
                  <a:cubicBezTo>
                    <a:pt x="861" y="11960"/>
                    <a:pt x="2112" y="12211"/>
                    <a:pt x="2112" y="12211"/>
                  </a:cubicBezTo>
                  <a:cubicBezTo>
                    <a:pt x="2112" y="12211"/>
                    <a:pt x="1470" y="12781"/>
                    <a:pt x="1733" y="13093"/>
                  </a:cubicBezTo>
                  <a:cubicBezTo>
                    <a:pt x="4985" y="13105"/>
                    <a:pt x="20058" y="13165"/>
                    <a:pt x="20058" y="13165"/>
                  </a:cubicBezTo>
                  <a:cubicBezTo>
                    <a:pt x="20085" y="13165"/>
                    <a:pt x="20113" y="13165"/>
                    <a:pt x="20139" y="13165"/>
                  </a:cubicBezTo>
                  <a:cubicBezTo>
                    <a:pt x="24231" y="13165"/>
                    <a:pt x="22785" y="11898"/>
                    <a:pt x="22785" y="11898"/>
                  </a:cubicBezTo>
                  <a:cubicBezTo>
                    <a:pt x="22785" y="11898"/>
                    <a:pt x="23942" y="11607"/>
                    <a:pt x="23883" y="10920"/>
                  </a:cubicBezTo>
                  <a:cubicBezTo>
                    <a:pt x="23851" y="10547"/>
                    <a:pt x="23597" y="10461"/>
                    <a:pt x="23371" y="10461"/>
                  </a:cubicBezTo>
                  <a:cubicBezTo>
                    <a:pt x="23180" y="10461"/>
                    <a:pt x="23009" y="10522"/>
                    <a:pt x="23009" y="10522"/>
                  </a:cubicBezTo>
                  <a:cubicBezTo>
                    <a:pt x="23009" y="10522"/>
                    <a:pt x="23825" y="9690"/>
                    <a:pt x="23014" y="9344"/>
                  </a:cubicBezTo>
                  <a:cubicBezTo>
                    <a:pt x="22376" y="9072"/>
                    <a:pt x="21970" y="9042"/>
                    <a:pt x="21825" y="9042"/>
                  </a:cubicBezTo>
                  <a:cubicBezTo>
                    <a:pt x="21785" y="9042"/>
                    <a:pt x="21765" y="9044"/>
                    <a:pt x="21765" y="9044"/>
                  </a:cubicBezTo>
                  <a:cubicBezTo>
                    <a:pt x="21765" y="9044"/>
                    <a:pt x="24521" y="7779"/>
                    <a:pt x="24525" y="6795"/>
                  </a:cubicBezTo>
                  <a:cubicBezTo>
                    <a:pt x="24529" y="5813"/>
                    <a:pt x="24030" y="5467"/>
                    <a:pt x="24030" y="5467"/>
                  </a:cubicBezTo>
                  <a:cubicBezTo>
                    <a:pt x="24030" y="5467"/>
                    <a:pt x="25221" y="4734"/>
                    <a:pt x="24661" y="3947"/>
                  </a:cubicBezTo>
                  <a:cubicBezTo>
                    <a:pt x="24100" y="3158"/>
                    <a:pt x="23038" y="3105"/>
                    <a:pt x="23038" y="3105"/>
                  </a:cubicBezTo>
                  <a:cubicBezTo>
                    <a:pt x="23038" y="3105"/>
                    <a:pt x="23915" y="2666"/>
                    <a:pt x="23604" y="2076"/>
                  </a:cubicBezTo>
                  <a:cubicBezTo>
                    <a:pt x="23448" y="1778"/>
                    <a:pt x="23212" y="1704"/>
                    <a:pt x="23016" y="1704"/>
                  </a:cubicBezTo>
                  <a:cubicBezTo>
                    <a:pt x="22822" y="1704"/>
                    <a:pt x="22667" y="1777"/>
                    <a:pt x="22667" y="1777"/>
                  </a:cubicBezTo>
                  <a:cubicBezTo>
                    <a:pt x="22667" y="1777"/>
                    <a:pt x="23734" y="1240"/>
                    <a:pt x="23173" y="453"/>
                  </a:cubicBezTo>
                  <a:cubicBezTo>
                    <a:pt x="23018" y="235"/>
                    <a:pt x="22814" y="92"/>
                    <a:pt x="22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9" name="Google Shape;1319;p31"/>
            <p:cNvSpPr/>
            <p:nvPr/>
          </p:nvSpPr>
          <p:spPr>
            <a:xfrm>
              <a:off x="151837" y="1761195"/>
              <a:ext cx="1136206" cy="593083"/>
            </a:xfrm>
            <a:custGeom>
              <a:avLst/>
              <a:gdLst/>
              <a:ahLst/>
              <a:cxnLst/>
              <a:rect l="l" t="t" r="r" b="b"/>
              <a:pathLst>
                <a:path w="25221" h="13165" extrusionOk="0">
                  <a:moveTo>
                    <a:pt x="22603" y="1"/>
                  </a:moveTo>
                  <a:lnTo>
                    <a:pt x="22603" y="1"/>
                  </a:lnTo>
                  <a:cubicBezTo>
                    <a:pt x="22769" y="87"/>
                    <a:pt x="23125" y="329"/>
                    <a:pt x="22924" y="738"/>
                  </a:cubicBezTo>
                  <a:cubicBezTo>
                    <a:pt x="22666" y="1260"/>
                    <a:pt x="21775" y="1334"/>
                    <a:pt x="21775" y="1334"/>
                  </a:cubicBezTo>
                  <a:cubicBezTo>
                    <a:pt x="21775" y="1334"/>
                    <a:pt x="22313" y="2020"/>
                    <a:pt x="21649" y="2756"/>
                  </a:cubicBezTo>
                  <a:cubicBezTo>
                    <a:pt x="21253" y="3193"/>
                    <a:pt x="20660" y="3282"/>
                    <a:pt x="20244" y="3282"/>
                  </a:cubicBezTo>
                  <a:cubicBezTo>
                    <a:pt x="19961" y="3282"/>
                    <a:pt x="19761" y="3241"/>
                    <a:pt x="19761" y="3241"/>
                  </a:cubicBezTo>
                  <a:lnTo>
                    <a:pt x="19761" y="3241"/>
                  </a:lnTo>
                  <a:cubicBezTo>
                    <a:pt x="19761" y="3241"/>
                    <a:pt x="19798" y="4380"/>
                    <a:pt x="19149" y="4524"/>
                  </a:cubicBezTo>
                  <a:cubicBezTo>
                    <a:pt x="19104" y="4534"/>
                    <a:pt x="19058" y="4538"/>
                    <a:pt x="19012" y="4538"/>
                  </a:cubicBezTo>
                  <a:cubicBezTo>
                    <a:pt x="18407" y="4538"/>
                    <a:pt x="17810" y="3721"/>
                    <a:pt x="17810" y="3720"/>
                  </a:cubicBezTo>
                  <a:lnTo>
                    <a:pt x="17810" y="3720"/>
                  </a:lnTo>
                  <a:cubicBezTo>
                    <a:pt x="17810" y="3721"/>
                    <a:pt x="18080" y="5472"/>
                    <a:pt x="17163" y="5741"/>
                  </a:cubicBezTo>
                  <a:cubicBezTo>
                    <a:pt x="17057" y="5772"/>
                    <a:pt x="16964" y="5786"/>
                    <a:pt x="16881" y="5786"/>
                  </a:cubicBezTo>
                  <a:cubicBezTo>
                    <a:pt x="16249" y="5786"/>
                    <a:pt x="16258" y="4975"/>
                    <a:pt x="16258" y="4975"/>
                  </a:cubicBezTo>
                  <a:lnTo>
                    <a:pt x="16258" y="4975"/>
                  </a:lnTo>
                  <a:cubicBezTo>
                    <a:pt x="16258" y="4975"/>
                    <a:pt x="15773" y="6051"/>
                    <a:pt x="14982" y="6051"/>
                  </a:cubicBezTo>
                  <a:cubicBezTo>
                    <a:pt x="14941" y="6051"/>
                    <a:pt x="14900" y="6048"/>
                    <a:pt x="14858" y="6042"/>
                  </a:cubicBezTo>
                  <a:cubicBezTo>
                    <a:pt x="14360" y="5972"/>
                    <a:pt x="14332" y="5663"/>
                    <a:pt x="14398" y="5414"/>
                  </a:cubicBezTo>
                  <a:lnTo>
                    <a:pt x="14398" y="5414"/>
                  </a:lnTo>
                  <a:cubicBezTo>
                    <a:pt x="14111" y="6032"/>
                    <a:pt x="13433" y="7305"/>
                    <a:pt x="12646" y="7537"/>
                  </a:cubicBezTo>
                  <a:cubicBezTo>
                    <a:pt x="12512" y="7576"/>
                    <a:pt x="12393" y="7593"/>
                    <a:pt x="12287" y="7593"/>
                  </a:cubicBezTo>
                  <a:cubicBezTo>
                    <a:pt x="11557" y="7593"/>
                    <a:pt x="11424" y="6793"/>
                    <a:pt x="11424" y="6793"/>
                  </a:cubicBezTo>
                  <a:cubicBezTo>
                    <a:pt x="11424" y="6793"/>
                    <a:pt x="11190" y="7613"/>
                    <a:pt x="10286" y="7785"/>
                  </a:cubicBezTo>
                  <a:cubicBezTo>
                    <a:pt x="10154" y="7810"/>
                    <a:pt x="10040" y="7820"/>
                    <a:pt x="9941" y="7820"/>
                  </a:cubicBezTo>
                  <a:cubicBezTo>
                    <a:pt x="9367" y="7820"/>
                    <a:pt x="9323" y="7457"/>
                    <a:pt x="9323" y="7457"/>
                  </a:cubicBezTo>
                  <a:lnTo>
                    <a:pt x="9323" y="7457"/>
                  </a:lnTo>
                  <a:cubicBezTo>
                    <a:pt x="9323" y="7457"/>
                    <a:pt x="9337" y="8297"/>
                    <a:pt x="8345" y="8660"/>
                  </a:cubicBezTo>
                  <a:cubicBezTo>
                    <a:pt x="8167" y="8725"/>
                    <a:pt x="8007" y="8752"/>
                    <a:pt x="7866" y="8752"/>
                  </a:cubicBezTo>
                  <a:cubicBezTo>
                    <a:pt x="7225" y="8752"/>
                    <a:pt x="6960" y="8198"/>
                    <a:pt x="6960" y="8198"/>
                  </a:cubicBezTo>
                  <a:cubicBezTo>
                    <a:pt x="6960" y="8198"/>
                    <a:pt x="6768" y="9171"/>
                    <a:pt x="5604" y="9419"/>
                  </a:cubicBezTo>
                  <a:cubicBezTo>
                    <a:pt x="5481" y="9445"/>
                    <a:pt x="5375" y="9457"/>
                    <a:pt x="5285" y="9457"/>
                  </a:cubicBezTo>
                  <a:cubicBezTo>
                    <a:pt x="4517" y="9457"/>
                    <a:pt x="4830" y="8613"/>
                    <a:pt x="4830" y="8613"/>
                  </a:cubicBezTo>
                  <a:lnTo>
                    <a:pt x="4830" y="8613"/>
                  </a:lnTo>
                  <a:cubicBezTo>
                    <a:pt x="4830" y="8613"/>
                    <a:pt x="4281" y="9095"/>
                    <a:pt x="3541" y="9095"/>
                  </a:cubicBezTo>
                  <a:cubicBezTo>
                    <a:pt x="3320" y="9095"/>
                    <a:pt x="3082" y="9052"/>
                    <a:pt x="2837" y="8940"/>
                  </a:cubicBezTo>
                  <a:cubicBezTo>
                    <a:pt x="1768" y="8455"/>
                    <a:pt x="3440" y="6768"/>
                    <a:pt x="3440" y="6768"/>
                  </a:cubicBezTo>
                  <a:lnTo>
                    <a:pt x="3440" y="6768"/>
                  </a:lnTo>
                  <a:cubicBezTo>
                    <a:pt x="3440" y="6768"/>
                    <a:pt x="3438" y="6768"/>
                    <a:pt x="3434" y="6768"/>
                  </a:cubicBezTo>
                  <a:cubicBezTo>
                    <a:pt x="3348" y="6768"/>
                    <a:pt x="2390" y="6754"/>
                    <a:pt x="1509" y="6162"/>
                  </a:cubicBezTo>
                  <a:cubicBezTo>
                    <a:pt x="1125" y="5904"/>
                    <a:pt x="1084" y="5684"/>
                    <a:pt x="1166" y="5514"/>
                  </a:cubicBezTo>
                  <a:lnTo>
                    <a:pt x="1166" y="5514"/>
                  </a:lnTo>
                  <a:cubicBezTo>
                    <a:pt x="1014" y="5615"/>
                    <a:pt x="882" y="5747"/>
                    <a:pt x="822" y="5920"/>
                  </a:cubicBezTo>
                  <a:cubicBezTo>
                    <a:pt x="633" y="6460"/>
                    <a:pt x="1320" y="6659"/>
                    <a:pt x="1320" y="6659"/>
                  </a:cubicBezTo>
                  <a:cubicBezTo>
                    <a:pt x="1320" y="6659"/>
                    <a:pt x="6" y="6851"/>
                    <a:pt x="2" y="7686"/>
                  </a:cubicBezTo>
                  <a:cubicBezTo>
                    <a:pt x="0" y="8522"/>
                    <a:pt x="1374" y="8623"/>
                    <a:pt x="1374" y="8623"/>
                  </a:cubicBezTo>
                  <a:cubicBezTo>
                    <a:pt x="1374" y="8623"/>
                    <a:pt x="184" y="9256"/>
                    <a:pt x="244" y="9945"/>
                  </a:cubicBezTo>
                  <a:cubicBezTo>
                    <a:pt x="290" y="10485"/>
                    <a:pt x="1072" y="10542"/>
                    <a:pt x="1405" y="10542"/>
                  </a:cubicBezTo>
                  <a:cubicBezTo>
                    <a:pt x="1496" y="10542"/>
                    <a:pt x="1554" y="10538"/>
                    <a:pt x="1554" y="10538"/>
                  </a:cubicBezTo>
                  <a:lnTo>
                    <a:pt x="1554" y="10538"/>
                  </a:lnTo>
                  <a:cubicBezTo>
                    <a:pt x="1554" y="10538"/>
                    <a:pt x="740" y="10880"/>
                    <a:pt x="800" y="11420"/>
                  </a:cubicBezTo>
                  <a:cubicBezTo>
                    <a:pt x="861" y="11960"/>
                    <a:pt x="2112" y="12211"/>
                    <a:pt x="2112" y="12211"/>
                  </a:cubicBezTo>
                  <a:cubicBezTo>
                    <a:pt x="2112" y="12211"/>
                    <a:pt x="1470" y="12781"/>
                    <a:pt x="1733" y="13093"/>
                  </a:cubicBezTo>
                  <a:cubicBezTo>
                    <a:pt x="4985" y="13105"/>
                    <a:pt x="20058" y="13165"/>
                    <a:pt x="20058" y="13165"/>
                  </a:cubicBezTo>
                  <a:cubicBezTo>
                    <a:pt x="20085" y="13165"/>
                    <a:pt x="20113" y="13165"/>
                    <a:pt x="20139" y="13165"/>
                  </a:cubicBezTo>
                  <a:cubicBezTo>
                    <a:pt x="24231" y="13165"/>
                    <a:pt x="22785" y="11898"/>
                    <a:pt x="22785" y="11898"/>
                  </a:cubicBezTo>
                  <a:cubicBezTo>
                    <a:pt x="22785" y="11898"/>
                    <a:pt x="23942" y="11607"/>
                    <a:pt x="23883" y="10920"/>
                  </a:cubicBezTo>
                  <a:cubicBezTo>
                    <a:pt x="23851" y="10547"/>
                    <a:pt x="23597" y="10461"/>
                    <a:pt x="23371" y="10461"/>
                  </a:cubicBezTo>
                  <a:cubicBezTo>
                    <a:pt x="23180" y="10461"/>
                    <a:pt x="23009" y="10522"/>
                    <a:pt x="23009" y="10522"/>
                  </a:cubicBezTo>
                  <a:cubicBezTo>
                    <a:pt x="23009" y="10522"/>
                    <a:pt x="23825" y="9690"/>
                    <a:pt x="23014" y="9344"/>
                  </a:cubicBezTo>
                  <a:cubicBezTo>
                    <a:pt x="22376" y="9072"/>
                    <a:pt x="21970" y="9042"/>
                    <a:pt x="21825" y="9042"/>
                  </a:cubicBezTo>
                  <a:cubicBezTo>
                    <a:pt x="21785" y="9042"/>
                    <a:pt x="21765" y="9044"/>
                    <a:pt x="21765" y="9044"/>
                  </a:cubicBezTo>
                  <a:cubicBezTo>
                    <a:pt x="21765" y="9044"/>
                    <a:pt x="24521" y="7779"/>
                    <a:pt x="24525" y="6795"/>
                  </a:cubicBezTo>
                  <a:cubicBezTo>
                    <a:pt x="24529" y="5813"/>
                    <a:pt x="24030" y="5467"/>
                    <a:pt x="24030" y="5467"/>
                  </a:cubicBezTo>
                  <a:cubicBezTo>
                    <a:pt x="24030" y="5467"/>
                    <a:pt x="25221" y="4734"/>
                    <a:pt x="24661" y="3947"/>
                  </a:cubicBezTo>
                  <a:cubicBezTo>
                    <a:pt x="24100" y="3158"/>
                    <a:pt x="23038" y="3105"/>
                    <a:pt x="23038" y="3105"/>
                  </a:cubicBezTo>
                  <a:cubicBezTo>
                    <a:pt x="23038" y="3105"/>
                    <a:pt x="23915" y="2666"/>
                    <a:pt x="23604" y="2076"/>
                  </a:cubicBezTo>
                  <a:cubicBezTo>
                    <a:pt x="23448" y="1778"/>
                    <a:pt x="23212" y="1704"/>
                    <a:pt x="23016" y="1704"/>
                  </a:cubicBezTo>
                  <a:cubicBezTo>
                    <a:pt x="22822" y="1704"/>
                    <a:pt x="22667" y="1777"/>
                    <a:pt x="22667" y="1777"/>
                  </a:cubicBezTo>
                  <a:cubicBezTo>
                    <a:pt x="22667" y="1777"/>
                    <a:pt x="23734" y="1240"/>
                    <a:pt x="23173" y="453"/>
                  </a:cubicBezTo>
                  <a:cubicBezTo>
                    <a:pt x="23018" y="235"/>
                    <a:pt x="22814" y="92"/>
                    <a:pt x="22603" y="1"/>
                  </a:cubicBezTo>
                  <a:close/>
                </a:path>
              </a:pathLst>
            </a:custGeom>
            <a:solidFill>
              <a:srgbClr val="6E8A61">
                <a:alpha val="55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11">
  <p:cSld name="Title only 11">
    <p:spTree>
      <p:nvGrpSpPr>
        <p:cNvPr id="1" name="Shape 1320"/>
        <p:cNvGrpSpPr/>
        <p:nvPr/>
      </p:nvGrpSpPr>
      <p:grpSpPr>
        <a:xfrm>
          <a:off x="0" y="0"/>
          <a:ext cx="0" cy="0"/>
          <a:chOff x="0" y="0"/>
          <a:chExt cx="0" cy="0"/>
        </a:xfrm>
      </p:grpSpPr>
      <p:grpSp>
        <p:nvGrpSpPr>
          <p:cNvPr id="1321" name="Google Shape;1321;p32"/>
          <p:cNvGrpSpPr/>
          <p:nvPr/>
        </p:nvGrpSpPr>
        <p:grpSpPr>
          <a:xfrm>
            <a:off x="-807700" y="-150494"/>
            <a:ext cx="11108498" cy="7146738"/>
            <a:chOff x="-807700" y="-150494"/>
            <a:chExt cx="11108498" cy="7146738"/>
          </a:xfrm>
        </p:grpSpPr>
        <p:sp>
          <p:nvSpPr>
            <p:cNvPr id="1322" name="Google Shape;1322;p32"/>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3" name="Google Shape;1323;p32"/>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4" name="Google Shape;1324;p32"/>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325" name="Google Shape;1325;p32"/>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1326" name="Google Shape;1326;p32"/>
          <p:cNvSpPr/>
          <p:nvPr/>
        </p:nvSpPr>
        <p:spPr>
          <a:xfrm>
            <a:off x="-149425" y="4225348"/>
            <a:ext cx="4141526" cy="976901"/>
          </a:xfrm>
          <a:custGeom>
            <a:avLst/>
            <a:gdLst/>
            <a:ahLst/>
            <a:cxnLst/>
            <a:rect l="l" t="t" r="r" b="b"/>
            <a:pathLst>
              <a:path w="15647" h="4270" extrusionOk="0">
                <a:moveTo>
                  <a:pt x="324" y="1"/>
                </a:moveTo>
                <a:cubicBezTo>
                  <a:pt x="210" y="1"/>
                  <a:pt x="102" y="4"/>
                  <a:pt x="0" y="12"/>
                </a:cubicBezTo>
                <a:lnTo>
                  <a:pt x="78" y="4269"/>
                </a:lnTo>
                <a:lnTo>
                  <a:pt x="15647" y="4244"/>
                </a:lnTo>
                <a:cubicBezTo>
                  <a:pt x="15647" y="4244"/>
                  <a:pt x="4213" y="1"/>
                  <a:pt x="324"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327" name="Google Shape;1327;p32"/>
          <p:cNvGrpSpPr/>
          <p:nvPr/>
        </p:nvGrpSpPr>
        <p:grpSpPr>
          <a:xfrm>
            <a:off x="-554825" y="2571744"/>
            <a:ext cx="1274819" cy="1825822"/>
            <a:chOff x="4231075" y="2556050"/>
            <a:chExt cx="494250" cy="707875"/>
          </a:xfrm>
        </p:grpSpPr>
        <p:sp>
          <p:nvSpPr>
            <p:cNvPr id="1328" name="Google Shape;1328;p32"/>
            <p:cNvSpPr/>
            <p:nvPr/>
          </p:nvSpPr>
          <p:spPr>
            <a:xfrm>
              <a:off x="4475125" y="2847175"/>
              <a:ext cx="29250" cy="416750"/>
            </a:xfrm>
            <a:custGeom>
              <a:avLst/>
              <a:gdLst/>
              <a:ahLst/>
              <a:cxnLst/>
              <a:rect l="l" t="t" r="r" b="b"/>
              <a:pathLst>
                <a:path w="1170" h="16670" extrusionOk="0">
                  <a:moveTo>
                    <a:pt x="234" y="0"/>
                  </a:moveTo>
                  <a:cubicBezTo>
                    <a:pt x="234" y="1"/>
                    <a:pt x="795" y="9614"/>
                    <a:pt x="0" y="16475"/>
                  </a:cubicBezTo>
                  <a:lnTo>
                    <a:pt x="1123" y="16669"/>
                  </a:lnTo>
                  <a:cubicBezTo>
                    <a:pt x="282" y="11162"/>
                    <a:pt x="1169" y="774"/>
                    <a:pt x="1169" y="774"/>
                  </a:cubicBezTo>
                  <a:lnTo>
                    <a:pt x="2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9" name="Google Shape;1329;p32"/>
            <p:cNvSpPr/>
            <p:nvPr/>
          </p:nvSpPr>
          <p:spPr>
            <a:xfrm>
              <a:off x="4235150" y="2561500"/>
              <a:ext cx="490175" cy="463350"/>
            </a:xfrm>
            <a:custGeom>
              <a:avLst/>
              <a:gdLst/>
              <a:ahLst/>
              <a:cxnLst/>
              <a:rect l="l" t="t" r="r" b="b"/>
              <a:pathLst>
                <a:path w="19607" h="18534" extrusionOk="0">
                  <a:moveTo>
                    <a:pt x="10504" y="0"/>
                  </a:moveTo>
                  <a:cubicBezTo>
                    <a:pt x="9136" y="0"/>
                    <a:pt x="7642" y="152"/>
                    <a:pt x="6102" y="502"/>
                  </a:cubicBezTo>
                  <a:cubicBezTo>
                    <a:pt x="5237" y="698"/>
                    <a:pt x="4429" y="1134"/>
                    <a:pt x="3779" y="1707"/>
                  </a:cubicBezTo>
                  <a:cubicBezTo>
                    <a:pt x="3127" y="2278"/>
                    <a:pt x="2706" y="3147"/>
                    <a:pt x="2953" y="3899"/>
                  </a:cubicBezTo>
                  <a:cubicBezTo>
                    <a:pt x="2371" y="4028"/>
                    <a:pt x="1876" y="4432"/>
                    <a:pt x="1538" y="4898"/>
                  </a:cubicBezTo>
                  <a:cubicBezTo>
                    <a:pt x="1198" y="5365"/>
                    <a:pt x="995" y="5895"/>
                    <a:pt x="792" y="6419"/>
                  </a:cubicBezTo>
                  <a:cubicBezTo>
                    <a:pt x="400" y="7442"/>
                    <a:pt x="1" y="8516"/>
                    <a:pt x="174" y="9554"/>
                  </a:cubicBezTo>
                  <a:cubicBezTo>
                    <a:pt x="291" y="10268"/>
                    <a:pt x="671" y="10905"/>
                    <a:pt x="1055" y="11521"/>
                  </a:cubicBezTo>
                  <a:cubicBezTo>
                    <a:pt x="1725" y="12596"/>
                    <a:pt x="2478" y="13700"/>
                    <a:pt x="3680" y="14267"/>
                  </a:cubicBezTo>
                  <a:cubicBezTo>
                    <a:pt x="3573" y="14284"/>
                    <a:pt x="3472" y="14345"/>
                    <a:pt x="3410" y="14429"/>
                  </a:cubicBezTo>
                  <a:cubicBezTo>
                    <a:pt x="3279" y="15832"/>
                    <a:pt x="4085" y="17215"/>
                    <a:pt x="5401" y="17844"/>
                  </a:cubicBezTo>
                  <a:cubicBezTo>
                    <a:pt x="5928" y="18095"/>
                    <a:pt x="6519" y="18231"/>
                    <a:pt x="7116" y="18320"/>
                  </a:cubicBezTo>
                  <a:cubicBezTo>
                    <a:pt x="7343" y="18353"/>
                    <a:pt x="7584" y="18375"/>
                    <a:pt x="7826" y="18375"/>
                  </a:cubicBezTo>
                  <a:cubicBezTo>
                    <a:pt x="8317" y="18375"/>
                    <a:pt x="8807" y="18285"/>
                    <a:pt x="9174" y="18025"/>
                  </a:cubicBezTo>
                  <a:cubicBezTo>
                    <a:pt x="9610" y="18365"/>
                    <a:pt x="10223" y="18534"/>
                    <a:pt x="10843" y="18534"/>
                  </a:cubicBezTo>
                  <a:cubicBezTo>
                    <a:pt x="11049" y="18534"/>
                    <a:pt x="11256" y="18515"/>
                    <a:pt x="11458" y="18478"/>
                  </a:cubicBezTo>
                  <a:cubicBezTo>
                    <a:pt x="12103" y="18359"/>
                    <a:pt x="12812" y="17990"/>
                    <a:pt x="12930" y="17394"/>
                  </a:cubicBezTo>
                  <a:cubicBezTo>
                    <a:pt x="13034" y="17512"/>
                    <a:pt x="13278" y="17569"/>
                    <a:pt x="13601" y="17569"/>
                  </a:cubicBezTo>
                  <a:cubicBezTo>
                    <a:pt x="14299" y="17569"/>
                    <a:pt x="15364" y="17299"/>
                    <a:pt x="16163" y="16787"/>
                  </a:cubicBezTo>
                  <a:cubicBezTo>
                    <a:pt x="18109" y="15539"/>
                    <a:pt x="18970" y="12985"/>
                    <a:pt x="17974" y="11143"/>
                  </a:cubicBezTo>
                  <a:cubicBezTo>
                    <a:pt x="18229" y="11132"/>
                    <a:pt x="18472" y="10935"/>
                    <a:pt x="18519" y="10703"/>
                  </a:cubicBezTo>
                  <a:cubicBezTo>
                    <a:pt x="18564" y="10739"/>
                    <a:pt x="18621" y="10755"/>
                    <a:pt x="18681" y="10755"/>
                  </a:cubicBezTo>
                  <a:cubicBezTo>
                    <a:pt x="18791" y="10755"/>
                    <a:pt x="18911" y="10702"/>
                    <a:pt x="18988" y="10620"/>
                  </a:cubicBezTo>
                  <a:cubicBezTo>
                    <a:pt x="19106" y="10493"/>
                    <a:pt x="19147" y="10325"/>
                    <a:pt x="19175" y="10163"/>
                  </a:cubicBezTo>
                  <a:cubicBezTo>
                    <a:pt x="19607" y="7825"/>
                    <a:pt x="18764" y="5394"/>
                    <a:pt x="16978" y="3827"/>
                  </a:cubicBezTo>
                  <a:cubicBezTo>
                    <a:pt x="16822" y="3691"/>
                    <a:pt x="16637" y="3553"/>
                    <a:pt x="16416" y="3553"/>
                  </a:cubicBezTo>
                  <a:cubicBezTo>
                    <a:pt x="16406" y="3553"/>
                    <a:pt x="16396" y="3554"/>
                    <a:pt x="16385" y="3554"/>
                  </a:cubicBezTo>
                  <a:cubicBezTo>
                    <a:pt x="16596" y="3488"/>
                    <a:pt x="17025" y="3306"/>
                    <a:pt x="17143" y="3021"/>
                  </a:cubicBezTo>
                  <a:cubicBezTo>
                    <a:pt x="17782" y="1467"/>
                    <a:pt x="14755" y="0"/>
                    <a:pt x="105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0" name="Google Shape;1330;p32"/>
            <p:cNvSpPr/>
            <p:nvPr/>
          </p:nvSpPr>
          <p:spPr>
            <a:xfrm>
              <a:off x="4454400" y="2566575"/>
              <a:ext cx="221750" cy="116150"/>
            </a:xfrm>
            <a:custGeom>
              <a:avLst/>
              <a:gdLst/>
              <a:ahLst/>
              <a:cxnLst/>
              <a:rect l="l" t="t" r="r" b="b"/>
              <a:pathLst>
                <a:path w="8870" h="4646" extrusionOk="0">
                  <a:moveTo>
                    <a:pt x="4373" y="0"/>
                  </a:moveTo>
                  <a:cubicBezTo>
                    <a:pt x="4354" y="7"/>
                    <a:pt x="4334" y="10"/>
                    <a:pt x="4316" y="15"/>
                  </a:cubicBezTo>
                  <a:cubicBezTo>
                    <a:pt x="1698" y="726"/>
                    <a:pt x="1" y="2068"/>
                    <a:pt x="363" y="3169"/>
                  </a:cubicBezTo>
                  <a:cubicBezTo>
                    <a:pt x="657" y="4065"/>
                    <a:pt x="2246" y="4645"/>
                    <a:pt x="4390" y="4645"/>
                  </a:cubicBezTo>
                  <a:cubicBezTo>
                    <a:pt x="5190" y="4645"/>
                    <a:pt x="6066" y="4565"/>
                    <a:pt x="6982" y="4390"/>
                  </a:cubicBezTo>
                  <a:cubicBezTo>
                    <a:pt x="7556" y="4279"/>
                    <a:pt x="8094" y="4144"/>
                    <a:pt x="8589" y="3987"/>
                  </a:cubicBezTo>
                  <a:cubicBezTo>
                    <a:pt x="8468" y="3861"/>
                    <a:pt x="8342" y="3739"/>
                    <a:pt x="8210" y="3623"/>
                  </a:cubicBezTo>
                  <a:cubicBezTo>
                    <a:pt x="8054" y="3488"/>
                    <a:pt x="7870" y="3349"/>
                    <a:pt x="7649" y="3349"/>
                  </a:cubicBezTo>
                  <a:cubicBezTo>
                    <a:pt x="7638" y="3349"/>
                    <a:pt x="7627" y="3350"/>
                    <a:pt x="7616" y="3350"/>
                  </a:cubicBezTo>
                  <a:cubicBezTo>
                    <a:pt x="7827" y="3283"/>
                    <a:pt x="8257" y="3101"/>
                    <a:pt x="8374" y="2817"/>
                  </a:cubicBezTo>
                  <a:cubicBezTo>
                    <a:pt x="8870" y="1610"/>
                    <a:pt x="7154" y="457"/>
                    <a:pt x="4373"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1" name="Google Shape;1331;p32"/>
            <p:cNvSpPr/>
            <p:nvPr/>
          </p:nvSpPr>
          <p:spPr>
            <a:xfrm>
              <a:off x="4511525" y="2678150"/>
              <a:ext cx="203400" cy="231600"/>
            </a:xfrm>
            <a:custGeom>
              <a:avLst/>
              <a:gdLst/>
              <a:ahLst/>
              <a:cxnLst/>
              <a:rect l="l" t="t" r="r" b="b"/>
              <a:pathLst>
                <a:path w="8136" h="9264" extrusionOk="0">
                  <a:moveTo>
                    <a:pt x="1" y="0"/>
                  </a:moveTo>
                  <a:cubicBezTo>
                    <a:pt x="600" y="580"/>
                    <a:pt x="6395" y="5196"/>
                    <a:pt x="6088" y="8025"/>
                  </a:cubicBezTo>
                  <a:cubicBezTo>
                    <a:pt x="5989" y="8934"/>
                    <a:pt x="6223" y="9263"/>
                    <a:pt x="6552" y="9263"/>
                  </a:cubicBezTo>
                  <a:cubicBezTo>
                    <a:pt x="6776" y="9263"/>
                    <a:pt x="7044" y="9111"/>
                    <a:pt x="7280" y="8886"/>
                  </a:cubicBezTo>
                  <a:cubicBezTo>
                    <a:pt x="7417" y="8053"/>
                    <a:pt x="7313" y="7207"/>
                    <a:pt x="6919" y="6477"/>
                  </a:cubicBezTo>
                  <a:cubicBezTo>
                    <a:pt x="7174" y="6466"/>
                    <a:pt x="7417" y="6269"/>
                    <a:pt x="7464" y="6037"/>
                  </a:cubicBezTo>
                  <a:cubicBezTo>
                    <a:pt x="7509" y="6073"/>
                    <a:pt x="7566" y="6089"/>
                    <a:pt x="7626" y="6089"/>
                  </a:cubicBezTo>
                  <a:cubicBezTo>
                    <a:pt x="7736" y="6089"/>
                    <a:pt x="7856" y="6036"/>
                    <a:pt x="7933" y="5954"/>
                  </a:cubicBezTo>
                  <a:cubicBezTo>
                    <a:pt x="8051" y="5827"/>
                    <a:pt x="8135" y="5660"/>
                    <a:pt x="8120" y="5497"/>
                  </a:cubicBezTo>
                  <a:cubicBezTo>
                    <a:pt x="7961" y="3663"/>
                    <a:pt x="3546" y="139"/>
                    <a:pt x="1"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2" name="Google Shape;1332;p32"/>
            <p:cNvSpPr/>
            <p:nvPr/>
          </p:nvSpPr>
          <p:spPr>
            <a:xfrm>
              <a:off x="4384400" y="2865875"/>
              <a:ext cx="317725" cy="159000"/>
            </a:xfrm>
            <a:custGeom>
              <a:avLst/>
              <a:gdLst/>
              <a:ahLst/>
              <a:cxnLst/>
              <a:rect l="l" t="t" r="r" b="b"/>
              <a:pathLst>
                <a:path w="12709" h="6360" extrusionOk="0">
                  <a:moveTo>
                    <a:pt x="7882" y="0"/>
                  </a:moveTo>
                  <a:cubicBezTo>
                    <a:pt x="6378" y="0"/>
                    <a:pt x="4917" y="137"/>
                    <a:pt x="4293" y="157"/>
                  </a:cubicBezTo>
                  <a:cubicBezTo>
                    <a:pt x="1993" y="226"/>
                    <a:pt x="0" y="3454"/>
                    <a:pt x="1470" y="6183"/>
                  </a:cubicBezTo>
                  <a:cubicBezTo>
                    <a:pt x="1599" y="6194"/>
                    <a:pt x="1729" y="6200"/>
                    <a:pt x="1860" y="6200"/>
                  </a:cubicBezTo>
                  <a:cubicBezTo>
                    <a:pt x="2349" y="6200"/>
                    <a:pt x="2838" y="6111"/>
                    <a:pt x="3204" y="5851"/>
                  </a:cubicBezTo>
                  <a:cubicBezTo>
                    <a:pt x="3640" y="6191"/>
                    <a:pt x="4253" y="6360"/>
                    <a:pt x="4873" y="6360"/>
                  </a:cubicBezTo>
                  <a:cubicBezTo>
                    <a:pt x="5079" y="6360"/>
                    <a:pt x="5286" y="6341"/>
                    <a:pt x="5488" y="6304"/>
                  </a:cubicBezTo>
                  <a:cubicBezTo>
                    <a:pt x="6135" y="6186"/>
                    <a:pt x="6896" y="5939"/>
                    <a:pt x="7015" y="5344"/>
                  </a:cubicBezTo>
                  <a:cubicBezTo>
                    <a:pt x="7050" y="5417"/>
                    <a:pt x="7293" y="5477"/>
                    <a:pt x="7660" y="5477"/>
                  </a:cubicBezTo>
                  <a:cubicBezTo>
                    <a:pt x="8849" y="5477"/>
                    <a:pt x="11332" y="4846"/>
                    <a:pt x="12201" y="2002"/>
                  </a:cubicBezTo>
                  <a:cubicBezTo>
                    <a:pt x="12709" y="338"/>
                    <a:pt x="10243" y="0"/>
                    <a:pt x="7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3" name="Google Shape;1333;p32"/>
            <p:cNvSpPr/>
            <p:nvPr/>
          </p:nvSpPr>
          <p:spPr>
            <a:xfrm>
              <a:off x="4490000" y="2898500"/>
              <a:ext cx="91325" cy="94425"/>
            </a:xfrm>
            <a:custGeom>
              <a:avLst/>
              <a:gdLst/>
              <a:ahLst/>
              <a:cxnLst/>
              <a:rect l="l" t="t" r="r" b="b"/>
              <a:pathLst>
                <a:path w="3653" h="3777" extrusionOk="0">
                  <a:moveTo>
                    <a:pt x="3479" y="0"/>
                  </a:moveTo>
                  <a:cubicBezTo>
                    <a:pt x="969" y="1432"/>
                    <a:pt x="59" y="3139"/>
                    <a:pt x="59" y="3139"/>
                  </a:cubicBezTo>
                  <a:lnTo>
                    <a:pt x="1" y="3776"/>
                  </a:lnTo>
                  <a:cubicBezTo>
                    <a:pt x="1" y="3776"/>
                    <a:pt x="1468" y="1121"/>
                    <a:pt x="3652" y="22"/>
                  </a:cubicBezTo>
                  <a:lnTo>
                    <a:pt x="34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4" name="Google Shape;1334;p32"/>
            <p:cNvSpPr/>
            <p:nvPr/>
          </p:nvSpPr>
          <p:spPr>
            <a:xfrm>
              <a:off x="4401725" y="2863400"/>
              <a:ext cx="92125" cy="109500"/>
            </a:xfrm>
            <a:custGeom>
              <a:avLst/>
              <a:gdLst/>
              <a:ahLst/>
              <a:cxnLst/>
              <a:rect l="l" t="t" r="r" b="b"/>
              <a:pathLst>
                <a:path w="3685" h="4380" extrusionOk="0">
                  <a:moveTo>
                    <a:pt x="1" y="0"/>
                  </a:moveTo>
                  <a:cubicBezTo>
                    <a:pt x="2847" y="1439"/>
                    <a:pt x="3550" y="4379"/>
                    <a:pt x="3550" y="4379"/>
                  </a:cubicBezTo>
                  <a:lnTo>
                    <a:pt x="3685" y="3567"/>
                  </a:lnTo>
                  <a:cubicBezTo>
                    <a:pt x="3685" y="3567"/>
                    <a:pt x="2361" y="1218"/>
                    <a:pt x="201" y="25"/>
                  </a:cubicBez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5" name="Google Shape;1335;p32"/>
            <p:cNvSpPr/>
            <p:nvPr/>
          </p:nvSpPr>
          <p:spPr>
            <a:xfrm>
              <a:off x="4364425" y="2912525"/>
              <a:ext cx="126650" cy="113200"/>
            </a:xfrm>
            <a:custGeom>
              <a:avLst/>
              <a:gdLst/>
              <a:ahLst/>
              <a:cxnLst/>
              <a:rect l="l" t="t" r="r" b="b"/>
              <a:pathLst>
                <a:path w="5066" h="4528" extrusionOk="0">
                  <a:moveTo>
                    <a:pt x="0" y="0"/>
                  </a:moveTo>
                  <a:lnTo>
                    <a:pt x="0" y="0"/>
                  </a:lnTo>
                  <a:cubicBezTo>
                    <a:pt x="3999" y="2256"/>
                    <a:pt x="4995" y="4527"/>
                    <a:pt x="4995" y="4527"/>
                  </a:cubicBezTo>
                  <a:lnTo>
                    <a:pt x="5066" y="3930"/>
                  </a:lnTo>
                  <a:cubicBezTo>
                    <a:pt x="5066" y="3930"/>
                    <a:pt x="3803" y="2076"/>
                    <a:pt x="248" y="12"/>
                  </a:cubicBez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6" name="Google Shape;1336;p32"/>
            <p:cNvSpPr/>
            <p:nvPr/>
          </p:nvSpPr>
          <p:spPr>
            <a:xfrm>
              <a:off x="4511200" y="2935275"/>
              <a:ext cx="85600" cy="22200"/>
            </a:xfrm>
            <a:custGeom>
              <a:avLst/>
              <a:gdLst/>
              <a:ahLst/>
              <a:cxnLst/>
              <a:rect l="l" t="t" r="r" b="b"/>
              <a:pathLst>
                <a:path w="3424" h="888" extrusionOk="0">
                  <a:moveTo>
                    <a:pt x="3203" y="1"/>
                  </a:moveTo>
                  <a:cubicBezTo>
                    <a:pt x="1579" y="1"/>
                    <a:pt x="364" y="545"/>
                    <a:pt x="364" y="545"/>
                  </a:cubicBezTo>
                  <a:lnTo>
                    <a:pt x="0" y="887"/>
                  </a:lnTo>
                  <a:cubicBezTo>
                    <a:pt x="0" y="887"/>
                    <a:pt x="1401" y="71"/>
                    <a:pt x="3176" y="71"/>
                  </a:cubicBezTo>
                  <a:cubicBezTo>
                    <a:pt x="3258" y="71"/>
                    <a:pt x="3341" y="73"/>
                    <a:pt x="3424" y="77"/>
                  </a:cubicBezTo>
                  <a:lnTo>
                    <a:pt x="3385" y="3"/>
                  </a:lnTo>
                  <a:cubicBezTo>
                    <a:pt x="3324" y="2"/>
                    <a:pt x="3263" y="1"/>
                    <a:pt x="32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7" name="Google Shape;1337;p32"/>
            <p:cNvSpPr/>
            <p:nvPr/>
          </p:nvSpPr>
          <p:spPr>
            <a:xfrm>
              <a:off x="4490050" y="3042150"/>
              <a:ext cx="42325" cy="50575"/>
            </a:xfrm>
            <a:custGeom>
              <a:avLst/>
              <a:gdLst/>
              <a:ahLst/>
              <a:cxnLst/>
              <a:rect l="l" t="t" r="r" b="b"/>
              <a:pathLst>
                <a:path w="1693" h="2023" extrusionOk="0">
                  <a:moveTo>
                    <a:pt x="1617" y="0"/>
                  </a:moveTo>
                  <a:cubicBezTo>
                    <a:pt x="466" y="606"/>
                    <a:pt x="6" y="1594"/>
                    <a:pt x="6" y="1594"/>
                  </a:cubicBezTo>
                  <a:lnTo>
                    <a:pt x="1" y="2023"/>
                  </a:lnTo>
                  <a:cubicBezTo>
                    <a:pt x="1" y="2023"/>
                    <a:pt x="397" y="686"/>
                    <a:pt x="1693" y="49"/>
                  </a:cubicBezTo>
                  <a:lnTo>
                    <a:pt x="161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8" name="Google Shape;1338;p32"/>
            <p:cNvSpPr/>
            <p:nvPr/>
          </p:nvSpPr>
          <p:spPr>
            <a:xfrm>
              <a:off x="4475125" y="2847175"/>
              <a:ext cx="29250" cy="416750"/>
            </a:xfrm>
            <a:custGeom>
              <a:avLst/>
              <a:gdLst/>
              <a:ahLst/>
              <a:cxnLst/>
              <a:rect l="l" t="t" r="r" b="b"/>
              <a:pathLst>
                <a:path w="1170" h="16670" extrusionOk="0">
                  <a:moveTo>
                    <a:pt x="234" y="0"/>
                  </a:moveTo>
                  <a:cubicBezTo>
                    <a:pt x="234" y="1"/>
                    <a:pt x="795" y="9614"/>
                    <a:pt x="0" y="16475"/>
                  </a:cubicBezTo>
                  <a:lnTo>
                    <a:pt x="1123" y="16669"/>
                  </a:lnTo>
                  <a:cubicBezTo>
                    <a:pt x="282" y="11162"/>
                    <a:pt x="1169" y="774"/>
                    <a:pt x="1169" y="774"/>
                  </a:cubicBezTo>
                  <a:lnTo>
                    <a:pt x="234" y="0"/>
                  </a:lnTo>
                  <a:close/>
                </a:path>
              </a:pathLst>
            </a:custGeom>
            <a:solidFill>
              <a:srgbClr val="8F6027">
                <a:alpha val="48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9" name="Google Shape;1339;p32"/>
            <p:cNvSpPr/>
            <p:nvPr/>
          </p:nvSpPr>
          <p:spPr>
            <a:xfrm>
              <a:off x="4480975" y="2847175"/>
              <a:ext cx="23400" cy="202300"/>
            </a:xfrm>
            <a:custGeom>
              <a:avLst/>
              <a:gdLst/>
              <a:ahLst/>
              <a:cxnLst/>
              <a:rect l="l" t="t" r="r" b="b"/>
              <a:pathLst>
                <a:path w="936" h="8092" extrusionOk="0">
                  <a:moveTo>
                    <a:pt x="0" y="0"/>
                  </a:moveTo>
                  <a:cubicBezTo>
                    <a:pt x="0" y="0"/>
                    <a:pt x="200" y="3432"/>
                    <a:pt x="192" y="7659"/>
                  </a:cubicBezTo>
                  <a:cubicBezTo>
                    <a:pt x="313" y="7795"/>
                    <a:pt x="434" y="7940"/>
                    <a:pt x="555" y="8091"/>
                  </a:cubicBezTo>
                  <a:cubicBezTo>
                    <a:pt x="645" y="4159"/>
                    <a:pt x="935" y="774"/>
                    <a:pt x="935" y="774"/>
                  </a:cubicBez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0" name="Google Shape;1340;p32"/>
            <p:cNvSpPr/>
            <p:nvPr/>
          </p:nvSpPr>
          <p:spPr>
            <a:xfrm>
              <a:off x="4406675" y="2674650"/>
              <a:ext cx="317875" cy="274000"/>
            </a:xfrm>
            <a:custGeom>
              <a:avLst/>
              <a:gdLst/>
              <a:ahLst/>
              <a:cxnLst/>
              <a:rect l="l" t="t" r="r" b="b"/>
              <a:pathLst>
                <a:path w="12715" h="10960" extrusionOk="0">
                  <a:moveTo>
                    <a:pt x="3558" y="1"/>
                  </a:moveTo>
                  <a:cubicBezTo>
                    <a:pt x="1468" y="1"/>
                    <a:pt x="1" y="1731"/>
                    <a:pt x="565" y="4123"/>
                  </a:cubicBezTo>
                  <a:cubicBezTo>
                    <a:pt x="1128" y="6507"/>
                    <a:pt x="4733" y="10960"/>
                    <a:pt x="8548" y="10960"/>
                  </a:cubicBezTo>
                  <a:cubicBezTo>
                    <a:pt x="8634" y="10960"/>
                    <a:pt x="8720" y="10958"/>
                    <a:pt x="8806" y="10953"/>
                  </a:cubicBezTo>
                  <a:cubicBezTo>
                    <a:pt x="12715" y="10743"/>
                    <a:pt x="11849" y="7019"/>
                    <a:pt x="9994" y="4209"/>
                  </a:cubicBezTo>
                  <a:cubicBezTo>
                    <a:pt x="8380" y="1761"/>
                    <a:pt x="5803" y="179"/>
                    <a:pt x="3890" y="15"/>
                  </a:cubicBezTo>
                  <a:cubicBezTo>
                    <a:pt x="3778" y="5"/>
                    <a:pt x="3667" y="1"/>
                    <a:pt x="35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1" name="Google Shape;1341;p32"/>
            <p:cNvSpPr/>
            <p:nvPr/>
          </p:nvSpPr>
          <p:spPr>
            <a:xfrm>
              <a:off x="4411750" y="2690050"/>
              <a:ext cx="301725" cy="258600"/>
            </a:xfrm>
            <a:custGeom>
              <a:avLst/>
              <a:gdLst/>
              <a:ahLst/>
              <a:cxnLst/>
              <a:rect l="l" t="t" r="r" b="b"/>
              <a:pathLst>
                <a:path w="12069" h="10344" extrusionOk="0">
                  <a:moveTo>
                    <a:pt x="1423" y="1"/>
                  </a:moveTo>
                  <a:cubicBezTo>
                    <a:pt x="480" y="707"/>
                    <a:pt x="0" y="1969"/>
                    <a:pt x="362" y="3507"/>
                  </a:cubicBezTo>
                  <a:cubicBezTo>
                    <a:pt x="925" y="5891"/>
                    <a:pt x="4530" y="10344"/>
                    <a:pt x="8345" y="10344"/>
                  </a:cubicBezTo>
                  <a:cubicBezTo>
                    <a:pt x="8431" y="10344"/>
                    <a:pt x="8517" y="10342"/>
                    <a:pt x="8603" y="10337"/>
                  </a:cubicBezTo>
                  <a:cubicBezTo>
                    <a:pt x="12068" y="10151"/>
                    <a:pt x="11779" y="7206"/>
                    <a:pt x="10380" y="4582"/>
                  </a:cubicBezTo>
                  <a:lnTo>
                    <a:pt x="10380" y="4582"/>
                  </a:lnTo>
                  <a:cubicBezTo>
                    <a:pt x="9980" y="4783"/>
                    <a:pt x="9471" y="4913"/>
                    <a:pt x="8833" y="4946"/>
                  </a:cubicBezTo>
                  <a:cubicBezTo>
                    <a:pt x="8747" y="4951"/>
                    <a:pt x="8661" y="4953"/>
                    <a:pt x="8574" y="4953"/>
                  </a:cubicBezTo>
                  <a:cubicBezTo>
                    <a:pt x="5633" y="4953"/>
                    <a:pt x="2816" y="2306"/>
                    <a:pt x="1423"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2" name="Google Shape;1342;p32"/>
            <p:cNvSpPr/>
            <p:nvPr/>
          </p:nvSpPr>
          <p:spPr>
            <a:xfrm>
              <a:off x="4303650" y="2556050"/>
              <a:ext cx="393350" cy="120800"/>
            </a:xfrm>
            <a:custGeom>
              <a:avLst/>
              <a:gdLst/>
              <a:ahLst/>
              <a:cxnLst/>
              <a:rect l="l" t="t" r="r" b="b"/>
              <a:pathLst>
                <a:path w="15734" h="4832" extrusionOk="0">
                  <a:moveTo>
                    <a:pt x="7633" y="0"/>
                  </a:moveTo>
                  <a:cubicBezTo>
                    <a:pt x="3729" y="0"/>
                    <a:pt x="618" y="1503"/>
                    <a:pt x="203" y="3212"/>
                  </a:cubicBezTo>
                  <a:cubicBezTo>
                    <a:pt x="1" y="4041"/>
                    <a:pt x="3026" y="4831"/>
                    <a:pt x="6825" y="4831"/>
                  </a:cubicBezTo>
                  <a:cubicBezTo>
                    <a:pt x="8438" y="4831"/>
                    <a:pt x="10189" y="4689"/>
                    <a:pt x="11892" y="4347"/>
                  </a:cubicBezTo>
                  <a:cubicBezTo>
                    <a:pt x="15733" y="3576"/>
                    <a:pt x="15147" y="1741"/>
                    <a:pt x="13013" y="958"/>
                  </a:cubicBezTo>
                  <a:cubicBezTo>
                    <a:pt x="11174" y="284"/>
                    <a:pt x="9329" y="0"/>
                    <a:pt x="76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3" name="Google Shape;1343;p32"/>
            <p:cNvSpPr/>
            <p:nvPr/>
          </p:nvSpPr>
          <p:spPr>
            <a:xfrm>
              <a:off x="4231075" y="2642500"/>
              <a:ext cx="351850" cy="281825"/>
            </a:xfrm>
            <a:custGeom>
              <a:avLst/>
              <a:gdLst/>
              <a:ahLst/>
              <a:cxnLst/>
              <a:rect l="l" t="t" r="r" b="b"/>
              <a:pathLst>
                <a:path w="14074" h="11273" extrusionOk="0">
                  <a:moveTo>
                    <a:pt x="5962" y="0"/>
                  </a:moveTo>
                  <a:cubicBezTo>
                    <a:pt x="4286" y="0"/>
                    <a:pt x="2706" y="456"/>
                    <a:pt x="1687" y="1540"/>
                  </a:cubicBezTo>
                  <a:cubicBezTo>
                    <a:pt x="950" y="2324"/>
                    <a:pt x="0" y="4851"/>
                    <a:pt x="336" y="6315"/>
                  </a:cubicBezTo>
                  <a:cubicBezTo>
                    <a:pt x="1471" y="11272"/>
                    <a:pt x="4448" y="11228"/>
                    <a:pt x="5191" y="11264"/>
                  </a:cubicBezTo>
                  <a:cubicBezTo>
                    <a:pt x="5279" y="11268"/>
                    <a:pt x="5367" y="11270"/>
                    <a:pt x="5455" y="11270"/>
                  </a:cubicBezTo>
                  <a:cubicBezTo>
                    <a:pt x="9347" y="11270"/>
                    <a:pt x="12915" y="7230"/>
                    <a:pt x="13429" y="5063"/>
                  </a:cubicBezTo>
                  <a:cubicBezTo>
                    <a:pt x="14073" y="2354"/>
                    <a:pt x="9769" y="0"/>
                    <a:pt x="5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4" name="Google Shape;1344;p32"/>
            <p:cNvSpPr/>
            <p:nvPr/>
          </p:nvSpPr>
          <p:spPr>
            <a:xfrm>
              <a:off x="4238600" y="2622125"/>
              <a:ext cx="199475" cy="146875"/>
            </a:xfrm>
            <a:custGeom>
              <a:avLst/>
              <a:gdLst/>
              <a:ahLst/>
              <a:cxnLst/>
              <a:rect l="l" t="t" r="r" b="b"/>
              <a:pathLst>
                <a:path w="7979" h="5875" extrusionOk="0">
                  <a:moveTo>
                    <a:pt x="3049" y="0"/>
                  </a:moveTo>
                  <a:lnTo>
                    <a:pt x="3049" y="0"/>
                  </a:lnTo>
                  <a:cubicBezTo>
                    <a:pt x="2937" y="186"/>
                    <a:pt x="2852" y="376"/>
                    <a:pt x="2805" y="569"/>
                  </a:cubicBezTo>
                  <a:cubicBezTo>
                    <a:pt x="2752" y="781"/>
                    <a:pt x="2919" y="992"/>
                    <a:pt x="3253" y="1189"/>
                  </a:cubicBezTo>
                  <a:cubicBezTo>
                    <a:pt x="2531" y="1439"/>
                    <a:pt x="1890" y="1819"/>
                    <a:pt x="1386" y="2355"/>
                  </a:cubicBezTo>
                  <a:cubicBezTo>
                    <a:pt x="834" y="2941"/>
                    <a:pt x="162" y="4510"/>
                    <a:pt x="1" y="5875"/>
                  </a:cubicBezTo>
                  <a:cubicBezTo>
                    <a:pt x="1035" y="2890"/>
                    <a:pt x="4271" y="1112"/>
                    <a:pt x="7539" y="1112"/>
                  </a:cubicBezTo>
                  <a:cubicBezTo>
                    <a:pt x="7685" y="1112"/>
                    <a:pt x="7832" y="1116"/>
                    <a:pt x="7978" y="1123"/>
                  </a:cubicBezTo>
                  <a:cubicBezTo>
                    <a:pt x="7978" y="1123"/>
                    <a:pt x="3035" y="879"/>
                    <a:pt x="3049"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5" name="Google Shape;1345;p32"/>
            <p:cNvSpPr/>
            <p:nvPr/>
          </p:nvSpPr>
          <p:spPr>
            <a:xfrm>
              <a:off x="4279025" y="2639100"/>
              <a:ext cx="23425" cy="20750"/>
            </a:xfrm>
            <a:custGeom>
              <a:avLst/>
              <a:gdLst/>
              <a:ahLst/>
              <a:cxnLst/>
              <a:rect l="l" t="t" r="r" b="b"/>
              <a:pathLst>
                <a:path w="937" h="830" extrusionOk="0">
                  <a:moveTo>
                    <a:pt x="99" y="0"/>
                  </a:moveTo>
                  <a:cubicBezTo>
                    <a:pt x="99" y="0"/>
                    <a:pt x="1" y="672"/>
                    <a:pt x="283" y="802"/>
                  </a:cubicBezTo>
                  <a:cubicBezTo>
                    <a:pt x="325" y="822"/>
                    <a:pt x="361" y="830"/>
                    <a:pt x="394" y="830"/>
                  </a:cubicBezTo>
                  <a:cubicBezTo>
                    <a:pt x="524" y="830"/>
                    <a:pt x="581" y="701"/>
                    <a:pt x="581" y="701"/>
                  </a:cubicBezTo>
                  <a:cubicBezTo>
                    <a:pt x="937" y="624"/>
                    <a:pt x="623" y="223"/>
                    <a:pt x="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6" name="Google Shape;1346;p32"/>
            <p:cNvSpPr/>
            <p:nvPr/>
          </p:nvSpPr>
          <p:spPr>
            <a:xfrm>
              <a:off x="4289475" y="2622675"/>
              <a:ext cx="17800" cy="19300"/>
            </a:xfrm>
            <a:custGeom>
              <a:avLst/>
              <a:gdLst/>
              <a:ahLst/>
              <a:cxnLst/>
              <a:rect l="l" t="t" r="r" b="b"/>
              <a:pathLst>
                <a:path w="712" h="772" extrusionOk="0">
                  <a:moveTo>
                    <a:pt x="253" y="1"/>
                  </a:moveTo>
                  <a:cubicBezTo>
                    <a:pt x="253" y="1"/>
                    <a:pt x="0" y="516"/>
                    <a:pt x="152" y="705"/>
                  </a:cubicBezTo>
                  <a:cubicBezTo>
                    <a:pt x="192" y="754"/>
                    <a:pt x="232" y="771"/>
                    <a:pt x="268" y="771"/>
                  </a:cubicBezTo>
                  <a:cubicBezTo>
                    <a:pt x="346" y="771"/>
                    <a:pt x="406" y="689"/>
                    <a:pt x="406" y="689"/>
                  </a:cubicBezTo>
                  <a:cubicBezTo>
                    <a:pt x="415" y="690"/>
                    <a:pt x="424" y="690"/>
                    <a:pt x="432" y="690"/>
                  </a:cubicBezTo>
                  <a:cubicBezTo>
                    <a:pt x="712" y="690"/>
                    <a:pt x="554" y="254"/>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7" name="Google Shape;1347;p32"/>
            <p:cNvSpPr/>
            <p:nvPr/>
          </p:nvSpPr>
          <p:spPr>
            <a:xfrm>
              <a:off x="4264225" y="2659575"/>
              <a:ext cx="13325" cy="7000"/>
            </a:xfrm>
            <a:custGeom>
              <a:avLst/>
              <a:gdLst/>
              <a:ahLst/>
              <a:cxnLst/>
              <a:rect l="l" t="t" r="r" b="b"/>
              <a:pathLst>
                <a:path w="533" h="280" extrusionOk="0">
                  <a:moveTo>
                    <a:pt x="270" y="1"/>
                  </a:moveTo>
                  <a:cubicBezTo>
                    <a:pt x="185" y="1"/>
                    <a:pt x="87" y="17"/>
                    <a:pt x="1" y="51"/>
                  </a:cubicBezTo>
                  <a:cubicBezTo>
                    <a:pt x="1" y="51"/>
                    <a:pt x="226" y="280"/>
                    <a:pt x="381" y="280"/>
                  </a:cubicBezTo>
                  <a:cubicBezTo>
                    <a:pt x="390" y="280"/>
                    <a:pt x="398" y="279"/>
                    <a:pt x="406" y="277"/>
                  </a:cubicBezTo>
                  <a:cubicBezTo>
                    <a:pt x="533" y="253"/>
                    <a:pt x="459" y="146"/>
                    <a:pt x="459" y="146"/>
                  </a:cubicBezTo>
                  <a:cubicBezTo>
                    <a:pt x="519" y="49"/>
                    <a:pt x="414" y="1"/>
                    <a:pt x="2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8" name="Google Shape;1348;p32"/>
            <p:cNvSpPr/>
            <p:nvPr/>
          </p:nvSpPr>
          <p:spPr>
            <a:xfrm>
              <a:off x="4273750" y="2796400"/>
              <a:ext cx="282150" cy="130475"/>
            </a:xfrm>
            <a:custGeom>
              <a:avLst/>
              <a:gdLst/>
              <a:ahLst/>
              <a:cxnLst/>
              <a:rect l="l" t="t" r="r" b="b"/>
              <a:pathLst>
                <a:path w="11286" h="5219" extrusionOk="0">
                  <a:moveTo>
                    <a:pt x="11286" y="1"/>
                  </a:moveTo>
                  <a:lnTo>
                    <a:pt x="11286" y="1"/>
                  </a:lnTo>
                  <a:cubicBezTo>
                    <a:pt x="9441" y="1915"/>
                    <a:pt x="6266" y="3860"/>
                    <a:pt x="2893" y="3860"/>
                  </a:cubicBezTo>
                  <a:cubicBezTo>
                    <a:pt x="2784" y="3860"/>
                    <a:pt x="2674" y="3858"/>
                    <a:pt x="2564" y="3854"/>
                  </a:cubicBezTo>
                  <a:cubicBezTo>
                    <a:pt x="2137" y="3837"/>
                    <a:pt x="1114" y="3837"/>
                    <a:pt x="0" y="3355"/>
                  </a:cubicBezTo>
                  <a:lnTo>
                    <a:pt x="0" y="3355"/>
                  </a:lnTo>
                  <a:cubicBezTo>
                    <a:pt x="1318" y="5096"/>
                    <a:pt x="3008" y="5187"/>
                    <a:pt x="3532" y="5212"/>
                  </a:cubicBezTo>
                  <a:cubicBezTo>
                    <a:pt x="3617" y="5216"/>
                    <a:pt x="3703" y="5218"/>
                    <a:pt x="3787" y="5218"/>
                  </a:cubicBezTo>
                  <a:cubicBezTo>
                    <a:pt x="7091" y="5218"/>
                    <a:pt x="10117" y="2207"/>
                    <a:pt x="11286"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9" name="Google Shape;1349;p32"/>
            <p:cNvSpPr/>
            <p:nvPr/>
          </p:nvSpPr>
          <p:spPr>
            <a:xfrm>
              <a:off x="4525050" y="2885925"/>
              <a:ext cx="170150" cy="66050"/>
            </a:xfrm>
            <a:custGeom>
              <a:avLst/>
              <a:gdLst/>
              <a:ahLst/>
              <a:cxnLst/>
              <a:rect l="l" t="t" r="r" b="b"/>
              <a:pathLst>
                <a:path w="6806" h="2642" extrusionOk="0">
                  <a:moveTo>
                    <a:pt x="4512" y="0"/>
                  </a:moveTo>
                  <a:cubicBezTo>
                    <a:pt x="4361" y="0"/>
                    <a:pt x="4208" y="4"/>
                    <a:pt x="4056" y="9"/>
                  </a:cubicBezTo>
                  <a:cubicBezTo>
                    <a:pt x="2670" y="58"/>
                    <a:pt x="1" y="449"/>
                    <a:pt x="200" y="1125"/>
                  </a:cubicBezTo>
                  <a:cubicBezTo>
                    <a:pt x="350" y="1636"/>
                    <a:pt x="2723" y="2642"/>
                    <a:pt x="4126" y="2642"/>
                  </a:cubicBezTo>
                  <a:cubicBezTo>
                    <a:pt x="4159" y="2642"/>
                    <a:pt x="4193" y="2641"/>
                    <a:pt x="4225" y="2640"/>
                  </a:cubicBezTo>
                  <a:cubicBezTo>
                    <a:pt x="5611" y="2592"/>
                    <a:pt x="6483" y="1779"/>
                    <a:pt x="6624" y="1091"/>
                  </a:cubicBezTo>
                  <a:cubicBezTo>
                    <a:pt x="6805" y="207"/>
                    <a:pt x="5727" y="0"/>
                    <a:pt x="4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0" name="Google Shape;1350;p32"/>
            <p:cNvSpPr/>
            <p:nvPr/>
          </p:nvSpPr>
          <p:spPr>
            <a:xfrm>
              <a:off x="4535850" y="2816950"/>
              <a:ext cx="22750" cy="21975"/>
            </a:xfrm>
            <a:custGeom>
              <a:avLst/>
              <a:gdLst/>
              <a:ahLst/>
              <a:cxnLst/>
              <a:rect l="l" t="t" r="r" b="b"/>
              <a:pathLst>
                <a:path w="910" h="879" extrusionOk="0">
                  <a:moveTo>
                    <a:pt x="532" y="1"/>
                  </a:moveTo>
                  <a:cubicBezTo>
                    <a:pt x="430" y="1"/>
                    <a:pt x="359" y="84"/>
                    <a:pt x="359" y="84"/>
                  </a:cubicBezTo>
                  <a:cubicBezTo>
                    <a:pt x="353" y="84"/>
                    <a:pt x="347" y="84"/>
                    <a:pt x="341" y="84"/>
                  </a:cubicBezTo>
                  <a:cubicBezTo>
                    <a:pt x="1" y="84"/>
                    <a:pt x="181" y="539"/>
                    <a:pt x="611" y="878"/>
                  </a:cubicBezTo>
                  <a:cubicBezTo>
                    <a:pt x="611" y="878"/>
                    <a:pt x="909" y="256"/>
                    <a:pt x="678" y="60"/>
                  </a:cubicBezTo>
                  <a:cubicBezTo>
                    <a:pt x="626" y="16"/>
                    <a:pt x="576" y="1"/>
                    <a:pt x="5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1" name="Google Shape;1351;p32"/>
            <p:cNvSpPr/>
            <p:nvPr/>
          </p:nvSpPr>
          <p:spPr>
            <a:xfrm>
              <a:off x="4526625" y="2832425"/>
              <a:ext cx="15700" cy="18725"/>
            </a:xfrm>
            <a:custGeom>
              <a:avLst/>
              <a:gdLst/>
              <a:ahLst/>
              <a:cxnLst/>
              <a:rect l="l" t="t" r="r" b="b"/>
              <a:pathLst>
                <a:path w="628" h="749" extrusionOk="0">
                  <a:moveTo>
                    <a:pt x="419" y="0"/>
                  </a:moveTo>
                  <a:cubicBezTo>
                    <a:pt x="353" y="0"/>
                    <a:pt x="291" y="48"/>
                    <a:pt x="291" y="48"/>
                  </a:cubicBezTo>
                  <a:cubicBezTo>
                    <a:pt x="262" y="38"/>
                    <a:pt x="237" y="33"/>
                    <a:pt x="214" y="33"/>
                  </a:cubicBezTo>
                  <a:cubicBezTo>
                    <a:pt x="1" y="33"/>
                    <a:pt x="32" y="452"/>
                    <a:pt x="229" y="748"/>
                  </a:cubicBezTo>
                  <a:cubicBezTo>
                    <a:pt x="229" y="748"/>
                    <a:pt x="627" y="316"/>
                    <a:pt x="538" y="96"/>
                  </a:cubicBezTo>
                  <a:cubicBezTo>
                    <a:pt x="510" y="22"/>
                    <a:pt x="464" y="0"/>
                    <a:pt x="4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2" name="Google Shape;1352;p32"/>
            <p:cNvSpPr/>
            <p:nvPr/>
          </p:nvSpPr>
          <p:spPr>
            <a:xfrm>
              <a:off x="4560950" y="2814325"/>
              <a:ext cx="13375" cy="8100"/>
            </a:xfrm>
            <a:custGeom>
              <a:avLst/>
              <a:gdLst/>
              <a:ahLst/>
              <a:cxnLst/>
              <a:rect l="l" t="t" r="r" b="b"/>
              <a:pathLst>
                <a:path w="535" h="324" extrusionOk="0">
                  <a:moveTo>
                    <a:pt x="201" y="0"/>
                  </a:moveTo>
                  <a:cubicBezTo>
                    <a:pt x="85" y="0"/>
                    <a:pt x="123" y="114"/>
                    <a:pt x="123" y="114"/>
                  </a:cubicBezTo>
                  <a:cubicBezTo>
                    <a:pt x="1" y="222"/>
                    <a:pt x="221" y="324"/>
                    <a:pt x="451" y="324"/>
                  </a:cubicBezTo>
                  <a:cubicBezTo>
                    <a:pt x="479" y="324"/>
                    <a:pt x="507" y="322"/>
                    <a:pt x="535" y="319"/>
                  </a:cubicBezTo>
                  <a:cubicBezTo>
                    <a:pt x="535" y="319"/>
                    <a:pt x="370" y="11"/>
                    <a:pt x="213" y="1"/>
                  </a:cubicBezTo>
                  <a:cubicBezTo>
                    <a:pt x="209" y="0"/>
                    <a:pt x="205" y="0"/>
                    <a:pt x="2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3" name="Google Shape;1353;p32"/>
            <p:cNvSpPr/>
            <p:nvPr/>
          </p:nvSpPr>
          <p:spPr>
            <a:xfrm>
              <a:off x="4585925" y="2692375"/>
              <a:ext cx="23475" cy="16025"/>
            </a:xfrm>
            <a:custGeom>
              <a:avLst/>
              <a:gdLst/>
              <a:ahLst/>
              <a:cxnLst/>
              <a:rect l="l" t="t" r="r" b="b"/>
              <a:pathLst>
                <a:path w="939" h="641" extrusionOk="0">
                  <a:moveTo>
                    <a:pt x="931" y="0"/>
                  </a:moveTo>
                  <a:cubicBezTo>
                    <a:pt x="853" y="0"/>
                    <a:pt x="187" y="8"/>
                    <a:pt x="84" y="262"/>
                  </a:cubicBezTo>
                  <a:cubicBezTo>
                    <a:pt x="1" y="463"/>
                    <a:pt x="230" y="519"/>
                    <a:pt x="230" y="519"/>
                  </a:cubicBezTo>
                  <a:cubicBezTo>
                    <a:pt x="264" y="603"/>
                    <a:pt x="317" y="641"/>
                    <a:pt x="382" y="641"/>
                  </a:cubicBezTo>
                  <a:cubicBezTo>
                    <a:pt x="556" y="641"/>
                    <a:pt x="807" y="366"/>
                    <a:pt x="939" y="1"/>
                  </a:cubicBezTo>
                  <a:cubicBezTo>
                    <a:pt x="939" y="1"/>
                    <a:pt x="936" y="0"/>
                    <a:pt x="931"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4" name="Google Shape;1354;p32"/>
            <p:cNvSpPr/>
            <p:nvPr/>
          </p:nvSpPr>
          <p:spPr>
            <a:xfrm>
              <a:off x="4605550" y="2701475"/>
              <a:ext cx="23475" cy="10925"/>
            </a:xfrm>
            <a:custGeom>
              <a:avLst/>
              <a:gdLst/>
              <a:ahLst/>
              <a:cxnLst/>
              <a:rect l="l" t="t" r="r" b="b"/>
              <a:pathLst>
                <a:path w="939" h="437" extrusionOk="0">
                  <a:moveTo>
                    <a:pt x="431" y="1"/>
                  </a:moveTo>
                  <a:cubicBezTo>
                    <a:pt x="321" y="1"/>
                    <a:pt x="219" y="18"/>
                    <a:pt x="158" y="69"/>
                  </a:cubicBezTo>
                  <a:cubicBezTo>
                    <a:pt x="1" y="203"/>
                    <a:pt x="205" y="296"/>
                    <a:pt x="205" y="296"/>
                  </a:cubicBezTo>
                  <a:cubicBezTo>
                    <a:pt x="208" y="395"/>
                    <a:pt x="266" y="437"/>
                    <a:pt x="350" y="437"/>
                  </a:cubicBezTo>
                  <a:cubicBezTo>
                    <a:pt x="513" y="437"/>
                    <a:pt x="775" y="282"/>
                    <a:pt x="939" y="78"/>
                  </a:cubicBezTo>
                  <a:cubicBezTo>
                    <a:pt x="939" y="78"/>
                    <a:pt x="666" y="1"/>
                    <a:pt x="431"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5" name="Google Shape;1355;p32"/>
            <p:cNvSpPr/>
            <p:nvPr/>
          </p:nvSpPr>
          <p:spPr>
            <a:xfrm>
              <a:off x="4577325" y="2679325"/>
              <a:ext cx="9475" cy="11375"/>
            </a:xfrm>
            <a:custGeom>
              <a:avLst/>
              <a:gdLst/>
              <a:ahLst/>
              <a:cxnLst/>
              <a:rect l="l" t="t" r="r" b="b"/>
              <a:pathLst>
                <a:path w="379" h="455" extrusionOk="0">
                  <a:moveTo>
                    <a:pt x="252" y="1"/>
                  </a:moveTo>
                  <a:cubicBezTo>
                    <a:pt x="252" y="1"/>
                    <a:pt x="1" y="258"/>
                    <a:pt x="52" y="394"/>
                  </a:cubicBezTo>
                  <a:cubicBezTo>
                    <a:pt x="69" y="441"/>
                    <a:pt x="98" y="454"/>
                    <a:pt x="125" y="454"/>
                  </a:cubicBezTo>
                  <a:cubicBezTo>
                    <a:pt x="165" y="454"/>
                    <a:pt x="202" y="427"/>
                    <a:pt x="202" y="427"/>
                  </a:cubicBezTo>
                  <a:cubicBezTo>
                    <a:pt x="220" y="433"/>
                    <a:pt x="236" y="437"/>
                    <a:pt x="251" y="437"/>
                  </a:cubicBezTo>
                  <a:cubicBezTo>
                    <a:pt x="379" y="437"/>
                    <a:pt x="367" y="184"/>
                    <a:pt x="252"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6" name="Google Shape;1356;p32"/>
            <p:cNvSpPr/>
            <p:nvPr/>
          </p:nvSpPr>
          <p:spPr>
            <a:xfrm>
              <a:off x="4679975" y="2657800"/>
              <a:ext cx="24675" cy="14900"/>
            </a:xfrm>
            <a:custGeom>
              <a:avLst/>
              <a:gdLst/>
              <a:ahLst/>
              <a:cxnLst/>
              <a:rect l="l" t="t" r="r" b="b"/>
              <a:pathLst>
                <a:path w="987" h="596" extrusionOk="0">
                  <a:moveTo>
                    <a:pt x="729" y="1"/>
                  </a:moveTo>
                  <a:cubicBezTo>
                    <a:pt x="501" y="1"/>
                    <a:pt x="192" y="31"/>
                    <a:pt x="105" y="189"/>
                  </a:cubicBezTo>
                  <a:cubicBezTo>
                    <a:pt x="1" y="380"/>
                    <a:pt x="221" y="459"/>
                    <a:pt x="221" y="459"/>
                  </a:cubicBezTo>
                  <a:cubicBezTo>
                    <a:pt x="246" y="554"/>
                    <a:pt x="302" y="596"/>
                    <a:pt x="374" y="596"/>
                  </a:cubicBezTo>
                  <a:cubicBezTo>
                    <a:pt x="548" y="596"/>
                    <a:pt x="818" y="352"/>
                    <a:pt x="986" y="13"/>
                  </a:cubicBezTo>
                  <a:cubicBezTo>
                    <a:pt x="986" y="13"/>
                    <a:pt x="874" y="1"/>
                    <a:pt x="7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7" name="Google Shape;1357;p32"/>
            <p:cNvSpPr/>
            <p:nvPr/>
          </p:nvSpPr>
          <p:spPr>
            <a:xfrm>
              <a:off x="4699150" y="2667725"/>
              <a:ext cx="23700" cy="10800"/>
            </a:xfrm>
            <a:custGeom>
              <a:avLst/>
              <a:gdLst/>
              <a:ahLst/>
              <a:cxnLst/>
              <a:rect l="l" t="t" r="r" b="b"/>
              <a:pathLst>
                <a:path w="948" h="432" extrusionOk="0">
                  <a:moveTo>
                    <a:pt x="369" y="0"/>
                  </a:moveTo>
                  <a:cubicBezTo>
                    <a:pt x="291" y="0"/>
                    <a:pt x="222" y="13"/>
                    <a:pt x="173" y="46"/>
                  </a:cubicBezTo>
                  <a:cubicBezTo>
                    <a:pt x="1" y="163"/>
                    <a:pt x="193" y="276"/>
                    <a:pt x="193" y="276"/>
                  </a:cubicBezTo>
                  <a:cubicBezTo>
                    <a:pt x="183" y="385"/>
                    <a:pt x="248" y="432"/>
                    <a:pt x="349" y="432"/>
                  </a:cubicBezTo>
                  <a:cubicBezTo>
                    <a:pt x="514" y="432"/>
                    <a:pt x="772" y="308"/>
                    <a:pt x="947" y="132"/>
                  </a:cubicBezTo>
                  <a:cubicBezTo>
                    <a:pt x="947" y="132"/>
                    <a:pt x="617" y="0"/>
                    <a:pt x="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8" name="Google Shape;1358;p32"/>
            <p:cNvSpPr/>
            <p:nvPr/>
          </p:nvSpPr>
          <p:spPr>
            <a:xfrm>
              <a:off x="4673600" y="2642600"/>
              <a:ext cx="9225" cy="11000"/>
            </a:xfrm>
            <a:custGeom>
              <a:avLst/>
              <a:gdLst/>
              <a:ahLst/>
              <a:cxnLst/>
              <a:rect l="l" t="t" r="r" b="b"/>
              <a:pathLst>
                <a:path w="369" h="440" extrusionOk="0">
                  <a:moveTo>
                    <a:pt x="280" y="0"/>
                  </a:moveTo>
                  <a:cubicBezTo>
                    <a:pt x="280" y="0"/>
                    <a:pt x="0" y="232"/>
                    <a:pt x="34" y="371"/>
                  </a:cubicBezTo>
                  <a:cubicBezTo>
                    <a:pt x="47" y="425"/>
                    <a:pt x="78" y="439"/>
                    <a:pt x="109" y="439"/>
                  </a:cubicBezTo>
                  <a:cubicBezTo>
                    <a:pt x="145" y="439"/>
                    <a:pt x="180" y="419"/>
                    <a:pt x="180" y="419"/>
                  </a:cubicBezTo>
                  <a:cubicBezTo>
                    <a:pt x="200" y="429"/>
                    <a:pt x="219" y="434"/>
                    <a:pt x="235" y="434"/>
                  </a:cubicBezTo>
                  <a:cubicBezTo>
                    <a:pt x="354" y="434"/>
                    <a:pt x="369" y="188"/>
                    <a:pt x="2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9" name="Google Shape;1359;p32"/>
            <p:cNvSpPr/>
            <p:nvPr/>
          </p:nvSpPr>
          <p:spPr>
            <a:xfrm>
              <a:off x="4690800" y="2679625"/>
              <a:ext cx="13350" cy="7075"/>
            </a:xfrm>
            <a:custGeom>
              <a:avLst/>
              <a:gdLst/>
              <a:ahLst/>
              <a:cxnLst/>
              <a:rect l="l" t="t" r="r" b="b"/>
              <a:pathLst>
                <a:path w="534" h="283" extrusionOk="0">
                  <a:moveTo>
                    <a:pt x="155" y="1"/>
                  </a:moveTo>
                  <a:cubicBezTo>
                    <a:pt x="147" y="1"/>
                    <a:pt x="139" y="1"/>
                    <a:pt x="131" y="2"/>
                  </a:cubicBezTo>
                  <a:cubicBezTo>
                    <a:pt x="1" y="24"/>
                    <a:pt x="72" y="133"/>
                    <a:pt x="72" y="133"/>
                  </a:cubicBezTo>
                  <a:cubicBezTo>
                    <a:pt x="6" y="231"/>
                    <a:pt x="120" y="283"/>
                    <a:pt x="274" y="283"/>
                  </a:cubicBezTo>
                  <a:cubicBezTo>
                    <a:pt x="356" y="283"/>
                    <a:pt x="449" y="268"/>
                    <a:pt x="533" y="239"/>
                  </a:cubicBezTo>
                  <a:cubicBezTo>
                    <a:pt x="533" y="239"/>
                    <a:pt x="311" y="1"/>
                    <a:pt x="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0" name="Google Shape;1360;p32"/>
            <p:cNvSpPr/>
            <p:nvPr/>
          </p:nvSpPr>
          <p:spPr>
            <a:xfrm>
              <a:off x="4587475" y="2823425"/>
              <a:ext cx="47950" cy="45350"/>
            </a:xfrm>
            <a:custGeom>
              <a:avLst/>
              <a:gdLst/>
              <a:ahLst/>
              <a:cxnLst/>
              <a:rect l="l" t="t" r="r" b="b"/>
              <a:pathLst>
                <a:path w="1918" h="1814" extrusionOk="0">
                  <a:moveTo>
                    <a:pt x="959" y="0"/>
                  </a:moveTo>
                  <a:cubicBezTo>
                    <a:pt x="430" y="0"/>
                    <a:pt x="1" y="406"/>
                    <a:pt x="1" y="907"/>
                  </a:cubicBezTo>
                  <a:cubicBezTo>
                    <a:pt x="1" y="1408"/>
                    <a:pt x="430" y="1813"/>
                    <a:pt x="959" y="1813"/>
                  </a:cubicBezTo>
                  <a:cubicBezTo>
                    <a:pt x="1488" y="1813"/>
                    <a:pt x="1917" y="1408"/>
                    <a:pt x="1917" y="907"/>
                  </a:cubicBezTo>
                  <a:cubicBezTo>
                    <a:pt x="1917" y="406"/>
                    <a:pt x="1488" y="0"/>
                    <a:pt x="959"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1" name="Google Shape;1361;p32"/>
            <p:cNvSpPr/>
            <p:nvPr/>
          </p:nvSpPr>
          <p:spPr>
            <a:xfrm>
              <a:off x="4593525" y="2824975"/>
              <a:ext cx="39600" cy="34100"/>
            </a:xfrm>
            <a:custGeom>
              <a:avLst/>
              <a:gdLst/>
              <a:ahLst/>
              <a:cxnLst/>
              <a:rect l="l" t="t" r="r" b="b"/>
              <a:pathLst>
                <a:path w="1584" h="1364" extrusionOk="0">
                  <a:moveTo>
                    <a:pt x="980" y="1"/>
                  </a:moveTo>
                  <a:cubicBezTo>
                    <a:pt x="916" y="1"/>
                    <a:pt x="853" y="15"/>
                    <a:pt x="792" y="46"/>
                  </a:cubicBezTo>
                  <a:cubicBezTo>
                    <a:pt x="745" y="24"/>
                    <a:pt x="694" y="14"/>
                    <a:pt x="640" y="14"/>
                  </a:cubicBezTo>
                  <a:cubicBezTo>
                    <a:pt x="352" y="14"/>
                    <a:pt x="0" y="307"/>
                    <a:pt x="0" y="644"/>
                  </a:cubicBezTo>
                  <a:cubicBezTo>
                    <a:pt x="0" y="1041"/>
                    <a:pt x="354" y="1364"/>
                    <a:pt x="792" y="1364"/>
                  </a:cubicBezTo>
                  <a:cubicBezTo>
                    <a:pt x="1229" y="1364"/>
                    <a:pt x="1583" y="1041"/>
                    <a:pt x="1583" y="644"/>
                  </a:cubicBezTo>
                  <a:cubicBezTo>
                    <a:pt x="1583" y="315"/>
                    <a:pt x="1282" y="1"/>
                    <a:pt x="9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2" name="Google Shape;1362;p32"/>
            <p:cNvSpPr/>
            <p:nvPr/>
          </p:nvSpPr>
          <p:spPr>
            <a:xfrm>
              <a:off x="4300900" y="2732375"/>
              <a:ext cx="47950" cy="45350"/>
            </a:xfrm>
            <a:custGeom>
              <a:avLst/>
              <a:gdLst/>
              <a:ahLst/>
              <a:cxnLst/>
              <a:rect l="l" t="t" r="r" b="b"/>
              <a:pathLst>
                <a:path w="1918" h="1814" extrusionOk="0">
                  <a:moveTo>
                    <a:pt x="959" y="1"/>
                  </a:moveTo>
                  <a:cubicBezTo>
                    <a:pt x="430" y="1"/>
                    <a:pt x="1" y="406"/>
                    <a:pt x="1" y="907"/>
                  </a:cubicBezTo>
                  <a:cubicBezTo>
                    <a:pt x="1" y="1408"/>
                    <a:pt x="430" y="1814"/>
                    <a:pt x="959" y="1814"/>
                  </a:cubicBezTo>
                  <a:cubicBezTo>
                    <a:pt x="1488" y="1814"/>
                    <a:pt x="1917" y="1408"/>
                    <a:pt x="1917" y="907"/>
                  </a:cubicBezTo>
                  <a:cubicBezTo>
                    <a:pt x="1917" y="406"/>
                    <a:pt x="1488" y="1"/>
                    <a:pt x="959"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3" name="Google Shape;1363;p32"/>
            <p:cNvSpPr/>
            <p:nvPr/>
          </p:nvSpPr>
          <p:spPr>
            <a:xfrm>
              <a:off x="4642950" y="2694825"/>
              <a:ext cx="47925" cy="45350"/>
            </a:xfrm>
            <a:custGeom>
              <a:avLst/>
              <a:gdLst/>
              <a:ahLst/>
              <a:cxnLst/>
              <a:rect l="l" t="t" r="r" b="b"/>
              <a:pathLst>
                <a:path w="1917" h="1814" extrusionOk="0">
                  <a:moveTo>
                    <a:pt x="959" y="1"/>
                  </a:moveTo>
                  <a:cubicBezTo>
                    <a:pt x="430" y="1"/>
                    <a:pt x="1" y="406"/>
                    <a:pt x="1" y="907"/>
                  </a:cubicBezTo>
                  <a:cubicBezTo>
                    <a:pt x="1" y="1408"/>
                    <a:pt x="429" y="1814"/>
                    <a:pt x="959" y="1814"/>
                  </a:cubicBezTo>
                  <a:cubicBezTo>
                    <a:pt x="959" y="1814"/>
                    <a:pt x="960" y="1814"/>
                    <a:pt x="961" y="1814"/>
                  </a:cubicBezTo>
                  <a:cubicBezTo>
                    <a:pt x="1488" y="1814"/>
                    <a:pt x="1917" y="1408"/>
                    <a:pt x="1917" y="907"/>
                  </a:cubicBezTo>
                  <a:cubicBezTo>
                    <a:pt x="1917" y="406"/>
                    <a:pt x="1488" y="1"/>
                    <a:pt x="959"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4" name="Google Shape;1364;p32"/>
            <p:cNvSpPr/>
            <p:nvPr/>
          </p:nvSpPr>
          <p:spPr>
            <a:xfrm>
              <a:off x="4649025" y="2696425"/>
              <a:ext cx="39625" cy="34100"/>
            </a:xfrm>
            <a:custGeom>
              <a:avLst/>
              <a:gdLst/>
              <a:ahLst/>
              <a:cxnLst/>
              <a:rect l="l" t="t" r="r" b="b"/>
              <a:pathLst>
                <a:path w="1585" h="1364" extrusionOk="0">
                  <a:moveTo>
                    <a:pt x="981" y="1"/>
                  </a:moveTo>
                  <a:cubicBezTo>
                    <a:pt x="917" y="1"/>
                    <a:pt x="853" y="15"/>
                    <a:pt x="792" y="46"/>
                  </a:cubicBezTo>
                  <a:cubicBezTo>
                    <a:pt x="745" y="24"/>
                    <a:pt x="693" y="14"/>
                    <a:pt x="639" y="14"/>
                  </a:cubicBezTo>
                  <a:cubicBezTo>
                    <a:pt x="351" y="14"/>
                    <a:pt x="0" y="307"/>
                    <a:pt x="0" y="643"/>
                  </a:cubicBezTo>
                  <a:cubicBezTo>
                    <a:pt x="0" y="1040"/>
                    <a:pt x="354" y="1364"/>
                    <a:pt x="792" y="1364"/>
                  </a:cubicBezTo>
                  <a:cubicBezTo>
                    <a:pt x="1229" y="1364"/>
                    <a:pt x="1584" y="1040"/>
                    <a:pt x="1584" y="643"/>
                  </a:cubicBezTo>
                  <a:cubicBezTo>
                    <a:pt x="1584" y="314"/>
                    <a:pt x="1283"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5" name="Google Shape;1365;p32"/>
            <p:cNvSpPr/>
            <p:nvPr/>
          </p:nvSpPr>
          <p:spPr>
            <a:xfrm>
              <a:off x="4326550" y="2908875"/>
              <a:ext cx="47900" cy="45350"/>
            </a:xfrm>
            <a:custGeom>
              <a:avLst/>
              <a:gdLst/>
              <a:ahLst/>
              <a:cxnLst/>
              <a:rect l="l" t="t" r="r" b="b"/>
              <a:pathLst>
                <a:path w="1916" h="1814" extrusionOk="0">
                  <a:moveTo>
                    <a:pt x="957" y="1"/>
                  </a:moveTo>
                  <a:cubicBezTo>
                    <a:pt x="428" y="1"/>
                    <a:pt x="0" y="408"/>
                    <a:pt x="0" y="907"/>
                  </a:cubicBezTo>
                  <a:cubicBezTo>
                    <a:pt x="0" y="1408"/>
                    <a:pt x="428" y="1814"/>
                    <a:pt x="957" y="1814"/>
                  </a:cubicBezTo>
                  <a:cubicBezTo>
                    <a:pt x="1487" y="1814"/>
                    <a:pt x="1916" y="1408"/>
                    <a:pt x="1916" y="907"/>
                  </a:cubicBezTo>
                  <a:cubicBezTo>
                    <a:pt x="1916" y="408"/>
                    <a:pt x="1487" y="1"/>
                    <a:pt x="957"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6" name="Google Shape;1366;p32"/>
            <p:cNvSpPr/>
            <p:nvPr/>
          </p:nvSpPr>
          <p:spPr>
            <a:xfrm>
              <a:off x="4332600" y="2910450"/>
              <a:ext cx="39625" cy="34100"/>
            </a:xfrm>
            <a:custGeom>
              <a:avLst/>
              <a:gdLst/>
              <a:ahLst/>
              <a:cxnLst/>
              <a:rect l="l" t="t" r="r" b="b"/>
              <a:pathLst>
                <a:path w="1585" h="1364" extrusionOk="0">
                  <a:moveTo>
                    <a:pt x="981" y="1"/>
                  </a:moveTo>
                  <a:cubicBezTo>
                    <a:pt x="917" y="1"/>
                    <a:pt x="854" y="15"/>
                    <a:pt x="792" y="46"/>
                  </a:cubicBezTo>
                  <a:cubicBezTo>
                    <a:pt x="746" y="25"/>
                    <a:pt x="694" y="14"/>
                    <a:pt x="641" y="14"/>
                  </a:cubicBezTo>
                  <a:cubicBezTo>
                    <a:pt x="352" y="14"/>
                    <a:pt x="1" y="308"/>
                    <a:pt x="1" y="643"/>
                  </a:cubicBezTo>
                  <a:cubicBezTo>
                    <a:pt x="1" y="1041"/>
                    <a:pt x="355" y="1364"/>
                    <a:pt x="792" y="1364"/>
                  </a:cubicBezTo>
                  <a:cubicBezTo>
                    <a:pt x="1230" y="1364"/>
                    <a:pt x="1584" y="1041"/>
                    <a:pt x="1584" y="643"/>
                  </a:cubicBezTo>
                  <a:cubicBezTo>
                    <a:pt x="1584" y="315"/>
                    <a:pt x="1283"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367" name="Google Shape;1367;p32"/>
            <p:cNvGrpSpPr/>
            <p:nvPr/>
          </p:nvGrpSpPr>
          <p:grpSpPr>
            <a:xfrm>
              <a:off x="4297350" y="2726300"/>
              <a:ext cx="49250" cy="41775"/>
              <a:chOff x="4297350" y="2726300"/>
              <a:chExt cx="49250" cy="41775"/>
            </a:xfrm>
          </p:grpSpPr>
          <p:sp>
            <p:nvSpPr>
              <p:cNvPr id="1368" name="Google Shape;1368;p32"/>
              <p:cNvSpPr/>
              <p:nvPr/>
            </p:nvSpPr>
            <p:spPr>
              <a:xfrm>
                <a:off x="4306975" y="2733950"/>
                <a:ext cx="39625" cy="34075"/>
              </a:xfrm>
              <a:custGeom>
                <a:avLst/>
                <a:gdLst/>
                <a:ahLst/>
                <a:cxnLst/>
                <a:rect l="l" t="t" r="r" b="b"/>
                <a:pathLst>
                  <a:path w="1585" h="1363" extrusionOk="0">
                    <a:moveTo>
                      <a:pt x="981" y="0"/>
                    </a:moveTo>
                    <a:cubicBezTo>
                      <a:pt x="917" y="0"/>
                      <a:pt x="853" y="14"/>
                      <a:pt x="792" y="45"/>
                    </a:cubicBezTo>
                    <a:cubicBezTo>
                      <a:pt x="745" y="23"/>
                      <a:pt x="694" y="13"/>
                      <a:pt x="641" y="13"/>
                    </a:cubicBezTo>
                    <a:cubicBezTo>
                      <a:pt x="352" y="13"/>
                      <a:pt x="0" y="307"/>
                      <a:pt x="0" y="643"/>
                    </a:cubicBezTo>
                    <a:cubicBezTo>
                      <a:pt x="0" y="1040"/>
                      <a:pt x="354" y="1363"/>
                      <a:pt x="792" y="1363"/>
                    </a:cubicBezTo>
                    <a:cubicBezTo>
                      <a:pt x="1229" y="1363"/>
                      <a:pt x="1584" y="1040"/>
                      <a:pt x="1584" y="643"/>
                    </a:cubicBezTo>
                    <a:cubicBezTo>
                      <a:pt x="1584" y="314"/>
                      <a:pt x="1283" y="0"/>
                      <a:pt x="9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369" name="Google Shape;1369;p32"/>
              <p:cNvGrpSpPr/>
              <p:nvPr/>
            </p:nvGrpSpPr>
            <p:grpSpPr>
              <a:xfrm>
                <a:off x="4297350" y="2726300"/>
                <a:ext cx="49250" cy="41775"/>
                <a:chOff x="4297350" y="2726300"/>
                <a:chExt cx="49250" cy="41775"/>
              </a:xfrm>
            </p:grpSpPr>
            <p:sp>
              <p:nvSpPr>
                <p:cNvPr id="1370" name="Google Shape;1370;p32"/>
                <p:cNvSpPr/>
                <p:nvPr/>
              </p:nvSpPr>
              <p:spPr>
                <a:xfrm>
                  <a:off x="4306975" y="2733950"/>
                  <a:ext cx="39625" cy="34075"/>
                </a:xfrm>
                <a:custGeom>
                  <a:avLst/>
                  <a:gdLst/>
                  <a:ahLst/>
                  <a:cxnLst/>
                  <a:rect l="l" t="t" r="r" b="b"/>
                  <a:pathLst>
                    <a:path w="1585" h="1363" extrusionOk="0">
                      <a:moveTo>
                        <a:pt x="981" y="0"/>
                      </a:moveTo>
                      <a:cubicBezTo>
                        <a:pt x="917" y="0"/>
                        <a:pt x="853" y="14"/>
                        <a:pt x="792" y="45"/>
                      </a:cubicBezTo>
                      <a:cubicBezTo>
                        <a:pt x="745" y="23"/>
                        <a:pt x="694" y="13"/>
                        <a:pt x="641" y="13"/>
                      </a:cubicBezTo>
                      <a:cubicBezTo>
                        <a:pt x="352" y="13"/>
                        <a:pt x="0" y="307"/>
                        <a:pt x="0" y="643"/>
                      </a:cubicBezTo>
                      <a:cubicBezTo>
                        <a:pt x="0" y="1040"/>
                        <a:pt x="354" y="1363"/>
                        <a:pt x="792" y="1363"/>
                      </a:cubicBezTo>
                      <a:cubicBezTo>
                        <a:pt x="1229" y="1363"/>
                        <a:pt x="1584" y="1040"/>
                        <a:pt x="1584" y="643"/>
                      </a:cubicBezTo>
                      <a:cubicBezTo>
                        <a:pt x="1584" y="314"/>
                        <a:pt x="1283" y="0"/>
                        <a:pt x="981" y="0"/>
                      </a:cubicBezTo>
                      <a:close/>
                    </a:path>
                  </a:pathLst>
                </a:custGeom>
                <a:solidFill>
                  <a:srgbClr val="DF553C">
                    <a:alpha val="519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371" name="Google Shape;1371;p32"/>
                <p:cNvGrpSpPr/>
                <p:nvPr/>
              </p:nvGrpSpPr>
              <p:grpSpPr>
                <a:xfrm>
                  <a:off x="4297350" y="2726300"/>
                  <a:ext cx="48675" cy="41775"/>
                  <a:chOff x="4297350" y="2726300"/>
                  <a:chExt cx="48675" cy="41775"/>
                </a:xfrm>
              </p:grpSpPr>
              <p:sp>
                <p:nvSpPr>
                  <p:cNvPr id="1372" name="Google Shape;1372;p32"/>
                  <p:cNvSpPr/>
                  <p:nvPr/>
                </p:nvSpPr>
                <p:spPr>
                  <a:xfrm>
                    <a:off x="4307025" y="2734450"/>
                    <a:ext cx="38600" cy="33625"/>
                  </a:xfrm>
                  <a:custGeom>
                    <a:avLst/>
                    <a:gdLst/>
                    <a:ahLst/>
                    <a:cxnLst/>
                    <a:rect l="l" t="t" r="r" b="b"/>
                    <a:pathLst>
                      <a:path w="1544" h="1345" extrusionOk="0">
                        <a:moveTo>
                          <a:pt x="574" y="1"/>
                        </a:moveTo>
                        <a:lnTo>
                          <a:pt x="574" y="1"/>
                        </a:lnTo>
                        <a:cubicBezTo>
                          <a:pt x="300" y="40"/>
                          <a:pt x="0" y="313"/>
                          <a:pt x="0" y="624"/>
                        </a:cubicBezTo>
                        <a:cubicBezTo>
                          <a:pt x="0" y="1021"/>
                          <a:pt x="356" y="1345"/>
                          <a:pt x="793" y="1345"/>
                        </a:cubicBezTo>
                        <a:cubicBezTo>
                          <a:pt x="1143" y="1345"/>
                          <a:pt x="1440" y="1136"/>
                          <a:pt x="1543" y="848"/>
                        </a:cubicBezTo>
                        <a:lnTo>
                          <a:pt x="1543" y="848"/>
                        </a:lnTo>
                        <a:cubicBezTo>
                          <a:pt x="1414" y="920"/>
                          <a:pt x="1253" y="963"/>
                          <a:pt x="1079" y="963"/>
                        </a:cubicBezTo>
                        <a:cubicBezTo>
                          <a:pt x="660" y="963"/>
                          <a:pt x="320" y="716"/>
                          <a:pt x="320" y="412"/>
                        </a:cubicBezTo>
                        <a:cubicBezTo>
                          <a:pt x="320" y="249"/>
                          <a:pt x="419" y="101"/>
                          <a:pt x="574" y="1"/>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3" name="Google Shape;1373;p32"/>
                  <p:cNvSpPr/>
                  <p:nvPr/>
                </p:nvSpPr>
                <p:spPr>
                  <a:xfrm>
                    <a:off x="4316750" y="2733175"/>
                    <a:ext cx="19650" cy="15050"/>
                  </a:xfrm>
                  <a:custGeom>
                    <a:avLst/>
                    <a:gdLst/>
                    <a:ahLst/>
                    <a:cxnLst/>
                    <a:rect l="l" t="t" r="r" b="b"/>
                    <a:pathLst>
                      <a:path w="786" h="602" extrusionOk="0">
                        <a:moveTo>
                          <a:pt x="378" y="1"/>
                        </a:moveTo>
                        <a:cubicBezTo>
                          <a:pt x="194" y="1"/>
                          <a:pt x="174" y="159"/>
                          <a:pt x="174" y="159"/>
                        </a:cubicBezTo>
                        <a:cubicBezTo>
                          <a:pt x="0" y="402"/>
                          <a:pt x="786" y="601"/>
                          <a:pt x="786" y="601"/>
                        </a:cubicBezTo>
                        <a:cubicBezTo>
                          <a:pt x="786" y="601"/>
                          <a:pt x="718" y="62"/>
                          <a:pt x="459" y="10"/>
                        </a:cubicBezTo>
                        <a:cubicBezTo>
                          <a:pt x="429" y="4"/>
                          <a:pt x="402" y="1"/>
                          <a:pt x="378" y="1"/>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4" name="Google Shape;1374;p32"/>
                  <p:cNvSpPr/>
                  <p:nvPr/>
                </p:nvSpPr>
                <p:spPr>
                  <a:xfrm>
                    <a:off x="4309225" y="2732650"/>
                    <a:ext cx="23175" cy="19525"/>
                  </a:xfrm>
                  <a:custGeom>
                    <a:avLst/>
                    <a:gdLst/>
                    <a:ahLst/>
                    <a:cxnLst/>
                    <a:rect l="l" t="t" r="r" b="b"/>
                    <a:pathLst>
                      <a:path w="927" h="781" extrusionOk="0">
                        <a:moveTo>
                          <a:pt x="587" y="0"/>
                        </a:moveTo>
                        <a:cubicBezTo>
                          <a:pt x="541" y="0"/>
                          <a:pt x="483" y="11"/>
                          <a:pt x="410" y="38"/>
                        </a:cubicBezTo>
                        <a:cubicBezTo>
                          <a:pt x="51" y="170"/>
                          <a:pt x="1" y="780"/>
                          <a:pt x="1" y="780"/>
                        </a:cubicBezTo>
                        <a:cubicBezTo>
                          <a:pt x="1" y="780"/>
                          <a:pt x="926" y="385"/>
                          <a:pt x="763" y="156"/>
                        </a:cubicBezTo>
                        <a:cubicBezTo>
                          <a:pt x="763" y="156"/>
                          <a:pt x="762" y="0"/>
                          <a:pt x="587" y="0"/>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5" name="Google Shape;1375;p32"/>
                  <p:cNvSpPr/>
                  <p:nvPr/>
                </p:nvSpPr>
                <p:spPr>
                  <a:xfrm>
                    <a:off x="4297350" y="2729250"/>
                    <a:ext cx="32125" cy="9725"/>
                  </a:xfrm>
                  <a:custGeom>
                    <a:avLst/>
                    <a:gdLst/>
                    <a:ahLst/>
                    <a:cxnLst/>
                    <a:rect l="l" t="t" r="r" b="b"/>
                    <a:pathLst>
                      <a:path w="1285" h="389" extrusionOk="0">
                        <a:moveTo>
                          <a:pt x="783" y="1"/>
                        </a:moveTo>
                        <a:cubicBezTo>
                          <a:pt x="434" y="1"/>
                          <a:pt x="0" y="57"/>
                          <a:pt x="0" y="57"/>
                        </a:cubicBezTo>
                        <a:cubicBezTo>
                          <a:pt x="0" y="57"/>
                          <a:pt x="355" y="389"/>
                          <a:pt x="748" y="389"/>
                        </a:cubicBezTo>
                        <a:cubicBezTo>
                          <a:pt x="783" y="389"/>
                          <a:pt x="817" y="386"/>
                          <a:pt x="852" y="381"/>
                        </a:cubicBezTo>
                        <a:cubicBezTo>
                          <a:pt x="1284" y="312"/>
                          <a:pt x="1206" y="146"/>
                          <a:pt x="1206" y="146"/>
                        </a:cubicBezTo>
                        <a:cubicBezTo>
                          <a:pt x="1261" y="33"/>
                          <a:pt x="1046" y="1"/>
                          <a:pt x="7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6" name="Google Shape;1376;p32"/>
                  <p:cNvSpPr/>
                  <p:nvPr/>
                </p:nvSpPr>
                <p:spPr>
                  <a:xfrm>
                    <a:off x="4323075" y="2726300"/>
                    <a:ext cx="22950" cy="10725"/>
                  </a:xfrm>
                  <a:custGeom>
                    <a:avLst/>
                    <a:gdLst/>
                    <a:ahLst/>
                    <a:cxnLst/>
                    <a:rect l="l" t="t" r="r" b="b"/>
                    <a:pathLst>
                      <a:path w="918" h="429" extrusionOk="0">
                        <a:moveTo>
                          <a:pt x="355" y="0"/>
                        </a:moveTo>
                        <a:cubicBezTo>
                          <a:pt x="305" y="0"/>
                          <a:pt x="259" y="10"/>
                          <a:pt x="221" y="34"/>
                        </a:cubicBezTo>
                        <a:cubicBezTo>
                          <a:pt x="0" y="170"/>
                          <a:pt x="146" y="325"/>
                          <a:pt x="146" y="325"/>
                        </a:cubicBezTo>
                        <a:cubicBezTo>
                          <a:pt x="166" y="401"/>
                          <a:pt x="231" y="428"/>
                          <a:pt x="315" y="428"/>
                        </a:cubicBezTo>
                        <a:cubicBezTo>
                          <a:pt x="545" y="428"/>
                          <a:pt x="917" y="223"/>
                          <a:pt x="917" y="223"/>
                        </a:cubicBezTo>
                        <a:cubicBezTo>
                          <a:pt x="917" y="223"/>
                          <a:pt x="592" y="0"/>
                          <a:pt x="3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7" name="Google Shape;1377;p32"/>
                  <p:cNvSpPr/>
                  <p:nvPr/>
                </p:nvSpPr>
                <p:spPr>
                  <a:xfrm>
                    <a:off x="4319225" y="2729075"/>
                    <a:ext cx="20300" cy="13325"/>
                  </a:xfrm>
                  <a:custGeom>
                    <a:avLst/>
                    <a:gdLst/>
                    <a:ahLst/>
                    <a:cxnLst/>
                    <a:rect l="l" t="t" r="r" b="b"/>
                    <a:pathLst>
                      <a:path w="812" h="533" extrusionOk="0">
                        <a:moveTo>
                          <a:pt x="360" y="1"/>
                        </a:moveTo>
                        <a:cubicBezTo>
                          <a:pt x="112" y="1"/>
                          <a:pt x="126" y="193"/>
                          <a:pt x="126" y="193"/>
                        </a:cubicBezTo>
                        <a:cubicBezTo>
                          <a:pt x="0" y="459"/>
                          <a:pt x="812" y="532"/>
                          <a:pt x="812" y="532"/>
                        </a:cubicBezTo>
                        <a:cubicBezTo>
                          <a:pt x="812" y="532"/>
                          <a:pt x="643" y="11"/>
                          <a:pt x="378" y="1"/>
                        </a:cubicBezTo>
                        <a:cubicBezTo>
                          <a:pt x="372" y="1"/>
                          <a:pt x="366" y="1"/>
                          <a:pt x="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sp>
          <p:nvSpPr>
            <p:cNvPr id="1378" name="Google Shape;1378;p32"/>
            <p:cNvSpPr/>
            <p:nvPr/>
          </p:nvSpPr>
          <p:spPr>
            <a:xfrm>
              <a:off x="4593525" y="2824975"/>
              <a:ext cx="39600" cy="34100"/>
            </a:xfrm>
            <a:custGeom>
              <a:avLst/>
              <a:gdLst/>
              <a:ahLst/>
              <a:cxnLst/>
              <a:rect l="l" t="t" r="r" b="b"/>
              <a:pathLst>
                <a:path w="1584" h="1364" extrusionOk="0">
                  <a:moveTo>
                    <a:pt x="980" y="1"/>
                  </a:moveTo>
                  <a:cubicBezTo>
                    <a:pt x="916" y="1"/>
                    <a:pt x="853" y="15"/>
                    <a:pt x="792" y="46"/>
                  </a:cubicBezTo>
                  <a:cubicBezTo>
                    <a:pt x="745" y="24"/>
                    <a:pt x="694" y="14"/>
                    <a:pt x="640" y="14"/>
                  </a:cubicBezTo>
                  <a:cubicBezTo>
                    <a:pt x="352" y="14"/>
                    <a:pt x="0" y="307"/>
                    <a:pt x="0" y="644"/>
                  </a:cubicBezTo>
                  <a:cubicBezTo>
                    <a:pt x="0" y="1041"/>
                    <a:pt x="354" y="1364"/>
                    <a:pt x="792" y="1364"/>
                  </a:cubicBezTo>
                  <a:cubicBezTo>
                    <a:pt x="1229" y="1364"/>
                    <a:pt x="1583" y="1041"/>
                    <a:pt x="1583" y="644"/>
                  </a:cubicBezTo>
                  <a:cubicBezTo>
                    <a:pt x="1583" y="315"/>
                    <a:pt x="1282" y="1"/>
                    <a:pt x="980" y="1"/>
                  </a:cubicBezTo>
                  <a:close/>
                </a:path>
              </a:pathLst>
            </a:custGeom>
            <a:solidFill>
              <a:srgbClr val="DF553C">
                <a:alpha val="519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9" name="Google Shape;1379;p32"/>
            <p:cNvSpPr/>
            <p:nvPr/>
          </p:nvSpPr>
          <p:spPr>
            <a:xfrm>
              <a:off x="4649025" y="2696425"/>
              <a:ext cx="39625" cy="34100"/>
            </a:xfrm>
            <a:custGeom>
              <a:avLst/>
              <a:gdLst/>
              <a:ahLst/>
              <a:cxnLst/>
              <a:rect l="l" t="t" r="r" b="b"/>
              <a:pathLst>
                <a:path w="1585" h="1364" extrusionOk="0">
                  <a:moveTo>
                    <a:pt x="981" y="1"/>
                  </a:moveTo>
                  <a:cubicBezTo>
                    <a:pt x="917" y="1"/>
                    <a:pt x="853" y="15"/>
                    <a:pt x="792" y="46"/>
                  </a:cubicBezTo>
                  <a:cubicBezTo>
                    <a:pt x="745" y="24"/>
                    <a:pt x="693" y="14"/>
                    <a:pt x="639" y="14"/>
                  </a:cubicBezTo>
                  <a:cubicBezTo>
                    <a:pt x="351" y="14"/>
                    <a:pt x="0" y="307"/>
                    <a:pt x="0" y="643"/>
                  </a:cubicBezTo>
                  <a:cubicBezTo>
                    <a:pt x="0" y="1040"/>
                    <a:pt x="354" y="1364"/>
                    <a:pt x="792" y="1364"/>
                  </a:cubicBezTo>
                  <a:cubicBezTo>
                    <a:pt x="1229" y="1364"/>
                    <a:pt x="1584" y="1040"/>
                    <a:pt x="1584" y="643"/>
                  </a:cubicBezTo>
                  <a:cubicBezTo>
                    <a:pt x="1584" y="314"/>
                    <a:pt x="1283" y="1"/>
                    <a:pt x="981" y="1"/>
                  </a:cubicBezTo>
                  <a:close/>
                </a:path>
              </a:pathLst>
            </a:custGeom>
            <a:solidFill>
              <a:srgbClr val="DF553C">
                <a:alpha val="519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0" name="Google Shape;1380;p32"/>
            <p:cNvSpPr/>
            <p:nvPr/>
          </p:nvSpPr>
          <p:spPr>
            <a:xfrm>
              <a:off x="4332600" y="2910450"/>
              <a:ext cx="39625" cy="34100"/>
            </a:xfrm>
            <a:custGeom>
              <a:avLst/>
              <a:gdLst/>
              <a:ahLst/>
              <a:cxnLst/>
              <a:rect l="l" t="t" r="r" b="b"/>
              <a:pathLst>
                <a:path w="1585" h="1364" extrusionOk="0">
                  <a:moveTo>
                    <a:pt x="981" y="1"/>
                  </a:moveTo>
                  <a:cubicBezTo>
                    <a:pt x="917" y="1"/>
                    <a:pt x="854" y="15"/>
                    <a:pt x="792" y="46"/>
                  </a:cubicBezTo>
                  <a:cubicBezTo>
                    <a:pt x="746" y="25"/>
                    <a:pt x="694" y="14"/>
                    <a:pt x="641" y="14"/>
                  </a:cubicBezTo>
                  <a:cubicBezTo>
                    <a:pt x="352" y="14"/>
                    <a:pt x="1" y="308"/>
                    <a:pt x="1" y="643"/>
                  </a:cubicBezTo>
                  <a:cubicBezTo>
                    <a:pt x="1" y="1041"/>
                    <a:pt x="355" y="1364"/>
                    <a:pt x="792" y="1364"/>
                  </a:cubicBezTo>
                  <a:cubicBezTo>
                    <a:pt x="1230" y="1364"/>
                    <a:pt x="1584" y="1041"/>
                    <a:pt x="1584" y="643"/>
                  </a:cubicBezTo>
                  <a:cubicBezTo>
                    <a:pt x="1584" y="315"/>
                    <a:pt x="1283" y="1"/>
                    <a:pt x="981" y="1"/>
                  </a:cubicBezTo>
                  <a:close/>
                </a:path>
              </a:pathLst>
            </a:custGeom>
            <a:solidFill>
              <a:srgbClr val="DF553C">
                <a:alpha val="519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381" name="Google Shape;1381;p32"/>
            <p:cNvGrpSpPr/>
            <p:nvPr/>
          </p:nvGrpSpPr>
          <p:grpSpPr>
            <a:xfrm>
              <a:off x="4583900" y="2817300"/>
              <a:ext cx="48675" cy="41775"/>
              <a:chOff x="4583900" y="2817300"/>
              <a:chExt cx="48675" cy="41775"/>
            </a:xfrm>
          </p:grpSpPr>
          <p:sp>
            <p:nvSpPr>
              <p:cNvPr id="1382" name="Google Shape;1382;p32"/>
              <p:cNvSpPr/>
              <p:nvPr/>
            </p:nvSpPr>
            <p:spPr>
              <a:xfrm>
                <a:off x="4593575" y="2825450"/>
                <a:ext cx="38600" cy="33625"/>
              </a:xfrm>
              <a:custGeom>
                <a:avLst/>
                <a:gdLst/>
                <a:ahLst/>
                <a:cxnLst/>
                <a:rect l="l" t="t" r="r" b="b"/>
                <a:pathLst>
                  <a:path w="1544" h="1345" extrusionOk="0">
                    <a:moveTo>
                      <a:pt x="574" y="1"/>
                    </a:moveTo>
                    <a:lnTo>
                      <a:pt x="574" y="1"/>
                    </a:lnTo>
                    <a:cubicBezTo>
                      <a:pt x="300" y="41"/>
                      <a:pt x="0" y="314"/>
                      <a:pt x="0" y="624"/>
                    </a:cubicBezTo>
                    <a:cubicBezTo>
                      <a:pt x="0" y="1022"/>
                      <a:pt x="354" y="1345"/>
                      <a:pt x="792" y="1345"/>
                    </a:cubicBezTo>
                    <a:cubicBezTo>
                      <a:pt x="1143" y="1345"/>
                      <a:pt x="1439" y="1137"/>
                      <a:pt x="1543" y="849"/>
                    </a:cubicBezTo>
                    <a:lnTo>
                      <a:pt x="1543" y="849"/>
                    </a:lnTo>
                    <a:cubicBezTo>
                      <a:pt x="1415" y="921"/>
                      <a:pt x="1254" y="964"/>
                      <a:pt x="1079" y="964"/>
                    </a:cubicBezTo>
                    <a:cubicBezTo>
                      <a:pt x="659" y="964"/>
                      <a:pt x="320" y="716"/>
                      <a:pt x="320" y="412"/>
                    </a:cubicBezTo>
                    <a:cubicBezTo>
                      <a:pt x="320" y="248"/>
                      <a:pt x="419" y="101"/>
                      <a:pt x="574" y="1"/>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3" name="Google Shape;1383;p32"/>
              <p:cNvSpPr/>
              <p:nvPr/>
            </p:nvSpPr>
            <p:spPr>
              <a:xfrm>
                <a:off x="4603300" y="2824250"/>
                <a:ext cx="19650" cy="15000"/>
              </a:xfrm>
              <a:custGeom>
                <a:avLst/>
                <a:gdLst/>
                <a:ahLst/>
                <a:cxnLst/>
                <a:rect l="l" t="t" r="r" b="b"/>
                <a:pathLst>
                  <a:path w="786" h="600" extrusionOk="0">
                    <a:moveTo>
                      <a:pt x="379" y="0"/>
                    </a:moveTo>
                    <a:cubicBezTo>
                      <a:pt x="194" y="0"/>
                      <a:pt x="174" y="158"/>
                      <a:pt x="174" y="158"/>
                    </a:cubicBezTo>
                    <a:cubicBezTo>
                      <a:pt x="0" y="401"/>
                      <a:pt x="785" y="600"/>
                      <a:pt x="785" y="600"/>
                    </a:cubicBezTo>
                    <a:cubicBezTo>
                      <a:pt x="785" y="600"/>
                      <a:pt x="718" y="61"/>
                      <a:pt x="459" y="9"/>
                    </a:cubicBezTo>
                    <a:cubicBezTo>
                      <a:pt x="429" y="3"/>
                      <a:pt x="403" y="0"/>
                      <a:pt x="379" y="0"/>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4" name="Google Shape;1384;p32"/>
              <p:cNvSpPr/>
              <p:nvPr/>
            </p:nvSpPr>
            <p:spPr>
              <a:xfrm>
                <a:off x="4595775" y="2823700"/>
                <a:ext cx="23175" cy="19500"/>
              </a:xfrm>
              <a:custGeom>
                <a:avLst/>
                <a:gdLst/>
                <a:ahLst/>
                <a:cxnLst/>
                <a:rect l="l" t="t" r="r" b="b"/>
                <a:pathLst>
                  <a:path w="927" h="780" extrusionOk="0">
                    <a:moveTo>
                      <a:pt x="586" y="0"/>
                    </a:moveTo>
                    <a:cubicBezTo>
                      <a:pt x="540" y="0"/>
                      <a:pt x="483" y="11"/>
                      <a:pt x="410" y="38"/>
                    </a:cubicBezTo>
                    <a:cubicBezTo>
                      <a:pt x="51" y="170"/>
                      <a:pt x="1" y="780"/>
                      <a:pt x="1" y="780"/>
                    </a:cubicBezTo>
                    <a:cubicBezTo>
                      <a:pt x="1" y="780"/>
                      <a:pt x="926" y="385"/>
                      <a:pt x="763" y="157"/>
                    </a:cubicBezTo>
                    <a:cubicBezTo>
                      <a:pt x="763" y="157"/>
                      <a:pt x="762" y="0"/>
                      <a:pt x="586" y="0"/>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5" name="Google Shape;1385;p32"/>
              <p:cNvSpPr/>
              <p:nvPr/>
            </p:nvSpPr>
            <p:spPr>
              <a:xfrm>
                <a:off x="4583900" y="2820300"/>
                <a:ext cx="32100" cy="9725"/>
              </a:xfrm>
              <a:custGeom>
                <a:avLst/>
                <a:gdLst/>
                <a:ahLst/>
                <a:cxnLst/>
                <a:rect l="l" t="t" r="r" b="b"/>
                <a:pathLst>
                  <a:path w="1284" h="389" extrusionOk="0">
                    <a:moveTo>
                      <a:pt x="782" y="0"/>
                    </a:moveTo>
                    <a:cubicBezTo>
                      <a:pt x="434" y="0"/>
                      <a:pt x="0" y="57"/>
                      <a:pt x="0" y="57"/>
                    </a:cubicBezTo>
                    <a:cubicBezTo>
                      <a:pt x="0" y="57"/>
                      <a:pt x="354" y="389"/>
                      <a:pt x="747" y="389"/>
                    </a:cubicBezTo>
                    <a:cubicBezTo>
                      <a:pt x="782" y="389"/>
                      <a:pt x="816" y="386"/>
                      <a:pt x="851" y="380"/>
                    </a:cubicBezTo>
                    <a:cubicBezTo>
                      <a:pt x="1283" y="312"/>
                      <a:pt x="1206" y="145"/>
                      <a:pt x="1206" y="145"/>
                    </a:cubicBezTo>
                    <a:cubicBezTo>
                      <a:pt x="1261" y="33"/>
                      <a:pt x="1046" y="0"/>
                      <a:pt x="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6" name="Google Shape;1386;p32"/>
              <p:cNvSpPr/>
              <p:nvPr/>
            </p:nvSpPr>
            <p:spPr>
              <a:xfrm>
                <a:off x="4609650" y="2817300"/>
                <a:ext cx="22925" cy="10750"/>
              </a:xfrm>
              <a:custGeom>
                <a:avLst/>
                <a:gdLst/>
                <a:ahLst/>
                <a:cxnLst/>
                <a:rect l="l" t="t" r="r" b="b"/>
                <a:pathLst>
                  <a:path w="917" h="430" extrusionOk="0">
                    <a:moveTo>
                      <a:pt x="354" y="1"/>
                    </a:moveTo>
                    <a:cubicBezTo>
                      <a:pt x="304" y="1"/>
                      <a:pt x="258" y="11"/>
                      <a:pt x="219" y="35"/>
                    </a:cubicBezTo>
                    <a:cubicBezTo>
                      <a:pt x="0" y="172"/>
                      <a:pt x="145" y="326"/>
                      <a:pt x="145" y="326"/>
                    </a:cubicBezTo>
                    <a:cubicBezTo>
                      <a:pt x="165" y="401"/>
                      <a:pt x="230" y="429"/>
                      <a:pt x="314" y="429"/>
                    </a:cubicBezTo>
                    <a:cubicBezTo>
                      <a:pt x="543" y="429"/>
                      <a:pt x="916" y="223"/>
                      <a:pt x="916" y="223"/>
                    </a:cubicBezTo>
                    <a:cubicBezTo>
                      <a:pt x="916" y="223"/>
                      <a:pt x="591" y="1"/>
                      <a:pt x="3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7" name="Google Shape;1387;p32"/>
              <p:cNvSpPr/>
              <p:nvPr/>
            </p:nvSpPr>
            <p:spPr>
              <a:xfrm>
                <a:off x="4605775" y="2820125"/>
                <a:ext cx="20300" cy="13300"/>
              </a:xfrm>
              <a:custGeom>
                <a:avLst/>
                <a:gdLst/>
                <a:ahLst/>
                <a:cxnLst/>
                <a:rect l="l" t="t" r="r" b="b"/>
                <a:pathLst>
                  <a:path w="812" h="532" extrusionOk="0">
                    <a:moveTo>
                      <a:pt x="357" y="0"/>
                    </a:moveTo>
                    <a:cubicBezTo>
                      <a:pt x="113" y="0"/>
                      <a:pt x="126" y="192"/>
                      <a:pt x="126" y="192"/>
                    </a:cubicBezTo>
                    <a:cubicBezTo>
                      <a:pt x="0" y="459"/>
                      <a:pt x="812" y="532"/>
                      <a:pt x="812" y="532"/>
                    </a:cubicBezTo>
                    <a:cubicBezTo>
                      <a:pt x="812" y="532"/>
                      <a:pt x="643" y="11"/>
                      <a:pt x="377" y="1"/>
                    </a:cubicBezTo>
                    <a:cubicBezTo>
                      <a:pt x="370" y="0"/>
                      <a:pt x="363" y="0"/>
                      <a:pt x="3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88" name="Google Shape;1388;p32"/>
            <p:cNvGrpSpPr/>
            <p:nvPr/>
          </p:nvGrpSpPr>
          <p:grpSpPr>
            <a:xfrm>
              <a:off x="4639375" y="2688750"/>
              <a:ext cx="48675" cy="41775"/>
              <a:chOff x="4639375" y="2688750"/>
              <a:chExt cx="48675" cy="41775"/>
            </a:xfrm>
          </p:grpSpPr>
          <p:sp>
            <p:nvSpPr>
              <p:cNvPr id="1389" name="Google Shape;1389;p32"/>
              <p:cNvSpPr/>
              <p:nvPr/>
            </p:nvSpPr>
            <p:spPr>
              <a:xfrm>
                <a:off x="4649050" y="2696900"/>
                <a:ext cx="38600" cy="33625"/>
              </a:xfrm>
              <a:custGeom>
                <a:avLst/>
                <a:gdLst/>
                <a:ahLst/>
                <a:cxnLst/>
                <a:rect l="l" t="t" r="r" b="b"/>
                <a:pathLst>
                  <a:path w="1544" h="1345" extrusionOk="0">
                    <a:moveTo>
                      <a:pt x="573" y="1"/>
                    </a:moveTo>
                    <a:lnTo>
                      <a:pt x="573" y="1"/>
                    </a:lnTo>
                    <a:cubicBezTo>
                      <a:pt x="299" y="40"/>
                      <a:pt x="0" y="313"/>
                      <a:pt x="0" y="624"/>
                    </a:cubicBezTo>
                    <a:cubicBezTo>
                      <a:pt x="0" y="1021"/>
                      <a:pt x="355" y="1345"/>
                      <a:pt x="793" y="1345"/>
                    </a:cubicBezTo>
                    <a:cubicBezTo>
                      <a:pt x="1143" y="1345"/>
                      <a:pt x="1439" y="1136"/>
                      <a:pt x="1543" y="848"/>
                    </a:cubicBezTo>
                    <a:lnTo>
                      <a:pt x="1543" y="848"/>
                    </a:lnTo>
                    <a:cubicBezTo>
                      <a:pt x="1415" y="920"/>
                      <a:pt x="1253" y="963"/>
                      <a:pt x="1078" y="963"/>
                    </a:cubicBezTo>
                    <a:cubicBezTo>
                      <a:pt x="659" y="963"/>
                      <a:pt x="319" y="715"/>
                      <a:pt x="319" y="412"/>
                    </a:cubicBezTo>
                    <a:cubicBezTo>
                      <a:pt x="319" y="249"/>
                      <a:pt x="419" y="101"/>
                      <a:pt x="573" y="1"/>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0" name="Google Shape;1390;p32"/>
              <p:cNvSpPr/>
              <p:nvPr/>
            </p:nvSpPr>
            <p:spPr>
              <a:xfrm>
                <a:off x="4658800" y="2695675"/>
                <a:ext cx="19650" cy="15025"/>
              </a:xfrm>
              <a:custGeom>
                <a:avLst/>
                <a:gdLst/>
                <a:ahLst/>
                <a:cxnLst/>
                <a:rect l="l" t="t" r="r" b="b"/>
                <a:pathLst>
                  <a:path w="786" h="601" extrusionOk="0">
                    <a:moveTo>
                      <a:pt x="379" y="0"/>
                    </a:moveTo>
                    <a:cubicBezTo>
                      <a:pt x="194" y="0"/>
                      <a:pt x="174" y="158"/>
                      <a:pt x="174" y="158"/>
                    </a:cubicBezTo>
                    <a:cubicBezTo>
                      <a:pt x="0" y="401"/>
                      <a:pt x="785" y="600"/>
                      <a:pt x="785" y="600"/>
                    </a:cubicBezTo>
                    <a:cubicBezTo>
                      <a:pt x="785" y="600"/>
                      <a:pt x="719" y="61"/>
                      <a:pt x="459" y="9"/>
                    </a:cubicBezTo>
                    <a:cubicBezTo>
                      <a:pt x="429" y="3"/>
                      <a:pt x="403" y="0"/>
                      <a:pt x="379" y="0"/>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1" name="Google Shape;1391;p32"/>
              <p:cNvSpPr/>
              <p:nvPr/>
            </p:nvSpPr>
            <p:spPr>
              <a:xfrm>
                <a:off x="4651275" y="2695100"/>
                <a:ext cx="23175" cy="19525"/>
              </a:xfrm>
              <a:custGeom>
                <a:avLst/>
                <a:gdLst/>
                <a:ahLst/>
                <a:cxnLst/>
                <a:rect l="l" t="t" r="r" b="b"/>
                <a:pathLst>
                  <a:path w="927" h="781" extrusionOk="0">
                    <a:moveTo>
                      <a:pt x="586" y="1"/>
                    </a:moveTo>
                    <a:cubicBezTo>
                      <a:pt x="540" y="1"/>
                      <a:pt x="482" y="11"/>
                      <a:pt x="410" y="38"/>
                    </a:cubicBezTo>
                    <a:cubicBezTo>
                      <a:pt x="51" y="170"/>
                      <a:pt x="1" y="780"/>
                      <a:pt x="1" y="780"/>
                    </a:cubicBezTo>
                    <a:cubicBezTo>
                      <a:pt x="1" y="780"/>
                      <a:pt x="926" y="385"/>
                      <a:pt x="763" y="156"/>
                    </a:cubicBezTo>
                    <a:cubicBezTo>
                      <a:pt x="763" y="156"/>
                      <a:pt x="762" y="1"/>
                      <a:pt x="586" y="1"/>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2" name="Google Shape;1392;p32"/>
              <p:cNvSpPr/>
              <p:nvPr/>
            </p:nvSpPr>
            <p:spPr>
              <a:xfrm>
                <a:off x="4639375" y="2691700"/>
                <a:ext cx="32150" cy="9725"/>
              </a:xfrm>
              <a:custGeom>
                <a:avLst/>
                <a:gdLst/>
                <a:ahLst/>
                <a:cxnLst/>
                <a:rect l="l" t="t" r="r" b="b"/>
                <a:pathLst>
                  <a:path w="1286" h="389" extrusionOk="0">
                    <a:moveTo>
                      <a:pt x="782" y="1"/>
                    </a:moveTo>
                    <a:cubicBezTo>
                      <a:pt x="433" y="1"/>
                      <a:pt x="0" y="57"/>
                      <a:pt x="0" y="57"/>
                    </a:cubicBezTo>
                    <a:cubicBezTo>
                      <a:pt x="0" y="57"/>
                      <a:pt x="354" y="389"/>
                      <a:pt x="747" y="389"/>
                    </a:cubicBezTo>
                    <a:cubicBezTo>
                      <a:pt x="781" y="389"/>
                      <a:pt x="816" y="386"/>
                      <a:pt x="851" y="381"/>
                    </a:cubicBezTo>
                    <a:cubicBezTo>
                      <a:pt x="1285" y="314"/>
                      <a:pt x="1206" y="146"/>
                      <a:pt x="1206" y="146"/>
                    </a:cubicBezTo>
                    <a:cubicBezTo>
                      <a:pt x="1261" y="33"/>
                      <a:pt x="1046" y="1"/>
                      <a:pt x="7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3" name="Google Shape;1393;p32"/>
              <p:cNvSpPr/>
              <p:nvPr/>
            </p:nvSpPr>
            <p:spPr>
              <a:xfrm>
                <a:off x="4665125" y="2688750"/>
                <a:ext cx="22925" cy="10725"/>
              </a:xfrm>
              <a:custGeom>
                <a:avLst/>
                <a:gdLst/>
                <a:ahLst/>
                <a:cxnLst/>
                <a:rect l="l" t="t" r="r" b="b"/>
                <a:pathLst>
                  <a:path w="917" h="429" extrusionOk="0">
                    <a:moveTo>
                      <a:pt x="354" y="0"/>
                    </a:moveTo>
                    <a:cubicBezTo>
                      <a:pt x="304" y="0"/>
                      <a:pt x="258" y="10"/>
                      <a:pt x="219" y="34"/>
                    </a:cubicBezTo>
                    <a:cubicBezTo>
                      <a:pt x="0" y="171"/>
                      <a:pt x="144" y="325"/>
                      <a:pt x="144" y="325"/>
                    </a:cubicBezTo>
                    <a:cubicBezTo>
                      <a:pt x="165" y="401"/>
                      <a:pt x="229" y="428"/>
                      <a:pt x="314" y="428"/>
                    </a:cubicBezTo>
                    <a:cubicBezTo>
                      <a:pt x="543" y="428"/>
                      <a:pt x="916" y="222"/>
                      <a:pt x="916" y="222"/>
                    </a:cubicBezTo>
                    <a:cubicBezTo>
                      <a:pt x="916" y="222"/>
                      <a:pt x="591" y="0"/>
                      <a:pt x="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4" name="Google Shape;1394;p32"/>
              <p:cNvSpPr/>
              <p:nvPr/>
            </p:nvSpPr>
            <p:spPr>
              <a:xfrm>
                <a:off x="4661250" y="2691550"/>
                <a:ext cx="20300" cy="13325"/>
              </a:xfrm>
              <a:custGeom>
                <a:avLst/>
                <a:gdLst/>
                <a:ahLst/>
                <a:cxnLst/>
                <a:rect l="l" t="t" r="r" b="b"/>
                <a:pathLst>
                  <a:path w="812" h="533" extrusionOk="0">
                    <a:moveTo>
                      <a:pt x="357" y="0"/>
                    </a:moveTo>
                    <a:cubicBezTo>
                      <a:pt x="113" y="0"/>
                      <a:pt x="126" y="193"/>
                      <a:pt x="126" y="193"/>
                    </a:cubicBezTo>
                    <a:cubicBezTo>
                      <a:pt x="0" y="459"/>
                      <a:pt x="812" y="532"/>
                      <a:pt x="812" y="532"/>
                    </a:cubicBezTo>
                    <a:cubicBezTo>
                      <a:pt x="812" y="532"/>
                      <a:pt x="643" y="11"/>
                      <a:pt x="376" y="1"/>
                    </a:cubicBezTo>
                    <a:cubicBezTo>
                      <a:pt x="370" y="1"/>
                      <a:pt x="363" y="0"/>
                      <a:pt x="3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95" name="Google Shape;1395;p32"/>
            <p:cNvGrpSpPr/>
            <p:nvPr/>
          </p:nvGrpSpPr>
          <p:grpSpPr>
            <a:xfrm>
              <a:off x="4323000" y="2902825"/>
              <a:ext cx="48625" cy="41750"/>
              <a:chOff x="4323000" y="2902825"/>
              <a:chExt cx="48625" cy="41750"/>
            </a:xfrm>
          </p:grpSpPr>
          <p:sp>
            <p:nvSpPr>
              <p:cNvPr id="1396" name="Google Shape;1396;p32"/>
              <p:cNvSpPr/>
              <p:nvPr/>
            </p:nvSpPr>
            <p:spPr>
              <a:xfrm>
                <a:off x="4332625" y="2910975"/>
                <a:ext cx="38625" cy="33600"/>
              </a:xfrm>
              <a:custGeom>
                <a:avLst/>
                <a:gdLst/>
                <a:ahLst/>
                <a:cxnLst/>
                <a:rect l="l" t="t" r="r" b="b"/>
                <a:pathLst>
                  <a:path w="1545" h="1344" extrusionOk="0">
                    <a:moveTo>
                      <a:pt x="574" y="0"/>
                    </a:moveTo>
                    <a:lnTo>
                      <a:pt x="574" y="0"/>
                    </a:lnTo>
                    <a:cubicBezTo>
                      <a:pt x="300" y="40"/>
                      <a:pt x="1" y="313"/>
                      <a:pt x="1" y="623"/>
                    </a:cubicBezTo>
                    <a:cubicBezTo>
                      <a:pt x="1" y="1021"/>
                      <a:pt x="355" y="1344"/>
                      <a:pt x="792" y="1344"/>
                    </a:cubicBezTo>
                    <a:cubicBezTo>
                      <a:pt x="1143" y="1344"/>
                      <a:pt x="1440" y="1136"/>
                      <a:pt x="1544" y="849"/>
                    </a:cubicBezTo>
                    <a:lnTo>
                      <a:pt x="1544" y="849"/>
                    </a:lnTo>
                    <a:cubicBezTo>
                      <a:pt x="1414" y="920"/>
                      <a:pt x="1254" y="963"/>
                      <a:pt x="1078" y="963"/>
                    </a:cubicBezTo>
                    <a:cubicBezTo>
                      <a:pt x="660" y="963"/>
                      <a:pt x="319" y="716"/>
                      <a:pt x="319" y="411"/>
                    </a:cubicBezTo>
                    <a:cubicBezTo>
                      <a:pt x="319" y="248"/>
                      <a:pt x="418" y="100"/>
                      <a:pt x="574" y="0"/>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7" name="Google Shape;1397;p32"/>
              <p:cNvSpPr/>
              <p:nvPr/>
            </p:nvSpPr>
            <p:spPr>
              <a:xfrm>
                <a:off x="4342375" y="2909750"/>
                <a:ext cx="19675" cy="15025"/>
              </a:xfrm>
              <a:custGeom>
                <a:avLst/>
                <a:gdLst/>
                <a:ahLst/>
                <a:cxnLst/>
                <a:rect l="l" t="t" r="r" b="b"/>
                <a:pathLst>
                  <a:path w="787" h="601" extrusionOk="0">
                    <a:moveTo>
                      <a:pt x="380" y="0"/>
                    </a:moveTo>
                    <a:cubicBezTo>
                      <a:pt x="195" y="0"/>
                      <a:pt x="175" y="159"/>
                      <a:pt x="175" y="159"/>
                    </a:cubicBezTo>
                    <a:cubicBezTo>
                      <a:pt x="1" y="401"/>
                      <a:pt x="786" y="600"/>
                      <a:pt x="786" y="600"/>
                    </a:cubicBezTo>
                    <a:cubicBezTo>
                      <a:pt x="786" y="600"/>
                      <a:pt x="719" y="62"/>
                      <a:pt x="459" y="9"/>
                    </a:cubicBezTo>
                    <a:cubicBezTo>
                      <a:pt x="430" y="3"/>
                      <a:pt x="403" y="0"/>
                      <a:pt x="380" y="0"/>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8" name="Google Shape;1398;p32"/>
              <p:cNvSpPr/>
              <p:nvPr/>
            </p:nvSpPr>
            <p:spPr>
              <a:xfrm>
                <a:off x="4334875" y="2909175"/>
                <a:ext cx="23125" cy="19525"/>
              </a:xfrm>
              <a:custGeom>
                <a:avLst/>
                <a:gdLst/>
                <a:ahLst/>
                <a:cxnLst/>
                <a:rect l="l" t="t" r="r" b="b"/>
                <a:pathLst>
                  <a:path w="925" h="781" extrusionOk="0">
                    <a:moveTo>
                      <a:pt x="585" y="1"/>
                    </a:moveTo>
                    <a:cubicBezTo>
                      <a:pt x="539" y="1"/>
                      <a:pt x="481" y="11"/>
                      <a:pt x="408" y="38"/>
                    </a:cubicBezTo>
                    <a:cubicBezTo>
                      <a:pt x="50" y="170"/>
                      <a:pt x="0" y="780"/>
                      <a:pt x="0" y="780"/>
                    </a:cubicBezTo>
                    <a:cubicBezTo>
                      <a:pt x="0" y="780"/>
                      <a:pt x="925" y="385"/>
                      <a:pt x="762" y="156"/>
                    </a:cubicBezTo>
                    <a:cubicBezTo>
                      <a:pt x="762" y="156"/>
                      <a:pt x="761" y="1"/>
                      <a:pt x="585" y="1"/>
                    </a:cubicBezTo>
                    <a:close/>
                  </a:path>
                </a:pathLst>
              </a:custGeom>
              <a:solidFill>
                <a:srgbClr val="AC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9" name="Google Shape;1399;p32"/>
              <p:cNvSpPr/>
              <p:nvPr/>
            </p:nvSpPr>
            <p:spPr>
              <a:xfrm>
                <a:off x="4323000" y="2905775"/>
                <a:ext cx="32075" cy="9725"/>
              </a:xfrm>
              <a:custGeom>
                <a:avLst/>
                <a:gdLst/>
                <a:ahLst/>
                <a:cxnLst/>
                <a:rect l="l" t="t" r="r" b="b"/>
                <a:pathLst>
                  <a:path w="1283" h="389" extrusionOk="0">
                    <a:moveTo>
                      <a:pt x="781" y="0"/>
                    </a:moveTo>
                    <a:cubicBezTo>
                      <a:pt x="432" y="0"/>
                      <a:pt x="0" y="56"/>
                      <a:pt x="0" y="56"/>
                    </a:cubicBezTo>
                    <a:cubicBezTo>
                      <a:pt x="0" y="56"/>
                      <a:pt x="354" y="389"/>
                      <a:pt x="747" y="389"/>
                    </a:cubicBezTo>
                    <a:cubicBezTo>
                      <a:pt x="782" y="389"/>
                      <a:pt x="816" y="386"/>
                      <a:pt x="851" y="381"/>
                    </a:cubicBezTo>
                    <a:cubicBezTo>
                      <a:pt x="1283" y="313"/>
                      <a:pt x="1205" y="145"/>
                      <a:pt x="1205" y="145"/>
                    </a:cubicBezTo>
                    <a:cubicBezTo>
                      <a:pt x="1260" y="32"/>
                      <a:pt x="1045" y="0"/>
                      <a:pt x="7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0" name="Google Shape;1400;p32"/>
              <p:cNvSpPr/>
              <p:nvPr/>
            </p:nvSpPr>
            <p:spPr>
              <a:xfrm>
                <a:off x="4348700" y="2902825"/>
                <a:ext cx="22925" cy="10725"/>
              </a:xfrm>
              <a:custGeom>
                <a:avLst/>
                <a:gdLst/>
                <a:ahLst/>
                <a:cxnLst/>
                <a:rect l="l" t="t" r="r" b="b"/>
                <a:pathLst>
                  <a:path w="917" h="429" extrusionOk="0">
                    <a:moveTo>
                      <a:pt x="353" y="0"/>
                    </a:moveTo>
                    <a:cubicBezTo>
                      <a:pt x="303" y="0"/>
                      <a:pt x="257" y="10"/>
                      <a:pt x="219" y="34"/>
                    </a:cubicBezTo>
                    <a:cubicBezTo>
                      <a:pt x="1" y="171"/>
                      <a:pt x="144" y="325"/>
                      <a:pt x="144" y="325"/>
                    </a:cubicBezTo>
                    <a:cubicBezTo>
                      <a:pt x="164" y="401"/>
                      <a:pt x="229" y="429"/>
                      <a:pt x="314" y="429"/>
                    </a:cubicBezTo>
                    <a:cubicBezTo>
                      <a:pt x="543" y="429"/>
                      <a:pt x="917" y="223"/>
                      <a:pt x="917" y="223"/>
                    </a:cubicBezTo>
                    <a:cubicBezTo>
                      <a:pt x="917" y="223"/>
                      <a:pt x="591" y="0"/>
                      <a:pt x="3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1" name="Google Shape;1401;p32"/>
              <p:cNvSpPr/>
              <p:nvPr/>
            </p:nvSpPr>
            <p:spPr>
              <a:xfrm>
                <a:off x="4344850" y="2905600"/>
                <a:ext cx="20325" cy="13300"/>
              </a:xfrm>
              <a:custGeom>
                <a:avLst/>
                <a:gdLst/>
                <a:ahLst/>
                <a:cxnLst/>
                <a:rect l="l" t="t" r="r" b="b"/>
                <a:pathLst>
                  <a:path w="813" h="532" extrusionOk="0">
                    <a:moveTo>
                      <a:pt x="359" y="1"/>
                    </a:moveTo>
                    <a:cubicBezTo>
                      <a:pt x="112" y="1"/>
                      <a:pt x="125" y="193"/>
                      <a:pt x="125" y="193"/>
                    </a:cubicBezTo>
                    <a:cubicBezTo>
                      <a:pt x="1" y="460"/>
                      <a:pt x="813" y="531"/>
                      <a:pt x="813" y="531"/>
                    </a:cubicBezTo>
                    <a:cubicBezTo>
                      <a:pt x="813" y="531"/>
                      <a:pt x="644" y="12"/>
                      <a:pt x="377" y="1"/>
                    </a:cubicBezTo>
                    <a:cubicBezTo>
                      <a:pt x="371" y="1"/>
                      <a:pt x="365" y="1"/>
                      <a:pt x="3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1402" name="Google Shape;1402;p32"/>
          <p:cNvGrpSpPr/>
          <p:nvPr/>
        </p:nvGrpSpPr>
        <p:grpSpPr>
          <a:xfrm>
            <a:off x="2819509" y="4791455"/>
            <a:ext cx="1132225" cy="410799"/>
            <a:chOff x="4869200" y="3590875"/>
            <a:chExt cx="453525" cy="164550"/>
          </a:xfrm>
        </p:grpSpPr>
        <p:sp>
          <p:nvSpPr>
            <p:cNvPr id="1403" name="Google Shape;1403;p32"/>
            <p:cNvSpPr/>
            <p:nvPr/>
          </p:nvSpPr>
          <p:spPr>
            <a:xfrm>
              <a:off x="4978825" y="3674775"/>
              <a:ext cx="343900" cy="80650"/>
            </a:xfrm>
            <a:custGeom>
              <a:avLst/>
              <a:gdLst/>
              <a:ahLst/>
              <a:cxnLst/>
              <a:rect l="l" t="t" r="r" b="b"/>
              <a:pathLst>
                <a:path w="13756" h="3226" extrusionOk="0">
                  <a:moveTo>
                    <a:pt x="5429" y="0"/>
                  </a:moveTo>
                  <a:cubicBezTo>
                    <a:pt x="4866" y="0"/>
                    <a:pt x="4866" y="611"/>
                    <a:pt x="4866" y="611"/>
                  </a:cubicBezTo>
                  <a:cubicBezTo>
                    <a:pt x="4866" y="611"/>
                    <a:pt x="4682" y="143"/>
                    <a:pt x="4366" y="143"/>
                  </a:cubicBezTo>
                  <a:cubicBezTo>
                    <a:pt x="4321" y="143"/>
                    <a:pt x="4274" y="153"/>
                    <a:pt x="4224" y="174"/>
                  </a:cubicBezTo>
                  <a:cubicBezTo>
                    <a:pt x="3821" y="348"/>
                    <a:pt x="3661" y="828"/>
                    <a:pt x="3661" y="828"/>
                  </a:cubicBezTo>
                  <a:cubicBezTo>
                    <a:pt x="3661" y="828"/>
                    <a:pt x="3814" y="265"/>
                    <a:pt x="3640" y="265"/>
                  </a:cubicBezTo>
                  <a:cubicBezTo>
                    <a:pt x="3614" y="265"/>
                    <a:pt x="3581" y="277"/>
                    <a:pt x="3540" y="305"/>
                  </a:cubicBezTo>
                  <a:cubicBezTo>
                    <a:pt x="3218" y="522"/>
                    <a:pt x="3097" y="2266"/>
                    <a:pt x="3097" y="2266"/>
                  </a:cubicBezTo>
                  <a:cubicBezTo>
                    <a:pt x="3097" y="2266"/>
                    <a:pt x="2866" y="345"/>
                    <a:pt x="2480" y="345"/>
                  </a:cubicBezTo>
                  <a:cubicBezTo>
                    <a:pt x="2471" y="345"/>
                    <a:pt x="2463" y="346"/>
                    <a:pt x="2454" y="348"/>
                  </a:cubicBezTo>
                  <a:cubicBezTo>
                    <a:pt x="2051" y="435"/>
                    <a:pt x="1930" y="1525"/>
                    <a:pt x="1930" y="1525"/>
                  </a:cubicBezTo>
                  <a:cubicBezTo>
                    <a:pt x="1930" y="1525"/>
                    <a:pt x="1626" y="1119"/>
                    <a:pt x="1282" y="1119"/>
                  </a:cubicBezTo>
                  <a:cubicBezTo>
                    <a:pt x="1191" y="1119"/>
                    <a:pt x="1097" y="1147"/>
                    <a:pt x="1006" y="1220"/>
                  </a:cubicBezTo>
                  <a:cubicBezTo>
                    <a:pt x="403" y="1702"/>
                    <a:pt x="0" y="3226"/>
                    <a:pt x="0" y="3226"/>
                  </a:cubicBezTo>
                  <a:lnTo>
                    <a:pt x="13313" y="3226"/>
                  </a:lnTo>
                  <a:cubicBezTo>
                    <a:pt x="13313" y="3226"/>
                    <a:pt x="13756" y="2616"/>
                    <a:pt x="13515" y="2312"/>
                  </a:cubicBezTo>
                  <a:cubicBezTo>
                    <a:pt x="13442" y="2219"/>
                    <a:pt x="13350" y="2187"/>
                    <a:pt x="13257" y="2187"/>
                  </a:cubicBezTo>
                  <a:cubicBezTo>
                    <a:pt x="13045" y="2187"/>
                    <a:pt x="12831" y="2355"/>
                    <a:pt x="12831" y="2355"/>
                  </a:cubicBezTo>
                  <a:cubicBezTo>
                    <a:pt x="12831" y="2355"/>
                    <a:pt x="12549" y="1440"/>
                    <a:pt x="11946" y="961"/>
                  </a:cubicBezTo>
                  <a:cubicBezTo>
                    <a:pt x="11756" y="810"/>
                    <a:pt x="11614" y="758"/>
                    <a:pt x="11509" y="758"/>
                  </a:cubicBezTo>
                  <a:cubicBezTo>
                    <a:pt x="11279" y="758"/>
                    <a:pt x="11223" y="1005"/>
                    <a:pt x="11223" y="1005"/>
                  </a:cubicBezTo>
                  <a:cubicBezTo>
                    <a:pt x="11223" y="1005"/>
                    <a:pt x="10740" y="395"/>
                    <a:pt x="10377" y="307"/>
                  </a:cubicBezTo>
                  <a:cubicBezTo>
                    <a:pt x="10354" y="301"/>
                    <a:pt x="10329" y="299"/>
                    <a:pt x="10305" y="299"/>
                  </a:cubicBezTo>
                  <a:cubicBezTo>
                    <a:pt x="9959" y="299"/>
                    <a:pt x="9573" y="831"/>
                    <a:pt x="9573" y="831"/>
                  </a:cubicBezTo>
                  <a:cubicBezTo>
                    <a:pt x="9573" y="831"/>
                    <a:pt x="9451" y="526"/>
                    <a:pt x="9049" y="438"/>
                  </a:cubicBezTo>
                  <a:cubicBezTo>
                    <a:pt x="9005" y="428"/>
                    <a:pt x="8959" y="424"/>
                    <a:pt x="8911" y="424"/>
                  </a:cubicBezTo>
                  <a:cubicBezTo>
                    <a:pt x="8530" y="424"/>
                    <a:pt x="8084" y="699"/>
                    <a:pt x="8084" y="699"/>
                  </a:cubicBezTo>
                  <a:cubicBezTo>
                    <a:pt x="8084" y="699"/>
                    <a:pt x="7923" y="395"/>
                    <a:pt x="7320" y="132"/>
                  </a:cubicBezTo>
                  <a:cubicBezTo>
                    <a:pt x="7207" y="83"/>
                    <a:pt x="7108" y="64"/>
                    <a:pt x="7022" y="64"/>
                  </a:cubicBezTo>
                  <a:cubicBezTo>
                    <a:pt x="6648" y="64"/>
                    <a:pt x="6514" y="437"/>
                    <a:pt x="6514" y="437"/>
                  </a:cubicBezTo>
                  <a:cubicBezTo>
                    <a:pt x="6514" y="437"/>
                    <a:pt x="5991" y="0"/>
                    <a:pt x="5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4" name="Google Shape;1404;p32"/>
            <p:cNvSpPr/>
            <p:nvPr/>
          </p:nvSpPr>
          <p:spPr>
            <a:xfrm>
              <a:off x="5006350" y="3683450"/>
              <a:ext cx="49175" cy="42500"/>
            </a:xfrm>
            <a:custGeom>
              <a:avLst/>
              <a:gdLst/>
              <a:ahLst/>
              <a:cxnLst/>
              <a:rect l="l" t="t" r="r" b="b"/>
              <a:pathLst>
                <a:path w="1967" h="1700" extrusionOk="0">
                  <a:moveTo>
                    <a:pt x="1378" y="1"/>
                  </a:moveTo>
                  <a:cubicBezTo>
                    <a:pt x="1370" y="1"/>
                    <a:pt x="1361" y="2"/>
                    <a:pt x="1353" y="3"/>
                  </a:cubicBezTo>
                  <a:cubicBezTo>
                    <a:pt x="951" y="91"/>
                    <a:pt x="830" y="1181"/>
                    <a:pt x="830" y="1181"/>
                  </a:cubicBezTo>
                  <a:cubicBezTo>
                    <a:pt x="830" y="1181"/>
                    <a:pt x="525" y="774"/>
                    <a:pt x="182" y="774"/>
                  </a:cubicBezTo>
                  <a:cubicBezTo>
                    <a:pt x="122" y="774"/>
                    <a:pt x="61" y="786"/>
                    <a:pt x="1" y="815"/>
                  </a:cubicBezTo>
                  <a:cubicBezTo>
                    <a:pt x="209" y="1026"/>
                    <a:pt x="483" y="1261"/>
                    <a:pt x="801" y="1428"/>
                  </a:cubicBezTo>
                  <a:cubicBezTo>
                    <a:pt x="1026" y="1548"/>
                    <a:pt x="1181" y="1589"/>
                    <a:pt x="1286" y="1589"/>
                  </a:cubicBezTo>
                  <a:cubicBezTo>
                    <a:pt x="1517" y="1589"/>
                    <a:pt x="1515" y="1394"/>
                    <a:pt x="1515" y="1394"/>
                  </a:cubicBezTo>
                  <a:lnTo>
                    <a:pt x="1515" y="1394"/>
                  </a:lnTo>
                  <a:cubicBezTo>
                    <a:pt x="1515" y="1394"/>
                    <a:pt x="1719" y="1551"/>
                    <a:pt x="1967" y="1699"/>
                  </a:cubicBezTo>
                  <a:cubicBezTo>
                    <a:pt x="1892" y="1194"/>
                    <a:pt x="1683" y="1"/>
                    <a:pt x="1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5" name="Google Shape;1405;p32"/>
            <p:cNvSpPr/>
            <p:nvPr/>
          </p:nvSpPr>
          <p:spPr>
            <a:xfrm>
              <a:off x="5056650" y="3674775"/>
              <a:ext cx="234925" cy="63350"/>
            </a:xfrm>
            <a:custGeom>
              <a:avLst/>
              <a:gdLst/>
              <a:ahLst/>
              <a:cxnLst/>
              <a:rect l="l" t="t" r="r" b="b"/>
              <a:pathLst>
                <a:path w="9397" h="2534" extrusionOk="0">
                  <a:moveTo>
                    <a:pt x="2316" y="0"/>
                  </a:moveTo>
                  <a:cubicBezTo>
                    <a:pt x="1753" y="0"/>
                    <a:pt x="1753" y="611"/>
                    <a:pt x="1753" y="611"/>
                  </a:cubicBezTo>
                  <a:cubicBezTo>
                    <a:pt x="1753" y="611"/>
                    <a:pt x="1569" y="143"/>
                    <a:pt x="1253" y="143"/>
                  </a:cubicBezTo>
                  <a:cubicBezTo>
                    <a:pt x="1208" y="143"/>
                    <a:pt x="1161" y="153"/>
                    <a:pt x="1111" y="174"/>
                  </a:cubicBezTo>
                  <a:cubicBezTo>
                    <a:pt x="708" y="348"/>
                    <a:pt x="548" y="828"/>
                    <a:pt x="548" y="828"/>
                  </a:cubicBezTo>
                  <a:cubicBezTo>
                    <a:pt x="548" y="828"/>
                    <a:pt x="701" y="265"/>
                    <a:pt x="527" y="265"/>
                  </a:cubicBezTo>
                  <a:cubicBezTo>
                    <a:pt x="501" y="265"/>
                    <a:pt x="468" y="277"/>
                    <a:pt x="427" y="305"/>
                  </a:cubicBezTo>
                  <a:cubicBezTo>
                    <a:pt x="171" y="478"/>
                    <a:pt x="43" y="1611"/>
                    <a:pt x="1" y="2071"/>
                  </a:cubicBezTo>
                  <a:cubicBezTo>
                    <a:pt x="175" y="2172"/>
                    <a:pt x="363" y="2262"/>
                    <a:pt x="513" y="2291"/>
                  </a:cubicBezTo>
                  <a:cubicBezTo>
                    <a:pt x="539" y="2295"/>
                    <a:pt x="564" y="2298"/>
                    <a:pt x="588" y="2298"/>
                  </a:cubicBezTo>
                  <a:cubicBezTo>
                    <a:pt x="935" y="2298"/>
                    <a:pt x="1193" y="1877"/>
                    <a:pt x="1193" y="1877"/>
                  </a:cubicBezTo>
                  <a:cubicBezTo>
                    <a:pt x="1193" y="1877"/>
                    <a:pt x="1387" y="2118"/>
                    <a:pt x="1810" y="2188"/>
                  </a:cubicBezTo>
                  <a:cubicBezTo>
                    <a:pt x="1856" y="2195"/>
                    <a:pt x="1904" y="2199"/>
                    <a:pt x="1951" y="2199"/>
                  </a:cubicBezTo>
                  <a:cubicBezTo>
                    <a:pt x="2333" y="2199"/>
                    <a:pt x="2712" y="1981"/>
                    <a:pt x="2712" y="1981"/>
                  </a:cubicBezTo>
                  <a:cubicBezTo>
                    <a:pt x="2712" y="1981"/>
                    <a:pt x="2946" y="2222"/>
                    <a:pt x="3612" y="2429"/>
                  </a:cubicBezTo>
                  <a:cubicBezTo>
                    <a:pt x="3737" y="2468"/>
                    <a:pt x="3840" y="2483"/>
                    <a:pt x="3926" y="2483"/>
                  </a:cubicBezTo>
                  <a:cubicBezTo>
                    <a:pt x="4300" y="2483"/>
                    <a:pt x="4344" y="2188"/>
                    <a:pt x="4344" y="2188"/>
                  </a:cubicBezTo>
                  <a:cubicBezTo>
                    <a:pt x="4344" y="2188"/>
                    <a:pt x="4971" y="2533"/>
                    <a:pt x="5534" y="2533"/>
                  </a:cubicBezTo>
                  <a:cubicBezTo>
                    <a:pt x="6095" y="2533"/>
                    <a:pt x="5951" y="2050"/>
                    <a:pt x="5951" y="2050"/>
                  </a:cubicBezTo>
                  <a:lnTo>
                    <a:pt x="5951" y="2050"/>
                  </a:lnTo>
                  <a:cubicBezTo>
                    <a:pt x="5951" y="2050"/>
                    <a:pt x="6247" y="2419"/>
                    <a:pt x="6562" y="2419"/>
                  </a:cubicBezTo>
                  <a:cubicBezTo>
                    <a:pt x="6607" y="2419"/>
                    <a:pt x="6653" y="2412"/>
                    <a:pt x="6698" y="2394"/>
                  </a:cubicBezTo>
                  <a:cubicBezTo>
                    <a:pt x="7059" y="2256"/>
                    <a:pt x="7105" y="1877"/>
                    <a:pt x="7105" y="1877"/>
                  </a:cubicBezTo>
                  <a:lnTo>
                    <a:pt x="7105" y="1877"/>
                  </a:lnTo>
                  <a:cubicBezTo>
                    <a:pt x="7105" y="1877"/>
                    <a:pt x="7087" y="2322"/>
                    <a:pt x="7260" y="2322"/>
                  </a:cubicBezTo>
                  <a:cubicBezTo>
                    <a:pt x="7286" y="2322"/>
                    <a:pt x="7315" y="2313"/>
                    <a:pt x="7350" y="2291"/>
                  </a:cubicBezTo>
                  <a:cubicBezTo>
                    <a:pt x="7621" y="2118"/>
                    <a:pt x="7324" y="739"/>
                    <a:pt x="7323" y="738"/>
                  </a:cubicBezTo>
                  <a:lnTo>
                    <a:pt x="7323" y="738"/>
                  </a:lnTo>
                  <a:cubicBezTo>
                    <a:pt x="7324" y="739"/>
                    <a:pt x="8014" y="2258"/>
                    <a:pt x="8400" y="2258"/>
                  </a:cubicBezTo>
                  <a:cubicBezTo>
                    <a:pt x="8409" y="2258"/>
                    <a:pt x="8417" y="2258"/>
                    <a:pt x="8425" y="2256"/>
                  </a:cubicBezTo>
                  <a:cubicBezTo>
                    <a:pt x="8807" y="2188"/>
                    <a:pt x="8666" y="1324"/>
                    <a:pt x="8666" y="1324"/>
                  </a:cubicBezTo>
                  <a:lnTo>
                    <a:pt x="8666" y="1324"/>
                  </a:lnTo>
                  <a:cubicBezTo>
                    <a:pt x="8666" y="1324"/>
                    <a:pt x="9056" y="1635"/>
                    <a:pt x="9397" y="1645"/>
                  </a:cubicBezTo>
                  <a:cubicBezTo>
                    <a:pt x="9257" y="1407"/>
                    <a:pt x="9070" y="1149"/>
                    <a:pt x="8833" y="961"/>
                  </a:cubicBezTo>
                  <a:cubicBezTo>
                    <a:pt x="8643" y="810"/>
                    <a:pt x="8501" y="758"/>
                    <a:pt x="8396" y="758"/>
                  </a:cubicBezTo>
                  <a:cubicBezTo>
                    <a:pt x="8166" y="758"/>
                    <a:pt x="8110" y="1005"/>
                    <a:pt x="8110" y="1005"/>
                  </a:cubicBezTo>
                  <a:cubicBezTo>
                    <a:pt x="8110" y="1005"/>
                    <a:pt x="7627" y="395"/>
                    <a:pt x="7264" y="307"/>
                  </a:cubicBezTo>
                  <a:cubicBezTo>
                    <a:pt x="7241" y="301"/>
                    <a:pt x="7216" y="299"/>
                    <a:pt x="7192" y="299"/>
                  </a:cubicBezTo>
                  <a:cubicBezTo>
                    <a:pt x="6846" y="299"/>
                    <a:pt x="6460" y="831"/>
                    <a:pt x="6460" y="831"/>
                  </a:cubicBezTo>
                  <a:cubicBezTo>
                    <a:pt x="6460" y="831"/>
                    <a:pt x="6338" y="526"/>
                    <a:pt x="5936" y="438"/>
                  </a:cubicBezTo>
                  <a:cubicBezTo>
                    <a:pt x="5892" y="428"/>
                    <a:pt x="5846" y="424"/>
                    <a:pt x="5798" y="424"/>
                  </a:cubicBezTo>
                  <a:cubicBezTo>
                    <a:pt x="5417" y="424"/>
                    <a:pt x="4971" y="699"/>
                    <a:pt x="4971" y="699"/>
                  </a:cubicBezTo>
                  <a:cubicBezTo>
                    <a:pt x="4971" y="699"/>
                    <a:pt x="4810" y="395"/>
                    <a:pt x="4207" y="132"/>
                  </a:cubicBezTo>
                  <a:cubicBezTo>
                    <a:pt x="4094" y="83"/>
                    <a:pt x="3995" y="64"/>
                    <a:pt x="3909" y="64"/>
                  </a:cubicBezTo>
                  <a:cubicBezTo>
                    <a:pt x="3535" y="64"/>
                    <a:pt x="3401" y="437"/>
                    <a:pt x="3401" y="437"/>
                  </a:cubicBezTo>
                  <a:cubicBezTo>
                    <a:pt x="3401" y="437"/>
                    <a:pt x="2878" y="0"/>
                    <a:pt x="23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6" name="Google Shape;1406;p32"/>
            <p:cNvSpPr/>
            <p:nvPr/>
          </p:nvSpPr>
          <p:spPr>
            <a:xfrm>
              <a:off x="5155600" y="3609650"/>
              <a:ext cx="87800" cy="118625"/>
            </a:xfrm>
            <a:custGeom>
              <a:avLst/>
              <a:gdLst/>
              <a:ahLst/>
              <a:cxnLst/>
              <a:rect l="l" t="t" r="r" b="b"/>
              <a:pathLst>
                <a:path w="3512" h="4745" extrusionOk="0">
                  <a:moveTo>
                    <a:pt x="3512" y="1"/>
                  </a:moveTo>
                  <a:lnTo>
                    <a:pt x="3512" y="1"/>
                  </a:lnTo>
                  <a:cubicBezTo>
                    <a:pt x="3512" y="1"/>
                    <a:pt x="997" y="900"/>
                    <a:pt x="1" y="4330"/>
                  </a:cubicBezTo>
                  <a:lnTo>
                    <a:pt x="226" y="4744"/>
                  </a:lnTo>
                  <a:cubicBezTo>
                    <a:pt x="1059" y="1592"/>
                    <a:pt x="3512" y="1"/>
                    <a:pt x="3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7" name="Google Shape;1407;p32"/>
            <p:cNvSpPr/>
            <p:nvPr/>
          </p:nvSpPr>
          <p:spPr>
            <a:xfrm>
              <a:off x="5118025" y="3625200"/>
              <a:ext cx="40850" cy="95525"/>
            </a:xfrm>
            <a:custGeom>
              <a:avLst/>
              <a:gdLst/>
              <a:ahLst/>
              <a:cxnLst/>
              <a:rect l="l" t="t" r="r" b="b"/>
              <a:pathLst>
                <a:path w="1634" h="3821" extrusionOk="0">
                  <a:moveTo>
                    <a:pt x="1" y="1"/>
                  </a:moveTo>
                  <a:cubicBezTo>
                    <a:pt x="1" y="1"/>
                    <a:pt x="1030" y="1451"/>
                    <a:pt x="1356" y="3821"/>
                  </a:cubicBezTo>
                  <a:lnTo>
                    <a:pt x="1634" y="3348"/>
                  </a:lnTo>
                  <a:cubicBezTo>
                    <a:pt x="1308" y="1357"/>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8" name="Google Shape;1408;p32"/>
            <p:cNvSpPr/>
            <p:nvPr/>
          </p:nvSpPr>
          <p:spPr>
            <a:xfrm>
              <a:off x="4950150" y="3696725"/>
              <a:ext cx="189900" cy="57275"/>
            </a:xfrm>
            <a:custGeom>
              <a:avLst/>
              <a:gdLst/>
              <a:ahLst/>
              <a:cxnLst/>
              <a:rect l="l" t="t" r="r" b="b"/>
              <a:pathLst>
                <a:path w="7596" h="2291" extrusionOk="0">
                  <a:moveTo>
                    <a:pt x="1174" y="0"/>
                  </a:moveTo>
                  <a:lnTo>
                    <a:pt x="1174" y="0"/>
                  </a:lnTo>
                  <a:cubicBezTo>
                    <a:pt x="1174" y="1"/>
                    <a:pt x="1697" y="1836"/>
                    <a:pt x="0" y="2263"/>
                  </a:cubicBezTo>
                  <a:cubicBezTo>
                    <a:pt x="58" y="2283"/>
                    <a:pt x="135" y="2291"/>
                    <a:pt x="220" y="2291"/>
                  </a:cubicBezTo>
                  <a:cubicBezTo>
                    <a:pt x="411" y="2291"/>
                    <a:pt x="648" y="2254"/>
                    <a:pt x="835" y="2247"/>
                  </a:cubicBezTo>
                  <a:lnTo>
                    <a:pt x="7417" y="2112"/>
                  </a:lnTo>
                  <a:cubicBezTo>
                    <a:pt x="7464" y="1525"/>
                    <a:pt x="7596" y="899"/>
                    <a:pt x="7385" y="485"/>
                  </a:cubicBezTo>
                  <a:lnTo>
                    <a:pt x="7385" y="485"/>
                  </a:lnTo>
                  <a:cubicBezTo>
                    <a:pt x="7448" y="756"/>
                    <a:pt x="7345" y="1146"/>
                    <a:pt x="7166" y="1513"/>
                  </a:cubicBezTo>
                  <a:cubicBezTo>
                    <a:pt x="7192" y="1289"/>
                    <a:pt x="7173" y="549"/>
                    <a:pt x="6964" y="489"/>
                  </a:cubicBezTo>
                  <a:lnTo>
                    <a:pt x="6964" y="489"/>
                  </a:lnTo>
                  <a:cubicBezTo>
                    <a:pt x="7003" y="615"/>
                    <a:pt x="6922" y="1002"/>
                    <a:pt x="6759" y="1293"/>
                  </a:cubicBezTo>
                  <a:cubicBezTo>
                    <a:pt x="6692" y="1231"/>
                    <a:pt x="6727" y="1067"/>
                    <a:pt x="6715" y="975"/>
                  </a:cubicBezTo>
                  <a:cubicBezTo>
                    <a:pt x="6636" y="441"/>
                    <a:pt x="6502" y="270"/>
                    <a:pt x="6338" y="83"/>
                  </a:cubicBezTo>
                  <a:cubicBezTo>
                    <a:pt x="6328" y="546"/>
                    <a:pt x="6253" y="1081"/>
                    <a:pt x="6014" y="1373"/>
                  </a:cubicBezTo>
                  <a:cubicBezTo>
                    <a:pt x="6079" y="1125"/>
                    <a:pt x="5987" y="850"/>
                    <a:pt x="5920" y="668"/>
                  </a:cubicBezTo>
                  <a:cubicBezTo>
                    <a:pt x="5854" y="492"/>
                    <a:pt x="5695" y="156"/>
                    <a:pt x="5498" y="65"/>
                  </a:cubicBezTo>
                  <a:lnTo>
                    <a:pt x="5498" y="65"/>
                  </a:lnTo>
                  <a:cubicBezTo>
                    <a:pt x="5536" y="218"/>
                    <a:pt x="5510" y="717"/>
                    <a:pt x="5283" y="1050"/>
                  </a:cubicBezTo>
                  <a:cubicBezTo>
                    <a:pt x="5220" y="989"/>
                    <a:pt x="5141" y="854"/>
                    <a:pt x="5078" y="796"/>
                  </a:cubicBezTo>
                  <a:lnTo>
                    <a:pt x="5078" y="796"/>
                  </a:lnTo>
                  <a:cubicBezTo>
                    <a:pt x="5141" y="992"/>
                    <a:pt x="5073" y="1278"/>
                    <a:pt x="4891" y="1534"/>
                  </a:cubicBezTo>
                  <a:cubicBezTo>
                    <a:pt x="4788" y="1485"/>
                    <a:pt x="4794" y="1358"/>
                    <a:pt x="4767" y="1261"/>
                  </a:cubicBezTo>
                  <a:cubicBezTo>
                    <a:pt x="4712" y="1068"/>
                    <a:pt x="4172" y="174"/>
                    <a:pt x="3919" y="132"/>
                  </a:cubicBezTo>
                  <a:lnTo>
                    <a:pt x="3919" y="132"/>
                  </a:lnTo>
                  <a:cubicBezTo>
                    <a:pt x="3913" y="140"/>
                    <a:pt x="4146" y="849"/>
                    <a:pt x="3448" y="1824"/>
                  </a:cubicBezTo>
                  <a:cubicBezTo>
                    <a:pt x="3482" y="1636"/>
                    <a:pt x="3380" y="1240"/>
                    <a:pt x="3180" y="1152"/>
                  </a:cubicBezTo>
                  <a:lnTo>
                    <a:pt x="3180" y="1152"/>
                  </a:lnTo>
                  <a:cubicBezTo>
                    <a:pt x="3223" y="1281"/>
                    <a:pt x="3032" y="1477"/>
                    <a:pt x="2954" y="1627"/>
                  </a:cubicBezTo>
                  <a:cubicBezTo>
                    <a:pt x="2954" y="1627"/>
                    <a:pt x="3132" y="1094"/>
                    <a:pt x="2705" y="949"/>
                  </a:cubicBezTo>
                  <a:lnTo>
                    <a:pt x="2705" y="949"/>
                  </a:lnTo>
                  <a:cubicBezTo>
                    <a:pt x="2728" y="1168"/>
                    <a:pt x="2610" y="1452"/>
                    <a:pt x="2268" y="1790"/>
                  </a:cubicBezTo>
                  <a:cubicBezTo>
                    <a:pt x="2235" y="977"/>
                    <a:pt x="1509" y="573"/>
                    <a:pt x="1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9" name="Google Shape;1409;p32"/>
            <p:cNvSpPr/>
            <p:nvPr/>
          </p:nvSpPr>
          <p:spPr>
            <a:xfrm>
              <a:off x="5143625" y="3702550"/>
              <a:ext cx="143525" cy="49750"/>
            </a:xfrm>
            <a:custGeom>
              <a:avLst/>
              <a:gdLst/>
              <a:ahLst/>
              <a:cxnLst/>
              <a:rect l="l" t="t" r="r" b="b"/>
              <a:pathLst>
                <a:path w="5741" h="1990" extrusionOk="0">
                  <a:moveTo>
                    <a:pt x="5081" y="0"/>
                  </a:moveTo>
                  <a:cubicBezTo>
                    <a:pt x="4763" y="480"/>
                    <a:pt x="4154" y="838"/>
                    <a:pt x="4037" y="1494"/>
                  </a:cubicBezTo>
                  <a:cubicBezTo>
                    <a:pt x="3810" y="1238"/>
                    <a:pt x="3749" y="1014"/>
                    <a:pt x="3791" y="837"/>
                  </a:cubicBezTo>
                  <a:lnTo>
                    <a:pt x="3791" y="837"/>
                  </a:lnTo>
                  <a:cubicBezTo>
                    <a:pt x="3443" y="972"/>
                    <a:pt x="3522" y="1394"/>
                    <a:pt x="3522" y="1394"/>
                  </a:cubicBezTo>
                  <a:cubicBezTo>
                    <a:pt x="3479" y="1277"/>
                    <a:pt x="3352" y="1128"/>
                    <a:pt x="3399" y="1022"/>
                  </a:cubicBezTo>
                  <a:lnTo>
                    <a:pt x="3399" y="1022"/>
                  </a:lnTo>
                  <a:cubicBezTo>
                    <a:pt x="3234" y="1102"/>
                    <a:pt x="3111" y="1426"/>
                    <a:pt x="3116" y="1575"/>
                  </a:cubicBezTo>
                  <a:cubicBezTo>
                    <a:pt x="2683" y="823"/>
                    <a:pt x="2942" y="243"/>
                    <a:pt x="2939" y="237"/>
                  </a:cubicBezTo>
                  <a:lnTo>
                    <a:pt x="2939" y="237"/>
                  </a:lnTo>
                  <a:cubicBezTo>
                    <a:pt x="2737" y="281"/>
                    <a:pt x="2220" y="1027"/>
                    <a:pt x="2156" y="1183"/>
                  </a:cubicBezTo>
                  <a:cubicBezTo>
                    <a:pt x="2123" y="1264"/>
                    <a:pt x="2115" y="1364"/>
                    <a:pt x="2029" y="1409"/>
                  </a:cubicBezTo>
                  <a:cubicBezTo>
                    <a:pt x="1918" y="1212"/>
                    <a:pt x="1896" y="985"/>
                    <a:pt x="1966" y="824"/>
                  </a:cubicBezTo>
                  <a:lnTo>
                    <a:pt x="1966" y="824"/>
                  </a:lnTo>
                  <a:cubicBezTo>
                    <a:pt x="1911" y="872"/>
                    <a:pt x="1834" y="986"/>
                    <a:pt x="1777" y="1039"/>
                  </a:cubicBezTo>
                  <a:cubicBezTo>
                    <a:pt x="1638" y="780"/>
                    <a:pt x="1674" y="381"/>
                    <a:pt x="1722" y="256"/>
                  </a:cubicBezTo>
                  <a:lnTo>
                    <a:pt x="1722" y="256"/>
                  </a:lnTo>
                  <a:cubicBezTo>
                    <a:pt x="1558" y="339"/>
                    <a:pt x="1398" y="616"/>
                    <a:pt x="1327" y="760"/>
                  </a:cubicBezTo>
                  <a:cubicBezTo>
                    <a:pt x="1255" y="909"/>
                    <a:pt x="1153" y="1136"/>
                    <a:pt x="1177" y="1331"/>
                  </a:cubicBezTo>
                  <a:cubicBezTo>
                    <a:pt x="1023" y="1107"/>
                    <a:pt x="1024" y="681"/>
                    <a:pt x="1068" y="308"/>
                  </a:cubicBezTo>
                  <a:lnTo>
                    <a:pt x="1068" y="308"/>
                  </a:lnTo>
                  <a:cubicBezTo>
                    <a:pt x="921" y="466"/>
                    <a:pt x="799" y="610"/>
                    <a:pt x="678" y="1044"/>
                  </a:cubicBezTo>
                  <a:cubicBezTo>
                    <a:pt x="657" y="1119"/>
                    <a:pt x="668" y="1247"/>
                    <a:pt x="607" y="1300"/>
                  </a:cubicBezTo>
                  <a:cubicBezTo>
                    <a:pt x="513" y="1073"/>
                    <a:pt x="494" y="768"/>
                    <a:pt x="538" y="662"/>
                  </a:cubicBezTo>
                  <a:lnTo>
                    <a:pt x="538" y="662"/>
                  </a:lnTo>
                  <a:cubicBezTo>
                    <a:pt x="369" y="720"/>
                    <a:pt x="272" y="1316"/>
                    <a:pt x="267" y="1495"/>
                  </a:cubicBezTo>
                  <a:cubicBezTo>
                    <a:pt x="168" y="1209"/>
                    <a:pt x="132" y="900"/>
                    <a:pt x="210" y="680"/>
                  </a:cubicBezTo>
                  <a:lnTo>
                    <a:pt x="210" y="680"/>
                  </a:lnTo>
                  <a:cubicBezTo>
                    <a:pt x="0" y="1023"/>
                    <a:pt x="33" y="1519"/>
                    <a:pt x="6" y="1989"/>
                  </a:cubicBezTo>
                  <a:lnTo>
                    <a:pt x="5096" y="1792"/>
                  </a:lnTo>
                  <a:cubicBezTo>
                    <a:pt x="5106" y="1792"/>
                    <a:pt x="5117" y="1792"/>
                    <a:pt x="5128" y="1792"/>
                  </a:cubicBezTo>
                  <a:cubicBezTo>
                    <a:pt x="5237" y="1792"/>
                    <a:pt x="5362" y="1802"/>
                    <a:pt x="5477" y="1802"/>
                  </a:cubicBezTo>
                  <a:cubicBezTo>
                    <a:pt x="5579" y="1802"/>
                    <a:pt x="5673" y="1794"/>
                    <a:pt x="5741" y="1766"/>
                  </a:cubicBezTo>
                  <a:cubicBezTo>
                    <a:pt x="4473" y="1503"/>
                    <a:pt x="5081" y="1"/>
                    <a:pt x="50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0" name="Google Shape;1410;p32"/>
            <p:cNvSpPr/>
            <p:nvPr/>
          </p:nvSpPr>
          <p:spPr>
            <a:xfrm>
              <a:off x="4869200" y="3705500"/>
              <a:ext cx="104625" cy="46150"/>
            </a:xfrm>
            <a:custGeom>
              <a:avLst/>
              <a:gdLst/>
              <a:ahLst/>
              <a:cxnLst/>
              <a:rect l="l" t="t" r="r" b="b"/>
              <a:pathLst>
                <a:path w="4185" h="1846" extrusionOk="0">
                  <a:moveTo>
                    <a:pt x="2933" y="0"/>
                  </a:moveTo>
                  <a:lnTo>
                    <a:pt x="2933" y="0"/>
                  </a:lnTo>
                  <a:cubicBezTo>
                    <a:pt x="2265" y="696"/>
                    <a:pt x="2321" y="600"/>
                    <a:pt x="1765" y="1334"/>
                  </a:cubicBezTo>
                  <a:cubicBezTo>
                    <a:pt x="1792" y="1221"/>
                    <a:pt x="1803" y="1106"/>
                    <a:pt x="1837" y="991"/>
                  </a:cubicBezTo>
                  <a:lnTo>
                    <a:pt x="1837" y="991"/>
                  </a:lnTo>
                  <a:cubicBezTo>
                    <a:pt x="1794" y="1074"/>
                    <a:pt x="1723" y="1118"/>
                    <a:pt x="1670" y="1184"/>
                  </a:cubicBezTo>
                  <a:cubicBezTo>
                    <a:pt x="1658" y="1110"/>
                    <a:pt x="1566" y="985"/>
                    <a:pt x="1550" y="928"/>
                  </a:cubicBezTo>
                  <a:cubicBezTo>
                    <a:pt x="1462" y="1028"/>
                    <a:pt x="1318" y="1069"/>
                    <a:pt x="1218" y="1143"/>
                  </a:cubicBezTo>
                  <a:cubicBezTo>
                    <a:pt x="1204" y="1094"/>
                    <a:pt x="1158" y="1059"/>
                    <a:pt x="1143" y="1012"/>
                  </a:cubicBezTo>
                  <a:cubicBezTo>
                    <a:pt x="1104" y="1049"/>
                    <a:pt x="951" y="1131"/>
                    <a:pt x="914" y="1174"/>
                  </a:cubicBezTo>
                  <a:cubicBezTo>
                    <a:pt x="944" y="1038"/>
                    <a:pt x="970" y="895"/>
                    <a:pt x="936" y="772"/>
                  </a:cubicBezTo>
                  <a:lnTo>
                    <a:pt x="936" y="772"/>
                  </a:lnTo>
                  <a:cubicBezTo>
                    <a:pt x="821" y="863"/>
                    <a:pt x="641" y="1120"/>
                    <a:pt x="558" y="1209"/>
                  </a:cubicBezTo>
                  <a:cubicBezTo>
                    <a:pt x="387" y="1392"/>
                    <a:pt x="141" y="1571"/>
                    <a:pt x="0" y="1845"/>
                  </a:cubicBezTo>
                  <a:lnTo>
                    <a:pt x="3923" y="1813"/>
                  </a:lnTo>
                  <a:cubicBezTo>
                    <a:pt x="4185" y="1269"/>
                    <a:pt x="3889" y="782"/>
                    <a:pt x="3519" y="474"/>
                  </a:cubicBezTo>
                  <a:lnTo>
                    <a:pt x="3519" y="474"/>
                  </a:lnTo>
                  <a:cubicBezTo>
                    <a:pt x="3502" y="709"/>
                    <a:pt x="3549" y="1106"/>
                    <a:pt x="3265" y="1285"/>
                  </a:cubicBezTo>
                  <a:cubicBezTo>
                    <a:pt x="3218" y="1055"/>
                    <a:pt x="3167" y="776"/>
                    <a:pt x="2981" y="627"/>
                  </a:cubicBezTo>
                  <a:cubicBezTo>
                    <a:pt x="2964" y="796"/>
                    <a:pt x="2927" y="1008"/>
                    <a:pt x="2720" y="1079"/>
                  </a:cubicBezTo>
                  <a:cubicBezTo>
                    <a:pt x="2804" y="425"/>
                    <a:pt x="2697" y="536"/>
                    <a:pt x="29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1" name="Google Shape;1411;p32"/>
            <p:cNvSpPr/>
            <p:nvPr/>
          </p:nvSpPr>
          <p:spPr>
            <a:xfrm>
              <a:off x="5109325" y="3626500"/>
              <a:ext cx="33750" cy="26700"/>
            </a:xfrm>
            <a:custGeom>
              <a:avLst/>
              <a:gdLst/>
              <a:ahLst/>
              <a:cxnLst/>
              <a:rect l="l" t="t" r="r" b="b"/>
              <a:pathLst>
                <a:path w="1350" h="1068" extrusionOk="0">
                  <a:moveTo>
                    <a:pt x="306" y="0"/>
                  </a:moveTo>
                  <a:lnTo>
                    <a:pt x="180" y="34"/>
                  </a:lnTo>
                  <a:cubicBezTo>
                    <a:pt x="0" y="749"/>
                    <a:pt x="275" y="1067"/>
                    <a:pt x="579" y="1067"/>
                  </a:cubicBezTo>
                  <a:cubicBezTo>
                    <a:pt x="676" y="1067"/>
                    <a:pt x="775" y="1035"/>
                    <a:pt x="864" y="973"/>
                  </a:cubicBezTo>
                  <a:cubicBezTo>
                    <a:pt x="1349" y="636"/>
                    <a:pt x="988" y="335"/>
                    <a:pt x="306" y="0"/>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2" name="Google Shape;1412;p32"/>
            <p:cNvSpPr/>
            <p:nvPr/>
          </p:nvSpPr>
          <p:spPr>
            <a:xfrm>
              <a:off x="5118150" y="3618025"/>
              <a:ext cx="29600" cy="21550"/>
            </a:xfrm>
            <a:custGeom>
              <a:avLst/>
              <a:gdLst/>
              <a:ahLst/>
              <a:cxnLst/>
              <a:rect l="l" t="t" r="r" b="b"/>
              <a:pathLst>
                <a:path w="1184" h="862" extrusionOk="0">
                  <a:moveTo>
                    <a:pt x="842" y="1"/>
                  </a:moveTo>
                  <a:cubicBezTo>
                    <a:pt x="648" y="1"/>
                    <a:pt x="376" y="94"/>
                    <a:pt x="54" y="236"/>
                  </a:cubicBezTo>
                  <a:lnTo>
                    <a:pt x="0" y="352"/>
                  </a:lnTo>
                  <a:cubicBezTo>
                    <a:pt x="263" y="721"/>
                    <a:pt x="523" y="862"/>
                    <a:pt x="730" y="862"/>
                  </a:cubicBezTo>
                  <a:cubicBezTo>
                    <a:pt x="966" y="862"/>
                    <a:pt x="1132" y="677"/>
                    <a:pt x="1154" y="440"/>
                  </a:cubicBezTo>
                  <a:cubicBezTo>
                    <a:pt x="1184" y="124"/>
                    <a:pt x="1065" y="1"/>
                    <a:pt x="842" y="1"/>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3" name="Google Shape;1413;p32"/>
            <p:cNvSpPr/>
            <p:nvPr/>
          </p:nvSpPr>
          <p:spPr>
            <a:xfrm>
              <a:off x="5117275" y="3601200"/>
              <a:ext cx="29200" cy="24775"/>
            </a:xfrm>
            <a:custGeom>
              <a:avLst/>
              <a:gdLst/>
              <a:ahLst/>
              <a:cxnLst/>
              <a:rect l="l" t="t" r="r" b="b"/>
              <a:pathLst>
                <a:path w="1168" h="991" extrusionOk="0">
                  <a:moveTo>
                    <a:pt x="584" y="0"/>
                  </a:moveTo>
                  <a:cubicBezTo>
                    <a:pt x="353" y="0"/>
                    <a:pt x="175" y="347"/>
                    <a:pt x="0" y="856"/>
                  </a:cubicBezTo>
                  <a:lnTo>
                    <a:pt x="49" y="974"/>
                  </a:lnTo>
                  <a:cubicBezTo>
                    <a:pt x="137" y="985"/>
                    <a:pt x="220" y="991"/>
                    <a:pt x="295" y="991"/>
                  </a:cubicBezTo>
                  <a:cubicBezTo>
                    <a:pt x="1044" y="991"/>
                    <a:pt x="1168" y="486"/>
                    <a:pt x="895" y="184"/>
                  </a:cubicBezTo>
                  <a:cubicBezTo>
                    <a:pt x="781" y="57"/>
                    <a:pt x="678" y="0"/>
                    <a:pt x="584" y="0"/>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4" name="Google Shape;1414;p32"/>
            <p:cNvSpPr/>
            <p:nvPr/>
          </p:nvSpPr>
          <p:spPr>
            <a:xfrm>
              <a:off x="5097450" y="3597225"/>
              <a:ext cx="34425" cy="28425"/>
            </a:xfrm>
            <a:custGeom>
              <a:avLst/>
              <a:gdLst/>
              <a:ahLst/>
              <a:cxnLst/>
              <a:rect l="l" t="t" r="r" b="b"/>
              <a:pathLst>
                <a:path w="1377" h="1137" extrusionOk="0">
                  <a:moveTo>
                    <a:pt x="702" y="0"/>
                  </a:moveTo>
                  <a:cubicBezTo>
                    <a:pt x="661" y="0"/>
                    <a:pt x="619" y="5"/>
                    <a:pt x="576" y="15"/>
                  </a:cubicBezTo>
                  <a:cubicBezTo>
                    <a:pt x="1" y="152"/>
                    <a:pt x="224" y="565"/>
                    <a:pt x="734" y="1122"/>
                  </a:cubicBezTo>
                  <a:lnTo>
                    <a:pt x="862" y="1137"/>
                  </a:lnTo>
                  <a:cubicBezTo>
                    <a:pt x="1376" y="424"/>
                    <a:pt x="1085" y="0"/>
                    <a:pt x="702" y="0"/>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5" name="Google Shape;1415;p32"/>
            <p:cNvSpPr/>
            <p:nvPr/>
          </p:nvSpPr>
          <p:spPr>
            <a:xfrm>
              <a:off x="5087950" y="3611600"/>
              <a:ext cx="29825" cy="21425"/>
            </a:xfrm>
            <a:custGeom>
              <a:avLst/>
              <a:gdLst/>
              <a:ahLst/>
              <a:cxnLst/>
              <a:rect l="l" t="t" r="r" b="b"/>
              <a:pathLst>
                <a:path w="1193" h="857" extrusionOk="0">
                  <a:moveTo>
                    <a:pt x="464" y="1"/>
                  </a:moveTo>
                  <a:cubicBezTo>
                    <a:pt x="238" y="1"/>
                    <a:pt x="73" y="175"/>
                    <a:pt x="43" y="406"/>
                  </a:cubicBezTo>
                  <a:cubicBezTo>
                    <a:pt x="0" y="731"/>
                    <a:pt x="125" y="857"/>
                    <a:pt x="365" y="857"/>
                  </a:cubicBezTo>
                  <a:cubicBezTo>
                    <a:pt x="556" y="857"/>
                    <a:pt x="821" y="776"/>
                    <a:pt x="1133" y="653"/>
                  </a:cubicBezTo>
                  <a:lnTo>
                    <a:pt x="1192" y="541"/>
                  </a:lnTo>
                  <a:cubicBezTo>
                    <a:pt x="935" y="150"/>
                    <a:pt x="673" y="1"/>
                    <a:pt x="464" y="1"/>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6" name="Google Shape;1416;p32"/>
            <p:cNvSpPr/>
            <p:nvPr/>
          </p:nvSpPr>
          <p:spPr>
            <a:xfrm>
              <a:off x="5089100" y="3627150"/>
              <a:ext cx="28000" cy="26375"/>
            </a:xfrm>
            <a:custGeom>
              <a:avLst/>
              <a:gdLst/>
              <a:ahLst/>
              <a:cxnLst/>
              <a:rect l="l" t="t" r="r" b="b"/>
              <a:pathLst>
                <a:path w="1120" h="1055" extrusionOk="0">
                  <a:moveTo>
                    <a:pt x="1051" y="1"/>
                  </a:moveTo>
                  <a:cubicBezTo>
                    <a:pt x="78" y="49"/>
                    <a:pt x="0" y="649"/>
                    <a:pt x="354" y="924"/>
                  </a:cubicBezTo>
                  <a:cubicBezTo>
                    <a:pt x="469" y="1014"/>
                    <a:pt x="567" y="1055"/>
                    <a:pt x="650" y="1055"/>
                  </a:cubicBezTo>
                  <a:cubicBezTo>
                    <a:pt x="906" y="1055"/>
                    <a:pt x="1031" y="671"/>
                    <a:pt x="1120" y="108"/>
                  </a:cubicBezTo>
                  <a:lnTo>
                    <a:pt x="1051" y="1"/>
                  </a:ln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7" name="Google Shape;1417;p32"/>
            <p:cNvSpPr/>
            <p:nvPr/>
          </p:nvSpPr>
          <p:spPr>
            <a:xfrm>
              <a:off x="5105050" y="3614550"/>
              <a:ext cx="23950" cy="23950"/>
            </a:xfrm>
            <a:custGeom>
              <a:avLst/>
              <a:gdLst/>
              <a:ahLst/>
              <a:cxnLst/>
              <a:rect l="l" t="t" r="r" b="b"/>
              <a:pathLst>
                <a:path w="958" h="958" extrusionOk="0">
                  <a:moveTo>
                    <a:pt x="479" y="1"/>
                  </a:moveTo>
                  <a:cubicBezTo>
                    <a:pt x="214" y="1"/>
                    <a:pt x="0" y="216"/>
                    <a:pt x="0" y="479"/>
                  </a:cubicBezTo>
                  <a:cubicBezTo>
                    <a:pt x="0" y="743"/>
                    <a:pt x="214" y="958"/>
                    <a:pt x="479" y="958"/>
                  </a:cubicBezTo>
                  <a:cubicBezTo>
                    <a:pt x="743" y="958"/>
                    <a:pt x="957" y="744"/>
                    <a:pt x="957" y="479"/>
                  </a:cubicBezTo>
                  <a:cubicBezTo>
                    <a:pt x="957" y="216"/>
                    <a:pt x="743" y="1"/>
                    <a:pt x="4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8" name="Google Shape;1418;p32"/>
            <p:cNvSpPr/>
            <p:nvPr/>
          </p:nvSpPr>
          <p:spPr>
            <a:xfrm>
              <a:off x="5207000" y="3615550"/>
              <a:ext cx="35025" cy="31375"/>
            </a:xfrm>
            <a:custGeom>
              <a:avLst/>
              <a:gdLst/>
              <a:ahLst/>
              <a:cxnLst/>
              <a:rect l="l" t="t" r="r" b="b"/>
              <a:pathLst>
                <a:path w="1401" h="1255" extrusionOk="0">
                  <a:moveTo>
                    <a:pt x="875" y="1"/>
                  </a:moveTo>
                  <a:cubicBezTo>
                    <a:pt x="0" y="611"/>
                    <a:pt x="294" y="1234"/>
                    <a:pt x="792" y="1253"/>
                  </a:cubicBezTo>
                  <a:cubicBezTo>
                    <a:pt x="807" y="1254"/>
                    <a:pt x="822" y="1254"/>
                    <a:pt x="836" y="1254"/>
                  </a:cubicBezTo>
                  <a:cubicBezTo>
                    <a:pt x="1401" y="1254"/>
                    <a:pt x="1306" y="769"/>
                    <a:pt x="995" y="60"/>
                  </a:cubicBezTo>
                  <a:lnTo>
                    <a:pt x="875" y="1"/>
                  </a:ln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9" name="Google Shape;1419;p32"/>
            <p:cNvSpPr/>
            <p:nvPr/>
          </p:nvSpPr>
          <p:spPr>
            <a:xfrm>
              <a:off x="5232975" y="3617100"/>
              <a:ext cx="29225" cy="26975"/>
            </a:xfrm>
            <a:custGeom>
              <a:avLst/>
              <a:gdLst/>
              <a:ahLst/>
              <a:cxnLst/>
              <a:rect l="l" t="t" r="r" b="b"/>
              <a:pathLst>
                <a:path w="1169" h="1079" extrusionOk="0">
                  <a:moveTo>
                    <a:pt x="163" y="0"/>
                  </a:moveTo>
                  <a:lnTo>
                    <a:pt x="53" y="41"/>
                  </a:lnTo>
                  <a:cubicBezTo>
                    <a:pt x="0" y="771"/>
                    <a:pt x="275" y="1079"/>
                    <a:pt x="539" y="1079"/>
                  </a:cubicBezTo>
                  <a:cubicBezTo>
                    <a:pt x="641" y="1079"/>
                    <a:pt x="742" y="1033"/>
                    <a:pt x="821" y="947"/>
                  </a:cubicBezTo>
                  <a:cubicBezTo>
                    <a:pt x="1169" y="566"/>
                    <a:pt x="820" y="295"/>
                    <a:pt x="163" y="0"/>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0" name="Google Shape;1420;p32"/>
            <p:cNvSpPr/>
            <p:nvPr/>
          </p:nvSpPr>
          <p:spPr>
            <a:xfrm>
              <a:off x="5236325" y="3607175"/>
              <a:ext cx="29075" cy="21000"/>
            </a:xfrm>
            <a:custGeom>
              <a:avLst/>
              <a:gdLst/>
              <a:ahLst/>
              <a:cxnLst/>
              <a:rect l="l" t="t" r="r" b="b"/>
              <a:pathLst>
                <a:path w="1163" h="840" extrusionOk="0">
                  <a:moveTo>
                    <a:pt x="777" y="0"/>
                  </a:moveTo>
                  <a:cubicBezTo>
                    <a:pt x="589" y="0"/>
                    <a:pt x="335" y="117"/>
                    <a:pt x="28" y="299"/>
                  </a:cubicBezTo>
                  <a:lnTo>
                    <a:pt x="1" y="422"/>
                  </a:lnTo>
                  <a:cubicBezTo>
                    <a:pt x="319" y="724"/>
                    <a:pt x="581" y="839"/>
                    <a:pt x="773" y="839"/>
                  </a:cubicBezTo>
                  <a:cubicBezTo>
                    <a:pt x="1033" y="839"/>
                    <a:pt x="1163" y="626"/>
                    <a:pt x="1123" y="381"/>
                  </a:cubicBezTo>
                  <a:cubicBezTo>
                    <a:pt x="1079" y="111"/>
                    <a:pt x="959" y="0"/>
                    <a:pt x="777" y="0"/>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1" name="Google Shape;1421;p32"/>
            <p:cNvSpPr/>
            <p:nvPr/>
          </p:nvSpPr>
          <p:spPr>
            <a:xfrm>
              <a:off x="5231925" y="3590875"/>
              <a:ext cx="27475" cy="27275"/>
            </a:xfrm>
            <a:custGeom>
              <a:avLst/>
              <a:gdLst/>
              <a:ahLst/>
              <a:cxnLst/>
              <a:rect l="l" t="t" r="r" b="b"/>
              <a:pathLst>
                <a:path w="1099" h="1091" extrusionOk="0">
                  <a:moveTo>
                    <a:pt x="291" y="1"/>
                  </a:moveTo>
                  <a:cubicBezTo>
                    <a:pt x="12" y="1"/>
                    <a:pt x="0" y="400"/>
                    <a:pt x="87" y="994"/>
                  </a:cubicBezTo>
                  <a:lnTo>
                    <a:pt x="192" y="1090"/>
                  </a:lnTo>
                  <a:cubicBezTo>
                    <a:pt x="1099" y="878"/>
                    <a:pt x="990" y="314"/>
                    <a:pt x="588" y="97"/>
                  </a:cubicBezTo>
                  <a:cubicBezTo>
                    <a:pt x="466" y="32"/>
                    <a:pt x="368" y="1"/>
                    <a:pt x="291" y="1"/>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2" name="Google Shape;1422;p32"/>
            <p:cNvSpPr/>
            <p:nvPr/>
          </p:nvSpPr>
          <p:spPr>
            <a:xfrm>
              <a:off x="5199350" y="3591500"/>
              <a:ext cx="36925" cy="26575"/>
            </a:xfrm>
            <a:custGeom>
              <a:avLst/>
              <a:gdLst/>
              <a:ahLst/>
              <a:cxnLst/>
              <a:rect l="l" t="t" r="r" b="b"/>
              <a:pathLst>
                <a:path w="1477" h="1063" extrusionOk="0">
                  <a:moveTo>
                    <a:pt x="810" y="1"/>
                  </a:moveTo>
                  <a:cubicBezTo>
                    <a:pt x="697" y="1"/>
                    <a:pt x="587" y="38"/>
                    <a:pt x="496" y="110"/>
                  </a:cubicBezTo>
                  <a:cubicBezTo>
                    <a:pt x="1" y="501"/>
                    <a:pt x="507" y="792"/>
                    <a:pt x="1342" y="1062"/>
                  </a:cubicBezTo>
                  <a:lnTo>
                    <a:pt x="1464" y="1014"/>
                  </a:lnTo>
                  <a:cubicBezTo>
                    <a:pt x="1477" y="309"/>
                    <a:pt x="1132" y="1"/>
                    <a:pt x="810" y="1"/>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3" name="Google Shape;1423;p32"/>
            <p:cNvSpPr/>
            <p:nvPr/>
          </p:nvSpPr>
          <p:spPr>
            <a:xfrm>
              <a:off x="5197575" y="3608600"/>
              <a:ext cx="35025" cy="24650"/>
            </a:xfrm>
            <a:custGeom>
              <a:avLst/>
              <a:gdLst/>
              <a:ahLst/>
              <a:cxnLst/>
              <a:rect l="l" t="t" r="r" b="b"/>
              <a:pathLst>
                <a:path w="1401" h="986" extrusionOk="0">
                  <a:moveTo>
                    <a:pt x="553" y="1"/>
                  </a:moveTo>
                  <a:cubicBezTo>
                    <a:pt x="173" y="1"/>
                    <a:pt x="0" y="283"/>
                    <a:pt x="99" y="596"/>
                  </a:cubicBezTo>
                  <a:cubicBezTo>
                    <a:pt x="187" y="871"/>
                    <a:pt x="325" y="985"/>
                    <a:pt x="499" y="985"/>
                  </a:cubicBezTo>
                  <a:cubicBezTo>
                    <a:pt x="740" y="985"/>
                    <a:pt x="1050" y="769"/>
                    <a:pt x="1396" y="460"/>
                  </a:cubicBezTo>
                  <a:lnTo>
                    <a:pt x="1401" y="330"/>
                  </a:lnTo>
                  <a:cubicBezTo>
                    <a:pt x="1058" y="94"/>
                    <a:pt x="771" y="1"/>
                    <a:pt x="553" y="1"/>
                  </a:cubicBezTo>
                  <a:close/>
                </a:path>
              </a:pathLst>
            </a:custGeom>
            <a:solidFill>
              <a:srgbClr val="80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4" name="Google Shape;1424;p32"/>
            <p:cNvSpPr/>
            <p:nvPr/>
          </p:nvSpPr>
          <p:spPr>
            <a:xfrm>
              <a:off x="5218825" y="3604825"/>
              <a:ext cx="30475" cy="25425"/>
            </a:xfrm>
            <a:custGeom>
              <a:avLst/>
              <a:gdLst/>
              <a:ahLst/>
              <a:cxnLst/>
              <a:rect l="l" t="t" r="r" b="b"/>
              <a:pathLst>
                <a:path w="1219" h="1017" extrusionOk="0">
                  <a:moveTo>
                    <a:pt x="552" y="1"/>
                  </a:moveTo>
                  <a:cubicBezTo>
                    <a:pt x="409" y="1"/>
                    <a:pt x="272" y="56"/>
                    <a:pt x="180" y="166"/>
                  </a:cubicBezTo>
                  <a:cubicBezTo>
                    <a:pt x="1" y="379"/>
                    <a:pt x="63" y="711"/>
                    <a:pt x="317" y="897"/>
                  </a:cubicBezTo>
                  <a:cubicBezTo>
                    <a:pt x="426" y="978"/>
                    <a:pt x="552" y="1017"/>
                    <a:pt x="673" y="1017"/>
                  </a:cubicBezTo>
                  <a:cubicBezTo>
                    <a:pt x="826" y="1017"/>
                    <a:pt x="970" y="954"/>
                    <a:pt x="1061" y="833"/>
                  </a:cubicBezTo>
                  <a:cubicBezTo>
                    <a:pt x="1218" y="623"/>
                    <a:pt x="1157" y="311"/>
                    <a:pt x="924" y="131"/>
                  </a:cubicBezTo>
                  <a:cubicBezTo>
                    <a:pt x="812" y="44"/>
                    <a:pt x="679" y="1"/>
                    <a:pt x="5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12">
  <p:cSld name="Title only 12">
    <p:spTree>
      <p:nvGrpSpPr>
        <p:cNvPr id="1" name="Shape 1425"/>
        <p:cNvGrpSpPr/>
        <p:nvPr/>
      </p:nvGrpSpPr>
      <p:grpSpPr>
        <a:xfrm>
          <a:off x="0" y="0"/>
          <a:ext cx="0" cy="0"/>
          <a:chOff x="0" y="0"/>
          <a:chExt cx="0" cy="0"/>
        </a:xfrm>
      </p:grpSpPr>
      <p:grpSp>
        <p:nvGrpSpPr>
          <p:cNvPr id="1426" name="Google Shape;1426;p33"/>
          <p:cNvGrpSpPr/>
          <p:nvPr/>
        </p:nvGrpSpPr>
        <p:grpSpPr>
          <a:xfrm>
            <a:off x="-807700" y="-150494"/>
            <a:ext cx="11108498" cy="7146738"/>
            <a:chOff x="-807700" y="-150494"/>
            <a:chExt cx="11108498" cy="7146738"/>
          </a:xfrm>
        </p:grpSpPr>
        <p:sp>
          <p:nvSpPr>
            <p:cNvPr id="1427" name="Google Shape;1427;p33"/>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8" name="Google Shape;1428;p33"/>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9" name="Google Shape;1429;p33"/>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430" name="Google Shape;1430;p33"/>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grpSp>
        <p:nvGrpSpPr>
          <p:cNvPr id="1431" name="Google Shape;1431;p33"/>
          <p:cNvGrpSpPr/>
          <p:nvPr/>
        </p:nvGrpSpPr>
        <p:grpSpPr>
          <a:xfrm>
            <a:off x="7841250" y="4501247"/>
            <a:ext cx="988927" cy="480308"/>
            <a:chOff x="1492875" y="1181650"/>
            <a:chExt cx="487300" cy="236675"/>
          </a:xfrm>
        </p:grpSpPr>
        <p:sp>
          <p:nvSpPr>
            <p:cNvPr id="1432" name="Google Shape;1432;p33"/>
            <p:cNvSpPr/>
            <p:nvPr/>
          </p:nvSpPr>
          <p:spPr>
            <a:xfrm>
              <a:off x="1505975" y="1254400"/>
              <a:ext cx="17725" cy="163925"/>
            </a:xfrm>
            <a:custGeom>
              <a:avLst/>
              <a:gdLst/>
              <a:ahLst/>
              <a:cxnLst/>
              <a:rect l="l" t="t" r="r" b="b"/>
              <a:pathLst>
                <a:path w="709" h="6557" extrusionOk="0">
                  <a:moveTo>
                    <a:pt x="190" y="1"/>
                  </a:moveTo>
                  <a:cubicBezTo>
                    <a:pt x="122" y="1"/>
                    <a:pt x="61" y="43"/>
                    <a:pt x="28" y="153"/>
                  </a:cubicBezTo>
                  <a:cubicBezTo>
                    <a:pt x="1" y="239"/>
                    <a:pt x="2" y="338"/>
                    <a:pt x="3" y="433"/>
                  </a:cubicBezTo>
                  <a:cubicBezTo>
                    <a:pt x="23" y="2033"/>
                    <a:pt x="43" y="3634"/>
                    <a:pt x="64" y="5233"/>
                  </a:cubicBezTo>
                  <a:cubicBezTo>
                    <a:pt x="67" y="5539"/>
                    <a:pt x="72" y="6136"/>
                    <a:pt x="171" y="6398"/>
                  </a:cubicBezTo>
                  <a:cubicBezTo>
                    <a:pt x="214" y="6513"/>
                    <a:pt x="280" y="6556"/>
                    <a:pt x="356" y="6556"/>
                  </a:cubicBezTo>
                  <a:cubicBezTo>
                    <a:pt x="452" y="6556"/>
                    <a:pt x="563" y="6485"/>
                    <a:pt x="656" y="6397"/>
                  </a:cubicBezTo>
                  <a:cubicBezTo>
                    <a:pt x="709" y="4554"/>
                    <a:pt x="647" y="2710"/>
                    <a:pt x="585" y="869"/>
                  </a:cubicBezTo>
                  <a:cubicBezTo>
                    <a:pt x="578" y="664"/>
                    <a:pt x="570"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3" name="Google Shape;1433;p33"/>
            <p:cNvSpPr/>
            <p:nvPr/>
          </p:nvSpPr>
          <p:spPr>
            <a:xfrm>
              <a:off x="1538175" y="1254400"/>
              <a:ext cx="17725" cy="163925"/>
            </a:xfrm>
            <a:custGeom>
              <a:avLst/>
              <a:gdLst/>
              <a:ahLst/>
              <a:cxnLst/>
              <a:rect l="l" t="t" r="r" b="b"/>
              <a:pathLst>
                <a:path w="709" h="6557" extrusionOk="0">
                  <a:moveTo>
                    <a:pt x="190" y="1"/>
                  </a:moveTo>
                  <a:cubicBezTo>
                    <a:pt x="122" y="1"/>
                    <a:pt x="61" y="43"/>
                    <a:pt x="27" y="153"/>
                  </a:cubicBezTo>
                  <a:cubicBezTo>
                    <a:pt x="0" y="239"/>
                    <a:pt x="2" y="338"/>
                    <a:pt x="3" y="433"/>
                  </a:cubicBezTo>
                  <a:cubicBezTo>
                    <a:pt x="23" y="2033"/>
                    <a:pt x="44"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70"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4" name="Google Shape;1434;p33"/>
            <p:cNvSpPr/>
            <p:nvPr/>
          </p:nvSpPr>
          <p:spPr>
            <a:xfrm>
              <a:off x="1570425" y="1254400"/>
              <a:ext cx="17725" cy="163925"/>
            </a:xfrm>
            <a:custGeom>
              <a:avLst/>
              <a:gdLst/>
              <a:ahLst/>
              <a:cxnLst/>
              <a:rect l="l" t="t" r="r" b="b"/>
              <a:pathLst>
                <a:path w="709" h="6557" extrusionOk="0">
                  <a:moveTo>
                    <a:pt x="190" y="1"/>
                  </a:moveTo>
                  <a:cubicBezTo>
                    <a:pt x="122" y="1"/>
                    <a:pt x="60" y="43"/>
                    <a:pt x="27" y="153"/>
                  </a:cubicBezTo>
                  <a:cubicBezTo>
                    <a:pt x="0" y="239"/>
                    <a:pt x="2" y="338"/>
                    <a:pt x="3" y="433"/>
                  </a:cubicBezTo>
                  <a:cubicBezTo>
                    <a:pt x="23" y="2033"/>
                    <a:pt x="43" y="3634"/>
                    <a:pt x="62" y="5233"/>
                  </a:cubicBezTo>
                  <a:cubicBezTo>
                    <a:pt x="66" y="5539"/>
                    <a:pt x="72" y="6136"/>
                    <a:pt x="169" y="6398"/>
                  </a:cubicBezTo>
                  <a:cubicBezTo>
                    <a:pt x="212" y="6513"/>
                    <a:pt x="279"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5" name="Google Shape;1435;p33"/>
            <p:cNvSpPr/>
            <p:nvPr/>
          </p:nvSpPr>
          <p:spPr>
            <a:xfrm>
              <a:off x="16026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5" y="6397"/>
                  </a:cubicBezTo>
                  <a:cubicBezTo>
                    <a:pt x="709" y="4554"/>
                    <a:pt x="646" y="2710"/>
                    <a:pt x="583" y="869"/>
                  </a:cubicBezTo>
                  <a:cubicBezTo>
                    <a:pt x="577" y="664"/>
                    <a:pt x="570" y="453"/>
                    <a:pt x="506"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6" name="Google Shape;1436;p33"/>
            <p:cNvSpPr/>
            <p:nvPr/>
          </p:nvSpPr>
          <p:spPr>
            <a:xfrm>
              <a:off x="1634900" y="1254400"/>
              <a:ext cx="17700" cy="163925"/>
            </a:xfrm>
            <a:custGeom>
              <a:avLst/>
              <a:gdLst/>
              <a:ahLst/>
              <a:cxnLst/>
              <a:rect l="l" t="t" r="r" b="b"/>
              <a:pathLst>
                <a:path w="708" h="6557" extrusionOk="0">
                  <a:moveTo>
                    <a:pt x="189" y="1"/>
                  </a:moveTo>
                  <a:cubicBezTo>
                    <a:pt x="121" y="1"/>
                    <a:pt x="60" y="43"/>
                    <a:pt x="27" y="153"/>
                  </a:cubicBezTo>
                  <a:cubicBezTo>
                    <a:pt x="0" y="239"/>
                    <a:pt x="1" y="338"/>
                    <a:pt x="2" y="433"/>
                  </a:cubicBezTo>
                  <a:cubicBezTo>
                    <a:pt x="22" y="2033"/>
                    <a:pt x="42" y="3634"/>
                    <a:pt x="62" y="5233"/>
                  </a:cubicBezTo>
                  <a:cubicBezTo>
                    <a:pt x="66" y="5539"/>
                    <a:pt x="71" y="6136"/>
                    <a:pt x="170" y="6398"/>
                  </a:cubicBezTo>
                  <a:cubicBezTo>
                    <a:pt x="213" y="6513"/>
                    <a:pt x="279" y="6556"/>
                    <a:pt x="355" y="6556"/>
                  </a:cubicBezTo>
                  <a:cubicBezTo>
                    <a:pt x="451" y="6556"/>
                    <a:pt x="562" y="6485"/>
                    <a:pt x="655" y="6397"/>
                  </a:cubicBezTo>
                  <a:cubicBezTo>
                    <a:pt x="708" y="4554"/>
                    <a:pt x="645" y="2710"/>
                    <a:pt x="583" y="869"/>
                  </a:cubicBezTo>
                  <a:cubicBezTo>
                    <a:pt x="576" y="664"/>
                    <a:pt x="569" y="453"/>
                    <a:pt x="505" y="276"/>
                  </a:cubicBezTo>
                  <a:cubicBezTo>
                    <a:pt x="455"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7" name="Google Shape;1437;p33"/>
            <p:cNvSpPr/>
            <p:nvPr/>
          </p:nvSpPr>
          <p:spPr>
            <a:xfrm>
              <a:off x="1667125" y="1254400"/>
              <a:ext cx="17725" cy="163925"/>
            </a:xfrm>
            <a:custGeom>
              <a:avLst/>
              <a:gdLst/>
              <a:ahLst/>
              <a:cxnLst/>
              <a:rect l="l" t="t" r="r" b="b"/>
              <a:pathLst>
                <a:path w="709" h="6557" extrusionOk="0">
                  <a:moveTo>
                    <a:pt x="189" y="1"/>
                  </a:moveTo>
                  <a:cubicBezTo>
                    <a:pt x="121" y="1"/>
                    <a:pt x="60" y="43"/>
                    <a:pt x="27" y="153"/>
                  </a:cubicBezTo>
                  <a:cubicBezTo>
                    <a:pt x="0" y="239"/>
                    <a:pt x="1" y="338"/>
                    <a:pt x="2" y="433"/>
                  </a:cubicBezTo>
                  <a:cubicBezTo>
                    <a:pt x="23" y="2033"/>
                    <a:pt x="43" y="3634"/>
                    <a:pt x="62" y="5233"/>
                  </a:cubicBezTo>
                  <a:cubicBezTo>
                    <a:pt x="66" y="5539"/>
                    <a:pt x="71" y="6136"/>
                    <a:pt x="170" y="6398"/>
                  </a:cubicBezTo>
                  <a:cubicBezTo>
                    <a:pt x="213" y="6513"/>
                    <a:pt x="280" y="6556"/>
                    <a:pt x="355" y="6556"/>
                  </a:cubicBezTo>
                  <a:cubicBezTo>
                    <a:pt x="452" y="6556"/>
                    <a:pt x="563" y="6485"/>
                    <a:pt x="655" y="6397"/>
                  </a:cubicBezTo>
                  <a:cubicBezTo>
                    <a:pt x="708" y="4554"/>
                    <a:pt x="645" y="2710"/>
                    <a:pt x="584" y="869"/>
                  </a:cubicBezTo>
                  <a:cubicBezTo>
                    <a:pt x="576" y="664"/>
                    <a:pt x="569" y="453"/>
                    <a:pt x="505"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8" name="Google Shape;1438;p33"/>
            <p:cNvSpPr/>
            <p:nvPr/>
          </p:nvSpPr>
          <p:spPr>
            <a:xfrm>
              <a:off x="16993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6" y="5539"/>
                    <a:pt x="72" y="6136"/>
                    <a:pt x="170" y="6398"/>
                  </a:cubicBezTo>
                  <a:cubicBezTo>
                    <a:pt x="213" y="6513"/>
                    <a:pt x="280"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9" name="Google Shape;1439;p33"/>
            <p:cNvSpPr/>
            <p:nvPr/>
          </p:nvSpPr>
          <p:spPr>
            <a:xfrm>
              <a:off x="1731575" y="1254400"/>
              <a:ext cx="17725" cy="163925"/>
            </a:xfrm>
            <a:custGeom>
              <a:avLst/>
              <a:gdLst/>
              <a:ahLst/>
              <a:cxnLst/>
              <a:rect l="l" t="t" r="r" b="b"/>
              <a:pathLst>
                <a:path w="709" h="6557" extrusionOk="0">
                  <a:moveTo>
                    <a:pt x="190"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6" y="6397"/>
                  </a:cubicBezTo>
                  <a:cubicBezTo>
                    <a:pt x="709" y="4554"/>
                    <a:pt x="646" y="2710"/>
                    <a:pt x="583" y="869"/>
                  </a:cubicBezTo>
                  <a:cubicBezTo>
                    <a:pt x="577" y="664"/>
                    <a:pt x="570" y="453"/>
                    <a:pt x="506" y="276"/>
                  </a:cubicBezTo>
                  <a:cubicBezTo>
                    <a:pt x="456" y="138"/>
                    <a:pt x="311"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0" name="Google Shape;1440;p33"/>
            <p:cNvSpPr/>
            <p:nvPr/>
          </p:nvSpPr>
          <p:spPr>
            <a:xfrm>
              <a:off x="1763750" y="1254400"/>
              <a:ext cx="17750" cy="163925"/>
            </a:xfrm>
            <a:custGeom>
              <a:avLst/>
              <a:gdLst/>
              <a:ahLst/>
              <a:cxnLst/>
              <a:rect l="l" t="t" r="r" b="b"/>
              <a:pathLst>
                <a:path w="710" h="6557" extrusionOk="0">
                  <a:moveTo>
                    <a:pt x="191" y="1"/>
                  </a:moveTo>
                  <a:cubicBezTo>
                    <a:pt x="123" y="1"/>
                    <a:pt x="61" y="43"/>
                    <a:pt x="28" y="153"/>
                  </a:cubicBezTo>
                  <a:cubicBezTo>
                    <a:pt x="1" y="239"/>
                    <a:pt x="3" y="338"/>
                    <a:pt x="4" y="433"/>
                  </a:cubicBezTo>
                  <a:cubicBezTo>
                    <a:pt x="24" y="2033"/>
                    <a:pt x="43" y="3634"/>
                    <a:pt x="64" y="5233"/>
                  </a:cubicBezTo>
                  <a:cubicBezTo>
                    <a:pt x="68" y="5539"/>
                    <a:pt x="73" y="6136"/>
                    <a:pt x="171" y="6398"/>
                  </a:cubicBezTo>
                  <a:cubicBezTo>
                    <a:pt x="214" y="6513"/>
                    <a:pt x="281" y="6556"/>
                    <a:pt x="357" y="6556"/>
                  </a:cubicBezTo>
                  <a:cubicBezTo>
                    <a:pt x="453" y="6556"/>
                    <a:pt x="564" y="6485"/>
                    <a:pt x="657" y="6397"/>
                  </a:cubicBezTo>
                  <a:cubicBezTo>
                    <a:pt x="710" y="4554"/>
                    <a:pt x="647" y="2710"/>
                    <a:pt x="585" y="869"/>
                  </a:cubicBezTo>
                  <a:cubicBezTo>
                    <a:pt x="578" y="664"/>
                    <a:pt x="571" y="453"/>
                    <a:pt x="506" y="276"/>
                  </a:cubicBezTo>
                  <a:cubicBezTo>
                    <a:pt x="457" y="138"/>
                    <a:pt x="313" y="1"/>
                    <a:pt x="191"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1" name="Google Shape;1441;p33"/>
            <p:cNvSpPr/>
            <p:nvPr/>
          </p:nvSpPr>
          <p:spPr>
            <a:xfrm>
              <a:off x="1796000" y="1254400"/>
              <a:ext cx="17750" cy="163925"/>
            </a:xfrm>
            <a:custGeom>
              <a:avLst/>
              <a:gdLst/>
              <a:ahLst/>
              <a:cxnLst/>
              <a:rect l="l" t="t" r="r" b="b"/>
              <a:pathLst>
                <a:path w="710" h="6557" extrusionOk="0">
                  <a:moveTo>
                    <a:pt x="190" y="1"/>
                  </a:moveTo>
                  <a:cubicBezTo>
                    <a:pt x="122" y="1"/>
                    <a:pt x="61" y="43"/>
                    <a:pt x="27" y="153"/>
                  </a:cubicBezTo>
                  <a:cubicBezTo>
                    <a:pt x="0" y="239"/>
                    <a:pt x="1" y="338"/>
                    <a:pt x="3"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6"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2" name="Google Shape;1442;p33"/>
            <p:cNvSpPr/>
            <p:nvPr/>
          </p:nvSpPr>
          <p:spPr>
            <a:xfrm>
              <a:off x="1828225" y="1254400"/>
              <a:ext cx="17700" cy="163925"/>
            </a:xfrm>
            <a:custGeom>
              <a:avLst/>
              <a:gdLst/>
              <a:ahLst/>
              <a:cxnLst/>
              <a:rect l="l" t="t" r="r" b="b"/>
              <a:pathLst>
                <a:path w="708" h="6557" extrusionOk="0">
                  <a:moveTo>
                    <a:pt x="190" y="1"/>
                  </a:moveTo>
                  <a:cubicBezTo>
                    <a:pt x="122" y="1"/>
                    <a:pt x="61" y="43"/>
                    <a:pt x="27" y="153"/>
                  </a:cubicBezTo>
                  <a:cubicBezTo>
                    <a:pt x="1" y="239"/>
                    <a:pt x="3" y="338"/>
                    <a:pt x="3" y="433"/>
                  </a:cubicBezTo>
                  <a:cubicBezTo>
                    <a:pt x="22" y="2033"/>
                    <a:pt x="42" y="3634"/>
                    <a:pt x="62" y="5233"/>
                  </a:cubicBezTo>
                  <a:cubicBezTo>
                    <a:pt x="65" y="5539"/>
                    <a:pt x="72" y="6136"/>
                    <a:pt x="169" y="6398"/>
                  </a:cubicBezTo>
                  <a:cubicBezTo>
                    <a:pt x="212" y="6513"/>
                    <a:pt x="279" y="6556"/>
                    <a:pt x="355" y="6556"/>
                  </a:cubicBezTo>
                  <a:cubicBezTo>
                    <a:pt x="451" y="6556"/>
                    <a:pt x="562" y="6485"/>
                    <a:pt x="654" y="6397"/>
                  </a:cubicBezTo>
                  <a:cubicBezTo>
                    <a:pt x="707" y="4554"/>
                    <a:pt x="646" y="2710"/>
                    <a:pt x="583" y="869"/>
                  </a:cubicBezTo>
                  <a:cubicBezTo>
                    <a:pt x="577" y="664"/>
                    <a:pt x="568"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3" name="Google Shape;1443;p33"/>
            <p:cNvSpPr/>
            <p:nvPr/>
          </p:nvSpPr>
          <p:spPr>
            <a:xfrm>
              <a:off x="1860450" y="1254400"/>
              <a:ext cx="17750" cy="163925"/>
            </a:xfrm>
            <a:custGeom>
              <a:avLst/>
              <a:gdLst/>
              <a:ahLst/>
              <a:cxnLst/>
              <a:rect l="l" t="t" r="r" b="b"/>
              <a:pathLst>
                <a:path w="710" h="6557" extrusionOk="0">
                  <a:moveTo>
                    <a:pt x="190" y="1"/>
                  </a:moveTo>
                  <a:cubicBezTo>
                    <a:pt x="122" y="1"/>
                    <a:pt x="61" y="43"/>
                    <a:pt x="27" y="153"/>
                  </a:cubicBezTo>
                  <a:cubicBezTo>
                    <a:pt x="1" y="239"/>
                    <a:pt x="3" y="338"/>
                    <a:pt x="4" y="433"/>
                  </a:cubicBezTo>
                  <a:cubicBezTo>
                    <a:pt x="24" y="2033"/>
                    <a:pt x="43" y="3634"/>
                    <a:pt x="63" y="5233"/>
                  </a:cubicBezTo>
                  <a:cubicBezTo>
                    <a:pt x="68" y="5539"/>
                    <a:pt x="73" y="6136"/>
                    <a:pt x="171" y="6398"/>
                  </a:cubicBezTo>
                  <a:cubicBezTo>
                    <a:pt x="214" y="6513"/>
                    <a:pt x="281" y="6556"/>
                    <a:pt x="356" y="6556"/>
                  </a:cubicBezTo>
                  <a:cubicBezTo>
                    <a:pt x="453" y="6556"/>
                    <a:pt x="564" y="6485"/>
                    <a:pt x="657" y="6397"/>
                  </a:cubicBezTo>
                  <a:cubicBezTo>
                    <a:pt x="710" y="4554"/>
                    <a:pt x="647" y="2710"/>
                    <a:pt x="584" y="869"/>
                  </a:cubicBezTo>
                  <a:cubicBezTo>
                    <a:pt x="578" y="664"/>
                    <a:pt x="571" y="453"/>
                    <a:pt x="507"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4" name="Google Shape;1444;p33"/>
            <p:cNvSpPr/>
            <p:nvPr/>
          </p:nvSpPr>
          <p:spPr>
            <a:xfrm>
              <a:off x="1892700" y="1254400"/>
              <a:ext cx="17725" cy="163925"/>
            </a:xfrm>
            <a:custGeom>
              <a:avLst/>
              <a:gdLst/>
              <a:ahLst/>
              <a:cxnLst/>
              <a:rect l="l" t="t" r="r" b="b"/>
              <a:pathLst>
                <a:path w="709" h="6557" extrusionOk="0">
                  <a:moveTo>
                    <a:pt x="189" y="1"/>
                  </a:moveTo>
                  <a:cubicBezTo>
                    <a:pt x="121" y="1"/>
                    <a:pt x="60" y="43"/>
                    <a:pt x="27" y="153"/>
                  </a:cubicBezTo>
                  <a:cubicBezTo>
                    <a:pt x="0" y="239"/>
                    <a:pt x="1" y="338"/>
                    <a:pt x="3" y="433"/>
                  </a:cubicBezTo>
                  <a:cubicBezTo>
                    <a:pt x="22" y="2033"/>
                    <a:pt x="43"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69" y="453"/>
                    <a:pt x="505" y="276"/>
                  </a:cubicBezTo>
                  <a:cubicBezTo>
                    <a:pt x="456" y="138"/>
                    <a:pt x="312"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5" name="Google Shape;1445;p33"/>
            <p:cNvSpPr/>
            <p:nvPr/>
          </p:nvSpPr>
          <p:spPr>
            <a:xfrm>
              <a:off x="1924925" y="1254400"/>
              <a:ext cx="17750" cy="163925"/>
            </a:xfrm>
            <a:custGeom>
              <a:avLst/>
              <a:gdLst/>
              <a:ahLst/>
              <a:cxnLst/>
              <a:rect l="l" t="t" r="r" b="b"/>
              <a:pathLst>
                <a:path w="710" h="6557" extrusionOk="0">
                  <a:moveTo>
                    <a:pt x="190" y="1"/>
                  </a:moveTo>
                  <a:cubicBezTo>
                    <a:pt x="122" y="1"/>
                    <a:pt x="60" y="43"/>
                    <a:pt x="27" y="153"/>
                  </a:cubicBezTo>
                  <a:cubicBezTo>
                    <a:pt x="0" y="239"/>
                    <a:pt x="2" y="338"/>
                    <a:pt x="4"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7"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6" name="Google Shape;1446;p33"/>
            <p:cNvSpPr/>
            <p:nvPr/>
          </p:nvSpPr>
          <p:spPr>
            <a:xfrm>
              <a:off x="1957150" y="1254400"/>
              <a:ext cx="17750" cy="163925"/>
            </a:xfrm>
            <a:custGeom>
              <a:avLst/>
              <a:gdLst/>
              <a:ahLst/>
              <a:cxnLst/>
              <a:rect l="l" t="t" r="r" b="b"/>
              <a:pathLst>
                <a:path w="710" h="6557" extrusionOk="0">
                  <a:moveTo>
                    <a:pt x="190" y="1"/>
                  </a:moveTo>
                  <a:cubicBezTo>
                    <a:pt x="122" y="1"/>
                    <a:pt x="61" y="43"/>
                    <a:pt x="27" y="153"/>
                  </a:cubicBezTo>
                  <a:cubicBezTo>
                    <a:pt x="1" y="239"/>
                    <a:pt x="2" y="338"/>
                    <a:pt x="4" y="433"/>
                  </a:cubicBezTo>
                  <a:cubicBezTo>
                    <a:pt x="23" y="2033"/>
                    <a:pt x="43" y="3634"/>
                    <a:pt x="63" y="5233"/>
                  </a:cubicBezTo>
                  <a:cubicBezTo>
                    <a:pt x="67" y="5539"/>
                    <a:pt x="73" y="6136"/>
                    <a:pt x="170" y="6398"/>
                  </a:cubicBezTo>
                  <a:cubicBezTo>
                    <a:pt x="214" y="6513"/>
                    <a:pt x="281" y="6556"/>
                    <a:pt x="356" y="6556"/>
                  </a:cubicBezTo>
                  <a:cubicBezTo>
                    <a:pt x="453" y="6556"/>
                    <a:pt x="564" y="6485"/>
                    <a:pt x="656" y="6397"/>
                  </a:cubicBezTo>
                  <a:cubicBezTo>
                    <a:pt x="709" y="4554"/>
                    <a:pt x="647" y="2710"/>
                    <a:pt x="584" y="869"/>
                  </a:cubicBezTo>
                  <a:cubicBezTo>
                    <a:pt x="578" y="664"/>
                    <a:pt x="569"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7" name="Google Shape;1447;p33"/>
            <p:cNvSpPr/>
            <p:nvPr/>
          </p:nvSpPr>
          <p:spPr>
            <a:xfrm>
              <a:off x="1510075" y="1181650"/>
              <a:ext cx="457400" cy="82575"/>
            </a:xfrm>
            <a:custGeom>
              <a:avLst/>
              <a:gdLst/>
              <a:ahLst/>
              <a:cxnLst/>
              <a:rect l="l" t="t" r="r" b="b"/>
              <a:pathLst>
                <a:path w="18296" h="3303" extrusionOk="0">
                  <a:moveTo>
                    <a:pt x="16624" y="0"/>
                  </a:moveTo>
                  <a:cubicBezTo>
                    <a:pt x="15573" y="13"/>
                    <a:pt x="14475" y="17"/>
                    <a:pt x="13354" y="17"/>
                  </a:cubicBezTo>
                  <a:cubicBezTo>
                    <a:pt x="11309" y="17"/>
                    <a:pt x="9190" y="3"/>
                    <a:pt x="7144" y="3"/>
                  </a:cubicBezTo>
                  <a:cubicBezTo>
                    <a:pt x="6005" y="3"/>
                    <a:pt x="4888" y="7"/>
                    <a:pt x="3820" y="20"/>
                  </a:cubicBezTo>
                  <a:cubicBezTo>
                    <a:pt x="3116" y="30"/>
                    <a:pt x="2436" y="116"/>
                    <a:pt x="1757" y="304"/>
                  </a:cubicBezTo>
                  <a:cubicBezTo>
                    <a:pt x="1171" y="1194"/>
                    <a:pt x="585" y="2084"/>
                    <a:pt x="0" y="2976"/>
                  </a:cubicBezTo>
                  <a:cubicBezTo>
                    <a:pt x="2405" y="3210"/>
                    <a:pt x="4841" y="3302"/>
                    <a:pt x="7284" y="3302"/>
                  </a:cubicBezTo>
                  <a:cubicBezTo>
                    <a:pt x="10965" y="3302"/>
                    <a:pt x="14663" y="3093"/>
                    <a:pt x="18295" y="2846"/>
                  </a:cubicBezTo>
                  <a:cubicBezTo>
                    <a:pt x="17729" y="1732"/>
                    <a:pt x="17287" y="996"/>
                    <a:pt x="16624"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8" name="Google Shape;1448;p33"/>
            <p:cNvSpPr/>
            <p:nvPr/>
          </p:nvSpPr>
          <p:spPr>
            <a:xfrm>
              <a:off x="1492875" y="1246475"/>
              <a:ext cx="487300" cy="29450"/>
            </a:xfrm>
            <a:custGeom>
              <a:avLst/>
              <a:gdLst/>
              <a:ahLst/>
              <a:cxnLst/>
              <a:rect l="l" t="t" r="r" b="b"/>
              <a:pathLst>
                <a:path w="19492" h="1178" extrusionOk="0">
                  <a:moveTo>
                    <a:pt x="16627" y="1"/>
                  </a:moveTo>
                  <a:cubicBezTo>
                    <a:pt x="12727" y="1"/>
                    <a:pt x="8979" y="136"/>
                    <a:pt x="4586" y="136"/>
                  </a:cubicBezTo>
                  <a:cubicBezTo>
                    <a:pt x="3744" y="136"/>
                    <a:pt x="2879" y="131"/>
                    <a:pt x="1984" y="119"/>
                  </a:cubicBezTo>
                  <a:cubicBezTo>
                    <a:pt x="1875" y="118"/>
                    <a:pt x="1767" y="117"/>
                    <a:pt x="1659" y="117"/>
                  </a:cubicBezTo>
                  <a:cubicBezTo>
                    <a:pt x="1091" y="117"/>
                    <a:pt x="536" y="151"/>
                    <a:pt x="1" y="354"/>
                  </a:cubicBezTo>
                  <a:lnTo>
                    <a:pt x="1" y="1090"/>
                  </a:lnTo>
                  <a:cubicBezTo>
                    <a:pt x="2082" y="1152"/>
                    <a:pt x="4176" y="1177"/>
                    <a:pt x="6278" y="1177"/>
                  </a:cubicBezTo>
                  <a:cubicBezTo>
                    <a:pt x="10625" y="1177"/>
                    <a:pt x="15005" y="1068"/>
                    <a:pt x="19375" y="944"/>
                  </a:cubicBezTo>
                  <a:cubicBezTo>
                    <a:pt x="19409" y="804"/>
                    <a:pt x="19492" y="395"/>
                    <a:pt x="19456" y="253"/>
                  </a:cubicBezTo>
                  <a:cubicBezTo>
                    <a:pt x="19419" y="112"/>
                    <a:pt x="19298" y="25"/>
                    <a:pt x="19153" y="22"/>
                  </a:cubicBezTo>
                  <a:cubicBezTo>
                    <a:pt x="18299" y="7"/>
                    <a:pt x="17460" y="1"/>
                    <a:pt x="16627"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9" name="Google Shape;1449;p33"/>
            <p:cNvSpPr/>
            <p:nvPr/>
          </p:nvSpPr>
          <p:spPr>
            <a:xfrm>
              <a:off x="1525450" y="1248250"/>
              <a:ext cx="429750" cy="5600"/>
            </a:xfrm>
            <a:custGeom>
              <a:avLst/>
              <a:gdLst/>
              <a:ahLst/>
              <a:cxnLst/>
              <a:rect l="l" t="t" r="r" b="b"/>
              <a:pathLst>
                <a:path w="17190" h="224" extrusionOk="0">
                  <a:moveTo>
                    <a:pt x="16505" y="1"/>
                  </a:moveTo>
                  <a:cubicBezTo>
                    <a:pt x="14493" y="1"/>
                    <a:pt x="12482" y="33"/>
                    <a:pt x="10471" y="40"/>
                  </a:cubicBezTo>
                  <a:cubicBezTo>
                    <a:pt x="8244" y="46"/>
                    <a:pt x="6017" y="70"/>
                    <a:pt x="3791" y="84"/>
                  </a:cubicBezTo>
                  <a:cubicBezTo>
                    <a:pt x="3176" y="88"/>
                    <a:pt x="2559" y="93"/>
                    <a:pt x="1944" y="102"/>
                  </a:cubicBezTo>
                  <a:cubicBezTo>
                    <a:pt x="1877" y="102"/>
                    <a:pt x="1810" y="103"/>
                    <a:pt x="1743" y="103"/>
                  </a:cubicBezTo>
                  <a:cubicBezTo>
                    <a:pt x="1527" y="103"/>
                    <a:pt x="1308" y="100"/>
                    <a:pt x="1090" y="100"/>
                  </a:cubicBezTo>
                  <a:cubicBezTo>
                    <a:pt x="732" y="100"/>
                    <a:pt x="374" y="108"/>
                    <a:pt x="24" y="151"/>
                  </a:cubicBezTo>
                  <a:cubicBezTo>
                    <a:pt x="1" y="155"/>
                    <a:pt x="1" y="186"/>
                    <a:pt x="24" y="189"/>
                  </a:cubicBezTo>
                  <a:cubicBezTo>
                    <a:pt x="268" y="215"/>
                    <a:pt x="515" y="223"/>
                    <a:pt x="763" y="223"/>
                  </a:cubicBezTo>
                  <a:cubicBezTo>
                    <a:pt x="1086" y="223"/>
                    <a:pt x="1411" y="210"/>
                    <a:pt x="1729" y="209"/>
                  </a:cubicBezTo>
                  <a:cubicBezTo>
                    <a:pt x="2275" y="206"/>
                    <a:pt x="2820" y="204"/>
                    <a:pt x="3365" y="199"/>
                  </a:cubicBezTo>
                  <a:cubicBezTo>
                    <a:pt x="4477" y="189"/>
                    <a:pt x="5591" y="179"/>
                    <a:pt x="6704" y="168"/>
                  </a:cubicBezTo>
                  <a:cubicBezTo>
                    <a:pt x="8931" y="149"/>
                    <a:pt x="11157" y="115"/>
                    <a:pt x="13384" y="97"/>
                  </a:cubicBezTo>
                  <a:cubicBezTo>
                    <a:pt x="14640" y="87"/>
                    <a:pt x="15894" y="87"/>
                    <a:pt x="17151" y="61"/>
                  </a:cubicBezTo>
                  <a:cubicBezTo>
                    <a:pt x="17189" y="61"/>
                    <a:pt x="17189" y="2"/>
                    <a:pt x="17151" y="2"/>
                  </a:cubicBezTo>
                  <a:cubicBezTo>
                    <a:pt x="16935" y="1"/>
                    <a:pt x="16720" y="1"/>
                    <a:pt x="16505"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0" name="Google Shape;1450;p33"/>
            <p:cNvSpPr/>
            <p:nvPr/>
          </p:nvSpPr>
          <p:spPr>
            <a:xfrm>
              <a:off x="1872000" y="1187775"/>
              <a:ext cx="45375" cy="62950"/>
            </a:xfrm>
            <a:custGeom>
              <a:avLst/>
              <a:gdLst/>
              <a:ahLst/>
              <a:cxnLst/>
              <a:rect l="l" t="t" r="r" b="b"/>
              <a:pathLst>
                <a:path w="1815" h="2518" extrusionOk="0">
                  <a:moveTo>
                    <a:pt x="1754" y="0"/>
                  </a:moveTo>
                  <a:cubicBezTo>
                    <a:pt x="1743" y="0"/>
                    <a:pt x="1732" y="4"/>
                    <a:pt x="1722" y="12"/>
                  </a:cubicBezTo>
                  <a:cubicBezTo>
                    <a:pt x="1626" y="92"/>
                    <a:pt x="1551" y="206"/>
                    <a:pt x="1474" y="304"/>
                  </a:cubicBezTo>
                  <a:cubicBezTo>
                    <a:pt x="1405" y="390"/>
                    <a:pt x="1337" y="476"/>
                    <a:pt x="1272" y="564"/>
                  </a:cubicBezTo>
                  <a:cubicBezTo>
                    <a:pt x="1117" y="767"/>
                    <a:pt x="966" y="973"/>
                    <a:pt x="821" y="1182"/>
                  </a:cubicBezTo>
                  <a:cubicBezTo>
                    <a:pt x="533" y="1596"/>
                    <a:pt x="260" y="2020"/>
                    <a:pt x="16" y="2460"/>
                  </a:cubicBezTo>
                  <a:cubicBezTo>
                    <a:pt x="0" y="2491"/>
                    <a:pt x="26" y="2518"/>
                    <a:pt x="51" y="2518"/>
                  </a:cubicBezTo>
                  <a:cubicBezTo>
                    <a:pt x="63" y="2518"/>
                    <a:pt x="75" y="2512"/>
                    <a:pt x="83" y="2499"/>
                  </a:cubicBezTo>
                  <a:cubicBezTo>
                    <a:pt x="348" y="2080"/>
                    <a:pt x="618" y="1662"/>
                    <a:pt x="904" y="1258"/>
                  </a:cubicBezTo>
                  <a:cubicBezTo>
                    <a:pt x="1043" y="1061"/>
                    <a:pt x="1187" y="867"/>
                    <a:pt x="1331" y="675"/>
                  </a:cubicBezTo>
                  <a:cubicBezTo>
                    <a:pt x="1413" y="565"/>
                    <a:pt x="1498" y="455"/>
                    <a:pt x="1584" y="346"/>
                  </a:cubicBezTo>
                  <a:cubicBezTo>
                    <a:pt x="1655" y="256"/>
                    <a:pt x="1741" y="168"/>
                    <a:pt x="1796" y="66"/>
                  </a:cubicBezTo>
                  <a:cubicBezTo>
                    <a:pt x="1814" y="31"/>
                    <a:pt x="1786" y="0"/>
                    <a:pt x="175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1" name="Google Shape;1451;p33"/>
            <p:cNvSpPr/>
            <p:nvPr/>
          </p:nvSpPr>
          <p:spPr>
            <a:xfrm>
              <a:off x="1913225" y="1204625"/>
              <a:ext cx="17675" cy="32450"/>
            </a:xfrm>
            <a:custGeom>
              <a:avLst/>
              <a:gdLst/>
              <a:ahLst/>
              <a:cxnLst/>
              <a:rect l="l" t="t" r="r" b="b"/>
              <a:pathLst>
                <a:path w="707" h="1298" extrusionOk="0">
                  <a:moveTo>
                    <a:pt x="396" y="69"/>
                  </a:moveTo>
                  <a:cubicBezTo>
                    <a:pt x="458" y="69"/>
                    <a:pt x="518" y="108"/>
                    <a:pt x="556" y="170"/>
                  </a:cubicBezTo>
                  <a:cubicBezTo>
                    <a:pt x="612" y="260"/>
                    <a:pt x="625" y="380"/>
                    <a:pt x="633" y="483"/>
                  </a:cubicBezTo>
                  <a:cubicBezTo>
                    <a:pt x="649" y="680"/>
                    <a:pt x="631" y="914"/>
                    <a:pt x="536" y="1090"/>
                  </a:cubicBezTo>
                  <a:cubicBezTo>
                    <a:pt x="494" y="1171"/>
                    <a:pt x="412" y="1247"/>
                    <a:pt x="320" y="1247"/>
                  </a:cubicBezTo>
                  <a:cubicBezTo>
                    <a:pt x="302" y="1247"/>
                    <a:pt x="283" y="1244"/>
                    <a:pt x="265" y="1237"/>
                  </a:cubicBezTo>
                  <a:cubicBezTo>
                    <a:pt x="260" y="1236"/>
                    <a:pt x="258" y="1233"/>
                    <a:pt x="254" y="1232"/>
                  </a:cubicBezTo>
                  <a:cubicBezTo>
                    <a:pt x="90" y="1120"/>
                    <a:pt x="105" y="868"/>
                    <a:pt x="120" y="692"/>
                  </a:cubicBezTo>
                  <a:cubicBezTo>
                    <a:pt x="129" y="584"/>
                    <a:pt x="147" y="475"/>
                    <a:pt x="169" y="368"/>
                  </a:cubicBezTo>
                  <a:cubicBezTo>
                    <a:pt x="188" y="276"/>
                    <a:pt x="214" y="168"/>
                    <a:pt x="292" y="107"/>
                  </a:cubicBezTo>
                  <a:cubicBezTo>
                    <a:pt x="326" y="81"/>
                    <a:pt x="361" y="69"/>
                    <a:pt x="396" y="69"/>
                  </a:cubicBezTo>
                  <a:close/>
                  <a:moveTo>
                    <a:pt x="398" y="0"/>
                  </a:moveTo>
                  <a:cubicBezTo>
                    <a:pt x="141" y="0"/>
                    <a:pt x="83" y="365"/>
                    <a:pt x="57" y="554"/>
                  </a:cubicBezTo>
                  <a:cubicBezTo>
                    <a:pt x="31" y="733"/>
                    <a:pt x="0" y="990"/>
                    <a:pt x="106" y="1154"/>
                  </a:cubicBezTo>
                  <a:cubicBezTo>
                    <a:pt x="123" y="1187"/>
                    <a:pt x="145" y="1218"/>
                    <a:pt x="175" y="1244"/>
                  </a:cubicBezTo>
                  <a:cubicBezTo>
                    <a:pt x="220" y="1280"/>
                    <a:pt x="272" y="1298"/>
                    <a:pt x="324" y="1298"/>
                  </a:cubicBezTo>
                  <a:cubicBezTo>
                    <a:pt x="369" y="1298"/>
                    <a:pt x="414" y="1285"/>
                    <a:pt x="456" y="1261"/>
                  </a:cubicBezTo>
                  <a:cubicBezTo>
                    <a:pt x="555" y="1206"/>
                    <a:pt x="609" y="1101"/>
                    <a:pt x="643" y="996"/>
                  </a:cubicBezTo>
                  <a:cubicBezTo>
                    <a:pt x="688" y="865"/>
                    <a:pt x="706" y="724"/>
                    <a:pt x="706" y="586"/>
                  </a:cubicBezTo>
                  <a:cubicBezTo>
                    <a:pt x="706" y="393"/>
                    <a:pt x="674" y="9"/>
                    <a:pt x="408" y="0"/>
                  </a:cubicBezTo>
                  <a:cubicBezTo>
                    <a:pt x="404" y="0"/>
                    <a:pt x="401" y="0"/>
                    <a:pt x="398"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452" name="Google Shape;1452;p33"/>
          <p:cNvSpPr/>
          <p:nvPr/>
        </p:nvSpPr>
        <p:spPr>
          <a:xfrm flipH="1">
            <a:off x="-71" y="4379623"/>
            <a:ext cx="9420267" cy="763896"/>
          </a:xfrm>
          <a:custGeom>
            <a:avLst/>
            <a:gdLst/>
            <a:ahLst/>
            <a:cxnLst/>
            <a:rect l="l" t="t" r="r" b="b"/>
            <a:pathLst>
              <a:path w="43628" h="5259" extrusionOk="0">
                <a:moveTo>
                  <a:pt x="41604" y="1"/>
                </a:moveTo>
                <a:cubicBezTo>
                  <a:pt x="40820" y="1"/>
                  <a:pt x="40069" y="54"/>
                  <a:pt x="39907" y="86"/>
                </a:cubicBezTo>
                <a:cubicBezTo>
                  <a:pt x="38038" y="441"/>
                  <a:pt x="36358" y="1373"/>
                  <a:pt x="34565" y="1965"/>
                </a:cubicBezTo>
                <a:cubicBezTo>
                  <a:pt x="32721" y="2574"/>
                  <a:pt x="30782" y="2548"/>
                  <a:pt x="28869" y="2772"/>
                </a:cubicBezTo>
                <a:cubicBezTo>
                  <a:pt x="26001" y="3107"/>
                  <a:pt x="23129" y="3397"/>
                  <a:pt x="20255" y="3654"/>
                </a:cubicBezTo>
                <a:cubicBezTo>
                  <a:pt x="18043" y="3855"/>
                  <a:pt x="15478" y="3895"/>
                  <a:pt x="12836" y="3895"/>
                </a:cubicBezTo>
                <a:cubicBezTo>
                  <a:pt x="11037" y="3895"/>
                  <a:pt x="9202" y="3876"/>
                  <a:pt x="7418" y="3876"/>
                </a:cubicBezTo>
                <a:cubicBezTo>
                  <a:pt x="5115" y="3876"/>
                  <a:pt x="2897" y="3908"/>
                  <a:pt x="950" y="4051"/>
                </a:cubicBezTo>
                <a:cubicBezTo>
                  <a:pt x="1" y="4121"/>
                  <a:pt x="954" y="5259"/>
                  <a:pt x="1089" y="5259"/>
                </a:cubicBezTo>
                <a:cubicBezTo>
                  <a:pt x="14418" y="5257"/>
                  <a:pt x="27454" y="5192"/>
                  <a:pt x="40788" y="5192"/>
                </a:cubicBezTo>
                <a:lnTo>
                  <a:pt x="43605" y="5192"/>
                </a:lnTo>
                <a:cubicBezTo>
                  <a:pt x="43611" y="3596"/>
                  <a:pt x="43619" y="1999"/>
                  <a:pt x="43626" y="404"/>
                </a:cubicBezTo>
                <a:cubicBezTo>
                  <a:pt x="43628" y="85"/>
                  <a:pt x="42589" y="1"/>
                  <a:pt x="41604"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13">
  <p:cSld name="Title only 13">
    <p:spTree>
      <p:nvGrpSpPr>
        <p:cNvPr id="1" name="Shape 1453"/>
        <p:cNvGrpSpPr/>
        <p:nvPr/>
      </p:nvGrpSpPr>
      <p:grpSpPr>
        <a:xfrm>
          <a:off x="0" y="0"/>
          <a:ext cx="0" cy="0"/>
          <a:chOff x="0" y="0"/>
          <a:chExt cx="0" cy="0"/>
        </a:xfrm>
      </p:grpSpPr>
      <p:grpSp>
        <p:nvGrpSpPr>
          <p:cNvPr id="1454" name="Google Shape;1454;p34"/>
          <p:cNvGrpSpPr/>
          <p:nvPr/>
        </p:nvGrpSpPr>
        <p:grpSpPr>
          <a:xfrm>
            <a:off x="-807700" y="-150494"/>
            <a:ext cx="11108498" cy="7146738"/>
            <a:chOff x="-807700" y="-150494"/>
            <a:chExt cx="11108498" cy="7146738"/>
          </a:xfrm>
        </p:grpSpPr>
        <p:sp>
          <p:nvSpPr>
            <p:cNvPr id="1455" name="Google Shape;1455;p34"/>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6" name="Google Shape;1456;p34"/>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7" name="Google Shape;1457;p34"/>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458" name="Google Shape;1458;p34"/>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grpSp>
        <p:nvGrpSpPr>
          <p:cNvPr id="1459" name="Google Shape;1459;p34"/>
          <p:cNvGrpSpPr/>
          <p:nvPr/>
        </p:nvGrpSpPr>
        <p:grpSpPr>
          <a:xfrm flipH="1">
            <a:off x="8649305" y="3423827"/>
            <a:ext cx="352281" cy="735725"/>
            <a:chOff x="2481135" y="1176223"/>
            <a:chExt cx="272495" cy="569094"/>
          </a:xfrm>
        </p:grpSpPr>
        <p:sp>
          <p:nvSpPr>
            <p:cNvPr id="1460" name="Google Shape;1460;p34"/>
            <p:cNvSpPr/>
            <p:nvPr/>
          </p:nvSpPr>
          <p:spPr>
            <a:xfrm>
              <a:off x="2481135" y="1176223"/>
              <a:ext cx="153017" cy="569094"/>
            </a:xfrm>
            <a:custGeom>
              <a:avLst/>
              <a:gdLst/>
              <a:ahLst/>
              <a:cxnLst/>
              <a:rect l="l" t="t" r="r" b="b"/>
              <a:pathLst>
                <a:path w="3016" h="11217" extrusionOk="0">
                  <a:moveTo>
                    <a:pt x="1855" y="1"/>
                  </a:moveTo>
                  <a:cubicBezTo>
                    <a:pt x="1853" y="1"/>
                    <a:pt x="1850" y="1"/>
                    <a:pt x="1848" y="1"/>
                  </a:cubicBezTo>
                  <a:cubicBezTo>
                    <a:pt x="1768" y="5"/>
                    <a:pt x="1661" y="77"/>
                    <a:pt x="1631" y="153"/>
                  </a:cubicBezTo>
                  <a:cubicBezTo>
                    <a:pt x="641" y="2626"/>
                    <a:pt x="68" y="5274"/>
                    <a:pt x="12" y="7938"/>
                  </a:cubicBezTo>
                  <a:cubicBezTo>
                    <a:pt x="1" y="8492"/>
                    <a:pt x="12" y="9050"/>
                    <a:pt x="133" y="9591"/>
                  </a:cubicBezTo>
                  <a:cubicBezTo>
                    <a:pt x="254" y="10133"/>
                    <a:pt x="490" y="10658"/>
                    <a:pt x="879" y="11053"/>
                  </a:cubicBezTo>
                  <a:cubicBezTo>
                    <a:pt x="993" y="11168"/>
                    <a:pt x="1144" y="11216"/>
                    <a:pt x="1312" y="11216"/>
                  </a:cubicBezTo>
                  <a:cubicBezTo>
                    <a:pt x="1727" y="11216"/>
                    <a:pt x="2236" y="10917"/>
                    <a:pt x="2478" y="10598"/>
                  </a:cubicBezTo>
                  <a:cubicBezTo>
                    <a:pt x="2821" y="10151"/>
                    <a:pt x="2922" y="9567"/>
                    <a:pt x="2959" y="9005"/>
                  </a:cubicBezTo>
                  <a:cubicBezTo>
                    <a:pt x="3015" y="8140"/>
                    <a:pt x="2945" y="7273"/>
                    <a:pt x="2876" y="6408"/>
                  </a:cubicBezTo>
                  <a:cubicBezTo>
                    <a:pt x="2707" y="4302"/>
                    <a:pt x="2733" y="2123"/>
                    <a:pt x="2036" y="127"/>
                  </a:cubicBezTo>
                  <a:cubicBezTo>
                    <a:pt x="2010" y="54"/>
                    <a:pt x="1934" y="1"/>
                    <a:pt x="1855" y="1"/>
                  </a:cubicBezTo>
                  <a:close/>
                </a:path>
              </a:pathLst>
            </a:custGeom>
            <a:solidFill>
              <a:srgbClr val="ACB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1" name="Google Shape;1461;p34"/>
            <p:cNvSpPr/>
            <p:nvPr/>
          </p:nvSpPr>
          <p:spPr>
            <a:xfrm>
              <a:off x="2644702" y="1405491"/>
              <a:ext cx="108928" cy="318311"/>
            </a:xfrm>
            <a:custGeom>
              <a:avLst/>
              <a:gdLst/>
              <a:ahLst/>
              <a:cxnLst/>
              <a:rect l="l" t="t" r="r" b="b"/>
              <a:pathLst>
                <a:path w="2147" h="6274" extrusionOk="0">
                  <a:moveTo>
                    <a:pt x="1077" y="0"/>
                  </a:moveTo>
                  <a:cubicBezTo>
                    <a:pt x="993" y="0"/>
                    <a:pt x="890" y="44"/>
                    <a:pt x="872" y="115"/>
                  </a:cubicBezTo>
                  <a:cubicBezTo>
                    <a:pt x="438" y="1764"/>
                    <a:pt x="0" y="3444"/>
                    <a:pt x="66" y="5147"/>
                  </a:cubicBezTo>
                  <a:cubicBezTo>
                    <a:pt x="76" y="5395"/>
                    <a:pt x="98" y="5650"/>
                    <a:pt x="217" y="5867"/>
                  </a:cubicBezTo>
                  <a:cubicBezTo>
                    <a:pt x="325" y="6067"/>
                    <a:pt x="534" y="6227"/>
                    <a:pt x="758" y="6227"/>
                  </a:cubicBezTo>
                  <a:cubicBezTo>
                    <a:pt x="778" y="6227"/>
                    <a:pt x="798" y="6225"/>
                    <a:pt x="818" y="6223"/>
                  </a:cubicBezTo>
                  <a:cubicBezTo>
                    <a:pt x="898" y="6258"/>
                    <a:pt x="988" y="6274"/>
                    <a:pt x="1082" y="6274"/>
                  </a:cubicBezTo>
                  <a:cubicBezTo>
                    <a:pt x="1434" y="6274"/>
                    <a:pt x="1840" y="6047"/>
                    <a:pt x="1975" y="5747"/>
                  </a:cubicBezTo>
                  <a:cubicBezTo>
                    <a:pt x="2146" y="5370"/>
                    <a:pt x="2109" y="4932"/>
                    <a:pt x="2069" y="4519"/>
                  </a:cubicBezTo>
                  <a:cubicBezTo>
                    <a:pt x="1923" y="3066"/>
                    <a:pt x="1613" y="1620"/>
                    <a:pt x="1301" y="192"/>
                  </a:cubicBezTo>
                  <a:cubicBezTo>
                    <a:pt x="1282" y="105"/>
                    <a:pt x="1212" y="31"/>
                    <a:pt x="1127" y="7"/>
                  </a:cubicBezTo>
                  <a:cubicBezTo>
                    <a:pt x="1112" y="2"/>
                    <a:pt x="1095" y="0"/>
                    <a:pt x="1077" y="0"/>
                  </a:cubicBezTo>
                  <a:close/>
                </a:path>
              </a:pathLst>
            </a:custGeom>
            <a:solidFill>
              <a:srgbClr val="ACB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62" name="Google Shape;1462;p34"/>
          <p:cNvGrpSpPr/>
          <p:nvPr/>
        </p:nvGrpSpPr>
        <p:grpSpPr>
          <a:xfrm rot="-479589" flipH="1">
            <a:off x="6612423" y="4067522"/>
            <a:ext cx="988935" cy="480312"/>
            <a:chOff x="1492875" y="1181650"/>
            <a:chExt cx="487300" cy="236675"/>
          </a:xfrm>
        </p:grpSpPr>
        <p:sp>
          <p:nvSpPr>
            <p:cNvPr id="1463" name="Google Shape;1463;p34"/>
            <p:cNvSpPr/>
            <p:nvPr/>
          </p:nvSpPr>
          <p:spPr>
            <a:xfrm>
              <a:off x="1505975" y="1254400"/>
              <a:ext cx="17725" cy="163925"/>
            </a:xfrm>
            <a:custGeom>
              <a:avLst/>
              <a:gdLst/>
              <a:ahLst/>
              <a:cxnLst/>
              <a:rect l="l" t="t" r="r" b="b"/>
              <a:pathLst>
                <a:path w="709" h="6557" extrusionOk="0">
                  <a:moveTo>
                    <a:pt x="190" y="1"/>
                  </a:moveTo>
                  <a:cubicBezTo>
                    <a:pt x="122" y="1"/>
                    <a:pt x="61" y="43"/>
                    <a:pt x="28" y="153"/>
                  </a:cubicBezTo>
                  <a:cubicBezTo>
                    <a:pt x="1" y="239"/>
                    <a:pt x="2" y="338"/>
                    <a:pt x="3" y="433"/>
                  </a:cubicBezTo>
                  <a:cubicBezTo>
                    <a:pt x="23" y="2033"/>
                    <a:pt x="43" y="3634"/>
                    <a:pt x="64" y="5233"/>
                  </a:cubicBezTo>
                  <a:cubicBezTo>
                    <a:pt x="67" y="5539"/>
                    <a:pt x="72" y="6136"/>
                    <a:pt x="171" y="6398"/>
                  </a:cubicBezTo>
                  <a:cubicBezTo>
                    <a:pt x="214" y="6513"/>
                    <a:pt x="280" y="6556"/>
                    <a:pt x="356" y="6556"/>
                  </a:cubicBezTo>
                  <a:cubicBezTo>
                    <a:pt x="452" y="6556"/>
                    <a:pt x="563" y="6485"/>
                    <a:pt x="656" y="6397"/>
                  </a:cubicBezTo>
                  <a:cubicBezTo>
                    <a:pt x="709" y="4554"/>
                    <a:pt x="647" y="2710"/>
                    <a:pt x="585" y="869"/>
                  </a:cubicBezTo>
                  <a:cubicBezTo>
                    <a:pt x="578" y="664"/>
                    <a:pt x="570"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4" name="Google Shape;1464;p34"/>
            <p:cNvSpPr/>
            <p:nvPr/>
          </p:nvSpPr>
          <p:spPr>
            <a:xfrm>
              <a:off x="1538175" y="1254400"/>
              <a:ext cx="17725" cy="163925"/>
            </a:xfrm>
            <a:custGeom>
              <a:avLst/>
              <a:gdLst/>
              <a:ahLst/>
              <a:cxnLst/>
              <a:rect l="l" t="t" r="r" b="b"/>
              <a:pathLst>
                <a:path w="709" h="6557" extrusionOk="0">
                  <a:moveTo>
                    <a:pt x="190" y="1"/>
                  </a:moveTo>
                  <a:cubicBezTo>
                    <a:pt x="122" y="1"/>
                    <a:pt x="61" y="43"/>
                    <a:pt x="27" y="153"/>
                  </a:cubicBezTo>
                  <a:cubicBezTo>
                    <a:pt x="0" y="239"/>
                    <a:pt x="2" y="338"/>
                    <a:pt x="3" y="433"/>
                  </a:cubicBezTo>
                  <a:cubicBezTo>
                    <a:pt x="23" y="2033"/>
                    <a:pt x="44"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70"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5" name="Google Shape;1465;p34"/>
            <p:cNvSpPr/>
            <p:nvPr/>
          </p:nvSpPr>
          <p:spPr>
            <a:xfrm>
              <a:off x="1570425" y="1254400"/>
              <a:ext cx="17725" cy="163925"/>
            </a:xfrm>
            <a:custGeom>
              <a:avLst/>
              <a:gdLst/>
              <a:ahLst/>
              <a:cxnLst/>
              <a:rect l="l" t="t" r="r" b="b"/>
              <a:pathLst>
                <a:path w="709" h="6557" extrusionOk="0">
                  <a:moveTo>
                    <a:pt x="190" y="1"/>
                  </a:moveTo>
                  <a:cubicBezTo>
                    <a:pt x="122" y="1"/>
                    <a:pt x="60" y="43"/>
                    <a:pt x="27" y="153"/>
                  </a:cubicBezTo>
                  <a:cubicBezTo>
                    <a:pt x="0" y="239"/>
                    <a:pt x="2" y="338"/>
                    <a:pt x="3" y="433"/>
                  </a:cubicBezTo>
                  <a:cubicBezTo>
                    <a:pt x="23" y="2033"/>
                    <a:pt x="43" y="3634"/>
                    <a:pt x="62" y="5233"/>
                  </a:cubicBezTo>
                  <a:cubicBezTo>
                    <a:pt x="66" y="5539"/>
                    <a:pt x="72" y="6136"/>
                    <a:pt x="169" y="6398"/>
                  </a:cubicBezTo>
                  <a:cubicBezTo>
                    <a:pt x="212" y="6513"/>
                    <a:pt x="279"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6" name="Google Shape;1466;p34"/>
            <p:cNvSpPr/>
            <p:nvPr/>
          </p:nvSpPr>
          <p:spPr>
            <a:xfrm>
              <a:off x="16026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5" y="6397"/>
                  </a:cubicBezTo>
                  <a:cubicBezTo>
                    <a:pt x="709" y="4554"/>
                    <a:pt x="646" y="2710"/>
                    <a:pt x="583" y="869"/>
                  </a:cubicBezTo>
                  <a:cubicBezTo>
                    <a:pt x="577" y="664"/>
                    <a:pt x="570" y="453"/>
                    <a:pt x="506"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7" name="Google Shape;1467;p34"/>
            <p:cNvSpPr/>
            <p:nvPr/>
          </p:nvSpPr>
          <p:spPr>
            <a:xfrm>
              <a:off x="1634900" y="1254400"/>
              <a:ext cx="17700" cy="163925"/>
            </a:xfrm>
            <a:custGeom>
              <a:avLst/>
              <a:gdLst/>
              <a:ahLst/>
              <a:cxnLst/>
              <a:rect l="l" t="t" r="r" b="b"/>
              <a:pathLst>
                <a:path w="708" h="6557" extrusionOk="0">
                  <a:moveTo>
                    <a:pt x="189" y="1"/>
                  </a:moveTo>
                  <a:cubicBezTo>
                    <a:pt x="121" y="1"/>
                    <a:pt x="60" y="43"/>
                    <a:pt x="27" y="153"/>
                  </a:cubicBezTo>
                  <a:cubicBezTo>
                    <a:pt x="0" y="239"/>
                    <a:pt x="1" y="338"/>
                    <a:pt x="2" y="433"/>
                  </a:cubicBezTo>
                  <a:cubicBezTo>
                    <a:pt x="22" y="2033"/>
                    <a:pt x="42" y="3634"/>
                    <a:pt x="62" y="5233"/>
                  </a:cubicBezTo>
                  <a:cubicBezTo>
                    <a:pt x="66" y="5539"/>
                    <a:pt x="71" y="6136"/>
                    <a:pt x="170" y="6398"/>
                  </a:cubicBezTo>
                  <a:cubicBezTo>
                    <a:pt x="213" y="6513"/>
                    <a:pt x="279" y="6556"/>
                    <a:pt x="355" y="6556"/>
                  </a:cubicBezTo>
                  <a:cubicBezTo>
                    <a:pt x="451" y="6556"/>
                    <a:pt x="562" y="6485"/>
                    <a:pt x="655" y="6397"/>
                  </a:cubicBezTo>
                  <a:cubicBezTo>
                    <a:pt x="708" y="4554"/>
                    <a:pt x="645" y="2710"/>
                    <a:pt x="583" y="869"/>
                  </a:cubicBezTo>
                  <a:cubicBezTo>
                    <a:pt x="576" y="664"/>
                    <a:pt x="569" y="453"/>
                    <a:pt x="505" y="276"/>
                  </a:cubicBezTo>
                  <a:cubicBezTo>
                    <a:pt x="455"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8" name="Google Shape;1468;p34"/>
            <p:cNvSpPr/>
            <p:nvPr/>
          </p:nvSpPr>
          <p:spPr>
            <a:xfrm>
              <a:off x="1667125" y="1254400"/>
              <a:ext cx="17725" cy="163925"/>
            </a:xfrm>
            <a:custGeom>
              <a:avLst/>
              <a:gdLst/>
              <a:ahLst/>
              <a:cxnLst/>
              <a:rect l="l" t="t" r="r" b="b"/>
              <a:pathLst>
                <a:path w="709" h="6557" extrusionOk="0">
                  <a:moveTo>
                    <a:pt x="189" y="1"/>
                  </a:moveTo>
                  <a:cubicBezTo>
                    <a:pt x="121" y="1"/>
                    <a:pt x="60" y="43"/>
                    <a:pt x="27" y="153"/>
                  </a:cubicBezTo>
                  <a:cubicBezTo>
                    <a:pt x="0" y="239"/>
                    <a:pt x="1" y="338"/>
                    <a:pt x="2" y="433"/>
                  </a:cubicBezTo>
                  <a:cubicBezTo>
                    <a:pt x="23" y="2033"/>
                    <a:pt x="43" y="3634"/>
                    <a:pt x="62" y="5233"/>
                  </a:cubicBezTo>
                  <a:cubicBezTo>
                    <a:pt x="66" y="5539"/>
                    <a:pt x="71" y="6136"/>
                    <a:pt x="170" y="6398"/>
                  </a:cubicBezTo>
                  <a:cubicBezTo>
                    <a:pt x="213" y="6513"/>
                    <a:pt x="280" y="6556"/>
                    <a:pt x="355" y="6556"/>
                  </a:cubicBezTo>
                  <a:cubicBezTo>
                    <a:pt x="452" y="6556"/>
                    <a:pt x="563" y="6485"/>
                    <a:pt x="655" y="6397"/>
                  </a:cubicBezTo>
                  <a:cubicBezTo>
                    <a:pt x="708" y="4554"/>
                    <a:pt x="645" y="2710"/>
                    <a:pt x="584" y="869"/>
                  </a:cubicBezTo>
                  <a:cubicBezTo>
                    <a:pt x="576" y="664"/>
                    <a:pt x="569" y="453"/>
                    <a:pt x="505"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9" name="Google Shape;1469;p34"/>
            <p:cNvSpPr/>
            <p:nvPr/>
          </p:nvSpPr>
          <p:spPr>
            <a:xfrm>
              <a:off x="16993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6" y="5539"/>
                    <a:pt x="72" y="6136"/>
                    <a:pt x="170" y="6398"/>
                  </a:cubicBezTo>
                  <a:cubicBezTo>
                    <a:pt x="213" y="6513"/>
                    <a:pt x="280"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0" name="Google Shape;1470;p34"/>
            <p:cNvSpPr/>
            <p:nvPr/>
          </p:nvSpPr>
          <p:spPr>
            <a:xfrm>
              <a:off x="1731575" y="1254400"/>
              <a:ext cx="17725" cy="163925"/>
            </a:xfrm>
            <a:custGeom>
              <a:avLst/>
              <a:gdLst/>
              <a:ahLst/>
              <a:cxnLst/>
              <a:rect l="l" t="t" r="r" b="b"/>
              <a:pathLst>
                <a:path w="709" h="6557" extrusionOk="0">
                  <a:moveTo>
                    <a:pt x="190"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6" y="6397"/>
                  </a:cubicBezTo>
                  <a:cubicBezTo>
                    <a:pt x="709" y="4554"/>
                    <a:pt x="646" y="2710"/>
                    <a:pt x="583" y="869"/>
                  </a:cubicBezTo>
                  <a:cubicBezTo>
                    <a:pt x="577" y="664"/>
                    <a:pt x="570" y="453"/>
                    <a:pt x="506" y="276"/>
                  </a:cubicBezTo>
                  <a:cubicBezTo>
                    <a:pt x="456" y="138"/>
                    <a:pt x="311"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1" name="Google Shape;1471;p34"/>
            <p:cNvSpPr/>
            <p:nvPr/>
          </p:nvSpPr>
          <p:spPr>
            <a:xfrm>
              <a:off x="1763750" y="1254400"/>
              <a:ext cx="17750" cy="163925"/>
            </a:xfrm>
            <a:custGeom>
              <a:avLst/>
              <a:gdLst/>
              <a:ahLst/>
              <a:cxnLst/>
              <a:rect l="l" t="t" r="r" b="b"/>
              <a:pathLst>
                <a:path w="710" h="6557" extrusionOk="0">
                  <a:moveTo>
                    <a:pt x="191" y="1"/>
                  </a:moveTo>
                  <a:cubicBezTo>
                    <a:pt x="123" y="1"/>
                    <a:pt x="61" y="43"/>
                    <a:pt x="28" y="153"/>
                  </a:cubicBezTo>
                  <a:cubicBezTo>
                    <a:pt x="1" y="239"/>
                    <a:pt x="3" y="338"/>
                    <a:pt x="4" y="433"/>
                  </a:cubicBezTo>
                  <a:cubicBezTo>
                    <a:pt x="24" y="2033"/>
                    <a:pt x="43" y="3634"/>
                    <a:pt x="64" y="5233"/>
                  </a:cubicBezTo>
                  <a:cubicBezTo>
                    <a:pt x="68" y="5539"/>
                    <a:pt x="73" y="6136"/>
                    <a:pt x="171" y="6398"/>
                  </a:cubicBezTo>
                  <a:cubicBezTo>
                    <a:pt x="214" y="6513"/>
                    <a:pt x="281" y="6556"/>
                    <a:pt x="357" y="6556"/>
                  </a:cubicBezTo>
                  <a:cubicBezTo>
                    <a:pt x="453" y="6556"/>
                    <a:pt x="564" y="6485"/>
                    <a:pt x="657" y="6397"/>
                  </a:cubicBezTo>
                  <a:cubicBezTo>
                    <a:pt x="710" y="4554"/>
                    <a:pt x="647" y="2710"/>
                    <a:pt x="585" y="869"/>
                  </a:cubicBezTo>
                  <a:cubicBezTo>
                    <a:pt x="578" y="664"/>
                    <a:pt x="571" y="453"/>
                    <a:pt x="506" y="276"/>
                  </a:cubicBezTo>
                  <a:cubicBezTo>
                    <a:pt x="457" y="138"/>
                    <a:pt x="313" y="1"/>
                    <a:pt x="191"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2" name="Google Shape;1472;p34"/>
            <p:cNvSpPr/>
            <p:nvPr/>
          </p:nvSpPr>
          <p:spPr>
            <a:xfrm>
              <a:off x="1796000" y="1254400"/>
              <a:ext cx="17750" cy="163925"/>
            </a:xfrm>
            <a:custGeom>
              <a:avLst/>
              <a:gdLst/>
              <a:ahLst/>
              <a:cxnLst/>
              <a:rect l="l" t="t" r="r" b="b"/>
              <a:pathLst>
                <a:path w="710" h="6557" extrusionOk="0">
                  <a:moveTo>
                    <a:pt x="190" y="1"/>
                  </a:moveTo>
                  <a:cubicBezTo>
                    <a:pt x="122" y="1"/>
                    <a:pt x="61" y="43"/>
                    <a:pt x="27" y="153"/>
                  </a:cubicBezTo>
                  <a:cubicBezTo>
                    <a:pt x="0" y="239"/>
                    <a:pt x="1" y="338"/>
                    <a:pt x="3"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6"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3" name="Google Shape;1473;p34"/>
            <p:cNvSpPr/>
            <p:nvPr/>
          </p:nvSpPr>
          <p:spPr>
            <a:xfrm>
              <a:off x="1828225" y="1254400"/>
              <a:ext cx="17700" cy="163925"/>
            </a:xfrm>
            <a:custGeom>
              <a:avLst/>
              <a:gdLst/>
              <a:ahLst/>
              <a:cxnLst/>
              <a:rect l="l" t="t" r="r" b="b"/>
              <a:pathLst>
                <a:path w="708" h="6557" extrusionOk="0">
                  <a:moveTo>
                    <a:pt x="190" y="1"/>
                  </a:moveTo>
                  <a:cubicBezTo>
                    <a:pt x="122" y="1"/>
                    <a:pt x="61" y="43"/>
                    <a:pt x="27" y="153"/>
                  </a:cubicBezTo>
                  <a:cubicBezTo>
                    <a:pt x="1" y="239"/>
                    <a:pt x="3" y="338"/>
                    <a:pt x="3" y="433"/>
                  </a:cubicBezTo>
                  <a:cubicBezTo>
                    <a:pt x="22" y="2033"/>
                    <a:pt x="42" y="3634"/>
                    <a:pt x="62" y="5233"/>
                  </a:cubicBezTo>
                  <a:cubicBezTo>
                    <a:pt x="65" y="5539"/>
                    <a:pt x="72" y="6136"/>
                    <a:pt x="169" y="6398"/>
                  </a:cubicBezTo>
                  <a:cubicBezTo>
                    <a:pt x="212" y="6513"/>
                    <a:pt x="279" y="6556"/>
                    <a:pt x="355" y="6556"/>
                  </a:cubicBezTo>
                  <a:cubicBezTo>
                    <a:pt x="451" y="6556"/>
                    <a:pt x="562" y="6485"/>
                    <a:pt x="654" y="6397"/>
                  </a:cubicBezTo>
                  <a:cubicBezTo>
                    <a:pt x="707" y="4554"/>
                    <a:pt x="646" y="2710"/>
                    <a:pt x="583" y="869"/>
                  </a:cubicBezTo>
                  <a:cubicBezTo>
                    <a:pt x="577" y="664"/>
                    <a:pt x="568"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4" name="Google Shape;1474;p34"/>
            <p:cNvSpPr/>
            <p:nvPr/>
          </p:nvSpPr>
          <p:spPr>
            <a:xfrm>
              <a:off x="1860450" y="1254400"/>
              <a:ext cx="17750" cy="163925"/>
            </a:xfrm>
            <a:custGeom>
              <a:avLst/>
              <a:gdLst/>
              <a:ahLst/>
              <a:cxnLst/>
              <a:rect l="l" t="t" r="r" b="b"/>
              <a:pathLst>
                <a:path w="710" h="6557" extrusionOk="0">
                  <a:moveTo>
                    <a:pt x="190" y="1"/>
                  </a:moveTo>
                  <a:cubicBezTo>
                    <a:pt x="122" y="1"/>
                    <a:pt x="61" y="43"/>
                    <a:pt x="27" y="153"/>
                  </a:cubicBezTo>
                  <a:cubicBezTo>
                    <a:pt x="1" y="239"/>
                    <a:pt x="3" y="338"/>
                    <a:pt x="4" y="433"/>
                  </a:cubicBezTo>
                  <a:cubicBezTo>
                    <a:pt x="24" y="2033"/>
                    <a:pt x="43" y="3634"/>
                    <a:pt x="63" y="5233"/>
                  </a:cubicBezTo>
                  <a:cubicBezTo>
                    <a:pt x="68" y="5539"/>
                    <a:pt x="73" y="6136"/>
                    <a:pt x="171" y="6398"/>
                  </a:cubicBezTo>
                  <a:cubicBezTo>
                    <a:pt x="214" y="6513"/>
                    <a:pt x="281" y="6556"/>
                    <a:pt x="356" y="6556"/>
                  </a:cubicBezTo>
                  <a:cubicBezTo>
                    <a:pt x="453" y="6556"/>
                    <a:pt x="564" y="6485"/>
                    <a:pt x="657" y="6397"/>
                  </a:cubicBezTo>
                  <a:cubicBezTo>
                    <a:pt x="710" y="4554"/>
                    <a:pt x="647" y="2710"/>
                    <a:pt x="584" y="869"/>
                  </a:cubicBezTo>
                  <a:cubicBezTo>
                    <a:pt x="578" y="664"/>
                    <a:pt x="571" y="453"/>
                    <a:pt x="507"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5" name="Google Shape;1475;p34"/>
            <p:cNvSpPr/>
            <p:nvPr/>
          </p:nvSpPr>
          <p:spPr>
            <a:xfrm>
              <a:off x="1892700" y="1254400"/>
              <a:ext cx="17725" cy="163925"/>
            </a:xfrm>
            <a:custGeom>
              <a:avLst/>
              <a:gdLst/>
              <a:ahLst/>
              <a:cxnLst/>
              <a:rect l="l" t="t" r="r" b="b"/>
              <a:pathLst>
                <a:path w="709" h="6557" extrusionOk="0">
                  <a:moveTo>
                    <a:pt x="189" y="1"/>
                  </a:moveTo>
                  <a:cubicBezTo>
                    <a:pt x="121" y="1"/>
                    <a:pt x="60" y="43"/>
                    <a:pt x="27" y="153"/>
                  </a:cubicBezTo>
                  <a:cubicBezTo>
                    <a:pt x="0" y="239"/>
                    <a:pt x="1" y="338"/>
                    <a:pt x="3" y="433"/>
                  </a:cubicBezTo>
                  <a:cubicBezTo>
                    <a:pt x="22" y="2033"/>
                    <a:pt x="43"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69" y="453"/>
                    <a:pt x="505" y="276"/>
                  </a:cubicBezTo>
                  <a:cubicBezTo>
                    <a:pt x="456" y="138"/>
                    <a:pt x="312"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6" name="Google Shape;1476;p34"/>
            <p:cNvSpPr/>
            <p:nvPr/>
          </p:nvSpPr>
          <p:spPr>
            <a:xfrm>
              <a:off x="1924925" y="1254400"/>
              <a:ext cx="17750" cy="163925"/>
            </a:xfrm>
            <a:custGeom>
              <a:avLst/>
              <a:gdLst/>
              <a:ahLst/>
              <a:cxnLst/>
              <a:rect l="l" t="t" r="r" b="b"/>
              <a:pathLst>
                <a:path w="710" h="6557" extrusionOk="0">
                  <a:moveTo>
                    <a:pt x="190" y="1"/>
                  </a:moveTo>
                  <a:cubicBezTo>
                    <a:pt x="122" y="1"/>
                    <a:pt x="60" y="43"/>
                    <a:pt x="27" y="153"/>
                  </a:cubicBezTo>
                  <a:cubicBezTo>
                    <a:pt x="0" y="239"/>
                    <a:pt x="2" y="338"/>
                    <a:pt x="4"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7"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7" name="Google Shape;1477;p34"/>
            <p:cNvSpPr/>
            <p:nvPr/>
          </p:nvSpPr>
          <p:spPr>
            <a:xfrm>
              <a:off x="1957150" y="1254400"/>
              <a:ext cx="17750" cy="163925"/>
            </a:xfrm>
            <a:custGeom>
              <a:avLst/>
              <a:gdLst/>
              <a:ahLst/>
              <a:cxnLst/>
              <a:rect l="l" t="t" r="r" b="b"/>
              <a:pathLst>
                <a:path w="710" h="6557" extrusionOk="0">
                  <a:moveTo>
                    <a:pt x="190" y="1"/>
                  </a:moveTo>
                  <a:cubicBezTo>
                    <a:pt x="122" y="1"/>
                    <a:pt x="61" y="43"/>
                    <a:pt x="27" y="153"/>
                  </a:cubicBezTo>
                  <a:cubicBezTo>
                    <a:pt x="1" y="239"/>
                    <a:pt x="2" y="338"/>
                    <a:pt x="4" y="433"/>
                  </a:cubicBezTo>
                  <a:cubicBezTo>
                    <a:pt x="23" y="2033"/>
                    <a:pt x="43" y="3634"/>
                    <a:pt x="63" y="5233"/>
                  </a:cubicBezTo>
                  <a:cubicBezTo>
                    <a:pt x="67" y="5539"/>
                    <a:pt x="73" y="6136"/>
                    <a:pt x="170" y="6398"/>
                  </a:cubicBezTo>
                  <a:cubicBezTo>
                    <a:pt x="214" y="6513"/>
                    <a:pt x="281" y="6556"/>
                    <a:pt x="356" y="6556"/>
                  </a:cubicBezTo>
                  <a:cubicBezTo>
                    <a:pt x="453" y="6556"/>
                    <a:pt x="564" y="6485"/>
                    <a:pt x="656" y="6397"/>
                  </a:cubicBezTo>
                  <a:cubicBezTo>
                    <a:pt x="709" y="4554"/>
                    <a:pt x="647" y="2710"/>
                    <a:pt x="584" y="869"/>
                  </a:cubicBezTo>
                  <a:cubicBezTo>
                    <a:pt x="578" y="664"/>
                    <a:pt x="569"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8" name="Google Shape;1478;p34"/>
            <p:cNvSpPr/>
            <p:nvPr/>
          </p:nvSpPr>
          <p:spPr>
            <a:xfrm>
              <a:off x="1510075" y="1181650"/>
              <a:ext cx="457400" cy="82575"/>
            </a:xfrm>
            <a:custGeom>
              <a:avLst/>
              <a:gdLst/>
              <a:ahLst/>
              <a:cxnLst/>
              <a:rect l="l" t="t" r="r" b="b"/>
              <a:pathLst>
                <a:path w="18296" h="3303" extrusionOk="0">
                  <a:moveTo>
                    <a:pt x="16624" y="0"/>
                  </a:moveTo>
                  <a:cubicBezTo>
                    <a:pt x="15573" y="13"/>
                    <a:pt x="14475" y="17"/>
                    <a:pt x="13354" y="17"/>
                  </a:cubicBezTo>
                  <a:cubicBezTo>
                    <a:pt x="11309" y="17"/>
                    <a:pt x="9190" y="3"/>
                    <a:pt x="7144" y="3"/>
                  </a:cubicBezTo>
                  <a:cubicBezTo>
                    <a:pt x="6005" y="3"/>
                    <a:pt x="4888" y="7"/>
                    <a:pt x="3820" y="20"/>
                  </a:cubicBezTo>
                  <a:cubicBezTo>
                    <a:pt x="3116" y="30"/>
                    <a:pt x="2436" y="116"/>
                    <a:pt x="1757" y="304"/>
                  </a:cubicBezTo>
                  <a:cubicBezTo>
                    <a:pt x="1171" y="1194"/>
                    <a:pt x="585" y="2084"/>
                    <a:pt x="0" y="2976"/>
                  </a:cubicBezTo>
                  <a:cubicBezTo>
                    <a:pt x="2405" y="3210"/>
                    <a:pt x="4841" y="3302"/>
                    <a:pt x="7284" y="3302"/>
                  </a:cubicBezTo>
                  <a:cubicBezTo>
                    <a:pt x="10965" y="3302"/>
                    <a:pt x="14663" y="3093"/>
                    <a:pt x="18295" y="2846"/>
                  </a:cubicBezTo>
                  <a:cubicBezTo>
                    <a:pt x="17729" y="1732"/>
                    <a:pt x="17287" y="996"/>
                    <a:pt x="16624"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9" name="Google Shape;1479;p34"/>
            <p:cNvSpPr/>
            <p:nvPr/>
          </p:nvSpPr>
          <p:spPr>
            <a:xfrm>
              <a:off x="1492875" y="1246475"/>
              <a:ext cx="487300" cy="29450"/>
            </a:xfrm>
            <a:custGeom>
              <a:avLst/>
              <a:gdLst/>
              <a:ahLst/>
              <a:cxnLst/>
              <a:rect l="l" t="t" r="r" b="b"/>
              <a:pathLst>
                <a:path w="19492" h="1178" extrusionOk="0">
                  <a:moveTo>
                    <a:pt x="16627" y="1"/>
                  </a:moveTo>
                  <a:cubicBezTo>
                    <a:pt x="12727" y="1"/>
                    <a:pt x="8979" y="136"/>
                    <a:pt x="4586" y="136"/>
                  </a:cubicBezTo>
                  <a:cubicBezTo>
                    <a:pt x="3744" y="136"/>
                    <a:pt x="2879" y="131"/>
                    <a:pt x="1984" y="119"/>
                  </a:cubicBezTo>
                  <a:cubicBezTo>
                    <a:pt x="1875" y="118"/>
                    <a:pt x="1767" y="117"/>
                    <a:pt x="1659" y="117"/>
                  </a:cubicBezTo>
                  <a:cubicBezTo>
                    <a:pt x="1091" y="117"/>
                    <a:pt x="536" y="151"/>
                    <a:pt x="1" y="354"/>
                  </a:cubicBezTo>
                  <a:lnTo>
                    <a:pt x="1" y="1090"/>
                  </a:lnTo>
                  <a:cubicBezTo>
                    <a:pt x="2082" y="1152"/>
                    <a:pt x="4176" y="1177"/>
                    <a:pt x="6278" y="1177"/>
                  </a:cubicBezTo>
                  <a:cubicBezTo>
                    <a:pt x="10625" y="1177"/>
                    <a:pt x="15005" y="1068"/>
                    <a:pt x="19375" y="944"/>
                  </a:cubicBezTo>
                  <a:cubicBezTo>
                    <a:pt x="19409" y="804"/>
                    <a:pt x="19492" y="395"/>
                    <a:pt x="19456" y="253"/>
                  </a:cubicBezTo>
                  <a:cubicBezTo>
                    <a:pt x="19419" y="112"/>
                    <a:pt x="19298" y="25"/>
                    <a:pt x="19153" y="22"/>
                  </a:cubicBezTo>
                  <a:cubicBezTo>
                    <a:pt x="18299" y="7"/>
                    <a:pt x="17460" y="1"/>
                    <a:pt x="16627"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0" name="Google Shape;1480;p34"/>
            <p:cNvSpPr/>
            <p:nvPr/>
          </p:nvSpPr>
          <p:spPr>
            <a:xfrm>
              <a:off x="1525450" y="1248250"/>
              <a:ext cx="429750" cy="5600"/>
            </a:xfrm>
            <a:custGeom>
              <a:avLst/>
              <a:gdLst/>
              <a:ahLst/>
              <a:cxnLst/>
              <a:rect l="l" t="t" r="r" b="b"/>
              <a:pathLst>
                <a:path w="17190" h="224" extrusionOk="0">
                  <a:moveTo>
                    <a:pt x="16505" y="1"/>
                  </a:moveTo>
                  <a:cubicBezTo>
                    <a:pt x="14493" y="1"/>
                    <a:pt x="12482" y="33"/>
                    <a:pt x="10471" y="40"/>
                  </a:cubicBezTo>
                  <a:cubicBezTo>
                    <a:pt x="8244" y="46"/>
                    <a:pt x="6017" y="70"/>
                    <a:pt x="3791" y="84"/>
                  </a:cubicBezTo>
                  <a:cubicBezTo>
                    <a:pt x="3176" y="88"/>
                    <a:pt x="2559" y="93"/>
                    <a:pt x="1944" y="102"/>
                  </a:cubicBezTo>
                  <a:cubicBezTo>
                    <a:pt x="1877" y="102"/>
                    <a:pt x="1810" y="103"/>
                    <a:pt x="1743" y="103"/>
                  </a:cubicBezTo>
                  <a:cubicBezTo>
                    <a:pt x="1527" y="103"/>
                    <a:pt x="1308" y="100"/>
                    <a:pt x="1090" y="100"/>
                  </a:cubicBezTo>
                  <a:cubicBezTo>
                    <a:pt x="732" y="100"/>
                    <a:pt x="374" y="108"/>
                    <a:pt x="24" y="151"/>
                  </a:cubicBezTo>
                  <a:cubicBezTo>
                    <a:pt x="1" y="155"/>
                    <a:pt x="1" y="186"/>
                    <a:pt x="24" y="189"/>
                  </a:cubicBezTo>
                  <a:cubicBezTo>
                    <a:pt x="268" y="215"/>
                    <a:pt x="515" y="223"/>
                    <a:pt x="763" y="223"/>
                  </a:cubicBezTo>
                  <a:cubicBezTo>
                    <a:pt x="1086" y="223"/>
                    <a:pt x="1411" y="210"/>
                    <a:pt x="1729" y="209"/>
                  </a:cubicBezTo>
                  <a:cubicBezTo>
                    <a:pt x="2275" y="206"/>
                    <a:pt x="2820" y="204"/>
                    <a:pt x="3365" y="199"/>
                  </a:cubicBezTo>
                  <a:cubicBezTo>
                    <a:pt x="4477" y="189"/>
                    <a:pt x="5591" y="179"/>
                    <a:pt x="6704" y="168"/>
                  </a:cubicBezTo>
                  <a:cubicBezTo>
                    <a:pt x="8931" y="149"/>
                    <a:pt x="11157" y="115"/>
                    <a:pt x="13384" y="97"/>
                  </a:cubicBezTo>
                  <a:cubicBezTo>
                    <a:pt x="14640" y="87"/>
                    <a:pt x="15894" y="87"/>
                    <a:pt x="17151" y="61"/>
                  </a:cubicBezTo>
                  <a:cubicBezTo>
                    <a:pt x="17189" y="61"/>
                    <a:pt x="17189" y="2"/>
                    <a:pt x="17151" y="2"/>
                  </a:cubicBezTo>
                  <a:cubicBezTo>
                    <a:pt x="16935" y="1"/>
                    <a:pt x="16720" y="1"/>
                    <a:pt x="16505"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1" name="Google Shape;1481;p34"/>
            <p:cNvSpPr/>
            <p:nvPr/>
          </p:nvSpPr>
          <p:spPr>
            <a:xfrm>
              <a:off x="1872000" y="1187775"/>
              <a:ext cx="45375" cy="62950"/>
            </a:xfrm>
            <a:custGeom>
              <a:avLst/>
              <a:gdLst/>
              <a:ahLst/>
              <a:cxnLst/>
              <a:rect l="l" t="t" r="r" b="b"/>
              <a:pathLst>
                <a:path w="1815" h="2518" extrusionOk="0">
                  <a:moveTo>
                    <a:pt x="1754" y="0"/>
                  </a:moveTo>
                  <a:cubicBezTo>
                    <a:pt x="1743" y="0"/>
                    <a:pt x="1732" y="4"/>
                    <a:pt x="1722" y="12"/>
                  </a:cubicBezTo>
                  <a:cubicBezTo>
                    <a:pt x="1626" y="92"/>
                    <a:pt x="1551" y="206"/>
                    <a:pt x="1474" y="304"/>
                  </a:cubicBezTo>
                  <a:cubicBezTo>
                    <a:pt x="1405" y="390"/>
                    <a:pt x="1337" y="476"/>
                    <a:pt x="1272" y="564"/>
                  </a:cubicBezTo>
                  <a:cubicBezTo>
                    <a:pt x="1117" y="767"/>
                    <a:pt x="966" y="973"/>
                    <a:pt x="821" y="1182"/>
                  </a:cubicBezTo>
                  <a:cubicBezTo>
                    <a:pt x="533" y="1596"/>
                    <a:pt x="260" y="2020"/>
                    <a:pt x="16" y="2460"/>
                  </a:cubicBezTo>
                  <a:cubicBezTo>
                    <a:pt x="0" y="2491"/>
                    <a:pt x="26" y="2518"/>
                    <a:pt x="51" y="2518"/>
                  </a:cubicBezTo>
                  <a:cubicBezTo>
                    <a:pt x="63" y="2518"/>
                    <a:pt x="75" y="2512"/>
                    <a:pt x="83" y="2499"/>
                  </a:cubicBezTo>
                  <a:cubicBezTo>
                    <a:pt x="348" y="2080"/>
                    <a:pt x="618" y="1662"/>
                    <a:pt x="904" y="1258"/>
                  </a:cubicBezTo>
                  <a:cubicBezTo>
                    <a:pt x="1043" y="1061"/>
                    <a:pt x="1187" y="867"/>
                    <a:pt x="1331" y="675"/>
                  </a:cubicBezTo>
                  <a:cubicBezTo>
                    <a:pt x="1413" y="565"/>
                    <a:pt x="1498" y="455"/>
                    <a:pt x="1584" y="346"/>
                  </a:cubicBezTo>
                  <a:cubicBezTo>
                    <a:pt x="1655" y="256"/>
                    <a:pt x="1741" y="168"/>
                    <a:pt x="1796" y="66"/>
                  </a:cubicBezTo>
                  <a:cubicBezTo>
                    <a:pt x="1814" y="31"/>
                    <a:pt x="1786" y="0"/>
                    <a:pt x="175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2" name="Google Shape;1482;p34"/>
            <p:cNvSpPr/>
            <p:nvPr/>
          </p:nvSpPr>
          <p:spPr>
            <a:xfrm>
              <a:off x="1913225" y="1204625"/>
              <a:ext cx="17675" cy="32450"/>
            </a:xfrm>
            <a:custGeom>
              <a:avLst/>
              <a:gdLst/>
              <a:ahLst/>
              <a:cxnLst/>
              <a:rect l="l" t="t" r="r" b="b"/>
              <a:pathLst>
                <a:path w="707" h="1298" extrusionOk="0">
                  <a:moveTo>
                    <a:pt x="396" y="69"/>
                  </a:moveTo>
                  <a:cubicBezTo>
                    <a:pt x="458" y="69"/>
                    <a:pt x="518" y="108"/>
                    <a:pt x="556" y="170"/>
                  </a:cubicBezTo>
                  <a:cubicBezTo>
                    <a:pt x="612" y="260"/>
                    <a:pt x="625" y="380"/>
                    <a:pt x="633" y="483"/>
                  </a:cubicBezTo>
                  <a:cubicBezTo>
                    <a:pt x="649" y="680"/>
                    <a:pt x="631" y="914"/>
                    <a:pt x="536" y="1090"/>
                  </a:cubicBezTo>
                  <a:cubicBezTo>
                    <a:pt x="494" y="1171"/>
                    <a:pt x="412" y="1247"/>
                    <a:pt x="320" y="1247"/>
                  </a:cubicBezTo>
                  <a:cubicBezTo>
                    <a:pt x="302" y="1247"/>
                    <a:pt x="283" y="1244"/>
                    <a:pt x="265" y="1237"/>
                  </a:cubicBezTo>
                  <a:cubicBezTo>
                    <a:pt x="260" y="1236"/>
                    <a:pt x="258" y="1233"/>
                    <a:pt x="254" y="1232"/>
                  </a:cubicBezTo>
                  <a:cubicBezTo>
                    <a:pt x="90" y="1120"/>
                    <a:pt x="105" y="868"/>
                    <a:pt x="120" y="692"/>
                  </a:cubicBezTo>
                  <a:cubicBezTo>
                    <a:pt x="129" y="584"/>
                    <a:pt x="147" y="475"/>
                    <a:pt x="169" y="368"/>
                  </a:cubicBezTo>
                  <a:cubicBezTo>
                    <a:pt x="188" y="276"/>
                    <a:pt x="214" y="168"/>
                    <a:pt x="292" y="107"/>
                  </a:cubicBezTo>
                  <a:cubicBezTo>
                    <a:pt x="326" y="81"/>
                    <a:pt x="361" y="69"/>
                    <a:pt x="396" y="69"/>
                  </a:cubicBezTo>
                  <a:close/>
                  <a:moveTo>
                    <a:pt x="398" y="0"/>
                  </a:moveTo>
                  <a:cubicBezTo>
                    <a:pt x="141" y="0"/>
                    <a:pt x="83" y="365"/>
                    <a:pt x="57" y="554"/>
                  </a:cubicBezTo>
                  <a:cubicBezTo>
                    <a:pt x="31" y="733"/>
                    <a:pt x="0" y="990"/>
                    <a:pt x="106" y="1154"/>
                  </a:cubicBezTo>
                  <a:cubicBezTo>
                    <a:pt x="123" y="1187"/>
                    <a:pt x="145" y="1218"/>
                    <a:pt x="175" y="1244"/>
                  </a:cubicBezTo>
                  <a:cubicBezTo>
                    <a:pt x="220" y="1280"/>
                    <a:pt x="272" y="1298"/>
                    <a:pt x="324" y="1298"/>
                  </a:cubicBezTo>
                  <a:cubicBezTo>
                    <a:pt x="369" y="1298"/>
                    <a:pt x="414" y="1285"/>
                    <a:pt x="456" y="1261"/>
                  </a:cubicBezTo>
                  <a:cubicBezTo>
                    <a:pt x="555" y="1206"/>
                    <a:pt x="609" y="1101"/>
                    <a:pt x="643" y="996"/>
                  </a:cubicBezTo>
                  <a:cubicBezTo>
                    <a:pt x="688" y="865"/>
                    <a:pt x="706" y="724"/>
                    <a:pt x="706" y="586"/>
                  </a:cubicBezTo>
                  <a:cubicBezTo>
                    <a:pt x="706" y="393"/>
                    <a:pt x="674" y="9"/>
                    <a:pt x="408" y="0"/>
                  </a:cubicBezTo>
                  <a:cubicBezTo>
                    <a:pt x="404" y="0"/>
                    <a:pt x="401" y="0"/>
                    <a:pt x="398"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483" name="Google Shape;1483;p34"/>
          <p:cNvSpPr/>
          <p:nvPr/>
        </p:nvSpPr>
        <p:spPr>
          <a:xfrm flipH="1">
            <a:off x="5143527" y="4038709"/>
            <a:ext cx="4048348" cy="1104841"/>
          </a:xfrm>
          <a:custGeom>
            <a:avLst/>
            <a:gdLst/>
            <a:ahLst/>
            <a:cxnLst/>
            <a:rect l="l" t="t" r="r" b="b"/>
            <a:pathLst>
              <a:path w="15647" h="4270" extrusionOk="0">
                <a:moveTo>
                  <a:pt x="324" y="1"/>
                </a:moveTo>
                <a:cubicBezTo>
                  <a:pt x="210" y="1"/>
                  <a:pt x="102" y="4"/>
                  <a:pt x="0" y="12"/>
                </a:cubicBezTo>
                <a:lnTo>
                  <a:pt x="78" y="4269"/>
                </a:lnTo>
                <a:lnTo>
                  <a:pt x="15647" y="4244"/>
                </a:lnTo>
                <a:cubicBezTo>
                  <a:pt x="15647" y="4244"/>
                  <a:pt x="4213" y="1"/>
                  <a:pt x="324"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484"/>
        <p:cNvGrpSpPr/>
        <p:nvPr/>
      </p:nvGrpSpPr>
      <p:grpSpPr>
        <a:xfrm>
          <a:off x="0" y="0"/>
          <a:ext cx="0" cy="0"/>
          <a:chOff x="0" y="0"/>
          <a:chExt cx="0" cy="0"/>
        </a:xfrm>
      </p:grpSpPr>
      <p:grpSp>
        <p:nvGrpSpPr>
          <p:cNvPr id="1485" name="Google Shape;1485;p35"/>
          <p:cNvGrpSpPr/>
          <p:nvPr/>
        </p:nvGrpSpPr>
        <p:grpSpPr>
          <a:xfrm>
            <a:off x="-807700" y="-150494"/>
            <a:ext cx="11108498" cy="7146738"/>
            <a:chOff x="-807700" y="-150494"/>
            <a:chExt cx="11108498" cy="7146738"/>
          </a:xfrm>
        </p:grpSpPr>
        <p:sp>
          <p:nvSpPr>
            <p:cNvPr id="1486" name="Google Shape;1486;p35"/>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7" name="Google Shape;1487;p35"/>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8" name="Google Shape;1488;p35"/>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489" name="Google Shape;1489;p35"/>
          <p:cNvSpPr txBox="1"/>
          <p:nvPr/>
        </p:nvSpPr>
        <p:spPr>
          <a:xfrm>
            <a:off x="5019675" y="3556550"/>
            <a:ext cx="3404400" cy="700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Clr>
                <a:schemeClr val="dk1"/>
              </a:buClr>
              <a:buSzPts val="1100"/>
              <a:buFont typeface="Arial" panose="020B0604020202020204"/>
              <a:buNone/>
            </a:pPr>
            <a:r>
              <a:rPr lang="en-US" sz="1100" b="1">
                <a:solidFill>
                  <a:srgbClr val="434343"/>
                </a:solidFill>
                <a:latin typeface="Sarala" panose="00000500000000000000"/>
                <a:ea typeface="Sarala" panose="00000500000000000000"/>
                <a:cs typeface="Sarala" panose="00000500000000000000"/>
                <a:sym typeface="Sarala" panose="00000500000000000000"/>
              </a:rPr>
              <a:t>CRÉDITOS: </a:t>
            </a:r>
            <a:r>
              <a:rPr lang="en-US" sz="1100">
                <a:solidFill>
                  <a:srgbClr val="434343"/>
                </a:solidFill>
                <a:latin typeface="Sarala" panose="00000500000000000000"/>
                <a:ea typeface="Sarala" panose="00000500000000000000"/>
                <a:cs typeface="Sarala" panose="00000500000000000000"/>
                <a:sym typeface="Sarala" panose="00000500000000000000"/>
              </a:rPr>
              <a:t>Esta plantilla para presentaciones es una creación de </a:t>
            </a:r>
            <a:r>
              <a:rPr lang="en-US" sz="1100" b="1">
                <a:solidFill>
                  <a:srgbClr val="434343"/>
                </a:solidFill>
                <a:uFill>
                  <a:noFill/>
                </a:uFill>
                <a:latin typeface="Sarala" panose="00000500000000000000"/>
                <a:ea typeface="Sarala" panose="00000500000000000000"/>
                <a:cs typeface="Sarala" panose="00000500000000000000"/>
                <a:sym typeface="Sarala" panose="00000500000000000000"/>
                <a:hlinkClick r:id="rId2"/>
              </a:rPr>
              <a:t>Slidesgo</a:t>
            </a:r>
            <a:r>
              <a:rPr lang="en-US" sz="1100" b="1">
                <a:solidFill>
                  <a:srgbClr val="434343"/>
                </a:solidFill>
                <a:latin typeface="Sarala" panose="00000500000000000000"/>
                <a:ea typeface="Sarala" panose="00000500000000000000"/>
                <a:cs typeface="Sarala" panose="00000500000000000000"/>
                <a:sym typeface="Sarala" panose="00000500000000000000"/>
              </a:rPr>
              <a:t>,</a:t>
            </a:r>
            <a:r>
              <a:rPr lang="en-US" sz="1100">
                <a:solidFill>
                  <a:srgbClr val="434343"/>
                </a:solidFill>
                <a:latin typeface="Sarala" panose="00000500000000000000"/>
                <a:ea typeface="Sarala" panose="00000500000000000000"/>
                <a:cs typeface="Sarala" panose="00000500000000000000"/>
                <a:sym typeface="Sarala" panose="00000500000000000000"/>
              </a:rPr>
              <a:t> e incluye iconos de </a:t>
            </a:r>
            <a:r>
              <a:rPr lang="en-US" sz="1100" b="1">
                <a:solidFill>
                  <a:srgbClr val="434343"/>
                </a:solidFill>
                <a:uFill>
                  <a:noFill/>
                </a:uFill>
                <a:latin typeface="Sarala" panose="00000500000000000000"/>
                <a:ea typeface="Sarala" panose="00000500000000000000"/>
                <a:cs typeface="Sarala" panose="00000500000000000000"/>
                <a:sym typeface="Sarala" panose="00000500000000000000"/>
                <a:hlinkClick r:id="rId3"/>
              </a:rPr>
              <a:t>Flaticon</a:t>
            </a:r>
            <a:r>
              <a:rPr lang="en-US" sz="1100" b="1">
                <a:solidFill>
                  <a:srgbClr val="434343"/>
                </a:solidFill>
                <a:latin typeface="Sarala" panose="00000500000000000000"/>
                <a:ea typeface="Sarala" panose="00000500000000000000"/>
                <a:cs typeface="Sarala" panose="00000500000000000000"/>
                <a:sym typeface="Sarala" panose="00000500000000000000"/>
              </a:rPr>
              <a:t>, </a:t>
            </a:r>
            <a:r>
              <a:rPr lang="en-US" sz="1100">
                <a:solidFill>
                  <a:srgbClr val="434343"/>
                </a:solidFill>
                <a:latin typeface="Sarala" panose="00000500000000000000"/>
                <a:ea typeface="Sarala" panose="00000500000000000000"/>
                <a:cs typeface="Sarala" panose="00000500000000000000"/>
                <a:sym typeface="Sarala" panose="00000500000000000000"/>
              </a:rPr>
              <a:t>infografías e imágenes de </a:t>
            </a:r>
            <a:r>
              <a:rPr lang="en-US" sz="1100" b="1">
                <a:solidFill>
                  <a:srgbClr val="434343"/>
                </a:solidFill>
                <a:uFill>
                  <a:noFill/>
                </a:uFill>
                <a:latin typeface="Sarala" panose="00000500000000000000"/>
                <a:ea typeface="Sarala" panose="00000500000000000000"/>
                <a:cs typeface="Sarala" panose="00000500000000000000"/>
                <a:sym typeface="Sarala" panose="00000500000000000000"/>
                <a:hlinkClick r:id="rId4"/>
              </a:rPr>
              <a:t>Freepik</a:t>
            </a:r>
            <a:endParaRPr sz="1100" b="1">
              <a:solidFill>
                <a:schemeClr val="dk1"/>
              </a:solidFill>
              <a:latin typeface="Sarala" panose="00000500000000000000"/>
              <a:ea typeface="Sarala" panose="00000500000000000000"/>
              <a:cs typeface="Sarala" panose="00000500000000000000"/>
              <a:sym typeface="Sarala" panose="00000500000000000000"/>
            </a:endParaRPr>
          </a:p>
        </p:txBody>
      </p:sp>
      <p:sp>
        <p:nvSpPr>
          <p:cNvPr id="1490" name="Google Shape;1490;p35"/>
          <p:cNvSpPr txBox="1">
            <a:spLocks noGrp="1"/>
          </p:cNvSpPr>
          <p:nvPr>
            <p:ph type="ctrTitle"/>
          </p:nvPr>
        </p:nvSpPr>
        <p:spPr>
          <a:xfrm>
            <a:off x="4240575" y="612300"/>
            <a:ext cx="4183500" cy="1126500"/>
          </a:xfrm>
          <a:prstGeom prst="rect">
            <a:avLst/>
          </a:prstGeom>
          <a:noFill/>
          <a:ln>
            <a:noFill/>
          </a:ln>
        </p:spPr>
        <p:txBody>
          <a:bodyPr spcFirstLastPara="1" wrap="square" lIns="91425" tIns="91425" rIns="91425" bIns="91425" anchor="b" anchorCtr="0">
            <a:noAutofit/>
          </a:bodyPr>
          <a:lstStyle>
            <a:lvl1pPr lvl="0" algn="r" rtl="0">
              <a:spcBef>
                <a:spcPts val="0"/>
              </a:spcBef>
              <a:spcAft>
                <a:spcPts val="0"/>
              </a:spcAft>
              <a:buSzPts val="5200"/>
              <a:buNone/>
              <a:defRPr sz="6500"/>
            </a:lvl1pPr>
            <a:lvl2pPr lvl="1" algn="r" rtl="0">
              <a:spcBef>
                <a:spcPts val="0"/>
              </a:spcBef>
              <a:spcAft>
                <a:spcPts val="0"/>
              </a:spcAft>
              <a:buSzPts val="5200"/>
              <a:buNone/>
              <a:defRPr sz="5200"/>
            </a:lvl2pPr>
            <a:lvl3pPr lvl="2" algn="r" rtl="0">
              <a:spcBef>
                <a:spcPts val="0"/>
              </a:spcBef>
              <a:spcAft>
                <a:spcPts val="0"/>
              </a:spcAft>
              <a:buSzPts val="5200"/>
              <a:buNone/>
              <a:defRPr sz="5200"/>
            </a:lvl3pPr>
            <a:lvl4pPr lvl="3" algn="r" rtl="0">
              <a:spcBef>
                <a:spcPts val="0"/>
              </a:spcBef>
              <a:spcAft>
                <a:spcPts val="0"/>
              </a:spcAft>
              <a:buSzPts val="5200"/>
              <a:buNone/>
              <a:defRPr sz="5200"/>
            </a:lvl4pPr>
            <a:lvl5pPr lvl="4" algn="r" rtl="0">
              <a:spcBef>
                <a:spcPts val="0"/>
              </a:spcBef>
              <a:spcAft>
                <a:spcPts val="0"/>
              </a:spcAft>
              <a:buSzPts val="5200"/>
              <a:buNone/>
              <a:defRPr sz="5200"/>
            </a:lvl5pPr>
            <a:lvl6pPr lvl="5" algn="r" rtl="0">
              <a:spcBef>
                <a:spcPts val="0"/>
              </a:spcBef>
              <a:spcAft>
                <a:spcPts val="0"/>
              </a:spcAft>
              <a:buSzPts val="5200"/>
              <a:buNone/>
              <a:defRPr sz="5200"/>
            </a:lvl6pPr>
            <a:lvl7pPr lvl="6" algn="r" rtl="0">
              <a:spcBef>
                <a:spcPts val="0"/>
              </a:spcBef>
              <a:spcAft>
                <a:spcPts val="0"/>
              </a:spcAft>
              <a:buSzPts val="5200"/>
              <a:buNone/>
              <a:defRPr sz="5200"/>
            </a:lvl7pPr>
            <a:lvl8pPr lvl="7" algn="r" rtl="0">
              <a:spcBef>
                <a:spcPts val="0"/>
              </a:spcBef>
              <a:spcAft>
                <a:spcPts val="0"/>
              </a:spcAft>
              <a:buSzPts val="5200"/>
              <a:buNone/>
              <a:defRPr sz="5200"/>
            </a:lvl8pPr>
            <a:lvl9pPr lvl="8" algn="r" rtl="0">
              <a:spcBef>
                <a:spcPts val="0"/>
              </a:spcBef>
              <a:spcAft>
                <a:spcPts val="0"/>
              </a:spcAft>
              <a:buSzPts val="5200"/>
              <a:buNone/>
              <a:defRPr sz="5200"/>
            </a:lvl9pPr>
          </a:lstStyle>
          <a:p/>
        </p:txBody>
      </p:sp>
      <p:sp>
        <p:nvSpPr>
          <p:cNvPr id="1491" name="Google Shape;1491;p35"/>
          <p:cNvSpPr txBox="1">
            <a:spLocks noGrp="1"/>
          </p:cNvSpPr>
          <p:nvPr>
            <p:ph type="subTitle" idx="1"/>
          </p:nvPr>
        </p:nvSpPr>
        <p:spPr>
          <a:xfrm>
            <a:off x="4638600" y="2344345"/>
            <a:ext cx="3785400" cy="12279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400"/>
              <a:buNone/>
              <a:defRPr>
                <a:solidFill>
                  <a:schemeClr val="dk1"/>
                </a:solidFill>
              </a:defRPr>
            </a:lvl1pPr>
            <a:lvl2pPr lvl="1" algn="r" rtl="0">
              <a:lnSpc>
                <a:spcPct val="100000"/>
              </a:lnSpc>
              <a:spcBef>
                <a:spcPts val="0"/>
              </a:spcBef>
              <a:spcAft>
                <a:spcPts val="0"/>
              </a:spcAft>
              <a:buClr>
                <a:schemeClr val="dk1"/>
              </a:buClr>
              <a:buSzPts val="1800"/>
              <a:buNone/>
              <a:defRPr sz="1800">
                <a:solidFill>
                  <a:schemeClr val="dk1"/>
                </a:solidFill>
              </a:defRPr>
            </a:lvl2pPr>
            <a:lvl3pPr lvl="2" algn="r" rtl="0">
              <a:lnSpc>
                <a:spcPct val="100000"/>
              </a:lnSpc>
              <a:spcBef>
                <a:spcPts val="0"/>
              </a:spcBef>
              <a:spcAft>
                <a:spcPts val="0"/>
              </a:spcAft>
              <a:buClr>
                <a:schemeClr val="dk1"/>
              </a:buClr>
              <a:buSzPts val="1800"/>
              <a:buNone/>
              <a:defRPr sz="1800">
                <a:solidFill>
                  <a:schemeClr val="dk1"/>
                </a:solidFill>
              </a:defRPr>
            </a:lvl3pPr>
            <a:lvl4pPr lvl="3" algn="r" rtl="0">
              <a:lnSpc>
                <a:spcPct val="100000"/>
              </a:lnSpc>
              <a:spcBef>
                <a:spcPts val="0"/>
              </a:spcBef>
              <a:spcAft>
                <a:spcPts val="0"/>
              </a:spcAft>
              <a:buClr>
                <a:schemeClr val="dk1"/>
              </a:buClr>
              <a:buSzPts val="1800"/>
              <a:buNone/>
              <a:defRPr sz="1800">
                <a:solidFill>
                  <a:schemeClr val="dk1"/>
                </a:solidFill>
              </a:defRPr>
            </a:lvl4pPr>
            <a:lvl5pPr lvl="4" algn="r" rtl="0">
              <a:lnSpc>
                <a:spcPct val="100000"/>
              </a:lnSpc>
              <a:spcBef>
                <a:spcPts val="0"/>
              </a:spcBef>
              <a:spcAft>
                <a:spcPts val="0"/>
              </a:spcAft>
              <a:buClr>
                <a:schemeClr val="dk1"/>
              </a:buClr>
              <a:buSzPts val="1800"/>
              <a:buNone/>
              <a:defRPr sz="1800">
                <a:solidFill>
                  <a:schemeClr val="dk1"/>
                </a:solidFill>
              </a:defRPr>
            </a:lvl5pPr>
            <a:lvl6pPr lvl="5" algn="r" rtl="0">
              <a:lnSpc>
                <a:spcPct val="100000"/>
              </a:lnSpc>
              <a:spcBef>
                <a:spcPts val="0"/>
              </a:spcBef>
              <a:spcAft>
                <a:spcPts val="0"/>
              </a:spcAft>
              <a:buClr>
                <a:schemeClr val="dk1"/>
              </a:buClr>
              <a:buSzPts val="1800"/>
              <a:buNone/>
              <a:defRPr sz="1800">
                <a:solidFill>
                  <a:schemeClr val="dk1"/>
                </a:solidFill>
              </a:defRPr>
            </a:lvl6pPr>
            <a:lvl7pPr lvl="6" algn="r" rtl="0">
              <a:lnSpc>
                <a:spcPct val="100000"/>
              </a:lnSpc>
              <a:spcBef>
                <a:spcPts val="0"/>
              </a:spcBef>
              <a:spcAft>
                <a:spcPts val="0"/>
              </a:spcAft>
              <a:buClr>
                <a:schemeClr val="dk1"/>
              </a:buClr>
              <a:buSzPts val="1800"/>
              <a:buNone/>
              <a:defRPr sz="1800">
                <a:solidFill>
                  <a:schemeClr val="dk1"/>
                </a:solidFill>
              </a:defRPr>
            </a:lvl7pPr>
            <a:lvl8pPr lvl="7" algn="r" rtl="0">
              <a:lnSpc>
                <a:spcPct val="100000"/>
              </a:lnSpc>
              <a:spcBef>
                <a:spcPts val="0"/>
              </a:spcBef>
              <a:spcAft>
                <a:spcPts val="0"/>
              </a:spcAft>
              <a:buClr>
                <a:schemeClr val="dk1"/>
              </a:buClr>
              <a:buSzPts val="1800"/>
              <a:buNone/>
              <a:defRPr sz="1800">
                <a:solidFill>
                  <a:schemeClr val="dk1"/>
                </a:solidFill>
              </a:defRPr>
            </a:lvl8pPr>
            <a:lvl9pPr lvl="8" algn="r" rtl="0">
              <a:lnSpc>
                <a:spcPct val="100000"/>
              </a:lnSpc>
              <a:spcBef>
                <a:spcPts val="0"/>
              </a:spcBef>
              <a:spcAft>
                <a:spcPts val="0"/>
              </a:spcAft>
              <a:buClr>
                <a:schemeClr val="dk1"/>
              </a:buClr>
              <a:buSzPts val="1800"/>
              <a:buNone/>
              <a:defRPr sz="1800">
                <a:solidFill>
                  <a:schemeClr val="dk1"/>
                </a:solidFill>
              </a:defRPr>
            </a:lvl9pPr>
          </a:lstStyle>
          <a:p/>
        </p:txBody>
      </p:sp>
      <p:sp>
        <p:nvSpPr>
          <p:cNvPr id="1492" name="Google Shape;1492;p35"/>
          <p:cNvSpPr txBox="1">
            <a:spLocks noGrp="1"/>
          </p:cNvSpPr>
          <p:nvPr>
            <p:ph type="subTitle" idx="2"/>
          </p:nvPr>
        </p:nvSpPr>
        <p:spPr>
          <a:xfrm rot="-962">
            <a:off x="5207400" y="4178217"/>
            <a:ext cx="3216600" cy="3732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300"/>
              </a:spcBef>
              <a:spcAft>
                <a:spcPts val="0"/>
              </a:spcAft>
              <a:buClr>
                <a:schemeClr val="dk1"/>
              </a:buClr>
              <a:buSzPts val="1100"/>
              <a:buNone/>
              <a:defRPr sz="1000">
                <a:solidFill>
                  <a:srgbClr val="434343"/>
                </a:solidFill>
              </a:defRPr>
            </a:lvl1pPr>
            <a:lvl2pPr lvl="1" algn="r" rtl="0">
              <a:lnSpc>
                <a:spcPct val="100000"/>
              </a:lnSpc>
              <a:spcBef>
                <a:spcPts val="0"/>
              </a:spcBef>
              <a:spcAft>
                <a:spcPts val="0"/>
              </a:spcAft>
              <a:buClr>
                <a:schemeClr val="dk1"/>
              </a:buClr>
              <a:buSzPts val="1100"/>
              <a:buNone/>
              <a:defRPr sz="1100">
                <a:solidFill>
                  <a:schemeClr val="dk1"/>
                </a:solidFill>
              </a:defRPr>
            </a:lvl2pPr>
            <a:lvl3pPr lvl="2" algn="r" rtl="0">
              <a:lnSpc>
                <a:spcPct val="100000"/>
              </a:lnSpc>
              <a:spcBef>
                <a:spcPts val="0"/>
              </a:spcBef>
              <a:spcAft>
                <a:spcPts val="0"/>
              </a:spcAft>
              <a:buClr>
                <a:schemeClr val="dk1"/>
              </a:buClr>
              <a:buSzPts val="1100"/>
              <a:buNone/>
              <a:defRPr sz="1100">
                <a:solidFill>
                  <a:schemeClr val="dk1"/>
                </a:solidFill>
              </a:defRPr>
            </a:lvl3pPr>
            <a:lvl4pPr lvl="3" algn="r" rtl="0">
              <a:lnSpc>
                <a:spcPct val="100000"/>
              </a:lnSpc>
              <a:spcBef>
                <a:spcPts val="0"/>
              </a:spcBef>
              <a:spcAft>
                <a:spcPts val="0"/>
              </a:spcAft>
              <a:buClr>
                <a:schemeClr val="dk1"/>
              </a:buClr>
              <a:buSzPts val="1100"/>
              <a:buNone/>
              <a:defRPr sz="1100">
                <a:solidFill>
                  <a:schemeClr val="dk1"/>
                </a:solidFill>
              </a:defRPr>
            </a:lvl4pPr>
            <a:lvl5pPr lvl="4" algn="r" rtl="0">
              <a:lnSpc>
                <a:spcPct val="100000"/>
              </a:lnSpc>
              <a:spcBef>
                <a:spcPts val="0"/>
              </a:spcBef>
              <a:spcAft>
                <a:spcPts val="0"/>
              </a:spcAft>
              <a:buClr>
                <a:schemeClr val="dk1"/>
              </a:buClr>
              <a:buSzPts val="1100"/>
              <a:buNone/>
              <a:defRPr sz="1100">
                <a:solidFill>
                  <a:schemeClr val="dk1"/>
                </a:solidFill>
              </a:defRPr>
            </a:lvl5pPr>
            <a:lvl6pPr lvl="5" algn="r" rtl="0">
              <a:lnSpc>
                <a:spcPct val="100000"/>
              </a:lnSpc>
              <a:spcBef>
                <a:spcPts val="0"/>
              </a:spcBef>
              <a:spcAft>
                <a:spcPts val="0"/>
              </a:spcAft>
              <a:buClr>
                <a:schemeClr val="dk1"/>
              </a:buClr>
              <a:buSzPts val="1100"/>
              <a:buNone/>
              <a:defRPr sz="1100">
                <a:solidFill>
                  <a:schemeClr val="dk1"/>
                </a:solidFill>
              </a:defRPr>
            </a:lvl6pPr>
            <a:lvl7pPr lvl="6" algn="r" rtl="0">
              <a:lnSpc>
                <a:spcPct val="100000"/>
              </a:lnSpc>
              <a:spcBef>
                <a:spcPts val="0"/>
              </a:spcBef>
              <a:spcAft>
                <a:spcPts val="0"/>
              </a:spcAft>
              <a:buClr>
                <a:schemeClr val="dk1"/>
              </a:buClr>
              <a:buSzPts val="1100"/>
              <a:buNone/>
              <a:defRPr sz="1100">
                <a:solidFill>
                  <a:schemeClr val="dk1"/>
                </a:solidFill>
              </a:defRPr>
            </a:lvl7pPr>
            <a:lvl8pPr lvl="7" algn="r" rtl="0">
              <a:lnSpc>
                <a:spcPct val="100000"/>
              </a:lnSpc>
              <a:spcBef>
                <a:spcPts val="0"/>
              </a:spcBef>
              <a:spcAft>
                <a:spcPts val="0"/>
              </a:spcAft>
              <a:buClr>
                <a:schemeClr val="dk1"/>
              </a:buClr>
              <a:buSzPts val="1100"/>
              <a:buNone/>
              <a:defRPr sz="1100">
                <a:solidFill>
                  <a:schemeClr val="dk1"/>
                </a:solidFill>
              </a:defRPr>
            </a:lvl8pPr>
            <a:lvl9pPr lvl="8" algn="r" rtl="0">
              <a:lnSpc>
                <a:spcPct val="100000"/>
              </a:lnSpc>
              <a:spcBef>
                <a:spcPts val="0"/>
              </a:spcBef>
              <a:spcAft>
                <a:spcPts val="0"/>
              </a:spcAft>
              <a:buClr>
                <a:schemeClr val="dk1"/>
              </a:buClr>
              <a:buSzPts val="1100"/>
              <a:buNone/>
              <a:defRPr sz="1100">
                <a:solidFill>
                  <a:schemeClr val="dk1"/>
                </a:solidFill>
              </a:defRPr>
            </a:lvl9pPr>
          </a:lstStyle>
          <a:p/>
        </p:txBody>
      </p:sp>
      <p:grpSp>
        <p:nvGrpSpPr>
          <p:cNvPr id="1493" name="Google Shape;1493;p35"/>
          <p:cNvGrpSpPr/>
          <p:nvPr/>
        </p:nvGrpSpPr>
        <p:grpSpPr>
          <a:xfrm>
            <a:off x="-553155" y="3261630"/>
            <a:ext cx="5449161" cy="4002186"/>
            <a:chOff x="2979325" y="2745925"/>
            <a:chExt cx="461500" cy="338950"/>
          </a:xfrm>
        </p:grpSpPr>
        <p:sp>
          <p:nvSpPr>
            <p:cNvPr id="1494" name="Google Shape;1494;p35"/>
            <p:cNvSpPr/>
            <p:nvPr/>
          </p:nvSpPr>
          <p:spPr>
            <a:xfrm>
              <a:off x="3355200" y="2763750"/>
              <a:ext cx="26725" cy="26075"/>
            </a:xfrm>
            <a:custGeom>
              <a:avLst/>
              <a:gdLst/>
              <a:ahLst/>
              <a:cxnLst/>
              <a:rect l="l" t="t" r="r" b="b"/>
              <a:pathLst>
                <a:path w="1069" h="1043" extrusionOk="0">
                  <a:moveTo>
                    <a:pt x="880" y="1"/>
                  </a:moveTo>
                  <a:cubicBezTo>
                    <a:pt x="779" y="1"/>
                    <a:pt x="659" y="25"/>
                    <a:pt x="592" y="57"/>
                  </a:cubicBezTo>
                  <a:cubicBezTo>
                    <a:pt x="418" y="142"/>
                    <a:pt x="244" y="244"/>
                    <a:pt x="126" y="401"/>
                  </a:cubicBezTo>
                  <a:cubicBezTo>
                    <a:pt x="50" y="503"/>
                    <a:pt x="0" y="642"/>
                    <a:pt x="58" y="754"/>
                  </a:cubicBezTo>
                  <a:cubicBezTo>
                    <a:pt x="106" y="847"/>
                    <a:pt x="211" y="891"/>
                    <a:pt x="310" y="924"/>
                  </a:cubicBezTo>
                  <a:cubicBezTo>
                    <a:pt x="469" y="978"/>
                    <a:pt x="632" y="1024"/>
                    <a:pt x="800" y="1040"/>
                  </a:cubicBezTo>
                  <a:cubicBezTo>
                    <a:pt x="815" y="1041"/>
                    <a:pt x="830" y="1042"/>
                    <a:pt x="844" y="1042"/>
                  </a:cubicBezTo>
                  <a:cubicBezTo>
                    <a:pt x="881" y="1042"/>
                    <a:pt x="918" y="1036"/>
                    <a:pt x="947" y="1013"/>
                  </a:cubicBezTo>
                  <a:cubicBezTo>
                    <a:pt x="994" y="976"/>
                    <a:pt x="1002" y="908"/>
                    <a:pt x="1006" y="848"/>
                  </a:cubicBezTo>
                  <a:cubicBezTo>
                    <a:pt x="1021" y="630"/>
                    <a:pt x="1035" y="412"/>
                    <a:pt x="1049" y="192"/>
                  </a:cubicBezTo>
                  <a:cubicBezTo>
                    <a:pt x="1053" y="153"/>
                    <a:pt x="1069" y="97"/>
                    <a:pt x="1053" y="59"/>
                  </a:cubicBezTo>
                  <a:cubicBezTo>
                    <a:pt x="1034" y="17"/>
                    <a:pt x="964" y="1"/>
                    <a:pt x="880" y="1"/>
                  </a:cubicBezTo>
                  <a:close/>
                </a:path>
              </a:pathLst>
            </a:custGeom>
            <a:solidFill>
              <a:srgbClr val="845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5" name="Google Shape;1495;p35"/>
            <p:cNvSpPr/>
            <p:nvPr/>
          </p:nvSpPr>
          <p:spPr>
            <a:xfrm>
              <a:off x="3375800" y="2770850"/>
              <a:ext cx="2025" cy="14750"/>
            </a:xfrm>
            <a:custGeom>
              <a:avLst/>
              <a:gdLst/>
              <a:ahLst/>
              <a:cxnLst/>
              <a:rect l="l" t="t" r="r" b="b"/>
              <a:pathLst>
                <a:path w="81" h="590" extrusionOk="0">
                  <a:moveTo>
                    <a:pt x="71" y="1"/>
                  </a:moveTo>
                  <a:cubicBezTo>
                    <a:pt x="67" y="1"/>
                    <a:pt x="62" y="3"/>
                    <a:pt x="61" y="8"/>
                  </a:cubicBezTo>
                  <a:cubicBezTo>
                    <a:pt x="29" y="98"/>
                    <a:pt x="14" y="195"/>
                    <a:pt x="8" y="290"/>
                  </a:cubicBezTo>
                  <a:cubicBezTo>
                    <a:pt x="2" y="384"/>
                    <a:pt x="1" y="483"/>
                    <a:pt x="13" y="577"/>
                  </a:cubicBezTo>
                  <a:cubicBezTo>
                    <a:pt x="15" y="585"/>
                    <a:pt x="22" y="589"/>
                    <a:pt x="29" y="589"/>
                  </a:cubicBezTo>
                  <a:cubicBezTo>
                    <a:pt x="37" y="589"/>
                    <a:pt x="46" y="583"/>
                    <a:pt x="46" y="573"/>
                  </a:cubicBezTo>
                  <a:cubicBezTo>
                    <a:pt x="44" y="479"/>
                    <a:pt x="39" y="384"/>
                    <a:pt x="46" y="290"/>
                  </a:cubicBezTo>
                  <a:cubicBezTo>
                    <a:pt x="54" y="197"/>
                    <a:pt x="70" y="103"/>
                    <a:pt x="80" y="11"/>
                  </a:cubicBezTo>
                  <a:cubicBezTo>
                    <a:pt x="81" y="4"/>
                    <a:pt x="76" y="1"/>
                    <a:pt x="71"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6" name="Google Shape;1496;p35"/>
            <p:cNvSpPr/>
            <p:nvPr/>
          </p:nvSpPr>
          <p:spPr>
            <a:xfrm>
              <a:off x="3371700" y="2773475"/>
              <a:ext cx="1150" cy="10700"/>
            </a:xfrm>
            <a:custGeom>
              <a:avLst/>
              <a:gdLst/>
              <a:ahLst/>
              <a:cxnLst/>
              <a:rect l="l" t="t" r="r" b="b"/>
              <a:pathLst>
                <a:path w="46" h="428" extrusionOk="0">
                  <a:moveTo>
                    <a:pt x="14" y="0"/>
                  </a:moveTo>
                  <a:cubicBezTo>
                    <a:pt x="13" y="0"/>
                    <a:pt x="11" y="1"/>
                    <a:pt x="11" y="3"/>
                  </a:cubicBezTo>
                  <a:cubicBezTo>
                    <a:pt x="3" y="15"/>
                    <a:pt x="5" y="30"/>
                    <a:pt x="3" y="45"/>
                  </a:cubicBezTo>
                  <a:cubicBezTo>
                    <a:pt x="2" y="63"/>
                    <a:pt x="2" y="83"/>
                    <a:pt x="1" y="102"/>
                  </a:cubicBezTo>
                  <a:cubicBezTo>
                    <a:pt x="0" y="139"/>
                    <a:pt x="1" y="174"/>
                    <a:pt x="2" y="212"/>
                  </a:cubicBezTo>
                  <a:cubicBezTo>
                    <a:pt x="3" y="249"/>
                    <a:pt x="6" y="285"/>
                    <a:pt x="9" y="321"/>
                  </a:cubicBezTo>
                  <a:cubicBezTo>
                    <a:pt x="11" y="339"/>
                    <a:pt x="12" y="358"/>
                    <a:pt x="13" y="378"/>
                  </a:cubicBezTo>
                  <a:cubicBezTo>
                    <a:pt x="14" y="394"/>
                    <a:pt x="13" y="410"/>
                    <a:pt x="22" y="423"/>
                  </a:cubicBezTo>
                  <a:cubicBezTo>
                    <a:pt x="24" y="426"/>
                    <a:pt x="27" y="428"/>
                    <a:pt x="30" y="428"/>
                  </a:cubicBezTo>
                  <a:cubicBezTo>
                    <a:pt x="34" y="428"/>
                    <a:pt x="38" y="425"/>
                    <a:pt x="39" y="421"/>
                  </a:cubicBezTo>
                  <a:cubicBezTo>
                    <a:pt x="46" y="405"/>
                    <a:pt x="40" y="386"/>
                    <a:pt x="39" y="370"/>
                  </a:cubicBezTo>
                  <a:cubicBezTo>
                    <a:pt x="38" y="352"/>
                    <a:pt x="37" y="333"/>
                    <a:pt x="35" y="312"/>
                  </a:cubicBezTo>
                  <a:cubicBezTo>
                    <a:pt x="33" y="278"/>
                    <a:pt x="32" y="242"/>
                    <a:pt x="30" y="208"/>
                  </a:cubicBezTo>
                  <a:cubicBezTo>
                    <a:pt x="29" y="172"/>
                    <a:pt x="29" y="137"/>
                    <a:pt x="27" y="102"/>
                  </a:cubicBezTo>
                  <a:cubicBezTo>
                    <a:pt x="24" y="83"/>
                    <a:pt x="24" y="63"/>
                    <a:pt x="23" y="45"/>
                  </a:cubicBezTo>
                  <a:cubicBezTo>
                    <a:pt x="23" y="30"/>
                    <a:pt x="24" y="15"/>
                    <a:pt x="18" y="3"/>
                  </a:cubicBezTo>
                  <a:cubicBezTo>
                    <a:pt x="18" y="1"/>
                    <a:pt x="16" y="0"/>
                    <a:pt x="1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7" name="Google Shape;1497;p35"/>
            <p:cNvSpPr/>
            <p:nvPr/>
          </p:nvSpPr>
          <p:spPr>
            <a:xfrm>
              <a:off x="3277675" y="2799800"/>
              <a:ext cx="148175" cy="180475"/>
            </a:xfrm>
            <a:custGeom>
              <a:avLst/>
              <a:gdLst/>
              <a:ahLst/>
              <a:cxnLst/>
              <a:rect l="l" t="t" r="r" b="b"/>
              <a:pathLst>
                <a:path w="5927" h="7219" extrusionOk="0">
                  <a:moveTo>
                    <a:pt x="5838" y="1"/>
                  </a:moveTo>
                  <a:cubicBezTo>
                    <a:pt x="5835" y="1"/>
                    <a:pt x="5832" y="3"/>
                    <a:pt x="5833" y="6"/>
                  </a:cubicBezTo>
                  <a:cubicBezTo>
                    <a:pt x="5837" y="15"/>
                    <a:pt x="5837" y="23"/>
                    <a:pt x="5839" y="32"/>
                  </a:cubicBezTo>
                  <a:cubicBezTo>
                    <a:pt x="5832" y="27"/>
                    <a:pt x="5824" y="25"/>
                    <a:pt x="5817" y="25"/>
                  </a:cubicBezTo>
                  <a:cubicBezTo>
                    <a:pt x="5801" y="25"/>
                    <a:pt x="5786" y="34"/>
                    <a:pt x="5777" y="47"/>
                  </a:cubicBezTo>
                  <a:cubicBezTo>
                    <a:pt x="5391" y="154"/>
                    <a:pt x="5014" y="287"/>
                    <a:pt x="4648" y="451"/>
                  </a:cubicBezTo>
                  <a:cubicBezTo>
                    <a:pt x="4267" y="622"/>
                    <a:pt x="3897" y="818"/>
                    <a:pt x="3544" y="1039"/>
                  </a:cubicBezTo>
                  <a:cubicBezTo>
                    <a:pt x="2829" y="1481"/>
                    <a:pt x="2170" y="2006"/>
                    <a:pt x="1557" y="2581"/>
                  </a:cubicBezTo>
                  <a:cubicBezTo>
                    <a:pt x="1251" y="2869"/>
                    <a:pt x="955" y="3172"/>
                    <a:pt x="673" y="3483"/>
                  </a:cubicBezTo>
                  <a:cubicBezTo>
                    <a:pt x="399" y="3787"/>
                    <a:pt x="128" y="4130"/>
                    <a:pt x="61" y="4546"/>
                  </a:cubicBezTo>
                  <a:cubicBezTo>
                    <a:pt x="0" y="4933"/>
                    <a:pt x="143" y="5318"/>
                    <a:pt x="378" y="5624"/>
                  </a:cubicBezTo>
                  <a:cubicBezTo>
                    <a:pt x="637" y="5957"/>
                    <a:pt x="999" y="6181"/>
                    <a:pt x="1385" y="6340"/>
                  </a:cubicBezTo>
                  <a:cubicBezTo>
                    <a:pt x="1811" y="6514"/>
                    <a:pt x="2264" y="6618"/>
                    <a:pt x="2707" y="6737"/>
                  </a:cubicBezTo>
                  <a:cubicBezTo>
                    <a:pt x="3198" y="6867"/>
                    <a:pt x="3688" y="6995"/>
                    <a:pt x="4178" y="7124"/>
                  </a:cubicBezTo>
                  <a:cubicBezTo>
                    <a:pt x="4298" y="7156"/>
                    <a:pt x="4416" y="7186"/>
                    <a:pt x="4535" y="7218"/>
                  </a:cubicBezTo>
                  <a:cubicBezTo>
                    <a:pt x="4536" y="7218"/>
                    <a:pt x="4537" y="7219"/>
                    <a:pt x="4539" y="7219"/>
                  </a:cubicBezTo>
                  <a:cubicBezTo>
                    <a:pt x="4547" y="7219"/>
                    <a:pt x="4555" y="7211"/>
                    <a:pt x="4555" y="7204"/>
                  </a:cubicBezTo>
                  <a:cubicBezTo>
                    <a:pt x="4526" y="6605"/>
                    <a:pt x="4497" y="6003"/>
                    <a:pt x="4503" y="5402"/>
                  </a:cubicBezTo>
                  <a:cubicBezTo>
                    <a:pt x="4508" y="4801"/>
                    <a:pt x="4547" y="4197"/>
                    <a:pt x="4653" y="3604"/>
                  </a:cubicBezTo>
                  <a:cubicBezTo>
                    <a:pt x="4691" y="3392"/>
                    <a:pt x="4738" y="3183"/>
                    <a:pt x="4792" y="2977"/>
                  </a:cubicBezTo>
                  <a:lnTo>
                    <a:pt x="4794" y="2975"/>
                  </a:lnTo>
                  <a:cubicBezTo>
                    <a:pt x="4834" y="2877"/>
                    <a:pt x="4861" y="2776"/>
                    <a:pt x="4893" y="2675"/>
                  </a:cubicBezTo>
                  <a:cubicBezTo>
                    <a:pt x="4925" y="2575"/>
                    <a:pt x="4958" y="2475"/>
                    <a:pt x="4993" y="2377"/>
                  </a:cubicBezTo>
                  <a:cubicBezTo>
                    <a:pt x="5062" y="2177"/>
                    <a:pt x="5137" y="1981"/>
                    <a:pt x="5218" y="1788"/>
                  </a:cubicBezTo>
                  <a:cubicBezTo>
                    <a:pt x="5301" y="1592"/>
                    <a:pt x="5389" y="1396"/>
                    <a:pt x="5483" y="1204"/>
                  </a:cubicBezTo>
                  <a:cubicBezTo>
                    <a:pt x="5575" y="1017"/>
                    <a:pt x="5681" y="837"/>
                    <a:pt x="5770" y="648"/>
                  </a:cubicBezTo>
                  <a:cubicBezTo>
                    <a:pt x="5859" y="450"/>
                    <a:pt x="5927" y="218"/>
                    <a:pt x="5843" y="4"/>
                  </a:cubicBezTo>
                  <a:cubicBezTo>
                    <a:pt x="5842" y="2"/>
                    <a:pt x="5840" y="1"/>
                    <a:pt x="5838" y="1"/>
                  </a:cubicBezTo>
                  <a:close/>
                </a:path>
              </a:pathLst>
            </a:custGeom>
            <a:solidFill>
              <a:srgbClr val="845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8" name="Google Shape;1498;p35"/>
            <p:cNvSpPr/>
            <p:nvPr/>
          </p:nvSpPr>
          <p:spPr>
            <a:xfrm>
              <a:off x="3377825" y="2846400"/>
              <a:ext cx="16925" cy="103400"/>
            </a:xfrm>
            <a:custGeom>
              <a:avLst/>
              <a:gdLst/>
              <a:ahLst/>
              <a:cxnLst/>
              <a:rect l="l" t="t" r="r" b="b"/>
              <a:pathLst>
                <a:path w="677" h="4136" extrusionOk="0">
                  <a:moveTo>
                    <a:pt x="652" y="0"/>
                  </a:moveTo>
                  <a:cubicBezTo>
                    <a:pt x="644" y="0"/>
                    <a:pt x="635" y="5"/>
                    <a:pt x="632" y="15"/>
                  </a:cubicBezTo>
                  <a:cubicBezTo>
                    <a:pt x="541" y="271"/>
                    <a:pt x="484" y="544"/>
                    <a:pt x="424" y="806"/>
                  </a:cubicBezTo>
                  <a:cubicBezTo>
                    <a:pt x="361" y="1071"/>
                    <a:pt x="305" y="1337"/>
                    <a:pt x="256" y="1607"/>
                  </a:cubicBezTo>
                  <a:cubicBezTo>
                    <a:pt x="159" y="2138"/>
                    <a:pt x="88" y="2672"/>
                    <a:pt x="45" y="3209"/>
                  </a:cubicBezTo>
                  <a:cubicBezTo>
                    <a:pt x="20" y="3515"/>
                    <a:pt x="7" y="3819"/>
                    <a:pt x="0" y="4125"/>
                  </a:cubicBezTo>
                  <a:cubicBezTo>
                    <a:pt x="0" y="4132"/>
                    <a:pt x="6" y="4135"/>
                    <a:pt x="11" y="4135"/>
                  </a:cubicBezTo>
                  <a:cubicBezTo>
                    <a:pt x="17" y="4135"/>
                    <a:pt x="22" y="4132"/>
                    <a:pt x="22" y="4125"/>
                  </a:cubicBezTo>
                  <a:cubicBezTo>
                    <a:pt x="66" y="3045"/>
                    <a:pt x="202" y="1969"/>
                    <a:pt x="445" y="916"/>
                  </a:cubicBezTo>
                  <a:cubicBezTo>
                    <a:pt x="478" y="772"/>
                    <a:pt x="514" y="627"/>
                    <a:pt x="551" y="482"/>
                  </a:cubicBezTo>
                  <a:cubicBezTo>
                    <a:pt x="590" y="332"/>
                    <a:pt x="638" y="180"/>
                    <a:pt x="673" y="27"/>
                  </a:cubicBezTo>
                  <a:cubicBezTo>
                    <a:pt x="676" y="10"/>
                    <a:pt x="664" y="0"/>
                    <a:pt x="652"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9" name="Google Shape;1499;p35"/>
            <p:cNvSpPr/>
            <p:nvPr/>
          </p:nvSpPr>
          <p:spPr>
            <a:xfrm>
              <a:off x="3367475" y="2874075"/>
              <a:ext cx="6925" cy="43100"/>
            </a:xfrm>
            <a:custGeom>
              <a:avLst/>
              <a:gdLst/>
              <a:ahLst/>
              <a:cxnLst/>
              <a:rect l="l" t="t" r="r" b="b"/>
              <a:pathLst>
                <a:path w="277" h="1724" extrusionOk="0">
                  <a:moveTo>
                    <a:pt x="260" y="0"/>
                  </a:moveTo>
                  <a:cubicBezTo>
                    <a:pt x="253" y="0"/>
                    <a:pt x="246" y="4"/>
                    <a:pt x="243" y="12"/>
                  </a:cubicBezTo>
                  <a:cubicBezTo>
                    <a:pt x="201" y="149"/>
                    <a:pt x="181" y="292"/>
                    <a:pt x="156" y="432"/>
                  </a:cubicBezTo>
                  <a:cubicBezTo>
                    <a:pt x="133" y="572"/>
                    <a:pt x="111" y="711"/>
                    <a:pt x="92" y="850"/>
                  </a:cubicBezTo>
                  <a:cubicBezTo>
                    <a:pt x="74" y="992"/>
                    <a:pt x="56" y="1135"/>
                    <a:pt x="42" y="1276"/>
                  </a:cubicBezTo>
                  <a:cubicBezTo>
                    <a:pt x="27" y="1419"/>
                    <a:pt x="0" y="1573"/>
                    <a:pt x="10" y="1716"/>
                  </a:cubicBezTo>
                  <a:cubicBezTo>
                    <a:pt x="10" y="1721"/>
                    <a:pt x="14" y="1724"/>
                    <a:pt x="18" y="1724"/>
                  </a:cubicBezTo>
                  <a:cubicBezTo>
                    <a:pt x="21" y="1724"/>
                    <a:pt x="24" y="1722"/>
                    <a:pt x="26" y="1719"/>
                  </a:cubicBezTo>
                  <a:cubicBezTo>
                    <a:pt x="58" y="1589"/>
                    <a:pt x="60" y="1448"/>
                    <a:pt x="76" y="1315"/>
                  </a:cubicBezTo>
                  <a:cubicBezTo>
                    <a:pt x="95" y="1162"/>
                    <a:pt x="116" y="1009"/>
                    <a:pt x="138" y="857"/>
                  </a:cubicBezTo>
                  <a:cubicBezTo>
                    <a:pt x="160" y="715"/>
                    <a:pt x="181" y="574"/>
                    <a:pt x="206" y="432"/>
                  </a:cubicBezTo>
                  <a:cubicBezTo>
                    <a:pt x="230" y="294"/>
                    <a:pt x="261" y="156"/>
                    <a:pt x="275" y="16"/>
                  </a:cubicBezTo>
                  <a:cubicBezTo>
                    <a:pt x="276" y="6"/>
                    <a:pt x="268" y="0"/>
                    <a:pt x="260"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0" name="Google Shape;1500;p35"/>
            <p:cNvSpPr/>
            <p:nvPr/>
          </p:nvSpPr>
          <p:spPr>
            <a:xfrm>
              <a:off x="3309150" y="2909275"/>
              <a:ext cx="2775" cy="34325"/>
            </a:xfrm>
            <a:custGeom>
              <a:avLst/>
              <a:gdLst/>
              <a:ahLst/>
              <a:cxnLst/>
              <a:rect l="l" t="t" r="r" b="b"/>
              <a:pathLst>
                <a:path w="111" h="1373" extrusionOk="0">
                  <a:moveTo>
                    <a:pt x="94" y="1"/>
                  </a:moveTo>
                  <a:cubicBezTo>
                    <a:pt x="88" y="1"/>
                    <a:pt x="82" y="4"/>
                    <a:pt x="80" y="11"/>
                  </a:cubicBezTo>
                  <a:cubicBezTo>
                    <a:pt x="48" y="115"/>
                    <a:pt x="42" y="228"/>
                    <a:pt x="33" y="337"/>
                  </a:cubicBezTo>
                  <a:cubicBezTo>
                    <a:pt x="22" y="447"/>
                    <a:pt x="15" y="560"/>
                    <a:pt x="11" y="672"/>
                  </a:cubicBezTo>
                  <a:cubicBezTo>
                    <a:pt x="1" y="900"/>
                    <a:pt x="9" y="1129"/>
                    <a:pt x="26" y="1356"/>
                  </a:cubicBezTo>
                  <a:cubicBezTo>
                    <a:pt x="27" y="1367"/>
                    <a:pt x="36" y="1372"/>
                    <a:pt x="44" y="1372"/>
                  </a:cubicBezTo>
                  <a:cubicBezTo>
                    <a:pt x="52" y="1372"/>
                    <a:pt x="60" y="1367"/>
                    <a:pt x="59" y="1356"/>
                  </a:cubicBezTo>
                  <a:cubicBezTo>
                    <a:pt x="47" y="1133"/>
                    <a:pt x="46" y="908"/>
                    <a:pt x="54" y="684"/>
                  </a:cubicBezTo>
                  <a:cubicBezTo>
                    <a:pt x="58" y="577"/>
                    <a:pt x="65" y="469"/>
                    <a:pt x="74" y="361"/>
                  </a:cubicBezTo>
                  <a:cubicBezTo>
                    <a:pt x="85" y="248"/>
                    <a:pt x="110" y="131"/>
                    <a:pt x="109" y="15"/>
                  </a:cubicBezTo>
                  <a:cubicBezTo>
                    <a:pt x="109" y="6"/>
                    <a:pt x="102" y="1"/>
                    <a:pt x="94"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1" name="Google Shape;1501;p35"/>
            <p:cNvSpPr/>
            <p:nvPr/>
          </p:nvSpPr>
          <p:spPr>
            <a:xfrm>
              <a:off x="3321575" y="2913975"/>
              <a:ext cx="2300" cy="41150"/>
            </a:xfrm>
            <a:custGeom>
              <a:avLst/>
              <a:gdLst/>
              <a:ahLst/>
              <a:cxnLst/>
              <a:rect l="l" t="t" r="r" b="b"/>
              <a:pathLst>
                <a:path w="92" h="1646" extrusionOk="0">
                  <a:moveTo>
                    <a:pt x="64" y="0"/>
                  </a:moveTo>
                  <a:cubicBezTo>
                    <a:pt x="58" y="0"/>
                    <a:pt x="52" y="4"/>
                    <a:pt x="50" y="11"/>
                  </a:cubicBezTo>
                  <a:cubicBezTo>
                    <a:pt x="23" y="136"/>
                    <a:pt x="19" y="271"/>
                    <a:pt x="11" y="399"/>
                  </a:cubicBezTo>
                  <a:cubicBezTo>
                    <a:pt x="3" y="541"/>
                    <a:pt x="1" y="681"/>
                    <a:pt x="2" y="824"/>
                  </a:cubicBezTo>
                  <a:cubicBezTo>
                    <a:pt x="4" y="1095"/>
                    <a:pt x="27" y="1367"/>
                    <a:pt x="64" y="1636"/>
                  </a:cubicBezTo>
                  <a:cubicBezTo>
                    <a:pt x="65" y="1643"/>
                    <a:pt x="71" y="1646"/>
                    <a:pt x="76" y="1646"/>
                  </a:cubicBezTo>
                  <a:cubicBezTo>
                    <a:pt x="84" y="1646"/>
                    <a:pt x="91" y="1641"/>
                    <a:pt x="91" y="1632"/>
                  </a:cubicBezTo>
                  <a:cubicBezTo>
                    <a:pt x="56" y="1364"/>
                    <a:pt x="38" y="1094"/>
                    <a:pt x="37" y="824"/>
                  </a:cubicBezTo>
                  <a:cubicBezTo>
                    <a:pt x="37" y="691"/>
                    <a:pt x="39" y="557"/>
                    <a:pt x="47" y="425"/>
                  </a:cubicBezTo>
                  <a:cubicBezTo>
                    <a:pt x="55" y="288"/>
                    <a:pt x="77" y="151"/>
                    <a:pt x="79" y="14"/>
                  </a:cubicBezTo>
                  <a:cubicBezTo>
                    <a:pt x="79" y="5"/>
                    <a:pt x="71" y="0"/>
                    <a:pt x="6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2" name="Google Shape;1502;p35"/>
            <p:cNvSpPr/>
            <p:nvPr/>
          </p:nvSpPr>
          <p:spPr>
            <a:xfrm>
              <a:off x="3334725" y="2898575"/>
              <a:ext cx="2975" cy="32225"/>
            </a:xfrm>
            <a:custGeom>
              <a:avLst/>
              <a:gdLst/>
              <a:ahLst/>
              <a:cxnLst/>
              <a:rect l="l" t="t" r="r" b="b"/>
              <a:pathLst>
                <a:path w="119" h="1289" extrusionOk="0">
                  <a:moveTo>
                    <a:pt x="110" y="0"/>
                  </a:moveTo>
                  <a:cubicBezTo>
                    <a:pt x="107" y="0"/>
                    <a:pt x="103" y="2"/>
                    <a:pt x="102" y="6"/>
                  </a:cubicBezTo>
                  <a:cubicBezTo>
                    <a:pt x="49" y="208"/>
                    <a:pt x="32" y="421"/>
                    <a:pt x="17" y="629"/>
                  </a:cubicBezTo>
                  <a:cubicBezTo>
                    <a:pt x="1" y="845"/>
                    <a:pt x="1" y="1063"/>
                    <a:pt x="10" y="1280"/>
                  </a:cubicBezTo>
                  <a:cubicBezTo>
                    <a:pt x="10" y="1286"/>
                    <a:pt x="14" y="1288"/>
                    <a:pt x="18" y="1288"/>
                  </a:cubicBezTo>
                  <a:cubicBezTo>
                    <a:pt x="22" y="1288"/>
                    <a:pt x="26" y="1286"/>
                    <a:pt x="26" y="1280"/>
                  </a:cubicBezTo>
                  <a:cubicBezTo>
                    <a:pt x="22" y="1067"/>
                    <a:pt x="31" y="855"/>
                    <a:pt x="47" y="641"/>
                  </a:cubicBezTo>
                  <a:cubicBezTo>
                    <a:pt x="62" y="428"/>
                    <a:pt x="97" y="219"/>
                    <a:pt x="118" y="8"/>
                  </a:cubicBezTo>
                  <a:cubicBezTo>
                    <a:pt x="118" y="3"/>
                    <a:pt x="114" y="0"/>
                    <a:pt x="110"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3" name="Google Shape;1503;p35"/>
            <p:cNvSpPr/>
            <p:nvPr/>
          </p:nvSpPr>
          <p:spPr>
            <a:xfrm>
              <a:off x="2979325" y="2745925"/>
              <a:ext cx="461500" cy="338950"/>
            </a:xfrm>
            <a:custGeom>
              <a:avLst/>
              <a:gdLst/>
              <a:ahLst/>
              <a:cxnLst/>
              <a:rect l="l" t="t" r="r" b="b"/>
              <a:pathLst>
                <a:path w="18460" h="13558" extrusionOk="0">
                  <a:moveTo>
                    <a:pt x="12897" y="0"/>
                  </a:moveTo>
                  <a:cubicBezTo>
                    <a:pt x="12098" y="0"/>
                    <a:pt x="11296" y="64"/>
                    <a:pt x="10521" y="173"/>
                  </a:cubicBezTo>
                  <a:cubicBezTo>
                    <a:pt x="10040" y="241"/>
                    <a:pt x="9559" y="272"/>
                    <a:pt x="9076" y="284"/>
                  </a:cubicBezTo>
                  <a:cubicBezTo>
                    <a:pt x="8886" y="290"/>
                    <a:pt x="8698" y="293"/>
                    <a:pt x="8508" y="293"/>
                  </a:cubicBezTo>
                  <a:cubicBezTo>
                    <a:pt x="8457" y="293"/>
                    <a:pt x="8407" y="293"/>
                    <a:pt x="8356" y="293"/>
                  </a:cubicBezTo>
                  <a:cubicBezTo>
                    <a:pt x="7925" y="293"/>
                    <a:pt x="7494" y="286"/>
                    <a:pt x="7063" y="286"/>
                  </a:cubicBezTo>
                  <a:cubicBezTo>
                    <a:pt x="6265" y="286"/>
                    <a:pt x="5467" y="310"/>
                    <a:pt x="4672" y="443"/>
                  </a:cubicBezTo>
                  <a:cubicBezTo>
                    <a:pt x="3452" y="649"/>
                    <a:pt x="2231" y="855"/>
                    <a:pt x="1010" y="1060"/>
                  </a:cubicBezTo>
                  <a:cubicBezTo>
                    <a:pt x="965" y="1012"/>
                    <a:pt x="889" y="983"/>
                    <a:pt x="819" y="983"/>
                  </a:cubicBezTo>
                  <a:cubicBezTo>
                    <a:pt x="761" y="983"/>
                    <a:pt x="706" y="1002"/>
                    <a:pt x="673" y="1046"/>
                  </a:cubicBezTo>
                  <a:cubicBezTo>
                    <a:pt x="599" y="1143"/>
                    <a:pt x="591" y="1271"/>
                    <a:pt x="585" y="1392"/>
                  </a:cubicBezTo>
                  <a:cubicBezTo>
                    <a:pt x="407" y="4512"/>
                    <a:pt x="232" y="7633"/>
                    <a:pt x="57" y="10752"/>
                  </a:cubicBezTo>
                  <a:cubicBezTo>
                    <a:pt x="17" y="11488"/>
                    <a:pt x="1" y="12303"/>
                    <a:pt x="476" y="12865"/>
                  </a:cubicBezTo>
                  <a:cubicBezTo>
                    <a:pt x="1022" y="13509"/>
                    <a:pt x="1980" y="13558"/>
                    <a:pt x="2825" y="13558"/>
                  </a:cubicBezTo>
                  <a:lnTo>
                    <a:pt x="7982" y="13554"/>
                  </a:lnTo>
                  <a:cubicBezTo>
                    <a:pt x="8512" y="13554"/>
                    <a:pt x="9044" y="13553"/>
                    <a:pt x="9574" y="13548"/>
                  </a:cubicBezTo>
                  <a:cubicBezTo>
                    <a:pt x="11217" y="13536"/>
                    <a:pt x="12858" y="13486"/>
                    <a:pt x="14487" y="13289"/>
                  </a:cubicBezTo>
                  <a:cubicBezTo>
                    <a:pt x="15144" y="13212"/>
                    <a:pt x="15812" y="13104"/>
                    <a:pt x="16399" y="12801"/>
                  </a:cubicBezTo>
                  <a:cubicBezTo>
                    <a:pt x="16988" y="12500"/>
                    <a:pt x="17494" y="11969"/>
                    <a:pt x="17608" y="11318"/>
                  </a:cubicBezTo>
                  <a:cubicBezTo>
                    <a:pt x="17748" y="10535"/>
                    <a:pt x="18459" y="10319"/>
                    <a:pt x="17835" y="9828"/>
                  </a:cubicBezTo>
                  <a:cubicBezTo>
                    <a:pt x="17727" y="9743"/>
                    <a:pt x="17580" y="9648"/>
                    <a:pt x="17405" y="9547"/>
                  </a:cubicBezTo>
                  <a:cubicBezTo>
                    <a:pt x="16574" y="9068"/>
                    <a:pt x="15143" y="8467"/>
                    <a:pt x="14518" y="8264"/>
                  </a:cubicBezTo>
                  <a:cubicBezTo>
                    <a:pt x="13740" y="8009"/>
                    <a:pt x="13034" y="7530"/>
                    <a:pt x="12259" y="7265"/>
                  </a:cubicBezTo>
                  <a:cubicBezTo>
                    <a:pt x="12312" y="6900"/>
                    <a:pt x="12544" y="6588"/>
                    <a:pt x="12780" y="6306"/>
                  </a:cubicBezTo>
                  <a:cubicBezTo>
                    <a:pt x="13781" y="5118"/>
                    <a:pt x="15364" y="4525"/>
                    <a:pt x="16412" y="3379"/>
                  </a:cubicBezTo>
                  <a:cubicBezTo>
                    <a:pt x="16621" y="3150"/>
                    <a:pt x="16880" y="2968"/>
                    <a:pt x="17167" y="2848"/>
                  </a:cubicBezTo>
                  <a:cubicBezTo>
                    <a:pt x="17309" y="2789"/>
                    <a:pt x="17459" y="2744"/>
                    <a:pt x="17587" y="2659"/>
                  </a:cubicBezTo>
                  <a:cubicBezTo>
                    <a:pt x="17717" y="2574"/>
                    <a:pt x="17823" y="2434"/>
                    <a:pt x="17818" y="2280"/>
                  </a:cubicBezTo>
                  <a:cubicBezTo>
                    <a:pt x="17814" y="2152"/>
                    <a:pt x="17735" y="2035"/>
                    <a:pt x="17633" y="1957"/>
                  </a:cubicBezTo>
                  <a:cubicBezTo>
                    <a:pt x="17531" y="1877"/>
                    <a:pt x="17457" y="1784"/>
                    <a:pt x="17332" y="1750"/>
                  </a:cubicBezTo>
                  <a:cubicBezTo>
                    <a:pt x="16873" y="1630"/>
                    <a:pt x="16407" y="1540"/>
                    <a:pt x="15936" y="1479"/>
                  </a:cubicBezTo>
                  <a:cubicBezTo>
                    <a:pt x="15688" y="1447"/>
                    <a:pt x="15401" y="1403"/>
                    <a:pt x="15274" y="1186"/>
                  </a:cubicBezTo>
                  <a:cubicBezTo>
                    <a:pt x="15502" y="1096"/>
                    <a:pt x="15732" y="1005"/>
                    <a:pt x="15960" y="914"/>
                  </a:cubicBezTo>
                  <a:cubicBezTo>
                    <a:pt x="16000" y="898"/>
                    <a:pt x="16042" y="880"/>
                    <a:pt x="16064" y="842"/>
                  </a:cubicBezTo>
                  <a:cubicBezTo>
                    <a:pt x="16088" y="807"/>
                    <a:pt x="16086" y="754"/>
                    <a:pt x="16048" y="731"/>
                  </a:cubicBezTo>
                  <a:cubicBezTo>
                    <a:pt x="15659" y="484"/>
                    <a:pt x="15258" y="200"/>
                    <a:pt x="14801" y="134"/>
                  </a:cubicBezTo>
                  <a:cubicBezTo>
                    <a:pt x="14178" y="41"/>
                    <a:pt x="13539" y="0"/>
                    <a:pt x="12897" y="0"/>
                  </a:cubicBezTo>
                  <a:close/>
                </a:path>
              </a:pathLst>
            </a:custGeom>
            <a:solidFill>
              <a:srgbClr val="ACB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4" name="Google Shape;1504;p35"/>
            <p:cNvSpPr/>
            <p:nvPr/>
          </p:nvSpPr>
          <p:spPr>
            <a:xfrm>
              <a:off x="3031350" y="2765950"/>
              <a:ext cx="152975" cy="15150"/>
            </a:xfrm>
            <a:custGeom>
              <a:avLst/>
              <a:gdLst/>
              <a:ahLst/>
              <a:cxnLst/>
              <a:rect l="l" t="t" r="r" b="b"/>
              <a:pathLst>
                <a:path w="6119" h="606" extrusionOk="0">
                  <a:moveTo>
                    <a:pt x="5712" y="0"/>
                  </a:moveTo>
                  <a:cubicBezTo>
                    <a:pt x="5637" y="0"/>
                    <a:pt x="5561" y="1"/>
                    <a:pt x="5487" y="1"/>
                  </a:cubicBezTo>
                  <a:cubicBezTo>
                    <a:pt x="5443" y="1"/>
                    <a:pt x="5399" y="0"/>
                    <a:pt x="5355" y="0"/>
                  </a:cubicBezTo>
                  <a:cubicBezTo>
                    <a:pt x="5198" y="0"/>
                    <a:pt x="5042" y="3"/>
                    <a:pt x="4885" y="6"/>
                  </a:cubicBezTo>
                  <a:cubicBezTo>
                    <a:pt x="4485" y="15"/>
                    <a:pt x="4085" y="31"/>
                    <a:pt x="3685" y="57"/>
                  </a:cubicBezTo>
                  <a:cubicBezTo>
                    <a:pt x="2900" y="109"/>
                    <a:pt x="2118" y="198"/>
                    <a:pt x="1340" y="322"/>
                  </a:cubicBezTo>
                  <a:cubicBezTo>
                    <a:pt x="897" y="392"/>
                    <a:pt x="449" y="466"/>
                    <a:pt x="16" y="582"/>
                  </a:cubicBezTo>
                  <a:cubicBezTo>
                    <a:pt x="0" y="586"/>
                    <a:pt x="7" y="606"/>
                    <a:pt x="21" y="606"/>
                  </a:cubicBezTo>
                  <a:cubicBezTo>
                    <a:pt x="21" y="606"/>
                    <a:pt x="22" y="606"/>
                    <a:pt x="22" y="606"/>
                  </a:cubicBezTo>
                  <a:cubicBezTo>
                    <a:pt x="417" y="542"/>
                    <a:pt x="812" y="460"/>
                    <a:pt x="1206" y="395"/>
                  </a:cubicBezTo>
                  <a:cubicBezTo>
                    <a:pt x="1599" y="330"/>
                    <a:pt x="1994" y="274"/>
                    <a:pt x="2389" y="227"/>
                  </a:cubicBezTo>
                  <a:cubicBezTo>
                    <a:pt x="3177" y="136"/>
                    <a:pt x="3969" y="79"/>
                    <a:pt x="4761" y="62"/>
                  </a:cubicBezTo>
                  <a:cubicBezTo>
                    <a:pt x="4941" y="58"/>
                    <a:pt x="5121" y="56"/>
                    <a:pt x="5301" y="56"/>
                  </a:cubicBezTo>
                  <a:cubicBezTo>
                    <a:pt x="5338" y="56"/>
                    <a:pt x="5375" y="56"/>
                    <a:pt x="5413" y="56"/>
                  </a:cubicBezTo>
                  <a:cubicBezTo>
                    <a:pt x="5581" y="56"/>
                    <a:pt x="5751" y="65"/>
                    <a:pt x="5920" y="65"/>
                  </a:cubicBezTo>
                  <a:cubicBezTo>
                    <a:pt x="5976" y="65"/>
                    <a:pt x="6033" y="64"/>
                    <a:pt x="6089" y="62"/>
                  </a:cubicBezTo>
                  <a:cubicBezTo>
                    <a:pt x="6118" y="59"/>
                    <a:pt x="6117" y="18"/>
                    <a:pt x="6087" y="16"/>
                  </a:cubicBezTo>
                  <a:cubicBezTo>
                    <a:pt x="5964" y="3"/>
                    <a:pt x="5838" y="0"/>
                    <a:pt x="5712"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5" name="Google Shape;1505;p35"/>
            <p:cNvSpPr/>
            <p:nvPr/>
          </p:nvSpPr>
          <p:spPr>
            <a:xfrm>
              <a:off x="3091975" y="2776225"/>
              <a:ext cx="55375" cy="3300"/>
            </a:xfrm>
            <a:custGeom>
              <a:avLst/>
              <a:gdLst/>
              <a:ahLst/>
              <a:cxnLst/>
              <a:rect l="l" t="t" r="r" b="b"/>
              <a:pathLst>
                <a:path w="2215" h="132" extrusionOk="0">
                  <a:moveTo>
                    <a:pt x="2096" y="0"/>
                  </a:moveTo>
                  <a:cubicBezTo>
                    <a:pt x="2041" y="0"/>
                    <a:pt x="1983" y="10"/>
                    <a:pt x="1934" y="11"/>
                  </a:cubicBezTo>
                  <a:cubicBezTo>
                    <a:pt x="1846" y="15"/>
                    <a:pt x="1756" y="19"/>
                    <a:pt x="1666" y="21"/>
                  </a:cubicBezTo>
                  <a:cubicBezTo>
                    <a:pt x="1483" y="27"/>
                    <a:pt x="1300" y="37"/>
                    <a:pt x="1117" y="45"/>
                  </a:cubicBezTo>
                  <a:cubicBezTo>
                    <a:pt x="751" y="62"/>
                    <a:pt x="387" y="79"/>
                    <a:pt x="21" y="99"/>
                  </a:cubicBezTo>
                  <a:cubicBezTo>
                    <a:pt x="1" y="101"/>
                    <a:pt x="1" y="131"/>
                    <a:pt x="21" y="131"/>
                  </a:cubicBezTo>
                  <a:cubicBezTo>
                    <a:pt x="390" y="123"/>
                    <a:pt x="760" y="114"/>
                    <a:pt x="1131" y="104"/>
                  </a:cubicBezTo>
                  <a:cubicBezTo>
                    <a:pt x="1313" y="98"/>
                    <a:pt x="1497" y="94"/>
                    <a:pt x="1679" y="88"/>
                  </a:cubicBezTo>
                  <a:cubicBezTo>
                    <a:pt x="1774" y="84"/>
                    <a:pt x="1867" y="79"/>
                    <a:pt x="1960" y="77"/>
                  </a:cubicBezTo>
                  <a:cubicBezTo>
                    <a:pt x="1970" y="77"/>
                    <a:pt x="1979" y="77"/>
                    <a:pt x="1989" y="77"/>
                  </a:cubicBezTo>
                  <a:cubicBezTo>
                    <a:pt x="2010" y="77"/>
                    <a:pt x="2032" y="77"/>
                    <a:pt x="2053" y="77"/>
                  </a:cubicBezTo>
                  <a:cubicBezTo>
                    <a:pt x="2105" y="77"/>
                    <a:pt x="2157" y="74"/>
                    <a:pt x="2199" y="52"/>
                  </a:cubicBezTo>
                  <a:cubicBezTo>
                    <a:pt x="2214" y="42"/>
                    <a:pt x="2208" y="22"/>
                    <a:pt x="2194" y="17"/>
                  </a:cubicBezTo>
                  <a:cubicBezTo>
                    <a:pt x="2165" y="4"/>
                    <a:pt x="2131" y="0"/>
                    <a:pt x="2096"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6" name="Google Shape;1506;p35"/>
            <p:cNvSpPr/>
            <p:nvPr/>
          </p:nvSpPr>
          <p:spPr>
            <a:xfrm>
              <a:off x="3276275" y="2757875"/>
              <a:ext cx="62950" cy="5125"/>
            </a:xfrm>
            <a:custGeom>
              <a:avLst/>
              <a:gdLst/>
              <a:ahLst/>
              <a:cxnLst/>
              <a:rect l="l" t="t" r="r" b="b"/>
              <a:pathLst>
                <a:path w="2518" h="205" extrusionOk="0">
                  <a:moveTo>
                    <a:pt x="58" y="0"/>
                  </a:moveTo>
                  <a:cubicBezTo>
                    <a:pt x="43" y="0"/>
                    <a:pt x="28" y="0"/>
                    <a:pt x="13" y="0"/>
                  </a:cubicBezTo>
                  <a:cubicBezTo>
                    <a:pt x="0" y="0"/>
                    <a:pt x="0" y="18"/>
                    <a:pt x="13" y="21"/>
                  </a:cubicBezTo>
                  <a:cubicBezTo>
                    <a:pt x="425" y="39"/>
                    <a:pt x="837" y="61"/>
                    <a:pt x="1249" y="92"/>
                  </a:cubicBezTo>
                  <a:cubicBezTo>
                    <a:pt x="1660" y="122"/>
                    <a:pt x="2069" y="167"/>
                    <a:pt x="2481" y="204"/>
                  </a:cubicBezTo>
                  <a:cubicBezTo>
                    <a:pt x="2482" y="204"/>
                    <a:pt x="2482" y="204"/>
                    <a:pt x="2483" y="204"/>
                  </a:cubicBezTo>
                  <a:cubicBezTo>
                    <a:pt x="2510" y="204"/>
                    <a:pt x="2518" y="154"/>
                    <a:pt x="2487" y="150"/>
                  </a:cubicBezTo>
                  <a:cubicBezTo>
                    <a:pt x="2082" y="95"/>
                    <a:pt x="1670" y="64"/>
                    <a:pt x="1261" y="39"/>
                  </a:cubicBezTo>
                  <a:cubicBezTo>
                    <a:pt x="859" y="14"/>
                    <a:pt x="459" y="0"/>
                    <a:pt x="58"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7" name="Google Shape;1507;p35"/>
            <p:cNvSpPr/>
            <p:nvPr/>
          </p:nvSpPr>
          <p:spPr>
            <a:xfrm>
              <a:off x="3308900" y="2765875"/>
              <a:ext cx="14450" cy="2050"/>
            </a:xfrm>
            <a:custGeom>
              <a:avLst/>
              <a:gdLst/>
              <a:ahLst/>
              <a:cxnLst/>
              <a:rect l="l" t="t" r="r" b="b"/>
              <a:pathLst>
                <a:path w="578" h="82" extrusionOk="0">
                  <a:moveTo>
                    <a:pt x="23" y="1"/>
                  </a:moveTo>
                  <a:cubicBezTo>
                    <a:pt x="7" y="1"/>
                    <a:pt x="0" y="26"/>
                    <a:pt x="17" y="31"/>
                  </a:cubicBezTo>
                  <a:cubicBezTo>
                    <a:pt x="106" y="53"/>
                    <a:pt x="197" y="68"/>
                    <a:pt x="288" y="75"/>
                  </a:cubicBezTo>
                  <a:cubicBezTo>
                    <a:pt x="335" y="79"/>
                    <a:pt x="380" y="82"/>
                    <a:pt x="426" y="82"/>
                  </a:cubicBezTo>
                  <a:cubicBezTo>
                    <a:pt x="437" y="82"/>
                    <a:pt x="447" y="82"/>
                    <a:pt x="458" y="82"/>
                  </a:cubicBezTo>
                  <a:cubicBezTo>
                    <a:pt x="494" y="82"/>
                    <a:pt x="529" y="80"/>
                    <a:pt x="563" y="70"/>
                  </a:cubicBezTo>
                  <a:cubicBezTo>
                    <a:pt x="575" y="65"/>
                    <a:pt x="578" y="42"/>
                    <a:pt x="563" y="41"/>
                  </a:cubicBezTo>
                  <a:cubicBezTo>
                    <a:pt x="547" y="39"/>
                    <a:pt x="530" y="38"/>
                    <a:pt x="513" y="38"/>
                  </a:cubicBezTo>
                  <a:cubicBezTo>
                    <a:pt x="488" y="38"/>
                    <a:pt x="462" y="40"/>
                    <a:pt x="438" y="41"/>
                  </a:cubicBezTo>
                  <a:cubicBezTo>
                    <a:pt x="426" y="42"/>
                    <a:pt x="414" y="42"/>
                    <a:pt x="403" y="42"/>
                  </a:cubicBezTo>
                  <a:cubicBezTo>
                    <a:pt x="368" y="42"/>
                    <a:pt x="334" y="40"/>
                    <a:pt x="300" y="38"/>
                  </a:cubicBezTo>
                  <a:cubicBezTo>
                    <a:pt x="207" y="33"/>
                    <a:pt x="116" y="20"/>
                    <a:pt x="26" y="1"/>
                  </a:cubicBezTo>
                  <a:cubicBezTo>
                    <a:pt x="25" y="1"/>
                    <a:pt x="24" y="1"/>
                    <a:pt x="23"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8" name="Google Shape;1508;p35"/>
            <p:cNvSpPr/>
            <p:nvPr/>
          </p:nvSpPr>
          <p:spPr>
            <a:xfrm>
              <a:off x="3290100" y="2810975"/>
              <a:ext cx="100150" cy="74575"/>
            </a:xfrm>
            <a:custGeom>
              <a:avLst/>
              <a:gdLst/>
              <a:ahLst/>
              <a:cxnLst/>
              <a:rect l="l" t="t" r="r" b="b"/>
              <a:pathLst>
                <a:path w="4006" h="2983" extrusionOk="0">
                  <a:moveTo>
                    <a:pt x="3991" y="0"/>
                  </a:moveTo>
                  <a:cubicBezTo>
                    <a:pt x="3990" y="0"/>
                    <a:pt x="3989" y="1"/>
                    <a:pt x="3988" y="1"/>
                  </a:cubicBezTo>
                  <a:cubicBezTo>
                    <a:pt x="3843" y="57"/>
                    <a:pt x="3712" y="163"/>
                    <a:pt x="3583" y="248"/>
                  </a:cubicBezTo>
                  <a:cubicBezTo>
                    <a:pt x="3449" y="337"/>
                    <a:pt x="3315" y="427"/>
                    <a:pt x="3182" y="519"/>
                  </a:cubicBezTo>
                  <a:cubicBezTo>
                    <a:pt x="2914" y="702"/>
                    <a:pt x="2645" y="890"/>
                    <a:pt x="2381" y="1082"/>
                  </a:cubicBezTo>
                  <a:cubicBezTo>
                    <a:pt x="1864" y="1458"/>
                    <a:pt x="1357" y="1845"/>
                    <a:pt x="862" y="2248"/>
                  </a:cubicBezTo>
                  <a:cubicBezTo>
                    <a:pt x="574" y="2482"/>
                    <a:pt x="291" y="2721"/>
                    <a:pt x="10" y="2962"/>
                  </a:cubicBezTo>
                  <a:cubicBezTo>
                    <a:pt x="0" y="2971"/>
                    <a:pt x="9" y="2983"/>
                    <a:pt x="20" y="2983"/>
                  </a:cubicBezTo>
                  <a:cubicBezTo>
                    <a:pt x="22" y="2983"/>
                    <a:pt x="25" y="2982"/>
                    <a:pt x="28" y="2980"/>
                  </a:cubicBezTo>
                  <a:cubicBezTo>
                    <a:pt x="1018" y="2146"/>
                    <a:pt x="2050" y="1359"/>
                    <a:pt x="3118" y="625"/>
                  </a:cubicBezTo>
                  <a:cubicBezTo>
                    <a:pt x="3264" y="524"/>
                    <a:pt x="3410" y="424"/>
                    <a:pt x="3558" y="326"/>
                  </a:cubicBezTo>
                  <a:cubicBezTo>
                    <a:pt x="3632" y="277"/>
                    <a:pt x="3705" y="228"/>
                    <a:pt x="3780" y="179"/>
                  </a:cubicBezTo>
                  <a:cubicBezTo>
                    <a:pt x="3855" y="129"/>
                    <a:pt x="3934" y="84"/>
                    <a:pt x="3997" y="20"/>
                  </a:cubicBezTo>
                  <a:cubicBezTo>
                    <a:pt x="4006" y="12"/>
                    <a:pt x="4000" y="0"/>
                    <a:pt x="3991"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9" name="Google Shape;1509;p35"/>
            <p:cNvSpPr/>
            <p:nvPr/>
          </p:nvSpPr>
          <p:spPr>
            <a:xfrm>
              <a:off x="3336300" y="2816150"/>
              <a:ext cx="28275" cy="16250"/>
            </a:xfrm>
            <a:custGeom>
              <a:avLst/>
              <a:gdLst/>
              <a:ahLst/>
              <a:cxnLst/>
              <a:rect l="l" t="t" r="r" b="b"/>
              <a:pathLst>
                <a:path w="1131" h="650" extrusionOk="0">
                  <a:moveTo>
                    <a:pt x="1115" y="0"/>
                  </a:moveTo>
                  <a:cubicBezTo>
                    <a:pt x="1114" y="0"/>
                    <a:pt x="1113" y="1"/>
                    <a:pt x="1112" y="1"/>
                  </a:cubicBezTo>
                  <a:cubicBezTo>
                    <a:pt x="1013" y="29"/>
                    <a:pt x="923" y="79"/>
                    <a:pt x="830" y="127"/>
                  </a:cubicBezTo>
                  <a:cubicBezTo>
                    <a:pt x="738" y="175"/>
                    <a:pt x="645" y="226"/>
                    <a:pt x="554" y="279"/>
                  </a:cubicBezTo>
                  <a:cubicBezTo>
                    <a:pt x="371" y="386"/>
                    <a:pt x="190" y="498"/>
                    <a:pt x="15" y="619"/>
                  </a:cubicBezTo>
                  <a:cubicBezTo>
                    <a:pt x="0" y="629"/>
                    <a:pt x="9" y="650"/>
                    <a:pt x="22" y="650"/>
                  </a:cubicBezTo>
                  <a:cubicBezTo>
                    <a:pt x="25" y="650"/>
                    <a:pt x="28" y="649"/>
                    <a:pt x="31" y="647"/>
                  </a:cubicBezTo>
                  <a:cubicBezTo>
                    <a:pt x="206" y="533"/>
                    <a:pt x="385" y="424"/>
                    <a:pt x="569" y="322"/>
                  </a:cubicBezTo>
                  <a:cubicBezTo>
                    <a:pt x="658" y="273"/>
                    <a:pt x="748" y="224"/>
                    <a:pt x="838" y="178"/>
                  </a:cubicBezTo>
                  <a:cubicBezTo>
                    <a:pt x="933" y="127"/>
                    <a:pt x="1034" y="85"/>
                    <a:pt x="1122" y="22"/>
                  </a:cubicBezTo>
                  <a:cubicBezTo>
                    <a:pt x="1131" y="16"/>
                    <a:pt x="1126" y="0"/>
                    <a:pt x="1115"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0" name="Google Shape;1510;p35"/>
            <p:cNvSpPr/>
            <p:nvPr/>
          </p:nvSpPr>
          <p:spPr>
            <a:xfrm>
              <a:off x="3276500" y="2950625"/>
              <a:ext cx="115700" cy="53800"/>
            </a:xfrm>
            <a:custGeom>
              <a:avLst/>
              <a:gdLst/>
              <a:ahLst/>
              <a:cxnLst/>
              <a:rect l="l" t="t" r="r" b="b"/>
              <a:pathLst>
                <a:path w="4628" h="2152" extrusionOk="0">
                  <a:moveTo>
                    <a:pt x="19" y="1"/>
                  </a:moveTo>
                  <a:cubicBezTo>
                    <a:pt x="5" y="1"/>
                    <a:pt x="0" y="24"/>
                    <a:pt x="16" y="30"/>
                  </a:cubicBezTo>
                  <a:cubicBezTo>
                    <a:pt x="1260" y="471"/>
                    <a:pt x="2477" y="996"/>
                    <a:pt x="3641" y="1619"/>
                  </a:cubicBezTo>
                  <a:cubicBezTo>
                    <a:pt x="3804" y="1705"/>
                    <a:pt x="3964" y="1794"/>
                    <a:pt x="4123" y="1884"/>
                  </a:cubicBezTo>
                  <a:cubicBezTo>
                    <a:pt x="4282" y="1974"/>
                    <a:pt x="4439" y="2080"/>
                    <a:pt x="4607" y="2150"/>
                  </a:cubicBezTo>
                  <a:cubicBezTo>
                    <a:pt x="4609" y="2151"/>
                    <a:pt x="4610" y="2151"/>
                    <a:pt x="4611" y="2151"/>
                  </a:cubicBezTo>
                  <a:cubicBezTo>
                    <a:pt x="4622" y="2151"/>
                    <a:pt x="4627" y="2138"/>
                    <a:pt x="4621" y="2132"/>
                  </a:cubicBezTo>
                  <a:cubicBezTo>
                    <a:pt x="4496" y="2033"/>
                    <a:pt x="4350" y="1958"/>
                    <a:pt x="4211" y="1880"/>
                  </a:cubicBezTo>
                  <a:cubicBezTo>
                    <a:pt x="4065" y="1798"/>
                    <a:pt x="3919" y="1715"/>
                    <a:pt x="3772" y="1636"/>
                  </a:cubicBezTo>
                  <a:cubicBezTo>
                    <a:pt x="3477" y="1477"/>
                    <a:pt x="3180" y="1323"/>
                    <a:pt x="2880" y="1176"/>
                  </a:cubicBezTo>
                  <a:cubicBezTo>
                    <a:pt x="2291" y="887"/>
                    <a:pt x="1691" y="621"/>
                    <a:pt x="1081" y="382"/>
                  </a:cubicBezTo>
                  <a:cubicBezTo>
                    <a:pt x="732" y="245"/>
                    <a:pt x="378" y="121"/>
                    <a:pt x="23" y="2"/>
                  </a:cubicBezTo>
                  <a:cubicBezTo>
                    <a:pt x="21" y="1"/>
                    <a:pt x="20" y="1"/>
                    <a:pt x="19"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1" name="Google Shape;1511;p35"/>
            <p:cNvSpPr/>
            <p:nvPr/>
          </p:nvSpPr>
          <p:spPr>
            <a:xfrm>
              <a:off x="3288225" y="2967500"/>
              <a:ext cx="90325" cy="43700"/>
            </a:xfrm>
            <a:custGeom>
              <a:avLst/>
              <a:gdLst/>
              <a:ahLst/>
              <a:cxnLst/>
              <a:rect l="l" t="t" r="r" b="b"/>
              <a:pathLst>
                <a:path w="3613" h="1748" extrusionOk="0">
                  <a:moveTo>
                    <a:pt x="22" y="0"/>
                  </a:moveTo>
                  <a:cubicBezTo>
                    <a:pt x="6" y="0"/>
                    <a:pt x="1" y="28"/>
                    <a:pt x="19" y="36"/>
                  </a:cubicBezTo>
                  <a:cubicBezTo>
                    <a:pt x="984" y="389"/>
                    <a:pt x="1918" y="821"/>
                    <a:pt x="2819" y="1314"/>
                  </a:cubicBezTo>
                  <a:cubicBezTo>
                    <a:pt x="3074" y="1453"/>
                    <a:pt x="3324" y="1601"/>
                    <a:pt x="3575" y="1745"/>
                  </a:cubicBezTo>
                  <a:cubicBezTo>
                    <a:pt x="3578" y="1747"/>
                    <a:pt x="3581" y="1747"/>
                    <a:pt x="3584" y="1747"/>
                  </a:cubicBezTo>
                  <a:cubicBezTo>
                    <a:pt x="3602" y="1747"/>
                    <a:pt x="3613" y="1722"/>
                    <a:pt x="3595" y="1710"/>
                  </a:cubicBezTo>
                  <a:cubicBezTo>
                    <a:pt x="2734" y="1156"/>
                    <a:pt x="1798" y="700"/>
                    <a:pt x="852" y="315"/>
                  </a:cubicBezTo>
                  <a:cubicBezTo>
                    <a:pt x="580" y="205"/>
                    <a:pt x="304" y="100"/>
                    <a:pt x="28" y="2"/>
                  </a:cubicBezTo>
                  <a:cubicBezTo>
                    <a:pt x="26" y="1"/>
                    <a:pt x="24" y="0"/>
                    <a:pt x="22"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12" name="Google Shape;1512;p35"/>
          <p:cNvGrpSpPr/>
          <p:nvPr/>
        </p:nvGrpSpPr>
        <p:grpSpPr>
          <a:xfrm>
            <a:off x="-219079" y="2933693"/>
            <a:ext cx="1297434" cy="891294"/>
            <a:chOff x="151837" y="1574012"/>
            <a:chExt cx="1136206" cy="780536"/>
          </a:xfrm>
        </p:grpSpPr>
        <p:sp>
          <p:nvSpPr>
            <p:cNvPr id="1513" name="Google Shape;1513;p35"/>
            <p:cNvSpPr/>
            <p:nvPr/>
          </p:nvSpPr>
          <p:spPr>
            <a:xfrm>
              <a:off x="151837" y="1574012"/>
              <a:ext cx="1136206" cy="780536"/>
            </a:xfrm>
            <a:custGeom>
              <a:avLst/>
              <a:gdLst/>
              <a:ahLst/>
              <a:cxnLst/>
              <a:rect l="l" t="t" r="r" b="b"/>
              <a:pathLst>
                <a:path w="25221" h="17326" extrusionOk="0">
                  <a:moveTo>
                    <a:pt x="17324" y="1"/>
                  </a:moveTo>
                  <a:cubicBezTo>
                    <a:pt x="17217" y="1"/>
                    <a:pt x="17090" y="21"/>
                    <a:pt x="16937" y="67"/>
                  </a:cubicBezTo>
                  <a:cubicBezTo>
                    <a:pt x="15811" y="407"/>
                    <a:pt x="15744" y="1389"/>
                    <a:pt x="15744" y="1389"/>
                  </a:cubicBezTo>
                  <a:cubicBezTo>
                    <a:pt x="15744" y="1389"/>
                    <a:pt x="15440" y="906"/>
                    <a:pt x="14858" y="906"/>
                  </a:cubicBezTo>
                  <a:cubicBezTo>
                    <a:pt x="14695" y="906"/>
                    <a:pt x="14511" y="944"/>
                    <a:pt x="14306" y="1040"/>
                  </a:cubicBezTo>
                  <a:cubicBezTo>
                    <a:pt x="13367" y="1478"/>
                    <a:pt x="13488" y="2313"/>
                    <a:pt x="13488" y="2313"/>
                  </a:cubicBezTo>
                  <a:cubicBezTo>
                    <a:pt x="13488" y="2313"/>
                    <a:pt x="13409" y="1997"/>
                    <a:pt x="12925" y="1997"/>
                  </a:cubicBezTo>
                  <a:cubicBezTo>
                    <a:pt x="12806" y="1997"/>
                    <a:pt x="12662" y="2016"/>
                    <a:pt x="12488" y="2064"/>
                  </a:cubicBezTo>
                  <a:cubicBezTo>
                    <a:pt x="11612" y="2307"/>
                    <a:pt x="11482" y="3141"/>
                    <a:pt x="11482" y="3141"/>
                  </a:cubicBezTo>
                  <a:cubicBezTo>
                    <a:pt x="11482" y="3141"/>
                    <a:pt x="11264" y="2409"/>
                    <a:pt x="10598" y="2409"/>
                  </a:cubicBezTo>
                  <a:cubicBezTo>
                    <a:pt x="10472" y="2409"/>
                    <a:pt x="10331" y="2435"/>
                    <a:pt x="10172" y="2496"/>
                  </a:cubicBezTo>
                  <a:cubicBezTo>
                    <a:pt x="9420" y="2788"/>
                    <a:pt x="8911" y="4103"/>
                    <a:pt x="8703" y="4743"/>
                  </a:cubicBezTo>
                  <a:lnTo>
                    <a:pt x="8703" y="4743"/>
                  </a:lnTo>
                  <a:cubicBezTo>
                    <a:pt x="8735" y="4491"/>
                    <a:pt x="8664" y="4190"/>
                    <a:pt x="8164" y="4160"/>
                  </a:cubicBezTo>
                  <a:cubicBezTo>
                    <a:pt x="8146" y="4159"/>
                    <a:pt x="8127" y="4158"/>
                    <a:pt x="8109" y="4158"/>
                  </a:cubicBezTo>
                  <a:cubicBezTo>
                    <a:pt x="7273" y="4158"/>
                    <a:pt x="6908" y="5333"/>
                    <a:pt x="6908" y="5333"/>
                  </a:cubicBezTo>
                  <a:cubicBezTo>
                    <a:pt x="6908" y="5333"/>
                    <a:pt x="6818" y="4573"/>
                    <a:pt x="6238" y="4573"/>
                  </a:cubicBezTo>
                  <a:cubicBezTo>
                    <a:pt x="6143" y="4573"/>
                    <a:pt x="6034" y="4594"/>
                    <a:pt x="5910" y="4641"/>
                  </a:cubicBezTo>
                  <a:cubicBezTo>
                    <a:pt x="5033" y="4982"/>
                    <a:pt x="5527" y="6703"/>
                    <a:pt x="5527" y="6703"/>
                  </a:cubicBezTo>
                  <a:cubicBezTo>
                    <a:pt x="5527" y="6703"/>
                    <a:pt x="4870" y="5983"/>
                    <a:pt x="4282" y="5983"/>
                  </a:cubicBezTo>
                  <a:cubicBezTo>
                    <a:pt x="4217" y="5983"/>
                    <a:pt x="4153" y="5991"/>
                    <a:pt x="4091" y="6011"/>
                  </a:cubicBezTo>
                  <a:cubicBezTo>
                    <a:pt x="3465" y="6205"/>
                    <a:pt x="3648" y="7335"/>
                    <a:pt x="3648" y="7335"/>
                  </a:cubicBezTo>
                  <a:cubicBezTo>
                    <a:pt x="3648" y="7335"/>
                    <a:pt x="3550" y="7323"/>
                    <a:pt x="3396" y="7323"/>
                  </a:cubicBezTo>
                  <a:cubicBezTo>
                    <a:pt x="3001" y="7323"/>
                    <a:pt x="2239" y="7402"/>
                    <a:pt x="1831" y="7966"/>
                  </a:cubicBezTo>
                  <a:cubicBezTo>
                    <a:pt x="1265" y="8750"/>
                    <a:pt x="1888" y="9391"/>
                    <a:pt x="1888" y="9391"/>
                  </a:cubicBezTo>
                  <a:cubicBezTo>
                    <a:pt x="1888" y="9391"/>
                    <a:pt x="1012" y="9536"/>
                    <a:pt x="822" y="10075"/>
                  </a:cubicBezTo>
                  <a:cubicBezTo>
                    <a:pt x="633" y="10616"/>
                    <a:pt x="1320" y="10814"/>
                    <a:pt x="1320" y="10814"/>
                  </a:cubicBezTo>
                  <a:cubicBezTo>
                    <a:pt x="1320" y="10814"/>
                    <a:pt x="7" y="11006"/>
                    <a:pt x="2" y="11841"/>
                  </a:cubicBezTo>
                  <a:cubicBezTo>
                    <a:pt x="0" y="12677"/>
                    <a:pt x="1376" y="12780"/>
                    <a:pt x="1376" y="12780"/>
                  </a:cubicBezTo>
                  <a:cubicBezTo>
                    <a:pt x="1376" y="12780"/>
                    <a:pt x="185" y="13415"/>
                    <a:pt x="245" y="14102"/>
                  </a:cubicBezTo>
                  <a:cubicBezTo>
                    <a:pt x="291" y="14643"/>
                    <a:pt x="1074" y="14701"/>
                    <a:pt x="1408" y="14701"/>
                  </a:cubicBezTo>
                  <a:cubicBezTo>
                    <a:pt x="1499" y="14701"/>
                    <a:pt x="1556" y="14696"/>
                    <a:pt x="1556" y="14696"/>
                  </a:cubicBezTo>
                  <a:lnTo>
                    <a:pt x="1556" y="14696"/>
                  </a:lnTo>
                  <a:cubicBezTo>
                    <a:pt x="1556" y="14696"/>
                    <a:pt x="741" y="15038"/>
                    <a:pt x="802" y="15577"/>
                  </a:cubicBezTo>
                  <a:cubicBezTo>
                    <a:pt x="862" y="16118"/>
                    <a:pt x="2114" y="16368"/>
                    <a:pt x="2114" y="16368"/>
                  </a:cubicBezTo>
                  <a:cubicBezTo>
                    <a:pt x="2114" y="16368"/>
                    <a:pt x="1472" y="16938"/>
                    <a:pt x="1735" y="17251"/>
                  </a:cubicBezTo>
                  <a:cubicBezTo>
                    <a:pt x="4986" y="17265"/>
                    <a:pt x="20059" y="17325"/>
                    <a:pt x="20059" y="17325"/>
                  </a:cubicBezTo>
                  <a:cubicBezTo>
                    <a:pt x="20085" y="17325"/>
                    <a:pt x="20110" y="17325"/>
                    <a:pt x="20135" y="17325"/>
                  </a:cubicBezTo>
                  <a:cubicBezTo>
                    <a:pt x="24231" y="17325"/>
                    <a:pt x="22785" y="16058"/>
                    <a:pt x="22785" y="16058"/>
                  </a:cubicBezTo>
                  <a:cubicBezTo>
                    <a:pt x="22785" y="16058"/>
                    <a:pt x="23943" y="15768"/>
                    <a:pt x="23883" y="15080"/>
                  </a:cubicBezTo>
                  <a:cubicBezTo>
                    <a:pt x="23851" y="14707"/>
                    <a:pt x="23598" y="14622"/>
                    <a:pt x="23372" y="14622"/>
                  </a:cubicBezTo>
                  <a:cubicBezTo>
                    <a:pt x="23181" y="14622"/>
                    <a:pt x="23011" y="14683"/>
                    <a:pt x="23011" y="14683"/>
                  </a:cubicBezTo>
                  <a:cubicBezTo>
                    <a:pt x="23011" y="14683"/>
                    <a:pt x="23827" y="13850"/>
                    <a:pt x="23014" y="13504"/>
                  </a:cubicBezTo>
                  <a:cubicBezTo>
                    <a:pt x="22376" y="13232"/>
                    <a:pt x="21970" y="13203"/>
                    <a:pt x="21825" y="13203"/>
                  </a:cubicBezTo>
                  <a:cubicBezTo>
                    <a:pt x="21785" y="13203"/>
                    <a:pt x="21765" y="13205"/>
                    <a:pt x="21765" y="13205"/>
                  </a:cubicBezTo>
                  <a:cubicBezTo>
                    <a:pt x="21765" y="13205"/>
                    <a:pt x="24521" y="11938"/>
                    <a:pt x="24525" y="10955"/>
                  </a:cubicBezTo>
                  <a:cubicBezTo>
                    <a:pt x="24529" y="9972"/>
                    <a:pt x="24030" y="9627"/>
                    <a:pt x="24030" y="9627"/>
                  </a:cubicBezTo>
                  <a:cubicBezTo>
                    <a:pt x="24030" y="9627"/>
                    <a:pt x="25221" y="8895"/>
                    <a:pt x="24661" y="8107"/>
                  </a:cubicBezTo>
                  <a:cubicBezTo>
                    <a:pt x="24101" y="7319"/>
                    <a:pt x="23038" y="7265"/>
                    <a:pt x="23038" y="7265"/>
                  </a:cubicBezTo>
                  <a:cubicBezTo>
                    <a:pt x="23038" y="7265"/>
                    <a:pt x="23915" y="6827"/>
                    <a:pt x="23604" y="6236"/>
                  </a:cubicBezTo>
                  <a:cubicBezTo>
                    <a:pt x="23447" y="5939"/>
                    <a:pt x="23211" y="5865"/>
                    <a:pt x="23015" y="5865"/>
                  </a:cubicBezTo>
                  <a:cubicBezTo>
                    <a:pt x="22822" y="5865"/>
                    <a:pt x="22668" y="5937"/>
                    <a:pt x="22668" y="5937"/>
                  </a:cubicBezTo>
                  <a:cubicBezTo>
                    <a:pt x="22668" y="5937"/>
                    <a:pt x="23734" y="5400"/>
                    <a:pt x="23174" y="4613"/>
                  </a:cubicBezTo>
                  <a:cubicBezTo>
                    <a:pt x="22796" y="4082"/>
                    <a:pt x="22133" y="3995"/>
                    <a:pt x="21741" y="3995"/>
                  </a:cubicBezTo>
                  <a:cubicBezTo>
                    <a:pt x="21552" y="3995"/>
                    <a:pt x="21425" y="4015"/>
                    <a:pt x="21425" y="4015"/>
                  </a:cubicBezTo>
                  <a:cubicBezTo>
                    <a:pt x="21425" y="4015"/>
                    <a:pt x="22428" y="3528"/>
                    <a:pt x="21429" y="2985"/>
                  </a:cubicBezTo>
                  <a:cubicBezTo>
                    <a:pt x="20686" y="2579"/>
                    <a:pt x="19942" y="2527"/>
                    <a:pt x="19609" y="2527"/>
                  </a:cubicBezTo>
                  <a:cubicBezTo>
                    <a:pt x="19494" y="2527"/>
                    <a:pt x="19429" y="2533"/>
                    <a:pt x="19429" y="2533"/>
                  </a:cubicBezTo>
                  <a:cubicBezTo>
                    <a:pt x="19429" y="2533"/>
                    <a:pt x="20874" y="721"/>
                    <a:pt x="19750" y="324"/>
                  </a:cubicBezTo>
                  <a:cubicBezTo>
                    <a:pt x="19543" y="251"/>
                    <a:pt x="19347" y="221"/>
                    <a:pt x="19164" y="221"/>
                  </a:cubicBezTo>
                  <a:cubicBezTo>
                    <a:pt x="18353" y="221"/>
                    <a:pt x="17810" y="808"/>
                    <a:pt x="17810" y="808"/>
                  </a:cubicBezTo>
                  <a:cubicBezTo>
                    <a:pt x="17810" y="808"/>
                    <a:pt x="17999" y="1"/>
                    <a:pt x="173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4" name="Google Shape;1514;p35"/>
            <p:cNvSpPr/>
            <p:nvPr/>
          </p:nvSpPr>
          <p:spPr>
            <a:xfrm>
              <a:off x="180128" y="1763673"/>
              <a:ext cx="617816" cy="525193"/>
            </a:xfrm>
            <a:custGeom>
              <a:avLst/>
              <a:gdLst/>
              <a:ahLst/>
              <a:cxnLst/>
              <a:rect l="l" t="t" r="r" b="b"/>
              <a:pathLst>
                <a:path w="13714" h="11658" extrusionOk="0">
                  <a:moveTo>
                    <a:pt x="7193" y="0"/>
                  </a:moveTo>
                  <a:cubicBezTo>
                    <a:pt x="6562" y="225"/>
                    <a:pt x="6282" y="1125"/>
                    <a:pt x="6282" y="1125"/>
                  </a:cubicBezTo>
                  <a:cubicBezTo>
                    <a:pt x="6282" y="1125"/>
                    <a:pt x="6193" y="364"/>
                    <a:pt x="5612" y="364"/>
                  </a:cubicBezTo>
                  <a:cubicBezTo>
                    <a:pt x="5516" y="364"/>
                    <a:pt x="5407" y="385"/>
                    <a:pt x="5283" y="433"/>
                  </a:cubicBezTo>
                  <a:cubicBezTo>
                    <a:pt x="4406" y="773"/>
                    <a:pt x="4901" y="2495"/>
                    <a:pt x="4901" y="2495"/>
                  </a:cubicBezTo>
                  <a:cubicBezTo>
                    <a:pt x="4901" y="2495"/>
                    <a:pt x="4242" y="1774"/>
                    <a:pt x="3654" y="1774"/>
                  </a:cubicBezTo>
                  <a:cubicBezTo>
                    <a:pt x="3589" y="1774"/>
                    <a:pt x="3526" y="1783"/>
                    <a:pt x="3464" y="1802"/>
                  </a:cubicBezTo>
                  <a:cubicBezTo>
                    <a:pt x="2838" y="1996"/>
                    <a:pt x="3021" y="3126"/>
                    <a:pt x="3021" y="3126"/>
                  </a:cubicBezTo>
                  <a:cubicBezTo>
                    <a:pt x="3021" y="3126"/>
                    <a:pt x="2926" y="3114"/>
                    <a:pt x="2776" y="3114"/>
                  </a:cubicBezTo>
                  <a:cubicBezTo>
                    <a:pt x="2491" y="3114"/>
                    <a:pt x="2008" y="3155"/>
                    <a:pt x="1608" y="3394"/>
                  </a:cubicBezTo>
                  <a:cubicBezTo>
                    <a:pt x="1818" y="4122"/>
                    <a:pt x="1945" y="4860"/>
                    <a:pt x="1916" y="5605"/>
                  </a:cubicBezTo>
                  <a:cubicBezTo>
                    <a:pt x="1850" y="7283"/>
                    <a:pt x="1001" y="8858"/>
                    <a:pt x="0" y="10358"/>
                  </a:cubicBezTo>
                  <a:cubicBezTo>
                    <a:pt x="276" y="10477"/>
                    <a:pt x="630" y="10494"/>
                    <a:pt x="811" y="10494"/>
                  </a:cubicBezTo>
                  <a:cubicBezTo>
                    <a:pt x="883" y="10494"/>
                    <a:pt x="928" y="10492"/>
                    <a:pt x="928" y="10492"/>
                  </a:cubicBezTo>
                  <a:lnTo>
                    <a:pt x="928" y="10492"/>
                  </a:lnTo>
                  <a:cubicBezTo>
                    <a:pt x="928" y="10492"/>
                    <a:pt x="161" y="10814"/>
                    <a:pt x="173" y="11327"/>
                  </a:cubicBezTo>
                  <a:cubicBezTo>
                    <a:pt x="912" y="11352"/>
                    <a:pt x="1682" y="11585"/>
                    <a:pt x="2436" y="11643"/>
                  </a:cubicBezTo>
                  <a:cubicBezTo>
                    <a:pt x="2566" y="11653"/>
                    <a:pt x="2695" y="11657"/>
                    <a:pt x="2824" y="11657"/>
                  </a:cubicBezTo>
                  <a:cubicBezTo>
                    <a:pt x="4151" y="11657"/>
                    <a:pt x="5417" y="11148"/>
                    <a:pt x="6603" y="10653"/>
                  </a:cubicBezTo>
                  <a:cubicBezTo>
                    <a:pt x="8237" y="9971"/>
                    <a:pt x="9872" y="9288"/>
                    <a:pt x="11506" y="8606"/>
                  </a:cubicBezTo>
                  <a:cubicBezTo>
                    <a:pt x="11170" y="7748"/>
                    <a:pt x="11026" y="6815"/>
                    <a:pt x="11361" y="5959"/>
                  </a:cubicBezTo>
                  <a:cubicBezTo>
                    <a:pt x="11697" y="5102"/>
                    <a:pt x="12588" y="4344"/>
                    <a:pt x="13714" y="4200"/>
                  </a:cubicBezTo>
                  <a:cubicBezTo>
                    <a:pt x="13709" y="4100"/>
                    <a:pt x="13704" y="4000"/>
                    <a:pt x="13699" y="3899"/>
                  </a:cubicBezTo>
                  <a:cubicBezTo>
                    <a:pt x="12858" y="4017"/>
                    <a:pt x="11949" y="4172"/>
                    <a:pt x="11400" y="4686"/>
                  </a:cubicBezTo>
                  <a:cubicBezTo>
                    <a:pt x="11237" y="4839"/>
                    <a:pt x="11112" y="5018"/>
                    <a:pt x="10930" y="5156"/>
                  </a:cubicBezTo>
                  <a:cubicBezTo>
                    <a:pt x="10642" y="5374"/>
                    <a:pt x="10261" y="5459"/>
                    <a:pt x="9860" y="5459"/>
                  </a:cubicBezTo>
                  <a:cubicBezTo>
                    <a:pt x="9457" y="5459"/>
                    <a:pt x="9034" y="5373"/>
                    <a:pt x="8662" y="5251"/>
                  </a:cubicBezTo>
                  <a:cubicBezTo>
                    <a:pt x="8091" y="5064"/>
                    <a:pt x="7532" y="4790"/>
                    <a:pt x="7241" y="4362"/>
                  </a:cubicBezTo>
                  <a:cubicBezTo>
                    <a:pt x="7099" y="4152"/>
                    <a:pt x="7028" y="3919"/>
                    <a:pt x="6972" y="3686"/>
                  </a:cubicBezTo>
                  <a:cubicBezTo>
                    <a:pt x="6677" y="2465"/>
                    <a:pt x="6769" y="1196"/>
                    <a:pt x="7193"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5" name="Google Shape;1515;p35"/>
            <p:cNvSpPr/>
            <p:nvPr/>
          </p:nvSpPr>
          <p:spPr>
            <a:xfrm>
              <a:off x="151837" y="1761195"/>
              <a:ext cx="1136206" cy="593083"/>
            </a:xfrm>
            <a:custGeom>
              <a:avLst/>
              <a:gdLst/>
              <a:ahLst/>
              <a:cxnLst/>
              <a:rect l="l" t="t" r="r" b="b"/>
              <a:pathLst>
                <a:path w="25221" h="13165" extrusionOk="0">
                  <a:moveTo>
                    <a:pt x="22603" y="1"/>
                  </a:moveTo>
                  <a:lnTo>
                    <a:pt x="22603" y="1"/>
                  </a:lnTo>
                  <a:cubicBezTo>
                    <a:pt x="22769" y="87"/>
                    <a:pt x="23125" y="329"/>
                    <a:pt x="22924" y="738"/>
                  </a:cubicBezTo>
                  <a:cubicBezTo>
                    <a:pt x="22666" y="1260"/>
                    <a:pt x="21775" y="1334"/>
                    <a:pt x="21775" y="1334"/>
                  </a:cubicBezTo>
                  <a:cubicBezTo>
                    <a:pt x="21775" y="1334"/>
                    <a:pt x="22313" y="2020"/>
                    <a:pt x="21649" y="2756"/>
                  </a:cubicBezTo>
                  <a:cubicBezTo>
                    <a:pt x="21253" y="3193"/>
                    <a:pt x="20660" y="3282"/>
                    <a:pt x="20244" y="3282"/>
                  </a:cubicBezTo>
                  <a:cubicBezTo>
                    <a:pt x="19961" y="3282"/>
                    <a:pt x="19761" y="3241"/>
                    <a:pt x="19761" y="3241"/>
                  </a:cubicBezTo>
                  <a:lnTo>
                    <a:pt x="19761" y="3241"/>
                  </a:lnTo>
                  <a:cubicBezTo>
                    <a:pt x="19761" y="3241"/>
                    <a:pt x="19798" y="4380"/>
                    <a:pt x="19149" y="4524"/>
                  </a:cubicBezTo>
                  <a:cubicBezTo>
                    <a:pt x="19104" y="4534"/>
                    <a:pt x="19058" y="4538"/>
                    <a:pt x="19012" y="4538"/>
                  </a:cubicBezTo>
                  <a:cubicBezTo>
                    <a:pt x="18407" y="4538"/>
                    <a:pt x="17810" y="3721"/>
                    <a:pt x="17810" y="3720"/>
                  </a:cubicBezTo>
                  <a:lnTo>
                    <a:pt x="17810" y="3720"/>
                  </a:lnTo>
                  <a:cubicBezTo>
                    <a:pt x="17810" y="3721"/>
                    <a:pt x="18080" y="5472"/>
                    <a:pt x="17163" y="5741"/>
                  </a:cubicBezTo>
                  <a:cubicBezTo>
                    <a:pt x="17057" y="5772"/>
                    <a:pt x="16964" y="5786"/>
                    <a:pt x="16881" y="5786"/>
                  </a:cubicBezTo>
                  <a:cubicBezTo>
                    <a:pt x="16249" y="5786"/>
                    <a:pt x="16258" y="4975"/>
                    <a:pt x="16258" y="4975"/>
                  </a:cubicBezTo>
                  <a:lnTo>
                    <a:pt x="16258" y="4975"/>
                  </a:lnTo>
                  <a:cubicBezTo>
                    <a:pt x="16258" y="4975"/>
                    <a:pt x="15773" y="6051"/>
                    <a:pt x="14982" y="6051"/>
                  </a:cubicBezTo>
                  <a:cubicBezTo>
                    <a:pt x="14941" y="6051"/>
                    <a:pt x="14900" y="6048"/>
                    <a:pt x="14858" y="6042"/>
                  </a:cubicBezTo>
                  <a:cubicBezTo>
                    <a:pt x="14360" y="5972"/>
                    <a:pt x="14332" y="5663"/>
                    <a:pt x="14398" y="5414"/>
                  </a:cubicBezTo>
                  <a:lnTo>
                    <a:pt x="14398" y="5414"/>
                  </a:lnTo>
                  <a:cubicBezTo>
                    <a:pt x="14111" y="6032"/>
                    <a:pt x="13433" y="7305"/>
                    <a:pt x="12646" y="7537"/>
                  </a:cubicBezTo>
                  <a:cubicBezTo>
                    <a:pt x="12512" y="7576"/>
                    <a:pt x="12393" y="7593"/>
                    <a:pt x="12287" y="7593"/>
                  </a:cubicBezTo>
                  <a:cubicBezTo>
                    <a:pt x="11557" y="7593"/>
                    <a:pt x="11424" y="6793"/>
                    <a:pt x="11424" y="6793"/>
                  </a:cubicBezTo>
                  <a:cubicBezTo>
                    <a:pt x="11424" y="6793"/>
                    <a:pt x="11190" y="7613"/>
                    <a:pt x="10286" y="7785"/>
                  </a:cubicBezTo>
                  <a:cubicBezTo>
                    <a:pt x="10154" y="7810"/>
                    <a:pt x="10040" y="7820"/>
                    <a:pt x="9941" y="7820"/>
                  </a:cubicBezTo>
                  <a:cubicBezTo>
                    <a:pt x="9367" y="7820"/>
                    <a:pt x="9323" y="7457"/>
                    <a:pt x="9323" y="7457"/>
                  </a:cubicBezTo>
                  <a:lnTo>
                    <a:pt x="9323" y="7457"/>
                  </a:lnTo>
                  <a:cubicBezTo>
                    <a:pt x="9323" y="7457"/>
                    <a:pt x="9337" y="8297"/>
                    <a:pt x="8345" y="8660"/>
                  </a:cubicBezTo>
                  <a:cubicBezTo>
                    <a:pt x="8167" y="8725"/>
                    <a:pt x="8007" y="8752"/>
                    <a:pt x="7866" y="8752"/>
                  </a:cubicBezTo>
                  <a:cubicBezTo>
                    <a:pt x="7225" y="8752"/>
                    <a:pt x="6960" y="8198"/>
                    <a:pt x="6960" y="8198"/>
                  </a:cubicBezTo>
                  <a:cubicBezTo>
                    <a:pt x="6960" y="8198"/>
                    <a:pt x="6768" y="9171"/>
                    <a:pt x="5604" y="9419"/>
                  </a:cubicBezTo>
                  <a:cubicBezTo>
                    <a:pt x="5481" y="9445"/>
                    <a:pt x="5375" y="9457"/>
                    <a:pt x="5285" y="9457"/>
                  </a:cubicBezTo>
                  <a:cubicBezTo>
                    <a:pt x="4517" y="9457"/>
                    <a:pt x="4830" y="8613"/>
                    <a:pt x="4830" y="8613"/>
                  </a:cubicBezTo>
                  <a:lnTo>
                    <a:pt x="4830" y="8613"/>
                  </a:lnTo>
                  <a:cubicBezTo>
                    <a:pt x="4830" y="8613"/>
                    <a:pt x="4281" y="9095"/>
                    <a:pt x="3541" y="9095"/>
                  </a:cubicBezTo>
                  <a:cubicBezTo>
                    <a:pt x="3320" y="9095"/>
                    <a:pt x="3082" y="9052"/>
                    <a:pt x="2837" y="8940"/>
                  </a:cubicBezTo>
                  <a:cubicBezTo>
                    <a:pt x="1768" y="8455"/>
                    <a:pt x="3440" y="6768"/>
                    <a:pt x="3440" y="6768"/>
                  </a:cubicBezTo>
                  <a:lnTo>
                    <a:pt x="3440" y="6768"/>
                  </a:lnTo>
                  <a:cubicBezTo>
                    <a:pt x="3440" y="6768"/>
                    <a:pt x="3438" y="6768"/>
                    <a:pt x="3434" y="6768"/>
                  </a:cubicBezTo>
                  <a:cubicBezTo>
                    <a:pt x="3348" y="6768"/>
                    <a:pt x="2390" y="6754"/>
                    <a:pt x="1509" y="6162"/>
                  </a:cubicBezTo>
                  <a:cubicBezTo>
                    <a:pt x="1125" y="5904"/>
                    <a:pt x="1084" y="5684"/>
                    <a:pt x="1166" y="5514"/>
                  </a:cubicBezTo>
                  <a:lnTo>
                    <a:pt x="1166" y="5514"/>
                  </a:lnTo>
                  <a:cubicBezTo>
                    <a:pt x="1014" y="5615"/>
                    <a:pt x="882" y="5747"/>
                    <a:pt x="822" y="5920"/>
                  </a:cubicBezTo>
                  <a:cubicBezTo>
                    <a:pt x="633" y="6460"/>
                    <a:pt x="1320" y="6659"/>
                    <a:pt x="1320" y="6659"/>
                  </a:cubicBezTo>
                  <a:cubicBezTo>
                    <a:pt x="1320" y="6659"/>
                    <a:pt x="6" y="6851"/>
                    <a:pt x="2" y="7686"/>
                  </a:cubicBezTo>
                  <a:cubicBezTo>
                    <a:pt x="0" y="8522"/>
                    <a:pt x="1374" y="8623"/>
                    <a:pt x="1374" y="8623"/>
                  </a:cubicBezTo>
                  <a:cubicBezTo>
                    <a:pt x="1374" y="8623"/>
                    <a:pt x="184" y="9256"/>
                    <a:pt x="244" y="9945"/>
                  </a:cubicBezTo>
                  <a:cubicBezTo>
                    <a:pt x="290" y="10485"/>
                    <a:pt x="1072" y="10542"/>
                    <a:pt x="1405" y="10542"/>
                  </a:cubicBezTo>
                  <a:cubicBezTo>
                    <a:pt x="1496" y="10542"/>
                    <a:pt x="1554" y="10538"/>
                    <a:pt x="1554" y="10538"/>
                  </a:cubicBezTo>
                  <a:lnTo>
                    <a:pt x="1554" y="10538"/>
                  </a:lnTo>
                  <a:cubicBezTo>
                    <a:pt x="1554" y="10538"/>
                    <a:pt x="740" y="10880"/>
                    <a:pt x="800" y="11420"/>
                  </a:cubicBezTo>
                  <a:cubicBezTo>
                    <a:pt x="861" y="11960"/>
                    <a:pt x="2112" y="12211"/>
                    <a:pt x="2112" y="12211"/>
                  </a:cubicBezTo>
                  <a:cubicBezTo>
                    <a:pt x="2112" y="12211"/>
                    <a:pt x="1470" y="12781"/>
                    <a:pt x="1733" y="13093"/>
                  </a:cubicBezTo>
                  <a:cubicBezTo>
                    <a:pt x="4985" y="13105"/>
                    <a:pt x="20058" y="13165"/>
                    <a:pt x="20058" y="13165"/>
                  </a:cubicBezTo>
                  <a:cubicBezTo>
                    <a:pt x="20085" y="13165"/>
                    <a:pt x="20113" y="13165"/>
                    <a:pt x="20139" y="13165"/>
                  </a:cubicBezTo>
                  <a:cubicBezTo>
                    <a:pt x="24231" y="13165"/>
                    <a:pt x="22785" y="11898"/>
                    <a:pt x="22785" y="11898"/>
                  </a:cubicBezTo>
                  <a:cubicBezTo>
                    <a:pt x="22785" y="11898"/>
                    <a:pt x="23942" y="11607"/>
                    <a:pt x="23883" y="10920"/>
                  </a:cubicBezTo>
                  <a:cubicBezTo>
                    <a:pt x="23851" y="10547"/>
                    <a:pt x="23597" y="10461"/>
                    <a:pt x="23371" y="10461"/>
                  </a:cubicBezTo>
                  <a:cubicBezTo>
                    <a:pt x="23180" y="10461"/>
                    <a:pt x="23009" y="10522"/>
                    <a:pt x="23009" y="10522"/>
                  </a:cubicBezTo>
                  <a:cubicBezTo>
                    <a:pt x="23009" y="10522"/>
                    <a:pt x="23825" y="9690"/>
                    <a:pt x="23014" y="9344"/>
                  </a:cubicBezTo>
                  <a:cubicBezTo>
                    <a:pt x="22376" y="9072"/>
                    <a:pt x="21970" y="9042"/>
                    <a:pt x="21825" y="9042"/>
                  </a:cubicBezTo>
                  <a:cubicBezTo>
                    <a:pt x="21785" y="9042"/>
                    <a:pt x="21765" y="9044"/>
                    <a:pt x="21765" y="9044"/>
                  </a:cubicBezTo>
                  <a:cubicBezTo>
                    <a:pt x="21765" y="9044"/>
                    <a:pt x="24521" y="7779"/>
                    <a:pt x="24525" y="6795"/>
                  </a:cubicBezTo>
                  <a:cubicBezTo>
                    <a:pt x="24529" y="5813"/>
                    <a:pt x="24030" y="5467"/>
                    <a:pt x="24030" y="5467"/>
                  </a:cubicBezTo>
                  <a:cubicBezTo>
                    <a:pt x="24030" y="5467"/>
                    <a:pt x="25221" y="4734"/>
                    <a:pt x="24661" y="3947"/>
                  </a:cubicBezTo>
                  <a:cubicBezTo>
                    <a:pt x="24100" y="3158"/>
                    <a:pt x="23038" y="3105"/>
                    <a:pt x="23038" y="3105"/>
                  </a:cubicBezTo>
                  <a:cubicBezTo>
                    <a:pt x="23038" y="3105"/>
                    <a:pt x="23915" y="2666"/>
                    <a:pt x="23604" y="2076"/>
                  </a:cubicBezTo>
                  <a:cubicBezTo>
                    <a:pt x="23448" y="1778"/>
                    <a:pt x="23212" y="1704"/>
                    <a:pt x="23016" y="1704"/>
                  </a:cubicBezTo>
                  <a:cubicBezTo>
                    <a:pt x="22822" y="1704"/>
                    <a:pt x="22667" y="1777"/>
                    <a:pt x="22667" y="1777"/>
                  </a:cubicBezTo>
                  <a:cubicBezTo>
                    <a:pt x="22667" y="1777"/>
                    <a:pt x="23734" y="1240"/>
                    <a:pt x="23173" y="453"/>
                  </a:cubicBezTo>
                  <a:cubicBezTo>
                    <a:pt x="23018" y="235"/>
                    <a:pt x="22814" y="92"/>
                    <a:pt x="22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6" name="Google Shape;1516;p35"/>
            <p:cNvSpPr/>
            <p:nvPr/>
          </p:nvSpPr>
          <p:spPr>
            <a:xfrm>
              <a:off x="151837" y="1761195"/>
              <a:ext cx="1136206" cy="593083"/>
            </a:xfrm>
            <a:custGeom>
              <a:avLst/>
              <a:gdLst/>
              <a:ahLst/>
              <a:cxnLst/>
              <a:rect l="l" t="t" r="r" b="b"/>
              <a:pathLst>
                <a:path w="25221" h="13165" extrusionOk="0">
                  <a:moveTo>
                    <a:pt x="22603" y="1"/>
                  </a:moveTo>
                  <a:lnTo>
                    <a:pt x="22603" y="1"/>
                  </a:lnTo>
                  <a:cubicBezTo>
                    <a:pt x="22769" y="87"/>
                    <a:pt x="23125" y="329"/>
                    <a:pt x="22924" y="738"/>
                  </a:cubicBezTo>
                  <a:cubicBezTo>
                    <a:pt x="22666" y="1260"/>
                    <a:pt x="21775" y="1334"/>
                    <a:pt x="21775" y="1334"/>
                  </a:cubicBezTo>
                  <a:cubicBezTo>
                    <a:pt x="21775" y="1334"/>
                    <a:pt x="22313" y="2020"/>
                    <a:pt x="21649" y="2756"/>
                  </a:cubicBezTo>
                  <a:cubicBezTo>
                    <a:pt x="21253" y="3193"/>
                    <a:pt x="20660" y="3282"/>
                    <a:pt x="20244" y="3282"/>
                  </a:cubicBezTo>
                  <a:cubicBezTo>
                    <a:pt x="19961" y="3282"/>
                    <a:pt x="19761" y="3241"/>
                    <a:pt x="19761" y="3241"/>
                  </a:cubicBezTo>
                  <a:lnTo>
                    <a:pt x="19761" y="3241"/>
                  </a:lnTo>
                  <a:cubicBezTo>
                    <a:pt x="19761" y="3241"/>
                    <a:pt x="19798" y="4380"/>
                    <a:pt x="19149" y="4524"/>
                  </a:cubicBezTo>
                  <a:cubicBezTo>
                    <a:pt x="19104" y="4534"/>
                    <a:pt x="19058" y="4538"/>
                    <a:pt x="19012" y="4538"/>
                  </a:cubicBezTo>
                  <a:cubicBezTo>
                    <a:pt x="18407" y="4538"/>
                    <a:pt x="17810" y="3721"/>
                    <a:pt x="17810" y="3720"/>
                  </a:cubicBezTo>
                  <a:lnTo>
                    <a:pt x="17810" y="3720"/>
                  </a:lnTo>
                  <a:cubicBezTo>
                    <a:pt x="17810" y="3721"/>
                    <a:pt x="18080" y="5472"/>
                    <a:pt x="17163" y="5741"/>
                  </a:cubicBezTo>
                  <a:cubicBezTo>
                    <a:pt x="17057" y="5772"/>
                    <a:pt x="16964" y="5786"/>
                    <a:pt x="16881" y="5786"/>
                  </a:cubicBezTo>
                  <a:cubicBezTo>
                    <a:pt x="16249" y="5786"/>
                    <a:pt x="16258" y="4975"/>
                    <a:pt x="16258" y="4975"/>
                  </a:cubicBezTo>
                  <a:lnTo>
                    <a:pt x="16258" y="4975"/>
                  </a:lnTo>
                  <a:cubicBezTo>
                    <a:pt x="16258" y="4975"/>
                    <a:pt x="15773" y="6051"/>
                    <a:pt x="14982" y="6051"/>
                  </a:cubicBezTo>
                  <a:cubicBezTo>
                    <a:pt x="14941" y="6051"/>
                    <a:pt x="14900" y="6048"/>
                    <a:pt x="14858" y="6042"/>
                  </a:cubicBezTo>
                  <a:cubicBezTo>
                    <a:pt x="14360" y="5972"/>
                    <a:pt x="14332" y="5663"/>
                    <a:pt x="14398" y="5414"/>
                  </a:cubicBezTo>
                  <a:lnTo>
                    <a:pt x="14398" y="5414"/>
                  </a:lnTo>
                  <a:cubicBezTo>
                    <a:pt x="14111" y="6032"/>
                    <a:pt x="13433" y="7305"/>
                    <a:pt x="12646" y="7537"/>
                  </a:cubicBezTo>
                  <a:cubicBezTo>
                    <a:pt x="12512" y="7576"/>
                    <a:pt x="12393" y="7593"/>
                    <a:pt x="12287" y="7593"/>
                  </a:cubicBezTo>
                  <a:cubicBezTo>
                    <a:pt x="11557" y="7593"/>
                    <a:pt x="11424" y="6793"/>
                    <a:pt x="11424" y="6793"/>
                  </a:cubicBezTo>
                  <a:cubicBezTo>
                    <a:pt x="11424" y="6793"/>
                    <a:pt x="11190" y="7613"/>
                    <a:pt x="10286" y="7785"/>
                  </a:cubicBezTo>
                  <a:cubicBezTo>
                    <a:pt x="10154" y="7810"/>
                    <a:pt x="10040" y="7820"/>
                    <a:pt x="9941" y="7820"/>
                  </a:cubicBezTo>
                  <a:cubicBezTo>
                    <a:pt x="9367" y="7820"/>
                    <a:pt x="9323" y="7457"/>
                    <a:pt x="9323" y="7457"/>
                  </a:cubicBezTo>
                  <a:lnTo>
                    <a:pt x="9323" y="7457"/>
                  </a:lnTo>
                  <a:cubicBezTo>
                    <a:pt x="9323" y="7457"/>
                    <a:pt x="9337" y="8297"/>
                    <a:pt x="8345" y="8660"/>
                  </a:cubicBezTo>
                  <a:cubicBezTo>
                    <a:pt x="8167" y="8725"/>
                    <a:pt x="8007" y="8752"/>
                    <a:pt x="7866" y="8752"/>
                  </a:cubicBezTo>
                  <a:cubicBezTo>
                    <a:pt x="7225" y="8752"/>
                    <a:pt x="6960" y="8198"/>
                    <a:pt x="6960" y="8198"/>
                  </a:cubicBezTo>
                  <a:cubicBezTo>
                    <a:pt x="6960" y="8198"/>
                    <a:pt x="6768" y="9171"/>
                    <a:pt x="5604" y="9419"/>
                  </a:cubicBezTo>
                  <a:cubicBezTo>
                    <a:pt x="5481" y="9445"/>
                    <a:pt x="5375" y="9457"/>
                    <a:pt x="5285" y="9457"/>
                  </a:cubicBezTo>
                  <a:cubicBezTo>
                    <a:pt x="4517" y="9457"/>
                    <a:pt x="4830" y="8613"/>
                    <a:pt x="4830" y="8613"/>
                  </a:cubicBezTo>
                  <a:lnTo>
                    <a:pt x="4830" y="8613"/>
                  </a:lnTo>
                  <a:cubicBezTo>
                    <a:pt x="4830" y="8613"/>
                    <a:pt x="4281" y="9095"/>
                    <a:pt x="3541" y="9095"/>
                  </a:cubicBezTo>
                  <a:cubicBezTo>
                    <a:pt x="3320" y="9095"/>
                    <a:pt x="3082" y="9052"/>
                    <a:pt x="2837" y="8940"/>
                  </a:cubicBezTo>
                  <a:cubicBezTo>
                    <a:pt x="1768" y="8455"/>
                    <a:pt x="3440" y="6768"/>
                    <a:pt x="3440" y="6768"/>
                  </a:cubicBezTo>
                  <a:lnTo>
                    <a:pt x="3440" y="6768"/>
                  </a:lnTo>
                  <a:cubicBezTo>
                    <a:pt x="3440" y="6768"/>
                    <a:pt x="3438" y="6768"/>
                    <a:pt x="3434" y="6768"/>
                  </a:cubicBezTo>
                  <a:cubicBezTo>
                    <a:pt x="3348" y="6768"/>
                    <a:pt x="2390" y="6754"/>
                    <a:pt x="1509" y="6162"/>
                  </a:cubicBezTo>
                  <a:cubicBezTo>
                    <a:pt x="1125" y="5904"/>
                    <a:pt x="1084" y="5684"/>
                    <a:pt x="1166" y="5514"/>
                  </a:cubicBezTo>
                  <a:lnTo>
                    <a:pt x="1166" y="5514"/>
                  </a:lnTo>
                  <a:cubicBezTo>
                    <a:pt x="1014" y="5615"/>
                    <a:pt x="882" y="5747"/>
                    <a:pt x="822" y="5920"/>
                  </a:cubicBezTo>
                  <a:cubicBezTo>
                    <a:pt x="633" y="6460"/>
                    <a:pt x="1320" y="6659"/>
                    <a:pt x="1320" y="6659"/>
                  </a:cubicBezTo>
                  <a:cubicBezTo>
                    <a:pt x="1320" y="6659"/>
                    <a:pt x="6" y="6851"/>
                    <a:pt x="2" y="7686"/>
                  </a:cubicBezTo>
                  <a:cubicBezTo>
                    <a:pt x="0" y="8522"/>
                    <a:pt x="1374" y="8623"/>
                    <a:pt x="1374" y="8623"/>
                  </a:cubicBezTo>
                  <a:cubicBezTo>
                    <a:pt x="1374" y="8623"/>
                    <a:pt x="184" y="9256"/>
                    <a:pt x="244" y="9945"/>
                  </a:cubicBezTo>
                  <a:cubicBezTo>
                    <a:pt x="290" y="10485"/>
                    <a:pt x="1072" y="10542"/>
                    <a:pt x="1405" y="10542"/>
                  </a:cubicBezTo>
                  <a:cubicBezTo>
                    <a:pt x="1496" y="10542"/>
                    <a:pt x="1554" y="10538"/>
                    <a:pt x="1554" y="10538"/>
                  </a:cubicBezTo>
                  <a:lnTo>
                    <a:pt x="1554" y="10538"/>
                  </a:lnTo>
                  <a:cubicBezTo>
                    <a:pt x="1554" y="10538"/>
                    <a:pt x="740" y="10880"/>
                    <a:pt x="800" y="11420"/>
                  </a:cubicBezTo>
                  <a:cubicBezTo>
                    <a:pt x="861" y="11960"/>
                    <a:pt x="2112" y="12211"/>
                    <a:pt x="2112" y="12211"/>
                  </a:cubicBezTo>
                  <a:cubicBezTo>
                    <a:pt x="2112" y="12211"/>
                    <a:pt x="1470" y="12781"/>
                    <a:pt x="1733" y="13093"/>
                  </a:cubicBezTo>
                  <a:cubicBezTo>
                    <a:pt x="4985" y="13105"/>
                    <a:pt x="20058" y="13165"/>
                    <a:pt x="20058" y="13165"/>
                  </a:cubicBezTo>
                  <a:cubicBezTo>
                    <a:pt x="20085" y="13165"/>
                    <a:pt x="20113" y="13165"/>
                    <a:pt x="20139" y="13165"/>
                  </a:cubicBezTo>
                  <a:cubicBezTo>
                    <a:pt x="24231" y="13165"/>
                    <a:pt x="22785" y="11898"/>
                    <a:pt x="22785" y="11898"/>
                  </a:cubicBezTo>
                  <a:cubicBezTo>
                    <a:pt x="22785" y="11898"/>
                    <a:pt x="23942" y="11607"/>
                    <a:pt x="23883" y="10920"/>
                  </a:cubicBezTo>
                  <a:cubicBezTo>
                    <a:pt x="23851" y="10547"/>
                    <a:pt x="23597" y="10461"/>
                    <a:pt x="23371" y="10461"/>
                  </a:cubicBezTo>
                  <a:cubicBezTo>
                    <a:pt x="23180" y="10461"/>
                    <a:pt x="23009" y="10522"/>
                    <a:pt x="23009" y="10522"/>
                  </a:cubicBezTo>
                  <a:cubicBezTo>
                    <a:pt x="23009" y="10522"/>
                    <a:pt x="23825" y="9690"/>
                    <a:pt x="23014" y="9344"/>
                  </a:cubicBezTo>
                  <a:cubicBezTo>
                    <a:pt x="22376" y="9072"/>
                    <a:pt x="21970" y="9042"/>
                    <a:pt x="21825" y="9042"/>
                  </a:cubicBezTo>
                  <a:cubicBezTo>
                    <a:pt x="21785" y="9042"/>
                    <a:pt x="21765" y="9044"/>
                    <a:pt x="21765" y="9044"/>
                  </a:cubicBezTo>
                  <a:cubicBezTo>
                    <a:pt x="21765" y="9044"/>
                    <a:pt x="24521" y="7779"/>
                    <a:pt x="24525" y="6795"/>
                  </a:cubicBezTo>
                  <a:cubicBezTo>
                    <a:pt x="24529" y="5813"/>
                    <a:pt x="24030" y="5467"/>
                    <a:pt x="24030" y="5467"/>
                  </a:cubicBezTo>
                  <a:cubicBezTo>
                    <a:pt x="24030" y="5467"/>
                    <a:pt x="25221" y="4734"/>
                    <a:pt x="24661" y="3947"/>
                  </a:cubicBezTo>
                  <a:cubicBezTo>
                    <a:pt x="24100" y="3158"/>
                    <a:pt x="23038" y="3105"/>
                    <a:pt x="23038" y="3105"/>
                  </a:cubicBezTo>
                  <a:cubicBezTo>
                    <a:pt x="23038" y="3105"/>
                    <a:pt x="23915" y="2666"/>
                    <a:pt x="23604" y="2076"/>
                  </a:cubicBezTo>
                  <a:cubicBezTo>
                    <a:pt x="23448" y="1778"/>
                    <a:pt x="23212" y="1704"/>
                    <a:pt x="23016" y="1704"/>
                  </a:cubicBezTo>
                  <a:cubicBezTo>
                    <a:pt x="22822" y="1704"/>
                    <a:pt x="22667" y="1777"/>
                    <a:pt x="22667" y="1777"/>
                  </a:cubicBezTo>
                  <a:cubicBezTo>
                    <a:pt x="22667" y="1777"/>
                    <a:pt x="23734" y="1240"/>
                    <a:pt x="23173" y="453"/>
                  </a:cubicBezTo>
                  <a:cubicBezTo>
                    <a:pt x="23018" y="235"/>
                    <a:pt x="22814" y="92"/>
                    <a:pt x="22603" y="1"/>
                  </a:cubicBezTo>
                  <a:close/>
                </a:path>
              </a:pathLst>
            </a:custGeom>
            <a:solidFill>
              <a:srgbClr val="6E8A61">
                <a:alpha val="55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517"/>
        <p:cNvGrpSpPr/>
        <p:nvPr/>
      </p:nvGrpSpPr>
      <p:grpSpPr>
        <a:xfrm>
          <a:off x="0" y="0"/>
          <a:ext cx="0" cy="0"/>
          <a:chOff x="0" y="0"/>
          <a:chExt cx="0" cy="0"/>
        </a:xfrm>
      </p:grpSpPr>
      <p:grpSp>
        <p:nvGrpSpPr>
          <p:cNvPr id="1518" name="Google Shape;1518;p36"/>
          <p:cNvGrpSpPr/>
          <p:nvPr/>
        </p:nvGrpSpPr>
        <p:grpSpPr>
          <a:xfrm>
            <a:off x="-807700" y="-150494"/>
            <a:ext cx="11108498" cy="7146738"/>
            <a:chOff x="-807700" y="-150494"/>
            <a:chExt cx="11108498" cy="7146738"/>
          </a:xfrm>
        </p:grpSpPr>
        <p:sp>
          <p:nvSpPr>
            <p:cNvPr id="1519" name="Google Shape;1519;p36"/>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0" name="Google Shape;1520;p36"/>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1" name="Google Shape;1521;p36"/>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22" name="Google Shape;1522;p36"/>
          <p:cNvGrpSpPr/>
          <p:nvPr/>
        </p:nvGrpSpPr>
        <p:grpSpPr>
          <a:xfrm>
            <a:off x="-553155" y="3261630"/>
            <a:ext cx="5449161" cy="4002186"/>
            <a:chOff x="2979325" y="2745925"/>
            <a:chExt cx="461500" cy="338950"/>
          </a:xfrm>
        </p:grpSpPr>
        <p:sp>
          <p:nvSpPr>
            <p:cNvPr id="1523" name="Google Shape;1523;p36"/>
            <p:cNvSpPr/>
            <p:nvPr/>
          </p:nvSpPr>
          <p:spPr>
            <a:xfrm>
              <a:off x="3355200" y="2763750"/>
              <a:ext cx="26725" cy="26075"/>
            </a:xfrm>
            <a:custGeom>
              <a:avLst/>
              <a:gdLst/>
              <a:ahLst/>
              <a:cxnLst/>
              <a:rect l="l" t="t" r="r" b="b"/>
              <a:pathLst>
                <a:path w="1069" h="1043" extrusionOk="0">
                  <a:moveTo>
                    <a:pt x="880" y="1"/>
                  </a:moveTo>
                  <a:cubicBezTo>
                    <a:pt x="779" y="1"/>
                    <a:pt x="659" y="25"/>
                    <a:pt x="592" y="57"/>
                  </a:cubicBezTo>
                  <a:cubicBezTo>
                    <a:pt x="418" y="142"/>
                    <a:pt x="244" y="244"/>
                    <a:pt x="126" y="401"/>
                  </a:cubicBezTo>
                  <a:cubicBezTo>
                    <a:pt x="50" y="503"/>
                    <a:pt x="0" y="642"/>
                    <a:pt x="58" y="754"/>
                  </a:cubicBezTo>
                  <a:cubicBezTo>
                    <a:pt x="106" y="847"/>
                    <a:pt x="211" y="891"/>
                    <a:pt x="310" y="924"/>
                  </a:cubicBezTo>
                  <a:cubicBezTo>
                    <a:pt x="469" y="978"/>
                    <a:pt x="632" y="1024"/>
                    <a:pt x="800" y="1040"/>
                  </a:cubicBezTo>
                  <a:cubicBezTo>
                    <a:pt x="815" y="1041"/>
                    <a:pt x="830" y="1042"/>
                    <a:pt x="844" y="1042"/>
                  </a:cubicBezTo>
                  <a:cubicBezTo>
                    <a:pt x="881" y="1042"/>
                    <a:pt x="918" y="1036"/>
                    <a:pt x="947" y="1013"/>
                  </a:cubicBezTo>
                  <a:cubicBezTo>
                    <a:pt x="994" y="976"/>
                    <a:pt x="1002" y="908"/>
                    <a:pt x="1006" y="848"/>
                  </a:cubicBezTo>
                  <a:cubicBezTo>
                    <a:pt x="1021" y="630"/>
                    <a:pt x="1035" y="412"/>
                    <a:pt x="1049" y="192"/>
                  </a:cubicBezTo>
                  <a:cubicBezTo>
                    <a:pt x="1053" y="153"/>
                    <a:pt x="1069" y="97"/>
                    <a:pt x="1053" y="59"/>
                  </a:cubicBezTo>
                  <a:cubicBezTo>
                    <a:pt x="1034" y="17"/>
                    <a:pt x="964" y="1"/>
                    <a:pt x="880" y="1"/>
                  </a:cubicBezTo>
                  <a:close/>
                </a:path>
              </a:pathLst>
            </a:custGeom>
            <a:solidFill>
              <a:srgbClr val="845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4" name="Google Shape;1524;p36"/>
            <p:cNvSpPr/>
            <p:nvPr/>
          </p:nvSpPr>
          <p:spPr>
            <a:xfrm>
              <a:off x="3375800" y="2770850"/>
              <a:ext cx="2025" cy="14750"/>
            </a:xfrm>
            <a:custGeom>
              <a:avLst/>
              <a:gdLst/>
              <a:ahLst/>
              <a:cxnLst/>
              <a:rect l="l" t="t" r="r" b="b"/>
              <a:pathLst>
                <a:path w="81" h="590" extrusionOk="0">
                  <a:moveTo>
                    <a:pt x="71" y="1"/>
                  </a:moveTo>
                  <a:cubicBezTo>
                    <a:pt x="67" y="1"/>
                    <a:pt x="62" y="3"/>
                    <a:pt x="61" y="8"/>
                  </a:cubicBezTo>
                  <a:cubicBezTo>
                    <a:pt x="29" y="98"/>
                    <a:pt x="14" y="195"/>
                    <a:pt x="8" y="290"/>
                  </a:cubicBezTo>
                  <a:cubicBezTo>
                    <a:pt x="2" y="384"/>
                    <a:pt x="1" y="483"/>
                    <a:pt x="13" y="577"/>
                  </a:cubicBezTo>
                  <a:cubicBezTo>
                    <a:pt x="15" y="585"/>
                    <a:pt x="22" y="589"/>
                    <a:pt x="29" y="589"/>
                  </a:cubicBezTo>
                  <a:cubicBezTo>
                    <a:pt x="37" y="589"/>
                    <a:pt x="46" y="583"/>
                    <a:pt x="46" y="573"/>
                  </a:cubicBezTo>
                  <a:cubicBezTo>
                    <a:pt x="44" y="479"/>
                    <a:pt x="39" y="384"/>
                    <a:pt x="46" y="290"/>
                  </a:cubicBezTo>
                  <a:cubicBezTo>
                    <a:pt x="54" y="197"/>
                    <a:pt x="70" y="103"/>
                    <a:pt x="80" y="11"/>
                  </a:cubicBezTo>
                  <a:cubicBezTo>
                    <a:pt x="81" y="4"/>
                    <a:pt x="76" y="1"/>
                    <a:pt x="71"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5" name="Google Shape;1525;p36"/>
            <p:cNvSpPr/>
            <p:nvPr/>
          </p:nvSpPr>
          <p:spPr>
            <a:xfrm>
              <a:off x="3371700" y="2773475"/>
              <a:ext cx="1150" cy="10700"/>
            </a:xfrm>
            <a:custGeom>
              <a:avLst/>
              <a:gdLst/>
              <a:ahLst/>
              <a:cxnLst/>
              <a:rect l="l" t="t" r="r" b="b"/>
              <a:pathLst>
                <a:path w="46" h="428" extrusionOk="0">
                  <a:moveTo>
                    <a:pt x="14" y="0"/>
                  </a:moveTo>
                  <a:cubicBezTo>
                    <a:pt x="13" y="0"/>
                    <a:pt x="11" y="1"/>
                    <a:pt x="11" y="3"/>
                  </a:cubicBezTo>
                  <a:cubicBezTo>
                    <a:pt x="3" y="15"/>
                    <a:pt x="5" y="30"/>
                    <a:pt x="3" y="45"/>
                  </a:cubicBezTo>
                  <a:cubicBezTo>
                    <a:pt x="2" y="63"/>
                    <a:pt x="2" y="83"/>
                    <a:pt x="1" y="102"/>
                  </a:cubicBezTo>
                  <a:cubicBezTo>
                    <a:pt x="0" y="139"/>
                    <a:pt x="1" y="174"/>
                    <a:pt x="2" y="212"/>
                  </a:cubicBezTo>
                  <a:cubicBezTo>
                    <a:pt x="3" y="249"/>
                    <a:pt x="6" y="285"/>
                    <a:pt x="9" y="321"/>
                  </a:cubicBezTo>
                  <a:cubicBezTo>
                    <a:pt x="11" y="339"/>
                    <a:pt x="12" y="358"/>
                    <a:pt x="13" y="378"/>
                  </a:cubicBezTo>
                  <a:cubicBezTo>
                    <a:pt x="14" y="394"/>
                    <a:pt x="13" y="410"/>
                    <a:pt x="22" y="423"/>
                  </a:cubicBezTo>
                  <a:cubicBezTo>
                    <a:pt x="24" y="426"/>
                    <a:pt x="27" y="428"/>
                    <a:pt x="30" y="428"/>
                  </a:cubicBezTo>
                  <a:cubicBezTo>
                    <a:pt x="34" y="428"/>
                    <a:pt x="38" y="425"/>
                    <a:pt x="39" y="421"/>
                  </a:cubicBezTo>
                  <a:cubicBezTo>
                    <a:pt x="46" y="405"/>
                    <a:pt x="40" y="386"/>
                    <a:pt x="39" y="370"/>
                  </a:cubicBezTo>
                  <a:cubicBezTo>
                    <a:pt x="38" y="352"/>
                    <a:pt x="37" y="333"/>
                    <a:pt x="35" y="312"/>
                  </a:cubicBezTo>
                  <a:cubicBezTo>
                    <a:pt x="33" y="278"/>
                    <a:pt x="32" y="242"/>
                    <a:pt x="30" y="208"/>
                  </a:cubicBezTo>
                  <a:cubicBezTo>
                    <a:pt x="29" y="172"/>
                    <a:pt x="29" y="137"/>
                    <a:pt x="27" y="102"/>
                  </a:cubicBezTo>
                  <a:cubicBezTo>
                    <a:pt x="24" y="83"/>
                    <a:pt x="24" y="63"/>
                    <a:pt x="23" y="45"/>
                  </a:cubicBezTo>
                  <a:cubicBezTo>
                    <a:pt x="23" y="30"/>
                    <a:pt x="24" y="15"/>
                    <a:pt x="18" y="3"/>
                  </a:cubicBezTo>
                  <a:cubicBezTo>
                    <a:pt x="18" y="1"/>
                    <a:pt x="16" y="0"/>
                    <a:pt x="1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6" name="Google Shape;1526;p36"/>
            <p:cNvSpPr/>
            <p:nvPr/>
          </p:nvSpPr>
          <p:spPr>
            <a:xfrm>
              <a:off x="3277675" y="2799800"/>
              <a:ext cx="148175" cy="180475"/>
            </a:xfrm>
            <a:custGeom>
              <a:avLst/>
              <a:gdLst/>
              <a:ahLst/>
              <a:cxnLst/>
              <a:rect l="l" t="t" r="r" b="b"/>
              <a:pathLst>
                <a:path w="5927" h="7219" extrusionOk="0">
                  <a:moveTo>
                    <a:pt x="5838" y="1"/>
                  </a:moveTo>
                  <a:cubicBezTo>
                    <a:pt x="5835" y="1"/>
                    <a:pt x="5832" y="3"/>
                    <a:pt x="5833" y="6"/>
                  </a:cubicBezTo>
                  <a:cubicBezTo>
                    <a:pt x="5837" y="15"/>
                    <a:pt x="5837" y="23"/>
                    <a:pt x="5839" y="32"/>
                  </a:cubicBezTo>
                  <a:cubicBezTo>
                    <a:pt x="5832" y="27"/>
                    <a:pt x="5824" y="25"/>
                    <a:pt x="5817" y="25"/>
                  </a:cubicBezTo>
                  <a:cubicBezTo>
                    <a:pt x="5801" y="25"/>
                    <a:pt x="5786" y="34"/>
                    <a:pt x="5777" y="47"/>
                  </a:cubicBezTo>
                  <a:cubicBezTo>
                    <a:pt x="5391" y="154"/>
                    <a:pt x="5014" y="287"/>
                    <a:pt x="4648" y="451"/>
                  </a:cubicBezTo>
                  <a:cubicBezTo>
                    <a:pt x="4267" y="622"/>
                    <a:pt x="3897" y="818"/>
                    <a:pt x="3544" y="1039"/>
                  </a:cubicBezTo>
                  <a:cubicBezTo>
                    <a:pt x="2829" y="1481"/>
                    <a:pt x="2170" y="2006"/>
                    <a:pt x="1557" y="2581"/>
                  </a:cubicBezTo>
                  <a:cubicBezTo>
                    <a:pt x="1251" y="2869"/>
                    <a:pt x="955" y="3172"/>
                    <a:pt x="673" y="3483"/>
                  </a:cubicBezTo>
                  <a:cubicBezTo>
                    <a:pt x="399" y="3787"/>
                    <a:pt x="128" y="4130"/>
                    <a:pt x="61" y="4546"/>
                  </a:cubicBezTo>
                  <a:cubicBezTo>
                    <a:pt x="0" y="4933"/>
                    <a:pt x="143" y="5318"/>
                    <a:pt x="378" y="5624"/>
                  </a:cubicBezTo>
                  <a:cubicBezTo>
                    <a:pt x="637" y="5957"/>
                    <a:pt x="999" y="6181"/>
                    <a:pt x="1385" y="6340"/>
                  </a:cubicBezTo>
                  <a:cubicBezTo>
                    <a:pt x="1811" y="6514"/>
                    <a:pt x="2264" y="6618"/>
                    <a:pt x="2707" y="6737"/>
                  </a:cubicBezTo>
                  <a:cubicBezTo>
                    <a:pt x="3198" y="6867"/>
                    <a:pt x="3688" y="6995"/>
                    <a:pt x="4178" y="7124"/>
                  </a:cubicBezTo>
                  <a:cubicBezTo>
                    <a:pt x="4298" y="7156"/>
                    <a:pt x="4416" y="7186"/>
                    <a:pt x="4535" y="7218"/>
                  </a:cubicBezTo>
                  <a:cubicBezTo>
                    <a:pt x="4536" y="7218"/>
                    <a:pt x="4537" y="7219"/>
                    <a:pt x="4539" y="7219"/>
                  </a:cubicBezTo>
                  <a:cubicBezTo>
                    <a:pt x="4547" y="7219"/>
                    <a:pt x="4555" y="7211"/>
                    <a:pt x="4555" y="7204"/>
                  </a:cubicBezTo>
                  <a:cubicBezTo>
                    <a:pt x="4526" y="6605"/>
                    <a:pt x="4497" y="6003"/>
                    <a:pt x="4503" y="5402"/>
                  </a:cubicBezTo>
                  <a:cubicBezTo>
                    <a:pt x="4508" y="4801"/>
                    <a:pt x="4547" y="4197"/>
                    <a:pt x="4653" y="3604"/>
                  </a:cubicBezTo>
                  <a:cubicBezTo>
                    <a:pt x="4691" y="3392"/>
                    <a:pt x="4738" y="3183"/>
                    <a:pt x="4792" y="2977"/>
                  </a:cubicBezTo>
                  <a:lnTo>
                    <a:pt x="4794" y="2975"/>
                  </a:lnTo>
                  <a:cubicBezTo>
                    <a:pt x="4834" y="2877"/>
                    <a:pt x="4861" y="2776"/>
                    <a:pt x="4893" y="2675"/>
                  </a:cubicBezTo>
                  <a:cubicBezTo>
                    <a:pt x="4925" y="2575"/>
                    <a:pt x="4958" y="2475"/>
                    <a:pt x="4993" y="2377"/>
                  </a:cubicBezTo>
                  <a:cubicBezTo>
                    <a:pt x="5062" y="2177"/>
                    <a:pt x="5137" y="1981"/>
                    <a:pt x="5218" y="1788"/>
                  </a:cubicBezTo>
                  <a:cubicBezTo>
                    <a:pt x="5301" y="1592"/>
                    <a:pt x="5389" y="1396"/>
                    <a:pt x="5483" y="1204"/>
                  </a:cubicBezTo>
                  <a:cubicBezTo>
                    <a:pt x="5575" y="1017"/>
                    <a:pt x="5681" y="837"/>
                    <a:pt x="5770" y="648"/>
                  </a:cubicBezTo>
                  <a:cubicBezTo>
                    <a:pt x="5859" y="450"/>
                    <a:pt x="5927" y="218"/>
                    <a:pt x="5843" y="4"/>
                  </a:cubicBezTo>
                  <a:cubicBezTo>
                    <a:pt x="5842" y="2"/>
                    <a:pt x="5840" y="1"/>
                    <a:pt x="5838" y="1"/>
                  </a:cubicBezTo>
                  <a:close/>
                </a:path>
              </a:pathLst>
            </a:custGeom>
            <a:solidFill>
              <a:srgbClr val="845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7" name="Google Shape;1527;p36"/>
            <p:cNvSpPr/>
            <p:nvPr/>
          </p:nvSpPr>
          <p:spPr>
            <a:xfrm>
              <a:off x="3377825" y="2846400"/>
              <a:ext cx="16925" cy="103400"/>
            </a:xfrm>
            <a:custGeom>
              <a:avLst/>
              <a:gdLst/>
              <a:ahLst/>
              <a:cxnLst/>
              <a:rect l="l" t="t" r="r" b="b"/>
              <a:pathLst>
                <a:path w="677" h="4136" extrusionOk="0">
                  <a:moveTo>
                    <a:pt x="652" y="0"/>
                  </a:moveTo>
                  <a:cubicBezTo>
                    <a:pt x="644" y="0"/>
                    <a:pt x="635" y="5"/>
                    <a:pt x="632" y="15"/>
                  </a:cubicBezTo>
                  <a:cubicBezTo>
                    <a:pt x="541" y="271"/>
                    <a:pt x="484" y="544"/>
                    <a:pt x="424" y="806"/>
                  </a:cubicBezTo>
                  <a:cubicBezTo>
                    <a:pt x="361" y="1071"/>
                    <a:pt x="305" y="1337"/>
                    <a:pt x="256" y="1607"/>
                  </a:cubicBezTo>
                  <a:cubicBezTo>
                    <a:pt x="159" y="2138"/>
                    <a:pt x="88" y="2672"/>
                    <a:pt x="45" y="3209"/>
                  </a:cubicBezTo>
                  <a:cubicBezTo>
                    <a:pt x="20" y="3515"/>
                    <a:pt x="7" y="3819"/>
                    <a:pt x="0" y="4125"/>
                  </a:cubicBezTo>
                  <a:cubicBezTo>
                    <a:pt x="0" y="4132"/>
                    <a:pt x="6" y="4135"/>
                    <a:pt x="11" y="4135"/>
                  </a:cubicBezTo>
                  <a:cubicBezTo>
                    <a:pt x="17" y="4135"/>
                    <a:pt x="22" y="4132"/>
                    <a:pt x="22" y="4125"/>
                  </a:cubicBezTo>
                  <a:cubicBezTo>
                    <a:pt x="66" y="3045"/>
                    <a:pt x="202" y="1969"/>
                    <a:pt x="445" y="916"/>
                  </a:cubicBezTo>
                  <a:cubicBezTo>
                    <a:pt x="478" y="772"/>
                    <a:pt x="514" y="627"/>
                    <a:pt x="551" y="482"/>
                  </a:cubicBezTo>
                  <a:cubicBezTo>
                    <a:pt x="590" y="332"/>
                    <a:pt x="638" y="180"/>
                    <a:pt x="673" y="27"/>
                  </a:cubicBezTo>
                  <a:cubicBezTo>
                    <a:pt x="676" y="10"/>
                    <a:pt x="664" y="0"/>
                    <a:pt x="652"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8" name="Google Shape;1528;p36"/>
            <p:cNvSpPr/>
            <p:nvPr/>
          </p:nvSpPr>
          <p:spPr>
            <a:xfrm>
              <a:off x="3367475" y="2874075"/>
              <a:ext cx="6925" cy="43100"/>
            </a:xfrm>
            <a:custGeom>
              <a:avLst/>
              <a:gdLst/>
              <a:ahLst/>
              <a:cxnLst/>
              <a:rect l="l" t="t" r="r" b="b"/>
              <a:pathLst>
                <a:path w="277" h="1724" extrusionOk="0">
                  <a:moveTo>
                    <a:pt x="260" y="0"/>
                  </a:moveTo>
                  <a:cubicBezTo>
                    <a:pt x="253" y="0"/>
                    <a:pt x="246" y="4"/>
                    <a:pt x="243" y="12"/>
                  </a:cubicBezTo>
                  <a:cubicBezTo>
                    <a:pt x="201" y="149"/>
                    <a:pt x="181" y="292"/>
                    <a:pt x="156" y="432"/>
                  </a:cubicBezTo>
                  <a:cubicBezTo>
                    <a:pt x="133" y="572"/>
                    <a:pt x="111" y="711"/>
                    <a:pt x="92" y="850"/>
                  </a:cubicBezTo>
                  <a:cubicBezTo>
                    <a:pt x="74" y="992"/>
                    <a:pt x="56" y="1135"/>
                    <a:pt x="42" y="1276"/>
                  </a:cubicBezTo>
                  <a:cubicBezTo>
                    <a:pt x="27" y="1419"/>
                    <a:pt x="0" y="1573"/>
                    <a:pt x="10" y="1716"/>
                  </a:cubicBezTo>
                  <a:cubicBezTo>
                    <a:pt x="10" y="1721"/>
                    <a:pt x="14" y="1724"/>
                    <a:pt x="18" y="1724"/>
                  </a:cubicBezTo>
                  <a:cubicBezTo>
                    <a:pt x="21" y="1724"/>
                    <a:pt x="24" y="1722"/>
                    <a:pt x="26" y="1719"/>
                  </a:cubicBezTo>
                  <a:cubicBezTo>
                    <a:pt x="58" y="1589"/>
                    <a:pt x="60" y="1448"/>
                    <a:pt x="76" y="1315"/>
                  </a:cubicBezTo>
                  <a:cubicBezTo>
                    <a:pt x="95" y="1162"/>
                    <a:pt x="116" y="1009"/>
                    <a:pt x="138" y="857"/>
                  </a:cubicBezTo>
                  <a:cubicBezTo>
                    <a:pt x="160" y="715"/>
                    <a:pt x="181" y="574"/>
                    <a:pt x="206" y="432"/>
                  </a:cubicBezTo>
                  <a:cubicBezTo>
                    <a:pt x="230" y="294"/>
                    <a:pt x="261" y="156"/>
                    <a:pt x="275" y="16"/>
                  </a:cubicBezTo>
                  <a:cubicBezTo>
                    <a:pt x="276" y="6"/>
                    <a:pt x="268" y="0"/>
                    <a:pt x="260"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9" name="Google Shape;1529;p36"/>
            <p:cNvSpPr/>
            <p:nvPr/>
          </p:nvSpPr>
          <p:spPr>
            <a:xfrm>
              <a:off x="3309150" y="2909275"/>
              <a:ext cx="2775" cy="34325"/>
            </a:xfrm>
            <a:custGeom>
              <a:avLst/>
              <a:gdLst/>
              <a:ahLst/>
              <a:cxnLst/>
              <a:rect l="l" t="t" r="r" b="b"/>
              <a:pathLst>
                <a:path w="111" h="1373" extrusionOk="0">
                  <a:moveTo>
                    <a:pt x="94" y="1"/>
                  </a:moveTo>
                  <a:cubicBezTo>
                    <a:pt x="88" y="1"/>
                    <a:pt x="82" y="4"/>
                    <a:pt x="80" y="11"/>
                  </a:cubicBezTo>
                  <a:cubicBezTo>
                    <a:pt x="48" y="115"/>
                    <a:pt x="42" y="228"/>
                    <a:pt x="33" y="337"/>
                  </a:cubicBezTo>
                  <a:cubicBezTo>
                    <a:pt x="22" y="447"/>
                    <a:pt x="15" y="560"/>
                    <a:pt x="11" y="672"/>
                  </a:cubicBezTo>
                  <a:cubicBezTo>
                    <a:pt x="1" y="900"/>
                    <a:pt x="9" y="1129"/>
                    <a:pt x="26" y="1356"/>
                  </a:cubicBezTo>
                  <a:cubicBezTo>
                    <a:pt x="27" y="1367"/>
                    <a:pt x="36" y="1372"/>
                    <a:pt x="44" y="1372"/>
                  </a:cubicBezTo>
                  <a:cubicBezTo>
                    <a:pt x="52" y="1372"/>
                    <a:pt x="60" y="1367"/>
                    <a:pt x="59" y="1356"/>
                  </a:cubicBezTo>
                  <a:cubicBezTo>
                    <a:pt x="47" y="1133"/>
                    <a:pt x="46" y="908"/>
                    <a:pt x="54" y="684"/>
                  </a:cubicBezTo>
                  <a:cubicBezTo>
                    <a:pt x="58" y="577"/>
                    <a:pt x="65" y="469"/>
                    <a:pt x="74" y="361"/>
                  </a:cubicBezTo>
                  <a:cubicBezTo>
                    <a:pt x="85" y="248"/>
                    <a:pt x="110" y="131"/>
                    <a:pt x="109" y="15"/>
                  </a:cubicBezTo>
                  <a:cubicBezTo>
                    <a:pt x="109" y="6"/>
                    <a:pt x="102" y="1"/>
                    <a:pt x="94"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0" name="Google Shape;1530;p36"/>
            <p:cNvSpPr/>
            <p:nvPr/>
          </p:nvSpPr>
          <p:spPr>
            <a:xfrm>
              <a:off x="3321575" y="2913975"/>
              <a:ext cx="2300" cy="41150"/>
            </a:xfrm>
            <a:custGeom>
              <a:avLst/>
              <a:gdLst/>
              <a:ahLst/>
              <a:cxnLst/>
              <a:rect l="l" t="t" r="r" b="b"/>
              <a:pathLst>
                <a:path w="92" h="1646" extrusionOk="0">
                  <a:moveTo>
                    <a:pt x="64" y="0"/>
                  </a:moveTo>
                  <a:cubicBezTo>
                    <a:pt x="58" y="0"/>
                    <a:pt x="52" y="4"/>
                    <a:pt x="50" y="11"/>
                  </a:cubicBezTo>
                  <a:cubicBezTo>
                    <a:pt x="23" y="136"/>
                    <a:pt x="19" y="271"/>
                    <a:pt x="11" y="399"/>
                  </a:cubicBezTo>
                  <a:cubicBezTo>
                    <a:pt x="3" y="541"/>
                    <a:pt x="1" y="681"/>
                    <a:pt x="2" y="824"/>
                  </a:cubicBezTo>
                  <a:cubicBezTo>
                    <a:pt x="4" y="1095"/>
                    <a:pt x="27" y="1367"/>
                    <a:pt x="64" y="1636"/>
                  </a:cubicBezTo>
                  <a:cubicBezTo>
                    <a:pt x="65" y="1643"/>
                    <a:pt x="71" y="1646"/>
                    <a:pt x="76" y="1646"/>
                  </a:cubicBezTo>
                  <a:cubicBezTo>
                    <a:pt x="84" y="1646"/>
                    <a:pt x="91" y="1641"/>
                    <a:pt x="91" y="1632"/>
                  </a:cubicBezTo>
                  <a:cubicBezTo>
                    <a:pt x="56" y="1364"/>
                    <a:pt x="38" y="1094"/>
                    <a:pt x="37" y="824"/>
                  </a:cubicBezTo>
                  <a:cubicBezTo>
                    <a:pt x="37" y="691"/>
                    <a:pt x="39" y="557"/>
                    <a:pt x="47" y="425"/>
                  </a:cubicBezTo>
                  <a:cubicBezTo>
                    <a:pt x="55" y="288"/>
                    <a:pt x="77" y="151"/>
                    <a:pt x="79" y="14"/>
                  </a:cubicBezTo>
                  <a:cubicBezTo>
                    <a:pt x="79" y="5"/>
                    <a:pt x="71" y="0"/>
                    <a:pt x="6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1" name="Google Shape;1531;p36"/>
            <p:cNvSpPr/>
            <p:nvPr/>
          </p:nvSpPr>
          <p:spPr>
            <a:xfrm>
              <a:off x="3334725" y="2898575"/>
              <a:ext cx="2975" cy="32225"/>
            </a:xfrm>
            <a:custGeom>
              <a:avLst/>
              <a:gdLst/>
              <a:ahLst/>
              <a:cxnLst/>
              <a:rect l="l" t="t" r="r" b="b"/>
              <a:pathLst>
                <a:path w="119" h="1289" extrusionOk="0">
                  <a:moveTo>
                    <a:pt x="110" y="0"/>
                  </a:moveTo>
                  <a:cubicBezTo>
                    <a:pt x="107" y="0"/>
                    <a:pt x="103" y="2"/>
                    <a:pt x="102" y="6"/>
                  </a:cubicBezTo>
                  <a:cubicBezTo>
                    <a:pt x="49" y="208"/>
                    <a:pt x="32" y="421"/>
                    <a:pt x="17" y="629"/>
                  </a:cubicBezTo>
                  <a:cubicBezTo>
                    <a:pt x="1" y="845"/>
                    <a:pt x="1" y="1063"/>
                    <a:pt x="10" y="1280"/>
                  </a:cubicBezTo>
                  <a:cubicBezTo>
                    <a:pt x="10" y="1286"/>
                    <a:pt x="14" y="1288"/>
                    <a:pt x="18" y="1288"/>
                  </a:cubicBezTo>
                  <a:cubicBezTo>
                    <a:pt x="22" y="1288"/>
                    <a:pt x="26" y="1286"/>
                    <a:pt x="26" y="1280"/>
                  </a:cubicBezTo>
                  <a:cubicBezTo>
                    <a:pt x="22" y="1067"/>
                    <a:pt x="31" y="855"/>
                    <a:pt x="47" y="641"/>
                  </a:cubicBezTo>
                  <a:cubicBezTo>
                    <a:pt x="62" y="428"/>
                    <a:pt x="97" y="219"/>
                    <a:pt x="118" y="8"/>
                  </a:cubicBezTo>
                  <a:cubicBezTo>
                    <a:pt x="118" y="3"/>
                    <a:pt x="114" y="0"/>
                    <a:pt x="110"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2" name="Google Shape;1532;p36"/>
            <p:cNvSpPr/>
            <p:nvPr/>
          </p:nvSpPr>
          <p:spPr>
            <a:xfrm>
              <a:off x="2979325" y="2745925"/>
              <a:ext cx="461500" cy="338950"/>
            </a:xfrm>
            <a:custGeom>
              <a:avLst/>
              <a:gdLst/>
              <a:ahLst/>
              <a:cxnLst/>
              <a:rect l="l" t="t" r="r" b="b"/>
              <a:pathLst>
                <a:path w="18460" h="13558" extrusionOk="0">
                  <a:moveTo>
                    <a:pt x="12897" y="0"/>
                  </a:moveTo>
                  <a:cubicBezTo>
                    <a:pt x="12098" y="0"/>
                    <a:pt x="11296" y="64"/>
                    <a:pt x="10521" y="173"/>
                  </a:cubicBezTo>
                  <a:cubicBezTo>
                    <a:pt x="10040" y="241"/>
                    <a:pt x="9559" y="272"/>
                    <a:pt x="9076" y="284"/>
                  </a:cubicBezTo>
                  <a:cubicBezTo>
                    <a:pt x="8886" y="290"/>
                    <a:pt x="8698" y="293"/>
                    <a:pt x="8508" y="293"/>
                  </a:cubicBezTo>
                  <a:cubicBezTo>
                    <a:pt x="8457" y="293"/>
                    <a:pt x="8407" y="293"/>
                    <a:pt x="8356" y="293"/>
                  </a:cubicBezTo>
                  <a:cubicBezTo>
                    <a:pt x="7925" y="293"/>
                    <a:pt x="7494" y="286"/>
                    <a:pt x="7063" y="286"/>
                  </a:cubicBezTo>
                  <a:cubicBezTo>
                    <a:pt x="6265" y="286"/>
                    <a:pt x="5467" y="310"/>
                    <a:pt x="4672" y="443"/>
                  </a:cubicBezTo>
                  <a:cubicBezTo>
                    <a:pt x="3452" y="649"/>
                    <a:pt x="2231" y="855"/>
                    <a:pt x="1010" y="1060"/>
                  </a:cubicBezTo>
                  <a:cubicBezTo>
                    <a:pt x="965" y="1012"/>
                    <a:pt x="889" y="983"/>
                    <a:pt x="819" y="983"/>
                  </a:cubicBezTo>
                  <a:cubicBezTo>
                    <a:pt x="761" y="983"/>
                    <a:pt x="706" y="1002"/>
                    <a:pt x="673" y="1046"/>
                  </a:cubicBezTo>
                  <a:cubicBezTo>
                    <a:pt x="599" y="1143"/>
                    <a:pt x="591" y="1271"/>
                    <a:pt x="585" y="1392"/>
                  </a:cubicBezTo>
                  <a:cubicBezTo>
                    <a:pt x="407" y="4512"/>
                    <a:pt x="232" y="7633"/>
                    <a:pt x="57" y="10752"/>
                  </a:cubicBezTo>
                  <a:cubicBezTo>
                    <a:pt x="17" y="11488"/>
                    <a:pt x="1" y="12303"/>
                    <a:pt x="476" y="12865"/>
                  </a:cubicBezTo>
                  <a:cubicBezTo>
                    <a:pt x="1022" y="13509"/>
                    <a:pt x="1980" y="13558"/>
                    <a:pt x="2825" y="13558"/>
                  </a:cubicBezTo>
                  <a:lnTo>
                    <a:pt x="7982" y="13554"/>
                  </a:lnTo>
                  <a:cubicBezTo>
                    <a:pt x="8512" y="13554"/>
                    <a:pt x="9044" y="13553"/>
                    <a:pt x="9574" y="13548"/>
                  </a:cubicBezTo>
                  <a:cubicBezTo>
                    <a:pt x="11217" y="13536"/>
                    <a:pt x="12858" y="13486"/>
                    <a:pt x="14487" y="13289"/>
                  </a:cubicBezTo>
                  <a:cubicBezTo>
                    <a:pt x="15144" y="13212"/>
                    <a:pt x="15812" y="13104"/>
                    <a:pt x="16399" y="12801"/>
                  </a:cubicBezTo>
                  <a:cubicBezTo>
                    <a:pt x="16988" y="12500"/>
                    <a:pt x="17494" y="11969"/>
                    <a:pt x="17608" y="11318"/>
                  </a:cubicBezTo>
                  <a:cubicBezTo>
                    <a:pt x="17748" y="10535"/>
                    <a:pt x="18459" y="10319"/>
                    <a:pt x="17835" y="9828"/>
                  </a:cubicBezTo>
                  <a:cubicBezTo>
                    <a:pt x="17727" y="9743"/>
                    <a:pt x="17580" y="9648"/>
                    <a:pt x="17405" y="9547"/>
                  </a:cubicBezTo>
                  <a:cubicBezTo>
                    <a:pt x="16574" y="9068"/>
                    <a:pt x="15143" y="8467"/>
                    <a:pt x="14518" y="8264"/>
                  </a:cubicBezTo>
                  <a:cubicBezTo>
                    <a:pt x="13740" y="8009"/>
                    <a:pt x="13034" y="7530"/>
                    <a:pt x="12259" y="7265"/>
                  </a:cubicBezTo>
                  <a:cubicBezTo>
                    <a:pt x="12312" y="6900"/>
                    <a:pt x="12544" y="6588"/>
                    <a:pt x="12780" y="6306"/>
                  </a:cubicBezTo>
                  <a:cubicBezTo>
                    <a:pt x="13781" y="5118"/>
                    <a:pt x="15364" y="4525"/>
                    <a:pt x="16412" y="3379"/>
                  </a:cubicBezTo>
                  <a:cubicBezTo>
                    <a:pt x="16621" y="3150"/>
                    <a:pt x="16880" y="2968"/>
                    <a:pt x="17167" y="2848"/>
                  </a:cubicBezTo>
                  <a:cubicBezTo>
                    <a:pt x="17309" y="2789"/>
                    <a:pt x="17459" y="2744"/>
                    <a:pt x="17587" y="2659"/>
                  </a:cubicBezTo>
                  <a:cubicBezTo>
                    <a:pt x="17717" y="2574"/>
                    <a:pt x="17823" y="2434"/>
                    <a:pt x="17818" y="2280"/>
                  </a:cubicBezTo>
                  <a:cubicBezTo>
                    <a:pt x="17814" y="2152"/>
                    <a:pt x="17735" y="2035"/>
                    <a:pt x="17633" y="1957"/>
                  </a:cubicBezTo>
                  <a:cubicBezTo>
                    <a:pt x="17531" y="1877"/>
                    <a:pt x="17457" y="1784"/>
                    <a:pt x="17332" y="1750"/>
                  </a:cubicBezTo>
                  <a:cubicBezTo>
                    <a:pt x="16873" y="1630"/>
                    <a:pt x="16407" y="1540"/>
                    <a:pt x="15936" y="1479"/>
                  </a:cubicBezTo>
                  <a:cubicBezTo>
                    <a:pt x="15688" y="1447"/>
                    <a:pt x="15401" y="1403"/>
                    <a:pt x="15274" y="1186"/>
                  </a:cubicBezTo>
                  <a:cubicBezTo>
                    <a:pt x="15502" y="1096"/>
                    <a:pt x="15732" y="1005"/>
                    <a:pt x="15960" y="914"/>
                  </a:cubicBezTo>
                  <a:cubicBezTo>
                    <a:pt x="16000" y="898"/>
                    <a:pt x="16042" y="880"/>
                    <a:pt x="16064" y="842"/>
                  </a:cubicBezTo>
                  <a:cubicBezTo>
                    <a:pt x="16088" y="807"/>
                    <a:pt x="16086" y="754"/>
                    <a:pt x="16048" y="731"/>
                  </a:cubicBezTo>
                  <a:cubicBezTo>
                    <a:pt x="15659" y="484"/>
                    <a:pt x="15258" y="200"/>
                    <a:pt x="14801" y="134"/>
                  </a:cubicBezTo>
                  <a:cubicBezTo>
                    <a:pt x="14178" y="41"/>
                    <a:pt x="13539" y="0"/>
                    <a:pt x="12897" y="0"/>
                  </a:cubicBezTo>
                  <a:close/>
                </a:path>
              </a:pathLst>
            </a:custGeom>
            <a:solidFill>
              <a:srgbClr val="ACB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3" name="Google Shape;1533;p36"/>
            <p:cNvSpPr/>
            <p:nvPr/>
          </p:nvSpPr>
          <p:spPr>
            <a:xfrm>
              <a:off x="3031350" y="2765950"/>
              <a:ext cx="152975" cy="15150"/>
            </a:xfrm>
            <a:custGeom>
              <a:avLst/>
              <a:gdLst/>
              <a:ahLst/>
              <a:cxnLst/>
              <a:rect l="l" t="t" r="r" b="b"/>
              <a:pathLst>
                <a:path w="6119" h="606" extrusionOk="0">
                  <a:moveTo>
                    <a:pt x="5712" y="0"/>
                  </a:moveTo>
                  <a:cubicBezTo>
                    <a:pt x="5637" y="0"/>
                    <a:pt x="5561" y="1"/>
                    <a:pt x="5487" y="1"/>
                  </a:cubicBezTo>
                  <a:cubicBezTo>
                    <a:pt x="5443" y="1"/>
                    <a:pt x="5399" y="0"/>
                    <a:pt x="5355" y="0"/>
                  </a:cubicBezTo>
                  <a:cubicBezTo>
                    <a:pt x="5198" y="0"/>
                    <a:pt x="5042" y="3"/>
                    <a:pt x="4885" y="6"/>
                  </a:cubicBezTo>
                  <a:cubicBezTo>
                    <a:pt x="4485" y="15"/>
                    <a:pt x="4085" y="31"/>
                    <a:pt x="3685" y="57"/>
                  </a:cubicBezTo>
                  <a:cubicBezTo>
                    <a:pt x="2900" y="109"/>
                    <a:pt x="2118" y="198"/>
                    <a:pt x="1340" y="322"/>
                  </a:cubicBezTo>
                  <a:cubicBezTo>
                    <a:pt x="897" y="392"/>
                    <a:pt x="449" y="466"/>
                    <a:pt x="16" y="582"/>
                  </a:cubicBezTo>
                  <a:cubicBezTo>
                    <a:pt x="0" y="586"/>
                    <a:pt x="7" y="606"/>
                    <a:pt x="21" y="606"/>
                  </a:cubicBezTo>
                  <a:cubicBezTo>
                    <a:pt x="21" y="606"/>
                    <a:pt x="22" y="606"/>
                    <a:pt x="22" y="606"/>
                  </a:cubicBezTo>
                  <a:cubicBezTo>
                    <a:pt x="417" y="542"/>
                    <a:pt x="812" y="460"/>
                    <a:pt x="1206" y="395"/>
                  </a:cubicBezTo>
                  <a:cubicBezTo>
                    <a:pt x="1599" y="330"/>
                    <a:pt x="1994" y="274"/>
                    <a:pt x="2389" y="227"/>
                  </a:cubicBezTo>
                  <a:cubicBezTo>
                    <a:pt x="3177" y="136"/>
                    <a:pt x="3969" y="79"/>
                    <a:pt x="4761" y="62"/>
                  </a:cubicBezTo>
                  <a:cubicBezTo>
                    <a:pt x="4941" y="58"/>
                    <a:pt x="5121" y="56"/>
                    <a:pt x="5301" y="56"/>
                  </a:cubicBezTo>
                  <a:cubicBezTo>
                    <a:pt x="5338" y="56"/>
                    <a:pt x="5375" y="56"/>
                    <a:pt x="5413" y="56"/>
                  </a:cubicBezTo>
                  <a:cubicBezTo>
                    <a:pt x="5581" y="56"/>
                    <a:pt x="5751" y="65"/>
                    <a:pt x="5920" y="65"/>
                  </a:cubicBezTo>
                  <a:cubicBezTo>
                    <a:pt x="5976" y="65"/>
                    <a:pt x="6033" y="64"/>
                    <a:pt x="6089" y="62"/>
                  </a:cubicBezTo>
                  <a:cubicBezTo>
                    <a:pt x="6118" y="59"/>
                    <a:pt x="6117" y="18"/>
                    <a:pt x="6087" y="16"/>
                  </a:cubicBezTo>
                  <a:cubicBezTo>
                    <a:pt x="5964" y="3"/>
                    <a:pt x="5838" y="0"/>
                    <a:pt x="5712"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4" name="Google Shape;1534;p36"/>
            <p:cNvSpPr/>
            <p:nvPr/>
          </p:nvSpPr>
          <p:spPr>
            <a:xfrm>
              <a:off x="3091975" y="2776225"/>
              <a:ext cx="55375" cy="3300"/>
            </a:xfrm>
            <a:custGeom>
              <a:avLst/>
              <a:gdLst/>
              <a:ahLst/>
              <a:cxnLst/>
              <a:rect l="l" t="t" r="r" b="b"/>
              <a:pathLst>
                <a:path w="2215" h="132" extrusionOk="0">
                  <a:moveTo>
                    <a:pt x="2096" y="0"/>
                  </a:moveTo>
                  <a:cubicBezTo>
                    <a:pt x="2041" y="0"/>
                    <a:pt x="1983" y="10"/>
                    <a:pt x="1934" y="11"/>
                  </a:cubicBezTo>
                  <a:cubicBezTo>
                    <a:pt x="1846" y="15"/>
                    <a:pt x="1756" y="19"/>
                    <a:pt x="1666" y="21"/>
                  </a:cubicBezTo>
                  <a:cubicBezTo>
                    <a:pt x="1483" y="27"/>
                    <a:pt x="1300" y="37"/>
                    <a:pt x="1117" y="45"/>
                  </a:cubicBezTo>
                  <a:cubicBezTo>
                    <a:pt x="751" y="62"/>
                    <a:pt x="387" y="79"/>
                    <a:pt x="21" y="99"/>
                  </a:cubicBezTo>
                  <a:cubicBezTo>
                    <a:pt x="1" y="101"/>
                    <a:pt x="1" y="131"/>
                    <a:pt x="21" y="131"/>
                  </a:cubicBezTo>
                  <a:cubicBezTo>
                    <a:pt x="390" y="123"/>
                    <a:pt x="760" y="114"/>
                    <a:pt x="1131" y="104"/>
                  </a:cubicBezTo>
                  <a:cubicBezTo>
                    <a:pt x="1313" y="98"/>
                    <a:pt x="1497" y="94"/>
                    <a:pt x="1679" y="88"/>
                  </a:cubicBezTo>
                  <a:cubicBezTo>
                    <a:pt x="1774" y="84"/>
                    <a:pt x="1867" y="79"/>
                    <a:pt x="1960" y="77"/>
                  </a:cubicBezTo>
                  <a:cubicBezTo>
                    <a:pt x="1970" y="77"/>
                    <a:pt x="1979" y="77"/>
                    <a:pt x="1989" y="77"/>
                  </a:cubicBezTo>
                  <a:cubicBezTo>
                    <a:pt x="2010" y="77"/>
                    <a:pt x="2032" y="77"/>
                    <a:pt x="2053" y="77"/>
                  </a:cubicBezTo>
                  <a:cubicBezTo>
                    <a:pt x="2105" y="77"/>
                    <a:pt x="2157" y="74"/>
                    <a:pt x="2199" y="52"/>
                  </a:cubicBezTo>
                  <a:cubicBezTo>
                    <a:pt x="2214" y="42"/>
                    <a:pt x="2208" y="22"/>
                    <a:pt x="2194" y="17"/>
                  </a:cubicBezTo>
                  <a:cubicBezTo>
                    <a:pt x="2165" y="4"/>
                    <a:pt x="2131" y="0"/>
                    <a:pt x="2096"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5" name="Google Shape;1535;p36"/>
            <p:cNvSpPr/>
            <p:nvPr/>
          </p:nvSpPr>
          <p:spPr>
            <a:xfrm>
              <a:off x="3276275" y="2757875"/>
              <a:ext cx="62950" cy="5125"/>
            </a:xfrm>
            <a:custGeom>
              <a:avLst/>
              <a:gdLst/>
              <a:ahLst/>
              <a:cxnLst/>
              <a:rect l="l" t="t" r="r" b="b"/>
              <a:pathLst>
                <a:path w="2518" h="205" extrusionOk="0">
                  <a:moveTo>
                    <a:pt x="58" y="0"/>
                  </a:moveTo>
                  <a:cubicBezTo>
                    <a:pt x="43" y="0"/>
                    <a:pt x="28" y="0"/>
                    <a:pt x="13" y="0"/>
                  </a:cubicBezTo>
                  <a:cubicBezTo>
                    <a:pt x="0" y="0"/>
                    <a:pt x="0" y="18"/>
                    <a:pt x="13" y="21"/>
                  </a:cubicBezTo>
                  <a:cubicBezTo>
                    <a:pt x="425" y="39"/>
                    <a:pt x="837" y="61"/>
                    <a:pt x="1249" y="92"/>
                  </a:cubicBezTo>
                  <a:cubicBezTo>
                    <a:pt x="1660" y="122"/>
                    <a:pt x="2069" y="167"/>
                    <a:pt x="2481" y="204"/>
                  </a:cubicBezTo>
                  <a:cubicBezTo>
                    <a:pt x="2482" y="204"/>
                    <a:pt x="2482" y="204"/>
                    <a:pt x="2483" y="204"/>
                  </a:cubicBezTo>
                  <a:cubicBezTo>
                    <a:pt x="2510" y="204"/>
                    <a:pt x="2518" y="154"/>
                    <a:pt x="2487" y="150"/>
                  </a:cubicBezTo>
                  <a:cubicBezTo>
                    <a:pt x="2082" y="95"/>
                    <a:pt x="1670" y="64"/>
                    <a:pt x="1261" y="39"/>
                  </a:cubicBezTo>
                  <a:cubicBezTo>
                    <a:pt x="859" y="14"/>
                    <a:pt x="459" y="0"/>
                    <a:pt x="58"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6" name="Google Shape;1536;p36"/>
            <p:cNvSpPr/>
            <p:nvPr/>
          </p:nvSpPr>
          <p:spPr>
            <a:xfrm>
              <a:off x="3308900" y="2765875"/>
              <a:ext cx="14450" cy="2050"/>
            </a:xfrm>
            <a:custGeom>
              <a:avLst/>
              <a:gdLst/>
              <a:ahLst/>
              <a:cxnLst/>
              <a:rect l="l" t="t" r="r" b="b"/>
              <a:pathLst>
                <a:path w="578" h="82" extrusionOk="0">
                  <a:moveTo>
                    <a:pt x="23" y="1"/>
                  </a:moveTo>
                  <a:cubicBezTo>
                    <a:pt x="7" y="1"/>
                    <a:pt x="0" y="26"/>
                    <a:pt x="17" y="31"/>
                  </a:cubicBezTo>
                  <a:cubicBezTo>
                    <a:pt x="106" y="53"/>
                    <a:pt x="197" y="68"/>
                    <a:pt x="288" y="75"/>
                  </a:cubicBezTo>
                  <a:cubicBezTo>
                    <a:pt x="335" y="79"/>
                    <a:pt x="380" y="82"/>
                    <a:pt x="426" y="82"/>
                  </a:cubicBezTo>
                  <a:cubicBezTo>
                    <a:pt x="437" y="82"/>
                    <a:pt x="447" y="82"/>
                    <a:pt x="458" y="82"/>
                  </a:cubicBezTo>
                  <a:cubicBezTo>
                    <a:pt x="494" y="82"/>
                    <a:pt x="529" y="80"/>
                    <a:pt x="563" y="70"/>
                  </a:cubicBezTo>
                  <a:cubicBezTo>
                    <a:pt x="575" y="65"/>
                    <a:pt x="578" y="42"/>
                    <a:pt x="563" y="41"/>
                  </a:cubicBezTo>
                  <a:cubicBezTo>
                    <a:pt x="547" y="39"/>
                    <a:pt x="530" y="38"/>
                    <a:pt x="513" y="38"/>
                  </a:cubicBezTo>
                  <a:cubicBezTo>
                    <a:pt x="488" y="38"/>
                    <a:pt x="462" y="40"/>
                    <a:pt x="438" y="41"/>
                  </a:cubicBezTo>
                  <a:cubicBezTo>
                    <a:pt x="426" y="42"/>
                    <a:pt x="414" y="42"/>
                    <a:pt x="403" y="42"/>
                  </a:cubicBezTo>
                  <a:cubicBezTo>
                    <a:pt x="368" y="42"/>
                    <a:pt x="334" y="40"/>
                    <a:pt x="300" y="38"/>
                  </a:cubicBezTo>
                  <a:cubicBezTo>
                    <a:pt x="207" y="33"/>
                    <a:pt x="116" y="20"/>
                    <a:pt x="26" y="1"/>
                  </a:cubicBezTo>
                  <a:cubicBezTo>
                    <a:pt x="25" y="1"/>
                    <a:pt x="24" y="1"/>
                    <a:pt x="23"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7" name="Google Shape;1537;p36"/>
            <p:cNvSpPr/>
            <p:nvPr/>
          </p:nvSpPr>
          <p:spPr>
            <a:xfrm>
              <a:off x="3290100" y="2810975"/>
              <a:ext cx="100150" cy="74575"/>
            </a:xfrm>
            <a:custGeom>
              <a:avLst/>
              <a:gdLst/>
              <a:ahLst/>
              <a:cxnLst/>
              <a:rect l="l" t="t" r="r" b="b"/>
              <a:pathLst>
                <a:path w="4006" h="2983" extrusionOk="0">
                  <a:moveTo>
                    <a:pt x="3991" y="0"/>
                  </a:moveTo>
                  <a:cubicBezTo>
                    <a:pt x="3990" y="0"/>
                    <a:pt x="3989" y="1"/>
                    <a:pt x="3988" y="1"/>
                  </a:cubicBezTo>
                  <a:cubicBezTo>
                    <a:pt x="3843" y="57"/>
                    <a:pt x="3712" y="163"/>
                    <a:pt x="3583" y="248"/>
                  </a:cubicBezTo>
                  <a:cubicBezTo>
                    <a:pt x="3449" y="337"/>
                    <a:pt x="3315" y="427"/>
                    <a:pt x="3182" y="519"/>
                  </a:cubicBezTo>
                  <a:cubicBezTo>
                    <a:pt x="2914" y="702"/>
                    <a:pt x="2645" y="890"/>
                    <a:pt x="2381" y="1082"/>
                  </a:cubicBezTo>
                  <a:cubicBezTo>
                    <a:pt x="1864" y="1458"/>
                    <a:pt x="1357" y="1845"/>
                    <a:pt x="862" y="2248"/>
                  </a:cubicBezTo>
                  <a:cubicBezTo>
                    <a:pt x="574" y="2482"/>
                    <a:pt x="291" y="2721"/>
                    <a:pt x="10" y="2962"/>
                  </a:cubicBezTo>
                  <a:cubicBezTo>
                    <a:pt x="0" y="2971"/>
                    <a:pt x="9" y="2983"/>
                    <a:pt x="20" y="2983"/>
                  </a:cubicBezTo>
                  <a:cubicBezTo>
                    <a:pt x="22" y="2983"/>
                    <a:pt x="25" y="2982"/>
                    <a:pt x="28" y="2980"/>
                  </a:cubicBezTo>
                  <a:cubicBezTo>
                    <a:pt x="1018" y="2146"/>
                    <a:pt x="2050" y="1359"/>
                    <a:pt x="3118" y="625"/>
                  </a:cubicBezTo>
                  <a:cubicBezTo>
                    <a:pt x="3264" y="524"/>
                    <a:pt x="3410" y="424"/>
                    <a:pt x="3558" y="326"/>
                  </a:cubicBezTo>
                  <a:cubicBezTo>
                    <a:pt x="3632" y="277"/>
                    <a:pt x="3705" y="228"/>
                    <a:pt x="3780" y="179"/>
                  </a:cubicBezTo>
                  <a:cubicBezTo>
                    <a:pt x="3855" y="129"/>
                    <a:pt x="3934" y="84"/>
                    <a:pt x="3997" y="20"/>
                  </a:cubicBezTo>
                  <a:cubicBezTo>
                    <a:pt x="4006" y="12"/>
                    <a:pt x="4000" y="0"/>
                    <a:pt x="3991"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8" name="Google Shape;1538;p36"/>
            <p:cNvSpPr/>
            <p:nvPr/>
          </p:nvSpPr>
          <p:spPr>
            <a:xfrm>
              <a:off x="3336300" y="2816150"/>
              <a:ext cx="28275" cy="16250"/>
            </a:xfrm>
            <a:custGeom>
              <a:avLst/>
              <a:gdLst/>
              <a:ahLst/>
              <a:cxnLst/>
              <a:rect l="l" t="t" r="r" b="b"/>
              <a:pathLst>
                <a:path w="1131" h="650" extrusionOk="0">
                  <a:moveTo>
                    <a:pt x="1115" y="0"/>
                  </a:moveTo>
                  <a:cubicBezTo>
                    <a:pt x="1114" y="0"/>
                    <a:pt x="1113" y="1"/>
                    <a:pt x="1112" y="1"/>
                  </a:cubicBezTo>
                  <a:cubicBezTo>
                    <a:pt x="1013" y="29"/>
                    <a:pt x="923" y="79"/>
                    <a:pt x="830" y="127"/>
                  </a:cubicBezTo>
                  <a:cubicBezTo>
                    <a:pt x="738" y="175"/>
                    <a:pt x="645" y="226"/>
                    <a:pt x="554" y="279"/>
                  </a:cubicBezTo>
                  <a:cubicBezTo>
                    <a:pt x="371" y="386"/>
                    <a:pt x="190" y="498"/>
                    <a:pt x="15" y="619"/>
                  </a:cubicBezTo>
                  <a:cubicBezTo>
                    <a:pt x="0" y="629"/>
                    <a:pt x="9" y="650"/>
                    <a:pt x="22" y="650"/>
                  </a:cubicBezTo>
                  <a:cubicBezTo>
                    <a:pt x="25" y="650"/>
                    <a:pt x="28" y="649"/>
                    <a:pt x="31" y="647"/>
                  </a:cubicBezTo>
                  <a:cubicBezTo>
                    <a:pt x="206" y="533"/>
                    <a:pt x="385" y="424"/>
                    <a:pt x="569" y="322"/>
                  </a:cubicBezTo>
                  <a:cubicBezTo>
                    <a:pt x="658" y="273"/>
                    <a:pt x="748" y="224"/>
                    <a:pt x="838" y="178"/>
                  </a:cubicBezTo>
                  <a:cubicBezTo>
                    <a:pt x="933" y="127"/>
                    <a:pt x="1034" y="85"/>
                    <a:pt x="1122" y="22"/>
                  </a:cubicBezTo>
                  <a:cubicBezTo>
                    <a:pt x="1131" y="16"/>
                    <a:pt x="1126" y="0"/>
                    <a:pt x="1115"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9" name="Google Shape;1539;p36"/>
            <p:cNvSpPr/>
            <p:nvPr/>
          </p:nvSpPr>
          <p:spPr>
            <a:xfrm>
              <a:off x="3276500" y="2950625"/>
              <a:ext cx="115700" cy="53800"/>
            </a:xfrm>
            <a:custGeom>
              <a:avLst/>
              <a:gdLst/>
              <a:ahLst/>
              <a:cxnLst/>
              <a:rect l="l" t="t" r="r" b="b"/>
              <a:pathLst>
                <a:path w="4628" h="2152" extrusionOk="0">
                  <a:moveTo>
                    <a:pt x="19" y="1"/>
                  </a:moveTo>
                  <a:cubicBezTo>
                    <a:pt x="5" y="1"/>
                    <a:pt x="0" y="24"/>
                    <a:pt x="16" y="30"/>
                  </a:cubicBezTo>
                  <a:cubicBezTo>
                    <a:pt x="1260" y="471"/>
                    <a:pt x="2477" y="996"/>
                    <a:pt x="3641" y="1619"/>
                  </a:cubicBezTo>
                  <a:cubicBezTo>
                    <a:pt x="3804" y="1705"/>
                    <a:pt x="3964" y="1794"/>
                    <a:pt x="4123" y="1884"/>
                  </a:cubicBezTo>
                  <a:cubicBezTo>
                    <a:pt x="4282" y="1974"/>
                    <a:pt x="4439" y="2080"/>
                    <a:pt x="4607" y="2150"/>
                  </a:cubicBezTo>
                  <a:cubicBezTo>
                    <a:pt x="4609" y="2151"/>
                    <a:pt x="4610" y="2151"/>
                    <a:pt x="4611" y="2151"/>
                  </a:cubicBezTo>
                  <a:cubicBezTo>
                    <a:pt x="4622" y="2151"/>
                    <a:pt x="4627" y="2138"/>
                    <a:pt x="4621" y="2132"/>
                  </a:cubicBezTo>
                  <a:cubicBezTo>
                    <a:pt x="4496" y="2033"/>
                    <a:pt x="4350" y="1958"/>
                    <a:pt x="4211" y="1880"/>
                  </a:cubicBezTo>
                  <a:cubicBezTo>
                    <a:pt x="4065" y="1798"/>
                    <a:pt x="3919" y="1715"/>
                    <a:pt x="3772" y="1636"/>
                  </a:cubicBezTo>
                  <a:cubicBezTo>
                    <a:pt x="3477" y="1477"/>
                    <a:pt x="3180" y="1323"/>
                    <a:pt x="2880" y="1176"/>
                  </a:cubicBezTo>
                  <a:cubicBezTo>
                    <a:pt x="2291" y="887"/>
                    <a:pt x="1691" y="621"/>
                    <a:pt x="1081" y="382"/>
                  </a:cubicBezTo>
                  <a:cubicBezTo>
                    <a:pt x="732" y="245"/>
                    <a:pt x="378" y="121"/>
                    <a:pt x="23" y="2"/>
                  </a:cubicBezTo>
                  <a:cubicBezTo>
                    <a:pt x="21" y="1"/>
                    <a:pt x="20" y="1"/>
                    <a:pt x="19"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0" name="Google Shape;1540;p36"/>
            <p:cNvSpPr/>
            <p:nvPr/>
          </p:nvSpPr>
          <p:spPr>
            <a:xfrm>
              <a:off x="3288225" y="2967500"/>
              <a:ext cx="90325" cy="43700"/>
            </a:xfrm>
            <a:custGeom>
              <a:avLst/>
              <a:gdLst/>
              <a:ahLst/>
              <a:cxnLst/>
              <a:rect l="l" t="t" r="r" b="b"/>
              <a:pathLst>
                <a:path w="3613" h="1748" extrusionOk="0">
                  <a:moveTo>
                    <a:pt x="22" y="0"/>
                  </a:moveTo>
                  <a:cubicBezTo>
                    <a:pt x="6" y="0"/>
                    <a:pt x="1" y="28"/>
                    <a:pt x="19" y="36"/>
                  </a:cubicBezTo>
                  <a:cubicBezTo>
                    <a:pt x="984" y="389"/>
                    <a:pt x="1918" y="821"/>
                    <a:pt x="2819" y="1314"/>
                  </a:cubicBezTo>
                  <a:cubicBezTo>
                    <a:pt x="3074" y="1453"/>
                    <a:pt x="3324" y="1601"/>
                    <a:pt x="3575" y="1745"/>
                  </a:cubicBezTo>
                  <a:cubicBezTo>
                    <a:pt x="3578" y="1747"/>
                    <a:pt x="3581" y="1747"/>
                    <a:pt x="3584" y="1747"/>
                  </a:cubicBezTo>
                  <a:cubicBezTo>
                    <a:pt x="3602" y="1747"/>
                    <a:pt x="3613" y="1722"/>
                    <a:pt x="3595" y="1710"/>
                  </a:cubicBezTo>
                  <a:cubicBezTo>
                    <a:pt x="2734" y="1156"/>
                    <a:pt x="1798" y="700"/>
                    <a:pt x="852" y="315"/>
                  </a:cubicBezTo>
                  <a:cubicBezTo>
                    <a:pt x="580" y="205"/>
                    <a:pt x="304" y="100"/>
                    <a:pt x="28" y="2"/>
                  </a:cubicBezTo>
                  <a:cubicBezTo>
                    <a:pt x="26" y="1"/>
                    <a:pt x="24" y="0"/>
                    <a:pt x="22"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41" name="Google Shape;1541;p36"/>
          <p:cNvGrpSpPr/>
          <p:nvPr/>
        </p:nvGrpSpPr>
        <p:grpSpPr>
          <a:xfrm>
            <a:off x="-219079" y="2933693"/>
            <a:ext cx="1297434" cy="891294"/>
            <a:chOff x="151837" y="1574012"/>
            <a:chExt cx="1136206" cy="780536"/>
          </a:xfrm>
        </p:grpSpPr>
        <p:sp>
          <p:nvSpPr>
            <p:cNvPr id="1542" name="Google Shape;1542;p36"/>
            <p:cNvSpPr/>
            <p:nvPr/>
          </p:nvSpPr>
          <p:spPr>
            <a:xfrm>
              <a:off x="151837" y="1574012"/>
              <a:ext cx="1136206" cy="780536"/>
            </a:xfrm>
            <a:custGeom>
              <a:avLst/>
              <a:gdLst/>
              <a:ahLst/>
              <a:cxnLst/>
              <a:rect l="l" t="t" r="r" b="b"/>
              <a:pathLst>
                <a:path w="25221" h="17326" extrusionOk="0">
                  <a:moveTo>
                    <a:pt x="17324" y="1"/>
                  </a:moveTo>
                  <a:cubicBezTo>
                    <a:pt x="17217" y="1"/>
                    <a:pt x="17090" y="21"/>
                    <a:pt x="16937" y="67"/>
                  </a:cubicBezTo>
                  <a:cubicBezTo>
                    <a:pt x="15811" y="407"/>
                    <a:pt x="15744" y="1389"/>
                    <a:pt x="15744" y="1389"/>
                  </a:cubicBezTo>
                  <a:cubicBezTo>
                    <a:pt x="15744" y="1389"/>
                    <a:pt x="15440" y="906"/>
                    <a:pt x="14858" y="906"/>
                  </a:cubicBezTo>
                  <a:cubicBezTo>
                    <a:pt x="14695" y="906"/>
                    <a:pt x="14511" y="944"/>
                    <a:pt x="14306" y="1040"/>
                  </a:cubicBezTo>
                  <a:cubicBezTo>
                    <a:pt x="13367" y="1478"/>
                    <a:pt x="13488" y="2313"/>
                    <a:pt x="13488" y="2313"/>
                  </a:cubicBezTo>
                  <a:cubicBezTo>
                    <a:pt x="13488" y="2313"/>
                    <a:pt x="13409" y="1997"/>
                    <a:pt x="12925" y="1997"/>
                  </a:cubicBezTo>
                  <a:cubicBezTo>
                    <a:pt x="12806" y="1997"/>
                    <a:pt x="12662" y="2016"/>
                    <a:pt x="12488" y="2064"/>
                  </a:cubicBezTo>
                  <a:cubicBezTo>
                    <a:pt x="11612" y="2307"/>
                    <a:pt x="11482" y="3141"/>
                    <a:pt x="11482" y="3141"/>
                  </a:cubicBezTo>
                  <a:cubicBezTo>
                    <a:pt x="11482" y="3141"/>
                    <a:pt x="11264" y="2409"/>
                    <a:pt x="10598" y="2409"/>
                  </a:cubicBezTo>
                  <a:cubicBezTo>
                    <a:pt x="10472" y="2409"/>
                    <a:pt x="10331" y="2435"/>
                    <a:pt x="10172" y="2496"/>
                  </a:cubicBezTo>
                  <a:cubicBezTo>
                    <a:pt x="9420" y="2788"/>
                    <a:pt x="8911" y="4103"/>
                    <a:pt x="8703" y="4743"/>
                  </a:cubicBezTo>
                  <a:lnTo>
                    <a:pt x="8703" y="4743"/>
                  </a:lnTo>
                  <a:cubicBezTo>
                    <a:pt x="8735" y="4491"/>
                    <a:pt x="8664" y="4190"/>
                    <a:pt x="8164" y="4160"/>
                  </a:cubicBezTo>
                  <a:cubicBezTo>
                    <a:pt x="8146" y="4159"/>
                    <a:pt x="8127" y="4158"/>
                    <a:pt x="8109" y="4158"/>
                  </a:cubicBezTo>
                  <a:cubicBezTo>
                    <a:pt x="7273" y="4158"/>
                    <a:pt x="6908" y="5333"/>
                    <a:pt x="6908" y="5333"/>
                  </a:cubicBezTo>
                  <a:cubicBezTo>
                    <a:pt x="6908" y="5333"/>
                    <a:pt x="6818" y="4573"/>
                    <a:pt x="6238" y="4573"/>
                  </a:cubicBezTo>
                  <a:cubicBezTo>
                    <a:pt x="6143" y="4573"/>
                    <a:pt x="6034" y="4594"/>
                    <a:pt x="5910" y="4641"/>
                  </a:cubicBezTo>
                  <a:cubicBezTo>
                    <a:pt x="5033" y="4982"/>
                    <a:pt x="5527" y="6703"/>
                    <a:pt x="5527" y="6703"/>
                  </a:cubicBezTo>
                  <a:cubicBezTo>
                    <a:pt x="5527" y="6703"/>
                    <a:pt x="4870" y="5983"/>
                    <a:pt x="4282" y="5983"/>
                  </a:cubicBezTo>
                  <a:cubicBezTo>
                    <a:pt x="4217" y="5983"/>
                    <a:pt x="4153" y="5991"/>
                    <a:pt x="4091" y="6011"/>
                  </a:cubicBezTo>
                  <a:cubicBezTo>
                    <a:pt x="3465" y="6205"/>
                    <a:pt x="3648" y="7335"/>
                    <a:pt x="3648" y="7335"/>
                  </a:cubicBezTo>
                  <a:cubicBezTo>
                    <a:pt x="3648" y="7335"/>
                    <a:pt x="3550" y="7323"/>
                    <a:pt x="3396" y="7323"/>
                  </a:cubicBezTo>
                  <a:cubicBezTo>
                    <a:pt x="3001" y="7323"/>
                    <a:pt x="2239" y="7402"/>
                    <a:pt x="1831" y="7966"/>
                  </a:cubicBezTo>
                  <a:cubicBezTo>
                    <a:pt x="1265" y="8750"/>
                    <a:pt x="1888" y="9391"/>
                    <a:pt x="1888" y="9391"/>
                  </a:cubicBezTo>
                  <a:cubicBezTo>
                    <a:pt x="1888" y="9391"/>
                    <a:pt x="1012" y="9536"/>
                    <a:pt x="822" y="10075"/>
                  </a:cubicBezTo>
                  <a:cubicBezTo>
                    <a:pt x="633" y="10616"/>
                    <a:pt x="1320" y="10814"/>
                    <a:pt x="1320" y="10814"/>
                  </a:cubicBezTo>
                  <a:cubicBezTo>
                    <a:pt x="1320" y="10814"/>
                    <a:pt x="7" y="11006"/>
                    <a:pt x="2" y="11841"/>
                  </a:cubicBezTo>
                  <a:cubicBezTo>
                    <a:pt x="0" y="12677"/>
                    <a:pt x="1376" y="12780"/>
                    <a:pt x="1376" y="12780"/>
                  </a:cubicBezTo>
                  <a:cubicBezTo>
                    <a:pt x="1376" y="12780"/>
                    <a:pt x="185" y="13415"/>
                    <a:pt x="245" y="14102"/>
                  </a:cubicBezTo>
                  <a:cubicBezTo>
                    <a:pt x="291" y="14643"/>
                    <a:pt x="1074" y="14701"/>
                    <a:pt x="1408" y="14701"/>
                  </a:cubicBezTo>
                  <a:cubicBezTo>
                    <a:pt x="1499" y="14701"/>
                    <a:pt x="1556" y="14696"/>
                    <a:pt x="1556" y="14696"/>
                  </a:cubicBezTo>
                  <a:lnTo>
                    <a:pt x="1556" y="14696"/>
                  </a:lnTo>
                  <a:cubicBezTo>
                    <a:pt x="1556" y="14696"/>
                    <a:pt x="741" y="15038"/>
                    <a:pt x="802" y="15577"/>
                  </a:cubicBezTo>
                  <a:cubicBezTo>
                    <a:pt x="862" y="16118"/>
                    <a:pt x="2114" y="16368"/>
                    <a:pt x="2114" y="16368"/>
                  </a:cubicBezTo>
                  <a:cubicBezTo>
                    <a:pt x="2114" y="16368"/>
                    <a:pt x="1472" y="16938"/>
                    <a:pt x="1735" y="17251"/>
                  </a:cubicBezTo>
                  <a:cubicBezTo>
                    <a:pt x="4986" y="17265"/>
                    <a:pt x="20059" y="17325"/>
                    <a:pt x="20059" y="17325"/>
                  </a:cubicBezTo>
                  <a:cubicBezTo>
                    <a:pt x="20085" y="17325"/>
                    <a:pt x="20110" y="17325"/>
                    <a:pt x="20135" y="17325"/>
                  </a:cubicBezTo>
                  <a:cubicBezTo>
                    <a:pt x="24231" y="17325"/>
                    <a:pt x="22785" y="16058"/>
                    <a:pt x="22785" y="16058"/>
                  </a:cubicBezTo>
                  <a:cubicBezTo>
                    <a:pt x="22785" y="16058"/>
                    <a:pt x="23943" y="15768"/>
                    <a:pt x="23883" y="15080"/>
                  </a:cubicBezTo>
                  <a:cubicBezTo>
                    <a:pt x="23851" y="14707"/>
                    <a:pt x="23598" y="14622"/>
                    <a:pt x="23372" y="14622"/>
                  </a:cubicBezTo>
                  <a:cubicBezTo>
                    <a:pt x="23181" y="14622"/>
                    <a:pt x="23011" y="14683"/>
                    <a:pt x="23011" y="14683"/>
                  </a:cubicBezTo>
                  <a:cubicBezTo>
                    <a:pt x="23011" y="14683"/>
                    <a:pt x="23827" y="13850"/>
                    <a:pt x="23014" y="13504"/>
                  </a:cubicBezTo>
                  <a:cubicBezTo>
                    <a:pt x="22376" y="13232"/>
                    <a:pt x="21970" y="13203"/>
                    <a:pt x="21825" y="13203"/>
                  </a:cubicBezTo>
                  <a:cubicBezTo>
                    <a:pt x="21785" y="13203"/>
                    <a:pt x="21765" y="13205"/>
                    <a:pt x="21765" y="13205"/>
                  </a:cubicBezTo>
                  <a:cubicBezTo>
                    <a:pt x="21765" y="13205"/>
                    <a:pt x="24521" y="11938"/>
                    <a:pt x="24525" y="10955"/>
                  </a:cubicBezTo>
                  <a:cubicBezTo>
                    <a:pt x="24529" y="9972"/>
                    <a:pt x="24030" y="9627"/>
                    <a:pt x="24030" y="9627"/>
                  </a:cubicBezTo>
                  <a:cubicBezTo>
                    <a:pt x="24030" y="9627"/>
                    <a:pt x="25221" y="8895"/>
                    <a:pt x="24661" y="8107"/>
                  </a:cubicBezTo>
                  <a:cubicBezTo>
                    <a:pt x="24101" y="7319"/>
                    <a:pt x="23038" y="7265"/>
                    <a:pt x="23038" y="7265"/>
                  </a:cubicBezTo>
                  <a:cubicBezTo>
                    <a:pt x="23038" y="7265"/>
                    <a:pt x="23915" y="6827"/>
                    <a:pt x="23604" y="6236"/>
                  </a:cubicBezTo>
                  <a:cubicBezTo>
                    <a:pt x="23447" y="5939"/>
                    <a:pt x="23211" y="5865"/>
                    <a:pt x="23015" y="5865"/>
                  </a:cubicBezTo>
                  <a:cubicBezTo>
                    <a:pt x="22822" y="5865"/>
                    <a:pt x="22668" y="5937"/>
                    <a:pt x="22668" y="5937"/>
                  </a:cubicBezTo>
                  <a:cubicBezTo>
                    <a:pt x="22668" y="5937"/>
                    <a:pt x="23734" y="5400"/>
                    <a:pt x="23174" y="4613"/>
                  </a:cubicBezTo>
                  <a:cubicBezTo>
                    <a:pt x="22796" y="4082"/>
                    <a:pt x="22133" y="3995"/>
                    <a:pt x="21741" y="3995"/>
                  </a:cubicBezTo>
                  <a:cubicBezTo>
                    <a:pt x="21552" y="3995"/>
                    <a:pt x="21425" y="4015"/>
                    <a:pt x="21425" y="4015"/>
                  </a:cubicBezTo>
                  <a:cubicBezTo>
                    <a:pt x="21425" y="4015"/>
                    <a:pt x="22428" y="3528"/>
                    <a:pt x="21429" y="2985"/>
                  </a:cubicBezTo>
                  <a:cubicBezTo>
                    <a:pt x="20686" y="2579"/>
                    <a:pt x="19942" y="2527"/>
                    <a:pt x="19609" y="2527"/>
                  </a:cubicBezTo>
                  <a:cubicBezTo>
                    <a:pt x="19494" y="2527"/>
                    <a:pt x="19429" y="2533"/>
                    <a:pt x="19429" y="2533"/>
                  </a:cubicBezTo>
                  <a:cubicBezTo>
                    <a:pt x="19429" y="2533"/>
                    <a:pt x="20874" y="721"/>
                    <a:pt x="19750" y="324"/>
                  </a:cubicBezTo>
                  <a:cubicBezTo>
                    <a:pt x="19543" y="251"/>
                    <a:pt x="19347" y="221"/>
                    <a:pt x="19164" y="221"/>
                  </a:cubicBezTo>
                  <a:cubicBezTo>
                    <a:pt x="18353" y="221"/>
                    <a:pt x="17810" y="808"/>
                    <a:pt x="17810" y="808"/>
                  </a:cubicBezTo>
                  <a:cubicBezTo>
                    <a:pt x="17810" y="808"/>
                    <a:pt x="17999" y="1"/>
                    <a:pt x="173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3" name="Google Shape;1543;p36"/>
            <p:cNvSpPr/>
            <p:nvPr/>
          </p:nvSpPr>
          <p:spPr>
            <a:xfrm>
              <a:off x="180128" y="1763673"/>
              <a:ext cx="617816" cy="525193"/>
            </a:xfrm>
            <a:custGeom>
              <a:avLst/>
              <a:gdLst/>
              <a:ahLst/>
              <a:cxnLst/>
              <a:rect l="l" t="t" r="r" b="b"/>
              <a:pathLst>
                <a:path w="13714" h="11658" extrusionOk="0">
                  <a:moveTo>
                    <a:pt x="7193" y="0"/>
                  </a:moveTo>
                  <a:cubicBezTo>
                    <a:pt x="6562" y="225"/>
                    <a:pt x="6282" y="1125"/>
                    <a:pt x="6282" y="1125"/>
                  </a:cubicBezTo>
                  <a:cubicBezTo>
                    <a:pt x="6282" y="1125"/>
                    <a:pt x="6193" y="364"/>
                    <a:pt x="5612" y="364"/>
                  </a:cubicBezTo>
                  <a:cubicBezTo>
                    <a:pt x="5516" y="364"/>
                    <a:pt x="5407" y="385"/>
                    <a:pt x="5283" y="433"/>
                  </a:cubicBezTo>
                  <a:cubicBezTo>
                    <a:pt x="4406" y="773"/>
                    <a:pt x="4901" y="2495"/>
                    <a:pt x="4901" y="2495"/>
                  </a:cubicBezTo>
                  <a:cubicBezTo>
                    <a:pt x="4901" y="2495"/>
                    <a:pt x="4242" y="1774"/>
                    <a:pt x="3654" y="1774"/>
                  </a:cubicBezTo>
                  <a:cubicBezTo>
                    <a:pt x="3589" y="1774"/>
                    <a:pt x="3526" y="1783"/>
                    <a:pt x="3464" y="1802"/>
                  </a:cubicBezTo>
                  <a:cubicBezTo>
                    <a:pt x="2838" y="1996"/>
                    <a:pt x="3021" y="3126"/>
                    <a:pt x="3021" y="3126"/>
                  </a:cubicBezTo>
                  <a:cubicBezTo>
                    <a:pt x="3021" y="3126"/>
                    <a:pt x="2926" y="3114"/>
                    <a:pt x="2776" y="3114"/>
                  </a:cubicBezTo>
                  <a:cubicBezTo>
                    <a:pt x="2491" y="3114"/>
                    <a:pt x="2008" y="3155"/>
                    <a:pt x="1608" y="3394"/>
                  </a:cubicBezTo>
                  <a:cubicBezTo>
                    <a:pt x="1818" y="4122"/>
                    <a:pt x="1945" y="4860"/>
                    <a:pt x="1916" y="5605"/>
                  </a:cubicBezTo>
                  <a:cubicBezTo>
                    <a:pt x="1850" y="7283"/>
                    <a:pt x="1001" y="8858"/>
                    <a:pt x="0" y="10358"/>
                  </a:cubicBezTo>
                  <a:cubicBezTo>
                    <a:pt x="276" y="10477"/>
                    <a:pt x="630" y="10494"/>
                    <a:pt x="811" y="10494"/>
                  </a:cubicBezTo>
                  <a:cubicBezTo>
                    <a:pt x="883" y="10494"/>
                    <a:pt x="928" y="10492"/>
                    <a:pt x="928" y="10492"/>
                  </a:cubicBezTo>
                  <a:lnTo>
                    <a:pt x="928" y="10492"/>
                  </a:lnTo>
                  <a:cubicBezTo>
                    <a:pt x="928" y="10492"/>
                    <a:pt x="161" y="10814"/>
                    <a:pt x="173" y="11327"/>
                  </a:cubicBezTo>
                  <a:cubicBezTo>
                    <a:pt x="912" y="11352"/>
                    <a:pt x="1682" y="11585"/>
                    <a:pt x="2436" y="11643"/>
                  </a:cubicBezTo>
                  <a:cubicBezTo>
                    <a:pt x="2566" y="11653"/>
                    <a:pt x="2695" y="11657"/>
                    <a:pt x="2824" y="11657"/>
                  </a:cubicBezTo>
                  <a:cubicBezTo>
                    <a:pt x="4151" y="11657"/>
                    <a:pt x="5417" y="11148"/>
                    <a:pt x="6603" y="10653"/>
                  </a:cubicBezTo>
                  <a:cubicBezTo>
                    <a:pt x="8237" y="9971"/>
                    <a:pt x="9872" y="9288"/>
                    <a:pt x="11506" y="8606"/>
                  </a:cubicBezTo>
                  <a:cubicBezTo>
                    <a:pt x="11170" y="7748"/>
                    <a:pt x="11026" y="6815"/>
                    <a:pt x="11361" y="5959"/>
                  </a:cubicBezTo>
                  <a:cubicBezTo>
                    <a:pt x="11697" y="5102"/>
                    <a:pt x="12588" y="4344"/>
                    <a:pt x="13714" y="4200"/>
                  </a:cubicBezTo>
                  <a:cubicBezTo>
                    <a:pt x="13709" y="4100"/>
                    <a:pt x="13704" y="4000"/>
                    <a:pt x="13699" y="3899"/>
                  </a:cubicBezTo>
                  <a:cubicBezTo>
                    <a:pt x="12858" y="4017"/>
                    <a:pt x="11949" y="4172"/>
                    <a:pt x="11400" y="4686"/>
                  </a:cubicBezTo>
                  <a:cubicBezTo>
                    <a:pt x="11237" y="4839"/>
                    <a:pt x="11112" y="5018"/>
                    <a:pt x="10930" y="5156"/>
                  </a:cubicBezTo>
                  <a:cubicBezTo>
                    <a:pt x="10642" y="5374"/>
                    <a:pt x="10261" y="5459"/>
                    <a:pt x="9860" y="5459"/>
                  </a:cubicBezTo>
                  <a:cubicBezTo>
                    <a:pt x="9457" y="5459"/>
                    <a:pt x="9034" y="5373"/>
                    <a:pt x="8662" y="5251"/>
                  </a:cubicBezTo>
                  <a:cubicBezTo>
                    <a:pt x="8091" y="5064"/>
                    <a:pt x="7532" y="4790"/>
                    <a:pt x="7241" y="4362"/>
                  </a:cubicBezTo>
                  <a:cubicBezTo>
                    <a:pt x="7099" y="4152"/>
                    <a:pt x="7028" y="3919"/>
                    <a:pt x="6972" y="3686"/>
                  </a:cubicBezTo>
                  <a:cubicBezTo>
                    <a:pt x="6677" y="2465"/>
                    <a:pt x="6769" y="1196"/>
                    <a:pt x="7193"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4" name="Google Shape;1544;p36"/>
            <p:cNvSpPr/>
            <p:nvPr/>
          </p:nvSpPr>
          <p:spPr>
            <a:xfrm>
              <a:off x="151837" y="1761195"/>
              <a:ext cx="1136206" cy="593083"/>
            </a:xfrm>
            <a:custGeom>
              <a:avLst/>
              <a:gdLst/>
              <a:ahLst/>
              <a:cxnLst/>
              <a:rect l="l" t="t" r="r" b="b"/>
              <a:pathLst>
                <a:path w="25221" h="13165" extrusionOk="0">
                  <a:moveTo>
                    <a:pt x="22603" y="1"/>
                  </a:moveTo>
                  <a:lnTo>
                    <a:pt x="22603" y="1"/>
                  </a:lnTo>
                  <a:cubicBezTo>
                    <a:pt x="22769" y="87"/>
                    <a:pt x="23125" y="329"/>
                    <a:pt x="22924" y="738"/>
                  </a:cubicBezTo>
                  <a:cubicBezTo>
                    <a:pt x="22666" y="1260"/>
                    <a:pt x="21775" y="1334"/>
                    <a:pt x="21775" y="1334"/>
                  </a:cubicBezTo>
                  <a:cubicBezTo>
                    <a:pt x="21775" y="1334"/>
                    <a:pt x="22313" y="2020"/>
                    <a:pt x="21649" y="2756"/>
                  </a:cubicBezTo>
                  <a:cubicBezTo>
                    <a:pt x="21253" y="3193"/>
                    <a:pt x="20660" y="3282"/>
                    <a:pt x="20244" y="3282"/>
                  </a:cubicBezTo>
                  <a:cubicBezTo>
                    <a:pt x="19961" y="3282"/>
                    <a:pt x="19761" y="3241"/>
                    <a:pt x="19761" y="3241"/>
                  </a:cubicBezTo>
                  <a:lnTo>
                    <a:pt x="19761" y="3241"/>
                  </a:lnTo>
                  <a:cubicBezTo>
                    <a:pt x="19761" y="3241"/>
                    <a:pt x="19798" y="4380"/>
                    <a:pt x="19149" y="4524"/>
                  </a:cubicBezTo>
                  <a:cubicBezTo>
                    <a:pt x="19104" y="4534"/>
                    <a:pt x="19058" y="4538"/>
                    <a:pt x="19012" y="4538"/>
                  </a:cubicBezTo>
                  <a:cubicBezTo>
                    <a:pt x="18407" y="4538"/>
                    <a:pt x="17810" y="3721"/>
                    <a:pt x="17810" y="3720"/>
                  </a:cubicBezTo>
                  <a:lnTo>
                    <a:pt x="17810" y="3720"/>
                  </a:lnTo>
                  <a:cubicBezTo>
                    <a:pt x="17810" y="3721"/>
                    <a:pt x="18080" y="5472"/>
                    <a:pt x="17163" y="5741"/>
                  </a:cubicBezTo>
                  <a:cubicBezTo>
                    <a:pt x="17057" y="5772"/>
                    <a:pt x="16964" y="5786"/>
                    <a:pt x="16881" y="5786"/>
                  </a:cubicBezTo>
                  <a:cubicBezTo>
                    <a:pt x="16249" y="5786"/>
                    <a:pt x="16258" y="4975"/>
                    <a:pt x="16258" y="4975"/>
                  </a:cubicBezTo>
                  <a:lnTo>
                    <a:pt x="16258" y="4975"/>
                  </a:lnTo>
                  <a:cubicBezTo>
                    <a:pt x="16258" y="4975"/>
                    <a:pt x="15773" y="6051"/>
                    <a:pt x="14982" y="6051"/>
                  </a:cubicBezTo>
                  <a:cubicBezTo>
                    <a:pt x="14941" y="6051"/>
                    <a:pt x="14900" y="6048"/>
                    <a:pt x="14858" y="6042"/>
                  </a:cubicBezTo>
                  <a:cubicBezTo>
                    <a:pt x="14360" y="5972"/>
                    <a:pt x="14332" y="5663"/>
                    <a:pt x="14398" y="5414"/>
                  </a:cubicBezTo>
                  <a:lnTo>
                    <a:pt x="14398" y="5414"/>
                  </a:lnTo>
                  <a:cubicBezTo>
                    <a:pt x="14111" y="6032"/>
                    <a:pt x="13433" y="7305"/>
                    <a:pt x="12646" y="7537"/>
                  </a:cubicBezTo>
                  <a:cubicBezTo>
                    <a:pt x="12512" y="7576"/>
                    <a:pt x="12393" y="7593"/>
                    <a:pt x="12287" y="7593"/>
                  </a:cubicBezTo>
                  <a:cubicBezTo>
                    <a:pt x="11557" y="7593"/>
                    <a:pt x="11424" y="6793"/>
                    <a:pt x="11424" y="6793"/>
                  </a:cubicBezTo>
                  <a:cubicBezTo>
                    <a:pt x="11424" y="6793"/>
                    <a:pt x="11190" y="7613"/>
                    <a:pt x="10286" y="7785"/>
                  </a:cubicBezTo>
                  <a:cubicBezTo>
                    <a:pt x="10154" y="7810"/>
                    <a:pt x="10040" y="7820"/>
                    <a:pt x="9941" y="7820"/>
                  </a:cubicBezTo>
                  <a:cubicBezTo>
                    <a:pt x="9367" y="7820"/>
                    <a:pt x="9323" y="7457"/>
                    <a:pt x="9323" y="7457"/>
                  </a:cubicBezTo>
                  <a:lnTo>
                    <a:pt x="9323" y="7457"/>
                  </a:lnTo>
                  <a:cubicBezTo>
                    <a:pt x="9323" y="7457"/>
                    <a:pt x="9337" y="8297"/>
                    <a:pt x="8345" y="8660"/>
                  </a:cubicBezTo>
                  <a:cubicBezTo>
                    <a:pt x="8167" y="8725"/>
                    <a:pt x="8007" y="8752"/>
                    <a:pt x="7866" y="8752"/>
                  </a:cubicBezTo>
                  <a:cubicBezTo>
                    <a:pt x="7225" y="8752"/>
                    <a:pt x="6960" y="8198"/>
                    <a:pt x="6960" y="8198"/>
                  </a:cubicBezTo>
                  <a:cubicBezTo>
                    <a:pt x="6960" y="8198"/>
                    <a:pt x="6768" y="9171"/>
                    <a:pt x="5604" y="9419"/>
                  </a:cubicBezTo>
                  <a:cubicBezTo>
                    <a:pt x="5481" y="9445"/>
                    <a:pt x="5375" y="9457"/>
                    <a:pt x="5285" y="9457"/>
                  </a:cubicBezTo>
                  <a:cubicBezTo>
                    <a:pt x="4517" y="9457"/>
                    <a:pt x="4830" y="8613"/>
                    <a:pt x="4830" y="8613"/>
                  </a:cubicBezTo>
                  <a:lnTo>
                    <a:pt x="4830" y="8613"/>
                  </a:lnTo>
                  <a:cubicBezTo>
                    <a:pt x="4830" y="8613"/>
                    <a:pt x="4281" y="9095"/>
                    <a:pt x="3541" y="9095"/>
                  </a:cubicBezTo>
                  <a:cubicBezTo>
                    <a:pt x="3320" y="9095"/>
                    <a:pt x="3082" y="9052"/>
                    <a:pt x="2837" y="8940"/>
                  </a:cubicBezTo>
                  <a:cubicBezTo>
                    <a:pt x="1768" y="8455"/>
                    <a:pt x="3440" y="6768"/>
                    <a:pt x="3440" y="6768"/>
                  </a:cubicBezTo>
                  <a:lnTo>
                    <a:pt x="3440" y="6768"/>
                  </a:lnTo>
                  <a:cubicBezTo>
                    <a:pt x="3440" y="6768"/>
                    <a:pt x="3438" y="6768"/>
                    <a:pt x="3434" y="6768"/>
                  </a:cubicBezTo>
                  <a:cubicBezTo>
                    <a:pt x="3348" y="6768"/>
                    <a:pt x="2390" y="6754"/>
                    <a:pt x="1509" y="6162"/>
                  </a:cubicBezTo>
                  <a:cubicBezTo>
                    <a:pt x="1125" y="5904"/>
                    <a:pt x="1084" y="5684"/>
                    <a:pt x="1166" y="5514"/>
                  </a:cubicBezTo>
                  <a:lnTo>
                    <a:pt x="1166" y="5514"/>
                  </a:lnTo>
                  <a:cubicBezTo>
                    <a:pt x="1014" y="5615"/>
                    <a:pt x="882" y="5747"/>
                    <a:pt x="822" y="5920"/>
                  </a:cubicBezTo>
                  <a:cubicBezTo>
                    <a:pt x="633" y="6460"/>
                    <a:pt x="1320" y="6659"/>
                    <a:pt x="1320" y="6659"/>
                  </a:cubicBezTo>
                  <a:cubicBezTo>
                    <a:pt x="1320" y="6659"/>
                    <a:pt x="6" y="6851"/>
                    <a:pt x="2" y="7686"/>
                  </a:cubicBezTo>
                  <a:cubicBezTo>
                    <a:pt x="0" y="8522"/>
                    <a:pt x="1374" y="8623"/>
                    <a:pt x="1374" y="8623"/>
                  </a:cubicBezTo>
                  <a:cubicBezTo>
                    <a:pt x="1374" y="8623"/>
                    <a:pt x="184" y="9256"/>
                    <a:pt x="244" y="9945"/>
                  </a:cubicBezTo>
                  <a:cubicBezTo>
                    <a:pt x="290" y="10485"/>
                    <a:pt x="1072" y="10542"/>
                    <a:pt x="1405" y="10542"/>
                  </a:cubicBezTo>
                  <a:cubicBezTo>
                    <a:pt x="1496" y="10542"/>
                    <a:pt x="1554" y="10538"/>
                    <a:pt x="1554" y="10538"/>
                  </a:cubicBezTo>
                  <a:lnTo>
                    <a:pt x="1554" y="10538"/>
                  </a:lnTo>
                  <a:cubicBezTo>
                    <a:pt x="1554" y="10538"/>
                    <a:pt x="740" y="10880"/>
                    <a:pt x="800" y="11420"/>
                  </a:cubicBezTo>
                  <a:cubicBezTo>
                    <a:pt x="861" y="11960"/>
                    <a:pt x="2112" y="12211"/>
                    <a:pt x="2112" y="12211"/>
                  </a:cubicBezTo>
                  <a:cubicBezTo>
                    <a:pt x="2112" y="12211"/>
                    <a:pt x="1470" y="12781"/>
                    <a:pt x="1733" y="13093"/>
                  </a:cubicBezTo>
                  <a:cubicBezTo>
                    <a:pt x="4985" y="13105"/>
                    <a:pt x="20058" y="13165"/>
                    <a:pt x="20058" y="13165"/>
                  </a:cubicBezTo>
                  <a:cubicBezTo>
                    <a:pt x="20085" y="13165"/>
                    <a:pt x="20113" y="13165"/>
                    <a:pt x="20139" y="13165"/>
                  </a:cubicBezTo>
                  <a:cubicBezTo>
                    <a:pt x="24231" y="13165"/>
                    <a:pt x="22785" y="11898"/>
                    <a:pt x="22785" y="11898"/>
                  </a:cubicBezTo>
                  <a:cubicBezTo>
                    <a:pt x="22785" y="11898"/>
                    <a:pt x="23942" y="11607"/>
                    <a:pt x="23883" y="10920"/>
                  </a:cubicBezTo>
                  <a:cubicBezTo>
                    <a:pt x="23851" y="10547"/>
                    <a:pt x="23597" y="10461"/>
                    <a:pt x="23371" y="10461"/>
                  </a:cubicBezTo>
                  <a:cubicBezTo>
                    <a:pt x="23180" y="10461"/>
                    <a:pt x="23009" y="10522"/>
                    <a:pt x="23009" y="10522"/>
                  </a:cubicBezTo>
                  <a:cubicBezTo>
                    <a:pt x="23009" y="10522"/>
                    <a:pt x="23825" y="9690"/>
                    <a:pt x="23014" y="9344"/>
                  </a:cubicBezTo>
                  <a:cubicBezTo>
                    <a:pt x="22376" y="9072"/>
                    <a:pt x="21970" y="9042"/>
                    <a:pt x="21825" y="9042"/>
                  </a:cubicBezTo>
                  <a:cubicBezTo>
                    <a:pt x="21785" y="9042"/>
                    <a:pt x="21765" y="9044"/>
                    <a:pt x="21765" y="9044"/>
                  </a:cubicBezTo>
                  <a:cubicBezTo>
                    <a:pt x="21765" y="9044"/>
                    <a:pt x="24521" y="7779"/>
                    <a:pt x="24525" y="6795"/>
                  </a:cubicBezTo>
                  <a:cubicBezTo>
                    <a:pt x="24529" y="5813"/>
                    <a:pt x="24030" y="5467"/>
                    <a:pt x="24030" y="5467"/>
                  </a:cubicBezTo>
                  <a:cubicBezTo>
                    <a:pt x="24030" y="5467"/>
                    <a:pt x="25221" y="4734"/>
                    <a:pt x="24661" y="3947"/>
                  </a:cubicBezTo>
                  <a:cubicBezTo>
                    <a:pt x="24100" y="3158"/>
                    <a:pt x="23038" y="3105"/>
                    <a:pt x="23038" y="3105"/>
                  </a:cubicBezTo>
                  <a:cubicBezTo>
                    <a:pt x="23038" y="3105"/>
                    <a:pt x="23915" y="2666"/>
                    <a:pt x="23604" y="2076"/>
                  </a:cubicBezTo>
                  <a:cubicBezTo>
                    <a:pt x="23448" y="1778"/>
                    <a:pt x="23212" y="1704"/>
                    <a:pt x="23016" y="1704"/>
                  </a:cubicBezTo>
                  <a:cubicBezTo>
                    <a:pt x="22822" y="1704"/>
                    <a:pt x="22667" y="1777"/>
                    <a:pt x="22667" y="1777"/>
                  </a:cubicBezTo>
                  <a:cubicBezTo>
                    <a:pt x="22667" y="1777"/>
                    <a:pt x="23734" y="1240"/>
                    <a:pt x="23173" y="453"/>
                  </a:cubicBezTo>
                  <a:cubicBezTo>
                    <a:pt x="23018" y="235"/>
                    <a:pt x="22814" y="92"/>
                    <a:pt x="22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5" name="Google Shape;1545;p36"/>
            <p:cNvSpPr/>
            <p:nvPr/>
          </p:nvSpPr>
          <p:spPr>
            <a:xfrm>
              <a:off x="151837" y="1761195"/>
              <a:ext cx="1136206" cy="593083"/>
            </a:xfrm>
            <a:custGeom>
              <a:avLst/>
              <a:gdLst/>
              <a:ahLst/>
              <a:cxnLst/>
              <a:rect l="l" t="t" r="r" b="b"/>
              <a:pathLst>
                <a:path w="25221" h="13165" extrusionOk="0">
                  <a:moveTo>
                    <a:pt x="22603" y="1"/>
                  </a:moveTo>
                  <a:lnTo>
                    <a:pt x="22603" y="1"/>
                  </a:lnTo>
                  <a:cubicBezTo>
                    <a:pt x="22769" y="87"/>
                    <a:pt x="23125" y="329"/>
                    <a:pt x="22924" y="738"/>
                  </a:cubicBezTo>
                  <a:cubicBezTo>
                    <a:pt x="22666" y="1260"/>
                    <a:pt x="21775" y="1334"/>
                    <a:pt x="21775" y="1334"/>
                  </a:cubicBezTo>
                  <a:cubicBezTo>
                    <a:pt x="21775" y="1334"/>
                    <a:pt x="22313" y="2020"/>
                    <a:pt x="21649" y="2756"/>
                  </a:cubicBezTo>
                  <a:cubicBezTo>
                    <a:pt x="21253" y="3193"/>
                    <a:pt x="20660" y="3282"/>
                    <a:pt x="20244" y="3282"/>
                  </a:cubicBezTo>
                  <a:cubicBezTo>
                    <a:pt x="19961" y="3282"/>
                    <a:pt x="19761" y="3241"/>
                    <a:pt x="19761" y="3241"/>
                  </a:cubicBezTo>
                  <a:lnTo>
                    <a:pt x="19761" y="3241"/>
                  </a:lnTo>
                  <a:cubicBezTo>
                    <a:pt x="19761" y="3241"/>
                    <a:pt x="19798" y="4380"/>
                    <a:pt x="19149" y="4524"/>
                  </a:cubicBezTo>
                  <a:cubicBezTo>
                    <a:pt x="19104" y="4534"/>
                    <a:pt x="19058" y="4538"/>
                    <a:pt x="19012" y="4538"/>
                  </a:cubicBezTo>
                  <a:cubicBezTo>
                    <a:pt x="18407" y="4538"/>
                    <a:pt x="17810" y="3721"/>
                    <a:pt x="17810" y="3720"/>
                  </a:cubicBezTo>
                  <a:lnTo>
                    <a:pt x="17810" y="3720"/>
                  </a:lnTo>
                  <a:cubicBezTo>
                    <a:pt x="17810" y="3721"/>
                    <a:pt x="18080" y="5472"/>
                    <a:pt x="17163" y="5741"/>
                  </a:cubicBezTo>
                  <a:cubicBezTo>
                    <a:pt x="17057" y="5772"/>
                    <a:pt x="16964" y="5786"/>
                    <a:pt x="16881" y="5786"/>
                  </a:cubicBezTo>
                  <a:cubicBezTo>
                    <a:pt x="16249" y="5786"/>
                    <a:pt x="16258" y="4975"/>
                    <a:pt x="16258" y="4975"/>
                  </a:cubicBezTo>
                  <a:lnTo>
                    <a:pt x="16258" y="4975"/>
                  </a:lnTo>
                  <a:cubicBezTo>
                    <a:pt x="16258" y="4975"/>
                    <a:pt x="15773" y="6051"/>
                    <a:pt x="14982" y="6051"/>
                  </a:cubicBezTo>
                  <a:cubicBezTo>
                    <a:pt x="14941" y="6051"/>
                    <a:pt x="14900" y="6048"/>
                    <a:pt x="14858" y="6042"/>
                  </a:cubicBezTo>
                  <a:cubicBezTo>
                    <a:pt x="14360" y="5972"/>
                    <a:pt x="14332" y="5663"/>
                    <a:pt x="14398" y="5414"/>
                  </a:cubicBezTo>
                  <a:lnTo>
                    <a:pt x="14398" y="5414"/>
                  </a:lnTo>
                  <a:cubicBezTo>
                    <a:pt x="14111" y="6032"/>
                    <a:pt x="13433" y="7305"/>
                    <a:pt x="12646" y="7537"/>
                  </a:cubicBezTo>
                  <a:cubicBezTo>
                    <a:pt x="12512" y="7576"/>
                    <a:pt x="12393" y="7593"/>
                    <a:pt x="12287" y="7593"/>
                  </a:cubicBezTo>
                  <a:cubicBezTo>
                    <a:pt x="11557" y="7593"/>
                    <a:pt x="11424" y="6793"/>
                    <a:pt x="11424" y="6793"/>
                  </a:cubicBezTo>
                  <a:cubicBezTo>
                    <a:pt x="11424" y="6793"/>
                    <a:pt x="11190" y="7613"/>
                    <a:pt x="10286" y="7785"/>
                  </a:cubicBezTo>
                  <a:cubicBezTo>
                    <a:pt x="10154" y="7810"/>
                    <a:pt x="10040" y="7820"/>
                    <a:pt x="9941" y="7820"/>
                  </a:cubicBezTo>
                  <a:cubicBezTo>
                    <a:pt x="9367" y="7820"/>
                    <a:pt x="9323" y="7457"/>
                    <a:pt x="9323" y="7457"/>
                  </a:cubicBezTo>
                  <a:lnTo>
                    <a:pt x="9323" y="7457"/>
                  </a:lnTo>
                  <a:cubicBezTo>
                    <a:pt x="9323" y="7457"/>
                    <a:pt x="9337" y="8297"/>
                    <a:pt x="8345" y="8660"/>
                  </a:cubicBezTo>
                  <a:cubicBezTo>
                    <a:pt x="8167" y="8725"/>
                    <a:pt x="8007" y="8752"/>
                    <a:pt x="7866" y="8752"/>
                  </a:cubicBezTo>
                  <a:cubicBezTo>
                    <a:pt x="7225" y="8752"/>
                    <a:pt x="6960" y="8198"/>
                    <a:pt x="6960" y="8198"/>
                  </a:cubicBezTo>
                  <a:cubicBezTo>
                    <a:pt x="6960" y="8198"/>
                    <a:pt x="6768" y="9171"/>
                    <a:pt x="5604" y="9419"/>
                  </a:cubicBezTo>
                  <a:cubicBezTo>
                    <a:pt x="5481" y="9445"/>
                    <a:pt x="5375" y="9457"/>
                    <a:pt x="5285" y="9457"/>
                  </a:cubicBezTo>
                  <a:cubicBezTo>
                    <a:pt x="4517" y="9457"/>
                    <a:pt x="4830" y="8613"/>
                    <a:pt x="4830" y="8613"/>
                  </a:cubicBezTo>
                  <a:lnTo>
                    <a:pt x="4830" y="8613"/>
                  </a:lnTo>
                  <a:cubicBezTo>
                    <a:pt x="4830" y="8613"/>
                    <a:pt x="4281" y="9095"/>
                    <a:pt x="3541" y="9095"/>
                  </a:cubicBezTo>
                  <a:cubicBezTo>
                    <a:pt x="3320" y="9095"/>
                    <a:pt x="3082" y="9052"/>
                    <a:pt x="2837" y="8940"/>
                  </a:cubicBezTo>
                  <a:cubicBezTo>
                    <a:pt x="1768" y="8455"/>
                    <a:pt x="3440" y="6768"/>
                    <a:pt x="3440" y="6768"/>
                  </a:cubicBezTo>
                  <a:lnTo>
                    <a:pt x="3440" y="6768"/>
                  </a:lnTo>
                  <a:cubicBezTo>
                    <a:pt x="3440" y="6768"/>
                    <a:pt x="3438" y="6768"/>
                    <a:pt x="3434" y="6768"/>
                  </a:cubicBezTo>
                  <a:cubicBezTo>
                    <a:pt x="3348" y="6768"/>
                    <a:pt x="2390" y="6754"/>
                    <a:pt x="1509" y="6162"/>
                  </a:cubicBezTo>
                  <a:cubicBezTo>
                    <a:pt x="1125" y="5904"/>
                    <a:pt x="1084" y="5684"/>
                    <a:pt x="1166" y="5514"/>
                  </a:cubicBezTo>
                  <a:lnTo>
                    <a:pt x="1166" y="5514"/>
                  </a:lnTo>
                  <a:cubicBezTo>
                    <a:pt x="1014" y="5615"/>
                    <a:pt x="882" y="5747"/>
                    <a:pt x="822" y="5920"/>
                  </a:cubicBezTo>
                  <a:cubicBezTo>
                    <a:pt x="633" y="6460"/>
                    <a:pt x="1320" y="6659"/>
                    <a:pt x="1320" y="6659"/>
                  </a:cubicBezTo>
                  <a:cubicBezTo>
                    <a:pt x="1320" y="6659"/>
                    <a:pt x="6" y="6851"/>
                    <a:pt x="2" y="7686"/>
                  </a:cubicBezTo>
                  <a:cubicBezTo>
                    <a:pt x="0" y="8522"/>
                    <a:pt x="1374" y="8623"/>
                    <a:pt x="1374" y="8623"/>
                  </a:cubicBezTo>
                  <a:cubicBezTo>
                    <a:pt x="1374" y="8623"/>
                    <a:pt x="184" y="9256"/>
                    <a:pt x="244" y="9945"/>
                  </a:cubicBezTo>
                  <a:cubicBezTo>
                    <a:pt x="290" y="10485"/>
                    <a:pt x="1072" y="10542"/>
                    <a:pt x="1405" y="10542"/>
                  </a:cubicBezTo>
                  <a:cubicBezTo>
                    <a:pt x="1496" y="10542"/>
                    <a:pt x="1554" y="10538"/>
                    <a:pt x="1554" y="10538"/>
                  </a:cubicBezTo>
                  <a:lnTo>
                    <a:pt x="1554" y="10538"/>
                  </a:lnTo>
                  <a:cubicBezTo>
                    <a:pt x="1554" y="10538"/>
                    <a:pt x="740" y="10880"/>
                    <a:pt x="800" y="11420"/>
                  </a:cubicBezTo>
                  <a:cubicBezTo>
                    <a:pt x="861" y="11960"/>
                    <a:pt x="2112" y="12211"/>
                    <a:pt x="2112" y="12211"/>
                  </a:cubicBezTo>
                  <a:cubicBezTo>
                    <a:pt x="2112" y="12211"/>
                    <a:pt x="1470" y="12781"/>
                    <a:pt x="1733" y="13093"/>
                  </a:cubicBezTo>
                  <a:cubicBezTo>
                    <a:pt x="4985" y="13105"/>
                    <a:pt x="20058" y="13165"/>
                    <a:pt x="20058" y="13165"/>
                  </a:cubicBezTo>
                  <a:cubicBezTo>
                    <a:pt x="20085" y="13165"/>
                    <a:pt x="20113" y="13165"/>
                    <a:pt x="20139" y="13165"/>
                  </a:cubicBezTo>
                  <a:cubicBezTo>
                    <a:pt x="24231" y="13165"/>
                    <a:pt x="22785" y="11898"/>
                    <a:pt x="22785" y="11898"/>
                  </a:cubicBezTo>
                  <a:cubicBezTo>
                    <a:pt x="22785" y="11898"/>
                    <a:pt x="23942" y="11607"/>
                    <a:pt x="23883" y="10920"/>
                  </a:cubicBezTo>
                  <a:cubicBezTo>
                    <a:pt x="23851" y="10547"/>
                    <a:pt x="23597" y="10461"/>
                    <a:pt x="23371" y="10461"/>
                  </a:cubicBezTo>
                  <a:cubicBezTo>
                    <a:pt x="23180" y="10461"/>
                    <a:pt x="23009" y="10522"/>
                    <a:pt x="23009" y="10522"/>
                  </a:cubicBezTo>
                  <a:cubicBezTo>
                    <a:pt x="23009" y="10522"/>
                    <a:pt x="23825" y="9690"/>
                    <a:pt x="23014" y="9344"/>
                  </a:cubicBezTo>
                  <a:cubicBezTo>
                    <a:pt x="22376" y="9072"/>
                    <a:pt x="21970" y="9042"/>
                    <a:pt x="21825" y="9042"/>
                  </a:cubicBezTo>
                  <a:cubicBezTo>
                    <a:pt x="21785" y="9042"/>
                    <a:pt x="21765" y="9044"/>
                    <a:pt x="21765" y="9044"/>
                  </a:cubicBezTo>
                  <a:cubicBezTo>
                    <a:pt x="21765" y="9044"/>
                    <a:pt x="24521" y="7779"/>
                    <a:pt x="24525" y="6795"/>
                  </a:cubicBezTo>
                  <a:cubicBezTo>
                    <a:pt x="24529" y="5813"/>
                    <a:pt x="24030" y="5467"/>
                    <a:pt x="24030" y="5467"/>
                  </a:cubicBezTo>
                  <a:cubicBezTo>
                    <a:pt x="24030" y="5467"/>
                    <a:pt x="25221" y="4734"/>
                    <a:pt x="24661" y="3947"/>
                  </a:cubicBezTo>
                  <a:cubicBezTo>
                    <a:pt x="24100" y="3158"/>
                    <a:pt x="23038" y="3105"/>
                    <a:pt x="23038" y="3105"/>
                  </a:cubicBezTo>
                  <a:cubicBezTo>
                    <a:pt x="23038" y="3105"/>
                    <a:pt x="23915" y="2666"/>
                    <a:pt x="23604" y="2076"/>
                  </a:cubicBezTo>
                  <a:cubicBezTo>
                    <a:pt x="23448" y="1778"/>
                    <a:pt x="23212" y="1704"/>
                    <a:pt x="23016" y="1704"/>
                  </a:cubicBezTo>
                  <a:cubicBezTo>
                    <a:pt x="22822" y="1704"/>
                    <a:pt x="22667" y="1777"/>
                    <a:pt x="22667" y="1777"/>
                  </a:cubicBezTo>
                  <a:cubicBezTo>
                    <a:pt x="22667" y="1777"/>
                    <a:pt x="23734" y="1240"/>
                    <a:pt x="23173" y="453"/>
                  </a:cubicBezTo>
                  <a:cubicBezTo>
                    <a:pt x="23018" y="235"/>
                    <a:pt x="22814" y="92"/>
                    <a:pt x="22603" y="1"/>
                  </a:cubicBezTo>
                  <a:close/>
                </a:path>
              </a:pathLst>
            </a:custGeom>
            <a:solidFill>
              <a:srgbClr val="6E8A61">
                <a:alpha val="55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546"/>
        <p:cNvGrpSpPr/>
        <p:nvPr/>
      </p:nvGrpSpPr>
      <p:grpSpPr>
        <a:xfrm>
          <a:off x="0" y="0"/>
          <a:ext cx="0" cy="0"/>
          <a:chOff x="0" y="0"/>
          <a:chExt cx="0" cy="0"/>
        </a:xfrm>
      </p:grpSpPr>
      <p:grpSp>
        <p:nvGrpSpPr>
          <p:cNvPr id="1547" name="Google Shape;1547;p37"/>
          <p:cNvGrpSpPr/>
          <p:nvPr/>
        </p:nvGrpSpPr>
        <p:grpSpPr>
          <a:xfrm>
            <a:off x="-807700" y="-150494"/>
            <a:ext cx="11108498" cy="7146738"/>
            <a:chOff x="-807700" y="-150494"/>
            <a:chExt cx="11108498" cy="7146738"/>
          </a:xfrm>
        </p:grpSpPr>
        <p:sp>
          <p:nvSpPr>
            <p:cNvPr id="1548" name="Google Shape;1548;p37"/>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9" name="Google Shape;1549;p37"/>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0" name="Google Shape;1550;p37"/>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551" name="Google Shape;1551;p37"/>
          <p:cNvSpPr/>
          <p:nvPr/>
        </p:nvSpPr>
        <p:spPr>
          <a:xfrm>
            <a:off x="3035735" y="2275745"/>
            <a:ext cx="257818" cy="250525"/>
          </a:xfrm>
          <a:custGeom>
            <a:avLst/>
            <a:gdLst/>
            <a:ahLst/>
            <a:cxnLst/>
            <a:rect l="l" t="t" r="r" b="b"/>
            <a:pathLst>
              <a:path w="707" h="687" extrusionOk="0">
                <a:moveTo>
                  <a:pt x="583" y="0"/>
                </a:moveTo>
                <a:cubicBezTo>
                  <a:pt x="516" y="0"/>
                  <a:pt x="436" y="17"/>
                  <a:pt x="391" y="38"/>
                </a:cubicBezTo>
                <a:cubicBezTo>
                  <a:pt x="277" y="92"/>
                  <a:pt x="163" y="160"/>
                  <a:pt x="85" y="263"/>
                </a:cubicBezTo>
                <a:cubicBezTo>
                  <a:pt x="35" y="331"/>
                  <a:pt x="1" y="422"/>
                  <a:pt x="40" y="497"/>
                </a:cubicBezTo>
                <a:cubicBezTo>
                  <a:pt x="72" y="558"/>
                  <a:pt x="141" y="587"/>
                  <a:pt x="206" y="609"/>
                </a:cubicBezTo>
                <a:cubicBezTo>
                  <a:pt x="311" y="645"/>
                  <a:pt x="419" y="675"/>
                  <a:pt x="529" y="686"/>
                </a:cubicBezTo>
                <a:cubicBezTo>
                  <a:pt x="538" y="686"/>
                  <a:pt x="548" y="687"/>
                  <a:pt x="557" y="687"/>
                </a:cubicBezTo>
                <a:cubicBezTo>
                  <a:pt x="582" y="687"/>
                  <a:pt x="607" y="683"/>
                  <a:pt x="626" y="668"/>
                </a:cubicBezTo>
                <a:cubicBezTo>
                  <a:pt x="658" y="644"/>
                  <a:pt x="663" y="599"/>
                  <a:pt x="666" y="559"/>
                </a:cubicBezTo>
                <a:cubicBezTo>
                  <a:pt x="675" y="415"/>
                  <a:pt x="685" y="272"/>
                  <a:pt x="695" y="126"/>
                </a:cubicBezTo>
                <a:cubicBezTo>
                  <a:pt x="696" y="100"/>
                  <a:pt x="707" y="63"/>
                  <a:pt x="696" y="39"/>
                </a:cubicBezTo>
                <a:cubicBezTo>
                  <a:pt x="684" y="11"/>
                  <a:pt x="638" y="0"/>
                  <a:pt x="58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2" name="Google Shape;1552;p37"/>
          <p:cNvSpPr/>
          <p:nvPr/>
        </p:nvSpPr>
        <p:spPr>
          <a:xfrm>
            <a:off x="3234842" y="2343572"/>
            <a:ext cx="19327" cy="141855"/>
          </a:xfrm>
          <a:custGeom>
            <a:avLst/>
            <a:gdLst/>
            <a:ahLst/>
            <a:cxnLst/>
            <a:rect l="l" t="t" r="r" b="b"/>
            <a:pathLst>
              <a:path w="53" h="389" extrusionOk="0">
                <a:moveTo>
                  <a:pt x="47" y="1"/>
                </a:moveTo>
                <a:cubicBezTo>
                  <a:pt x="44" y="1"/>
                  <a:pt x="41" y="3"/>
                  <a:pt x="41" y="6"/>
                </a:cubicBezTo>
                <a:cubicBezTo>
                  <a:pt x="20" y="66"/>
                  <a:pt x="10" y="129"/>
                  <a:pt x="6" y="192"/>
                </a:cubicBezTo>
                <a:cubicBezTo>
                  <a:pt x="1" y="253"/>
                  <a:pt x="0" y="319"/>
                  <a:pt x="8" y="381"/>
                </a:cubicBezTo>
                <a:cubicBezTo>
                  <a:pt x="9" y="386"/>
                  <a:pt x="14" y="389"/>
                  <a:pt x="19" y="389"/>
                </a:cubicBezTo>
                <a:cubicBezTo>
                  <a:pt x="24" y="389"/>
                  <a:pt x="30" y="385"/>
                  <a:pt x="29" y="379"/>
                </a:cubicBezTo>
                <a:cubicBezTo>
                  <a:pt x="28" y="316"/>
                  <a:pt x="24" y="255"/>
                  <a:pt x="29" y="193"/>
                </a:cubicBezTo>
                <a:cubicBezTo>
                  <a:pt x="34" y="130"/>
                  <a:pt x="46" y="70"/>
                  <a:pt x="52" y="7"/>
                </a:cubicBezTo>
                <a:cubicBezTo>
                  <a:pt x="53" y="3"/>
                  <a:pt x="50" y="1"/>
                  <a:pt x="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3" name="Google Shape;1553;p37"/>
          <p:cNvSpPr/>
          <p:nvPr/>
        </p:nvSpPr>
        <p:spPr>
          <a:xfrm>
            <a:off x="3195458" y="2369464"/>
            <a:ext cx="10940" cy="102471"/>
          </a:xfrm>
          <a:custGeom>
            <a:avLst/>
            <a:gdLst/>
            <a:ahLst/>
            <a:cxnLst/>
            <a:rect l="l" t="t" r="r" b="b"/>
            <a:pathLst>
              <a:path w="30" h="281" extrusionOk="0">
                <a:moveTo>
                  <a:pt x="9" y="0"/>
                </a:moveTo>
                <a:cubicBezTo>
                  <a:pt x="8" y="0"/>
                  <a:pt x="7" y="1"/>
                  <a:pt x="7" y="2"/>
                </a:cubicBezTo>
                <a:cubicBezTo>
                  <a:pt x="2" y="12"/>
                  <a:pt x="2" y="21"/>
                  <a:pt x="2" y="31"/>
                </a:cubicBezTo>
                <a:cubicBezTo>
                  <a:pt x="2" y="42"/>
                  <a:pt x="1" y="55"/>
                  <a:pt x="1" y="68"/>
                </a:cubicBezTo>
                <a:cubicBezTo>
                  <a:pt x="0" y="91"/>
                  <a:pt x="1" y="116"/>
                  <a:pt x="2" y="139"/>
                </a:cubicBezTo>
                <a:lnTo>
                  <a:pt x="7" y="210"/>
                </a:lnTo>
                <a:cubicBezTo>
                  <a:pt x="8" y="223"/>
                  <a:pt x="8" y="236"/>
                  <a:pt x="9" y="247"/>
                </a:cubicBezTo>
                <a:cubicBezTo>
                  <a:pt x="10" y="258"/>
                  <a:pt x="9" y="268"/>
                  <a:pt x="14" y="277"/>
                </a:cubicBezTo>
                <a:cubicBezTo>
                  <a:pt x="15" y="279"/>
                  <a:pt x="17" y="280"/>
                  <a:pt x="20" y="280"/>
                </a:cubicBezTo>
                <a:cubicBezTo>
                  <a:pt x="22" y="280"/>
                  <a:pt x="25" y="279"/>
                  <a:pt x="27" y="276"/>
                </a:cubicBezTo>
                <a:cubicBezTo>
                  <a:pt x="30" y="266"/>
                  <a:pt x="27" y="254"/>
                  <a:pt x="27" y="243"/>
                </a:cubicBezTo>
                <a:cubicBezTo>
                  <a:pt x="25" y="230"/>
                  <a:pt x="24" y="217"/>
                  <a:pt x="24" y="206"/>
                </a:cubicBezTo>
                <a:cubicBezTo>
                  <a:pt x="22" y="182"/>
                  <a:pt x="21" y="159"/>
                  <a:pt x="19" y="137"/>
                </a:cubicBezTo>
                <a:cubicBezTo>
                  <a:pt x="18" y="114"/>
                  <a:pt x="18" y="90"/>
                  <a:pt x="17" y="68"/>
                </a:cubicBezTo>
                <a:cubicBezTo>
                  <a:pt x="16" y="55"/>
                  <a:pt x="16" y="42"/>
                  <a:pt x="16" y="31"/>
                </a:cubicBezTo>
                <a:cubicBezTo>
                  <a:pt x="16" y="21"/>
                  <a:pt x="17" y="11"/>
                  <a:pt x="12" y="2"/>
                </a:cubicBezTo>
                <a:cubicBezTo>
                  <a:pt x="11" y="1"/>
                  <a:pt x="10" y="0"/>
                  <a:pt x="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4" name="Google Shape;1554;p37"/>
          <p:cNvSpPr/>
          <p:nvPr/>
        </p:nvSpPr>
        <p:spPr>
          <a:xfrm>
            <a:off x="2291818" y="2622176"/>
            <a:ext cx="1424746" cy="1735441"/>
          </a:xfrm>
          <a:custGeom>
            <a:avLst/>
            <a:gdLst/>
            <a:ahLst/>
            <a:cxnLst/>
            <a:rect l="l" t="t" r="r" b="b"/>
            <a:pathLst>
              <a:path w="3907" h="4759" extrusionOk="0">
                <a:moveTo>
                  <a:pt x="3847" y="1"/>
                </a:moveTo>
                <a:cubicBezTo>
                  <a:pt x="3845" y="1"/>
                  <a:pt x="3843" y="2"/>
                  <a:pt x="3844" y="4"/>
                </a:cubicBezTo>
                <a:cubicBezTo>
                  <a:pt x="3845" y="9"/>
                  <a:pt x="3847" y="15"/>
                  <a:pt x="3847" y="22"/>
                </a:cubicBezTo>
                <a:cubicBezTo>
                  <a:pt x="3842" y="19"/>
                  <a:pt x="3837" y="18"/>
                  <a:pt x="3832" y="18"/>
                </a:cubicBezTo>
                <a:cubicBezTo>
                  <a:pt x="3821" y="18"/>
                  <a:pt x="3811" y="23"/>
                  <a:pt x="3806" y="31"/>
                </a:cubicBezTo>
                <a:cubicBezTo>
                  <a:pt x="3551" y="102"/>
                  <a:pt x="3303" y="189"/>
                  <a:pt x="3062" y="298"/>
                </a:cubicBezTo>
                <a:cubicBezTo>
                  <a:pt x="2810" y="411"/>
                  <a:pt x="2566" y="540"/>
                  <a:pt x="2333" y="685"/>
                </a:cubicBezTo>
                <a:cubicBezTo>
                  <a:pt x="1863" y="977"/>
                  <a:pt x="1429" y="1323"/>
                  <a:pt x="1025" y="1702"/>
                </a:cubicBezTo>
                <a:cubicBezTo>
                  <a:pt x="824" y="1892"/>
                  <a:pt x="629" y="2091"/>
                  <a:pt x="443" y="2296"/>
                </a:cubicBezTo>
                <a:cubicBezTo>
                  <a:pt x="263" y="2497"/>
                  <a:pt x="83" y="2724"/>
                  <a:pt x="40" y="2997"/>
                </a:cubicBezTo>
                <a:cubicBezTo>
                  <a:pt x="0" y="3251"/>
                  <a:pt x="93" y="3508"/>
                  <a:pt x="248" y="3707"/>
                </a:cubicBezTo>
                <a:cubicBezTo>
                  <a:pt x="419" y="3928"/>
                  <a:pt x="656" y="4076"/>
                  <a:pt x="911" y="4180"/>
                </a:cubicBezTo>
                <a:cubicBezTo>
                  <a:pt x="1192" y="4295"/>
                  <a:pt x="1490" y="4363"/>
                  <a:pt x="1782" y="4442"/>
                </a:cubicBezTo>
                <a:cubicBezTo>
                  <a:pt x="2106" y="4528"/>
                  <a:pt x="2428" y="4613"/>
                  <a:pt x="2752" y="4696"/>
                </a:cubicBezTo>
                <a:cubicBezTo>
                  <a:pt x="2830" y="4718"/>
                  <a:pt x="2909" y="4737"/>
                  <a:pt x="2986" y="4758"/>
                </a:cubicBezTo>
                <a:cubicBezTo>
                  <a:pt x="2988" y="4758"/>
                  <a:pt x="2989" y="4759"/>
                  <a:pt x="2990" y="4759"/>
                </a:cubicBezTo>
                <a:cubicBezTo>
                  <a:pt x="2996" y="4759"/>
                  <a:pt x="3000" y="4755"/>
                  <a:pt x="3000" y="4749"/>
                </a:cubicBezTo>
                <a:cubicBezTo>
                  <a:pt x="2981" y="4354"/>
                  <a:pt x="2963" y="3959"/>
                  <a:pt x="2965" y="3562"/>
                </a:cubicBezTo>
                <a:cubicBezTo>
                  <a:pt x="2968" y="3165"/>
                  <a:pt x="2994" y="2767"/>
                  <a:pt x="3064" y="2376"/>
                </a:cubicBezTo>
                <a:cubicBezTo>
                  <a:pt x="3089" y="2237"/>
                  <a:pt x="3119" y="2099"/>
                  <a:pt x="3155" y="1962"/>
                </a:cubicBezTo>
                <a:cubicBezTo>
                  <a:pt x="3182" y="1897"/>
                  <a:pt x="3200" y="1831"/>
                  <a:pt x="3220" y="1765"/>
                </a:cubicBezTo>
                <a:cubicBezTo>
                  <a:pt x="3241" y="1699"/>
                  <a:pt x="3262" y="1633"/>
                  <a:pt x="3287" y="1567"/>
                </a:cubicBezTo>
                <a:cubicBezTo>
                  <a:pt x="3332" y="1436"/>
                  <a:pt x="3382" y="1307"/>
                  <a:pt x="3435" y="1180"/>
                </a:cubicBezTo>
                <a:cubicBezTo>
                  <a:pt x="3489" y="1049"/>
                  <a:pt x="3548" y="921"/>
                  <a:pt x="3610" y="795"/>
                </a:cubicBezTo>
                <a:cubicBezTo>
                  <a:pt x="3670" y="672"/>
                  <a:pt x="3740" y="554"/>
                  <a:pt x="3798" y="429"/>
                </a:cubicBezTo>
                <a:cubicBezTo>
                  <a:pt x="3861" y="296"/>
                  <a:pt x="3906" y="144"/>
                  <a:pt x="3850" y="3"/>
                </a:cubicBezTo>
                <a:cubicBezTo>
                  <a:pt x="3850" y="1"/>
                  <a:pt x="3849" y="1"/>
                  <a:pt x="38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5" name="Google Shape;1555;p37"/>
          <p:cNvSpPr/>
          <p:nvPr/>
        </p:nvSpPr>
        <p:spPr>
          <a:xfrm>
            <a:off x="3254169" y="3070350"/>
            <a:ext cx="162641" cy="994077"/>
          </a:xfrm>
          <a:custGeom>
            <a:avLst/>
            <a:gdLst/>
            <a:ahLst/>
            <a:cxnLst/>
            <a:rect l="l" t="t" r="r" b="b"/>
            <a:pathLst>
              <a:path w="446" h="2726" extrusionOk="0">
                <a:moveTo>
                  <a:pt x="430" y="0"/>
                </a:moveTo>
                <a:cubicBezTo>
                  <a:pt x="425" y="0"/>
                  <a:pt x="420" y="3"/>
                  <a:pt x="417" y="10"/>
                </a:cubicBezTo>
                <a:cubicBezTo>
                  <a:pt x="357" y="179"/>
                  <a:pt x="320" y="358"/>
                  <a:pt x="280" y="531"/>
                </a:cubicBezTo>
                <a:cubicBezTo>
                  <a:pt x="238" y="706"/>
                  <a:pt x="201" y="884"/>
                  <a:pt x="169" y="1060"/>
                </a:cubicBezTo>
                <a:cubicBezTo>
                  <a:pt x="106" y="1408"/>
                  <a:pt x="59" y="1761"/>
                  <a:pt x="29" y="2116"/>
                </a:cubicBezTo>
                <a:cubicBezTo>
                  <a:pt x="14" y="2316"/>
                  <a:pt x="5" y="2517"/>
                  <a:pt x="0" y="2718"/>
                </a:cubicBezTo>
                <a:cubicBezTo>
                  <a:pt x="0" y="2723"/>
                  <a:pt x="4" y="2725"/>
                  <a:pt x="8" y="2725"/>
                </a:cubicBezTo>
                <a:cubicBezTo>
                  <a:pt x="12" y="2725"/>
                  <a:pt x="15" y="2723"/>
                  <a:pt x="15" y="2718"/>
                </a:cubicBezTo>
                <a:cubicBezTo>
                  <a:pt x="44" y="2007"/>
                  <a:pt x="133" y="1298"/>
                  <a:pt x="292" y="603"/>
                </a:cubicBezTo>
                <a:cubicBezTo>
                  <a:pt x="315" y="508"/>
                  <a:pt x="338" y="412"/>
                  <a:pt x="362" y="318"/>
                </a:cubicBezTo>
                <a:cubicBezTo>
                  <a:pt x="388" y="218"/>
                  <a:pt x="420" y="119"/>
                  <a:pt x="444" y="18"/>
                </a:cubicBezTo>
                <a:cubicBezTo>
                  <a:pt x="446" y="7"/>
                  <a:pt x="438" y="0"/>
                  <a:pt x="4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6" name="Google Shape;1556;p37"/>
          <p:cNvSpPr/>
          <p:nvPr/>
        </p:nvSpPr>
        <p:spPr>
          <a:xfrm>
            <a:off x="3154616" y="3336555"/>
            <a:ext cx="66734" cy="414989"/>
          </a:xfrm>
          <a:custGeom>
            <a:avLst/>
            <a:gdLst/>
            <a:ahLst/>
            <a:cxnLst/>
            <a:rect l="l" t="t" r="r" b="b"/>
            <a:pathLst>
              <a:path w="183" h="1138" extrusionOk="0">
                <a:moveTo>
                  <a:pt x="172" y="0"/>
                </a:moveTo>
                <a:cubicBezTo>
                  <a:pt x="168" y="0"/>
                  <a:pt x="163" y="2"/>
                  <a:pt x="161" y="7"/>
                </a:cubicBezTo>
                <a:cubicBezTo>
                  <a:pt x="133" y="97"/>
                  <a:pt x="120" y="192"/>
                  <a:pt x="104" y="284"/>
                </a:cubicBezTo>
                <a:cubicBezTo>
                  <a:pt x="88" y="376"/>
                  <a:pt x="73" y="468"/>
                  <a:pt x="61" y="560"/>
                </a:cubicBezTo>
                <a:cubicBezTo>
                  <a:pt x="50" y="653"/>
                  <a:pt x="37" y="748"/>
                  <a:pt x="28" y="841"/>
                </a:cubicBezTo>
                <a:cubicBezTo>
                  <a:pt x="19" y="936"/>
                  <a:pt x="1" y="1036"/>
                  <a:pt x="7" y="1132"/>
                </a:cubicBezTo>
                <a:cubicBezTo>
                  <a:pt x="7" y="1135"/>
                  <a:pt x="10" y="1137"/>
                  <a:pt x="13" y="1137"/>
                </a:cubicBezTo>
                <a:cubicBezTo>
                  <a:pt x="15" y="1137"/>
                  <a:pt x="17" y="1136"/>
                  <a:pt x="18" y="1133"/>
                </a:cubicBezTo>
                <a:cubicBezTo>
                  <a:pt x="39" y="1047"/>
                  <a:pt x="40" y="955"/>
                  <a:pt x="51" y="867"/>
                </a:cubicBezTo>
                <a:cubicBezTo>
                  <a:pt x="62" y="766"/>
                  <a:pt x="77" y="665"/>
                  <a:pt x="92" y="565"/>
                </a:cubicBezTo>
                <a:cubicBezTo>
                  <a:pt x="107" y="473"/>
                  <a:pt x="120" y="379"/>
                  <a:pt x="137" y="286"/>
                </a:cubicBezTo>
                <a:cubicBezTo>
                  <a:pt x="152" y="194"/>
                  <a:pt x="174" y="104"/>
                  <a:pt x="182" y="11"/>
                </a:cubicBezTo>
                <a:cubicBezTo>
                  <a:pt x="183" y="4"/>
                  <a:pt x="178"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7" name="Google Shape;1557;p37"/>
          <p:cNvSpPr/>
          <p:nvPr/>
        </p:nvSpPr>
        <p:spPr>
          <a:xfrm>
            <a:off x="2594126" y="3674600"/>
            <a:ext cx="26985" cy="330386"/>
          </a:xfrm>
          <a:custGeom>
            <a:avLst/>
            <a:gdLst/>
            <a:ahLst/>
            <a:cxnLst/>
            <a:rect l="l" t="t" r="r" b="b"/>
            <a:pathLst>
              <a:path w="74" h="906" extrusionOk="0">
                <a:moveTo>
                  <a:pt x="62" y="0"/>
                </a:moveTo>
                <a:cubicBezTo>
                  <a:pt x="58" y="0"/>
                  <a:pt x="54" y="3"/>
                  <a:pt x="52" y="8"/>
                </a:cubicBezTo>
                <a:cubicBezTo>
                  <a:pt x="31" y="75"/>
                  <a:pt x="28" y="151"/>
                  <a:pt x="21" y="222"/>
                </a:cubicBezTo>
                <a:cubicBezTo>
                  <a:pt x="14" y="295"/>
                  <a:pt x="9" y="369"/>
                  <a:pt x="7" y="444"/>
                </a:cubicBezTo>
                <a:cubicBezTo>
                  <a:pt x="0" y="593"/>
                  <a:pt x="5" y="745"/>
                  <a:pt x="17" y="895"/>
                </a:cubicBezTo>
                <a:cubicBezTo>
                  <a:pt x="18" y="902"/>
                  <a:pt x="23" y="906"/>
                  <a:pt x="29" y="906"/>
                </a:cubicBezTo>
                <a:cubicBezTo>
                  <a:pt x="34" y="906"/>
                  <a:pt x="39" y="902"/>
                  <a:pt x="39" y="895"/>
                </a:cubicBezTo>
                <a:cubicBezTo>
                  <a:pt x="31" y="747"/>
                  <a:pt x="31" y="599"/>
                  <a:pt x="35" y="452"/>
                </a:cubicBezTo>
                <a:cubicBezTo>
                  <a:pt x="38" y="380"/>
                  <a:pt x="43" y="310"/>
                  <a:pt x="49" y="238"/>
                </a:cubicBezTo>
                <a:cubicBezTo>
                  <a:pt x="55" y="163"/>
                  <a:pt x="73" y="86"/>
                  <a:pt x="71" y="10"/>
                </a:cubicBezTo>
                <a:cubicBezTo>
                  <a:pt x="71" y="3"/>
                  <a:pt x="67" y="0"/>
                  <a:pt x="62"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8" name="Google Shape;1558;p37"/>
          <p:cNvSpPr/>
          <p:nvPr/>
        </p:nvSpPr>
        <p:spPr>
          <a:xfrm>
            <a:off x="2712642" y="3720183"/>
            <a:ext cx="22609" cy="396026"/>
          </a:xfrm>
          <a:custGeom>
            <a:avLst/>
            <a:gdLst/>
            <a:ahLst/>
            <a:cxnLst/>
            <a:rect l="l" t="t" r="r" b="b"/>
            <a:pathLst>
              <a:path w="62" h="1086" extrusionOk="0">
                <a:moveTo>
                  <a:pt x="44" y="0"/>
                </a:moveTo>
                <a:cubicBezTo>
                  <a:pt x="40" y="0"/>
                  <a:pt x="37" y="2"/>
                  <a:pt x="36" y="7"/>
                </a:cubicBezTo>
                <a:cubicBezTo>
                  <a:pt x="17" y="91"/>
                  <a:pt x="15" y="180"/>
                  <a:pt x="9" y="264"/>
                </a:cubicBezTo>
                <a:cubicBezTo>
                  <a:pt x="4" y="356"/>
                  <a:pt x="1" y="450"/>
                  <a:pt x="2" y="543"/>
                </a:cubicBezTo>
                <a:cubicBezTo>
                  <a:pt x="4" y="722"/>
                  <a:pt x="18" y="901"/>
                  <a:pt x="43" y="1078"/>
                </a:cubicBezTo>
                <a:cubicBezTo>
                  <a:pt x="44" y="1083"/>
                  <a:pt x="48" y="1085"/>
                  <a:pt x="52" y="1085"/>
                </a:cubicBezTo>
                <a:cubicBezTo>
                  <a:pt x="57" y="1085"/>
                  <a:pt x="62" y="1082"/>
                  <a:pt x="60" y="1076"/>
                </a:cubicBezTo>
                <a:cubicBezTo>
                  <a:pt x="40" y="898"/>
                  <a:pt x="27" y="721"/>
                  <a:pt x="26" y="543"/>
                </a:cubicBezTo>
                <a:cubicBezTo>
                  <a:pt x="26" y="456"/>
                  <a:pt x="27" y="368"/>
                  <a:pt x="33" y="281"/>
                </a:cubicBezTo>
                <a:cubicBezTo>
                  <a:pt x="38" y="190"/>
                  <a:pt x="53" y="100"/>
                  <a:pt x="54" y="10"/>
                </a:cubicBezTo>
                <a:cubicBezTo>
                  <a:pt x="54" y="4"/>
                  <a:pt x="49" y="0"/>
                  <a:pt x="4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9" name="Google Shape;1559;p37"/>
          <p:cNvSpPr/>
          <p:nvPr/>
        </p:nvSpPr>
        <p:spPr>
          <a:xfrm>
            <a:off x="2840275" y="3571764"/>
            <a:ext cx="28444" cy="310330"/>
          </a:xfrm>
          <a:custGeom>
            <a:avLst/>
            <a:gdLst/>
            <a:ahLst/>
            <a:cxnLst/>
            <a:rect l="l" t="t" r="r" b="b"/>
            <a:pathLst>
              <a:path w="78" h="851" extrusionOk="0">
                <a:moveTo>
                  <a:pt x="72" y="1"/>
                </a:moveTo>
                <a:cubicBezTo>
                  <a:pt x="70" y="1"/>
                  <a:pt x="67" y="2"/>
                  <a:pt x="67" y="4"/>
                </a:cubicBezTo>
                <a:cubicBezTo>
                  <a:pt x="32" y="138"/>
                  <a:pt x="20" y="279"/>
                  <a:pt x="11" y="416"/>
                </a:cubicBezTo>
                <a:cubicBezTo>
                  <a:pt x="0" y="559"/>
                  <a:pt x="0" y="702"/>
                  <a:pt x="6" y="846"/>
                </a:cubicBezTo>
                <a:cubicBezTo>
                  <a:pt x="6" y="849"/>
                  <a:pt x="9" y="850"/>
                  <a:pt x="12" y="850"/>
                </a:cubicBezTo>
                <a:cubicBezTo>
                  <a:pt x="14" y="850"/>
                  <a:pt x="17" y="849"/>
                  <a:pt x="17" y="846"/>
                </a:cubicBezTo>
                <a:cubicBezTo>
                  <a:pt x="15" y="704"/>
                  <a:pt x="20" y="564"/>
                  <a:pt x="31" y="424"/>
                </a:cubicBezTo>
                <a:cubicBezTo>
                  <a:pt x="40" y="284"/>
                  <a:pt x="64" y="145"/>
                  <a:pt x="78" y="5"/>
                </a:cubicBezTo>
                <a:cubicBezTo>
                  <a:pt x="78" y="2"/>
                  <a:pt x="75" y="1"/>
                  <a:pt x="72"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0" name="Google Shape;1560;p37"/>
          <p:cNvSpPr/>
          <p:nvPr/>
        </p:nvSpPr>
        <p:spPr>
          <a:xfrm>
            <a:off x="-577366" y="2102893"/>
            <a:ext cx="4437608" cy="3259740"/>
          </a:xfrm>
          <a:custGeom>
            <a:avLst/>
            <a:gdLst/>
            <a:ahLst/>
            <a:cxnLst/>
            <a:rect l="l" t="t" r="r" b="b"/>
            <a:pathLst>
              <a:path w="12169" h="8939" extrusionOk="0">
                <a:moveTo>
                  <a:pt x="8501" y="1"/>
                </a:moveTo>
                <a:cubicBezTo>
                  <a:pt x="7974" y="1"/>
                  <a:pt x="7446" y="43"/>
                  <a:pt x="6935" y="116"/>
                </a:cubicBezTo>
                <a:cubicBezTo>
                  <a:pt x="6616" y="159"/>
                  <a:pt x="6299" y="180"/>
                  <a:pt x="5981" y="189"/>
                </a:cubicBezTo>
                <a:cubicBezTo>
                  <a:pt x="5855" y="191"/>
                  <a:pt x="5731" y="194"/>
                  <a:pt x="5606" y="194"/>
                </a:cubicBezTo>
                <a:cubicBezTo>
                  <a:pt x="5586" y="194"/>
                  <a:pt x="5566" y="194"/>
                  <a:pt x="5546" y="194"/>
                </a:cubicBezTo>
                <a:cubicBezTo>
                  <a:pt x="5244" y="194"/>
                  <a:pt x="4942" y="189"/>
                  <a:pt x="4640" y="189"/>
                </a:cubicBezTo>
                <a:cubicBezTo>
                  <a:pt x="4118" y="189"/>
                  <a:pt x="3597" y="205"/>
                  <a:pt x="3079" y="293"/>
                </a:cubicBezTo>
                <a:cubicBezTo>
                  <a:pt x="2274" y="430"/>
                  <a:pt x="1470" y="565"/>
                  <a:pt x="664" y="700"/>
                </a:cubicBezTo>
                <a:cubicBezTo>
                  <a:pt x="635" y="668"/>
                  <a:pt x="585" y="649"/>
                  <a:pt x="539" y="649"/>
                </a:cubicBezTo>
                <a:cubicBezTo>
                  <a:pt x="500" y="649"/>
                  <a:pt x="464" y="662"/>
                  <a:pt x="443" y="691"/>
                </a:cubicBezTo>
                <a:cubicBezTo>
                  <a:pt x="395" y="754"/>
                  <a:pt x="389" y="839"/>
                  <a:pt x="384" y="919"/>
                </a:cubicBezTo>
                <a:cubicBezTo>
                  <a:pt x="269" y="2976"/>
                  <a:pt x="154" y="5033"/>
                  <a:pt x="38" y="7089"/>
                </a:cubicBezTo>
                <a:cubicBezTo>
                  <a:pt x="11" y="7574"/>
                  <a:pt x="0" y="8111"/>
                  <a:pt x="314" y="8483"/>
                </a:cubicBezTo>
                <a:cubicBezTo>
                  <a:pt x="674" y="8907"/>
                  <a:pt x="1305" y="8939"/>
                  <a:pt x="1862" y="8939"/>
                </a:cubicBezTo>
                <a:cubicBezTo>
                  <a:pt x="2995" y="8939"/>
                  <a:pt x="4129" y="8938"/>
                  <a:pt x="5261" y="8936"/>
                </a:cubicBezTo>
                <a:cubicBezTo>
                  <a:pt x="5610" y="8936"/>
                  <a:pt x="5961" y="8935"/>
                  <a:pt x="6311" y="8932"/>
                </a:cubicBezTo>
                <a:cubicBezTo>
                  <a:pt x="7393" y="8924"/>
                  <a:pt x="8475" y="8891"/>
                  <a:pt x="9550" y="8763"/>
                </a:cubicBezTo>
                <a:cubicBezTo>
                  <a:pt x="9982" y="8711"/>
                  <a:pt x="10423" y="8641"/>
                  <a:pt x="10810" y="8441"/>
                </a:cubicBezTo>
                <a:cubicBezTo>
                  <a:pt x="11197" y="8243"/>
                  <a:pt x="11531" y="7894"/>
                  <a:pt x="11607" y="7464"/>
                </a:cubicBezTo>
                <a:cubicBezTo>
                  <a:pt x="11700" y="6948"/>
                  <a:pt x="12168" y="6806"/>
                  <a:pt x="11755" y="6481"/>
                </a:cubicBezTo>
                <a:cubicBezTo>
                  <a:pt x="11684" y="6424"/>
                  <a:pt x="11588" y="6361"/>
                  <a:pt x="11472" y="6296"/>
                </a:cubicBezTo>
                <a:cubicBezTo>
                  <a:pt x="10926" y="5978"/>
                  <a:pt x="9981" y="5582"/>
                  <a:pt x="9569" y="5449"/>
                </a:cubicBezTo>
                <a:cubicBezTo>
                  <a:pt x="9057" y="5282"/>
                  <a:pt x="8591" y="4965"/>
                  <a:pt x="8081" y="4791"/>
                </a:cubicBezTo>
                <a:cubicBezTo>
                  <a:pt x="8115" y="4551"/>
                  <a:pt x="8267" y="4345"/>
                  <a:pt x="8423" y="4159"/>
                </a:cubicBezTo>
                <a:cubicBezTo>
                  <a:pt x="9083" y="3375"/>
                  <a:pt x="10127" y="2984"/>
                  <a:pt x="10818" y="2229"/>
                </a:cubicBezTo>
                <a:cubicBezTo>
                  <a:pt x="10956" y="2079"/>
                  <a:pt x="11127" y="1959"/>
                  <a:pt x="11315" y="1879"/>
                </a:cubicBezTo>
                <a:cubicBezTo>
                  <a:pt x="11408" y="1840"/>
                  <a:pt x="11508" y="1809"/>
                  <a:pt x="11593" y="1754"/>
                </a:cubicBezTo>
                <a:cubicBezTo>
                  <a:pt x="11676" y="1697"/>
                  <a:pt x="11747" y="1606"/>
                  <a:pt x="11744" y="1505"/>
                </a:cubicBezTo>
                <a:cubicBezTo>
                  <a:pt x="11742" y="1420"/>
                  <a:pt x="11690" y="1342"/>
                  <a:pt x="11622" y="1290"/>
                </a:cubicBezTo>
                <a:cubicBezTo>
                  <a:pt x="11554" y="1237"/>
                  <a:pt x="11506" y="1176"/>
                  <a:pt x="11424" y="1154"/>
                </a:cubicBezTo>
                <a:cubicBezTo>
                  <a:pt x="11122" y="1076"/>
                  <a:pt x="10814" y="1016"/>
                  <a:pt x="10503" y="976"/>
                </a:cubicBezTo>
                <a:cubicBezTo>
                  <a:pt x="10339" y="955"/>
                  <a:pt x="10151" y="926"/>
                  <a:pt x="10067" y="783"/>
                </a:cubicBezTo>
                <a:cubicBezTo>
                  <a:pt x="10219" y="722"/>
                  <a:pt x="10370" y="662"/>
                  <a:pt x="10519" y="603"/>
                </a:cubicBezTo>
                <a:cubicBezTo>
                  <a:pt x="10546" y="592"/>
                  <a:pt x="10574" y="579"/>
                  <a:pt x="10588" y="556"/>
                </a:cubicBezTo>
                <a:cubicBezTo>
                  <a:pt x="10603" y="531"/>
                  <a:pt x="10602" y="498"/>
                  <a:pt x="10577" y="483"/>
                </a:cubicBezTo>
                <a:cubicBezTo>
                  <a:pt x="10321" y="319"/>
                  <a:pt x="10056" y="134"/>
                  <a:pt x="9755" y="89"/>
                </a:cubicBezTo>
                <a:cubicBezTo>
                  <a:pt x="9345" y="28"/>
                  <a:pt x="8924" y="1"/>
                  <a:pt x="8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1" name="Google Shape;1561;p37"/>
          <p:cNvSpPr/>
          <p:nvPr/>
        </p:nvSpPr>
        <p:spPr>
          <a:xfrm>
            <a:off x="-77775" y="2295801"/>
            <a:ext cx="1471423" cy="146960"/>
          </a:xfrm>
          <a:custGeom>
            <a:avLst/>
            <a:gdLst/>
            <a:ahLst/>
            <a:cxnLst/>
            <a:rect l="l" t="t" r="r" b="b"/>
            <a:pathLst>
              <a:path w="4035" h="403" extrusionOk="0">
                <a:moveTo>
                  <a:pt x="3525" y="2"/>
                </a:moveTo>
                <a:cubicBezTo>
                  <a:pt x="3424" y="2"/>
                  <a:pt x="3323" y="3"/>
                  <a:pt x="3222" y="7"/>
                </a:cubicBezTo>
                <a:cubicBezTo>
                  <a:pt x="2957" y="12"/>
                  <a:pt x="2693" y="24"/>
                  <a:pt x="2430" y="42"/>
                </a:cubicBezTo>
                <a:cubicBezTo>
                  <a:pt x="1912" y="76"/>
                  <a:pt x="1397" y="134"/>
                  <a:pt x="885" y="215"/>
                </a:cubicBezTo>
                <a:cubicBezTo>
                  <a:pt x="593" y="261"/>
                  <a:pt x="297" y="310"/>
                  <a:pt x="11" y="387"/>
                </a:cubicBezTo>
                <a:cubicBezTo>
                  <a:pt x="0" y="389"/>
                  <a:pt x="5" y="403"/>
                  <a:pt x="14" y="403"/>
                </a:cubicBezTo>
                <a:cubicBezTo>
                  <a:pt x="14" y="403"/>
                  <a:pt x="15" y="403"/>
                  <a:pt x="15" y="403"/>
                </a:cubicBezTo>
                <a:cubicBezTo>
                  <a:pt x="276" y="360"/>
                  <a:pt x="535" y="307"/>
                  <a:pt x="796" y="262"/>
                </a:cubicBezTo>
                <a:cubicBezTo>
                  <a:pt x="1055" y="220"/>
                  <a:pt x="1315" y="183"/>
                  <a:pt x="1576" y="153"/>
                </a:cubicBezTo>
                <a:cubicBezTo>
                  <a:pt x="2095" y="92"/>
                  <a:pt x="2617" y="54"/>
                  <a:pt x="3140" y="44"/>
                </a:cubicBezTo>
                <a:cubicBezTo>
                  <a:pt x="3283" y="42"/>
                  <a:pt x="3426" y="40"/>
                  <a:pt x="3570" y="40"/>
                </a:cubicBezTo>
                <a:cubicBezTo>
                  <a:pt x="3680" y="40"/>
                  <a:pt x="3790" y="45"/>
                  <a:pt x="3900" y="45"/>
                </a:cubicBezTo>
                <a:cubicBezTo>
                  <a:pt x="3939" y="45"/>
                  <a:pt x="3977" y="45"/>
                  <a:pt x="4015" y="43"/>
                </a:cubicBezTo>
                <a:cubicBezTo>
                  <a:pt x="4034" y="43"/>
                  <a:pt x="4033" y="15"/>
                  <a:pt x="4015" y="13"/>
                </a:cubicBezTo>
                <a:cubicBezTo>
                  <a:pt x="3885" y="0"/>
                  <a:pt x="3750" y="5"/>
                  <a:pt x="3619" y="2"/>
                </a:cubicBezTo>
                <a:cubicBezTo>
                  <a:pt x="3587" y="2"/>
                  <a:pt x="3556" y="2"/>
                  <a:pt x="3525" y="2"/>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2" name="Google Shape;1562;p37"/>
          <p:cNvSpPr/>
          <p:nvPr/>
        </p:nvSpPr>
        <p:spPr>
          <a:xfrm>
            <a:off x="505689" y="2395719"/>
            <a:ext cx="532776" cy="32091"/>
          </a:xfrm>
          <a:custGeom>
            <a:avLst/>
            <a:gdLst/>
            <a:ahLst/>
            <a:cxnLst/>
            <a:rect l="l" t="t" r="r" b="b"/>
            <a:pathLst>
              <a:path w="1461" h="88" extrusionOk="0">
                <a:moveTo>
                  <a:pt x="1381" y="1"/>
                </a:moveTo>
                <a:cubicBezTo>
                  <a:pt x="1345" y="1"/>
                  <a:pt x="1307" y="7"/>
                  <a:pt x="1276" y="8"/>
                </a:cubicBezTo>
                <a:cubicBezTo>
                  <a:pt x="1217" y="10"/>
                  <a:pt x="1158" y="12"/>
                  <a:pt x="1099" y="14"/>
                </a:cubicBezTo>
                <a:cubicBezTo>
                  <a:pt x="979" y="18"/>
                  <a:pt x="858" y="25"/>
                  <a:pt x="737" y="30"/>
                </a:cubicBezTo>
                <a:cubicBezTo>
                  <a:pt x="496" y="40"/>
                  <a:pt x="254" y="52"/>
                  <a:pt x="14" y="66"/>
                </a:cubicBezTo>
                <a:cubicBezTo>
                  <a:pt x="0" y="67"/>
                  <a:pt x="0" y="87"/>
                  <a:pt x="14" y="87"/>
                </a:cubicBezTo>
                <a:cubicBezTo>
                  <a:pt x="258" y="82"/>
                  <a:pt x="502" y="75"/>
                  <a:pt x="746" y="68"/>
                </a:cubicBezTo>
                <a:cubicBezTo>
                  <a:pt x="867" y="65"/>
                  <a:pt x="987" y="62"/>
                  <a:pt x="1108" y="57"/>
                </a:cubicBezTo>
                <a:cubicBezTo>
                  <a:pt x="1170" y="55"/>
                  <a:pt x="1231" y="52"/>
                  <a:pt x="1293" y="51"/>
                </a:cubicBezTo>
                <a:cubicBezTo>
                  <a:pt x="1296" y="51"/>
                  <a:pt x="1300" y="51"/>
                  <a:pt x="1304" y="51"/>
                </a:cubicBezTo>
                <a:cubicBezTo>
                  <a:pt x="1318" y="51"/>
                  <a:pt x="1334" y="51"/>
                  <a:pt x="1349" y="51"/>
                </a:cubicBezTo>
                <a:cubicBezTo>
                  <a:pt x="1385" y="51"/>
                  <a:pt x="1421" y="49"/>
                  <a:pt x="1451" y="34"/>
                </a:cubicBezTo>
                <a:cubicBezTo>
                  <a:pt x="1460" y="28"/>
                  <a:pt x="1456" y="15"/>
                  <a:pt x="1447" y="12"/>
                </a:cubicBezTo>
                <a:cubicBezTo>
                  <a:pt x="1427" y="3"/>
                  <a:pt x="1405" y="1"/>
                  <a:pt x="1381"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3" name="Google Shape;1563;p37"/>
          <p:cNvSpPr/>
          <p:nvPr/>
        </p:nvSpPr>
        <p:spPr>
          <a:xfrm>
            <a:off x="2277596" y="2219222"/>
            <a:ext cx="605709" cy="49594"/>
          </a:xfrm>
          <a:custGeom>
            <a:avLst/>
            <a:gdLst/>
            <a:ahLst/>
            <a:cxnLst/>
            <a:rect l="l" t="t" r="r" b="b"/>
            <a:pathLst>
              <a:path w="1661" h="136" extrusionOk="0">
                <a:moveTo>
                  <a:pt x="50" y="0"/>
                </a:moveTo>
                <a:cubicBezTo>
                  <a:pt x="36" y="0"/>
                  <a:pt x="23" y="0"/>
                  <a:pt x="9" y="0"/>
                </a:cubicBezTo>
                <a:cubicBezTo>
                  <a:pt x="0" y="0"/>
                  <a:pt x="0" y="13"/>
                  <a:pt x="9" y="14"/>
                </a:cubicBezTo>
                <a:cubicBezTo>
                  <a:pt x="280" y="26"/>
                  <a:pt x="552" y="41"/>
                  <a:pt x="823" y="61"/>
                </a:cubicBezTo>
                <a:cubicBezTo>
                  <a:pt x="1093" y="80"/>
                  <a:pt x="1364" y="111"/>
                  <a:pt x="1634" y="135"/>
                </a:cubicBezTo>
                <a:cubicBezTo>
                  <a:pt x="1635" y="135"/>
                  <a:pt x="1635" y="135"/>
                  <a:pt x="1635" y="135"/>
                </a:cubicBezTo>
                <a:cubicBezTo>
                  <a:pt x="1656" y="135"/>
                  <a:pt x="1661" y="101"/>
                  <a:pt x="1642" y="99"/>
                </a:cubicBezTo>
                <a:cubicBezTo>
                  <a:pt x="1373" y="62"/>
                  <a:pt x="1103" y="42"/>
                  <a:pt x="832" y="26"/>
                </a:cubicBezTo>
                <a:cubicBezTo>
                  <a:pt x="571" y="10"/>
                  <a:pt x="312" y="0"/>
                  <a:pt x="50"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4" name="Google Shape;1564;p37"/>
          <p:cNvSpPr/>
          <p:nvPr/>
        </p:nvSpPr>
        <p:spPr>
          <a:xfrm>
            <a:off x="2591208" y="2296166"/>
            <a:ext cx="139302" cy="19327"/>
          </a:xfrm>
          <a:custGeom>
            <a:avLst/>
            <a:gdLst/>
            <a:ahLst/>
            <a:cxnLst/>
            <a:rect l="l" t="t" r="r" b="b"/>
            <a:pathLst>
              <a:path w="382" h="53" extrusionOk="0">
                <a:moveTo>
                  <a:pt x="15" y="0"/>
                </a:moveTo>
                <a:cubicBezTo>
                  <a:pt x="4" y="0"/>
                  <a:pt x="0" y="16"/>
                  <a:pt x="11" y="20"/>
                </a:cubicBezTo>
                <a:cubicBezTo>
                  <a:pt x="70" y="33"/>
                  <a:pt x="130" y="43"/>
                  <a:pt x="191" y="48"/>
                </a:cubicBezTo>
                <a:cubicBezTo>
                  <a:pt x="221" y="51"/>
                  <a:pt x="252" y="52"/>
                  <a:pt x="281" y="52"/>
                </a:cubicBezTo>
                <a:cubicBezTo>
                  <a:pt x="286" y="52"/>
                  <a:pt x="292" y="52"/>
                  <a:pt x="297" y="52"/>
                </a:cubicBezTo>
                <a:cubicBezTo>
                  <a:pt x="322" y="52"/>
                  <a:pt x="348" y="52"/>
                  <a:pt x="371" y="44"/>
                </a:cubicBezTo>
                <a:cubicBezTo>
                  <a:pt x="381" y="43"/>
                  <a:pt x="382" y="28"/>
                  <a:pt x="371" y="27"/>
                </a:cubicBezTo>
                <a:cubicBezTo>
                  <a:pt x="361" y="25"/>
                  <a:pt x="350" y="25"/>
                  <a:pt x="340" y="25"/>
                </a:cubicBezTo>
                <a:cubicBezTo>
                  <a:pt x="323" y="25"/>
                  <a:pt x="305" y="26"/>
                  <a:pt x="287" y="27"/>
                </a:cubicBezTo>
                <a:cubicBezTo>
                  <a:pt x="279" y="27"/>
                  <a:pt x="270" y="27"/>
                  <a:pt x="261" y="27"/>
                </a:cubicBezTo>
                <a:cubicBezTo>
                  <a:pt x="240" y="27"/>
                  <a:pt x="218" y="27"/>
                  <a:pt x="197" y="26"/>
                </a:cubicBezTo>
                <a:cubicBezTo>
                  <a:pt x="137" y="22"/>
                  <a:pt x="77" y="14"/>
                  <a:pt x="17" y="0"/>
                </a:cubicBezTo>
                <a:cubicBezTo>
                  <a:pt x="16" y="0"/>
                  <a:pt x="15" y="0"/>
                  <a:pt x="15"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5" name="Google Shape;1565;p37"/>
          <p:cNvSpPr/>
          <p:nvPr/>
        </p:nvSpPr>
        <p:spPr>
          <a:xfrm>
            <a:off x="2411064" y="2729753"/>
            <a:ext cx="962716" cy="716931"/>
          </a:xfrm>
          <a:custGeom>
            <a:avLst/>
            <a:gdLst/>
            <a:ahLst/>
            <a:cxnLst/>
            <a:rect l="l" t="t" r="r" b="b"/>
            <a:pathLst>
              <a:path w="2640" h="1966" extrusionOk="0">
                <a:moveTo>
                  <a:pt x="2630" y="1"/>
                </a:moveTo>
                <a:cubicBezTo>
                  <a:pt x="2630" y="1"/>
                  <a:pt x="2629" y="1"/>
                  <a:pt x="2629" y="1"/>
                </a:cubicBezTo>
                <a:cubicBezTo>
                  <a:pt x="2533" y="38"/>
                  <a:pt x="2446" y="107"/>
                  <a:pt x="2361" y="164"/>
                </a:cubicBezTo>
                <a:cubicBezTo>
                  <a:pt x="2273" y="223"/>
                  <a:pt x="2185" y="282"/>
                  <a:pt x="2098" y="342"/>
                </a:cubicBezTo>
                <a:cubicBezTo>
                  <a:pt x="1920" y="465"/>
                  <a:pt x="1744" y="588"/>
                  <a:pt x="1570" y="713"/>
                </a:cubicBezTo>
                <a:cubicBezTo>
                  <a:pt x="1229" y="961"/>
                  <a:pt x="895" y="1216"/>
                  <a:pt x="568" y="1482"/>
                </a:cubicBezTo>
                <a:cubicBezTo>
                  <a:pt x="378" y="1636"/>
                  <a:pt x="191" y="1794"/>
                  <a:pt x="7" y="1953"/>
                </a:cubicBezTo>
                <a:cubicBezTo>
                  <a:pt x="1" y="1958"/>
                  <a:pt x="7" y="1966"/>
                  <a:pt x="13" y="1966"/>
                </a:cubicBezTo>
                <a:cubicBezTo>
                  <a:pt x="15" y="1966"/>
                  <a:pt x="17" y="1965"/>
                  <a:pt x="18" y="1964"/>
                </a:cubicBezTo>
                <a:cubicBezTo>
                  <a:pt x="670" y="1413"/>
                  <a:pt x="1352" y="895"/>
                  <a:pt x="2055" y="411"/>
                </a:cubicBezTo>
                <a:cubicBezTo>
                  <a:pt x="2152" y="345"/>
                  <a:pt x="2248" y="280"/>
                  <a:pt x="2345" y="214"/>
                </a:cubicBezTo>
                <a:cubicBezTo>
                  <a:pt x="2394" y="182"/>
                  <a:pt x="2443" y="149"/>
                  <a:pt x="2492" y="118"/>
                </a:cubicBezTo>
                <a:cubicBezTo>
                  <a:pt x="2541" y="85"/>
                  <a:pt x="2593" y="54"/>
                  <a:pt x="2635" y="14"/>
                </a:cubicBezTo>
                <a:cubicBezTo>
                  <a:pt x="2640" y="9"/>
                  <a:pt x="2636" y="1"/>
                  <a:pt x="2630"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6" name="Google Shape;1566;p37"/>
          <p:cNvSpPr/>
          <p:nvPr/>
        </p:nvSpPr>
        <p:spPr>
          <a:xfrm>
            <a:off x="2854496" y="2779712"/>
            <a:ext cx="272405" cy="156441"/>
          </a:xfrm>
          <a:custGeom>
            <a:avLst/>
            <a:gdLst/>
            <a:ahLst/>
            <a:cxnLst/>
            <a:rect l="l" t="t" r="r" b="b"/>
            <a:pathLst>
              <a:path w="747" h="429" extrusionOk="0">
                <a:moveTo>
                  <a:pt x="737" y="1"/>
                </a:moveTo>
                <a:cubicBezTo>
                  <a:pt x="736" y="1"/>
                  <a:pt x="735" y="1"/>
                  <a:pt x="735" y="1"/>
                </a:cubicBezTo>
                <a:cubicBezTo>
                  <a:pt x="670" y="20"/>
                  <a:pt x="609" y="53"/>
                  <a:pt x="549" y="85"/>
                </a:cubicBezTo>
                <a:cubicBezTo>
                  <a:pt x="487" y="116"/>
                  <a:pt x="427" y="149"/>
                  <a:pt x="367" y="184"/>
                </a:cubicBezTo>
                <a:cubicBezTo>
                  <a:pt x="245" y="254"/>
                  <a:pt x="127" y="330"/>
                  <a:pt x="10" y="408"/>
                </a:cubicBezTo>
                <a:cubicBezTo>
                  <a:pt x="0" y="414"/>
                  <a:pt x="6" y="428"/>
                  <a:pt x="15" y="428"/>
                </a:cubicBezTo>
                <a:cubicBezTo>
                  <a:pt x="16" y="428"/>
                  <a:pt x="18" y="428"/>
                  <a:pt x="20" y="426"/>
                </a:cubicBezTo>
                <a:cubicBezTo>
                  <a:pt x="136" y="351"/>
                  <a:pt x="254" y="279"/>
                  <a:pt x="375" y="212"/>
                </a:cubicBezTo>
                <a:cubicBezTo>
                  <a:pt x="433" y="180"/>
                  <a:pt x="492" y="146"/>
                  <a:pt x="551" y="116"/>
                </a:cubicBezTo>
                <a:cubicBezTo>
                  <a:pt x="615" y="83"/>
                  <a:pt x="682" y="55"/>
                  <a:pt x="739" y="14"/>
                </a:cubicBezTo>
                <a:cubicBezTo>
                  <a:pt x="747" y="11"/>
                  <a:pt x="745" y="1"/>
                  <a:pt x="737"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7" name="Google Shape;1567;p37"/>
          <p:cNvSpPr/>
          <p:nvPr/>
        </p:nvSpPr>
        <p:spPr>
          <a:xfrm>
            <a:off x="2280878" y="4073178"/>
            <a:ext cx="1111864" cy="516730"/>
          </a:xfrm>
          <a:custGeom>
            <a:avLst/>
            <a:gdLst/>
            <a:ahLst/>
            <a:cxnLst/>
            <a:rect l="l" t="t" r="r" b="b"/>
            <a:pathLst>
              <a:path w="3049" h="1417" extrusionOk="0">
                <a:moveTo>
                  <a:pt x="12" y="1"/>
                </a:moveTo>
                <a:cubicBezTo>
                  <a:pt x="2" y="1"/>
                  <a:pt x="1" y="15"/>
                  <a:pt x="10" y="19"/>
                </a:cubicBezTo>
                <a:cubicBezTo>
                  <a:pt x="831" y="310"/>
                  <a:pt x="1634" y="656"/>
                  <a:pt x="2400" y="1065"/>
                </a:cubicBezTo>
                <a:cubicBezTo>
                  <a:pt x="2506" y="1123"/>
                  <a:pt x="2612" y="1181"/>
                  <a:pt x="2717" y="1241"/>
                </a:cubicBezTo>
                <a:cubicBezTo>
                  <a:pt x="2822" y="1301"/>
                  <a:pt x="2925" y="1370"/>
                  <a:pt x="3037" y="1416"/>
                </a:cubicBezTo>
                <a:cubicBezTo>
                  <a:pt x="3038" y="1416"/>
                  <a:pt x="3038" y="1416"/>
                  <a:pt x="3039" y="1416"/>
                </a:cubicBezTo>
                <a:cubicBezTo>
                  <a:pt x="3045" y="1416"/>
                  <a:pt x="3049" y="1408"/>
                  <a:pt x="3044" y="1404"/>
                </a:cubicBezTo>
                <a:cubicBezTo>
                  <a:pt x="2961" y="1338"/>
                  <a:pt x="2865" y="1290"/>
                  <a:pt x="2775" y="1238"/>
                </a:cubicBezTo>
                <a:cubicBezTo>
                  <a:pt x="2679" y="1184"/>
                  <a:pt x="2582" y="1131"/>
                  <a:pt x="2485" y="1078"/>
                </a:cubicBezTo>
                <a:cubicBezTo>
                  <a:pt x="2292" y="973"/>
                  <a:pt x="2095" y="872"/>
                  <a:pt x="1897" y="774"/>
                </a:cubicBezTo>
                <a:cubicBezTo>
                  <a:pt x="1510" y="583"/>
                  <a:pt x="1115" y="408"/>
                  <a:pt x="712" y="251"/>
                </a:cubicBezTo>
                <a:cubicBezTo>
                  <a:pt x="482" y="160"/>
                  <a:pt x="249" y="78"/>
                  <a:pt x="16" y="1"/>
                </a:cubicBezTo>
                <a:cubicBezTo>
                  <a:pt x="14" y="1"/>
                  <a:pt x="13" y="1"/>
                  <a:pt x="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8" name="Google Shape;1568;p37"/>
          <p:cNvSpPr/>
          <p:nvPr/>
        </p:nvSpPr>
        <p:spPr>
          <a:xfrm>
            <a:off x="2392466" y="4233996"/>
            <a:ext cx="868632" cy="420459"/>
          </a:xfrm>
          <a:custGeom>
            <a:avLst/>
            <a:gdLst/>
            <a:ahLst/>
            <a:cxnLst/>
            <a:rect l="l" t="t" r="r" b="b"/>
            <a:pathLst>
              <a:path w="2382" h="1153" extrusionOk="0">
                <a:moveTo>
                  <a:pt x="14" y="1"/>
                </a:moveTo>
                <a:cubicBezTo>
                  <a:pt x="4" y="1"/>
                  <a:pt x="1" y="18"/>
                  <a:pt x="13" y="23"/>
                </a:cubicBezTo>
                <a:cubicBezTo>
                  <a:pt x="650" y="256"/>
                  <a:pt x="1265" y="540"/>
                  <a:pt x="1859" y="866"/>
                </a:cubicBezTo>
                <a:cubicBezTo>
                  <a:pt x="2026" y="958"/>
                  <a:pt x="2193" y="1054"/>
                  <a:pt x="2358" y="1150"/>
                </a:cubicBezTo>
                <a:cubicBezTo>
                  <a:pt x="2361" y="1152"/>
                  <a:pt x="2363" y="1153"/>
                  <a:pt x="2365" y="1153"/>
                </a:cubicBezTo>
                <a:cubicBezTo>
                  <a:pt x="2375" y="1153"/>
                  <a:pt x="2382" y="1136"/>
                  <a:pt x="2370" y="1129"/>
                </a:cubicBezTo>
                <a:cubicBezTo>
                  <a:pt x="1802" y="762"/>
                  <a:pt x="1187" y="463"/>
                  <a:pt x="562" y="209"/>
                </a:cubicBezTo>
                <a:cubicBezTo>
                  <a:pt x="383" y="135"/>
                  <a:pt x="202" y="66"/>
                  <a:pt x="18" y="2"/>
                </a:cubicBezTo>
                <a:cubicBezTo>
                  <a:pt x="17" y="1"/>
                  <a:pt x="15" y="1"/>
                  <a:pt x="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9" name="Google Shape;1569;p37"/>
          <p:cNvSpPr/>
          <p:nvPr/>
        </p:nvSpPr>
        <p:spPr>
          <a:xfrm>
            <a:off x="3768712" y="2827847"/>
            <a:ext cx="442339" cy="1646462"/>
          </a:xfrm>
          <a:custGeom>
            <a:avLst/>
            <a:gdLst/>
            <a:ahLst/>
            <a:cxnLst/>
            <a:rect l="l" t="t" r="r" b="b"/>
            <a:pathLst>
              <a:path w="1213" h="4515" extrusionOk="0">
                <a:moveTo>
                  <a:pt x="746" y="0"/>
                </a:moveTo>
                <a:cubicBezTo>
                  <a:pt x="745" y="0"/>
                  <a:pt x="744" y="0"/>
                  <a:pt x="744" y="0"/>
                </a:cubicBezTo>
                <a:cubicBezTo>
                  <a:pt x="711" y="1"/>
                  <a:pt x="668" y="31"/>
                  <a:pt x="657" y="61"/>
                </a:cubicBezTo>
                <a:cubicBezTo>
                  <a:pt x="256" y="1057"/>
                  <a:pt x="26" y="2123"/>
                  <a:pt x="5" y="3195"/>
                </a:cubicBezTo>
                <a:cubicBezTo>
                  <a:pt x="1" y="3418"/>
                  <a:pt x="5" y="3644"/>
                  <a:pt x="54" y="3862"/>
                </a:cubicBezTo>
                <a:cubicBezTo>
                  <a:pt x="103" y="4079"/>
                  <a:pt x="197" y="4289"/>
                  <a:pt x="354" y="4449"/>
                </a:cubicBezTo>
                <a:cubicBezTo>
                  <a:pt x="399" y="4495"/>
                  <a:pt x="459" y="4514"/>
                  <a:pt x="526" y="4514"/>
                </a:cubicBezTo>
                <a:cubicBezTo>
                  <a:pt x="693" y="4514"/>
                  <a:pt x="899" y="4392"/>
                  <a:pt x="997" y="4264"/>
                </a:cubicBezTo>
                <a:cubicBezTo>
                  <a:pt x="1135" y="4086"/>
                  <a:pt x="1176" y="3849"/>
                  <a:pt x="1190" y="3624"/>
                </a:cubicBezTo>
                <a:cubicBezTo>
                  <a:pt x="1213" y="3276"/>
                  <a:pt x="1185" y="2926"/>
                  <a:pt x="1157" y="2579"/>
                </a:cubicBezTo>
                <a:cubicBezTo>
                  <a:pt x="1089" y="1730"/>
                  <a:pt x="1099" y="854"/>
                  <a:pt x="819" y="50"/>
                </a:cubicBezTo>
                <a:cubicBezTo>
                  <a:pt x="809" y="21"/>
                  <a:pt x="777" y="0"/>
                  <a:pt x="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0" name="Google Shape;1570;p37"/>
          <p:cNvSpPr/>
          <p:nvPr/>
        </p:nvSpPr>
        <p:spPr>
          <a:xfrm>
            <a:off x="4241317" y="3490808"/>
            <a:ext cx="315800" cy="921144"/>
          </a:xfrm>
          <a:custGeom>
            <a:avLst/>
            <a:gdLst/>
            <a:ahLst/>
            <a:cxnLst/>
            <a:rect l="l" t="t" r="r" b="b"/>
            <a:pathLst>
              <a:path w="866" h="2526" extrusionOk="0">
                <a:moveTo>
                  <a:pt x="434" y="1"/>
                </a:moveTo>
                <a:cubicBezTo>
                  <a:pt x="400" y="1"/>
                  <a:pt x="358" y="19"/>
                  <a:pt x="351" y="47"/>
                </a:cubicBezTo>
                <a:cubicBezTo>
                  <a:pt x="178" y="710"/>
                  <a:pt x="0" y="1386"/>
                  <a:pt x="27" y="2071"/>
                </a:cubicBezTo>
                <a:cubicBezTo>
                  <a:pt x="31" y="2172"/>
                  <a:pt x="41" y="2274"/>
                  <a:pt x="88" y="2362"/>
                </a:cubicBezTo>
                <a:cubicBezTo>
                  <a:pt x="132" y="2442"/>
                  <a:pt x="217" y="2507"/>
                  <a:pt x="306" y="2507"/>
                </a:cubicBezTo>
                <a:cubicBezTo>
                  <a:pt x="314" y="2507"/>
                  <a:pt x="321" y="2506"/>
                  <a:pt x="329" y="2505"/>
                </a:cubicBezTo>
                <a:cubicBezTo>
                  <a:pt x="362" y="2519"/>
                  <a:pt x="398" y="2526"/>
                  <a:pt x="435" y="2526"/>
                </a:cubicBezTo>
                <a:cubicBezTo>
                  <a:pt x="578" y="2526"/>
                  <a:pt x="742" y="2434"/>
                  <a:pt x="796" y="2314"/>
                </a:cubicBezTo>
                <a:cubicBezTo>
                  <a:pt x="865" y="2162"/>
                  <a:pt x="849" y="1987"/>
                  <a:pt x="833" y="1819"/>
                </a:cubicBezTo>
                <a:cubicBezTo>
                  <a:pt x="775" y="1234"/>
                  <a:pt x="651" y="652"/>
                  <a:pt x="525" y="78"/>
                </a:cubicBezTo>
                <a:cubicBezTo>
                  <a:pt x="517" y="44"/>
                  <a:pt x="489" y="13"/>
                  <a:pt x="455" y="3"/>
                </a:cubicBezTo>
                <a:cubicBezTo>
                  <a:pt x="448" y="2"/>
                  <a:pt x="442"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1" name="Google Shape;1571;p37"/>
          <p:cNvSpPr/>
          <p:nvPr/>
        </p:nvSpPr>
        <p:spPr>
          <a:xfrm>
            <a:off x="335391" y="2171815"/>
            <a:ext cx="9127200" cy="3358929"/>
          </a:xfrm>
          <a:custGeom>
            <a:avLst/>
            <a:gdLst/>
            <a:ahLst/>
            <a:cxnLst/>
            <a:rect l="l" t="t" r="r" b="b"/>
            <a:pathLst>
              <a:path w="25029" h="9211" extrusionOk="0">
                <a:moveTo>
                  <a:pt x="3476" y="1"/>
                </a:moveTo>
                <a:cubicBezTo>
                  <a:pt x="3351" y="3"/>
                  <a:pt x="3226" y="6"/>
                  <a:pt x="3102" y="6"/>
                </a:cubicBezTo>
                <a:cubicBezTo>
                  <a:pt x="3935" y="173"/>
                  <a:pt x="5218" y="388"/>
                  <a:pt x="5598" y="818"/>
                </a:cubicBezTo>
                <a:cubicBezTo>
                  <a:pt x="5799" y="1044"/>
                  <a:pt x="5876" y="1392"/>
                  <a:pt x="5675" y="1620"/>
                </a:cubicBezTo>
                <a:cubicBezTo>
                  <a:pt x="5475" y="1848"/>
                  <a:pt x="4848" y="2190"/>
                  <a:pt x="4574" y="2320"/>
                </a:cubicBezTo>
                <a:cubicBezTo>
                  <a:pt x="3093" y="3028"/>
                  <a:pt x="1799" y="3864"/>
                  <a:pt x="731" y="5113"/>
                </a:cubicBezTo>
                <a:cubicBezTo>
                  <a:pt x="364" y="5545"/>
                  <a:pt x="12" y="6045"/>
                  <a:pt x="7" y="6613"/>
                </a:cubicBezTo>
                <a:cubicBezTo>
                  <a:pt x="0" y="7227"/>
                  <a:pt x="422" y="7785"/>
                  <a:pt x="949" y="8099"/>
                </a:cubicBezTo>
                <a:cubicBezTo>
                  <a:pt x="1477" y="8416"/>
                  <a:pt x="2099" y="8525"/>
                  <a:pt x="2709" y="8597"/>
                </a:cubicBezTo>
                <a:cubicBezTo>
                  <a:pt x="3067" y="8639"/>
                  <a:pt x="3435" y="8689"/>
                  <a:pt x="3808" y="8745"/>
                </a:cubicBezTo>
                <a:cubicBezTo>
                  <a:pt x="5088" y="8930"/>
                  <a:pt x="6439" y="9150"/>
                  <a:pt x="7691" y="9150"/>
                </a:cubicBezTo>
                <a:cubicBezTo>
                  <a:pt x="7804" y="9150"/>
                  <a:pt x="7916" y="9148"/>
                  <a:pt x="8028" y="9145"/>
                </a:cubicBezTo>
                <a:cubicBezTo>
                  <a:pt x="9056" y="9190"/>
                  <a:pt x="10081" y="9211"/>
                  <a:pt x="11104" y="9211"/>
                </a:cubicBezTo>
                <a:cubicBezTo>
                  <a:pt x="15327" y="9211"/>
                  <a:pt x="19512" y="8864"/>
                  <a:pt x="23749" y="8544"/>
                </a:cubicBezTo>
                <a:cubicBezTo>
                  <a:pt x="24151" y="8513"/>
                  <a:pt x="24604" y="8455"/>
                  <a:pt x="24842" y="8130"/>
                </a:cubicBezTo>
                <a:cubicBezTo>
                  <a:pt x="25028" y="7876"/>
                  <a:pt x="25025" y="7539"/>
                  <a:pt x="25008" y="7225"/>
                </a:cubicBezTo>
                <a:cubicBezTo>
                  <a:pt x="24987" y="6586"/>
                  <a:pt x="24966" y="5945"/>
                  <a:pt x="24944" y="5304"/>
                </a:cubicBezTo>
                <a:cubicBezTo>
                  <a:pt x="24941" y="5232"/>
                  <a:pt x="24940" y="5163"/>
                  <a:pt x="24911" y="5100"/>
                </a:cubicBezTo>
                <a:cubicBezTo>
                  <a:pt x="24686" y="5275"/>
                  <a:pt x="24696" y="5429"/>
                  <a:pt x="24393" y="5429"/>
                </a:cubicBezTo>
                <a:cubicBezTo>
                  <a:pt x="24383" y="5429"/>
                  <a:pt x="24372" y="5429"/>
                  <a:pt x="24362" y="5428"/>
                </a:cubicBezTo>
                <a:cubicBezTo>
                  <a:pt x="24300" y="5426"/>
                  <a:pt x="24239" y="5424"/>
                  <a:pt x="24178" y="5424"/>
                </a:cubicBezTo>
                <a:cubicBezTo>
                  <a:pt x="23637" y="5424"/>
                  <a:pt x="23108" y="5527"/>
                  <a:pt x="22567" y="5535"/>
                </a:cubicBezTo>
                <a:cubicBezTo>
                  <a:pt x="21901" y="5543"/>
                  <a:pt x="21236" y="5552"/>
                  <a:pt x="20569" y="5562"/>
                </a:cubicBezTo>
                <a:cubicBezTo>
                  <a:pt x="19238" y="5583"/>
                  <a:pt x="17908" y="5606"/>
                  <a:pt x="16576" y="5633"/>
                </a:cubicBezTo>
                <a:cubicBezTo>
                  <a:pt x="13138" y="5705"/>
                  <a:pt x="9770" y="6017"/>
                  <a:pt x="6396" y="6522"/>
                </a:cubicBezTo>
                <a:cubicBezTo>
                  <a:pt x="5974" y="6586"/>
                  <a:pt x="5284" y="6625"/>
                  <a:pt x="4622" y="6625"/>
                </a:cubicBezTo>
                <a:cubicBezTo>
                  <a:pt x="4050" y="6625"/>
                  <a:pt x="3498" y="6596"/>
                  <a:pt x="3157" y="6527"/>
                </a:cubicBezTo>
                <a:cubicBezTo>
                  <a:pt x="2678" y="6428"/>
                  <a:pt x="2163" y="6216"/>
                  <a:pt x="1966" y="5768"/>
                </a:cubicBezTo>
                <a:cubicBezTo>
                  <a:pt x="1856" y="5517"/>
                  <a:pt x="1866" y="5225"/>
                  <a:pt x="1952" y="4967"/>
                </a:cubicBezTo>
                <a:cubicBezTo>
                  <a:pt x="2040" y="4707"/>
                  <a:pt x="2197" y="4477"/>
                  <a:pt x="2379" y="4273"/>
                </a:cubicBezTo>
                <a:cubicBezTo>
                  <a:pt x="3305" y="3229"/>
                  <a:pt x="4769" y="2827"/>
                  <a:pt x="5781" y="1868"/>
                </a:cubicBezTo>
                <a:cubicBezTo>
                  <a:pt x="5973" y="1686"/>
                  <a:pt x="6158" y="1449"/>
                  <a:pt x="6120" y="1189"/>
                </a:cubicBezTo>
                <a:cubicBezTo>
                  <a:pt x="6085" y="957"/>
                  <a:pt x="5883" y="789"/>
                  <a:pt x="5683" y="667"/>
                </a:cubicBezTo>
                <a:cubicBezTo>
                  <a:pt x="5022" y="262"/>
                  <a:pt x="4253" y="98"/>
                  <a:pt x="34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2" name="Google Shape;1572;p37"/>
          <p:cNvSpPr/>
          <p:nvPr/>
        </p:nvSpPr>
        <p:spPr>
          <a:xfrm>
            <a:off x="445884" y="3191054"/>
            <a:ext cx="246878" cy="679006"/>
          </a:xfrm>
          <a:custGeom>
            <a:avLst/>
            <a:gdLst/>
            <a:ahLst/>
            <a:cxnLst/>
            <a:rect l="l" t="t" r="r" b="b"/>
            <a:pathLst>
              <a:path w="677" h="1862" extrusionOk="0">
                <a:moveTo>
                  <a:pt x="321" y="1"/>
                </a:moveTo>
                <a:cubicBezTo>
                  <a:pt x="296" y="1"/>
                  <a:pt x="267" y="24"/>
                  <a:pt x="261" y="49"/>
                </a:cubicBezTo>
                <a:cubicBezTo>
                  <a:pt x="141" y="549"/>
                  <a:pt x="22" y="1057"/>
                  <a:pt x="3" y="1571"/>
                </a:cubicBezTo>
                <a:cubicBezTo>
                  <a:pt x="1" y="1632"/>
                  <a:pt x="24" y="1726"/>
                  <a:pt x="84" y="1786"/>
                </a:cubicBezTo>
                <a:cubicBezTo>
                  <a:pt x="107" y="1809"/>
                  <a:pt x="222" y="1861"/>
                  <a:pt x="343" y="1861"/>
                </a:cubicBezTo>
                <a:cubicBezTo>
                  <a:pt x="445" y="1861"/>
                  <a:pt x="552" y="1824"/>
                  <a:pt x="609" y="1701"/>
                </a:cubicBezTo>
                <a:cubicBezTo>
                  <a:pt x="677" y="1556"/>
                  <a:pt x="656" y="1318"/>
                  <a:pt x="638" y="1158"/>
                </a:cubicBezTo>
                <a:cubicBezTo>
                  <a:pt x="592" y="782"/>
                  <a:pt x="467" y="416"/>
                  <a:pt x="380" y="46"/>
                </a:cubicBezTo>
                <a:cubicBezTo>
                  <a:pt x="374" y="22"/>
                  <a:pt x="349" y="2"/>
                  <a:pt x="325" y="1"/>
                </a:cubicBezTo>
                <a:cubicBezTo>
                  <a:pt x="323" y="1"/>
                  <a:pt x="322" y="1"/>
                  <a:pt x="3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3" name="Google Shape;1573;p37"/>
          <p:cNvSpPr/>
          <p:nvPr/>
        </p:nvSpPr>
        <p:spPr>
          <a:xfrm>
            <a:off x="791222" y="3227520"/>
            <a:ext cx="129456" cy="376334"/>
          </a:xfrm>
          <a:custGeom>
            <a:avLst/>
            <a:gdLst/>
            <a:ahLst/>
            <a:cxnLst/>
            <a:rect l="l" t="t" r="r" b="b"/>
            <a:pathLst>
              <a:path w="355" h="1032" extrusionOk="0">
                <a:moveTo>
                  <a:pt x="161" y="0"/>
                </a:moveTo>
                <a:cubicBezTo>
                  <a:pt x="139" y="0"/>
                  <a:pt x="110" y="13"/>
                  <a:pt x="105" y="31"/>
                </a:cubicBezTo>
                <a:cubicBezTo>
                  <a:pt x="50" y="281"/>
                  <a:pt x="17" y="535"/>
                  <a:pt x="5" y="790"/>
                </a:cubicBezTo>
                <a:cubicBezTo>
                  <a:pt x="1" y="842"/>
                  <a:pt x="0" y="895"/>
                  <a:pt x="22" y="942"/>
                </a:cubicBezTo>
                <a:cubicBezTo>
                  <a:pt x="43" y="987"/>
                  <a:pt x="110" y="1027"/>
                  <a:pt x="160" y="1031"/>
                </a:cubicBezTo>
                <a:cubicBezTo>
                  <a:pt x="163" y="1031"/>
                  <a:pt x="166" y="1031"/>
                  <a:pt x="169" y="1031"/>
                </a:cubicBezTo>
                <a:cubicBezTo>
                  <a:pt x="235" y="1031"/>
                  <a:pt x="299" y="981"/>
                  <a:pt x="325" y="922"/>
                </a:cubicBezTo>
                <a:cubicBezTo>
                  <a:pt x="355" y="859"/>
                  <a:pt x="347" y="787"/>
                  <a:pt x="340" y="719"/>
                </a:cubicBezTo>
                <a:cubicBezTo>
                  <a:pt x="313" y="480"/>
                  <a:pt x="252" y="236"/>
                  <a:pt x="186" y="13"/>
                </a:cubicBezTo>
                <a:cubicBezTo>
                  <a:pt x="183" y="4"/>
                  <a:pt x="173" y="0"/>
                  <a:pt x="1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4" name="Google Shape;1574;p37"/>
          <p:cNvSpPr/>
          <p:nvPr/>
        </p:nvSpPr>
        <p:spPr>
          <a:xfrm>
            <a:off x="-431426" y="2711300"/>
            <a:ext cx="1812300" cy="203400"/>
          </a:xfrm>
          <a:prstGeom prst="ellipse">
            <a:avLst/>
          </a:prstGeom>
          <a:solidFill>
            <a:srgbClr val="000000">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575" name="Google Shape;1575;p37"/>
          <p:cNvGrpSpPr/>
          <p:nvPr/>
        </p:nvGrpSpPr>
        <p:grpSpPr>
          <a:xfrm>
            <a:off x="-199010" y="978618"/>
            <a:ext cx="1427681" cy="1865537"/>
            <a:chOff x="2491761" y="388856"/>
            <a:chExt cx="1321070" cy="1726230"/>
          </a:xfrm>
        </p:grpSpPr>
        <p:grpSp>
          <p:nvGrpSpPr>
            <p:cNvPr id="1576" name="Google Shape;1576;p37"/>
            <p:cNvGrpSpPr/>
            <p:nvPr/>
          </p:nvGrpSpPr>
          <p:grpSpPr>
            <a:xfrm>
              <a:off x="3561841" y="1131061"/>
              <a:ext cx="250990" cy="983513"/>
              <a:chOff x="3561841" y="1131061"/>
              <a:chExt cx="250990" cy="983513"/>
            </a:xfrm>
          </p:grpSpPr>
          <p:sp>
            <p:nvSpPr>
              <p:cNvPr id="1577" name="Google Shape;1577;p37"/>
              <p:cNvSpPr/>
              <p:nvPr/>
            </p:nvSpPr>
            <p:spPr>
              <a:xfrm>
                <a:off x="3561841" y="1131061"/>
                <a:ext cx="250990" cy="983513"/>
              </a:xfrm>
              <a:custGeom>
                <a:avLst/>
                <a:gdLst/>
                <a:ahLst/>
                <a:cxnLst/>
                <a:rect l="l" t="t" r="r" b="b"/>
                <a:pathLst>
                  <a:path w="4407" h="17269" extrusionOk="0">
                    <a:moveTo>
                      <a:pt x="1571" y="1"/>
                    </a:moveTo>
                    <a:cubicBezTo>
                      <a:pt x="832" y="1"/>
                      <a:pt x="3" y="33"/>
                      <a:pt x="1" y="357"/>
                    </a:cubicBezTo>
                    <a:cubicBezTo>
                      <a:pt x="0" y="601"/>
                      <a:pt x="177" y="649"/>
                      <a:pt x="317" y="649"/>
                    </a:cubicBezTo>
                    <a:cubicBezTo>
                      <a:pt x="409" y="649"/>
                      <a:pt x="486" y="628"/>
                      <a:pt x="486" y="628"/>
                    </a:cubicBezTo>
                    <a:lnTo>
                      <a:pt x="486" y="628"/>
                    </a:lnTo>
                    <a:lnTo>
                      <a:pt x="390" y="17268"/>
                    </a:lnTo>
                    <a:lnTo>
                      <a:pt x="3548" y="17175"/>
                    </a:lnTo>
                    <a:lnTo>
                      <a:pt x="3725" y="563"/>
                    </a:lnTo>
                    <a:cubicBezTo>
                      <a:pt x="3725" y="563"/>
                      <a:pt x="3875" y="599"/>
                      <a:pt x="4033" y="599"/>
                    </a:cubicBezTo>
                    <a:cubicBezTo>
                      <a:pt x="4212" y="599"/>
                      <a:pt x="4401" y="553"/>
                      <a:pt x="4403" y="356"/>
                    </a:cubicBezTo>
                    <a:cubicBezTo>
                      <a:pt x="4406" y="18"/>
                      <a:pt x="3137" y="3"/>
                      <a:pt x="2311" y="3"/>
                    </a:cubicBezTo>
                    <a:cubicBezTo>
                      <a:pt x="2231" y="3"/>
                      <a:pt x="2156" y="3"/>
                      <a:pt x="2086" y="3"/>
                    </a:cubicBezTo>
                    <a:cubicBezTo>
                      <a:pt x="1928" y="3"/>
                      <a:pt x="1752" y="1"/>
                      <a:pt x="15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8" name="Google Shape;1578;p37"/>
              <p:cNvSpPr/>
              <p:nvPr/>
            </p:nvSpPr>
            <p:spPr>
              <a:xfrm>
                <a:off x="3561841" y="1131061"/>
                <a:ext cx="250990" cy="983513"/>
              </a:xfrm>
              <a:custGeom>
                <a:avLst/>
                <a:gdLst/>
                <a:ahLst/>
                <a:cxnLst/>
                <a:rect l="l" t="t" r="r" b="b"/>
                <a:pathLst>
                  <a:path w="4407" h="17269" extrusionOk="0">
                    <a:moveTo>
                      <a:pt x="1571" y="1"/>
                    </a:moveTo>
                    <a:cubicBezTo>
                      <a:pt x="832" y="1"/>
                      <a:pt x="3" y="33"/>
                      <a:pt x="1" y="357"/>
                    </a:cubicBezTo>
                    <a:cubicBezTo>
                      <a:pt x="0" y="601"/>
                      <a:pt x="177" y="649"/>
                      <a:pt x="317" y="649"/>
                    </a:cubicBezTo>
                    <a:cubicBezTo>
                      <a:pt x="409" y="649"/>
                      <a:pt x="486" y="628"/>
                      <a:pt x="486" y="628"/>
                    </a:cubicBezTo>
                    <a:lnTo>
                      <a:pt x="486" y="628"/>
                    </a:lnTo>
                    <a:lnTo>
                      <a:pt x="390" y="17268"/>
                    </a:lnTo>
                    <a:lnTo>
                      <a:pt x="3548" y="17175"/>
                    </a:lnTo>
                    <a:lnTo>
                      <a:pt x="3725" y="563"/>
                    </a:lnTo>
                    <a:cubicBezTo>
                      <a:pt x="3725" y="563"/>
                      <a:pt x="3875" y="599"/>
                      <a:pt x="4033" y="599"/>
                    </a:cubicBezTo>
                    <a:cubicBezTo>
                      <a:pt x="4212" y="599"/>
                      <a:pt x="4401" y="553"/>
                      <a:pt x="4403" y="356"/>
                    </a:cubicBezTo>
                    <a:cubicBezTo>
                      <a:pt x="4406" y="18"/>
                      <a:pt x="3137" y="3"/>
                      <a:pt x="2311" y="3"/>
                    </a:cubicBezTo>
                    <a:cubicBezTo>
                      <a:pt x="2231" y="3"/>
                      <a:pt x="2156" y="3"/>
                      <a:pt x="2086" y="3"/>
                    </a:cubicBezTo>
                    <a:cubicBezTo>
                      <a:pt x="1928" y="3"/>
                      <a:pt x="1752" y="1"/>
                      <a:pt x="1571" y="1"/>
                    </a:cubicBez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9" name="Google Shape;1579;p37"/>
              <p:cNvSpPr/>
              <p:nvPr/>
            </p:nvSpPr>
            <p:spPr>
              <a:xfrm>
                <a:off x="3562069" y="1144958"/>
                <a:ext cx="250192" cy="969616"/>
              </a:xfrm>
              <a:custGeom>
                <a:avLst/>
                <a:gdLst/>
                <a:ahLst/>
                <a:cxnLst/>
                <a:rect l="l" t="t" r="r" b="b"/>
                <a:pathLst>
                  <a:path w="4393" h="17025" extrusionOk="0">
                    <a:moveTo>
                      <a:pt x="2105" y="0"/>
                    </a:moveTo>
                    <a:cubicBezTo>
                      <a:pt x="1223" y="0"/>
                      <a:pt x="450" y="128"/>
                      <a:pt x="1" y="164"/>
                    </a:cubicBezTo>
                    <a:cubicBezTo>
                      <a:pt x="22" y="365"/>
                      <a:pt x="184" y="407"/>
                      <a:pt x="314" y="407"/>
                    </a:cubicBezTo>
                    <a:cubicBezTo>
                      <a:pt x="405" y="407"/>
                      <a:pt x="482" y="386"/>
                      <a:pt x="482" y="386"/>
                    </a:cubicBezTo>
                    <a:lnTo>
                      <a:pt x="482" y="386"/>
                    </a:lnTo>
                    <a:lnTo>
                      <a:pt x="472" y="1904"/>
                    </a:lnTo>
                    <a:cubicBezTo>
                      <a:pt x="662" y="970"/>
                      <a:pt x="991" y="517"/>
                      <a:pt x="1458" y="517"/>
                    </a:cubicBezTo>
                    <a:cubicBezTo>
                      <a:pt x="1460" y="517"/>
                      <a:pt x="1462" y="517"/>
                      <a:pt x="1465" y="517"/>
                    </a:cubicBezTo>
                    <a:cubicBezTo>
                      <a:pt x="2954" y="517"/>
                      <a:pt x="3136" y="1499"/>
                      <a:pt x="3038" y="3547"/>
                    </a:cubicBezTo>
                    <a:cubicBezTo>
                      <a:pt x="2942" y="5587"/>
                      <a:pt x="2568" y="16504"/>
                      <a:pt x="1340" y="16540"/>
                    </a:cubicBezTo>
                    <a:cubicBezTo>
                      <a:pt x="1339" y="16540"/>
                      <a:pt x="1339" y="16540"/>
                      <a:pt x="1339" y="16540"/>
                    </a:cubicBezTo>
                    <a:cubicBezTo>
                      <a:pt x="935" y="16540"/>
                      <a:pt x="650" y="6063"/>
                      <a:pt x="453" y="5419"/>
                    </a:cubicBezTo>
                    <a:lnTo>
                      <a:pt x="386" y="17024"/>
                    </a:lnTo>
                    <a:lnTo>
                      <a:pt x="3544" y="16931"/>
                    </a:lnTo>
                    <a:lnTo>
                      <a:pt x="3721" y="319"/>
                    </a:lnTo>
                    <a:cubicBezTo>
                      <a:pt x="3721" y="319"/>
                      <a:pt x="3869" y="355"/>
                      <a:pt x="4027" y="355"/>
                    </a:cubicBezTo>
                    <a:cubicBezTo>
                      <a:pt x="4187" y="355"/>
                      <a:pt x="4358" y="317"/>
                      <a:pt x="4392" y="166"/>
                    </a:cubicBezTo>
                    <a:cubicBezTo>
                      <a:pt x="3984" y="165"/>
                      <a:pt x="3110" y="0"/>
                      <a:pt x="2105"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0" name="Google Shape;1580;p37"/>
              <p:cNvSpPr/>
              <p:nvPr/>
            </p:nvSpPr>
            <p:spPr>
              <a:xfrm>
                <a:off x="3583996" y="1142566"/>
                <a:ext cx="228721" cy="971951"/>
              </a:xfrm>
              <a:custGeom>
                <a:avLst/>
                <a:gdLst/>
                <a:ahLst/>
                <a:cxnLst/>
                <a:rect l="l" t="t" r="r" b="b"/>
                <a:pathLst>
                  <a:path w="4016" h="17066" extrusionOk="0">
                    <a:moveTo>
                      <a:pt x="3903" y="0"/>
                    </a:moveTo>
                    <a:cubicBezTo>
                      <a:pt x="3897" y="193"/>
                      <a:pt x="3706" y="239"/>
                      <a:pt x="3527" y="239"/>
                    </a:cubicBezTo>
                    <a:cubicBezTo>
                      <a:pt x="3368" y="239"/>
                      <a:pt x="3218" y="202"/>
                      <a:pt x="3218" y="202"/>
                    </a:cubicBezTo>
                    <a:lnTo>
                      <a:pt x="3044" y="16865"/>
                    </a:lnTo>
                    <a:lnTo>
                      <a:pt x="1" y="16955"/>
                    </a:lnTo>
                    <a:lnTo>
                      <a:pt x="1" y="17065"/>
                    </a:lnTo>
                    <a:lnTo>
                      <a:pt x="3159" y="16972"/>
                    </a:lnTo>
                    <a:lnTo>
                      <a:pt x="3336" y="359"/>
                    </a:lnTo>
                    <a:cubicBezTo>
                      <a:pt x="3336" y="359"/>
                      <a:pt x="3485" y="396"/>
                      <a:pt x="3644" y="396"/>
                    </a:cubicBezTo>
                    <a:cubicBezTo>
                      <a:pt x="3822" y="396"/>
                      <a:pt x="4013" y="350"/>
                      <a:pt x="4016" y="153"/>
                    </a:cubicBezTo>
                    <a:cubicBezTo>
                      <a:pt x="4016" y="92"/>
                      <a:pt x="3975" y="42"/>
                      <a:pt x="3903" y="0"/>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1" name="Google Shape;1581;p37"/>
              <p:cNvSpPr/>
              <p:nvPr/>
            </p:nvSpPr>
            <p:spPr>
              <a:xfrm>
                <a:off x="3606947" y="1274297"/>
                <a:ext cx="13839" cy="716349"/>
              </a:xfrm>
              <a:custGeom>
                <a:avLst/>
                <a:gdLst/>
                <a:ahLst/>
                <a:cxnLst/>
                <a:rect l="l" t="t" r="r" b="b"/>
                <a:pathLst>
                  <a:path w="243" h="12578" extrusionOk="0">
                    <a:moveTo>
                      <a:pt x="163" y="1"/>
                    </a:moveTo>
                    <a:cubicBezTo>
                      <a:pt x="109" y="1"/>
                      <a:pt x="46" y="2858"/>
                      <a:pt x="24" y="6350"/>
                    </a:cubicBezTo>
                    <a:cubicBezTo>
                      <a:pt x="0" y="9804"/>
                      <a:pt x="27" y="12578"/>
                      <a:pt x="79" y="12578"/>
                    </a:cubicBezTo>
                    <a:cubicBezTo>
                      <a:pt x="79" y="12578"/>
                      <a:pt x="79" y="12578"/>
                      <a:pt x="79" y="12578"/>
                    </a:cubicBezTo>
                    <a:cubicBezTo>
                      <a:pt x="134" y="12577"/>
                      <a:pt x="197" y="9803"/>
                      <a:pt x="220" y="6347"/>
                    </a:cubicBezTo>
                    <a:cubicBezTo>
                      <a:pt x="243" y="2857"/>
                      <a:pt x="219" y="1"/>
                      <a:pt x="163"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2" name="Google Shape;1582;p37"/>
              <p:cNvSpPr/>
              <p:nvPr/>
            </p:nvSpPr>
            <p:spPr>
              <a:xfrm>
                <a:off x="3650687" y="1205612"/>
                <a:ext cx="14808" cy="821654"/>
              </a:xfrm>
              <a:custGeom>
                <a:avLst/>
                <a:gdLst/>
                <a:ahLst/>
                <a:cxnLst/>
                <a:rect l="l" t="t" r="r" b="b"/>
                <a:pathLst>
                  <a:path w="260" h="14427" extrusionOk="0">
                    <a:moveTo>
                      <a:pt x="185" y="1"/>
                    </a:moveTo>
                    <a:cubicBezTo>
                      <a:pt x="131" y="1"/>
                      <a:pt x="62" y="3285"/>
                      <a:pt x="31" y="7294"/>
                    </a:cubicBezTo>
                    <a:cubicBezTo>
                      <a:pt x="1" y="11252"/>
                      <a:pt x="21" y="14427"/>
                      <a:pt x="75" y="14427"/>
                    </a:cubicBezTo>
                    <a:cubicBezTo>
                      <a:pt x="75" y="14427"/>
                      <a:pt x="75" y="14427"/>
                      <a:pt x="75" y="14427"/>
                    </a:cubicBezTo>
                    <a:cubicBezTo>
                      <a:pt x="128" y="14426"/>
                      <a:pt x="196" y="11251"/>
                      <a:pt x="227" y="7291"/>
                    </a:cubicBezTo>
                    <a:cubicBezTo>
                      <a:pt x="259" y="3284"/>
                      <a:pt x="241" y="1"/>
                      <a:pt x="185"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3" name="Google Shape;1583;p37"/>
              <p:cNvSpPr/>
              <p:nvPr/>
            </p:nvSpPr>
            <p:spPr>
              <a:xfrm>
                <a:off x="3696989" y="1251744"/>
                <a:ext cx="14751" cy="730017"/>
              </a:xfrm>
              <a:custGeom>
                <a:avLst/>
                <a:gdLst/>
                <a:ahLst/>
                <a:cxnLst/>
                <a:rect l="l" t="t" r="r" b="b"/>
                <a:pathLst>
                  <a:path w="259" h="12818" extrusionOk="0">
                    <a:moveTo>
                      <a:pt x="187" y="0"/>
                    </a:moveTo>
                    <a:cubicBezTo>
                      <a:pt x="132" y="0"/>
                      <a:pt x="63" y="2913"/>
                      <a:pt x="31" y="6472"/>
                    </a:cubicBezTo>
                    <a:cubicBezTo>
                      <a:pt x="0" y="9992"/>
                      <a:pt x="19" y="12818"/>
                      <a:pt x="73" y="12818"/>
                    </a:cubicBezTo>
                    <a:cubicBezTo>
                      <a:pt x="73" y="12818"/>
                      <a:pt x="73" y="12818"/>
                      <a:pt x="73" y="12818"/>
                    </a:cubicBezTo>
                    <a:cubicBezTo>
                      <a:pt x="126" y="12816"/>
                      <a:pt x="195" y="9989"/>
                      <a:pt x="227" y="6469"/>
                    </a:cubicBezTo>
                    <a:cubicBezTo>
                      <a:pt x="259" y="2912"/>
                      <a:pt x="242" y="0"/>
                      <a:pt x="187"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4" name="Google Shape;1584;p37"/>
              <p:cNvSpPr/>
              <p:nvPr/>
            </p:nvSpPr>
            <p:spPr>
              <a:xfrm>
                <a:off x="3565144" y="1149799"/>
                <a:ext cx="241479" cy="50403"/>
              </a:xfrm>
              <a:custGeom>
                <a:avLst/>
                <a:gdLst/>
                <a:ahLst/>
                <a:cxnLst/>
                <a:rect l="l" t="t" r="r" b="b"/>
                <a:pathLst>
                  <a:path w="4240" h="885" extrusionOk="0">
                    <a:moveTo>
                      <a:pt x="2357" y="0"/>
                    </a:moveTo>
                    <a:cubicBezTo>
                      <a:pt x="1355" y="0"/>
                      <a:pt x="435" y="140"/>
                      <a:pt x="1" y="217"/>
                    </a:cubicBezTo>
                    <a:cubicBezTo>
                      <a:pt x="64" y="299"/>
                      <a:pt x="172" y="319"/>
                      <a:pt x="263" y="319"/>
                    </a:cubicBezTo>
                    <a:cubicBezTo>
                      <a:pt x="354" y="319"/>
                      <a:pt x="429" y="299"/>
                      <a:pt x="429" y="299"/>
                    </a:cubicBezTo>
                    <a:lnTo>
                      <a:pt x="429" y="299"/>
                    </a:lnTo>
                    <a:lnTo>
                      <a:pt x="428" y="494"/>
                    </a:lnTo>
                    <a:cubicBezTo>
                      <a:pt x="962" y="323"/>
                      <a:pt x="1424" y="253"/>
                      <a:pt x="1825" y="253"/>
                    </a:cubicBezTo>
                    <a:cubicBezTo>
                      <a:pt x="2648" y="253"/>
                      <a:pt x="3219" y="549"/>
                      <a:pt x="3659" y="885"/>
                    </a:cubicBezTo>
                    <a:lnTo>
                      <a:pt x="3667" y="236"/>
                    </a:lnTo>
                    <a:cubicBezTo>
                      <a:pt x="3667" y="236"/>
                      <a:pt x="3813" y="271"/>
                      <a:pt x="3970" y="271"/>
                    </a:cubicBezTo>
                    <a:cubicBezTo>
                      <a:pt x="4066" y="271"/>
                      <a:pt x="4166" y="258"/>
                      <a:pt x="4239" y="215"/>
                    </a:cubicBezTo>
                    <a:cubicBezTo>
                      <a:pt x="3647" y="55"/>
                      <a:pt x="2986" y="0"/>
                      <a:pt x="2357"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85" name="Google Shape;1585;p37"/>
            <p:cNvGrpSpPr/>
            <p:nvPr/>
          </p:nvGrpSpPr>
          <p:grpSpPr>
            <a:xfrm>
              <a:off x="3246381" y="1130150"/>
              <a:ext cx="380101" cy="456645"/>
              <a:chOff x="3246381" y="1130150"/>
              <a:chExt cx="380101" cy="456645"/>
            </a:xfrm>
          </p:grpSpPr>
          <p:sp>
            <p:nvSpPr>
              <p:cNvPr id="1586" name="Google Shape;1586;p37"/>
              <p:cNvSpPr/>
              <p:nvPr/>
            </p:nvSpPr>
            <p:spPr>
              <a:xfrm>
                <a:off x="3246381" y="1148773"/>
                <a:ext cx="376627" cy="438022"/>
              </a:xfrm>
              <a:custGeom>
                <a:avLst/>
                <a:gdLst/>
                <a:ahLst/>
                <a:cxnLst/>
                <a:rect l="l" t="t" r="r" b="b"/>
                <a:pathLst>
                  <a:path w="6613" h="7691" extrusionOk="0">
                    <a:moveTo>
                      <a:pt x="1" y="1"/>
                    </a:moveTo>
                    <a:lnTo>
                      <a:pt x="16" y="5052"/>
                    </a:lnTo>
                    <a:lnTo>
                      <a:pt x="718" y="5198"/>
                    </a:lnTo>
                    <a:cubicBezTo>
                      <a:pt x="718" y="5198"/>
                      <a:pt x="1606" y="2315"/>
                      <a:pt x="3127" y="2315"/>
                    </a:cubicBezTo>
                    <a:cubicBezTo>
                      <a:pt x="3283" y="2315"/>
                      <a:pt x="3446" y="2345"/>
                      <a:pt x="3615" y="2412"/>
                    </a:cubicBezTo>
                    <a:cubicBezTo>
                      <a:pt x="5673" y="3228"/>
                      <a:pt x="5852" y="7469"/>
                      <a:pt x="5852" y="7469"/>
                    </a:cubicBezTo>
                    <a:lnTo>
                      <a:pt x="6189" y="7680"/>
                    </a:lnTo>
                    <a:lnTo>
                      <a:pt x="6613" y="7690"/>
                    </a:lnTo>
                    <a:lnTo>
                      <a:pt x="6173" y="2964"/>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7" name="Google Shape;1587;p37"/>
              <p:cNvSpPr/>
              <p:nvPr/>
            </p:nvSpPr>
            <p:spPr>
              <a:xfrm>
                <a:off x="3246381" y="1148717"/>
                <a:ext cx="351226" cy="296153"/>
              </a:xfrm>
              <a:custGeom>
                <a:avLst/>
                <a:gdLst/>
                <a:ahLst/>
                <a:cxnLst/>
                <a:rect l="l" t="t" r="r" b="b"/>
                <a:pathLst>
                  <a:path w="6167" h="5200" extrusionOk="0">
                    <a:moveTo>
                      <a:pt x="1" y="1"/>
                    </a:moveTo>
                    <a:lnTo>
                      <a:pt x="16" y="5053"/>
                    </a:lnTo>
                    <a:lnTo>
                      <a:pt x="718" y="5199"/>
                    </a:lnTo>
                    <a:cubicBezTo>
                      <a:pt x="718" y="5199"/>
                      <a:pt x="1606" y="2316"/>
                      <a:pt x="3126" y="2316"/>
                    </a:cubicBezTo>
                    <a:cubicBezTo>
                      <a:pt x="3282" y="2316"/>
                      <a:pt x="3445" y="2346"/>
                      <a:pt x="3614" y="2413"/>
                    </a:cubicBezTo>
                    <a:cubicBezTo>
                      <a:pt x="4046" y="2585"/>
                      <a:pt x="4395" y="2909"/>
                      <a:pt x="4679" y="3313"/>
                    </a:cubicBezTo>
                    <a:cubicBezTo>
                      <a:pt x="4840" y="3250"/>
                      <a:pt x="5006" y="3193"/>
                      <a:pt x="5179" y="3146"/>
                    </a:cubicBezTo>
                    <a:cubicBezTo>
                      <a:pt x="5512" y="3052"/>
                      <a:pt x="5843" y="2992"/>
                      <a:pt x="6167" y="2962"/>
                    </a:cubicBezTo>
                    <a:lnTo>
                      <a:pt x="1" y="1"/>
                    </a:ln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8" name="Google Shape;1588;p37"/>
              <p:cNvSpPr/>
              <p:nvPr/>
            </p:nvSpPr>
            <p:spPr>
              <a:xfrm>
                <a:off x="3264321" y="1130150"/>
                <a:ext cx="362161" cy="455449"/>
              </a:xfrm>
              <a:custGeom>
                <a:avLst/>
                <a:gdLst/>
                <a:ahLst/>
                <a:cxnLst/>
                <a:rect l="l" t="t" r="r" b="b"/>
                <a:pathLst>
                  <a:path w="6359" h="7997" extrusionOk="0">
                    <a:moveTo>
                      <a:pt x="1" y="1"/>
                    </a:moveTo>
                    <a:lnTo>
                      <a:pt x="13" y="5010"/>
                    </a:lnTo>
                    <a:lnTo>
                      <a:pt x="725" y="5171"/>
                    </a:lnTo>
                    <a:cubicBezTo>
                      <a:pt x="725" y="5171"/>
                      <a:pt x="1561" y="2306"/>
                      <a:pt x="3100" y="2306"/>
                    </a:cubicBezTo>
                    <a:cubicBezTo>
                      <a:pt x="3261" y="2306"/>
                      <a:pt x="3430" y="2337"/>
                      <a:pt x="3606" y="2406"/>
                    </a:cubicBezTo>
                    <a:cubicBezTo>
                      <a:pt x="5751" y="3250"/>
                      <a:pt x="5961" y="7790"/>
                      <a:pt x="5961" y="7790"/>
                    </a:cubicBezTo>
                    <a:lnTo>
                      <a:pt x="6305" y="7996"/>
                    </a:lnTo>
                    <a:lnTo>
                      <a:pt x="6359" y="2994"/>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9" name="Google Shape;1589;p37"/>
              <p:cNvSpPr/>
              <p:nvPr/>
            </p:nvSpPr>
            <p:spPr>
              <a:xfrm>
                <a:off x="3264321" y="1130150"/>
                <a:ext cx="362161" cy="455449"/>
              </a:xfrm>
              <a:custGeom>
                <a:avLst/>
                <a:gdLst/>
                <a:ahLst/>
                <a:cxnLst/>
                <a:rect l="l" t="t" r="r" b="b"/>
                <a:pathLst>
                  <a:path w="6359" h="7997" extrusionOk="0">
                    <a:moveTo>
                      <a:pt x="1" y="1"/>
                    </a:moveTo>
                    <a:lnTo>
                      <a:pt x="13" y="5010"/>
                    </a:lnTo>
                    <a:lnTo>
                      <a:pt x="725" y="5171"/>
                    </a:lnTo>
                    <a:cubicBezTo>
                      <a:pt x="725" y="5171"/>
                      <a:pt x="1561" y="2306"/>
                      <a:pt x="3100" y="2306"/>
                    </a:cubicBezTo>
                    <a:cubicBezTo>
                      <a:pt x="3261" y="2306"/>
                      <a:pt x="3430" y="2337"/>
                      <a:pt x="3606" y="2406"/>
                    </a:cubicBezTo>
                    <a:cubicBezTo>
                      <a:pt x="5751" y="3250"/>
                      <a:pt x="5961" y="7790"/>
                      <a:pt x="5961" y="7790"/>
                    </a:cubicBezTo>
                    <a:lnTo>
                      <a:pt x="6305" y="7996"/>
                    </a:lnTo>
                    <a:lnTo>
                      <a:pt x="6359" y="2994"/>
                    </a:lnTo>
                    <a:lnTo>
                      <a:pt x="1" y="1"/>
                    </a:ln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90" name="Google Shape;1590;p37"/>
            <p:cNvGrpSpPr/>
            <p:nvPr/>
          </p:nvGrpSpPr>
          <p:grpSpPr>
            <a:xfrm>
              <a:off x="3067607" y="858373"/>
              <a:ext cx="279580" cy="1241166"/>
              <a:chOff x="3067607" y="858373"/>
              <a:chExt cx="279580" cy="1241166"/>
            </a:xfrm>
          </p:grpSpPr>
          <p:sp>
            <p:nvSpPr>
              <p:cNvPr id="1591" name="Google Shape;1591;p37"/>
              <p:cNvSpPr/>
              <p:nvPr/>
            </p:nvSpPr>
            <p:spPr>
              <a:xfrm>
                <a:off x="3067607" y="858373"/>
                <a:ext cx="279580" cy="1241166"/>
              </a:xfrm>
              <a:custGeom>
                <a:avLst/>
                <a:gdLst/>
                <a:ahLst/>
                <a:cxnLst/>
                <a:rect l="l" t="t" r="r" b="b"/>
                <a:pathLst>
                  <a:path w="4909" h="21793" extrusionOk="0">
                    <a:moveTo>
                      <a:pt x="1583" y="1"/>
                    </a:moveTo>
                    <a:cubicBezTo>
                      <a:pt x="805" y="1"/>
                      <a:pt x="1" y="55"/>
                      <a:pt x="4" y="441"/>
                    </a:cubicBezTo>
                    <a:cubicBezTo>
                      <a:pt x="6" y="753"/>
                      <a:pt x="208" y="814"/>
                      <a:pt x="364" y="814"/>
                    </a:cubicBezTo>
                    <a:cubicBezTo>
                      <a:pt x="465" y="814"/>
                      <a:pt x="548" y="789"/>
                      <a:pt x="548" y="789"/>
                    </a:cubicBezTo>
                    <a:lnTo>
                      <a:pt x="693" y="21793"/>
                    </a:lnTo>
                    <a:lnTo>
                      <a:pt x="4187" y="21693"/>
                    </a:lnTo>
                    <a:lnTo>
                      <a:pt x="4153" y="736"/>
                    </a:lnTo>
                    <a:lnTo>
                      <a:pt x="4153" y="736"/>
                    </a:lnTo>
                    <a:cubicBezTo>
                      <a:pt x="4153" y="736"/>
                      <a:pt x="4323" y="784"/>
                      <a:pt x="4503" y="784"/>
                    </a:cubicBezTo>
                    <a:cubicBezTo>
                      <a:pt x="4700" y="784"/>
                      <a:pt x="4907" y="726"/>
                      <a:pt x="4908" y="479"/>
                    </a:cubicBezTo>
                    <a:cubicBezTo>
                      <a:pt x="4908" y="5"/>
                      <a:pt x="3207" y="16"/>
                      <a:pt x="2322" y="9"/>
                    </a:cubicBezTo>
                    <a:cubicBezTo>
                      <a:pt x="2099" y="7"/>
                      <a:pt x="1843" y="1"/>
                      <a:pt x="15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2" name="Google Shape;1592;p37"/>
              <p:cNvSpPr/>
              <p:nvPr/>
            </p:nvSpPr>
            <p:spPr>
              <a:xfrm>
                <a:off x="3067607" y="858373"/>
                <a:ext cx="279580" cy="1241166"/>
              </a:xfrm>
              <a:custGeom>
                <a:avLst/>
                <a:gdLst/>
                <a:ahLst/>
                <a:cxnLst/>
                <a:rect l="l" t="t" r="r" b="b"/>
                <a:pathLst>
                  <a:path w="4909" h="21793" extrusionOk="0">
                    <a:moveTo>
                      <a:pt x="1583" y="1"/>
                    </a:moveTo>
                    <a:cubicBezTo>
                      <a:pt x="805" y="1"/>
                      <a:pt x="1" y="55"/>
                      <a:pt x="4" y="441"/>
                    </a:cubicBezTo>
                    <a:cubicBezTo>
                      <a:pt x="6" y="753"/>
                      <a:pt x="208" y="814"/>
                      <a:pt x="364" y="814"/>
                    </a:cubicBezTo>
                    <a:cubicBezTo>
                      <a:pt x="465" y="814"/>
                      <a:pt x="548" y="789"/>
                      <a:pt x="548" y="789"/>
                    </a:cubicBezTo>
                    <a:lnTo>
                      <a:pt x="693" y="21793"/>
                    </a:lnTo>
                    <a:lnTo>
                      <a:pt x="4187" y="21693"/>
                    </a:lnTo>
                    <a:lnTo>
                      <a:pt x="4153" y="736"/>
                    </a:lnTo>
                    <a:lnTo>
                      <a:pt x="4153" y="736"/>
                    </a:lnTo>
                    <a:cubicBezTo>
                      <a:pt x="4153" y="736"/>
                      <a:pt x="4323" y="784"/>
                      <a:pt x="4503" y="784"/>
                    </a:cubicBezTo>
                    <a:cubicBezTo>
                      <a:pt x="4700" y="784"/>
                      <a:pt x="4907" y="726"/>
                      <a:pt x="4908" y="479"/>
                    </a:cubicBezTo>
                    <a:cubicBezTo>
                      <a:pt x="4908" y="5"/>
                      <a:pt x="3207" y="16"/>
                      <a:pt x="2322" y="9"/>
                    </a:cubicBezTo>
                    <a:cubicBezTo>
                      <a:pt x="2099" y="7"/>
                      <a:pt x="1843" y="1"/>
                      <a:pt x="1583" y="1"/>
                    </a:cubicBez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3" name="Google Shape;1593;p37"/>
              <p:cNvSpPr/>
              <p:nvPr/>
            </p:nvSpPr>
            <p:spPr>
              <a:xfrm>
                <a:off x="3068063" y="876256"/>
                <a:ext cx="278555" cy="1223283"/>
              </a:xfrm>
              <a:custGeom>
                <a:avLst/>
                <a:gdLst/>
                <a:ahLst/>
                <a:cxnLst/>
                <a:rect l="l" t="t" r="r" b="b"/>
                <a:pathLst>
                  <a:path w="4891" h="21479" extrusionOk="0">
                    <a:moveTo>
                      <a:pt x="2264" y="1"/>
                    </a:moveTo>
                    <a:cubicBezTo>
                      <a:pt x="1312" y="1"/>
                      <a:pt x="484" y="150"/>
                      <a:pt x="0" y="187"/>
                    </a:cubicBezTo>
                    <a:cubicBezTo>
                      <a:pt x="27" y="446"/>
                      <a:pt x="212" y="499"/>
                      <a:pt x="358" y="499"/>
                    </a:cubicBezTo>
                    <a:cubicBezTo>
                      <a:pt x="458" y="499"/>
                      <a:pt x="540" y="475"/>
                      <a:pt x="540" y="475"/>
                    </a:cubicBezTo>
                    <a:lnTo>
                      <a:pt x="553" y="2401"/>
                    </a:lnTo>
                    <a:cubicBezTo>
                      <a:pt x="751" y="1223"/>
                      <a:pt x="1107" y="649"/>
                      <a:pt x="1625" y="649"/>
                    </a:cubicBezTo>
                    <a:cubicBezTo>
                      <a:pt x="1627" y="649"/>
                      <a:pt x="1629" y="649"/>
                      <a:pt x="1631" y="650"/>
                    </a:cubicBezTo>
                    <a:cubicBezTo>
                      <a:pt x="3297" y="660"/>
                      <a:pt x="3512" y="1908"/>
                      <a:pt x="3433" y="4507"/>
                    </a:cubicBezTo>
                    <a:cubicBezTo>
                      <a:pt x="3354" y="7087"/>
                      <a:pt x="3094" y="20836"/>
                      <a:pt x="1735" y="20874"/>
                    </a:cubicBezTo>
                    <a:cubicBezTo>
                      <a:pt x="1735" y="20874"/>
                      <a:pt x="1735" y="20874"/>
                      <a:pt x="1734" y="20874"/>
                    </a:cubicBezTo>
                    <a:cubicBezTo>
                      <a:pt x="1287" y="20874"/>
                      <a:pt x="813" y="7674"/>
                      <a:pt x="584" y="6858"/>
                    </a:cubicBezTo>
                    <a:lnTo>
                      <a:pt x="584" y="6858"/>
                    </a:lnTo>
                    <a:lnTo>
                      <a:pt x="685" y="21479"/>
                    </a:lnTo>
                    <a:lnTo>
                      <a:pt x="4179" y="21379"/>
                    </a:lnTo>
                    <a:lnTo>
                      <a:pt x="4145" y="422"/>
                    </a:lnTo>
                    <a:lnTo>
                      <a:pt x="4145" y="422"/>
                    </a:lnTo>
                    <a:cubicBezTo>
                      <a:pt x="4145" y="422"/>
                      <a:pt x="4315" y="470"/>
                      <a:pt x="4493" y="470"/>
                    </a:cubicBezTo>
                    <a:cubicBezTo>
                      <a:pt x="4670" y="470"/>
                      <a:pt x="4855" y="423"/>
                      <a:pt x="4891" y="233"/>
                    </a:cubicBezTo>
                    <a:cubicBezTo>
                      <a:pt x="4437" y="228"/>
                      <a:pt x="3462" y="11"/>
                      <a:pt x="2341" y="1"/>
                    </a:cubicBezTo>
                    <a:cubicBezTo>
                      <a:pt x="2315" y="1"/>
                      <a:pt x="2290" y="1"/>
                      <a:pt x="2264"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4" name="Google Shape;1594;p37"/>
              <p:cNvSpPr/>
              <p:nvPr/>
            </p:nvSpPr>
            <p:spPr>
              <a:xfrm>
                <a:off x="3107018" y="874376"/>
                <a:ext cx="240055" cy="1225105"/>
              </a:xfrm>
              <a:custGeom>
                <a:avLst/>
                <a:gdLst/>
                <a:ahLst/>
                <a:cxnLst/>
                <a:rect l="l" t="t" r="r" b="b"/>
                <a:pathLst>
                  <a:path w="4215" h="21511" extrusionOk="0">
                    <a:moveTo>
                      <a:pt x="4088" y="1"/>
                    </a:moveTo>
                    <a:cubicBezTo>
                      <a:pt x="4084" y="243"/>
                      <a:pt x="3878" y="302"/>
                      <a:pt x="3681" y="302"/>
                    </a:cubicBezTo>
                    <a:cubicBezTo>
                      <a:pt x="3500" y="302"/>
                      <a:pt x="3328" y="252"/>
                      <a:pt x="3328" y="252"/>
                    </a:cubicBezTo>
                    <a:lnTo>
                      <a:pt x="3328" y="252"/>
                    </a:lnTo>
                    <a:lnTo>
                      <a:pt x="3366" y="21276"/>
                    </a:lnTo>
                    <a:lnTo>
                      <a:pt x="0" y="21371"/>
                    </a:lnTo>
                    <a:lnTo>
                      <a:pt x="1" y="21511"/>
                    </a:lnTo>
                    <a:lnTo>
                      <a:pt x="3495" y="21411"/>
                    </a:lnTo>
                    <a:lnTo>
                      <a:pt x="3461" y="453"/>
                    </a:lnTo>
                    <a:lnTo>
                      <a:pt x="3461" y="453"/>
                    </a:lnTo>
                    <a:cubicBezTo>
                      <a:pt x="3461" y="453"/>
                      <a:pt x="3632" y="502"/>
                      <a:pt x="3811" y="502"/>
                    </a:cubicBezTo>
                    <a:cubicBezTo>
                      <a:pt x="4008" y="502"/>
                      <a:pt x="4214" y="443"/>
                      <a:pt x="4214" y="196"/>
                    </a:cubicBezTo>
                    <a:cubicBezTo>
                      <a:pt x="4214" y="120"/>
                      <a:pt x="4169" y="55"/>
                      <a:pt x="4088"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5" name="Google Shape;1595;p37"/>
              <p:cNvSpPr/>
              <p:nvPr/>
            </p:nvSpPr>
            <p:spPr>
              <a:xfrm>
                <a:off x="3125072" y="1039994"/>
                <a:ext cx="15605" cy="904292"/>
              </a:xfrm>
              <a:custGeom>
                <a:avLst/>
                <a:gdLst/>
                <a:ahLst/>
                <a:cxnLst/>
                <a:rect l="l" t="t" r="r" b="b"/>
                <a:pathLst>
                  <a:path w="274" h="15878" extrusionOk="0">
                    <a:moveTo>
                      <a:pt x="89" y="1"/>
                    </a:moveTo>
                    <a:cubicBezTo>
                      <a:pt x="27" y="1"/>
                      <a:pt x="0" y="3621"/>
                      <a:pt x="28" y="8035"/>
                    </a:cubicBezTo>
                    <a:cubicBezTo>
                      <a:pt x="55" y="12390"/>
                      <a:pt x="126" y="15877"/>
                      <a:pt x="185" y="15877"/>
                    </a:cubicBezTo>
                    <a:cubicBezTo>
                      <a:pt x="185" y="15877"/>
                      <a:pt x="185" y="15877"/>
                      <a:pt x="185" y="15877"/>
                    </a:cubicBezTo>
                    <a:cubicBezTo>
                      <a:pt x="245" y="15875"/>
                      <a:pt x="273" y="12386"/>
                      <a:pt x="247" y="8032"/>
                    </a:cubicBezTo>
                    <a:cubicBezTo>
                      <a:pt x="221" y="3620"/>
                      <a:pt x="149" y="1"/>
                      <a:pt x="89"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6" name="Google Shape;1596;p37"/>
              <p:cNvSpPr/>
              <p:nvPr/>
            </p:nvSpPr>
            <p:spPr>
              <a:xfrm>
                <a:off x="3174052" y="953199"/>
                <a:ext cx="15320" cy="1037276"/>
              </a:xfrm>
              <a:custGeom>
                <a:avLst/>
                <a:gdLst/>
                <a:ahLst/>
                <a:cxnLst/>
                <a:rect l="l" t="t" r="r" b="b"/>
                <a:pathLst>
                  <a:path w="269" h="18213" extrusionOk="0">
                    <a:moveTo>
                      <a:pt x="90" y="1"/>
                    </a:moveTo>
                    <a:cubicBezTo>
                      <a:pt x="30" y="1"/>
                      <a:pt x="0" y="4164"/>
                      <a:pt x="26" y="9232"/>
                    </a:cubicBezTo>
                    <a:cubicBezTo>
                      <a:pt x="51" y="14223"/>
                      <a:pt x="120" y="18213"/>
                      <a:pt x="179" y="18213"/>
                    </a:cubicBezTo>
                    <a:cubicBezTo>
                      <a:pt x="179" y="18213"/>
                      <a:pt x="179" y="18213"/>
                      <a:pt x="179" y="18213"/>
                    </a:cubicBezTo>
                    <a:cubicBezTo>
                      <a:pt x="238" y="18210"/>
                      <a:pt x="268" y="14219"/>
                      <a:pt x="244" y="9229"/>
                    </a:cubicBezTo>
                    <a:cubicBezTo>
                      <a:pt x="221" y="4164"/>
                      <a:pt x="151" y="1"/>
                      <a:pt x="90"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7" name="Google Shape;1597;p37"/>
              <p:cNvSpPr/>
              <p:nvPr/>
            </p:nvSpPr>
            <p:spPr>
              <a:xfrm>
                <a:off x="3226049" y="1012087"/>
                <a:ext cx="14124" cy="921491"/>
              </a:xfrm>
              <a:custGeom>
                <a:avLst/>
                <a:gdLst/>
                <a:ahLst/>
                <a:cxnLst/>
                <a:rect l="l" t="t" r="r" b="b"/>
                <a:pathLst>
                  <a:path w="248" h="16180" extrusionOk="0">
                    <a:moveTo>
                      <a:pt x="97" y="1"/>
                    </a:moveTo>
                    <a:cubicBezTo>
                      <a:pt x="36" y="1"/>
                      <a:pt x="0" y="3690"/>
                      <a:pt x="16" y="8189"/>
                    </a:cubicBezTo>
                    <a:cubicBezTo>
                      <a:pt x="32" y="12627"/>
                      <a:pt x="94" y="16179"/>
                      <a:pt x="153" y="16179"/>
                    </a:cubicBezTo>
                    <a:cubicBezTo>
                      <a:pt x="153" y="16179"/>
                      <a:pt x="153" y="16179"/>
                      <a:pt x="153" y="16179"/>
                    </a:cubicBezTo>
                    <a:cubicBezTo>
                      <a:pt x="213" y="16178"/>
                      <a:pt x="248" y="12623"/>
                      <a:pt x="234" y="8188"/>
                    </a:cubicBezTo>
                    <a:cubicBezTo>
                      <a:pt x="220" y="3690"/>
                      <a:pt x="157" y="1"/>
                      <a:pt x="97" y="1"/>
                    </a:cubicBezTo>
                    <a:cubicBezTo>
                      <a:pt x="97" y="1"/>
                      <a:pt x="97" y="1"/>
                      <a:pt x="97"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8" name="Google Shape;1598;p37"/>
              <p:cNvSpPr/>
              <p:nvPr/>
            </p:nvSpPr>
            <p:spPr>
              <a:xfrm>
                <a:off x="3071480" y="882634"/>
                <a:ext cx="268987" cy="64641"/>
              </a:xfrm>
              <a:custGeom>
                <a:avLst/>
                <a:gdLst/>
                <a:ahLst/>
                <a:cxnLst/>
                <a:rect l="l" t="t" r="r" b="b"/>
                <a:pathLst>
                  <a:path w="4723" h="1135" extrusionOk="0">
                    <a:moveTo>
                      <a:pt x="2537" y="0"/>
                    </a:moveTo>
                    <a:cubicBezTo>
                      <a:pt x="1455" y="0"/>
                      <a:pt x="470" y="162"/>
                      <a:pt x="0" y="254"/>
                    </a:cubicBezTo>
                    <a:cubicBezTo>
                      <a:pt x="74" y="360"/>
                      <a:pt x="197" y="387"/>
                      <a:pt x="300" y="387"/>
                    </a:cubicBezTo>
                    <a:cubicBezTo>
                      <a:pt x="399" y="387"/>
                      <a:pt x="479" y="363"/>
                      <a:pt x="479" y="363"/>
                    </a:cubicBezTo>
                    <a:lnTo>
                      <a:pt x="480" y="610"/>
                    </a:lnTo>
                    <a:cubicBezTo>
                      <a:pt x="1062" y="403"/>
                      <a:pt x="1566" y="317"/>
                      <a:pt x="2007" y="317"/>
                    </a:cubicBezTo>
                    <a:cubicBezTo>
                      <a:pt x="2938" y="317"/>
                      <a:pt x="3587" y="701"/>
                      <a:pt x="4087" y="1134"/>
                    </a:cubicBezTo>
                    <a:lnTo>
                      <a:pt x="4085" y="310"/>
                    </a:lnTo>
                    <a:lnTo>
                      <a:pt x="4085" y="310"/>
                    </a:lnTo>
                    <a:cubicBezTo>
                      <a:pt x="4085" y="310"/>
                      <a:pt x="4254" y="358"/>
                      <a:pt x="4432" y="358"/>
                    </a:cubicBezTo>
                    <a:cubicBezTo>
                      <a:pt x="4537" y="358"/>
                      <a:pt x="4644" y="341"/>
                      <a:pt x="4722" y="289"/>
                    </a:cubicBezTo>
                    <a:cubicBezTo>
                      <a:pt x="4033" y="73"/>
                      <a:pt x="3263" y="0"/>
                      <a:pt x="2537" y="0"/>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599" name="Google Shape;1599;p37"/>
            <p:cNvSpPr/>
            <p:nvPr/>
          </p:nvSpPr>
          <p:spPr>
            <a:xfrm>
              <a:off x="2750382" y="914186"/>
              <a:ext cx="395763" cy="452317"/>
            </a:xfrm>
            <a:custGeom>
              <a:avLst/>
              <a:gdLst/>
              <a:ahLst/>
              <a:cxnLst/>
              <a:rect l="l" t="t" r="r" b="b"/>
              <a:pathLst>
                <a:path w="6949" h="7942" extrusionOk="0">
                  <a:moveTo>
                    <a:pt x="1" y="0"/>
                  </a:moveTo>
                  <a:lnTo>
                    <a:pt x="83" y="5190"/>
                  </a:lnTo>
                  <a:lnTo>
                    <a:pt x="813" y="5345"/>
                  </a:lnTo>
                  <a:cubicBezTo>
                    <a:pt x="813" y="5345"/>
                    <a:pt x="1691" y="2400"/>
                    <a:pt x="3260" y="2400"/>
                  </a:cubicBezTo>
                  <a:cubicBezTo>
                    <a:pt x="3424" y="2400"/>
                    <a:pt x="3596" y="2432"/>
                    <a:pt x="3776" y="2504"/>
                  </a:cubicBezTo>
                  <a:cubicBezTo>
                    <a:pt x="5917" y="3357"/>
                    <a:pt x="6158" y="7710"/>
                    <a:pt x="6158" y="7710"/>
                  </a:cubicBezTo>
                  <a:lnTo>
                    <a:pt x="6510" y="7928"/>
                  </a:lnTo>
                  <a:lnTo>
                    <a:pt x="6948" y="7942"/>
                  </a:lnTo>
                  <a:lnTo>
                    <a:pt x="6948" y="7942"/>
                  </a:lnTo>
                  <a:lnTo>
                    <a:pt x="6433" y="3087"/>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0" name="Google Shape;1600;p37"/>
            <p:cNvSpPr/>
            <p:nvPr/>
          </p:nvSpPr>
          <p:spPr>
            <a:xfrm>
              <a:off x="2750439" y="914243"/>
              <a:ext cx="366091" cy="304411"/>
            </a:xfrm>
            <a:custGeom>
              <a:avLst/>
              <a:gdLst/>
              <a:ahLst/>
              <a:cxnLst/>
              <a:rect l="l" t="t" r="r" b="b"/>
              <a:pathLst>
                <a:path w="6428" h="5345" extrusionOk="0">
                  <a:moveTo>
                    <a:pt x="1" y="0"/>
                  </a:moveTo>
                  <a:lnTo>
                    <a:pt x="84" y="5190"/>
                  </a:lnTo>
                  <a:lnTo>
                    <a:pt x="813" y="5345"/>
                  </a:lnTo>
                  <a:cubicBezTo>
                    <a:pt x="812" y="5344"/>
                    <a:pt x="1690" y="2400"/>
                    <a:pt x="3259" y="2400"/>
                  </a:cubicBezTo>
                  <a:cubicBezTo>
                    <a:pt x="3424" y="2400"/>
                    <a:pt x="3596" y="2432"/>
                    <a:pt x="3776" y="2504"/>
                  </a:cubicBezTo>
                  <a:cubicBezTo>
                    <a:pt x="4227" y="2683"/>
                    <a:pt x="4593" y="3018"/>
                    <a:pt x="4891" y="3435"/>
                  </a:cubicBezTo>
                  <a:cubicBezTo>
                    <a:pt x="5057" y="3372"/>
                    <a:pt x="5229" y="3315"/>
                    <a:pt x="5407" y="3267"/>
                  </a:cubicBezTo>
                  <a:cubicBezTo>
                    <a:pt x="5751" y="3173"/>
                    <a:pt x="6093" y="3114"/>
                    <a:pt x="6428" y="3086"/>
                  </a:cubicBezTo>
                  <a:lnTo>
                    <a:pt x="1" y="0"/>
                  </a:ln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1" name="Google Shape;1601;p37"/>
            <p:cNvSpPr/>
            <p:nvPr/>
          </p:nvSpPr>
          <p:spPr>
            <a:xfrm>
              <a:off x="2768778" y="895221"/>
              <a:ext cx="377880" cy="470086"/>
            </a:xfrm>
            <a:custGeom>
              <a:avLst/>
              <a:gdLst/>
              <a:ahLst/>
              <a:cxnLst/>
              <a:rect l="l" t="t" r="r" b="b"/>
              <a:pathLst>
                <a:path w="6635" h="8254" extrusionOk="0">
                  <a:moveTo>
                    <a:pt x="0" y="0"/>
                  </a:moveTo>
                  <a:lnTo>
                    <a:pt x="80" y="5145"/>
                  </a:lnTo>
                  <a:lnTo>
                    <a:pt x="818" y="5315"/>
                  </a:lnTo>
                  <a:cubicBezTo>
                    <a:pt x="818" y="5315"/>
                    <a:pt x="1644" y="2390"/>
                    <a:pt x="3232" y="2390"/>
                  </a:cubicBezTo>
                  <a:cubicBezTo>
                    <a:pt x="3401" y="2390"/>
                    <a:pt x="3579" y="2424"/>
                    <a:pt x="3766" y="2497"/>
                  </a:cubicBezTo>
                  <a:cubicBezTo>
                    <a:pt x="5998" y="3379"/>
                    <a:pt x="6274" y="8040"/>
                    <a:pt x="6274" y="8040"/>
                  </a:cubicBezTo>
                  <a:lnTo>
                    <a:pt x="6635" y="8254"/>
                  </a:lnTo>
                  <a:lnTo>
                    <a:pt x="6626" y="3119"/>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2" name="Google Shape;1602;p37"/>
            <p:cNvSpPr/>
            <p:nvPr/>
          </p:nvSpPr>
          <p:spPr>
            <a:xfrm>
              <a:off x="2768778" y="895221"/>
              <a:ext cx="377880" cy="470086"/>
            </a:xfrm>
            <a:custGeom>
              <a:avLst/>
              <a:gdLst/>
              <a:ahLst/>
              <a:cxnLst/>
              <a:rect l="l" t="t" r="r" b="b"/>
              <a:pathLst>
                <a:path w="6635" h="8254" extrusionOk="0">
                  <a:moveTo>
                    <a:pt x="0" y="0"/>
                  </a:moveTo>
                  <a:lnTo>
                    <a:pt x="80" y="5145"/>
                  </a:lnTo>
                  <a:lnTo>
                    <a:pt x="818" y="5315"/>
                  </a:lnTo>
                  <a:cubicBezTo>
                    <a:pt x="818" y="5315"/>
                    <a:pt x="1644" y="2390"/>
                    <a:pt x="3232" y="2390"/>
                  </a:cubicBezTo>
                  <a:cubicBezTo>
                    <a:pt x="3401" y="2390"/>
                    <a:pt x="3579" y="2424"/>
                    <a:pt x="3766" y="2497"/>
                  </a:cubicBezTo>
                  <a:cubicBezTo>
                    <a:pt x="5998" y="3379"/>
                    <a:pt x="6274" y="8040"/>
                    <a:pt x="6274" y="8040"/>
                  </a:cubicBezTo>
                  <a:lnTo>
                    <a:pt x="6635" y="8254"/>
                  </a:lnTo>
                  <a:lnTo>
                    <a:pt x="6626" y="3119"/>
                  </a:lnTo>
                  <a:lnTo>
                    <a:pt x="0" y="0"/>
                  </a:ln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603" name="Google Shape;1603;p37"/>
            <p:cNvGrpSpPr/>
            <p:nvPr/>
          </p:nvGrpSpPr>
          <p:grpSpPr>
            <a:xfrm>
              <a:off x="2491761" y="388856"/>
              <a:ext cx="371102" cy="1726230"/>
              <a:chOff x="2491761" y="388856"/>
              <a:chExt cx="371102" cy="1726230"/>
            </a:xfrm>
          </p:grpSpPr>
          <p:sp>
            <p:nvSpPr>
              <p:cNvPr id="1604" name="Google Shape;1604;p37"/>
              <p:cNvSpPr/>
              <p:nvPr/>
            </p:nvSpPr>
            <p:spPr>
              <a:xfrm>
                <a:off x="2491761" y="388856"/>
                <a:ext cx="371102" cy="1726173"/>
              </a:xfrm>
              <a:custGeom>
                <a:avLst/>
                <a:gdLst/>
                <a:ahLst/>
                <a:cxnLst/>
                <a:rect l="l" t="t" r="r" b="b"/>
                <a:pathLst>
                  <a:path w="6516" h="30309" extrusionOk="0">
                    <a:moveTo>
                      <a:pt x="1870" y="1"/>
                    </a:moveTo>
                    <a:cubicBezTo>
                      <a:pt x="915" y="1"/>
                      <a:pt x="1" y="92"/>
                      <a:pt x="12" y="595"/>
                    </a:cubicBezTo>
                    <a:cubicBezTo>
                      <a:pt x="21" y="1041"/>
                      <a:pt x="298" y="1126"/>
                      <a:pt x="508" y="1126"/>
                    </a:cubicBezTo>
                    <a:cubicBezTo>
                      <a:pt x="638" y="1126"/>
                      <a:pt x="742" y="1093"/>
                      <a:pt x="742" y="1093"/>
                    </a:cubicBezTo>
                    <a:lnTo>
                      <a:pt x="1362" y="30309"/>
                    </a:lnTo>
                    <a:lnTo>
                      <a:pt x="5935" y="30177"/>
                    </a:lnTo>
                    <a:lnTo>
                      <a:pt x="5519" y="1081"/>
                    </a:lnTo>
                    <a:lnTo>
                      <a:pt x="5519" y="1081"/>
                    </a:lnTo>
                    <a:cubicBezTo>
                      <a:pt x="5519" y="1081"/>
                      <a:pt x="5757" y="1155"/>
                      <a:pt x="5999" y="1155"/>
                    </a:cubicBezTo>
                    <a:cubicBezTo>
                      <a:pt x="6255" y="1155"/>
                      <a:pt x="6516" y="1072"/>
                      <a:pt x="6511" y="732"/>
                    </a:cubicBezTo>
                    <a:cubicBezTo>
                      <a:pt x="6504" y="68"/>
                      <a:pt x="4253" y="53"/>
                      <a:pt x="3079" y="27"/>
                    </a:cubicBezTo>
                    <a:cubicBezTo>
                      <a:pt x="2719" y="19"/>
                      <a:pt x="2290" y="1"/>
                      <a:pt x="18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5" name="Google Shape;1605;p37"/>
              <p:cNvSpPr/>
              <p:nvPr/>
            </p:nvSpPr>
            <p:spPr>
              <a:xfrm>
                <a:off x="2491761" y="388856"/>
                <a:ext cx="371102" cy="1726173"/>
              </a:xfrm>
              <a:custGeom>
                <a:avLst/>
                <a:gdLst/>
                <a:ahLst/>
                <a:cxnLst/>
                <a:rect l="l" t="t" r="r" b="b"/>
                <a:pathLst>
                  <a:path w="6516" h="30309" extrusionOk="0">
                    <a:moveTo>
                      <a:pt x="1870" y="1"/>
                    </a:moveTo>
                    <a:cubicBezTo>
                      <a:pt x="915" y="1"/>
                      <a:pt x="1" y="92"/>
                      <a:pt x="12" y="595"/>
                    </a:cubicBezTo>
                    <a:cubicBezTo>
                      <a:pt x="21" y="1041"/>
                      <a:pt x="298" y="1126"/>
                      <a:pt x="508" y="1126"/>
                    </a:cubicBezTo>
                    <a:cubicBezTo>
                      <a:pt x="638" y="1126"/>
                      <a:pt x="742" y="1093"/>
                      <a:pt x="742" y="1093"/>
                    </a:cubicBezTo>
                    <a:lnTo>
                      <a:pt x="1362" y="30309"/>
                    </a:lnTo>
                    <a:lnTo>
                      <a:pt x="5935" y="30177"/>
                    </a:lnTo>
                    <a:lnTo>
                      <a:pt x="5519" y="1081"/>
                    </a:lnTo>
                    <a:lnTo>
                      <a:pt x="5519" y="1081"/>
                    </a:lnTo>
                    <a:cubicBezTo>
                      <a:pt x="5519" y="1081"/>
                      <a:pt x="5757" y="1155"/>
                      <a:pt x="5999" y="1155"/>
                    </a:cubicBezTo>
                    <a:cubicBezTo>
                      <a:pt x="6255" y="1155"/>
                      <a:pt x="6516" y="1072"/>
                      <a:pt x="6511" y="732"/>
                    </a:cubicBezTo>
                    <a:cubicBezTo>
                      <a:pt x="6504" y="68"/>
                      <a:pt x="4253" y="53"/>
                      <a:pt x="3079" y="27"/>
                    </a:cubicBezTo>
                    <a:cubicBezTo>
                      <a:pt x="2719" y="19"/>
                      <a:pt x="2290" y="1"/>
                      <a:pt x="1870" y="1"/>
                    </a:cubicBez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6" name="Google Shape;1606;p37"/>
              <p:cNvSpPr/>
              <p:nvPr/>
            </p:nvSpPr>
            <p:spPr>
              <a:xfrm>
                <a:off x="2492672" y="414884"/>
                <a:ext cx="369508" cy="1700203"/>
              </a:xfrm>
              <a:custGeom>
                <a:avLst/>
                <a:gdLst/>
                <a:ahLst/>
                <a:cxnLst/>
                <a:rect l="l" t="t" r="r" b="b"/>
                <a:pathLst>
                  <a:path w="6488" h="29853" extrusionOk="0">
                    <a:moveTo>
                      <a:pt x="2856" y="0"/>
                    </a:moveTo>
                    <a:cubicBezTo>
                      <a:pt x="1657" y="0"/>
                      <a:pt x="622" y="181"/>
                      <a:pt x="1" y="222"/>
                    </a:cubicBezTo>
                    <a:cubicBezTo>
                      <a:pt x="43" y="594"/>
                      <a:pt x="297" y="668"/>
                      <a:pt x="492" y="668"/>
                    </a:cubicBezTo>
                    <a:cubicBezTo>
                      <a:pt x="621" y="668"/>
                      <a:pt x="724" y="636"/>
                      <a:pt x="724" y="636"/>
                    </a:cubicBezTo>
                    <a:lnTo>
                      <a:pt x="782" y="3347"/>
                    </a:lnTo>
                    <a:cubicBezTo>
                      <a:pt x="1020" y="1702"/>
                      <a:pt x="1478" y="902"/>
                      <a:pt x="2159" y="902"/>
                    </a:cubicBezTo>
                    <a:cubicBezTo>
                      <a:pt x="2165" y="902"/>
                      <a:pt x="2171" y="902"/>
                      <a:pt x="2176" y="902"/>
                    </a:cubicBezTo>
                    <a:cubicBezTo>
                      <a:pt x="4384" y="946"/>
                      <a:pt x="4691" y="2701"/>
                      <a:pt x="4635" y="6342"/>
                    </a:cubicBezTo>
                    <a:cubicBezTo>
                      <a:pt x="4579" y="9946"/>
                      <a:pt x="4490" y="28975"/>
                      <a:pt x="2711" y="29024"/>
                    </a:cubicBezTo>
                    <a:cubicBezTo>
                      <a:pt x="2711" y="29024"/>
                      <a:pt x="2710" y="29024"/>
                      <a:pt x="2710" y="29024"/>
                    </a:cubicBezTo>
                    <a:cubicBezTo>
                      <a:pt x="2123" y="29024"/>
                      <a:pt x="1235" y="10734"/>
                      <a:pt x="916" y="9591"/>
                    </a:cubicBezTo>
                    <a:lnTo>
                      <a:pt x="916" y="9591"/>
                    </a:lnTo>
                    <a:lnTo>
                      <a:pt x="1346" y="29853"/>
                    </a:lnTo>
                    <a:lnTo>
                      <a:pt x="5919" y="29721"/>
                    </a:lnTo>
                    <a:lnTo>
                      <a:pt x="5503" y="625"/>
                    </a:lnTo>
                    <a:lnTo>
                      <a:pt x="5503" y="625"/>
                    </a:lnTo>
                    <a:cubicBezTo>
                      <a:pt x="5503" y="625"/>
                      <a:pt x="5739" y="698"/>
                      <a:pt x="5980" y="698"/>
                    </a:cubicBezTo>
                    <a:cubicBezTo>
                      <a:pt x="6210" y="698"/>
                      <a:pt x="6444" y="632"/>
                      <a:pt x="6488" y="373"/>
                    </a:cubicBezTo>
                    <a:cubicBezTo>
                      <a:pt x="5886" y="357"/>
                      <a:pt x="4591" y="34"/>
                      <a:pt x="3108" y="3"/>
                    </a:cubicBezTo>
                    <a:cubicBezTo>
                      <a:pt x="3023" y="1"/>
                      <a:pt x="2939" y="0"/>
                      <a:pt x="2856"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7" name="Google Shape;1607;p37"/>
              <p:cNvSpPr/>
              <p:nvPr/>
            </p:nvSpPr>
            <p:spPr>
              <a:xfrm>
                <a:off x="2569045" y="414770"/>
                <a:ext cx="293818" cy="1700260"/>
              </a:xfrm>
              <a:custGeom>
                <a:avLst/>
                <a:gdLst/>
                <a:ahLst/>
                <a:cxnLst/>
                <a:rect l="l" t="t" r="r" b="b"/>
                <a:pathLst>
                  <a:path w="5159" h="29854" extrusionOk="0">
                    <a:moveTo>
                      <a:pt x="4984" y="1"/>
                    </a:moveTo>
                    <a:cubicBezTo>
                      <a:pt x="4983" y="334"/>
                      <a:pt x="4722" y="416"/>
                      <a:pt x="4467" y="416"/>
                    </a:cubicBezTo>
                    <a:cubicBezTo>
                      <a:pt x="4222" y="416"/>
                      <a:pt x="3983" y="341"/>
                      <a:pt x="3983" y="341"/>
                    </a:cubicBezTo>
                    <a:lnTo>
                      <a:pt x="3983" y="341"/>
                    </a:lnTo>
                    <a:lnTo>
                      <a:pt x="4409" y="29538"/>
                    </a:lnTo>
                    <a:lnTo>
                      <a:pt x="1" y="29661"/>
                    </a:lnTo>
                    <a:lnTo>
                      <a:pt x="5" y="29854"/>
                    </a:lnTo>
                    <a:lnTo>
                      <a:pt x="4578" y="29722"/>
                    </a:lnTo>
                    <a:lnTo>
                      <a:pt x="4162" y="626"/>
                    </a:lnTo>
                    <a:lnTo>
                      <a:pt x="4162" y="626"/>
                    </a:lnTo>
                    <a:cubicBezTo>
                      <a:pt x="4162" y="626"/>
                      <a:pt x="4400" y="701"/>
                      <a:pt x="4642" y="701"/>
                    </a:cubicBezTo>
                    <a:cubicBezTo>
                      <a:pt x="4897" y="701"/>
                      <a:pt x="5158" y="618"/>
                      <a:pt x="5154" y="278"/>
                    </a:cubicBezTo>
                    <a:cubicBezTo>
                      <a:pt x="5153" y="168"/>
                      <a:pt x="5091" y="78"/>
                      <a:pt x="4984"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8" name="Google Shape;1608;p37"/>
              <p:cNvSpPr/>
              <p:nvPr/>
            </p:nvSpPr>
            <p:spPr>
              <a:xfrm>
                <a:off x="2573715" y="643890"/>
                <a:ext cx="34570" cy="1257454"/>
              </a:xfrm>
              <a:custGeom>
                <a:avLst/>
                <a:gdLst/>
                <a:ahLst/>
                <a:cxnLst/>
                <a:rect l="l" t="t" r="r" b="b"/>
                <a:pathLst>
                  <a:path w="607" h="22079" extrusionOk="0">
                    <a:moveTo>
                      <a:pt x="81" y="1"/>
                    </a:moveTo>
                    <a:cubicBezTo>
                      <a:pt x="1" y="1"/>
                      <a:pt x="38" y="5070"/>
                      <a:pt x="164" y="11222"/>
                    </a:cubicBezTo>
                    <a:cubicBezTo>
                      <a:pt x="289" y="17262"/>
                      <a:pt x="450" y="22078"/>
                      <a:pt x="528" y="22078"/>
                    </a:cubicBezTo>
                    <a:cubicBezTo>
                      <a:pt x="528" y="22078"/>
                      <a:pt x="528" y="22078"/>
                      <a:pt x="528" y="22078"/>
                    </a:cubicBezTo>
                    <a:cubicBezTo>
                      <a:pt x="607" y="22076"/>
                      <a:pt x="574" y="17258"/>
                      <a:pt x="453" y="11219"/>
                    </a:cubicBezTo>
                    <a:cubicBezTo>
                      <a:pt x="329" y="5071"/>
                      <a:pt x="163" y="2"/>
                      <a:pt x="81" y="1"/>
                    </a:cubicBezTo>
                    <a:cubicBezTo>
                      <a:pt x="81" y="1"/>
                      <a:pt x="81" y="1"/>
                      <a:pt x="81"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9" name="Google Shape;1609;p37"/>
              <p:cNvSpPr/>
              <p:nvPr/>
            </p:nvSpPr>
            <p:spPr>
              <a:xfrm>
                <a:off x="2637046" y="522752"/>
                <a:ext cx="35994" cy="1442379"/>
              </a:xfrm>
              <a:custGeom>
                <a:avLst/>
                <a:gdLst/>
                <a:ahLst/>
                <a:cxnLst/>
                <a:rect l="l" t="t" r="r" b="b"/>
                <a:pathLst>
                  <a:path w="632" h="25326" extrusionOk="0">
                    <a:moveTo>
                      <a:pt x="83" y="1"/>
                    </a:moveTo>
                    <a:cubicBezTo>
                      <a:pt x="1" y="1"/>
                      <a:pt x="44" y="5837"/>
                      <a:pt x="178" y="12903"/>
                    </a:cubicBezTo>
                    <a:cubicBezTo>
                      <a:pt x="306" y="19821"/>
                      <a:pt x="474" y="25326"/>
                      <a:pt x="553" y="25326"/>
                    </a:cubicBezTo>
                    <a:cubicBezTo>
                      <a:pt x="553" y="25326"/>
                      <a:pt x="553" y="25326"/>
                      <a:pt x="553" y="25326"/>
                    </a:cubicBezTo>
                    <a:cubicBezTo>
                      <a:pt x="631" y="25325"/>
                      <a:pt x="592" y="19818"/>
                      <a:pt x="466" y="12902"/>
                    </a:cubicBezTo>
                    <a:cubicBezTo>
                      <a:pt x="337" y="5839"/>
                      <a:pt x="163" y="2"/>
                      <a:pt x="83" y="1"/>
                    </a:cubicBezTo>
                    <a:cubicBezTo>
                      <a:pt x="83" y="1"/>
                      <a:pt x="83" y="1"/>
                      <a:pt x="83"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0" name="Google Shape;1610;p37"/>
              <p:cNvSpPr/>
              <p:nvPr/>
            </p:nvSpPr>
            <p:spPr>
              <a:xfrm>
                <a:off x="2707554" y="606301"/>
                <a:ext cx="30470" cy="1280748"/>
              </a:xfrm>
              <a:custGeom>
                <a:avLst/>
                <a:gdLst/>
                <a:ahLst/>
                <a:cxnLst/>
                <a:rect l="l" t="t" r="r" b="b"/>
                <a:pathLst>
                  <a:path w="535" h="22488" extrusionOk="0">
                    <a:moveTo>
                      <a:pt x="80" y="0"/>
                    </a:moveTo>
                    <a:cubicBezTo>
                      <a:pt x="0" y="0"/>
                      <a:pt x="22" y="5165"/>
                      <a:pt x="129" y="11431"/>
                    </a:cubicBezTo>
                    <a:cubicBezTo>
                      <a:pt x="234" y="17583"/>
                      <a:pt x="381" y="22488"/>
                      <a:pt x="458" y="22488"/>
                    </a:cubicBezTo>
                    <a:cubicBezTo>
                      <a:pt x="458" y="22488"/>
                      <a:pt x="458" y="22488"/>
                      <a:pt x="458" y="22488"/>
                    </a:cubicBezTo>
                    <a:cubicBezTo>
                      <a:pt x="535" y="22487"/>
                      <a:pt x="517" y="17581"/>
                      <a:pt x="416" y="11431"/>
                    </a:cubicBezTo>
                    <a:cubicBezTo>
                      <a:pt x="312" y="5167"/>
                      <a:pt x="161" y="1"/>
                      <a:pt x="80" y="0"/>
                    </a:cubicBezTo>
                    <a:cubicBezTo>
                      <a:pt x="80" y="0"/>
                      <a:pt x="80" y="0"/>
                      <a:pt x="80"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1" name="Google Shape;1611;p37"/>
              <p:cNvSpPr/>
              <p:nvPr/>
            </p:nvSpPr>
            <p:spPr>
              <a:xfrm>
                <a:off x="2497684" y="423939"/>
                <a:ext cx="356466" cy="92548"/>
              </a:xfrm>
              <a:custGeom>
                <a:avLst/>
                <a:gdLst/>
                <a:ahLst/>
                <a:cxnLst/>
                <a:rect l="l" t="t" r="r" b="b"/>
                <a:pathLst>
                  <a:path w="6259" h="1625" extrusionOk="0">
                    <a:moveTo>
                      <a:pt x="3182" y="1"/>
                    </a:moveTo>
                    <a:cubicBezTo>
                      <a:pt x="1818" y="1"/>
                      <a:pt x="597" y="200"/>
                      <a:pt x="0" y="317"/>
                    </a:cubicBezTo>
                    <a:cubicBezTo>
                      <a:pt x="102" y="471"/>
                      <a:pt x="271" y="508"/>
                      <a:pt x="409" y="508"/>
                    </a:cubicBezTo>
                    <a:cubicBezTo>
                      <a:pt x="537" y="508"/>
                      <a:pt x="638" y="477"/>
                      <a:pt x="638" y="477"/>
                    </a:cubicBezTo>
                    <a:lnTo>
                      <a:pt x="645" y="825"/>
                    </a:lnTo>
                    <a:cubicBezTo>
                      <a:pt x="1389" y="552"/>
                      <a:pt x="2037" y="438"/>
                      <a:pt x="2608" y="438"/>
                    </a:cubicBezTo>
                    <a:cubicBezTo>
                      <a:pt x="3872" y="438"/>
                      <a:pt x="4754" y="996"/>
                      <a:pt x="5434" y="1624"/>
                    </a:cubicBezTo>
                    <a:lnTo>
                      <a:pt x="5416" y="466"/>
                    </a:lnTo>
                    <a:lnTo>
                      <a:pt x="5416" y="466"/>
                    </a:lnTo>
                    <a:cubicBezTo>
                      <a:pt x="5416" y="466"/>
                      <a:pt x="5650" y="539"/>
                      <a:pt x="5890" y="539"/>
                    </a:cubicBezTo>
                    <a:cubicBezTo>
                      <a:pt x="6024" y="539"/>
                      <a:pt x="6160" y="516"/>
                      <a:pt x="6258" y="446"/>
                    </a:cubicBezTo>
                    <a:cubicBezTo>
                      <a:pt x="5286" y="111"/>
                      <a:pt x="4195" y="1"/>
                      <a:pt x="3182"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612" name="Google Shape;1612;p37"/>
            <p:cNvSpPr/>
            <p:nvPr/>
          </p:nvSpPr>
          <p:spPr>
            <a:xfrm>
              <a:off x="2567393" y="390736"/>
              <a:ext cx="1245323" cy="1724294"/>
            </a:xfrm>
            <a:custGeom>
              <a:avLst/>
              <a:gdLst/>
              <a:ahLst/>
              <a:cxnLst/>
              <a:rect l="l" t="t" r="r" b="b"/>
              <a:pathLst>
                <a:path w="21866" h="30276" extrusionOk="0">
                  <a:moveTo>
                    <a:pt x="2096" y="1"/>
                  </a:moveTo>
                  <a:lnTo>
                    <a:pt x="2589" y="28426"/>
                  </a:lnTo>
                  <a:lnTo>
                    <a:pt x="0" y="28492"/>
                  </a:lnTo>
                  <a:lnTo>
                    <a:pt x="38" y="30276"/>
                  </a:lnTo>
                  <a:lnTo>
                    <a:pt x="2468" y="30205"/>
                  </a:lnTo>
                  <a:lnTo>
                    <a:pt x="4612" y="30144"/>
                  </a:lnTo>
                  <a:lnTo>
                    <a:pt x="4402" y="15711"/>
                  </a:lnTo>
                  <a:lnTo>
                    <a:pt x="4379" y="14096"/>
                  </a:lnTo>
                  <a:cubicBezTo>
                    <a:pt x="4463" y="13824"/>
                    <a:pt x="4777" y="12890"/>
                    <a:pt x="5317" y="12164"/>
                  </a:cubicBezTo>
                  <a:cubicBezTo>
                    <a:pt x="5424" y="12053"/>
                    <a:pt x="5540" y="11953"/>
                    <a:pt x="5661" y="11869"/>
                  </a:cubicBezTo>
                  <a:cubicBezTo>
                    <a:pt x="5684" y="11853"/>
                    <a:pt x="5707" y="11838"/>
                    <a:pt x="5730" y="11824"/>
                  </a:cubicBezTo>
                  <a:cubicBezTo>
                    <a:pt x="5823" y="11766"/>
                    <a:pt x="5918" y="11717"/>
                    <a:pt x="6016" y="11680"/>
                  </a:cubicBezTo>
                  <a:cubicBezTo>
                    <a:pt x="6041" y="11672"/>
                    <a:pt x="6066" y="11662"/>
                    <a:pt x="6090" y="11654"/>
                  </a:cubicBezTo>
                  <a:cubicBezTo>
                    <a:pt x="6141" y="11638"/>
                    <a:pt x="6193" y="11625"/>
                    <a:pt x="6244" y="11616"/>
                  </a:cubicBezTo>
                  <a:cubicBezTo>
                    <a:pt x="6295" y="11606"/>
                    <a:pt x="6348" y="11600"/>
                    <a:pt x="6402" y="11596"/>
                  </a:cubicBezTo>
                  <a:cubicBezTo>
                    <a:pt x="6429" y="11595"/>
                    <a:pt x="6456" y="11594"/>
                    <a:pt x="6483" y="11594"/>
                  </a:cubicBezTo>
                  <a:cubicBezTo>
                    <a:pt x="6510" y="11594"/>
                    <a:pt x="6537" y="11595"/>
                    <a:pt x="6564" y="11596"/>
                  </a:cubicBezTo>
                  <a:cubicBezTo>
                    <a:pt x="6701" y="11605"/>
                    <a:pt x="6843" y="11638"/>
                    <a:pt x="6991" y="11696"/>
                  </a:cubicBezTo>
                  <a:cubicBezTo>
                    <a:pt x="7042" y="11716"/>
                    <a:pt x="7091" y="11740"/>
                    <a:pt x="7140" y="11763"/>
                  </a:cubicBezTo>
                  <a:cubicBezTo>
                    <a:pt x="7148" y="11768"/>
                    <a:pt x="7157" y="11772"/>
                    <a:pt x="7165" y="11777"/>
                  </a:cubicBezTo>
                  <a:cubicBezTo>
                    <a:pt x="7212" y="11800"/>
                    <a:pt x="7257" y="11827"/>
                    <a:pt x="7303" y="11854"/>
                  </a:cubicBezTo>
                  <a:cubicBezTo>
                    <a:pt x="7311" y="11859"/>
                    <a:pt x="7317" y="11863"/>
                    <a:pt x="7326" y="11869"/>
                  </a:cubicBezTo>
                  <a:cubicBezTo>
                    <a:pt x="7421" y="11928"/>
                    <a:pt x="7510" y="11994"/>
                    <a:pt x="7597" y="12068"/>
                  </a:cubicBezTo>
                  <a:cubicBezTo>
                    <a:pt x="7601" y="12072"/>
                    <a:pt x="7605" y="12074"/>
                    <a:pt x="7610" y="12078"/>
                  </a:cubicBezTo>
                  <a:cubicBezTo>
                    <a:pt x="7654" y="12115"/>
                    <a:pt x="7696" y="12153"/>
                    <a:pt x="7737" y="12194"/>
                  </a:cubicBezTo>
                  <a:lnTo>
                    <a:pt x="7746" y="12204"/>
                  </a:lnTo>
                  <a:cubicBezTo>
                    <a:pt x="7875" y="12331"/>
                    <a:pt x="7995" y="12474"/>
                    <a:pt x="8105" y="12628"/>
                  </a:cubicBezTo>
                  <a:cubicBezTo>
                    <a:pt x="9223" y="14191"/>
                    <a:pt x="9373" y="16905"/>
                    <a:pt x="9373" y="16905"/>
                  </a:cubicBezTo>
                  <a:lnTo>
                    <a:pt x="9387" y="16912"/>
                  </a:lnTo>
                  <a:lnTo>
                    <a:pt x="10137" y="17108"/>
                  </a:lnTo>
                  <a:lnTo>
                    <a:pt x="11325" y="17935"/>
                  </a:lnTo>
                  <a:lnTo>
                    <a:pt x="11373" y="29952"/>
                  </a:lnTo>
                  <a:lnTo>
                    <a:pt x="12971" y="29907"/>
                  </a:lnTo>
                  <a:lnTo>
                    <a:pt x="12955" y="19408"/>
                  </a:lnTo>
                  <a:lnTo>
                    <a:pt x="12951" y="18152"/>
                  </a:lnTo>
                  <a:lnTo>
                    <a:pt x="12965" y="18155"/>
                  </a:lnTo>
                  <a:cubicBezTo>
                    <a:pt x="12965" y="18155"/>
                    <a:pt x="13293" y="17033"/>
                    <a:pt x="13918" y="16191"/>
                  </a:cubicBezTo>
                  <a:lnTo>
                    <a:pt x="13941" y="16168"/>
                  </a:lnTo>
                  <a:cubicBezTo>
                    <a:pt x="13961" y="16148"/>
                    <a:pt x="13981" y="16128"/>
                    <a:pt x="14002" y="16110"/>
                  </a:cubicBezTo>
                  <a:cubicBezTo>
                    <a:pt x="14042" y="16072"/>
                    <a:pt x="14083" y="16035"/>
                    <a:pt x="14126" y="16001"/>
                  </a:cubicBezTo>
                  <a:cubicBezTo>
                    <a:pt x="14189" y="15949"/>
                    <a:pt x="14253" y="15901"/>
                    <a:pt x="14321" y="15858"/>
                  </a:cubicBezTo>
                  <a:cubicBezTo>
                    <a:pt x="14410" y="15801"/>
                    <a:pt x="14503" y="15753"/>
                    <a:pt x="14598" y="15716"/>
                  </a:cubicBezTo>
                  <a:cubicBezTo>
                    <a:pt x="14621" y="15707"/>
                    <a:pt x="14645" y="15698"/>
                    <a:pt x="14670" y="15690"/>
                  </a:cubicBezTo>
                  <a:cubicBezTo>
                    <a:pt x="14719" y="15674"/>
                    <a:pt x="14768" y="15661"/>
                    <a:pt x="14817" y="15652"/>
                  </a:cubicBezTo>
                  <a:cubicBezTo>
                    <a:pt x="14894" y="15636"/>
                    <a:pt x="14972" y="15628"/>
                    <a:pt x="15052" y="15628"/>
                  </a:cubicBezTo>
                  <a:cubicBezTo>
                    <a:pt x="15208" y="15628"/>
                    <a:pt x="15370" y="15659"/>
                    <a:pt x="15538" y="15726"/>
                  </a:cubicBezTo>
                  <a:cubicBezTo>
                    <a:pt x="15587" y="15746"/>
                    <a:pt x="15634" y="15767"/>
                    <a:pt x="15681" y="15790"/>
                  </a:cubicBezTo>
                  <a:cubicBezTo>
                    <a:pt x="15690" y="15794"/>
                    <a:pt x="15699" y="15798"/>
                    <a:pt x="15707" y="15801"/>
                  </a:cubicBezTo>
                  <a:cubicBezTo>
                    <a:pt x="15751" y="15826"/>
                    <a:pt x="15796" y="15849"/>
                    <a:pt x="15838" y="15875"/>
                  </a:cubicBezTo>
                  <a:cubicBezTo>
                    <a:pt x="15847" y="15879"/>
                    <a:pt x="15853" y="15885"/>
                    <a:pt x="15861" y="15889"/>
                  </a:cubicBezTo>
                  <a:cubicBezTo>
                    <a:pt x="15951" y="15946"/>
                    <a:pt x="16038" y="16010"/>
                    <a:pt x="16120" y="16080"/>
                  </a:cubicBezTo>
                  <a:cubicBezTo>
                    <a:pt x="16124" y="16084"/>
                    <a:pt x="16128" y="16086"/>
                    <a:pt x="16133" y="16090"/>
                  </a:cubicBezTo>
                  <a:cubicBezTo>
                    <a:pt x="16173" y="16126"/>
                    <a:pt x="16214" y="16164"/>
                    <a:pt x="16252" y="16202"/>
                  </a:cubicBezTo>
                  <a:lnTo>
                    <a:pt x="16261" y="16211"/>
                  </a:lnTo>
                  <a:cubicBezTo>
                    <a:pt x="16386" y="16336"/>
                    <a:pt x="16498" y="16473"/>
                    <a:pt x="16603" y="16622"/>
                  </a:cubicBezTo>
                  <a:cubicBezTo>
                    <a:pt x="17663" y="18135"/>
                    <a:pt x="17775" y="20779"/>
                    <a:pt x="17775" y="20779"/>
                  </a:cubicBezTo>
                  <a:lnTo>
                    <a:pt x="17909" y="20861"/>
                  </a:lnTo>
                  <a:lnTo>
                    <a:pt x="17854" y="30267"/>
                  </a:lnTo>
                  <a:lnTo>
                    <a:pt x="19490" y="30219"/>
                  </a:lnTo>
                  <a:lnTo>
                    <a:pt x="21014" y="30174"/>
                  </a:lnTo>
                  <a:lnTo>
                    <a:pt x="21081" y="23810"/>
                  </a:lnTo>
                  <a:lnTo>
                    <a:pt x="21114" y="23842"/>
                  </a:lnTo>
                  <a:lnTo>
                    <a:pt x="21171" y="18484"/>
                  </a:lnTo>
                  <a:lnTo>
                    <a:pt x="21137" y="18452"/>
                  </a:lnTo>
                  <a:lnTo>
                    <a:pt x="21183" y="14213"/>
                  </a:lnTo>
                  <a:lnTo>
                    <a:pt x="21189" y="13564"/>
                  </a:lnTo>
                  <a:cubicBezTo>
                    <a:pt x="21189" y="13564"/>
                    <a:pt x="21190" y="13564"/>
                    <a:pt x="21193" y="13565"/>
                  </a:cubicBezTo>
                  <a:cubicBezTo>
                    <a:pt x="21195" y="13565"/>
                    <a:pt x="21198" y="13566"/>
                    <a:pt x="21204" y="13567"/>
                  </a:cubicBezTo>
                  <a:cubicBezTo>
                    <a:pt x="21205" y="13567"/>
                    <a:pt x="21205" y="13567"/>
                    <a:pt x="21206" y="13569"/>
                  </a:cubicBezTo>
                  <a:cubicBezTo>
                    <a:pt x="21208" y="13569"/>
                    <a:pt x="21209" y="13569"/>
                    <a:pt x="21211" y="13570"/>
                  </a:cubicBezTo>
                  <a:cubicBezTo>
                    <a:pt x="21213" y="13570"/>
                    <a:pt x="21214" y="13570"/>
                    <a:pt x="21215" y="13571"/>
                  </a:cubicBezTo>
                  <a:cubicBezTo>
                    <a:pt x="21224" y="13572"/>
                    <a:pt x="21232" y="13575"/>
                    <a:pt x="21243" y="13576"/>
                  </a:cubicBezTo>
                  <a:lnTo>
                    <a:pt x="21246" y="13576"/>
                  </a:lnTo>
                  <a:cubicBezTo>
                    <a:pt x="21256" y="13577"/>
                    <a:pt x="21268" y="13581"/>
                    <a:pt x="21282" y="13583"/>
                  </a:cubicBezTo>
                  <a:cubicBezTo>
                    <a:pt x="21283" y="13583"/>
                    <a:pt x="21284" y="13583"/>
                    <a:pt x="21285" y="13585"/>
                  </a:cubicBezTo>
                  <a:cubicBezTo>
                    <a:pt x="21299" y="13587"/>
                    <a:pt x="21313" y="13588"/>
                    <a:pt x="21327" y="13591"/>
                  </a:cubicBezTo>
                  <a:cubicBezTo>
                    <a:pt x="21329" y="13591"/>
                    <a:pt x="21330" y="13591"/>
                    <a:pt x="21332" y="13592"/>
                  </a:cubicBezTo>
                  <a:cubicBezTo>
                    <a:pt x="21347" y="13593"/>
                    <a:pt x="21363" y="13596"/>
                    <a:pt x="21380" y="13597"/>
                  </a:cubicBezTo>
                  <a:lnTo>
                    <a:pt x="21385" y="13597"/>
                  </a:lnTo>
                  <a:cubicBezTo>
                    <a:pt x="21401" y="13598"/>
                    <a:pt x="21419" y="13601"/>
                    <a:pt x="21436" y="13602"/>
                  </a:cubicBezTo>
                  <a:lnTo>
                    <a:pt x="21442" y="13602"/>
                  </a:lnTo>
                  <a:cubicBezTo>
                    <a:pt x="21459" y="13603"/>
                    <a:pt x="21478" y="13603"/>
                    <a:pt x="21495" y="13603"/>
                  </a:cubicBezTo>
                  <a:lnTo>
                    <a:pt x="21501" y="13603"/>
                  </a:lnTo>
                  <a:cubicBezTo>
                    <a:pt x="21520" y="13603"/>
                    <a:pt x="21537" y="13602"/>
                    <a:pt x="21554" y="13602"/>
                  </a:cubicBezTo>
                  <a:lnTo>
                    <a:pt x="21561" y="13602"/>
                  </a:lnTo>
                  <a:cubicBezTo>
                    <a:pt x="21578" y="13601"/>
                    <a:pt x="21596" y="13598"/>
                    <a:pt x="21614" y="13596"/>
                  </a:cubicBezTo>
                  <a:cubicBezTo>
                    <a:pt x="21616" y="13596"/>
                    <a:pt x="21619" y="13595"/>
                    <a:pt x="21620" y="13595"/>
                  </a:cubicBezTo>
                  <a:cubicBezTo>
                    <a:pt x="21637" y="13592"/>
                    <a:pt x="21654" y="13588"/>
                    <a:pt x="21670" y="13585"/>
                  </a:cubicBezTo>
                  <a:cubicBezTo>
                    <a:pt x="21673" y="13585"/>
                    <a:pt x="21674" y="13583"/>
                    <a:pt x="21677" y="13583"/>
                  </a:cubicBezTo>
                  <a:cubicBezTo>
                    <a:pt x="21693" y="13579"/>
                    <a:pt x="21709" y="13574"/>
                    <a:pt x="21722" y="13567"/>
                  </a:cubicBezTo>
                  <a:cubicBezTo>
                    <a:pt x="21725" y="13566"/>
                    <a:pt x="21727" y="13566"/>
                    <a:pt x="21728" y="13565"/>
                  </a:cubicBezTo>
                  <a:cubicBezTo>
                    <a:pt x="21742" y="13558"/>
                    <a:pt x="21757" y="13551"/>
                    <a:pt x="21769" y="13543"/>
                  </a:cubicBezTo>
                  <a:cubicBezTo>
                    <a:pt x="21770" y="13540"/>
                    <a:pt x="21772" y="13539"/>
                    <a:pt x="21774" y="13538"/>
                  </a:cubicBezTo>
                  <a:cubicBezTo>
                    <a:pt x="21788" y="13529"/>
                    <a:pt x="21799" y="13519"/>
                    <a:pt x="21809" y="13509"/>
                  </a:cubicBezTo>
                  <a:cubicBezTo>
                    <a:pt x="21810" y="13508"/>
                    <a:pt x="21811" y="13507"/>
                    <a:pt x="21811" y="13506"/>
                  </a:cubicBezTo>
                  <a:cubicBezTo>
                    <a:pt x="21821" y="13493"/>
                    <a:pt x="21831" y="13481"/>
                    <a:pt x="21838" y="13467"/>
                  </a:cubicBezTo>
                  <a:cubicBezTo>
                    <a:pt x="21838" y="13466"/>
                    <a:pt x="21840" y="13465"/>
                    <a:pt x="21840" y="13465"/>
                  </a:cubicBezTo>
                  <a:cubicBezTo>
                    <a:pt x="21855" y="13435"/>
                    <a:pt x="21865" y="13402"/>
                    <a:pt x="21865" y="13361"/>
                  </a:cubicBezTo>
                  <a:cubicBezTo>
                    <a:pt x="21866" y="13340"/>
                    <a:pt x="21862" y="13328"/>
                    <a:pt x="21858" y="13314"/>
                  </a:cubicBezTo>
                  <a:cubicBezTo>
                    <a:pt x="21857" y="13312"/>
                    <a:pt x="21856" y="13309"/>
                    <a:pt x="21855" y="13305"/>
                  </a:cubicBezTo>
                  <a:cubicBezTo>
                    <a:pt x="21851" y="13295"/>
                    <a:pt x="21846" y="13284"/>
                    <a:pt x="21837" y="13275"/>
                  </a:cubicBezTo>
                  <a:cubicBezTo>
                    <a:pt x="21836" y="13272"/>
                    <a:pt x="21835" y="13271"/>
                    <a:pt x="21834" y="13269"/>
                  </a:cubicBezTo>
                  <a:cubicBezTo>
                    <a:pt x="21815" y="13243"/>
                    <a:pt x="21788" y="13222"/>
                    <a:pt x="21753" y="13201"/>
                  </a:cubicBezTo>
                  <a:cubicBezTo>
                    <a:pt x="21430" y="13011"/>
                    <a:pt x="20468" y="13001"/>
                    <a:pt x="19792" y="13001"/>
                  </a:cubicBezTo>
                  <a:cubicBezTo>
                    <a:pt x="19705" y="13001"/>
                    <a:pt x="19623" y="13001"/>
                    <a:pt x="19548" y="13001"/>
                  </a:cubicBezTo>
                  <a:cubicBezTo>
                    <a:pt x="19416" y="13001"/>
                    <a:pt x="19269" y="13000"/>
                    <a:pt x="19120" y="13000"/>
                  </a:cubicBezTo>
                  <a:lnTo>
                    <a:pt x="19100" y="15695"/>
                  </a:lnTo>
                  <a:lnTo>
                    <a:pt x="17938" y="15357"/>
                  </a:lnTo>
                  <a:lnTo>
                    <a:pt x="17937" y="15664"/>
                  </a:lnTo>
                  <a:lnTo>
                    <a:pt x="12945" y="13314"/>
                  </a:lnTo>
                  <a:lnTo>
                    <a:pt x="12940" y="9770"/>
                  </a:lnTo>
                  <a:lnTo>
                    <a:pt x="12939" y="8945"/>
                  </a:lnTo>
                  <a:lnTo>
                    <a:pt x="12939" y="8945"/>
                  </a:lnTo>
                  <a:cubicBezTo>
                    <a:pt x="12939" y="8945"/>
                    <a:pt x="12940" y="8945"/>
                    <a:pt x="12944" y="8947"/>
                  </a:cubicBezTo>
                  <a:cubicBezTo>
                    <a:pt x="12945" y="8947"/>
                    <a:pt x="12945" y="8947"/>
                    <a:pt x="12946" y="8948"/>
                  </a:cubicBezTo>
                  <a:cubicBezTo>
                    <a:pt x="12949" y="8948"/>
                    <a:pt x="12951" y="8949"/>
                    <a:pt x="12955" y="8950"/>
                  </a:cubicBezTo>
                  <a:cubicBezTo>
                    <a:pt x="12956" y="8950"/>
                    <a:pt x="12957" y="8950"/>
                    <a:pt x="12958" y="8952"/>
                  </a:cubicBezTo>
                  <a:cubicBezTo>
                    <a:pt x="12961" y="8952"/>
                    <a:pt x="12963" y="8953"/>
                    <a:pt x="12966" y="8953"/>
                  </a:cubicBezTo>
                  <a:lnTo>
                    <a:pt x="12967" y="8953"/>
                  </a:lnTo>
                  <a:cubicBezTo>
                    <a:pt x="12976" y="8955"/>
                    <a:pt x="12986" y="8957"/>
                    <a:pt x="12998" y="8959"/>
                  </a:cubicBezTo>
                  <a:cubicBezTo>
                    <a:pt x="12999" y="8959"/>
                    <a:pt x="13001" y="8959"/>
                    <a:pt x="13002" y="8961"/>
                  </a:cubicBezTo>
                  <a:cubicBezTo>
                    <a:pt x="13014" y="8964"/>
                    <a:pt x="13027" y="8966"/>
                    <a:pt x="13041" y="8969"/>
                  </a:cubicBezTo>
                  <a:cubicBezTo>
                    <a:pt x="13043" y="8969"/>
                    <a:pt x="13044" y="8969"/>
                    <a:pt x="13045" y="8970"/>
                  </a:cubicBezTo>
                  <a:cubicBezTo>
                    <a:pt x="13060" y="8973"/>
                    <a:pt x="13076" y="8975"/>
                    <a:pt x="13093" y="8978"/>
                  </a:cubicBezTo>
                  <a:cubicBezTo>
                    <a:pt x="13096" y="8978"/>
                    <a:pt x="13097" y="8978"/>
                    <a:pt x="13098" y="8980"/>
                  </a:cubicBezTo>
                  <a:cubicBezTo>
                    <a:pt x="13115" y="8982"/>
                    <a:pt x="13133" y="8985"/>
                    <a:pt x="13151" y="8986"/>
                  </a:cubicBezTo>
                  <a:cubicBezTo>
                    <a:pt x="13154" y="8986"/>
                    <a:pt x="13155" y="8986"/>
                    <a:pt x="13157" y="8987"/>
                  </a:cubicBezTo>
                  <a:cubicBezTo>
                    <a:pt x="13176" y="8990"/>
                    <a:pt x="13194" y="8991"/>
                    <a:pt x="13214" y="8992"/>
                  </a:cubicBezTo>
                  <a:lnTo>
                    <a:pt x="13220" y="8992"/>
                  </a:lnTo>
                  <a:cubicBezTo>
                    <a:pt x="13240" y="8994"/>
                    <a:pt x="13260" y="8994"/>
                    <a:pt x="13280" y="8994"/>
                  </a:cubicBezTo>
                  <a:lnTo>
                    <a:pt x="13288" y="8994"/>
                  </a:lnTo>
                  <a:cubicBezTo>
                    <a:pt x="13308" y="8994"/>
                    <a:pt x="13328" y="8992"/>
                    <a:pt x="13347" y="8991"/>
                  </a:cubicBezTo>
                  <a:lnTo>
                    <a:pt x="13355" y="8991"/>
                  </a:lnTo>
                  <a:cubicBezTo>
                    <a:pt x="13375" y="8990"/>
                    <a:pt x="13394" y="8987"/>
                    <a:pt x="13413" y="8985"/>
                  </a:cubicBezTo>
                  <a:cubicBezTo>
                    <a:pt x="13415" y="8985"/>
                    <a:pt x="13418" y="8984"/>
                    <a:pt x="13420" y="8984"/>
                  </a:cubicBezTo>
                  <a:cubicBezTo>
                    <a:pt x="13439" y="8980"/>
                    <a:pt x="13457" y="8975"/>
                    <a:pt x="13476" y="8970"/>
                  </a:cubicBezTo>
                  <a:cubicBezTo>
                    <a:pt x="13478" y="8969"/>
                    <a:pt x="13482" y="8969"/>
                    <a:pt x="13484" y="8968"/>
                  </a:cubicBezTo>
                  <a:cubicBezTo>
                    <a:pt x="13503" y="8963"/>
                    <a:pt x="13520" y="8955"/>
                    <a:pt x="13535" y="8948"/>
                  </a:cubicBezTo>
                  <a:cubicBezTo>
                    <a:pt x="13539" y="8947"/>
                    <a:pt x="13540" y="8945"/>
                    <a:pt x="13542" y="8944"/>
                  </a:cubicBezTo>
                  <a:cubicBezTo>
                    <a:pt x="13557" y="8936"/>
                    <a:pt x="13573" y="8927"/>
                    <a:pt x="13588" y="8916"/>
                  </a:cubicBezTo>
                  <a:cubicBezTo>
                    <a:pt x="13589" y="8915"/>
                    <a:pt x="13592" y="8913"/>
                    <a:pt x="13593" y="8912"/>
                  </a:cubicBezTo>
                  <a:cubicBezTo>
                    <a:pt x="13608" y="8902"/>
                    <a:pt x="13620" y="8889"/>
                    <a:pt x="13631" y="8875"/>
                  </a:cubicBezTo>
                  <a:cubicBezTo>
                    <a:pt x="13633" y="8874"/>
                    <a:pt x="13634" y="8871"/>
                    <a:pt x="13635" y="8870"/>
                  </a:cubicBezTo>
                  <a:cubicBezTo>
                    <a:pt x="13647" y="8855"/>
                    <a:pt x="13657" y="8839"/>
                    <a:pt x="13665" y="8822"/>
                  </a:cubicBezTo>
                  <a:cubicBezTo>
                    <a:pt x="13665" y="8821"/>
                    <a:pt x="13666" y="8820"/>
                    <a:pt x="13666" y="8818"/>
                  </a:cubicBezTo>
                  <a:cubicBezTo>
                    <a:pt x="13682" y="8781"/>
                    <a:pt x="13692" y="8739"/>
                    <a:pt x="13692" y="8689"/>
                  </a:cubicBezTo>
                  <a:cubicBezTo>
                    <a:pt x="13692" y="8670"/>
                    <a:pt x="13689" y="8653"/>
                    <a:pt x="13684" y="8637"/>
                  </a:cubicBezTo>
                  <a:cubicBezTo>
                    <a:pt x="13683" y="8633"/>
                    <a:pt x="13682" y="8629"/>
                    <a:pt x="13681" y="8626"/>
                  </a:cubicBezTo>
                  <a:cubicBezTo>
                    <a:pt x="13676" y="8613"/>
                    <a:pt x="13670" y="8600"/>
                    <a:pt x="13662" y="8586"/>
                  </a:cubicBezTo>
                  <a:cubicBezTo>
                    <a:pt x="13661" y="8584"/>
                    <a:pt x="13658" y="8581"/>
                    <a:pt x="13657" y="8579"/>
                  </a:cubicBezTo>
                  <a:cubicBezTo>
                    <a:pt x="13635" y="8547"/>
                    <a:pt x="13605" y="8520"/>
                    <a:pt x="13566" y="8494"/>
                  </a:cubicBezTo>
                  <a:cubicBezTo>
                    <a:pt x="13188" y="8241"/>
                    <a:pt x="12043" y="8226"/>
                    <a:pt x="11286" y="8221"/>
                  </a:cubicBezTo>
                  <a:lnTo>
                    <a:pt x="11286" y="8221"/>
                  </a:lnTo>
                  <a:lnTo>
                    <a:pt x="11302" y="12088"/>
                  </a:lnTo>
                  <a:lnTo>
                    <a:pt x="11302" y="12088"/>
                  </a:lnTo>
                  <a:lnTo>
                    <a:pt x="9351" y="11548"/>
                  </a:lnTo>
                  <a:lnTo>
                    <a:pt x="9351" y="11594"/>
                  </a:lnTo>
                  <a:lnTo>
                    <a:pt x="9119" y="11484"/>
                  </a:lnTo>
                  <a:lnTo>
                    <a:pt x="8572" y="11332"/>
                  </a:lnTo>
                  <a:lnTo>
                    <a:pt x="8571" y="11226"/>
                  </a:lnTo>
                  <a:lnTo>
                    <a:pt x="4311" y="9221"/>
                  </a:lnTo>
                  <a:lnTo>
                    <a:pt x="4211" y="2204"/>
                  </a:lnTo>
                  <a:lnTo>
                    <a:pt x="4193" y="1047"/>
                  </a:lnTo>
                  <a:lnTo>
                    <a:pt x="4193" y="1047"/>
                  </a:lnTo>
                  <a:cubicBezTo>
                    <a:pt x="4193" y="1047"/>
                    <a:pt x="4430" y="1121"/>
                    <a:pt x="4673" y="1121"/>
                  </a:cubicBezTo>
                  <a:cubicBezTo>
                    <a:pt x="4928" y="1121"/>
                    <a:pt x="5190" y="1038"/>
                    <a:pt x="5186" y="699"/>
                  </a:cubicBezTo>
                  <a:cubicBezTo>
                    <a:pt x="5186" y="697"/>
                    <a:pt x="5186" y="695"/>
                    <a:pt x="5184" y="693"/>
                  </a:cubicBezTo>
                  <a:cubicBezTo>
                    <a:pt x="5184" y="678"/>
                    <a:pt x="5182" y="663"/>
                    <a:pt x="5180" y="647"/>
                  </a:cubicBezTo>
                  <a:cubicBezTo>
                    <a:pt x="5178" y="642"/>
                    <a:pt x="5177" y="636"/>
                    <a:pt x="5176" y="630"/>
                  </a:cubicBezTo>
                  <a:cubicBezTo>
                    <a:pt x="5171" y="617"/>
                    <a:pt x="5167" y="604"/>
                    <a:pt x="5162" y="590"/>
                  </a:cubicBezTo>
                  <a:cubicBezTo>
                    <a:pt x="5160" y="583"/>
                    <a:pt x="5156" y="575"/>
                    <a:pt x="5151" y="569"/>
                  </a:cubicBezTo>
                  <a:cubicBezTo>
                    <a:pt x="5146" y="560"/>
                    <a:pt x="5141" y="551"/>
                    <a:pt x="5134" y="542"/>
                  </a:cubicBezTo>
                  <a:cubicBezTo>
                    <a:pt x="5129" y="533"/>
                    <a:pt x="5124" y="527"/>
                    <a:pt x="5119" y="520"/>
                  </a:cubicBezTo>
                  <a:cubicBezTo>
                    <a:pt x="5113" y="512"/>
                    <a:pt x="5108" y="506"/>
                    <a:pt x="5103" y="501"/>
                  </a:cubicBezTo>
                  <a:cubicBezTo>
                    <a:pt x="5091" y="486"/>
                    <a:pt x="5076" y="473"/>
                    <a:pt x="5062" y="459"/>
                  </a:cubicBezTo>
                  <a:cubicBezTo>
                    <a:pt x="5057" y="456"/>
                    <a:pt x="5054" y="452"/>
                    <a:pt x="5049" y="448"/>
                  </a:cubicBezTo>
                  <a:cubicBezTo>
                    <a:pt x="5039" y="438"/>
                    <a:pt x="5028" y="431"/>
                    <a:pt x="5015" y="423"/>
                  </a:cubicBezTo>
                  <a:cubicBezTo>
                    <a:pt x="4528" y="73"/>
                    <a:pt x="3097" y="24"/>
                    <a:pt x="2096"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613" name="Google Shape;1613;p37"/>
          <p:cNvGrpSpPr/>
          <p:nvPr/>
        </p:nvGrpSpPr>
        <p:grpSpPr>
          <a:xfrm rot="167451">
            <a:off x="7344696" y="694406"/>
            <a:ext cx="849402" cy="384790"/>
            <a:chOff x="9581727" y="5929329"/>
            <a:chExt cx="1249476" cy="566112"/>
          </a:xfrm>
        </p:grpSpPr>
        <p:sp>
          <p:nvSpPr>
            <p:cNvPr id="1614" name="Google Shape;1614;p37"/>
            <p:cNvSpPr/>
            <p:nvPr/>
          </p:nvSpPr>
          <p:spPr>
            <a:xfrm>
              <a:off x="9581727" y="5929329"/>
              <a:ext cx="1249476" cy="566112"/>
            </a:xfrm>
            <a:custGeom>
              <a:avLst/>
              <a:gdLst/>
              <a:ahLst/>
              <a:cxnLst/>
              <a:rect l="l" t="t" r="r" b="b"/>
              <a:pathLst>
                <a:path w="15147" h="6863" extrusionOk="0">
                  <a:moveTo>
                    <a:pt x="6439" y="0"/>
                  </a:moveTo>
                  <a:cubicBezTo>
                    <a:pt x="5792" y="0"/>
                    <a:pt x="5111" y="334"/>
                    <a:pt x="4832" y="915"/>
                  </a:cubicBezTo>
                  <a:cubicBezTo>
                    <a:pt x="4687" y="1214"/>
                    <a:pt x="4655" y="1583"/>
                    <a:pt x="4813" y="1876"/>
                  </a:cubicBezTo>
                  <a:cubicBezTo>
                    <a:pt x="4728" y="1720"/>
                    <a:pt x="4354" y="1673"/>
                    <a:pt x="4184" y="1673"/>
                  </a:cubicBezTo>
                  <a:cubicBezTo>
                    <a:pt x="4176" y="1673"/>
                    <a:pt x="4169" y="1673"/>
                    <a:pt x="4162" y="1673"/>
                  </a:cubicBezTo>
                  <a:cubicBezTo>
                    <a:pt x="4003" y="1677"/>
                    <a:pt x="3861" y="1714"/>
                    <a:pt x="3733" y="1788"/>
                  </a:cubicBezTo>
                  <a:cubicBezTo>
                    <a:pt x="3673" y="1824"/>
                    <a:pt x="3615" y="1868"/>
                    <a:pt x="3558" y="1920"/>
                  </a:cubicBezTo>
                  <a:cubicBezTo>
                    <a:pt x="3247" y="2213"/>
                    <a:pt x="3104" y="2687"/>
                    <a:pt x="3228" y="3101"/>
                  </a:cubicBezTo>
                  <a:cubicBezTo>
                    <a:pt x="3115" y="3055"/>
                    <a:pt x="2994" y="3033"/>
                    <a:pt x="2872" y="3033"/>
                  </a:cubicBezTo>
                  <a:cubicBezTo>
                    <a:pt x="2575" y="3033"/>
                    <a:pt x="2275" y="3164"/>
                    <a:pt x="2088" y="3395"/>
                  </a:cubicBezTo>
                  <a:cubicBezTo>
                    <a:pt x="1822" y="3723"/>
                    <a:pt x="1801" y="4223"/>
                    <a:pt x="2038" y="4572"/>
                  </a:cubicBezTo>
                  <a:cubicBezTo>
                    <a:pt x="1977" y="4565"/>
                    <a:pt x="1915" y="4562"/>
                    <a:pt x="1854" y="4562"/>
                  </a:cubicBezTo>
                  <a:cubicBezTo>
                    <a:pt x="1321" y="4562"/>
                    <a:pt x="791" y="4822"/>
                    <a:pt x="473" y="5251"/>
                  </a:cubicBezTo>
                  <a:cubicBezTo>
                    <a:pt x="223" y="5586"/>
                    <a:pt x="0" y="6194"/>
                    <a:pt x="332" y="6551"/>
                  </a:cubicBezTo>
                  <a:cubicBezTo>
                    <a:pt x="580" y="6816"/>
                    <a:pt x="909" y="6788"/>
                    <a:pt x="1237" y="6809"/>
                  </a:cubicBezTo>
                  <a:cubicBezTo>
                    <a:pt x="1490" y="6824"/>
                    <a:pt x="1717" y="6863"/>
                    <a:pt x="1969" y="6863"/>
                  </a:cubicBezTo>
                  <a:cubicBezTo>
                    <a:pt x="2004" y="6863"/>
                    <a:pt x="2040" y="6862"/>
                    <a:pt x="2077" y="6860"/>
                  </a:cubicBezTo>
                  <a:cubicBezTo>
                    <a:pt x="2884" y="6822"/>
                    <a:pt x="3693" y="6785"/>
                    <a:pt x="4501" y="6747"/>
                  </a:cubicBezTo>
                  <a:cubicBezTo>
                    <a:pt x="6116" y="6671"/>
                    <a:pt x="7732" y="6594"/>
                    <a:pt x="9347" y="6519"/>
                  </a:cubicBezTo>
                  <a:cubicBezTo>
                    <a:pt x="10261" y="6476"/>
                    <a:pt x="11174" y="6433"/>
                    <a:pt x="12088" y="6390"/>
                  </a:cubicBezTo>
                  <a:cubicBezTo>
                    <a:pt x="12551" y="6369"/>
                    <a:pt x="13017" y="6349"/>
                    <a:pt x="13482" y="6325"/>
                  </a:cubicBezTo>
                  <a:cubicBezTo>
                    <a:pt x="13532" y="6323"/>
                    <a:pt x="13583" y="6322"/>
                    <a:pt x="13633" y="6322"/>
                  </a:cubicBezTo>
                  <a:cubicBezTo>
                    <a:pt x="13738" y="6322"/>
                    <a:pt x="13842" y="6326"/>
                    <a:pt x="13946" y="6326"/>
                  </a:cubicBezTo>
                  <a:cubicBezTo>
                    <a:pt x="14183" y="6326"/>
                    <a:pt x="14415" y="6305"/>
                    <a:pt x="14633" y="6168"/>
                  </a:cubicBezTo>
                  <a:cubicBezTo>
                    <a:pt x="14810" y="6056"/>
                    <a:pt x="14963" y="5884"/>
                    <a:pt x="15045" y="5690"/>
                  </a:cubicBezTo>
                  <a:cubicBezTo>
                    <a:pt x="15147" y="5450"/>
                    <a:pt x="15038" y="5311"/>
                    <a:pt x="14876" y="5125"/>
                  </a:cubicBezTo>
                  <a:cubicBezTo>
                    <a:pt x="14627" y="4841"/>
                    <a:pt x="14224" y="4670"/>
                    <a:pt x="13835" y="4670"/>
                  </a:cubicBezTo>
                  <a:cubicBezTo>
                    <a:pt x="13539" y="4670"/>
                    <a:pt x="13251" y="4769"/>
                    <a:pt x="13047" y="4993"/>
                  </a:cubicBezTo>
                  <a:cubicBezTo>
                    <a:pt x="13198" y="4756"/>
                    <a:pt x="13108" y="4389"/>
                    <a:pt x="12866" y="4227"/>
                  </a:cubicBezTo>
                  <a:cubicBezTo>
                    <a:pt x="12752" y="4151"/>
                    <a:pt x="12618" y="4116"/>
                    <a:pt x="12481" y="4116"/>
                  </a:cubicBezTo>
                  <a:cubicBezTo>
                    <a:pt x="12291" y="4116"/>
                    <a:pt x="12097" y="4183"/>
                    <a:pt x="11945" y="4298"/>
                  </a:cubicBezTo>
                  <a:cubicBezTo>
                    <a:pt x="12171" y="3956"/>
                    <a:pt x="12205" y="3480"/>
                    <a:pt x="11983" y="3135"/>
                  </a:cubicBezTo>
                  <a:cubicBezTo>
                    <a:pt x="11826" y="2893"/>
                    <a:pt x="11537" y="2743"/>
                    <a:pt x="11253" y="2743"/>
                  </a:cubicBezTo>
                  <a:cubicBezTo>
                    <a:pt x="11133" y="2743"/>
                    <a:pt x="11013" y="2770"/>
                    <a:pt x="10906" y="2829"/>
                  </a:cubicBezTo>
                  <a:cubicBezTo>
                    <a:pt x="10545" y="3025"/>
                    <a:pt x="10427" y="3579"/>
                    <a:pt x="10709" y="3876"/>
                  </a:cubicBezTo>
                  <a:cubicBezTo>
                    <a:pt x="10562" y="3838"/>
                    <a:pt x="10409" y="3820"/>
                    <a:pt x="10256" y="3820"/>
                  </a:cubicBezTo>
                  <a:cubicBezTo>
                    <a:pt x="10030" y="3820"/>
                    <a:pt x="9804" y="3861"/>
                    <a:pt x="9594" y="3941"/>
                  </a:cubicBezTo>
                  <a:cubicBezTo>
                    <a:pt x="9514" y="3790"/>
                    <a:pt x="9342" y="3710"/>
                    <a:pt x="9173" y="3710"/>
                  </a:cubicBezTo>
                  <a:cubicBezTo>
                    <a:pt x="9031" y="3710"/>
                    <a:pt x="8890" y="3766"/>
                    <a:pt x="8806" y="3881"/>
                  </a:cubicBezTo>
                  <a:cubicBezTo>
                    <a:pt x="8790" y="3591"/>
                    <a:pt x="8581" y="3322"/>
                    <a:pt x="8305" y="3235"/>
                  </a:cubicBezTo>
                  <a:cubicBezTo>
                    <a:pt x="8239" y="3215"/>
                    <a:pt x="8170" y="3205"/>
                    <a:pt x="8102" y="3205"/>
                  </a:cubicBezTo>
                  <a:cubicBezTo>
                    <a:pt x="7890" y="3205"/>
                    <a:pt x="7678" y="3298"/>
                    <a:pt x="7542" y="3460"/>
                  </a:cubicBezTo>
                  <a:lnTo>
                    <a:pt x="7542" y="3460"/>
                  </a:lnTo>
                  <a:cubicBezTo>
                    <a:pt x="7998" y="2887"/>
                    <a:pt x="8214" y="2130"/>
                    <a:pt x="8136" y="1403"/>
                  </a:cubicBezTo>
                  <a:cubicBezTo>
                    <a:pt x="8066" y="742"/>
                    <a:pt x="7492" y="210"/>
                    <a:pt x="6862" y="51"/>
                  </a:cubicBezTo>
                  <a:cubicBezTo>
                    <a:pt x="6726" y="17"/>
                    <a:pt x="6583" y="0"/>
                    <a:pt x="64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5" name="Google Shape;1615;p37"/>
            <p:cNvSpPr/>
            <p:nvPr/>
          </p:nvSpPr>
          <p:spPr>
            <a:xfrm>
              <a:off x="10012160" y="5974120"/>
              <a:ext cx="191542" cy="168027"/>
            </a:xfrm>
            <a:custGeom>
              <a:avLst/>
              <a:gdLst/>
              <a:ahLst/>
              <a:cxnLst/>
              <a:rect l="l" t="t" r="r" b="b"/>
              <a:pathLst>
                <a:path w="2322" h="2037" extrusionOk="0">
                  <a:moveTo>
                    <a:pt x="1077" y="1"/>
                  </a:moveTo>
                  <a:cubicBezTo>
                    <a:pt x="822" y="1"/>
                    <a:pt x="570" y="88"/>
                    <a:pt x="369" y="278"/>
                  </a:cubicBezTo>
                  <a:cubicBezTo>
                    <a:pt x="154" y="482"/>
                    <a:pt x="1" y="795"/>
                    <a:pt x="49" y="1094"/>
                  </a:cubicBezTo>
                  <a:cubicBezTo>
                    <a:pt x="50" y="1098"/>
                    <a:pt x="53" y="1100"/>
                    <a:pt x="57" y="1100"/>
                  </a:cubicBezTo>
                  <a:cubicBezTo>
                    <a:pt x="62" y="1100"/>
                    <a:pt x="67" y="1097"/>
                    <a:pt x="67" y="1092"/>
                  </a:cubicBezTo>
                  <a:cubicBezTo>
                    <a:pt x="70" y="822"/>
                    <a:pt x="164" y="574"/>
                    <a:pt x="355" y="379"/>
                  </a:cubicBezTo>
                  <a:cubicBezTo>
                    <a:pt x="541" y="188"/>
                    <a:pt x="794" y="70"/>
                    <a:pt x="1061" y="68"/>
                  </a:cubicBezTo>
                  <a:cubicBezTo>
                    <a:pt x="1065" y="68"/>
                    <a:pt x="1069" y="68"/>
                    <a:pt x="1073" y="68"/>
                  </a:cubicBezTo>
                  <a:cubicBezTo>
                    <a:pt x="1338" y="68"/>
                    <a:pt x="1598" y="170"/>
                    <a:pt x="1802" y="336"/>
                  </a:cubicBezTo>
                  <a:cubicBezTo>
                    <a:pt x="2020" y="514"/>
                    <a:pt x="2165" y="764"/>
                    <a:pt x="2222" y="1040"/>
                  </a:cubicBezTo>
                  <a:cubicBezTo>
                    <a:pt x="2255" y="1205"/>
                    <a:pt x="2259" y="1376"/>
                    <a:pt x="2234" y="1540"/>
                  </a:cubicBezTo>
                  <a:cubicBezTo>
                    <a:pt x="2222" y="1620"/>
                    <a:pt x="2203" y="1699"/>
                    <a:pt x="2179" y="1777"/>
                  </a:cubicBezTo>
                  <a:cubicBezTo>
                    <a:pt x="2154" y="1859"/>
                    <a:pt x="2116" y="1937"/>
                    <a:pt x="2091" y="2021"/>
                  </a:cubicBezTo>
                  <a:cubicBezTo>
                    <a:pt x="2090" y="2028"/>
                    <a:pt x="2097" y="2036"/>
                    <a:pt x="2104" y="2036"/>
                  </a:cubicBezTo>
                  <a:cubicBezTo>
                    <a:pt x="2107" y="2036"/>
                    <a:pt x="2109" y="2035"/>
                    <a:pt x="2112" y="2032"/>
                  </a:cubicBezTo>
                  <a:cubicBezTo>
                    <a:pt x="2205" y="1918"/>
                    <a:pt x="2253" y="1753"/>
                    <a:pt x="2281" y="1612"/>
                  </a:cubicBezTo>
                  <a:cubicBezTo>
                    <a:pt x="2312" y="1454"/>
                    <a:pt x="2322" y="1291"/>
                    <a:pt x="2303" y="1132"/>
                  </a:cubicBezTo>
                  <a:cubicBezTo>
                    <a:pt x="2268" y="828"/>
                    <a:pt x="2135" y="544"/>
                    <a:pt x="1909" y="335"/>
                  </a:cubicBezTo>
                  <a:cubicBezTo>
                    <a:pt x="1680" y="121"/>
                    <a:pt x="1377" y="1"/>
                    <a:pt x="1077"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6" name="Google Shape;1616;p37"/>
            <p:cNvSpPr/>
            <p:nvPr/>
          </p:nvSpPr>
          <p:spPr>
            <a:xfrm>
              <a:off x="10097537" y="6028067"/>
              <a:ext cx="54526" cy="80590"/>
            </a:xfrm>
            <a:custGeom>
              <a:avLst/>
              <a:gdLst/>
              <a:ahLst/>
              <a:cxnLst/>
              <a:rect l="l" t="t" r="r" b="b"/>
              <a:pathLst>
                <a:path w="661" h="977" extrusionOk="0">
                  <a:moveTo>
                    <a:pt x="24" y="0"/>
                  </a:moveTo>
                  <a:cubicBezTo>
                    <a:pt x="1" y="0"/>
                    <a:pt x="1" y="34"/>
                    <a:pt x="24" y="36"/>
                  </a:cubicBezTo>
                  <a:cubicBezTo>
                    <a:pt x="216" y="42"/>
                    <a:pt x="372" y="179"/>
                    <a:pt x="458" y="344"/>
                  </a:cubicBezTo>
                  <a:cubicBezTo>
                    <a:pt x="507" y="438"/>
                    <a:pt x="534" y="541"/>
                    <a:pt x="553" y="645"/>
                  </a:cubicBezTo>
                  <a:cubicBezTo>
                    <a:pt x="571" y="751"/>
                    <a:pt x="570" y="864"/>
                    <a:pt x="606" y="965"/>
                  </a:cubicBezTo>
                  <a:cubicBezTo>
                    <a:pt x="609" y="972"/>
                    <a:pt x="617" y="976"/>
                    <a:pt x="624" y="976"/>
                  </a:cubicBezTo>
                  <a:cubicBezTo>
                    <a:pt x="631" y="976"/>
                    <a:pt x="637" y="973"/>
                    <a:pt x="638" y="965"/>
                  </a:cubicBezTo>
                  <a:cubicBezTo>
                    <a:pt x="661" y="853"/>
                    <a:pt x="638" y="731"/>
                    <a:pt x="617" y="620"/>
                  </a:cubicBezTo>
                  <a:cubicBezTo>
                    <a:pt x="594" y="504"/>
                    <a:pt x="559" y="391"/>
                    <a:pt x="495" y="291"/>
                  </a:cubicBezTo>
                  <a:cubicBezTo>
                    <a:pt x="392" y="128"/>
                    <a:pt x="221" y="1"/>
                    <a:pt x="2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7" name="Google Shape;1617;p37"/>
            <p:cNvSpPr/>
            <p:nvPr/>
          </p:nvSpPr>
          <p:spPr>
            <a:xfrm>
              <a:off x="9897251" y="6115586"/>
              <a:ext cx="103937" cy="37862"/>
            </a:xfrm>
            <a:custGeom>
              <a:avLst/>
              <a:gdLst/>
              <a:ahLst/>
              <a:cxnLst/>
              <a:rect l="l" t="t" r="r" b="b"/>
              <a:pathLst>
                <a:path w="1260" h="459" extrusionOk="0">
                  <a:moveTo>
                    <a:pt x="480" y="0"/>
                  </a:moveTo>
                  <a:cubicBezTo>
                    <a:pt x="318" y="0"/>
                    <a:pt x="157" y="41"/>
                    <a:pt x="17" y="123"/>
                  </a:cubicBezTo>
                  <a:cubicBezTo>
                    <a:pt x="0" y="132"/>
                    <a:pt x="10" y="153"/>
                    <a:pt x="25" y="153"/>
                  </a:cubicBezTo>
                  <a:cubicBezTo>
                    <a:pt x="27" y="153"/>
                    <a:pt x="30" y="152"/>
                    <a:pt x="33" y="151"/>
                  </a:cubicBezTo>
                  <a:cubicBezTo>
                    <a:pt x="166" y="92"/>
                    <a:pt x="311" y="59"/>
                    <a:pt x="456" y="59"/>
                  </a:cubicBezTo>
                  <a:cubicBezTo>
                    <a:pt x="550" y="59"/>
                    <a:pt x="643" y="72"/>
                    <a:pt x="734" y="102"/>
                  </a:cubicBezTo>
                  <a:cubicBezTo>
                    <a:pt x="835" y="135"/>
                    <a:pt x="929" y="186"/>
                    <a:pt x="1012" y="251"/>
                  </a:cubicBezTo>
                  <a:cubicBezTo>
                    <a:pt x="1053" y="283"/>
                    <a:pt x="1094" y="318"/>
                    <a:pt x="1131" y="357"/>
                  </a:cubicBezTo>
                  <a:cubicBezTo>
                    <a:pt x="1164" y="392"/>
                    <a:pt x="1193" y="431"/>
                    <a:pt x="1234" y="456"/>
                  </a:cubicBezTo>
                  <a:cubicBezTo>
                    <a:pt x="1237" y="458"/>
                    <a:pt x="1239" y="459"/>
                    <a:pt x="1242" y="459"/>
                  </a:cubicBezTo>
                  <a:cubicBezTo>
                    <a:pt x="1252" y="459"/>
                    <a:pt x="1260" y="448"/>
                    <a:pt x="1258" y="437"/>
                  </a:cubicBezTo>
                  <a:cubicBezTo>
                    <a:pt x="1241" y="341"/>
                    <a:pt x="1132" y="253"/>
                    <a:pt x="1057" y="195"/>
                  </a:cubicBezTo>
                  <a:cubicBezTo>
                    <a:pt x="962" y="124"/>
                    <a:pt x="856" y="70"/>
                    <a:pt x="743" y="37"/>
                  </a:cubicBezTo>
                  <a:cubicBezTo>
                    <a:pt x="658" y="12"/>
                    <a:pt x="569" y="0"/>
                    <a:pt x="480"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8" name="Google Shape;1618;p37"/>
            <p:cNvSpPr/>
            <p:nvPr/>
          </p:nvSpPr>
          <p:spPr>
            <a:xfrm>
              <a:off x="10184977" y="6237667"/>
              <a:ext cx="104845" cy="64093"/>
            </a:xfrm>
            <a:custGeom>
              <a:avLst/>
              <a:gdLst/>
              <a:ahLst/>
              <a:cxnLst/>
              <a:rect l="l" t="t" r="r" b="b"/>
              <a:pathLst>
                <a:path w="1271" h="777" extrusionOk="0">
                  <a:moveTo>
                    <a:pt x="527" y="1"/>
                  </a:moveTo>
                  <a:cubicBezTo>
                    <a:pt x="336" y="1"/>
                    <a:pt x="146" y="75"/>
                    <a:pt x="9" y="212"/>
                  </a:cubicBezTo>
                  <a:cubicBezTo>
                    <a:pt x="0" y="221"/>
                    <a:pt x="9" y="234"/>
                    <a:pt x="18" y="234"/>
                  </a:cubicBezTo>
                  <a:cubicBezTo>
                    <a:pt x="21" y="234"/>
                    <a:pt x="24" y="233"/>
                    <a:pt x="27" y="230"/>
                  </a:cubicBezTo>
                  <a:cubicBezTo>
                    <a:pt x="156" y="115"/>
                    <a:pt x="328" y="53"/>
                    <a:pt x="499" y="53"/>
                  </a:cubicBezTo>
                  <a:cubicBezTo>
                    <a:pt x="601" y="53"/>
                    <a:pt x="703" y="75"/>
                    <a:pt x="795" y="121"/>
                  </a:cubicBezTo>
                  <a:cubicBezTo>
                    <a:pt x="916" y="181"/>
                    <a:pt x="1014" y="280"/>
                    <a:pt x="1081" y="396"/>
                  </a:cubicBezTo>
                  <a:cubicBezTo>
                    <a:pt x="1113" y="451"/>
                    <a:pt x="1136" y="511"/>
                    <a:pt x="1152" y="573"/>
                  </a:cubicBezTo>
                  <a:cubicBezTo>
                    <a:pt x="1168" y="637"/>
                    <a:pt x="1169" y="705"/>
                    <a:pt x="1190" y="768"/>
                  </a:cubicBezTo>
                  <a:cubicBezTo>
                    <a:pt x="1192" y="773"/>
                    <a:pt x="1199" y="777"/>
                    <a:pt x="1205" y="777"/>
                  </a:cubicBezTo>
                  <a:cubicBezTo>
                    <a:pt x="1209" y="777"/>
                    <a:pt x="1213" y="775"/>
                    <a:pt x="1216" y="770"/>
                  </a:cubicBezTo>
                  <a:cubicBezTo>
                    <a:pt x="1271" y="642"/>
                    <a:pt x="1204" y="473"/>
                    <a:pt x="1139" y="361"/>
                  </a:cubicBezTo>
                  <a:cubicBezTo>
                    <a:pt x="1066" y="234"/>
                    <a:pt x="954" y="127"/>
                    <a:pt x="820" y="64"/>
                  </a:cubicBezTo>
                  <a:cubicBezTo>
                    <a:pt x="727" y="21"/>
                    <a:pt x="627" y="1"/>
                    <a:pt x="527"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9" name="Google Shape;1619;p37"/>
            <p:cNvSpPr/>
            <p:nvPr/>
          </p:nvSpPr>
          <p:spPr>
            <a:xfrm>
              <a:off x="10223994" y="6280066"/>
              <a:ext cx="34563" cy="33160"/>
            </a:xfrm>
            <a:custGeom>
              <a:avLst/>
              <a:gdLst/>
              <a:ahLst/>
              <a:cxnLst/>
              <a:rect l="l" t="t" r="r" b="b"/>
              <a:pathLst>
                <a:path w="419" h="402" extrusionOk="0">
                  <a:moveTo>
                    <a:pt x="26" y="1"/>
                  </a:moveTo>
                  <a:cubicBezTo>
                    <a:pt x="7" y="1"/>
                    <a:pt x="0" y="30"/>
                    <a:pt x="20" y="34"/>
                  </a:cubicBezTo>
                  <a:cubicBezTo>
                    <a:pt x="110" y="51"/>
                    <a:pt x="193" y="98"/>
                    <a:pt x="258" y="164"/>
                  </a:cubicBezTo>
                  <a:cubicBezTo>
                    <a:pt x="289" y="197"/>
                    <a:pt x="316" y="233"/>
                    <a:pt x="337" y="275"/>
                  </a:cubicBezTo>
                  <a:cubicBezTo>
                    <a:pt x="348" y="294"/>
                    <a:pt x="357" y="315"/>
                    <a:pt x="364" y="339"/>
                  </a:cubicBezTo>
                  <a:cubicBezTo>
                    <a:pt x="370" y="360"/>
                    <a:pt x="375" y="381"/>
                    <a:pt x="389" y="398"/>
                  </a:cubicBezTo>
                  <a:cubicBezTo>
                    <a:pt x="391" y="400"/>
                    <a:pt x="394" y="402"/>
                    <a:pt x="397" y="402"/>
                  </a:cubicBezTo>
                  <a:cubicBezTo>
                    <a:pt x="403" y="402"/>
                    <a:pt x="408" y="398"/>
                    <a:pt x="410" y="393"/>
                  </a:cubicBezTo>
                  <a:cubicBezTo>
                    <a:pt x="419" y="369"/>
                    <a:pt x="412" y="343"/>
                    <a:pt x="403" y="323"/>
                  </a:cubicBezTo>
                  <a:cubicBezTo>
                    <a:pt x="396" y="298"/>
                    <a:pt x="385" y="276"/>
                    <a:pt x="373" y="255"/>
                  </a:cubicBezTo>
                  <a:cubicBezTo>
                    <a:pt x="350" y="212"/>
                    <a:pt x="320" y="172"/>
                    <a:pt x="285" y="138"/>
                  </a:cubicBezTo>
                  <a:cubicBezTo>
                    <a:pt x="216" y="69"/>
                    <a:pt x="126" y="19"/>
                    <a:pt x="30" y="1"/>
                  </a:cubicBezTo>
                  <a:cubicBezTo>
                    <a:pt x="28" y="1"/>
                    <a:pt x="27" y="1"/>
                    <a:pt x="26"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0" name="Google Shape;1620;p37"/>
            <p:cNvSpPr/>
            <p:nvPr/>
          </p:nvSpPr>
          <p:spPr>
            <a:xfrm>
              <a:off x="10366537" y="6288397"/>
              <a:ext cx="92306" cy="24251"/>
            </a:xfrm>
            <a:custGeom>
              <a:avLst/>
              <a:gdLst/>
              <a:ahLst/>
              <a:cxnLst/>
              <a:rect l="l" t="t" r="r" b="b"/>
              <a:pathLst>
                <a:path w="1119" h="294" extrusionOk="0">
                  <a:moveTo>
                    <a:pt x="642" y="0"/>
                  </a:moveTo>
                  <a:cubicBezTo>
                    <a:pt x="604" y="0"/>
                    <a:pt x="567" y="2"/>
                    <a:pt x="529" y="7"/>
                  </a:cubicBezTo>
                  <a:cubicBezTo>
                    <a:pt x="333" y="34"/>
                    <a:pt x="137" y="131"/>
                    <a:pt x="6" y="280"/>
                  </a:cubicBezTo>
                  <a:cubicBezTo>
                    <a:pt x="1" y="286"/>
                    <a:pt x="6" y="293"/>
                    <a:pt x="13" y="293"/>
                  </a:cubicBezTo>
                  <a:cubicBezTo>
                    <a:pt x="14" y="293"/>
                    <a:pt x="16" y="293"/>
                    <a:pt x="17" y="292"/>
                  </a:cubicBezTo>
                  <a:cubicBezTo>
                    <a:pt x="173" y="171"/>
                    <a:pt x="350" y="90"/>
                    <a:pt x="547" y="76"/>
                  </a:cubicBezTo>
                  <a:cubicBezTo>
                    <a:pt x="569" y="75"/>
                    <a:pt x="592" y="74"/>
                    <a:pt x="614" y="74"/>
                  </a:cubicBezTo>
                  <a:cubicBezTo>
                    <a:pt x="685" y="74"/>
                    <a:pt x="756" y="82"/>
                    <a:pt x="826" y="100"/>
                  </a:cubicBezTo>
                  <a:cubicBezTo>
                    <a:pt x="913" y="121"/>
                    <a:pt x="999" y="177"/>
                    <a:pt x="1088" y="187"/>
                  </a:cubicBezTo>
                  <a:cubicBezTo>
                    <a:pt x="1089" y="187"/>
                    <a:pt x="1089" y="187"/>
                    <a:pt x="1090" y="187"/>
                  </a:cubicBezTo>
                  <a:cubicBezTo>
                    <a:pt x="1105" y="187"/>
                    <a:pt x="1118" y="164"/>
                    <a:pt x="1108" y="149"/>
                  </a:cubicBezTo>
                  <a:cubicBezTo>
                    <a:pt x="1052" y="72"/>
                    <a:pt x="933" y="42"/>
                    <a:pt x="845" y="22"/>
                  </a:cubicBezTo>
                  <a:cubicBezTo>
                    <a:pt x="778" y="8"/>
                    <a:pt x="710" y="0"/>
                    <a:pt x="642"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1" name="Google Shape;1621;p37"/>
            <p:cNvSpPr/>
            <p:nvPr/>
          </p:nvSpPr>
          <p:spPr>
            <a:xfrm>
              <a:off x="10476909" y="6185123"/>
              <a:ext cx="59805" cy="53617"/>
            </a:xfrm>
            <a:custGeom>
              <a:avLst/>
              <a:gdLst/>
              <a:ahLst/>
              <a:cxnLst/>
              <a:rect l="l" t="t" r="r" b="b"/>
              <a:pathLst>
                <a:path w="725" h="650" extrusionOk="0">
                  <a:moveTo>
                    <a:pt x="584" y="0"/>
                  </a:moveTo>
                  <a:cubicBezTo>
                    <a:pt x="539" y="0"/>
                    <a:pt x="493" y="8"/>
                    <a:pt x="455" y="17"/>
                  </a:cubicBezTo>
                  <a:cubicBezTo>
                    <a:pt x="364" y="38"/>
                    <a:pt x="281" y="81"/>
                    <a:pt x="211" y="142"/>
                  </a:cubicBezTo>
                  <a:cubicBezTo>
                    <a:pt x="69" y="264"/>
                    <a:pt x="0" y="455"/>
                    <a:pt x="25" y="637"/>
                  </a:cubicBezTo>
                  <a:cubicBezTo>
                    <a:pt x="25" y="645"/>
                    <a:pt x="32" y="649"/>
                    <a:pt x="38" y="649"/>
                  </a:cubicBezTo>
                  <a:cubicBezTo>
                    <a:pt x="45" y="649"/>
                    <a:pt x="51" y="645"/>
                    <a:pt x="50" y="637"/>
                  </a:cubicBezTo>
                  <a:cubicBezTo>
                    <a:pt x="40" y="466"/>
                    <a:pt x="111" y="293"/>
                    <a:pt x="243" y="181"/>
                  </a:cubicBezTo>
                  <a:cubicBezTo>
                    <a:pt x="308" y="127"/>
                    <a:pt x="388" y="91"/>
                    <a:pt x="471" y="73"/>
                  </a:cubicBezTo>
                  <a:cubicBezTo>
                    <a:pt x="513" y="63"/>
                    <a:pt x="555" y="59"/>
                    <a:pt x="598" y="59"/>
                  </a:cubicBezTo>
                  <a:cubicBezTo>
                    <a:pt x="615" y="59"/>
                    <a:pt x="631" y="60"/>
                    <a:pt x="648" y="60"/>
                  </a:cubicBezTo>
                  <a:cubicBezTo>
                    <a:pt x="670" y="60"/>
                    <a:pt x="692" y="59"/>
                    <a:pt x="715" y="54"/>
                  </a:cubicBezTo>
                  <a:cubicBezTo>
                    <a:pt x="724" y="52"/>
                    <a:pt x="724" y="41"/>
                    <a:pt x="717" y="37"/>
                  </a:cubicBezTo>
                  <a:cubicBezTo>
                    <a:pt x="680" y="9"/>
                    <a:pt x="633" y="0"/>
                    <a:pt x="58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2" name="Google Shape;1622;p37"/>
            <p:cNvSpPr/>
            <p:nvPr/>
          </p:nvSpPr>
          <p:spPr>
            <a:xfrm>
              <a:off x="10502976" y="6212096"/>
              <a:ext cx="29779" cy="24416"/>
            </a:xfrm>
            <a:custGeom>
              <a:avLst/>
              <a:gdLst/>
              <a:ahLst/>
              <a:cxnLst/>
              <a:rect l="l" t="t" r="r" b="b"/>
              <a:pathLst>
                <a:path w="361" h="296" extrusionOk="0">
                  <a:moveTo>
                    <a:pt x="299" y="1"/>
                  </a:moveTo>
                  <a:cubicBezTo>
                    <a:pt x="275" y="1"/>
                    <a:pt x="250" y="6"/>
                    <a:pt x="230" y="12"/>
                  </a:cubicBezTo>
                  <a:cubicBezTo>
                    <a:pt x="189" y="24"/>
                    <a:pt x="150" y="45"/>
                    <a:pt x="117" y="72"/>
                  </a:cubicBezTo>
                  <a:cubicBezTo>
                    <a:pt x="51" y="125"/>
                    <a:pt x="7" y="200"/>
                    <a:pt x="1" y="285"/>
                  </a:cubicBezTo>
                  <a:cubicBezTo>
                    <a:pt x="0" y="292"/>
                    <a:pt x="6" y="296"/>
                    <a:pt x="11" y="296"/>
                  </a:cubicBezTo>
                  <a:cubicBezTo>
                    <a:pt x="15" y="296"/>
                    <a:pt x="19" y="293"/>
                    <a:pt x="20" y="288"/>
                  </a:cubicBezTo>
                  <a:cubicBezTo>
                    <a:pt x="34" y="214"/>
                    <a:pt x="79" y="145"/>
                    <a:pt x="139" y="101"/>
                  </a:cubicBezTo>
                  <a:cubicBezTo>
                    <a:pt x="169" y="80"/>
                    <a:pt x="202" y="62"/>
                    <a:pt x="238" y="54"/>
                  </a:cubicBezTo>
                  <a:cubicBezTo>
                    <a:pt x="255" y="48"/>
                    <a:pt x="273" y="45"/>
                    <a:pt x="291" y="44"/>
                  </a:cubicBezTo>
                  <a:cubicBezTo>
                    <a:pt x="311" y="43"/>
                    <a:pt x="329" y="43"/>
                    <a:pt x="348" y="36"/>
                  </a:cubicBezTo>
                  <a:cubicBezTo>
                    <a:pt x="358" y="32"/>
                    <a:pt x="360" y="20"/>
                    <a:pt x="352" y="14"/>
                  </a:cubicBezTo>
                  <a:cubicBezTo>
                    <a:pt x="337" y="4"/>
                    <a:pt x="318" y="1"/>
                    <a:pt x="299"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3" name="Google Shape;1623;p37"/>
            <p:cNvSpPr/>
            <p:nvPr/>
          </p:nvSpPr>
          <p:spPr>
            <a:xfrm>
              <a:off x="10580929" y="6300440"/>
              <a:ext cx="66652" cy="56339"/>
            </a:xfrm>
            <a:custGeom>
              <a:avLst/>
              <a:gdLst/>
              <a:ahLst/>
              <a:cxnLst/>
              <a:rect l="l" t="t" r="r" b="b"/>
              <a:pathLst>
                <a:path w="808" h="683" extrusionOk="0">
                  <a:moveTo>
                    <a:pt x="191" y="0"/>
                  </a:moveTo>
                  <a:cubicBezTo>
                    <a:pt x="135" y="0"/>
                    <a:pt x="78" y="5"/>
                    <a:pt x="23" y="14"/>
                  </a:cubicBezTo>
                  <a:cubicBezTo>
                    <a:pt x="1" y="18"/>
                    <a:pt x="10" y="50"/>
                    <a:pt x="31" y="50"/>
                  </a:cubicBezTo>
                  <a:cubicBezTo>
                    <a:pt x="32" y="50"/>
                    <a:pt x="32" y="50"/>
                    <a:pt x="33" y="50"/>
                  </a:cubicBezTo>
                  <a:cubicBezTo>
                    <a:pt x="76" y="44"/>
                    <a:pt x="121" y="41"/>
                    <a:pt x="166" y="41"/>
                  </a:cubicBezTo>
                  <a:cubicBezTo>
                    <a:pt x="321" y="41"/>
                    <a:pt x="480" y="81"/>
                    <a:pt x="594" y="189"/>
                  </a:cubicBezTo>
                  <a:cubicBezTo>
                    <a:pt x="658" y="249"/>
                    <a:pt x="704" y="324"/>
                    <a:pt x="727" y="409"/>
                  </a:cubicBezTo>
                  <a:cubicBezTo>
                    <a:pt x="738" y="451"/>
                    <a:pt x="740" y="494"/>
                    <a:pt x="738" y="538"/>
                  </a:cubicBezTo>
                  <a:cubicBezTo>
                    <a:pt x="734" y="582"/>
                    <a:pt x="724" y="623"/>
                    <a:pt x="717" y="666"/>
                  </a:cubicBezTo>
                  <a:cubicBezTo>
                    <a:pt x="717" y="674"/>
                    <a:pt x="723" y="682"/>
                    <a:pt x="730" y="682"/>
                  </a:cubicBezTo>
                  <a:cubicBezTo>
                    <a:pt x="733" y="682"/>
                    <a:pt x="736" y="681"/>
                    <a:pt x="739" y="678"/>
                  </a:cubicBezTo>
                  <a:cubicBezTo>
                    <a:pt x="808" y="611"/>
                    <a:pt x="808" y="497"/>
                    <a:pt x="790" y="412"/>
                  </a:cubicBezTo>
                  <a:cubicBezTo>
                    <a:pt x="768" y="315"/>
                    <a:pt x="716" y="221"/>
                    <a:pt x="643" y="155"/>
                  </a:cubicBezTo>
                  <a:cubicBezTo>
                    <a:pt x="521" y="42"/>
                    <a:pt x="355" y="0"/>
                    <a:pt x="191"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4" name="Google Shape;1624;p37"/>
            <p:cNvSpPr/>
            <p:nvPr/>
          </p:nvSpPr>
          <p:spPr>
            <a:xfrm>
              <a:off x="10678349" y="6348036"/>
              <a:ext cx="90821" cy="25901"/>
            </a:xfrm>
            <a:custGeom>
              <a:avLst/>
              <a:gdLst/>
              <a:ahLst/>
              <a:cxnLst/>
              <a:rect l="l" t="t" r="r" b="b"/>
              <a:pathLst>
                <a:path w="1101" h="314" extrusionOk="0">
                  <a:moveTo>
                    <a:pt x="588" y="1"/>
                  </a:moveTo>
                  <a:cubicBezTo>
                    <a:pt x="381" y="1"/>
                    <a:pt x="176" y="69"/>
                    <a:pt x="9" y="195"/>
                  </a:cubicBezTo>
                  <a:cubicBezTo>
                    <a:pt x="1" y="201"/>
                    <a:pt x="5" y="213"/>
                    <a:pt x="13" y="213"/>
                  </a:cubicBezTo>
                  <a:cubicBezTo>
                    <a:pt x="15" y="213"/>
                    <a:pt x="16" y="213"/>
                    <a:pt x="18" y="212"/>
                  </a:cubicBezTo>
                  <a:cubicBezTo>
                    <a:pt x="181" y="115"/>
                    <a:pt x="366" y="60"/>
                    <a:pt x="556" y="60"/>
                  </a:cubicBezTo>
                  <a:cubicBezTo>
                    <a:pt x="577" y="60"/>
                    <a:pt x="598" y="61"/>
                    <a:pt x="619" y="62"/>
                  </a:cubicBezTo>
                  <a:cubicBezTo>
                    <a:pt x="709" y="67"/>
                    <a:pt x="798" y="88"/>
                    <a:pt x="878" y="128"/>
                  </a:cubicBezTo>
                  <a:cubicBezTo>
                    <a:pt x="958" y="169"/>
                    <a:pt x="1005" y="231"/>
                    <a:pt x="1055" y="303"/>
                  </a:cubicBezTo>
                  <a:cubicBezTo>
                    <a:pt x="1060" y="310"/>
                    <a:pt x="1069" y="314"/>
                    <a:pt x="1077" y="314"/>
                  </a:cubicBezTo>
                  <a:cubicBezTo>
                    <a:pt x="1089" y="314"/>
                    <a:pt x="1100" y="306"/>
                    <a:pt x="1099" y="291"/>
                  </a:cubicBezTo>
                  <a:cubicBezTo>
                    <a:pt x="1084" y="99"/>
                    <a:pt x="832" y="19"/>
                    <a:pt x="673" y="5"/>
                  </a:cubicBezTo>
                  <a:cubicBezTo>
                    <a:pt x="645" y="2"/>
                    <a:pt x="616" y="1"/>
                    <a:pt x="588"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70"/>
        <p:cNvGrpSpPr/>
        <p:nvPr/>
      </p:nvGrpSpPr>
      <p:grpSpPr>
        <a:xfrm>
          <a:off x="0" y="0"/>
          <a:ext cx="0" cy="0"/>
          <a:chOff x="0" y="0"/>
          <a:chExt cx="0" cy="0"/>
        </a:xfrm>
      </p:grpSpPr>
      <p:grpSp>
        <p:nvGrpSpPr>
          <p:cNvPr id="171" name="Google Shape;171;p7"/>
          <p:cNvGrpSpPr/>
          <p:nvPr/>
        </p:nvGrpSpPr>
        <p:grpSpPr>
          <a:xfrm>
            <a:off x="-807700" y="-150494"/>
            <a:ext cx="11108498" cy="7146738"/>
            <a:chOff x="-807700" y="-150494"/>
            <a:chExt cx="11108498" cy="7146738"/>
          </a:xfrm>
        </p:grpSpPr>
        <p:sp>
          <p:nvSpPr>
            <p:cNvPr id="172" name="Google Shape;172;p7"/>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 name="Google Shape;173;p7"/>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 name="Google Shape;174;p7"/>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75" name="Google Shape;175;p7"/>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176" name="Google Shape;176;p7"/>
          <p:cNvSpPr txBox="1">
            <a:spLocks noGrp="1"/>
          </p:cNvSpPr>
          <p:nvPr>
            <p:ph type="subTitle" idx="1"/>
          </p:nvPr>
        </p:nvSpPr>
        <p:spPr>
          <a:xfrm rot="-528">
            <a:off x="929550" y="1400799"/>
            <a:ext cx="3905100" cy="21477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p:txBody>
      </p:sp>
      <p:grpSp>
        <p:nvGrpSpPr>
          <p:cNvPr id="177" name="Google Shape;177;p7"/>
          <p:cNvGrpSpPr/>
          <p:nvPr/>
        </p:nvGrpSpPr>
        <p:grpSpPr>
          <a:xfrm>
            <a:off x="2878725" y="4017572"/>
            <a:ext cx="988927" cy="480308"/>
            <a:chOff x="1492875" y="1181650"/>
            <a:chExt cx="487300" cy="236675"/>
          </a:xfrm>
        </p:grpSpPr>
        <p:sp>
          <p:nvSpPr>
            <p:cNvPr id="178" name="Google Shape;178;p7"/>
            <p:cNvSpPr/>
            <p:nvPr/>
          </p:nvSpPr>
          <p:spPr>
            <a:xfrm>
              <a:off x="1505975" y="1254400"/>
              <a:ext cx="17725" cy="163925"/>
            </a:xfrm>
            <a:custGeom>
              <a:avLst/>
              <a:gdLst/>
              <a:ahLst/>
              <a:cxnLst/>
              <a:rect l="l" t="t" r="r" b="b"/>
              <a:pathLst>
                <a:path w="709" h="6557" extrusionOk="0">
                  <a:moveTo>
                    <a:pt x="190" y="1"/>
                  </a:moveTo>
                  <a:cubicBezTo>
                    <a:pt x="122" y="1"/>
                    <a:pt x="61" y="43"/>
                    <a:pt x="28" y="153"/>
                  </a:cubicBezTo>
                  <a:cubicBezTo>
                    <a:pt x="1" y="239"/>
                    <a:pt x="2" y="338"/>
                    <a:pt x="3" y="433"/>
                  </a:cubicBezTo>
                  <a:cubicBezTo>
                    <a:pt x="23" y="2033"/>
                    <a:pt x="43" y="3634"/>
                    <a:pt x="64" y="5233"/>
                  </a:cubicBezTo>
                  <a:cubicBezTo>
                    <a:pt x="67" y="5539"/>
                    <a:pt x="72" y="6136"/>
                    <a:pt x="171" y="6398"/>
                  </a:cubicBezTo>
                  <a:cubicBezTo>
                    <a:pt x="214" y="6513"/>
                    <a:pt x="280" y="6556"/>
                    <a:pt x="356" y="6556"/>
                  </a:cubicBezTo>
                  <a:cubicBezTo>
                    <a:pt x="452" y="6556"/>
                    <a:pt x="563" y="6485"/>
                    <a:pt x="656" y="6397"/>
                  </a:cubicBezTo>
                  <a:cubicBezTo>
                    <a:pt x="709" y="4554"/>
                    <a:pt x="647" y="2710"/>
                    <a:pt x="585" y="869"/>
                  </a:cubicBezTo>
                  <a:cubicBezTo>
                    <a:pt x="578" y="664"/>
                    <a:pt x="570"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 name="Google Shape;179;p7"/>
            <p:cNvSpPr/>
            <p:nvPr/>
          </p:nvSpPr>
          <p:spPr>
            <a:xfrm>
              <a:off x="1538175" y="1254400"/>
              <a:ext cx="17725" cy="163925"/>
            </a:xfrm>
            <a:custGeom>
              <a:avLst/>
              <a:gdLst/>
              <a:ahLst/>
              <a:cxnLst/>
              <a:rect l="l" t="t" r="r" b="b"/>
              <a:pathLst>
                <a:path w="709" h="6557" extrusionOk="0">
                  <a:moveTo>
                    <a:pt x="190" y="1"/>
                  </a:moveTo>
                  <a:cubicBezTo>
                    <a:pt x="122" y="1"/>
                    <a:pt x="61" y="43"/>
                    <a:pt x="27" y="153"/>
                  </a:cubicBezTo>
                  <a:cubicBezTo>
                    <a:pt x="0" y="239"/>
                    <a:pt x="2" y="338"/>
                    <a:pt x="3" y="433"/>
                  </a:cubicBezTo>
                  <a:cubicBezTo>
                    <a:pt x="23" y="2033"/>
                    <a:pt x="44"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70"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 name="Google Shape;180;p7"/>
            <p:cNvSpPr/>
            <p:nvPr/>
          </p:nvSpPr>
          <p:spPr>
            <a:xfrm>
              <a:off x="1570425" y="1254400"/>
              <a:ext cx="17725" cy="163925"/>
            </a:xfrm>
            <a:custGeom>
              <a:avLst/>
              <a:gdLst/>
              <a:ahLst/>
              <a:cxnLst/>
              <a:rect l="l" t="t" r="r" b="b"/>
              <a:pathLst>
                <a:path w="709" h="6557" extrusionOk="0">
                  <a:moveTo>
                    <a:pt x="190" y="1"/>
                  </a:moveTo>
                  <a:cubicBezTo>
                    <a:pt x="122" y="1"/>
                    <a:pt x="60" y="43"/>
                    <a:pt x="27" y="153"/>
                  </a:cubicBezTo>
                  <a:cubicBezTo>
                    <a:pt x="0" y="239"/>
                    <a:pt x="2" y="338"/>
                    <a:pt x="3" y="433"/>
                  </a:cubicBezTo>
                  <a:cubicBezTo>
                    <a:pt x="23" y="2033"/>
                    <a:pt x="43" y="3634"/>
                    <a:pt x="62" y="5233"/>
                  </a:cubicBezTo>
                  <a:cubicBezTo>
                    <a:pt x="66" y="5539"/>
                    <a:pt x="72" y="6136"/>
                    <a:pt x="169" y="6398"/>
                  </a:cubicBezTo>
                  <a:cubicBezTo>
                    <a:pt x="212" y="6513"/>
                    <a:pt x="279"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 name="Google Shape;181;p7"/>
            <p:cNvSpPr/>
            <p:nvPr/>
          </p:nvSpPr>
          <p:spPr>
            <a:xfrm>
              <a:off x="16026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5" y="6397"/>
                  </a:cubicBezTo>
                  <a:cubicBezTo>
                    <a:pt x="709" y="4554"/>
                    <a:pt x="646" y="2710"/>
                    <a:pt x="583" y="869"/>
                  </a:cubicBezTo>
                  <a:cubicBezTo>
                    <a:pt x="577" y="664"/>
                    <a:pt x="570" y="453"/>
                    <a:pt x="506"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 name="Google Shape;182;p7"/>
            <p:cNvSpPr/>
            <p:nvPr/>
          </p:nvSpPr>
          <p:spPr>
            <a:xfrm>
              <a:off x="1634900" y="1254400"/>
              <a:ext cx="17700" cy="163925"/>
            </a:xfrm>
            <a:custGeom>
              <a:avLst/>
              <a:gdLst/>
              <a:ahLst/>
              <a:cxnLst/>
              <a:rect l="l" t="t" r="r" b="b"/>
              <a:pathLst>
                <a:path w="708" h="6557" extrusionOk="0">
                  <a:moveTo>
                    <a:pt x="189" y="1"/>
                  </a:moveTo>
                  <a:cubicBezTo>
                    <a:pt x="121" y="1"/>
                    <a:pt x="60" y="43"/>
                    <a:pt x="27" y="153"/>
                  </a:cubicBezTo>
                  <a:cubicBezTo>
                    <a:pt x="0" y="239"/>
                    <a:pt x="1" y="338"/>
                    <a:pt x="2" y="433"/>
                  </a:cubicBezTo>
                  <a:cubicBezTo>
                    <a:pt x="22" y="2033"/>
                    <a:pt x="42" y="3634"/>
                    <a:pt x="62" y="5233"/>
                  </a:cubicBezTo>
                  <a:cubicBezTo>
                    <a:pt x="66" y="5539"/>
                    <a:pt x="71" y="6136"/>
                    <a:pt x="170" y="6398"/>
                  </a:cubicBezTo>
                  <a:cubicBezTo>
                    <a:pt x="213" y="6513"/>
                    <a:pt x="279" y="6556"/>
                    <a:pt x="355" y="6556"/>
                  </a:cubicBezTo>
                  <a:cubicBezTo>
                    <a:pt x="451" y="6556"/>
                    <a:pt x="562" y="6485"/>
                    <a:pt x="655" y="6397"/>
                  </a:cubicBezTo>
                  <a:cubicBezTo>
                    <a:pt x="708" y="4554"/>
                    <a:pt x="645" y="2710"/>
                    <a:pt x="583" y="869"/>
                  </a:cubicBezTo>
                  <a:cubicBezTo>
                    <a:pt x="576" y="664"/>
                    <a:pt x="569" y="453"/>
                    <a:pt x="505" y="276"/>
                  </a:cubicBezTo>
                  <a:cubicBezTo>
                    <a:pt x="455"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 name="Google Shape;183;p7"/>
            <p:cNvSpPr/>
            <p:nvPr/>
          </p:nvSpPr>
          <p:spPr>
            <a:xfrm>
              <a:off x="1667125" y="1254400"/>
              <a:ext cx="17725" cy="163925"/>
            </a:xfrm>
            <a:custGeom>
              <a:avLst/>
              <a:gdLst/>
              <a:ahLst/>
              <a:cxnLst/>
              <a:rect l="l" t="t" r="r" b="b"/>
              <a:pathLst>
                <a:path w="709" h="6557" extrusionOk="0">
                  <a:moveTo>
                    <a:pt x="189" y="1"/>
                  </a:moveTo>
                  <a:cubicBezTo>
                    <a:pt x="121" y="1"/>
                    <a:pt x="60" y="43"/>
                    <a:pt x="27" y="153"/>
                  </a:cubicBezTo>
                  <a:cubicBezTo>
                    <a:pt x="0" y="239"/>
                    <a:pt x="1" y="338"/>
                    <a:pt x="2" y="433"/>
                  </a:cubicBezTo>
                  <a:cubicBezTo>
                    <a:pt x="23" y="2033"/>
                    <a:pt x="43" y="3634"/>
                    <a:pt x="62" y="5233"/>
                  </a:cubicBezTo>
                  <a:cubicBezTo>
                    <a:pt x="66" y="5539"/>
                    <a:pt x="71" y="6136"/>
                    <a:pt x="170" y="6398"/>
                  </a:cubicBezTo>
                  <a:cubicBezTo>
                    <a:pt x="213" y="6513"/>
                    <a:pt x="280" y="6556"/>
                    <a:pt x="355" y="6556"/>
                  </a:cubicBezTo>
                  <a:cubicBezTo>
                    <a:pt x="452" y="6556"/>
                    <a:pt x="563" y="6485"/>
                    <a:pt x="655" y="6397"/>
                  </a:cubicBezTo>
                  <a:cubicBezTo>
                    <a:pt x="708" y="4554"/>
                    <a:pt x="645" y="2710"/>
                    <a:pt x="584" y="869"/>
                  </a:cubicBezTo>
                  <a:cubicBezTo>
                    <a:pt x="576" y="664"/>
                    <a:pt x="569" y="453"/>
                    <a:pt x="505"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 name="Google Shape;184;p7"/>
            <p:cNvSpPr/>
            <p:nvPr/>
          </p:nvSpPr>
          <p:spPr>
            <a:xfrm>
              <a:off x="16993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6" y="5539"/>
                    <a:pt x="72" y="6136"/>
                    <a:pt x="170" y="6398"/>
                  </a:cubicBezTo>
                  <a:cubicBezTo>
                    <a:pt x="213" y="6513"/>
                    <a:pt x="280"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 name="Google Shape;185;p7"/>
            <p:cNvSpPr/>
            <p:nvPr/>
          </p:nvSpPr>
          <p:spPr>
            <a:xfrm>
              <a:off x="1731575" y="1254400"/>
              <a:ext cx="17725" cy="163925"/>
            </a:xfrm>
            <a:custGeom>
              <a:avLst/>
              <a:gdLst/>
              <a:ahLst/>
              <a:cxnLst/>
              <a:rect l="l" t="t" r="r" b="b"/>
              <a:pathLst>
                <a:path w="709" h="6557" extrusionOk="0">
                  <a:moveTo>
                    <a:pt x="190"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6" y="6397"/>
                  </a:cubicBezTo>
                  <a:cubicBezTo>
                    <a:pt x="709" y="4554"/>
                    <a:pt x="646" y="2710"/>
                    <a:pt x="583" y="869"/>
                  </a:cubicBezTo>
                  <a:cubicBezTo>
                    <a:pt x="577" y="664"/>
                    <a:pt x="570" y="453"/>
                    <a:pt x="506" y="276"/>
                  </a:cubicBezTo>
                  <a:cubicBezTo>
                    <a:pt x="456" y="138"/>
                    <a:pt x="311"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 name="Google Shape;186;p7"/>
            <p:cNvSpPr/>
            <p:nvPr/>
          </p:nvSpPr>
          <p:spPr>
            <a:xfrm>
              <a:off x="1763750" y="1254400"/>
              <a:ext cx="17750" cy="163925"/>
            </a:xfrm>
            <a:custGeom>
              <a:avLst/>
              <a:gdLst/>
              <a:ahLst/>
              <a:cxnLst/>
              <a:rect l="l" t="t" r="r" b="b"/>
              <a:pathLst>
                <a:path w="710" h="6557" extrusionOk="0">
                  <a:moveTo>
                    <a:pt x="191" y="1"/>
                  </a:moveTo>
                  <a:cubicBezTo>
                    <a:pt x="123" y="1"/>
                    <a:pt x="61" y="43"/>
                    <a:pt x="28" y="153"/>
                  </a:cubicBezTo>
                  <a:cubicBezTo>
                    <a:pt x="1" y="239"/>
                    <a:pt x="3" y="338"/>
                    <a:pt x="4" y="433"/>
                  </a:cubicBezTo>
                  <a:cubicBezTo>
                    <a:pt x="24" y="2033"/>
                    <a:pt x="43" y="3634"/>
                    <a:pt x="64" y="5233"/>
                  </a:cubicBezTo>
                  <a:cubicBezTo>
                    <a:pt x="68" y="5539"/>
                    <a:pt x="73" y="6136"/>
                    <a:pt x="171" y="6398"/>
                  </a:cubicBezTo>
                  <a:cubicBezTo>
                    <a:pt x="214" y="6513"/>
                    <a:pt x="281" y="6556"/>
                    <a:pt x="357" y="6556"/>
                  </a:cubicBezTo>
                  <a:cubicBezTo>
                    <a:pt x="453" y="6556"/>
                    <a:pt x="564" y="6485"/>
                    <a:pt x="657" y="6397"/>
                  </a:cubicBezTo>
                  <a:cubicBezTo>
                    <a:pt x="710" y="4554"/>
                    <a:pt x="647" y="2710"/>
                    <a:pt x="585" y="869"/>
                  </a:cubicBezTo>
                  <a:cubicBezTo>
                    <a:pt x="578" y="664"/>
                    <a:pt x="571" y="453"/>
                    <a:pt x="506" y="276"/>
                  </a:cubicBezTo>
                  <a:cubicBezTo>
                    <a:pt x="457" y="138"/>
                    <a:pt x="313" y="1"/>
                    <a:pt x="191"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 name="Google Shape;187;p7"/>
            <p:cNvSpPr/>
            <p:nvPr/>
          </p:nvSpPr>
          <p:spPr>
            <a:xfrm>
              <a:off x="1796000" y="1254400"/>
              <a:ext cx="17750" cy="163925"/>
            </a:xfrm>
            <a:custGeom>
              <a:avLst/>
              <a:gdLst/>
              <a:ahLst/>
              <a:cxnLst/>
              <a:rect l="l" t="t" r="r" b="b"/>
              <a:pathLst>
                <a:path w="710" h="6557" extrusionOk="0">
                  <a:moveTo>
                    <a:pt x="190" y="1"/>
                  </a:moveTo>
                  <a:cubicBezTo>
                    <a:pt x="122" y="1"/>
                    <a:pt x="61" y="43"/>
                    <a:pt x="27" y="153"/>
                  </a:cubicBezTo>
                  <a:cubicBezTo>
                    <a:pt x="0" y="239"/>
                    <a:pt x="1" y="338"/>
                    <a:pt x="3"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6"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 name="Google Shape;188;p7"/>
            <p:cNvSpPr/>
            <p:nvPr/>
          </p:nvSpPr>
          <p:spPr>
            <a:xfrm>
              <a:off x="1828225" y="1254400"/>
              <a:ext cx="17700" cy="163925"/>
            </a:xfrm>
            <a:custGeom>
              <a:avLst/>
              <a:gdLst/>
              <a:ahLst/>
              <a:cxnLst/>
              <a:rect l="l" t="t" r="r" b="b"/>
              <a:pathLst>
                <a:path w="708" h="6557" extrusionOk="0">
                  <a:moveTo>
                    <a:pt x="190" y="1"/>
                  </a:moveTo>
                  <a:cubicBezTo>
                    <a:pt x="122" y="1"/>
                    <a:pt x="61" y="43"/>
                    <a:pt x="27" y="153"/>
                  </a:cubicBezTo>
                  <a:cubicBezTo>
                    <a:pt x="1" y="239"/>
                    <a:pt x="3" y="338"/>
                    <a:pt x="3" y="433"/>
                  </a:cubicBezTo>
                  <a:cubicBezTo>
                    <a:pt x="22" y="2033"/>
                    <a:pt x="42" y="3634"/>
                    <a:pt x="62" y="5233"/>
                  </a:cubicBezTo>
                  <a:cubicBezTo>
                    <a:pt x="65" y="5539"/>
                    <a:pt x="72" y="6136"/>
                    <a:pt x="169" y="6398"/>
                  </a:cubicBezTo>
                  <a:cubicBezTo>
                    <a:pt x="212" y="6513"/>
                    <a:pt x="279" y="6556"/>
                    <a:pt x="355" y="6556"/>
                  </a:cubicBezTo>
                  <a:cubicBezTo>
                    <a:pt x="451" y="6556"/>
                    <a:pt x="562" y="6485"/>
                    <a:pt x="654" y="6397"/>
                  </a:cubicBezTo>
                  <a:cubicBezTo>
                    <a:pt x="707" y="4554"/>
                    <a:pt x="646" y="2710"/>
                    <a:pt x="583" y="869"/>
                  </a:cubicBezTo>
                  <a:cubicBezTo>
                    <a:pt x="577" y="664"/>
                    <a:pt x="568"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 name="Google Shape;189;p7"/>
            <p:cNvSpPr/>
            <p:nvPr/>
          </p:nvSpPr>
          <p:spPr>
            <a:xfrm>
              <a:off x="1860450" y="1254400"/>
              <a:ext cx="17750" cy="163925"/>
            </a:xfrm>
            <a:custGeom>
              <a:avLst/>
              <a:gdLst/>
              <a:ahLst/>
              <a:cxnLst/>
              <a:rect l="l" t="t" r="r" b="b"/>
              <a:pathLst>
                <a:path w="710" h="6557" extrusionOk="0">
                  <a:moveTo>
                    <a:pt x="190" y="1"/>
                  </a:moveTo>
                  <a:cubicBezTo>
                    <a:pt x="122" y="1"/>
                    <a:pt x="61" y="43"/>
                    <a:pt x="27" y="153"/>
                  </a:cubicBezTo>
                  <a:cubicBezTo>
                    <a:pt x="1" y="239"/>
                    <a:pt x="3" y="338"/>
                    <a:pt x="4" y="433"/>
                  </a:cubicBezTo>
                  <a:cubicBezTo>
                    <a:pt x="24" y="2033"/>
                    <a:pt x="43" y="3634"/>
                    <a:pt x="63" y="5233"/>
                  </a:cubicBezTo>
                  <a:cubicBezTo>
                    <a:pt x="68" y="5539"/>
                    <a:pt x="73" y="6136"/>
                    <a:pt x="171" y="6398"/>
                  </a:cubicBezTo>
                  <a:cubicBezTo>
                    <a:pt x="214" y="6513"/>
                    <a:pt x="281" y="6556"/>
                    <a:pt x="356" y="6556"/>
                  </a:cubicBezTo>
                  <a:cubicBezTo>
                    <a:pt x="453" y="6556"/>
                    <a:pt x="564" y="6485"/>
                    <a:pt x="657" y="6397"/>
                  </a:cubicBezTo>
                  <a:cubicBezTo>
                    <a:pt x="710" y="4554"/>
                    <a:pt x="647" y="2710"/>
                    <a:pt x="584" y="869"/>
                  </a:cubicBezTo>
                  <a:cubicBezTo>
                    <a:pt x="578" y="664"/>
                    <a:pt x="571" y="453"/>
                    <a:pt x="507"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 name="Google Shape;190;p7"/>
            <p:cNvSpPr/>
            <p:nvPr/>
          </p:nvSpPr>
          <p:spPr>
            <a:xfrm>
              <a:off x="1892700" y="1254400"/>
              <a:ext cx="17725" cy="163925"/>
            </a:xfrm>
            <a:custGeom>
              <a:avLst/>
              <a:gdLst/>
              <a:ahLst/>
              <a:cxnLst/>
              <a:rect l="l" t="t" r="r" b="b"/>
              <a:pathLst>
                <a:path w="709" h="6557" extrusionOk="0">
                  <a:moveTo>
                    <a:pt x="189" y="1"/>
                  </a:moveTo>
                  <a:cubicBezTo>
                    <a:pt x="121" y="1"/>
                    <a:pt x="60" y="43"/>
                    <a:pt x="27" y="153"/>
                  </a:cubicBezTo>
                  <a:cubicBezTo>
                    <a:pt x="0" y="239"/>
                    <a:pt x="1" y="338"/>
                    <a:pt x="3" y="433"/>
                  </a:cubicBezTo>
                  <a:cubicBezTo>
                    <a:pt x="22" y="2033"/>
                    <a:pt x="43"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69" y="453"/>
                    <a:pt x="505" y="276"/>
                  </a:cubicBezTo>
                  <a:cubicBezTo>
                    <a:pt x="456" y="138"/>
                    <a:pt x="312"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 name="Google Shape;191;p7"/>
            <p:cNvSpPr/>
            <p:nvPr/>
          </p:nvSpPr>
          <p:spPr>
            <a:xfrm>
              <a:off x="1924925" y="1254400"/>
              <a:ext cx="17750" cy="163925"/>
            </a:xfrm>
            <a:custGeom>
              <a:avLst/>
              <a:gdLst/>
              <a:ahLst/>
              <a:cxnLst/>
              <a:rect l="l" t="t" r="r" b="b"/>
              <a:pathLst>
                <a:path w="710" h="6557" extrusionOk="0">
                  <a:moveTo>
                    <a:pt x="190" y="1"/>
                  </a:moveTo>
                  <a:cubicBezTo>
                    <a:pt x="122" y="1"/>
                    <a:pt x="60" y="43"/>
                    <a:pt x="27" y="153"/>
                  </a:cubicBezTo>
                  <a:cubicBezTo>
                    <a:pt x="0" y="239"/>
                    <a:pt x="2" y="338"/>
                    <a:pt x="4"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7"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 name="Google Shape;192;p7"/>
            <p:cNvSpPr/>
            <p:nvPr/>
          </p:nvSpPr>
          <p:spPr>
            <a:xfrm>
              <a:off x="1957150" y="1254400"/>
              <a:ext cx="17750" cy="163925"/>
            </a:xfrm>
            <a:custGeom>
              <a:avLst/>
              <a:gdLst/>
              <a:ahLst/>
              <a:cxnLst/>
              <a:rect l="l" t="t" r="r" b="b"/>
              <a:pathLst>
                <a:path w="710" h="6557" extrusionOk="0">
                  <a:moveTo>
                    <a:pt x="190" y="1"/>
                  </a:moveTo>
                  <a:cubicBezTo>
                    <a:pt x="122" y="1"/>
                    <a:pt x="61" y="43"/>
                    <a:pt x="27" y="153"/>
                  </a:cubicBezTo>
                  <a:cubicBezTo>
                    <a:pt x="1" y="239"/>
                    <a:pt x="2" y="338"/>
                    <a:pt x="4" y="433"/>
                  </a:cubicBezTo>
                  <a:cubicBezTo>
                    <a:pt x="23" y="2033"/>
                    <a:pt x="43" y="3634"/>
                    <a:pt x="63" y="5233"/>
                  </a:cubicBezTo>
                  <a:cubicBezTo>
                    <a:pt x="67" y="5539"/>
                    <a:pt x="73" y="6136"/>
                    <a:pt x="170" y="6398"/>
                  </a:cubicBezTo>
                  <a:cubicBezTo>
                    <a:pt x="214" y="6513"/>
                    <a:pt x="281" y="6556"/>
                    <a:pt x="356" y="6556"/>
                  </a:cubicBezTo>
                  <a:cubicBezTo>
                    <a:pt x="453" y="6556"/>
                    <a:pt x="564" y="6485"/>
                    <a:pt x="656" y="6397"/>
                  </a:cubicBezTo>
                  <a:cubicBezTo>
                    <a:pt x="709" y="4554"/>
                    <a:pt x="647" y="2710"/>
                    <a:pt x="584" y="869"/>
                  </a:cubicBezTo>
                  <a:cubicBezTo>
                    <a:pt x="578" y="664"/>
                    <a:pt x="569"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 name="Google Shape;193;p7"/>
            <p:cNvSpPr/>
            <p:nvPr/>
          </p:nvSpPr>
          <p:spPr>
            <a:xfrm>
              <a:off x="1510075" y="1181650"/>
              <a:ext cx="457400" cy="82575"/>
            </a:xfrm>
            <a:custGeom>
              <a:avLst/>
              <a:gdLst/>
              <a:ahLst/>
              <a:cxnLst/>
              <a:rect l="l" t="t" r="r" b="b"/>
              <a:pathLst>
                <a:path w="18296" h="3303" extrusionOk="0">
                  <a:moveTo>
                    <a:pt x="16624" y="0"/>
                  </a:moveTo>
                  <a:cubicBezTo>
                    <a:pt x="15573" y="13"/>
                    <a:pt x="14475" y="17"/>
                    <a:pt x="13354" y="17"/>
                  </a:cubicBezTo>
                  <a:cubicBezTo>
                    <a:pt x="11309" y="17"/>
                    <a:pt x="9190" y="3"/>
                    <a:pt x="7144" y="3"/>
                  </a:cubicBezTo>
                  <a:cubicBezTo>
                    <a:pt x="6005" y="3"/>
                    <a:pt x="4888" y="7"/>
                    <a:pt x="3820" y="20"/>
                  </a:cubicBezTo>
                  <a:cubicBezTo>
                    <a:pt x="3116" y="30"/>
                    <a:pt x="2436" y="116"/>
                    <a:pt x="1757" y="304"/>
                  </a:cubicBezTo>
                  <a:cubicBezTo>
                    <a:pt x="1171" y="1194"/>
                    <a:pt x="585" y="2084"/>
                    <a:pt x="0" y="2976"/>
                  </a:cubicBezTo>
                  <a:cubicBezTo>
                    <a:pt x="2405" y="3210"/>
                    <a:pt x="4841" y="3302"/>
                    <a:pt x="7284" y="3302"/>
                  </a:cubicBezTo>
                  <a:cubicBezTo>
                    <a:pt x="10965" y="3302"/>
                    <a:pt x="14663" y="3093"/>
                    <a:pt x="18295" y="2846"/>
                  </a:cubicBezTo>
                  <a:cubicBezTo>
                    <a:pt x="17729" y="1732"/>
                    <a:pt x="17287" y="996"/>
                    <a:pt x="16624"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 name="Google Shape;194;p7"/>
            <p:cNvSpPr/>
            <p:nvPr/>
          </p:nvSpPr>
          <p:spPr>
            <a:xfrm>
              <a:off x="1492875" y="1246475"/>
              <a:ext cx="487300" cy="29450"/>
            </a:xfrm>
            <a:custGeom>
              <a:avLst/>
              <a:gdLst/>
              <a:ahLst/>
              <a:cxnLst/>
              <a:rect l="l" t="t" r="r" b="b"/>
              <a:pathLst>
                <a:path w="19492" h="1178" extrusionOk="0">
                  <a:moveTo>
                    <a:pt x="16627" y="1"/>
                  </a:moveTo>
                  <a:cubicBezTo>
                    <a:pt x="12727" y="1"/>
                    <a:pt x="8979" y="136"/>
                    <a:pt x="4586" y="136"/>
                  </a:cubicBezTo>
                  <a:cubicBezTo>
                    <a:pt x="3744" y="136"/>
                    <a:pt x="2879" y="131"/>
                    <a:pt x="1984" y="119"/>
                  </a:cubicBezTo>
                  <a:cubicBezTo>
                    <a:pt x="1875" y="118"/>
                    <a:pt x="1767" y="117"/>
                    <a:pt x="1659" y="117"/>
                  </a:cubicBezTo>
                  <a:cubicBezTo>
                    <a:pt x="1091" y="117"/>
                    <a:pt x="536" y="151"/>
                    <a:pt x="1" y="354"/>
                  </a:cubicBezTo>
                  <a:lnTo>
                    <a:pt x="1" y="1090"/>
                  </a:lnTo>
                  <a:cubicBezTo>
                    <a:pt x="2082" y="1152"/>
                    <a:pt x="4176" y="1177"/>
                    <a:pt x="6278" y="1177"/>
                  </a:cubicBezTo>
                  <a:cubicBezTo>
                    <a:pt x="10625" y="1177"/>
                    <a:pt x="15005" y="1068"/>
                    <a:pt x="19375" y="944"/>
                  </a:cubicBezTo>
                  <a:cubicBezTo>
                    <a:pt x="19409" y="804"/>
                    <a:pt x="19492" y="395"/>
                    <a:pt x="19456" y="253"/>
                  </a:cubicBezTo>
                  <a:cubicBezTo>
                    <a:pt x="19419" y="112"/>
                    <a:pt x="19298" y="25"/>
                    <a:pt x="19153" y="22"/>
                  </a:cubicBezTo>
                  <a:cubicBezTo>
                    <a:pt x="18299" y="7"/>
                    <a:pt x="17460" y="1"/>
                    <a:pt x="16627"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 name="Google Shape;195;p7"/>
            <p:cNvSpPr/>
            <p:nvPr/>
          </p:nvSpPr>
          <p:spPr>
            <a:xfrm>
              <a:off x="1525450" y="1248250"/>
              <a:ext cx="429750" cy="5600"/>
            </a:xfrm>
            <a:custGeom>
              <a:avLst/>
              <a:gdLst/>
              <a:ahLst/>
              <a:cxnLst/>
              <a:rect l="l" t="t" r="r" b="b"/>
              <a:pathLst>
                <a:path w="17190" h="224" extrusionOk="0">
                  <a:moveTo>
                    <a:pt x="16505" y="1"/>
                  </a:moveTo>
                  <a:cubicBezTo>
                    <a:pt x="14493" y="1"/>
                    <a:pt x="12482" y="33"/>
                    <a:pt x="10471" y="40"/>
                  </a:cubicBezTo>
                  <a:cubicBezTo>
                    <a:pt x="8244" y="46"/>
                    <a:pt x="6017" y="70"/>
                    <a:pt x="3791" y="84"/>
                  </a:cubicBezTo>
                  <a:cubicBezTo>
                    <a:pt x="3176" y="88"/>
                    <a:pt x="2559" y="93"/>
                    <a:pt x="1944" y="102"/>
                  </a:cubicBezTo>
                  <a:cubicBezTo>
                    <a:pt x="1877" y="102"/>
                    <a:pt x="1810" y="103"/>
                    <a:pt x="1743" y="103"/>
                  </a:cubicBezTo>
                  <a:cubicBezTo>
                    <a:pt x="1527" y="103"/>
                    <a:pt x="1308" y="100"/>
                    <a:pt x="1090" y="100"/>
                  </a:cubicBezTo>
                  <a:cubicBezTo>
                    <a:pt x="732" y="100"/>
                    <a:pt x="374" y="108"/>
                    <a:pt x="24" y="151"/>
                  </a:cubicBezTo>
                  <a:cubicBezTo>
                    <a:pt x="1" y="155"/>
                    <a:pt x="1" y="186"/>
                    <a:pt x="24" y="189"/>
                  </a:cubicBezTo>
                  <a:cubicBezTo>
                    <a:pt x="268" y="215"/>
                    <a:pt x="515" y="223"/>
                    <a:pt x="763" y="223"/>
                  </a:cubicBezTo>
                  <a:cubicBezTo>
                    <a:pt x="1086" y="223"/>
                    <a:pt x="1411" y="210"/>
                    <a:pt x="1729" y="209"/>
                  </a:cubicBezTo>
                  <a:cubicBezTo>
                    <a:pt x="2275" y="206"/>
                    <a:pt x="2820" y="204"/>
                    <a:pt x="3365" y="199"/>
                  </a:cubicBezTo>
                  <a:cubicBezTo>
                    <a:pt x="4477" y="189"/>
                    <a:pt x="5591" y="179"/>
                    <a:pt x="6704" y="168"/>
                  </a:cubicBezTo>
                  <a:cubicBezTo>
                    <a:pt x="8931" y="149"/>
                    <a:pt x="11157" y="115"/>
                    <a:pt x="13384" y="97"/>
                  </a:cubicBezTo>
                  <a:cubicBezTo>
                    <a:pt x="14640" y="87"/>
                    <a:pt x="15894" y="87"/>
                    <a:pt x="17151" y="61"/>
                  </a:cubicBezTo>
                  <a:cubicBezTo>
                    <a:pt x="17189" y="61"/>
                    <a:pt x="17189" y="2"/>
                    <a:pt x="17151" y="2"/>
                  </a:cubicBezTo>
                  <a:cubicBezTo>
                    <a:pt x="16935" y="1"/>
                    <a:pt x="16720" y="1"/>
                    <a:pt x="16505"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 name="Google Shape;196;p7"/>
            <p:cNvSpPr/>
            <p:nvPr/>
          </p:nvSpPr>
          <p:spPr>
            <a:xfrm>
              <a:off x="1872000" y="1187775"/>
              <a:ext cx="45375" cy="62950"/>
            </a:xfrm>
            <a:custGeom>
              <a:avLst/>
              <a:gdLst/>
              <a:ahLst/>
              <a:cxnLst/>
              <a:rect l="l" t="t" r="r" b="b"/>
              <a:pathLst>
                <a:path w="1815" h="2518" extrusionOk="0">
                  <a:moveTo>
                    <a:pt x="1754" y="0"/>
                  </a:moveTo>
                  <a:cubicBezTo>
                    <a:pt x="1743" y="0"/>
                    <a:pt x="1732" y="4"/>
                    <a:pt x="1722" y="12"/>
                  </a:cubicBezTo>
                  <a:cubicBezTo>
                    <a:pt x="1626" y="92"/>
                    <a:pt x="1551" y="206"/>
                    <a:pt x="1474" y="304"/>
                  </a:cubicBezTo>
                  <a:cubicBezTo>
                    <a:pt x="1405" y="390"/>
                    <a:pt x="1337" y="476"/>
                    <a:pt x="1272" y="564"/>
                  </a:cubicBezTo>
                  <a:cubicBezTo>
                    <a:pt x="1117" y="767"/>
                    <a:pt x="966" y="973"/>
                    <a:pt x="821" y="1182"/>
                  </a:cubicBezTo>
                  <a:cubicBezTo>
                    <a:pt x="533" y="1596"/>
                    <a:pt x="260" y="2020"/>
                    <a:pt x="16" y="2460"/>
                  </a:cubicBezTo>
                  <a:cubicBezTo>
                    <a:pt x="0" y="2491"/>
                    <a:pt x="26" y="2518"/>
                    <a:pt x="51" y="2518"/>
                  </a:cubicBezTo>
                  <a:cubicBezTo>
                    <a:pt x="63" y="2518"/>
                    <a:pt x="75" y="2512"/>
                    <a:pt x="83" y="2499"/>
                  </a:cubicBezTo>
                  <a:cubicBezTo>
                    <a:pt x="348" y="2080"/>
                    <a:pt x="618" y="1662"/>
                    <a:pt x="904" y="1258"/>
                  </a:cubicBezTo>
                  <a:cubicBezTo>
                    <a:pt x="1043" y="1061"/>
                    <a:pt x="1187" y="867"/>
                    <a:pt x="1331" y="675"/>
                  </a:cubicBezTo>
                  <a:cubicBezTo>
                    <a:pt x="1413" y="565"/>
                    <a:pt x="1498" y="455"/>
                    <a:pt x="1584" y="346"/>
                  </a:cubicBezTo>
                  <a:cubicBezTo>
                    <a:pt x="1655" y="256"/>
                    <a:pt x="1741" y="168"/>
                    <a:pt x="1796" y="66"/>
                  </a:cubicBezTo>
                  <a:cubicBezTo>
                    <a:pt x="1814" y="31"/>
                    <a:pt x="1786" y="0"/>
                    <a:pt x="175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 name="Google Shape;197;p7"/>
            <p:cNvSpPr/>
            <p:nvPr/>
          </p:nvSpPr>
          <p:spPr>
            <a:xfrm>
              <a:off x="1913225" y="1204625"/>
              <a:ext cx="17675" cy="32450"/>
            </a:xfrm>
            <a:custGeom>
              <a:avLst/>
              <a:gdLst/>
              <a:ahLst/>
              <a:cxnLst/>
              <a:rect l="l" t="t" r="r" b="b"/>
              <a:pathLst>
                <a:path w="707" h="1298" extrusionOk="0">
                  <a:moveTo>
                    <a:pt x="396" y="69"/>
                  </a:moveTo>
                  <a:cubicBezTo>
                    <a:pt x="458" y="69"/>
                    <a:pt x="518" y="108"/>
                    <a:pt x="556" y="170"/>
                  </a:cubicBezTo>
                  <a:cubicBezTo>
                    <a:pt x="612" y="260"/>
                    <a:pt x="625" y="380"/>
                    <a:pt x="633" y="483"/>
                  </a:cubicBezTo>
                  <a:cubicBezTo>
                    <a:pt x="649" y="680"/>
                    <a:pt x="631" y="914"/>
                    <a:pt x="536" y="1090"/>
                  </a:cubicBezTo>
                  <a:cubicBezTo>
                    <a:pt x="494" y="1171"/>
                    <a:pt x="412" y="1247"/>
                    <a:pt x="320" y="1247"/>
                  </a:cubicBezTo>
                  <a:cubicBezTo>
                    <a:pt x="302" y="1247"/>
                    <a:pt x="283" y="1244"/>
                    <a:pt x="265" y="1237"/>
                  </a:cubicBezTo>
                  <a:cubicBezTo>
                    <a:pt x="260" y="1236"/>
                    <a:pt x="258" y="1233"/>
                    <a:pt x="254" y="1232"/>
                  </a:cubicBezTo>
                  <a:cubicBezTo>
                    <a:pt x="90" y="1120"/>
                    <a:pt x="105" y="868"/>
                    <a:pt x="120" y="692"/>
                  </a:cubicBezTo>
                  <a:cubicBezTo>
                    <a:pt x="129" y="584"/>
                    <a:pt x="147" y="475"/>
                    <a:pt x="169" y="368"/>
                  </a:cubicBezTo>
                  <a:cubicBezTo>
                    <a:pt x="188" y="276"/>
                    <a:pt x="214" y="168"/>
                    <a:pt x="292" y="107"/>
                  </a:cubicBezTo>
                  <a:cubicBezTo>
                    <a:pt x="326" y="81"/>
                    <a:pt x="361" y="69"/>
                    <a:pt x="396" y="69"/>
                  </a:cubicBezTo>
                  <a:close/>
                  <a:moveTo>
                    <a:pt x="398" y="0"/>
                  </a:moveTo>
                  <a:cubicBezTo>
                    <a:pt x="141" y="0"/>
                    <a:pt x="83" y="365"/>
                    <a:pt x="57" y="554"/>
                  </a:cubicBezTo>
                  <a:cubicBezTo>
                    <a:pt x="31" y="733"/>
                    <a:pt x="0" y="990"/>
                    <a:pt x="106" y="1154"/>
                  </a:cubicBezTo>
                  <a:cubicBezTo>
                    <a:pt x="123" y="1187"/>
                    <a:pt x="145" y="1218"/>
                    <a:pt x="175" y="1244"/>
                  </a:cubicBezTo>
                  <a:cubicBezTo>
                    <a:pt x="220" y="1280"/>
                    <a:pt x="272" y="1298"/>
                    <a:pt x="324" y="1298"/>
                  </a:cubicBezTo>
                  <a:cubicBezTo>
                    <a:pt x="369" y="1298"/>
                    <a:pt x="414" y="1285"/>
                    <a:pt x="456" y="1261"/>
                  </a:cubicBezTo>
                  <a:cubicBezTo>
                    <a:pt x="555" y="1206"/>
                    <a:pt x="609" y="1101"/>
                    <a:pt x="643" y="996"/>
                  </a:cubicBezTo>
                  <a:cubicBezTo>
                    <a:pt x="688" y="865"/>
                    <a:pt x="706" y="724"/>
                    <a:pt x="706" y="586"/>
                  </a:cubicBezTo>
                  <a:cubicBezTo>
                    <a:pt x="706" y="393"/>
                    <a:pt x="674" y="9"/>
                    <a:pt x="408" y="0"/>
                  </a:cubicBezTo>
                  <a:cubicBezTo>
                    <a:pt x="404" y="0"/>
                    <a:pt x="401" y="0"/>
                    <a:pt x="398"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98" name="Google Shape;198;p7"/>
          <p:cNvGrpSpPr/>
          <p:nvPr/>
        </p:nvGrpSpPr>
        <p:grpSpPr>
          <a:xfrm>
            <a:off x="4036952" y="4258721"/>
            <a:ext cx="304613" cy="239165"/>
            <a:chOff x="2044825" y="1265775"/>
            <a:chExt cx="150100" cy="117850"/>
          </a:xfrm>
        </p:grpSpPr>
        <p:sp>
          <p:nvSpPr>
            <p:cNvPr id="199" name="Google Shape;199;p7"/>
            <p:cNvSpPr/>
            <p:nvPr/>
          </p:nvSpPr>
          <p:spPr>
            <a:xfrm>
              <a:off x="2056850" y="1307675"/>
              <a:ext cx="9950" cy="75950"/>
            </a:xfrm>
            <a:custGeom>
              <a:avLst/>
              <a:gdLst/>
              <a:ahLst/>
              <a:cxnLst/>
              <a:rect l="l" t="t" r="r" b="b"/>
              <a:pathLst>
                <a:path w="398" h="3038" extrusionOk="0">
                  <a:moveTo>
                    <a:pt x="217" y="0"/>
                  </a:moveTo>
                  <a:cubicBezTo>
                    <a:pt x="157" y="0"/>
                    <a:pt x="81" y="53"/>
                    <a:pt x="77" y="110"/>
                  </a:cubicBezTo>
                  <a:cubicBezTo>
                    <a:pt x="27" y="1053"/>
                    <a:pt x="1" y="1998"/>
                    <a:pt x="0" y="2942"/>
                  </a:cubicBezTo>
                  <a:cubicBezTo>
                    <a:pt x="71" y="2985"/>
                    <a:pt x="152" y="3038"/>
                    <a:pt x="227" y="3038"/>
                  </a:cubicBezTo>
                  <a:cubicBezTo>
                    <a:pt x="255" y="3038"/>
                    <a:pt x="283" y="3030"/>
                    <a:pt x="309" y="3012"/>
                  </a:cubicBezTo>
                  <a:cubicBezTo>
                    <a:pt x="390" y="2957"/>
                    <a:pt x="397" y="2842"/>
                    <a:pt x="397" y="2745"/>
                  </a:cubicBezTo>
                  <a:cubicBezTo>
                    <a:pt x="393" y="1932"/>
                    <a:pt x="389" y="1120"/>
                    <a:pt x="384" y="308"/>
                  </a:cubicBezTo>
                  <a:cubicBezTo>
                    <a:pt x="384" y="246"/>
                    <a:pt x="383" y="182"/>
                    <a:pt x="362" y="124"/>
                  </a:cubicBezTo>
                  <a:cubicBezTo>
                    <a:pt x="341" y="65"/>
                    <a:pt x="293" y="12"/>
                    <a:pt x="233" y="2"/>
                  </a:cubicBezTo>
                  <a:cubicBezTo>
                    <a:pt x="228" y="1"/>
                    <a:pt x="223"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 name="Google Shape;200;p7"/>
            <p:cNvSpPr/>
            <p:nvPr/>
          </p:nvSpPr>
          <p:spPr>
            <a:xfrm>
              <a:off x="2076175" y="1307675"/>
              <a:ext cx="9925" cy="75950"/>
            </a:xfrm>
            <a:custGeom>
              <a:avLst/>
              <a:gdLst/>
              <a:ahLst/>
              <a:cxnLst/>
              <a:rect l="l" t="t" r="r" b="b"/>
              <a:pathLst>
                <a:path w="397" h="3038" extrusionOk="0">
                  <a:moveTo>
                    <a:pt x="217" y="0"/>
                  </a:moveTo>
                  <a:cubicBezTo>
                    <a:pt x="157" y="0"/>
                    <a:pt x="80" y="53"/>
                    <a:pt x="77" y="110"/>
                  </a:cubicBezTo>
                  <a:cubicBezTo>
                    <a:pt x="27" y="1053"/>
                    <a:pt x="2" y="1998"/>
                    <a:pt x="1" y="2942"/>
                  </a:cubicBezTo>
                  <a:cubicBezTo>
                    <a:pt x="73" y="2985"/>
                    <a:pt x="153" y="3038"/>
                    <a:pt x="228" y="3038"/>
                  </a:cubicBezTo>
                  <a:cubicBezTo>
                    <a:pt x="256" y="3038"/>
                    <a:pt x="284" y="3030"/>
                    <a:pt x="310" y="3012"/>
                  </a:cubicBezTo>
                  <a:cubicBezTo>
                    <a:pt x="390" y="2957"/>
                    <a:pt x="397" y="2842"/>
                    <a:pt x="397" y="2745"/>
                  </a:cubicBezTo>
                  <a:cubicBezTo>
                    <a:pt x="393" y="1932"/>
                    <a:pt x="389" y="1120"/>
                    <a:pt x="385" y="308"/>
                  </a:cubicBezTo>
                  <a:cubicBezTo>
                    <a:pt x="385" y="246"/>
                    <a:pt x="384" y="182"/>
                    <a:pt x="363" y="124"/>
                  </a:cubicBezTo>
                  <a:cubicBezTo>
                    <a:pt x="342" y="65"/>
                    <a:pt x="294" y="12"/>
                    <a:pt x="232" y="2"/>
                  </a:cubicBezTo>
                  <a:cubicBezTo>
                    <a:pt x="227" y="1"/>
                    <a:pt x="222"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 name="Google Shape;201;p7"/>
            <p:cNvSpPr/>
            <p:nvPr/>
          </p:nvSpPr>
          <p:spPr>
            <a:xfrm>
              <a:off x="2095500" y="1307675"/>
              <a:ext cx="9950" cy="75950"/>
            </a:xfrm>
            <a:custGeom>
              <a:avLst/>
              <a:gdLst/>
              <a:ahLst/>
              <a:cxnLst/>
              <a:rect l="l" t="t" r="r" b="b"/>
              <a:pathLst>
                <a:path w="398" h="3038" extrusionOk="0">
                  <a:moveTo>
                    <a:pt x="217" y="0"/>
                  </a:moveTo>
                  <a:cubicBezTo>
                    <a:pt x="158" y="0"/>
                    <a:pt x="80" y="53"/>
                    <a:pt x="78" y="110"/>
                  </a:cubicBezTo>
                  <a:cubicBezTo>
                    <a:pt x="27" y="1053"/>
                    <a:pt x="3" y="1998"/>
                    <a:pt x="0" y="2942"/>
                  </a:cubicBezTo>
                  <a:cubicBezTo>
                    <a:pt x="73" y="2985"/>
                    <a:pt x="153" y="3038"/>
                    <a:pt x="228" y="3038"/>
                  </a:cubicBezTo>
                  <a:cubicBezTo>
                    <a:pt x="257" y="3038"/>
                    <a:pt x="284" y="3030"/>
                    <a:pt x="310" y="3012"/>
                  </a:cubicBezTo>
                  <a:cubicBezTo>
                    <a:pt x="391" y="2957"/>
                    <a:pt x="397" y="2842"/>
                    <a:pt x="397" y="2745"/>
                  </a:cubicBezTo>
                  <a:cubicBezTo>
                    <a:pt x="393" y="1932"/>
                    <a:pt x="390" y="1120"/>
                    <a:pt x="386" y="308"/>
                  </a:cubicBezTo>
                  <a:cubicBezTo>
                    <a:pt x="386" y="246"/>
                    <a:pt x="385" y="182"/>
                    <a:pt x="363" y="124"/>
                  </a:cubicBezTo>
                  <a:cubicBezTo>
                    <a:pt x="342" y="65"/>
                    <a:pt x="294" y="12"/>
                    <a:pt x="233" y="2"/>
                  </a:cubicBezTo>
                  <a:cubicBezTo>
                    <a:pt x="228" y="1"/>
                    <a:pt x="223"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 name="Google Shape;202;p7"/>
            <p:cNvSpPr/>
            <p:nvPr/>
          </p:nvSpPr>
          <p:spPr>
            <a:xfrm>
              <a:off x="2114825" y="1307675"/>
              <a:ext cx="9950" cy="75950"/>
            </a:xfrm>
            <a:custGeom>
              <a:avLst/>
              <a:gdLst/>
              <a:ahLst/>
              <a:cxnLst/>
              <a:rect l="l" t="t" r="r" b="b"/>
              <a:pathLst>
                <a:path w="398" h="3038" extrusionOk="0">
                  <a:moveTo>
                    <a:pt x="218" y="0"/>
                  </a:moveTo>
                  <a:cubicBezTo>
                    <a:pt x="158" y="0"/>
                    <a:pt x="80" y="53"/>
                    <a:pt x="78" y="110"/>
                  </a:cubicBezTo>
                  <a:cubicBezTo>
                    <a:pt x="27" y="1053"/>
                    <a:pt x="2" y="1998"/>
                    <a:pt x="1" y="2942"/>
                  </a:cubicBezTo>
                  <a:cubicBezTo>
                    <a:pt x="73" y="2985"/>
                    <a:pt x="153" y="3038"/>
                    <a:pt x="228" y="3038"/>
                  </a:cubicBezTo>
                  <a:cubicBezTo>
                    <a:pt x="256" y="3038"/>
                    <a:pt x="284" y="3030"/>
                    <a:pt x="310" y="3012"/>
                  </a:cubicBezTo>
                  <a:cubicBezTo>
                    <a:pt x="391" y="2957"/>
                    <a:pt x="398" y="2842"/>
                    <a:pt x="398" y="2745"/>
                  </a:cubicBezTo>
                  <a:cubicBezTo>
                    <a:pt x="394" y="1932"/>
                    <a:pt x="389" y="1120"/>
                    <a:pt x="386" y="308"/>
                  </a:cubicBezTo>
                  <a:cubicBezTo>
                    <a:pt x="386" y="246"/>
                    <a:pt x="384" y="182"/>
                    <a:pt x="363" y="124"/>
                  </a:cubicBezTo>
                  <a:cubicBezTo>
                    <a:pt x="342" y="65"/>
                    <a:pt x="294" y="12"/>
                    <a:pt x="233" y="2"/>
                  </a:cubicBezTo>
                  <a:cubicBezTo>
                    <a:pt x="228" y="1"/>
                    <a:pt x="223" y="0"/>
                    <a:pt x="218"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 name="Google Shape;203;p7"/>
            <p:cNvSpPr/>
            <p:nvPr/>
          </p:nvSpPr>
          <p:spPr>
            <a:xfrm>
              <a:off x="2134175" y="1307675"/>
              <a:ext cx="9950" cy="75950"/>
            </a:xfrm>
            <a:custGeom>
              <a:avLst/>
              <a:gdLst/>
              <a:ahLst/>
              <a:cxnLst/>
              <a:rect l="l" t="t" r="r" b="b"/>
              <a:pathLst>
                <a:path w="398" h="3038" extrusionOk="0">
                  <a:moveTo>
                    <a:pt x="217" y="0"/>
                  </a:moveTo>
                  <a:cubicBezTo>
                    <a:pt x="157" y="0"/>
                    <a:pt x="80" y="53"/>
                    <a:pt x="77" y="110"/>
                  </a:cubicBezTo>
                  <a:cubicBezTo>
                    <a:pt x="27" y="1053"/>
                    <a:pt x="2" y="1998"/>
                    <a:pt x="1" y="2942"/>
                  </a:cubicBezTo>
                  <a:cubicBezTo>
                    <a:pt x="73" y="2985"/>
                    <a:pt x="153" y="3038"/>
                    <a:pt x="227" y="3038"/>
                  </a:cubicBezTo>
                  <a:cubicBezTo>
                    <a:pt x="256" y="3038"/>
                    <a:pt x="283" y="3030"/>
                    <a:pt x="309" y="3012"/>
                  </a:cubicBezTo>
                  <a:cubicBezTo>
                    <a:pt x="390" y="2957"/>
                    <a:pt x="397" y="2842"/>
                    <a:pt x="397" y="2745"/>
                  </a:cubicBezTo>
                  <a:cubicBezTo>
                    <a:pt x="393" y="1932"/>
                    <a:pt x="389" y="1120"/>
                    <a:pt x="385" y="308"/>
                  </a:cubicBezTo>
                  <a:cubicBezTo>
                    <a:pt x="385" y="246"/>
                    <a:pt x="384" y="182"/>
                    <a:pt x="362" y="124"/>
                  </a:cubicBezTo>
                  <a:cubicBezTo>
                    <a:pt x="341" y="65"/>
                    <a:pt x="293" y="12"/>
                    <a:pt x="233" y="2"/>
                  </a:cubicBezTo>
                  <a:cubicBezTo>
                    <a:pt x="228" y="1"/>
                    <a:pt x="223"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 name="Google Shape;204;p7"/>
            <p:cNvSpPr/>
            <p:nvPr/>
          </p:nvSpPr>
          <p:spPr>
            <a:xfrm>
              <a:off x="2153525" y="1307675"/>
              <a:ext cx="9900" cy="75950"/>
            </a:xfrm>
            <a:custGeom>
              <a:avLst/>
              <a:gdLst/>
              <a:ahLst/>
              <a:cxnLst/>
              <a:rect l="l" t="t" r="r" b="b"/>
              <a:pathLst>
                <a:path w="396" h="3038" extrusionOk="0">
                  <a:moveTo>
                    <a:pt x="216" y="0"/>
                  </a:moveTo>
                  <a:cubicBezTo>
                    <a:pt x="157" y="0"/>
                    <a:pt x="80" y="53"/>
                    <a:pt x="76" y="110"/>
                  </a:cubicBezTo>
                  <a:cubicBezTo>
                    <a:pt x="27" y="1053"/>
                    <a:pt x="1" y="1998"/>
                    <a:pt x="0" y="2942"/>
                  </a:cubicBezTo>
                  <a:cubicBezTo>
                    <a:pt x="72" y="2985"/>
                    <a:pt x="152" y="3038"/>
                    <a:pt x="227" y="3038"/>
                  </a:cubicBezTo>
                  <a:cubicBezTo>
                    <a:pt x="255" y="3038"/>
                    <a:pt x="283" y="3030"/>
                    <a:pt x="309" y="3012"/>
                  </a:cubicBezTo>
                  <a:cubicBezTo>
                    <a:pt x="390" y="2957"/>
                    <a:pt x="396" y="2842"/>
                    <a:pt x="396" y="2745"/>
                  </a:cubicBezTo>
                  <a:cubicBezTo>
                    <a:pt x="393" y="1932"/>
                    <a:pt x="388" y="1120"/>
                    <a:pt x="384" y="308"/>
                  </a:cubicBezTo>
                  <a:cubicBezTo>
                    <a:pt x="384" y="246"/>
                    <a:pt x="383" y="182"/>
                    <a:pt x="362" y="124"/>
                  </a:cubicBezTo>
                  <a:cubicBezTo>
                    <a:pt x="341" y="65"/>
                    <a:pt x="293" y="12"/>
                    <a:pt x="231" y="2"/>
                  </a:cubicBezTo>
                  <a:cubicBezTo>
                    <a:pt x="226" y="1"/>
                    <a:pt x="221" y="0"/>
                    <a:pt x="216"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 name="Google Shape;205;p7"/>
            <p:cNvSpPr/>
            <p:nvPr/>
          </p:nvSpPr>
          <p:spPr>
            <a:xfrm>
              <a:off x="2172825" y="1307675"/>
              <a:ext cx="9950" cy="75950"/>
            </a:xfrm>
            <a:custGeom>
              <a:avLst/>
              <a:gdLst/>
              <a:ahLst/>
              <a:cxnLst/>
              <a:rect l="l" t="t" r="r" b="b"/>
              <a:pathLst>
                <a:path w="398" h="3038" extrusionOk="0">
                  <a:moveTo>
                    <a:pt x="218" y="0"/>
                  </a:moveTo>
                  <a:cubicBezTo>
                    <a:pt x="158" y="0"/>
                    <a:pt x="80" y="53"/>
                    <a:pt x="78" y="110"/>
                  </a:cubicBezTo>
                  <a:cubicBezTo>
                    <a:pt x="27" y="1053"/>
                    <a:pt x="3" y="1998"/>
                    <a:pt x="1" y="2942"/>
                  </a:cubicBezTo>
                  <a:cubicBezTo>
                    <a:pt x="73" y="2985"/>
                    <a:pt x="153" y="3038"/>
                    <a:pt x="228" y="3038"/>
                  </a:cubicBezTo>
                  <a:cubicBezTo>
                    <a:pt x="257" y="3038"/>
                    <a:pt x="284" y="3030"/>
                    <a:pt x="310" y="3012"/>
                  </a:cubicBezTo>
                  <a:cubicBezTo>
                    <a:pt x="391" y="2957"/>
                    <a:pt x="397" y="2842"/>
                    <a:pt x="397" y="2745"/>
                  </a:cubicBezTo>
                  <a:cubicBezTo>
                    <a:pt x="393" y="1932"/>
                    <a:pt x="390" y="1120"/>
                    <a:pt x="386" y="308"/>
                  </a:cubicBezTo>
                  <a:cubicBezTo>
                    <a:pt x="386" y="246"/>
                    <a:pt x="385" y="182"/>
                    <a:pt x="363" y="124"/>
                  </a:cubicBezTo>
                  <a:cubicBezTo>
                    <a:pt x="342" y="65"/>
                    <a:pt x="295" y="12"/>
                    <a:pt x="233" y="2"/>
                  </a:cubicBezTo>
                  <a:cubicBezTo>
                    <a:pt x="228" y="1"/>
                    <a:pt x="223" y="0"/>
                    <a:pt x="218"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 name="Google Shape;206;p7"/>
            <p:cNvSpPr/>
            <p:nvPr/>
          </p:nvSpPr>
          <p:spPr>
            <a:xfrm>
              <a:off x="2050025" y="1265775"/>
              <a:ext cx="142050" cy="37475"/>
            </a:xfrm>
            <a:custGeom>
              <a:avLst/>
              <a:gdLst/>
              <a:ahLst/>
              <a:cxnLst/>
              <a:rect l="l" t="t" r="r" b="b"/>
              <a:pathLst>
                <a:path w="5682" h="1499" extrusionOk="0">
                  <a:moveTo>
                    <a:pt x="2479" y="0"/>
                  </a:moveTo>
                  <a:cubicBezTo>
                    <a:pt x="2031" y="0"/>
                    <a:pt x="1582" y="6"/>
                    <a:pt x="1133" y="16"/>
                  </a:cubicBezTo>
                  <a:cubicBezTo>
                    <a:pt x="975" y="19"/>
                    <a:pt x="785" y="13"/>
                    <a:pt x="679" y="178"/>
                  </a:cubicBezTo>
                  <a:cubicBezTo>
                    <a:pt x="428" y="571"/>
                    <a:pt x="201" y="993"/>
                    <a:pt x="1" y="1438"/>
                  </a:cubicBezTo>
                  <a:cubicBezTo>
                    <a:pt x="1435" y="1479"/>
                    <a:pt x="2907" y="1499"/>
                    <a:pt x="4361" y="1499"/>
                  </a:cubicBezTo>
                  <a:cubicBezTo>
                    <a:pt x="4803" y="1499"/>
                    <a:pt x="5244" y="1497"/>
                    <a:pt x="5682" y="1493"/>
                  </a:cubicBezTo>
                  <a:cubicBezTo>
                    <a:pt x="5570" y="942"/>
                    <a:pt x="5314" y="473"/>
                    <a:pt x="5017" y="78"/>
                  </a:cubicBezTo>
                  <a:cubicBezTo>
                    <a:pt x="4172" y="21"/>
                    <a:pt x="3326" y="0"/>
                    <a:pt x="2479"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 name="Google Shape;207;p7"/>
            <p:cNvSpPr/>
            <p:nvPr/>
          </p:nvSpPr>
          <p:spPr>
            <a:xfrm>
              <a:off x="2044825" y="1296675"/>
              <a:ext cx="150100" cy="15850"/>
            </a:xfrm>
            <a:custGeom>
              <a:avLst/>
              <a:gdLst/>
              <a:ahLst/>
              <a:cxnLst/>
              <a:rect l="l" t="t" r="r" b="b"/>
              <a:pathLst>
                <a:path w="6004" h="634" extrusionOk="0">
                  <a:moveTo>
                    <a:pt x="3093" y="0"/>
                  </a:moveTo>
                  <a:cubicBezTo>
                    <a:pt x="2289" y="0"/>
                    <a:pt x="1379" y="22"/>
                    <a:pt x="143" y="57"/>
                  </a:cubicBezTo>
                  <a:cubicBezTo>
                    <a:pt x="98" y="59"/>
                    <a:pt x="56" y="107"/>
                    <a:pt x="48" y="170"/>
                  </a:cubicBezTo>
                  <a:lnTo>
                    <a:pt x="5" y="584"/>
                  </a:lnTo>
                  <a:cubicBezTo>
                    <a:pt x="0" y="625"/>
                    <a:pt x="54" y="633"/>
                    <a:pt x="99" y="633"/>
                  </a:cubicBezTo>
                  <a:cubicBezTo>
                    <a:pt x="114" y="633"/>
                    <a:pt x="127" y="632"/>
                    <a:pt x="138" y="632"/>
                  </a:cubicBezTo>
                  <a:cubicBezTo>
                    <a:pt x="196" y="627"/>
                    <a:pt x="259" y="626"/>
                    <a:pt x="323" y="626"/>
                  </a:cubicBezTo>
                  <a:cubicBezTo>
                    <a:pt x="462" y="626"/>
                    <a:pt x="607" y="633"/>
                    <a:pt x="735" y="633"/>
                  </a:cubicBezTo>
                  <a:cubicBezTo>
                    <a:pt x="2489" y="627"/>
                    <a:pt x="4219" y="612"/>
                    <a:pt x="5974" y="606"/>
                  </a:cubicBezTo>
                  <a:cubicBezTo>
                    <a:pt x="5996" y="479"/>
                    <a:pt x="6003" y="301"/>
                    <a:pt x="5996" y="171"/>
                  </a:cubicBezTo>
                  <a:cubicBezTo>
                    <a:pt x="5975" y="154"/>
                    <a:pt x="5947" y="117"/>
                    <a:pt x="5921" y="114"/>
                  </a:cubicBezTo>
                  <a:cubicBezTo>
                    <a:pt x="4874" y="32"/>
                    <a:pt x="4060" y="0"/>
                    <a:pt x="3093"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 name="Google Shape;208;p7"/>
            <p:cNvSpPr/>
            <p:nvPr/>
          </p:nvSpPr>
          <p:spPr>
            <a:xfrm>
              <a:off x="2056525" y="1296350"/>
              <a:ext cx="127925" cy="3550"/>
            </a:xfrm>
            <a:custGeom>
              <a:avLst/>
              <a:gdLst/>
              <a:ahLst/>
              <a:cxnLst/>
              <a:rect l="l" t="t" r="r" b="b"/>
              <a:pathLst>
                <a:path w="5117" h="142" extrusionOk="0">
                  <a:moveTo>
                    <a:pt x="2465" y="0"/>
                  </a:moveTo>
                  <a:cubicBezTo>
                    <a:pt x="2063" y="0"/>
                    <a:pt x="1659" y="10"/>
                    <a:pt x="1256" y="15"/>
                  </a:cubicBezTo>
                  <a:cubicBezTo>
                    <a:pt x="842" y="21"/>
                    <a:pt x="429" y="9"/>
                    <a:pt x="19" y="74"/>
                  </a:cubicBezTo>
                  <a:cubicBezTo>
                    <a:pt x="1" y="76"/>
                    <a:pt x="6" y="102"/>
                    <a:pt x="23" y="102"/>
                  </a:cubicBezTo>
                  <a:cubicBezTo>
                    <a:pt x="108" y="107"/>
                    <a:pt x="194" y="109"/>
                    <a:pt x="279" y="109"/>
                  </a:cubicBezTo>
                  <a:cubicBezTo>
                    <a:pt x="616" y="109"/>
                    <a:pt x="953" y="78"/>
                    <a:pt x="1291" y="68"/>
                  </a:cubicBezTo>
                  <a:cubicBezTo>
                    <a:pt x="1524" y="62"/>
                    <a:pt x="1757" y="60"/>
                    <a:pt x="1991" y="60"/>
                  </a:cubicBezTo>
                  <a:cubicBezTo>
                    <a:pt x="2181" y="60"/>
                    <a:pt x="2370" y="61"/>
                    <a:pt x="2560" y="63"/>
                  </a:cubicBezTo>
                  <a:cubicBezTo>
                    <a:pt x="3406" y="73"/>
                    <a:pt x="4251" y="101"/>
                    <a:pt x="5096" y="142"/>
                  </a:cubicBezTo>
                  <a:cubicBezTo>
                    <a:pt x="5116" y="142"/>
                    <a:pt x="5116" y="112"/>
                    <a:pt x="5097" y="111"/>
                  </a:cubicBezTo>
                  <a:cubicBezTo>
                    <a:pt x="4243" y="38"/>
                    <a:pt x="3383" y="4"/>
                    <a:pt x="2525" y="1"/>
                  </a:cubicBezTo>
                  <a:cubicBezTo>
                    <a:pt x="2505" y="1"/>
                    <a:pt x="2485" y="0"/>
                    <a:pt x="2465"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 name="Google Shape;209;p7"/>
            <p:cNvSpPr/>
            <p:nvPr/>
          </p:nvSpPr>
          <p:spPr>
            <a:xfrm>
              <a:off x="2073075" y="1270150"/>
              <a:ext cx="12275" cy="27750"/>
            </a:xfrm>
            <a:custGeom>
              <a:avLst/>
              <a:gdLst/>
              <a:ahLst/>
              <a:cxnLst/>
              <a:rect l="l" t="t" r="r" b="b"/>
              <a:pathLst>
                <a:path w="491" h="1110" extrusionOk="0">
                  <a:moveTo>
                    <a:pt x="22" y="0"/>
                  </a:moveTo>
                  <a:cubicBezTo>
                    <a:pt x="12" y="0"/>
                    <a:pt x="1" y="10"/>
                    <a:pt x="5" y="22"/>
                  </a:cubicBezTo>
                  <a:lnTo>
                    <a:pt x="228" y="580"/>
                  </a:lnTo>
                  <a:cubicBezTo>
                    <a:pt x="265" y="671"/>
                    <a:pt x="301" y="761"/>
                    <a:pt x="338" y="852"/>
                  </a:cubicBezTo>
                  <a:lnTo>
                    <a:pt x="392" y="989"/>
                  </a:lnTo>
                  <a:cubicBezTo>
                    <a:pt x="408" y="1029"/>
                    <a:pt x="418" y="1075"/>
                    <a:pt x="451" y="1104"/>
                  </a:cubicBezTo>
                  <a:cubicBezTo>
                    <a:pt x="455" y="1107"/>
                    <a:pt x="461" y="1109"/>
                    <a:pt x="466" y="1109"/>
                  </a:cubicBezTo>
                  <a:cubicBezTo>
                    <a:pt x="477" y="1109"/>
                    <a:pt x="487" y="1101"/>
                    <a:pt x="488" y="1088"/>
                  </a:cubicBezTo>
                  <a:cubicBezTo>
                    <a:pt x="491" y="1046"/>
                    <a:pt x="467" y="1011"/>
                    <a:pt x="452" y="974"/>
                  </a:cubicBezTo>
                  <a:cubicBezTo>
                    <a:pt x="433" y="930"/>
                    <a:pt x="414" y="884"/>
                    <a:pt x="393" y="840"/>
                  </a:cubicBezTo>
                  <a:cubicBezTo>
                    <a:pt x="354" y="746"/>
                    <a:pt x="313" y="653"/>
                    <a:pt x="273" y="559"/>
                  </a:cubicBezTo>
                  <a:cubicBezTo>
                    <a:pt x="194" y="377"/>
                    <a:pt x="115" y="192"/>
                    <a:pt x="36" y="9"/>
                  </a:cubicBezTo>
                  <a:cubicBezTo>
                    <a:pt x="33" y="3"/>
                    <a:pt x="28" y="0"/>
                    <a:pt x="22"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10" name="Google Shape;210;p7"/>
          <p:cNvGrpSpPr/>
          <p:nvPr/>
        </p:nvGrpSpPr>
        <p:grpSpPr>
          <a:xfrm>
            <a:off x="8566314" y="3724222"/>
            <a:ext cx="375743" cy="784724"/>
            <a:chOff x="2481135" y="1176223"/>
            <a:chExt cx="272495" cy="569094"/>
          </a:xfrm>
        </p:grpSpPr>
        <p:sp>
          <p:nvSpPr>
            <p:cNvPr id="211" name="Google Shape;211;p7"/>
            <p:cNvSpPr/>
            <p:nvPr/>
          </p:nvSpPr>
          <p:spPr>
            <a:xfrm>
              <a:off x="2481135" y="1176223"/>
              <a:ext cx="153017" cy="569094"/>
            </a:xfrm>
            <a:custGeom>
              <a:avLst/>
              <a:gdLst/>
              <a:ahLst/>
              <a:cxnLst/>
              <a:rect l="l" t="t" r="r" b="b"/>
              <a:pathLst>
                <a:path w="3016" h="11217" extrusionOk="0">
                  <a:moveTo>
                    <a:pt x="1855" y="1"/>
                  </a:moveTo>
                  <a:cubicBezTo>
                    <a:pt x="1853" y="1"/>
                    <a:pt x="1850" y="1"/>
                    <a:pt x="1848" y="1"/>
                  </a:cubicBezTo>
                  <a:cubicBezTo>
                    <a:pt x="1768" y="5"/>
                    <a:pt x="1661" y="77"/>
                    <a:pt x="1631" y="153"/>
                  </a:cubicBezTo>
                  <a:cubicBezTo>
                    <a:pt x="641" y="2626"/>
                    <a:pt x="68" y="5274"/>
                    <a:pt x="12" y="7938"/>
                  </a:cubicBezTo>
                  <a:cubicBezTo>
                    <a:pt x="1" y="8492"/>
                    <a:pt x="12" y="9050"/>
                    <a:pt x="133" y="9591"/>
                  </a:cubicBezTo>
                  <a:cubicBezTo>
                    <a:pt x="254" y="10133"/>
                    <a:pt x="490" y="10658"/>
                    <a:pt x="879" y="11053"/>
                  </a:cubicBezTo>
                  <a:cubicBezTo>
                    <a:pt x="993" y="11168"/>
                    <a:pt x="1144" y="11216"/>
                    <a:pt x="1312" y="11216"/>
                  </a:cubicBezTo>
                  <a:cubicBezTo>
                    <a:pt x="1727" y="11216"/>
                    <a:pt x="2236" y="10917"/>
                    <a:pt x="2478" y="10598"/>
                  </a:cubicBezTo>
                  <a:cubicBezTo>
                    <a:pt x="2821" y="10151"/>
                    <a:pt x="2922" y="9567"/>
                    <a:pt x="2959" y="9005"/>
                  </a:cubicBezTo>
                  <a:cubicBezTo>
                    <a:pt x="3015" y="8140"/>
                    <a:pt x="2945" y="7273"/>
                    <a:pt x="2876" y="6408"/>
                  </a:cubicBezTo>
                  <a:cubicBezTo>
                    <a:pt x="2707" y="4302"/>
                    <a:pt x="2733" y="2123"/>
                    <a:pt x="2036" y="127"/>
                  </a:cubicBezTo>
                  <a:cubicBezTo>
                    <a:pt x="2010" y="54"/>
                    <a:pt x="1934" y="1"/>
                    <a:pt x="1855" y="1"/>
                  </a:cubicBezTo>
                  <a:close/>
                </a:path>
              </a:pathLst>
            </a:custGeom>
            <a:solidFill>
              <a:srgbClr val="ACB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 name="Google Shape;212;p7"/>
            <p:cNvSpPr/>
            <p:nvPr/>
          </p:nvSpPr>
          <p:spPr>
            <a:xfrm>
              <a:off x="2644702" y="1405491"/>
              <a:ext cx="108928" cy="318311"/>
            </a:xfrm>
            <a:custGeom>
              <a:avLst/>
              <a:gdLst/>
              <a:ahLst/>
              <a:cxnLst/>
              <a:rect l="l" t="t" r="r" b="b"/>
              <a:pathLst>
                <a:path w="2147" h="6274" extrusionOk="0">
                  <a:moveTo>
                    <a:pt x="1077" y="0"/>
                  </a:moveTo>
                  <a:cubicBezTo>
                    <a:pt x="993" y="0"/>
                    <a:pt x="890" y="44"/>
                    <a:pt x="872" y="115"/>
                  </a:cubicBezTo>
                  <a:cubicBezTo>
                    <a:pt x="438" y="1764"/>
                    <a:pt x="0" y="3444"/>
                    <a:pt x="66" y="5147"/>
                  </a:cubicBezTo>
                  <a:cubicBezTo>
                    <a:pt x="76" y="5395"/>
                    <a:pt x="98" y="5650"/>
                    <a:pt x="217" y="5867"/>
                  </a:cubicBezTo>
                  <a:cubicBezTo>
                    <a:pt x="325" y="6067"/>
                    <a:pt x="534" y="6227"/>
                    <a:pt x="758" y="6227"/>
                  </a:cubicBezTo>
                  <a:cubicBezTo>
                    <a:pt x="778" y="6227"/>
                    <a:pt x="798" y="6225"/>
                    <a:pt x="818" y="6223"/>
                  </a:cubicBezTo>
                  <a:cubicBezTo>
                    <a:pt x="898" y="6258"/>
                    <a:pt x="988" y="6274"/>
                    <a:pt x="1082" y="6274"/>
                  </a:cubicBezTo>
                  <a:cubicBezTo>
                    <a:pt x="1434" y="6274"/>
                    <a:pt x="1840" y="6047"/>
                    <a:pt x="1975" y="5747"/>
                  </a:cubicBezTo>
                  <a:cubicBezTo>
                    <a:pt x="2146" y="5370"/>
                    <a:pt x="2109" y="4932"/>
                    <a:pt x="2069" y="4519"/>
                  </a:cubicBezTo>
                  <a:cubicBezTo>
                    <a:pt x="1923" y="3066"/>
                    <a:pt x="1613" y="1620"/>
                    <a:pt x="1301" y="192"/>
                  </a:cubicBezTo>
                  <a:cubicBezTo>
                    <a:pt x="1282" y="105"/>
                    <a:pt x="1212" y="31"/>
                    <a:pt x="1127" y="7"/>
                  </a:cubicBezTo>
                  <a:cubicBezTo>
                    <a:pt x="1112" y="2"/>
                    <a:pt x="1095" y="0"/>
                    <a:pt x="1077" y="0"/>
                  </a:cubicBezTo>
                  <a:close/>
                </a:path>
              </a:pathLst>
            </a:custGeom>
            <a:solidFill>
              <a:srgbClr val="ACB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13" name="Google Shape;213;p7"/>
          <p:cNvSpPr/>
          <p:nvPr/>
        </p:nvSpPr>
        <p:spPr>
          <a:xfrm>
            <a:off x="0" y="4457700"/>
            <a:ext cx="9163200" cy="695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14" name="Google Shape;214;p7"/>
          <p:cNvGrpSpPr/>
          <p:nvPr/>
        </p:nvGrpSpPr>
        <p:grpSpPr>
          <a:xfrm>
            <a:off x="431737" y="3845011"/>
            <a:ext cx="1904054" cy="1308101"/>
            <a:chOff x="151837" y="1574012"/>
            <a:chExt cx="1136206" cy="780536"/>
          </a:xfrm>
        </p:grpSpPr>
        <p:sp>
          <p:nvSpPr>
            <p:cNvPr id="215" name="Google Shape;215;p7"/>
            <p:cNvSpPr/>
            <p:nvPr/>
          </p:nvSpPr>
          <p:spPr>
            <a:xfrm>
              <a:off x="151837" y="1574012"/>
              <a:ext cx="1136206" cy="780536"/>
            </a:xfrm>
            <a:custGeom>
              <a:avLst/>
              <a:gdLst/>
              <a:ahLst/>
              <a:cxnLst/>
              <a:rect l="l" t="t" r="r" b="b"/>
              <a:pathLst>
                <a:path w="25221" h="17326" extrusionOk="0">
                  <a:moveTo>
                    <a:pt x="17324" y="1"/>
                  </a:moveTo>
                  <a:cubicBezTo>
                    <a:pt x="17217" y="1"/>
                    <a:pt x="17090" y="21"/>
                    <a:pt x="16937" y="67"/>
                  </a:cubicBezTo>
                  <a:cubicBezTo>
                    <a:pt x="15811" y="407"/>
                    <a:pt x="15744" y="1389"/>
                    <a:pt x="15744" y="1389"/>
                  </a:cubicBezTo>
                  <a:cubicBezTo>
                    <a:pt x="15744" y="1389"/>
                    <a:pt x="15440" y="906"/>
                    <a:pt x="14858" y="906"/>
                  </a:cubicBezTo>
                  <a:cubicBezTo>
                    <a:pt x="14695" y="906"/>
                    <a:pt x="14511" y="944"/>
                    <a:pt x="14306" y="1040"/>
                  </a:cubicBezTo>
                  <a:cubicBezTo>
                    <a:pt x="13367" y="1478"/>
                    <a:pt x="13488" y="2313"/>
                    <a:pt x="13488" y="2313"/>
                  </a:cubicBezTo>
                  <a:cubicBezTo>
                    <a:pt x="13488" y="2313"/>
                    <a:pt x="13409" y="1997"/>
                    <a:pt x="12925" y="1997"/>
                  </a:cubicBezTo>
                  <a:cubicBezTo>
                    <a:pt x="12806" y="1997"/>
                    <a:pt x="12662" y="2016"/>
                    <a:pt x="12488" y="2064"/>
                  </a:cubicBezTo>
                  <a:cubicBezTo>
                    <a:pt x="11612" y="2307"/>
                    <a:pt x="11482" y="3141"/>
                    <a:pt x="11482" y="3141"/>
                  </a:cubicBezTo>
                  <a:cubicBezTo>
                    <a:pt x="11482" y="3141"/>
                    <a:pt x="11264" y="2409"/>
                    <a:pt x="10598" y="2409"/>
                  </a:cubicBezTo>
                  <a:cubicBezTo>
                    <a:pt x="10472" y="2409"/>
                    <a:pt x="10331" y="2435"/>
                    <a:pt x="10172" y="2496"/>
                  </a:cubicBezTo>
                  <a:cubicBezTo>
                    <a:pt x="9420" y="2788"/>
                    <a:pt x="8911" y="4103"/>
                    <a:pt x="8703" y="4743"/>
                  </a:cubicBezTo>
                  <a:lnTo>
                    <a:pt x="8703" y="4743"/>
                  </a:lnTo>
                  <a:cubicBezTo>
                    <a:pt x="8735" y="4491"/>
                    <a:pt x="8664" y="4190"/>
                    <a:pt x="8164" y="4160"/>
                  </a:cubicBezTo>
                  <a:cubicBezTo>
                    <a:pt x="8146" y="4159"/>
                    <a:pt x="8127" y="4158"/>
                    <a:pt x="8109" y="4158"/>
                  </a:cubicBezTo>
                  <a:cubicBezTo>
                    <a:pt x="7273" y="4158"/>
                    <a:pt x="6908" y="5333"/>
                    <a:pt x="6908" y="5333"/>
                  </a:cubicBezTo>
                  <a:cubicBezTo>
                    <a:pt x="6908" y="5333"/>
                    <a:pt x="6818" y="4573"/>
                    <a:pt x="6238" y="4573"/>
                  </a:cubicBezTo>
                  <a:cubicBezTo>
                    <a:pt x="6143" y="4573"/>
                    <a:pt x="6034" y="4594"/>
                    <a:pt x="5910" y="4641"/>
                  </a:cubicBezTo>
                  <a:cubicBezTo>
                    <a:pt x="5033" y="4982"/>
                    <a:pt x="5527" y="6703"/>
                    <a:pt x="5527" y="6703"/>
                  </a:cubicBezTo>
                  <a:cubicBezTo>
                    <a:pt x="5527" y="6703"/>
                    <a:pt x="4870" y="5983"/>
                    <a:pt x="4282" y="5983"/>
                  </a:cubicBezTo>
                  <a:cubicBezTo>
                    <a:pt x="4217" y="5983"/>
                    <a:pt x="4153" y="5991"/>
                    <a:pt x="4091" y="6011"/>
                  </a:cubicBezTo>
                  <a:cubicBezTo>
                    <a:pt x="3465" y="6205"/>
                    <a:pt x="3648" y="7335"/>
                    <a:pt x="3648" y="7335"/>
                  </a:cubicBezTo>
                  <a:cubicBezTo>
                    <a:pt x="3648" y="7335"/>
                    <a:pt x="3550" y="7323"/>
                    <a:pt x="3396" y="7323"/>
                  </a:cubicBezTo>
                  <a:cubicBezTo>
                    <a:pt x="3001" y="7323"/>
                    <a:pt x="2239" y="7402"/>
                    <a:pt x="1831" y="7966"/>
                  </a:cubicBezTo>
                  <a:cubicBezTo>
                    <a:pt x="1265" y="8750"/>
                    <a:pt x="1888" y="9391"/>
                    <a:pt x="1888" y="9391"/>
                  </a:cubicBezTo>
                  <a:cubicBezTo>
                    <a:pt x="1888" y="9391"/>
                    <a:pt x="1012" y="9536"/>
                    <a:pt x="822" y="10075"/>
                  </a:cubicBezTo>
                  <a:cubicBezTo>
                    <a:pt x="633" y="10616"/>
                    <a:pt x="1320" y="10814"/>
                    <a:pt x="1320" y="10814"/>
                  </a:cubicBezTo>
                  <a:cubicBezTo>
                    <a:pt x="1320" y="10814"/>
                    <a:pt x="7" y="11006"/>
                    <a:pt x="2" y="11841"/>
                  </a:cubicBezTo>
                  <a:cubicBezTo>
                    <a:pt x="0" y="12677"/>
                    <a:pt x="1376" y="12780"/>
                    <a:pt x="1376" y="12780"/>
                  </a:cubicBezTo>
                  <a:cubicBezTo>
                    <a:pt x="1376" y="12780"/>
                    <a:pt x="185" y="13415"/>
                    <a:pt x="245" y="14102"/>
                  </a:cubicBezTo>
                  <a:cubicBezTo>
                    <a:pt x="291" y="14643"/>
                    <a:pt x="1074" y="14701"/>
                    <a:pt x="1408" y="14701"/>
                  </a:cubicBezTo>
                  <a:cubicBezTo>
                    <a:pt x="1499" y="14701"/>
                    <a:pt x="1556" y="14696"/>
                    <a:pt x="1556" y="14696"/>
                  </a:cubicBezTo>
                  <a:lnTo>
                    <a:pt x="1556" y="14696"/>
                  </a:lnTo>
                  <a:cubicBezTo>
                    <a:pt x="1556" y="14696"/>
                    <a:pt x="741" y="15038"/>
                    <a:pt x="802" y="15577"/>
                  </a:cubicBezTo>
                  <a:cubicBezTo>
                    <a:pt x="862" y="16118"/>
                    <a:pt x="2114" y="16368"/>
                    <a:pt x="2114" y="16368"/>
                  </a:cubicBezTo>
                  <a:cubicBezTo>
                    <a:pt x="2114" y="16368"/>
                    <a:pt x="1472" y="16938"/>
                    <a:pt x="1735" y="17251"/>
                  </a:cubicBezTo>
                  <a:cubicBezTo>
                    <a:pt x="4986" y="17265"/>
                    <a:pt x="20059" y="17325"/>
                    <a:pt x="20059" y="17325"/>
                  </a:cubicBezTo>
                  <a:cubicBezTo>
                    <a:pt x="20085" y="17325"/>
                    <a:pt x="20110" y="17325"/>
                    <a:pt x="20135" y="17325"/>
                  </a:cubicBezTo>
                  <a:cubicBezTo>
                    <a:pt x="24231" y="17325"/>
                    <a:pt x="22785" y="16058"/>
                    <a:pt x="22785" y="16058"/>
                  </a:cubicBezTo>
                  <a:cubicBezTo>
                    <a:pt x="22785" y="16058"/>
                    <a:pt x="23943" y="15768"/>
                    <a:pt x="23883" y="15080"/>
                  </a:cubicBezTo>
                  <a:cubicBezTo>
                    <a:pt x="23851" y="14707"/>
                    <a:pt x="23598" y="14622"/>
                    <a:pt x="23372" y="14622"/>
                  </a:cubicBezTo>
                  <a:cubicBezTo>
                    <a:pt x="23181" y="14622"/>
                    <a:pt x="23011" y="14683"/>
                    <a:pt x="23011" y="14683"/>
                  </a:cubicBezTo>
                  <a:cubicBezTo>
                    <a:pt x="23011" y="14683"/>
                    <a:pt x="23827" y="13850"/>
                    <a:pt x="23014" y="13504"/>
                  </a:cubicBezTo>
                  <a:cubicBezTo>
                    <a:pt x="22376" y="13232"/>
                    <a:pt x="21970" y="13203"/>
                    <a:pt x="21825" y="13203"/>
                  </a:cubicBezTo>
                  <a:cubicBezTo>
                    <a:pt x="21785" y="13203"/>
                    <a:pt x="21765" y="13205"/>
                    <a:pt x="21765" y="13205"/>
                  </a:cubicBezTo>
                  <a:cubicBezTo>
                    <a:pt x="21765" y="13205"/>
                    <a:pt x="24521" y="11938"/>
                    <a:pt x="24525" y="10955"/>
                  </a:cubicBezTo>
                  <a:cubicBezTo>
                    <a:pt x="24529" y="9972"/>
                    <a:pt x="24030" y="9627"/>
                    <a:pt x="24030" y="9627"/>
                  </a:cubicBezTo>
                  <a:cubicBezTo>
                    <a:pt x="24030" y="9627"/>
                    <a:pt x="25221" y="8895"/>
                    <a:pt x="24661" y="8107"/>
                  </a:cubicBezTo>
                  <a:cubicBezTo>
                    <a:pt x="24101" y="7319"/>
                    <a:pt x="23038" y="7265"/>
                    <a:pt x="23038" y="7265"/>
                  </a:cubicBezTo>
                  <a:cubicBezTo>
                    <a:pt x="23038" y="7265"/>
                    <a:pt x="23915" y="6827"/>
                    <a:pt x="23604" y="6236"/>
                  </a:cubicBezTo>
                  <a:cubicBezTo>
                    <a:pt x="23447" y="5939"/>
                    <a:pt x="23211" y="5865"/>
                    <a:pt x="23015" y="5865"/>
                  </a:cubicBezTo>
                  <a:cubicBezTo>
                    <a:pt x="22822" y="5865"/>
                    <a:pt x="22668" y="5937"/>
                    <a:pt x="22668" y="5937"/>
                  </a:cubicBezTo>
                  <a:cubicBezTo>
                    <a:pt x="22668" y="5937"/>
                    <a:pt x="23734" y="5400"/>
                    <a:pt x="23174" y="4613"/>
                  </a:cubicBezTo>
                  <a:cubicBezTo>
                    <a:pt x="22796" y="4082"/>
                    <a:pt x="22133" y="3995"/>
                    <a:pt x="21741" y="3995"/>
                  </a:cubicBezTo>
                  <a:cubicBezTo>
                    <a:pt x="21552" y="3995"/>
                    <a:pt x="21425" y="4015"/>
                    <a:pt x="21425" y="4015"/>
                  </a:cubicBezTo>
                  <a:cubicBezTo>
                    <a:pt x="21425" y="4015"/>
                    <a:pt x="22428" y="3528"/>
                    <a:pt x="21429" y="2985"/>
                  </a:cubicBezTo>
                  <a:cubicBezTo>
                    <a:pt x="20686" y="2579"/>
                    <a:pt x="19942" y="2527"/>
                    <a:pt x="19609" y="2527"/>
                  </a:cubicBezTo>
                  <a:cubicBezTo>
                    <a:pt x="19494" y="2527"/>
                    <a:pt x="19429" y="2533"/>
                    <a:pt x="19429" y="2533"/>
                  </a:cubicBezTo>
                  <a:cubicBezTo>
                    <a:pt x="19429" y="2533"/>
                    <a:pt x="20874" y="721"/>
                    <a:pt x="19750" y="324"/>
                  </a:cubicBezTo>
                  <a:cubicBezTo>
                    <a:pt x="19543" y="251"/>
                    <a:pt x="19347" y="221"/>
                    <a:pt x="19164" y="221"/>
                  </a:cubicBezTo>
                  <a:cubicBezTo>
                    <a:pt x="18353" y="221"/>
                    <a:pt x="17810" y="808"/>
                    <a:pt x="17810" y="808"/>
                  </a:cubicBezTo>
                  <a:cubicBezTo>
                    <a:pt x="17810" y="808"/>
                    <a:pt x="17999" y="1"/>
                    <a:pt x="173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 name="Google Shape;216;p7"/>
            <p:cNvSpPr/>
            <p:nvPr/>
          </p:nvSpPr>
          <p:spPr>
            <a:xfrm>
              <a:off x="180128" y="1763673"/>
              <a:ext cx="617816" cy="525193"/>
            </a:xfrm>
            <a:custGeom>
              <a:avLst/>
              <a:gdLst/>
              <a:ahLst/>
              <a:cxnLst/>
              <a:rect l="l" t="t" r="r" b="b"/>
              <a:pathLst>
                <a:path w="13714" h="11658" extrusionOk="0">
                  <a:moveTo>
                    <a:pt x="7193" y="0"/>
                  </a:moveTo>
                  <a:cubicBezTo>
                    <a:pt x="6562" y="225"/>
                    <a:pt x="6282" y="1125"/>
                    <a:pt x="6282" y="1125"/>
                  </a:cubicBezTo>
                  <a:cubicBezTo>
                    <a:pt x="6282" y="1125"/>
                    <a:pt x="6193" y="364"/>
                    <a:pt x="5612" y="364"/>
                  </a:cubicBezTo>
                  <a:cubicBezTo>
                    <a:pt x="5516" y="364"/>
                    <a:pt x="5407" y="385"/>
                    <a:pt x="5283" y="433"/>
                  </a:cubicBezTo>
                  <a:cubicBezTo>
                    <a:pt x="4406" y="773"/>
                    <a:pt x="4901" y="2495"/>
                    <a:pt x="4901" y="2495"/>
                  </a:cubicBezTo>
                  <a:cubicBezTo>
                    <a:pt x="4901" y="2495"/>
                    <a:pt x="4242" y="1774"/>
                    <a:pt x="3654" y="1774"/>
                  </a:cubicBezTo>
                  <a:cubicBezTo>
                    <a:pt x="3589" y="1774"/>
                    <a:pt x="3526" y="1783"/>
                    <a:pt x="3464" y="1802"/>
                  </a:cubicBezTo>
                  <a:cubicBezTo>
                    <a:pt x="2838" y="1996"/>
                    <a:pt x="3021" y="3126"/>
                    <a:pt x="3021" y="3126"/>
                  </a:cubicBezTo>
                  <a:cubicBezTo>
                    <a:pt x="3021" y="3126"/>
                    <a:pt x="2926" y="3114"/>
                    <a:pt x="2776" y="3114"/>
                  </a:cubicBezTo>
                  <a:cubicBezTo>
                    <a:pt x="2491" y="3114"/>
                    <a:pt x="2008" y="3155"/>
                    <a:pt x="1608" y="3394"/>
                  </a:cubicBezTo>
                  <a:cubicBezTo>
                    <a:pt x="1818" y="4122"/>
                    <a:pt x="1945" y="4860"/>
                    <a:pt x="1916" y="5605"/>
                  </a:cubicBezTo>
                  <a:cubicBezTo>
                    <a:pt x="1850" y="7283"/>
                    <a:pt x="1001" y="8858"/>
                    <a:pt x="0" y="10358"/>
                  </a:cubicBezTo>
                  <a:cubicBezTo>
                    <a:pt x="276" y="10477"/>
                    <a:pt x="630" y="10494"/>
                    <a:pt x="811" y="10494"/>
                  </a:cubicBezTo>
                  <a:cubicBezTo>
                    <a:pt x="883" y="10494"/>
                    <a:pt x="928" y="10492"/>
                    <a:pt x="928" y="10492"/>
                  </a:cubicBezTo>
                  <a:lnTo>
                    <a:pt x="928" y="10492"/>
                  </a:lnTo>
                  <a:cubicBezTo>
                    <a:pt x="928" y="10492"/>
                    <a:pt x="161" y="10814"/>
                    <a:pt x="173" y="11327"/>
                  </a:cubicBezTo>
                  <a:cubicBezTo>
                    <a:pt x="912" y="11352"/>
                    <a:pt x="1682" y="11585"/>
                    <a:pt x="2436" y="11643"/>
                  </a:cubicBezTo>
                  <a:cubicBezTo>
                    <a:pt x="2566" y="11653"/>
                    <a:pt x="2695" y="11657"/>
                    <a:pt x="2824" y="11657"/>
                  </a:cubicBezTo>
                  <a:cubicBezTo>
                    <a:pt x="4151" y="11657"/>
                    <a:pt x="5417" y="11148"/>
                    <a:pt x="6603" y="10653"/>
                  </a:cubicBezTo>
                  <a:cubicBezTo>
                    <a:pt x="8237" y="9971"/>
                    <a:pt x="9872" y="9288"/>
                    <a:pt x="11506" y="8606"/>
                  </a:cubicBezTo>
                  <a:cubicBezTo>
                    <a:pt x="11170" y="7748"/>
                    <a:pt x="11026" y="6815"/>
                    <a:pt x="11361" y="5959"/>
                  </a:cubicBezTo>
                  <a:cubicBezTo>
                    <a:pt x="11697" y="5102"/>
                    <a:pt x="12588" y="4344"/>
                    <a:pt x="13714" y="4200"/>
                  </a:cubicBezTo>
                  <a:cubicBezTo>
                    <a:pt x="13709" y="4100"/>
                    <a:pt x="13704" y="4000"/>
                    <a:pt x="13699" y="3899"/>
                  </a:cubicBezTo>
                  <a:cubicBezTo>
                    <a:pt x="12858" y="4017"/>
                    <a:pt x="11949" y="4172"/>
                    <a:pt x="11400" y="4686"/>
                  </a:cubicBezTo>
                  <a:cubicBezTo>
                    <a:pt x="11237" y="4839"/>
                    <a:pt x="11112" y="5018"/>
                    <a:pt x="10930" y="5156"/>
                  </a:cubicBezTo>
                  <a:cubicBezTo>
                    <a:pt x="10642" y="5374"/>
                    <a:pt x="10261" y="5459"/>
                    <a:pt x="9860" y="5459"/>
                  </a:cubicBezTo>
                  <a:cubicBezTo>
                    <a:pt x="9457" y="5459"/>
                    <a:pt x="9034" y="5373"/>
                    <a:pt x="8662" y="5251"/>
                  </a:cubicBezTo>
                  <a:cubicBezTo>
                    <a:pt x="8091" y="5064"/>
                    <a:pt x="7532" y="4790"/>
                    <a:pt x="7241" y="4362"/>
                  </a:cubicBezTo>
                  <a:cubicBezTo>
                    <a:pt x="7099" y="4152"/>
                    <a:pt x="7028" y="3919"/>
                    <a:pt x="6972" y="3686"/>
                  </a:cubicBezTo>
                  <a:cubicBezTo>
                    <a:pt x="6677" y="2465"/>
                    <a:pt x="6769" y="1196"/>
                    <a:pt x="7193"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 name="Google Shape;217;p7"/>
            <p:cNvSpPr/>
            <p:nvPr/>
          </p:nvSpPr>
          <p:spPr>
            <a:xfrm>
              <a:off x="151837" y="1761195"/>
              <a:ext cx="1136206" cy="593083"/>
            </a:xfrm>
            <a:custGeom>
              <a:avLst/>
              <a:gdLst/>
              <a:ahLst/>
              <a:cxnLst/>
              <a:rect l="l" t="t" r="r" b="b"/>
              <a:pathLst>
                <a:path w="25221" h="13165" extrusionOk="0">
                  <a:moveTo>
                    <a:pt x="22603" y="1"/>
                  </a:moveTo>
                  <a:lnTo>
                    <a:pt x="22603" y="1"/>
                  </a:lnTo>
                  <a:cubicBezTo>
                    <a:pt x="22769" y="87"/>
                    <a:pt x="23125" y="329"/>
                    <a:pt x="22924" y="738"/>
                  </a:cubicBezTo>
                  <a:cubicBezTo>
                    <a:pt x="22666" y="1260"/>
                    <a:pt x="21775" y="1334"/>
                    <a:pt x="21775" y="1334"/>
                  </a:cubicBezTo>
                  <a:cubicBezTo>
                    <a:pt x="21775" y="1334"/>
                    <a:pt x="22313" y="2020"/>
                    <a:pt x="21649" y="2756"/>
                  </a:cubicBezTo>
                  <a:cubicBezTo>
                    <a:pt x="21253" y="3193"/>
                    <a:pt x="20660" y="3282"/>
                    <a:pt x="20244" y="3282"/>
                  </a:cubicBezTo>
                  <a:cubicBezTo>
                    <a:pt x="19961" y="3282"/>
                    <a:pt x="19761" y="3241"/>
                    <a:pt x="19761" y="3241"/>
                  </a:cubicBezTo>
                  <a:lnTo>
                    <a:pt x="19761" y="3241"/>
                  </a:lnTo>
                  <a:cubicBezTo>
                    <a:pt x="19761" y="3241"/>
                    <a:pt x="19798" y="4380"/>
                    <a:pt x="19149" y="4524"/>
                  </a:cubicBezTo>
                  <a:cubicBezTo>
                    <a:pt x="19104" y="4534"/>
                    <a:pt x="19058" y="4538"/>
                    <a:pt x="19012" y="4538"/>
                  </a:cubicBezTo>
                  <a:cubicBezTo>
                    <a:pt x="18407" y="4538"/>
                    <a:pt x="17810" y="3721"/>
                    <a:pt x="17810" y="3720"/>
                  </a:cubicBezTo>
                  <a:lnTo>
                    <a:pt x="17810" y="3720"/>
                  </a:lnTo>
                  <a:cubicBezTo>
                    <a:pt x="17810" y="3721"/>
                    <a:pt x="18080" y="5472"/>
                    <a:pt x="17163" y="5741"/>
                  </a:cubicBezTo>
                  <a:cubicBezTo>
                    <a:pt x="17057" y="5772"/>
                    <a:pt x="16964" y="5786"/>
                    <a:pt x="16881" y="5786"/>
                  </a:cubicBezTo>
                  <a:cubicBezTo>
                    <a:pt x="16249" y="5786"/>
                    <a:pt x="16258" y="4975"/>
                    <a:pt x="16258" y="4975"/>
                  </a:cubicBezTo>
                  <a:lnTo>
                    <a:pt x="16258" y="4975"/>
                  </a:lnTo>
                  <a:cubicBezTo>
                    <a:pt x="16258" y="4975"/>
                    <a:pt x="15773" y="6051"/>
                    <a:pt x="14982" y="6051"/>
                  </a:cubicBezTo>
                  <a:cubicBezTo>
                    <a:pt x="14941" y="6051"/>
                    <a:pt x="14900" y="6048"/>
                    <a:pt x="14858" y="6042"/>
                  </a:cubicBezTo>
                  <a:cubicBezTo>
                    <a:pt x="14360" y="5972"/>
                    <a:pt x="14332" y="5663"/>
                    <a:pt x="14398" y="5414"/>
                  </a:cubicBezTo>
                  <a:lnTo>
                    <a:pt x="14398" y="5414"/>
                  </a:lnTo>
                  <a:cubicBezTo>
                    <a:pt x="14111" y="6032"/>
                    <a:pt x="13433" y="7305"/>
                    <a:pt x="12646" y="7537"/>
                  </a:cubicBezTo>
                  <a:cubicBezTo>
                    <a:pt x="12512" y="7576"/>
                    <a:pt x="12393" y="7593"/>
                    <a:pt x="12287" y="7593"/>
                  </a:cubicBezTo>
                  <a:cubicBezTo>
                    <a:pt x="11557" y="7593"/>
                    <a:pt x="11424" y="6793"/>
                    <a:pt x="11424" y="6793"/>
                  </a:cubicBezTo>
                  <a:cubicBezTo>
                    <a:pt x="11424" y="6793"/>
                    <a:pt x="11190" y="7613"/>
                    <a:pt x="10286" y="7785"/>
                  </a:cubicBezTo>
                  <a:cubicBezTo>
                    <a:pt x="10154" y="7810"/>
                    <a:pt x="10040" y="7820"/>
                    <a:pt x="9941" y="7820"/>
                  </a:cubicBezTo>
                  <a:cubicBezTo>
                    <a:pt x="9367" y="7820"/>
                    <a:pt x="9323" y="7457"/>
                    <a:pt x="9323" y="7457"/>
                  </a:cubicBezTo>
                  <a:lnTo>
                    <a:pt x="9323" y="7457"/>
                  </a:lnTo>
                  <a:cubicBezTo>
                    <a:pt x="9323" y="7457"/>
                    <a:pt x="9337" y="8297"/>
                    <a:pt x="8345" y="8660"/>
                  </a:cubicBezTo>
                  <a:cubicBezTo>
                    <a:pt x="8167" y="8725"/>
                    <a:pt x="8007" y="8752"/>
                    <a:pt x="7866" y="8752"/>
                  </a:cubicBezTo>
                  <a:cubicBezTo>
                    <a:pt x="7225" y="8752"/>
                    <a:pt x="6960" y="8198"/>
                    <a:pt x="6960" y="8198"/>
                  </a:cubicBezTo>
                  <a:cubicBezTo>
                    <a:pt x="6960" y="8198"/>
                    <a:pt x="6768" y="9171"/>
                    <a:pt x="5604" y="9419"/>
                  </a:cubicBezTo>
                  <a:cubicBezTo>
                    <a:pt x="5481" y="9445"/>
                    <a:pt x="5375" y="9457"/>
                    <a:pt x="5285" y="9457"/>
                  </a:cubicBezTo>
                  <a:cubicBezTo>
                    <a:pt x="4517" y="9457"/>
                    <a:pt x="4830" y="8613"/>
                    <a:pt x="4830" y="8613"/>
                  </a:cubicBezTo>
                  <a:lnTo>
                    <a:pt x="4830" y="8613"/>
                  </a:lnTo>
                  <a:cubicBezTo>
                    <a:pt x="4830" y="8613"/>
                    <a:pt x="4281" y="9095"/>
                    <a:pt x="3541" y="9095"/>
                  </a:cubicBezTo>
                  <a:cubicBezTo>
                    <a:pt x="3320" y="9095"/>
                    <a:pt x="3082" y="9052"/>
                    <a:pt x="2837" y="8940"/>
                  </a:cubicBezTo>
                  <a:cubicBezTo>
                    <a:pt x="1768" y="8455"/>
                    <a:pt x="3440" y="6768"/>
                    <a:pt x="3440" y="6768"/>
                  </a:cubicBezTo>
                  <a:lnTo>
                    <a:pt x="3440" y="6768"/>
                  </a:lnTo>
                  <a:cubicBezTo>
                    <a:pt x="3440" y="6768"/>
                    <a:pt x="3438" y="6768"/>
                    <a:pt x="3434" y="6768"/>
                  </a:cubicBezTo>
                  <a:cubicBezTo>
                    <a:pt x="3348" y="6768"/>
                    <a:pt x="2390" y="6754"/>
                    <a:pt x="1509" y="6162"/>
                  </a:cubicBezTo>
                  <a:cubicBezTo>
                    <a:pt x="1125" y="5904"/>
                    <a:pt x="1084" y="5684"/>
                    <a:pt x="1166" y="5514"/>
                  </a:cubicBezTo>
                  <a:lnTo>
                    <a:pt x="1166" y="5514"/>
                  </a:lnTo>
                  <a:cubicBezTo>
                    <a:pt x="1014" y="5615"/>
                    <a:pt x="882" y="5747"/>
                    <a:pt x="822" y="5920"/>
                  </a:cubicBezTo>
                  <a:cubicBezTo>
                    <a:pt x="633" y="6460"/>
                    <a:pt x="1320" y="6659"/>
                    <a:pt x="1320" y="6659"/>
                  </a:cubicBezTo>
                  <a:cubicBezTo>
                    <a:pt x="1320" y="6659"/>
                    <a:pt x="6" y="6851"/>
                    <a:pt x="2" y="7686"/>
                  </a:cubicBezTo>
                  <a:cubicBezTo>
                    <a:pt x="0" y="8522"/>
                    <a:pt x="1374" y="8623"/>
                    <a:pt x="1374" y="8623"/>
                  </a:cubicBezTo>
                  <a:cubicBezTo>
                    <a:pt x="1374" y="8623"/>
                    <a:pt x="184" y="9256"/>
                    <a:pt x="244" y="9945"/>
                  </a:cubicBezTo>
                  <a:cubicBezTo>
                    <a:pt x="290" y="10485"/>
                    <a:pt x="1072" y="10542"/>
                    <a:pt x="1405" y="10542"/>
                  </a:cubicBezTo>
                  <a:cubicBezTo>
                    <a:pt x="1496" y="10542"/>
                    <a:pt x="1554" y="10538"/>
                    <a:pt x="1554" y="10538"/>
                  </a:cubicBezTo>
                  <a:lnTo>
                    <a:pt x="1554" y="10538"/>
                  </a:lnTo>
                  <a:cubicBezTo>
                    <a:pt x="1554" y="10538"/>
                    <a:pt x="740" y="10880"/>
                    <a:pt x="800" y="11420"/>
                  </a:cubicBezTo>
                  <a:cubicBezTo>
                    <a:pt x="861" y="11960"/>
                    <a:pt x="2112" y="12211"/>
                    <a:pt x="2112" y="12211"/>
                  </a:cubicBezTo>
                  <a:cubicBezTo>
                    <a:pt x="2112" y="12211"/>
                    <a:pt x="1470" y="12781"/>
                    <a:pt x="1733" y="13093"/>
                  </a:cubicBezTo>
                  <a:cubicBezTo>
                    <a:pt x="4985" y="13105"/>
                    <a:pt x="20058" y="13165"/>
                    <a:pt x="20058" y="13165"/>
                  </a:cubicBezTo>
                  <a:cubicBezTo>
                    <a:pt x="20085" y="13165"/>
                    <a:pt x="20113" y="13165"/>
                    <a:pt x="20139" y="13165"/>
                  </a:cubicBezTo>
                  <a:cubicBezTo>
                    <a:pt x="24231" y="13165"/>
                    <a:pt x="22785" y="11898"/>
                    <a:pt x="22785" y="11898"/>
                  </a:cubicBezTo>
                  <a:cubicBezTo>
                    <a:pt x="22785" y="11898"/>
                    <a:pt x="23942" y="11607"/>
                    <a:pt x="23883" y="10920"/>
                  </a:cubicBezTo>
                  <a:cubicBezTo>
                    <a:pt x="23851" y="10547"/>
                    <a:pt x="23597" y="10461"/>
                    <a:pt x="23371" y="10461"/>
                  </a:cubicBezTo>
                  <a:cubicBezTo>
                    <a:pt x="23180" y="10461"/>
                    <a:pt x="23009" y="10522"/>
                    <a:pt x="23009" y="10522"/>
                  </a:cubicBezTo>
                  <a:cubicBezTo>
                    <a:pt x="23009" y="10522"/>
                    <a:pt x="23825" y="9690"/>
                    <a:pt x="23014" y="9344"/>
                  </a:cubicBezTo>
                  <a:cubicBezTo>
                    <a:pt x="22376" y="9072"/>
                    <a:pt x="21970" y="9042"/>
                    <a:pt x="21825" y="9042"/>
                  </a:cubicBezTo>
                  <a:cubicBezTo>
                    <a:pt x="21785" y="9042"/>
                    <a:pt x="21765" y="9044"/>
                    <a:pt x="21765" y="9044"/>
                  </a:cubicBezTo>
                  <a:cubicBezTo>
                    <a:pt x="21765" y="9044"/>
                    <a:pt x="24521" y="7779"/>
                    <a:pt x="24525" y="6795"/>
                  </a:cubicBezTo>
                  <a:cubicBezTo>
                    <a:pt x="24529" y="5813"/>
                    <a:pt x="24030" y="5467"/>
                    <a:pt x="24030" y="5467"/>
                  </a:cubicBezTo>
                  <a:cubicBezTo>
                    <a:pt x="24030" y="5467"/>
                    <a:pt x="25221" y="4734"/>
                    <a:pt x="24661" y="3947"/>
                  </a:cubicBezTo>
                  <a:cubicBezTo>
                    <a:pt x="24100" y="3158"/>
                    <a:pt x="23038" y="3105"/>
                    <a:pt x="23038" y="3105"/>
                  </a:cubicBezTo>
                  <a:cubicBezTo>
                    <a:pt x="23038" y="3105"/>
                    <a:pt x="23915" y="2666"/>
                    <a:pt x="23604" y="2076"/>
                  </a:cubicBezTo>
                  <a:cubicBezTo>
                    <a:pt x="23448" y="1778"/>
                    <a:pt x="23212" y="1704"/>
                    <a:pt x="23016" y="1704"/>
                  </a:cubicBezTo>
                  <a:cubicBezTo>
                    <a:pt x="22822" y="1704"/>
                    <a:pt x="22667" y="1777"/>
                    <a:pt x="22667" y="1777"/>
                  </a:cubicBezTo>
                  <a:cubicBezTo>
                    <a:pt x="22667" y="1777"/>
                    <a:pt x="23734" y="1240"/>
                    <a:pt x="23173" y="453"/>
                  </a:cubicBezTo>
                  <a:cubicBezTo>
                    <a:pt x="23018" y="235"/>
                    <a:pt x="22814" y="92"/>
                    <a:pt x="22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 name="Google Shape;218;p7"/>
            <p:cNvSpPr/>
            <p:nvPr/>
          </p:nvSpPr>
          <p:spPr>
            <a:xfrm>
              <a:off x="151837" y="1761195"/>
              <a:ext cx="1136206" cy="593083"/>
            </a:xfrm>
            <a:custGeom>
              <a:avLst/>
              <a:gdLst/>
              <a:ahLst/>
              <a:cxnLst/>
              <a:rect l="l" t="t" r="r" b="b"/>
              <a:pathLst>
                <a:path w="25221" h="13165" extrusionOk="0">
                  <a:moveTo>
                    <a:pt x="22603" y="1"/>
                  </a:moveTo>
                  <a:lnTo>
                    <a:pt x="22603" y="1"/>
                  </a:lnTo>
                  <a:cubicBezTo>
                    <a:pt x="22769" y="87"/>
                    <a:pt x="23125" y="329"/>
                    <a:pt x="22924" y="738"/>
                  </a:cubicBezTo>
                  <a:cubicBezTo>
                    <a:pt x="22666" y="1260"/>
                    <a:pt x="21775" y="1334"/>
                    <a:pt x="21775" y="1334"/>
                  </a:cubicBezTo>
                  <a:cubicBezTo>
                    <a:pt x="21775" y="1334"/>
                    <a:pt x="22313" y="2020"/>
                    <a:pt x="21649" y="2756"/>
                  </a:cubicBezTo>
                  <a:cubicBezTo>
                    <a:pt x="21253" y="3193"/>
                    <a:pt x="20660" y="3282"/>
                    <a:pt x="20244" y="3282"/>
                  </a:cubicBezTo>
                  <a:cubicBezTo>
                    <a:pt x="19961" y="3282"/>
                    <a:pt x="19761" y="3241"/>
                    <a:pt x="19761" y="3241"/>
                  </a:cubicBezTo>
                  <a:lnTo>
                    <a:pt x="19761" y="3241"/>
                  </a:lnTo>
                  <a:cubicBezTo>
                    <a:pt x="19761" y="3241"/>
                    <a:pt x="19798" y="4380"/>
                    <a:pt x="19149" y="4524"/>
                  </a:cubicBezTo>
                  <a:cubicBezTo>
                    <a:pt x="19104" y="4534"/>
                    <a:pt x="19058" y="4538"/>
                    <a:pt x="19012" y="4538"/>
                  </a:cubicBezTo>
                  <a:cubicBezTo>
                    <a:pt x="18407" y="4538"/>
                    <a:pt x="17810" y="3721"/>
                    <a:pt x="17810" y="3720"/>
                  </a:cubicBezTo>
                  <a:lnTo>
                    <a:pt x="17810" y="3720"/>
                  </a:lnTo>
                  <a:cubicBezTo>
                    <a:pt x="17810" y="3721"/>
                    <a:pt x="18080" y="5472"/>
                    <a:pt x="17163" y="5741"/>
                  </a:cubicBezTo>
                  <a:cubicBezTo>
                    <a:pt x="17057" y="5772"/>
                    <a:pt x="16964" y="5786"/>
                    <a:pt x="16881" y="5786"/>
                  </a:cubicBezTo>
                  <a:cubicBezTo>
                    <a:pt x="16249" y="5786"/>
                    <a:pt x="16258" y="4975"/>
                    <a:pt x="16258" y="4975"/>
                  </a:cubicBezTo>
                  <a:lnTo>
                    <a:pt x="16258" y="4975"/>
                  </a:lnTo>
                  <a:cubicBezTo>
                    <a:pt x="16258" y="4975"/>
                    <a:pt x="15773" y="6051"/>
                    <a:pt x="14982" y="6051"/>
                  </a:cubicBezTo>
                  <a:cubicBezTo>
                    <a:pt x="14941" y="6051"/>
                    <a:pt x="14900" y="6048"/>
                    <a:pt x="14858" y="6042"/>
                  </a:cubicBezTo>
                  <a:cubicBezTo>
                    <a:pt x="14360" y="5972"/>
                    <a:pt x="14332" y="5663"/>
                    <a:pt x="14398" y="5414"/>
                  </a:cubicBezTo>
                  <a:lnTo>
                    <a:pt x="14398" y="5414"/>
                  </a:lnTo>
                  <a:cubicBezTo>
                    <a:pt x="14111" y="6032"/>
                    <a:pt x="13433" y="7305"/>
                    <a:pt x="12646" y="7537"/>
                  </a:cubicBezTo>
                  <a:cubicBezTo>
                    <a:pt x="12512" y="7576"/>
                    <a:pt x="12393" y="7593"/>
                    <a:pt x="12287" y="7593"/>
                  </a:cubicBezTo>
                  <a:cubicBezTo>
                    <a:pt x="11557" y="7593"/>
                    <a:pt x="11424" y="6793"/>
                    <a:pt x="11424" y="6793"/>
                  </a:cubicBezTo>
                  <a:cubicBezTo>
                    <a:pt x="11424" y="6793"/>
                    <a:pt x="11190" y="7613"/>
                    <a:pt x="10286" y="7785"/>
                  </a:cubicBezTo>
                  <a:cubicBezTo>
                    <a:pt x="10154" y="7810"/>
                    <a:pt x="10040" y="7820"/>
                    <a:pt x="9941" y="7820"/>
                  </a:cubicBezTo>
                  <a:cubicBezTo>
                    <a:pt x="9367" y="7820"/>
                    <a:pt x="9323" y="7457"/>
                    <a:pt x="9323" y="7457"/>
                  </a:cubicBezTo>
                  <a:lnTo>
                    <a:pt x="9323" y="7457"/>
                  </a:lnTo>
                  <a:cubicBezTo>
                    <a:pt x="9323" y="7457"/>
                    <a:pt x="9337" y="8297"/>
                    <a:pt x="8345" y="8660"/>
                  </a:cubicBezTo>
                  <a:cubicBezTo>
                    <a:pt x="8167" y="8725"/>
                    <a:pt x="8007" y="8752"/>
                    <a:pt x="7866" y="8752"/>
                  </a:cubicBezTo>
                  <a:cubicBezTo>
                    <a:pt x="7225" y="8752"/>
                    <a:pt x="6960" y="8198"/>
                    <a:pt x="6960" y="8198"/>
                  </a:cubicBezTo>
                  <a:cubicBezTo>
                    <a:pt x="6960" y="8198"/>
                    <a:pt x="6768" y="9171"/>
                    <a:pt x="5604" y="9419"/>
                  </a:cubicBezTo>
                  <a:cubicBezTo>
                    <a:pt x="5481" y="9445"/>
                    <a:pt x="5375" y="9457"/>
                    <a:pt x="5285" y="9457"/>
                  </a:cubicBezTo>
                  <a:cubicBezTo>
                    <a:pt x="4517" y="9457"/>
                    <a:pt x="4830" y="8613"/>
                    <a:pt x="4830" y="8613"/>
                  </a:cubicBezTo>
                  <a:lnTo>
                    <a:pt x="4830" y="8613"/>
                  </a:lnTo>
                  <a:cubicBezTo>
                    <a:pt x="4830" y="8613"/>
                    <a:pt x="4281" y="9095"/>
                    <a:pt x="3541" y="9095"/>
                  </a:cubicBezTo>
                  <a:cubicBezTo>
                    <a:pt x="3320" y="9095"/>
                    <a:pt x="3082" y="9052"/>
                    <a:pt x="2837" y="8940"/>
                  </a:cubicBezTo>
                  <a:cubicBezTo>
                    <a:pt x="1768" y="8455"/>
                    <a:pt x="3440" y="6768"/>
                    <a:pt x="3440" y="6768"/>
                  </a:cubicBezTo>
                  <a:lnTo>
                    <a:pt x="3440" y="6768"/>
                  </a:lnTo>
                  <a:cubicBezTo>
                    <a:pt x="3440" y="6768"/>
                    <a:pt x="3438" y="6768"/>
                    <a:pt x="3434" y="6768"/>
                  </a:cubicBezTo>
                  <a:cubicBezTo>
                    <a:pt x="3348" y="6768"/>
                    <a:pt x="2390" y="6754"/>
                    <a:pt x="1509" y="6162"/>
                  </a:cubicBezTo>
                  <a:cubicBezTo>
                    <a:pt x="1125" y="5904"/>
                    <a:pt x="1084" y="5684"/>
                    <a:pt x="1166" y="5514"/>
                  </a:cubicBezTo>
                  <a:lnTo>
                    <a:pt x="1166" y="5514"/>
                  </a:lnTo>
                  <a:cubicBezTo>
                    <a:pt x="1014" y="5615"/>
                    <a:pt x="882" y="5747"/>
                    <a:pt x="822" y="5920"/>
                  </a:cubicBezTo>
                  <a:cubicBezTo>
                    <a:pt x="633" y="6460"/>
                    <a:pt x="1320" y="6659"/>
                    <a:pt x="1320" y="6659"/>
                  </a:cubicBezTo>
                  <a:cubicBezTo>
                    <a:pt x="1320" y="6659"/>
                    <a:pt x="6" y="6851"/>
                    <a:pt x="2" y="7686"/>
                  </a:cubicBezTo>
                  <a:cubicBezTo>
                    <a:pt x="0" y="8522"/>
                    <a:pt x="1374" y="8623"/>
                    <a:pt x="1374" y="8623"/>
                  </a:cubicBezTo>
                  <a:cubicBezTo>
                    <a:pt x="1374" y="8623"/>
                    <a:pt x="184" y="9256"/>
                    <a:pt x="244" y="9945"/>
                  </a:cubicBezTo>
                  <a:cubicBezTo>
                    <a:pt x="290" y="10485"/>
                    <a:pt x="1072" y="10542"/>
                    <a:pt x="1405" y="10542"/>
                  </a:cubicBezTo>
                  <a:cubicBezTo>
                    <a:pt x="1496" y="10542"/>
                    <a:pt x="1554" y="10538"/>
                    <a:pt x="1554" y="10538"/>
                  </a:cubicBezTo>
                  <a:lnTo>
                    <a:pt x="1554" y="10538"/>
                  </a:lnTo>
                  <a:cubicBezTo>
                    <a:pt x="1554" y="10538"/>
                    <a:pt x="740" y="10880"/>
                    <a:pt x="800" y="11420"/>
                  </a:cubicBezTo>
                  <a:cubicBezTo>
                    <a:pt x="861" y="11960"/>
                    <a:pt x="2112" y="12211"/>
                    <a:pt x="2112" y="12211"/>
                  </a:cubicBezTo>
                  <a:cubicBezTo>
                    <a:pt x="2112" y="12211"/>
                    <a:pt x="1470" y="12781"/>
                    <a:pt x="1733" y="13093"/>
                  </a:cubicBezTo>
                  <a:cubicBezTo>
                    <a:pt x="4985" y="13105"/>
                    <a:pt x="20058" y="13165"/>
                    <a:pt x="20058" y="13165"/>
                  </a:cubicBezTo>
                  <a:cubicBezTo>
                    <a:pt x="20085" y="13165"/>
                    <a:pt x="20113" y="13165"/>
                    <a:pt x="20139" y="13165"/>
                  </a:cubicBezTo>
                  <a:cubicBezTo>
                    <a:pt x="24231" y="13165"/>
                    <a:pt x="22785" y="11898"/>
                    <a:pt x="22785" y="11898"/>
                  </a:cubicBezTo>
                  <a:cubicBezTo>
                    <a:pt x="22785" y="11898"/>
                    <a:pt x="23942" y="11607"/>
                    <a:pt x="23883" y="10920"/>
                  </a:cubicBezTo>
                  <a:cubicBezTo>
                    <a:pt x="23851" y="10547"/>
                    <a:pt x="23597" y="10461"/>
                    <a:pt x="23371" y="10461"/>
                  </a:cubicBezTo>
                  <a:cubicBezTo>
                    <a:pt x="23180" y="10461"/>
                    <a:pt x="23009" y="10522"/>
                    <a:pt x="23009" y="10522"/>
                  </a:cubicBezTo>
                  <a:cubicBezTo>
                    <a:pt x="23009" y="10522"/>
                    <a:pt x="23825" y="9690"/>
                    <a:pt x="23014" y="9344"/>
                  </a:cubicBezTo>
                  <a:cubicBezTo>
                    <a:pt x="22376" y="9072"/>
                    <a:pt x="21970" y="9042"/>
                    <a:pt x="21825" y="9042"/>
                  </a:cubicBezTo>
                  <a:cubicBezTo>
                    <a:pt x="21785" y="9042"/>
                    <a:pt x="21765" y="9044"/>
                    <a:pt x="21765" y="9044"/>
                  </a:cubicBezTo>
                  <a:cubicBezTo>
                    <a:pt x="21765" y="9044"/>
                    <a:pt x="24521" y="7779"/>
                    <a:pt x="24525" y="6795"/>
                  </a:cubicBezTo>
                  <a:cubicBezTo>
                    <a:pt x="24529" y="5813"/>
                    <a:pt x="24030" y="5467"/>
                    <a:pt x="24030" y="5467"/>
                  </a:cubicBezTo>
                  <a:cubicBezTo>
                    <a:pt x="24030" y="5467"/>
                    <a:pt x="25221" y="4734"/>
                    <a:pt x="24661" y="3947"/>
                  </a:cubicBezTo>
                  <a:cubicBezTo>
                    <a:pt x="24100" y="3158"/>
                    <a:pt x="23038" y="3105"/>
                    <a:pt x="23038" y="3105"/>
                  </a:cubicBezTo>
                  <a:cubicBezTo>
                    <a:pt x="23038" y="3105"/>
                    <a:pt x="23915" y="2666"/>
                    <a:pt x="23604" y="2076"/>
                  </a:cubicBezTo>
                  <a:cubicBezTo>
                    <a:pt x="23448" y="1778"/>
                    <a:pt x="23212" y="1704"/>
                    <a:pt x="23016" y="1704"/>
                  </a:cubicBezTo>
                  <a:cubicBezTo>
                    <a:pt x="22822" y="1704"/>
                    <a:pt x="22667" y="1777"/>
                    <a:pt x="22667" y="1777"/>
                  </a:cubicBezTo>
                  <a:cubicBezTo>
                    <a:pt x="22667" y="1777"/>
                    <a:pt x="23734" y="1240"/>
                    <a:pt x="23173" y="453"/>
                  </a:cubicBezTo>
                  <a:cubicBezTo>
                    <a:pt x="23018" y="235"/>
                    <a:pt x="22814" y="92"/>
                    <a:pt x="22603" y="1"/>
                  </a:cubicBezTo>
                  <a:close/>
                </a:path>
              </a:pathLst>
            </a:custGeom>
            <a:solidFill>
              <a:srgbClr val="6E8A61">
                <a:alpha val="55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39"/>
        <p:cNvGrpSpPr/>
        <p:nvPr/>
      </p:nvGrpSpPr>
      <p:grpSpPr>
        <a:xfrm>
          <a:off x="0" y="0"/>
          <a:ext cx="0" cy="0"/>
          <a:chOff x="0" y="0"/>
          <a:chExt cx="0" cy="0"/>
        </a:xfrm>
      </p:grpSpPr>
      <p:grpSp>
        <p:nvGrpSpPr>
          <p:cNvPr id="340" name="Google Shape;340;p9"/>
          <p:cNvGrpSpPr/>
          <p:nvPr/>
        </p:nvGrpSpPr>
        <p:grpSpPr>
          <a:xfrm>
            <a:off x="-807700" y="-150494"/>
            <a:ext cx="11108498" cy="7146738"/>
            <a:chOff x="-807700" y="-150494"/>
            <a:chExt cx="11108498" cy="7146738"/>
          </a:xfrm>
        </p:grpSpPr>
        <p:sp>
          <p:nvSpPr>
            <p:cNvPr id="341" name="Google Shape;341;p9"/>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2" name="Google Shape;342;p9"/>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3" name="Google Shape;343;p9"/>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44" name="Google Shape;344;p9"/>
          <p:cNvSpPr txBox="1">
            <a:spLocks noGrp="1"/>
          </p:cNvSpPr>
          <p:nvPr>
            <p:ph type="title"/>
          </p:nvPr>
        </p:nvSpPr>
        <p:spPr>
          <a:xfrm>
            <a:off x="910500" y="862125"/>
            <a:ext cx="4096800" cy="1912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p:txBody>
      </p:sp>
      <p:sp>
        <p:nvSpPr>
          <p:cNvPr id="345" name="Google Shape;345;p9"/>
          <p:cNvSpPr txBox="1">
            <a:spLocks noGrp="1"/>
          </p:cNvSpPr>
          <p:nvPr>
            <p:ph type="subTitle" idx="1"/>
          </p:nvPr>
        </p:nvSpPr>
        <p:spPr>
          <a:xfrm>
            <a:off x="910500" y="2718500"/>
            <a:ext cx="4096500" cy="125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grpSp>
        <p:nvGrpSpPr>
          <p:cNvPr id="346" name="Google Shape;346;p9"/>
          <p:cNvGrpSpPr/>
          <p:nvPr/>
        </p:nvGrpSpPr>
        <p:grpSpPr>
          <a:xfrm flipH="1">
            <a:off x="7212958" y="2571697"/>
            <a:ext cx="849754" cy="412714"/>
            <a:chOff x="1492875" y="1181650"/>
            <a:chExt cx="487300" cy="236675"/>
          </a:xfrm>
        </p:grpSpPr>
        <p:sp>
          <p:nvSpPr>
            <p:cNvPr id="347" name="Google Shape;347;p9"/>
            <p:cNvSpPr/>
            <p:nvPr/>
          </p:nvSpPr>
          <p:spPr>
            <a:xfrm>
              <a:off x="1505975" y="1254400"/>
              <a:ext cx="17725" cy="163925"/>
            </a:xfrm>
            <a:custGeom>
              <a:avLst/>
              <a:gdLst/>
              <a:ahLst/>
              <a:cxnLst/>
              <a:rect l="l" t="t" r="r" b="b"/>
              <a:pathLst>
                <a:path w="709" h="6557" extrusionOk="0">
                  <a:moveTo>
                    <a:pt x="190" y="1"/>
                  </a:moveTo>
                  <a:cubicBezTo>
                    <a:pt x="122" y="1"/>
                    <a:pt x="61" y="43"/>
                    <a:pt x="28" y="153"/>
                  </a:cubicBezTo>
                  <a:cubicBezTo>
                    <a:pt x="1" y="239"/>
                    <a:pt x="2" y="338"/>
                    <a:pt x="3" y="433"/>
                  </a:cubicBezTo>
                  <a:cubicBezTo>
                    <a:pt x="23" y="2033"/>
                    <a:pt x="43" y="3634"/>
                    <a:pt x="64" y="5233"/>
                  </a:cubicBezTo>
                  <a:cubicBezTo>
                    <a:pt x="67" y="5539"/>
                    <a:pt x="72" y="6136"/>
                    <a:pt x="171" y="6398"/>
                  </a:cubicBezTo>
                  <a:cubicBezTo>
                    <a:pt x="214" y="6513"/>
                    <a:pt x="280" y="6556"/>
                    <a:pt x="356" y="6556"/>
                  </a:cubicBezTo>
                  <a:cubicBezTo>
                    <a:pt x="452" y="6556"/>
                    <a:pt x="563" y="6485"/>
                    <a:pt x="656" y="6397"/>
                  </a:cubicBezTo>
                  <a:cubicBezTo>
                    <a:pt x="709" y="4554"/>
                    <a:pt x="647" y="2710"/>
                    <a:pt x="585" y="869"/>
                  </a:cubicBezTo>
                  <a:cubicBezTo>
                    <a:pt x="578" y="664"/>
                    <a:pt x="570"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8" name="Google Shape;348;p9"/>
            <p:cNvSpPr/>
            <p:nvPr/>
          </p:nvSpPr>
          <p:spPr>
            <a:xfrm>
              <a:off x="1538175" y="1254400"/>
              <a:ext cx="17725" cy="163925"/>
            </a:xfrm>
            <a:custGeom>
              <a:avLst/>
              <a:gdLst/>
              <a:ahLst/>
              <a:cxnLst/>
              <a:rect l="l" t="t" r="r" b="b"/>
              <a:pathLst>
                <a:path w="709" h="6557" extrusionOk="0">
                  <a:moveTo>
                    <a:pt x="190" y="1"/>
                  </a:moveTo>
                  <a:cubicBezTo>
                    <a:pt x="122" y="1"/>
                    <a:pt x="61" y="43"/>
                    <a:pt x="27" y="153"/>
                  </a:cubicBezTo>
                  <a:cubicBezTo>
                    <a:pt x="0" y="239"/>
                    <a:pt x="2" y="338"/>
                    <a:pt x="3" y="433"/>
                  </a:cubicBezTo>
                  <a:cubicBezTo>
                    <a:pt x="23" y="2033"/>
                    <a:pt x="44"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70"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9" name="Google Shape;349;p9"/>
            <p:cNvSpPr/>
            <p:nvPr/>
          </p:nvSpPr>
          <p:spPr>
            <a:xfrm>
              <a:off x="1570425" y="1254400"/>
              <a:ext cx="17725" cy="163925"/>
            </a:xfrm>
            <a:custGeom>
              <a:avLst/>
              <a:gdLst/>
              <a:ahLst/>
              <a:cxnLst/>
              <a:rect l="l" t="t" r="r" b="b"/>
              <a:pathLst>
                <a:path w="709" h="6557" extrusionOk="0">
                  <a:moveTo>
                    <a:pt x="190" y="1"/>
                  </a:moveTo>
                  <a:cubicBezTo>
                    <a:pt x="122" y="1"/>
                    <a:pt x="60" y="43"/>
                    <a:pt x="27" y="153"/>
                  </a:cubicBezTo>
                  <a:cubicBezTo>
                    <a:pt x="0" y="239"/>
                    <a:pt x="2" y="338"/>
                    <a:pt x="3" y="433"/>
                  </a:cubicBezTo>
                  <a:cubicBezTo>
                    <a:pt x="23" y="2033"/>
                    <a:pt x="43" y="3634"/>
                    <a:pt x="62" y="5233"/>
                  </a:cubicBezTo>
                  <a:cubicBezTo>
                    <a:pt x="66" y="5539"/>
                    <a:pt x="72" y="6136"/>
                    <a:pt x="169" y="6398"/>
                  </a:cubicBezTo>
                  <a:cubicBezTo>
                    <a:pt x="212" y="6513"/>
                    <a:pt x="279"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0" name="Google Shape;350;p9"/>
            <p:cNvSpPr/>
            <p:nvPr/>
          </p:nvSpPr>
          <p:spPr>
            <a:xfrm>
              <a:off x="16026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5" y="6397"/>
                  </a:cubicBezTo>
                  <a:cubicBezTo>
                    <a:pt x="709" y="4554"/>
                    <a:pt x="646" y="2710"/>
                    <a:pt x="583" y="869"/>
                  </a:cubicBezTo>
                  <a:cubicBezTo>
                    <a:pt x="577" y="664"/>
                    <a:pt x="570" y="453"/>
                    <a:pt x="506"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1" name="Google Shape;351;p9"/>
            <p:cNvSpPr/>
            <p:nvPr/>
          </p:nvSpPr>
          <p:spPr>
            <a:xfrm>
              <a:off x="1634900" y="1254400"/>
              <a:ext cx="17700" cy="163925"/>
            </a:xfrm>
            <a:custGeom>
              <a:avLst/>
              <a:gdLst/>
              <a:ahLst/>
              <a:cxnLst/>
              <a:rect l="l" t="t" r="r" b="b"/>
              <a:pathLst>
                <a:path w="708" h="6557" extrusionOk="0">
                  <a:moveTo>
                    <a:pt x="189" y="1"/>
                  </a:moveTo>
                  <a:cubicBezTo>
                    <a:pt x="121" y="1"/>
                    <a:pt x="60" y="43"/>
                    <a:pt x="27" y="153"/>
                  </a:cubicBezTo>
                  <a:cubicBezTo>
                    <a:pt x="0" y="239"/>
                    <a:pt x="1" y="338"/>
                    <a:pt x="2" y="433"/>
                  </a:cubicBezTo>
                  <a:cubicBezTo>
                    <a:pt x="22" y="2033"/>
                    <a:pt x="42" y="3634"/>
                    <a:pt x="62" y="5233"/>
                  </a:cubicBezTo>
                  <a:cubicBezTo>
                    <a:pt x="66" y="5539"/>
                    <a:pt x="71" y="6136"/>
                    <a:pt x="170" y="6398"/>
                  </a:cubicBezTo>
                  <a:cubicBezTo>
                    <a:pt x="213" y="6513"/>
                    <a:pt x="279" y="6556"/>
                    <a:pt x="355" y="6556"/>
                  </a:cubicBezTo>
                  <a:cubicBezTo>
                    <a:pt x="451" y="6556"/>
                    <a:pt x="562" y="6485"/>
                    <a:pt x="655" y="6397"/>
                  </a:cubicBezTo>
                  <a:cubicBezTo>
                    <a:pt x="708" y="4554"/>
                    <a:pt x="645" y="2710"/>
                    <a:pt x="583" y="869"/>
                  </a:cubicBezTo>
                  <a:cubicBezTo>
                    <a:pt x="576" y="664"/>
                    <a:pt x="569" y="453"/>
                    <a:pt x="505" y="276"/>
                  </a:cubicBezTo>
                  <a:cubicBezTo>
                    <a:pt x="455"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2" name="Google Shape;352;p9"/>
            <p:cNvSpPr/>
            <p:nvPr/>
          </p:nvSpPr>
          <p:spPr>
            <a:xfrm>
              <a:off x="1667125" y="1254400"/>
              <a:ext cx="17725" cy="163925"/>
            </a:xfrm>
            <a:custGeom>
              <a:avLst/>
              <a:gdLst/>
              <a:ahLst/>
              <a:cxnLst/>
              <a:rect l="l" t="t" r="r" b="b"/>
              <a:pathLst>
                <a:path w="709" h="6557" extrusionOk="0">
                  <a:moveTo>
                    <a:pt x="189" y="1"/>
                  </a:moveTo>
                  <a:cubicBezTo>
                    <a:pt x="121" y="1"/>
                    <a:pt x="60" y="43"/>
                    <a:pt x="27" y="153"/>
                  </a:cubicBezTo>
                  <a:cubicBezTo>
                    <a:pt x="0" y="239"/>
                    <a:pt x="1" y="338"/>
                    <a:pt x="2" y="433"/>
                  </a:cubicBezTo>
                  <a:cubicBezTo>
                    <a:pt x="23" y="2033"/>
                    <a:pt x="43" y="3634"/>
                    <a:pt x="62" y="5233"/>
                  </a:cubicBezTo>
                  <a:cubicBezTo>
                    <a:pt x="66" y="5539"/>
                    <a:pt x="71" y="6136"/>
                    <a:pt x="170" y="6398"/>
                  </a:cubicBezTo>
                  <a:cubicBezTo>
                    <a:pt x="213" y="6513"/>
                    <a:pt x="280" y="6556"/>
                    <a:pt x="355" y="6556"/>
                  </a:cubicBezTo>
                  <a:cubicBezTo>
                    <a:pt x="452" y="6556"/>
                    <a:pt x="563" y="6485"/>
                    <a:pt x="655" y="6397"/>
                  </a:cubicBezTo>
                  <a:cubicBezTo>
                    <a:pt x="708" y="4554"/>
                    <a:pt x="645" y="2710"/>
                    <a:pt x="584" y="869"/>
                  </a:cubicBezTo>
                  <a:cubicBezTo>
                    <a:pt x="576" y="664"/>
                    <a:pt x="569" y="453"/>
                    <a:pt x="505"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3" name="Google Shape;353;p9"/>
            <p:cNvSpPr/>
            <p:nvPr/>
          </p:nvSpPr>
          <p:spPr>
            <a:xfrm>
              <a:off x="16993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6" y="5539"/>
                    <a:pt x="72" y="6136"/>
                    <a:pt x="170" y="6398"/>
                  </a:cubicBezTo>
                  <a:cubicBezTo>
                    <a:pt x="213" y="6513"/>
                    <a:pt x="280"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4" name="Google Shape;354;p9"/>
            <p:cNvSpPr/>
            <p:nvPr/>
          </p:nvSpPr>
          <p:spPr>
            <a:xfrm>
              <a:off x="1731575" y="1254400"/>
              <a:ext cx="17725" cy="163925"/>
            </a:xfrm>
            <a:custGeom>
              <a:avLst/>
              <a:gdLst/>
              <a:ahLst/>
              <a:cxnLst/>
              <a:rect l="l" t="t" r="r" b="b"/>
              <a:pathLst>
                <a:path w="709" h="6557" extrusionOk="0">
                  <a:moveTo>
                    <a:pt x="190"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6" y="6397"/>
                  </a:cubicBezTo>
                  <a:cubicBezTo>
                    <a:pt x="709" y="4554"/>
                    <a:pt x="646" y="2710"/>
                    <a:pt x="583" y="869"/>
                  </a:cubicBezTo>
                  <a:cubicBezTo>
                    <a:pt x="577" y="664"/>
                    <a:pt x="570" y="453"/>
                    <a:pt x="506" y="276"/>
                  </a:cubicBezTo>
                  <a:cubicBezTo>
                    <a:pt x="456" y="138"/>
                    <a:pt x="311"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5" name="Google Shape;355;p9"/>
            <p:cNvSpPr/>
            <p:nvPr/>
          </p:nvSpPr>
          <p:spPr>
            <a:xfrm>
              <a:off x="1763750" y="1254400"/>
              <a:ext cx="17750" cy="163925"/>
            </a:xfrm>
            <a:custGeom>
              <a:avLst/>
              <a:gdLst/>
              <a:ahLst/>
              <a:cxnLst/>
              <a:rect l="l" t="t" r="r" b="b"/>
              <a:pathLst>
                <a:path w="710" h="6557" extrusionOk="0">
                  <a:moveTo>
                    <a:pt x="191" y="1"/>
                  </a:moveTo>
                  <a:cubicBezTo>
                    <a:pt x="123" y="1"/>
                    <a:pt x="61" y="43"/>
                    <a:pt x="28" y="153"/>
                  </a:cubicBezTo>
                  <a:cubicBezTo>
                    <a:pt x="1" y="239"/>
                    <a:pt x="3" y="338"/>
                    <a:pt x="4" y="433"/>
                  </a:cubicBezTo>
                  <a:cubicBezTo>
                    <a:pt x="24" y="2033"/>
                    <a:pt x="43" y="3634"/>
                    <a:pt x="64" y="5233"/>
                  </a:cubicBezTo>
                  <a:cubicBezTo>
                    <a:pt x="68" y="5539"/>
                    <a:pt x="73" y="6136"/>
                    <a:pt x="171" y="6398"/>
                  </a:cubicBezTo>
                  <a:cubicBezTo>
                    <a:pt x="214" y="6513"/>
                    <a:pt x="281" y="6556"/>
                    <a:pt x="357" y="6556"/>
                  </a:cubicBezTo>
                  <a:cubicBezTo>
                    <a:pt x="453" y="6556"/>
                    <a:pt x="564" y="6485"/>
                    <a:pt x="657" y="6397"/>
                  </a:cubicBezTo>
                  <a:cubicBezTo>
                    <a:pt x="710" y="4554"/>
                    <a:pt x="647" y="2710"/>
                    <a:pt x="585" y="869"/>
                  </a:cubicBezTo>
                  <a:cubicBezTo>
                    <a:pt x="578" y="664"/>
                    <a:pt x="571" y="453"/>
                    <a:pt x="506" y="276"/>
                  </a:cubicBezTo>
                  <a:cubicBezTo>
                    <a:pt x="457" y="138"/>
                    <a:pt x="313" y="1"/>
                    <a:pt x="191"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6" name="Google Shape;356;p9"/>
            <p:cNvSpPr/>
            <p:nvPr/>
          </p:nvSpPr>
          <p:spPr>
            <a:xfrm>
              <a:off x="1796000" y="1254400"/>
              <a:ext cx="17750" cy="163925"/>
            </a:xfrm>
            <a:custGeom>
              <a:avLst/>
              <a:gdLst/>
              <a:ahLst/>
              <a:cxnLst/>
              <a:rect l="l" t="t" r="r" b="b"/>
              <a:pathLst>
                <a:path w="710" h="6557" extrusionOk="0">
                  <a:moveTo>
                    <a:pt x="190" y="1"/>
                  </a:moveTo>
                  <a:cubicBezTo>
                    <a:pt x="122" y="1"/>
                    <a:pt x="61" y="43"/>
                    <a:pt x="27" y="153"/>
                  </a:cubicBezTo>
                  <a:cubicBezTo>
                    <a:pt x="0" y="239"/>
                    <a:pt x="1" y="338"/>
                    <a:pt x="3"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6"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7" name="Google Shape;357;p9"/>
            <p:cNvSpPr/>
            <p:nvPr/>
          </p:nvSpPr>
          <p:spPr>
            <a:xfrm>
              <a:off x="1828225" y="1254400"/>
              <a:ext cx="17700" cy="163925"/>
            </a:xfrm>
            <a:custGeom>
              <a:avLst/>
              <a:gdLst/>
              <a:ahLst/>
              <a:cxnLst/>
              <a:rect l="l" t="t" r="r" b="b"/>
              <a:pathLst>
                <a:path w="708" h="6557" extrusionOk="0">
                  <a:moveTo>
                    <a:pt x="190" y="1"/>
                  </a:moveTo>
                  <a:cubicBezTo>
                    <a:pt x="122" y="1"/>
                    <a:pt x="61" y="43"/>
                    <a:pt x="27" y="153"/>
                  </a:cubicBezTo>
                  <a:cubicBezTo>
                    <a:pt x="1" y="239"/>
                    <a:pt x="3" y="338"/>
                    <a:pt x="3" y="433"/>
                  </a:cubicBezTo>
                  <a:cubicBezTo>
                    <a:pt x="22" y="2033"/>
                    <a:pt x="42" y="3634"/>
                    <a:pt x="62" y="5233"/>
                  </a:cubicBezTo>
                  <a:cubicBezTo>
                    <a:pt x="65" y="5539"/>
                    <a:pt x="72" y="6136"/>
                    <a:pt x="169" y="6398"/>
                  </a:cubicBezTo>
                  <a:cubicBezTo>
                    <a:pt x="212" y="6513"/>
                    <a:pt x="279" y="6556"/>
                    <a:pt x="355" y="6556"/>
                  </a:cubicBezTo>
                  <a:cubicBezTo>
                    <a:pt x="451" y="6556"/>
                    <a:pt x="562" y="6485"/>
                    <a:pt x="654" y="6397"/>
                  </a:cubicBezTo>
                  <a:cubicBezTo>
                    <a:pt x="707" y="4554"/>
                    <a:pt x="646" y="2710"/>
                    <a:pt x="583" y="869"/>
                  </a:cubicBezTo>
                  <a:cubicBezTo>
                    <a:pt x="577" y="664"/>
                    <a:pt x="568"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8" name="Google Shape;358;p9"/>
            <p:cNvSpPr/>
            <p:nvPr/>
          </p:nvSpPr>
          <p:spPr>
            <a:xfrm>
              <a:off x="1860450" y="1254400"/>
              <a:ext cx="17750" cy="163925"/>
            </a:xfrm>
            <a:custGeom>
              <a:avLst/>
              <a:gdLst/>
              <a:ahLst/>
              <a:cxnLst/>
              <a:rect l="l" t="t" r="r" b="b"/>
              <a:pathLst>
                <a:path w="710" h="6557" extrusionOk="0">
                  <a:moveTo>
                    <a:pt x="190" y="1"/>
                  </a:moveTo>
                  <a:cubicBezTo>
                    <a:pt x="122" y="1"/>
                    <a:pt x="61" y="43"/>
                    <a:pt x="27" y="153"/>
                  </a:cubicBezTo>
                  <a:cubicBezTo>
                    <a:pt x="1" y="239"/>
                    <a:pt x="3" y="338"/>
                    <a:pt x="4" y="433"/>
                  </a:cubicBezTo>
                  <a:cubicBezTo>
                    <a:pt x="24" y="2033"/>
                    <a:pt x="43" y="3634"/>
                    <a:pt x="63" y="5233"/>
                  </a:cubicBezTo>
                  <a:cubicBezTo>
                    <a:pt x="68" y="5539"/>
                    <a:pt x="73" y="6136"/>
                    <a:pt x="171" y="6398"/>
                  </a:cubicBezTo>
                  <a:cubicBezTo>
                    <a:pt x="214" y="6513"/>
                    <a:pt x="281" y="6556"/>
                    <a:pt x="356" y="6556"/>
                  </a:cubicBezTo>
                  <a:cubicBezTo>
                    <a:pt x="453" y="6556"/>
                    <a:pt x="564" y="6485"/>
                    <a:pt x="657" y="6397"/>
                  </a:cubicBezTo>
                  <a:cubicBezTo>
                    <a:pt x="710" y="4554"/>
                    <a:pt x="647" y="2710"/>
                    <a:pt x="584" y="869"/>
                  </a:cubicBezTo>
                  <a:cubicBezTo>
                    <a:pt x="578" y="664"/>
                    <a:pt x="571" y="453"/>
                    <a:pt x="507"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9" name="Google Shape;359;p9"/>
            <p:cNvSpPr/>
            <p:nvPr/>
          </p:nvSpPr>
          <p:spPr>
            <a:xfrm>
              <a:off x="1892700" y="1254400"/>
              <a:ext cx="17725" cy="163925"/>
            </a:xfrm>
            <a:custGeom>
              <a:avLst/>
              <a:gdLst/>
              <a:ahLst/>
              <a:cxnLst/>
              <a:rect l="l" t="t" r="r" b="b"/>
              <a:pathLst>
                <a:path w="709" h="6557" extrusionOk="0">
                  <a:moveTo>
                    <a:pt x="189" y="1"/>
                  </a:moveTo>
                  <a:cubicBezTo>
                    <a:pt x="121" y="1"/>
                    <a:pt x="60" y="43"/>
                    <a:pt x="27" y="153"/>
                  </a:cubicBezTo>
                  <a:cubicBezTo>
                    <a:pt x="0" y="239"/>
                    <a:pt x="1" y="338"/>
                    <a:pt x="3" y="433"/>
                  </a:cubicBezTo>
                  <a:cubicBezTo>
                    <a:pt x="22" y="2033"/>
                    <a:pt x="43"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69" y="453"/>
                    <a:pt x="505" y="276"/>
                  </a:cubicBezTo>
                  <a:cubicBezTo>
                    <a:pt x="456" y="138"/>
                    <a:pt x="312"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0" name="Google Shape;360;p9"/>
            <p:cNvSpPr/>
            <p:nvPr/>
          </p:nvSpPr>
          <p:spPr>
            <a:xfrm>
              <a:off x="1924925" y="1254400"/>
              <a:ext cx="17750" cy="163925"/>
            </a:xfrm>
            <a:custGeom>
              <a:avLst/>
              <a:gdLst/>
              <a:ahLst/>
              <a:cxnLst/>
              <a:rect l="l" t="t" r="r" b="b"/>
              <a:pathLst>
                <a:path w="710" h="6557" extrusionOk="0">
                  <a:moveTo>
                    <a:pt x="190" y="1"/>
                  </a:moveTo>
                  <a:cubicBezTo>
                    <a:pt x="122" y="1"/>
                    <a:pt x="60" y="43"/>
                    <a:pt x="27" y="153"/>
                  </a:cubicBezTo>
                  <a:cubicBezTo>
                    <a:pt x="0" y="239"/>
                    <a:pt x="2" y="338"/>
                    <a:pt x="4"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7"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1" name="Google Shape;361;p9"/>
            <p:cNvSpPr/>
            <p:nvPr/>
          </p:nvSpPr>
          <p:spPr>
            <a:xfrm>
              <a:off x="1957150" y="1254400"/>
              <a:ext cx="17750" cy="163925"/>
            </a:xfrm>
            <a:custGeom>
              <a:avLst/>
              <a:gdLst/>
              <a:ahLst/>
              <a:cxnLst/>
              <a:rect l="l" t="t" r="r" b="b"/>
              <a:pathLst>
                <a:path w="710" h="6557" extrusionOk="0">
                  <a:moveTo>
                    <a:pt x="190" y="1"/>
                  </a:moveTo>
                  <a:cubicBezTo>
                    <a:pt x="122" y="1"/>
                    <a:pt x="61" y="43"/>
                    <a:pt x="27" y="153"/>
                  </a:cubicBezTo>
                  <a:cubicBezTo>
                    <a:pt x="1" y="239"/>
                    <a:pt x="2" y="338"/>
                    <a:pt x="4" y="433"/>
                  </a:cubicBezTo>
                  <a:cubicBezTo>
                    <a:pt x="23" y="2033"/>
                    <a:pt x="43" y="3634"/>
                    <a:pt x="63" y="5233"/>
                  </a:cubicBezTo>
                  <a:cubicBezTo>
                    <a:pt x="67" y="5539"/>
                    <a:pt x="73" y="6136"/>
                    <a:pt x="170" y="6398"/>
                  </a:cubicBezTo>
                  <a:cubicBezTo>
                    <a:pt x="214" y="6513"/>
                    <a:pt x="281" y="6556"/>
                    <a:pt x="356" y="6556"/>
                  </a:cubicBezTo>
                  <a:cubicBezTo>
                    <a:pt x="453" y="6556"/>
                    <a:pt x="564" y="6485"/>
                    <a:pt x="656" y="6397"/>
                  </a:cubicBezTo>
                  <a:cubicBezTo>
                    <a:pt x="709" y="4554"/>
                    <a:pt x="647" y="2710"/>
                    <a:pt x="584" y="869"/>
                  </a:cubicBezTo>
                  <a:cubicBezTo>
                    <a:pt x="578" y="664"/>
                    <a:pt x="569"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2" name="Google Shape;362;p9"/>
            <p:cNvSpPr/>
            <p:nvPr/>
          </p:nvSpPr>
          <p:spPr>
            <a:xfrm>
              <a:off x="1510075" y="1181650"/>
              <a:ext cx="457400" cy="82575"/>
            </a:xfrm>
            <a:custGeom>
              <a:avLst/>
              <a:gdLst/>
              <a:ahLst/>
              <a:cxnLst/>
              <a:rect l="l" t="t" r="r" b="b"/>
              <a:pathLst>
                <a:path w="18296" h="3303" extrusionOk="0">
                  <a:moveTo>
                    <a:pt x="16624" y="0"/>
                  </a:moveTo>
                  <a:cubicBezTo>
                    <a:pt x="15573" y="13"/>
                    <a:pt x="14475" y="17"/>
                    <a:pt x="13354" y="17"/>
                  </a:cubicBezTo>
                  <a:cubicBezTo>
                    <a:pt x="11309" y="17"/>
                    <a:pt x="9190" y="3"/>
                    <a:pt x="7144" y="3"/>
                  </a:cubicBezTo>
                  <a:cubicBezTo>
                    <a:pt x="6005" y="3"/>
                    <a:pt x="4888" y="7"/>
                    <a:pt x="3820" y="20"/>
                  </a:cubicBezTo>
                  <a:cubicBezTo>
                    <a:pt x="3116" y="30"/>
                    <a:pt x="2436" y="116"/>
                    <a:pt x="1757" y="304"/>
                  </a:cubicBezTo>
                  <a:cubicBezTo>
                    <a:pt x="1171" y="1194"/>
                    <a:pt x="585" y="2084"/>
                    <a:pt x="0" y="2976"/>
                  </a:cubicBezTo>
                  <a:cubicBezTo>
                    <a:pt x="2405" y="3210"/>
                    <a:pt x="4841" y="3302"/>
                    <a:pt x="7284" y="3302"/>
                  </a:cubicBezTo>
                  <a:cubicBezTo>
                    <a:pt x="10965" y="3302"/>
                    <a:pt x="14663" y="3093"/>
                    <a:pt x="18295" y="2846"/>
                  </a:cubicBezTo>
                  <a:cubicBezTo>
                    <a:pt x="17729" y="1732"/>
                    <a:pt x="17287" y="996"/>
                    <a:pt x="16624"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3" name="Google Shape;363;p9"/>
            <p:cNvSpPr/>
            <p:nvPr/>
          </p:nvSpPr>
          <p:spPr>
            <a:xfrm>
              <a:off x="1492875" y="1246475"/>
              <a:ext cx="487300" cy="29450"/>
            </a:xfrm>
            <a:custGeom>
              <a:avLst/>
              <a:gdLst/>
              <a:ahLst/>
              <a:cxnLst/>
              <a:rect l="l" t="t" r="r" b="b"/>
              <a:pathLst>
                <a:path w="19492" h="1178" extrusionOk="0">
                  <a:moveTo>
                    <a:pt x="16627" y="1"/>
                  </a:moveTo>
                  <a:cubicBezTo>
                    <a:pt x="12727" y="1"/>
                    <a:pt x="8979" y="136"/>
                    <a:pt x="4586" y="136"/>
                  </a:cubicBezTo>
                  <a:cubicBezTo>
                    <a:pt x="3744" y="136"/>
                    <a:pt x="2879" y="131"/>
                    <a:pt x="1984" y="119"/>
                  </a:cubicBezTo>
                  <a:cubicBezTo>
                    <a:pt x="1875" y="118"/>
                    <a:pt x="1767" y="117"/>
                    <a:pt x="1659" y="117"/>
                  </a:cubicBezTo>
                  <a:cubicBezTo>
                    <a:pt x="1091" y="117"/>
                    <a:pt x="536" y="151"/>
                    <a:pt x="1" y="354"/>
                  </a:cubicBezTo>
                  <a:lnTo>
                    <a:pt x="1" y="1090"/>
                  </a:lnTo>
                  <a:cubicBezTo>
                    <a:pt x="2082" y="1152"/>
                    <a:pt x="4176" y="1177"/>
                    <a:pt x="6278" y="1177"/>
                  </a:cubicBezTo>
                  <a:cubicBezTo>
                    <a:pt x="10625" y="1177"/>
                    <a:pt x="15005" y="1068"/>
                    <a:pt x="19375" y="944"/>
                  </a:cubicBezTo>
                  <a:cubicBezTo>
                    <a:pt x="19409" y="804"/>
                    <a:pt x="19492" y="395"/>
                    <a:pt x="19456" y="253"/>
                  </a:cubicBezTo>
                  <a:cubicBezTo>
                    <a:pt x="19419" y="112"/>
                    <a:pt x="19298" y="25"/>
                    <a:pt x="19153" y="22"/>
                  </a:cubicBezTo>
                  <a:cubicBezTo>
                    <a:pt x="18299" y="7"/>
                    <a:pt x="17460" y="1"/>
                    <a:pt x="16627"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4" name="Google Shape;364;p9"/>
            <p:cNvSpPr/>
            <p:nvPr/>
          </p:nvSpPr>
          <p:spPr>
            <a:xfrm>
              <a:off x="1525450" y="1248250"/>
              <a:ext cx="429750" cy="5600"/>
            </a:xfrm>
            <a:custGeom>
              <a:avLst/>
              <a:gdLst/>
              <a:ahLst/>
              <a:cxnLst/>
              <a:rect l="l" t="t" r="r" b="b"/>
              <a:pathLst>
                <a:path w="17190" h="224" extrusionOk="0">
                  <a:moveTo>
                    <a:pt x="16505" y="1"/>
                  </a:moveTo>
                  <a:cubicBezTo>
                    <a:pt x="14493" y="1"/>
                    <a:pt x="12482" y="33"/>
                    <a:pt x="10471" y="40"/>
                  </a:cubicBezTo>
                  <a:cubicBezTo>
                    <a:pt x="8244" y="46"/>
                    <a:pt x="6017" y="70"/>
                    <a:pt x="3791" y="84"/>
                  </a:cubicBezTo>
                  <a:cubicBezTo>
                    <a:pt x="3176" y="88"/>
                    <a:pt x="2559" y="93"/>
                    <a:pt x="1944" y="102"/>
                  </a:cubicBezTo>
                  <a:cubicBezTo>
                    <a:pt x="1877" y="102"/>
                    <a:pt x="1810" y="103"/>
                    <a:pt x="1743" y="103"/>
                  </a:cubicBezTo>
                  <a:cubicBezTo>
                    <a:pt x="1527" y="103"/>
                    <a:pt x="1308" y="100"/>
                    <a:pt x="1090" y="100"/>
                  </a:cubicBezTo>
                  <a:cubicBezTo>
                    <a:pt x="732" y="100"/>
                    <a:pt x="374" y="108"/>
                    <a:pt x="24" y="151"/>
                  </a:cubicBezTo>
                  <a:cubicBezTo>
                    <a:pt x="1" y="155"/>
                    <a:pt x="1" y="186"/>
                    <a:pt x="24" y="189"/>
                  </a:cubicBezTo>
                  <a:cubicBezTo>
                    <a:pt x="268" y="215"/>
                    <a:pt x="515" y="223"/>
                    <a:pt x="763" y="223"/>
                  </a:cubicBezTo>
                  <a:cubicBezTo>
                    <a:pt x="1086" y="223"/>
                    <a:pt x="1411" y="210"/>
                    <a:pt x="1729" y="209"/>
                  </a:cubicBezTo>
                  <a:cubicBezTo>
                    <a:pt x="2275" y="206"/>
                    <a:pt x="2820" y="204"/>
                    <a:pt x="3365" y="199"/>
                  </a:cubicBezTo>
                  <a:cubicBezTo>
                    <a:pt x="4477" y="189"/>
                    <a:pt x="5591" y="179"/>
                    <a:pt x="6704" y="168"/>
                  </a:cubicBezTo>
                  <a:cubicBezTo>
                    <a:pt x="8931" y="149"/>
                    <a:pt x="11157" y="115"/>
                    <a:pt x="13384" y="97"/>
                  </a:cubicBezTo>
                  <a:cubicBezTo>
                    <a:pt x="14640" y="87"/>
                    <a:pt x="15894" y="87"/>
                    <a:pt x="17151" y="61"/>
                  </a:cubicBezTo>
                  <a:cubicBezTo>
                    <a:pt x="17189" y="61"/>
                    <a:pt x="17189" y="2"/>
                    <a:pt x="17151" y="2"/>
                  </a:cubicBezTo>
                  <a:cubicBezTo>
                    <a:pt x="16935" y="1"/>
                    <a:pt x="16720" y="1"/>
                    <a:pt x="16505"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5" name="Google Shape;365;p9"/>
            <p:cNvSpPr/>
            <p:nvPr/>
          </p:nvSpPr>
          <p:spPr>
            <a:xfrm>
              <a:off x="1872000" y="1187775"/>
              <a:ext cx="45375" cy="62950"/>
            </a:xfrm>
            <a:custGeom>
              <a:avLst/>
              <a:gdLst/>
              <a:ahLst/>
              <a:cxnLst/>
              <a:rect l="l" t="t" r="r" b="b"/>
              <a:pathLst>
                <a:path w="1815" h="2518" extrusionOk="0">
                  <a:moveTo>
                    <a:pt x="1754" y="0"/>
                  </a:moveTo>
                  <a:cubicBezTo>
                    <a:pt x="1743" y="0"/>
                    <a:pt x="1732" y="4"/>
                    <a:pt x="1722" y="12"/>
                  </a:cubicBezTo>
                  <a:cubicBezTo>
                    <a:pt x="1626" y="92"/>
                    <a:pt x="1551" y="206"/>
                    <a:pt x="1474" y="304"/>
                  </a:cubicBezTo>
                  <a:cubicBezTo>
                    <a:pt x="1405" y="390"/>
                    <a:pt x="1337" y="476"/>
                    <a:pt x="1272" y="564"/>
                  </a:cubicBezTo>
                  <a:cubicBezTo>
                    <a:pt x="1117" y="767"/>
                    <a:pt x="966" y="973"/>
                    <a:pt x="821" y="1182"/>
                  </a:cubicBezTo>
                  <a:cubicBezTo>
                    <a:pt x="533" y="1596"/>
                    <a:pt x="260" y="2020"/>
                    <a:pt x="16" y="2460"/>
                  </a:cubicBezTo>
                  <a:cubicBezTo>
                    <a:pt x="0" y="2491"/>
                    <a:pt x="26" y="2518"/>
                    <a:pt x="51" y="2518"/>
                  </a:cubicBezTo>
                  <a:cubicBezTo>
                    <a:pt x="63" y="2518"/>
                    <a:pt x="75" y="2512"/>
                    <a:pt x="83" y="2499"/>
                  </a:cubicBezTo>
                  <a:cubicBezTo>
                    <a:pt x="348" y="2080"/>
                    <a:pt x="618" y="1662"/>
                    <a:pt x="904" y="1258"/>
                  </a:cubicBezTo>
                  <a:cubicBezTo>
                    <a:pt x="1043" y="1061"/>
                    <a:pt x="1187" y="867"/>
                    <a:pt x="1331" y="675"/>
                  </a:cubicBezTo>
                  <a:cubicBezTo>
                    <a:pt x="1413" y="565"/>
                    <a:pt x="1498" y="455"/>
                    <a:pt x="1584" y="346"/>
                  </a:cubicBezTo>
                  <a:cubicBezTo>
                    <a:pt x="1655" y="256"/>
                    <a:pt x="1741" y="168"/>
                    <a:pt x="1796" y="66"/>
                  </a:cubicBezTo>
                  <a:cubicBezTo>
                    <a:pt x="1814" y="31"/>
                    <a:pt x="1786" y="0"/>
                    <a:pt x="175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6" name="Google Shape;366;p9"/>
            <p:cNvSpPr/>
            <p:nvPr/>
          </p:nvSpPr>
          <p:spPr>
            <a:xfrm>
              <a:off x="1913225" y="1204625"/>
              <a:ext cx="17675" cy="32450"/>
            </a:xfrm>
            <a:custGeom>
              <a:avLst/>
              <a:gdLst/>
              <a:ahLst/>
              <a:cxnLst/>
              <a:rect l="l" t="t" r="r" b="b"/>
              <a:pathLst>
                <a:path w="707" h="1298" extrusionOk="0">
                  <a:moveTo>
                    <a:pt x="396" y="69"/>
                  </a:moveTo>
                  <a:cubicBezTo>
                    <a:pt x="458" y="69"/>
                    <a:pt x="518" y="108"/>
                    <a:pt x="556" y="170"/>
                  </a:cubicBezTo>
                  <a:cubicBezTo>
                    <a:pt x="612" y="260"/>
                    <a:pt x="625" y="380"/>
                    <a:pt x="633" y="483"/>
                  </a:cubicBezTo>
                  <a:cubicBezTo>
                    <a:pt x="649" y="680"/>
                    <a:pt x="631" y="914"/>
                    <a:pt x="536" y="1090"/>
                  </a:cubicBezTo>
                  <a:cubicBezTo>
                    <a:pt x="494" y="1171"/>
                    <a:pt x="412" y="1247"/>
                    <a:pt x="320" y="1247"/>
                  </a:cubicBezTo>
                  <a:cubicBezTo>
                    <a:pt x="302" y="1247"/>
                    <a:pt x="283" y="1244"/>
                    <a:pt x="265" y="1237"/>
                  </a:cubicBezTo>
                  <a:cubicBezTo>
                    <a:pt x="260" y="1236"/>
                    <a:pt x="258" y="1233"/>
                    <a:pt x="254" y="1232"/>
                  </a:cubicBezTo>
                  <a:cubicBezTo>
                    <a:pt x="90" y="1120"/>
                    <a:pt x="105" y="868"/>
                    <a:pt x="120" y="692"/>
                  </a:cubicBezTo>
                  <a:cubicBezTo>
                    <a:pt x="129" y="584"/>
                    <a:pt x="147" y="475"/>
                    <a:pt x="169" y="368"/>
                  </a:cubicBezTo>
                  <a:cubicBezTo>
                    <a:pt x="188" y="276"/>
                    <a:pt x="214" y="168"/>
                    <a:pt x="292" y="107"/>
                  </a:cubicBezTo>
                  <a:cubicBezTo>
                    <a:pt x="326" y="81"/>
                    <a:pt x="361" y="69"/>
                    <a:pt x="396" y="69"/>
                  </a:cubicBezTo>
                  <a:close/>
                  <a:moveTo>
                    <a:pt x="398" y="0"/>
                  </a:moveTo>
                  <a:cubicBezTo>
                    <a:pt x="141" y="0"/>
                    <a:pt x="83" y="365"/>
                    <a:pt x="57" y="554"/>
                  </a:cubicBezTo>
                  <a:cubicBezTo>
                    <a:pt x="31" y="733"/>
                    <a:pt x="0" y="990"/>
                    <a:pt x="106" y="1154"/>
                  </a:cubicBezTo>
                  <a:cubicBezTo>
                    <a:pt x="123" y="1187"/>
                    <a:pt x="145" y="1218"/>
                    <a:pt x="175" y="1244"/>
                  </a:cubicBezTo>
                  <a:cubicBezTo>
                    <a:pt x="220" y="1280"/>
                    <a:pt x="272" y="1298"/>
                    <a:pt x="324" y="1298"/>
                  </a:cubicBezTo>
                  <a:cubicBezTo>
                    <a:pt x="369" y="1298"/>
                    <a:pt x="414" y="1285"/>
                    <a:pt x="456" y="1261"/>
                  </a:cubicBezTo>
                  <a:cubicBezTo>
                    <a:pt x="555" y="1206"/>
                    <a:pt x="609" y="1101"/>
                    <a:pt x="643" y="996"/>
                  </a:cubicBezTo>
                  <a:cubicBezTo>
                    <a:pt x="688" y="865"/>
                    <a:pt x="706" y="724"/>
                    <a:pt x="706" y="586"/>
                  </a:cubicBezTo>
                  <a:cubicBezTo>
                    <a:pt x="706" y="393"/>
                    <a:pt x="674" y="9"/>
                    <a:pt x="408" y="0"/>
                  </a:cubicBezTo>
                  <a:cubicBezTo>
                    <a:pt x="404" y="0"/>
                    <a:pt x="401" y="0"/>
                    <a:pt x="398"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67" name="Google Shape;367;p9"/>
          <p:cNvGrpSpPr/>
          <p:nvPr/>
        </p:nvGrpSpPr>
        <p:grpSpPr>
          <a:xfrm flipH="1">
            <a:off x="5247524" y="2888508"/>
            <a:ext cx="4096643" cy="3008791"/>
            <a:chOff x="2979325" y="2745925"/>
            <a:chExt cx="461500" cy="338950"/>
          </a:xfrm>
        </p:grpSpPr>
        <p:sp>
          <p:nvSpPr>
            <p:cNvPr id="368" name="Google Shape;368;p9"/>
            <p:cNvSpPr/>
            <p:nvPr/>
          </p:nvSpPr>
          <p:spPr>
            <a:xfrm>
              <a:off x="3355200" y="2763750"/>
              <a:ext cx="26725" cy="26075"/>
            </a:xfrm>
            <a:custGeom>
              <a:avLst/>
              <a:gdLst/>
              <a:ahLst/>
              <a:cxnLst/>
              <a:rect l="l" t="t" r="r" b="b"/>
              <a:pathLst>
                <a:path w="1069" h="1043" extrusionOk="0">
                  <a:moveTo>
                    <a:pt x="880" y="1"/>
                  </a:moveTo>
                  <a:cubicBezTo>
                    <a:pt x="779" y="1"/>
                    <a:pt x="659" y="25"/>
                    <a:pt x="592" y="57"/>
                  </a:cubicBezTo>
                  <a:cubicBezTo>
                    <a:pt x="418" y="142"/>
                    <a:pt x="244" y="244"/>
                    <a:pt x="126" y="401"/>
                  </a:cubicBezTo>
                  <a:cubicBezTo>
                    <a:pt x="50" y="503"/>
                    <a:pt x="0" y="642"/>
                    <a:pt x="58" y="754"/>
                  </a:cubicBezTo>
                  <a:cubicBezTo>
                    <a:pt x="106" y="847"/>
                    <a:pt x="211" y="891"/>
                    <a:pt x="310" y="924"/>
                  </a:cubicBezTo>
                  <a:cubicBezTo>
                    <a:pt x="469" y="978"/>
                    <a:pt x="632" y="1024"/>
                    <a:pt x="800" y="1040"/>
                  </a:cubicBezTo>
                  <a:cubicBezTo>
                    <a:pt x="815" y="1041"/>
                    <a:pt x="830" y="1042"/>
                    <a:pt x="844" y="1042"/>
                  </a:cubicBezTo>
                  <a:cubicBezTo>
                    <a:pt x="881" y="1042"/>
                    <a:pt x="918" y="1036"/>
                    <a:pt x="947" y="1013"/>
                  </a:cubicBezTo>
                  <a:cubicBezTo>
                    <a:pt x="994" y="976"/>
                    <a:pt x="1002" y="908"/>
                    <a:pt x="1006" y="848"/>
                  </a:cubicBezTo>
                  <a:cubicBezTo>
                    <a:pt x="1021" y="630"/>
                    <a:pt x="1035" y="412"/>
                    <a:pt x="1049" y="192"/>
                  </a:cubicBezTo>
                  <a:cubicBezTo>
                    <a:pt x="1053" y="153"/>
                    <a:pt x="1069" y="97"/>
                    <a:pt x="1053" y="59"/>
                  </a:cubicBezTo>
                  <a:cubicBezTo>
                    <a:pt x="1034" y="17"/>
                    <a:pt x="964" y="1"/>
                    <a:pt x="880" y="1"/>
                  </a:cubicBezTo>
                  <a:close/>
                </a:path>
              </a:pathLst>
            </a:custGeom>
            <a:solidFill>
              <a:srgbClr val="845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9" name="Google Shape;369;p9"/>
            <p:cNvSpPr/>
            <p:nvPr/>
          </p:nvSpPr>
          <p:spPr>
            <a:xfrm>
              <a:off x="3375800" y="2770850"/>
              <a:ext cx="2025" cy="14750"/>
            </a:xfrm>
            <a:custGeom>
              <a:avLst/>
              <a:gdLst/>
              <a:ahLst/>
              <a:cxnLst/>
              <a:rect l="l" t="t" r="r" b="b"/>
              <a:pathLst>
                <a:path w="81" h="590" extrusionOk="0">
                  <a:moveTo>
                    <a:pt x="71" y="1"/>
                  </a:moveTo>
                  <a:cubicBezTo>
                    <a:pt x="67" y="1"/>
                    <a:pt x="62" y="3"/>
                    <a:pt x="61" y="8"/>
                  </a:cubicBezTo>
                  <a:cubicBezTo>
                    <a:pt x="29" y="98"/>
                    <a:pt x="14" y="195"/>
                    <a:pt x="8" y="290"/>
                  </a:cubicBezTo>
                  <a:cubicBezTo>
                    <a:pt x="2" y="384"/>
                    <a:pt x="1" y="483"/>
                    <a:pt x="13" y="577"/>
                  </a:cubicBezTo>
                  <a:cubicBezTo>
                    <a:pt x="15" y="585"/>
                    <a:pt x="22" y="589"/>
                    <a:pt x="29" y="589"/>
                  </a:cubicBezTo>
                  <a:cubicBezTo>
                    <a:pt x="37" y="589"/>
                    <a:pt x="46" y="583"/>
                    <a:pt x="46" y="573"/>
                  </a:cubicBezTo>
                  <a:cubicBezTo>
                    <a:pt x="44" y="479"/>
                    <a:pt x="39" y="384"/>
                    <a:pt x="46" y="290"/>
                  </a:cubicBezTo>
                  <a:cubicBezTo>
                    <a:pt x="54" y="197"/>
                    <a:pt x="70" y="103"/>
                    <a:pt x="80" y="11"/>
                  </a:cubicBezTo>
                  <a:cubicBezTo>
                    <a:pt x="81" y="4"/>
                    <a:pt x="76" y="1"/>
                    <a:pt x="71"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0" name="Google Shape;370;p9"/>
            <p:cNvSpPr/>
            <p:nvPr/>
          </p:nvSpPr>
          <p:spPr>
            <a:xfrm>
              <a:off x="3371700" y="2773475"/>
              <a:ext cx="1150" cy="10700"/>
            </a:xfrm>
            <a:custGeom>
              <a:avLst/>
              <a:gdLst/>
              <a:ahLst/>
              <a:cxnLst/>
              <a:rect l="l" t="t" r="r" b="b"/>
              <a:pathLst>
                <a:path w="46" h="428" extrusionOk="0">
                  <a:moveTo>
                    <a:pt x="14" y="0"/>
                  </a:moveTo>
                  <a:cubicBezTo>
                    <a:pt x="13" y="0"/>
                    <a:pt x="11" y="1"/>
                    <a:pt x="11" y="3"/>
                  </a:cubicBezTo>
                  <a:cubicBezTo>
                    <a:pt x="3" y="15"/>
                    <a:pt x="5" y="30"/>
                    <a:pt x="3" y="45"/>
                  </a:cubicBezTo>
                  <a:cubicBezTo>
                    <a:pt x="2" y="63"/>
                    <a:pt x="2" y="83"/>
                    <a:pt x="1" y="102"/>
                  </a:cubicBezTo>
                  <a:cubicBezTo>
                    <a:pt x="0" y="139"/>
                    <a:pt x="1" y="174"/>
                    <a:pt x="2" y="212"/>
                  </a:cubicBezTo>
                  <a:cubicBezTo>
                    <a:pt x="3" y="249"/>
                    <a:pt x="6" y="285"/>
                    <a:pt x="9" y="321"/>
                  </a:cubicBezTo>
                  <a:cubicBezTo>
                    <a:pt x="11" y="339"/>
                    <a:pt x="12" y="358"/>
                    <a:pt x="13" y="378"/>
                  </a:cubicBezTo>
                  <a:cubicBezTo>
                    <a:pt x="14" y="394"/>
                    <a:pt x="13" y="410"/>
                    <a:pt x="22" y="423"/>
                  </a:cubicBezTo>
                  <a:cubicBezTo>
                    <a:pt x="24" y="426"/>
                    <a:pt x="27" y="428"/>
                    <a:pt x="30" y="428"/>
                  </a:cubicBezTo>
                  <a:cubicBezTo>
                    <a:pt x="34" y="428"/>
                    <a:pt x="38" y="425"/>
                    <a:pt x="39" y="421"/>
                  </a:cubicBezTo>
                  <a:cubicBezTo>
                    <a:pt x="46" y="405"/>
                    <a:pt x="40" y="386"/>
                    <a:pt x="39" y="370"/>
                  </a:cubicBezTo>
                  <a:cubicBezTo>
                    <a:pt x="38" y="352"/>
                    <a:pt x="37" y="333"/>
                    <a:pt x="35" y="312"/>
                  </a:cubicBezTo>
                  <a:cubicBezTo>
                    <a:pt x="33" y="278"/>
                    <a:pt x="32" y="242"/>
                    <a:pt x="30" y="208"/>
                  </a:cubicBezTo>
                  <a:cubicBezTo>
                    <a:pt x="29" y="172"/>
                    <a:pt x="29" y="137"/>
                    <a:pt x="27" y="102"/>
                  </a:cubicBezTo>
                  <a:cubicBezTo>
                    <a:pt x="24" y="83"/>
                    <a:pt x="24" y="63"/>
                    <a:pt x="23" y="45"/>
                  </a:cubicBezTo>
                  <a:cubicBezTo>
                    <a:pt x="23" y="30"/>
                    <a:pt x="24" y="15"/>
                    <a:pt x="18" y="3"/>
                  </a:cubicBezTo>
                  <a:cubicBezTo>
                    <a:pt x="18" y="1"/>
                    <a:pt x="16" y="0"/>
                    <a:pt x="1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1" name="Google Shape;371;p9"/>
            <p:cNvSpPr/>
            <p:nvPr/>
          </p:nvSpPr>
          <p:spPr>
            <a:xfrm>
              <a:off x="3277675" y="2799800"/>
              <a:ext cx="148175" cy="180475"/>
            </a:xfrm>
            <a:custGeom>
              <a:avLst/>
              <a:gdLst/>
              <a:ahLst/>
              <a:cxnLst/>
              <a:rect l="l" t="t" r="r" b="b"/>
              <a:pathLst>
                <a:path w="5927" h="7219" extrusionOk="0">
                  <a:moveTo>
                    <a:pt x="5838" y="1"/>
                  </a:moveTo>
                  <a:cubicBezTo>
                    <a:pt x="5835" y="1"/>
                    <a:pt x="5832" y="3"/>
                    <a:pt x="5833" y="6"/>
                  </a:cubicBezTo>
                  <a:cubicBezTo>
                    <a:pt x="5837" y="15"/>
                    <a:pt x="5837" y="23"/>
                    <a:pt x="5839" y="32"/>
                  </a:cubicBezTo>
                  <a:cubicBezTo>
                    <a:pt x="5832" y="27"/>
                    <a:pt x="5824" y="25"/>
                    <a:pt x="5817" y="25"/>
                  </a:cubicBezTo>
                  <a:cubicBezTo>
                    <a:pt x="5801" y="25"/>
                    <a:pt x="5786" y="34"/>
                    <a:pt x="5777" y="47"/>
                  </a:cubicBezTo>
                  <a:cubicBezTo>
                    <a:pt x="5391" y="154"/>
                    <a:pt x="5014" y="287"/>
                    <a:pt x="4648" y="451"/>
                  </a:cubicBezTo>
                  <a:cubicBezTo>
                    <a:pt x="4267" y="622"/>
                    <a:pt x="3897" y="818"/>
                    <a:pt x="3544" y="1039"/>
                  </a:cubicBezTo>
                  <a:cubicBezTo>
                    <a:pt x="2829" y="1481"/>
                    <a:pt x="2170" y="2006"/>
                    <a:pt x="1557" y="2581"/>
                  </a:cubicBezTo>
                  <a:cubicBezTo>
                    <a:pt x="1251" y="2869"/>
                    <a:pt x="955" y="3172"/>
                    <a:pt x="673" y="3483"/>
                  </a:cubicBezTo>
                  <a:cubicBezTo>
                    <a:pt x="399" y="3787"/>
                    <a:pt x="128" y="4130"/>
                    <a:pt x="61" y="4546"/>
                  </a:cubicBezTo>
                  <a:cubicBezTo>
                    <a:pt x="0" y="4933"/>
                    <a:pt x="143" y="5318"/>
                    <a:pt x="378" y="5624"/>
                  </a:cubicBezTo>
                  <a:cubicBezTo>
                    <a:pt x="637" y="5957"/>
                    <a:pt x="999" y="6181"/>
                    <a:pt x="1385" y="6340"/>
                  </a:cubicBezTo>
                  <a:cubicBezTo>
                    <a:pt x="1811" y="6514"/>
                    <a:pt x="2264" y="6618"/>
                    <a:pt x="2707" y="6737"/>
                  </a:cubicBezTo>
                  <a:cubicBezTo>
                    <a:pt x="3198" y="6867"/>
                    <a:pt x="3688" y="6995"/>
                    <a:pt x="4178" y="7124"/>
                  </a:cubicBezTo>
                  <a:cubicBezTo>
                    <a:pt x="4298" y="7156"/>
                    <a:pt x="4416" y="7186"/>
                    <a:pt x="4535" y="7218"/>
                  </a:cubicBezTo>
                  <a:cubicBezTo>
                    <a:pt x="4536" y="7218"/>
                    <a:pt x="4537" y="7219"/>
                    <a:pt x="4539" y="7219"/>
                  </a:cubicBezTo>
                  <a:cubicBezTo>
                    <a:pt x="4547" y="7219"/>
                    <a:pt x="4555" y="7211"/>
                    <a:pt x="4555" y="7204"/>
                  </a:cubicBezTo>
                  <a:cubicBezTo>
                    <a:pt x="4526" y="6605"/>
                    <a:pt x="4497" y="6003"/>
                    <a:pt x="4503" y="5402"/>
                  </a:cubicBezTo>
                  <a:cubicBezTo>
                    <a:pt x="4508" y="4801"/>
                    <a:pt x="4547" y="4197"/>
                    <a:pt x="4653" y="3604"/>
                  </a:cubicBezTo>
                  <a:cubicBezTo>
                    <a:pt x="4691" y="3392"/>
                    <a:pt x="4738" y="3183"/>
                    <a:pt x="4792" y="2977"/>
                  </a:cubicBezTo>
                  <a:lnTo>
                    <a:pt x="4794" y="2975"/>
                  </a:lnTo>
                  <a:cubicBezTo>
                    <a:pt x="4834" y="2877"/>
                    <a:pt x="4861" y="2776"/>
                    <a:pt x="4893" y="2675"/>
                  </a:cubicBezTo>
                  <a:cubicBezTo>
                    <a:pt x="4925" y="2575"/>
                    <a:pt x="4958" y="2475"/>
                    <a:pt x="4993" y="2377"/>
                  </a:cubicBezTo>
                  <a:cubicBezTo>
                    <a:pt x="5062" y="2177"/>
                    <a:pt x="5137" y="1981"/>
                    <a:pt x="5218" y="1788"/>
                  </a:cubicBezTo>
                  <a:cubicBezTo>
                    <a:pt x="5301" y="1592"/>
                    <a:pt x="5389" y="1396"/>
                    <a:pt x="5483" y="1204"/>
                  </a:cubicBezTo>
                  <a:cubicBezTo>
                    <a:pt x="5575" y="1017"/>
                    <a:pt x="5681" y="837"/>
                    <a:pt x="5770" y="648"/>
                  </a:cubicBezTo>
                  <a:cubicBezTo>
                    <a:pt x="5859" y="450"/>
                    <a:pt x="5927" y="218"/>
                    <a:pt x="5843" y="4"/>
                  </a:cubicBezTo>
                  <a:cubicBezTo>
                    <a:pt x="5842" y="2"/>
                    <a:pt x="5840" y="1"/>
                    <a:pt x="5838" y="1"/>
                  </a:cubicBezTo>
                  <a:close/>
                </a:path>
              </a:pathLst>
            </a:custGeom>
            <a:solidFill>
              <a:srgbClr val="845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2" name="Google Shape;372;p9"/>
            <p:cNvSpPr/>
            <p:nvPr/>
          </p:nvSpPr>
          <p:spPr>
            <a:xfrm>
              <a:off x="3377825" y="2846400"/>
              <a:ext cx="16925" cy="103400"/>
            </a:xfrm>
            <a:custGeom>
              <a:avLst/>
              <a:gdLst/>
              <a:ahLst/>
              <a:cxnLst/>
              <a:rect l="l" t="t" r="r" b="b"/>
              <a:pathLst>
                <a:path w="677" h="4136" extrusionOk="0">
                  <a:moveTo>
                    <a:pt x="652" y="0"/>
                  </a:moveTo>
                  <a:cubicBezTo>
                    <a:pt x="644" y="0"/>
                    <a:pt x="635" y="5"/>
                    <a:pt x="632" y="15"/>
                  </a:cubicBezTo>
                  <a:cubicBezTo>
                    <a:pt x="541" y="271"/>
                    <a:pt x="484" y="544"/>
                    <a:pt x="424" y="806"/>
                  </a:cubicBezTo>
                  <a:cubicBezTo>
                    <a:pt x="361" y="1071"/>
                    <a:pt x="305" y="1337"/>
                    <a:pt x="256" y="1607"/>
                  </a:cubicBezTo>
                  <a:cubicBezTo>
                    <a:pt x="159" y="2138"/>
                    <a:pt x="88" y="2672"/>
                    <a:pt x="45" y="3209"/>
                  </a:cubicBezTo>
                  <a:cubicBezTo>
                    <a:pt x="20" y="3515"/>
                    <a:pt x="7" y="3819"/>
                    <a:pt x="0" y="4125"/>
                  </a:cubicBezTo>
                  <a:cubicBezTo>
                    <a:pt x="0" y="4132"/>
                    <a:pt x="6" y="4135"/>
                    <a:pt x="11" y="4135"/>
                  </a:cubicBezTo>
                  <a:cubicBezTo>
                    <a:pt x="17" y="4135"/>
                    <a:pt x="22" y="4132"/>
                    <a:pt x="22" y="4125"/>
                  </a:cubicBezTo>
                  <a:cubicBezTo>
                    <a:pt x="66" y="3045"/>
                    <a:pt x="202" y="1969"/>
                    <a:pt x="445" y="916"/>
                  </a:cubicBezTo>
                  <a:cubicBezTo>
                    <a:pt x="478" y="772"/>
                    <a:pt x="514" y="627"/>
                    <a:pt x="551" y="482"/>
                  </a:cubicBezTo>
                  <a:cubicBezTo>
                    <a:pt x="590" y="332"/>
                    <a:pt x="638" y="180"/>
                    <a:pt x="673" y="27"/>
                  </a:cubicBezTo>
                  <a:cubicBezTo>
                    <a:pt x="676" y="10"/>
                    <a:pt x="664" y="0"/>
                    <a:pt x="652"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3" name="Google Shape;373;p9"/>
            <p:cNvSpPr/>
            <p:nvPr/>
          </p:nvSpPr>
          <p:spPr>
            <a:xfrm>
              <a:off x="3367475" y="2874075"/>
              <a:ext cx="6925" cy="43100"/>
            </a:xfrm>
            <a:custGeom>
              <a:avLst/>
              <a:gdLst/>
              <a:ahLst/>
              <a:cxnLst/>
              <a:rect l="l" t="t" r="r" b="b"/>
              <a:pathLst>
                <a:path w="277" h="1724" extrusionOk="0">
                  <a:moveTo>
                    <a:pt x="260" y="0"/>
                  </a:moveTo>
                  <a:cubicBezTo>
                    <a:pt x="253" y="0"/>
                    <a:pt x="246" y="4"/>
                    <a:pt x="243" y="12"/>
                  </a:cubicBezTo>
                  <a:cubicBezTo>
                    <a:pt x="201" y="149"/>
                    <a:pt x="181" y="292"/>
                    <a:pt x="156" y="432"/>
                  </a:cubicBezTo>
                  <a:cubicBezTo>
                    <a:pt x="133" y="572"/>
                    <a:pt x="111" y="711"/>
                    <a:pt x="92" y="850"/>
                  </a:cubicBezTo>
                  <a:cubicBezTo>
                    <a:pt x="74" y="992"/>
                    <a:pt x="56" y="1135"/>
                    <a:pt x="42" y="1276"/>
                  </a:cubicBezTo>
                  <a:cubicBezTo>
                    <a:pt x="27" y="1419"/>
                    <a:pt x="0" y="1573"/>
                    <a:pt x="10" y="1716"/>
                  </a:cubicBezTo>
                  <a:cubicBezTo>
                    <a:pt x="10" y="1721"/>
                    <a:pt x="14" y="1724"/>
                    <a:pt x="18" y="1724"/>
                  </a:cubicBezTo>
                  <a:cubicBezTo>
                    <a:pt x="21" y="1724"/>
                    <a:pt x="24" y="1722"/>
                    <a:pt x="26" y="1719"/>
                  </a:cubicBezTo>
                  <a:cubicBezTo>
                    <a:pt x="58" y="1589"/>
                    <a:pt x="60" y="1448"/>
                    <a:pt x="76" y="1315"/>
                  </a:cubicBezTo>
                  <a:cubicBezTo>
                    <a:pt x="95" y="1162"/>
                    <a:pt x="116" y="1009"/>
                    <a:pt x="138" y="857"/>
                  </a:cubicBezTo>
                  <a:cubicBezTo>
                    <a:pt x="160" y="715"/>
                    <a:pt x="181" y="574"/>
                    <a:pt x="206" y="432"/>
                  </a:cubicBezTo>
                  <a:cubicBezTo>
                    <a:pt x="230" y="294"/>
                    <a:pt x="261" y="156"/>
                    <a:pt x="275" y="16"/>
                  </a:cubicBezTo>
                  <a:cubicBezTo>
                    <a:pt x="276" y="6"/>
                    <a:pt x="268" y="0"/>
                    <a:pt x="260"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4" name="Google Shape;374;p9"/>
            <p:cNvSpPr/>
            <p:nvPr/>
          </p:nvSpPr>
          <p:spPr>
            <a:xfrm>
              <a:off x="3309150" y="2909275"/>
              <a:ext cx="2775" cy="34325"/>
            </a:xfrm>
            <a:custGeom>
              <a:avLst/>
              <a:gdLst/>
              <a:ahLst/>
              <a:cxnLst/>
              <a:rect l="l" t="t" r="r" b="b"/>
              <a:pathLst>
                <a:path w="111" h="1373" extrusionOk="0">
                  <a:moveTo>
                    <a:pt x="94" y="1"/>
                  </a:moveTo>
                  <a:cubicBezTo>
                    <a:pt x="88" y="1"/>
                    <a:pt x="82" y="4"/>
                    <a:pt x="80" y="11"/>
                  </a:cubicBezTo>
                  <a:cubicBezTo>
                    <a:pt x="48" y="115"/>
                    <a:pt x="42" y="228"/>
                    <a:pt x="33" y="337"/>
                  </a:cubicBezTo>
                  <a:cubicBezTo>
                    <a:pt x="22" y="447"/>
                    <a:pt x="15" y="560"/>
                    <a:pt x="11" y="672"/>
                  </a:cubicBezTo>
                  <a:cubicBezTo>
                    <a:pt x="1" y="900"/>
                    <a:pt x="9" y="1129"/>
                    <a:pt x="26" y="1356"/>
                  </a:cubicBezTo>
                  <a:cubicBezTo>
                    <a:pt x="27" y="1367"/>
                    <a:pt x="36" y="1372"/>
                    <a:pt x="44" y="1372"/>
                  </a:cubicBezTo>
                  <a:cubicBezTo>
                    <a:pt x="52" y="1372"/>
                    <a:pt x="60" y="1367"/>
                    <a:pt x="59" y="1356"/>
                  </a:cubicBezTo>
                  <a:cubicBezTo>
                    <a:pt x="47" y="1133"/>
                    <a:pt x="46" y="908"/>
                    <a:pt x="54" y="684"/>
                  </a:cubicBezTo>
                  <a:cubicBezTo>
                    <a:pt x="58" y="577"/>
                    <a:pt x="65" y="469"/>
                    <a:pt x="74" y="361"/>
                  </a:cubicBezTo>
                  <a:cubicBezTo>
                    <a:pt x="85" y="248"/>
                    <a:pt x="110" y="131"/>
                    <a:pt x="109" y="15"/>
                  </a:cubicBezTo>
                  <a:cubicBezTo>
                    <a:pt x="109" y="6"/>
                    <a:pt x="102" y="1"/>
                    <a:pt x="94"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5" name="Google Shape;375;p9"/>
            <p:cNvSpPr/>
            <p:nvPr/>
          </p:nvSpPr>
          <p:spPr>
            <a:xfrm>
              <a:off x="3321575" y="2913975"/>
              <a:ext cx="2300" cy="41150"/>
            </a:xfrm>
            <a:custGeom>
              <a:avLst/>
              <a:gdLst/>
              <a:ahLst/>
              <a:cxnLst/>
              <a:rect l="l" t="t" r="r" b="b"/>
              <a:pathLst>
                <a:path w="92" h="1646" extrusionOk="0">
                  <a:moveTo>
                    <a:pt x="64" y="0"/>
                  </a:moveTo>
                  <a:cubicBezTo>
                    <a:pt x="58" y="0"/>
                    <a:pt x="52" y="4"/>
                    <a:pt x="50" y="11"/>
                  </a:cubicBezTo>
                  <a:cubicBezTo>
                    <a:pt x="23" y="136"/>
                    <a:pt x="19" y="271"/>
                    <a:pt x="11" y="399"/>
                  </a:cubicBezTo>
                  <a:cubicBezTo>
                    <a:pt x="3" y="541"/>
                    <a:pt x="1" y="681"/>
                    <a:pt x="2" y="824"/>
                  </a:cubicBezTo>
                  <a:cubicBezTo>
                    <a:pt x="4" y="1095"/>
                    <a:pt x="27" y="1367"/>
                    <a:pt x="64" y="1636"/>
                  </a:cubicBezTo>
                  <a:cubicBezTo>
                    <a:pt x="65" y="1643"/>
                    <a:pt x="71" y="1646"/>
                    <a:pt x="76" y="1646"/>
                  </a:cubicBezTo>
                  <a:cubicBezTo>
                    <a:pt x="84" y="1646"/>
                    <a:pt x="91" y="1641"/>
                    <a:pt x="91" y="1632"/>
                  </a:cubicBezTo>
                  <a:cubicBezTo>
                    <a:pt x="56" y="1364"/>
                    <a:pt x="38" y="1094"/>
                    <a:pt x="37" y="824"/>
                  </a:cubicBezTo>
                  <a:cubicBezTo>
                    <a:pt x="37" y="691"/>
                    <a:pt x="39" y="557"/>
                    <a:pt x="47" y="425"/>
                  </a:cubicBezTo>
                  <a:cubicBezTo>
                    <a:pt x="55" y="288"/>
                    <a:pt x="77" y="151"/>
                    <a:pt x="79" y="14"/>
                  </a:cubicBezTo>
                  <a:cubicBezTo>
                    <a:pt x="79" y="5"/>
                    <a:pt x="71" y="0"/>
                    <a:pt x="6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6" name="Google Shape;376;p9"/>
            <p:cNvSpPr/>
            <p:nvPr/>
          </p:nvSpPr>
          <p:spPr>
            <a:xfrm>
              <a:off x="3334725" y="2898575"/>
              <a:ext cx="2975" cy="32225"/>
            </a:xfrm>
            <a:custGeom>
              <a:avLst/>
              <a:gdLst/>
              <a:ahLst/>
              <a:cxnLst/>
              <a:rect l="l" t="t" r="r" b="b"/>
              <a:pathLst>
                <a:path w="119" h="1289" extrusionOk="0">
                  <a:moveTo>
                    <a:pt x="110" y="0"/>
                  </a:moveTo>
                  <a:cubicBezTo>
                    <a:pt x="107" y="0"/>
                    <a:pt x="103" y="2"/>
                    <a:pt x="102" y="6"/>
                  </a:cubicBezTo>
                  <a:cubicBezTo>
                    <a:pt x="49" y="208"/>
                    <a:pt x="32" y="421"/>
                    <a:pt x="17" y="629"/>
                  </a:cubicBezTo>
                  <a:cubicBezTo>
                    <a:pt x="1" y="845"/>
                    <a:pt x="1" y="1063"/>
                    <a:pt x="10" y="1280"/>
                  </a:cubicBezTo>
                  <a:cubicBezTo>
                    <a:pt x="10" y="1286"/>
                    <a:pt x="14" y="1288"/>
                    <a:pt x="18" y="1288"/>
                  </a:cubicBezTo>
                  <a:cubicBezTo>
                    <a:pt x="22" y="1288"/>
                    <a:pt x="26" y="1286"/>
                    <a:pt x="26" y="1280"/>
                  </a:cubicBezTo>
                  <a:cubicBezTo>
                    <a:pt x="22" y="1067"/>
                    <a:pt x="31" y="855"/>
                    <a:pt x="47" y="641"/>
                  </a:cubicBezTo>
                  <a:cubicBezTo>
                    <a:pt x="62" y="428"/>
                    <a:pt x="97" y="219"/>
                    <a:pt x="118" y="8"/>
                  </a:cubicBezTo>
                  <a:cubicBezTo>
                    <a:pt x="118" y="3"/>
                    <a:pt x="114" y="0"/>
                    <a:pt x="110"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7" name="Google Shape;377;p9"/>
            <p:cNvSpPr/>
            <p:nvPr/>
          </p:nvSpPr>
          <p:spPr>
            <a:xfrm>
              <a:off x="2979325" y="2745925"/>
              <a:ext cx="461500" cy="338950"/>
            </a:xfrm>
            <a:custGeom>
              <a:avLst/>
              <a:gdLst/>
              <a:ahLst/>
              <a:cxnLst/>
              <a:rect l="l" t="t" r="r" b="b"/>
              <a:pathLst>
                <a:path w="18460" h="13558" extrusionOk="0">
                  <a:moveTo>
                    <a:pt x="12897" y="0"/>
                  </a:moveTo>
                  <a:cubicBezTo>
                    <a:pt x="12098" y="0"/>
                    <a:pt x="11296" y="64"/>
                    <a:pt x="10521" y="173"/>
                  </a:cubicBezTo>
                  <a:cubicBezTo>
                    <a:pt x="10040" y="241"/>
                    <a:pt x="9559" y="272"/>
                    <a:pt x="9076" y="284"/>
                  </a:cubicBezTo>
                  <a:cubicBezTo>
                    <a:pt x="8886" y="290"/>
                    <a:pt x="8698" y="293"/>
                    <a:pt x="8508" y="293"/>
                  </a:cubicBezTo>
                  <a:cubicBezTo>
                    <a:pt x="8457" y="293"/>
                    <a:pt x="8407" y="293"/>
                    <a:pt x="8356" y="293"/>
                  </a:cubicBezTo>
                  <a:cubicBezTo>
                    <a:pt x="7925" y="293"/>
                    <a:pt x="7494" y="286"/>
                    <a:pt x="7063" y="286"/>
                  </a:cubicBezTo>
                  <a:cubicBezTo>
                    <a:pt x="6265" y="286"/>
                    <a:pt x="5467" y="310"/>
                    <a:pt x="4672" y="443"/>
                  </a:cubicBezTo>
                  <a:cubicBezTo>
                    <a:pt x="3452" y="649"/>
                    <a:pt x="2231" y="855"/>
                    <a:pt x="1010" y="1060"/>
                  </a:cubicBezTo>
                  <a:cubicBezTo>
                    <a:pt x="965" y="1012"/>
                    <a:pt x="889" y="983"/>
                    <a:pt x="819" y="983"/>
                  </a:cubicBezTo>
                  <a:cubicBezTo>
                    <a:pt x="761" y="983"/>
                    <a:pt x="706" y="1002"/>
                    <a:pt x="673" y="1046"/>
                  </a:cubicBezTo>
                  <a:cubicBezTo>
                    <a:pt x="599" y="1143"/>
                    <a:pt x="591" y="1271"/>
                    <a:pt x="585" y="1392"/>
                  </a:cubicBezTo>
                  <a:cubicBezTo>
                    <a:pt x="407" y="4512"/>
                    <a:pt x="232" y="7633"/>
                    <a:pt x="57" y="10752"/>
                  </a:cubicBezTo>
                  <a:cubicBezTo>
                    <a:pt x="17" y="11488"/>
                    <a:pt x="1" y="12303"/>
                    <a:pt x="476" y="12865"/>
                  </a:cubicBezTo>
                  <a:cubicBezTo>
                    <a:pt x="1022" y="13509"/>
                    <a:pt x="1980" y="13558"/>
                    <a:pt x="2825" y="13558"/>
                  </a:cubicBezTo>
                  <a:lnTo>
                    <a:pt x="7982" y="13554"/>
                  </a:lnTo>
                  <a:cubicBezTo>
                    <a:pt x="8512" y="13554"/>
                    <a:pt x="9044" y="13553"/>
                    <a:pt x="9574" y="13548"/>
                  </a:cubicBezTo>
                  <a:cubicBezTo>
                    <a:pt x="11217" y="13536"/>
                    <a:pt x="12858" y="13486"/>
                    <a:pt x="14487" y="13289"/>
                  </a:cubicBezTo>
                  <a:cubicBezTo>
                    <a:pt x="15144" y="13212"/>
                    <a:pt x="15812" y="13104"/>
                    <a:pt x="16399" y="12801"/>
                  </a:cubicBezTo>
                  <a:cubicBezTo>
                    <a:pt x="16988" y="12500"/>
                    <a:pt x="17494" y="11969"/>
                    <a:pt x="17608" y="11318"/>
                  </a:cubicBezTo>
                  <a:cubicBezTo>
                    <a:pt x="17748" y="10535"/>
                    <a:pt x="18459" y="10319"/>
                    <a:pt x="17835" y="9828"/>
                  </a:cubicBezTo>
                  <a:cubicBezTo>
                    <a:pt x="17727" y="9743"/>
                    <a:pt x="17580" y="9648"/>
                    <a:pt x="17405" y="9547"/>
                  </a:cubicBezTo>
                  <a:cubicBezTo>
                    <a:pt x="16574" y="9068"/>
                    <a:pt x="15143" y="8467"/>
                    <a:pt x="14518" y="8264"/>
                  </a:cubicBezTo>
                  <a:cubicBezTo>
                    <a:pt x="13740" y="8009"/>
                    <a:pt x="13034" y="7530"/>
                    <a:pt x="12259" y="7265"/>
                  </a:cubicBezTo>
                  <a:cubicBezTo>
                    <a:pt x="12312" y="6900"/>
                    <a:pt x="12544" y="6588"/>
                    <a:pt x="12780" y="6306"/>
                  </a:cubicBezTo>
                  <a:cubicBezTo>
                    <a:pt x="13781" y="5118"/>
                    <a:pt x="15364" y="4525"/>
                    <a:pt x="16412" y="3379"/>
                  </a:cubicBezTo>
                  <a:cubicBezTo>
                    <a:pt x="16621" y="3150"/>
                    <a:pt x="16880" y="2968"/>
                    <a:pt x="17167" y="2848"/>
                  </a:cubicBezTo>
                  <a:cubicBezTo>
                    <a:pt x="17309" y="2789"/>
                    <a:pt x="17459" y="2744"/>
                    <a:pt x="17587" y="2659"/>
                  </a:cubicBezTo>
                  <a:cubicBezTo>
                    <a:pt x="17717" y="2574"/>
                    <a:pt x="17823" y="2434"/>
                    <a:pt x="17818" y="2280"/>
                  </a:cubicBezTo>
                  <a:cubicBezTo>
                    <a:pt x="17814" y="2152"/>
                    <a:pt x="17735" y="2035"/>
                    <a:pt x="17633" y="1957"/>
                  </a:cubicBezTo>
                  <a:cubicBezTo>
                    <a:pt x="17531" y="1877"/>
                    <a:pt x="17457" y="1784"/>
                    <a:pt x="17332" y="1750"/>
                  </a:cubicBezTo>
                  <a:cubicBezTo>
                    <a:pt x="16873" y="1630"/>
                    <a:pt x="16407" y="1540"/>
                    <a:pt x="15936" y="1479"/>
                  </a:cubicBezTo>
                  <a:cubicBezTo>
                    <a:pt x="15688" y="1447"/>
                    <a:pt x="15401" y="1403"/>
                    <a:pt x="15274" y="1186"/>
                  </a:cubicBezTo>
                  <a:cubicBezTo>
                    <a:pt x="15502" y="1096"/>
                    <a:pt x="15732" y="1005"/>
                    <a:pt x="15960" y="914"/>
                  </a:cubicBezTo>
                  <a:cubicBezTo>
                    <a:pt x="16000" y="898"/>
                    <a:pt x="16042" y="880"/>
                    <a:pt x="16064" y="842"/>
                  </a:cubicBezTo>
                  <a:cubicBezTo>
                    <a:pt x="16088" y="807"/>
                    <a:pt x="16086" y="754"/>
                    <a:pt x="16048" y="731"/>
                  </a:cubicBezTo>
                  <a:cubicBezTo>
                    <a:pt x="15659" y="484"/>
                    <a:pt x="15258" y="200"/>
                    <a:pt x="14801" y="134"/>
                  </a:cubicBezTo>
                  <a:cubicBezTo>
                    <a:pt x="14178" y="41"/>
                    <a:pt x="13539" y="0"/>
                    <a:pt x="12897" y="0"/>
                  </a:cubicBezTo>
                  <a:close/>
                </a:path>
              </a:pathLst>
            </a:custGeom>
            <a:solidFill>
              <a:srgbClr val="ACB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8" name="Google Shape;378;p9"/>
            <p:cNvSpPr/>
            <p:nvPr/>
          </p:nvSpPr>
          <p:spPr>
            <a:xfrm>
              <a:off x="3031350" y="2765950"/>
              <a:ext cx="152975" cy="15150"/>
            </a:xfrm>
            <a:custGeom>
              <a:avLst/>
              <a:gdLst/>
              <a:ahLst/>
              <a:cxnLst/>
              <a:rect l="l" t="t" r="r" b="b"/>
              <a:pathLst>
                <a:path w="6119" h="606" extrusionOk="0">
                  <a:moveTo>
                    <a:pt x="5712" y="0"/>
                  </a:moveTo>
                  <a:cubicBezTo>
                    <a:pt x="5637" y="0"/>
                    <a:pt x="5561" y="1"/>
                    <a:pt x="5487" y="1"/>
                  </a:cubicBezTo>
                  <a:cubicBezTo>
                    <a:pt x="5443" y="1"/>
                    <a:pt x="5399" y="0"/>
                    <a:pt x="5355" y="0"/>
                  </a:cubicBezTo>
                  <a:cubicBezTo>
                    <a:pt x="5198" y="0"/>
                    <a:pt x="5042" y="3"/>
                    <a:pt x="4885" y="6"/>
                  </a:cubicBezTo>
                  <a:cubicBezTo>
                    <a:pt x="4485" y="15"/>
                    <a:pt x="4085" y="31"/>
                    <a:pt x="3685" y="57"/>
                  </a:cubicBezTo>
                  <a:cubicBezTo>
                    <a:pt x="2900" y="109"/>
                    <a:pt x="2118" y="198"/>
                    <a:pt x="1340" y="322"/>
                  </a:cubicBezTo>
                  <a:cubicBezTo>
                    <a:pt x="897" y="392"/>
                    <a:pt x="449" y="466"/>
                    <a:pt x="16" y="582"/>
                  </a:cubicBezTo>
                  <a:cubicBezTo>
                    <a:pt x="0" y="586"/>
                    <a:pt x="7" y="606"/>
                    <a:pt x="21" y="606"/>
                  </a:cubicBezTo>
                  <a:cubicBezTo>
                    <a:pt x="21" y="606"/>
                    <a:pt x="22" y="606"/>
                    <a:pt x="22" y="606"/>
                  </a:cubicBezTo>
                  <a:cubicBezTo>
                    <a:pt x="417" y="542"/>
                    <a:pt x="812" y="460"/>
                    <a:pt x="1206" y="395"/>
                  </a:cubicBezTo>
                  <a:cubicBezTo>
                    <a:pt x="1599" y="330"/>
                    <a:pt x="1994" y="274"/>
                    <a:pt x="2389" y="227"/>
                  </a:cubicBezTo>
                  <a:cubicBezTo>
                    <a:pt x="3177" y="136"/>
                    <a:pt x="3969" y="79"/>
                    <a:pt x="4761" y="62"/>
                  </a:cubicBezTo>
                  <a:cubicBezTo>
                    <a:pt x="4941" y="58"/>
                    <a:pt x="5121" y="56"/>
                    <a:pt x="5301" y="56"/>
                  </a:cubicBezTo>
                  <a:cubicBezTo>
                    <a:pt x="5338" y="56"/>
                    <a:pt x="5375" y="56"/>
                    <a:pt x="5413" y="56"/>
                  </a:cubicBezTo>
                  <a:cubicBezTo>
                    <a:pt x="5581" y="56"/>
                    <a:pt x="5751" y="65"/>
                    <a:pt x="5920" y="65"/>
                  </a:cubicBezTo>
                  <a:cubicBezTo>
                    <a:pt x="5976" y="65"/>
                    <a:pt x="6033" y="64"/>
                    <a:pt x="6089" y="62"/>
                  </a:cubicBezTo>
                  <a:cubicBezTo>
                    <a:pt x="6118" y="59"/>
                    <a:pt x="6117" y="18"/>
                    <a:pt x="6087" y="16"/>
                  </a:cubicBezTo>
                  <a:cubicBezTo>
                    <a:pt x="5964" y="3"/>
                    <a:pt x="5838" y="0"/>
                    <a:pt x="5712"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9" name="Google Shape;379;p9"/>
            <p:cNvSpPr/>
            <p:nvPr/>
          </p:nvSpPr>
          <p:spPr>
            <a:xfrm>
              <a:off x="3091975" y="2776225"/>
              <a:ext cx="55375" cy="3300"/>
            </a:xfrm>
            <a:custGeom>
              <a:avLst/>
              <a:gdLst/>
              <a:ahLst/>
              <a:cxnLst/>
              <a:rect l="l" t="t" r="r" b="b"/>
              <a:pathLst>
                <a:path w="2215" h="132" extrusionOk="0">
                  <a:moveTo>
                    <a:pt x="2096" y="0"/>
                  </a:moveTo>
                  <a:cubicBezTo>
                    <a:pt x="2041" y="0"/>
                    <a:pt x="1983" y="10"/>
                    <a:pt x="1934" y="11"/>
                  </a:cubicBezTo>
                  <a:cubicBezTo>
                    <a:pt x="1846" y="15"/>
                    <a:pt x="1756" y="19"/>
                    <a:pt x="1666" y="21"/>
                  </a:cubicBezTo>
                  <a:cubicBezTo>
                    <a:pt x="1483" y="27"/>
                    <a:pt x="1300" y="37"/>
                    <a:pt x="1117" y="45"/>
                  </a:cubicBezTo>
                  <a:cubicBezTo>
                    <a:pt x="751" y="62"/>
                    <a:pt x="387" y="79"/>
                    <a:pt x="21" y="99"/>
                  </a:cubicBezTo>
                  <a:cubicBezTo>
                    <a:pt x="1" y="101"/>
                    <a:pt x="1" y="131"/>
                    <a:pt x="21" y="131"/>
                  </a:cubicBezTo>
                  <a:cubicBezTo>
                    <a:pt x="390" y="123"/>
                    <a:pt x="760" y="114"/>
                    <a:pt x="1131" y="104"/>
                  </a:cubicBezTo>
                  <a:cubicBezTo>
                    <a:pt x="1313" y="98"/>
                    <a:pt x="1497" y="94"/>
                    <a:pt x="1679" y="88"/>
                  </a:cubicBezTo>
                  <a:cubicBezTo>
                    <a:pt x="1774" y="84"/>
                    <a:pt x="1867" y="79"/>
                    <a:pt x="1960" y="77"/>
                  </a:cubicBezTo>
                  <a:cubicBezTo>
                    <a:pt x="1970" y="77"/>
                    <a:pt x="1979" y="77"/>
                    <a:pt x="1989" y="77"/>
                  </a:cubicBezTo>
                  <a:cubicBezTo>
                    <a:pt x="2010" y="77"/>
                    <a:pt x="2032" y="77"/>
                    <a:pt x="2053" y="77"/>
                  </a:cubicBezTo>
                  <a:cubicBezTo>
                    <a:pt x="2105" y="77"/>
                    <a:pt x="2157" y="74"/>
                    <a:pt x="2199" y="52"/>
                  </a:cubicBezTo>
                  <a:cubicBezTo>
                    <a:pt x="2214" y="42"/>
                    <a:pt x="2208" y="22"/>
                    <a:pt x="2194" y="17"/>
                  </a:cubicBezTo>
                  <a:cubicBezTo>
                    <a:pt x="2165" y="4"/>
                    <a:pt x="2131" y="0"/>
                    <a:pt x="2096"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0" name="Google Shape;380;p9"/>
            <p:cNvSpPr/>
            <p:nvPr/>
          </p:nvSpPr>
          <p:spPr>
            <a:xfrm>
              <a:off x="3276275" y="2757875"/>
              <a:ext cx="62950" cy="5125"/>
            </a:xfrm>
            <a:custGeom>
              <a:avLst/>
              <a:gdLst/>
              <a:ahLst/>
              <a:cxnLst/>
              <a:rect l="l" t="t" r="r" b="b"/>
              <a:pathLst>
                <a:path w="2518" h="205" extrusionOk="0">
                  <a:moveTo>
                    <a:pt x="58" y="0"/>
                  </a:moveTo>
                  <a:cubicBezTo>
                    <a:pt x="43" y="0"/>
                    <a:pt x="28" y="0"/>
                    <a:pt x="13" y="0"/>
                  </a:cubicBezTo>
                  <a:cubicBezTo>
                    <a:pt x="0" y="0"/>
                    <a:pt x="0" y="18"/>
                    <a:pt x="13" y="21"/>
                  </a:cubicBezTo>
                  <a:cubicBezTo>
                    <a:pt x="425" y="39"/>
                    <a:pt x="837" y="61"/>
                    <a:pt x="1249" y="92"/>
                  </a:cubicBezTo>
                  <a:cubicBezTo>
                    <a:pt x="1660" y="122"/>
                    <a:pt x="2069" y="167"/>
                    <a:pt x="2481" y="204"/>
                  </a:cubicBezTo>
                  <a:cubicBezTo>
                    <a:pt x="2482" y="204"/>
                    <a:pt x="2482" y="204"/>
                    <a:pt x="2483" y="204"/>
                  </a:cubicBezTo>
                  <a:cubicBezTo>
                    <a:pt x="2510" y="204"/>
                    <a:pt x="2518" y="154"/>
                    <a:pt x="2487" y="150"/>
                  </a:cubicBezTo>
                  <a:cubicBezTo>
                    <a:pt x="2082" y="95"/>
                    <a:pt x="1670" y="64"/>
                    <a:pt x="1261" y="39"/>
                  </a:cubicBezTo>
                  <a:cubicBezTo>
                    <a:pt x="859" y="14"/>
                    <a:pt x="459" y="0"/>
                    <a:pt x="58"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1" name="Google Shape;381;p9"/>
            <p:cNvSpPr/>
            <p:nvPr/>
          </p:nvSpPr>
          <p:spPr>
            <a:xfrm>
              <a:off x="3308900" y="2765875"/>
              <a:ext cx="14450" cy="2050"/>
            </a:xfrm>
            <a:custGeom>
              <a:avLst/>
              <a:gdLst/>
              <a:ahLst/>
              <a:cxnLst/>
              <a:rect l="l" t="t" r="r" b="b"/>
              <a:pathLst>
                <a:path w="578" h="82" extrusionOk="0">
                  <a:moveTo>
                    <a:pt x="23" y="1"/>
                  </a:moveTo>
                  <a:cubicBezTo>
                    <a:pt x="7" y="1"/>
                    <a:pt x="0" y="26"/>
                    <a:pt x="17" y="31"/>
                  </a:cubicBezTo>
                  <a:cubicBezTo>
                    <a:pt x="106" y="53"/>
                    <a:pt x="197" y="68"/>
                    <a:pt x="288" y="75"/>
                  </a:cubicBezTo>
                  <a:cubicBezTo>
                    <a:pt x="335" y="79"/>
                    <a:pt x="380" y="82"/>
                    <a:pt x="426" y="82"/>
                  </a:cubicBezTo>
                  <a:cubicBezTo>
                    <a:pt x="437" y="82"/>
                    <a:pt x="447" y="82"/>
                    <a:pt x="458" y="82"/>
                  </a:cubicBezTo>
                  <a:cubicBezTo>
                    <a:pt x="494" y="82"/>
                    <a:pt x="529" y="80"/>
                    <a:pt x="563" y="70"/>
                  </a:cubicBezTo>
                  <a:cubicBezTo>
                    <a:pt x="575" y="65"/>
                    <a:pt x="578" y="42"/>
                    <a:pt x="563" y="41"/>
                  </a:cubicBezTo>
                  <a:cubicBezTo>
                    <a:pt x="547" y="39"/>
                    <a:pt x="530" y="38"/>
                    <a:pt x="513" y="38"/>
                  </a:cubicBezTo>
                  <a:cubicBezTo>
                    <a:pt x="488" y="38"/>
                    <a:pt x="462" y="40"/>
                    <a:pt x="438" y="41"/>
                  </a:cubicBezTo>
                  <a:cubicBezTo>
                    <a:pt x="426" y="42"/>
                    <a:pt x="414" y="42"/>
                    <a:pt x="403" y="42"/>
                  </a:cubicBezTo>
                  <a:cubicBezTo>
                    <a:pt x="368" y="42"/>
                    <a:pt x="334" y="40"/>
                    <a:pt x="300" y="38"/>
                  </a:cubicBezTo>
                  <a:cubicBezTo>
                    <a:pt x="207" y="33"/>
                    <a:pt x="116" y="20"/>
                    <a:pt x="26" y="1"/>
                  </a:cubicBezTo>
                  <a:cubicBezTo>
                    <a:pt x="25" y="1"/>
                    <a:pt x="24" y="1"/>
                    <a:pt x="23"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2" name="Google Shape;382;p9"/>
            <p:cNvSpPr/>
            <p:nvPr/>
          </p:nvSpPr>
          <p:spPr>
            <a:xfrm>
              <a:off x="3290100" y="2810975"/>
              <a:ext cx="100150" cy="74575"/>
            </a:xfrm>
            <a:custGeom>
              <a:avLst/>
              <a:gdLst/>
              <a:ahLst/>
              <a:cxnLst/>
              <a:rect l="l" t="t" r="r" b="b"/>
              <a:pathLst>
                <a:path w="4006" h="2983" extrusionOk="0">
                  <a:moveTo>
                    <a:pt x="3991" y="0"/>
                  </a:moveTo>
                  <a:cubicBezTo>
                    <a:pt x="3990" y="0"/>
                    <a:pt x="3989" y="1"/>
                    <a:pt x="3988" y="1"/>
                  </a:cubicBezTo>
                  <a:cubicBezTo>
                    <a:pt x="3843" y="57"/>
                    <a:pt x="3712" y="163"/>
                    <a:pt x="3583" y="248"/>
                  </a:cubicBezTo>
                  <a:cubicBezTo>
                    <a:pt x="3449" y="337"/>
                    <a:pt x="3315" y="427"/>
                    <a:pt x="3182" y="519"/>
                  </a:cubicBezTo>
                  <a:cubicBezTo>
                    <a:pt x="2914" y="702"/>
                    <a:pt x="2645" y="890"/>
                    <a:pt x="2381" y="1082"/>
                  </a:cubicBezTo>
                  <a:cubicBezTo>
                    <a:pt x="1864" y="1458"/>
                    <a:pt x="1357" y="1845"/>
                    <a:pt x="862" y="2248"/>
                  </a:cubicBezTo>
                  <a:cubicBezTo>
                    <a:pt x="574" y="2482"/>
                    <a:pt x="291" y="2721"/>
                    <a:pt x="10" y="2962"/>
                  </a:cubicBezTo>
                  <a:cubicBezTo>
                    <a:pt x="0" y="2971"/>
                    <a:pt x="9" y="2983"/>
                    <a:pt x="20" y="2983"/>
                  </a:cubicBezTo>
                  <a:cubicBezTo>
                    <a:pt x="22" y="2983"/>
                    <a:pt x="25" y="2982"/>
                    <a:pt x="28" y="2980"/>
                  </a:cubicBezTo>
                  <a:cubicBezTo>
                    <a:pt x="1018" y="2146"/>
                    <a:pt x="2050" y="1359"/>
                    <a:pt x="3118" y="625"/>
                  </a:cubicBezTo>
                  <a:cubicBezTo>
                    <a:pt x="3264" y="524"/>
                    <a:pt x="3410" y="424"/>
                    <a:pt x="3558" y="326"/>
                  </a:cubicBezTo>
                  <a:cubicBezTo>
                    <a:pt x="3632" y="277"/>
                    <a:pt x="3705" y="228"/>
                    <a:pt x="3780" y="179"/>
                  </a:cubicBezTo>
                  <a:cubicBezTo>
                    <a:pt x="3855" y="129"/>
                    <a:pt x="3934" y="84"/>
                    <a:pt x="3997" y="20"/>
                  </a:cubicBezTo>
                  <a:cubicBezTo>
                    <a:pt x="4006" y="12"/>
                    <a:pt x="4000" y="0"/>
                    <a:pt x="3991"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3" name="Google Shape;383;p9"/>
            <p:cNvSpPr/>
            <p:nvPr/>
          </p:nvSpPr>
          <p:spPr>
            <a:xfrm>
              <a:off x="3336300" y="2816150"/>
              <a:ext cx="28275" cy="16250"/>
            </a:xfrm>
            <a:custGeom>
              <a:avLst/>
              <a:gdLst/>
              <a:ahLst/>
              <a:cxnLst/>
              <a:rect l="l" t="t" r="r" b="b"/>
              <a:pathLst>
                <a:path w="1131" h="650" extrusionOk="0">
                  <a:moveTo>
                    <a:pt x="1115" y="0"/>
                  </a:moveTo>
                  <a:cubicBezTo>
                    <a:pt x="1114" y="0"/>
                    <a:pt x="1113" y="1"/>
                    <a:pt x="1112" y="1"/>
                  </a:cubicBezTo>
                  <a:cubicBezTo>
                    <a:pt x="1013" y="29"/>
                    <a:pt x="923" y="79"/>
                    <a:pt x="830" y="127"/>
                  </a:cubicBezTo>
                  <a:cubicBezTo>
                    <a:pt x="738" y="175"/>
                    <a:pt x="645" y="226"/>
                    <a:pt x="554" y="279"/>
                  </a:cubicBezTo>
                  <a:cubicBezTo>
                    <a:pt x="371" y="386"/>
                    <a:pt x="190" y="498"/>
                    <a:pt x="15" y="619"/>
                  </a:cubicBezTo>
                  <a:cubicBezTo>
                    <a:pt x="0" y="629"/>
                    <a:pt x="9" y="650"/>
                    <a:pt x="22" y="650"/>
                  </a:cubicBezTo>
                  <a:cubicBezTo>
                    <a:pt x="25" y="650"/>
                    <a:pt x="28" y="649"/>
                    <a:pt x="31" y="647"/>
                  </a:cubicBezTo>
                  <a:cubicBezTo>
                    <a:pt x="206" y="533"/>
                    <a:pt x="385" y="424"/>
                    <a:pt x="569" y="322"/>
                  </a:cubicBezTo>
                  <a:cubicBezTo>
                    <a:pt x="658" y="273"/>
                    <a:pt x="748" y="224"/>
                    <a:pt x="838" y="178"/>
                  </a:cubicBezTo>
                  <a:cubicBezTo>
                    <a:pt x="933" y="127"/>
                    <a:pt x="1034" y="85"/>
                    <a:pt x="1122" y="22"/>
                  </a:cubicBezTo>
                  <a:cubicBezTo>
                    <a:pt x="1131" y="16"/>
                    <a:pt x="1126" y="0"/>
                    <a:pt x="1115"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4" name="Google Shape;384;p9"/>
            <p:cNvSpPr/>
            <p:nvPr/>
          </p:nvSpPr>
          <p:spPr>
            <a:xfrm>
              <a:off x="3276500" y="2950625"/>
              <a:ext cx="115700" cy="53800"/>
            </a:xfrm>
            <a:custGeom>
              <a:avLst/>
              <a:gdLst/>
              <a:ahLst/>
              <a:cxnLst/>
              <a:rect l="l" t="t" r="r" b="b"/>
              <a:pathLst>
                <a:path w="4628" h="2152" extrusionOk="0">
                  <a:moveTo>
                    <a:pt x="19" y="1"/>
                  </a:moveTo>
                  <a:cubicBezTo>
                    <a:pt x="5" y="1"/>
                    <a:pt x="0" y="24"/>
                    <a:pt x="16" y="30"/>
                  </a:cubicBezTo>
                  <a:cubicBezTo>
                    <a:pt x="1260" y="471"/>
                    <a:pt x="2477" y="996"/>
                    <a:pt x="3641" y="1619"/>
                  </a:cubicBezTo>
                  <a:cubicBezTo>
                    <a:pt x="3804" y="1705"/>
                    <a:pt x="3964" y="1794"/>
                    <a:pt x="4123" y="1884"/>
                  </a:cubicBezTo>
                  <a:cubicBezTo>
                    <a:pt x="4282" y="1974"/>
                    <a:pt x="4439" y="2080"/>
                    <a:pt x="4607" y="2150"/>
                  </a:cubicBezTo>
                  <a:cubicBezTo>
                    <a:pt x="4609" y="2151"/>
                    <a:pt x="4610" y="2151"/>
                    <a:pt x="4611" y="2151"/>
                  </a:cubicBezTo>
                  <a:cubicBezTo>
                    <a:pt x="4622" y="2151"/>
                    <a:pt x="4627" y="2138"/>
                    <a:pt x="4621" y="2132"/>
                  </a:cubicBezTo>
                  <a:cubicBezTo>
                    <a:pt x="4496" y="2033"/>
                    <a:pt x="4350" y="1958"/>
                    <a:pt x="4211" y="1880"/>
                  </a:cubicBezTo>
                  <a:cubicBezTo>
                    <a:pt x="4065" y="1798"/>
                    <a:pt x="3919" y="1715"/>
                    <a:pt x="3772" y="1636"/>
                  </a:cubicBezTo>
                  <a:cubicBezTo>
                    <a:pt x="3477" y="1477"/>
                    <a:pt x="3180" y="1323"/>
                    <a:pt x="2880" y="1176"/>
                  </a:cubicBezTo>
                  <a:cubicBezTo>
                    <a:pt x="2291" y="887"/>
                    <a:pt x="1691" y="621"/>
                    <a:pt x="1081" y="382"/>
                  </a:cubicBezTo>
                  <a:cubicBezTo>
                    <a:pt x="732" y="245"/>
                    <a:pt x="378" y="121"/>
                    <a:pt x="23" y="2"/>
                  </a:cubicBezTo>
                  <a:cubicBezTo>
                    <a:pt x="21" y="1"/>
                    <a:pt x="20" y="1"/>
                    <a:pt x="19"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5" name="Google Shape;385;p9"/>
            <p:cNvSpPr/>
            <p:nvPr/>
          </p:nvSpPr>
          <p:spPr>
            <a:xfrm>
              <a:off x="3288225" y="2967500"/>
              <a:ext cx="90325" cy="43700"/>
            </a:xfrm>
            <a:custGeom>
              <a:avLst/>
              <a:gdLst/>
              <a:ahLst/>
              <a:cxnLst/>
              <a:rect l="l" t="t" r="r" b="b"/>
              <a:pathLst>
                <a:path w="3613" h="1748" extrusionOk="0">
                  <a:moveTo>
                    <a:pt x="22" y="0"/>
                  </a:moveTo>
                  <a:cubicBezTo>
                    <a:pt x="6" y="0"/>
                    <a:pt x="1" y="28"/>
                    <a:pt x="19" y="36"/>
                  </a:cubicBezTo>
                  <a:cubicBezTo>
                    <a:pt x="984" y="389"/>
                    <a:pt x="1918" y="821"/>
                    <a:pt x="2819" y="1314"/>
                  </a:cubicBezTo>
                  <a:cubicBezTo>
                    <a:pt x="3074" y="1453"/>
                    <a:pt x="3324" y="1601"/>
                    <a:pt x="3575" y="1745"/>
                  </a:cubicBezTo>
                  <a:cubicBezTo>
                    <a:pt x="3578" y="1747"/>
                    <a:pt x="3581" y="1747"/>
                    <a:pt x="3584" y="1747"/>
                  </a:cubicBezTo>
                  <a:cubicBezTo>
                    <a:pt x="3602" y="1747"/>
                    <a:pt x="3613" y="1722"/>
                    <a:pt x="3595" y="1710"/>
                  </a:cubicBezTo>
                  <a:cubicBezTo>
                    <a:pt x="2734" y="1156"/>
                    <a:pt x="1798" y="700"/>
                    <a:pt x="852" y="315"/>
                  </a:cubicBezTo>
                  <a:cubicBezTo>
                    <a:pt x="580" y="205"/>
                    <a:pt x="304" y="100"/>
                    <a:pt x="28" y="2"/>
                  </a:cubicBezTo>
                  <a:cubicBezTo>
                    <a:pt x="26" y="1"/>
                    <a:pt x="24" y="0"/>
                    <a:pt x="22"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86" name="Google Shape;386;p9"/>
          <p:cNvGrpSpPr/>
          <p:nvPr/>
        </p:nvGrpSpPr>
        <p:grpSpPr>
          <a:xfrm>
            <a:off x="1571595" y="4052139"/>
            <a:ext cx="3370237" cy="1321772"/>
            <a:chOff x="1261800" y="819925"/>
            <a:chExt cx="583975" cy="229025"/>
          </a:xfrm>
        </p:grpSpPr>
        <p:sp>
          <p:nvSpPr>
            <p:cNvPr id="387" name="Google Shape;387;p9"/>
            <p:cNvSpPr/>
            <p:nvPr/>
          </p:nvSpPr>
          <p:spPr>
            <a:xfrm>
              <a:off x="1261800" y="877375"/>
              <a:ext cx="378675" cy="171575"/>
            </a:xfrm>
            <a:custGeom>
              <a:avLst/>
              <a:gdLst/>
              <a:ahLst/>
              <a:cxnLst/>
              <a:rect l="l" t="t" r="r" b="b"/>
              <a:pathLst>
                <a:path w="15147" h="6863" extrusionOk="0">
                  <a:moveTo>
                    <a:pt x="6439" y="0"/>
                  </a:moveTo>
                  <a:cubicBezTo>
                    <a:pt x="5792" y="0"/>
                    <a:pt x="5111" y="334"/>
                    <a:pt x="4832" y="915"/>
                  </a:cubicBezTo>
                  <a:cubicBezTo>
                    <a:pt x="4687" y="1214"/>
                    <a:pt x="4655" y="1583"/>
                    <a:pt x="4813" y="1876"/>
                  </a:cubicBezTo>
                  <a:cubicBezTo>
                    <a:pt x="4728" y="1720"/>
                    <a:pt x="4354" y="1673"/>
                    <a:pt x="4184" y="1673"/>
                  </a:cubicBezTo>
                  <a:cubicBezTo>
                    <a:pt x="4176" y="1673"/>
                    <a:pt x="4169" y="1673"/>
                    <a:pt x="4162" y="1673"/>
                  </a:cubicBezTo>
                  <a:cubicBezTo>
                    <a:pt x="4003" y="1677"/>
                    <a:pt x="3861" y="1714"/>
                    <a:pt x="3733" y="1788"/>
                  </a:cubicBezTo>
                  <a:cubicBezTo>
                    <a:pt x="3673" y="1824"/>
                    <a:pt x="3615" y="1868"/>
                    <a:pt x="3558" y="1920"/>
                  </a:cubicBezTo>
                  <a:cubicBezTo>
                    <a:pt x="3247" y="2213"/>
                    <a:pt x="3104" y="2687"/>
                    <a:pt x="3228" y="3101"/>
                  </a:cubicBezTo>
                  <a:cubicBezTo>
                    <a:pt x="3115" y="3055"/>
                    <a:pt x="2994" y="3033"/>
                    <a:pt x="2872" y="3033"/>
                  </a:cubicBezTo>
                  <a:cubicBezTo>
                    <a:pt x="2575" y="3033"/>
                    <a:pt x="2275" y="3164"/>
                    <a:pt x="2088" y="3395"/>
                  </a:cubicBezTo>
                  <a:cubicBezTo>
                    <a:pt x="1822" y="3723"/>
                    <a:pt x="1801" y="4223"/>
                    <a:pt x="2038" y="4572"/>
                  </a:cubicBezTo>
                  <a:cubicBezTo>
                    <a:pt x="1977" y="4565"/>
                    <a:pt x="1915" y="4562"/>
                    <a:pt x="1854" y="4562"/>
                  </a:cubicBezTo>
                  <a:cubicBezTo>
                    <a:pt x="1321" y="4562"/>
                    <a:pt x="791" y="4822"/>
                    <a:pt x="473" y="5251"/>
                  </a:cubicBezTo>
                  <a:cubicBezTo>
                    <a:pt x="223" y="5586"/>
                    <a:pt x="0" y="6194"/>
                    <a:pt x="332" y="6551"/>
                  </a:cubicBezTo>
                  <a:cubicBezTo>
                    <a:pt x="580" y="6816"/>
                    <a:pt x="909" y="6788"/>
                    <a:pt x="1237" y="6809"/>
                  </a:cubicBezTo>
                  <a:cubicBezTo>
                    <a:pt x="1490" y="6824"/>
                    <a:pt x="1717" y="6863"/>
                    <a:pt x="1969" y="6863"/>
                  </a:cubicBezTo>
                  <a:cubicBezTo>
                    <a:pt x="2004" y="6863"/>
                    <a:pt x="2040" y="6862"/>
                    <a:pt x="2077" y="6860"/>
                  </a:cubicBezTo>
                  <a:cubicBezTo>
                    <a:pt x="2884" y="6822"/>
                    <a:pt x="3693" y="6785"/>
                    <a:pt x="4501" y="6747"/>
                  </a:cubicBezTo>
                  <a:cubicBezTo>
                    <a:pt x="6116" y="6671"/>
                    <a:pt x="7732" y="6594"/>
                    <a:pt x="9347" y="6519"/>
                  </a:cubicBezTo>
                  <a:cubicBezTo>
                    <a:pt x="10261" y="6476"/>
                    <a:pt x="11174" y="6433"/>
                    <a:pt x="12088" y="6390"/>
                  </a:cubicBezTo>
                  <a:cubicBezTo>
                    <a:pt x="12551" y="6369"/>
                    <a:pt x="13017" y="6349"/>
                    <a:pt x="13482" y="6325"/>
                  </a:cubicBezTo>
                  <a:cubicBezTo>
                    <a:pt x="13532" y="6323"/>
                    <a:pt x="13583" y="6322"/>
                    <a:pt x="13633" y="6322"/>
                  </a:cubicBezTo>
                  <a:cubicBezTo>
                    <a:pt x="13738" y="6322"/>
                    <a:pt x="13842" y="6326"/>
                    <a:pt x="13946" y="6326"/>
                  </a:cubicBezTo>
                  <a:cubicBezTo>
                    <a:pt x="14183" y="6326"/>
                    <a:pt x="14415" y="6305"/>
                    <a:pt x="14633" y="6168"/>
                  </a:cubicBezTo>
                  <a:cubicBezTo>
                    <a:pt x="14810" y="6056"/>
                    <a:pt x="14963" y="5884"/>
                    <a:pt x="15045" y="5690"/>
                  </a:cubicBezTo>
                  <a:cubicBezTo>
                    <a:pt x="15147" y="5450"/>
                    <a:pt x="15038" y="5311"/>
                    <a:pt x="14876" y="5125"/>
                  </a:cubicBezTo>
                  <a:cubicBezTo>
                    <a:pt x="14627" y="4841"/>
                    <a:pt x="14224" y="4670"/>
                    <a:pt x="13835" y="4670"/>
                  </a:cubicBezTo>
                  <a:cubicBezTo>
                    <a:pt x="13539" y="4670"/>
                    <a:pt x="13251" y="4769"/>
                    <a:pt x="13047" y="4993"/>
                  </a:cubicBezTo>
                  <a:cubicBezTo>
                    <a:pt x="13198" y="4756"/>
                    <a:pt x="13108" y="4389"/>
                    <a:pt x="12866" y="4227"/>
                  </a:cubicBezTo>
                  <a:cubicBezTo>
                    <a:pt x="12752" y="4151"/>
                    <a:pt x="12618" y="4116"/>
                    <a:pt x="12481" y="4116"/>
                  </a:cubicBezTo>
                  <a:cubicBezTo>
                    <a:pt x="12291" y="4116"/>
                    <a:pt x="12097" y="4183"/>
                    <a:pt x="11945" y="4298"/>
                  </a:cubicBezTo>
                  <a:cubicBezTo>
                    <a:pt x="12171" y="3956"/>
                    <a:pt x="12205" y="3480"/>
                    <a:pt x="11983" y="3135"/>
                  </a:cubicBezTo>
                  <a:cubicBezTo>
                    <a:pt x="11826" y="2893"/>
                    <a:pt x="11537" y="2743"/>
                    <a:pt x="11253" y="2743"/>
                  </a:cubicBezTo>
                  <a:cubicBezTo>
                    <a:pt x="11133" y="2743"/>
                    <a:pt x="11013" y="2770"/>
                    <a:pt x="10906" y="2829"/>
                  </a:cubicBezTo>
                  <a:cubicBezTo>
                    <a:pt x="10545" y="3025"/>
                    <a:pt x="10427" y="3579"/>
                    <a:pt x="10709" y="3876"/>
                  </a:cubicBezTo>
                  <a:cubicBezTo>
                    <a:pt x="10562" y="3838"/>
                    <a:pt x="10409" y="3820"/>
                    <a:pt x="10256" y="3820"/>
                  </a:cubicBezTo>
                  <a:cubicBezTo>
                    <a:pt x="10030" y="3820"/>
                    <a:pt x="9804" y="3861"/>
                    <a:pt x="9594" y="3941"/>
                  </a:cubicBezTo>
                  <a:cubicBezTo>
                    <a:pt x="9514" y="3790"/>
                    <a:pt x="9342" y="3710"/>
                    <a:pt x="9173" y="3710"/>
                  </a:cubicBezTo>
                  <a:cubicBezTo>
                    <a:pt x="9031" y="3710"/>
                    <a:pt x="8890" y="3766"/>
                    <a:pt x="8806" y="3881"/>
                  </a:cubicBezTo>
                  <a:cubicBezTo>
                    <a:pt x="8790" y="3591"/>
                    <a:pt x="8581" y="3322"/>
                    <a:pt x="8305" y="3235"/>
                  </a:cubicBezTo>
                  <a:cubicBezTo>
                    <a:pt x="8239" y="3215"/>
                    <a:pt x="8170" y="3205"/>
                    <a:pt x="8102" y="3205"/>
                  </a:cubicBezTo>
                  <a:cubicBezTo>
                    <a:pt x="7890" y="3205"/>
                    <a:pt x="7678" y="3298"/>
                    <a:pt x="7542" y="3460"/>
                  </a:cubicBezTo>
                  <a:lnTo>
                    <a:pt x="7542" y="3460"/>
                  </a:lnTo>
                  <a:cubicBezTo>
                    <a:pt x="7998" y="2887"/>
                    <a:pt x="8214" y="2130"/>
                    <a:pt x="8136" y="1403"/>
                  </a:cubicBezTo>
                  <a:cubicBezTo>
                    <a:pt x="8066" y="742"/>
                    <a:pt x="7492" y="210"/>
                    <a:pt x="6862" y="51"/>
                  </a:cubicBezTo>
                  <a:cubicBezTo>
                    <a:pt x="6726" y="17"/>
                    <a:pt x="6583" y="0"/>
                    <a:pt x="64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8" name="Google Shape;388;p9"/>
            <p:cNvSpPr/>
            <p:nvPr/>
          </p:nvSpPr>
          <p:spPr>
            <a:xfrm>
              <a:off x="1392250" y="890950"/>
              <a:ext cx="58050" cy="50925"/>
            </a:xfrm>
            <a:custGeom>
              <a:avLst/>
              <a:gdLst/>
              <a:ahLst/>
              <a:cxnLst/>
              <a:rect l="l" t="t" r="r" b="b"/>
              <a:pathLst>
                <a:path w="2322" h="2037" extrusionOk="0">
                  <a:moveTo>
                    <a:pt x="1077" y="1"/>
                  </a:moveTo>
                  <a:cubicBezTo>
                    <a:pt x="822" y="1"/>
                    <a:pt x="570" y="88"/>
                    <a:pt x="369" y="278"/>
                  </a:cubicBezTo>
                  <a:cubicBezTo>
                    <a:pt x="154" y="482"/>
                    <a:pt x="1" y="795"/>
                    <a:pt x="49" y="1094"/>
                  </a:cubicBezTo>
                  <a:cubicBezTo>
                    <a:pt x="50" y="1098"/>
                    <a:pt x="53" y="1100"/>
                    <a:pt x="57" y="1100"/>
                  </a:cubicBezTo>
                  <a:cubicBezTo>
                    <a:pt x="62" y="1100"/>
                    <a:pt x="67" y="1097"/>
                    <a:pt x="67" y="1092"/>
                  </a:cubicBezTo>
                  <a:cubicBezTo>
                    <a:pt x="70" y="822"/>
                    <a:pt x="164" y="574"/>
                    <a:pt x="355" y="379"/>
                  </a:cubicBezTo>
                  <a:cubicBezTo>
                    <a:pt x="541" y="188"/>
                    <a:pt x="794" y="70"/>
                    <a:pt x="1061" y="68"/>
                  </a:cubicBezTo>
                  <a:cubicBezTo>
                    <a:pt x="1065" y="68"/>
                    <a:pt x="1069" y="68"/>
                    <a:pt x="1073" y="68"/>
                  </a:cubicBezTo>
                  <a:cubicBezTo>
                    <a:pt x="1338" y="68"/>
                    <a:pt x="1598" y="170"/>
                    <a:pt x="1802" y="336"/>
                  </a:cubicBezTo>
                  <a:cubicBezTo>
                    <a:pt x="2020" y="514"/>
                    <a:pt x="2165" y="764"/>
                    <a:pt x="2222" y="1040"/>
                  </a:cubicBezTo>
                  <a:cubicBezTo>
                    <a:pt x="2255" y="1205"/>
                    <a:pt x="2259" y="1376"/>
                    <a:pt x="2234" y="1540"/>
                  </a:cubicBezTo>
                  <a:cubicBezTo>
                    <a:pt x="2222" y="1620"/>
                    <a:pt x="2203" y="1699"/>
                    <a:pt x="2179" y="1777"/>
                  </a:cubicBezTo>
                  <a:cubicBezTo>
                    <a:pt x="2154" y="1859"/>
                    <a:pt x="2116" y="1937"/>
                    <a:pt x="2091" y="2021"/>
                  </a:cubicBezTo>
                  <a:cubicBezTo>
                    <a:pt x="2090" y="2028"/>
                    <a:pt x="2097" y="2036"/>
                    <a:pt x="2104" y="2036"/>
                  </a:cubicBezTo>
                  <a:cubicBezTo>
                    <a:pt x="2107" y="2036"/>
                    <a:pt x="2109" y="2035"/>
                    <a:pt x="2112" y="2032"/>
                  </a:cubicBezTo>
                  <a:cubicBezTo>
                    <a:pt x="2205" y="1918"/>
                    <a:pt x="2253" y="1753"/>
                    <a:pt x="2281" y="1612"/>
                  </a:cubicBezTo>
                  <a:cubicBezTo>
                    <a:pt x="2312" y="1454"/>
                    <a:pt x="2322" y="1291"/>
                    <a:pt x="2303" y="1132"/>
                  </a:cubicBezTo>
                  <a:cubicBezTo>
                    <a:pt x="2268" y="828"/>
                    <a:pt x="2135" y="544"/>
                    <a:pt x="1909" y="335"/>
                  </a:cubicBezTo>
                  <a:cubicBezTo>
                    <a:pt x="1680" y="121"/>
                    <a:pt x="1377" y="1"/>
                    <a:pt x="1077"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9" name="Google Shape;389;p9"/>
            <p:cNvSpPr/>
            <p:nvPr/>
          </p:nvSpPr>
          <p:spPr>
            <a:xfrm>
              <a:off x="1418125" y="907300"/>
              <a:ext cx="16525" cy="24425"/>
            </a:xfrm>
            <a:custGeom>
              <a:avLst/>
              <a:gdLst/>
              <a:ahLst/>
              <a:cxnLst/>
              <a:rect l="l" t="t" r="r" b="b"/>
              <a:pathLst>
                <a:path w="661" h="977" extrusionOk="0">
                  <a:moveTo>
                    <a:pt x="24" y="0"/>
                  </a:moveTo>
                  <a:cubicBezTo>
                    <a:pt x="1" y="0"/>
                    <a:pt x="1" y="34"/>
                    <a:pt x="24" y="36"/>
                  </a:cubicBezTo>
                  <a:cubicBezTo>
                    <a:pt x="216" y="42"/>
                    <a:pt x="372" y="179"/>
                    <a:pt x="458" y="344"/>
                  </a:cubicBezTo>
                  <a:cubicBezTo>
                    <a:pt x="507" y="438"/>
                    <a:pt x="534" y="541"/>
                    <a:pt x="553" y="645"/>
                  </a:cubicBezTo>
                  <a:cubicBezTo>
                    <a:pt x="571" y="751"/>
                    <a:pt x="570" y="864"/>
                    <a:pt x="606" y="965"/>
                  </a:cubicBezTo>
                  <a:cubicBezTo>
                    <a:pt x="609" y="972"/>
                    <a:pt x="617" y="976"/>
                    <a:pt x="624" y="976"/>
                  </a:cubicBezTo>
                  <a:cubicBezTo>
                    <a:pt x="631" y="976"/>
                    <a:pt x="637" y="973"/>
                    <a:pt x="638" y="965"/>
                  </a:cubicBezTo>
                  <a:cubicBezTo>
                    <a:pt x="661" y="853"/>
                    <a:pt x="638" y="731"/>
                    <a:pt x="617" y="620"/>
                  </a:cubicBezTo>
                  <a:cubicBezTo>
                    <a:pt x="594" y="504"/>
                    <a:pt x="559" y="391"/>
                    <a:pt x="495" y="291"/>
                  </a:cubicBezTo>
                  <a:cubicBezTo>
                    <a:pt x="392" y="128"/>
                    <a:pt x="221" y="1"/>
                    <a:pt x="2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0" name="Google Shape;390;p9"/>
            <p:cNvSpPr/>
            <p:nvPr/>
          </p:nvSpPr>
          <p:spPr>
            <a:xfrm>
              <a:off x="1357425" y="933825"/>
              <a:ext cx="31500" cy="11475"/>
            </a:xfrm>
            <a:custGeom>
              <a:avLst/>
              <a:gdLst/>
              <a:ahLst/>
              <a:cxnLst/>
              <a:rect l="l" t="t" r="r" b="b"/>
              <a:pathLst>
                <a:path w="1260" h="459" extrusionOk="0">
                  <a:moveTo>
                    <a:pt x="480" y="0"/>
                  </a:moveTo>
                  <a:cubicBezTo>
                    <a:pt x="318" y="0"/>
                    <a:pt x="157" y="41"/>
                    <a:pt x="17" y="123"/>
                  </a:cubicBezTo>
                  <a:cubicBezTo>
                    <a:pt x="0" y="132"/>
                    <a:pt x="10" y="153"/>
                    <a:pt x="25" y="153"/>
                  </a:cubicBezTo>
                  <a:cubicBezTo>
                    <a:pt x="27" y="153"/>
                    <a:pt x="30" y="152"/>
                    <a:pt x="33" y="151"/>
                  </a:cubicBezTo>
                  <a:cubicBezTo>
                    <a:pt x="166" y="92"/>
                    <a:pt x="311" y="59"/>
                    <a:pt x="456" y="59"/>
                  </a:cubicBezTo>
                  <a:cubicBezTo>
                    <a:pt x="550" y="59"/>
                    <a:pt x="643" y="72"/>
                    <a:pt x="734" y="102"/>
                  </a:cubicBezTo>
                  <a:cubicBezTo>
                    <a:pt x="835" y="135"/>
                    <a:pt x="929" y="186"/>
                    <a:pt x="1012" y="251"/>
                  </a:cubicBezTo>
                  <a:cubicBezTo>
                    <a:pt x="1053" y="283"/>
                    <a:pt x="1094" y="318"/>
                    <a:pt x="1131" y="357"/>
                  </a:cubicBezTo>
                  <a:cubicBezTo>
                    <a:pt x="1164" y="392"/>
                    <a:pt x="1193" y="431"/>
                    <a:pt x="1234" y="456"/>
                  </a:cubicBezTo>
                  <a:cubicBezTo>
                    <a:pt x="1237" y="458"/>
                    <a:pt x="1239" y="459"/>
                    <a:pt x="1242" y="459"/>
                  </a:cubicBezTo>
                  <a:cubicBezTo>
                    <a:pt x="1252" y="459"/>
                    <a:pt x="1260" y="448"/>
                    <a:pt x="1258" y="437"/>
                  </a:cubicBezTo>
                  <a:cubicBezTo>
                    <a:pt x="1241" y="341"/>
                    <a:pt x="1132" y="253"/>
                    <a:pt x="1057" y="195"/>
                  </a:cubicBezTo>
                  <a:cubicBezTo>
                    <a:pt x="962" y="124"/>
                    <a:pt x="856" y="70"/>
                    <a:pt x="743" y="37"/>
                  </a:cubicBezTo>
                  <a:cubicBezTo>
                    <a:pt x="658" y="12"/>
                    <a:pt x="569" y="0"/>
                    <a:pt x="480"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1" name="Google Shape;391;p9"/>
            <p:cNvSpPr/>
            <p:nvPr/>
          </p:nvSpPr>
          <p:spPr>
            <a:xfrm>
              <a:off x="1444625" y="970825"/>
              <a:ext cx="31775" cy="19425"/>
            </a:xfrm>
            <a:custGeom>
              <a:avLst/>
              <a:gdLst/>
              <a:ahLst/>
              <a:cxnLst/>
              <a:rect l="l" t="t" r="r" b="b"/>
              <a:pathLst>
                <a:path w="1271" h="777" extrusionOk="0">
                  <a:moveTo>
                    <a:pt x="527" y="1"/>
                  </a:moveTo>
                  <a:cubicBezTo>
                    <a:pt x="336" y="1"/>
                    <a:pt x="146" y="75"/>
                    <a:pt x="9" y="212"/>
                  </a:cubicBezTo>
                  <a:cubicBezTo>
                    <a:pt x="0" y="221"/>
                    <a:pt x="9" y="234"/>
                    <a:pt x="18" y="234"/>
                  </a:cubicBezTo>
                  <a:cubicBezTo>
                    <a:pt x="21" y="234"/>
                    <a:pt x="24" y="233"/>
                    <a:pt x="27" y="230"/>
                  </a:cubicBezTo>
                  <a:cubicBezTo>
                    <a:pt x="156" y="115"/>
                    <a:pt x="328" y="53"/>
                    <a:pt x="499" y="53"/>
                  </a:cubicBezTo>
                  <a:cubicBezTo>
                    <a:pt x="601" y="53"/>
                    <a:pt x="703" y="75"/>
                    <a:pt x="795" y="121"/>
                  </a:cubicBezTo>
                  <a:cubicBezTo>
                    <a:pt x="916" y="181"/>
                    <a:pt x="1014" y="280"/>
                    <a:pt x="1081" y="396"/>
                  </a:cubicBezTo>
                  <a:cubicBezTo>
                    <a:pt x="1113" y="451"/>
                    <a:pt x="1136" y="511"/>
                    <a:pt x="1152" y="573"/>
                  </a:cubicBezTo>
                  <a:cubicBezTo>
                    <a:pt x="1168" y="637"/>
                    <a:pt x="1169" y="705"/>
                    <a:pt x="1190" y="768"/>
                  </a:cubicBezTo>
                  <a:cubicBezTo>
                    <a:pt x="1192" y="773"/>
                    <a:pt x="1199" y="777"/>
                    <a:pt x="1205" y="777"/>
                  </a:cubicBezTo>
                  <a:cubicBezTo>
                    <a:pt x="1209" y="777"/>
                    <a:pt x="1213" y="775"/>
                    <a:pt x="1216" y="770"/>
                  </a:cubicBezTo>
                  <a:cubicBezTo>
                    <a:pt x="1271" y="642"/>
                    <a:pt x="1204" y="473"/>
                    <a:pt x="1139" y="361"/>
                  </a:cubicBezTo>
                  <a:cubicBezTo>
                    <a:pt x="1066" y="234"/>
                    <a:pt x="954" y="127"/>
                    <a:pt x="820" y="64"/>
                  </a:cubicBezTo>
                  <a:cubicBezTo>
                    <a:pt x="727" y="21"/>
                    <a:pt x="627" y="1"/>
                    <a:pt x="527"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 name="Google Shape;392;p9"/>
            <p:cNvSpPr/>
            <p:nvPr/>
          </p:nvSpPr>
          <p:spPr>
            <a:xfrm>
              <a:off x="1456450" y="983675"/>
              <a:ext cx="10475" cy="10050"/>
            </a:xfrm>
            <a:custGeom>
              <a:avLst/>
              <a:gdLst/>
              <a:ahLst/>
              <a:cxnLst/>
              <a:rect l="l" t="t" r="r" b="b"/>
              <a:pathLst>
                <a:path w="419" h="402" extrusionOk="0">
                  <a:moveTo>
                    <a:pt x="26" y="1"/>
                  </a:moveTo>
                  <a:cubicBezTo>
                    <a:pt x="7" y="1"/>
                    <a:pt x="0" y="30"/>
                    <a:pt x="20" y="34"/>
                  </a:cubicBezTo>
                  <a:cubicBezTo>
                    <a:pt x="110" y="51"/>
                    <a:pt x="193" y="98"/>
                    <a:pt x="258" y="164"/>
                  </a:cubicBezTo>
                  <a:cubicBezTo>
                    <a:pt x="289" y="197"/>
                    <a:pt x="316" y="233"/>
                    <a:pt x="337" y="275"/>
                  </a:cubicBezTo>
                  <a:cubicBezTo>
                    <a:pt x="348" y="294"/>
                    <a:pt x="357" y="315"/>
                    <a:pt x="364" y="339"/>
                  </a:cubicBezTo>
                  <a:cubicBezTo>
                    <a:pt x="370" y="360"/>
                    <a:pt x="375" y="381"/>
                    <a:pt x="389" y="398"/>
                  </a:cubicBezTo>
                  <a:cubicBezTo>
                    <a:pt x="391" y="400"/>
                    <a:pt x="394" y="402"/>
                    <a:pt x="397" y="402"/>
                  </a:cubicBezTo>
                  <a:cubicBezTo>
                    <a:pt x="403" y="402"/>
                    <a:pt x="408" y="398"/>
                    <a:pt x="410" y="393"/>
                  </a:cubicBezTo>
                  <a:cubicBezTo>
                    <a:pt x="419" y="369"/>
                    <a:pt x="412" y="343"/>
                    <a:pt x="403" y="323"/>
                  </a:cubicBezTo>
                  <a:cubicBezTo>
                    <a:pt x="396" y="298"/>
                    <a:pt x="385" y="276"/>
                    <a:pt x="373" y="255"/>
                  </a:cubicBezTo>
                  <a:cubicBezTo>
                    <a:pt x="350" y="212"/>
                    <a:pt x="320" y="172"/>
                    <a:pt x="285" y="138"/>
                  </a:cubicBezTo>
                  <a:cubicBezTo>
                    <a:pt x="216" y="69"/>
                    <a:pt x="126" y="19"/>
                    <a:pt x="30" y="1"/>
                  </a:cubicBezTo>
                  <a:cubicBezTo>
                    <a:pt x="28" y="1"/>
                    <a:pt x="27" y="1"/>
                    <a:pt x="26"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3" name="Google Shape;393;p9"/>
            <p:cNvSpPr/>
            <p:nvPr/>
          </p:nvSpPr>
          <p:spPr>
            <a:xfrm>
              <a:off x="1499650" y="986200"/>
              <a:ext cx="27975" cy="7350"/>
            </a:xfrm>
            <a:custGeom>
              <a:avLst/>
              <a:gdLst/>
              <a:ahLst/>
              <a:cxnLst/>
              <a:rect l="l" t="t" r="r" b="b"/>
              <a:pathLst>
                <a:path w="1119" h="294" extrusionOk="0">
                  <a:moveTo>
                    <a:pt x="642" y="0"/>
                  </a:moveTo>
                  <a:cubicBezTo>
                    <a:pt x="604" y="0"/>
                    <a:pt x="567" y="2"/>
                    <a:pt x="529" y="7"/>
                  </a:cubicBezTo>
                  <a:cubicBezTo>
                    <a:pt x="333" y="34"/>
                    <a:pt x="137" y="131"/>
                    <a:pt x="6" y="280"/>
                  </a:cubicBezTo>
                  <a:cubicBezTo>
                    <a:pt x="1" y="286"/>
                    <a:pt x="6" y="293"/>
                    <a:pt x="13" y="293"/>
                  </a:cubicBezTo>
                  <a:cubicBezTo>
                    <a:pt x="14" y="293"/>
                    <a:pt x="16" y="293"/>
                    <a:pt x="17" y="292"/>
                  </a:cubicBezTo>
                  <a:cubicBezTo>
                    <a:pt x="173" y="171"/>
                    <a:pt x="350" y="90"/>
                    <a:pt x="547" y="76"/>
                  </a:cubicBezTo>
                  <a:cubicBezTo>
                    <a:pt x="569" y="75"/>
                    <a:pt x="592" y="74"/>
                    <a:pt x="614" y="74"/>
                  </a:cubicBezTo>
                  <a:cubicBezTo>
                    <a:pt x="685" y="74"/>
                    <a:pt x="756" y="82"/>
                    <a:pt x="826" y="100"/>
                  </a:cubicBezTo>
                  <a:cubicBezTo>
                    <a:pt x="913" y="121"/>
                    <a:pt x="999" y="177"/>
                    <a:pt x="1088" y="187"/>
                  </a:cubicBezTo>
                  <a:cubicBezTo>
                    <a:pt x="1089" y="187"/>
                    <a:pt x="1089" y="187"/>
                    <a:pt x="1090" y="187"/>
                  </a:cubicBezTo>
                  <a:cubicBezTo>
                    <a:pt x="1105" y="187"/>
                    <a:pt x="1118" y="164"/>
                    <a:pt x="1108" y="149"/>
                  </a:cubicBezTo>
                  <a:cubicBezTo>
                    <a:pt x="1052" y="72"/>
                    <a:pt x="933" y="42"/>
                    <a:pt x="845" y="22"/>
                  </a:cubicBezTo>
                  <a:cubicBezTo>
                    <a:pt x="778" y="8"/>
                    <a:pt x="710" y="0"/>
                    <a:pt x="642"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4" name="Google Shape;394;p9"/>
            <p:cNvSpPr/>
            <p:nvPr/>
          </p:nvSpPr>
          <p:spPr>
            <a:xfrm>
              <a:off x="1533100" y="954900"/>
              <a:ext cx="18125" cy="16250"/>
            </a:xfrm>
            <a:custGeom>
              <a:avLst/>
              <a:gdLst/>
              <a:ahLst/>
              <a:cxnLst/>
              <a:rect l="l" t="t" r="r" b="b"/>
              <a:pathLst>
                <a:path w="725" h="650" extrusionOk="0">
                  <a:moveTo>
                    <a:pt x="584" y="0"/>
                  </a:moveTo>
                  <a:cubicBezTo>
                    <a:pt x="539" y="0"/>
                    <a:pt x="493" y="8"/>
                    <a:pt x="455" y="17"/>
                  </a:cubicBezTo>
                  <a:cubicBezTo>
                    <a:pt x="364" y="38"/>
                    <a:pt x="281" y="81"/>
                    <a:pt x="211" y="142"/>
                  </a:cubicBezTo>
                  <a:cubicBezTo>
                    <a:pt x="69" y="264"/>
                    <a:pt x="0" y="455"/>
                    <a:pt x="25" y="637"/>
                  </a:cubicBezTo>
                  <a:cubicBezTo>
                    <a:pt x="25" y="645"/>
                    <a:pt x="32" y="649"/>
                    <a:pt x="38" y="649"/>
                  </a:cubicBezTo>
                  <a:cubicBezTo>
                    <a:pt x="45" y="649"/>
                    <a:pt x="51" y="645"/>
                    <a:pt x="50" y="637"/>
                  </a:cubicBezTo>
                  <a:cubicBezTo>
                    <a:pt x="40" y="466"/>
                    <a:pt x="111" y="293"/>
                    <a:pt x="243" y="181"/>
                  </a:cubicBezTo>
                  <a:cubicBezTo>
                    <a:pt x="308" y="127"/>
                    <a:pt x="388" y="91"/>
                    <a:pt x="471" y="73"/>
                  </a:cubicBezTo>
                  <a:cubicBezTo>
                    <a:pt x="513" y="63"/>
                    <a:pt x="555" y="59"/>
                    <a:pt x="598" y="59"/>
                  </a:cubicBezTo>
                  <a:cubicBezTo>
                    <a:pt x="615" y="59"/>
                    <a:pt x="631" y="60"/>
                    <a:pt x="648" y="60"/>
                  </a:cubicBezTo>
                  <a:cubicBezTo>
                    <a:pt x="670" y="60"/>
                    <a:pt x="692" y="59"/>
                    <a:pt x="715" y="54"/>
                  </a:cubicBezTo>
                  <a:cubicBezTo>
                    <a:pt x="724" y="52"/>
                    <a:pt x="724" y="41"/>
                    <a:pt x="717" y="37"/>
                  </a:cubicBezTo>
                  <a:cubicBezTo>
                    <a:pt x="680" y="9"/>
                    <a:pt x="633" y="0"/>
                    <a:pt x="58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5" name="Google Shape;395;p9"/>
            <p:cNvSpPr/>
            <p:nvPr/>
          </p:nvSpPr>
          <p:spPr>
            <a:xfrm>
              <a:off x="1541000" y="963075"/>
              <a:ext cx="9025" cy="7400"/>
            </a:xfrm>
            <a:custGeom>
              <a:avLst/>
              <a:gdLst/>
              <a:ahLst/>
              <a:cxnLst/>
              <a:rect l="l" t="t" r="r" b="b"/>
              <a:pathLst>
                <a:path w="361" h="296" extrusionOk="0">
                  <a:moveTo>
                    <a:pt x="299" y="1"/>
                  </a:moveTo>
                  <a:cubicBezTo>
                    <a:pt x="275" y="1"/>
                    <a:pt x="250" y="6"/>
                    <a:pt x="230" y="12"/>
                  </a:cubicBezTo>
                  <a:cubicBezTo>
                    <a:pt x="189" y="24"/>
                    <a:pt x="150" y="45"/>
                    <a:pt x="117" y="72"/>
                  </a:cubicBezTo>
                  <a:cubicBezTo>
                    <a:pt x="51" y="125"/>
                    <a:pt x="7" y="200"/>
                    <a:pt x="1" y="285"/>
                  </a:cubicBezTo>
                  <a:cubicBezTo>
                    <a:pt x="0" y="292"/>
                    <a:pt x="6" y="296"/>
                    <a:pt x="11" y="296"/>
                  </a:cubicBezTo>
                  <a:cubicBezTo>
                    <a:pt x="15" y="296"/>
                    <a:pt x="19" y="293"/>
                    <a:pt x="20" y="288"/>
                  </a:cubicBezTo>
                  <a:cubicBezTo>
                    <a:pt x="34" y="214"/>
                    <a:pt x="79" y="145"/>
                    <a:pt x="139" y="101"/>
                  </a:cubicBezTo>
                  <a:cubicBezTo>
                    <a:pt x="169" y="80"/>
                    <a:pt x="202" y="62"/>
                    <a:pt x="238" y="54"/>
                  </a:cubicBezTo>
                  <a:cubicBezTo>
                    <a:pt x="255" y="48"/>
                    <a:pt x="273" y="45"/>
                    <a:pt x="291" y="44"/>
                  </a:cubicBezTo>
                  <a:cubicBezTo>
                    <a:pt x="311" y="43"/>
                    <a:pt x="329" y="43"/>
                    <a:pt x="348" y="36"/>
                  </a:cubicBezTo>
                  <a:cubicBezTo>
                    <a:pt x="358" y="32"/>
                    <a:pt x="360" y="20"/>
                    <a:pt x="352" y="14"/>
                  </a:cubicBezTo>
                  <a:cubicBezTo>
                    <a:pt x="337" y="4"/>
                    <a:pt x="318" y="1"/>
                    <a:pt x="299"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6" name="Google Shape;396;p9"/>
            <p:cNvSpPr/>
            <p:nvPr/>
          </p:nvSpPr>
          <p:spPr>
            <a:xfrm>
              <a:off x="1564625" y="989850"/>
              <a:ext cx="20200" cy="17075"/>
            </a:xfrm>
            <a:custGeom>
              <a:avLst/>
              <a:gdLst/>
              <a:ahLst/>
              <a:cxnLst/>
              <a:rect l="l" t="t" r="r" b="b"/>
              <a:pathLst>
                <a:path w="808" h="683" extrusionOk="0">
                  <a:moveTo>
                    <a:pt x="191" y="0"/>
                  </a:moveTo>
                  <a:cubicBezTo>
                    <a:pt x="135" y="0"/>
                    <a:pt x="78" y="5"/>
                    <a:pt x="23" y="14"/>
                  </a:cubicBezTo>
                  <a:cubicBezTo>
                    <a:pt x="1" y="18"/>
                    <a:pt x="10" y="50"/>
                    <a:pt x="31" y="50"/>
                  </a:cubicBezTo>
                  <a:cubicBezTo>
                    <a:pt x="32" y="50"/>
                    <a:pt x="32" y="50"/>
                    <a:pt x="33" y="50"/>
                  </a:cubicBezTo>
                  <a:cubicBezTo>
                    <a:pt x="76" y="44"/>
                    <a:pt x="121" y="41"/>
                    <a:pt x="166" y="41"/>
                  </a:cubicBezTo>
                  <a:cubicBezTo>
                    <a:pt x="321" y="41"/>
                    <a:pt x="480" y="81"/>
                    <a:pt x="594" y="189"/>
                  </a:cubicBezTo>
                  <a:cubicBezTo>
                    <a:pt x="658" y="249"/>
                    <a:pt x="704" y="324"/>
                    <a:pt x="727" y="409"/>
                  </a:cubicBezTo>
                  <a:cubicBezTo>
                    <a:pt x="738" y="451"/>
                    <a:pt x="740" y="494"/>
                    <a:pt x="738" y="538"/>
                  </a:cubicBezTo>
                  <a:cubicBezTo>
                    <a:pt x="734" y="582"/>
                    <a:pt x="724" y="623"/>
                    <a:pt x="717" y="666"/>
                  </a:cubicBezTo>
                  <a:cubicBezTo>
                    <a:pt x="717" y="674"/>
                    <a:pt x="723" y="682"/>
                    <a:pt x="730" y="682"/>
                  </a:cubicBezTo>
                  <a:cubicBezTo>
                    <a:pt x="733" y="682"/>
                    <a:pt x="736" y="681"/>
                    <a:pt x="739" y="678"/>
                  </a:cubicBezTo>
                  <a:cubicBezTo>
                    <a:pt x="808" y="611"/>
                    <a:pt x="808" y="497"/>
                    <a:pt x="790" y="412"/>
                  </a:cubicBezTo>
                  <a:cubicBezTo>
                    <a:pt x="768" y="315"/>
                    <a:pt x="716" y="221"/>
                    <a:pt x="643" y="155"/>
                  </a:cubicBezTo>
                  <a:cubicBezTo>
                    <a:pt x="521" y="42"/>
                    <a:pt x="355" y="0"/>
                    <a:pt x="191"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7" name="Google Shape;397;p9"/>
            <p:cNvSpPr/>
            <p:nvPr/>
          </p:nvSpPr>
          <p:spPr>
            <a:xfrm>
              <a:off x="1594150" y="1004275"/>
              <a:ext cx="27525" cy="7850"/>
            </a:xfrm>
            <a:custGeom>
              <a:avLst/>
              <a:gdLst/>
              <a:ahLst/>
              <a:cxnLst/>
              <a:rect l="l" t="t" r="r" b="b"/>
              <a:pathLst>
                <a:path w="1101" h="314" extrusionOk="0">
                  <a:moveTo>
                    <a:pt x="588" y="1"/>
                  </a:moveTo>
                  <a:cubicBezTo>
                    <a:pt x="381" y="1"/>
                    <a:pt x="176" y="69"/>
                    <a:pt x="9" y="195"/>
                  </a:cubicBezTo>
                  <a:cubicBezTo>
                    <a:pt x="1" y="201"/>
                    <a:pt x="5" y="213"/>
                    <a:pt x="13" y="213"/>
                  </a:cubicBezTo>
                  <a:cubicBezTo>
                    <a:pt x="15" y="213"/>
                    <a:pt x="16" y="213"/>
                    <a:pt x="18" y="212"/>
                  </a:cubicBezTo>
                  <a:cubicBezTo>
                    <a:pt x="181" y="115"/>
                    <a:pt x="366" y="60"/>
                    <a:pt x="556" y="60"/>
                  </a:cubicBezTo>
                  <a:cubicBezTo>
                    <a:pt x="577" y="60"/>
                    <a:pt x="598" y="61"/>
                    <a:pt x="619" y="62"/>
                  </a:cubicBezTo>
                  <a:cubicBezTo>
                    <a:pt x="709" y="67"/>
                    <a:pt x="798" y="88"/>
                    <a:pt x="878" y="128"/>
                  </a:cubicBezTo>
                  <a:cubicBezTo>
                    <a:pt x="958" y="169"/>
                    <a:pt x="1005" y="231"/>
                    <a:pt x="1055" y="303"/>
                  </a:cubicBezTo>
                  <a:cubicBezTo>
                    <a:pt x="1060" y="310"/>
                    <a:pt x="1069" y="314"/>
                    <a:pt x="1077" y="314"/>
                  </a:cubicBezTo>
                  <a:cubicBezTo>
                    <a:pt x="1089" y="314"/>
                    <a:pt x="1100" y="306"/>
                    <a:pt x="1099" y="291"/>
                  </a:cubicBezTo>
                  <a:cubicBezTo>
                    <a:pt x="1084" y="99"/>
                    <a:pt x="832" y="19"/>
                    <a:pt x="673" y="5"/>
                  </a:cubicBezTo>
                  <a:cubicBezTo>
                    <a:pt x="645" y="2"/>
                    <a:pt x="616" y="1"/>
                    <a:pt x="588"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8" name="Google Shape;398;p9"/>
            <p:cNvSpPr/>
            <p:nvPr/>
          </p:nvSpPr>
          <p:spPr>
            <a:xfrm>
              <a:off x="1673200" y="819925"/>
              <a:ext cx="172575" cy="57050"/>
            </a:xfrm>
            <a:custGeom>
              <a:avLst/>
              <a:gdLst/>
              <a:ahLst/>
              <a:cxnLst/>
              <a:rect l="l" t="t" r="r" b="b"/>
              <a:pathLst>
                <a:path w="6903" h="2282" extrusionOk="0">
                  <a:moveTo>
                    <a:pt x="3677" y="1"/>
                  </a:moveTo>
                  <a:cubicBezTo>
                    <a:pt x="3594" y="1"/>
                    <a:pt x="3513" y="13"/>
                    <a:pt x="3435" y="39"/>
                  </a:cubicBezTo>
                  <a:cubicBezTo>
                    <a:pt x="3149" y="132"/>
                    <a:pt x="2934" y="403"/>
                    <a:pt x="2907" y="705"/>
                  </a:cubicBezTo>
                  <a:cubicBezTo>
                    <a:pt x="2795" y="626"/>
                    <a:pt x="2659" y="585"/>
                    <a:pt x="2524" y="585"/>
                  </a:cubicBezTo>
                  <a:cubicBezTo>
                    <a:pt x="2408" y="585"/>
                    <a:pt x="2292" y="615"/>
                    <a:pt x="2195" y="676"/>
                  </a:cubicBezTo>
                  <a:cubicBezTo>
                    <a:pt x="1984" y="805"/>
                    <a:pt x="1867" y="1070"/>
                    <a:pt x="1912" y="1320"/>
                  </a:cubicBezTo>
                  <a:cubicBezTo>
                    <a:pt x="1772" y="1223"/>
                    <a:pt x="1621" y="1181"/>
                    <a:pt x="1470" y="1181"/>
                  </a:cubicBezTo>
                  <a:cubicBezTo>
                    <a:pt x="1346" y="1181"/>
                    <a:pt x="1222" y="1209"/>
                    <a:pt x="1103" y="1257"/>
                  </a:cubicBezTo>
                  <a:cubicBezTo>
                    <a:pt x="890" y="1342"/>
                    <a:pt x="666" y="1547"/>
                    <a:pt x="682" y="1797"/>
                  </a:cubicBezTo>
                  <a:cubicBezTo>
                    <a:pt x="682" y="1801"/>
                    <a:pt x="683" y="1806"/>
                    <a:pt x="683" y="1808"/>
                  </a:cubicBezTo>
                  <a:cubicBezTo>
                    <a:pt x="616" y="1777"/>
                    <a:pt x="543" y="1761"/>
                    <a:pt x="470" y="1761"/>
                  </a:cubicBezTo>
                  <a:cubicBezTo>
                    <a:pt x="403" y="1761"/>
                    <a:pt x="337" y="1775"/>
                    <a:pt x="276" y="1801"/>
                  </a:cubicBezTo>
                  <a:cubicBezTo>
                    <a:pt x="179" y="1845"/>
                    <a:pt x="0" y="1975"/>
                    <a:pt x="43" y="2104"/>
                  </a:cubicBezTo>
                  <a:cubicBezTo>
                    <a:pt x="68" y="2178"/>
                    <a:pt x="144" y="2225"/>
                    <a:pt x="221" y="2238"/>
                  </a:cubicBezTo>
                  <a:cubicBezTo>
                    <a:pt x="313" y="2253"/>
                    <a:pt x="411" y="2258"/>
                    <a:pt x="510" y="2258"/>
                  </a:cubicBezTo>
                  <a:cubicBezTo>
                    <a:pt x="632" y="2258"/>
                    <a:pt x="755" y="2251"/>
                    <a:pt x="869" y="2249"/>
                  </a:cubicBezTo>
                  <a:cubicBezTo>
                    <a:pt x="1181" y="2244"/>
                    <a:pt x="1491" y="2241"/>
                    <a:pt x="1803" y="2238"/>
                  </a:cubicBezTo>
                  <a:cubicBezTo>
                    <a:pt x="2425" y="2231"/>
                    <a:pt x="3048" y="2228"/>
                    <a:pt x="3671" y="2228"/>
                  </a:cubicBezTo>
                  <a:cubicBezTo>
                    <a:pt x="4176" y="2228"/>
                    <a:pt x="4683" y="2231"/>
                    <a:pt x="5189" y="2235"/>
                  </a:cubicBezTo>
                  <a:cubicBezTo>
                    <a:pt x="5460" y="2237"/>
                    <a:pt x="5729" y="2238"/>
                    <a:pt x="6000" y="2243"/>
                  </a:cubicBezTo>
                  <a:cubicBezTo>
                    <a:pt x="6120" y="2245"/>
                    <a:pt x="6256" y="2281"/>
                    <a:pt x="6384" y="2281"/>
                  </a:cubicBezTo>
                  <a:cubicBezTo>
                    <a:pt x="6464" y="2281"/>
                    <a:pt x="6541" y="2267"/>
                    <a:pt x="6609" y="2222"/>
                  </a:cubicBezTo>
                  <a:cubicBezTo>
                    <a:pt x="6903" y="2021"/>
                    <a:pt x="6689" y="1724"/>
                    <a:pt x="6492" y="1541"/>
                  </a:cubicBezTo>
                  <a:cubicBezTo>
                    <a:pt x="6307" y="1368"/>
                    <a:pt x="6049" y="1294"/>
                    <a:pt x="5799" y="1294"/>
                  </a:cubicBezTo>
                  <a:cubicBezTo>
                    <a:pt x="5767" y="1294"/>
                    <a:pt x="5735" y="1295"/>
                    <a:pt x="5703" y="1297"/>
                  </a:cubicBezTo>
                  <a:cubicBezTo>
                    <a:pt x="5586" y="1305"/>
                    <a:pt x="5454" y="1345"/>
                    <a:pt x="5414" y="1453"/>
                  </a:cubicBezTo>
                  <a:cubicBezTo>
                    <a:pt x="5419" y="1260"/>
                    <a:pt x="5282" y="1079"/>
                    <a:pt x="5098" y="1015"/>
                  </a:cubicBezTo>
                  <a:cubicBezTo>
                    <a:pt x="5032" y="992"/>
                    <a:pt x="4962" y="982"/>
                    <a:pt x="4892" y="982"/>
                  </a:cubicBezTo>
                  <a:cubicBezTo>
                    <a:pt x="4855" y="982"/>
                    <a:pt x="4817" y="985"/>
                    <a:pt x="4781" y="991"/>
                  </a:cubicBezTo>
                  <a:cubicBezTo>
                    <a:pt x="4728" y="1000"/>
                    <a:pt x="4501" y="1042"/>
                    <a:pt x="4481" y="1099"/>
                  </a:cubicBezTo>
                  <a:lnTo>
                    <a:pt x="4481" y="1099"/>
                  </a:lnTo>
                  <a:cubicBezTo>
                    <a:pt x="4579" y="815"/>
                    <a:pt x="4498" y="471"/>
                    <a:pt x="4281" y="251"/>
                  </a:cubicBezTo>
                  <a:cubicBezTo>
                    <a:pt x="4123" y="90"/>
                    <a:pt x="3897" y="1"/>
                    <a:pt x="3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9" name="Google Shape;399;p9"/>
            <p:cNvSpPr/>
            <p:nvPr/>
          </p:nvSpPr>
          <p:spPr>
            <a:xfrm>
              <a:off x="1728525" y="842900"/>
              <a:ext cx="11350" cy="10500"/>
            </a:xfrm>
            <a:custGeom>
              <a:avLst/>
              <a:gdLst/>
              <a:ahLst/>
              <a:cxnLst/>
              <a:rect l="l" t="t" r="r" b="b"/>
              <a:pathLst>
                <a:path w="454" h="420" extrusionOk="0">
                  <a:moveTo>
                    <a:pt x="349" y="0"/>
                  </a:moveTo>
                  <a:cubicBezTo>
                    <a:pt x="327" y="0"/>
                    <a:pt x="303" y="4"/>
                    <a:pt x="283" y="9"/>
                  </a:cubicBezTo>
                  <a:cubicBezTo>
                    <a:pt x="225" y="27"/>
                    <a:pt x="168" y="56"/>
                    <a:pt x="125" y="98"/>
                  </a:cubicBezTo>
                  <a:cubicBezTo>
                    <a:pt x="83" y="140"/>
                    <a:pt x="50" y="192"/>
                    <a:pt x="28" y="247"/>
                  </a:cubicBezTo>
                  <a:cubicBezTo>
                    <a:pt x="18" y="274"/>
                    <a:pt x="12" y="301"/>
                    <a:pt x="8" y="331"/>
                  </a:cubicBezTo>
                  <a:cubicBezTo>
                    <a:pt x="4" y="357"/>
                    <a:pt x="1" y="389"/>
                    <a:pt x="14" y="415"/>
                  </a:cubicBezTo>
                  <a:cubicBezTo>
                    <a:pt x="15" y="418"/>
                    <a:pt x="19" y="419"/>
                    <a:pt x="22" y="419"/>
                  </a:cubicBezTo>
                  <a:cubicBezTo>
                    <a:pt x="25" y="419"/>
                    <a:pt x="28" y="418"/>
                    <a:pt x="29" y="415"/>
                  </a:cubicBezTo>
                  <a:cubicBezTo>
                    <a:pt x="40" y="391"/>
                    <a:pt x="40" y="367"/>
                    <a:pt x="45" y="342"/>
                  </a:cubicBezTo>
                  <a:cubicBezTo>
                    <a:pt x="51" y="317"/>
                    <a:pt x="61" y="290"/>
                    <a:pt x="72" y="267"/>
                  </a:cubicBezTo>
                  <a:cubicBezTo>
                    <a:pt x="94" y="219"/>
                    <a:pt x="126" y="179"/>
                    <a:pt x="168" y="147"/>
                  </a:cubicBezTo>
                  <a:cubicBezTo>
                    <a:pt x="211" y="117"/>
                    <a:pt x="259" y="98"/>
                    <a:pt x="310" y="88"/>
                  </a:cubicBezTo>
                  <a:cubicBezTo>
                    <a:pt x="335" y="82"/>
                    <a:pt x="358" y="77"/>
                    <a:pt x="384" y="75"/>
                  </a:cubicBezTo>
                  <a:cubicBezTo>
                    <a:pt x="403" y="72"/>
                    <a:pt x="437" y="66"/>
                    <a:pt x="449" y="51"/>
                  </a:cubicBezTo>
                  <a:cubicBezTo>
                    <a:pt x="454" y="45"/>
                    <a:pt x="453" y="40"/>
                    <a:pt x="452" y="36"/>
                  </a:cubicBezTo>
                  <a:cubicBezTo>
                    <a:pt x="441" y="12"/>
                    <a:pt x="396" y="3"/>
                    <a:pt x="373" y="2"/>
                  </a:cubicBezTo>
                  <a:cubicBezTo>
                    <a:pt x="365" y="1"/>
                    <a:pt x="358" y="0"/>
                    <a:pt x="349"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0" name="Google Shape;400;p9"/>
            <p:cNvSpPr/>
            <p:nvPr/>
          </p:nvSpPr>
          <p:spPr>
            <a:xfrm>
              <a:off x="1738550" y="847850"/>
              <a:ext cx="7150" cy="3375"/>
            </a:xfrm>
            <a:custGeom>
              <a:avLst/>
              <a:gdLst/>
              <a:ahLst/>
              <a:cxnLst/>
              <a:rect l="l" t="t" r="r" b="b"/>
              <a:pathLst>
                <a:path w="286" h="135" extrusionOk="0">
                  <a:moveTo>
                    <a:pt x="236" y="1"/>
                  </a:moveTo>
                  <a:cubicBezTo>
                    <a:pt x="235" y="1"/>
                    <a:pt x="234" y="1"/>
                    <a:pt x="232" y="1"/>
                  </a:cubicBezTo>
                  <a:cubicBezTo>
                    <a:pt x="218" y="1"/>
                    <a:pt x="206" y="4"/>
                    <a:pt x="192" y="7"/>
                  </a:cubicBezTo>
                  <a:cubicBezTo>
                    <a:pt x="168" y="13"/>
                    <a:pt x="141" y="22"/>
                    <a:pt x="117" y="33"/>
                  </a:cubicBezTo>
                  <a:cubicBezTo>
                    <a:pt x="94" y="45"/>
                    <a:pt x="73" y="58"/>
                    <a:pt x="52" y="73"/>
                  </a:cubicBezTo>
                  <a:cubicBezTo>
                    <a:pt x="41" y="81"/>
                    <a:pt x="32" y="89"/>
                    <a:pt x="21" y="98"/>
                  </a:cubicBezTo>
                  <a:cubicBezTo>
                    <a:pt x="10" y="107"/>
                    <a:pt x="4" y="114"/>
                    <a:pt x="2" y="127"/>
                  </a:cubicBezTo>
                  <a:cubicBezTo>
                    <a:pt x="1" y="133"/>
                    <a:pt x="8" y="135"/>
                    <a:pt x="13" y="135"/>
                  </a:cubicBezTo>
                  <a:cubicBezTo>
                    <a:pt x="25" y="134"/>
                    <a:pt x="32" y="127"/>
                    <a:pt x="41" y="119"/>
                  </a:cubicBezTo>
                  <a:cubicBezTo>
                    <a:pt x="50" y="111"/>
                    <a:pt x="60" y="105"/>
                    <a:pt x="71" y="98"/>
                  </a:cubicBezTo>
                  <a:cubicBezTo>
                    <a:pt x="91" y="85"/>
                    <a:pt x="113" y="74"/>
                    <a:pt x="137" y="65"/>
                  </a:cubicBezTo>
                  <a:cubicBezTo>
                    <a:pt x="158" y="55"/>
                    <a:pt x="180" y="48"/>
                    <a:pt x="203" y="42"/>
                  </a:cubicBezTo>
                  <a:cubicBezTo>
                    <a:pt x="214" y="39"/>
                    <a:pt x="228" y="37"/>
                    <a:pt x="240" y="34"/>
                  </a:cubicBezTo>
                  <a:cubicBezTo>
                    <a:pt x="251" y="31"/>
                    <a:pt x="262" y="27"/>
                    <a:pt x="276" y="23"/>
                  </a:cubicBezTo>
                  <a:cubicBezTo>
                    <a:pt x="285" y="22"/>
                    <a:pt x="281" y="6"/>
                    <a:pt x="271" y="5"/>
                  </a:cubicBezTo>
                  <a:cubicBezTo>
                    <a:pt x="260" y="4"/>
                    <a:pt x="248" y="1"/>
                    <a:pt x="236"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1" name="Google Shape;401;p9"/>
            <p:cNvSpPr/>
            <p:nvPr/>
          </p:nvSpPr>
          <p:spPr>
            <a:xfrm>
              <a:off x="1756100" y="836500"/>
              <a:ext cx="17325" cy="4975"/>
            </a:xfrm>
            <a:custGeom>
              <a:avLst/>
              <a:gdLst/>
              <a:ahLst/>
              <a:cxnLst/>
              <a:rect l="l" t="t" r="r" b="b"/>
              <a:pathLst>
                <a:path w="693" h="199" extrusionOk="0">
                  <a:moveTo>
                    <a:pt x="393" y="1"/>
                  </a:moveTo>
                  <a:cubicBezTo>
                    <a:pt x="376" y="1"/>
                    <a:pt x="360" y="1"/>
                    <a:pt x="343" y="3"/>
                  </a:cubicBezTo>
                  <a:cubicBezTo>
                    <a:pt x="215" y="16"/>
                    <a:pt x="88" y="74"/>
                    <a:pt x="9" y="177"/>
                  </a:cubicBezTo>
                  <a:cubicBezTo>
                    <a:pt x="1" y="187"/>
                    <a:pt x="12" y="198"/>
                    <a:pt x="22" y="198"/>
                  </a:cubicBezTo>
                  <a:cubicBezTo>
                    <a:pt x="25" y="198"/>
                    <a:pt x="28" y="197"/>
                    <a:pt x="31" y="195"/>
                  </a:cubicBezTo>
                  <a:cubicBezTo>
                    <a:pt x="120" y="120"/>
                    <a:pt x="229" y="78"/>
                    <a:pt x="348" y="78"/>
                  </a:cubicBezTo>
                  <a:cubicBezTo>
                    <a:pt x="350" y="78"/>
                    <a:pt x="351" y="78"/>
                    <a:pt x="353" y="78"/>
                  </a:cubicBezTo>
                  <a:cubicBezTo>
                    <a:pt x="408" y="79"/>
                    <a:pt x="464" y="87"/>
                    <a:pt x="518" y="105"/>
                  </a:cubicBezTo>
                  <a:cubicBezTo>
                    <a:pt x="546" y="114"/>
                    <a:pt x="574" y="124"/>
                    <a:pt x="601" y="137"/>
                  </a:cubicBezTo>
                  <a:cubicBezTo>
                    <a:pt x="619" y="146"/>
                    <a:pt x="641" y="156"/>
                    <a:pt x="662" y="156"/>
                  </a:cubicBezTo>
                  <a:cubicBezTo>
                    <a:pt x="667" y="156"/>
                    <a:pt x="673" y="155"/>
                    <a:pt x="678" y="154"/>
                  </a:cubicBezTo>
                  <a:cubicBezTo>
                    <a:pt x="686" y="153"/>
                    <a:pt x="692" y="145"/>
                    <a:pt x="691" y="138"/>
                  </a:cubicBezTo>
                  <a:cubicBezTo>
                    <a:pt x="686" y="76"/>
                    <a:pt x="598" y="40"/>
                    <a:pt x="546" y="24"/>
                  </a:cubicBezTo>
                  <a:cubicBezTo>
                    <a:pt x="497" y="8"/>
                    <a:pt x="445" y="1"/>
                    <a:pt x="393"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2" name="Google Shape;402;p9"/>
            <p:cNvSpPr/>
            <p:nvPr/>
          </p:nvSpPr>
          <p:spPr>
            <a:xfrm>
              <a:off x="1784000" y="856075"/>
              <a:ext cx="15875" cy="4525"/>
            </a:xfrm>
            <a:custGeom>
              <a:avLst/>
              <a:gdLst/>
              <a:ahLst/>
              <a:cxnLst/>
              <a:rect l="l" t="t" r="r" b="b"/>
              <a:pathLst>
                <a:path w="635" h="181" extrusionOk="0">
                  <a:moveTo>
                    <a:pt x="292" y="1"/>
                  </a:moveTo>
                  <a:cubicBezTo>
                    <a:pt x="243" y="1"/>
                    <a:pt x="195" y="7"/>
                    <a:pt x="148" y="21"/>
                  </a:cubicBezTo>
                  <a:cubicBezTo>
                    <a:pt x="100" y="36"/>
                    <a:pt x="38" y="54"/>
                    <a:pt x="6" y="95"/>
                  </a:cubicBezTo>
                  <a:cubicBezTo>
                    <a:pt x="0" y="102"/>
                    <a:pt x="9" y="114"/>
                    <a:pt x="17" y="114"/>
                  </a:cubicBezTo>
                  <a:cubicBezTo>
                    <a:pt x="17" y="114"/>
                    <a:pt x="18" y="114"/>
                    <a:pt x="19" y="114"/>
                  </a:cubicBezTo>
                  <a:cubicBezTo>
                    <a:pt x="42" y="108"/>
                    <a:pt x="61" y="95"/>
                    <a:pt x="84" y="86"/>
                  </a:cubicBezTo>
                  <a:cubicBezTo>
                    <a:pt x="108" y="76"/>
                    <a:pt x="133" y="69"/>
                    <a:pt x="159" y="64"/>
                  </a:cubicBezTo>
                  <a:cubicBezTo>
                    <a:pt x="187" y="58"/>
                    <a:pt x="217" y="56"/>
                    <a:pt x="246" y="56"/>
                  </a:cubicBezTo>
                  <a:cubicBezTo>
                    <a:pt x="267" y="56"/>
                    <a:pt x="289" y="57"/>
                    <a:pt x="310" y="59"/>
                  </a:cubicBezTo>
                  <a:cubicBezTo>
                    <a:pt x="360" y="65"/>
                    <a:pt x="409" y="79"/>
                    <a:pt x="454" y="100"/>
                  </a:cubicBezTo>
                  <a:cubicBezTo>
                    <a:pt x="477" y="110"/>
                    <a:pt x="499" y="123"/>
                    <a:pt x="522" y="137"/>
                  </a:cubicBezTo>
                  <a:cubicBezTo>
                    <a:pt x="544" y="151"/>
                    <a:pt x="568" y="163"/>
                    <a:pt x="592" y="177"/>
                  </a:cubicBezTo>
                  <a:cubicBezTo>
                    <a:pt x="596" y="180"/>
                    <a:pt x="600" y="181"/>
                    <a:pt x="604" y="181"/>
                  </a:cubicBezTo>
                  <a:cubicBezTo>
                    <a:pt x="623" y="181"/>
                    <a:pt x="635" y="157"/>
                    <a:pt x="621" y="139"/>
                  </a:cubicBezTo>
                  <a:cubicBezTo>
                    <a:pt x="602" y="116"/>
                    <a:pt x="585" y="97"/>
                    <a:pt x="560" y="80"/>
                  </a:cubicBezTo>
                  <a:cubicBezTo>
                    <a:pt x="535" y="63"/>
                    <a:pt x="509" y="49"/>
                    <a:pt x="480" y="38"/>
                  </a:cubicBezTo>
                  <a:cubicBezTo>
                    <a:pt x="426" y="17"/>
                    <a:pt x="369" y="4"/>
                    <a:pt x="313" y="1"/>
                  </a:cubicBezTo>
                  <a:cubicBezTo>
                    <a:pt x="306" y="1"/>
                    <a:pt x="299" y="1"/>
                    <a:pt x="292"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3" name="Google Shape;403;p9"/>
            <p:cNvSpPr/>
            <p:nvPr/>
          </p:nvSpPr>
          <p:spPr>
            <a:xfrm>
              <a:off x="1704750" y="858225"/>
              <a:ext cx="12475" cy="6225"/>
            </a:xfrm>
            <a:custGeom>
              <a:avLst/>
              <a:gdLst/>
              <a:ahLst/>
              <a:cxnLst/>
              <a:rect l="l" t="t" r="r" b="b"/>
              <a:pathLst>
                <a:path w="499" h="249" extrusionOk="0">
                  <a:moveTo>
                    <a:pt x="365" y="1"/>
                  </a:moveTo>
                  <a:cubicBezTo>
                    <a:pt x="359" y="1"/>
                    <a:pt x="354" y="1"/>
                    <a:pt x="348" y="1"/>
                  </a:cubicBezTo>
                  <a:cubicBezTo>
                    <a:pt x="297" y="4"/>
                    <a:pt x="246" y="14"/>
                    <a:pt x="201" y="36"/>
                  </a:cubicBezTo>
                  <a:cubicBezTo>
                    <a:pt x="117" y="77"/>
                    <a:pt x="34" y="141"/>
                    <a:pt x="3" y="232"/>
                  </a:cubicBezTo>
                  <a:cubicBezTo>
                    <a:pt x="0" y="240"/>
                    <a:pt x="8" y="249"/>
                    <a:pt x="17" y="249"/>
                  </a:cubicBezTo>
                  <a:cubicBezTo>
                    <a:pt x="19" y="249"/>
                    <a:pt x="22" y="248"/>
                    <a:pt x="24" y="245"/>
                  </a:cubicBezTo>
                  <a:cubicBezTo>
                    <a:pt x="52" y="211"/>
                    <a:pt x="78" y="180"/>
                    <a:pt x="114" y="153"/>
                  </a:cubicBezTo>
                  <a:cubicBezTo>
                    <a:pt x="145" y="127"/>
                    <a:pt x="184" y="105"/>
                    <a:pt x="225" y="93"/>
                  </a:cubicBezTo>
                  <a:cubicBezTo>
                    <a:pt x="265" y="81"/>
                    <a:pt x="306" y="70"/>
                    <a:pt x="348" y="70"/>
                  </a:cubicBezTo>
                  <a:cubicBezTo>
                    <a:pt x="369" y="70"/>
                    <a:pt x="390" y="72"/>
                    <a:pt x="412" y="74"/>
                  </a:cubicBezTo>
                  <a:cubicBezTo>
                    <a:pt x="423" y="75"/>
                    <a:pt x="434" y="80"/>
                    <a:pt x="446" y="81"/>
                  </a:cubicBezTo>
                  <a:cubicBezTo>
                    <a:pt x="447" y="81"/>
                    <a:pt x="449" y="81"/>
                    <a:pt x="450" y="81"/>
                  </a:cubicBezTo>
                  <a:cubicBezTo>
                    <a:pt x="461" y="81"/>
                    <a:pt x="470" y="77"/>
                    <a:pt x="480" y="73"/>
                  </a:cubicBezTo>
                  <a:cubicBezTo>
                    <a:pt x="493" y="69"/>
                    <a:pt x="499" y="52"/>
                    <a:pt x="488" y="38"/>
                  </a:cubicBezTo>
                  <a:cubicBezTo>
                    <a:pt x="480" y="28"/>
                    <a:pt x="471" y="17"/>
                    <a:pt x="458" y="12"/>
                  </a:cubicBezTo>
                  <a:cubicBezTo>
                    <a:pt x="445" y="8"/>
                    <a:pt x="430" y="6"/>
                    <a:pt x="417" y="4"/>
                  </a:cubicBezTo>
                  <a:cubicBezTo>
                    <a:pt x="400" y="2"/>
                    <a:pt x="382" y="1"/>
                    <a:pt x="365"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matchingName="Blank">
  <p:cSld name="BLANK">
    <p:bg>
      <p:bgPr>
        <a:noFill/>
        <a:effectLst/>
      </p:bgPr>
    </p:bg>
    <p:spTree>
      <p:nvGrpSpPr>
        <p:cNvPr id="1" name="Shape 551"/>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552"/>
        <p:cNvGrpSpPr/>
        <p:nvPr/>
      </p:nvGrpSpPr>
      <p:grpSpPr>
        <a:xfrm>
          <a:off x="0" y="0"/>
          <a:ext cx="0" cy="0"/>
          <a:chOff x="0" y="0"/>
          <a:chExt cx="0" cy="0"/>
        </a:xfrm>
      </p:grpSpPr>
      <p:sp>
        <p:nvSpPr>
          <p:cNvPr id="553" name="Google Shape;553;p13"/>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4" name="Google Shape;554;p13"/>
          <p:cNvSpPr txBox="1">
            <a:spLocks noGrp="1"/>
          </p:cNvSpPr>
          <p:nvPr>
            <p:ph type="title"/>
          </p:nvPr>
        </p:nvSpPr>
        <p:spPr>
          <a:xfrm>
            <a:off x="1605550" y="1310487"/>
            <a:ext cx="2787000" cy="350701"/>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000">
                <a:solidFill>
                  <a:schemeClr val="accent2"/>
                </a:solidFill>
              </a:defRPr>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p:txBody>
      </p:sp>
      <p:sp>
        <p:nvSpPr>
          <p:cNvPr id="555" name="Google Shape;555;p13"/>
          <p:cNvSpPr txBox="1">
            <a:spLocks noGrp="1"/>
          </p:cNvSpPr>
          <p:nvPr>
            <p:ph type="subTitle" idx="1"/>
          </p:nvPr>
        </p:nvSpPr>
        <p:spPr>
          <a:xfrm>
            <a:off x="1605250" y="1659737"/>
            <a:ext cx="2787000" cy="45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p:txBody>
      </p:sp>
      <p:sp>
        <p:nvSpPr>
          <p:cNvPr id="556" name="Google Shape;556;p13"/>
          <p:cNvSpPr txBox="1">
            <a:spLocks noGrp="1"/>
          </p:cNvSpPr>
          <p:nvPr>
            <p:ph type="title" idx="2" hasCustomPrompt="1"/>
          </p:nvPr>
        </p:nvSpPr>
        <p:spPr>
          <a:xfrm rot="1611">
            <a:off x="721494" y="2476406"/>
            <a:ext cx="640200" cy="593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557" name="Google Shape;557;p13"/>
          <p:cNvSpPr txBox="1">
            <a:spLocks noGrp="1"/>
          </p:cNvSpPr>
          <p:nvPr>
            <p:ph type="title" idx="3" hasCustomPrompt="1"/>
          </p:nvPr>
        </p:nvSpPr>
        <p:spPr>
          <a:xfrm>
            <a:off x="721790" y="3537325"/>
            <a:ext cx="639600" cy="593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558" name="Google Shape;558;p13"/>
          <p:cNvSpPr txBox="1">
            <a:spLocks noGrp="1"/>
          </p:cNvSpPr>
          <p:nvPr>
            <p:ph type="title" idx="4" hasCustomPrompt="1"/>
          </p:nvPr>
        </p:nvSpPr>
        <p:spPr>
          <a:xfrm>
            <a:off x="4654140" y="2476256"/>
            <a:ext cx="639600" cy="593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559" name="Google Shape;559;p13"/>
          <p:cNvSpPr txBox="1">
            <a:spLocks noGrp="1"/>
          </p:cNvSpPr>
          <p:nvPr>
            <p:ph type="title" idx="5"/>
          </p:nvPr>
        </p:nvSpPr>
        <p:spPr>
          <a:xfrm>
            <a:off x="1605400" y="2381718"/>
            <a:ext cx="2787000" cy="352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000">
                <a:solidFill>
                  <a:schemeClr val="accent2"/>
                </a:solidFill>
              </a:defRPr>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p:txBody>
      </p:sp>
      <p:sp>
        <p:nvSpPr>
          <p:cNvPr id="560" name="Google Shape;560;p13"/>
          <p:cNvSpPr txBox="1">
            <a:spLocks noGrp="1"/>
          </p:cNvSpPr>
          <p:nvPr>
            <p:ph type="subTitle" idx="6"/>
          </p:nvPr>
        </p:nvSpPr>
        <p:spPr>
          <a:xfrm>
            <a:off x="1605250" y="2729052"/>
            <a:ext cx="2787000" cy="45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p:txBody>
      </p:sp>
      <p:sp>
        <p:nvSpPr>
          <p:cNvPr id="561" name="Google Shape;561;p13"/>
          <p:cNvSpPr txBox="1">
            <a:spLocks noGrp="1"/>
          </p:cNvSpPr>
          <p:nvPr>
            <p:ph type="title" idx="7"/>
          </p:nvPr>
        </p:nvSpPr>
        <p:spPr>
          <a:xfrm>
            <a:off x="1605400" y="3446512"/>
            <a:ext cx="2789700" cy="3552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000">
                <a:solidFill>
                  <a:schemeClr val="accent2"/>
                </a:solidFill>
              </a:defRPr>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p:txBody>
      </p:sp>
      <p:sp>
        <p:nvSpPr>
          <p:cNvPr id="562" name="Google Shape;562;p13"/>
          <p:cNvSpPr txBox="1">
            <a:spLocks noGrp="1"/>
          </p:cNvSpPr>
          <p:nvPr>
            <p:ph type="subTitle" idx="8"/>
          </p:nvPr>
        </p:nvSpPr>
        <p:spPr>
          <a:xfrm>
            <a:off x="1605250" y="3800462"/>
            <a:ext cx="2789700" cy="4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p:txBody>
      </p:sp>
      <p:sp>
        <p:nvSpPr>
          <p:cNvPr id="563" name="Google Shape;563;p13"/>
          <p:cNvSpPr txBox="1">
            <a:spLocks noGrp="1"/>
          </p:cNvSpPr>
          <p:nvPr>
            <p:ph type="title" idx="9"/>
          </p:nvPr>
        </p:nvSpPr>
        <p:spPr>
          <a:xfrm>
            <a:off x="5617075" y="3446512"/>
            <a:ext cx="2786700" cy="356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000">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564" name="Google Shape;564;p13"/>
          <p:cNvSpPr txBox="1">
            <a:spLocks noGrp="1"/>
          </p:cNvSpPr>
          <p:nvPr>
            <p:ph type="subTitle" idx="13"/>
          </p:nvPr>
        </p:nvSpPr>
        <p:spPr>
          <a:xfrm>
            <a:off x="5616925" y="3800462"/>
            <a:ext cx="2786700" cy="4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565" name="Google Shape;565;p13"/>
          <p:cNvSpPr txBox="1">
            <a:spLocks noGrp="1"/>
          </p:cNvSpPr>
          <p:nvPr>
            <p:ph type="title" idx="14"/>
          </p:nvPr>
        </p:nvSpPr>
        <p:spPr>
          <a:xfrm>
            <a:off x="5617075" y="2379768"/>
            <a:ext cx="2786700" cy="356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000">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566" name="Google Shape;566;p13"/>
          <p:cNvSpPr txBox="1">
            <a:spLocks noGrp="1"/>
          </p:cNvSpPr>
          <p:nvPr>
            <p:ph type="subTitle" idx="15"/>
          </p:nvPr>
        </p:nvSpPr>
        <p:spPr>
          <a:xfrm>
            <a:off x="5616925" y="2729052"/>
            <a:ext cx="2786700" cy="4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567" name="Google Shape;567;p13"/>
          <p:cNvSpPr txBox="1">
            <a:spLocks noGrp="1"/>
          </p:cNvSpPr>
          <p:nvPr>
            <p:ph type="title" idx="16"/>
          </p:nvPr>
        </p:nvSpPr>
        <p:spPr>
          <a:xfrm>
            <a:off x="5617075" y="1304487"/>
            <a:ext cx="2786700" cy="356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000">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568" name="Google Shape;568;p13"/>
          <p:cNvSpPr txBox="1">
            <a:spLocks noGrp="1"/>
          </p:cNvSpPr>
          <p:nvPr>
            <p:ph type="subTitle" idx="17"/>
          </p:nvPr>
        </p:nvSpPr>
        <p:spPr>
          <a:xfrm>
            <a:off x="5616925" y="1657337"/>
            <a:ext cx="2786700" cy="4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569" name="Google Shape;569;p13"/>
          <p:cNvSpPr txBox="1">
            <a:spLocks noGrp="1"/>
          </p:cNvSpPr>
          <p:nvPr>
            <p:ph type="title" idx="18" hasCustomPrompt="1"/>
          </p:nvPr>
        </p:nvSpPr>
        <p:spPr>
          <a:xfrm rot="1603">
            <a:off x="719993" y="1415962"/>
            <a:ext cx="643200" cy="593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570" name="Google Shape;570;p13"/>
          <p:cNvSpPr txBox="1">
            <a:spLocks noGrp="1"/>
          </p:cNvSpPr>
          <p:nvPr>
            <p:ph type="title" idx="19" hasCustomPrompt="1"/>
          </p:nvPr>
        </p:nvSpPr>
        <p:spPr>
          <a:xfrm rot="1612">
            <a:off x="4654316" y="1415962"/>
            <a:ext cx="639600" cy="593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571" name="Google Shape;571;p13"/>
          <p:cNvSpPr txBox="1">
            <a:spLocks noGrp="1"/>
          </p:cNvSpPr>
          <p:nvPr>
            <p:ph type="title" idx="20" hasCustomPrompt="1"/>
          </p:nvPr>
        </p:nvSpPr>
        <p:spPr>
          <a:xfrm rot="1612">
            <a:off x="4654358" y="3537175"/>
            <a:ext cx="639900" cy="593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572" name="Google Shape;572;p13"/>
          <p:cNvSpPr txBox="1">
            <a:spLocks noGrp="1"/>
          </p:cNvSpPr>
          <p:nvPr>
            <p:ph type="title" idx="21"/>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573" name="Google Shape;573;p13"/>
          <p:cNvSpPr/>
          <p:nvPr/>
        </p:nvSpPr>
        <p:spPr>
          <a:xfrm rot="-322970">
            <a:off x="-715615" y="1380878"/>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4" name="Google Shape;574;p13"/>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575" name="Google Shape;575;p13"/>
          <p:cNvGrpSpPr/>
          <p:nvPr/>
        </p:nvGrpSpPr>
        <p:grpSpPr>
          <a:xfrm>
            <a:off x="7845609" y="3685254"/>
            <a:ext cx="1809668" cy="1635460"/>
            <a:chOff x="2044825" y="1265775"/>
            <a:chExt cx="150100" cy="117850"/>
          </a:xfrm>
        </p:grpSpPr>
        <p:sp>
          <p:nvSpPr>
            <p:cNvPr id="576" name="Google Shape;576;p13"/>
            <p:cNvSpPr/>
            <p:nvPr/>
          </p:nvSpPr>
          <p:spPr>
            <a:xfrm>
              <a:off x="2056850" y="1307675"/>
              <a:ext cx="9950" cy="75950"/>
            </a:xfrm>
            <a:custGeom>
              <a:avLst/>
              <a:gdLst/>
              <a:ahLst/>
              <a:cxnLst/>
              <a:rect l="l" t="t" r="r" b="b"/>
              <a:pathLst>
                <a:path w="398" h="3038" extrusionOk="0">
                  <a:moveTo>
                    <a:pt x="217" y="0"/>
                  </a:moveTo>
                  <a:cubicBezTo>
                    <a:pt x="157" y="0"/>
                    <a:pt x="81" y="53"/>
                    <a:pt x="77" y="110"/>
                  </a:cubicBezTo>
                  <a:cubicBezTo>
                    <a:pt x="27" y="1053"/>
                    <a:pt x="1" y="1998"/>
                    <a:pt x="0" y="2942"/>
                  </a:cubicBezTo>
                  <a:cubicBezTo>
                    <a:pt x="71" y="2985"/>
                    <a:pt x="152" y="3038"/>
                    <a:pt x="227" y="3038"/>
                  </a:cubicBezTo>
                  <a:cubicBezTo>
                    <a:pt x="255" y="3038"/>
                    <a:pt x="283" y="3030"/>
                    <a:pt x="309" y="3012"/>
                  </a:cubicBezTo>
                  <a:cubicBezTo>
                    <a:pt x="390" y="2957"/>
                    <a:pt x="397" y="2842"/>
                    <a:pt x="397" y="2745"/>
                  </a:cubicBezTo>
                  <a:cubicBezTo>
                    <a:pt x="393" y="1932"/>
                    <a:pt x="389" y="1120"/>
                    <a:pt x="384" y="308"/>
                  </a:cubicBezTo>
                  <a:cubicBezTo>
                    <a:pt x="384" y="246"/>
                    <a:pt x="383" y="182"/>
                    <a:pt x="362" y="124"/>
                  </a:cubicBezTo>
                  <a:cubicBezTo>
                    <a:pt x="341" y="65"/>
                    <a:pt x="293" y="12"/>
                    <a:pt x="233" y="2"/>
                  </a:cubicBezTo>
                  <a:cubicBezTo>
                    <a:pt x="228" y="1"/>
                    <a:pt x="223"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7" name="Google Shape;577;p13"/>
            <p:cNvSpPr/>
            <p:nvPr/>
          </p:nvSpPr>
          <p:spPr>
            <a:xfrm>
              <a:off x="2076175" y="1307675"/>
              <a:ext cx="9925" cy="75950"/>
            </a:xfrm>
            <a:custGeom>
              <a:avLst/>
              <a:gdLst/>
              <a:ahLst/>
              <a:cxnLst/>
              <a:rect l="l" t="t" r="r" b="b"/>
              <a:pathLst>
                <a:path w="397" h="3038" extrusionOk="0">
                  <a:moveTo>
                    <a:pt x="217" y="0"/>
                  </a:moveTo>
                  <a:cubicBezTo>
                    <a:pt x="157" y="0"/>
                    <a:pt x="80" y="53"/>
                    <a:pt x="77" y="110"/>
                  </a:cubicBezTo>
                  <a:cubicBezTo>
                    <a:pt x="27" y="1053"/>
                    <a:pt x="2" y="1998"/>
                    <a:pt x="1" y="2942"/>
                  </a:cubicBezTo>
                  <a:cubicBezTo>
                    <a:pt x="73" y="2985"/>
                    <a:pt x="153" y="3038"/>
                    <a:pt x="228" y="3038"/>
                  </a:cubicBezTo>
                  <a:cubicBezTo>
                    <a:pt x="256" y="3038"/>
                    <a:pt x="284" y="3030"/>
                    <a:pt x="310" y="3012"/>
                  </a:cubicBezTo>
                  <a:cubicBezTo>
                    <a:pt x="390" y="2957"/>
                    <a:pt x="397" y="2842"/>
                    <a:pt x="397" y="2745"/>
                  </a:cubicBezTo>
                  <a:cubicBezTo>
                    <a:pt x="393" y="1932"/>
                    <a:pt x="389" y="1120"/>
                    <a:pt x="385" y="308"/>
                  </a:cubicBezTo>
                  <a:cubicBezTo>
                    <a:pt x="385" y="246"/>
                    <a:pt x="384" y="182"/>
                    <a:pt x="363" y="124"/>
                  </a:cubicBezTo>
                  <a:cubicBezTo>
                    <a:pt x="342" y="65"/>
                    <a:pt x="294" y="12"/>
                    <a:pt x="232" y="2"/>
                  </a:cubicBezTo>
                  <a:cubicBezTo>
                    <a:pt x="227" y="1"/>
                    <a:pt x="222"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8" name="Google Shape;578;p13"/>
            <p:cNvSpPr/>
            <p:nvPr/>
          </p:nvSpPr>
          <p:spPr>
            <a:xfrm>
              <a:off x="2095500" y="1307675"/>
              <a:ext cx="9950" cy="75950"/>
            </a:xfrm>
            <a:custGeom>
              <a:avLst/>
              <a:gdLst/>
              <a:ahLst/>
              <a:cxnLst/>
              <a:rect l="l" t="t" r="r" b="b"/>
              <a:pathLst>
                <a:path w="398" h="3038" extrusionOk="0">
                  <a:moveTo>
                    <a:pt x="217" y="0"/>
                  </a:moveTo>
                  <a:cubicBezTo>
                    <a:pt x="158" y="0"/>
                    <a:pt x="80" y="53"/>
                    <a:pt x="78" y="110"/>
                  </a:cubicBezTo>
                  <a:cubicBezTo>
                    <a:pt x="27" y="1053"/>
                    <a:pt x="3" y="1998"/>
                    <a:pt x="0" y="2942"/>
                  </a:cubicBezTo>
                  <a:cubicBezTo>
                    <a:pt x="73" y="2985"/>
                    <a:pt x="153" y="3038"/>
                    <a:pt x="228" y="3038"/>
                  </a:cubicBezTo>
                  <a:cubicBezTo>
                    <a:pt x="257" y="3038"/>
                    <a:pt x="284" y="3030"/>
                    <a:pt x="310" y="3012"/>
                  </a:cubicBezTo>
                  <a:cubicBezTo>
                    <a:pt x="391" y="2957"/>
                    <a:pt x="397" y="2842"/>
                    <a:pt x="397" y="2745"/>
                  </a:cubicBezTo>
                  <a:cubicBezTo>
                    <a:pt x="393" y="1932"/>
                    <a:pt x="390" y="1120"/>
                    <a:pt x="386" y="308"/>
                  </a:cubicBezTo>
                  <a:cubicBezTo>
                    <a:pt x="386" y="246"/>
                    <a:pt x="385" y="182"/>
                    <a:pt x="363" y="124"/>
                  </a:cubicBezTo>
                  <a:cubicBezTo>
                    <a:pt x="342" y="65"/>
                    <a:pt x="294" y="12"/>
                    <a:pt x="233" y="2"/>
                  </a:cubicBezTo>
                  <a:cubicBezTo>
                    <a:pt x="228" y="1"/>
                    <a:pt x="223"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 name="Google Shape;579;p13"/>
            <p:cNvSpPr/>
            <p:nvPr/>
          </p:nvSpPr>
          <p:spPr>
            <a:xfrm>
              <a:off x="2114825" y="1307675"/>
              <a:ext cx="9950" cy="75950"/>
            </a:xfrm>
            <a:custGeom>
              <a:avLst/>
              <a:gdLst/>
              <a:ahLst/>
              <a:cxnLst/>
              <a:rect l="l" t="t" r="r" b="b"/>
              <a:pathLst>
                <a:path w="398" h="3038" extrusionOk="0">
                  <a:moveTo>
                    <a:pt x="218" y="0"/>
                  </a:moveTo>
                  <a:cubicBezTo>
                    <a:pt x="158" y="0"/>
                    <a:pt x="80" y="53"/>
                    <a:pt x="78" y="110"/>
                  </a:cubicBezTo>
                  <a:cubicBezTo>
                    <a:pt x="27" y="1053"/>
                    <a:pt x="2" y="1998"/>
                    <a:pt x="1" y="2942"/>
                  </a:cubicBezTo>
                  <a:cubicBezTo>
                    <a:pt x="73" y="2985"/>
                    <a:pt x="153" y="3038"/>
                    <a:pt x="228" y="3038"/>
                  </a:cubicBezTo>
                  <a:cubicBezTo>
                    <a:pt x="256" y="3038"/>
                    <a:pt x="284" y="3030"/>
                    <a:pt x="310" y="3012"/>
                  </a:cubicBezTo>
                  <a:cubicBezTo>
                    <a:pt x="391" y="2957"/>
                    <a:pt x="398" y="2842"/>
                    <a:pt x="398" y="2745"/>
                  </a:cubicBezTo>
                  <a:cubicBezTo>
                    <a:pt x="394" y="1932"/>
                    <a:pt x="389" y="1120"/>
                    <a:pt x="386" y="308"/>
                  </a:cubicBezTo>
                  <a:cubicBezTo>
                    <a:pt x="386" y="246"/>
                    <a:pt x="384" y="182"/>
                    <a:pt x="363" y="124"/>
                  </a:cubicBezTo>
                  <a:cubicBezTo>
                    <a:pt x="342" y="65"/>
                    <a:pt x="294" y="12"/>
                    <a:pt x="233" y="2"/>
                  </a:cubicBezTo>
                  <a:cubicBezTo>
                    <a:pt x="228" y="1"/>
                    <a:pt x="223" y="0"/>
                    <a:pt x="218"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0" name="Google Shape;580;p13"/>
            <p:cNvSpPr/>
            <p:nvPr/>
          </p:nvSpPr>
          <p:spPr>
            <a:xfrm>
              <a:off x="2134175" y="1307675"/>
              <a:ext cx="9950" cy="75950"/>
            </a:xfrm>
            <a:custGeom>
              <a:avLst/>
              <a:gdLst/>
              <a:ahLst/>
              <a:cxnLst/>
              <a:rect l="l" t="t" r="r" b="b"/>
              <a:pathLst>
                <a:path w="398" h="3038" extrusionOk="0">
                  <a:moveTo>
                    <a:pt x="217" y="0"/>
                  </a:moveTo>
                  <a:cubicBezTo>
                    <a:pt x="157" y="0"/>
                    <a:pt x="80" y="53"/>
                    <a:pt x="77" y="110"/>
                  </a:cubicBezTo>
                  <a:cubicBezTo>
                    <a:pt x="27" y="1053"/>
                    <a:pt x="2" y="1998"/>
                    <a:pt x="1" y="2942"/>
                  </a:cubicBezTo>
                  <a:cubicBezTo>
                    <a:pt x="73" y="2985"/>
                    <a:pt x="153" y="3038"/>
                    <a:pt x="227" y="3038"/>
                  </a:cubicBezTo>
                  <a:cubicBezTo>
                    <a:pt x="256" y="3038"/>
                    <a:pt x="283" y="3030"/>
                    <a:pt x="309" y="3012"/>
                  </a:cubicBezTo>
                  <a:cubicBezTo>
                    <a:pt x="390" y="2957"/>
                    <a:pt x="397" y="2842"/>
                    <a:pt x="397" y="2745"/>
                  </a:cubicBezTo>
                  <a:cubicBezTo>
                    <a:pt x="393" y="1932"/>
                    <a:pt x="389" y="1120"/>
                    <a:pt x="385" y="308"/>
                  </a:cubicBezTo>
                  <a:cubicBezTo>
                    <a:pt x="385" y="246"/>
                    <a:pt x="384" y="182"/>
                    <a:pt x="362" y="124"/>
                  </a:cubicBezTo>
                  <a:cubicBezTo>
                    <a:pt x="341" y="65"/>
                    <a:pt x="293" y="12"/>
                    <a:pt x="233" y="2"/>
                  </a:cubicBezTo>
                  <a:cubicBezTo>
                    <a:pt x="228" y="1"/>
                    <a:pt x="223"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 name="Google Shape;581;p13"/>
            <p:cNvSpPr/>
            <p:nvPr/>
          </p:nvSpPr>
          <p:spPr>
            <a:xfrm>
              <a:off x="2153525" y="1307675"/>
              <a:ext cx="9900" cy="75950"/>
            </a:xfrm>
            <a:custGeom>
              <a:avLst/>
              <a:gdLst/>
              <a:ahLst/>
              <a:cxnLst/>
              <a:rect l="l" t="t" r="r" b="b"/>
              <a:pathLst>
                <a:path w="396" h="3038" extrusionOk="0">
                  <a:moveTo>
                    <a:pt x="216" y="0"/>
                  </a:moveTo>
                  <a:cubicBezTo>
                    <a:pt x="157" y="0"/>
                    <a:pt x="80" y="53"/>
                    <a:pt x="76" y="110"/>
                  </a:cubicBezTo>
                  <a:cubicBezTo>
                    <a:pt x="27" y="1053"/>
                    <a:pt x="1" y="1998"/>
                    <a:pt x="0" y="2942"/>
                  </a:cubicBezTo>
                  <a:cubicBezTo>
                    <a:pt x="72" y="2985"/>
                    <a:pt x="152" y="3038"/>
                    <a:pt x="227" y="3038"/>
                  </a:cubicBezTo>
                  <a:cubicBezTo>
                    <a:pt x="255" y="3038"/>
                    <a:pt x="283" y="3030"/>
                    <a:pt x="309" y="3012"/>
                  </a:cubicBezTo>
                  <a:cubicBezTo>
                    <a:pt x="390" y="2957"/>
                    <a:pt x="396" y="2842"/>
                    <a:pt x="396" y="2745"/>
                  </a:cubicBezTo>
                  <a:cubicBezTo>
                    <a:pt x="393" y="1932"/>
                    <a:pt x="388" y="1120"/>
                    <a:pt x="384" y="308"/>
                  </a:cubicBezTo>
                  <a:cubicBezTo>
                    <a:pt x="384" y="246"/>
                    <a:pt x="383" y="182"/>
                    <a:pt x="362" y="124"/>
                  </a:cubicBezTo>
                  <a:cubicBezTo>
                    <a:pt x="341" y="65"/>
                    <a:pt x="293" y="12"/>
                    <a:pt x="231" y="2"/>
                  </a:cubicBezTo>
                  <a:cubicBezTo>
                    <a:pt x="226" y="1"/>
                    <a:pt x="221" y="0"/>
                    <a:pt x="216"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 name="Google Shape;582;p13"/>
            <p:cNvSpPr/>
            <p:nvPr/>
          </p:nvSpPr>
          <p:spPr>
            <a:xfrm>
              <a:off x="2172825" y="1307675"/>
              <a:ext cx="9950" cy="75950"/>
            </a:xfrm>
            <a:custGeom>
              <a:avLst/>
              <a:gdLst/>
              <a:ahLst/>
              <a:cxnLst/>
              <a:rect l="l" t="t" r="r" b="b"/>
              <a:pathLst>
                <a:path w="398" h="3038" extrusionOk="0">
                  <a:moveTo>
                    <a:pt x="218" y="0"/>
                  </a:moveTo>
                  <a:cubicBezTo>
                    <a:pt x="158" y="0"/>
                    <a:pt x="80" y="53"/>
                    <a:pt x="78" y="110"/>
                  </a:cubicBezTo>
                  <a:cubicBezTo>
                    <a:pt x="27" y="1053"/>
                    <a:pt x="3" y="1998"/>
                    <a:pt x="1" y="2942"/>
                  </a:cubicBezTo>
                  <a:cubicBezTo>
                    <a:pt x="73" y="2985"/>
                    <a:pt x="153" y="3038"/>
                    <a:pt x="228" y="3038"/>
                  </a:cubicBezTo>
                  <a:cubicBezTo>
                    <a:pt x="257" y="3038"/>
                    <a:pt x="284" y="3030"/>
                    <a:pt x="310" y="3012"/>
                  </a:cubicBezTo>
                  <a:cubicBezTo>
                    <a:pt x="391" y="2957"/>
                    <a:pt x="397" y="2842"/>
                    <a:pt x="397" y="2745"/>
                  </a:cubicBezTo>
                  <a:cubicBezTo>
                    <a:pt x="393" y="1932"/>
                    <a:pt x="390" y="1120"/>
                    <a:pt x="386" y="308"/>
                  </a:cubicBezTo>
                  <a:cubicBezTo>
                    <a:pt x="386" y="246"/>
                    <a:pt x="385" y="182"/>
                    <a:pt x="363" y="124"/>
                  </a:cubicBezTo>
                  <a:cubicBezTo>
                    <a:pt x="342" y="65"/>
                    <a:pt x="295" y="12"/>
                    <a:pt x="233" y="2"/>
                  </a:cubicBezTo>
                  <a:cubicBezTo>
                    <a:pt x="228" y="1"/>
                    <a:pt x="223" y="0"/>
                    <a:pt x="218"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 name="Google Shape;583;p13"/>
            <p:cNvSpPr/>
            <p:nvPr/>
          </p:nvSpPr>
          <p:spPr>
            <a:xfrm>
              <a:off x="2050025" y="1265775"/>
              <a:ext cx="142050" cy="37475"/>
            </a:xfrm>
            <a:custGeom>
              <a:avLst/>
              <a:gdLst/>
              <a:ahLst/>
              <a:cxnLst/>
              <a:rect l="l" t="t" r="r" b="b"/>
              <a:pathLst>
                <a:path w="5682" h="1499" extrusionOk="0">
                  <a:moveTo>
                    <a:pt x="2479" y="0"/>
                  </a:moveTo>
                  <a:cubicBezTo>
                    <a:pt x="2031" y="0"/>
                    <a:pt x="1582" y="6"/>
                    <a:pt x="1133" y="16"/>
                  </a:cubicBezTo>
                  <a:cubicBezTo>
                    <a:pt x="975" y="19"/>
                    <a:pt x="785" y="13"/>
                    <a:pt x="679" y="178"/>
                  </a:cubicBezTo>
                  <a:cubicBezTo>
                    <a:pt x="428" y="571"/>
                    <a:pt x="201" y="993"/>
                    <a:pt x="1" y="1438"/>
                  </a:cubicBezTo>
                  <a:cubicBezTo>
                    <a:pt x="1435" y="1479"/>
                    <a:pt x="2907" y="1499"/>
                    <a:pt x="4361" y="1499"/>
                  </a:cubicBezTo>
                  <a:cubicBezTo>
                    <a:pt x="4803" y="1499"/>
                    <a:pt x="5244" y="1497"/>
                    <a:pt x="5682" y="1493"/>
                  </a:cubicBezTo>
                  <a:cubicBezTo>
                    <a:pt x="5570" y="942"/>
                    <a:pt x="5314" y="473"/>
                    <a:pt x="5017" y="78"/>
                  </a:cubicBezTo>
                  <a:cubicBezTo>
                    <a:pt x="4172" y="21"/>
                    <a:pt x="3326" y="0"/>
                    <a:pt x="2479"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4" name="Google Shape;584;p13"/>
            <p:cNvSpPr/>
            <p:nvPr/>
          </p:nvSpPr>
          <p:spPr>
            <a:xfrm>
              <a:off x="2044825" y="1296675"/>
              <a:ext cx="150100" cy="15850"/>
            </a:xfrm>
            <a:custGeom>
              <a:avLst/>
              <a:gdLst/>
              <a:ahLst/>
              <a:cxnLst/>
              <a:rect l="l" t="t" r="r" b="b"/>
              <a:pathLst>
                <a:path w="6004" h="634" extrusionOk="0">
                  <a:moveTo>
                    <a:pt x="3093" y="0"/>
                  </a:moveTo>
                  <a:cubicBezTo>
                    <a:pt x="2289" y="0"/>
                    <a:pt x="1379" y="22"/>
                    <a:pt x="143" y="57"/>
                  </a:cubicBezTo>
                  <a:cubicBezTo>
                    <a:pt x="98" y="59"/>
                    <a:pt x="56" y="107"/>
                    <a:pt x="48" y="170"/>
                  </a:cubicBezTo>
                  <a:lnTo>
                    <a:pt x="5" y="584"/>
                  </a:lnTo>
                  <a:cubicBezTo>
                    <a:pt x="0" y="625"/>
                    <a:pt x="54" y="633"/>
                    <a:pt x="99" y="633"/>
                  </a:cubicBezTo>
                  <a:cubicBezTo>
                    <a:pt x="114" y="633"/>
                    <a:pt x="127" y="632"/>
                    <a:pt x="138" y="632"/>
                  </a:cubicBezTo>
                  <a:cubicBezTo>
                    <a:pt x="196" y="627"/>
                    <a:pt x="259" y="626"/>
                    <a:pt x="323" y="626"/>
                  </a:cubicBezTo>
                  <a:cubicBezTo>
                    <a:pt x="462" y="626"/>
                    <a:pt x="607" y="633"/>
                    <a:pt x="735" y="633"/>
                  </a:cubicBezTo>
                  <a:cubicBezTo>
                    <a:pt x="2489" y="627"/>
                    <a:pt x="4219" y="612"/>
                    <a:pt x="5974" y="606"/>
                  </a:cubicBezTo>
                  <a:cubicBezTo>
                    <a:pt x="5996" y="479"/>
                    <a:pt x="6003" y="301"/>
                    <a:pt x="5996" y="171"/>
                  </a:cubicBezTo>
                  <a:cubicBezTo>
                    <a:pt x="5975" y="154"/>
                    <a:pt x="5947" y="117"/>
                    <a:pt x="5921" y="114"/>
                  </a:cubicBezTo>
                  <a:cubicBezTo>
                    <a:pt x="4874" y="32"/>
                    <a:pt x="4060" y="0"/>
                    <a:pt x="3093"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 name="Google Shape;585;p13"/>
            <p:cNvSpPr/>
            <p:nvPr/>
          </p:nvSpPr>
          <p:spPr>
            <a:xfrm>
              <a:off x="2056525" y="1296350"/>
              <a:ext cx="127925" cy="3550"/>
            </a:xfrm>
            <a:custGeom>
              <a:avLst/>
              <a:gdLst/>
              <a:ahLst/>
              <a:cxnLst/>
              <a:rect l="l" t="t" r="r" b="b"/>
              <a:pathLst>
                <a:path w="5117" h="142" extrusionOk="0">
                  <a:moveTo>
                    <a:pt x="2465" y="0"/>
                  </a:moveTo>
                  <a:cubicBezTo>
                    <a:pt x="2063" y="0"/>
                    <a:pt x="1659" y="10"/>
                    <a:pt x="1256" y="15"/>
                  </a:cubicBezTo>
                  <a:cubicBezTo>
                    <a:pt x="842" y="21"/>
                    <a:pt x="429" y="9"/>
                    <a:pt x="19" y="74"/>
                  </a:cubicBezTo>
                  <a:cubicBezTo>
                    <a:pt x="1" y="76"/>
                    <a:pt x="6" y="102"/>
                    <a:pt x="23" y="102"/>
                  </a:cubicBezTo>
                  <a:cubicBezTo>
                    <a:pt x="108" y="107"/>
                    <a:pt x="194" y="109"/>
                    <a:pt x="279" y="109"/>
                  </a:cubicBezTo>
                  <a:cubicBezTo>
                    <a:pt x="616" y="109"/>
                    <a:pt x="953" y="78"/>
                    <a:pt x="1291" y="68"/>
                  </a:cubicBezTo>
                  <a:cubicBezTo>
                    <a:pt x="1524" y="62"/>
                    <a:pt x="1757" y="60"/>
                    <a:pt x="1991" y="60"/>
                  </a:cubicBezTo>
                  <a:cubicBezTo>
                    <a:pt x="2181" y="60"/>
                    <a:pt x="2370" y="61"/>
                    <a:pt x="2560" y="63"/>
                  </a:cubicBezTo>
                  <a:cubicBezTo>
                    <a:pt x="3406" y="73"/>
                    <a:pt x="4251" y="101"/>
                    <a:pt x="5096" y="142"/>
                  </a:cubicBezTo>
                  <a:cubicBezTo>
                    <a:pt x="5116" y="142"/>
                    <a:pt x="5116" y="112"/>
                    <a:pt x="5097" y="111"/>
                  </a:cubicBezTo>
                  <a:cubicBezTo>
                    <a:pt x="4243" y="38"/>
                    <a:pt x="3383" y="4"/>
                    <a:pt x="2525" y="1"/>
                  </a:cubicBezTo>
                  <a:cubicBezTo>
                    <a:pt x="2505" y="1"/>
                    <a:pt x="2485" y="0"/>
                    <a:pt x="2465"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 name="Google Shape;586;p13"/>
            <p:cNvSpPr/>
            <p:nvPr/>
          </p:nvSpPr>
          <p:spPr>
            <a:xfrm>
              <a:off x="2073075" y="1270150"/>
              <a:ext cx="12275" cy="27750"/>
            </a:xfrm>
            <a:custGeom>
              <a:avLst/>
              <a:gdLst/>
              <a:ahLst/>
              <a:cxnLst/>
              <a:rect l="l" t="t" r="r" b="b"/>
              <a:pathLst>
                <a:path w="491" h="1110" extrusionOk="0">
                  <a:moveTo>
                    <a:pt x="22" y="0"/>
                  </a:moveTo>
                  <a:cubicBezTo>
                    <a:pt x="12" y="0"/>
                    <a:pt x="1" y="10"/>
                    <a:pt x="5" y="22"/>
                  </a:cubicBezTo>
                  <a:lnTo>
                    <a:pt x="228" y="580"/>
                  </a:lnTo>
                  <a:cubicBezTo>
                    <a:pt x="265" y="671"/>
                    <a:pt x="301" y="761"/>
                    <a:pt x="338" y="852"/>
                  </a:cubicBezTo>
                  <a:lnTo>
                    <a:pt x="392" y="989"/>
                  </a:lnTo>
                  <a:cubicBezTo>
                    <a:pt x="408" y="1029"/>
                    <a:pt x="418" y="1075"/>
                    <a:pt x="451" y="1104"/>
                  </a:cubicBezTo>
                  <a:cubicBezTo>
                    <a:pt x="455" y="1107"/>
                    <a:pt x="461" y="1109"/>
                    <a:pt x="466" y="1109"/>
                  </a:cubicBezTo>
                  <a:cubicBezTo>
                    <a:pt x="477" y="1109"/>
                    <a:pt x="487" y="1101"/>
                    <a:pt x="488" y="1088"/>
                  </a:cubicBezTo>
                  <a:cubicBezTo>
                    <a:pt x="491" y="1046"/>
                    <a:pt x="467" y="1011"/>
                    <a:pt x="452" y="974"/>
                  </a:cubicBezTo>
                  <a:cubicBezTo>
                    <a:pt x="433" y="930"/>
                    <a:pt x="414" y="884"/>
                    <a:pt x="393" y="840"/>
                  </a:cubicBezTo>
                  <a:cubicBezTo>
                    <a:pt x="354" y="746"/>
                    <a:pt x="313" y="653"/>
                    <a:pt x="273" y="559"/>
                  </a:cubicBezTo>
                  <a:cubicBezTo>
                    <a:pt x="194" y="377"/>
                    <a:pt x="115" y="192"/>
                    <a:pt x="36" y="9"/>
                  </a:cubicBezTo>
                  <a:cubicBezTo>
                    <a:pt x="33" y="3"/>
                    <a:pt x="28" y="0"/>
                    <a:pt x="22"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95" name="Google Shape;595;p13"/>
          <p:cNvGrpSpPr/>
          <p:nvPr/>
        </p:nvGrpSpPr>
        <p:grpSpPr>
          <a:xfrm>
            <a:off x="7607462" y="630501"/>
            <a:ext cx="1372848" cy="454801"/>
            <a:chOff x="1969075" y="3731050"/>
            <a:chExt cx="76600" cy="25375"/>
          </a:xfrm>
        </p:grpSpPr>
        <p:sp>
          <p:nvSpPr>
            <p:cNvPr id="596" name="Google Shape;596;p13"/>
            <p:cNvSpPr/>
            <p:nvPr/>
          </p:nvSpPr>
          <p:spPr>
            <a:xfrm>
              <a:off x="1969075" y="3731050"/>
              <a:ext cx="76600" cy="25375"/>
            </a:xfrm>
            <a:custGeom>
              <a:avLst/>
              <a:gdLst/>
              <a:ahLst/>
              <a:cxnLst/>
              <a:rect l="l" t="t" r="r" b="b"/>
              <a:pathLst>
                <a:path w="3064" h="1015" extrusionOk="0">
                  <a:moveTo>
                    <a:pt x="1630" y="1"/>
                  </a:moveTo>
                  <a:cubicBezTo>
                    <a:pt x="1594" y="1"/>
                    <a:pt x="1557" y="6"/>
                    <a:pt x="1523" y="18"/>
                  </a:cubicBezTo>
                  <a:cubicBezTo>
                    <a:pt x="1395" y="59"/>
                    <a:pt x="1300" y="180"/>
                    <a:pt x="1288" y="314"/>
                  </a:cubicBezTo>
                  <a:cubicBezTo>
                    <a:pt x="1238" y="279"/>
                    <a:pt x="1177" y="261"/>
                    <a:pt x="1117" y="261"/>
                  </a:cubicBezTo>
                  <a:cubicBezTo>
                    <a:pt x="1066" y="261"/>
                    <a:pt x="1015" y="274"/>
                    <a:pt x="972" y="300"/>
                  </a:cubicBezTo>
                  <a:cubicBezTo>
                    <a:pt x="880" y="359"/>
                    <a:pt x="828" y="477"/>
                    <a:pt x="848" y="587"/>
                  </a:cubicBezTo>
                  <a:cubicBezTo>
                    <a:pt x="785" y="544"/>
                    <a:pt x="718" y="526"/>
                    <a:pt x="651" y="526"/>
                  </a:cubicBezTo>
                  <a:cubicBezTo>
                    <a:pt x="596" y="526"/>
                    <a:pt x="541" y="538"/>
                    <a:pt x="488" y="559"/>
                  </a:cubicBezTo>
                  <a:cubicBezTo>
                    <a:pt x="394" y="597"/>
                    <a:pt x="294" y="688"/>
                    <a:pt x="301" y="799"/>
                  </a:cubicBezTo>
                  <a:cubicBezTo>
                    <a:pt x="301" y="801"/>
                    <a:pt x="301" y="802"/>
                    <a:pt x="302" y="803"/>
                  </a:cubicBezTo>
                  <a:cubicBezTo>
                    <a:pt x="273" y="790"/>
                    <a:pt x="241" y="783"/>
                    <a:pt x="209" y="783"/>
                  </a:cubicBezTo>
                  <a:cubicBezTo>
                    <a:pt x="179" y="783"/>
                    <a:pt x="149" y="789"/>
                    <a:pt x="122" y="801"/>
                  </a:cubicBezTo>
                  <a:cubicBezTo>
                    <a:pt x="79" y="820"/>
                    <a:pt x="0" y="878"/>
                    <a:pt x="18" y="935"/>
                  </a:cubicBezTo>
                  <a:cubicBezTo>
                    <a:pt x="29" y="968"/>
                    <a:pt x="63" y="989"/>
                    <a:pt x="97" y="994"/>
                  </a:cubicBezTo>
                  <a:cubicBezTo>
                    <a:pt x="137" y="1001"/>
                    <a:pt x="180" y="1003"/>
                    <a:pt x="223" y="1003"/>
                  </a:cubicBezTo>
                  <a:cubicBezTo>
                    <a:pt x="278" y="1003"/>
                    <a:pt x="333" y="1000"/>
                    <a:pt x="384" y="1000"/>
                  </a:cubicBezTo>
                  <a:cubicBezTo>
                    <a:pt x="524" y="997"/>
                    <a:pt x="662" y="995"/>
                    <a:pt x="800" y="994"/>
                  </a:cubicBezTo>
                  <a:cubicBezTo>
                    <a:pt x="1076" y="992"/>
                    <a:pt x="1353" y="990"/>
                    <a:pt x="1629" y="990"/>
                  </a:cubicBezTo>
                  <a:cubicBezTo>
                    <a:pt x="1853" y="990"/>
                    <a:pt x="2079" y="992"/>
                    <a:pt x="2303" y="993"/>
                  </a:cubicBezTo>
                  <a:cubicBezTo>
                    <a:pt x="2422" y="994"/>
                    <a:pt x="2543" y="994"/>
                    <a:pt x="2662" y="997"/>
                  </a:cubicBezTo>
                  <a:cubicBezTo>
                    <a:pt x="2716" y="999"/>
                    <a:pt x="2776" y="1015"/>
                    <a:pt x="2833" y="1015"/>
                  </a:cubicBezTo>
                  <a:cubicBezTo>
                    <a:pt x="2868" y="1015"/>
                    <a:pt x="2903" y="1008"/>
                    <a:pt x="2933" y="988"/>
                  </a:cubicBezTo>
                  <a:cubicBezTo>
                    <a:pt x="3064" y="899"/>
                    <a:pt x="2968" y="766"/>
                    <a:pt x="2881" y="685"/>
                  </a:cubicBezTo>
                  <a:cubicBezTo>
                    <a:pt x="2798" y="607"/>
                    <a:pt x="2682" y="575"/>
                    <a:pt x="2571" y="575"/>
                  </a:cubicBezTo>
                  <a:cubicBezTo>
                    <a:pt x="2558" y="575"/>
                    <a:pt x="2544" y="575"/>
                    <a:pt x="2531" y="576"/>
                  </a:cubicBezTo>
                  <a:cubicBezTo>
                    <a:pt x="2479" y="580"/>
                    <a:pt x="2420" y="600"/>
                    <a:pt x="2402" y="647"/>
                  </a:cubicBezTo>
                  <a:cubicBezTo>
                    <a:pt x="2405" y="560"/>
                    <a:pt x="2342" y="480"/>
                    <a:pt x="2261" y="452"/>
                  </a:cubicBezTo>
                  <a:cubicBezTo>
                    <a:pt x="2233" y="442"/>
                    <a:pt x="2202" y="437"/>
                    <a:pt x="2171" y="437"/>
                  </a:cubicBezTo>
                  <a:cubicBezTo>
                    <a:pt x="2154" y="437"/>
                    <a:pt x="2138" y="438"/>
                    <a:pt x="2121" y="441"/>
                  </a:cubicBezTo>
                  <a:cubicBezTo>
                    <a:pt x="2097" y="446"/>
                    <a:pt x="1996" y="464"/>
                    <a:pt x="1986" y="489"/>
                  </a:cubicBezTo>
                  <a:cubicBezTo>
                    <a:pt x="2031" y="363"/>
                    <a:pt x="1995" y="210"/>
                    <a:pt x="1898" y="112"/>
                  </a:cubicBezTo>
                  <a:cubicBezTo>
                    <a:pt x="1827" y="41"/>
                    <a:pt x="1728" y="1"/>
                    <a:pt x="16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7" name="Google Shape;597;p13"/>
            <p:cNvSpPr/>
            <p:nvPr/>
          </p:nvSpPr>
          <p:spPr>
            <a:xfrm>
              <a:off x="1993600" y="3741275"/>
              <a:ext cx="5100" cy="4675"/>
            </a:xfrm>
            <a:custGeom>
              <a:avLst/>
              <a:gdLst/>
              <a:ahLst/>
              <a:cxnLst/>
              <a:rect l="l" t="t" r="r" b="b"/>
              <a:pathLst>
                <a:path w="204" h="187" extrusionOk="0">
                  <a:moveTo>
                    <a:pt x="156" y="0"/>
                  </a:moveTo>
                  <a:cubicBezTo>
                    <a:pt x="146" y="0"/>
                    <a:pt x="136" y="1"/>
                    <a:pt x="127" y="4"/>
                  </a:cubicBezTo>
                  <a:cubicBezTo>
                    <a:pt x="100" y="12"/>
                    <a:pt x="76" y="26"/>
                    <a:pt x="56" y="44"/>
                  </a:cubicBezTo>
                  <a:cubicBezTo>
                    <a:pt x="38" y="62"/>
                    <a:pt x="23" y="85"/>
                    <a:pt x="14" y="110"/>
                  </a:cubicBezTo>
                  <a:cubicBezTo>
                    <a:pt x="9" y="123"/>
                    <a:pt x="7" y="134"/>
                    <a:pt x="5" y="147"/>
                  </a:cubicBezTo>
                  <a:cubicBezTo>
                    <a:pt x="4" y="160"/>
                    <a:pt x="1" y="172"/>
                    <a:pt x="7" y="184"/>
                  </a:cubicBezTo>
                  <a:cubicBezTo>
                    <a:pt x="8" y="186"/>
                    <a:pt x="9" y="187"/>
                    <a:pt x="11" y="187"/>
                  </a:cubicBezTo>
                  <a:cubicBezTo>
                    <a:pt x="12" y="187"/>
                    <a:pt x="14" y="186"/>
                    <a:pt x="15" y="184"/>
                  </a:cubicBezTo>
                  <a:cubicBezTo>
                    <a:pt x="21" y="176"/>
                    <a:pt x="21" y="163"/>
                    <a:pt x="23" y="152"/>
                  </a:cubicBezTo>
                  <a:cubicBezTo>
                    <a:pt x="26" y="141"/>
                    <a:pt x="29" y="130"/>
                    <a:pt x="36" y="119"/>
                  </a:cubicBezTo>
                  <a:cubicBezTo>
                    <a:pt x="46" y="98"/>
                    <a:pt x="59" y="81"/>
                    <a:pt x="79" y="66"/>
                  </a:cubicBezTo>
                  <a:cubicBezTo>
                    <a:pt x="97" y="54"/>
                    <a:pt x="118" y="44"/>
                    <a:pt x="142" y="40"/>
                  </a:cubicBezTo>
                  <a:cubicBezTo>
                    <a:pt x="152" y="38"/>
                    <a:pt x="164" y="36"/>
                    <a:pt x="175" y="35"/>
                  </a:cubicBezTo>
                  <a:cubicBezTo>
                    <a:pt x="183" y="33"/>
                    <a:pt x="198" y="32"/>
                    <a:pt x="203" y="24"/>
                  </a:cubicBezTo>
                  <a:cubicBezTo>
                    <a:pt x="202" y="21"/>
                    <a:pt x="201" y="18"/>
                    <a:pt x="201" y="16"/>
                  </a:cubicBezTo>
                  <a:cubicBezTo>
                    <a:pt x="196" y="6"/>
                    <a:pt x="176" y="2"/>
                    <a:pt x="166" y="1"/>
                  </a:cubicBezTo>
                  <a:cubicBezTo>
                    <a:pt x="163" y="0"/>
                    <a:pt x="160" y="0"/>
                    <a:pt x="1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8" name="Google Shape;598;p13"/>
            <p:cNvSpPr/>
            <p:nvPr/>
          </p:nvSpPr>
          <p:spPr>
            <a:xfrm>
              <a:off x="1998100" y="3743475"/>
              <a:ext cx="3125" cy="1575"/>
            </a:xfrm>
            <a:custGeom>
              <a:avLst/>
              <a:gdLst/>
              <a:ahLst/>
              <a:cxnLst/>
              <a:rect l="l" t="t" r="r" b="b"/>
              <a:pathLst>
                <a:path w="125" h="63" extrusionOk="0">
                  <a:moveTo>
                    <a:pt x="107" y="1"/>
                  </a:moveTo>
                  <a:cubicBezTo>
                    <a:pt x="105" y="1"/>
                    <a:pt x="103" y="1"/>
                    <a:pt x="102" y="2"/>
                  </a:cubicBezTo>
                  <a:cubicBezTo>
                    <a:pt x="96" y="2"/>
                    <a:pt x="90" y="3"/>
                    <a:pt x="85" y="4"/>
                  </a:cubicBezTo>
                  <a:cubicBezTo>
                    <a:pt x="72" y="7"/>
                    <a:pt x="61" y="10"/>
                    <a:pt x="51" y="16"/>
                  </a:cubicBezTo>
                  <a:cubicBezTo>
                    <a:pt x="40" y="21"/>
                    <a:pt x="32" y="26"/>
                    <a:pt x="22" y="35"/>
                  </a:cubicBezTo>
                  <a:cubicBezTo>
                    <a:pt x="18" y="39"/>
                    <a:pt x="13" y="41"/>
                    <a:pt x="8" y="45"/>
                  </a:cubicBezTo>
                  <a:cubicBezTo>
                    <a:pt x="5" y="48"/>
                    <a:pt x="1" y="52"/>
                    <a:pt x="1" y="58"/>
                  </a:cubicBezTo>
                  <a:cubicBezTo>
                    <a:pt x="1" y="61"/>
                    <a:pt x="3" y="62"/>
                    <a:pt x="5" y="62"/>
                  </a:cubicBezTo>
                  <a:cubicBezTo>
                    <a:pt x="11" y="62"/>
                    <a:pt x="13" y="58"/>
                    <a:pt x="17" y="56"/>
                  </a:cubicBezTo>
                  <a:cubicBezTo>
                    <a:pt x="21" y="52"/>
                    <a:pt x="26" y="48"/>
                    <a:pt x="31" y="46"/>
                  </a:cubicBezTo>
                  <a:cubicBezTo>
                    <a:pt x="39" y="41"/>
                    <a:pt x="49" y="36"/>
                    <a:pt x="59" y="31"/>
                  </a:cubicBezTo>
                  <a:cubicBezTo>
                    <a:pt x="69" y="27"/>
                    <a:pt x="80" y="24"/>
                    <a:pt x="88" y="22"/>
                  </a:cubicBezTo>
                  <a:lnTo>
                    <a:pt x="104" y="19"/>
                  </a:lnTo>
                  <a:cubicBezTo>
                    <a:pt x="109" y="17"/>
                    <a:pt x="115" y="14"/>
                    <a:pt x="120" y="13"/>
                  </a:cubicBezTo>
                  <a:cubicBezTo>
                    <a:pt x="124" y="9"/>
                    <a:pt x="123" y="3"/>
                    <a:pt x="119" y="3"/>
                  </a:cubicBezTo>
                  <a:cubicBezTo>
                    <a:pt x="115" y="2"/>
                    <a:pt x="111" y="1"/>
                    <a:pt x="1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9" name="Google Shape;599;p13"/>
            <p:cNvSpPr/>
            <p:nvPr/>
          </p:nvSpPr>
          <p:spPr>
            <a:xfrm>
              <a:off x="2005850" y="3738425"/>
              <a:ext cx="7700" cy="2200"/>
            </a:xfrm>
            <a:custGeom>
              <a:avLst/>
              <a:gdLst/>
              <a:ahLst/>
              <a:cxnLst/>
              <a:rect l="l" t="t" r="r" b="b"/>
              <a:pathLst>
                <a:path w="308" h="88" extrusionOk="0">
                  <a:moveTo>
                    <a:pt x="176" y="1"/>
                  </a:moveTo>
                  <a:cubicBezTo>
                    <a:pt x="168" y="1"/>
                    <a:pt x="160" y="1"/>
                    <a:pt x="153" y="2"/>
                  </a:cubicBezTo>
                  <a:cubicBezTo>
                    <a:pt x="95" y="7"/>
                    <a:pt x="40" y="34"/>
                    <a:pt x="4" y="79"/>
                  </a:cubicBezTo>
                  <a:cubicBezTo>
                    <a:pt x="1" y="83"/>
                    <a:pt x="6" y="88"/>
                    <a:pt x="11" y="88"/>
                  </a:cubicBezTo>
                  <a:cubicBezTo>
                    <a:pt x="13" y="88"/>
                    <a:pt x="14" y="88"/>
                    <a:pt x="15" y="87"/>
                  </a:cubicBezTo>
                  <a:cubicBezTo>
                    <a:pt x="54" y="53"/>
                    <a:pt x="101" y="35"/>
                    <a:pt x="153" y="35"/>
                  </a:cubicBezTo>
                  <a:cubicBezTo>
                    <a:pt x="155" y="35"/>
                    <a:pt x="156" y="35"/>
                    <a:pt x="158" y="35"/>
                  </a:cubicBezTo>
                  <a:cubicBezTo>
                    <a:pt x="183" y="35"/>
                    <a:pt x="207" y="38"/>
                    <a:pt x="231" y="47"/>
                  </a:cubicBezTo>
                  <a:cubicBezTo>
                    <a:pt x="243" y="51"/>
                    <a:pt x="257" y="55"/>
                    <a:pt x="268" y="60"/>
                  </a:cubicBezTo>
                  <a:cubicBezTo>
                    <a:pt x="277" y="64"/>
                    <a:pt x="287" y="68"/>
                    <a:pt x="297" y="68"/>
                  </a:cubicBezTo>
                  <a:cubicBezTo>
                    <a:pt x="299" y="68"/>
                    <a:pt x="300" y="68"/>
                    <a:pt x="302" y="68"/>
                  </a:cubicBezTo>
                  <a:cubicBezTo>
                    <a:pt x="305" y="68"/>
                    <a:pt x="307" y="64"/>
                    <a:pt x="307" y="62"/>
                  </a:cubicBezTo>
                  <a:cubicBezTo>
                    <a:pt x="304" y="34"/>
                    <a:pt x="265" y="18"/>
                    <a:pt x="243" y="11"/>
                  </a:cubicBezTo>
                  <a:cubicBezTo>
                    <a:pt x="221" y="4"/>
                    <a:pt x="199" y="1"/>
                    <a:pt x="1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0" name="Google Shape;600;p13"/>
            <p:cNvSpPr/>
            <p:nvPr/>
          </p:nvSpPr>
          <p:spPr>
            <a:xfrm>
              <a:off x="2018225" y="3747075"/>
              <a:ext cx="7075" cy="2075"/>
            </a:xfrm>
            <a:custGeom>
              <a:avLst/>
              <a:gdLst/>
              <a:ahLst/>
              <a:cxnLst/>
              <a:rect l="l" t="t" r="r" b="b"/>
              <a:pathLst>
                <a:path w="283" h="83" extrusionOk="0">
                  <a:moveTo>
                    <a:pt x="123" y="0"/>
                  </a:moveTo>
                  <a:cubicBezTo>
                    <a:pt x="103" y="0"/>
                    <a:pt x="83" y="4"/>
                    <a:pt x="65" y="9"/>
                  </a:cubicBezTo>
                  <a:cubicBezTo>
                    <a:pt x="44" y="17"/>
                    <a:pt x="16" y="24"/>
                    <a:pt x="2" y="43"/>
                  </a:cubicBezTo>
                  <a:cubicBezTo>
                    <a:pt x="1" y="46"/>
                    <a:pt x="3" y="51"/>
                    <a:pt x="7" y="51"/>
                  </a:cubicBezTo>
                  <a:cubicBezTo>
                    <a:pt x="8" y="51"/>
                    <a:pt x="8" y="51"/>
                    <a:pt x="9" y="51"/>
                  </a:cubicBezTo>
                  <a:cubicBezTo>
                    <a:pt x="18" y="49"/>
                    <a:pt x="28" y="43"/>
                    <a:pt x="39" y="39"/>
                  </a:cubicBezTo>
                  <a:cubicBezTo>
                    <a:pt x="49" y="35"/>
                    <a:pt x="61" y="31"/>
                    <a:pt x="71" y="30"/>
                  </a:cubicBezTo>
                  <a:cubicBezTo>
                    <a:pt x="83" y="27"/>
                    <a:pt x="96" y="26"/>
                    <a:pt x="108" y="26"/>
                  </a:cubicBezTo>
                  <a:cubicBezTo>
                    <a:pt x="118" y="26"/>
                    <a:pt x="129" y="27"/>
                    <a:pt x="139" y="29"/>
                  </a:cubicBezTo>
                  <a:cubicBezTo>
                    <a:pt x="161" y="31"/>
                    <a:pt x="183" y="36"/>
                    <a:pt x="203" y="46"/>
                  </a:cubicBezTo>
                  <a:cubicBezTo>
                    <a:pt x="214" y="51"/>
                    <a:pt x="223" y="56"/>
                    <a:pt x="232" y="61"/>
                  </a:cubicBezTo>
                  <a:cubicBezTo>
                    <a:pt x="242" y="68"/>
                    <a:pt x="253" y="73"/>
                    <a:pt x="262" y="81"/>
                  </a:cubicBezTo>
                  <a:cubicBezTo>
                    <a:pt x="264" y="82"/>
                    <a:pt x="266" y="82"/>
                    <a:pt x="268" y="82"/>
                  </a:cubicBezTo>
                  <a:cubicBezTo>
                    <a:pt x="277" y="82"/>
                    <a:pt x="282" y="70"/>
                    <a:pt x="276" y="63"/>
                  </a:cubicBezTo>
                  <a:cubicBezTo>
                    <a:pt x="268" y="52"/>
                    <a:pt x="260" y="44"/>
                    <a:pt x="250" y="36"/>
                  </a:cubicBezTo>
                  <a:cubicBezTo>
                    <a:pt x="238" y="29"/>
                    <a:pt x="226" y="23"/>
                    <a:pt x="214" y="18"/>
                  </a:cubicBezTo>
                  <a:cubicBezTo>
                    <a:pt x="189" y="8"/>
                    <a:pt x="165" y="3"/>
                    <a:pt x="138" y="1"/>
                  </a:cubicBezTo>
                  <a:cubicBezTo>
                    <a:pt x="133" y="1"/>
                    <a:pt x="128" y="0"/>
                    <a:pt x="1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1" name="Google Shape;601;p13"/>
            <p:cNvSpPr/>
            <p:nvPr/>
          </p:nvSpPr>
          <p:spPr>
            <a:xfrm>
              <a:off x="1983050" y="3748100"/>
              <a:ext cx="5525" cy="2775"/>
            </a:xfrm>
            <a:custGeom>
              <a:avLst/>
              <a:gdLst/>
              <a:ahLst/>
              <a:cxnLst/>
              <a:rect l="l" t="t" r="r" b="b"/>
              <a:pathLst>
                <a:path w="221" h="111" extrusionOk="0">
                  <a:moveTo>
                    <a:pt x="154" y="0"/>
                  </a:moveTo>
                  <a:cubicBezTo>
                    <a:pt x="132" y="2"/>
                    <a:pt x="110" y="6"/>
                    <a:pt x="89" y="15"/>
                  </a:cubicBezTo>
                  <a:cubicBezTo>
                    <a:pt x="52" y="34"/>
                    <a:pt x="15" y="62"/>
                    <a:pt x="2" y="103"/>
                  </a:cubicBezTo>
                  <a:cubicBezTo>
                    <a:pt x="1" y="107"/>
                    <a:pt x="4" y="111"/>
                    <a:pt x="7" y="111"/>
                  </a:cubicBezTo>
                  <a:cubicBezTo>
                    <a:pt x="9" y="111"/>
                    <a:pt x="10" y="110"/>
                    <a:pt x="11" y="109"/>
                  </a:cubicBezTo>
                  <a:cubicBezTo>
                    <a:pt x="24" y="94"/>
                    <a:pt x="35" y="79"/>
                    <a:pt x="51" y="67"/>
                  </a:cubicBezTo>
                  <a:cubicBezTo>
                    <a:pt x="66" y="55"/>
                    <a:pt x="83" y="46"/>
                    <a:pt x="100" y="41"/>
                  </a:cubicBezTo>
                  <a:cubicBezTo>
                    <a:pt x="119" y="35"/>
                    <a:pt x="136" y="31"/>
                    <a:pt x="154" y="30"/>
                  </a:cubicBezTo>
                  <a:cubicBezTo>
                    <a:pt x="164" y="30"/>
                    <a:pt x="173" y="30"/>
                    <a:pt x="183" y="31"/>
                  </a:cubicBezTo>
                  <a:cubicBezTo>
                    <a:pt x="188" y="32"/>
                    <a:pt x="193" y="34"/>
                    <a:pt x="199" y="34"/>
                  </a:cubicBezTo>
                  <a:cubicBezTo>
                    <a:pt x="204" y="34"/>
                    <a:pt x="207" y="32"/>
                    <a:pt x="212" y="30"/>
                  </a:cubicBezTo>
                  <a:cubicBezTo>
                    <a:pt x="220" y="30"/>
                    <a:pt x="221" y="22"/>
                    <a:pt x="217" y="16"/>
                  </a:cubicBezTo>
                  <a:cubicBezTo>
                    <a:pt x="212" y="11"/>
                    <a:pt x="209" y="8"/>
                    <a:pt x="204" y="5"/>
                  </a:cubicBezTo>
                  <a:cubicBezTo>
                    <a:pt x="199" y="2"/>
                    <a:pt x="192" y="2"/>
                    <a:pt x="185" y="2"/>
                  </a:cubicBezTo>
                  <a:cubicBezTo>
                    <a:pt x="174" y="0"/>
                    <a:pt x="164" y="0"/>
                    <a:pt x="1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1" Type="http://schemas.openxmlformats.org/officeDocument/2006/relationships/theme" Target="../theme/theme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9.xml"/><Relationship Id="rId8" Type="http://schemas.openxmlformats.org/officeDocument/2006/relationships/slideLayout" Target="../slideLayouts/slideLayout28.xml"/><Relationship Id="rId7" Type="http://schemas.openxmlformats.org/officeDocument/2006/relationships/slideLayout" Target="../slideLayouts/slideLayout27.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37" Type="http://schemas.openxmlformats.org/officeDocument/2006/relationships/theme" Target="../theme/theme2.xml"/><Relationship Id="rId36" Type="http://schemas.openxmlformats.org/officeDocument/2006/relationships/slideLayout" Target="../slideLayouts/slideLayout56.xml"/><Relationship Id="rId35" Type="http://schemas.openxmlformats.org/officeDocument/2006/relationships/slideLayout" Target="../slideLayouts/slideLayout55.xml"/><Relationship Id="rId34" Type="http://schemas.openxmlformats.org/officeDocument/2006/relationships/slideLayout" Target="../slideLayouts/slideLayout54.xml"/><Relationship Id="rId33" Type="http://schemas.openxmlformats.org/officeDocument/2006/relationships/slideLayout" Target="../slideLayouts/slideLayout53.xml"/><Relationship Id="rId32" Type="http://schemas.openxmlformats.org/officeDocument/2006/relationships/slideLayout" Target="../slideLayouts/slideLayout52.xml"/><Relationship Id="rId31" Type="http://schemas.openxmlformats.org/officeDocument/2006/relationships/slideLayout" Target="../slideLayouts/slideLayout51.xml"/><Relationship Id="rId30" Type="http://schemas.openxmlformats.org/officeDocument/2006/relationships/slideLayout" Target="../slideLayouts/slideLayout50.xml"/><Relationship Id="rId3" Type="http://schemas.openxmlformats.org/officeDocument/2006/relationships/slideLayout" Target="../slideLayouts/slideLayout23.xml"/><Relationship Id="rId29" Type="http://schemas.openxmlformats.org/officeDocument/2006/relationships/slideLayout" Target="../slideLayouts/slideLayout49.xml"/><Relationship Id="rId28" Type="http://schemas.openxmlformats.org/officeDocument/2006/relationships/slideLayout" Target="../slideLayouts/slideLayout48.xml"/><Relationship Id="rId27" Type="http://schemas.openxmlformats.org/officeDocument/2006/relationships/slideLayout" Target="../slideLayouts/slideLayout47.xml"/><Relationship Id="rId26" Type="http://schemas.openxmlformats.org/officeDocument/2006/relationships/slideLayout" Target="../slideLayouts/slideLayout46.xml"/><Relationship Id="rId25" Type="http://schemas.openxmlformats.org/officeDocument/2006/relationships/slideLayout" Target="../slideLayouts/slideLayout45.xml"/><Relationship Id="rId24" Type="http://schemas.openxmlformats.org/officeDocument/2006/relationships/slideLayout" Target="../slideLayouts/slideLayout44.xml"/><Relationship Id="rId23" Type="http://schemas.openxmlformats.org/officeDocument/2006/relationships/slideLayout" Target="../slideLayouts/slideLayout43.xml"/><Relationship Id="rId22" Type="http://schemas.openxmlformats.org/officeDocument/2006/relationships/slideLayout" Target="../slideLayouts/slideLayout42.xml"/><Relationship Id="rId21" Type="http://schemas.openxmlformats.org/officeDocument/2006/relationships/slideLayout" Target="../slideLayouts/slideLayout41.xml"/><Relationship Id="rId20" Type="http://schemas.openxmlformats.org/officeDocument/2006/relationships/slideLayout" Target="../slideLayouts/slideLayout40.xml"/><Relationship Id="rId2" Type="http://schemas.openxmlformats.org/officeDocument/2006/relationships/slideLayout" Target="../slideLayouts/slideLayout22.xml"/><Relationship Id="rId19" Type="http://schemas.openxmlformats.org/officeDocument/2006/relationships/slideLayout" Target="../slideLayouts/slideLayout39.xml"/><Relationship Id="rId18" Type="http://schemas.openxmlformats.org/officeDocument/2006/relationships/slideLayout" Target="../slideLayouts/slideLayout38.xml"/><Relationship Id="rId17" Type="http://schemas.openxmlformats.org/officeDocument/2006/relationships/slideLayout" Target="../slideLayouts/slideLayout37.xml"/><Relationship Id="rId16" Type="http://schemas.openxmlformats.org/officeDocument/2006/relationships/slideLayout" Target="../slideLayouts/slideLayout36.xml"/><Relationship Id="rId15" Type="http://schemas.openxmlformats.org/officeDocument/2006/relationships/slideLayout" Target="../slideLayouts/slideLayout35.xml"/><Relationship Id="rId14" Type="http://schemas.openxmlformats.org/officeDocument/2006/relationships/slideLayout" Target="../slideLayouts/slideLayout34.xml"/><Relationship Id="rId13" Type="http://schemas.openxmlformats.org/officeDocument/2006/relationships/slideLayout" Target="../slideLayouts/slideLayout33.xml"/><Relationship Id="rId12" Type="http://schemas.openxmlformats.org/officeDocument/2006/relationships/slideLayout" Target="../slideLayouts/slideLayout32.xml"/><Relationship Id="rId11" Type="http://schemas.openxmlformats.org/officeDocument/2006/relationships/slideLayout" Target="../slideLayouts/slideLayout31.xml"/><Relationship Id="rId10" Type="http://schemas.openxmlformats.org/officeDocument/2006/relationships/slideLayout" Target="../slideLayouts/slideLayout30.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643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100"/>
              <a:buFont typeface="Eczar"/>
              <a:buNone/>
              <a:defRPr sz="3100" b="1">
                <a:solidFill>
                  <a:schemeClr val="dk1"/>
                </a:solidFill>
                <a:latin typeface="Eczar"/>
                <a:ea typeface="Eczar"/>
                <a:cs typeface="Eczar"/>
                <a:sym typeface="Eczar"/>
              </a:defRPr>
            </a:lvl1pPr>
            <a:lvl2pPr lvl="1" rtl="0">
              <a:spcBef>
                <a:spcPts val="0"/>
              </a:spcBef>
              <a:spcAft>
                <a:spcPts val="0"/>
              </a:spcAft>
              <a:buClr>
                <a:schemeClr val="dk1"/>
              </a:buClr>
              <a:buSzPts val="3100"/>
              <a:buFont typeface="Jua" charset="-127"/>
              <a:buNone/>
              <a:defRPr sz="3100" b="1">
                <a:solidFill>
                  <a:schemeClr val="dk1"/>
                </a:solidFill>
                <a:latin typeface="Jua" charset="-127"/>
                <a:ea typeface="Jua" charset="-127"/>
                <a:cs typeface="Jua" charset="-127"/>
                <a:sym typeface="Jua" charset="-127"/>
              </a:defRPr>
            </a:lvl2pPr>
            <a:lvl3pPr lvl="2" rtl="0">
              <a:spcBef>
                <a:spcPts val="0"/>
              </a:spcBef>
              <a:spcAft>
                <a:spcPts val="0"/>
              </a:spcAft>
              <a:buClr>
                <a:schemeClr val="dk1"/>
              </a:buClr>
              <a:buSzPts val="3100"/>
              <a:buFont typeface="Jua" charset="-127"/>
              <a:buNone/>
              <a:defRPr sz="3100" b="1">
                <a:solidFill>
                  <a:schemeClr val="dk1"/>
                </a:solidFill>
                <a:latin typeface="Jua" charset="-127"/>
                <a:ea typeface="Jua" charset="-127"/>
                <a:cs typeface="Jua" charset="-127"/>
                <a:sym typeface="Jua" charset="-127"/>
              </a:defRPr>
            </a:lvl3pPr>
            <a:lvl4pPr lvl="3" rtl="0">
              <a:spcBef>
                <a:spcPts val="0"/>
              </a:spcBef>
              <a:spcAft>
                <a:spcPts val="0"/>
              </a:spcAft>
              <a:buClr>
                <a:schemeClr val="dk1"/>
              </a:buClr>
              <a:buSzPts val="3100"/>
              <a:buFont typeface="Jua" charset="-127"/>
              <a:buNone/>
              <a:defRPr sz="3100" b="1">
                <a:solidFill>
                  <a:schemeClr val="dk1"/>
                </a:solidFill>
                <a:latin typeface="Jua" charset="-127"/>
                <a:ea typeface="Jua" charset="-127"/>
                <a:cs typeface="Jua" charset="-127"/>
                <a:sym typeface="Jua" charset="-127"/>
              </a:defRPr>
            </a:lvl4pPr>
            <a:lvl5pPr lvl="4" rtl="0">
              <a:spcBef>
                <a:spcPts val="0"/>
              </a:spcBef>
              <a:spcAft>
                <a:spcPts val="0"/>
              </a:spcAft>
              <a:buClr>
                <a:schemeClr val="dk1"/>
              </a:buClr>
              <a:buSzPts val="3100"/>
              <a:buFont typeface="Jua" charset="-127"/>
              <a:buNone/>
              <a:defRPr sz="3100" b="1">
                <a:solidFill>
                  <a:schemeClr val="dk1"/>
                </a:solidFill>
                <a:latin typeface="Jua" charset="-127"/>
                <a:ea typeface="Jua" charset="-127"/>
                <a:cs typeface="Jua" charset="-127"/>
                <a:sym typeface="Jua" charset="-127"/>
              </a:defRPr>
            </a:lvl5pPr>
            <a:lvl6pPr lvl="5" rtl="0">
              <a:spcBef>
                <a:spcPts val="0"/>
              </a:spcBef>
              <a:spcAft>
                <a:spcPts val="0"/>
              </a:spcAft>
              <a:buClr>
                <a:schemeClr val="dk1"/>
              </a:buClr>
              <a:buSzPts val="3100"/>
              <a:buFont typeface="Jua" charset="-127"/>
              <a:buNone/>
              <a:defRPr sz="3100" b="1">
                <a:solidFill>
                  <a:schemeClr val="dk1"/>
                </a:solidFill>
                <a:latin typeface="Jua" charset="-127"/>
                <a:ea typeface="Jua" charset="-127"/>
                <a:cs typeface="Jua" charset="-127"/>
                <a:sym typeface="Jua" charset="-127"/>
              </a:defRPr>
            </a:lvl6pPr>
            <a:lvl7pPr lvl="6" rtl="0">
              <a:spcBef>
                <a:spcPts val="0"/>
              </a:spcBef>
              <a:spcAft>
                <a:spcPts val="0"/>
              </a:spcAft>
              <a:buClr>
                <a:schemeClr val="dk1"/>
              </a:buClr>
              <a:buSzPts val="3100"/>
              <a:buFont typeface="Jua" charset="-127"/>
              <a:buNone/>
              <a:defRPr sz="3100" b="1">
                <a:solidFill>
                  <a:schemeClr val="dk1"/>
                </a:solidFill>
                <a:latin typeface="Jua" charset="-127"/>
                <a:ea typeface="Jua" charset="-127"/>
                <a:cs typeface="Jua" charset="-127"/>
                <a:sym typeface="Jua" charset="-127"/>
              </a:defRPr>
            </a:lvl7pPr>
            <a:lvl8pPr lvl="7" rtl="0">
              <a:spcBef>
                <a:spcPts val="0"/>
              </a:spcBef>
              <a:spcAft>
                <a:spcPts val="0"/>
              </a:spcAft>
              <a:buClr>
                <a:schemeClr val="dk1"/>
              </a:buClr>
              <a:buSzPts val="3100"/>
              <a:buFont typeface="Jua" charset="-127"/>
              <a:buNone/>
              <a:defRPr sz="3100" b="1">
                <a:solidFill>
                  <a:schemeClr val="dk1"/>
                </a:solidFill>
                <a:latin typeface="Jua" charset="-127"/>
                <a:ea typeface="Jua" charset="-127"/>
                <a:cs typeface="Jua" charset="-127"/>
                <a:sym typeface="Jua" charset="-127"/>
              </a:defRPr>
            </a:lvl8pPr>
            <a:lvl9pPr lvl="8" rtl="0">
              <a:spcBef>
                <a:spcPts val="0"/>
              </a:spcBef>
              <a:spcAft>
                <a:spcPts val="0"/>
              </a:spcAft>
              <a:buClr>
                <a:schemeClr val="dk1"/>
              </a:buClr>
              <a:buSzPts val="3100"/>
              <a:buFont typeface="Jua" charset="-127"/>
              <a:buNone/>
              <a:defRPr sz="3100" b="1">
                <a:solidFill>
                  <a:schemeClr val="dk1"/>
                </a:solidFill>
                <a:latin typeface="Jua" charset="-127"/>
                <a:ea typeface="Jua" charset="-127"/>
                <a:cs typeface="Jua" charset="-127"/>
                <a:sym typeface="Jua" charset="-127"/>
              </a:defRPr>
            </a:lvl9pPr>
          </a:lstStyle>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Sarala" panose="00000500000000000000"/>
              <a:buChar char="●"/>
              <a:defRPr>
                <a:solidFill>
                  <a:schemeClr val="dk1"/>
                </a:solidFill>
                <a:latin typeface="Sarala" panose="00000500000000000000"/>
                <a:ea typeface="Sarala" panose="00000500000000000000"/>
                <a:cs typeface="Sarala" panose="00000500000000000000"/>
                <a:sym typeface="Sarala" panose="00000500000000000000"/>
              </a:defRPr>
            </a:lvl1pPr>
            <a:lvl2pPr marL="914400" lvl="1" indent="-317500">
              <a:lnSpc>
                <a:spcPct val="100000"/>
              </a:lnSpc>
              <a:spcBef>
                <a:spcPts val="1600"/>
              </a:spcBef>
              <a:spcAft>
                <a:spcPts val="0"/>
              </a:spcAft>
              <a:buClr>
                <a:schemeClr val="dk1"/>
              </a:buClr>
              <a:buSzPts val="1400"/>
              <a:buFont typeface="Sarala" panose="00000500000000000000"/>
              <a:buChar char="○"/>
              <a:defRPr>
                <a:solidFill>
                  <a:schemeClr val="dk1"/>
                </a:solidFill>
                <a:latin typeface="Sarala" panose="00000500000000000000"/>
                <a:ea typeface="Sarala" panose="00000500000000000000"/>
                <a:cs typeface="Sarala" panose="00000500000000000000"/>
                <a:sym typeface="Sarala" panose="00000500000000000000"/>
              </a:defRPr>
            </a:lvl2pPr>
            <a:lvl3pPr marL="1371600" lvl="2" indent="-317500">
              <a:lnSpc>
                <a:spcPct val="100000"/>
              </a:lnSpc>
              <a:spcBef>
                <a:spcPts val="1600"/>
              </a:spcBef>
              <a:spcAft>
                <a:spcPts val="0"/>
              </a:spcAft>
              <a:buClr>
                <a:schemeClr val="dk1"/>
              </a:buClr>
              <a:buSzPts val="1400"/>
              <a:buFont typeface="Sarala" panose="00000500000000000000"/>
              <a:buChar char="■"/>
              <a:defRPr>
                <a:solidFill>
                  <a:schemeClr val="dk1"/>
                </a:solidFill>
                <a:latin typeface="Sarala" panose="00000500000000000000"/>
                <a:ea typeface="Sarala" panose="00000500000000000000"/>
                <a:cs typeface="Sarala" panose="00000500000000000000"/>
                <a:sym typeface="Sarala" panose="00000500000000000000"/>
              </a:defRPr>
            </a:lvl3pPr>
            <a:lvl4pPr marL="1828800" lvl="3" indent="-317500">
              <a:lnSpc>
                <a:spcPct val="100000"/>
              </a:lnSpc>
              <a:spcBef>
                <a:spcPts val="1600"/>
              </a:spcBef>
              <a:spcAft>
                <a:spcPts val="0"/>
              </a:spcAft>
              <a:buClr>
                <a:schemeClr val="dk1"/>
              </a:buClr>
              <a:buSzPts val="1400"/>
              <a:buFont typeface="Sarala" panose="00000500000000000000"/>
              <a:buChar char="●"/>
              <a:defRPr>
                <a:solidFill>
                  <a:schemeClr val="dk1"/>
                </a:solidFill>
                <a:latin typeface="Sarala" panose="00000500000000000000"/>
                <a:ea typeface="Sarala" panose="00000500000000000000"/>
                <a:cs typeface="Sarala" panose="00000500000000000000"/>
                <a:sym typeface="Sarala" panose="00000500000000000000"/>
              </a:defRPr>
            </a:lvl4pPr>
            <a:lvl5pPr marL="2286000" lvl="4" indent="-317500">
              <a:lnSpc>
                <a:spcPct val="100000"/>
              </a:lnSpc>
              <a:spcBef>
                <a:spcPts val="1600"/>
              </a:spcBef>
              <a:spcAft>
                <a:spcPts val="0"/>
              </a:spcAft>
              <a:buClr>
                <a:schemeClr val="dk1"/>
              </a:buClr>
              <a:buSzPts val="1400"/>
              <a:buFont typeface="Sarala" panose="00000500000000000000"/>
              <a:buChar char="○"/>
              <a:defRPr>
                <a:solidFill>
                  <a:schemeClr val="dk1"/>
                </a:solidFill>
                <a:latin typeface="Sarala" panose="00000500000000000000"/>
                <a:ea typeface="Sarala" panose="00000500000000000000"/>
                <a:cs typeface="Sarala" panose="00000500000000000000"/>
                <a:sym typeface="Sarala" panose="00000500000000000000"/>
              </a:defRPr>
            </a:lvl5pPr>
            <a:lvl6pPr marL="2743200" lvl="5" indent="-317500">
              <a:lnSpc>
                <a:spcPct val="100000"/>
              </a:lnSpc>
              <a:spcBef>
                <a:spcPts val="1600"/>
              </a:spcBef>
              <a:spcAft>
                <a:spcPts val="0"/>
              </a:spcAft>
              <a:buClr>
                <a:schemeClr val="dk1"/>
              </a:buClr>
              <a:buSzPts val="1400"/>
              <a:buFont typeface="Sarala" panose="00000500000000000000"/>
              <a:buChar char="■"/>
              <a:defRPr>
                <a:solidFill>
                  <a:schemeClr val="dk1"/>
                </a:solidFill>
                <a:latin typeface="Sarala" panose="00000500000000000000"/>
                <a:ea typeface="Sarala" panose="00000500000000000000"/>
                <a:cs typeface="Sarala" panose="00000500000000000000"/>
                <a:sym typeface="Sarala" panose="00000500000000000000"/>
              </a:defRPr>
            </a:lvl6pPr>
            <a:lvl7pPr marL="3200400" lvl="6" indent="-317500">
              <a:lnSpc>
                <a:spcPct val="100000"/>
              </a:lnSpc>
              <a:spcBef>
                <a:spcPts val="1600"/>
              </a:spcBef>
              <a:spcAft>
                <a:spcPts val="0"/>
              </a:spcAft>
              <a:buClr>
                <a:schemeClr val="dk1"/>
              </a:buClr>
              <a:buSzPts val="1400"/>
              <a:buFont typeface="Sarala" panose="00000500000000000000"/>
              <a:buChar char="●"/>
              <a:defRPr>
                <a:solidFill>
                  <a:schemeClr val="dk1"/>
                </a:solidFill>
                <a:latin typeface="Sarala" panose="00000500000000000000"/>
                <a:ea typeface="Sarala" panose="00000500000000000000"/>
                <a:cs typeface="Sarala" panose="00000500000000000000"/>
                <a:sym typeface="Sarala" panose="00000500000000000000"/>
              </a:defRPr>
            </a:lvl7pPr>
            <a:lvl8pPr marL="3657600" lvl="7" indent="-317500">
              <a:lnSpc>
                <a:spcPct val="100000"/>
              </a:lnSpc>
              <a:spcBef>
                <a:spcPts val="1600"/>
              </a:spcBef>
              <a:spcAft>
                <a:spcPts val="0"/>
              </a:spcAft>
              <a:buClr>
                <a:schemeClr val="dk1"/>
              </a:buClr>
              <a:buSzPts val="1400"/>
              <a:buFont typeface="Sarala" panose="00000500000000000000"/>
              <a:buChar char="○"/>
              <a:defRPr>
                <a:solidFill>
                  <a:schemeClr val="dk1"/>
                </a:solidFill>
                <a:latin typeface="Sarala" panose="00000500000000000000"/>
                <a:ea typeface="Sarala" panose="00000500000000000000"/>
                <a:cs typeface="Sarala" panose="00000500000000000000"/>
                <a:sym typeface="Sarala" panose="00000500000000000000"/>
              </a:defRPr>
            </a:lvl8pPr>
            <a:lvl9pPr marL="4114800" lvl="8" indent="-317500">
              <a:lnSpc>
                <a:spcPct val="100000"/>
              </a:lnSpc>
              <a:spcBef>
                <a:spcPts val="1600"/>
              </a:spcBef>
              <a:spcAft>
                <a:spcPts val="1600"/>
              </a:spcAft>
              <a:buClr>
                <a:schemeClr val="dk1"/>
              </a:buClr>
              <a:buSzPts val="1400"/>
              <a:buFont typeface="Sarala" panose="00000500000000000000"/>
              <a:buChar char="■"/>
              <a:defRPr>
                <a:solidFill>
                  <a:schemeClr val="dk1"/>
                </a:solidFill>
                <a:latin typeface="Sarala" panose="00000500000000000000"/>
                <a:ea typeface="Sarala" panose="00000500000000000000"/>
                <a:cs typeface="Sarala" panose="00000500000000000000"/>
                <a:sym typeface="Sarala" panose="00000500000000000000"/>
              </a:defRPr>
            </a:lvl9pPr>
          </a:lstStyle>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643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100"/>
              <a:buFont typeface="Eczar"/>
              <a:buNone/>
              <a:defRPr sz="3100" b="1">
                <a:solidFill>
                  <a:schemeClr val="dk1"/>
                </a:solidFill>
                <a:latin typeface="Eczar"/>
                <a:ea typeface="Eczar"/>
                <a:cs typeface="Eczar"/>
                <a:sym typeface="Eczar"/>
              </a:defRPr>
            </a:lvl1pPr>
            <a:lvl2pPr lvl="1" rtl="0">
              <a:spcBef>
                <a:spcPts val="0"/>
              </a:spcBef>
              <a:spcAft>
                <a:spcPts val="0"/>
              </a:spcAft>
              <a:buClr>
                <a:schemeClr val="dk1"/>
              </a:buClr>
              <a:buSzPts val="3100"/>
              <a:buFont typeface="Jua" charset="-127"/>
              <a:buNone/>
              <a:defRPr sz="3100" b="1">
                <a:solidFill>
                  <a:schemeClr val="dk1"/>
                </a:solidFill>
                <a:latin typeface="Jua" charset="-127"/>
                <a:ea typeface="Jua" charset="-127"/>
                <a:cs typeface="Jua" charset="-127"/>
                <a:sym typeface="Jua" charset="-127"/>
              </a:defRPr>
            </a:lvl2pPr>
            <a:lvl3pPr lvl="2" rtl="0">
              <a:spcBef>
                <a:spcPts val="0"/>
              </a:spcBef>
              <a:spcAft>
                <a:spcPts val="0"/>
              </a:spcAft>
              <a:buClr>
                <a:schemeClr val="dk1"/>
              </a:buClr>
              <a:buSzPts val="3100"/>
              <a:buFont typeface="Jua" charset="-127"/>
              <a:buNone/>
              <a:defRPr sz="3100" b="1">
                <a:solidFill>
                  <a:schemeClr val="dk1"/>
                </a:solidFill>
                <a:latin typeface="Jua" charset="-127"/>
                <a:ea typeface="Jua" charset="-127"/>
                <a:cs typeface="Jua" charset="-127"/>
                <a:sym typeface="Jua" charset="-127"/>
              </a:defRPr>
            </a:lvl3pPr>
            <a:lvl4pPr lvl="3" rtl="0">
              <a:spcBef>
                <a:spcPts val="0"/>
              </a:spcBef>
              <a:spcAft>
                <a:spcPts val="0"/>
              </a:spcAft>
              <a:buClr>
                <a:schemeClr val="dk1"/>
              </a:buClr>
              <a:buSzPts val="3100"/>
              <a:buFont typeface="Jua" charset="-127"/>
              <a:buNone/>
              <a:defRPr sz="3100" b="1">
                <a:solidFill>
                  <a:schemeClr val="dk1"/>
                </a:solidFill>
                <a:latin typeface="Jua" charset="-127"/>
                <a:ea typeface="Jua" charset="-127"/>
                <a:cs typeface="Jua" charset="-127"/>
                <a:sym typeface="Jua" charset="-127"/>
              </a:defRPr>
            </a:lvl4pPr>
            <a:lvl5pPr lvl="4" rtl="0">
              <a:spcBef>
                <a:spcPts val="0"/>
              </a:spcBef>
              <a:spcAft>
                <a:spcPts val="0"/>
              </a:spcAft>
              <a:buClr>
                <a:schemeClr val="dk1"/>
              </a:buClr>
              <a:buSzPts val="3100"/>
              <a:buFont typeface="Jua" charset="-127"/>
              <a:buNone/>
              <a:defRPr sz="3100" b="1">
                <a:solidFill>
                  <a:schemeClr val="dk1"/>
                </a:solidFill>
                <a:latin typeface="Jua" charset="-127"/>
                <a:ea typeface="Jua" charset="-127"/>
                <a:cs typeface="Jua" charset="-127"/>
                <a:sym typeface="Jua" charset="-127"/>
              </a:defRPr>
            </a:lvl5pPr>
            <a:lvl6pPr lvl="5" rtl="0">
              <a:spcBef>
                <a:spcPts val="0"/>
              </a:spcBef>
              <a:spcAft>
                <a:spcPts val="0"/>
              </a:spcAft>
              <a:buClr>
                <a:schemeClr val="dk1"/>
              </a:buClr>
              <a:buSzPts val="3100"/>
              <a:buFont typeface="Jua" charset="-127"/>
              <a:buNone/>
              <a:defRPr sz="3100" b="1">
                <a:solidFill>
                  <a:schemeClr val="dk1"/>
                </a:solidFill>
                <a:latin typeface="Jua" charset="-127"/>
                <a:ea typeface="Jua" charset="-127"/>
                <a:cs typeface="Jua" charset="-127"/>
                <a:sym typeface="Jua" charset="-127"/>
              </a:defRPr>
            </a:lvl6pPr>
            <a:lvl7pPr lvl="6" rtl="0">
              <a:spcBef>
                <a:spcPts val="0"/>
              </a:spcBef>
              <a:spcAft>
                <a:spcPts val="0"/>
              </a:spcAft>
              <a:buClr>
                <a:schemeClr val="dk1"/>
              </a:buClr>
              <a:buSzPts val="3100"/>
              <a:buFont typeface="Jua" charset="-127"/>
              <a:buNone/>
              <a:defRPr sz="3100" b="1">
                <a:solidFill>
                  <a:schemeClr val="dk1"/>
                </a:solidFill>
                <a:latin typeface="Jua" charset="-127"/>
                <a:ea typeface="Jua" charset="-127"/>
                <a:cs typeface="Jua" charset="-127"/>
                <a:sym typeface="Jua" charset="-127"/>
              </a:defRPr>
            </a:lvl7pPr>
            <a:lvl8pPr lvl="7" rtl="0">
              <a:spcBef>
                <a:spcPts val="0"/>
              </a:spcBef>
              <a:spcAft>
                <a:spcPts val="0"/>
              </a:spcAft>
              <a:buClr>
                <a:schemeClr val="dk1"/>
              </a:buClr>
              <a:buSzPts val="3100"/>
              <a:buFont typeface="Jua" charset="-127"/>
              <a:buNone/>
              <a:defRPr sz="3100" b="1">
                <a:solidFill>
                  <a:schemeClr val="dk1"/>
                </a:solidFill>
                <a:latin typeface="Jua" charset="-127"/>
                <a:ea typeface="Jua" charset="-127"/>
                <a:cs typeface="Jua" charset="-127"/>
                <a:sym typeface="Jua" charset="-127"/>
              </a:defRPr>
            </a:lvl8pPr>
            <a:lvl9pPr lvl="8" rtl="0">
              <a:spcBef>
                <a:spcPts val="0"/>
              </a:spcBef>
              <a:spcAft>
                <a:spcPts val="0"/>
              </a:spcAft>
              <a:buClr>
                <a:schemeClr val="dk1"/>
              </a:buClr>
              <a:buSzPts val="3100"/>
              <a:buFont typeface="Jua" charset="-127"/>
              <a:buNone/>
              <a:defRPr sz="3100" b="1">
                <a:solidFill>
                  <a:schemeClr val="dk1"/>
                </a:solidFill>
                <a:latin typeface="Jua" charset="-127"/>
                <a:ea typeface="Jua" charset="-127"/>
                <a:cs typeface="Jua" charset="-127"/>
                <a:sym typeface="Jua" charset="-127"/>
              </a:defRPr>
            </a:lvl9pPr>
          </a:lstStyle>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Sarala" panose="00000500000000000000"/>
              <a:buChar char="●"/>
              <a:defRPr>
                <a:solidFill>
                  <a:schemeClr val="dk1"/>
                </a:solidFill>
                <a:latin typeface="Sarala" panose="00000500000000000000"/>
                <a:ea typeface="Sarala" panose="00000500000000000000"/>
                <a:cs typeface="Sarala" panose="00000500000000000000"/>
                <a:sym typeface="Sarala" panose="00000500000000000000"/>
              </a:defRPr>
            </a:lvl1pPr>
            <a:lvl2pPr marL="914400" lvl="1" indent="-317500">
              <a:lnSpc>
                <a:spcPct val="100000"/>
              </a:lnSpc>
              <a:spcBef>
                <a:spcPts val="1600"/>
              </a:spcBef>
              <a:spcAft>
                <a:spcPts val="0"/>
              </a:spcAft>
              <a:buClr>
                <a:schemeClr val="dk1"/>
              </a:buClr>
              <a:buSzPts val="1400"/>
              <a:buFont typeface="Sarala" panose="00000500000000000000"/>
              <a:buChar char="○"/>
              <a:defRPr>
                <a:solidFill>
                  <a:schemeClr val="dk1"/>
                </a:solidFill>
                <a:latin typeface="Sarala" panose="00000500000000000000"/>
                <a:ea typeface="Sarala" panose="00000500000000000000"/>
                <a:cs typeface="Sarala" panose="00000500000000000000"/>
                <a:sym typeface="Sarala" panose="00000500000000000000"/>
              </a:defRPr>
            </a:lvl2pPr>
            <a:lvl3pPr marL="1371600" lvl="2" indent="-317500">
              <a:lnSpc>
                <a:spcPct val="100000"/>
              </a:lnSpc>
              <a:spcBef>
                <a:spcPts val="1600"/>
              </a:spcBef>
              <a:spcAft>
                <a:spcPts val="0"/>
              </a:spcAft>
              <a:buClr>
                <a:schemeClr val="dk1"/>
              </a:buClr>
              <a:buSzPts val="1400"/>
              <a:buFont typeface="Sarala" panose="00000500000000000000"/>
              <a:buChar char="■"/>
              <a:defRPr>
                <a:solidFill>
                  <a:schemeClr val="dk1"/>
                </a:solidFill>
                <a:latin typeface="Sarala" panose="00000500000000000000"/>
                <a:ea typeface="Sarala" panose="00000500000000000000"/>
                <a:cs typeface="Sarala" panose="00000500000000000000"/>
                <a:sym typeface="Sarala" panose="00000500000000000000"/>
              </a:defRPr>
            </a:lvl3pPr>
            <a:lvl4pPr marL="1828800" lvl="3" indent="-317500">
              <a:lnSpc>
                <a:spcPct val="100000"/>
              </a:lnSpc>
              <a:spcBef>
                <a:spcPts val="1600"/>
              </a:spcBef>
              <a:spcAft>
                <a:spcPts val="0"/>
              </a:spcAft>
              <a:buClr>
                <a:schemeClr val="dk1"/>
              </a:buClr>
              <a:buSzPts val="1400"/>
              <a:buFont typeface="Sarala" panose="00000500000000000000"/>
              <a:buChar char="●"/>
              <a:defRPr>
                <a:solidFill>
                  <a:schemeClr val="dk1"/>
                </a:solidFill>
                <a:latin typeface="Sarala" panose="00000500000000000000"/>
                <a:ea typeface="Sarala" panose="00000500000000000000"/>
                <a:cs typeface="Sarala" panose="00000500000000000000"/>
                <a:sym typeface="Sarala" panose="00000500000000000000"/>
              </a:defRPr>
            </a:lvl4pPr>
            <a:lvl5pPr marL="2286000" lvl="4" indent="-317500">
              <a:lnSpc>
                <a:spcPct val="100000"/>
              </a:lnSpc>
              <a:spcBef>
                <a:spcPts val="1600"/>
              </a:spcBef>
              <a:spcAft>
                <a:spcPts val="0"/>
              </a:spcAft>
              <a:buClr>
                <a:schemeClr val="dk1"/>
              </a:buClr>
              <a:buSzPts val="1400"/>
              <a:buFont typeface="Sarala" panose="00000500000000000000"/>
              <a:buChar char="○"/>
              <a:defRPr>
                <a:solidFill>
                  <a:schemeClr val="dk1"/>
                </a:solidFill>
                <a:latin typeface="Sarala" panose="00000500000000000000"/>
                <a:ea typeface="Sarala" panose="00000500000000000000"/>
                <a:cs typeface="Sarala" panose="00000500000000000000"/>
                <a:sym typeface="Sarala" panose="00000500000000000000"/>
              </a:defRPr>
            </a:lvl5pPr>
            <a:lvl6pPr marL="2743200" lvl="5" indent="-317500">
              <a:lnSpc>
                <a:spcPct val="100000"/>
              </a:lnSpc>
              <a:spcBef>
                <a:spcPts val="1600"/>
              </a:spcBef>
              <a:spcAft>
                <a:spcPts val="0"/>
              </a:spcAft>
              <a:buClr>
                <a:schemeClr val="dk1"/>
              </a:buClr>
              <a:buSzPts val="1400"/>
              <a:buFont typeface="Sarala" panose="00000500000000000000"/>
              <a:buChar char="■"/>
              <a:defRPr>
                <a:solidFill>
                  <a:schemeClr val="dk1"/>
                </a:solidFill>
                <a:latin typeface="Sarala" panose="00000500000000000000"/>
                <a:ea typeface="Sarala" panose="00000500000000000000"/>
                <a:cs typeface="Sarala" panose="00000500000000000000"/>
                <a:sym typeface="Sarala" panose="00000500000000000000"/>
              </a:defRPr>
            </a:lvl6pPr>
            <a:lvl7pPr marL="3200400" lvl="6" indent="-317500">
              <a:lnSpc>
                <a:spcPct val="100000"/>
              </a:lnSpc>
              <a:spcBef>
                <a:spcPts val="1600"/>
              </a:spcBef>
              <a:spcAft>
                <a:spcPts val="0"/>
              </a:spcAft>
              <a:buClr>
                <a:schemeClr val="dk1"/>
              </a:buClr>
              <a:buSzPts val="1400"/>
              <a:buFont typeface="Sarala" panose="00000500000000000000"/>
              <a:buChar char="●"/>
              <a:defRPr>
                <a:solidFill>
                  <a:schemeClr val="dk1"/>
                </a:solidFill>
                <a:latin typeface="Sarala" panose="00000500000000000000"/>
                <a:ea typeface="Sarala" panose="00000500000000000000"/>
                <a:cs typeface="Sarala" panose="00000500000000000000"/>
                <a:sym typeface="Sarala" panose="00000500000000000000"/>
              </a:defRPr>
            </a:lvl7pPr>
            <a:lvl8pPr marL="3657600" lvl="7" indent="-317500">
              <a:lnSpc>
                <a:spcPct val="100000"/>
              </a:lnSpc>
              <a:spcBef>
                <a:spcPts val="1600"/>
              </a:spcBef>
              <a:spcAft>
                <a:spcPts val="0"/>
              </a:spcAft>
              <a:buClr>
                <a:schemeClr val="dk1"/>
              </a:buClr>
              <a:buSzPts val="1400"/>
              <a:buFont typeface="Sarala" panose="00000500000000000000"/>
              <a:buChar char="○"/>
              <a:defRPr>
                <a:solidFill>
                  <a:schemeClr val="dk1"/>
                </a:solidFill>
                <a:latin typeface="Sarala" panose="00000500000000000000"/>
                <a:ea typeface="Sarala" panose="00000500000000000000"/>
                <a:cs typeface="Sarala" panose="00000500000000000000"/>
                <a:sym typeface="Sarala" panose="00000500000000000000"/>
              </a:defRPr>
            </a:lvl8pPr>
            <a:lvl9pPr marL="4114800" lvl="8" indent="-317500">
              <a:lnSpc>
                <a:spcPct val="100000"/>
              </a:lnSpc>
              <a:spcBef>
                <a:spcPts val="1600"/>
              </a:spcBef>
              <a:spcAft>
                <a:spcPts val="1600"/>
              </a:spcAft>
              <a:buClr>
                <a:schemeClr val="dk1"/>
              </a:buClr>
              <a:buSzPts val="1400"/>
              <a:buFont typeface="Sarala" panose="00000500000000000000"/>
              <a:buChar char="■"/>
              <a:defRPr>
                <a:solidFill>
                  <a:schemeClr val="dk1"/>
                </a:solidFill>
                <a:latin typeface="Sarala" panose="00000500000000000000"/>
                <a:ea typeface="Sarala" panose="00000500000000000000"/>
                <a:cs typeface="Sarala" panose="00000500000000000000"/>
                <a:sym typeface="Sarala" panose="00000500000000000000"/>
              </a:defRPr>
            </a:lvl9pPr>
          </a:lstStyle>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 id="2147483693" r:id="rId24"/>
    <p:sldLayoutId id="2147483694" r:id="rId25"/>
    <p:sldLayoutId id="2147483695" r:id="rId26"/>
    <p:sldLayoutId id="2147483696" r:id="rId27"/>
    <p:sldLayoutId id="2147483697" r:id="rId28"/>
    <p:sldLayoutId id="2147483698" r:id="rId29"/>
    <p:sldLayoutId id="2147483699" r:id="rId30"/>
    <p:sldLayoutId id="2147483700" r:id="rId31"/>
    <p:sldLayoutId id="2147483701" r:id="rId32"/>
    <p:sldLayoutId id="2147483702" r:id="rId33"/>
    <p:sldLayoutId id="2147483703" r:id="rId34"/>
    <p:sldLayoutId id="2147483704" r:id="rId35"/>
    <p:sldLayoutId id="2147483705" r:id="rId3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image" Target="../media/image9.jpeg"/><Relationship Id="rId1" Type="http://schemas.openxmlformats.org/officeDocument/2006/relationships/image" Target="../media/image8.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11.jpe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37.xml"/><Relationship Id="rId2" Type="http://schemas.openxmlformats.org/officeDocument/2006/relationships/image" Target="../media/image13.svg"/><Relationship Id="rId1" Type="http://schemas.openxmlformats.org/officeDocument/2006/relationships/image" Target="../media/image12.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3.xml"/><Relationship Id="rId2" Type="http://schemas.openxmlformats.org/officeDocument/2006/relationships/image" Target="../media/image15.jpeg"/><Relationship Id="rId1" Type="http://schemas.openxmlformats.org/officeDocument/2006/relationships/image" Target="../media/image14.jpeg"/></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17.xml"/><Relationship Id="rId5" Type="http://schemas.openxmlformats.org/officeDocument/2006/relationships/image" Target="../media/image20.jpeg"/><Relationship Id="rId4" Type="http://schemas.openxmlformats.org/officeDocument/2006/relationships/image" Target="../media/image19.jpeg"/><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16.jpe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6.xml"/><Relationship Id="rId3" Type="http://schemas.openxmlformats.org/officeDocument/2006/relationships/image" Target="../media/image22.jpeg"/><Relationship Id="rId2" Type="http://schemas.openxmlformats.org/officeDocument/2006/relationships/slide" Target="slide13.xml"/><Relationship Id="rId1" Type="http://schemas.openxmlformats.org/officeDocument/2006/relationships/image" Target="../media/image21.jpeg"/></Relationships>
</file>

<file path=ppt/slides/_rels/slide18.xml.rels><?xml version="1.0" encoding="UTF-8" standalone="yes"?>
<Relationships xmlns="http://schemas.openxmlformats.org/package/2006/relationships"><Relationship Id="rId9" Type="http://schemas.openxmlformats.org/officeDocument/2006/relationships/slide" Target="slide26.xml"/><Relationship Id="rId8" Type="http://schemas.openxmlformats.org/officeDocument/2006/relationships/image" Target="../media/image26.png"/><Relationship Id="rId7" Type="http://schemas.openxmlformats.org/officeDocument/2006/relationships/slide" Target="slide25.xml"/><Relationship Id="rId6" Type="http://schemas.openxmlformats.org/officeDocument/2006/relationships/image" Target="../media/image25.png"/><Relationship Id="rId5" Type="http://schemas.openxmlformats.org/officeDocument/2006/relationships/slide" Target="slide21.xml"/><Relationship Id="rId4" Type="http://schemas.openxmlformats.org/officeDocument/2006/relationships/image" Target="../media/image24.png"/><Relationship Id="rId3" Type="http://schemas.openxmlformats.org/officeDocument/2006/relationships/slide" Target="slide20.xml"/><Relationship Id="rId2" Type="http://schemas.openxmlformats.org/officeDocument/2006/relationships/image" Target="../media/image23.png"/><Relationship Id="rId15" Type="http://schemas.openxmlformats.org/officeDocument/2006/relationships/notesSlide" Target="../notesSlides/notesSlide8.xml"/><Relationship Id="rId14" Type="http://schemas.openxmlformats.org/officeDocument/2006/relationships/slideLayout" Target="../slideLayouts/slideLayout5.xml"/><Relationship Id="rId13" Type="http://schemas.openxmlformats.org/officeDocument/2006/relationships/image" Target="../media/image29.png"/><Relationship Id="rId12" Type="http://schemas.openxmlformats.org/officeDocument/2006/relationships/image" Target="../media/image28.png"/><Relationship Id="rId11" Type="http://schemas.openxmlformats.org/officeDocument/2006/relationships/slide" Target="slide27.xml"/><Relationship Id="rId10" Type="http://schemas.openxmlformats.org/officeDocument/2006/relationships/image" Target="../media/image27.png"/><Relationship Id="rId1" Type="http://schemas.openxmlformats.org/officeDocument/2006/relationships/slide" Target="slide19.xml"/></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5.xml"/><Relationship Id="rId2" Type="http://schemas.openxmlformats.org/officeDocument/2006/relationships/image" Target="../media/image31.jpeg"/><Relationship Id="rId1" Type="http://schemas.openxmlformats.org/officeDocument/2006/relationships/image" Target="../media/image30.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10.xml"/><Relationship Id="rId7" Type="http://schemas.openxmlformats.org/officeDocument/2006/relationships/slideLayout" Target="../slideLayouts/slideLayout5.xml"/><Relationship Id="rId6" Type="http://schemas.microsoft.com/office/2007/relationships/hdphoto" Target="../media/image37.wdp"/><Relationship Id="rId5" Type="http://schemas.openxmlformats.org/officeDocument/2006/relationships/image" Target="../media/image36.png"/><Relationship Id="rId4" Type="http://schemas.microsoft.com/office/2007/relationships/hdphoto" Target="../media/image35.wdp"/><Relationship Id="rId3" Type="http://schemas.openxmlformats.org/officeDocument/2006/relationships/image" Target="../media/image34.png"/><Relationship Id="rId2" Type="http://schemas.microsoft.com/office/2007/relationships/hdphoto" Target="../media/image33.wdp"/><Relationship Id="rId1"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39.jpeg"/><Relationship Id="rId1" Type="http://schemas.openxmlformats.org/officeDocument/2006/relationships/image" Target="../media/image38.jpeg"/></Relationships>
</file>

<file path=ppt/slides/_rels/slide22.xml.rels><?xml version="1.0" encoding="UTF-8" standalone="yes"?>
<Relationships xmlns="http://schemas.openxmlformats.org/package/2006/relationships"><Relationship Id="rId9" Type="http://schemas.openxmlformats.org/officeDocument/2006/relationships/slide" Target="slide26.xml"/><Relationship Id="rId8" Type="http://schemas.openxmlformats.org/officeDocument/2006/relationships/image" Target="../media/image26.png"/><Relationship Id="rId7" Type="http://schemas.openxmlformats.org/officeDocument/2006/relationships/slide" Target="slide25.xml"/><Relationship Id="rId6" Type="http://schemas.openxmlformats.org/officeDocument/2006/relationships/image" Target="../media/image25.png"/><Relationship Id="rId5" Type="http://schemas.openxmlformats.org/officeDocument/2006/relationships/slide" Target="slide21.xml"/><Relationship Id="rId4" Type="http://schemas.openxmlformats.org/officeDocument/2006/relationships/image" Target="../media/image24.png"/><Relationship Id="rId3" Type="http://schemas.openxmlformats.org/officeDocument/2006/relationships/slide" Target="slide20.xml"/><Relationship Id="rId2" Type="http://schemas.openxmlformats.org/officeDocument/2006/relationships/image" Target="../media/image23.png"/><Relationship Id="rId15" Type="http://schemas.openxmlformats.org/officeDocument/2006/relationships/notesSlide" Target="../notesSlides/notesSlide11.xml"/><Relationship Id="rId14" Type="http://schemas.openxmlformats.org/officeDocument/2006/relationships/slideLayout" Target="../slideLayouts/slideLayout5.xml"/><Relationship Id="rId13" Type="http://schemas.openxmlformats.org/officeDocument/2006/relationships/image" Target="../media/image29.png"/><Relationship Id="rId12" Type="http://schemas.openxmlformats.org/officeDocument/2006/relationships/image" Target="../media/image28.png"/><Relationship Id="rId11" Type="http://schemas.openxmlformats.org/officeDocument/2006/relationships/slide" Target="slide27.xml"/><Relationship Id="rId10" Type="http://schemas.openxmlformats.org/officeDocument/2006/relationships/image" Target="../media/image27.png"/><Relationship Id="rId1" Type="http://schemas.openxmlformats.org/officeDocument/2006/relationships/slide" Target="slide19.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40.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41.jpe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14.xml"/><Relationship Id="rId2" Type="http://schemas.microsoft.com/office/2007/relationships/hdphoto" Target="../media/image43.wdp"/><Relationship Id="rId1"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45.jpeg"/><Relationship Id="rId1"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47.svg"/><Relationship Id="rId1"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image" Target="../media/image49.jpeg"/><Relationship Id="rId1" Type="http://schemas.openxmlformats.org/officeDocument/2006/relationships/image" Target="../media/image48.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image" Target="../media/image50.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image" Target="../media/image54.jpeg"/><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52.jpeg"/><Relationship Id="rId1"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53.jpeg"/><Relationship Id="rId1" Type="http://schemas.openxmlformats.org/officeDocument/2006/relationships/image" Target="../media/image5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3.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55.jpe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56.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image" Target="../media/image57.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image" Target="../media/image58.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13.xml"/><Relationship Id="rId2" Type="http://schemas.openxmlformats.org/officeDocument/2006/relationships/image" Target="../media/image60.svg"/><Relationship Id="rId1" Type="http://schemas.openxmlformats.org/officeDocument/2006/relationships/image" Target="../media/image59.png"/></Relationships>
</file>

<file path=ppt/slides/_rels/slide53.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13.xml"/><Relationship Id="rId2" Type="http://schemas.openxmlformats.org/officeDocument/2006/relationships/image" Target="../media/image60.svg"/><Relationship Id="rId1" Type="http://schemas.openxmlformats.org/officeDocument/2006/relationships/image" Target="../media/image59.png"/></Relationships>
</file>

<file path=ppt/slides/_rels/slide54.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61.png"/><Relationship Id="rId3" Type="http://schemas.openxmlformats.org/officeDocument/2006/relationships/customXml" Target="../ink/ink1.xml"/><Relationship Id="rId2" Type="http://schemas.openxmlformats.org/officeDocument/2006/relationships/image" Target="../media/image60.svg"/><Relationship Id="rId1" Type="http://schemas.openxmlformats.org/officeDocument/2006/relationships/image" Target="../media/image59.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60.svg"/><Relationship Id="rId1" Type="http://schemas.openxmlformats.org/officeDocument/2006/relationships/image" Target="../media/image59.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60.svg"/><Relationship Id="rId1" Type="http://schemas.openxmlformats.org/officeDocument/2006/relationships/image" Target="../media/image59.png"/></Relationships>
</file>

<file path=ppt/slides/_rels/slide57.xml.rels><?xml version="1.0" encoding="UTF-8" standalone="yes"?>
<Relationships xmlns="http://schemas.openxmlformats.org/package/2006/relationships"><Relationship Id="rId5" Type="http://schemas.openxmlformats.org/officeDocument/2006/relationships/slideLayout" Target="../slideLayouts/slideLayout15.xml"/><Relationship Id="rId4" Type="http://schemas.microsoft.com/office/2007/relationships/hdphoto" Target="../media/image65.wdp"/><Relationship Id="rId3" Type="http://schemas.openxmlformats.org/officeDocument/2006/relationships/image" Target="../media/image64.png"/><Relationship Id="rId2" Type="http://schemas.microsoft.com/office/2007/relationships/hdphoto" Target="../media/image63.wdp"/><Relationship Id="rId1" Type="http://schemas.openxmlformats.org/officeDocument/2006/relationships/image" Target="../media/image62.pn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66.pn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7.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emf"/></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1.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image" Target="../media/image49.jpeg"/></Relationships>
</file>

<file path=ppt/slides/_rels/slide66.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4.xml"/><Relationship Id="rId2" Type="http://schemas.openxmlformats.org/officeDocument/2006/relationships/image" Target="../media/image69.jpeg"/><Relationship Id="rId1" Type="http://schemas.openxmlformats.org/officeDocument/2006/relationships/image" Target="../media/image68.jpeg"/></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70.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30" y="720418"/>
            <a:ext cx="8027718" cy="841800"/>
          </a:xfrm>
        </p:spPr>
        <p:txBody>
          <a:bodyPr/>
          <a:lstStyle/>
          <a:p>
            <a:r>
              <a:rPr lang="en-US"/>
              <a:t>Bài 4: SỨC SỐNG CỦA SỬ THI</a:t>
            </a:r>
            <a:br>
              <a:rPr lang="en-US"/>
            </a:br>
            <a:r>
              <a:rPr lang="en-US"/>
              <a:t>( 9 tiết)</a:t>
            </a:r>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ộc chiến thành Troy - Truyền thuyết hay lịch sử - Migola Travel"/>
          <p:cNvPicPr>
            <a:picLocks noChangeAspect="1" noChangeArrowheads="1"/>
          </p:cNvPicPr>
          <p:nvPr/>
        </p:nvPicPr>
        <p:blipFill rotWithShape="1">
          <a:blip r:embed="rId1">
            <a:extLst>
              <a:ext uri="{28A0092B-C50C-407E-A947-70E740481C1C}">
                <a14:useLocalDpi xmlns:a14="http://schemas.microsoft.com/office/drawing/2010/main" val="0"/>
              </a:ext>
            </a:extLst>
          </a:blip>
          <a:srcRect l="1155" t="9901"/>
          <a:stretch>
            <a:fillRect/>
          </a:stretch>
        </p:blipFill>
        <p:spPr bwMode="auto">
          <a:xfrm>
            <a:off x="298822" y="392531"/>
            <a:ext cx="3836895" cy="23286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TRUYỀN THUYẾT VỀ CON NGỰA GỖ THÀNH TRO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9773" y="2466015"/>
            <a:ext cx="3550957" cy="25213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Google Shape;1637;p41"/>
          <p:cNvSpPr txBox="1"/>
          <p:nvPr/>
        </p:nvSpPr>
        <p:spPr>
          <a:xfrm>
            <a:off x="4453192" y="-308254"/>
            <a:ext cx="4690808" cy="1865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600"/>
              <a:buFont typeface="Eczar"/>
              <a:buNone/>
              <a:defRPr sz="4300" b="1" i="0" u="none" strike="noStrike" cap="none">
                <a:solidFill>
                  <a:schemeClr val="dk1"/>
                </a:solidFill>
                <a:latin typeface="Eczar"/>
                <a:ea typeface="Eczar"/>
                <a:cs typeface="Eczar"/>
                <a:sym typeface="Eczar"/>
              </a:defRPr>
            </a:lvl1pPr>
            <a:lvl2pPr marR="0" lvl="1" algn="ctr" rtl="0">
              <a:lnSpc>
                <a:spcPct val="100000"/>
              </a:lnSpc>
              <a:spcBef>
                <a:spcPts val="0"/>
              </a:spcBef>
              <a:spcAft>
                <a:spcPts val="0"/>
              </a:spcAft>
              <a:buClr>
                <a:schemeClr val="dk1"/>
              </a:buClr>
              <a:buSzPts val="3600"/>
              <a:buFont typeface="Jua" charset="-127"/>
              <a:buNone/>
              <a:defRPr sz="3600" b="1" i="0" u="none" strike="noStrike" cap="none">
                <a:solidFill>
                  <a:schemeClr val="dk1"/>
                </a:solidFill>
                <a:latin typeface="Jua" charset="-127"/>
                <a:ea typeface="Jua" charset="-127"/>
                <a:cs typeface="Jua" charset="-127"/>
                <a:sym typeface="Jua" charset="-127"/>
              </a:defRPr>
            </a:lvl2pPr>
            <a:lvl3pPr marR="0" lvl="2" algn="ctr" rtl="0">
              <a:lnSpc>
                <a:spcPct val="100000"/>
              </a:lnSpc>
              <a:spcBef>
                <a:spcPts val="0"/>
              </a:spcBef>
              <a:spcAft>
                <a:spcPts val="0"/>
              </a:spcAft>
              <a:buClr>
                <a:schemeClr val="dk1"/>
              </a:buClr>
              <a:buSzPts val="3600"/>
              <a:buFont typeface="Jua" charset="-127"/>
              <a:buNone/>
              <a:defRPr sz="3600" b="1" i="0" u="none" strike="noStrike" cap="none">
                <a:solidFill>
                  <a:schemeClr val="dk1"/>
                </a:solidFill>
                <a:latin typeface="Jua" charset="-127"/>
                <a:ea typeface="Jua" charset="-127"/>
                <a:cs typeface="Jua" charset="-127"/>
                <a:sym typeface="Jua" charset="-127"/>
              </a:defRPr>
            </a:lvl3pPr>
            <a:lvl4pPr marR="0" lvl="3" algn="ctr" rtl="0">
              <a:lnSpc>
                <a:spcPct val="100000"/>
              </a:lnSpc>
              <a:spcBef>
                <a:spcPts val="0"/>
              </a:spcBef>
              <a:spcAft>
                <a:spcPts val="0"/>
              </a:spcAft>
              <a:buClr>
                <a:schemeClr val="dk1"/>
              </a:buClr>
              <a:buSzPts val="3600"/>
              <a:buFont typeface="Jua" charset="-127"/>
              <a:buNone/>
              <a:defRPr sz="3600" b="1" i="0" u="none" strike="noStrike" cap="none">
                <a:solidFill>
                  <a:schemeClr val="dk1"/>
                </a:solidFill>
                <a:latin typeface="Jua" charset="-127"/>
                <a:ea typeface="Jua" charset="-127"/>
                <a:cs typeface="Jua" charset="-127"/>
                <a:sym typeface="Jua" charset="-127"/>
              </a:defRPr>
            </a:lvl4pPr>
            <a:lvl5pPr marR="0" lvl="4" algn="ctr" rtl="0">
              <a:lnSpc>
                <a:spcPct val="100000"/>
              </a:lnSpc>
              <a:spcBef>
                <a:spcPts val="0"/>
              </a:spcBef>
              <a:spcAft>
                <a:spcPts val="0"/>
              </a:spcAft>
              <a:buClr>
                <a:schemeClr val="dk1"/>
              </a:buClr>
              <a:buSzPts val="3600"/>
              <a:buFont typeface="Jua" charset="-127"/>
              <a:buNone/>
              <a:defRPr sz="3600" b="1" i="0" u="none" strike="noStrike" cap="none">
                <a:solidFill>
                  <a:schemeClr val="dk1"/>
                </a:solidFill>
                <a:latin typeface="Jua" charset="-127"/>
                <a:ea typeface="Jua" charset="-127"/>
                <a:cs typeface="Jua" charset="-127"/>
                <a:sym typeface="Jua" charset="-127"/>
              </a:defRPr>
            </a:lvl5pPr>
            <a:lvl6pPr marR="0" lvl="5" algn="ctr" rtl="0">
              <a:lnSpc>
                <a:spcPct val="100000"/>
              </a:lnSpc>
              <a:spcBef>
                <a:spcPts val="0"/>
              </a:spcBef>
              <a:spcAft>
                <a:spcPts val="0"/>
              </a:spcAft>
              <a:buClr>
                <a:schemeClr val="dk1"/>
              </a:buClr>
              <a:buSzPts val="3600"/>
              <a:buFont typeface="Jua" charset="-127"/>
              <a:buNone/>
              <a:defRPr sz="3600" b="1" i="0" u="none" strike="noStrike" cap="none">
                <a:solidFill>
                  <a:schemeClr val="dk1"/>
                </a:solidFill>
                <a:latin typeface="Jua" charset="-127"/>
                <a:ea typeface="Jua" charset="-127"/>
                <a:cs typeface="Jua" charset="-127"/>
                <a:sym typeface="Jua" charset="-127"/>
              </a:defRPr>
            </a:lvl6pPr>
            <a:lvl7pPr marR="0" lvl="6" algn="ctr" rtl="0">
              <a:lnSpc>
                <a:spcPct val="100000"/>
              </a:lnSpc>
              <a:spcBef>
                <a:spcPts val="0"/>
              </a:spcBef>
              <a:spcAft>
                <a:spcPts val="0"/>
              </a:spcAft>
              <a:buClr>
                <a:schemeClr val="dk1"/>
              </a:buClr>
              <a:buSzPts val="3600"/>
              <a:buFont typeface="Jua" charset="-127"/>
              <a:buNone/>
              <a:defRPr sz="3600" b="1" i="0" u="none" strike="noStrike" cap="none">
                <a:solidFill>
                  <a:schemeClr val="dk1"/>
                </a:solidFill>
                <a:latin typeface="Jua" charset="-127"/>
                <a:ea typeface="Jua" charset="-127"/>
                <a:cs typeface="Jua" charset="-127"/>
                <a:sym typeface="Jua" charset="-127"/>
              </a:defRPr>
            </a:lvl7pPr>
            <a:lvl8pPr marR="0" lvl="7" algn="ctr" rtl="0">
              <a:lnSpc>
                <a:spcPct val="100000"/>
              </a:lnSpc>
              <a:spcBef>
                <a:spcPts val="0"/>
              </a:spcBef>
              <a:spcAft>
                <a:spcPts val="0"/>
              </a:spcAft>
              <a:buClr>
                <a:schemeClr val="dk1"/>
              </a:buClr>
              <a:buSzPts val="3600"/>
              <a:buFont typeface="Jua" charset="-127"/>
              <a:buNone/>
              <a:defRPr sz="3600" b="1" i="0" u="none" strike="noStrike" cap="none">
                <a:solidFill>
                  <a:schemeClr val="dk1"/>
                </a:solidFill>
                <a:latin typeface="Jua" charset="-127"/>
                <a:ea typeface="Jua" charset="-127"/>
                <a:cs typeface="Jua" charset="-127"/>
                <a:sym typeface="Jua" charset="-127"/>
              </a:defRPr>
            </a:lvl8pPr>
            <a:lvl9pPr marR="0" lvl="8" algn="ctr" rtl="0">
              <a:lnSpc>
                <a:spcPct val="100000"/>
              </a:lnSpc>
              <a:spcBef>
                <a:spcPts val="0"/>
              </a:spcBef>
              <a:spcAft>
                <a:spcPts val="0"/>
              </a:spcAft>
              <a:buClr>
                <a:schemeClr val="dk1"/>
              </a:buClr>
              <a:buSzPts val="3600"/>
              <a:buFont typeface="Jua" charset="-127"/>
              <a:buNone/>
              <a:defRPr sz="3600" b="1" i="0" u="none" strike="noStrike" cap="none">
                <a:solidFill>
                  <a:schemeClr val="dk1"/>
                </a:solidFill>
                <a:latin typeface="Jua" charset="-127"/>
                <a:ea typeface="Jua" charset="-127"/>
                <a:cs typeface="Jua" charset="-127"/>
                <a:sym typeface="Jua" charset="-127"/>
              </a:defRPr>
            </a:lvl9pPr>
          </a:lstStyle>
          <a:p>
            <a:pPr>
              <a:buSzPts val="1100"/>
              <a:buFont typeface="Arial" panose="020B0604020202020204"/>
              <a:buNone/>
            </a:pPr>
            <a:r>
              <a:rPr lang="en-US" sz="2400" dirty="0">
                <a:latin typeface="#9Slide03 SFU Futura_05" panose="00000800000000000000" pitchFamily="2" charset="0"/>
                <a:cs typeface="Dubai Medium" panose="020B0603030403030204" pitchFamily="34" charset="-78"/>
              </a:rPr>
              <a:t>Theo </a:t>
            </a:r>
            <a:r>
              <a:rPr lang="en-US" sz="2400" dirty="0" err="1">
                <a:latin typeface="#9Slide03 SFU Futura_05" panose="00000800000000000000" pitchFamily="2" charset="0"/>
                <a:cs typeface="Dubai Medium" panose="020B0603030403030204" pitchFamily="34" charset="-78"/>
              </a:rPr>
              <a:t>dõi</a:t>
            </a:r>
            <a:r>
              <a:rPr lang="en-US" sz="2400" dirty="0">
                <a:latin typeface="#9Slide03 SFU Futura_05" panose="00000800000000000000" pitchFamily="2" charset="0"/>
                <a:cs typeface="Dubai Medium" panose="020B0603030403030204" pitchFamily="34" charset="-78"/>
              </a:rPr>
              <a:t> </a:t>
            </a:r>
            <a:r>
              <a:rPr lang="en-US" sz="2400" dirty="0" err="1">
                <a:latin typeface="#9Slide03 SFU Futura_05" panose="00000800000000000000" pitchFamily="2" charset="0"/>
                <a:cs typeface="Dubai Medium" panose="020B0603030403030204" pitchFamily="34" charset="-78"/>
              </a:rPr>
              <a:t>hình</a:t>
            </a:r>
            <a:r>
              <a:rPr lang="en-US" sz="2400" dirty="0">
                <a:latin typeface="#9Slide03 SFU Futura_05" panose="00000800000000000000" pitchFamily="2" charset="0"/>
                <a:cs typeface="Dubai Medium" panose="020B0603030403030204" pitchFamily="34" charset="-78"/>
              </a:rPr>
              <a:t> </a:t>
            </a:r>
            <a:r>
              <a:rPr lang="en-US" sz="2400" dirty="0" err="1">
                <a:latin typeface="#9Slide03 SFU Futura_05" panose="00000800000000000000" pitchFamily="2" charset="0"/>
                <a:cs typeface="Dubai Medium" panose="020B0603030403030204" pitchFamily="34" charset="-78"/>
              </a:rPr>
              <a:t>ảnh</a:t>
            </a:r>
            <a:r>
              <a:rPr lang="en-US" sz="2400" dirty="0">
                <a:latin typeface="#9Slide03 SFU Futura_05" panose="00000800000000000000" pitchFamily="2" charset="0"/>
                <a:cs typeface="Dubai Medium" panose="020B0603030403030204" pitchFamily="34" charset="-78"/>
              </a:rPr>
              <a:t> </a:t>
            </a:r>
            <a:r>
              <a:rPr lang="en-US" sz="2400" dirty="0" err="1">
                <a:latin typeface="#9Slide03 SFU Futura_05" panose="00000800000000000000" pitchFamily="2" charset="0"/>
                <a:cs typeface="Dubai Medium" panose="020B0603030403030204" pitchFamily="34" charset="-78"/>
              </a:rPr>
              <a:t>sau</a:t>
            </a:r>
            <a:r>
              <a:rPr lang="en-US" sz="2400" dirty="0">
                <a:latin typeface="#9Slide03 SFU Futura_05" panose="00000800000000000000" pitchFamily="2" charset="0"/>
                <a:cs typeface="Dubai Medium" panose="020B0603030403030204" pitchFamily="34" charset="-78"/>
              </a:rPr>
              <a:t> </a:t>
            </a:r>
            <a:r>
              <a:rPr lang="en-US" sz="2400" dirty="0" err="1">
                <a:latin typeface="#9Slide03 SFU Futura_05" panose="00000800000000000000" pitchFamily="2" charset="0"/>
                <a:cs typeface="Dubai Medium" panose="020B0603030403030204" pitchFamily="34" charset="-78"/>
              </a:rPr>
              <a:t>và</a:t>
            </a:r>
            <a:r>
              <a:rPr lang="en-US" sz="2400" dirty="0">
                <a:latin typeface="#9Slide03 SFU Futura_05" panose="00000800000000000000" pitchFamily="2" charset="0"/>
                <a:cs typeface="Dubai Medium" panose="020B0603030403030204" pitchFamily="34" charset="-78"/>
              </a:rPr>
              <a:t> </a:t>
            </a:r>
            <a:r>
              <a:rPr lang="en-US" sz="2400" dirty="0" err="1">
                <a:latin typeface="#9Slide03 SFU Futura_05" panose="00000800000000000000" pitchFamily="2" charset="0"/>
                <a:cs typeface="Dubai Medium" panose="020B0603030403030204" pitchFamily="34" charset="-78"/>
              </a:rPr>
              <a:t>trả</a:t>
            </a:r>
            <a:r>
              <a:rPr lang="en-US" sz="2400" dirty="0">
                <a:latin typeface="#9Slide03 SFU Futura_05" panose="00000800000000000000" pitchFamily="2" charset="0"/>
                <a:cs typeface="Dubai Medium" panose="020B0603030403030204" pitchFamily="34" charset="-78"/>
              </a:rPr>
              <a:t> </a:t>
            </a:r>
            <a:r>
              <a:rPr lang="en-US" sz="2400" dirty="0" err="1">
                <a:latin typeface="#9Slide03 SFU Futura_05" panose="00000800000000000000" pitchFamily="2" charset="0"/>
                <a:cs typeface="Dubai Medium" panose="020B0603030403030204" pitchFamily="34" charset="-78"/>
              </a:rPr>
              <a:t>lời</a:t>
            </a:r>
            <a:r>
              <a:rPr lang="en-US" sz="2400" dirty="0">
                <a:latin typeface="#9Slide03 SFU Futura_05" panose="00000800000000000000" pitchFamily="2" charset="0"/>
                <a:cs typeface="Dubai Medium" panose="020B0603030403030204" pitchFamily="34" charset="-78"/>
              </a:rPr>
              <a:t> </a:t>
            </a:r>
            <a:r>
              <a:rPr lang="en-US" sz="2400" dirty="0" err="1">
                <a:latin typeface="#9Slide03 SFU Futura_05" panose="00000800000000000000" pitchFamily="2" charset="0"/>
                <a:cs typeface="Dubai Medium" panose="020B0603030403030204" pitchFamily="34" charset="-78"/>
              </a:rPr>
              <a:t>câu</a:t>
            </a:r>
            <a:r>
              <a:rPr lang="en-US" sz="2400" dirty="0">
                <a:latin typeface="#9Slide03 SFU Futura_05" panose="00000800000000000000" pitchFamily="2" charset="0"/>
                <a:cs typeface="Dubai Medium" panose="020B0603030403030204" pitchFamily="34" charset="-78"/>
              </a:rPr>
              <a:t> </a:t>
            </a:r>
            <a:r>
              <a:rPr lang="en-US" sz="2400" dirty="0" err="1">
                <a:latin typeface="#9Slide03 SFU Futura_05" panose="00000800000000000000" pitchFamily="2" charset="0"/>
                <a:cs typeface="Dubai Medium" panose="020B0603030403030204" pitchFamily="34" charset="-78"/>
              </a:rPr>
              <a:t>hỏi</a:t>
            </a:r>
            <a:endParaRPr lang="en-US" sz="1400" dirty="0">
              <a:solidFill>
                <a:schemeClr val="accent2"/>
              </a:solidFill>
              <a:latin typeface="#9Slide03 SFU Futura_05" panose="00000800000000000000" pitchFamily="2" charset="0"/>
              <a:cs typeface="Dubai Medium" panose="020B0603030403030204" pitchFamily="34" charset="-78"/>
            </a:endParaRPr>
          </a:p>
        </p:txBody>
      </p:sp>
      <p:sp>
        <p:nvSpPr>
          <p:cNvPr id="12" name="TextBox 11"/>
          <p:cNvSpPr txBox="1"/>
          <p:nvPr/>
        </p:nvSpPr>
        <p:spPr>
          <a:xfrm>
            <a:off x="5083896" y="1153156"/>
            <a:ext cx="3994363" cy="2837187"/>
          </a:xfrm>
          <a:prstGeom prst="rect">
            <a:avLst/>
          </a:prstGeom>
          <a:noFill/>
        </p:spPr>
        <p:txBody>
          <a:bodyPr wrap="square">
            <a:spAutoFit/>
          </a:bodyPr>
          <a:lstStyle/>
          <a:p>
            <a:pPr algn="just">
              <a:lnSpc>
                <a:spcPct val="150000"/>
              </a:lnSpc>
              <a:spcAft>
                <a:spcPts val="800"/>
              </a:spcAft>
            </a:pPr>
            <a:r>
              <a:rPr lang="en-US" sz="1600" i="1" dirty="0">
                <a:effectLst/>
                <a:latin typeface="Calibri" panose="020F0502020204030204" pitchFamily="34" charset="0"/>
                <a:ea typeface="Cambria" panose="02040503050406030204" pitchFamily="18" charset="0"/>
                <a:cs typeface="Calibri" panose="020F0502020204030204" pitchFamily="34" charset="0"/>
              </a:rPr>
              <a:t>1. </a:t>
            </a:r>
            <a:r>
              <a:rPr lang="en-US" sz="1600" i="1" dirty="0" err="1">
                <a:effectLst/>
                <a:latin typeface="Calibri" panose="020F0502020204030204" pitchFamily="34" charset="0"/>
                <a:ea typeface="Cambria" panose="02040503050406030204" pitchFamily="18" charset="0"/>
                <a:cs typeface="Calibri" panose="020F0502020204030204" pitchFamily="34" charset="0"/>
              </a:rPr>
              <a:t>Hình</a:t>
            </a:r>
            <a:r>
              <a:rPr lang="en-US" sz="1600" i="1" dirty="0">
                <a:effectLst/>
                <a:latin typeface="Calibri" panose="020F0502020204030204" pitchFamily="34" charset="0"/>
                <a:ea typeface="Cambria" panose="02040503050406030204" pitchFamily="18" charset="0"/>
                <a:cs typeface="Calibri" panose="020F0502020204030204" pitchFamily="34" charset="0"/>
              </a:rPr>
              <a:t> </a:t>
            </a:r>
            <a:r>
              <a:rPr lang="en-US" sz="1600" i="1" dirty="0" err="1">
                <a:effectLst/>
                <a:latin typeface="Calibri" panose="020F0502020204030204" pitchFamily="34" charset="0"/>
                <a:ea typeface="Cambria" panose="02040503050406030204" pitchFamily="18" charset="0"/>
                <a:cs typeface="Calibri" panose="020F0502020204030204" pitchFamily="34" charset="0"/>
              </a:rPr>
              <a:t>ảnh</a:t>
            </a:r>
            <a:r>
              <a:rPr lang="en-US" sz="1600" i="1" dirty="0">
                <a:effectLst/>
                <a:latin typeface="Calibri" panose="020F0502020204030204" pitchFamily="34" charset="0"/>
                <a:ea typeface="Cambria" panose="02040503050406030204" pitchFamily="18" charset="0"/>
                <a:cs typeface="Calibri" panose="020F0502020204030204" pitchFamily="34" charset="0"/>
              </a:rPr>
              <a:t> </a:t>
            </a:r>
            <a:r>
              <a:rPr lang="en-US" sz="1600" i="1" dirty="0" err="1">
                <a:effectLst/>
                <a:latin typeface="Calibri" panose="020F0502020204030204" pitchFamily="34" charset="0"/>
                <a:ea typeface="Cambria" panose="02040503050406030204" pitchFamily="18" charset="0"/>
                <a:cs typeface="Calibri" panose="020F0502020204030204" pitchFamily="34" charset="0"/>
              </a:rPr>
              <a:t>đề</a:t>
            </a:r>
            <a:r>
              <a:rPr lang="en-US" sz="1600" i="1" dirty="0">
                <a:effectLst/>
                <a:latin typeface="Calibri" panose="020F0502020204030204" pitchFamily="34" charset="0"/>
                <a:ea typeface="Cambria" panose="02040503050406030204" pitchFamily="18" charset="0"/>
                <a:cs typeface="Calibri" panose="020F0502020204030204" pitchFamily="34" charset="0"/>
              </a:rPr>
              <a:t> </a:t>
            </a:r>
            <a:r>
              <a:rPr lang="en-US" sz="1600" i="1" dirty="0" err="1">
                <a:effectLst/>
                <a:latin typeface="Calibri" panose="020F0502020204030204" pitchFamily="34" charset="0"/>
                <a:ea typeface="Cambria" panose="02040503050406030204" pitchFamily="18" charset="0"/>
                <a:cs typeface="Calibri" panose="020F0502020204030204" pitchFamily="34" charset="0"/>
              </a:rPr>
              <a:t>cập</a:t>
            </a:r>
            <a:r>
              <a:rPr lang="en-US" sz="1600" i="1" dirty="0">
                <a:effectLst/>
                <a:latin typeface="Calibri" panose="020F0502020204030204" pitchFamily="34" charset="0"/>
                <a:ea typeface="Cambria" panose="02040503050406030204" pitchFamily="18" charset="0"/>
                <a:cs typeface="Calibri" panose="020F0502020204030204" pitchFamily="34" charset="0"/>
              </a:rPr>
              <a:t> </a:t>
            </a:r>
            <a:r>
              <a:rPr lang="en-US" sz="1600" i="1" dirty="0" err="1">
                <a:effectLst/>
                <a:latin typeface="Calibri" panose="020F0502020204030204" pitchFamily="34" charset="0"/>
                <a:ea typeface="Cambria" panose="02040503050406030204" pitchFamily="18" charset="0"/>
                <a:cs typeface="Calibri" panose="020F0502020204030204" pitchFamily="34" charset="0"/>
              </a:rPr>
              <a:t>đến</a:t>
            </a:r>
            <a:r>
              <a:rPr lang="en-US" sz="1600" i="1" dirty="0">
                <a:effectLst/>
                <a:latin typeface="Calibri" panose="020F0502020204030204" pitchFamily="34" charset="0"/>
                <a:ea typeface="Cambria" panose="02040503050406030204" pitchFamily="18" charset="0"/>
                <a:cs typeface="Calibri" panose="020F0502020204030204" pitchFamily="34" charset="0"/>
              </a:rPr>
              <a:t> </a:t>
            </a:r>
            <a:r>
              <a:rPr lang="en-US" sz="1600" i="1" dirty="0" err="1">
                <a:effectLst/>
                <a:latin typeface="Calibri" panose="020F0502020204030204" pitchFamily="34" charset="0"/>
                <a:ea typeface="Cambria" panose="02040503050406030204" pitchFamily="18" charset="0"/>
                <a:cs typeface="Calibri" panose="020F0502020204030204" pitchFamily="34" charset="0"/>
              </a:rPr>
              <a:t>cuộc</a:t>
            </a:r>
            <a:r>
              <a:rPr lang="en-US" sz="1600" i="1" dirty="0">
                <a:effectLst/>
                <a:latin typeface="Calibri" panose="020F0502020204030204" pitchFamily="34" charset="0"/>
                <a:ea typeface="Cambria" panose="02040503050406030204" pitchFamily="18" charset="0"/>
                <a:cs typeface="Calibri" panose="020F0502020204030204" pitchFamily="34" charset="0"/>
              </a:rPr>
              <a:t> </a:t>
            </a:r>
            <a:r>
              <a:rPr lang="en-US" sz="1600" i="1" dirty="0" err="1">
                <a:effectLst/>
                <a:latin typeface="Calibri" panose="020F0502020204030204" pitchFamily="34" charset="0"/>
                <a:ea typeface="Cambria" panose="02040503050406030204" pitchFamily="18" charset="0"/>
                <a:cs typeface="Calibri" panose="020F0502020204030204" pitchFamily="34" charset="0"/>
              </a:rPr>
              <a:t>chiến</a:t>
            </a:r>
            <a:r>
              <a:rPr lang="en-US" sz="1600" i="1" dirty="0">
                <a:effectLst/>
                <a:latin typeface="Calibri" panose="020F0502020204030204" pitchFamily="34" charset="0"/>
                <a:ea typeface="Cambria" panose="02040503050406030204" pitchFamily="18" charset="0"/>
                <a:cs typeface="Calibri" panose="020F0502020204030204" pitchFamily="34" charset="0"/>
              </a:rPr>
              <a:t> </a:t>
            </a:r>
            <a:r>
              <a:rPr lang="en-US" sz="1600" i="1" dirty="0" err="1">
                <a:effectLst/>
                <a:latin typeface="Calibri" panose="020F0502020204030204" pitchFamily="34" charset="0"/>
                <a:ea typeface="Cambria" panose="02040503050406030204" pitchFamily="18" charset="0"/>
                <a:cs typeface="Calibri" panose="020F0502020204030204" pitchFamily="34" charset="0"/>
              </a:rPr>
              <a:t>nào</a:t>
            </a:r>
            <a:r>
              <a:rPr lang="en-US" sz="1600" i="1" dirty="0">
                <a:effectLst/>
                <a:latin typeface="Calibri" panose="020F0502020204030204" pitchFamily="34" charset="0"/>
                <a:ea typeface="Cambria" panose="02040503050406030204" pitchFamily="18" charset="0"/>
                <a:cs typeface="Calibri" panose="020F0502020204030204" pitchFamily="34" charset="0"/>
              </a:rPr>
              <a:t>? </a:t>
            </a:r>
            <a:r>
              <a:rPr lang="en-US" sz="1600" i="1" dirty="0" err="1">
                <a:effectLst/>
                <a:latin typeface="Calibri" panose="020F0502020204030204" pitchFamily="34" charset="0"/>
                <a:ea typeface="Cambria" panose="02040503050406030204" pitchFamily="18" charset="0"/>
                <a:cs typeface="Calibri" panose="020F0502020204030204" pitchFamily="34" charset="0"/>
              </a:rPr>
              <a:t>Em</a:t>
            </a:r>
            <a:r>
              <a:rPr lang="en-US" sz="1600" i="1" dirty="0">
                <a:effectLst/>
                <a:latin typeface="Calibri" panose="020F0502020204030204" pitchFamily="34" charset="0"/>
                <a:ea typeface="Cambria" panose="02040503050406030204" pitchFamily="18" charset="0"/>
                <a:cs typeface="Calibri" panose="020F0502020204030204" pitchFamily="34" charset="0"/>
              </a:rPr>
              <a:t> </a:t>
            </a:r>
            <a:r>
              <a:rPr lang="en-US" sz="1600" i="1" dirty="0" err="1">
                <a:effectLst/>
                <a:latin typeface="Calibri" panose="020F0502020204030204" pitchFamily="34" charset="0"/>
                <a:ea typeface="Cambria" panose="02040503050406030204" pitchFamily="18" charset="0"/>
                <a:cs typeface="Calibri" panose="020F0502020204030204" pitchFamily="34" charset="0"/>
              </a:rPr>
              <a:t>đã</a:t>
            </a:r>
            <a:r>
              <a:rPr lang="en-US" sz="1600" i="1" dirty="0">
                <a:effectLst/>
                <a:latin typeface="Calibri" panose="020F0502020204030204" pitchFamily="34" charset="0"/>
                <a:ea typeface="Cambria" panose="02040503050406030204" pitchFamily="18" charset="0"/>
                <a:cs typeface="Calibri" panose="020F0502020204030204" pitchFamily="34" charset="0"/>
              </a:rPr>
              <a:t> </a:t>
            </a:r>
            <a:r>
              <a:rPr lang="en-US" sz="1600" i="1" dirty="0" err="1">
                <a:effectLst/>
                <a:latin typeface="Calibri" panose="020F0502020204030204" pitchFamily="34" charset="0"/>
                <a:ea typeface="Cambria" panose="02040503050406030204" pitchFamily="18" charset="0"/>
                <a:cs typeface="Calibri" panose="020F0502020204030204" pitchFamily="34" charset="0"/>
              </a:rPr>
              <a:t>biết</a:t>
            </a:r>
            <a:r>
              <a:rPr lang="en-US" sz="1600" i="1" dirty="0">
                <a:effectLst/>
                <a:latin typeface="Calibri" panose="020F0502020204030204" pitchFamily="34" charset="0"/>
                <a:ea typeface="Cambria" panose="02040503050406030204" pitchFamily="18" charset="0"/>
                <a:cs typeface="Calibri" panose="020F0502020204030204" pitchFamily="34" charset="0"/>
              </a:rPr>
              <a:t> </a:t>
            </a:r>
            <a:r>
              <a:rPr lang="en-US" sz="1600" i="1" dirty="0" err="1">
                <a:effectLst/>
                <a:latin typeface="Calibri" panose="020F0502020204030204" pitchFamily="34" charset="0"/>
                <a:ea typeface="Cambria" panose="02040503050406030204" pitchFamily="18" charset="0"/>
                <a:cs typeface="Calibri" panose="020F0502020204030204" pitchFamily="34" charset="0"/>
              </a:rPr>
              <a:t>những</a:t>
            </a:r>
            <a:r>
              <a:rPr lang="en-US" sz="1600" i="1" dirty="0">
                <a:effectLst/>
                <a:latin typeface="Calibri" panose="020F0502020204030204" pitchFamily="34" charset="0"/>
                <a:ea typeface="Cambria" panose="02040503050406030204" pitchFamily="18" charset="0"/>
                <a:cs typeface="Calibri" panose="020F0502020204030204" pitchFamily="34" charset="0"/>
              </a:rPr>
              <a:t> </a:t>
            </a:r>
            <a:r>
              <a:rPr lang="en-US" sz="1600" i="1" dirty="0" err="1">
                <a:effectLst/>
                <a:latin typeface="Calibri" panose="020F0502020204030204" pitchFamily="34" charset="0"/>
                <a:ea typeface="Cambria" panose="02040503050406030204" pitchFamily="18" charset="0"/>
                <a:cs typeface="Calibri" panose="020F0502020204030204" pitchFamily="34" charset="0"/>
              </a:rPr>
              <a:t>thông</a:t>
            </a:r>
            <a:r>
              <a:rPr lang="en-US" sz="1600" i="1" dirty="0">
                <a:effectLst/>
                <a:latin typeface="Calibri" panose="020F0502020204030204" pitchFamily="34" charset="0"/>
                <a:ea typeface="Cambria" panose="02040503050406030204" pitchFamily="18" charset="0"/>
                <a:cs typeface="Calibri" panose="020F0502020204030204" pitchFamily="34" charset="0"/>
              </a:rPr>
              <a:t> tin </a:t>
            </a:r>
            <a:r>
              <a:rPr lang="en-US" sz="1600" i="1" dirty="0" err="1">
                <a:effectLst/>
                <a:latin typeface="Calibri" panose="020F0502020204030204" pitchFamily="34" charset="0"/>
                <a:ea typeface="Cambria" panose="02040503050406030204" pitchFamily="18" charset="0"/>
                <a:cs typeface="Calibri" panose="020F0502020204030204" pitchFamily="34" charset="0"/>
              </a:rPr>
              <a:t>gì</a:t>
            </a:r>
            <a:r>
              <a:rPr lang="en-US" sz="1600" i="1" dirty="0">
                <a:effectLst/>
                <a:latin typeface="Calibri" panose="020F0502020204030204" pitchFamily="34" charset="0"/>
                <a:ea typeface="Cambria" panose="02040503050406030204" pitchFamily="18" charset="0"/>
                <a:cs typeface="Calibri" panose="020F0502020204030204" pitchFamily="34" charset="0"/>
              </a:rPr>
              <a:t> </a:t>
            </a:r>
            <a:r>
              <a:rPr lang="en-US" sz="1600" i="1" dirty="0" err="1">
                <a:effectLst/>
                <a:latin typeface="Calibri" panose="020F0502020204030204" pitchFamily="34" charset="0"/>
                <a:ea typeface="Cambria" panose="02040503050406030204" pitchFamily="18" charset="0"/>
                <a:cs typeface="Calibri" panose="020F0502020204030204" pitchFamily="34" charset="0"/>
              </a:rPr>
              <a:t>về</a:t>
            </a:r>
            <a:r>
              <a:rPr lang="en-US" sz="1600" i="1" dirty="0">
                <a:effectLst/>
                <a:latin typeface="Calibri" panose="020F0502020204030204" pitchFamily="34" charset="0"/>
                <a:ea typeface="Cambria" panose="02040503050406030204" pitchFamily="18" charset="0"/>
                <a:cs typeface="Calibri" panose="020F0502020204030204" pitchFamily="34" charset="0"/>
              </a:rPr>
              <a:t> </a:t>
            </a:r>
            <a:r>
              <a:rPr lang="en-US" sz="1600" i="1" dirty="0" err="1">
                <a:effectLst/>
                <a:latin typeface="Calibri" panose="020F0502020204030204" pitchFamily="34" charset="0"/>
                <a:ea typeface="Cambria" panose="02040503050406030204" pitchFamily="18" charset="0"/>
                <a:cs typeface="Calibri" panose="020F0502020204030204" pitchFamily="34" charset="0"/>
              </a:rPr>
              <a:t>cuộc</a:t>
            </a:r>
            <a:r>
              <a:rPr lang="en-US" sz="1600" i="1" dirty="0">
                <a:effectLst/>
                <a:latin typeface="Calibri" panose="020F0502020204030204" pitchFamily="34" charset="0"/>
                <a:ea typeface="Cambria" panose="02040503050406030204" pitchFamily="18" charset="0"/>
                <a:cs typeface="Calibri" panose="020F0502020204030204" pitchFamily="34" charset="0"/>
              </a:rPr>
              <a:t> </a:t>
            </a:r>
            <a:r>
              <a:rPr lang="en-US" sz="1600" i="1" dirty="0" err="1">
                <a:effectLst/>
                <a:latin typeface="Calibri" panose="020F0502020204030204" pitchFamily="34" charset="0"/>
                <a:ea typeface="Cambria" panose="02040503050406030204" pitchFamily="18" charset="0"/>
                <a:cs typeface="Calibri" panose="020F0502020204030204" pitchFamily="34" charset="0"/>
              </a:rPr>
              <a:t>chiến</a:t>
            </a:r>
            <a:r>
              <a:rPr lang="en-US" sz="1600" i="1" dirty="0">
                <a:effectLst/>
                <a:latin typeface="Calibri" panose="020F0502020204030204" pitchFamily="34" charset="0"/>
                <a:ea typeface="Cambria" panose="02040503050406030204" pitchFamily="18" charset="0"/>
                <a:cs typeface="Calibri" panose="020F0502020204030204" pitchFamily="34" charset="0"/>
              </a:rPr>
              <a:t> </a:t>
            </a:r>
            <a:r>
              <a:rPr lang="en-US" sz="1600" i="1" dirty="0" err="1">
                <a:effectLst/>
                <a:latin typeface="Calibri" panose="020F0502020204030204" pitchFamily="34" charset="0"/>
                <a:ea typeface="Cambria" panose="02040503050406030204" pitchFamily="18" charset="0"/>
                <a:cs typeface="Calibri" panose="020F0502020204030204" pitchFamily="34" charset="0"/>
              </a:rPr>
              <a:t>đó</a:t>
            </a:r>
            <a:r>
              <a:rPr lang="en-US" sz="1600" i="1" dirty="0">
                <a:effectLst/>
                <a:latin typeface="Calibri" panose="020F0502020204030204" pitchFamily="34" charset="0"/>
                <a:ea typeface="Cambria" panose="02040503050406030204" pitchFamily="18" charset="0"/>
                <a:cs typeface="Calibri" panose="020F0502020204030204" pitchFamily="34" charset="0"/>
              </a:rPr>
              <a:t>?</a:t>
            </a:r>
            <a:endParaRPr lang="en-US" dirty="0">
              <a:effectLst/>
              <a:latin typeface="Calibri" panose="020F0502020204030204" pitchFamily="34" charset="0"/>
              <a:ea typeface="Cambria" panose="02040503050406030204" pitchFamily="18" charset="0"/>
              <a:cs typeface="Calibri" panose="020F0502020204030204" pitchFamily="34" charset="0"/>
            </a:endParaRPr>
          </a:p>
          <a:p>
            <a:pPr algn="just">
              <a:lnSpc>
                <a:spcPct val="150000"/>
              </a:lnSpc>
              <a:spcAft>
                <a:spcPts val="800"/>
              </a:spcAft>
            </a:pPr>
            <a:r>
              <a:rPr lang="en-US" sz="1600" i="1" dirty="0">
                <a:effectLst/>
                <a:latin typeface="Calibri" panose="020F0502020204030204" pitchFamily="34" charset="0"/>
                <a:ea typeface="Cambria" panose="02040503050406030204" pitchFamily="18" charset="0"/>
                <a:cs typeface="Calibri" panose="020F0502020204030204" pitchFamily="34" charset="0"/>
              </a:rPr>
              <a:t>2. Sau </a:t>
            </a:r>
            <a:r>
              <a:rPr lang="en-US" sz="1600" i="1" dirty="0" err="1">
                <a:effectLst/>
                <a:latin typeface="Calibri" panose="020F0502020204030204" pitchFamily="34" charset="0"/>
                <a:ea typeface="Cambria" panose="02040503050406030204" pitchFamily="18" charset="0"/>
                <a:cs typeface="Calibri" panose="020F0502020204030204" pitchFamily="34" charset="0"/>
              </a:rPr>
              <a:t>khi</a:t>
            </a:r>
            <a:r>
              <a:rPr lang="en-US" sz="1600" i="1" dirty="0">
                <a:effectLst/>
                <a:latin typeface="Calibri" panose="020F0502020204030204" pitchFamily="34" charset="0"/>
                <a:ea typeface="Cambria" panose="02040503050406030204" pitchFamily="18" charset="0"/>
                <a:cs typeface="Calibri" panose="020F0502020204030204" pitchFamily="34" charset="0"/>
              </a:rPr>
              <a:t> </a:t>
            </a:r>
            <a:r>
              <a:rPr lang="en-US" sz="1600" i="1" dirty="0" err="1">
                <a:effectLst/>
                <a:latin typeface="Calibri" panose="020F0502020204030204" pitchFamily="34" charset="0"/>
                <a:ea typeface="Cambria" panose="02040503050406030204" pitchFamily="18" charset="0"/>
                <a:cs typeface="Calibri" panose="020F0502020204030204" pitchFamily="34" charset="0"/>
              </a:rPr>
              <a:t>xem</a:t>
            </a:r>
            <a:r>
              <a:rPr lang="en-US" sz="1600" i="1" dirty="0">
                <a:effectLst/>
                <a:latin typeface="Calibri" panose="020F0502020204030204" pitchFamily="34" charset="0"/>
                <a:ea typeface="Cambria" panose="02040503050406030204" pitchFamily="18" charset="0"/>
                <a:cs typeface="Calibri" panose="020F0502020204030204" pitchFamily="34" charset="0"/>
              </a:rPr>
              <a:t> </a:t>
            </a:r>
            <a:r>
              <a:rPr lang="en-US" sz="1600" i="1" dirty="0" err="1">
                <a:effectLst/>
                <a:latin typeface="Calibri" panose="020F0502020204030204" pitchFamily="34" charset="0"/>
                <a:ea typeface="Cambria" panose="02040503050406030204" pitchFamily="18" charset="0"/>
                <a:cs typeface="Calibri" panose="020F0502020204030204" pitchFamily="34" charset="0"/>
              </a:rPr>
              <a:t>một</a:t>
            </a:r>
            <a:r>
              <a:rPr lang="en-US" sz="1600" i="1" dirty="0">
                <a:effectLst/>
                <a:latin typeface="Calibri" panose="020F0502020204030204" pitchFamily="34" charset="0"/>
                <a:ea typeface="Cambria" panose="02040503050406030204" pitchFamily="18" charset="0"/>
                <a:cs typeface="Calibri" panose="020F0502020204030204" pitchFamily="34" charset="0"/>
              </a:rPr>
              <a:t> </a:t>
            </a:r>
            <a:r>
              <a:rPr lang="en-US" sz="1600" i="1" dirty="0" err="1">
                <a:effectLst/>
                <a:latin typeface="Calibri" panose="020F0502020204030204" pitchFamily="34" charset="0"/>
                <a:ea typeface="Cambria" panose="02040503050406030204" pitchFamily="18" charset="0"/>
                <a:cs typeface="Calibri" panose="020F0502020204030204" pitchFamily="34" charset="0"/>
              </a:rPr>
              <a:t>số</a:t>
            </a:r>
            <a:r>
              <a:rPr lang="en-US" sz="1600" i="1" dirty="0">
                <a:effectLst/>
                <a:latin typeface="Calibri" panose="020F0502020204030204" pitchFamily="34" charset="0"/>
                <a:ea typeface="Cambria" panose="02040503050406030204" pitchFamily="18" charset="0"/>
                <a:cs typeface="Calibri" panose="020F0502020204030204" pitchFamily="34" charset="0"/>
              </a:rPr>
              <a:t> </a:t>
            </a:r>
            <a:r>
              <a:rPr lang="en-US" sz="1600" i="1" dirty="0" err="1">
                <a:effectLst/>
                <a:latin typeface="Calibri" panose="020F0502020204030204" pitchFamily="34" charset="0"/>
                <a:ea typeface="Cambria" panose="02040503050406030204" pitchFamily="18" charset="0"/>
                <a:cs typeface="Calibri" panose="020F0502020204030204" pitchFamily="34" charset="0"/>
              </a:rPr>
              <a:t>hình</a:t>
            </a:r>
            <a:r>
              <a:rPr lang="en-US" sz="1600" i="1" dirty="0">
                <a:effectLst/>
                <a:latin typeface="Calibri" panose="020F0502020204030204" pitchFamily="34" charset="0"/>
                <a:ea typeface="Cambria" panose="02040503050406030204" pitchFamily="18" charset="0"/>
                <a:cs typeface="Calibri" panose="020F0502020204030204" pitchFamily="34" charset="0"/>
              </a:rPr>
              <a:t> </a:t>
            </a:r>
            <a:r>
              <a:rPr lang="en-US" sz="1600" i="1" dirty="0" err="1">
                <a:effectLst/>
                <a:latin typeface="Calibri" panose="020F0502020204030204" pitchFamily="34" charset="0"/>
                <a:ea typeface="Cambria" panose="02040503050406030204" pitchFamily="18" charset="0"/>
                <a:cs typeface="Calibri" panose="020F0502020204030204" pitchFamily="34" charset="0"/>
              </a:rPr>
              <a:t>ảnh</a:t>
            </a:r>
            <a:r>
              <a:rPr lang="en-US" sz="1600" i="1" dirty="0">
                <a:effectLst/>
                <a:latin typeface="Calibri" panose="020F0502020204030204" pitchFamily="34" charset="0"/>
                <a:ea typeface="Cambria" panose="02040503050406030204" pitchFamily="18" charset="0"/>
                <a:cs typeface="Calibri" panose="020F0502020204030204" pitchFamily="34" charset="0"/>
              </a:rPr>
              <a:t>, </a:t>
            </a:r>
            <a:r>
              <a:rPr lang="en-US" sz="1600" i="1" dirty="0" err="1">
                <a:effectLst/>
                <a:latin typeface="Calibri" panose="020F0502020204030204" pitchFamily="34" charset="0"/>
                <a:ea typeface="Cambria" panose="02040503050406030204" pitchFamily="18" charset="0"/>
                <a:cs typeface="Calibri" panose="020F0502020204030204" pitchFamily="34" charset="0"/>
              </a:rPr>
              <a:t>em</a:t>
            </a:r>
            <a:r>
              <a:rPr lang="en-US" sz="1600" i="1" dirty="0">
                <a:effectLst/>
                <a:latin typeface="Calibri" panose="020F0502020204030204" pitchFamily="34" charset="0"/>
                <a:ea typeface="Cambria" panose="02040503050406030204" pitchFamily="18" charset="0"/>
                <a:cs typeface="Calibri" panose="020F0502020204030204" pitchFamily="34" charset="0"/>
              </a:rPr>
              <a:t> </a:t>
            </a:r>
            <a:r>
              <a:rPr lang="en-US" sz="1600" i="1" dirty="0" err="1">
                <a:effectLst/>
                <a:latin typeface="Calibri" panose="020F0502020204030204" pitchFamily="34" charset="0"/>
                <a:ea typeface="Cambria" panose="02040503050406030204" pitchFamily="18" charset="0"/>
                <a:cs typeface="Calibri" panose="020F0502020204030204" pitchFamily="34" charset="0"/>
              </a:rPr>
              <a:t>ấn</a:t>
            </a:r>
            <a:r>
              <a:rPr lang="en-US" sz="1600" i="1" dirty="0">
                <a:effectLst/>
                <a:latin typeface="Calibri" panose="020F0502020204030204" pitchFamily="34" charset="0"/>
                <a:ea typeface="Cambria" panose="02040503050406030204" pitchFamily="18" charset="0"/>
                <a:cs typeface="Calibri" panose="020F0502020204030204" pitchFamily="34" charset="0"/>
              </a:rPr>
              <a:t> </a:t>
            </a:r>
            <a:r>
              <a:rPr lang="en-US" sz="1600" i="1" dirty="0" err="1">
                <a:effectLst/>
                <a:latin typeface="Calibri" panose="020F0502020204030204" pitchFamily="34" charset="0"/>
                <a:ea typeface="Cambria" panose="02040503050406030204" pitchFamily="18" charset="0"/>
                <a:cs typeface="Calibri" panose="020F0502020204030204" pitchFamily="34" charset="0"/>
              </a:rPr>
              <a:t>tượng</a:t>
            </a:r>
            <a:r>
              <a:rPr lang="en-US" sz="1600" i="1" dirty="0">
                <a:effectLst/>
                <a:latin typeface="Calibri" panose="020F0502020204030204" pitchFamily="34" charset="0"/>
                <a:ea typeface="Cambria" panose="02040503050406030204" pitchFamily="18" charset="0"/>
                <a:cs typeface="Calibri" panose="020F0502020204030204" pitchFamily="34" charset="0"/>
              </a:rPr>
              <a:t> </a:t>
            </a:r>
            <a:r>
              <a:rPr lang="en-US" sz="1600" i="1" dirty="0" err="1">
                <a:effectLst/>
                <a:latin typeface="Calibri" panose="020F0502020204030204" pitchFamily="34" charset="0"/>
                <a:ea typeface="Cambria" panose="02040503050406030204" pitchFamily="18" charset="0"/>
                <a:cs typeface="Calibri" panose="020F0502020204030204" pitchFamily="34" charset="0"/>
              </a:rPr>
              <a:t>nhất</a:t>
            </a:r>
            <a:r>
              <a:rPr lang="en-US" sz="1600" i="1" dirty="0">
                <a:effectLst/>
                <a:latin typeface="Calibri" panose="020F0502020204030204" pitchFamily="34" charset="0"/>
                <a:ea typeface="Cambria" panose="02040503050406030204" pitchFamily="18" charset="0"/>
                <a:cs typeface="Calibri" panose="020F0502020204030204" pitchFamily="34" charset="0"/>
              </a:rPr>
              <a:t> </a:t>
            </a:r>
            <a:r>
              <a:rPr lang="en-US" sz="1600" i="1" dirty="0" err="1">
                <a:effectLst/>
                <a:latin typeface="Calibri" panose="020F0502020204030204" pitchFamily="34" charset="0"/>
                <a:ea typeface="Cambria" panose="02040503050406030204" pitchFamily="18" charset="0"/>
                <a:cs typeface="Calibri" panose="020F0502020204030204" pitchFamily="34" charset="0"/>
              </a:rPr>
              <a:t>về</a:t>
            </a:r>
            <a:r>
              <a:rPr lang="en-US" sz="1600" i="1" dirty="0">
                <a:effectLst/>
                <a:latin typeface="Calibri" panose="020F0502020204030204" pitchFamily="34" charset="0"/>
                <a:ea typeface="Cambria" panose="02040503050406030204" pitchFamily="18" charset="0"/>
                <a:cs typeface="Calibri" panose="020F0502020204030204" pitchFamily="34" charset="0"/>
              </a:rPr>
              <a:t> </a:t>
            </a:r>
            <a:r>
              <a:rPr lang="en-US" sz="1600" i="1" dirty="0" err="1">
                <a:effectLst/>
                <a:latin typeface="Calibri" panose="020F0502020204030204" pitchFamily="34" charset="0"/>
                <a:ea typeface="Cambria" panose="02040503050406030204" pitchFamily="18" charset="0"/>
                <a:cs typeface="Calibri" panose="020F0502020204030204" pitchFamily="34" charset="0"/>
              </a:rPr>
              <a:t>điều</a:t>
            </a:r>
            <a:r>
              <a:rPr lang="en-US" sz="1600" i="1" dirty="0">
                <a:effectLst/>
                <a:latin typeface="Calibri" panose="020F0502020204030204" pitchFamily="34" charset="0"/>
                <a:ea typeface="Cambria" panose="02040503050406030204" pitchFamily="18" charset="0"/>
                <a:cs typeface="Calibri" panose="020F0502020204030204" pitchFamily="34" charset="0"/>
              </a:rPr>
              <a:t> </a:t>
            </a:r>
            <a:r>
              <a:rPr lang="en-US" sz="1600" i="1" dirty="0" err="1">
                <a:effectLst/>
                <a:latin typeface="Calibri" panose="020F0502020204030204" pitchFamily="34" charset="0"/>
                <a:ea typeface="Cambria" panose="02040503050406030204" pitchFamily="18" charset="0"/>
                <a:cs typeface="Calibri" panose="020F0502020204030204" pitchFamily="34" charset="0"/>
              </a:rPr>
              <a:t>gì</a:t>
            </a:r>
            <a:r>
              <a:rPr lang="en-US" sz="1600" i="1" dirty="0">
                <a:effectLst/>
                <a:latin typeface="Calibri" panose="020F0502020204030204" pitchFamily="34" charset="0"/>
                <a:ea typeface="Cambria" panose="02040503050406030204" pitchFamily="18" charset="0"/>
                <a:cs typeface="Calibri" panose="020F0502020204030204" pitchFamily="34" charset="0"/>
              </a:rPr>
              <a:t>? </a:t>
            </a:r>
            <a:r>
              <a:rPr lang="en-US" sz="1600" i="1" dirty="0" err="1">
                <a:effectLst/>
                <a:latin typeface="Calibri" panose="020F0502020204030204" pitchFamily="34" charset="0"/>
                <a:ea typeface="Cambria" panose="02040503050406030204" pitchFamily="18" charset="0"/>
                <a:cs typeface="Calibri" panose="020F0502020204030204" pitchFamily="34" charset="0"/>
              </a:rPr>
              <a:t>Hãy</a:t>
            </a:r>
            <a:r>
              <a:rPr lang="en-US" sz="1600" i="1" dirty="0">
                <a:effectLst/>
                <a:latin typeface="Calibri" panose="020F0502020204030204" pitchFamily="34" charset="0"/>
                <a:ea typeface="Cambria" panose="02040503050406030204" pitchFamily="18" charset="0"/>
                <a:cs typeface="Calibri" panose="020F0502020204030204" pitchFamily="34" charset="0"/>
              </a:rPr>
              <a:t> chia </a:t>
            </a:r>
            <a:r>
              <a:rPr lang="en-US" sz="1600" i="1" dirty="0" err="1">
                <a:effectLst/>
                <a:latin typeface="Calibri" panose="020F0502020204030204" pitchFamily="34" charset="0"/>
                <a:ea typeface="Cambria" panose="02040503050406030204" pitchFamily="18" charset="0"/>
                <a:cs typeface="Calibri" panose="020F0502020204030204" pitchFamily="34" charset="0"/>
              </a:rPr>
              <a:t>sẻ</a:t>
            </a:r>
            <a:r>
              <a:rPr lang="en-US" sz="1600" i="1" dirty="0">
                <a:effectLst/>
                <a:latin typeface="Calibri" panose="020F0502020204030204" pitchFamily="34" charset="0"/>
                <a:ea typeface="Cambria" panose="02040503050406030204" pitchFamily="18" charset="0"/>
                <a:cs typeface="Calibri" panose="020F0502020204030204" pitchFamily="34" charset="0"/>
              </a:rPr>
              <a:t> </a:t>
            </a:r>
            <a:r>
              <a:rPr lang="en-US" sz="1600" i="1" dirty="0" err="1">
                <a:effectLst/>
                <a:latin typeface="Calibri" panose="020F0502020204030204" pitchFamily="34" charset="0"/>
                <a:ea typeface="Cambria" panose="02040503050406030204" pitchFamily="18" charset="0"/>
                <a:cs typeface="Calibri" panose="020F0502020204030204" pitchFamily="34" charset="0"/>
              </a:rPr>
              <a:t>với</a:t>
            </a:r>
            <a:r>
              <a:rPr lang="en-US" sz="1600" i="1" dirty="0">
                <a:effectLst/>
                <a:latin typeface="Calibri" panose="020F0502020204030204" pitchFamily="34" charset="0"/>
                <a:ea typeface="Cambria" panose="02040503050406030204" pitchFamily="18" charset="0"/>
                <a:cs typeface="Calibri" panose="020F0502020204030204" pitchFamily="34" charset="0"/>
              </a:rPr>
              <a:t> </a:t>
            </a:r>
            <a:r>
              <a:rPr lang="en-US" sz="1600" i="1" dirty="0" err="1">
                <a:effectLst/>
                <a:latin typeface="Calibri" panose="020F0502020204030204" pitchFamily="34" charset="0"/>
                <a:ea typeface="Cambria" panose="02040503050406030204" pitchFamily="18" charset="0"/>
                <a:cs typeface="Calibri" panose="020F0502020204030204" pitchFamily="34" charset="0"/>
              </a:rPr>
              <a:t>cả</a:t>
            </a:r>
            <a:r>
              <a:rPr lang="en-US" sz="1600" i="1" dirty="0">
                <a:effectLst/>
                <a:latin typeface="Calibri" panose="020F0502020204030204" pitchFamily="34" charset="0"/>
                <a:ea typeface="Cambria" panose="02040503050406030204" pitchFamily="18" charset="0"/>
                <a:cs typeface="Calibri" panose="020F0502020204030204" pitchFamily="34" charset="0"/>
              </a:rPr>
              <a:t> </a:t>
            </a:r>
            <a:r>
              <a:rPr lang="en-US" sz="1600" i="1" dirty="0" err="1">
                <a:effectLst/>
                <a:latin typeface="Calibri" panose="020F0502020204030204" pitchFamily="34" charset="0"/>
                <a:ea typeface="Cambria" panose="02040503050406030204" pitchFamily="18" charset="0"/>
                <a:cs typeface="Calibri" panose="020F0502020204030204" pitchFamily="34" charset="0"/>
              </a:rPr>
              <a:t>lớp</a:t>
            </a:r>
            <a:r>
              <a:rPr lang="en-US" sz="1600" i="1" dirty="0">
                <a:effectLst/>
                <a:latin typeface="Calibri" panose="020F0502020204030204" pitchFamily="34" charset="0"/>
                <a:ea typeface="Cambria" panose="02040503050406030204" pitchFamily="18" charset="0"/>
                <a:cs typeface="Calibri" panose="020F0502020204030204" pitchFamily="34" charset="0"/>
              </a:rPr>
              <a:t>.</a:t>
            </a:r>
            <a:endParaRPr lang="en-US" dirty="0">
              <a:effectLst/>
              <a:latin typeface="Calibri" panose="020F0502020204030204" pitchFamily="34" charset="0"/>
              <a:ea typeface="Cambria" panose="02040503050406030204" pitchFamily="18" charset="0"/>
              <a:cs typeface="Calibri" panose="020F0502020204030204" pitchFamily="34" charset="0"/>
            </a:endParaRPr>
          </a:p>
          <a:p>
            <a:pPr algn="just">
              <a:lnSpc>
                <a:spcPct val="150000"/>
              </a:lnSpc>
              <a:spcAft>
                <a:spcPts val="800"/>
              </a:spcAft>
            </a:pPr>
            <a:r>
              <a:rPr lang="en-US" sz="1600" i="1" dirty="0">
                <a:effectLst/>
                <a:latin typeface="Calibri" panose="020F0502020204030204" pitchFamily="34" charset="0"/>
                <a:ea typeface="Cambria" panose="02040503050406030204" pitchFamily="18" charset="0"/>
                <a:cs typeface="Calibri" panose="020F0502020204030204" pitchFamily="34" charset="0"/>
              </a:rPr>
              <a:t>3. </a:t>
            </a:r>
            <a:r>
              <a:rPr lang="en-US" sz="1600" i="1" dirty="0" err="1">
                <a:effectLst/>
                <a:latin typeface="Calibri" panose="020F0502020204030204" pitchFamily="34" charset="0"/>
                <a:ea typeface="Cambria" panose="02040503050406030204" pitchFamily="18" charset="0"/>
                <a:cs typeface="Calibri" panose="020F0502020204030204" pitchFamily="34" charset="0"/>
              </a:rPr>
              <a:t>Giả</a:t>
            </a:r>
            <a:r>
              <a:rPr lang="en-US" sz="1600" i="1" dirty="0">
                <a:effectLst/>
                <a:latin typeface="Calibri" panose="020F0502020204030204" pitchFamily="34" charset="0"/>
                <a:ea typeface="Cambria" panose="02040503050406030204" pitchFamily="18" charset="0"/>
                <a:cs typeface="Calibri" panose="020F0502020204030204" pitchFamily="34" charset="0"/>
              </a:rPr>
              <a:t> </a:t>
            </a:r>
            <a:r>
              <a:rPr lang="en-US" sz="1600" i="1" dirty="0" err="1">
                <a:effectLst/>
                <a:latin typeface="Calibri" panose="020F0502020204030204" pitchFamily="34" charset="0"/>
                <a:ea typeface="Cambria" panose="02040503050406030204" pitchFamily="18" charset="0"/>
                <a:cs typeface="Calibri" panose="020F0502020204030204" pitchFamily="34" charset="0"/>
              </a:rPr>
              <a:t>sử</a:t>
            </a:r>
            <a:r>
              <a:rPr lang="en-US" sz="1600" i="1" dirty="0">
                <a:effectLst/>
                <a:latin typeface="Calibri" panose="020F0502020204030204" pitchFamily="34" charset="0"/>
                <a:ea typeface="Cambria" panose="02040503050406030204" pitchFamily="18" charset="0"/>
                <a:cs typeface="Calibri" panose="020F0502020204030204" pitchFamily="34" charset="0"/>
              </a:rPr>
              <a:t> </a:t>
            </a:r>
            <a:r>
              <a:rPr lang="en-US" sz="1600" i="1" dirty="0" err="1">
                <a:effectLst/>
                <a:latin typeface="Calibri" panose="020F0502020204030204" pitchFamily="34" charset="0"/>
                <a:ea typeface="Cambria" panose="02040503050406030204" pitchFamily="18" charset="0"/>
                <a:cs typeface="Calibri" panose="020F0502020204030204" pitchFamily="34" charset="0"/>
              </a:rPr>
              <a:t>phải</a:t>
            </a:r>
            <a:r>
              <a:rPr lang="en-US" sz="1600" i="1" dirty="0">
                <a:effectLst/>
                <a:latin typeface="Calibri" panose="020F0502020204030204" pitchFamily="34" charset="0"/>
                <a:ea typeface="Cambria" panose="02040503050406030204" pitchFamily="18" charset="0"/>
                <a:cs typeface="Calibri" panose="020F0502020204030204" pitchFamily="34" charset="0"/>
              </a:rPr>
              <a:t> </a:t>
            </a:r>
            <a:r>
              <a:rPr lang="en-US" sz="1600" i="1" dirty="0" err="1">
                <a:effectLst/>
                <a:latin typeface="Calibri" panose="020F0502020204030204" pitchFamily="34" charset="0"/>
                <a:ea typeface="Cambria" panose="02040503050406030204" pitchFamily="18" charset="0"/>
                <a:cs typeface="Calibri" panose="020F0502020204030204" pitchFamily="34" charset="0"/>
              </a:rPr>
              <a:t>lựa</a:t>
            </a:r>
            <a:r>
              <a:rPr lang="en-US" sz="1600" i="1" dirty="0">
                <a:effectLst/>
                <a:latin typeface="Calibri" panose="020F0502020204030204" pitchFamily="34" charset="0"/>
                <a:ea typeface="Cambria" panose="02040503050406030204" pitchFamily="18" charset="0"/>
                <a:cs typeface="Calibri" panose="020F0502020204030204" pitchFamily="34" charset="0"/>
              </a:rPr>
              <a:t> </a:t>
            </a:r>
            <a:r>
              <a:rPr lang="en-US" sz="1600" i="1" dirty="0" err="1">
                <a:effectLst/>
                <a:latin typeface="Calibri" panose="020F0502020204030204" pitchFamily="34" charset="0"/>
                <a:ea typeface="Cambria" panose="02040503050406030204" pitchFamily="18" charset="0"/>
                <a:cs typeface="Calibri" panose="020F0502020204030204" pitchFamily="34" charset="0"/>
              </a:rPr>
              <a:t>chọn</a:t>
            </a:r>
            <a:r>
              <a:rPr lang="en-US" sz="1600" i="1" dirty="0">
                <a:effectLst/>
                <a:latin typeface="Calibri" panose="020F0502020204030204" pitchFamily="34" charset="0"/>
                <a:ea typeface="Cambria" panose="02040503050406030204" pitchFamily="18" charset="0"/>
                <a:cs typeface="Calibri" panose="020F0502020204030204" pitchFamily="34" charset="0"/>
              </a:rPr>
              <a:t> </a:t>
            </a:r>
            <a:r>
              <a:rPr lang="en-US" sz="1600" i="1" dirty="0" err="1">
                <a:effectLst/>
                <a:latin typeface="Calibri" panose="020F0502020204030204" pitchFamily="34" charset="0"/>
                <a:ea typeface="Cambria" panose="02040503050406030204" pitchFamily="18" charset="0"/>
                <a:cs typeface="Calibri" panose="020F0502020204030204" pitchFamily="34" charset="0"/>
              </a:rPr>
              <a:t>giữa</a:t>
            </a:r>
            <a:r>
              <a:rPr lang="en-US" sz="1600" i="1" dirty="0">
                <a:effectLst/>
                <a:latin typeface="Calibri" panose="020F0502020204030204" pitchFamily="34" charset="0"/>
                <a:ea typeface="Cambria" panose="02040503050406030204" pitchFamily="18" charset="0"/>
                <a:cs typeface="Calibri" panose="020F0502020204030204" pitchFamily="34" charset="0"/>
              </a:rPr>
              <a:t> </a:t>
            </a:r>
            <a:r>
              <a:rPr lang="en-US" sz="1600" i="1" dirty="0" err="1">
                <a:effectLst/>
                <a:latin typeface="Calibri" panose="020F0502020204030204" pitchFamily="34" charset="0"/>
                <a:ea typeface="Cambria" panose="02040503050406030204" pitchFamily="18" charset="0"/>
                <a:cs typeface="Calibri" panose="020F0502020204030204" pitchFamily="34" charset="0"/>
              </a:rPr>
              <a:t>việc</a:t>
            </a:r>
            <a:r>
              <a:rPr lang="en-US" sz="1600" i="1" dirty="0">
                <a:effectLst/>
                <a:latin typeface="Calibri" panose="020F0502020204030204" pitchFamily="34" charset="0"/>
                <a:ea typeface="Cambria" panose="02040503050406030204" pitchFamily="18" charset="0"/>
                <a:cs typeface="Calibri" panose="020F0502020204030204" pitchFamily="34" charset="0"/>
              </a:rPr>
              <a:t> </a:t>
            </a:r>
            <a:r>
              <a:rPr lang="en-US" sz="1600" i="1" dirty="0" err="1">
                <a:effectLst/>
                <a:latin typeface="Calibri" panose="020F0502020204030204" pitchFamily="34" charset="0"/>
                <a:ea typeface="Cambria" panose="02040503050406030204" pitchFamily="18" charset="0"/>
                <a:cs typeface="Calibri" panose="020F0502020204030204" pitchFamily="34" charset="0"/>
              </a:rPr>
              <a:t>thực</a:t>
            </a:r>
            <a:r>
              <a:rPr lang="en-US" sz="1600" i="1" dirty="0">
                <a:effectLst/>
                <a:latin typeface="Calibri" panose="020F0502020204030204" pitchFamily="34" charset="0"/>
                <a:ea typeface="Cambria" panose="02040503050406030204" pitchFamily="18" charset="0"/>
                <a:cs typeface="Calibri" panose="020F0502020204030204" pitchFamily="34" charset="0"/>
              </a:rPr>
              <a:t> </a:t>
            </a:r>
            <a:r>
              <a:rPr lang="en-US" sz="1600" i="1" dirty="0" err="1">
                <a:effectLst/>
                <a:latin typeface="Calibri" panose="020F0502020204030204" pitchFamily="34" charset="0"/>
                <a:ea typeface="Cambria" panose="02040503050406030204" pitchFamily="18" charset="0"/>
                <a:cs typeface="Calibri" panose="020F0502020204030204" pitchFamily="34" charset="0"/>
              </a:rPr>
              <a:t>hiện</a:t>
            </a:r>
            <a:r>
              <a:rPr lang="en-US" sz="1600" i="1" dirty="0">
                <a:effectLst/>
                <a:latin typeface="Calibri" panose="020F0502020204030204" pitchFamily="34" charset="0"/>
                <a:ea typeface="Cambria" panose="02040503050406030204" pitchFamily="18" charset="0"/>
                <a:cs typeface="Calibri" panose="020F0502020204030204" pitchFamily="34" charset="0"/>
              </a:rPr>
              <a:t> </a:t>
            </a:r>
            <a:r>
              <a:rPr lang="en-US" sz="1600" i="1" dirty="0" err="1">
                <a:effectLst/>
                <a:latin typeface="Calibri" panose="020F0502020204030204" pitchFamily="34" charset="0"/>
                <a:ea typeface="Cambria" panose="02040503050406030204" pitchFamily="18" charset="0"/>
                <a:cs typeface="Calibri" panose="020F0502020204030204" pitchFamily="34" charset="0"/>
              </a:rPr>
              <a:t>bổn</a:t>
            </a:r>
            <a:r>
              <a:rPr lang="en-US" sz="1600" i="1" dirty="0">
                <a:effectLst/>
                <a:latin typeface="Calibri" panose="020F0502020204030204" pitchFamily="34" charset="0"/>
                <a:ea typeface="Cambria" panose="02040503050406030204" pitchFamily="18" charset="0"/>
                <a:cs typeface="Calibri" panose="020F0502020204030204" pitchFamily="34" charset="0"/>
              </a:rPr>
              <a:t> </a:t>
            </a:r>
            <a:r>
              <a:rPr lang="en-US" sz="1600" i="1" dirty="0" err="1">
                <a:effectLst/>
                <a:latin typeface="Calibri" panose="020F0502020204030204" pitchFamily="34" charset="0"/>
                <a:ea typeface="Cambria" panose="02040503050406030204" pitchFamily="18" charset="0"/>
                <a:cs typeface="Calibri" panose="020F0502020204030204" pitchFamily="34" charset="0"/>
              </a:rPr>
              <a:t>phận</a:t>
            </a:r>
            <a:r>
              <a:rPr lang="en-US" sz="1600" i="1" dirty="0">
                <a:effectLst/>
                <a:latin typeface="Calibri" panose="020F0502020204030204" pitchFamily="34" charset="0"/>
                <a:ea typeface="Cambria" panose="02040503050406030204" pitchFamily="18" charset="0"/>
                <a:cs typeface="Calibri" panose="020F0502020204030204" pitchFamily="34" charset="0"/>
              </a:rPr>
              <a:t> </a:t>
            </a:r>
            <a:r>
              <a:rPr lang="en-US" sz="1600" i="1" dirty="0" err="1">
                <a:effectLst/>
                <a:latin typeface="Calibri" panose="020F0502020204030204" pitchFamily="34" charset="0"/>
                <a:ea typeface="Cambria" panose="02040503050406030204" pitchFamily="18" charset="0"/>
                <a:cs typeface="Calibri" panose="020F0502020204030204" pitchFamily="34" charset="0"/>
              </a:rPr>
              <a:t>với</a:t>
            </a:r>
            <a:r>
              <a:rPr lang="en-US" sz="1600" i="1" dirty="0">
                <a:effectLst/>
                <a:latin typeface="Calibri" panose="020F0502020204030204" pitchFamily="34" charset="0"/>
                <a:ea typeface="Cambria" panose="02040503050406030204" pitchFamily="18" charset="0"/>
                <a:cs typeface="Calibri" panose="020F0502020204030204" pitchFamily="34" charset="0"/>
              </a:rPr>
              <a:t> </a:t>
            </a:r>
            <a:r>
              <a:rPr lang="en-US" sz="1600" i="1" dirty="0" err="1">
                <a:effectLst/>
                <a:latin typeface="Calibri" panose="020F0502020204030204" pitchFamily="34" charset="0"/>
                <a:ea typeface="Cambria" panose="02040503050406030204" pitchFamily="18" charset="0"/>
                <a:cs typeface="Calibri" panose="020F0502020204030204" pitchFamily="34" charset="0"/>
              </a:rPr>
              <a:t>cộng</a:t>
            </a:r>
            <a:r>
              <a:rPr lang="en-US" sz="1600" i="1" dirty="0">
                <a:effectLst/>
                <a:latin typeface="Calibri" panose="020F0502020204030204" pitchFamily="34" charset="0"/>
                <a:ea typeface="Cambria" panose="02040503050406030204" pitchFamily="18" charset="0"/>
                <a:cs typeface="Calibri" panose="020F0502020204030204" pitchFamily="34" charset="0"/>
              </a:rPr>
              <a:t> </a:t>
            </a:r>
            <a:r>
              <a:rPr lang="en-US" sz="1600" i="1" dirty="0" err="1">
                <a:effectLst/>
                <a:latin typeface="Calibri" panose="020F0502020204030204" pitchFamily="34" charset="0"/>
                <a:ea typeface="Cambria" panose="02040503050406030204" pitchFamily="18" charset="0"/>
                <a:cs typeface="Calibri" panose="020F0502020204030204" pitchFamily="34" charset="0"/>
              </a:rPr>
              <a:t>đồng</a:t>
            </a:r>
            <a:r>
              <a:rPr lang="en-US" sz="1600" i="1" dirty="0">
                <a:effectLst/>
                <a:latin typeface="Calibri" panose="020F0502020204030204" pitchFamily="34" charset="0"/>
                <a:ea typeface="Cambria" panose="02040503050406030204" pitchFamily="18" charset="0"/>
                <a:cs typeface="Calibri" panose="020F0502020204030204" pitchFamily="34" charset="0"/>
              </a:rPr>
              <a:t> </a:t>
            </a:r>
            <a:r>
              <a:rPr lang="en-US" sz="1600" i="1" dirty="0" err="1">
                <a:effectLst/>
                <a:latin typeface="Calibri" panose="020F0502020204030204" pitchFamily="34" charset="0"/>
                <a:ea typeface="Cambria" panose="02040503050406030204" pitchFamily="18" charset="0"/>
                <a:cs typeface="Calibri" panose="020F0502020204030204" pitchFamily="34" charset="0"/>
              </a:rPr>
              <a:t>và</a:t>
            </a:r>
            <a:r>
              <a:rPr lang="en-US" sz="1600" i="1" dirty="0">
                <a:effectLst/>
                <a:latin typeface="Calibri" panose="020F0502020204030204" pitchFamily="34" charset="0"/>
                <a:ea typeface="Cambria" panose="02040503050406030204" pitchFamily="18" charset="0"/>
                <a:cs typeface="Calibri" panose="020F0502020204030204" pitchFamily="34" charset="0"/>
              </a:rPr>
              <a:t> </a:t>
            </a:r>
            <a:r>
              <a:rPr lang="en-US" sz="1600" i="1" dirty="0" err="1">
                <a:effectLst/>
                <a:latin typeface="Calibri" panose="020F0502020204030204" pitchFamily="34" charset="0"/>
                <a:ea typeface="Cambria" panose="02040503050406030204" pitchFamily="18" charset="0"/>
                <a:cs typeface="Calibri" panose="020F0502020204030204" pitchFamily="34" charset="0"/>
              </a:rPr>
              <a:t>với</a:t>
            </a:r>
            <a:r>
              <a:rPr lang="en-US" sz="1600" i="1" dirty="0">
                <a:effectLst/>
                <a:latin typeface="Calibri" panose="020F0502020204030204" pitchFamily="34" charset="0"/>
                <a:ea typeface="Cambria" panose="02040503050406030204" pitchFamily="18" charset="0"/>
                <a:cs typeface="Calibri" panose="020F0502020204030204" pitchFamily="34" charset="0"/>
              </a:rPr>
              <a:t> </a:t>
            </a:r>
            <a:r>
              <a:rPr lang="en-US" sz="1600" i="1" dirty="0" err="1">
                <a:effectLst/>
                <a:latin typeface="Calibri" panose="020F0502020204030204" pitchFamily="34" charset="0"/>
                <a:ea typeface="Cambria" panose="02040503050406030204" pitchFamily="18" charset="0"/>
                <a:cs typeface="Calibri" panose="020F0502020204030204" pitchFamily="34" charset="0"/>
              </a:rPr>
              <a:t>gia</a:t>
            </a:r>
            <a:r>
              <a:rPr lang="en-US" sz="1600" i="1" dirty="0">
                <a:effectLst/>
                <a:latin typeface="Calibri" panose="020F0502020204030204" pitchFamily="34" charset="0"/>
                <a:ea typeface="Cambria" panose="02040503050406030204" pitchFamily="18" charset="0"/>
                <a:cs typeface="Calibri" panose="020F0502020204030204" pitchFamily="34" charset="0"/>
              </a:rPr>
              <a:t> </a:t>
            </a:r>
            <a:r>
              <a:rPr lang="en-US" sz="1600" i="1" dirty="0" err="1">
                <a:effectLst/>
                <a:latin typeface="Calibri" panose="020F0502020204030204" pitchFamily="34" charset="0"/>
                <a:ea typeface="Cambria" panose="02040503050406030204" pitchFamily="18" charset="0"/>
                <a:cs typeface="Calibri" panose="020F0502020204030204" pitchFamily="34" charset="0"/>
              </a:rPr>
              <a:t>đình</a:t>
            </a:r>
            <a:r>
              <a:rPr lang="en-US" sz="1600" i="1" dirty="0">
                <a:effectLst/>
                <a:latin typeface="Calibri" panose="020F0502020204030204" pitchFamily="34" charset="0"/>
                <a:ea typeface="Cambria" panose="02040503050406030204" pitchFamily="18" charset="0"/>
                <a:cs typeface="Calibri" panose="020F0502020204030204" pitchFamily="34" charset="0"/>
              </a:rPr>
              <a:t>, </a:t>
            </a:r>
            <a:r>
              <a:rPr lang="en-US" sz="1600" i="1" dirty="0" err="1">
                <a:effectLst/>
                <a:latin typeface="Calibri" panose="020F0502020204030204" pitchFamily="34" charset="0"/>
                <a:ea typeface="Cambria" panose="02040503050406030204" pitchFamily="18" charset="0"/>
                <a:cs typeface="Calibri" panose="020F0502020204030204" pitchFamily="34" charset="0"/>
              </a:rPr>
              <a:t>em</a:t>
            </a:r>
            <a:r>
              <a:rPr lang="en-US" sz="1600" i="1" dirty="0">
                <a:effectLst/>
                <a:latin typeface="Calibri" panose="020F0502020204030204" pitchFamily="34" charset="0"/>
                <a:ea typeface="Cambria" panose="02040503050406030204" pitchFamily="18" charset="0"/>
                <a:cs typeface="Calibri" panose="020F0502020204030204" pitchFamily="34" charset="0"/>
              </a:rPr>
              <a:t> </a:t>
            </a:r>
            <a:r>
              <a:rPr lang="en-US" sz="1600" i="1" dirty="0" err="1">
                <a:effectLst/>
                <a:latin typeface="Calibri" panose="020F0502020204030204" pitchFamily="34" charset="0"/>
                <a:ea typeface="Cambria" panose="02040503050406030204" pitchFamily="18" charset="0"/>
                <a:cs typeface="Calibri" panose="020F0502020204030204" pitchFamily="34" charset="0"/>
              </a:rPr>
              <a:t>sẽ</a:t>
            </a:r>
            <a:r>
              <a:rPr lang="en-US" sz="1600" i="1" dirty="0">
                <a:effectLst/>
                <a:latin typeface="Calibri" panose="020F0502020204030204" pitchFamily="34" charset="0"/>
                <a:ea typeface="Cambria" panose="02040503050406030204" pitchFamily="18" charset="0"/>
                <a:cs typeface="Calibri" panose="020F0502020204030204" pitchFamily="34" charset="0"/>
              </a:rPr>
              <a:t> </a:t>
            </a:r>
            <a:r>
              <a:rPr lang="en-US" sz="1600" i="1" dirty="0" err="1">
                <a:effectLst/>
                <a:latin typeface="Calibri" panose="020F0502020204030204" pitchFamily="34" charset="0"/>
                <a:ea typeface="Cambria" panose="02040503050406030204" pitchFamily="18" charset="0"/>
                <a:cs typeface="Calibri" panose="020F0502020204030204" pitchFamily="34" charset="0"/>
              </a:rPr>
              <a:t>giải</a:t>
            </a:r>
            <a:r>
              <a:rPr lang="en-US" sz="1600" i="1" dirty="0">
                <a:effectLst/>
                <a:latin typeface="Calibri" panose="020F0502020204030204" pitchFamily="34" charset="0"/>
                <a:ea typeface="Cambria" panose="02040503050406030204" pitchFamily="18" charset="0"/>
                <a:cs typeface="Calibri" panose="020F0502020204030204" pitchFamily="34" charset="0"/>
              </a:rPr>
              <a:t> </a:t>
            </a:r>
            <a:r>
              <a:rPr lang="en-US" sz="1600" i="1" dirty="0" err="1">
                <a:effectLst/>
                <a:latin typeface="Calibri" panose="020F0502020204030204" pitchFamily="34" charset="0"/>
                <a:ea typeface="Cambria" panose="02040503050406030204" pitchFamily="18" charset="0"/>
                <a:cs typeface="Calibri" panose="020F0502020204030204" pitchFamily="34" charset="0"/>
              </a:rPr>
              <a:t>quyết</a:t>
            </a:r>
            <a:r>
              <a:rPr lang="en-US" sz="1600" i="1" dirty="0">
                <a:effectLst/>
                <a:latin typeface="Calibri" panose="020F0502020204030204" pitchFamily="34" charset="0"/>
                <a:ea typeface="Cambria" panose="02040503050406030204" pitchFamily="18" charset="0"/>
                <a:cs typeface="Calibri" panose="020F0502020204030204" pitchFamily="34" charset="0"/>
              </a:rPr>
              <a:t> </a:t>
            </a:r>
            <a:r>
              <a:rPr lang="en-US" sz="1600" i="1" dirty="0" err="1">
                <a:effectLst/>
                <a:latin typeface="Calibri" panose="020F0502020204030204" pitchFamily="34" charset="0"/>
                <a:ea typeface="Cambria" panose="02040503050406030204" pitchFamily="18" charset="0"/>
                <a:cs typeface="Calibri" panose="020F0502020204030204" pitchFamily="34" charset="0"/>
              </a:rPr>
              <a:t>tình</a:t>
            </a:r>
            <a:r>
              <a:rPr lang="en-US" sz="1600" i="1" dirty="0">
                <a:effectLst/>
                <a:latin typeface="Calibri" panose="020F0502020204030204" pitchFamily="34" charset="0"/>
                <a:ea typeface="Cambria" panose="02040503050406030204" pitchFamily="18" charset="0"/>
                <a:cs typeface="Calibri" panose="020F0502020204030204" pitchFamily="34" charset="0"/>
              </a:rPr>
              <a:t> </a:t>
            </a:r>
            <a:r>
              <a:rPr lang="en-US" sz="1600" i="1" dirty="0" err="1">
                <a:effectLst/>
                <a:latin typeface="Calibri" panose="020F0502020204030204" pitchFamily="34" charset="0"/>
                <a:ea typeface="Cambria" panose="02040503050406030204" pitchFamily="18" charset="0"/>
                <a:cs typeface="Calibri" panose="020F0502020204030204" pitchFamily="34" charset="0"/>
              </a:rPr>
              <a:t>huống</a:t>
            </a:r>
            <a:r>
              <a:rPr lang="en-US" sz="1600" i="1" dirty="0">
                <a:effectLst/>
                <a:latin typeface="Calibri" panose="020F0502020204030204" pitchFamily="34" charset="0"/>
                <a:ea typeface="Cambria" panose="02040503050406030204" pitchFamily="18" charset="0"/>
                <a:cs typeface="Calibri" panose="020F0502020204030204" pitchFamily="34" charset="0"/>
              </a:rPr>
              <a:t> </a:t>
            </a:r>
            <a:r>
              <a:rPr lang="en-US" sz="1600" i="1" dirty="0" err="1">
                <a:effectLst/>
                <a:latin typeface="Calibri" panose="020F0502020204030204" pitchFamily="34" charset="0"/>
                <a:ea typeface="Cambria" panose="02040503050406030204" pitchFamily="18" charset="0"/>
                <a:cs typeface="Calibri" panose="020F0502020204030204" pitchFamily="34" charset="0"/>
              </a:rPr>
              <a:t>ấy</a:t>
            </a:r>
            <a:r>
              <a:rPr lang="en-US" sz="1600" i="1" dirty="0">
                <a:effectLst/>
                <a:latin typeface="Calibri" panose="020F0502020204030204" pitchFamily="34" charset="0"/>
                <a:ea typeface="Cambria" panose="02040503050406030204" pitchFamily="18" charset="0"/>
                <a:cs typeface="Calibri" panose="020F0502020204030204" pitchFamily="34" charset="0"/>
              </a:rPr>
              <a:t> </a:t>
            </a:r>
            <a:r>
              <a:rPr lang="en-US" sz="1600" i="1" dirty="0" err="1">
                <a:effectLst/>
                <a:latin typeface="Calibri" panose="020F0502020204030204" pitchFamily="34" charset="0"/>
                <a:ea typeface="Cambria" panose="02040503050406030204" pitchFamily="18" charset="0"/>
                <a:cs typeface="Calibri" panose="020F0502020204030204" pitchFamily="34" charset="0"/>
              </a:rPr>
              <a:t>như</a:t>
            </a:r>
            <a:r>
              <a:rPr lang="en-US" sz="1600" i="1" dirty="0">
                <a:effectLst/>
                <a:latin typeface="Calibri" panose="020F0502020204030204" pitchFamily="34" charset="0"/>
                <a:ea typeface="Cambria" panose="02040503050406030204" pitchFamily="18" charset="0"/>
                <a:cs typeface="Calibri" panose="020F0502020204030204" pitchFamily="34" charset="0"/>
              </a:rPr>
              <a:t> </a:t>
            </a:r>
            <a:r>
              <a:rPr lang="en-US" sz="1600" i="1" dirty="0" err="1">
                <a:effectLst/>
                <a:latin typeface="Calibri" panose="020F0502020204030204" pitchFamily="34" charset="0"/>
                <a:ea typeface="Cambria" panose="02040503050406030204" pitchFamily="18" charset="0"/>
                <a:cs typeface="Calibri" panose="020F0502020204030204" pitchFamily="34" charset="0"/>
              </a:rPr>
              <a:t>thế</a:t>
            </a:r>
            <a:r>
              <a:rPr lang="en-US" sz="1600" i="1" dirty="0">
                <a:effectLst/>
                <a:latin typeface="Calibri" panose="020F0502020204030204" pitchFamily="34" charset="0"/>
                <a:ea typeface="Cambria" panose="02040503050406030204" pitchFamily="18" charset="0"/>
                <a:cs typeface="Calibri" panose="020F0502020204030204" pitchFamily="34" charset="0"/>
              </a:rPr>
              <a:t> </a:t>
            </a:r>
            <a:r>
              <a:rPr lang="en-US" sz="1600" i="1" dirty="0" err="1">
                <a:effectLst/>
                <a:latin typeface="Calibri" panose="020F0502020204030204" pitchFamily="34" charset="0"/>
                <a:ea typeface="Cambria" panose="02040503050406030204" pitchFamily="18" charset="0"/>
                <a:cs typeface="Calibri" panose="020F0502020204030204" pitchFamily="34" charset="0"/>
              </a:rPr>
              <a:t>nào</a:t>
            </a:r>
            <a:r>
              <a:rPr lang="en-US" sz="1600" i="1" dirty="0">
                <a:effectLst/>
                <a:latin typeface="Calibri" panose="020F0502020204030204" pitchFamily="34" charset="0"/>
                <a:ea typeface="Cambria" panose="02040503050406030204" pitchFamily="18" charset="0"/>
                <a:cs typeface="Calibri" panose="020F0502020204030204" pitchFamily="34" charset="0"/>
              </a:rPr>
              <a:t>?</a:t>
            </a:r>
            <a:endParaRPr lang="en-US" dirty="0">
              <a:effectLst/>
              <a:latin typeface="Calibri" panose="020F0502020204030204" pitchFamily="34" charset="0"/>
              <a:ea typeface="Cambria" panose="02040503050406030204" pitchFamily="18" charset="0"/>
              <a:cs typeface="Calibri" panose="020F0502020204030204" pitchFamily="34" charset="0"/>
            </a:endParaRPr>
          </a:p>
        </p:txBody>
      </p:sp>
      <p:sp>
        <p:nvSpPr>
          <p:cNvPr id="2" name="Rectangle 1"/>
          <p:cNvSpPr/>
          <p:nvPr/>
        </p:nvSpPr>
        <p:spPr>
          <a:xfrm>
            <a:off x="5203622" y="4282288"/>
            <a:ext cx="2794355" cy="338554"/>
          </a:xfrm>
          <a:prstGeom prst="rect">
            <a:avLst/>
          </a:prstGeom>
        </p:spPr>
        <p:txBody>
          <a:bodyPr wrap="none">
            <a:spAutoFit/>
          </a:bodyPr>
          <a:lstStyle/>
          <a:p>
            <a:r>
              <a:rPr lang="en-US" sz="1600">
                <a:latin typeface="Calibri" panose="020F0502020204030204" pitchFamily="34" charset="0"/>
                <a:cs typeface="Calibri" panose="020F0502020204030204" pitchFamily="34" charset="0"/>
              </a:rPr>
              <a:t>https://youtu.be/asRorsDUjNw</a:t>
            </a:r>
            <a:endParaRPr lang="en-US" sz="1600">
              <a:latin typeface="Calibri" panose="020F0502020204030204" pitchFamily="34" charset="0"/>
              <a:cs typeface="Calibri" panose="020F05020202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1000"/>
                                        <p:tgtEl>
                                          <p:spTgt spid="1028"/>
                                        </p:tgtEl>
                                      </p:cBhvr>
                                    </p:animEffect>
                                    <p:anim calcmode="lin" valueType="num">
                                      <p:cBhvr>
                                        <p:cTn id="18" dur="1000" fill="hold"/>
                                        <p:tgtEl>
                                          <p:spTgt spid="1028"/>
                                        </p:tgtEl>
                                        <p:attrNameLst>
                                          <p:attrName>ppt_x</p:attrName>
                                        </p:attrNameLst>
                                      </p:cBhvr>
                                      <p:tavLst>
                                        <p:tav tm="0">
                                          <p:val>
                                            <p:strVal val="#ppt_x"/>
                                          </p:val>
                                        </p:tav>
                                        <p:tav tm="100000">
                                          <p:val>
                                            <p:strVal val="#ppt_x"/>
                                          </p:val>
                                        </p:tav>
                                      </p:tavLst>
                                    </p:anim>
                                    <p:anim calcmode="lin" valueType="num">
                                      <p:cBhvr>
                                        <p:cTn id="19"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30"/>
        <p:cNvGrpSpPr/>
        <p:nvPr/>
      </p:nvGrpSpPr>
      <p:grpSpPr>
        <a:xfrm>
          <a:off x="0" y="0"/>
          <a:ext cx="0" cy="0"/>
          <a:chOff x="0" y="0"/>
          <a:chExt cx="0" cy="0"/>
        </a:xfrm>
      </p:grpSpPr>
      <p:sp>
        <p:nvSpPr>
          <p:cNvPr id="2031" name="Google Shape;2031;p43"/>
          <p:cNvSpPr txBox="1">
            <a:spLocks noGrp="1"/>
          </p:cNvSpPr>
          <p:nvPr>
            <p:ph type="title"/>
          </p:nvPr>
        </p:nvSpPr>
        <p:spPr>
          <a:xfrm>
            <a:off x="977488" y="1129136"/>
            <a:ext cx="3323061" cy="350701"/>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en-US" sz="1600" dirty="0">
                <a:latin typeface="Calibri" panose="020F0502020204030204" pitchFamily="34" charset="0"/>
                <a:ea typeface="Cambria" panose="02040503050406030204" pitchFamily="18" charset="0"/>
                <a:cs typeface="Calibri" panose="020F0502020204030204" pitchFamily="34" charset="0"/>
              </a:rPr>
              <a:t>Học sinh nhận biết và phân biệt </a:t>
            </a:r>
            <a:endParaRPr sz="1600" dirty="0">
              <a:latin typeface="Calibri" panose="020F0502020204030204" pitchFamily="34" charset="0"/>
              <a:ea typeface="Cambria" panose="02040503050406030204" pitchFamily="18" charset="0"/>
              <a:cs typeface="Calibri" panose="020F0502020204030204" pitchFamily="34" charset="0"/>
            </a:endParaRPr>
          </a:p>
        </p:txBody>
      </p:sp>
      <p:sp>
        <p:nvSpPr>
          <p:cNvPr id="2032" name="Google Shape;2032;p43"/>
          <p:cNvSpPr txBox="1">
            <a:spLocks noGrp="1"/>
          </p:cNvSpPr>
          <p:nvPr>
            <p:ph type="title" idx="2"/>
          </p:nvPr>
        </p:nvSpPr>
        <p:spPr>
          <a:xfrm rot="1611">
            <a:off x="142341" y="2428257"/>
            <a:ext cx="640200" cy="593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Calibri" panose="020F0502020204030204" pitchFamily="34" charset="0"/>
                <a:cs typeface="Calibri" panose="020F0502020204030204" pitchFamily="34" charset="0"/>
              </a:rPr>
              <a:t>02</a:t>
            </a:r>
            <a:endParaRPr dirty="0">
              <a:latin typeface="Calibri" panose="020F0502020204030204" pitchFamily="34" charset="0"/>
              <a:cs typeface="Calibri" panose="020F0502020204030204" pitchFamily="34" charset="0"/>
            </a:endParaRPr>
          </a:p>
        </p:txBody>
      </p:sp>
      <p:sp>
        <p:nvSpPr>
          <p:cNvPr id="2033" name="Google Shape;2033;p43"/>
          <p:cNvSpPr txBox="1">
            <a:spLocks noGrp="1"/>
          </p:cNvSpPr>
          <p:nvPr>
            <p:ph type="title" idx="3"/>
          </p:nvPr>
        </p:nvSpPr>
        <p:spPr>
          <a:xfrm>
            <a:off x="142201" y="3352260"/>
            <a:ext cx="639600" cy="59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Calibri" panose="020F0502020204030204" pitchFamily="34" charset="0"/>
                <a:cs typeface="Calibri" panose="020F0502020204030204" pitchFamily="34" charset="0"/>
              </a:rPr>
              <a:t>03</a:t>
            </a:r>
            <a:endParaRPr dirty="0">
              <a:latin typeface="Calibri" panose="020F0502020204030204" pitchFamily="34" charset="0"/>
              <a:cs typeface="Calibri" panose="020F0502020204030204" pitchFamily="34" charset="0"/>
            </a:endParaRPr>
          </a:p>
        </p:txBody>
      </p:sp>
      <p:sp>
        <p:nvSpPr>
          <p:cNvPr id="2034" name="Google Shape;2034;p43"/>
          <p:cNvSpPr txBox="1">
            <a:spLocks noGrp="1"/>
          </p:cNvSpPr>
          <p:nvPr>
            <p:ph type="title" idx="4"/>
          </p:nvPr>
        </p:nvSpPr>
        <p:spPr>
          <a:xfrm>
            <a:off x="4938358" y="2079622"/>
            <a:ext cx="736635" cy="59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Calibri" panose="020F0502020204030204" pitchFamily="34" charset="0"/>
                <a:cs typeface="Calibri" panose="020F0502020204030204" pitchFamily="34" charset="0"/>
              </a:rPr>
              <a:t>02</a:t>
            </a:r>
            <a:endParaRPr dirty="0">
              <a:latin typeface="Calibri" panose="020F0502020204030204" pitchFamily="34" charset="0"/>
              <a:cs typeface="Calibri" panose="020F0502020204030204" pitchFamily="34" charset="0"/>
            </a:endParaRPr>
          </a:p>
        </p:txBody>
      </p:sp>
      <p:sp>
        <p:nvSpPr>
          <p:cNvPr id="2045" name="Google Shape;2045;p43"/>
          <p:cNvSpPr txBox="1">
            <a:spLocks noGrp="1"/>
          </p:cNvSpPr>
          <p:nvPr>
            <p:ph type="title" idx="18"/>
          </p:nvPr>
        </p:nvSpPr>
        <p:spPr>
          <a:xfrm rot="1603">
            <a:off x="158350" y="1402074"/>
            <a:ext cx="643200" cy="593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Calibri" panose="020F0502020204030204" pitchFamily="34" charset="0"/>
                <a:cs typeface="Calibri" panose="020F0502020204030204" pitchFamily="34" charset="0"/>
              </a:rPr>
              <a:t>01</a:t>
            </a:r>
            <a:endParaRPr>
              <a:latin typeface="Calibri" panose="020F0502020204030204" pitchFamily="34" charset="0"/>
              <a:cs typeface="Calibri" panose="020F0502020204030204" pitchFamily="34" charset="0"/>
            </a:endParaRPr>
          </a:p>
        </p:txBody>
      </p:sp>
      <p:sp>
        <p:nvSpPr>
          <p:cNvPr id="2046" name="Google Shape;2046;p43"/>
          <p:cNvSpPr txBox="1">
            <a:spLocks noGrp="1"/>
          </p:cNvSpPr>
          <p:nvPr>
            <p:ph type="title" idx="19"/>
          </p:nvPr>
        </p:nvSpPr>
        <p:spPr>
          <a:xfrm rot="1612">
            <a:off x="5011590" y="800325"/>
            <a:ext cx="639600" cy="59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Calibri" panose="020F0502020204030204" pitchFamily="34" charset="0"/>
                <a:cs typeface="Calibri" panose="020F0502020204030204" pitchFamily="34" charset="0"/>
              </a:rPr>
              <a:t>01</a:t>
            </a:r>
            <a:endParaRPr dirty="0">
              <a:latin typeface="Calibri" panose="020F0502020204030204" pitchFamily="34" charset="0"/>
              <a:cs typeface="Calibri" panose="020F0502020204030204" pitchFamily="34" charset="0"/>
            </a:endParaRPr>
          </a:p>
        </p:txBody>
      </p:sp>
      <p:sp>
        <p:nvSpPr>
          <p:cNvPr id="2048" name="Google Shape;2048;p43"/>
          <p:cNvSpPr txBox="1">
            <a:spLocks noGrp="1"/>
          </p:cNvSpPr>
          <p:nvPr>
            <p:ph type="title" idx="21"/>
          </p:nvPr>
        </p:nvSpPr>
        <p:spPr>
          <a:xfrm>
            <a:off x="36974" y="115689"/>
            <a:ext cx="7704000" cy="564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200" dirty="0">
                <a:solidFill>
                  <a:schemeClr val="tx1"/>
                </a:solidFill>
                <a:latin typeface="#9Slide07 SVNSalty Sans" panose="02000000000000000000" pitchFamily="2" charset="0"/>
                <a:ea typeface="Cambria" panose="02040503050406030204" pitchFamily="18" charset="0"/>
                <a:cs typeface="Calibri" panose="020F0502020204030204" pitchFamily="34" charset="0"/>
              </a:rPr>
              <a:t>MỤC TIÊU BÀI HỌC</a:t>
            </a:r>
            <a:endParaRPr sz="3200" dirty="0">
              <a:solidFill>
                <a:schemeClr val="tx1"/>
              </a:solidFill>
              <a:latin typeface="#9Slide07 SVNSalty Sans" panose="02000000000000000000" pitchFamily="2" charset="0"/>
              <a:ea typeface="Cambria" panose="02040503050406030204" pitchFamily="18" charset="0"/>
              <a:cs typeface="Calibri" panose="020F0502020204030204" pitchFamily="34" charset="0"/>
            </a:endParaRPr>
          </a:p>
        </p:txBody>
      </p:sp>
      <p:sp>
        <p:nvSpPr>
          <p:cNvPr id="2049" name="Google Shape;2049;p43"/>
          <p:cNvSpPr txBox="1">
            <a:spLocks noGrp="1"/>
          </p:cNvSpPr>
          <p:nvPr>
            <p:ph type="subTitle" idx="1"/>
          </p:nvPr>
        </p:nvSpPr>
        <p:spPr>
          <a:xfrm>
            <a:off x="977487" y="1643754"/>
            <a:ext cx="3881381" cy="454800"/>
          </a:xfrm>
          <a:prstGeom prst="rect">
            <a:avLst/>
          </a:prstGeom>
        </p:spPr>
        <p:txBody>
          <a:bodyPr spcFirstLastPara="1" wrap="square" lIns="91425" tIns="91425" rIns="91425" bIns="91425" anchor="ctr" anchorCtr="0">
            <a:noAutofit/>
          </a:bodyPr>
          <a:lstStyle/>
          <a:p>
            <a:pPr marL="0" lvl="0" indent="0" algn="just">
              <a:lnSpc>
                <a:spcPct val="150000"/>
              </a:lnSpc>
              <a:spcAft>
                <a:spcPts val="800"/>
              </a:spcAft>
            </a:pPr>
            <a:r>
              <a:rPr lang="en-US" sz="1200" dirty="0" err="1">
                <a:effectLst/>
                <a:latin typeface="Calibri" panose="020F0502020204030204" pitchFamily="34" charset="0"/>
                <a:ea typeface="Cambria" panose="02040503050406030204" pitchFamily="18" charset="0"/>
                <a:cs typeface="Calibri" panose="020F0502020204030204" pitchFamily="34" charset="0"/>
              </a:rPr>
              <a:t>Một</a:t>
            </a:r>
            <a:r>
              <a:rPr lang="en-US" sz="1200" dirty="0">
                <a:effectLst/>
                <a:latin typeface="Calibri" panose="020F0502020204030204" pitchFamily="34" charset="0"/>
                <a:ea typeface="Cambria" panose="02040503050406030204" pitchFamily="18" charset="0"/>
                <a:cs typeface="Calibri" panose="020F0502020204030204" pitchFamily="34" charset="0"/>
              </a:rPr>
              <a:t> </a:t>
            </a:r>
            <a:r>
              <a:rPr lang="en-US" sz="1200" dirty="0" err="1">
                <a:effectLst/>
                <a:latin typeface="Calibri" panose="020F0502020204030204" pitchFamily="34" charset="0"/>
                <a:ea typeface="Cambria" panose="02040503050406030204" pitchFamily="18" charset="0"/>
                <a:cs typeface="Calibri" panose="020F0502020204030204" pitchFamily="34" charset="0"/>
              </a:rPr>
              <a:t>số</a:t>
            </a:r>
            <a:r>
              <a:rPr lang="en-US" sz="1200" dirty="0">
                <a:effectLst/>
                <a:latin typeface="Calibri" panose="020F0502020204030204" pitchFamily="34" charset="0"/>
                <a:ea typeface="Cambria" panose="02040503050406030204" pitchFamily="18" charset="0"/>
                <a:cs typeface="Calibri" panose="020F0502020204030204" pitchFamily="34" charset="0"/>
              </a:rPr>
              <a:t> </a:t>
            </a:r>
            <a:r>
              <a:rPr lang="en-US" sz="1200" dirty="0" err="1">
                <a:effectLst/>
                <a:latin typeface="Calibri" panose="020F0502020204030204" pitchFamily="34" charset="0"/>
                <a:ea typeface="Cambria" panose="02040503050406030204" pitchFamily="18" charset="0"/>
                <a:cs typeface="Calibri" panose="020F0502020204030204" pitchFamily="34" charset="0"/>
              </a:rPr>
              <a:t>yếu</a:t>
            </a:r>
            <a:r>
              <a:rPr lang="en-US" sz="1200" dirty="0">
                <a:effectLst/>
                <a:latin typeface="Calibri" panose="020F0502020204030204" pitchFamily="34" charset="0"/>
                <a:ea typeface="Cambria" panose="02040503050406030204" pitchFamily="18" charset="0"/>
                <a:cs typeface="Calibri" panose="020F0502020204030204" pitchFamily="34" charset="0"/>
              </a:rPr>
              <a:t> </a:t>
            </a:r>
            <a:r>
              <a:rPr lang="en-US" sz="1200" dirty="0" err="1">
                <a:effectLst/>
                <a:latin typeface="Calibri" panose="020F0502020204030204" pitchFamily="34" charset="0"/>
                <a:ea typeface="Cambria" panose="02040503050406030204" pitchFamily="18" charset="0"/>
                <a:cs typeface="Calibri" panose="020F0502020204030204" pitchFamily="34" charset="0"/>
              </a:rPr>
              <a:t>tố</a:t>
            </a:r>
            <a:r>
              <a:rPr lang="en-US" sz="1200" dirty="0">
                <a:effectLst/>
                <a:latin typeface="Calibri" panose="020F0502020204030204" pitchFamily="34" charset="0"/>
                <a:ea typeface="Cambria" panose="02040503050406030204" pitchFamily="18" charset="0"/>
                <a:cs typeface="Calibri" panose="020F0502020204030204" pitchFamily="34" charset="0"/>
              </a:rPr>
              <a:t> </a:t>
            </a:r>
            <a:r>
              <a:rPr lang="en-US" sz="1200" dirty="0" err="1">
                <a:effectLst/>
                <a:latin typeface="Calibri" panose="020F0502020204030204" pitchFamily="34" charset="0"/>
                <a:ea typeface="Cambria" panose="02040503050406030204" pitchFamily="18" charset="0"/>
                <a:cs typeface="Calibri" panose="020F0502020204030204" pitchFamily="34" charset="0"/>
              </a:rPr>
              <a:t>đặc</a:t>
            </a:r>
            <a:r>
              <a:rPr lang="en-US" sz="1200" dirty="0">
                <a:effectLst/>
                <a:latin typeface="Calibri" panose="020F0502020204030204" pitchFamily="34" charset="0"/>
                <a:ea typeface="Cambria" panose="02040503050406030204" pitchFamily="18" charset="0"/>
                <a:cs typeface="Calibri" panose="020F0502020204030204" pitchFamily="34" charset="0"/>
              </a:rPr>
              <a:t> </a:t>
            </a:r>
            <a:r>
              <a:rPr lang="en-US" sz="1200" dirty="0" err="1">
                <a:effectLst/>
                <a:latin typeface="Calibri" panose="020F0502020204030204" pitchFamily="34" charset="0"/>
                <a:ea typeface="Cambria" panose="02040503050406030204" pitchFamily="18" charset="0"/>
                <a:cs typeface="Calibri" panose="020F0502020204030204" pitchFamily="34" charset="0"/>
              </a:rPr>
              <a:t>trưng</a:t>
            </a:r>
            <a:r>
              <a:rPr lang="en-US" sz="1200" dirty="0">
                <a:effectLst/>
                <a:latin typeface="Calibri" panose="020F0502020204030204" pitchFamily="34" charset="0"/>
                <a:ea typeface="Cambria" panose="02040503050406030204" pitchFamily="18" charset="0"/>
                <a:cs typeface="Calibri" panose="020F0502020204030204" pitchFamily="34" charset="0"/>
              </a:rPr>
              <a:t> </a:t>
            </a:r>
            <a:r>
              <a:rPr lang="en-US" sz="1200" dirty="0" err="1">
                <a:effectLst/>
                <a:latin typeface="Calibri" panose="020F0502020204030204" pitchFamily="34" charset="0"/>
                <a:ea typeface="Cambria" panose="02040503050406030204" pitchFamily="18" charset="0"/>
                <a:cs typeface="Calibri" panose="020F0502020204030204" pitchFamily="34" charset="0"/>
              </a:rPr>
              <a:t>của</a:t>
            </a:r>
            <a:r>
              <a:rPr lang="en-US" sz="1200" dirty="0">
                <a:effectLst/>
                <a:latin typeface="Calibri" panose="020F0502020204030204" pitchFamily="34" charset="0"/>
                <a:ea typeface="Cambria" panose="02040503050406030204" pitchFamily="18" charset="0"/>
                <a:cs typeface="Calibri" panose="020F0502020204030204" pitchFamily="34" charset="0"/>
              </a:rPr>
              <a:t> </a:t>
            </a:r>
            <a:r>
              <a:rPr lang="en-US" sz="1200" dirty="0" err="1">
                <a:effectLst/>
                <a:latin typeface="Calibri" panose="020F0502020204030204" pitchFamily="34" charset="0"/>
                <a:ea typeface="Cambria" panose="02040503050406030204" pitchFamily="18" charset="0"/>
                <a:cs typeface="Calibri" panose="020F0502020204030204" pitchFamily="34" charset="0"/>
              </a:rPr>
              <a:t>thể</a:t>
            </a:r>
            <a:r>
              <a:rPr lang="en-US" sz="1200" dirty="0">
                <a:effectLst/>
                <a:latin typeface="Calibri" panose="020F0502020204030204" pitchFamily="34" charset="0"/>
                <a:ea typeface="Cambria" panose="02040503050406030204" pitchFamily="18" charset="0"/>
                <a:cs typeface="Calibri" panose="020F0502020204030204" pitchFamily="34" charset="0"/>
              </a:rPr>
              <a:t> </a:t>
            </a:r>
            <a:r>
              <a:rPr lang="en-US" sz="1200" dirty="0" err="1">
                <a:effectLst/>
                <a:latin typeface="Calibri" panose="020F0502020204030204" pitchFamily="34" charset="0"/>
                <a:ea typeface="Cambria" panose="02040503050406030204" pitchFamily="18" charset="0"/>
                <a:cs typeface="Calibri" panose="020F0502020204030204" pitchFamily="34" charset="0"/>
              </a:rPr>
              <a:t>loại</a:t>
            </a:r>
            <a:r>
              <a:rPr lang="en-US" sz="1200" dirty="0">
                <a:effectLst/>
                <a:latin typeface="Calibri" panose="020F0502020204030204" pitchFamily="34" charset="0"/>
                <a:ea typeface="Cambria" panose="02040503050406030204" pitchFamily="18" charset="0"/>
                <a:cs typeface="Calibri" panose="020F0502020204030204" pitchFamily="34" charset="0"/>
              </a:rPr>
              <a:t> </a:t>
            </a:r>
            <a:r>
              <a:rPr lang="en-US" sz="1200" dirty="0" err="1">
                <a:effectLst/>
                <a:latin typeface="Calibri" panose="020F0502020204030204" pitchFamily="34" charset="0"/>
                <a:ea typeface="Cambria" panose="02040503050406030204" pitchFamily="18" charset="0"/>
                <a:cs typeface="Calibri" panose="020F0502020204030204" pitchFamily="34" charset="0"/>
              </a:rPr>
              <a:t>sử</a:t>
            </a:r>
            <a:r>
              <a:rPr lang="en-US" sz="1200" dirty="0">
                <a:effectLst/>
                <a:latin typeface="Calibri" panose="020F0502020204030204" pitchFamily="34" charset="0"/>
                <a:ea typeface="Cambria" panose="02040503050406030204" pitchFamily="18" charset="0"/>
                <a:cs typeface="Calibri" panose="020F0502020204030204" pitchFamily="34" charset="0"/>
              </a:rPr>
              <a:t> </a:t>
            </a:r>
            <a:r>
              <a:rPr lang="en-US" sz="1200" dirty="0" err="1">
                <a:effectLst/>
                <a:latin typeface="Calibri" panose="020F0502020204030204" pitchFamily="34" charset="0"/>
                <a:ea typeface="Cambria" panose="02040503050406030204" pitchFamily="18" charset="0"/>
                <a:cs typeface="Calibri" panose="020F0502020204030204" pitchFamily="34" charset="0"/>
              </a:rPr>
              <a:t>thi</a:t>
            </a:r>
            <a:r>
              <a:rPr lang="en-US" sz="1200" dirty="0">
                <a:effectLst/>
                <a:latin typeface="Calibri" panose="020F0502020204030204" pitchFamily="34" charset="0"/>
                <a:ea typeface="Cambria" panose="02040503050406030204" pitchFamily="18" charset="0"/>
                <a:cs typeface="Calibri" panose="020F0502020204030204" pitchFamily="34" charset="0"/>
              </a:rPr>
              <a:t> </a:t>
            </a:r>
            <a:r>
              <a:rPr lang="en-US" sz="1200" dirty="0" err="1">
                <a:effectLst/>
                <a:latin typeface="Calibri" panose="020F0502020204030204" pitchFamily="34" charset="0"/>
                <a:ea typeface="Cambria" panose="02040503050406030204" pitchFamily="18" charset="0"/>
                <a:cs typeface="Calibri" panose="020F0502020204030204" pitchFamily="34" charset="0"/>
              </a:rPr>
              <a:t>được</a:t>
            </a:r>
            <a:r>
              <a:rPr lang="en-US" sz="1200" dirty="0">
                <a:effectLst/>
                <a:latin typeface="Calibri" panose="020F0502020204030204" pitchFamily="34" charset="0"/>
                <a:ea typeface="Cambria" panose="02040503050406030204" pitchFamily="18" charset="0"/>
                <a:cs typeface="Calibri" panose="020F0502020204030204" pitchFamily="34" charset="0"/>
              </a:rPr>
              <a:t> </a:t>
            </a:r>
            <a:r>
              <a:rPr lang="en-US" sz="1200" dirty="0" err="1">
                <a:effectLst/>
                <a:latin typeface="Calibri" panose="020F0502020204030204" pitchFamily="34" charset="0"/>
                <a:ea typeface="Cambria" panose="02040503050406030204" pitchFamily="18" charset="0"/>
                <a:cs typeface="Calibri" panose="020F0502020204030204" pitchFamily="34" charset="0"/>
              </a:rPr>
              <a:t>thể</a:t>
            </a:r>
            <a:r>
              <a:rPr lang="en-US" sz="1200" dirty="0">
                <a:effectLst/>
                <a:latin typeface="Calibri" panose="020F0502020204030204" pitchFamily="34" charset="0"/>
                <a:ea typeface="Cambria" panose="02040503050406030204" pitchFamily="18" charset="0"/>
                <a:cs typeface="Calibri" panose="020F0502020204030204" pitchFamily="34" charset="0"/>
              </a:rPr>
              <a:t> </a:t>
            </a:r>
            <a:r>
              <a:rPr lang="en-US" sz="1200" dirty="0" err="1">
                <a:effectLst/>
                <a:latin typeface="Calibri" panose="020F0502020204030204" pitchFamily="34" charset="0"/>
                <a:ea typeface="Cambria" panose="02040503050406030204" pitchFamily="18" charset="0"/>
                <a:cs typeface="Calibri" panose="020F0502020204030204" pitchFamily="34" charset="0"/>
              </a:rPr>
              <a:t>hiện</a:t>
            </a:r>
            <a:r>
              <a:rPr lang="en-US" sz="1200" dirty="0">
                <a:effectLst/>
                <a:latin typeface="Calibri" panose="020F0502020204030204" pitchFamily="34" charset="0"/>
                <a:ea typeface="Cambria" panose="02040503050406030204" pitchFamily="18" charset="0"/>
                <a:cs typeface="Calibri" panose="020F0502020204030204" pitchFamily="34" charset="0"/>
              </a:rPr>
              <a:t> </a:t>
            </a:r>
            <a:r>
              <a:rPr lang="en-US" sz="1200" dirty="0" err="1">
                <a:effectLst/>
                <a:latin typeface="Calibri" panose="020F0502020204030204" pitchFamily="34" charset="0"/>
                <a:ea typeface="Cambria" panose="02040503050406030204" pitchFamily="18" charset="0"/>
                <a:cs typeface="Calibri" panose="020F0502020204030204" pitchFamily="34" charset="0"/>
              </a:rPr>
              <a:t>trong</a:t>
            </a:r>
            <a:r>
              <a:rPr lang="en-US" sz="1200" dirty="0">
                <a:effectLst/>
                <a:latin typeface="Calibri" panose="020F0502020204030204" pitchFamily="34" charset="0"/>
                <a:ea typeface="Cambria" panose="02040503050406030204" pitchFamily="18" charset="0"/>
                <a:cs typeface="Calibri" panose="020F0502020204030204" pitchFamily="34" charset="0"/>
              </a:rPr>
              <a:t> </a:t>
            </a:r>
            <a:r>
              <a:rPr lang="en-US" sz="1200" dirty="0" err="1">
                <a:effectLst/>
                <a:latin typeface="Calibri" panose="020F0502020204030204" pitchFamily="34" charset="0"/>
                <a:ea typeface="Cambria" panose="02040503050406030204" pitchFamily="18" charset="0"/>
                <a:cs typeface="Calibri" panose="020F0502020204030204" pitchFamily="34" charset="0"/>
              </a:rPr>
              <a:t>văn</a:t>
            </a:r>
            <a:r>
              <a:rPr lang="en-US" sz="1200" dirty="0">
                <a:effectLst/>
                <a:latin typeface="Calibri" panose="020F0502020204030204" pitchFamily="34" charset="0"/>
                <a:ea typeface="Cambria" panose="02040503050406030204" pitchFamily="18" charset="0"/>
                <a:cs typeface="Calibri" panose="020F0502020204030204" pitchFamily="34" charset="0"/>
              </a:rPr>
              <a:t> </a:t>
            </a:r>
            <a:r>
              <a:rPr lang="en-US" sz="1200" dirty="0" err="1">
                <a:effectLst/>
                <a:latin typeface="Calibri" panose="020F0502020204030204" pitchFamily="34" charset="0"/>
                <a:ea typeface="Cambria" panose="02040503050406030204" pitchFamily="18" charset="0"/>
                <a:cs typeface="Calibri" panose="020F0502020204030204" pitchFamily="34" charset="0"/>
              </a:rPr>
              <a:t>bản</a:t>
            </a:r>
            <a:r>
              <a:rPr lang="en-US" sz="1200" dirty="0">
                <a:effectLst/>
                <a:latin typeface="Calibri" panose="020F0502020204030204" pitchFamily="34" charset="0"/>
                <a:ea typeface="Cambria" panose="02040503050406030204" pitchFamily="18" charset="0"/>
                <a:cs typeface="Calibri" panose="020F0502020204030204" pitchFamily="34" charset="0"/>
              </a:rPr>
              <a:t> </a:t>
            </a:r>
            <a:r>
              <a:rPr lang="en-US" sz="1200" dirty="0" err="1">
                <a:effectLst/>
                <a:latin typeface="Calibri" panose="020F0502020204030204" pitchFamily="34" charset="0"/>
                <a:ea typeface="Cambria" panose="02040503050406030204" pitchFamily="18" charset="0"/>
                <a:cs typeface="Calibri" panose="020F0502020204030204" pitchFamily="34" charset="0"/>
              </a:rPr>
              <a:t>như</a:t>
            </a:r>
            <a:r>
              <a:rPr lang="en-US" sz="1200" dirty="0">
                <a:effectLst/>
                <a:latin typeface="Calibri" panose="020F0502020204030204" pitchFamily="34" charset="0"/>
                <a:ea typeface="Cambria" panose="02040503050406030204" pitchFamily="18" charset="0"/>
                <a:cs typeface="Calibri" panose="020F0502020204030204" pitchFamily="34" charset="0"/>
              </a:rPr>
              <a:t> </a:t>
            </a:r>
            <a:r>
              <a:rPr lang="en-US" sz="1200" dirty="0" err="1">
                <a:effectLst/>
                <a:latin typeface="Calibri" panose="020F0502020204030204" pitchFamily="34" charset="0"/>
                <a:ea typeface="Cambria" panose="02040503050406030204" pitchFamily="18" charset="0"/>
                <a:cs typeface="Calibri" panose="020F0502020204030204" pitchFamily="34" charset="0"/>
              </a:rPr>
              <a:t>nhân</a:t>
            </a:r>
            <a:r>
              <a:rPr lang="en-US" sz="1200" dirty="0">
                <a:effectLst/>
                <a:latin typeface="Calibri" panose="020F0502020204030204" pitchFamily="34" charset="0"/>
                <a:ea typeface="Cambria" panose="02040503050406030204" pitchFamily="18" charset="0"/>
                <a:cs typeface="Calibri" panose="020F0502020204030204" pitchFamily="34" charset="0"/>
              </a:rPr>
              <a:t> </a:t>
            </a:r>
            <a:r>
              <a:rPr lang="en-US" sz="1200" dirty="0" err="1">
                <a:effectLst/>
                <a:latin typeface="Calibri" panose="020F0502020204030204" pitchFamily="34" charset="0"/>
                <a:ea typeface="Cambria" panose="02040503050406030204" pitchFamily="18" charset="0"/>
                <a:cs typeface="Calibri" panose="020F0502020204030204" pitchFamily="34" charset="0"/>
              </a:rPr>
              <a:t>vật</a:t>
            </a:r>
            <a:r>
              <a:rPr lang="en-US" sz="1200" dirty="0">
                <a:effectLst/>
                <a:latin typeface="Calibri" panose="020F0502020204030204" pitchFamily="34" charset="0"/>
                <a:ea typeface="Cambria" panose="02040503050406030204" pitchFamily="18" charset="0"/>
                <a:cs typeface="Calibri" panose="020F0502020204030204" pitchFamily="34" charset="0"/>
              </a:rPr>
              <a:t>, </a:t>
            </a:r>
            <a:r>
              <a:rPr lang="en-US" sz="1200" dirty="0" err="1">
                <a:effectLst/>
                <a:latin typeface="Calibri" panose="020F0502020204030204" pitchFamily="34" charset="0"/>
                <a:ea typeface="Cambria" panose="02040503050406030204" pitchFamily="18" charset="0"/>
                <a:cs typeface="Calibri" panose="020F0502020204030204" pitchFamily="34" charset="0"/>
              </a:rPr>
              <a:t>cốt</a:t>
            </a:r>
            <a:r>
              <a:rPr lang="en-US" sz="1200" dirty="0">
                <a:effectLst/>
                <a:latin typeface="Calibri" panose="020F0502020204030204" pitchFamily="34" charset="0"/>
                <a:ea typeface="Cambria" panose="02040503050406030204" pitchFamily="18" charset="0"/>
                <a:cs typeface="Calibri" panose="020F0502020204030204" pitchFamily="34" charset="0"/>
              </a:rPr>
              <a:t> </a:t>
            </a:r>
            <a:r>
              <a:rPr lang="en-US" sz="1200" dirty="0" err="1">
                <a:effectLst/>
                <a:latin typeface="Calibri" panose="020F0502020204030204" pitchFamily="34" charset="0"/>
                <a:ea typeface="Cambria" panose="02040503050406030204" pitchFamily="18" charset="0"/>
                <a:cs typeface="Calibri" panose="020F0502020204030204" pitchFamily="34" charset="0"/>
              </a:rPr>
              <a:t>truyện</a:t>
            </a:r>
            <a:r>
              <a:rPr lang="en-US" sz="1200" dirty="0">
                <a:effectLst/>
                <a:latin typeface="Calibri" panose="020F0502020204030204" pitchFamily="34" charset="0"/>
                <a:ea typeface="Cambria" panose="02040503050406030204" pitchFamily="18" charset="0"/>
                <a:cs typeface="Calibri" panose="020F0502020204030204" pitchFamily="34" charset="0"/>
              </a:rPr>
              <a:t>, </a:t>
            </a:r>
            <a:r>
              <a:rPr lang="en-US" sz="1200" dirty="0" err="1">
                <a:effectLst/>
                <a:latin typeface="Calibri" panose="020F0502020204030204" pitchFamily="34" charset="0"/>
                <a:ea typeface="Cambria" panose="02040503050406030204" pitchFamily="18" charset="0"/>
                <a:cs typeface="Calibri" panose="020F0502020204030204" pitchFamily="34" charset="0"/>
              </a:rPr>
              <a:t>không</a:t>
            </a:r>
            <a:r>
              <a:rPr lang="en-US" sz="1200" dirty="0">
                <a:effectLst/>
                <a:latin typeface="Calibri" panose="020F0502020204030204" pitchFamily="34" charset="0"/>
                <a:ea typeface="Cambria" panose="02040503050406030204" pitchFamily="18" charset="0"/>
                <a:cs typeface="Calibri" panose="020F0502020204030204" pitchFamily="34" charset="0"/>
              </a:rPr>
              <a:t> </a:t>
            </a:r>
            <a:r>
              <a:rPr lang="en-US" sz="1200" dirty="0" err="1">
                <a:effectLst/>
                <a:latin typeface="Calibri" panose="020F0502020204030204" pitchFamily="34" charset="0"/>
                <a:ea typeface="Cambria" panose="02040503050406030204" pitchFamily="18" charset="0"/>
                <a:cs typeface="Calibri" panose="020F0502020204030204" pitchFamily="34" charset="0"/>
              </a:rPr>
              <a:t>gian</a:t>
            </a:r>
            <a:r>
              <a:rPr lang="en-US" sz="1200" dirty="0">
                <a:effectLst/>
                <a:latin typeface="Calibri" panose="020F0502020204030204" pitchFamily="34" charset="0"/>
                <a:ea typeface="Cambria" panose="02040503050406030204" pitchFamily="18" charset="0"/>
                <a:cs typeface="Calibri" panose="020F0502020204030204" pitchFamily="34" charset="0"/>
              </a:rPr>
              <a:t>, </a:t>
            </a:r>
            <a:r>
              <a:rPr lang="en-US" sz="1200" dirty="0" err="1">
                <a:effectLst/>
                <a:latin typeface="Calibri" panose="020F0502020204030204" pitchFamily="34" charset="0"/>
                <a:ea typeface="Cambria" panose="02040503050406030204" pitchFamily="18" charset="0"/>
                <a:cs typeface="Calibri" panose="020F0502020204030204" pitchFamily="34" charset="0"/>
              </a:rPr>
              <a:t>thời</a:t>
            </a:r>
            <a:r>
              <a:rPr lang="en-US" sz="1200" dirty="0">
                <a:effectLst/>
                <a:latin typeface="Calibri" panose="020F0502020204030204" pitchFamily="34" charset="0"/>
                <a:ea typeface="Cambria" panose="02040503050406030204" pitchFamily="18" charset="0"/>
                <a:cs typeface="Calibri" panose="020F0502020204030204" pitchFamily="34" charset="0"/>
              </a:rPr>
              <a:t> </a:t>
            </a:r>
            <a:r>
              <a:rPr lang="en-US" sz="1200" dirty="0" err="1">
                <a:effectLst/>
                <a:latin typeface="Calibri" panose="020F0502020204030204" pitchFamily="34" charset="0"/>
                <a:ea typeface="Cambria" panose="02040503050406030204" pitchFamily="18" charset="0"/>
                <a:cs typeface="Calibri" panose="020F0502020204030204" pitchFamily="34" charset="0"/>
              </a:rPr>
              <a:t>gian</a:t>
            </a:r>
            <a:r>
              <a:rPr lang="en-US" sz="1200" dirty="0">
                <a:effectLst/>
                <a:latin typeface="Calibri" panose="020F0502020204030204" pitchFamily="34" charset="0"/>
                <a:ea typeface="Cambria" panose="02040503050406030204" pitchFamily="18" charset="0"/>
                <a:cs typeface="Calibri" panose="020F0502020204030204" pitchFamily="34" charset="0"/>
              </a:rPr>
              <a:t>, </a:t>
            </a:r>
            <a:r>
              <a:rPr lang="en-US" sz="1200" err="1">
                <a:effectLst/>
                <a:latin typeface="Calibri" panose="020F0502020204030204" pitchFamily="34" charset="0"/>
                <a:ea typeface="Cambria" panose="02040503050406030204" pitchFamily="18" charset="0"/>
                <a:cs typeface="Calibri" panose="020F0502020204030204" pitchFamily="34" charset="0"/>
              </a:rPr>
              <a:t>lời</a:t>
            </a:r>
            <a:r>
              <a:rPr lang="en-US" sz="1200">
                <a:effectLst/>
                <a:latin typeface="Calibri" panose="020F0502020204030204" pitchFamily="34" charset="0"/>
                <a:ea typeface="Cambria" panose="02040503050406030204" pitchFamily="18" charset="0"/>
                <a:cs typeface="Calibri" panose="020F0502020204030204" pitchFamily="34" charset="0"/>
              </a:rPr>
              <a:t>  kể </a:t>
            </a:r>
            <a:r>
              <a:rPr lang="en-US" sz="1200" dirty="0" err="1">
                <a:effectLst/>
                <a:latin typeface="Calibri" panose="020F0502020204030204" pitchFamily="34" charset="0"/>
                <a:ea typeface="Cambria" panose="02040503050406030204" pitchFamily="18" charset="0"/>
                <a:cs typeface="Calibri" panose="020F0502020204030204" pitchFamily="34" charset="0"/>
              </a:rPr>
              <a:t>sử</a:t>
            </a:r>
            <a:r>
              <a:rPr lang="en-US" sz="1200" dirty="0">
                <a:effectLst/>
                <a:latin typeface="Calibri" panose="020F0502020204030204" pitchFamily="34" charset="0"/>
                <a:ea typeface="Cambria" panose="02040503050406030204" pitchFamily="18" charset="0"/>
                <a:cs typeface="Calibri" panose="020F0502020204030204" pitchFamily="34" charset="0"/>
              </a:rPr>
              <a:t> </a:t>
            </a:r>
            <a:r>
              <a:rPr lang="en-US" sz="1200" dirty="0" err="1">
                <a:effectLst/>
                <a:latin typeface="Calibri" panose="020F0502020204030204" pitchFamily="34" charset="0"/>
                <a:ea typeface="Cambria" panose="02040503050406030204" pitchFamily="18" charset="0"/>
                <a:cs typeface="Calibri" panose="020F0502020204030204" pitchFamily="34" charset="0"/>
              </a:rPr>
              <a:t>thi</a:t>
            </a:r>
            <a:r>
              <a:rPr lang="en-US" sz="1200" dirty="0">
                <a:effectLst/>
                <a:latin typeface="Calibri" panose="020F0502020204030204" pitchFamily="34" charset="0"/>
                <a:ea typeface="Cambria" panose="02040503050406030204" pitchFamily="18" charset="0"/>
                <a:cs typeface="Calibri" panose="020F0502020204030204" pitchFamily="34" charset="0"/>
              </a:rPr>
              <a:t>. </a:t>
            </a:r>
            <a:endParaRPr lang="en-US" sz="1200" dirty="0">
              <a:effectLst/>
              <a:latin typeface="Calibri" panose="020F0502020204030204" pitchFamily="34" charset="0"/>
              <a:ea typeface="Cambria" panose="02040503050406030204" pitchFamily="18" charset="0"/>
              <a:cs typeface="Calibri" panose="020F0502020204030204" pitchFamily="34" charset="0"/>
            </a:endParaRPr>
          </a:p>
        </p:txBody>
      </p:sp>
      <p:cxnSp>
        <p:nvCxnSpPr>
          <p:cNvPr id="2050" name="Google Shape;2050;p43"/>
          <p:cNvCxnSpPr/>
          <p:nvPr/>
        </p:nvCxnSpPr>
        <p:spPr>
          <a:xfrm>
            <a:off x="929407" y="1220812"/>
            <a:ext cx="0" cy="3853212"/>
          </a:xfrm>
          <a:prstGeom prst="straightConnector1">
            <a:avLst/>
          </a:prstGeom>
          <a:noFill/>
          <a:ln w="19050" cap="flat" cmpd="sng">
            <a:solidFill>
              <a:schemeClr val="accent5"/>
            </a:solidFill>
            <a:prstDash val="solid"/>
            <a:round/>
            <a:headEnd type="none" w="med" len="med"/>
            <a:tailEnd type="none" w="med" len="med"/>
          </a:ln>
        </p:spPr>
      </p:cxnSp>
      <p:cxnSp>
        <p:nvCxnSpPr>
          <p:cNvPr id="2051" name="Google Shape;2051;p43"/>
          <p:cNvCxnSpPr/>
          <p:nvPr/>
        </p:nvCxnSpPr>
        <p:spPr>
          <a:xfrm>
            <a:off x="5638403" y="679989"/>
            <a:ext cx="9384" cy="2418141"/>
          </a:xfrm>
          <a:prstGeom prst="straightConnector1">
            <a:avLst/>
          </a:prstGeom>
          <a:noFill/>
          <a:ln w="19050" cap="flat" cmpd="sng">
            <a:solidFill>
              <a:schemeClr val="accent5"/>
            </a:solidFill>
            <a:prstDash val="solid"/>
            <a:round/>
            <a:headEnd type="none" w="med" len="med"/>
            <a:tailEnd type="none" w="med" len="med"/>
          </a:ln>
        </p:spPr>
      </p:cxnSp>
      <p:sp>
        <p:nvSpPr>
          <p:cNvPr id="3" name="Rectangle 2"/>
          <p:cNvSpPr/>
          <p:nvPr/>
        </p:nvSpPr>
        <p:spPr>
          <a:xfrm>
            <a:off x="36974" y="684364"/>
            <a:ext cx="1348446" cy="461665"/>
          </a:xfrm>
          <a:prstGeom prst="rect">
            <a:avLst/>
          </a:prstGeom>
          <a:noFill/>
        </p:spPr>
        <p:txBody>
          <a:bodyPr wrap="none" lIns="91440" tIns="45720" rIns="91440" bIns="45720">
            <a:spAutoFit/>
          </a:bodyPr>
          <a:lstStyle/>
          <a:p>
            <a:pPr algn="ctr"/>
            <a:r>
              <a:rPr lang="en-US" sz="2400" b="0" cap="none" spc="0" dirty="0">
                <a:ln w="0"/>
                <a:solidFill>
                  <a:schemeClr val="accent1"/>
                </a:solidFill>
                <a:effectLst>
                  <a:outerShdw blurRad="38100" dist="25400" dir="5400000" algn="ctr" rotWithShape="0">
                    <a:srgbClr val="6E747A">
                      <a:alpha val="43000"/>
                    </a:srgbClr>
                  </a:outerShdw>
                </a:effectLst>
                <a:latin typeface="#9Slide07 SVNSalty Sans" panose="02000000000000000000" pitchFamily="2" charset="0"/>
                <a:cs typeface="Calibri" panose="020F0502020204030204" pitchFamily="34" charset="0"/>
              </a:rPr>
              <a:t>KIẾN THỨC</a:t>
            </a:r>
            <a:endParaRPr lang="en-US" sz="2400" b="0" cap="none" spc="0" dirty="0">
              <a:ln w="0"/>
              <a:solidFill>
                <a:schemeClr val="accent1"/>
              </a:solidFill>
              <a:effectLst>
                <a:outerShdw blurRad="38100" dist="25400" dir="5400000" algn="ctr" rotWithShape="0">
                  <a:srgbClr val="6E747A">
                    <a:alpha val="43000"/>
                  </a:srgbClr>
                </a:outerShdw>
              </a:effectLst>
              <a:latin typeface="#9Slide07 SVNSalty Sans" panose="02000000000000000000" pitchFamily="2" charset="0"/>
              <a:cs typeface="Calibri" panose="020F0502020204030204" pitchFamily="34" charset="0"/>
            </a:endParaRPr>
          </a:p>
        </p:txBody>
      </p:sp>
      <p:sp>
        <p:nvSpPr>
          <p:cNvPr id="45" name="Google Shape;2031;p43"/>
          <p:cNvSpPr txBox="1"/>
          <p:nvPr/>
        </p:nvSpPr>
        <p:spPr>
          <a:xfrm>
            <a:off x="974380" y="2276741"/>
            <a:ext cx="3323061" cy="35070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Eczar"/>
              <a:buNone/>
              <a:defRPr sz="2000" b="1" i="0" u="none" strike="noStrike" cap="none">
                <a:solidFill>
                  <a:schemeClr val="accent2"/>
                </a:solidFill>
                <a:latin typeface="Eczar"/>
                <a:ea typeface="Eczar"/>
                <a:cs typeface="Eczar"/>
                <a:sym typeface="Eczar"/>
              </a:defRPr>
            </a:lvl1pPr>
            <a:lvl2pPr marR="0" lvl="1" algn="r" rtl="0">
              <a:lnSpc>
                <a:spcPct val="100000"/>
              </a:lnSpc>
              <a:spcBef>
                <a:spcPts val="0"/>
              </a:spcBef>
              <a:spcAft>
                <a:spcPts val="0"/>
              </a:spcAft>
              <a:buClr>
                <a:schemeClr val="dk1"/>
              </a:buClr>
              <a:buSzPts val="2400"/>
              <a:buFont typeface="Jua" charset="-127"/>
              <a:buNone/>
              <a:defRPr sz="2400" b="1" i="0" u="none" strike="noStrike" cap="none">
                <a:solidFill>
                  <a:schemeClr val="dk1"/>
                </a:solidFill>
                <a:latin typeface="Jua" charset="-127"/>
                <a:ea typeface="Jua" charset="-127"/>
                <a:cs typeface="Jua" charset="-127"/>
                <a:sym typeface="Jua" charset="-127"/>
              </a:defRPr>
            </a:lvl2pPr>
            <a:lvl3pPr marR="0" lvl="2" algn="r" rtl="0">
              <a:lnSpc>
                <a:spcPct val="100000"/>
              </a:lnSpc>
              <a:spcBef>
                <a:spcPts val="0"/>
              </a:spcBef>
              <a:spcAft>
                <a:spcPts val="0"/>
              </a:spcAft>
              <a:buClr>
                <a:schemeClr val="dk1"/>
              </a:buClr>
              <a:buSzPts val="2400"/>
              <a:buFont typeface="Jua" charset="-127"/>
              <a:buNone/>
              <a:defRPr sz="2400" b="1" i="0" u="none" strike="noStrike" cap="none">
                <a:solidFill>
                  <a:schemeClr val="dk1"/>
                </a:solidFill>
                <a:latin typeface="Jua" charset="-127"/>
                <a:ea typeface="Jua" charset="-127"/>
                <a:cs typeface="Jua" charset="-127"/>
                <a:sym typeface="Jua" charset="-127"/>
              </a:defRPr>
            </a:lvl3pPr>
            <a:lvl4pPr marR="0" lvl="3" algn="r" rtl="0">
              <a:lnSpc>
                <a:spcPct val="100000"/>
              </a:lnSpc>
              <a:spcBef>
                <a:spcPts val="0"/>
              </a:spcBef>
              <a:spcAft>
                <a:spcPts val="0"/>
              </a:spcAft>
              <a:buClr>
                <a:schemeClr val="dk1"/>
              </a:buClr>
              <a:buSzPts val="2400"/>
              <a:buFont typeface="Jua" charset="-127"/>
              <a:buNone/>
              <a:defRPr sz="2400" b="1" i="0" u="none" strike="noStrike" cap="none">
                <a:solidFill>
                  <a:schemeClr val="dk1"/>
                </a:solidFill>
                <a:latin typeface="Jua" charset="-127"/>
                <a:ea typeface="Jua" charset="-127"/>
                <a:cs typeface="Jua" charset="-127"/>
                <a:sym typeface="Jua" charset="-127"/>
              </a:defRPr>
            </a:lvl4pPr>
            <a:lvl5pPr marR="0" lvl="4" algn="r" rtl="0">
              <a:lnSpc>
                <a:spcPct val="100000"/>
              </a:lnSpc>
              <a:spcBef>
                <a:spcPts val="0"/>
              </a:spcBef>
              <a:spcAft>
                <a:spcPts val="0"/>
              </a:spcAft>
              <a:buClr>
                <a:schemeClr val="dk1"/>
              </a:buClr>
              <a:buSzPts val="2400"/>
              <a:buFont typeface="Jua" charset="-127"/>
              <a:buNone/>
              <a:defRPr sz="2400" b="1" i="0" u="none" strike="noStrike" cap="none">
                <a:solidFill>
                  <a:schemeClr val="dk1"/>
                </a:solidFill>
                <a:latin typeface="Jua" charset="-127"/>
                <a:ea typeface="Jua" charset="-127"/>
                <a:cs typeface="Jua" charset="-127"/>
                <a:sym typeface="Jua" charset="-127"/>
              </a:defRPr>
            </a:lvl5pPr>
            <a:lvl6pPr marR="0" lvl="5" algn="r" rtl="0">
              <a:lnSpc>
                <a:spcPct val="100000"/>
              </a:lnSpc>
              <a:spcBef>
                <a:spcPts val="0"/>
              </a:spcBef>
              <a:spcAft>
                <a:spcPts val="0"/>
              </a:spcAft>
              <a:buClr>
                <a:schemeClr val="dk1"/>
              </a:buClr>
              <a:buSzPts val="2400"/>
              <a:buFont typeface="Jua" charset="-127"/>
              <a:buNone/>
              <a:defRPr sz="2400" b="1" i="0" u="none" strike="noStrike" cap="none">
                <a:solidFill>
                  <a:schemeClr val="dk1"/>
                </a:solidFill>
                <a:latin typeface="Jua" charset="-127"/>
                <a:ea typeface="Jua" charset="-127"/>
                <a:cs typeface="Jua" charset="-127"/>
                <a:sym typeface="Jua" charset="-127"/>
              </a:defRPr>
            </a:lvl6pPr>
            <a:lvl7pPr marR="0" lvl="6" algn="r" rtl="0">
              <a:lnSpc>
                <a:spcPct val="100000"/>
              </a:lnSpc>
              <a:spcBef>
                <a:spcPts val="0"/>
              </a:spcBef>
              <a:spcAft>
                <a:spcPts val="0"/>
              </a:spcAft>
              <a:buClr>
                <a:schemeClr val="dk1"/>
              </a:buClr>
              <a:buSzPts val="2400"/>
              <a:buFont typeface="Jua" charset="-127"/>
              <a:buNone/>
              <a:defRPr sz="2400" b="1" i="0" u="none" strike="noStrike" cap="none">
                <a:solidFill>
                  <a:schemeClr val="dk1"/>
                </a:solidFill>
                <a:latin typeface="Jua" charset="-127"/>
                <a:ea typeface="Jua" charset="-127"/>
                <a:cs typeface="Jua" charset="-127"/>
                <a:sym typeface="Jua" charset="-127"/>
              </a:defRPr>
            </a:lvl7pPr>
            <a:lvl8pPr marR="0" lvl="7" algn="r" rtl="0">
              <a:lnSpc>
                <a:spcPct val="100000"/>
              </a:lnSpc>
              <a:spcBef>
                <a:spcPts val="0"/>
              </a:spcBef>
              <a:spcAft>
                <a:spcPts val="0"/>
              </a:spcAft>
              <a:buClr>
                <a:schemeClr val="dk1"/>
              </a:buClr>
              <a:buSzPts val="2400"/>
              <a:buFont typeface="Jua" charset="-127"/>
              <a:buNone/>
              <a:defRPr sz="2400" b="1" i="0" u="none" strike="noStrike" cap="none">
                <a:solidFill>
                  <a:schemeClr val="dk1"/>
                </a:solidFill>
                <a:latin typeface="Jua" charset="-127"/>
                <a:ea typeface="Jua" charset="-127"/>
                <a:cs typeface="Jua" charset="-127"/>
                <a:sym typeface="Jua" charset="-127"/>
              </a:defRPr>
            </a:lvl8pPr>
            <a:lvl9pPr marR="0" lvl="8" algn="r" rtl="0">
              <a:lnSpc>
                <a:spcPct val="100000"/>
              </a:lnSpc>
              <a:spcBef>
                <a:spcPts val="0"/>
              </a:spcBef>
              <a:spcAft>
                <a:spcPts val="0"/>
              </a:spcAft>
              <a:buClr>
                <a:schemeClr val="dk1"/>
              </a:buClr>
              <a:buSzPts val="2400"/>
              <a:buFont typeface="Jua" charset="-127"/>
              <a:buNone/>
              <a:defRPr sz="2400" b="1" i="0" u="none" strike="noStrike" cap="none">
                <a:solidFill>
                  <a:schemeClr val="dk1"/>
                </a:solidFill>
                <a:latin typeface="Jua" charset="-127"/>
                <a:ea typeface="Jua" charset="-127"/>
                <a:cs typeface="Jua" charset="-127"/>
                <a:sym typeface="Jua" charset="-127"/>
              </a:defRPr>
            </a:lvl9pPr>
          </a:lstStyle>
          <a:p>
            <a:pPr algn="just"/>
            <a:r>
              <a:rPr lang="en-US" sz="1600" dirty="0" err="1">
                <a:latin typeface="Calibri" panose="020F0502020204030204" pitchFamily="34" charset="0"/>
                <a:ea typeface="Cambria" panose="02040503050406030204" pitchFamily="18" charset="0"/>
                <a:cs typeface="Calibri" panose="020F0502020204030204" pitchFamily="34" charset="0"/>
              </a:rPr>
              <a:t>Học</a:t>
            </a:r>
            <a:r>
              <a:rPr lang="en-US" sz="1600" dirty="0">
                <a:latin typeface="Calibri" panose="020F0502020204030204" pitchFamily="34" charset="0"/>
                <a:ea typeface="Cambria" panose="02040503050406030204" pitchFamily="18" charset="0"/>
                <a:cs typeface="Calibri" panose="020F0502020204030204" pitchFamily="34" charset="0"/>
              </a:rPr>
              <a:t> </a:t>
            </a:r>
            <a:r>
              <a:rPr lang="en-US" sz="1600" dirty="0" err="1">
                <a:latin typeface="Calibri" panose="020F0502020204030204" pitchFamily="34" charset="0"/>
                <a:ea typeface="Cambria" panose="02040503050406030204" pitchFamily="18" charset="0"/>
                <a:cs typeface="Calibri" panose="020F0502020204030204" pitchFamily="34" charset="0"/>
              </a:rPr>
              <a:t>sinh</a:t>
            </a:r>
            <a:r>
              <a:rPr lang="en-US" sz="1600" dirty="0">
                <a:latin typeface="Calibri" panose="020F0502020204030204" pitchFamily="34" charset="0"/>
                <a:ea typeface="Cambria" panose="02040503050406030204" pitchFamily="18" charset="0"/>
                <a:cs typeface="Calibri" panose="020F0502020204030204" pitchFamily="34" charset="0"/>
              </a:rPr>
              <a:t> </a:t>
            </a:r>
            <a:r>
              <a:rPr lang="en-US" sz="1600" dirty="0" err="1">
                <a:latin typeface="Calibri" panose="020F0502020204030204" pitchFamily="34" charset="0"/>
                <a:ea typeface="Cambria" panose="02040503050406030204" pitchFamily="18" charset="0"/>
                <a:cs typeface="Calibri" panose="020F0502020204030204" pitchFamily="34" charset="0"/>
              </a:rPr>
              <a:t>nhận</a:t>
            </a:r>
            <a:r>
              <a:rPr lang="en-US" sz="1600" dirty="0">
                <a:latin typeface="Calibri" panose="020F0502020204030204" pitchFamily="34" charset="0"/>
                <a:ea typeface="Cambria" panose="02040503050406030204" pitchFamily="18" charset="0"/>
                <a:cs typeface="Calibri" panose="020F0502020204030204" pitchFamily="34" charset="0"/>
              </a:rPr>
              <a:t> </a:t>
            </a:r>
            <a:r>
              <a:rPr lang="en-US" sz="1600" dirty="0" err="1">
                <a:latin typeface="Calibri" panose="020F0502020204030204" pitchFamily="34" charset="0"/>
                <a:ea typeface="Cambria" panose="02040503050406030204" pitchFamily="18" charset="0"/>
                <a:cs typeface="Calibri" panose="020F0502020204030204" pitchFamily="34" charset="0"/>
              </a:rPr>
              <a:t>xét</a:t>
            </a:r>
            <a:endParaRPr lang="en-US" sz="1600" dirty="0">
              <a:latin typeface="Calibri" panose="020F0502020204030204" pitchFamily="34" charset="0"/>
              <a:ea typeface="Cambria" panose="02040503050406030204" pitchFamily="18" charset="0"/>
              <a:cs typeface="Calibri" panose="020F0502020204030204" pitchFamily="34" charset="0"/>
            </a:endParaRPr>
          </a:p>
        </p:txBody>
      </p:sp>
      <p:sp>
        <p:nvSpPr>
          <p:cNvPr id="46" name="Google Shape;2049;p43"/>
          <p:cNvSpPr txBox="1"/>
          <p:nvPr/>
        </p:nvSpPr>
        <p:spPr>
          <a:xfrm>
            <a:off x="974380" y="2567307"/>
            <a:ext cx="3561508" cy="45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1pPr>
            <a:lvl2pPr marL="914400" marR="0" lvl="1" indent="-317500" algn="r" rtl="0">
              <a:lnSpc>
                <a:spcPct val="100000"/>
              </a:lnSpc>
              <a:spcBef>
                <a:spcPts val="0"/>
              </a:spcBef>
              <a:spcAft>
                <a:spcPts val="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2pPr>
            <a:lvl3pPr marL="1371600" marR="0" lvl="2" indent="-317500" algn="r" rtl="0">
              <a:lnSpc>
                <a:spcPct val="100000"/>
              </a:lnSpc>
              <a:spcBef>
                <a:spcPts val="1600"/>
              </a:spcBef>
              <a:spcAft>
                <a:spcPts val="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3pPr>
            <a:lvl4pPr marL="1828800" marR="0" lvl="3" indent="-317500" algn="r" rtl="0">
              <a:lnSpc>
                <a:spcPct val="100000"/>
              </a:lnSpc>
              <a:spcBef>
                <a:spcPts val="1600"/>
              </a:spcBef>
              <a:spcAft>
                <a:spcPts val="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4pPr>
            <a:lvl5pPr marL="2286000" marR="0" lvl="4" indent="-317500" algn="r" rtl="0">
              <a:lnSpc>
                <a:spcPct val="100000"/>
              </a:lnSpc>
              <a:spcBef>
                <a:spcPts val="1600"/>
              </a:spcBef>
              <a:spcAft>
                <a:spcPts val="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5pPr>
            <a:lvl6pPr marL="2743200" marR="0" lvl="5" indent="-317500" algn="r" rtl="0">
              <a:lnSpc>
                <a:spcPct val="100000"/>
              </a:lnSpc>
              <a:spcBef>
                <a:spcPts val="1600"/>
              </a:spcBef>
              <a:spcAft>
                <a:spcPts val="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6pPr>
            <a:lvl7pPr marL="3200400" marR="0" lvl="6" indent="-317500" algn="r" rtl="0">
              <a:lnSpc>
                <a:spcPct val="100000"/>
              </a:lnSpc>
              <a:spcBef>
                <a:spcPts val="1600"/>
              </a:spcBef>
              <a:spcAft>
                <a:spcPts val="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7pPr>
            <a:lvl8pPr marL="3657600" marR="0" lvl="7" indent="-317500" algn="r" rtl="0">
              <a:lnSpc>
                <a:spcPct val="100000"/>
              </a:lnSpc>
              <a:spcBef>
                <a:spcPts val="1600"/>
              </a:spcBef>
              <a:spcAft>
                <a:spcPts val="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8pPr>
            <a:lvl9pPr marL="4114800" marR="0" lvl="8" indent="-317500" algn="r" rtl="0">
              <a:lnSpc>
                <a:spcPct val="100000"/>
              </a:lnSpc>
              <a:spcBef>
                <a:spcPts val="1600"/>
              </a:spcBef>
              <a:spcAft>
                <a:spcPts val="160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9pPr>
          </a:lstStyle>
          <a:p>
            <a:pPr marL="0" indent="0" algn="just">
              <a:lnSpc>
                <a:spcPct val="150000"/>
              </a:lnSpc>
              <a:spcAft>
                <a:spcPts val="800"/>
              </a:spcAft>
            </a:pPr>
            <a:r>
              <a:rPr lang="en-US" sz="1200" dirty="0">
                <a:latin typeface="Calibri" panose="020F0502020204030204" pitchFamily="34" charset="0"/>
                <a:ea typeface="Cambria" panose="02040503050406030204" pitchFamily="18" charset="0"/>
                <a:cs typeface="Calibri" panose="020F0502020204030204" pitchFamily="34" charset="0"/>
              </a:rPr>
              <a:t>Đ</a:t>
            </a:r>
            <a:r>
              <a:rPr lang="vi-VN" sz="1200" dirty="0" err="1">
                <a:latin typeface="Calibri" panose="020F0502020204030204" pitchFamily="34" charset="0"/>
                <a:ea typeface="Cambria" panose="02040503050406030204" pitchFamily="18" charset="0"/>
                <a:cs typeface="Calibri" panose="020F0502020204030204" pitchFamily="34" charset="0"/>
              </a:rPr>
              <a:t>ặc</a:t>
            </a:r>
            <a:r>
              <a:rPr lang="vi-VN" sz="1200" dirty="0">
                <a:latin typeface="Calibri" panose="020F0502020204030204" pitchFamily="34" charset="0"/>
                <a:ea typeface="Cambria" panose="02040503050406030204" pitchFamily="18" charset="0"/>
                <a:cs typeface="Calibri" panose="020F0502020204030204" pitchFamily="34" charset="0"/>
              </a:rPr>
              <a:t> </a:t>
            </a:r>
            <a:r>
              <a:rPr lang="vi-VN" sz="1200" dirty="0" err="1">
                <a:latin typeface="Calibri" panose="020F0502020204030204" pitchFamily="34" charset="0"/>
                <a:ea typeface="Cambria" panose="02040503050406030204" pitchFamily="18" charset="0"/>
                <a:cs typeface="Calibri" panose="020F0502020204030204" pitchFamily="34" charset="0"/>
              </a:rPr>
              <a:t>sắc</a:t>
            </a:r>
            <a:r>
              <a:rPr lang="vi-VN" sz="1200" dirty="0">
                <a:latin typeface="Calibri" panose="020F0502020204030204" pitchFamily="34" charset="0"/>
                <a:ea typeface="Cambria" panose="02040503050406030204" pitchFamily="18" charset="0"/>
                <a:cs typeface="Calibri" panose="020F0502020204030204" pitchFamily="34" charset="0"/>
              </a:rPr>
              <a:t> </a:t>
            </a:r>
            <a:r>
              <a:rPr lang="vi-VN" sz="1200" dirty="0" err="1">
                <a:latin typeface="Calibri" panose="020F0502020204030204" pitchFamily="34" charset="0"/>
                <a:ea typeface="Cambria" panose="02040503050406030204" pitchFamily="18" charset="0"/>
                <a:cs typeface="Calibri" panose="020F0502020204030204" pitchFamily="34" charset="0"/>
              </a:rPr>
              <a:t>của</a:t>
            </a:r>
            <a:r>
              <a:rPr lang="vi-VN" sz="1200" dirty="0">
                <a:latin typeface="Calibri" panose="020F0502020204030204" pitchFamily="34" charset="0"/>
                <a:ea typeface="Cambria" panose="02040503050406030204" pitchFamily="18" charset="0"/>
                <a:cs typeface="Calibri" panose="020F0502020204030204" pitchFamily="34" charset="0"/>
              </a:rPr>
              <a:t> văn </a:t>
            </a:r>
            <a:r>
              <a:rPr lang="vi-VN" sz="1200" dirty="0" err="1">
                <a:latin typeface="Calibri" panose="020F0502020204030204" pitchFamily="34" charset="0"/>
                <a:ea typeface="Cambria" panose="02040503050406030204" pitchFamily="18" charset="0"/>
                <a:cs typeface="Calibri" panose="020F0502020204030204" pitchFamily="34" charset="0"/>
              </a:rPr>
              <a:t>hóa</a:t>
            </a:r>
            <a:r>
              <a:rPr lang="vi-VN" sz="1200" dirty="0">
                <a:latin typeface="Calibri" panose="020F0502020204030204" pitchFamily="34" charset="0"/>
                <a:ea typeface="Cambria" panose="02040503050406030204" pitchFamily="18" charset="0"/>
                <a:cs typeface="Calibri" panose="020F0502020204030204" pitchFamily="34" charset="0"/>
              </a:rPr>
              <a:t> Hy </a:t>
            </a:r>
            <a:r>
              <a:rPr lang="vi-VN" sz="1200" dirty="0" err="1">
                <a:latin typeface="Calibri" panose="020F0502020204030204" pitchFamily="34" charset="0"/>
                <a:ea typeface="Cambria" panose="02040503050406030204" pitchFamily="18" charset="0"/>
                <a:cs typeface="Calibri" panose="020F0502020204030204" pitchFamily="34" charset="0"/>
              </a:rPr>
              <a:t>Lạp</a:t>
            </a:r>
            <a:r>
              <a:rPr lang="vi-VN" sz="1200" dirty="0">
                <a:latin typeface="Calibri" panose="020F0502020204030204" pitchFamily="34" charset="0"/>
                <a:ea typeface="Cambria" panose="02040503050406030204" pitchFamily="18" charset="0"/>
                <a:cs typeface="Calibri" panose="020F0502020204030204" pitchFamily="34" charset="0"/>
              </a:rPr>
              <a:t> </a:t>
            </a:r>
            <a:r>
              <a:rPr lang="vi-VN" sz="1200" dirty="0" err="1">
                <a:latin typeface="Calibri" panose="020F0502020204030204" pitchFamily="34" charset="0"/>
                <a:ea typeface="Cambria" panose="02040503050406030204" pitchFamily="18" charset="0"/>
                <a:cs typeface="Calibri" panose="020F0502020204030204" pitchFamily="34" charset="0"/>
              </a:rPr>
              <a:t>cổ</a:t>
            </a:r>
            <a:r>
              <a:rPr lang="vi-VN" sz="1200" dirty="0">
                <a:latin typeface="Calibri" panose="020F0502020204030204" pitchFamily="34" charset="0"/>
                <a:ea typeface="Cambria" panose="02040503050406030204" pitchFamily="18" charset="0"/>
                <a:cs typeface="Calibri" panose="020F0502020204030204" pitchFamily="34" charset="0"/>
              </a:rPr>
              <a:t> </a:t>
            </a:r>
            <a:r>
              <a:rPr lang="vi-VN" sz="1200" dirty="0" err="1">
                <a:latin typeface="Calibri" panose="020F0502020204030204" pitchFamily="34" charset="0"/>
                <a:ea typeface="Cambria" panose="02040503050406030204" pitchFamily="18" charset="0"/>
                <a:cs typeface="Calibri" panose="020F0502020204030204" pitchFamily="34" charset="0"/>
              </a:rPr>
              <a:t>đại</a:t>
            </a:r>
            <a:r>
              <a:rPr lang="vi-VN" sz="1200" dirty="0">
                <a:latin typeface="Calibri" panose="020F0502020204030204" pitchFamily="34" charset="0"/>
                <a:ea typeface="Cambria" panose="02040503050406030204" pitchFamily="18" charset="0"/>
                <a:cs typeface="Calibri" panose="020F0502020204030204" pitchFamily="34" charset="0"/>
              </a:rPr>
              <a:t> qua </a:t>
            </a:r>
            <a:r>
              <a:rPr lang="vi-VN" sz="1200" dirty="0" err="1">
                <a:latin typeface="Calibri" panose="020F0502020204030204" pitchFamily="34" charset="0"/>
                <a:ea typeface="Cambria" panose="02040503050406030204" pitchFamily="18" charset="0"/>
                <a:cs typeface="Calibri" panose="020F0502020204030204" pitchFamily="34" charset="0"/>
              </a:rPr>
              <a:t>sử</a:t>
            </a:r>
            <a:r>
              <a:rPr lang="vi-VN" sz="1200" dirty="0">
                <a:latin typeface="Calibri" panose="020F0502020204030204" pitchFamily="34" charset="0"/>
                <a:ea typeface="Cambria" panose="02040503050406030204" pitchFamily="18" charset="0"/>
                <a:cs typeface="Calibri" panose="020F0502020204030204" pitchFamily="34" charset="0"/>
              </a:rPr>
              <a:t> thi I-li-</a:t>
            </a:r>
            <a:r>
              <a:rPr lang="vi-VN" sz="1200" dirty="0" err="1">
                <a:latin typeface="Calibri" panose="020F0502020204030204" pitchFamily="34" charset="0"/>
                <a:ea typeface="Cambria" panose="02040503050406030204" pitchFamily="18" charset="0"/>
                <a:cs typeface="Calibri" panose="020F0502020204030204" pitchFamily="34" charset="0"/>
              </a:rPr>
              <a:t>át</a:t>
            </a:r>
            <a:r>
              <a:rPr lang="vi-VN" sz="1200" dirty="0">
                <a:latin typeface="Calibri" panose="020F0502020204030204" pitchFamily="34" charset="0"/>
                <a:ea typeface="Cambria" panose="02040503050406030204" pitchFamily="18" charset="0"/>
                <a:cs typeface="Calibri" panose="020F0502020204030204" pitchFamily="34" charset="0"/>
              </a:rPr>
              <a:t>.</a:t>
            </a:r>
            <a:endParaRPr lang="en-US" sz="1200" dirty="0">
              <a:latin typeface="Calibri" panose="020F0502020204030204" pitchFamily="34" charset="0"/>
              <a:ea typeface="Cambria" panose="02040503050406030204" pitchFamily="18" charset="0"/>
              <a:cs typeface="Calibri" panose="020F0502020204030204" pitchFamily="34" charset="0"/>
            </a:endParaRPr>
          </a:p>
        </p:txBody>
      </p:sp>
      <p:sp>
        <p:nvSpPr>
          <p:cNvPr id="47" name="Google Shape;2031;p43"/>
          <p:cNvSpPr txBox="1"/>
          <p:nvPr/>
        </p:nvSpPr>
        <p:spPr>
          <a:xfrm>
            <a:off x="946474" y="2918412"/>
            <a:ext cx="3323061" cy="35070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Eczar"/>
              <a:buNone/>
              <a:defRPr sz="2000" b="1" i="0" u="none" strike="noStrike" cap="none">
                <a:solidFill>
                  <a:schemeClr val="accent2"/>
                </a:solidFill>
                <a:latin typeface="Eczar"/>
                <a:ea typeface="Eczar"/>
                <a:cs typeface="Eczar"/>
                <a:sym typeface="Eczar"/>
              </a:defRPr>
            </a:lvl1pPr>
            <a:lvl2pPr marR="0" lvl="1" algn="r" rtl="0">
              <a:lnSpc>
                <a:spcPct val="100000"/>
              </a:lnSpc>
              <a:spcBef>
                <a:spcPts val="0"/>
              </a:spcBef>
              <a:spcAft>
                <a:spcPts val="0"/>
              </a:spcAft>
              <a:buClr>
                <a:schemeClr val="dk1"/>
              </a:buClr>
              <a:buSzPts val="2400"/>
              <a:buFont typeface="Jua" charset="-127"/>
              <a:buNone/>
              <a:defRPr sz="2400" b="1" i="0" u="none" strike="noStrike" cap="none">
                <a:solidFill>
                  <a:schemeClr val="dk1"/>
                </a:solidFill>
                <a:latin typeface="Jua" charset="-127"/>
                <a:ea typeface="Jua" charset="-127"/>
                <a:cs typeface="Jua" charset="-127"/>
                <a:sym typeface="Jua" charset="-127"/>
              </a:defRPr>
            </a:lvl2pPr>
            <a:lvl3pPr marR="0" lvl="2" algn="r" rtl="0">
              <a:lnSpc>
                <a:spcPct val="100000"/>
              </a:lnSpc>
              <a:spcBef>
                <a:spcPts val="0"/>
              </a:spcBef>
              <a:spcAft>
                <a:spcPts val="0"/>
              </a:spcAft>
              <a:buClr>
                <a:schemeClr val="dk1"/>
              </a:buClr>
              <a:buSzPts val="2400"/>
              <a:buFont typeface="Jua" charset="-127"/>
              <a:buNone/>
              <a:defRPr sz="2400" b="1" i="0" u="none" strike="noStrike" cap="none">
                <a:solidFill>
                  <a:schemeClr val="dk1"/>
                </a:solidFill>
                <a:latin typeface="Jua" charset="-127"/>
                <a:ea typeface="Jua" charset="-127"/>
                <a:cs typeface="Jua" charset="-127"/>
                <a:sym typeface="Jua" charset="-127"/>
              </a:defRPr>
            </a:lvl3pPr>
            <a:lvl4pPr marR="0" lvl="3" algn="r" rtl="0">
              <a:lnSpc>
                <a:spcPct val="100000"/>
              </a:lnSpc>
              <a:spcBef>
                <a:spcPts val="0"/>
              </a:spcBef>
              <a:spcAft>
                <a:spcPts val="0"/>
              </a:spcAft>
              <a:buClr>
                <a:schemeClr val="dk1"/>
              </a:buClr>
              <a:buSzPts val="2400"/>
              <a:buFont typeface="Jua" charset="-127"/>
              <a:buNone/>
              <a:defRPr sz="2400" b="1" i="0" u="none" strike="noStrike" cap="none">
                <a:solidFill>
                  <a:schemeClr val="dk1"/>
                </a:solidFill>
                <a:latin typeface="Jua" charset="-127"/>
                <a:ea typeface="Jua" charset="-127"/>
                <a:cs typeface="Jua" charset="-127"/>
                <a:sym typeface="Jua" charset="-127"/>
              </a:defRPr>
            </a:lvl4pPr>
            <a:lvl5pPr marR="0" lvl="4" algn="r" rtl="0">
              <a:lnSpc>
                <a:spcPct val="100000"/>
              </a:lnSpc>
              <a:spcBef>
                <a:spcPts val="0"/>
              </a:spcBef>
              <a:spcAft>
                <a:spcPts val="0"/>
              </a:spcAft>
              <a:buClr>
                <a:schemeClr val="dk1"/>
              </a:buClr>
              <a:buSzPts val="2400"/>
              <a:buFont typeface="Jua" charset="-127"/>
              <a:buNone/>
              <a:defRPr sz="2400" b="1" i="0" u="none" strike="noStrike" cap="none">
                <a:solidFill>
                  <a:schemeClr val="dk1"/>
                </a:solidFill>
                <a:latin typeface="Jua" charset="-127"/>
                <a:ea typeface="Jua" charset="-127"/>
                <a:cs typeface="Jua" charset="-127"/>
                <a:sym typeface="Jua" charset="-127"/>
              </a:defRPr>
            </a:lvl5pPr>
            <a:lvl6pPr marR="0" lvl="5" algn="r" rtl="0">
              <a:lnSpc>
                <a:spcPct val="100000"/>
              </a:lnSpc>
              <a:spcBef>
                <a:spcPts val="0"/>
              </a:spcBef>
              <a:spcAft>
                <a:spcPts val="0"/>
              </a:spcAft>
              <a:buClr>
                <a:schemeClr val="dk1"/>
              </a:buClr>
              <a:buSzPts val="2400"/>
              <a:buFont typeface="Jua" charset="-127"/>
              <a:buNone/>
              <a:defRPr sz="2400" b="1" i="0" u="none" strike="noStrike" cap="none">
                <a:solidFill>
                  <a:schemeClr val="dk1"/>
                </a:solidFill>
                <a:latin typeface="Jua" charset="-127"/>
                <a:ea typeface="Jua" charset="-127"/>
                <a:cs typeface="Jua" charset="-127"/>
                <a:sym typeface="Jua" charset="-127"/>
              </a:defRPr>
            </a:lvl6pPr>
            <a:lvl7pPr marR="0" lvl="6" algn="r" rtl="0">
              <a:lnSpc>
                <a:spcPct val="100000"/>
              </a:lnSpc>
              <a:spcBef>
                <a:spcPts val="0"/>
              </a:spcBef>
              <a:spcAft>
                <a:spcPts val="0"/>
              </a:spcAft>
              <a:buClr>
                <a:schemeClr val="dk1"/>
              </a:buClr>
              <a:buSzPts val="2400"/>
              <a:buFont typeface="Jua" charset="-127"/>
              <a:buNone/>
              <a:defRPr sz="2400" b="1" i="0" u="none" strike="noStrike" cap="none">
                <a:solidFill>
                  <a:schemeClr val="dk1"/>
                </a:solidFill>
                <a:latin typeface="Jua" charset="-127"/>
                <a:ea typeface="Jua" charset="-127"/>
                <a:cs typeface="Jua" charset="-127"/>
                <a:sym typeface="Jua" charset="-127"/>
              </a:defRPr>
            </a:lvl7pPr>
            <a:lvl8pPr marR="0" lvl="7" algn="r" rtl="0">
              <a:lnSpc>
                <a:spcPct val="100000"/>
              </a:lnSpc>
              <a:spcBef>
                <a:spcPts val="0"/>
              </a:spcBef>
              <a:spcAft>
                <a:spcPts val="0"/>
              </a:spcAft>
              <a:buClr>
                <a:schemeClr val="dk1"/>
              </a:buClr>
              <a:buSzPts val="2400"/>
              <a:buFont typeface="Jua" charset="-127"/>
              <a:buNone/>
              <a:defRPr sz="2400" b="1" i="0" u="none" strike="noStrike" cap="none">
                <a:solidFill>
                  <a:schemeClr val="dk1"/>
                </a:solidFill>
                <a:latin typeface="Jua" charset="-127"/>
                <a:ea typeface="Jua" charset="-127"/>
                <a:cs typeface="Jua" charset="-127"/>
                <a:sym typeface="Jua" charset="-127"/>
              </a:defRPr>
            </a:lvl8pPr>
            <a:lvl9pPr marR="0" lvl="8" algn="r" rtl="0">
              <a:lnSpc>
                <a:spcPct val="100000"/>
              </a:lnSpc>
              <a:spcBef>
                <a:spcPts val="0"/>
              </a:spcBef>
              <a:spcAft>
                <a:spcPts val="0"/>
              </a:spcAft>
              <a:buClr>
                <a:schemeClr val="dk1"/>
              </a:buClr>
              <a:buSzPts val="2400"/>
              <a:buFont typeface="Jua" charset="-127"/>
              <a:buNone/>
              <a:defRPr sz="2400" b="1" i="0" u="none" strike="noStrike" cap="none">
                <a:solidFill>
                  <a:schemeClr val="dk1"/>
                </a:solidFill>
                <a:latin typeface="Jua" charset="-127"/>
                <a:ea typeface="Jua" charset="-127"/>
                <a:cs typeface="Jua" charset="-127"/>
                <a:sym typeface="Jua" charset="-127"/>
              </a:defRPr>
            </a:lvl9pPr>
          </a:lstStyle>
          <a:p>
            <a:pPr algn="just"/>
            <a:r>
              <a:rPr lang="en-US" sz="1600" dirty="0" err="1">
                <a:latin typeface="Calibri" panose="020F0502020204030204" pitchFamily="34" charset="0"/>
                <a:ea typeface="Cambria" panose="02040503050406030204" pitchFamily="18" charset="0"/>
                <a:cs typeface="Calibri" panose="020F0502020204030204" pitchFamily="34" charset="0"/>
              </a:rPr>
              <a:t>Học</a:t>
            </a:r>
            <a:r>
              <a:rPr lang="en-US" sz="1600" dirty="0">
                <a:latin typeface="Calibri" panose="020F0502020204030204" pitchFamily="34" charset="0"/>
                <a:ea typeface="Cambria" panose="02040503050406030204" pitchFamily="18" charset="0"/>
                <a:cs typeface="Calibri" panose="020F0502020204030204" pitchFamily="34" charset="0"/>
              </a:rPr>
              <a:t> </a:t>
            </a:r>
            <a:r>
              <a:rPr lang="en-US" sz="1600" dirty="0" err="1">
                <a:latin typeface="Calibri" panose="020F0502020204030204" pitchFamily="34" charset="0"/>
                <a:ea typeface="Cambria" panose="02040503050406030204" pitchFamily="18" charset="0"/>
                <a:cs typeface="Calibri" panose="020F0502020204030204" pitchFamily="34" charset="0"/>
              </a:rPr>
              <a:t>sinh</a:t>
            </a:r>
            <a:r>
              <a:rPr lang="en-US" sz="1600" dirty="0">
                <a:latin typeface="Calibri" panose="020F0502020204030204" pitchFamily="34" charset="0"/>
                <a:ea typeface="Cambria" panose="02040503050406030204" pitchFamily="18" charset="0"/>
                <a:cs typeface="Calibri" panose="020F0502020204030204" pitchFamily="34" charset="0"/>
              </a:rPr>
              <a:t> </a:t>
            </a:r>
            <a:r>
              <a:rPr lang="en-US" sz="1600" dirty="0" err="1">
                <a:latin typeface="Calibri" panose="020F0502020204030204" pitchFamily="34" charset="0"/>
                <a:ea typeface="Cambria" panose="02040503050406030204" pitchFamily="18" charset="0"/>
                <a:cs typeface="Calibri" panose="020F0502020204030204" pitchFamily="34" charset="0"/>
              </a:rPr>
              <a:t>nhận</a:t>
            </a:r>
            <a:r>
              <a:rPr lang="en-US" sz="1600" dirty="0">
                <a:latin typeface="Calibri" panose="020F0502020204030204" pitchFamily="34" charset="0"/>
                <a:ea typeface="Cambria" panose="02040503050406030204" pitchFamily="18" charset="0"/>
                <a:cs typeface="Calibri" panose="020F0502020204030204" pitchFamily="34" charset="0"/>
              </a:rPr>
              <a:t> </a:t>
            </a:r>
            <a:r>
              <a:rPr lang="en-US" sz="1600" dirty="0" err="1">
                <a:latin typeface="Calibri" panose="020F0502020204030204" pitchFamily="34" charset="0"/>
                <a:ea typeface="Cambria" panose="02040503050406030204" pitchFamily="18" charset="0"/>
                <a:cs typeface="Calibri" panose="020F0502020204030204" pitchFamily="34" charset="0"/>
              </a:rPr>
              <a:t>xét</a:t>
            </a:r>
            <a:endParaRPr lang="en-US" sz="1600" dirty="0">
              <a:latin typeface="Calibri" panose="020F0502020204030204" pitchFamily="34" charset="0"/>
              <a:ea typeface="Cambria" panose="02040503050406030204" pitchFamily="18" charset="0"/>
              <a:cs typeface="Calibri" panose="020F0502020204030204" pitchFamily="34" charset="0"/>
            </a:endParaRPr>
          </a:p>
        </p:txBody>
      </p:sp>
      <p:sp>
        <p:nvSpPr>
          <p:cNvPr id="48" name="Google Shape;2049;p43"/>
          <p:cNvSpPr txBox="1"/>
          <p:nvPr/>
        </p:nvSpPr>
        <p:spPr>
          <a:xfrm>
            <a:off x="946473" y="3490860"/>
            <a:ext cx="3990089" cy="45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1pPr>
            <a:lvl2pPr marL="914400" marR="0" lvl="1" indent="-317500" algn="r" rtl="0">
              <a:lnSpc>
                <a:spcPct val="100000"/>
              </a:lnSpc>
              <a:spcBef>
                <a:spcPts val="0"/>
              </a:spcBef>
              <a:spcAft>
                <a:spcPts val="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2pPr>
            <a:lvl3pPr marL="1371600" marR="0" lvl="2" indent="-317500" algn="r" rtl="0">
              <a:lnSpc>
                <a:spcPct val="100000"/>
              </a:lnSpc>
              <a:spcBef>
                <a:spcPts val="1600"/>
              </a:spcBef>
              <a:spcAft>
                <a:spcPts val="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3pPr>
            <a:lvl4pPr marL="1828800" marR="0" lvl="3" indent="-317500" algn="r" rtl="0">
              <a:lnSpc>
                <a:spcPct val="100000"/>
              </a:lnSpc>
              <a:spcBef>
                <a:spcPts val="1600"/>
              </a:spcBef>
              <a:spcAft>
                <a:spcPts val="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4pPr>
            <a:lvl5pPr marL="2286000" marR="0" lvl="4" indent="-317500" algn="r" rtl="0">
              <a:lnSpc>
                <a:spcPct val="100000"/>
              </a:lnSpc>
              <a:spcBef>
                <a:spcPts val="1600"/>
              </a:spcBef>
              <a:spcAft>
                <a:spcPts val="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5pPr>
            <a:lvl6pPr marL="2743200" marR="0" lvl="5" indent="-317500" algn="r" rtl="0">
              <a:lnSpc>
                <a:spcPct val="100000"/>
              </a:lnSpc>
              <a:spcBef>
                <a:spcPts val="1600"/>
              </a:spcBef>
              <a:spcAft>
                <a:spcPts val="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6pPr>
            <a:lvl7pPr marL="3200400" marR="0" lvl="6" indent="-317500" algn="r" rtl="0">
              <a:lnSpc>
                <a:spcPct val="100000"/>
              </a:lnSpc>
              <a:spcBef>
                <a:spcPts val="1600"/>
              </a:spcBef>
              <a:spcAft>
                <a:spcPts val="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7pPr>
            <a:lvl8pPr marL="3657600" marR="0" lvl="7" indent="-317500" algn="r" rtl="0">
              <a:lnSpc>
                <a:spcPct val="100000"/>
              </a:lnSpc>
              <a:spcBef>
                <a:spcPts val="1600"/>
              </a:spcBef>
              <a:spcAft>
                <a:spcPts val="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8pPr>
            <a:lvl9pPr marL="4114800" marR="0" lvl="8" indent="-317500" algn="r" rtl="0">
              <a:lnSpc>
                <a:spcPct val="100000"/>
              </a:lnSpc>
              <a:spcBef>
                <a:spcPts val="1600"/>
              </a:spcBef>
              <a:spcAft>
                <a:spcPts val="160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9pPr>
          </a:lstStyle>
          <a:p>
            <a:pPr marL="0" indent="0" algn="just">
              <a:lnSpc>
                <a:spcPct val="150000"/>
              </a:lnSpc>
              <a:spcAft>
                <a:spcPts val="800"/>
              </a:spcAft>
            </a:pPr>
            <a:r>
              <a:rPr lang="en-US" sz="1200" dirty="0">
                <a:latin typeface="Calibri" panose="020F0502020204030204" pitchFamily="34" charset="0"/>
                <a:ea typeface="Cambria" panose="02040503050406030204" pitchFamily="18" charset="0"/>
                <a:cs typeface="Calibri" panose="020F0502020204030204" pitchFamily="34" charset="0"/>
              </a:rPr>
              <a:t>N</a:t>
            </a:r>
            <a:r>
              <a:rPr lang="vi-VN" sz="1200" dirty="0" err="1">
                <a:latin typeface="Calibri" panose="020F0502020204030204" pitchFamily="34" charset="0"/>
                <a:ea typeface="Cambria" panose="02040503050406030204" pitchFamily="18" charset="0"/>
                <a:cs typeface="Calibri" panose="020F0502020204030204" pitchFamily="34" charset="0"/>
              </a:rPr>
              <a:t>ội</a:t>
            </a:r>
            <a:r>
              <a:rPr lang="vi-VN" sz="1200" dirty="0">
                <a:latin typeface="Calibri" panose="020F0502020204030204" pitchFamily="34" charset="0"/>
                <a:ea typeface="Cambria" panose="02040503050406030204" pitchFamily="18" charset="0"/>
                <a:cs typeface="Calibri" panose="020F0502020204030204" pitchFamily="34" charset="0"/>
              </a:rPr>
              <a:t> dung bao </a:t>
            </a:r>
            <a:r>
              <a:rPr lang="vi-VN" sz="1200" dirty="0" err="1">
                <a:latin typeface="Calibri" panose="020F0502020204030204" pitchFamily="34" charset="0"/>
                <a:ea typeface="Cambria" panose="02040503050406030204" pitchFamily="18" charset="0"/>
                <a:cs typeface="Calibri" panose="020F0502020204030204" pitchFamily="34" charset="0"/>
              </a:rPr>
              <a:t>quát</a:t>
            </a:r>
            <a:r>
              <a:rPr lang="vi-VN" sz="1200" dirty="0">
                <a:latin typeface="Calibri" panose="020F0502020204030204" pitchFamily="34" charset="0"/>
                <a:ea typeface="Cambria" panose="02040503050406030204" pitchFamily="18" charset="0"/>
                <a:cs typeface="Calibri" panose="020F0502020204030204" pitchFamily="34" charset="0"/>
              </a:rPr>
              <a:t> </a:t>
            </a:r>
            <a:r>
              <a:rPr lang="vi-VN" sz="1200" dirty="0" err="1">
                <a:latin typeface="Calibri" panose="020F0502020204030204" pitchFamily="34" charset="0"/>
                <a:ea typeface="Cambria" panose="02040503050406030204" pitchFamily="18" charset="0"/>
                <a:cs typeface="Calibri" panose="020F0502020204030204" pitchFamily="34" charset="0"/>
              </a:rPr>
              <a:t>của</a:t>
            </a:r>
            <a:r>
              <a:rPr lang="vi-VN" sz="1200" dirty="0">
                <a:latin typeface="Calibri" panose="020F0502020204030204" pitchFamily="34" charset="0"/>
                <a:ea typeface="Cambria" panose="02040503050406030204" pitchFamily="18" charset="0"/>
                <a:cs typeface="Calibri" panose="020F0502020204030204" pitchFamily="34" charset="0"/>
              </a:rPr>
              <a:t> văn </a:t>
            </a:r>
            <a:r>
              <a:rPr lang="vi-VN" sz="1200" dirty="0" err="1">
                <a:latin typeface="Calibri" panose="020F0502020204030204" pitchFamily="34" charset="0"/>
                <a:ea typeface="Cambria" panose="02040503050406030204" pitchFamily="18" charset="0"/>
                <a:cs typeface="Calibri" panose="020F0502020204030204" pitchFamily="34" charset="0"/>
              </a:rPr>
              <a:t>bản</a:t>
            </a:r>
            <a:r>
              <a:rPr lang="vi-VN" sz="1200" dirty="0">
                <a:latin typeface="Calibri" panose="020F0502020204030204" pitchFamily="34" charset="0"/>
                <a:ea typeface="Cambria" panose="02040503050406030204" pitchFamily="18" charset="0"/>
                <a:cs typeface="Calibri" panose="020F0502020204030204" pitchFamily="34" charset="0"/>
              </a:rPr>
              <a:t>, </a:t>
            </a:r>
            <a:r>
              <a:rPr lang="vi-VN" sz="1200" dirty="0" err="1">
                <a:latin typeface="Calibri" panose="020F0502020204030204" pitchFamily="34" charset="0"/>
                <a:ea typeface="Cambria" panose="02040503050406030204" pitchFamily="18" charset="0"/>
                <a:cs typeface="Calibri" panose="020F0502020204030204" pitchFamily="34" charset="0"/>
              </a:rPr>
              <a:t>biết</a:t>
            </a:r>
            <a:r>
              <a:rPr lang="vi-VN" sz="1200" dirty="0">
                <a:latin typeface="Calibri" panose="020F0502020204030204" pitchFamily="34" charset="0"/>
                <a:ea typeface="Cambria" panose="02040503050406030204" pitchFamily="18" charset="0"/>
                <a:cs typeface="Calibri" panose="020F0502020204030204" pitchFamily="34" charset="0"/>
              </a:rPr>
              <a:t> phân </a:t>
            </a:r>
            <a:r>
              <a:rPr lang="vi-VN" sz="1200" dirty="0" err="1">
                <a:latin typeface="Calibri" panose="020F0502020204030204" pitchFamily="34" charset="0"/>
                <a:ea typeface="Cambria" panose="02040503050406030204" pitchFamily="18" charset="0"/>
                <a:cs typeface="Calibri" panose="020F0502020204030204" pitchFamily="34" charset="0"/>
              </a:rPr>
              <a:t>tích</a:t>
            </a:r>
            <a:r>
              <a:rPr lang="vi-VN" sz="1200" dirty="0">
                <a:latin typeface="Calibri" panose="020F0502020204030204" pitchFamily="34" charset="0"/>
                <a:ea typeface="Cambria" panose="02040503050406030204" pitchFamily="18" charset="0"/>
                <a:cs typeface="Calibri" panose="020F0502020204030204" pitchFamily="34" charset="0"/>
              </a:rPr>
              <a:t> </a:t>
            </a:r>
            <a:r>
              <a:rPr lang="vi-VN" sz="1200" dirty="0" err="1">
                <a:latin typeface="Calibri" panose="020F0502020204030204" pitchFamily="34" charset="0"/>
                <a:ea typeface="Cambria" panose="02040503050406030204" pitchFamily="18" charset="0"/>
                <a:cs typeface="Calibri" panose="020F0502020204030204" pitchFamily="34" charset="0"/>
              </a:rPr>
              <a:t>các</a:t>
            </a:r>
            <a:r>
              <a:rPr lang="vi-VN" sz="1200" dirty="0">
                <a:latin typeface="Calibri" panose="020F0502020204030204" pitchFamily="34" charset="0"/>
                <a:ea typeface="Cambria" panose="02040503050406030204" pitchFamily="18" charset="0"/>
                <a:cs typeface="Calibri" panose="020F0502020204030204" pitchFamily="34" charset="0"/>
              </a:rPr>
              <a:t> chi </a:t>
            </a:r>
            <a:r>
              <a:rPr lang="vi-VN" sz="1200" dirty="0" err="1">
                <a:latin typeface="Calibri" panose="020F0502020204030204" pitchFamily="34" charset="0"/>
                <a:ea typeface="Cambria" panose="02040503050406030204" pitchFamily="18" charset="0"/>
                <a:cs typeface="Calibri" panose="020F0502020204030204" pitchFamily="34" charset="0"/>
              </a:rPr>
              <a:t>tiết</a:t>
            </a:r>
            <a:r>
              <a:rPr lang="vi-VN" sz="1200" dirty="0">
                <a:latin typeface="Calibri" panose="020F0502020204030204" pitchFamily="34" charset="0"/>
                <a:ea typeface="Cambria" panose="02040503050406030204" pitchFamily="18" charset="0"/>
                <a:cs typeface="Calibri" panose="020F0502020204030204" pitchFamily="34" charset="0"/>
              </a:rPr>
              <a:t> tiêu </a:t>
            </a:r>
            <a:r>
              <a:rPr lang="vi-VN" sz="1200" dirty="0" err="1">
                <a:latin typeface="Calibri" panose="020F0502020204030204" pitchFamily="34" charset="0"/>
                <a:ea typeface="Cambria" panose="02040503050406030204" pitchFamily="18" charset="0"/>
                <a:cs typeface="Calibri" panose="020F0502020204030204" pitchFamily="34" charset="0"/>
              </a:rPr>
              <a:t>biểu</a:t>
            </a:r>
            <a:r>
              <a:rPr lang="vi-VN" sz="1200" dirty="0">
                <a:latin typeface="Calibri" panose="020F0502020204030204" pitchFamily="34" charset="0"/>
                <a:ea typeface="Cambria" panose="02040503050406030204" pitchFamily="18" charset="0"/>
                <a:cs typeface="Calibri" panose="020F0502020204030204" pitchFamily="34" charset="0"/>
              </a:rPr>
              <a:t> trong văn </a:t>
            </a:r>
            <a:r>
              <a:rPr lang="vi-VN" sz="1200" dirty="0" err="1">
                <a:latin typeface="Calibri" panose="020F0502020204030204" pitchFamily="34" charset="0"/>
                <a:ea typeface="Cambria" panose="02040503050406030204" pitchFamily="18" charset="0"/>
                <a:cs typeface="Calibri" panose="020F0502020204030204" pitchFamily="34" charset="0"/>
              </a:rPr>
              <a:t>bản</a:t>
            </a:r>
            <a:r>
              <a:rPr lang="vi-VN" sz="1200" dirty="0">
                <a:latin typeface="Calibri" panose="020F0502020204030204" pitchFamily="34" charset="0"/>
                <a:ea typeface="Cambria" panose="02040503050406030204" pitchFamily="18" charset="0"/>
                <a:cs typeface="Calibri" panose="020F0502020204030204" pitchFamily="34" charset="0"/>
              </a:rPr>
              <a:t>, phân </a:t>
            </a:r>
            <a:r>
              <a:rPr lang="vi-VN" sz="1200" dirty="0" err="1">
                <a:latin typeface="Calibri" panose="020F0502020204030204" pitchFamily="34" charset="0"/>
                <a:ea typeface="Cambria" panose="02040503050406030204" pitchFamily="18" charset="0"/>
                <a:cs typeface="Calibri" panose="020F0502020204030204" pitchFamily="34" charset="0"/>
              </a:rPr>
              <a:t>tích</a:t>
            </a:r>
            <a:r>
              <a:rPr lang="vi-VN" sz="1200" dirty="0">
                <a:latin typeface="Calibri" panose="020F0502020204030204" pitchFamily="34" charset="0"/>
                <a:ea typeface="Cambria" panose="02040503050406030204" pitchFamily="18" charset="0"/>
                <a:cs typeface="Calibri" panose="020F0502020204030204" pitchFamily="34" charset="0"/>
              </a:rPr>
              <a:t> </a:t>
            </a:r>
            <a:r>
              <a:rPr lang="vi-VN" sz="1200" dirty="0" err="1">
                <a:latin typeface="Calibri" panose="020F0502020204030204" pitchFamily="34" charset="0"/>
                <a:ea typeface="Cambria" panose="02040503050406030204" pitchFamily="18" charset="0"/>
                <a:cs typeface="Calibri" panose="020F0502020204030204" pitchFamily="34" charset="0"/>
              </a:rPr>
              <a:t>hình</a:t>
            </a:r>
            <a:r>
              <a:rPr lang="vi-VN" sz="1200" dirty="0">
                <a:latin typeface="Calibri" panose="020F0502020204030204" pitchFamily="34" charset="0"/>
                <a:ea typeface="Cambria" panose="02040503050406030204" pitchFamily="18" charset="0"/>
                <a:cs typeface="Calibri" panose="020F0502020204030204" pitchFamily="34" charset="0"/>
              </a:rPr>
              <a:t> </a:t>
            </a:r>
            <a:r>
              <a:rPr lang="vi-VN" sz="1200" dirty="0" err="1">
                <a:latin typeface="Calibri" panose="020F0502020204030204" pitchFamily="34" charset="0"/>
                <a:ea typeface="Cambria" panose="02040503050406030204" pitchFamily="18" charset="0"/>
                <a:cs typeface="Calibri" panose="020F0502020204030204" pitchFamily="34" charset="0"/>
              </a:rPr>
              <a:t>tượng</a:t>
            </a:r>
            <a:r>
              <a:rPr lang="vi-VN" sz="1200" dirty="0">
                <a:latin typeface="Calibri" panose="020F0502020204030204" pitchFamily="34" charset="0"/>
                <a:ea typeface="Cambria" panose="02040503050406030204" pitchFamily="18" charset="0"/>
                <a:cs typeface="Calibri" panose="020F0502020204030204" pitchFamily="34" charset="0"/>
              </a:rPr>
              <a:t> </a:t>
            </a:r>
            <a:r>
              <a:rPr lang="vi-VN" sz="1200" dirty="0" err="1">
                <a:latin typeface="Calibri" panose="020F0502020204030204" pitchFamily="34" charset="0"/>
                <a:ea typeface="Cambria" panose="02040503050406030204" pitchFamily="18" charset="0"/>
                <a:cs typeface="Calibri" panose="020F0502020204030204" pitchFamily="34" charset="0"/>
              </a:rPr>
              <a:t>người</a:t>
            </a:r>
            <a:r>
              <a:rPr lang="vi-VN" sz="1200" dirty="0">
                <a:latin typeface="Calibri" panose="020F0502020204030204" pitchFamily="34" charset="0"/>
                <a:ea typeface="Cambria" panose="02040503050406030204" pitchFamily="18" charset="0"/>
                <a:cs typeface="Calibri" panose="020F0502020204030204" pitchFamily="34" charset="0"/>
              </a:rPr>
              <a:t> anh </a:t>
            </a:r>
            <a:r>
              <a:rPr lang="vi-VN" sz="1200" dirty="0" err="1">
                <a:latin typeface="Calibri" panose="020F0502020204030204" pitchFamily="34" charset="0"/>
                <a:ea typeface="Cambria" panose="02040503050406030204" pitchFamily="18" charset="0"/>
                <a:cs typeface="Calibri" panose="020F0502020204030204" pitchFamily="34" charset="0"/>
              </a:rPr>
              <a:t>hùng</a:t>
            </a:r>
            <a:r>
              <a:rPr lang="vi-VN" sz="1200" dirty="0">
                <a:latin typeface="Calibri" panose="020F0502020204030204" pitchFamily="34" charset="0"/>
                <a:ea typeface="Cambria" panose="02040503050406030204" pitchFamily="18" charset="0"/>
                <a:cs typeface="Calibri" panose="020F0502020204030204" pitchFamily="34" charset="0"/>
              </a:rPr>
              <a:t> trong </a:t>
            </a:r>
            <a:r>
              <a:rPr lang="vi-VN" sz="1200" dirty="0" err="1">
                <a:latin typeface="Calibri" panose="020F0502020204030204" pitchFamily="34" charset="0"/>
                <a:ea typeface="Cambria" panose="02040503050406030204" pitchFamily="18" charset="0"/>
                <a:cs typeface="Calibri" panose="020F0502020204030204" pitchFamily="34" charset="0"/>
              </a:rPr>
              <a:t>sử</a:t>
            </a:r>
            <a:r>
              <a:rPr lang="vi-VN" sz="1200" dirty="0">
                <a:latin typeface="Calibri" panose="020F0502020204030204" pitchFamily="34" charset="0"/>
                <a:ea typeface="Cambria" panose="02040503050406030204" pitchFamily="18" charset="0"/>
                <a:cs typeface="Calibri" panose="020F0502020204030204" pitchFamily="34" charset="0"/>
              </a:rPr>
              <a:t> thi Hy </a:t>
            </a:r>
            <a:r>
              <a:rPr lang="vi-VN" sz="1200" dirty="0" err="1">
                <a:latin typeface="Calibri" panose="020F0502020204030204" pitchFamily="34" charset="0"/>
                <a:ea typeface="Cambria" panose="02040503050406030204" pitchFamily="18" charset="0"/>
                <a:cs typeface="Calibri" panose="020F0502020204030204" pitchFamily="34" charset="0"/>
              </a:rPr>
              <a:t>Lạp</a:t>
            </a:r>
            <a:r>
              <a:rPr lang="vi-VN" sz="1200" dirty="0">
                <a:latin typeface="Calibri" panose="020F0502020204030204" pitchFamily="34" charset="0"/>
                <a:ea typeface="Cambria" panose="02040503050406030204" pitchFamily="18" charset="0"/>
                <a:cs typeface="Calibri" panose="020F0502020204030204" pitchFamily="34" charset="0"/>
              </a:rPr>
              <a:t> </a:t>
            </a:r>
            <a:endParaRPr lang="en-US" sz="1200" dirty="0">
              <a:latin typeface="Calibri" panose="020F0502020204030204" pitchFamily="34" charset="0"/>
              <a:ea typeface="Cambria" panose="02040503050406030204" pitchFamily="18" charset="0"/>
              <a:cs typeface="Calibri" panose="020F0502020204030204" pitchFamily="34" charset="0"/>
            </a:endParaRPr>
          </a:p>
        </p:txBody>
      </p:sp>
      <p:sp>
        <p:nvSpPr>
          <p:cNvPr id="50" name="Google Shape;2033;p43"/>
          <p:cNvSpPr txBox="1"/>
          <p:nvPr/>
        </p:nvSpPr>
        <p:spPr>
          <a:xfrm>
            <a:off x="142201" y="4429123"/>
            <a:ext cx="712621" cy="593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Eczar"/>
              <a:buNone/>
              <a:defRPr sz="3000" b="1" i="0" u="none" strike="noStrike" cap="none">
                <a:solidFill>
                  <a:schemeClr val="accent2"/>
                </a:solidFill>
                <a:latin typeface="Eczar"/>
                <a:ea typeface="Eczar"/>
                <a:cs typeface="Eczar"/>
                <a:sym typeface="Eczar"/>
              </a:defRPr>
            </a:lvl1pPr>
            <a:lvl2pPr marR="0" lvl="1" algn="ctr" rtl="0">
              <a:lnSpc>
                <a:spcPct val="100000"/>
              </a:lnSpc>
              <a:spcBef>
                <a:spcPts val="0"/>
              </a:spcBef>
              <a:spcAft>
                <a:spcPts val="0"/>
              </a:spcAft>
              <a:buClr>
                <a:schemeClr val="dk1"/>
              </a:buClr>
              <a:buSzPts val="3000"/>
              <a:buFont typeface="Jua" charset="-127"/>
              <a:buNone/>
              <a:defRPr sz="3000" b="1" i="0" u="none" strike="noStrike" cap="none">
                <a:solidFill>
                  <a:schemeClr val="dk1"/>
                </a:solidFill>
                <a:latin typeface="Jua" charset="-127"/>
                <a:ea typeface="Jua" charset="-127"/>
                <a:cs typeface="Jua" charset="-127"/>
                <a:sym typeface="Jua" charset="-127"/>
              </a:defRPr>
            </a:lvl2pPr>
            <a:lvl3pPr marR="0" lvl="2" algn="ctr" rtl="0">
              <a:lnSpc>
                <a:spcPct val="100000"/>
              </a:lnSpc>
              <a:spcBef>
                <a:spcPts val="0"/>
              </a:spcBef>
              <a:spcAft>
                <a:spcPts val="0"/>
              </a:spcAft>
              <a:buClr>
                <a:schemeClr val="dk1"/>
              </a:buClr>
              <a:buSzPts val="3000"/>
              <a:buFont typeface="Jua" charset="-127"/>
              <a:buNone/>
              <a:defRPr sz="3000" b="1" i="0" u="none" strike="noStrike" cap="none">
                <a:solidFill>
                  <a:schemeClr val="dk1"/>
                </a:solidFill>
                <a:latin typeface="Jua" charset="-127"/>
                <a:ea typeface="Jua" charset="-127"/>
                <a:cs typeface="Jua" charset="-127"/>
                <a:sym typeface="Jua" charset="-127"/>
              </a:defRPr>
            </a:lvl3pPr>
            <a:lvl4pPr marR="0" lvl="3" algn="ctr" rtl="0">
              <a:lnSpc>
                <a:spcPct val="100000"/>
              </a:lnSpc>
              <a:spcBef>
                <a:spcPts val="0"/>
              </a:spcBef>
              <a:spcAft>
                <a:spcPts val="0"/>
              </a:spcAft>
              <a:buClr>
                <a:schemeClr val="dk1"/>
              </a:buClr>
              <a:buSzPts val="3000"/>
              <a:buFont typeface="Jua" charset="-127"/>
              <a:buNone/>
              <a:defRPr sz="3000" b="1" i="0" u="none" strike="noStrike" cap="none">
                <a:solidFill>
                  <a:schemeClr val="dk1"/>
                </a:solidFill>
                <a:latin typeface="Jua" charset="-127"/>
                <a:ea typeface="Jua" charset="-127"/>
                <a:cs typeface="Jua" charset="-127"/>
                <a:sym typeface="Jua" charset="-127"/>
              </a:defRPr>
            </a:lvl4pPr>
            <a:lvl5pPr marR="0" lvl="4" algn="ctr" rtl="0">
              <a:lnSpc>
                <a:spcPct val="100000"/>
              </a:lnSpc>
              <a:spcBef>
                <a:spcPts val="0"/>
              </a:spcBef>
              <a:spcAft>
                <a:spcPts val="0"/>
              </a:spcAft>
              <a:buClr>
                <a:schemeClr val="dk1"/>
              </a:buClr>
              <a:buSzPts val="3000"/>
              <a:buFont typeface="Jua" charset="-127"/>
              <a:buNone/>
              <a:defRPr sz="3000" b="1" i="0" u="none" strike="noStrike" cap="none">
                <a:solidFill>
                  <a:schemeClr val="dk1"/>
                </a:solidFill>
                <a:latin typeface="Jua" charset="-127"/>
                <a:ea typeface="Jua" charset="-127"/>
                <a:cs typeface="Jua" charset="-127"/>
                <a:sym typeface="Jua" charset="-127"/>
              </a:defRPr>
            </a:lvl5pPr>
            <a:lvl6pPr marR="0" lvl="5" algn="ctr" rtl="0">
              <a:lnSpc>
                <a:spcPct val="100000"/>
              </a:lnSpc>
              <a:spcBef>
                <a:spcPts val="0"/>
              </a:spcBef>
              <a:spcAft>
                <a:spcPts val="0"/>
              </a:spcAft>
              <a:buClr>
                <a:schemeClr val="dk1"/>
              </a:buClr>
              <a:buSzPts val="3000"/>
              <a:buFont typeface="Jua" charset="-127"/>
              <a:buNone/>
              <a:defRPr sz="3000" b="1" i="0" u="none" strike="noStrike" cap="none">
                <a:solidFill>
                  <a:schemeClr val="dk1"/>
                </a:solidFill>
                <a:latin typeface="Jua" charset="-127"/>
                <a:ea typeface="Jua" charset="-127"/>
                <a:cs typeface="Jua" charset="-127"/>
                <a:sym typeface="Jua" charset="-127"/>
              </a:defRPr>
            </a:lvl6pPr>
            <a:lvl7pPr marR="0" lvl="6" algn="ctr" rtl="0">
              <a:lnSpc>
                <a:spcPct val="100000"/>
              </a:lnSpc>
              <a:spcBef>
                <a:spcPts val="0"/>
              </a:spcBef>
              <a:spcAft>
                <a:spcPts val="0"/>
              </a:spcAft>
              <a:buClr>
                <a:schemeClr val="dk1"/>
              </a:buClr>
              <a:buSzPts val="3000"/>
              <a:buFont typeface="Jua" charset="-127"/>
              <a:buNone/>
              <a:defRPr sz="3000" b="1" i="0" u="none" strike="noStrike" cap="none">
                <a:solidFill>
                  <a:schemeClr val="dk1"/>
                </a:solidFill>
                <a:latin typeface="Jua" charset="-127"/>
                <a:ea typeface="Jua" charset="-127"/>
                <a:cs typeface="Jua" charset="-127"/>
                <a:sym typeface="Jua" charset="-127"/>
              </a:defRPr>
            </a:lvl7pPr>
            <a:lvl8pPr marR="0" lvl="7" algn="ctr" rtl="0">
              <a:lnSpc>
                <a:spcPct val="100000"/>
              </a:lnSpc>
              <a:spcBef>
                <a:spcPts val="0"/>
              </a:spcBef>
              <a:spcAft>
                <a:spcPts val="0"/>
              </a:spcAft>
              <a:buClr>
                <a:schemeClr val="dk1"/>
              </a:buClr>
              <a:buSzPts val="3000"/>
              <a:buFont typeface="Jua" charset="-127"/>
              <a:buNone/>
              <a:defRPr sz="3000" b="1" i="0" u="none" strike="noStrike" cap="none">
                <a:solidFill>
                  <a:schemeClr val="dk1"/>
                </a:solidFill>
                <a:latin typeface="Jua" charset="-127"/>
                <a:ea typeface="Jua" charset="-127"/>
                <a:cs typeface="Jua" charset="-127"/>
                <a:sym typeface="Jua" charset="-127"/>
              </a:defRPr>
            </a:lvl8pPr>
            <a:lvl9pPr marR="0" lvl="8" algn="ctr" rtl="0">
              <a:lnSpc>
                <a:spcPct val="100000"/>
              </a:lnSpc>
              <a:spcBef>
                <a:spcPts val="0"/>
              </a:spcBef>
              <a:spcAft>
                <a:spcPts val="0"/>
              </a:spcAft>
              <a:buClr>
                <a:schemeClr val="dk1"/>
              </a:buClr>
              <a:buSzPts val="3000"/>
              <a:buFont typeface="Jua" charset="-127"/>
              <a:buNone/>
              <a:defRPr sz="3000" b="1" i="0" u="none" strike="noStrike" cap="none">
                <a:solidFill>
                  <a:schemeClr val="dk1"/>
                </a:solidFill>
                <a:latin typeface="Jua" charset="-127"/>
                <a:ea typeface="Jua" charset="-127"/>
                <a:cs typeface="Jua" charset="-127"/>
                <a:sym typeface="Jua" charset="-127"/>
              </a:defRPr>
            </a:lvl9pPr>
          </a:lstStyle>
          <a:p>
            <a:r>
              <a:rPr lang="en-US" dirty="0">
                <a:latin typeface="Calibri" panose="020F0502020204030204" pitchFamily="34" charset="0"/>
                <a:cs typeface="Calibri" panose="020F0502020204030204" pitchFamily="34" charset="0"/>
              </a:rPr>
              <a:t>04</a:t>
            </a:r>
            <a:endParaRPr lang="en-US" dirty="0">
              <a:latin typeface="Calibri" panose="020F0502020204030204" pitchFamily="34" charset="0"/>
              <a:cs typeface="Calibri" panose="020F0502020204030204" pitchFamily="34" charset="0"/>
            </a:endParaRPr>
          </a:p>
        </p:txBody>
      </p:sp>
      <p:sp>
        <p:nvSpPr>
          <p:cNvPr id="51" name="Google Shape;2031;p43"/>
          <p:cNvSpPr txBox="1"/>
          <p:nvPr/>
        </p:nvSpPr>
        <p:spPr>
          <a:xfrm>
            <a:off x="963975" y="4167407"/>
            <a:ext cx="3323061" cy="35070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Eczar"/>
              <a:buNone/>
              <a:defRPr sz="2000" b="1" i="0" u="none" strike="noStrike" cap="none">
                <a:solidFill>
                  <a:schemeClr val="accent2"/>
                </a:solidFill>
                <a:latin typeface="Eczar"/>
                <a:ea typeface="Eczar"/>
                <a:cs typeface="Eczar"/>
                <a:sym typeface="Eczar"/>
              </a:defRPr>
            </a:lvl1pPr>
            <a:lvl2pPr marR="0" lvl="1" algn="r" rtl="0">
              <a:lnSpc>
                <a:spcPct val="100000"/>
              </a:lnSpc>
              <a:spcBef>
                <a:spcPts val="0"/>
              </a:spcBef>
              <a:spcAft>
                <a:spcPts val="0"/>
              </a:spcAft>
              <a:buClr>
                <a:schemeClr val="dk1"/>
              </a:buClr>
              <a:buSzPts val="2400"/>
              <a:buFont typeface="Jua" charset="-127"/>
              <a:buNone/>
              <a:defRPr sz="2400" b="1" i="0" u="none" strike="noStrike" cap="none">
                <a:solidFill>
                  <a:schemeClr val="dk1"/>
                </a:solidFill>
                <a:latin typeface="Jua" charset="-127"/>
                <a:ea typeface="Jua" charset="-127"/>
                <a:cs typeface="Jua" charset="-127"/>
                <a:sym typeface="Jua" charset="-127"/>
              </a:defRPr>
            </a:lvl2pPr>
            <a:lvl3pPr marR="0" lvl="2" algn="r" rtl="0">
              <a:lnSpc>
                <a:spcPct val="100000"/>
              </a:lnSpc>
              <a:spcBef>
                <a:spcPts val="0"/>
              </a:spcBef>
              <a:spcAft>
                <a:spcPts val="0"/>
              </a:spcAft>
              <a:buClr>
                <a:schemeClr val="dk1"/>
              </a:buClr>
              <a:buSzPts val="2400"/>
              <a:buFont typeface="Jua" charset="-127"/>
              <a:buNone/>
              <a:defRPr sz="2400" b="1" i="0" u="none" strike="noStrike" cap="none">
                <a:solidFill>
                  <a:schemeClr val="dk1"/>
                </a:solidFill>
                <a:latin typeface="Jua" charset="-127"/>
                <a:ea typeface="Jua" charset="-127"/>
                <a:cs typeface="Jua" charset="-127"/>
                <a:sym typeface="Jua" charset="-127"/>
              </a:defRPr>
            </a:lvl3pPr>
            <a:lvl4pPr marR="0" lvl="3" algn="r" rtl="0">
              <a:lnSpc>
                <a:spcPct val="100000"/>
              </a:lnSpc>
              <a:spcBef>
                <a:spcPts val="0"/>
              </a:spcBef>
              <a:spcAft>
                <a:spcPts val="0"/>
              </a:spcAft>
              <a:buClr>
                <a:schemeClr val="dk1"/>
              </a:buClr>
              <a:buSzPts val="2400"/>
              <a:buFont typeface="Jua" charset="-127"/>
              <a:buNone/>
              <a:defRPr sz="2400" b="1" i="0" u="none" strike="noStrike" cap="none">
                <a:solidFill>
                  <a:schemeClr val="dk1"/>
                </a:solidFill>
                <a:latin typeface="Jua" charset="-127"/>
                <a:ea typeface="Jua" charset="-127"/>
                <a:cs typeface="Jua" charset="-127"/>
                <a:sym typeface="Jua" charset="-127"/>
              </a:defRPr>
            </a:lvl4pPr>
            <a:lvl5pPr marR="0" lvl="4" algn="r" rtl="0">
              <a:lnSpc>
                <a:spcPct val="100000"/>
              </a:lnSpc>
              <a:spcBef>
                <a:spcPts val="0"/>
              </a:spcBef>
              <a:spcAft>
                <a:spcPts val="0"/>
              </a:spcAft>
              <a:buClr>
                <a:schemeClr val="dk1"/>
              </a:buClr>
              <a:buSzPts val="2400"/>
              <a:buFont typeface="Jua" charset="-127"/>
              <a:buNone/>
              <a:defRPr sz="2400" b="1" i="0" u="none" strike="noStrike" cap="none">
                <a:solidFill>
                  <a:schemeClr val="dk1"/>
                </a:solidFill>
                <a:latin typeface="Jua" charset="-127"/>
                <a:ea typeface="Jua" charset="-127"/>
                <a:cs typeface="Jua" charset="-127"/>
                <a:sym typeface="Jua" charset="-127"/>
              </a:defRPr>
            </a:lvl5pPr>
            <a:lvl6pPr marR="0" lvl="5" algn="r" rtl="0">
              <a:lnSpc>
                <a:spcPct val="100000"/>
              </a:lnSpc>
              <a:spcBef>
                <a:spcPts val="0"/>
              </a:spcBef>
              <a:spcAft>
                <a:spcPts val="0"/>
              </a:spcAft>
              <a:buClr>
                <a:schemeClr val="dk1"/>
              </a:buClr>
              <a:buSzPts val="2400"/>
              <a:buFont typeface="Jua" charset="-127"/>
              <a:buNone/>
              <a:defRPr sz="2400" b="1" i="0" u="none" strike="noStrike" cap="none">
                <a:solidFill>
                  <a:schemeClr val="dk1"/>
                </a:solidFill>
                <a:latin typeface="Jua" charset="-127"/>
                <a:ea typeface="Jua" charset="-127"/>
                <a:cs typeface="Jua" charset="-127"/>
                <a:sym typeface="Jua" charset="-127"/>
              </a:defRPr>
            </a:lvl6pPr>
            <a:lvl7pPr marR="0" lvl="6" algn="r" rtl="0">
              <a:lnSpc>
                <a:spcPct val="100000"/>
              </a:lnSpc>
              <a:spcBef>
                <a:spcPts val="0"/>
              </a:spcBef>
              <a:spcAft>
                <a:spcPts val="0"/>
              </a:spcAft>
              <a:buClr>
                <a:schemeClr val="dk1"/>
              </a:buClr>
              <a:buSzPts val="2400"/>
              <a:buFont typeface="Jua" charset="-127"/>
              <a:buNone/>
              <a:defRPr sz="2400" b="1" i="0" u="none" strike="noStrike" cap="none">
                <a:solidFill>
                  <a:schemeClr val="dk1"/>
                </a:solidFill>
                <a:latin typeface="Jua" charset="-127"/>
                <a:ea typeface="Jua" charset="-127"/>
                <a:cs typeface="Jua" charset="-127"/>
                <a:sym typeface="Jua" charset="-127"/>
              </a:defRPr>
            </a:lvl7pPr>
            <a:lvl8pPr marR="0" lvl="7" algn="r" rtl="0">
              <a:lnSpc>
                <a:spcPct val="100000"/>
              </a:lnSpc>
              <a:spcBef>
                <a:spcPts val="0"/>
              </a:spcBef>
              <a:spcAft>
                <a:spcPts val="0"/>
              </a:spcAft>
              <a:buClr>
                <a:schemeClr val="dk1"/>
              </a:buClr>
              <a:buSzPts val="2400"/>
              <a:buFont typeface="Jua" charset="-127"/>
              <a:buNone/>
              <a:defRPr sz="2400" b="1" i="0" u="none" strike="noStrike" cap="none">
                <a:solidFill>
                  <a:schemeClr val="dk1"/>
                </a:solidFill>
                <a:latin typeface="Jua" charset="-127"/>
                <a:ea typeface="Jua" charset="-127"/>
                <a:cs typeface="Jua" charset="-127"/>
                <a:sym typeface="Jua" charset="-127"/>
              </a:defRPr>
            </a:lvl8pPr>
            <a:lvl9pPr marR="0" lvl="8" algn="r" rtl="0">
              <a:lnSpc>
                <a:spcPct val="100000"/>
              </a:lnSpc>
              <a:spcBef>
                <a:spcPts val="0"/>
              </a:spcBef>
              <a:spcAft>
                <a:spcPts val="0"/>
              </a:spcAft>
              <a:buClr>
                <a:schemeClr val="dk1"/>
              </a:buClr>
              <a:buSzPts val="2400"/>
              <a:buFont typeface="Jua" charset="-127"/>
              <a:buNone/>
              <a:defRPr sz="2400" b="1" i="0" u="none" strike="noStrike" cap="none">
                <a:solidFill>
                  <a:schemeClr val="dk1"/>
                </a:solidFill>
                <a:latin typeface="Jua" charset="-127"/>
                <a:ea typeface="Jua" charset="-127"/>
                <a:cs typeface="Jua" charset="-127"/>
                <a:sym typeface="Jua" charset="-127"/>
              </a:defRPr>
            </a:lvl9pPr>
          </a:lstStyle>
          <a:p>
            <a:pPr algn="just"/>
            <a:r>
              <a:rPr lang="en-US" sz="1600" dirty="0" err="1">
                <a:latin typeface="Calibri" panose="020F0502020204030204" pitchFamily="34" charset="0"/>
                <a:ea typeface="Cambria" panose="02040503050406030204" pitchFamily="18" charset="0"/>
                <a:cs typeface="Calibri" panose="020F0502020204030204" pitchFamily="34" charset="0"/>
              </a:rPr>
              <a:t>Học</a:t>
            </a:r>
            <a:r>
              <a:rPr lang="en-US" sz="1600" dirty="0">
                <a:latin typeface="Calibri" panose="020F0502020204030204" pitchFamily="34" charset="0"/>
                <a:ea typeface="Cambria" panose="02040503050406030204" pitchFamily="18" charset="0"/>
                <a:cs typeface="Calibri" panose="020F0502020204030204" pitchFamily="34" charset="0"/>
              </a:rPr>
              <a:t> </a:t>
            </a:r>
            <a:r>
              <a:rPr lang="en-US" sz="1600" dirty="0" err="1">
                <a:latin typeface="Calibri" panose="020F0502020204030204" pitchFamily="34" charset="0"/>
                <a:ea typeface="Cambria" panose="02040503050406030204" pitchFamily="18" charset="0"/>
                <a:cs typeface="Calibri" panose="020F0502020204030204" pitchFamily="34" charset="0"/>
              </a:rPr>
              <a:t>sinh</a:t>
            </a:r>
            <a:r>
              <a:rPr lang="en-US" sz="1600" dirty="0">
                <a:latin typeface="Calibri" panose="020F0502020204030204" pitchFamily="34" charset="0"/>
                <a:ea typeface="Cambria" panose="02040503050406030204" pitchFamily="18" charset="0"/>
                <a:cs typeface="Calibri" panose="020F0502020204030204" pitchFamily="34" charset="0"/>
              </a:rPr>
              <a:t> </a:t>
            </a:r>
            <a:r>
              <a:rPr lang="en-US" sz="1600" dirty="0" err="1">
                <a:latin typeface="Calibri" panose="020F0502020204030204" pitchFamily="34" charset="0"/>
                <a:ea typeface="Cambria" panose="02040503050406030204" pitchFamily="18" charset="0"/>
                <a:cs typeface="Calibri" panose="020F0502020204030204" pitchFamily="34" charset="0"/>
              </a:rPr>
              <a:t>nhận</a:t>
            </a:r>
            <a:r>
              <a:rPr lang="en-US" sz="1600" dirty="0">
                <a:latin typeface="Calibri" panose="020F0502020204030204" pitchFamily="34" charset="0"/>
                <a:ea typeface="Cambria" panose="02040503050406030204" pitchFamily="18" charset="0"/>
                <a:cs typeface="Calibri" panose="020F0502020204030204" pitchFamily="34" charset="0"/>
              </a:rPr>
              <a:t> </a:t>
            </a:r>
            <a:r>
              <a:rPr lang="en-US" sz="1600" dirty="0" err="1">
                <a:latin typeface="Calibri" panose="020F0502020204030204" pitchFamily="34" charset="0"/>
                <a:ea typeface="Cambria" panose="02040503050406030204" pitchFamily="18" charset="0"/>
                <a:cs typeface="Calibri" panose="020F0502020204030204" pitchFamily="34" charset="0"/>
              </a:rPr>
              <a:t>xét</a:t>
            </a:r>
            <a:endParaRPr lang="en-US" sz="1600" dirty="0">
              <a:latin typeface="Calibri" panose="020F0502020204030204" pitchFamily="34" charset="0"/>
              <a:ea typeface="Cambria" panose="02040503050406030204" pitchFamily="18" charset="0"/>
              <a:cs typeface="Calibri" panose="020F0502020204030204" pitchFamily="34" charset="0"/>
            </a:endParaRPr>
          </a:p>
        </p:txBody>
      </p:sp>
      <p:sp>
        <p:nvSpPr>
          <p:cNvPr id="52" name="Google Shape;2049;p43"/>
          <p:cNvSpPr txBox="1"/>
          <p:nvPr/>
        </p:nvSpPr>
        <p:spPr>
          <a:xfrm>
            <a:off x="982271" y="4599163"/>
            <a:ext cx="4056259" cy="45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1pPr>
            <a:lvl2pPr marL="914400" marR="0" lvl="1" indent="-317500" algn="r" rtl="0">
              <a:lnSpc>
                <a:spcPct val="100000"/>
              </a:lnSpc>
              <a:spcBef>
                <a:spcPts val="0"/>
              </a:spcBef>
              <a:spcAft>
                <a:spcPts val="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2pPr>
            <a:lvl3pPr marL="1371600" marR="0" lvl="2" indent="-317500" algn="r" rtl="0">
              <a:lnSpc>
                <a:spcPct val="100000"/>
              </a:lnSpc>
              <a:spcBef>
                <a:spcPts val="1600"/>
              </a:spcBef>
              <a:spcAft>
                <a:spcPts val="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3pPr>
            <a:lvl4pPr marL="1828800" marR="0" lvl="3" indent="-317500" algn="r" rtl="0">
              <a:lnSpc>
                <a:spcPct val="100000"/>
              </a:lnSpc>
              <a:spcBef>
                <a:spcPts val="1600"/>
              </a:spcBef>
              <a:spcAft>
                <a:spcPts val="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4pPr>
            <a:lvl5pPr marL="2286000" marR="0" lvl="4" indent="-317500" algn="r" rtl="0">
              <a:lnSpc>
                <a:spcPct val="100000"/>
              </a:lnSpc>
              <a:spcBef>
                <a:spcPts val="1600"/>
              </a:spcBef>
              <a:spcAft>
                <a:spcPts val="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5pPr>
            <a:lvl6pPr marL="2743200" marR="0" lvl="5" indent="-317500" algn="r" rtl="0">
              <a:lnSpc>
                <a:spcPct val="100000"/>
              </a:lnSpc>
              <a:spcBef>
                <a:spcPts val="1600"/>
              </a:spcBef>
              <a:spcAft>
                <a:spcPts val="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6pPr>
            <a:lvl7pPr marL="3200400" marR="0" lvl="6" indent="-317500" algn="r" rtl="0">
              <a:lnSpc>
                <a:spcPct val="100000"/>
              </a:lnSpc>
              <a:spcBef>
                <a:spcPts val="1600"/>
              </a:spcBef>
              <a:spcAft>
                <a:spcPts val="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7pPr>
            <a:lvl8pPr marL="3657600" marR="0" lvl="7" indent="-317500" algn="r" rtl="0">
              <a:lnSpc>
                <a:spcPct val="100000"/>
              </a:lnSpc>
              <a:spcBef>
                <a:spcPts val="1600"/>
              </a:spcBef>
              <a:spcAft>
                <a:spcPts val="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8pPr>
            <a:lvl9pPr marL="4114800" marR="0" lvl="8" indent="-317500" algn="r" rtl="0">
              <a:lnSpc>
                <a:spcPct val="100000"/>
              </a:lnSpc>
              <a:spcBef>
                <a:spcPts val="1600"/>
              </a:spcBef>
              <a:spcAft>
                <a:spcPts val="160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9pPr>
          </a:lstStyle>
          <a:p>
            <a:pPr marL="0" indent="0" algn="just">
              <a:lnSpc>
                <a:spcPct val="150000"/>
              </a:lnSpc>
              <a:spcAft>
                <a:spcPts val="800"/>
              </a:spcAft>
            </a:pPr>
            <a:r>
              <a:rPr lang="en-US" sz="1200" dirty="0">
                <a:latin typeface="Calibri" panose="020F0502020204030204" pitchFamily="34" charset="0"/>
                <a:ea typeface="Cambria" panose="02040503050406030204" pitchFamily="18" charset="0"/>
                <a:cs typeface="Calibri" panose="020F0502020204030204" pitchFamily="34" charset="0"/>
              </a:rPr>
              <a:t>Ả</a:t>
            </a:r>
            <a:r>
              <a:rPr lang="vi-VN" sz="1200" dirty="0" err="1">
                <a:latin typeface="Calibri" panose="020F0502020204030204" pitchFamily="34" charset="0"/>
                <a:ea typeface="Cambria" panose="02040503050406030204" pitchFamily="18" charset="0"/>
                <a:cs typeface="Calibri" panose="020F0502020204030204" pitchFamily="34" charset="0"/>
              </a:rPr>
              <a:t>nh</a:t>
            </a:r>
            <a:r>
              <a:rPr lang="vi-VN" sz="1200" dirty="0">
                <a:latin typeface="Calibri" panose="020F0502020204030204" pitchFamily="34" charset="0"/>
                <a:ea typeface="Cambria" panose="02040503050406030204" pitchFamily="18" charset="0"/>
                <a:cs typeface="Calibri" panose="020F0502020204030204" pitchFamily="34" charset="0"/>
              </a:rPr>
              <a:t> </a:t>
            </a:r>
            <a:r>
              <a:rPr lang="vi-VN" sz="1200" dirty="0" err="1">
                <a:latin typeface="Calibri" panose="020F0502020204030204" pitchFamily="34" charset="0"/>
                <a:ea typeface="Cambria" panose="02040503050406030204" pitchFamily="18" charset="0"/>
                <a:cs typeface="Calibri" panose="020F0502020204030204" pitchFamily="34" charset="0"/>
              </a:rPr>
              <a:t>hưởng</a:t>
            </a:r>
            <a:r>
              <a:rPr lang="vi-VN" sz="1200" dirty="0">
                <a:latin typeface="Calibri" panose="020F0502020204030204" pitchFamily="34" charset="0"/>
                <a:ea typeface="Cambria" panose="02040503050406030204" pitchFamily="18" charset="0"/>
                <a:cs typeface="Calibri" panose="020F0502020204030204" pitchFamily="34" charset="0"/>
              </a:rPr>
              <a:t> </a:t>
            </a:r>
            <a:r>
              <a:rPr lang="vi-VN" sz="1200" dirty="0" err="1">
                <a:latin typeface="Calibri" panose="020F0502020204030204" pitchFamily="34" charset="0"/>
                <a:ea typeface="Cambria" panose="02040503050406030204" pitchFamily="18" charset="0"/>
                <a:cs typeface="Calibri" panose="020F0502020204030204" pitchFamily="34" charset="0"/>
              </a:rPr>
              <a:t>của</a:t>
            </a:r>
            <a:r>
              <a:rPr lang="vi-VN" sz="1200" dirty="0">
                <a:latin typeface="Calibri" panose="020F0502020204030204" pitchFamily="34" charset="0"/>
                <a:ea typeface="Cambria" panose="02040503050406030204" pitchFamily="18" charset="0"/>
                <a:cs typeface="Calibri" panose="020F0502020204030204" pitchFamily="34" charset="0"/>
              </a:rPr>
              <a:t> </a:t>
            </a:r>
            <a:r>
              <a:rPr lang="vi-VN" sz="1200" dirty="0" err="1">
                <a:latin typeface="Calibri" panose="020F0502020204030204" pitchFamily="34" charset="0"/>
                <a:ea typeface="Cambria" panose="02040503050406030204" pitchFamily="18" charset="0"/>
                <a:cs typeface="Calibri" panose="020F0502020204030204" pitchFamily="34" charset="0"/>
              </a:rPr>
              <a:t>sử</a:t>
            </a:r>
            <a:r>
              <a:rPr lang="vi-VN" sz="1200" dirty="0">
                <a:latin typeface="Calibri" panose="020F0502020204030204" pitchFamily="34" charset="0"/>
                <a:ea typeface="Cambria" panose="02040503050406030204" pitchFamily="18" charset="0"/>
                <a:cs typeface="Calibri" panose="020F0502020204030204" pitchFamily="34" charset="0"/>
              </a:rPr>
              <a:t> thi I-li-</a:t>
            </a:r>
            <a:r>
              <a:rPr lang="vi-VN" sz="1200" dirty="0" err="1">
                <a:latin typeface="Calibri" panose="020F0502020204030204" pitchFamily="34" charset="0"/>
                <a:ea typeface="Cambria" panose="02040503050406030204" pitchFamily="18" charset="0"/>
                <a:cs typeface="Calibri" panose="020F0502020204030204" pitchFamily="34" charset="0"/>
              </a:rPr>
              <a:t>át</a:t>
            </a:r>
            <a:r>
              <a:rPr lang="vi-VN" sz="1200" dirty="0">
                <a:latin typeface="Calibri" panose="020F0502020204030204" pitchFamily="34" charset="0"/>
                <a:ea typeface="Cambria" panose="02040503050406030204" pitchFamily="18" charset="0"/>
                <a:cs typeface="Calibri" panose="020F0502020204030204" pitchFamily="34" charset="0"/>
              </a:rPr>
              <a:t> trong văn </a:t>
            </a:r>
            <a:r>
              <a:rPr lang="vi-VN" sz="1200" dirty="0" err="1">
                <a:latin typeface="Calibri" panose="020F0502020204030204" pitchFamily="34" charset="0"/>
                <a:ea typeface="Cambria" panose="02040503050406030204" pitchFamily="18" charset="0"/>
                <a:cs typeface="Calibri" panose="020F0502020204030204" pitchFamily="34" charset="0"/>
              </a:rPr>
              <a:t>hóa</a:t>
            </a:r>
            <a:r>
              <a:rPr lang="vi-VN" sz="1200" dirty="0">
                <a:latin typeface="Calibri" panose="020F0502020204030204" pitchFamily="34" charset="0"/>
                <a:ea typeface="Cambria" panose="02040503050406030204" pitchFamily="18" charset="0"/>
                <a:cs typeface="Calibri" panose="020F0502020204030204" pitchFamily="34" charset="0"/>
              </a:rPr>
              <a:t> </a:t>
            </a:r>
            <a:r>
              <a:rPr lang="vi-VN" sz="1200" dirty="0" err="1">
                <a:latin typeface="Calibri" panose="020F0502020204030204" pitchFamily="34" charset="0"/>
                <a:ea typeface="Cambria" panose="02040503050406030204" pitchFamily="18" charset="0"/>
                <a:cs typeface="Calibri" panose="020F0502020204030204" pitchFamily="34" charset="0"/>
              </a:rPr>
              <a:t>của</a:t>
            </a:r>
            <a:r>
              <a:rPr lang="vi-VN" sz="1200" dirty="0">
                <a:latin typeface="Calibri" panose="020F0502020204030204" pitchFamily="34" charset="0"/>
                <a:ea typeface="Cambria" panose="02040503050406030204" pitchFamily="18" charset="0"/>
                <a:cs typeface="Calibri" panose="020F0502020204030204" pitchFamily="34" charset="0"/>
              </a:rPr>
              <a:t> nhân </a:t>
            </a:r>
            <a:r>
              <a:rPr lang="vi-VN" sz="1200" dirty="0" err="1">
                <a:latin typeface="Calibri" panose="020F0502020204030204" pitchFamily="34" charset="0"/>
                <a:ea typeface="Cambria" panose="02040503050406030204" pitchFamily="18" charset="0"/>
                <a:cs typeface="Calibri" panose="020F0502020204030204" pitchFamily="34" charset="0"/>
              </a:rPr>
              <a:t>loại</a:t>
            </a:r>
            <a:r>
              <a:rPr lang="vi-VN" sz="1200" dirty="0">
                <a:latin typeface="Calibri" panose="020F0502020204030204" pitchFamily="34" charset="0"/>
                <a:ea typeface="Cambria" panose="02040503050406030204" pitchFamily="18" charset="0"/>
                <a:cs typeface="Calibri" panose="020F0502020204030204" pitchFamily="34" charset="0"/>
              </a:rPr>
              <a:t> </a:t>
            </a:r>
            <a:r>
              <a:rPr lang="vi-VN" sz="1200" dirty="0" err="1">
                <a:latin typeface="Calibri" panose="020F0502020204030204" pitchFamily="34" charset="0"/>
                <a:ea typeface="Cambria" panose="02040503050406030204" pitchFamily="18" charset="0"/>
                <a:cs typeface="Calibri" panose="020F0502020204030204" pitchFamily="34" charset="0"/>
              </a:rPr>
              <a:t>và</a:t>
            </a:r>
            <a:r>
              <a:rPr lang="vi-VN" sz="1200" dirty="0">
                <a:latin typeface="Calibri" panose="020F0502020204030204" pitchFamily="34" charset="0"/>
                <a:ea typeface="Cambria" panose="02040503050406030204" pitchFamily="18" charset="0"/>
                <a:cs typeface="Calibri" panose="020F0502020204030204" pitchFamily="34" charset="0"/>
              </a:rPr>
              <a:t> ý </a:t>
            </a:r>
            <a:r>
              <a:rPr lang="vi-VN" sz="1200" dirty="0" err="1">
                <a:latin typeface="Calibri" panose="020F0502020204030204" pitchFamily="34" charset="0"/>
                <a:ea typeface="Cambria" panose="02040503050406030204" pitchFamily="18" charset="0"/>
                <a:cs typeface="Calibri" panose="020F0502020204030204" pitchFamily="34" charset="0"/>
              </a:rPr>
              <a:t>nghĩa</a:t>
            </a:r>
            <a:r>
              <a:rPr lang="vi-VN" sz="1200" dirty="0">
                <a:latin typeface="Calibri" panose="020F0502020204030204" pitchFamily="34" charset="0"/>
                <a:ea typeface="Cambria" panose="02040503050406030204" pitchFamily="18" charset="0"/>
                <a:cs typeface="Calibri" panose="020F0502020204030204" pitchFamily="34" charset="0"/>
              </a:rPr>
              <a:t>, </a:t>
            </a:r>
            <a:r>
              <a:rPr lang="vi-VN" sz="1200" dirty="0" err="1">
                <a:latin typeface="Calibri" panose="020F0502020204030204" pitchFamily="34" charset="0"/>
                <a:ea typeface="Cambria" panose="02040503050406030204" pitchFamily="18" charset="0"/>
                <a:cs typeface="Calibri" panose="020F0502020204030204" pitchFamily="34" charset="0"/>
              </a:rPr>
              <a:t>giá</a:t>
            </a:r>
            <a:r>
              <a:rPr lang="vi-VN" sz="1200" dirty="0">
                <a:latin typeface="Calibri" panose="020F0502020204030204" pitchFamily="34" charset="0"/>
                <a:ea typeface="Cambria" panose="02040503050406030204" pitchFamily="18" charset="0"/>
                <a:cs typeface="Calibri" panose="020F0502020204030204" pitchFamily="34" charset="0"/>
              </a:rPr>
              <a:t> </a:t>
            </a:r>
            <a:r>
              <a:rPr lang="vi-VN" sz="1200" dirty="0" err="1">
                <a:latin typeface="Calibri" panose="020F0502020204030204" pitchFamily="34" charset="0"/>
                <a:ea typeface="Cambria" panose="02040503050406030204" pitchFamily="18" charset="0"/>
                <a:cs typeface="Calibri" panose="020F0502020204030204" pitchFamily="34" charset="0"/>
              </a:rPr>
              <a:t>trị</a:t>
            </a:r>
            <a:r>
              <a:rPr lang="vi-VN" sz="1200" dirty="0">
                <a:latin typeface="Calibri" panose="020F0502020204030204" pitchFamily="34" charset="0"/>
                <a:ea typeface="Cambria" panose="02040503050406030204" pitchFamily="18" charset="0"/>
                <a:cs typeface="Calibri" panose="020F0502020204030204" pitchFamily="34" charset="0"/>
              </a:rPr>
              <a:t> </a:t>
            </a:r>
            <a:r>
              <a:rPr lang="vi-VN" sz="1200" dirty="0" err="1">
                <a:latin typeface="Calibri" panose="020F0502020204030204" pitchFamily="34" charset="0"/>
                <a:ea typeface="Cambria" panose="02040503050406030204" pitchFamily="18" charset="0"/>
                <a:cs typeface="Calibri" panose="020F0502020204030204" pitchFamily="34" charset="0"/>
              </a:rPr>
              <a:t>của</a:t>
            </a:r>
            <a:r>
              <a:rPr lang="vi-VN" sz="1200" dirty="0">
                <a:latin typeface="Calibri" panose="020F0502020204030204" pitchFamily="34" charset="0"/>
                <a:ea typeface="Cambria" panose="02040503050406030204" pitchFamily="18" charset="0"/>
                <a:cs typeface="Calibri" panose="020F0502020204030204" pitchFamily="34" charset="0"/>
              </a:rPr>
              <a:t> </a:t>
            </a:r>
            <a:r>
              <a:rPr lang="vi-VN" sz="1200" dirty="0" err="1">
                <a:latin typeface="Calibri" panose="020F0502020204030204" pitchFamily="34" charset="0"/>
                <a:ea typeface="Cambria" panose="02040503050406030204" pitchFamily="18" charset="0"/>
                <a:cs typeface="Calibri" panose="020F0502020204030204" pitchFamily="34" charset="0"/>
              </a:rPr>
              <a:t>sử</a:t>
            </a:r>
            <a:r>
              <a:rPr lang="vi-VN" sz="1200" dirty="0">
                <a:latin typeface="Calibri" panose="020F0502020204030204" pitchFamily="34" charset="0"/>
                <a:ea typeface="Cambria" panose="02040503050406030204" pitchFamily="18" charset="0"/>
                <a:cs typeface="Calibri" panose="020F0502020204030204" pitchFamily="34" charset="0"/>
              </a:rPr>
              <a:t> thi </a:t>
            </a:r>
            <a:r>
              <a:rPr lang="vi-VN" sz="1200" dirty="0" err="1">
                <a:latin typeface="Calibri" panose="020F0502020204030204" pitchFamily="34" charset="0"/>
                <a:ea typeface="Cambria" panose="02040503050406030204" pitchFamily="18" charset="0"/>
                <a:cs typeface="Calibri" panose="020F0502020204030204" pitchFamily="34" charset="0"/>
              </a:rPr>
              <a:t>đối</a:t>
            </a:r>
            <a:r>
              <a:rPr lang="vi-VN" sz="1200" dirty="0">
                <a:latin typeface="Calibri" panose="020F0502020204030204" pitchFamily="34" charset="0"/>
                <a:ea typeface="Cambria" panose="02040503050406030204" pitchFamily="18" charset="0"/>
                <a:cs typeface="Calibri" panose="020F0502020204030204" pitchFamily="34" charset="0"/>
              </a:rPr>
              <a:t> </a:t>
            </a:r>
            <a:r>
              <a:rPr lang="vi-VN" sz="1200" dirty="0" err="1">
                <a:latin typeface="Calibri" panose="020F0502020204030204" pitchFamily="34" charset="0"/>
                <a:ea typeface="Cambria" panose="02040503050406030204" pitchFamily="18" charset="0"/>
                <a:cs typeface="Calibri" panose="020F0502020204030204" pitchFamily="34" charset="0"/>
              </a:rPr>
              <a:t>với</a:t>
            </a:r>
            <a:r>
              <a:rPr lang="vi-VN" sz="1200" dirty="0">
                <a:latin typeface="Calibri" panose="020F0502020204030204" pitchFamily="34" charset="0"/>
                <a:ea typeface="Cambria" panose="02040503050406030204" pitchFamily="18" charset="0"/>
                <a:cs typeface="Calibri" panose="020F0502020204030204" pitchFamily="34" charset="0"/>
              </a:rPr>
              <a:t> </a:t>
            </a:r>
            <a:r>
              <a:rPr lang="vi-VN" sz="1200" dirty="0" err="1">
                <a:latin typeface="Calibri" panose="020F0502020204030204" pitchFamily="34" charset="0"/>
                <a:ea typeface="Cambria" panose="02040503050406030204" pitchFamily="18" charset="0"/>
                <a:cs typeface="Calibri" panose="020F0502020204030204" pitchFamily="34" charset="0"/>
              </a:rPr>
              <a:t>đời</a:t>
            </a:r>
            <a:r>
              <a:rPr lang="vi-VN" sz="1200" dirty="0">
                <a:latin typeface="Calibri" panose="020F0502020204030204" pitchFamily="34" charset="0"/>
                <a:ea typeface="Cambria" panose="02040503050406030204" pitchFamily="18" charset="0"/>
                <a:cs typeface="Calibri" panose="020F0502020204030204" pitchFamily="34" charset="0"/>
              </a:rPr>
              <a:t> </a:t>
            </a:r>
            <a:r>
              <a:rPr lang="vi-VN" sz="1200" dirty="0" err="1">
                <a:latin typeface="Calibri" panose="020F0502020204030204" pitchFamily="34" charset="0"/>
                <a:ea typeface="Cambria" panose="02040503050406030204" pitchFamily="18" charset="0"/>
                <a:cs typeface="Calibri" panose="020F0502020204030204" pitchFamily="34" charset="0"/>
              </a:rPr>
              <a:t>sống</a:t>
            </a:r>
            <a:r>
              <a:rPr lang="vi-VN" sz="1200" dirty="0">
                <a:latin typeface="Calibri" panose="020F0502020204030204" pitchFamily="34" charset="0"/>
                <a:ea typeface="Cambria" panose="02040503050406030204" pitchFamily="18" charset="0"/>
                <a:cs typeface="Calibri" panose="020F0502020204030204" pitchFamily="34" charset="0"/>
              </a:rPr>
              <a:t> đương </a:t>
            </a:r>
            <a:r>
              <a:rPr lang="vi-VN" sz="1200" dirty="0" err="1">
                <a:latin typeface="Calibri" panose="020F0502020204030204" pitchFamily="34" charset="0"/>
                <a:ea typeface="Cambria" panose="02040503050406030204" pitchFamily="18" charset="0"/>
                <a:cs typeface="Calibri" panose="020F0502020204030204" pitchFamily="34" charset="0"/>
              </a:rPr>
              <a:t>đại</a:t>
            </a:r>
            <a:endParaRPr lang="en-US" sz="1200" dirty="0">
              <a:latin typeface="Calibri" panose="020F0502020204030204" pitchFamily="34" charset="0"/>
              <a:ea typeface="Cambria" panose="02040503050406030204" pitchFamily="18" charset="0"/>
              <a:cs typeface="Calibri" panose="020F0502020204030204" pitchFamily="34" charset="0"/>
            </a:endParaRPr>
          </a:p>
        </p:txBody>
      </p:sp>
      <p:sp>
        <p:nvSpPr>
          <p:cNvPr id="53" name="Rectangle 52"/>
          <p:cNvSpPr/>
          <p:nvPr/>
        </p:nvSpPr>
        <p:spPr>
          <a:xfrm>
            <a:off x="4937364" y="36126"/>
            <a:ext cx="1255472" cy="461665"/>
          </a:xfrm>
          <a:prstGeom prst="rect">
            <a:avLst/>
          </a:prstGeom>
          <a:noFill/>
        </p:spPr>
        <p:txBody>
          <a:bodyPr wrap="none" lIns="91440" tIns="45720" rIns="91440" bIns="45720">
            <a:spAutoFit/>
          </a:bodyPr>
          <a:lstStyle/>
          <a:p>
            <a:pPr algn="ctr"/>
            <a:r>
              <a:rPr lang="en-US" sz="2400" b="0" cap="none" spc="0" dirty="0">
                <a:ln w="0"/>
                <a:solidFill>
                  <a:schemeClr val="accent1"/>
                </a:solidFill>
                <a:effectLst>
                  <a:outerShdw blurRad="38100" dist="25400" dir="5400000" algn="ctr" rotWithShape="0">
                    <a:srgbClr val="6E747A">
                      <a:alpha val="43000"/>
                    </a:srgbClr>
                  </a:outerShdw>
                </a:effectLst>
                <a:latin typeface="#9Slide07 SVNSalty Sans" panose="02000000000000000000" pitchFamily="2" charset="0"/>
                <a:cs typeface="Calibri" panose="020F0502020204030204" pitchFamily="34" charset="0"/>
              </a:rPr>
              <a:t>NĂNG LỰC</a:t>
            </a:r>
            <a:endParaRPr lang="en-US" sz="2400" b="0" cap="none" spc="0" dirty="0">
              <a:ln w="0"/>
              <a:solidFill>
                <a:schemeClr val="accent1"/>
              </a:solidFill>
              <a:effectLst>
                <a:outerShdw blurRad="38100" dist="25400" dir="5400000" algn="ctr" rotWithShape="0">
                  <a:srgbClr val="6E747A">
                    <a:alpha val="43000"/>
                  </a:srgbClr>
                </a:outerShdw>
              </a:effectLst>
              <a:latin typeface="#9Slide07 SVNSalty Sans" panose="02000000000000000000" pitchFamily="2" charset="0"/>
              <a:cs typeface="Calibri" panose="020F0502020204030204" pitchFamily="34" charset="0"/>
            </a:endParaRPr>
          </a:p>
        </p:txBody>
      </p:sp>
      <p:sp>
        <p:nvSpPr>
          <p:cNvPr id="57" name="Google Shape;2031;p43"/>
          <p:cNvSpPr txBox="1"/>
          <p:nvPr/>
        </p:nvSpPr>
        <p:spPr>
          <a:xfrm>
            <a:off x="5675473" y="586429"/>
            <a:ext cx="3323061" cy="35070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Eczar"/>
              <a:buNone/>
              <a:defRPr sz="2000" b="1" i="0" u="none" strike="noStrike" cap="none">
                <a:solidFill>
                  <a:schemeClr val="accent2"/>
                </a:solidFill>
                <a:latin typeface="Eczar"/>
                <a:ea typeface="Eczar"/>
                <a:cs typeface="Eczar"/>
                <a:sym typeface="Eczar"/>
              </a:defRPr>
            </a:lvl1pPr>
            <a:lvl2pPr marR="0" lvl="1" algn="r" rtl="0">
              <a:lnSpc>
                <a:spcPct val="100000"/>
              </a:lnSpc>
              <a:spcBef>
                <a:spcPts val="0"/>
              </a:spcBef>
              <a:spcAft>
                <a:spcPts val="0"/>
              </a:spcAft>
              <a:buClr>
                <a:schemeClr val="dk1"/>
              </a:buClr>
              <a:buSzPts val="2400"/>
              <a:buFont typeface="Jua" charset="-127"/>
              <a:buNone/>
              <a:defRPr sz="2400" b="1" i="0" u="none" strike="noStrike" cap="none">
                <a:solidFill>
                  <a:schemeClr val="dk1"/>
                </a:solidFill>
                <a:latin typeface="Jua" charset="-127"/>
                <a:ea typeface="Jua" charset="-127"/>
                <a:cs typeface="Jua" charset="-127"/>
                <a:sym typeface="Jua" charset="-127"/>
              </a:defRPr>
            </a:lvl2pPr>
            <a:lvl3pPr marR="0" lvl="2" algn="r" rtl="0">
              <a:lnSpc>
                <a:spcPct val="100000"/>
              </a:lnSpc>
              <a:spcBef>
                <a:spcPts val="0"/>
              </a:spcBef>
              <a:spcAft>
                <a:spcPts val="0"/>
              </a:spcAft>
              <a:buClr>
                <a:schemeClr val="dk1"/>
              </a:buClr>
              <a:buSzPts val="2400"/>
              <a:buFont typeface="Jua" charset="-127"/>
              <a:buNone/>
              <a:defRPr sz="2400" b="1" i="0" u="none" strike="noStrike" cap="none">
                <a:solidFill>
                  <a:schemeClr val="dk1"/>
                </a:solidFill>
                <a:latin typeface="Jua" charset="-127"/>
                <a:ea typeface="Jua" charset="-127"/>
                <a:cs typeface="Jua" charset="-127"/>
                <a:sym typeface="Jua" charset="-127"/>
              </a:defRPr>
            </a:lvl3pPr>
            <a:lvl4pPr marR="0" lvl="3" algn="r" rtl="0">
              <a:lnSpc>
                <a:spcPct val="100000"/>
              </a:lnSpc>
              <a:spcBef>
                <a:spcPts val="0"/>
              </a:spcBef>
              <a:spcAft>
                <a:spcPts val="0"/>
              </a:spcAft>
              <a:buClr>
                <a:schemeClr val="dk1"/>
              </a:buClr>
              <a:buSzPts val="2400"/>
              <a:buFont typeface="Jua" charset="-127"/>
              <a:buNone/>
              <a:defRPr sz="2400" b="1" i="0" u="none" strike="noStrike" cap="none">
                <a:solidFill>
                  <a:schemeClr val="dk1"/>
                </a:solidFill>
                <a:latin typeface="Jua" charset="-127"/>
                <a:ea typeface="Jua" charset="-127"/>
                <a:cs typeface="Jua" charset="-127"/>
                <a:sym typeface="Jua" charset="-127"/>
              </a:defRPr>
            </a:lvl4pPr>
            <a:lvl5pPr marR="0" lvl="4" algn="r" rtl="0">
              <a:lnSpc>
                <a:spcPct val="100000"/>
              </a:lnSpc>
              <a:spcBef>
                <a:spcPts val="0"/>
              </a:spcBef>
              <a:spcAft>
                <a:spcPts val="0"/>
              </a:spcAft>
              <a:buClr>
                <a:schemeClr val="dk1"/>
              </a:buClr>
              <a:buSzPts val="2400"/>
              <a:buFont typeface="Jua" charset="-127"/>
              <a:buNone/>
              <a:defRPr sz="2400" b="1" i="0" u="none" strike="noStrike" cap="none">
                <a:solidFill>
                  <a:schemeClr val="dk1"/>
                </a:solidFill>
                <a:latin typeface="Jua" charset="-127"/>
                <a:ea typeface="Jua" charset="-127"/>
                <a:cs typeface="Jua" charset="-127"/>
                <a:sym typeface="Jua" charset="-127"/>
              </a:defRPr>
            </a:lvl5pPr>
            <a:lvl6pPr marR="0" lvl="5" algn="r" rtl="0">
              <a:lnSpc>
                <a:spcPct val="100000"/>
              </a:lnSpc>
              <a:spcBef>
                <a:spcPts val="0"/>
              </a:spcBef>
              <a:spcAft>
                <a:spcPts val="0"/>
              </a:spcAft>
              <a:buClr>
                <a:schemeClr val="dk1"/>
              </a:buClr>
              <a:buSzPts val="2400"/>
              <a:buFont typeface="Jua" charset="-127"/>
              <a:buNone/>
              <a:defRPr sz="2400" b="1" i="0" u="none" strike="noStrike" cap="none">
                <a:solidFill>
                  <a:schemeClr val="dk1"/>
                </a:solidFill>
                <a:latin typeface="Jua" charset="-127"/>
                <a:ea typeface="Jua" charset="-127"/>
                <a:cs typeface="Jua" charset="-127"/>
                <a:sym typeface="Jua" charset="-127"/>
              </a:defRPr>
            </a:lvl6pPr>
            <a:lvl7pPr marR="0" lvl="6" algn="r" rtl="0">
              <a:lnSpc>
                <a:spcPct val="100000"/>
              </a:lnSpc>
              <a:spcBef>
                <a:spcPts val="0"/>
              </a:spcBef>
              <a:spcAft>
                <a:spcPts val="0"/>
              </a:spcAft>
              <a:buClr>
                <a:schemeClr val="dk1"/>
              </a:buClr>
              <a:buSzPts val="2400"/>
              <a:buFont typeface="Jua" charset="-127"/>
              <a:buNone/>
              <a:defRPr sz="2400" b="1" i="0" u="none" strike="noStrike" cap="none">
                <a:solidFill>
                  <a:schemeClr val="dk1"/>
                </a:solidFill>
                <a:latin typeface="Jua" charset="-127"/>
                <a:ea typeface="Jua" charset="-127"/>
                <a:cs typeface="Jua" charset="-127"/>
                <a:sym typeface="Jua" charset="-127"/>
              </a:defRPr>
            </a:lvl7pPr>
            <a:lvl8pPr marR="0" lvl="7" algn="r" rtl="0">
              <a:lnSpc>
                <a:spcPct val="100000"/>
              </a:lnSpc>
              <a:spcBef>
                <a:spcPts val="0"/>
              </a:spcBef>
              <a:spcAft>
                <a:spcPts val="0"/>
              </a:spcAft>
              <a:buClr>
                <a:schemeClr val="dk1"/>
              </a:buClr>
              <a:buSzPts val="2400"/>
              <a:buFont typeface="Jua" charset="-127"/>
              <a:buNone/>
              <a:defRPr sz="2400" b="1" i="0" u="none" strike="noStrike" cap="none">
                <a:solidFill>
                  <a:schemeClr val="dk1"/>
                </a:solidFill>
                <a:latin typeface="Jua" charset="-127"/>
                <a:ea typeface="Jua" charset="-127"/>
                <a:cs typeface="Jua" charset="-127"/>
                <a:sym typeface="Jua" charset="-127"/>
              </a:defRPr>
            </a:lvl8pPr>
            <a:lvl9pPr marR="0" lvl="8" algn="r" rtl="0">
              <a:lnSpc>
                <a:spcPct val="100000"/>
              </a:lnSpc>
              <a:spcBef>
                <a:spcPts val="0"/>
              </a:spcBef>
              <a:spcAft>
                <a:spcPts val="0"/>
              </a:spcAft>
              <a:buClr>
                <a:schemeClr val="dk1"/>
              </a:buClr>
              <a:buSzPts val="2400"/>
              <a:buFont typeface="Jua" charset="-127"/>
              <a:buNone/>
              <a:defRPr sz="2400" b="1" i="0" u="none" strike="noStrike" cap="none">
                <a:solidFill>
                  <a:schemeClr val="dk1"/>
                </a:solidFill>
                <a:latin typeface="Jua" charset="-127"/>
                <a:ea typeface="Jua" charset="-127"/>
                <a:cs typeface="Jua" charset="-127"/>
                <a:sym typeface="Jua" charset="-127"/>
              </a:defRPr>
            </a:lvl9pPr>
          </a:lstStyle>
          <a:p>
            <a:pPr algn="just"/>
            <a:r>
              <a:rPr lang="en-US" sz="1600" dirty="0" err="1">
                <a:latin typeface="Calibri" panose="020F0502020204030204" pitchFamily="34" charset="0"/>
                <a:ea typeface="Cambria" panose="02040503050406030204" pitchFamily="18" charset="0"/>
                <a:cs typeface="Calibri" panose="020F0502020204030204" pitchFamily="34" charset="0"/>
              </a:rPr>
              <a:t>Học</a:t>
            </a:r>
            <a:r>
              <a:rPr lang="en-US" sz="1600" dirty="0">
                <a:latin typeface="Calibri" panose="020F0502020204030204" pitchFamily="34" charset="0"/>
                <a:ea typeface="Cambria" panose="02040503050406030204" pitchFamily="18" charset="0"/>
                <a:cs typeface="Calibri" panose="020F0502020204030204" pitchFamily="34" charset="0"/>
              </a:rPr>
              <a:t> </a:t>
            </a:r>
            <a:r>
              <a:rPr lang="en-US" sz="1600" dirty="0" err="1">
                <a:latin typeface="Calibri" panose="020F0502020204030204" pitchFamily="34" charset="0"/>
                <a:ea typeface="Cambria" panose="02040503050406030204" pitchFamily="18" charset="0"/>
                <a:cs typeface="Calibri" panose="020F0502020204030204" pitchFamily="34" charset="0"/>
              </a:rPr>
              <a:t>sinh</a:t>
            </a:r>
            <a:r>
              <a:rPr lang="en-US" sz="1600" dirty="0">
                <a:latin typeface="Calibri" panose="020F0502020204030204" pitchFamily="34" charset="0"/>
                <a:ea typeface="Cambria" panose="02040503050406030204" pitchFamily="18" charset="0"/>
                <a:cs typeface="Calibri" panose="020F0502020204030204" pitchFamily="34" charset="0"/>
              </a:rPr>
              <a:t> </a:t>
            </a:r>
            <a:r>
              <a:rPr lang="en-US" sz="1600" dirty="0" err="1">
                <a:latin typeface="Calibri" panose="020F0502020204030204" pitchFamily="34" charset="0"/>
                <a:ea typeface="Cambria" panose="02040503050406030204" pitchFamily="18" charset="0"/>
                <a:cs typeface="Calibri" panose="020F0502020204030204" pitchFamily="34" charset="0"/>
              </a:rPr>
              <a:t>vận</a:t>
            </a:r>
            <a:r>
              <a:rPr lang="en-US" sz="1600" dirty="0">
                <a:latin typeface="Calibri" panose="020F0502020204030204" pitchFamily="34" charset="0"/>
                <a:ea typeface="Cambria" panose="02040503050406030204" pitchFamily="18" charset="0"/>
                <a:cs typeface="Calibri" panose="020F0502020204030204" pitchFamily="34" charset="0"/>
              </a:rPr>
              <a:t> </a:t>
            </a:r>
            <a:r>
              <a:rPr lang="en-US" sz="1600" dirty="0" err="1">
                <a:latin typeface="Calibri" panose="020F0502020204030204" pitchFamily="34" charset="0"/>
                <a:ea typeface="Cambria" panose="02040503050406030204" pitchFamily="18" charset="0"/>
                <a:cs typeface="Calibri" panose="020F0502020204030204" pitchFamily="34" charset="0"/>
              </a:rPr>
              <a:t>dụng</a:t>
            </a:r>
            <a:endParaRPr lang="en-US" sz="1600" dirty="0">
              <a:latin typeface="Calibri" panose="020F0502020204030204" pitchFamily="34" charset="0"/>
              <a:ea typeface="Cambria" panose="02040503050406030204" pitchFamily="18" charset="0"/>
              <a:cs typeface="Calibri" panose="020F0502020204030204" pitchFamily="34" charset="0"/>
            </a:endParaRPr>
          </a:p>
        </p:txBody>
      </p:sp>
      <p:sp>
        <p:nvSpPr>
          <p:cNvPr id="58" name="Google Shape;2049;p43"/>
          <p:cNvSpPr txBox="1"/>
          <p:nvPr/>
        </p:nvSpPr>
        <p:spPr>
          <a:xfrm>
            <a:off x="5682344" y="1234482"/>
            <a:ext cx="3294060" cy="45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1pPr>
            <a:lvl2pPr marL="914400" marR="0" lvl="1" indent="-317500" algn="r" rtl="0">
              <a:lnSpc>
                <a:spcPct val="100000"/>
              </a:lnSpc>
              <a:spcBef>
                <a:spcPts val="0"/>
              </a:spcBef>
              <a:spcAft>
                <a:spcPts val="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2pPr>
            <a:lvl3pPr marL="1371600" marR="0" lvl="2" indent="-317500" algn="r" rtl="0">
              <a:lnSpc>
                <a:spcPct val="100000"/>
              </a:lnSpc>
              <a:spcBef>
                <a:spcPts val="1600"/>
              </a:spcBef>
              <a:spcAft>
                <a:spcPts val="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3pPr>
            <a:lvl4pPr marL="1828800" marR="0" lvl="3" indent="-317500" algn="r" rtl="0">
              <a:lnSpc>
                <a:spcPct val="100000"/>
              </a:lnSpc>
              <a:spcBef>
                <a:spcPts val="1600"/>
              </a:spcBef>
              <a:spcAft>
                <a:spcPts val="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4pPr>
            <a:lvl5pPr marL="2286000" marR="0" lvl="4" indent="-317500" algn="r" rtl="0">
              <a:lnSpc>
                <a:spcPct val="100000"/>
              </a:lnSpc>
              <a:spcBef>
                <a:spcPts val="1600"/>
              </a:spcBef>
              <a:spcAft>
                <a:spcPts val="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5pPr>
            <a:lvl6pPr marL="2743200" marR="0" lvl="5" indent="-317500" algn="r" rtl="0">
              <a:lnSpc>
                <a:spcPct val="100000"/>
              </a:lnSpc>
              <a:spcBef>
                <a:spcPts val="1600"/>
              </a:spcBef>
              <a:spcAft>
                <a:spcPts val="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6pPr>
            <a:lvl7pPr marL="3200400" marR="0" lvl="6" indent="-317500" algn="r" rtl="0">
              <a:lnSpc>
                <a:spcPct val="100000"/>
              </a:lnSpc>
              <a:spcBef>
                <a:spcPts val="1600"/>
              </a:spcBef>
              <a:spcAft>
                <a:spcPts val="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7pPr>
            <a:lvl8pPr marL="3657600" marR="0" lvl="7" indent="-317500" algn="r" rtl="0">
              <a:lnSpc>
                <a:spcPct val="100000"/>
              </a:lnSpc>
              <a:spcBef>
                <a:spcPts val="1600"/>
              </a:spcBef>
              <a:spcAft>
                <a:spcPts val="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8pPr>
            <a:lvl9pPr marL="4114800" marR="0" lvl="8" indent="-317500" algn="r" rtl="0">
              <a:lnSpc>
                <a:spcPct val="100000"/>
              </a:lnSpc>
              <a:spcBef>
                <a:spcPts val="1600"/>
              </a:spcBef>
              <a:spcAft>
                <a:spcPts val="160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9pPr>
          </a:lstStyle>
          <a:p>
            <a:pPr marL="0" indent="0" algn="just">
              <a:lnSpc>
                <a:spcPct val="150000"/>
              </a:lnSpc>
              <a:spcAft>
                <a:spcPts val="800"/>
              </a:spcAft>
            </a:pPr>
            <a:r>
              <a:rPr lang="en-US" sz="1200" dirty="0">
                <a:latin typeface="Calibri" panose="020F0502020204030204" pitchFamily="34" charset="0"/>
                <a:ea typeface="Cambria" panose="02040503050406030204" pitchFamily="18" charset="0"/>
                <a:cs typeface="Calibri" panose="020F0502020204030204" pitchFamily="34" charset="0"/>
              </a:rPr>
              <a:t>Tri </a:t>
            </a:r>
            <a:r>
              <a:rPr lang="en-US" sz="1200" dirty="0" err="1">
                <a:latin typeface="Calibri" panose="020F0502020204030204" pitchFamily="34" charset="0"/>
                <a:ea typeface="Cambria" panose="02040503050406030204" pitchFamily="18" charset="0"/>
                <a:cs typeface="Calibri" panose="020F0502020204030204" pitchFamily="34" charset="0"/>
              </a:rPr>
              <a:t>thức</a:t>
            </a:r>
            <a:r>
              <a:rPr lang="en-US" sz="1200" dirty="0">
                <a:latin typeface="Calibri" panose="020F0502020204030204" pitchFamily="34" charset="0"/>
                <a:ea typeface="Cambria" panose="02040503050406030204" pitchFamily="18" charset="0"/>
                <a:cs typeface="Calibri" panose="020F0502020204030204" pitchFamily="34" charset="0"/>
              </a:rPr>
              <a:t> </a:t>
            </a:r>
            <a:r>
              <a:rPr lang="en-US" sz="1200" dirty="0" err="1">
                <a:latin typeface="Calibri" panose="020F0502020204030204" pitchFamily="34" charset="0"/>
                <a:ea typeface="Cambria" panose="02040503050406030204" pitchFamily="18" charset="0"/>
                <a:cs typeface="Calibri" panose="020F0502020204030204" pitchFamily="34" charset="0"/>
              </a:rPr>
              <a:t>đọc</a:t>
            </a:r>
            <a:r>
              <a:rPr lang="en-US" sz="1200" dirty="0">
                <a:latin typeface="Calibri" panose="020F0502020204030204" pitchFamily="34" charset="0"/>
                <a:ea typeface="Cambria" panose="02040503050406030204" pitchFamily="18" charset="0"/>
                <a:cs typeface="Calibri" panose="020F0502020204030204" pitchFamily="34" charset="0"/>
              </a:rPr>
              <a:t> </a:t>
            </a:r>
            <a:r>
              <a:rPr lang="en-US" sz="1200" dirty="0" err="1">
                <a:latin typeface="Calibri" panose="020F0502020204030204" pitchFamily="34" charset="0"/>
                <a:ea typeface="Cambria" panose="02040503050406030204" pitchFamily="18" charset="0"/>
                <a:cs typeface="Calibri" panose="020F0502020204030204" pitchFamily="34" charset="0"/>
              </a:rPr>
              <a:t>hiểu</a:t>
            </a:r>
            <a:r>
              <a:rPr lang="en-US" sz="1200" dirty="0">
                <a:latin typeface="Calibri" panose="020F0502020204030204" pitchFamily="34" charset="0"/>
                <a:ea typeface="Cambria" panose="02040503050406030204" pitchFamily="18" charset="0"/>
                <a:cs typeface="Calibri" panose="020F0502020204030204" pitchFamily="34" charset="0"/>
              </a:rPr>
              <a:t> </a:t>
            </a:r>
            <a:r>
              <a:rPr lang="en-US" sz="1200" dirty="0" err="1">
                <a:latin typeface="Calibri" panose="020F0502020204030204" pitchFamily="34" charset="0"/>
                <a:ea typeface="Cambria" panose="02040503050406030204" pitchFamily="18" charset="0"/>
                <a:cs typeface="Calibri" panose="020F0502020204030204" pitchFamily="34" charset="0"/>
              </a:rPr>
              <a:t>để</a:t>
            </a:r>
            <a:r>
              <a:rPr lang="en-US" sz="1200" dirty="0">
                <a:latin typeface="Calibri" panose="020F0502020204030204" pitchFamily="34" charset="0"/>
                <a:ea typeface="Cambria" panose="02040503050406030204" pitchFamily="18" charset="0"/>
                <a:cs typeface="Calibri" panose="020F0502020204030204" pitchFamily="34" charset="0"/>
              </a:rPr>
              <a:t> </a:t>
            </a:r>
            <a:r>
              <a:rPr lang="en-US" sz="1200" dirty="0" err="1">
                <a:latin typeface="Calibri" panose="020F0502020204030204" pitchFamily="34" charset="0"/>
                <a:ea typeface="Cambria" panose="02040503050406030204" pitchFamily="18" charset="0"/>
                <a:cs typeface="Calibri" panose="020F0502020204030204" pitchFamily="34" charset="0"/>
              </a:rPr>
              <a:t>tìm</a:t>
            </a:r>
            <a:r>
              <a:rPr lang="en-US" sz="1200" dirty="0">
                <a:latin typeface="Calibri" panose="020F0502020204030204" pitchFamily="34" charset="0"/>
                <a:ea typeface="Cambria" panose="02040503050406030204" pitchFamily="18" charset="0"/>
                <a:cs typeface="Calibri" panose="020F0502020204030204" pitchFamily="34" charset="0"/>
              </a:rPr>
              <a:t> </a:t>
            </a:r>
            <a:r>
              <a:rPr lang="en-US" sz="1200" dirty="0" err="1">
                <a:latin typeface="Calibri" panose="020F0502020204030204" pitchFamily="34" charset="0"/>
                <a:ea typeface="Cambria" panose="02040503050406030204" pitchFamily="18" charset="0"/>
                <a:cs typeface="Calibri" panose="020F0502020204030204" pitchFamily="34" charset="0"/>
              </a:rPr>
              <a:t>hiểu</a:t>
            </a:r>
            <a:r>
              <a:rPr lang="en-US" sz="1200" dirty="0">
                <a:latin typeface="Calibri" panose="020F0502020204030204" pitchFamily="34" charset="0"/>
                <a:ea typeface="Cambria" panose="02040503050406030204" pitchFamily="18" charset="0"/>
                <a:cs typeface="Calibri" panose="020F0502020204030204" pitchFamily="34" charset="0"/>
              </a:rPr>
              <a:t> </a:t>
            </a:r>
            <a:r>
              <a:rPr lang="en-US" sz="1200" dirty="0" err="1">
                <a:latin typeface="Calibri" panose="020F0502020204030204" pitchFamily="34" charset="0"/>
                <a:ea typeface="Cambria" panose="02040503050406030204" pitchFamily="18" charset="0"/>
                <a:cs typeface="Calibri" panose="020F0502020204030204" pitchFamily="34" charset="0"/>
              </a:rPr>
              <a:t>các</a:t>
            </a:r>
            <a:r>
              <a:rPr lang="en-US" sz="1200" dirty="0">
                <a:latin typeface="Calibri" panose="020F0502020204030204" pitchFamily="34" charset="0"/>
                <a:ea typeface="Cambria" panose="02040503050406030204" pitchFamily="18" charset="0"/>
                <a:cs typeface="Calibri" panose="020F0502020204030204" pitchFamily="34" charset="0"/>
              </a:rPr>
              <a:t> </a:t>
            </a:r>
            <a:r>
              <a:rPr lang="en-US" sz="1200" dirty="0" err="1">
                <a:latin typeface="Calibri" panose="020F0502020204030204" pitchFamily="34" charset="0"/>
                <a:ea typeface="Cambria" panose="02040503050406030204" pitchFamily="18" charset="0"/>
                <a:cs typeface="Calibri" panose="020F0502020204030204" pitchFamily="34" charset="0"/>
              </a:rPr>
              <a:t>yếu</a:t>
            </a:r>
            <a:r>
              <a:rPr lang="en-US" sz="1200" dirty="0">
                <a:latin typeface="Calibri" panose="020F0502020204030204" pitchFamily="34" charset="0"/>
                <a:ea typeface="Cambria" panose="02040503050406030204" pitchFamily="18" charset="0"/>
                <a:cs typeface="Calibri" panose="020F0502020204030204" pitchFamily="34" charset="0"/>
              </a:rPr>
              <a:t> </a:t>
            </a:r>
            <a:r>
              <a:rPr lang="en-US" sz="1200" dirty="0" err="1">
                <a:latin typeface="Calibri" panose="020F0502020204030204" pitchFamily="34" charset="0"/>
                <a:ea typeface="Cambria" panose="02040503050406030204" pitchFamily="18" charset="0"/>
                <a:cs typeface="Calibri" panose="020F0502020204030204" pitchFamily="34" charset="0"/>
              </a:rPr>
              <a:t>tố</a:t>
            </a:r>
            <a:r>
              <a:rPr lang="en-US" sz="1200" dirty="0">
                <a:latin typeface="Calibri" panose="020F0502020204030204" pitchFamily="34" charset="0"/>
                <a:ea typeface="Cambria" panose="02040503050406030204" pitchFamily="18" charset="0"/>
                <a:cs typeface="Calibri" panose="020F0502020204030204" pitchFamily="34" charset="0"/>
              </a:rPr>
              <a:t>: </a:t>
            </a:r>
            <a:r>
              <a:rPr lang="en-US" sz="1200" dirty="0" err="1">
                <a:latin typeface="Calibri" panose="020F0502020204030204" pitchFamily="34" charset="0"/>
                <a:ea typeface="Cambria" panose="02040503050406030204" pitchFamily="18" charset="0"/>
                <a:cs typeface="Calibri" panose="020F0502020204030204" pitchFamily="34" charset="0"/>
              </a:rPr>
              <a:t>nhân</a:t>
            </a:r>
            <a:r>
              <a:rPr lang="en-US" sz="1200" dirty="0">
                <a:latin typeface="Calibri" panose="020F0502020204030204" pitchFamily="34" charset="0"/>
                <a:ea typeface="Cambria" panose="02040503050406030204" pitchFamily="18" charset="0"/>
                <a:cs typeface="Calibri" panose="020F0502020204030204" pitchFamily="34" charset="0"/>
              </a:rPr>
              <a:t> </a:t>
            </a:r>
            <a:r>
              <a:rPr lang="en-US" sz="1200" dirty="0" err="1">
                <a:latin typeface="Calibri" panose="020F0502020204030204" pitchFamily="34" charset="0"/>
                <a:ea typeface="Cambria" panose="02040503050406030204" pitchFamily="18" charset="0"/>
                <a:cs typeface="Calibri" panose="020F0502020204030204" pitchFamily="34" charset="0"/>
              </a:rPr>
              <a:t>vật</a:t>
            </a:r>
            <a:r>
              <a:rPr lang="en-US" sz="1200" dirty="0">
                <a:latin typeface="Calibri" panose="020F0502020204030204" pitchFamily="34" charset="0"/>
                <a:ea typeface="Cambria" panose="02040503050406030204" pitchFamily="18" charset="0"/>
                <a:cs typeface="Calibri" panose="020F0502020204030204" pitchFamily="34" charset="0"/>
              </a:rPr>
              <a:t>, </a:t>
            </a:r>
            <a:r>
              <a:rPr lang="en-US" sz="1200" dirty="0" err="1">
                <a:latin typeface="Calibri" panose="020F0502020204030204" pitchFamily="34" charset="0"/>
                <a:ea typeface="Cambria" panose="02040503050406030204" pitchFamily="18" charset="0"/>
                <a:cs typeface="Calibri" panose="020F0502020204030204" pitchFamily="34" charset="0"/>
              </a:rPr>
              <a:t>cốt</a:t>
            </a:r>
            <a:r>
              <a:rPr lang="en-US" sz="1200" dirty="0">
                <a:latin typeface="Calibri" panose="020F0502020204030204" pitchFamily="34" charset="0"/>
                <a:ea typeface="Cambria" panose="02040503050406030204" pitchFamily="18" charset="0"/>
                <a:cs typeface="Calibri" panose="020F0502020204030204" pitchFamily="34" charset="0"/>
              </a:rPr>
              <a:t> </a:t>
            </a:r>
            <a:r>
              <a:rPr lang="en-US" sz="1200" dirty="0" err="1">
                <a:latin typeface="Calibri" panose="020F0502020204030204" pitchFamily="34" charset="0"/>
                <a:ea typeface="Cambria" panose="02040503050406030204" pitchFamily="18" charset="0"/>
                <a:cs typeface="Calibri" panose="020F0502020204030204" pitchFamily="34" charset="0"/>
              </a:rPr>
              <a:t>truyện</a:t>
            </a:r>
            <a:r>
              <a:rPr lang="en-US" sz="1200" dirty="0">
                <a:latin typeface="Calibri" panose="020F0502020204030204" pitchFamily="34" charset="0"/>
                <a:ea typeface="Cambria" panose="02040503050406030204" pitchFamily="18" charset="0"/>
                <a:cs typeface="Calibri" panose="020F0502020204030204" pitchFamily="34" charset="0"/>
              </a:rPr>
              <a:t>, </a:t>
            </a:r>
            <a:r>
              <a:rPr lang="en-US" sz="1200" dirty="0" err="1">
                <a:latin typeface="Calibri" panose="020F0502020204030204" pitchFamily="34" charset="0"/>
                <a:ea typeface="Cambria" panose="02040503050406030204" pitchFamily="18" charset="0"/>
                <a:cs typeface="Calibri" panose="020F0502020204030204" pitchFamily="34" charset="0"/>
              </a:rPr>
              <a:t>không</a:t>
            </a:r>
            <a:r>
              <a:rPr lang="en-US" sz="1200" dirty="0">
                <a:latin typeface="Calibri" panose="020F0502020204030204" pitchFamily="34" charset="0"/>
                <a:ea typeface="Cambria" panose="02040503050406030204" pitchFamily="18" charset="0"/>
                <a:cs typeface="Calibri" panose="020F0502020204030204" pitchFamily="34" charset="0"/>
              </a:rPr>
              <a:t> </a:t>
            </a:r>
            <a:r>
              <a:rPr lang="en-US" sz="1200" dirty="0" err="1">
                <a:latin typeface="Calibri" panose="020F0502020204030204" pitchFamily="34" charset="0"/>
                <a:ea typeface="Cambria" panose="02040503050406030204" pitchFamily="18" charset="0"/>
                <a:cs typeface="Calibri" panose="020F0502020204030204" pitchFamily="34" charset="0"/>
              </a:rPr>
              <a:t>gian</a:t>
            </a:r>
            <a:r>
              <a:rPr lang="en-US" sz="1200" dirty="0">
                <a:latin typeface="Calibri" panose="020F0502020204030204" pitchFamily="34" charset="0"/>
                <a:ea typeface="Cambria" panose="02040503050406030204" pitchFamily="18" charset="0"/>
                <a:cs typeface="Calibri" panose="020F0502020204030204" pitchFamily="34" charset="0"/>
              </a:rPr>
              <a:t>, </a:t>
            </a:r>
            <a:r>
              <a:rPr lang="en-US" sz="1200" dirty="0" err="1">
                <a:latin typeface="Calibri" panose="020F0502020204030204" pitchFamily="34" charset="0"/>
                <a:ea typeface="Cambria" panose="02040503050406030204" pitchFamily="18" charset="0"/>
                <a:cs typeface="Calibri" panose="020F0502020204030204" pitchFamily="34" charset="0"/>
              </a:rPr>
              <a:t>thời</a:t>
            </a:r>
            <a:r>
              <a:rPr lang="en-US" sz="1200" dirty="0">
                <a:latin typeface="Calibri" panose="020F0502020204030204" pitchFamily="34" charset="0"/>
                <a:ea typeface="Cambria" panose="02040503050406030204" pitchFamily="18" charset="0"/>
                <a:cs typeface="Calibri" panose="020F0502020204030204" pitchFamily="34" charset="0"/>
              </a:rPr>
              <a:t> </a:t>
            </a:r>
            <a:r>
              <a:rPr lang="en-US" sz="1200" dirty="0" err="1">
                <a:latin typeface="Calibri" panose="020F0502020204030204" pitchFamily="34" charset="0"/>
                <a:ea typeface="Cambria" panose="02040503050406030204" pitchFamily="18" charset="0"/>
                <a:cs typeface="Calibri" panose="020F0502020204030204" pitchFamily="34" charset="0"/>
              </a:rPr>
              <a:t>gian</a:t>
            </a:r>
            <a:r>
              <a:rPr lang="en-US" sz="1200" dirty="0">
                <a:latin typeface="Calibri" panose="020F0502020204030204" pitchFamily="34" charset="0"/>
                <a:ea typeface="Cambria" panose="02040503050406030204" pitchFamily="18" charset="0"/>
                <a:cs typeface="Calibri" panose="020F0502020204030204" pitchFamily="34" charset="0"/>
              </a:rPr>
              <a:t>, </a:t>
            </a:r>
            <a:r>
              <a:rPr lang="en-US" sz="1200" dirty="0" err="1">
                <a:latin typeface="Calibri" panose="020F0502020204030204" pitchFamily="34" charset="0"/>
                <a:ea typeface="Cambria" panose="02040503050406030204" pitchFamily="18" charset="0"/>
                <a:cs typeface="Calibri" panose="020F0502020204030204" pitchFamily="34" charset="0"/>
              </a:rPr>
              <a:t>lời</a:t>
            </a:r>
            <a:r>
              <a:rPr lang="en-US" sz="1200" dirty="0">
                <a:latin typeface="Calibri" panose="020F0502020204030204" pitchFamily="34" charset="0"/>
                <a:ea typeface="Cambria" panose="02040503050406030204" pitchFamily="18" charset="0"/>
                <a:cs typeface="Calibri" panose="020F0502020204030204" pitchFamily="34" charset="0"/>
              </a:rPr>
              <a:t> </a:t>
            </a:r>
            <a:r>
              <a:rPr lang="en-US" sz="1200" dirty="0" err="1">
                <a:latin typeface="Calibri" panose="020F0502020204030204" pitchFamily="34" charset="0"/>
                <a:ea typeface="Cambria" panose="02040503050406030204" pitchFamily="18" charset="0"/>
                <a:cs typeface="Calibri" panose="020F0502020204030204" pitchFamily="34" charset="0"/>
              </a:rPr>
              <a:t>kể</a:t>
            </a:r>
            <a:r>
              <a:rPr lang="en-US" sz="1200" dirty="0">
                <a:latin typeface="Calibri" panose="020F0502020204030204" pitchFamily="34" charset="0"/>
                <a:ea typeface="Cambria" panose="02040503050406030204" pitchFamily="18" charset="0"/>
                <a:cs typeface="Calibri" panose="020F0502020204030204" pitchFamily="34" charset="0"/>
              </a:rPr>
              <a:t> </a:t>
            </a:r>
            <a:r>
              <a:rPr lang="en-US" sz="1200" dirty="0" err="1">
                <a:latin typeface="Calibri" panose="020F0502020204030204" pitchFamily="34" charset="0"/>
                <a:ea typeface="Cambria" panose="02040503050406030204" pitchFamily="18" charset="0"/>
                <a:cs typeface="Calibri" panose="020F0502020204030204" pitchFamily="34" charset="0"/>
              </a:rPr>
              <a:t>sử</a:t>
            </a:r>
            <a:r>
              <a:rPr lang="en-US" sz="1200" dirty="0">
                <a:latin typeface="Calibri" panose="020F0502020204030204" pitchFamily="34" charset="0"/>
                <a:ea typeface="Cambria" panose="02040503050406030204" pitchFamily="18" charset="0"/>
                <a:cs typeface="Calibri" panose="020F0502020204030204" pitchFamily="34" charset="0"/>
              </a:rPr>
              <a:t> </a:t>
            </a:r>
            <a:r>
              <a:rPr lang="en-US" sz="1200" dirty="0" err="1">
                <a:latin typeface="Calibri" panose="020F0502020204030204" pitchFamily="34" charset="0"/>
                <a:ea typeface="Cambria" panose="02040503050406030204" pitchFamily="18" charset="0"/>
                <a:cs typeface="Calibri" panose="020F0502020204030204" pitchFamily="34" charset="0"/>
              </a:rPr>
              <a:t>thi</a:t>
            </a:r>
            <a:r>
              <a:rPr lang="en-US" sz="1200" dirty="0">
                <a:latin typeface="Calibri" panose="020F0502020204030204" pitchFamily="34" charset="0"/>
                <a:ea typeface="Cambria" panose="02040503050406030204" pitchFamily="18" charset="0"/>
                <a:cs typeface="Calibri" panose="020F0502020204030204" pitchFamily="34" charset="0"/>
              </a:rPr>
              <a:t> </a:t>
            </a:r>
            <a:r>
              <a:rPr lang="en-US" sz="1200" dirty="0" err="1">
                <a:latin typeface="Calibri" panose="020F0502020204030204" pitchFamily="34" charset="0"/>
                <a:ea typeface="Cambria" panose="02040503050406030204" pitchFamily="18" charset="0"/>
                <a:cs typeface="Calibri" panose="020F0502020204030204" pitchFamily="34" charset="0"/>
              </a:rPr>
              <a:t>trong</a:t>
            </a:r>
            <a:r>
              <a:rPr lang="en-US" sz="1200" dirty="0">
                <a:latin typeface="Calibri" panose="020F0502020204030204" pitchFamily="34" charset="0"/>
                <a:ea typeface="Cambria" panose="02040503050406030204" pitchFamily="18" charset="0"/>
                <a:cs typeface="Calibri" panose="020F0502020204030204" pitchFamily="34" charset="0"/>
              </a:rPr>
              <a:t> </a:t>
            </a:r>
            <a:r>
              <a:rPr lang="en-US" sz="1200" dirty="0" err="1">
                <a:latin typeface="Calibri" panose="020F0502020204030204" pitchFamily="34" charset="0"/>
                <a:ea typeface="Cambria" panose="02040503050406030204" pitchFamily="18" charset="0"/>
                <a:cs typeface="Calibri" panose="020F0502020204030204" pitchFamily="34" charset="0"/>
              </a:rPr>
              <a:t>văn</a:t>
            </a:r>
            <a:r>
              <a:rPr lang="en-US" sz="1200" dirty="0">
                <a:latin typeface="Calibri" panose="020F0502020204030204" pitchFamily="34" charset="0"/>
                <a:ea typeface="Cambria" panose="02040503050406030204" pitchFamily="18" charset="0"/>
                <a:cs typeface="Calibri" panose="020F0502020204030204" pitchFamily="34" charset="0"/>
              </a:rPr>
              <a:t> </a:t>
            </a:r>
            <a:r>
              <a:rPr lang="en-US" sz="1200" dirty="0" err="1">
                <a:latin typeface="Calibri" panose="020F0502020204030204" pitchFamily="34" charset="0"/>
                <a:ea typeface="Cambria" panose="02040503050406030204" pitchFamily="18" charset="0"/>
                <a:cs typeface="Calibri" panose="020F0502020204030204" pitchFamily="34" charset="0"/>
              </a:rPr>
              <a:t>bản</a:t>
            </a:r>
            <a:r>
              <a:rPr lang="en-US" sz="1200" dirty="0">
                <a:latin typeface="Calibri" panose="020F0502020204030204" pitchFamily="34" charset="0"/>
                <a:ea typeface="Cambria" panose="02040503050406030204" pitchFamily="18" charset="0"/>
                <a:cs typeface="Calibri" panose="020F0502020204030204" pitchFamily="34" charset="0"/>
              </a:rPr>
              <a:t> “</a:t>
            </a:r>
            <a:r>
              <a:rPr lang="en-US" sz="1200" dirty="0" err="1">
                <a:latin typeface="Calibri" panose="020F0502020204030204" pitchFamily="34" charset="0"/>
                <a:ea typeface="Cambria" panose="02040503050406030204" pitchFamily="18" charset="0"/>
                <a:cs typeface="Calibri" panose="020F0502020204030204" pitchFamily="34" charset="0"/>
              </a:rPr>
              <a:t>Héc</a:t>
            </a:r>
            <a:r>
              <a:rPr lang="en-US" sz="1200" dirty="0">
                <a:latin typeface="Calibri" panose="020F0502020204030204" pitchFamily="34" charset="0"/>
                <a:ea typeface="Cambria" panose="02040503050406030204" pitchFamily="18" charset="0"/>
                <a:cs typeface="Calibri" panose="020F0502020204030204" pitchFamily="34" charset="0"/>
              </a:rPr>
              <a:t>-to </a:t>
            </a:r>
            <a:r>
              <a:rPr lang="en-US" sz="1200" dirty="0" err="1">
                <a:latin typeface="Calibri" panose="020F0502020204030204" pitchFamily="34" charset="0"/>
                <a:ea typeface="Cambria" panose="02040503050406030204" pitchFamily="18" charset="0"/>
                <a:cs typeface="Calibri" panose="020F0502020204030204" pitchFamily="34" charset="0"/>
              </a:rPr>
              <a:t>từ</a:t>
            </a:r>
            <a:r>
              <a:rPr lang="en-US" sz="1200" dirty="0">
                <a:latin typeface="Calibri" panose="020F0502020204030204" pitchFamily="34" charset="0"/>
                <a:ea typeface="Cambria" panose="02040503050406030204" pitchFamily="18" charset="0"/>
                <a:cs typeface="Calibri" panose="020F0502020204030204" pitchFamily="34" charset="0"/>
              </a:rPr>
              <a:t> </a:t>
            </a:r>
            <a:r>
              <a:rPr lang="en-US" sz="1200" dirty="0" err="1">
                <a:latin typeface="Calibri" panose="020F0502020204030204" pitchFamily="34" charset="0"/>
                <a:ea typeface="Cambria" panose="02040503050406030204" pitchFamily="18" charset="0"/>
                <a:cs typeface="Calibri" panose="020F0502020204030204" pitchFamily="34" charset="0"/>
              </a:rPr>
              <a:t>biệt</a:t>
            </a:r>
            <a:r>
              <a:rPr lang="en-US" sz="1200" dirty="0">
                <a:latin typeface="Calibri" panose="020F0502020204030204" pitchFamily="34" charset="0"/>
                <a:ea typeface="Cambria" panose="02040503050406030204" pitchFamily="18" charset="0"/>
                <a:cs typeface="Calibri" panose="020F0502020204030204" pitchFamily="34" charset="0"/>
              </a:rPr>
              <a:t> </a:t>
            </a:r>
            <a:r>
              <a:rPr lang="en-US" sz="1200" dirty="0" err="1">
                <a:latin typeface="Calibri" panose="020F0502020204030204" pitchFamily="34" charset="0"/>
                <a:ea typeface="Cambria" panose="02040503050406030204" pitchFamily="18" charset="0"/>
                <a:cs typeface="Calibri" panose="020F0502020204030204" pitchFamily="34" charset="0"/>
              </a:rPr>
              <a:t>Ăng-đrô-mác</a:t>
            </a:r>
            <a:r>
              <a:rPr lang="en-US" sz="1200" dirty="0">
                <a:latin typeface="Calibri" panose="020F0502020204030204" pitchFamily="34" charset="0"/>
                <a:ea typeface="Cambria" panose="02040503050406030204" pitchFamily="18" charset="0"/>
                <a:cs typeface="Calibri" panose="020F0502020204030204" pitchFamily="34" charset="0"/>
              </a:rPr>
              <a:t>”.</a:t>
            </a:r>
            <a:endParaRPr lang="en-US" sz="1200" dirty="0">
              <a:latin typeface="Calibri" panose="020F0502020204030204" pitchFamily="34" charset="0"/>
              <a:ea typeface="Cambria" panose="02040503050406030204" pitchFamily="18" charset="0"/>
              <a:cs typeface="Calibri" panose="020F0502020204030204" pitchFamily="34" charset="0"/>
            </a:endParaRPr>
          </a:p>
        </p:txBody>
      </p:sp>
      <p:sp>
        <p:nvSpPr>
          <p:cNvPr id="60" name="Google Shape;2031;p43"/>
          <p:cNvSpPr txBox="1"/>
          <p:nvPr/>
        </p:nvSpPr>
        <p:spPr>
          <a:xfrm>
            <a:off x="5679236" y="2032675"/>
            <a:ext cx="3323061" cy="35070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Eczar"/>
              <a:buNone/>
              <a:defRPr sz="2000" b="1" i="0" u="none" strike="noStrike" cap="none">
                <a:solidFill>
                  <a:schemeClr val="accent2"/>
                </a:solidFill>
                <a:latin typeface="Eczar"/>
                <a:ea typeface="Eczar"/>
                <a:cs typeface="Eczar"/>
                <a:sym typeface="Eczar"/>
              </a:defRPr>
            </a:lvl1pPr>
            <a:lvl2pPr marR="0" lvl="1" algn="r" rtl="0">
              <a:lnSpc>
                <a:spcPct val="100000"/>
              </a:lnSpc>
              <a:spcBef>
                <a:spcPts val="0"/>
              </a:spcBef>
              <a:spcAft>
                <a:spcPts val="0"/>
              </a:spcAft>
              <a:buClr>
                <a:schemeClr val="dk1"/>
              </a:buClr>
              <a:buSzPts val="2400"/>
              <a:buFont typeface="Jua" charset="-127"/>
              <a:buNone/>
              <a:defRPr sz="2400" b="1" i="0" u="none" strike="noStrike" cap="none">
                <a:solidFill>
                  <a:schemeClr val="dk1"/>
                </a:solidFill>
                <a:latin typeface="Jua" charset="-127"/>
                <a:ea typeface="Jua" charset="-127"/>
                <a:cs typeface="Jua" charset="-127"/>
                <a:sym typeface="Jua" charset="-127"/>
              </a:defRPr>
            </a:lvl2pPr>
            <a:lvl3pPr marR="0" lvl="2" algn="r" rtl="0">
              <a:lnSpc>
                <a:spcPct val="100000"/>
              </a:lnSpc>
              <a:spcBef>
                <a:spcPts val="0"/>
              </a:spcBef>
              <a:spcAft>
                <a:spcPts val="0"/>
              </a:spcAft>
              <a:buClr>
                <a:schemeClr val="dk1"/>
              </a:buClr>
              <a:buSzPts val="2400"/>
              <a:buFont typeface="Jua" charset="-127"/>
              <a:buNone/>
              <a:defRPr sz="2400" b="1" i="0" u="none" strike="noStrike" cap="none">
                <a:solidFill>
                  <a:schemeClr val="dk1"/>
                </a:solidFill>
                <a:latin typeface="Jua" charset="-127"/>
                <a:ea typeface="Jua" charset="-127"/>
                <a:cs typeface="Jua" charset="-127"/>
                <a:sym typeface="Jua" charset="-127"/>
              </a:defRPr>
            </a:lvl3pPr>
            <a:lvl4pPr marR="0" lvl="3" algn="r" rtl="0">
              <a:lnSpc>
                <a:spcPct val="100000"/>
              </a:lnSpc>
              <a:spcBef>
                <a:spcPts val="0"/>
              </a:spcBef>
              <a:spcAft>
                <a:spcPts val="0"/>
              </a:spcAft>
              <a:buClr>
                <a:schemeClr val="dk1"/>
              </a:buClr>
              <a:buSzPts val="2400"/>
              <a:buFont typeface="Jua" charset="-127"/>
              <a:buNone/>
              <a:defRPr sz="2400" b="1" i="0" u="none" strike="noStrike" cap="none">
                <a:solidFill>
                  <a:schemeClr val="dk1"/>
                </a:solidFill>
                <a:latin typeface="Jua" charset="-127"/>
                <a:ea typeface="Jua" charset="-127"/>
                <a:cs typeface="Jua" charset="-127"/>
                <a:sym typeface="Jua" charset="-127"/>
              </a:defRPr>
            </a:lvl4pPr>
            <a:lvl5pPr marR="0" lvl="4" algn="r" rtl="0">
              <a:lnSpc>
                <a:spcPct val="100000"/>
              </a:lnSpc>
              <a:spcBef>
                <a:spcPts val="0"/>
              </a:spcBef>
              <a:spcAft>
                <a:spcPts val="0"/>
              </a:spcAft>
              <a:buClr>
                <a:schemeClr val="dk1"/>
              </a:buClr>
              <a:buSzPts val="2400"/>
              <a:buFont typeface="Jua" charset="-127"/>
              <a:buNone/>
              <a:defRPr sz="2400" b="1" i="0" u="none" strike="noStrike" cap="none">
                <a:solidFill>
                  <a:schemeClr val="dk1"/>
                </a:solidFill>
                <a:latin typeface="Jua" charset="-127"/>
                <a:ea typeface="Jua" charset="-127"/>
                <a:cs typeface="Jua" charset="-127"/>
                <a:sym typeface="Jua" charset="-127"/>
              </a:defRPr>
            </a:lvl5pPr>
            <a:lvl6pPr marR="0" lvl="5" algn="r" rtl="0">
              <a:lnSpc>
                <a:spcPct val="100000"/>
              </a:lnSpc>
              <a:spcBef>
                <a:spcPts val="0"/>
              </a:spcBef>
              <a:spcAft>
                <a:spcPts val="0"/>
              </a:spcAft>
              <a:buClr>
                <a:schemeClr val="dk1"/>
              </a:buClr>
              <a:buSzPts val="2400"/>
              <a:buFont typeface="Jua" charset="-127"/>
              <a:buNone/>
              <a:defRPr sz="2400" b="1" i="0" u="none" strike="noStrike" cap="none">
                <a:solidFill>
                  <a:schemeClr val="dk1"/>
                </a:solidFill>
                <a:latin typeface="Jua" charset="-127"/>
                <a:ea typeface="Jua" charset="-127"/>
                <a:cs typeface="Jua" charset="-127"/>
                <a:sym typeface="Jua" charset="-127"/>
              </a:defRPr>
            </a:lvl6pPr>
            <a:lvl7pPr marR="0" lvl="6" algn="r" rtl="0">
              <a:lnSpc>
                <a:spcPct val="100000"/>
              </a:lnSpc>
              <a:spcBef>
                <a:spcPts val="0"/>
              </a:spcBef>
              <a:spcAft>
                <a:spcPts val="0"/>
              </a:spcAft>
              <a:buClr>
                <a:schemeClr val="dk1"/>
              </a:buClr>
              <a:buSzPts val="2400"/>
              <a:buFont typeface="Jua" charset="-127"/>
              <a:buNone/>
              <a:defRPr sz="2400" b="1" i="0" u="none" strike="noStrike" cap="none">
                <a:solidFill>
                  <a:schemeClr val="dk1"/>
                </a:solidFill>
                <a:latin typeface="Jua" charset="-127"/>
                <a:ea typeface="Jua" charset="-127"/>
                <a:cs typeface="Jua" charset="-127"/>
                <a:sym typeface="Jua" charset="-127"/>
              </a:defRPr>
            </a:lvl7pPr>
            <a:lvl8pPr marR="0" lvl="7" algn="r" rtl="0">
              <a:lnSpc>
                <a:spcPct val="100000"/>
              </a:lnSpc>
              <a:spcBef>
                <a:spcPts val="0"/>
              </a:spcBef>
              <a:spcAft>
                <a:spcPts val="0"/>
              </a:spcAft>
              <a:buClr>
                <a:schemeClr val="dk1"/>
              </a:buClr>
              <a:buSzPts val="2400"/>
              <a:buFont typeface="Jua" charset="-127"/>
              <a:buNone/>
              <a:defRPr sz="2400" b="1" i="0" u="none" strike="noStrike" cap="none">
                <a:solidFill>
                  <a:schemeClr val="dk1"/>
                </a:solidFill>
                <a:latin typeface="Jua" charset="-127"/>
                <a:ea typeface="Jua" charset="-127"/>
                <a:cs typeface="Jua" charset="-127"/>
                <a:sym typeface="Jua" charset="-127"/>
              </a:defRPr>
            </a:lvl8pPr>
            <a:lvl9pPr marR="0" lvl="8" algn="r" rtl="0">
              <a:lnSpc>
                <a:spcPct val="100000"/>
              </a:lnSpc>
              <a:spcBef>
                <a:spcPts val="0"/>
              </a:spcBef>
              <a:spcAft>
                <a:spcPts val="0"/>
              </a:spcAft>
              <a:buClr>
                <a:schemeClr val="dk1"/>
              </a:buClr>
              <a:buSzPts val="2400"/>
              <a:buFont typeface="Jua" charset="-127"/>
              <a:buNone/>
              <a:defRPr sz="2400" b="1" i="0" u="none" strike="noStrike" cap="none">
                <a:solidFill>
                  <a:schemeClr val="dk1"/>
                </a:solidFill>
                <a:latin typeface="Jua" charset="-127"/>
                <a:ea typeface="Jua" charset="-127"/>
                <a:cs typeface="Jua" charset="-127"/>
                <a:sym typeface="Jua" charset="-127"/>
              </a:defRPr>
            </a:lvl9pPr>
          </a:lstStyle>
          <a:p>
            <a:pPr algn="just"/>
            <a:r>
              <a:rPr lang="en-US" sz="1600" dirty="0" err="1">
                <a:latin typeface="Calibri" panose="020F0502020204030204" pitchFamily="34" charset="0"/>
                <a:ea typeface="Cambria" panose="02040503050406030204" pitchFamily="18" charset="0"/>
                <a:cs typeface="Calibri" panose="020F0502020204030204" pitchFamily="34" charset="0"/>
              </a:rPr>
              <a:t>Học</a:t>
            </a:r>
            <a:r>
              <a:rPr lang="en-US" sz="1600" dirty="0">
                <a:latin typeface="Calibri" panose="020F0502020204030204" pitchFamily="34" charset="0"/>
                <a:ea typeface="Cambria" panose="02040503050406030204" pitchFamily="18" charset="0"/>
                <a:cs typeface="Calibri" panose="020F0502020204030204" pitchFamily="34" charset="0"/>
              </a:rPr>
              <a:t> </a:t>
            </a:r>
            <a:r>
              <a:rPr lang="en-US" sz="1600" dirty="0" err="1">
                <a:latin typeface="Calibri" panose="020F0502020204030204" pitchFamily="34" charset="0"/>
                <a:ea typeface="Cambria" panose="02040503050406030204" pitchFamily="18" charset="0"/>
                <a:cs typeface="Calibri" panose="020F0502020204030204" pitchFamily="34" charset="0"/>
              </a:rPr>
              <a:t>sinh</a:t>
            </a:r>
            <a:r>
              <a:rPr lang="en-US" sz="1600" dirty="0">
                <a:latin typeface="Calibri" panose="020F0502020204030204" pitchFamily="34" charset="0"/>
                <a:ea typeface="Cambria" panose="02040503050406030204" pitchFamily="18" charset="0"/>
                <a:cs typeface="Calibri" panose="020F0502020204030204" pitchFamily="34" charset="0"/>
              </a:rPr>
              <a:t> </a:t>
            </a:r>
            <a:r>
              <a:rPr lang="en-US" sz="1600" dirty="0" err="1">
                <a:latin typeface="Calibri" panose="020F0502020204030204" pitchFamily="34" charset="0"/>
                <a:ea typeface="Cambria" panose="02040503050406030204" pitchFamily="18" charset="0"/>
                <a:cs typeface="Calibri" panose="020F0502020204030204" pitchFamily="34" charset="0"/>
              </a:rPr>
              <a:t>vận</a:t>
            </a:r>
            <a:r>
              <a:rPr lang="en-US" sz="1600" dirty="0">
                <a:latin typeface="Calibri" panose="020F0502020204030204" pitchFamily="34" charset="0"/>
                <a:ea typeface="Cambria" panose="02040503050406030204" pitchFamily="18" charset="0"/>
                <a:cs typeface="Calibri" panose="020F0502020204030204" pitchFamily="34" charset="0"/>
              </a:rPr>
              <a:t> </a:t>
            </a:r>
            <a:r>
              <a:rPr lang="en-US" sz="1600" dirty="0" err="1">
                <a:latin typeface="Calibri" panose="020F0502020204030204" pitchFamily="34" charset="0"/>
                <a:ea typeface="Cambria" panose="02040503050406030204" pitchFamily="18" charset="0"/>
                <a:cs typeface="Calibri" panose="020F0502020204030204" pitchFamily="34" charset="0"/>
              </a:rPr>
              <a:t>dụng</a:t>
            </a:r>
            <a:r>
              <a:rPr lang="en-US" sz="1600" dirty="0">
                <a:latin typeface="Calibri" panose="020F0502020204030204" pitchFamily="34" charset="0"/>
                <a:ea typeface="Cambria" panose="02040503050406030204" pitchFamily="18" charset="0"/>
                <a:cs typeface="Calibri" panose="020F0502020204030204" pitchFamily="34" charset="0"/>
              </a:rPr>
              <a:t> </a:t>
            </a:r>
            <a:r>
              <a:rPr lang="en-US" sz="1600" dirty="0" err="1">
                <a:latin typeface="Calibri" panose="020F0502020204030204" pitchFamily="34" charset="0"/>
                <a:ea typeface="Cambria" panose="02040503050406030204" pitchFamily="18" charset="0"/>
                <a:cs typeface="Calibri" panose="020F0502020204030204" pitchFamily="34" charset="0"/>
              </a:rPr>
              <a:t>năng</a:t>
            </a:r>
            <a:r>
              <a:rPr lang="en-US" sz="1600" dirty="0">
                <a:latin typeface="Calibri" panose="020F0502020204030204" pitchFamily="34" charset="0"/>
                <a:ea typeface="Cambria" panose="02040503050406030204" pitchFamily="18" charset="0"/>
                <a:cs typeface="Calibri" panose="020F0502020204030204" pitchFamily="34" charset="0"/>
              </a:rPr>
              <a:t> </a:t>
            </a:r>
            <a:r>
              <a:rPr lang="en-US" sz="1600" dirty="0" err="1">
                <a:latin typeface="Calibri" panose="020F0502020204030204" pitchFamily="34" charset="0"/>
                <a:ea typeface="Cambria" panose="02040503050406030204" pitchFamily="18" charset="0"/>
                <a:cs typeface="Calibri" panose="020F0502020204030204" pitchFamily="34" charset="0"/>
              </a:rPr>
              <a:t>lực</a:t>
            </a:r>
            <a:endParaRPr lang="en-US" sz="1600" dirty="0">
              <a:latin typeface="Calibri" panose="020F0502020204030204" pitchFamily="34" charset="0"/>
              <a:ea typeface="Cambria" panose="02040503050406030204" pitchFamily="18" charset="0"/>
              <a:cs typeface="Calibri" panose="020F0502020204030204" pitchFamily="34" charset="0"/>
            </a:endParaRPr>
          </a:p>
        </p:txBody>
      </p:sp>
      <p:sp>
        <p:nvSpPr>
          <p:cNvPr id="61" name="Google Shape;2049;p43"/>
          <p:cNvSpPr txBox="1"/>
          <p:nvPr/>
        </p:nvSpPr>
        <p:spPr>
          <a:xfrm>
            <a:off x="5701553" y="2682865"/>
            <a:ext cx="3188027" cy="45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1pPr>
            <a:lvl2pPr marL="914400" marR="0" lvl="1" indent="-317500" algn="r" rtl="0">
              <a:lnSpc>
                <a:spcPct val="100000"/>
              </a:lnSpc>
              <a:spcBef>
                <a:spcPts val="0"/>
              </a:spcBef>
              <a:spcAft>
                <a:spcPts val="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2pPr>
            <a:lvl3pPr marL="1371600" marR="0" lvl="2" indent="-317500" algn="r" rtl="0">
              <a:lnSpc>
                <a:spcPct val="100000"/>
              </a:lnSpc>
              <a:spcBef>
                <a:spcPts val="1600"/>
              </a:spcBef>
              <a:spcAft>
                <a:spcPts val="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3pPr>
            <a:lvl4pPr marL="1828800" marR="0" lvl="3" indent="-317500" algn="r" rtl="0">
              <a:lnSpc>
                <a:spcPct val="100000"/>
              </a:lnSpc>
              <a:spcBef>
                <a:spcPts val="1600"/>
              </a:spcBef>
              <a:spcAft>
                <a:spcPts val="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4pPr>
            <a:lvl5pPr marL="2286000" marR="0" lvl="4" indent="-317500" algn="r" rtl="0">
              <a:lnSpc>
                <a:spcPct val="100000"/>
              </a:lnSpc>
              <a:spcBef>
                <a:spcPts val="1600"/>
              </a:spcBef>
              <a:spcAft>
                <a:spcPts val="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5pPr>
            <a:lvl6pPr marL="2743200" marR="0" lvl="5" indent="-317500" algn="r" rtl="0">
              <a:lnSpc>
                <a:spcPct val="100000"/>
              </a:lnSpc>
              <a:spcBef>
                <a:spcPts val="1600"/>
              </a:spcBef>
              <a:spcAft>
                <a:spcPts val="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6pPr>
            <a:lvl7pPr marL="3200400" marR="0" lvl="6" indent="-317500" algn="r" rtl="0">
              <a:lnSpc>
                <a:spcPct val="100000"/>
              </a:lnSpc>
              <a:spcBef>
                <a:spcPts val="1600"/>
              </a:spcBef>
              <a:spcAft>
                <a:spcPts val="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7pPr>
            <a:lvl8pPr marL="3657600" marR="0" lvl="7" indent="-317500" algn="r" rtl="0">
              <a:lnSpc>
                <a:spcPct val="100000"/>
              </a:lnSpc>
              <a:spcBef>
                <a:spcPts val="1600"/>
              </a:spcBef>
              <a:spcAft>
                <a:spcPts val="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8pPr>
            <a:lvl9pPr marL="4114800" marR="0" lvl="8" indent="-317500" algn="r" rtl="0">
              <a:lnSpc>
                <a:spcPct val="100000"/>
              </a:lnSpc>
              <a:spcBef>
                <a:spcPts val="1600"/>
              </a:spcBef>
              <a:spcAft>
                <a:spcPts val="160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9pPr>
          </a:lstStyle>
          <a:p>
            <a:pPr marL="0" indent="0" algn="just">
              <a:lnSpc>
                <a:spcPct val="150000"/>
              </a:lnSpc>
              <a:spcAft>
                <a:spcPts val="800"/>
              </a:spcAft>
            </a:pPr>
            <a:r>
              <a:rPr lang="en-US" sz="1200" dirty="0" err="1">
                <a:latin typeface="Calibri" panose="020F0502020204030204" pitchFamily="34" charset="0"/>
                <a:ea typeface="Cambria" panose="02040503050406030204" pitchFamily="18" charset="0"/>
                <a:cs typeface="Calibri" panose="020F0502020204030204" pitchFamily="34" charset="0"/>
              </a:rPr>
              <a:t>Ngôn</a:t>
            </a:r>
            <a:r>
              <a:rPr lang="en-US" sz="1200" dirty="0">
                <a:latin typeface="Calibri" panose="020F0502020204030204" pitchFamily="34" charset="0"/>
                <a:ea typeface="Cambria" panose="02040503050406030204" pitchFamily="18" charset="0"/>
                <a:cs typeface="Calibri" panose="020F0502020204030204" pitchFamily="34" charset="0"/>
              </a:rPr>
              <a:t> </a:t>
            </a:r>
            <a:r>
              <a:rPr lang="en-US" sz="1200" dirty="0" err="1">
                <a:latin typeface="Calibri" panose="020F0502020204030204" pitchFamily="34" charset="0"/>
                <a:ea typeface="Cambria" panose="02040503050406030204" pitchFamily="18" charset="0"/>
                <a:cs typeface="Calibri" panose="020F0502020204030204" pitchFamily="34" charset="0"/>
              </a:rPr>
              <a:t>ngữ</a:t>
            </a:r>
            <a:r>
              <a:rPr lang="en-US" sz="1200" dirty="0">
                <a:latin typeface="Calibri" panose="020F0502020204030204" pitchFamily="34" charset="0"/>
                <a:ea typeface="Cambria" panose="02040503050406030204" pitchFamily="18" charset="0"/>
                <a:cs typeface="Calibri" panose="020F0502020204030204" pitchFamily="34" charset="0"/>
              </a:rPr>
              <a:t> </a:t>
            </a:r>
            <a:r>
              <a:rPr lang="en-US" sz="1200" dirty="0" err="1">
                <a:latin typeface="Calibri" panose="020F0502020204030204" pitchFamily="34" charset="0"/>
                <a:ea typeface="Cambria" panose="02040503050406030204" pitchFamily="18" charset="0"/>
                <a:cs typeface="Calibri" panose="020F0502020204030204" pitchFamily="34" charset="0"/>
              </a:rPr>
              <a:t>để</a:t>
            </a:r>
            <a:r>
              <a:rPr lang="en-US" sz="1200" dirty="0">
                <a:latin typeface="Calibri" panose="020F0502020204030204" pitchFamily="34" charset="0"/>
                <a:ea typeface="Cambria" panose="02040503050406030204" pitchFamily="18" charset="0"/>
                <a:cs typeface="Calibri" panose="020F0502020204030204" pitchFamily="34" charset="0"/>
              </a:rPr>
              <a:t> </a:t>
            </a:r>
            <a:r>
              <a:rPr lang="en-US" sz="1200" dirty="0" err="1">
                <a:effectLst/>
                <a:latin typeface="Calibri" panose="020F0502020204030204" pitchFamily="34" charset="0"/>
                <a:ea typeface="Cambria" panose="02040503050406030204" pitchFamily="18" charset="0"/>
                <a:cs typeface="Calibri" panose="020F0502020204030204" pitchFamily="34" charset="0"/>
              </a:rPr>
              <a:t>viết</a:t>
            </a:r>
            <a:r>
              <a:rPr lang="en-US" sz="1200" dirty="0">
                <a:effectLst/>
                <a:latin typeface="Calibri" panose="020F0502020204030204" pitchFamily="34" charset="0"/>
                <a:ea typeface="Cambria" panose="02040503050406030204" pitchFamily="18" charset="0"/>
                <a:cs typeface="Calibri" panose="020F0502020204030204" pitchFamily="34" charset="0"/>
              </a:rPr>
              <a:t> </a:t>
            </a:r>
            <a:r>
              <a:rPr lang="en-US" sz="1200" dirty="0" err="1">
                <a:effectLst/>
                <a:latin typeface="Calibri" panose="020F0502020204030204" pitchFamily="34" charset="0"/>
                <a:ea typeface="Cambria" panose="02040503050406030204" pitchFamily="18" charset="0"/>
                <a:cs typeface="Calibri" panose="020F0502020204030204" pitchFamily="34" charset="0"/>
              </a:rPr>
              <a:t>để</a:t>
            </a:r>
            <a:r>
              <a:rPr lang="en-US" sz="1200" dirty="0">
                <a:effectLst/>
                <a:latin typeface="Calibri" panose="020F0502020204030204" pitchFamily="34" charset="0"/>
                <a:ea typeface="Cambria" panose="02040503050406030204" pitchFamily="18" charset="0"/>
                <a:cs typeface="Calibri" panose="020F0502020204030204" pitchFamily="34" charset="0"/>
              </a:rPr>
              <a:t> </a:t>
            </a:r>
            <a:r>
              <a:rPr lang="en-US" sz="1200" dirty="0" err="1">
                <a:effectLst/>
                <a:latin typeface="Calibri" panose="020F0502020204030204" pitchFamily="34" charset="0"/>
                <a:ea typeface="Cambria" panose="02040503050406030204" pitchFamily="18" charset="0"/>
                <a:cs typeface="Calibri" panose="020F0502020204030204" pitchFamily="34" charset="0"/>
              </a:rPr>
              <a:t>thực</a:t>
            </a:r>
            <a:r>
              <a:rPr lang="en-US" sz="1200" dirty="0">
                <a:effectLst/>
                <a:latin typeface="Calibri" panose="020F0502020204030204" pitchFamily="34" charset="0"/>
                <a:ea typeface="Cambria" panose="02040503050406030204" pitchFamily="18" charset="0"/>
                <a:cs typeface="Calibri" panose="020F0502020204030204" pitchFamily="34" charset="0"/>
              </a:rPr>
              <a:t> </a:t>
            </a:r>
            <a:r>
              <a:rPr lang="en-US" sz="1200" dirty="0" err="1">
                <a:effectLst/>
                <a:latin typeface="Calibri" panose="020F0502020204030204" pitchFamily="34" charset="0"/>
                <a:ea typeface="Cambria" panose="02040503050406030204" pitchFamily="18" charset="0"/>
                <a:cs typeface="Calibri" panose="020F0502020204030204" pitchFamily="34" charset="0"/>
              </a:rPr>
              <a:t>hành</a:t>
            </a:r>
            <a:r>
              <a:rPr lang="en-US" sz="1200" dirty="0">
                <a:effectLst/>
                <a:latin typeface="Calibri" panose="020F0502020204030204" pitchFamily="34" charset="0"/>
                <a:ea typeface="Cambria" panose="02040503050406030204" pitchFamily="18" charset="0"/>
                <a:cs typeface="Calibri" panose="020F0502020204030204" pitchFamily="34" charset="0"/>
              </a:rPr>
              <a:t> </a:t>
            </a:r>
            <a:r>
              <a:rPr lang="en-US" sz="1200" dirty="0" err="1">
                <a:effectLst/>
                <a:latin typeface="Calibri" panose="020F0502020204030204" pitchFamily="34" charset="0"/>
                <a:ea typeface="Cambria" panose="02040503050406030204" pitchFamily="18" charset="0"/>
                <a:cs typeface="Calibri" panose="020F0502020204030204" pitchFamily="34" charset="0"/>
              </a:rPr>
              <a:t>viết</a:t>
            </a:r>
            <a:r>
              <a:rPr lang="en-US" sz="1200" dirty="0">
                <a:effectLst/>
                <a:latin typeface="Calibri" panose="020F0502020204030204" pitchFamily="34" charset="0"/>
                <a:ea typeface="Cambria" panose="02040503050406030204" pitchFamily="18" charset="0"/>
                <a:cs typeface="Calibri" panose="020F0502020204030204" pitchFamily="34" charset="0"/>
              </a:rPr>
              <a:t> </a:t>
            </a:r>
            <a:r>
              <a:rPr lang="en-US" sz="1200" dirty="0" err="1">
                <a:effectLst/>
                <a:latin typeface="Calibri" panose="020F0502020204030204" pitchFamily="34" charset="0"/>
                <a:ea typeface="Cambria" panose="02040503050406030204" pitchFamily="18" charset="0"/>
                <a:cs typeface="Calibri" panose="020F0502020204030204" pitchFamily="34" charset="0"/>
              </a:rPr>
              <a:t>kết</a:t>
            </a:r>
            <a:r>
              <a:rPr lang="en-US" sz="1200" dirty="0">
                <a:effectLst/>
                <a:latin typeface="Calibri" panose="020F0502020204030204" pitchFamily="34" charset="0"/>
                <a:ea typeface="Cambria" panose="02040503050406030204" pitchFamily="18" charset="0"/>
                <a:cs typeface="Calibri" panose="020F0502020204030204" pitchFamily="34" charset="0"/>
              </a:rPr>
              <a:t> </a:t>
            </a:r>
            <a:r>
              <a:rPr lang="en-US" sz="1200" dirty="0" err="1">
                <a:effectLst/>
                <a:latin typeface="Calibri" panose="020F0502020204030204" pitchFamily="34" charset="0"/>
                <a:ea typeface="Cambria" panose="02040503050406030204" pitchFamily="18" charset="0"/>
                <a:cs typeface="Calibri" panose="020F0502020204030204" pitchFamily="34" charset="0"/>
              </a:rPr>
              <a:t>nối</a:t>
            </a:r>
            <a:r>
              <a:rPr lang="en-US" sz="1200" dirty="0">
                <a:effectLst/>
                <a:latin typeface="Calibri" panose="020F0502020204030204" pitchFamily="34" charset="0"/>
                <a:ea typeface="Cambria" panose="02040503050406030204" pitchFamily="18" charset="0"/>
                <a:cs typeface="Calibri" panose="020F0502020204030204" pitchFamily="34" charset="0"/>
              </a:rPr>
              <a:t> </a:t>
            </a:r>
            <a:r>
              <a:rPr lang="en-US" sz="1200" dirty="0" err="1">
                <a:effectLst/>
                <a:latin typeface="Calibri" panose="020F0502020204030204" pitchFamily="34" charset="0"/>
                <a:ea typeface="Cambria" panose="02040503050406030204" pitchFamily="18" charset="0"/>
                <a:cs typeface="Calibri" panose="020F0502020204030204" pitchFamily="34" charset="0"/>
              </a:rPr>
              <a:t>đọc</a:t>
            </a:r>
            <a:r>
              <a:rPr lang="en-US" sz="1200" dirty="0">
                <a:effectLst/>
                <a:latin typeface="Calibri" panose="020F0502020204030204" pitchFamily="34" charset="0"/>
                <a:ea typeface="Cambria" panose="02040503050406030204" pitchFamily="18" charset="0"/>
                <a:cs typeface="Calibri" panose="020F0502020204030204" pitchFamily="34" charset="0"/>
              </a:rPr>
              <a:t> </a:t>
            </a:r>
            <a:r>
              <a:rPr lang="en-US" sz="1200" dirty="0" err="1">
                <a:effectLst/>
                <a:latin typeface="Calibri" panose="020F0502020204030204" pitchFamily="34" charset="0"/>
                <a:ea typeface="Cambria" panose="02040503050406030204" pitchFamily="18" charset="0"/>
                <a:cs typeface="Calibri" panose="020F0502020204030204" pitchFamily="34" charset="0"/>
              </a:rPr>
              <a:t>sau</a:t>
            </a:r>
            <a:r>
              <a:rPr lang="en-US" sz="1200" dirty="0">
                <a:effectLst/>
                <a:latin typeface="Calibri" panose="020F0502020204030204" pitchFamily="34" charset="0"/>
                <a:ea typeface="Cambria" panose="02040503050406030204" pitchFamily="18" charset="0"/>
                <a:cs typeface="Calibri" panose="020F0502020204030204" pitchFamily="34" charset="0"/>
              </a:rPr>
              <a:t> </a:t>
            </a:r>
            <a:r>
              <a:rPr lang="en-US" sz="1200" dirty="0" err="1">
                <a:effectLst/>
                <a:latin typeface="Calibri" panose="020F0502020204030204" pitchFamily="34" charset="0"/>
                <a:ea typeface="Cambria" panose="02040503050406030204" pitchFamily="18" charset="0"/>
                <a:cs typeface="Calibri" panose="020F0502020204030204" pitchFamily="34" charset="0"/>
              </a:rPr>
              <a:t>bài</a:t>
            </a:r>
            <a:r>
              <a:rPr lang="en-US" sz="1200" dirty="0">
                <a:effectLst/>
                <a:latin typeface="Calibri" panose="020F0502020204030204" pitchFamily="34" charset="0"/>
                <a:ea typeface="Cambria" panose="02040503050406030204" pitchFamily="18" charset="0"/>
                <a:cs typeface="Calibri" panose="020F0502020204030204" pitchFamily="34" charset="0"/>
              </a:rPr>
              <a:t> </a:t>
            </a:r>
            <a:r>
              <a:rPr lang="en-US" sz="1200" dirty="0" err="1">
                <a:effectLst/>
                <a:latin typeface="Calibri" panose="020F0502020204030204" pitchFamily="34" charset="0"/>
                <a:ea typeface="Cambria" panose="02040503050406030204" pitchFamily="18" charset="0"/>
                <a:cs typeface="Calibri" panose="020F0502020204030204" pitchFamily="34" charset="0"/>
              </a:rPr>
              <a:t>học</a:t>
            </a:r>
            <a:r>
              <a:rPr lang="en-US" sz="1200" dirty="0">
                <a:effectLst/>
                <a:latin typeface="Calibri" panose="020F0502020204030204" pitchFamily="34" charset="0"/>
                <a:ea typeface="Cambria" panose="02040503050406030204" pitchFamily="18" charset="0"/>
                <a:cs typeface="Calibri" panose="020F0502020204030204" pitchFamily="34" charset="0"/>
              </a:rPr>
              <a:t> </a:t>
            </a:r>
            <a:endParaRPr lang="en-US" sz="1200" dirty="0">
              <a:effectLst/>
              <a:latin typeface="Calibri" panose="020F0502020204030204" pitchFamily="34" charset="0"/>
              <a:ea typeface="Cambria" panose="02040503050406030204" pitchFamily="18" charset="0"/>
              <a:cs typeface="Calibri" panose="020F0502020204030204" pitchFamily="34" charset="0"/>
            </a:endParaRPr>
          </a:p>
          <a:p>
            <a:pPr marL="0" indent="0" algn="just">
              <a:lnSpc>
                <a:spcPct val="150000"/>
              </a:lnSpc>
              <a:spcAft>
                <a:spcPts val="800"/>
              </a:spcAft>
            </a:pPr>
            <a:endParaRPr lang="en-US" sz="1200" dirty="0">
              <a:latin typeface="Calibri" panose="020F0502020204030204" pitchFamily="34" charset="0"/>
              <a:ea typeface="Cambria" panose="02040503050406030204" pitchFamily="18" charset="0"/>
              <a:cs typeface="Calibri" panose="020F0502020204030204" pitchFamily="34" charset="0"/>
            </a:endParaRPr>
          </a:p>
        </p:txBody>
      </p:sp>
      <p:sp>
        <p:nvSpPr>
          <p:cNvPr id="63" name="Rectangle 62"/>
          <p:cNvSpPr/>
          <p:nvPr/>
        </p:nvSpPr>
        <p:spPr>
          <a:xfrm>
            <a:off x="5077437" y="3198808"/>
            <a:ext cx="1481496" cy="461665"/>
          </a:xfrm>
          <a:prstGeom prst="rect">
            <a:avLst/>
          </a:prstGeom>
          <a:noFill/>
        </p:spPr>
        <p:txBody>
          <a:bodyPr wrap="none" lIns="91440" tIns="45720" rIns="91440" bIns="45720">
            <a:spAutoFit/>
          </a:bodyPr>
          <a:lstStyle/>
          <a:p>
            <a:pPr algn="ctr"/>
            <a:r>
              <a:rPr lang="en-US" sz="2400" b="0" cap="none" spc="0" dirty="0">
                <a:ln w="0"/>
                <a:solidFill>
                  <a:schemeClr val="accent1"/>
                </a:solidFill>
                <a:effectLst>
                  <a:outerShdw blurRad="38100" dist="25400" dir="5400000" algn="ctr" rotWithShape="0">
                    <a:srgbClr val="6E747A">
                      <a:alpha val="43000"/>
                    </a:srgbClr>
                  </a:outerShdw>
                </a:effectLst>
                <a:latin typeface="#9Slide07 SVNSalty Sans" panose="02000000000000000000" pitchFamily="2" charset="0"/>
                <a:cs typeface="Calibri" panose="020F0502020204030204" pitchFamily="34" charset="0"/>
              </a:rPr>
              <a:t>PHẨM CHẤT</a:t>
            </a:r>
            <a:endParaRPr lang="en-US" sz="2400" b="0" cap="none" spc="0" dirty="0">
              <a:ln w="0"/>
              <a:solidFill>
                <a:schemeClr val="accent1"/>
              </a:solidFill>
              <a:effectLst>
                <a:outerShdw blurRad="38100" dist="25400" dir="5400000" algn="ctr" rotWithShape="0">
                  <a:srgbClr val="6E747A">
                    <a:alpha val="43000"/>
                  </a:srgbClr>
                </a:outerShdw>
              </a:effectLst>
              <a:latin typeface="#9Slide07 SVNSalty Sans" panose="02000000000000000000" pitchFamily="2" charset="0"/>
              <a:cs typeface="Calibri" panose="020F0502020204030204" pitchFamily="34" charset="0"/>
            </a:endParaRPr>
          </a:p>
        </p:txBody>
      </p:sp>
      <p:cxnSp>
        <p:nvCxnSpPr>
          <p:cNvPr id="64" name="Google Shape;2051;p43"/>
          <p:cNvCxnSpPr/>
          <p:nvPr/>
        </p:nvCxnSpPr>
        <p:spPr>
          <a:xfrm>
            <a:off x="5077437" y="3285507"/>
            <a:ext cx="9383" cy="1591946"/>
          </a:xfrm>
          <a:prstGeom prst="straightConnector1">
            <a:avLst/>
          </a:prstGeom>
          <a:noFill/>
          <a:ln w="19050" cap="flat" cmpd="sng">
            <a:solidFill>
              <a:schemeClr val="accent5"/>
            </a:solidFill>
            <a:prstDash val="solid"/>
            <a:round/>
            <a:headEnd type="none" w="med" len="med"/>
            <a:tailEnd type="none" w="med" len="med"/>
          </a:ln>
        </p:spPr>
      </p:cxnSp>
      <p:sp>
        <p:nvSpPr>
          <p:cNvPr id="65" name="Google Shape;2049;p43"/>
          <p:cNvSpPr txBox="1"/>
          <p:nvPr/>
        </p:nvSpPr>
        <p:spPr>
          <a:xfrm>
            <a:off x="5125727" y="4135832"/>
            <a:ext cx="2654153" cy="45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1pPr>
            <a:lvl2pPr marL="914400" marR="0" lvl="1" indent="-317500" algn="r" rtl="0">
              <a:lnSpc>
                <a:spcPct val="100000"/>
              </a:lnSpc>
              <a:spcBef>
                <a:spcPts val="0"/>
              </a:spcBef>
              <a:spcAft>
                <a:spcPts val="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2pPr>
            <a:lvl3pPr marL="1371600" marR="0" lvl="2" indent="-317500" algn="r" rtl="0">
              <a:lnSpc>
                <a:spcPct val="100000"/>
              </a:lnSpc>
              <a:spcBef>
                <a:spcPts val="1600"/>
              </a:spcBef>
              <a:spcAft>
                <a:spcPts val="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3pPr>
            <a:lvl4pPr marL="1828800" marR="0" lvl="3" indent="-317500" algn="r" rtl="0">
              <a:lnSpc>
                <a:spcPct val="100000"/>
              </a:lnSpc>
              <a:spcBef>
                <a:spcPts val="1600"/>
              </a:spcBef>
              <a:spcAft>
                <a:spcPts val="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4pPr>
            <a:lvl5pPr marL="2286000" marR="0" lvl="4" indent="-317500" algn="r" rtl="0">
              <a:lnSpc>
                <a:spcPct val="100000"/>
              </a:lnSpc>
              <a:spcBef>
                <a:spcPts val="1600"/>
              </a:spcBef>
              <a:spcAft>
                <a:spcPts val="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5pPr>
            <a:lvl6pPr marL="2743200" marR="0" lvl="5" indent="-317500" algn="r" rtl="0">
              <a:lnSpc>
                <a:spcPct val="100000"/>
              </a:lnSpc>
              <a:spcBef>
                <a:spcPts val="1600"/>
              </a:spcBef>
              <a:spcAft>
                <a:spcPts val="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6pPr>
            <a:lvl7pPr marL="3200400" marR="0" lvl="6" indent="-317500" algn="r" rtl="0">
              <a:lnSpc>
                <a:spcPct val="100000"/>
              </a:lnSpc>
              <a:spcBef>
                <a:spcPts val="1600"/>
              </a:spcBef>
              <a:spcAft>
                <a:spcPts val="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7pPr>
            <a:lvl8pPr marL="3657600" marR="0" lvl="7" indent="-317500" algn="r" rtl="0">
              <a:lnSpc>
                <a:spcPct val="100000"/>
              </a:lnSpc>
              <a:spcBef>
                <a:spcPts val="1600"/>
              </a:spcBef>
              <a:spcAft>
                <a:spcPts val="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8pPr>
            <a:lvl9pPr marL="4114800" marR="0" lvl="8" indent="-317500" algn="r" rtl="0">
              <a:lnSpc>
                <a:spcPct val="100000"/>
              </a:lnSpc>
              <a:spcBef>
                <a:spcPts val="1600"/>
              </a:spcBef>
              <a:spcAft>
                <a:spcPts val="160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9pPr>
          </a:lstStyle>
          <a:p>
            <a:pPr marL="0" indent="0" algn="just">
              <a:lnSpc>
                <a:spcPct val="150000"/>
              </a:lnSpc>
              <a:spcAft>
                <a:spcPts val="800"/>
              </a:spcAft>
            </a:pPr>
            <a:r>
              <a:rPr lang="vi-VN" sz="1200" dirty="0" err="1">
                <a:latin typeface="Calibri" panose="020F0502020204030204" pitchFamily="34" charset="0"/>
                <a:ea typeface="Cambria" panose="02040503050406030204" pitchFamily="18" charset="0"/>
                <a:cs typeface="Calibri" panose="020F0502020204030204" pitchFamily="34" charset="0"/>
              </a:rPr>
              <a:t>Biết</a:t>
            </a:r>
            <a:r>
              <a:rPr lang="vi-VN" sz="1200" dirty="0">
                <a:latin typeface="Calibri" panose="020F0502020204030204" pitchFamily="34" charset="0"/>
                <a:ea typeface="Cambria" panose="02040503050406030204" pitchFamily="18" charset="0"/>
                <a:cs typeface="Calibri" panose="020F0502020204030204" pitchFamily="34" charset="0"/>
              </a:rPr>
              <a:t> trân </a:t>
            </a:r>
            <a:r>
              <a:rPr lang="vi-VN" sz="1200" dirty="0" err="1">
                <a:latin typeface="Calibri" panose="020F0502020204030204" pitchFamily="34" charset="0"/>
                <a:ea typeface="Cambria" panose="02040503050406030204" pitchFamily="18" charset="0"/>
                <a:cs typeface="Calibri" panose="020F0502020204030204" pitchFamily="34" charset="0"/>
              </a:rPr>
              <a:t>trọng</a:t>
            </a:r>
            <a:r>
              <a:rPr lang="vi-VN" sz="1200" dirty="0">
                <a:latin typeface="Calibri" panose="020F0502020204030204" pitchFamily="34" charset="0"/>
                <a:ea typeface="Cambria" panose="02040503050406030204" pitchFamily="18" charset="0"/>
                <a:cs typeface="Calibri" panose="020F0502020204030204" pitchFamily="34" charset="0"/>
              </a:rPr>
              <a:t> </a:t>
            </a:r>
            <a:r>
              <a:rPr lang="vi-VN" sz="1200" dirty="0" err="1">
                <a:latin typeface="Calibri" panose="020F0502020204030204" pitchFamily="34" charset="0"/>
                <a:ea typeface="Cambria" panose="02040503050406030204" pitchFamily="18" charset="0"/>
                <a:cs typeface="Calibri" panose="020F0502020204030204" pitchFamily="34" charset="0"/>
              </a:rPr>
              <a:t>các</a:t>
            </a:r>
            <a:r>
              <a:rPr lang="vi-VN" sz="1200" dirty="0">
                <a:latin typeface="Calibri" panose="020F0502020204030204" pitchFamily="34" charset="0"/>
                <a:ea typeface="Cambria" panose="02040503050406030204" pitchFamily="18" charset="0"/>
                <a:cs typeface="Calibri" panose="020F0502020204030204" pitchFamily="34" charset="0"/>
              </a:rPr>
              <a:t> </a:t>
            </a:r>
            <a:r>
              <a:rPr lang="vi-VN" sz="1200" dirty="0" err="1">
                <a:latin typeface="Calibri" panose="020F0502020204030204" pitchFamily="34" charset="0"/>
                <a:ea typeface="Cambria" panose="02040503050406030204" pitchFamily="18" charset="0"/>
                <a:cs typeface="Calibri" panose="020F0502020204030204" pitchFamily="34" charset="0"/>
              </a:rPr>
              <a:t>giá</a:t>
            </a:r>
            <a:r>
              <a:rPr lang="vi-VN" sz="1200" dirty="0">
                <a:latin typeface="Calibri" panose="020F0502020204030204" pitchFamily="34" charset="0"/>
                <a:ea typeface="Cambria" panose="02040503050406030204" pitchFamily="18" charset="0"/>
                <a:cs typeface="Calibri" panose="020F0502020204030204" pitchFamily="34" charset="0"/>
              </a:rPr>
              <a:t> </a:t>
            </a:r>
            <a:r>
              <a:rPr lang="vi-VN" sz="1200" dirty="0" err="1">
                <a:latin typeface="Calibri" panose="020F0502020204030204" pitchFamily="34" charset="0"/>
                <a:ea typeface="Cambria" panose="02040503050406030204" pitchFamily="18" charset="0"/>
                <a:cs typeface="Calibri" panose="020F0502020204030204" pitchFamily="34" charset="0"/>
              </a:rPr>
              <a:t>trị</a:t>
            </a:r>
            <a:r>
              <a:rPr lang="vi-VN" sz="1200" dirty="0">
                <a:latin typeface="Calibri" panose="020F0502020204030204" pitchFamily="34" charset="0"/>
                <a:ea typeface="Cambria" panose="02040503050406030204" pitchFamily="18" charset="0"/>
                <a:cs typeface="Calibri" panose="020F0502020204030204" pitchFamily="34" charset="0"/>
              </a:rPr>
              <a:t> tinh </a:t>
            </a:r>
            <a:r>
              <a:rPr lang="vi-VN" sz="1200" dirty="0" err="1">
                <a:latin typeface="Calibri" panose="020F0502020204030204" pitchFamily="34" charset="0"/>
                <a:ea typeface="Cambria" panose="02040503050406030204" pitchFamily="18" charset="0"/>
                <a:cs typeface="Calibri" panose="020F0502020204030204" pitchFamily="34" charset="0"/>
              </a:rPr>
              <a:t>thần</a:t>
            </a:r>
            <a:r>
              <a:rPr lang="vi-VN" sz="1200" dirty="0">
                <a:latin typeface="Calibri" panose="020F0502020204030204" pitchFamily="34" charset="0"/>
                <a:ea typeface="Cambria" panose="02040503050406030204" pitchFamily="18" charset="0"/>
                <a:cs typeface="Calibri" panose="020F0502020204030204" pitchFamily="34" charset="0"/>
              </a:rPr>
              <a:t> to </a:t>
            </a:r>
            <a:r>
              <a:rPr lang="vi-VN" sz="1200" dirty="0" err="1">
                <a:latin typeface="Calibri" panose="020F0502020204030204" pitchFamily="34" charset="0"/>
                <a:ea typeface="Cambria" panose="02040503050406030204" pitchFamily="18" charset="0"/>
                <a:cs typeface="Calibri" panose="020F0502020204030204" pitchFamily="34" charset="0"/>
              </a:rPr>
              <a:t>lớn</a:t>
            </a:r>
            <a:r>
              <a:rPr lang="vi-VN" sz="1200" dirty="0">
                <a:latin typeface="Calibri" panose="020F0502020204030204" pitchFamily="34" charset="0"/>
                <a:ea typeface="Cambria" panose="02040503050406030204" pitchFamily="18" charset="0"/>
                <a:cs typeface="Calibri" panose="020F0502020204030204" pitchFamily="34" charset="0"/>
              </a:rPr>
              <a:t> </a:t>
            </a:r>
            <a:r>
              <a:rPr lang="vi-VN" sz="1200" dirty="0" err="1">
                <a:latin typeface="Calibri" panose="020F0502020204030204" pitchFamily="34" charset="0"/>
                <a:ea typeface="Cambria" panose="02040503050406030204" pitchFamily="18" charset="0"/>
                <a:cs typeface="Calibri" panose="020F0502020204030204" pitchFamily="34" charset="0"/>
              </a:rPr>
              <a:t>được</a:t>
            </a:r>
            <a:r>
              <a:rPr lang="vi-VN" sz="1200" dirty="0">
                <a:latin typeface="Calibri" panose="020F0502020204030204" pitchFamily="34" charset="0"/>
                <a:ea typeface="Cambria" panose="02040503050406030204" pitchFamily="18" charset="0"/>
                <a:cs typeface="Calibri" panose="020F0502020204030204" pitchFamily="34" charset="0"/>
              </a:rPr>
              <a:t> </a:t>
            </a:r>
            <a:r>
              <a:rPr lang="vi-VN" sz="1200" dirty="0" err="1">
                <a:latin typeface="Calibri" panose="020F0502020204030204" pitchFamily="34" charset="0"/>
                <a:ea typeface="Cambria" panose="02040503050406030204" pitchFamily="18" charset="0"/>
                <a:cs typeface="Calibri" panose="020F0502020204030204" pitchFamily="34" charset="0"/>
              </a:rPr>
              <a:t>thể</a:t>
            </a:r>
            <a:r>
              <a:rPr lang="vi-VN" sz="1200" dirty="0">
                <a:latin typeface="Calibri" panose="020F0502020204030204" pitchFamily="34" charset="0"/>
                <a:ea typeface="Cambria" panose="02040503050406030204" pitchFamily="18" charset="0"/>
                <a:cs typeface="Calibri" panose="020F0502020204030204" pitchFamily="34" charset="0"/>
              </a:rPr>
              <a:t> </a:t>
            </a:r>
            <a:r>
              <a:rPr lang="vi-VN" sz="1200" dirty="0" err="1">
                <a:latin typeface="Calibri" panose="020F0502020204030204" pitchFamily="34" charset="0"/>
                <a:ea typeface="Cambria" panose="02040503050406030204" pitchFamily="18" charset="0"/>
                <a:cs typeface="Calibri" panose="020F0502020204030204" pitchFamily="34" charset="0"/>
              </a:rPr>
              <a:t>hiện</a:t>
            </a:r>
            <a:r>
              <a:rPr lang="vi-VN" sz="1200" dirty="0">
                <a:latin typeface="Calibri" panose="020F0502020204030204" pitchFamily="34" charset="0"/>
                <a:ea typeface="Cambria" panose="02040503050406030204" pitchFamily="18" charset="0"/>
                <a:cs typeface="Calibri" panose="020F0502020204030204" pitchFamily="34" charset="0"/>
              </a:rPr>
              <a:t> trong </a:t>
            </a:r>
            <a:r>
              <a:rPr lang="vi-VN" sz="1200" dirty="0" err="1">
                <a:latin typeface="Calibri" panose="020F0502020204030204" pitchFamily="34" charset="0"/>
                <a:ea typeface="Cambria" panose="02040503050406030204" pitchFamily="18" charset="0"/>
                <a:cs typeface="Calibri" panose="020F0502020204030204" pitchFamily="34" charset="0"/>
              </a:rPr>
              <a:t>những</a:t>
            </a:r>
            <a:r>
              <a:rPr lang="vi-VN" sz="1200" dirty="0">
                <a:latin typeface="Calibri" panose="020F0502020204030204" pitchFamily="34" charset="0"/>
                <a:ea typeface="Cambria" panose="02040503050406030204" pitchFamily="18" charset="0"/>
                <a:cs typeface="Calibri" panose="020F0502020204030204" pitchFamily="34" charset="0"/>
              </a:rPr>
              <a:t> </a:t>
            </a:r>
            <a:r>
              <a:rPr lang="vi-VN" sz="1200" dirty="0" err="1">
                <a:latin typeface="Calibri" panose="020F0502020204030204" pitchFamily="34" charset="0"/>
                <a:ea typeface="Cambria" panose="02040503050406030204" pitchFamily="18" charset="0"/>
                <a:cs typeface="Calibri" panose="020F0502020204030204" pitchFamily="34" charset="0"/>
              </a:rPr>
              <a:t>sáng</a:t>
            </a:r>
            <a:r>
              <a:rPr lang="vi-VN" sz="1200" dirty="0">
                <a:latin typeface="Calibri" panose="020F0502020204030204" pitchFamily="34" charset="0"/>
                <a:ea typeface="Cambria" panose="02040503050406030204" pitchFamily="18" charset="0"/>
                <a:cs typeface="Calibri" panose="020F0502020204030204" pitchFamily="34" charset="0"/>
              </a:rPr>
              <a:t> </a:t>
            </a:r>
            <a:r>
              <a:rPr lang="vi-VN" sz="1200" dirty="0" err="1">
                <a:latin typeface="Calibri" panose="020F0502020204030204" pitchFamily="34" charset="0"/>
                <a:ea typeface="Cambria" panose="02040503050406030204" pitchFamily="18" charset="0"/>
                <a:cs typeface="Calibri" panose="020F0502020204030204" pitchFamily="34" charset="0"/>
              </a:rPr>
              <a:t>tác</a:t>
            </a:r>
            <a:r>
              <a:rPr lang="vi-VN" sz="1200" dirty="0">
                <a:latin typeface="Calibri" panose="020F0502020204030204" pitchFamily="34" charset="0"/>
                <a:ea typeface="Cambria" panose="02040503050406030204" pitchFamily="18" charset="0"/>
                <a:cs typeface="Calibri" panose="020F0502020204030204" pitchFamily="34" charset="0"/>
              </a:rPr>
              <a:t> ngôn </a:t>
            </a:r>
            <a:r>
              <a:rPr lang="vi-VN" sz="1200" dirty="0" err="1">
                <a:latin typeface="Calibri" panose="020F0502020204030204" pitchFamily="34" charset="0"/>
                <a:ea typeface="Cambria" panose="02040503050406030204" pitchFamily="18" charset="0"/>
                <a:cs typeface="Calibri" panose="020F0502020204030204" pitchFamily="34" charset="0"/>
              </a:rPr>
              <a:t>từ</a:t>
            </a:r>
            <a:r>
              <a:rPr lang="vi-VN" sz="1200" dirty="0">
                <a:latin typeface="Calibri" panose="020F0502020204030204" pitchFamily="34" charset="0"/>
                <a:ea typeface="Cambria" panose="02040503050406030204" pitchFamily="18" charset="0"/>
                <a:cs typeface="Calibri" panose="020F0502020204030204" pitchFamily="34" charset="0"/>
              </a:rPr>
              <a:t> </a:t>
            </a:r>
            <a:r>
              <a:rPr lang="vi-VN" sz="1200" dirty="0" err="1">
                <a:latin typeface="Calibri" panose="020F0502020204030204" pitchFamily="34" charset="0"/>
                <a:ea typeface="Cambria" panose="02040503050406030204" pitchFamily="18" charset="0"/>
                <a:cs typeface="Calibri" panose="020F0502020204030204" pitchFamily="34" charset="0"/>
              </a:rPr>
              <a:t>thời</a:t>
            </a:r>
            <a:r>
              <a:rPr lang="vi-VN" sz="1200" dirty="0">
                <a:latin typeface="Calibri" panose="020F0502020204030204" pitchFamily="34" charset="0"/>
                <a:ea typeface="Cambria" panose="02040503050406030204" pitchFamily="18" charset="0"/>
                <a:cs typeface="Calibri" panose="020F0502020204030204" pitchFamily="34" charset="0"/>
              </a:rPr>
              <a:t> </a:t>
            </a:r>
            <a:r>
              <a:rPr lang="vi-VN" sz="1200" dirty="0" err="1">
                <a:latin typeface="Calibri" panose="020F0502020204030204" pitchFamily="34" charset="0"/>
                <a:ea typeface="Cambria" panose="02040503050406030204" pitchFamily="18" charset="0"/>
                <a:cs typeface="Calibri" panose="020F0502020204030204" pitchFamily="34" charset="0"/>
              </a:rPr>
              <a:t>cổ</a:t>
            </a:r>
            <a:r>
              <a:rPr lang="vi-VN" sz="1200" dirty="0">
                <a:latin typeface="Calibri" panose="020F0502020204030204" pitchFamily="34" charset="0"/>
                <a:ea typeface="Cambria" panose="02040503050406030204" pitchFamily="18" charset="0"/>
                <a:cs typeface="Calibri" panose="020F0502020204030204" pitchFamily="34" charset="0"/>
              </a:rPr>
              <a:t> </a:t>
            </a:r>
            <a:r>
              <a:rPr lang="vi-VN" sz="1200" dirty="0" err="1">
                <a:latin typeface="Calibri" panose="020F0502020204030204" pitchFamily="34" charset="0"/>
                <a:ea typeface="Cambria" panose="02040503050406030204" pitchFamily="18" charset="0"/>
                <a:cs typeface="Calibri" panose="020F0502020204030204" pitchFamily="34" charset="0"/>
              </a:rPr>
              <a:t>đại</a:t>
            </a:r>
            <a:r>
              <a:rPr lang="vi-VN" sz="1200" dirty="0">
                <a:latin typeface="Calibri" panose="020F0502020204030204" pitchFamily="34" charset="0"/>
                <a:ea typeface="Cambria" panose="02040503050406030204" pitchFamily="18" charset="0"/>
                <a:cs typeface="Calibri" panose="020F0502020204030204" pitchFamily="34" charset="0"/>
              </a:rPr>
              <a:t> </a:t>
            </a:r>
            <a:r>
              <a:rPr lang="vi-VN" sz="1200" dirty="0" err="1">
                <a:latin typeface="Calibri" panose="020F0502020204030204" pitchFamily="34" charset="0"/>
                <a:ea typeface="Cambria" panose="02040503050406030204" pitchFamily="18" charset="0"/>
                <a:cs typeface="Calibri" panose="020F0502020204030204" pitchFamily="34" charset="0"/>
              </a:rPr>
              <a:t>truyền</a:t>
            </a:r>
            <a:r>
              <a:rPr lang="vi-VN" sz="1200" dirty="0">
                <a:latin typeface="Calibri" panose="020F0502020204030204" pitchFamily="34" charset="0"/>
                <a:ea typeface="Cambria" panose="02040503050406030204" pitchFamily="18" charset="0"/>
                <a:cs typeface="Calibri" panose="020F0502020204030204" pitchFamily="34" charset="0"/>
              </a:rPr>
              <a:t> </a:t>
            </a:r>
            <a:r>
              <a:rPr lang="vi-VN" sz="1200" dirty="0" err="1">
                <a:latin typeface="Calibri" panose="020F0502020204030204" pitchFamily="34" charset="0"/>
                <a:ea typeface="Cambria" panose="02040503050406030204" pitchFamily="18" charset="0"/>
                <a:cs typeface="Calibri" panose="020F0502020204030204" pitchFamily="34" charset="0"/>
              </a:rPr>
              <a:t>đến</a:t>
            </a:r>
            <a:r>
              <a:rPr lang="vi-VN" sz="1200" dirty="0">
                <a:latin typeface="Calibri" panose="020F0502020204030204" pitchFamily="34" charset="0"/>
                <a:ea typeface="Cambria" panose="02040503050406030204" pitchFamily="18" charset="0"/>
                <a:cs typeface="Calibri" panose="020F0502020204030204" pitchFamily="34" charset="0"/>
              </a:rPr>
              <a:t> </a:t>
            </a:r>
            <a:r>
              <a:rPr lang="vi-VN" sz="1200" dirty="0" err="1">
                <a:latin typeface="Calibri" panose="020F0502020204030204" pitchFamily="34" charset="0"/>
                <a:ea typeface="Cambria" panose="02040503050406030204" pitchFamily="18" charset="0"/>
                <a:cs typeface="Calibri" panose="020F0502020204030204" pitchFamily="34" charset="0"/>
              </a:rPr>
              <a:t>ngày</a:t>
            </a:r>
            <a:r>
              <a:rPr lang="vi-VN" sz="1200" dirty="0">
                <a:latin typeface="Calibri" panose="020F0502020204030204" pitchFamily="34" charset="0"/>
                <a:ea typeface="Cambria" panose="02040503050406030204" pitchFamily="18" charset="0"/>
                <a:cs typeface="Calibri" panose="020F0502020204030204" pitchFamily="34" charset="0"/>
              </a:rPr>
              <a:t> nay.</a:t>
            </a:r>
            <a:endParaRPr lang="en-US" sz="1200" dirty="0">
              <a:latin typeface="Calibri" panose="020F0502020204030204" pitchFamily="34" charset="0"/>
              <a:ea typeface="Cambria" panose="02040503050406030204" pitchFamily="18" charset="0"/>
              <a:cs typeface="Calibri" panose="020F05020202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48"/>
                                        </p:tgtEl>
                                        <p:attrNameLst>
                                          <p:attrName>style.visibility</p:attrName>
                                        </p:attrNameLst>
                                      </p:cBhvr>
                                      <p:to>
                                        <p:strVal val="visible"/>
                                      </p:to>
                                    </p:set>
                                    <p:animEffect transition="in" filter="fade">
                                      <p:cBhvr>
                                        <p:cTn id="7" dur="1000"/>
                                        <p:tgtEl>
                                          <p:spTgt spid="2048"/>
                                        </p:tgtEl>
                                      </p:cBhvr>
                                    </p:animEffect>
                                    <p:anim calcmode="lin" valueType="num">
                                      <p:cBhvr>
                                        <p:cTn id="8" dur="1000" fill="hold"/>
                                        <p:tgtEl>
                                          <p:spTgt spid="2048"/>
                                        </p:tgtEl>
                                        <p:attrNameLst>
                                          <p:attrName>ppt_x</p:attrName>
                                        </p:attrNameLst>
                                      </p:cBhvr>
                                      <p:tavLst>
                                        <p:tav tm="0">
                                          <p:val>
                                            <p:strVal val="#ppt_x"/>
                                          </p:val>
                                        </p:tav>
                                        <p:tav tm="100000">
                                          <p:val>
                                            <p:strVal val="#ppt_x"/>
                                          </p:val>
                                        </p:tav>
                                      </p:tavLst>
                                    </p:anim>
                                    <p:anim calcmode="lin" valueType="num">
                                      <p:cBhvr>
                                        <p:cTn id="9" dur="1000" fill="hold"/>
                                        <p:tgtEl>
                                          <p:spTgt spid="20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wipe(up)">
                                      <p:cBhvr>
                                        <p:cTn id="19" dur="500"/>
                                        <p:tgtEl>
                                          <p:spTgt spid="205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2045"/>
                                        </p:tgtEl>
                                        <p:attrNameLst>
                                          <p:attrName>style.visibility</p:attrName>
                                        </p:attrNameLst>
                                      </p:cBhvr>
                                      <p:to>
                                        <p:strVal val="visible"/>
                                      </p:to>
                                    </p:set>
                                    <p:animEffect transition="in" filter="barn(outVertical)">
                                      <p:cBhvr>
                                        <p:cTn id="24" dur="500"/>
                                        <p:tgtEl>
                                          <p:spTgt spid="2045"/>
                                        </p:tgtEl>
                                      </p:cBhvr>
                                    </p:animEffect>
                                  </p:childTnLst>
                                </p:cTn>
                              </p:par>
                              <p:par>
                                <p:cTn id="25" presetID="16" presetClass="entr" presetSubtype="37" fill="hold" grpId="0" nodeType="withEffect">
                                  <p:stCondLst>
                                    <p:cond delay="0"/>
                                  </p:stCondLst>
                                  <p:childTnLst>
                                    <p:set>
                                      <p:cBhvr>
                                        <p:cTn id="26" dur="1" fill="hold">
                                          <p:stCondLst>
                                            <p:cond delay="0"/>
                                          </p:stCondLst>
                                        </p:cTn>
                                        <p:tgtEl>
                                          <p:spTgt spid="2031"/>
                                        </p:tgtEl>
                                        <p:attrNameLst>
                                          <p:attrName>style.visibility</p:attrName>
                                        </p:attrNameLst>
                                      </p:cBhvr>
                                      <p:to>
                                        <p:strVal val="visible"/>
                                      </p:to>
                                    </p:set>
                                    <p:animEffect transition="in" filter="barn(outVertical)">
                                      <p:cBhvr>
                                        <p:cTn id="27" dur="500"/>
                                        <p:tgtEl>
                                          <p:spTgt spid="2031"/>
                                        </p:tgtEl>
                                      </p:cBhvr>
                                    </p:animEffect>
                                  </p:childTnLst>
                                </p:cTn>
                              </p:par>
                              <p:par>
                                <p:cTn id="28" presetID="16" presetClass="entr" presetSubtype="37" fill="hold" grpId="0" nodeType="withEffect">
                                  <p:stCondLst>
                                    <p:cond delay="0"/>
                                  </p:stCondLst>
                                  <p:childTnLst>
                                    <p:set>
                                      <p:cBhvr>
                                        <p:cTn id="29" dur="1" fill="hold">
                                          <p:stCondLst>
                                            <p:cond delay="0"/>
                                          </p:stCondLst>
                                        </p:cTn>
                                        <p:tgtEl>
                                          <p:spTgt spid="2049">
                                            <p:txEl>
                                              <p:pRg st="0" end="0"/>
                                            </p:txEl>
                                          </p:spTgt>
                                        </p:tgtEl>
                                        <p:attrNameLst>
                                          <p:attrName>style.visibility</p:attrName>
                                        </p:attrNameLst>
                                      </p:cBhvr>
                                      <p:to>
                                        <p:strVal val="visible"/>
                                      </p:to>
                                    </p:set>
                                    <p:animEffect transition="in" filter="barn(outVertical)">
                                      <p:cBhvr>
                                        <p:cTn id="30" dur="500"/>
                                        <p:tgtEl>
                                          <p:spTgt spid="204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grpId="0" nodeType="clickEffect">
                                  <p:stCondLst>
                                    <p:cond delay="0"/>
                                  </p:stCondLst>
                                  <p:childTnLst>
                                    <p:set>
                                      <p:cBhvr>
                                        <p:cTn id="34" dur="1" fill="hold">
                                          <p:stCondLst>
                                            <p:cond delay="0"/>
                                          </p:stCondLst>
                                        </p:cTn>
                                        <p:tgtEl>
                                          <p:spTgt spid="2032"/>
                                        </p:tgtEl>
                                        <p:attrNameLst>
                                          <p:attrName>style.visibility</p:attrName>
                                        </p:attrNameLst>
                                      </p:cBhvr>
                                      <p:to>
                                        <p:strVal val="visible"/>
                                      </p:to>
                                    </p:set>
                                    <p:animEffect transition="in" filter="barn(outVertical)">
                                      <p:cBhvr>
                                        <p:cTn id="35" dur="500"/>
                                        <p:tgtEl>
                                          <p:spTgt spid="2032"/>
                                        </p:tgtEl>
                                      </p:cBhvr>
                                    </p:animEffect>
                                  </p:childTnLst>
                                </p:cTn>
                              </p:par>
                              <p:par>
                                <p:cTn id="36" presetID="16" presetClass="entr" presetSubtype="37" fill="hold" grpId="0" nodeType="with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barn(outVertical)">
                                      <p:cBhvr>
                                        <p:cTn id="38" dur="500"/>
                                        <p:tgtEl>
                                          <p:spTgt spid="45"/>
                                        </p:tgtEl>
                                      </p:cBhvr>
                                    </p:animEffect>
                                  </p:childTnLst>
                                </p:cTn>
                              </p:par>
                              <p:par>
                                <p:cTn id="39" presetID="16" presetClass="entr" presetSubtype="37"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barn(outVertical)">
                                      <p:cBhvr>
                                        <p:cTn id="41" dur="500"/>
                                        <p:tgtEl>
                                          <p:spTgt spid="4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37" fill="hold" grpId="0" nodeType="clickEffect">
                                  <p:stCondLst>
                                    <p:cond delay="0"/>
                                  </p:stCondLst>
                                  <p:childTnLst>
                                    <p:set>
                                      <p:cBhvr>
                                        <p:cTn id="45" dur="1" fill="hold">
                                          <p:stCondLst>
                                            <p:cond delay="0"/>
                                          </p:stCondLst>
                                        </p:cTn>
                                        <p:tgtEl>
                                          <p:spTgt spid="2033"/>
                                        </p:tgtEl>
                                        <p:attrNameLst>
                                          <p:attrName>style.visibility</p:attrName>
                                        </p:attrNameLst>
                                      </p:cBhvr>
                                      <p:to>
                                        <p:strVal val="visible"/>
                                      </p:to>
                                    </p:set>
                                    <p:animEffect transition="in" filter="barn(outVertical)">
                                      <p:cBhvr>
                                        <p:cTn id="46" dur="500"/>
                                        <p:tgtEl>
                                          <p:spTgt spid="2033"/>
                                        </p:tgtEl>
                                      </p:cBhvr>
                                    </p:animEffect>
                                  </p:childTnLst>
                                </p:cTn>
                              </p:par>
                              <p:par>
                                <p:cTn id="47" presetID="16" presetClass="entr" presetSubtype="37"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barn(outVertical)">
                                      <p:cBhvr>
                                        <p:cTn id="49" dur="500"/>
                                        <p:tgtEl>
                                          <p:spTgt spid="47"/>
                                        </p:tgtEl>
                                      </p:cBhvr>
                                    </p:animEffect>
                                  </p:childTnLst>
                                </p:cTn>
                              </p:par>
                              <p:par>
                                <p:cTn id="50" presetID="16" presetClass="entr" presetSubtype="37" fill="hold" grpId="0" nodeType="with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barn(outVertical)">
                                      <p:cBhvr>
                                        <p:cTn id="52" dur="500"/>
                                        <p:tgtEl>
                                          <p:spTgt spid="48"/>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37" fill="hold" grpId="0" nodeType="click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barn(outVertical)">
                                      <p:cBhvr>
                                        <p:cTn id="57" dur="500"/>
                                        <p:tgtEl>
                                          <p:spTgt spid="50"/>
                                        </p:tgtEl>
                                      </p:cBhvr>
                                    </p:animEffect>
                                  </p:childTnLst>
                                </p:cTn>
                              </p:par>
                              <p:par>
                                <p:cTn id="58" presetID="16" presetClass="entr" presetSubtype="37" fill="hold" grpId="0" nodeType="withEffect">
                                  <p:stCondLst>
                                    <p:cond delay="0"/>
                                  </p:stCondLst>
                                  <p:childTnLst>
                                    <p:set>
                                      <p:cBhvr>
                                        <p:cTn id="59" dur="1" fill="hold">
                                          <p:stCondLst>
                                            <p:cond delay="0"/>
                                          </p:stCondLst>
                                        </p:cTn>
                                        <p:tgtEl>
                                          <p:spTgt spid="51"/>
                                        </p:tgtEl>
                                        <p:attrNameLst>
                                          <p:attrName>style.visibility</p:attrName>
                                        </p:attrNameLst>
                                      </p:cBhvr>
                                      <p:to>
                                        <p:strVal val="visible"/>
                                      </p:to>
                                    </p:set>
                                    <p:animEffect transition="in" filter="barn(outVertical)">
                                      <p:cBhvr>
                                        <p:cTn id="60" dur="500"/>
                                        <p:tgtEl>
                                          <p:spTgt spid="51"/>
                                        </p:tgtEl>
                                      </p:cBhvr>
                                    </p:animEffect>
                                  </p:childTnLst>
                                </p:cTn>
                              </p:par>
                              <p:par>
                                <p:cTn id="61" presetID="16" presetClass="entr" presetSubtype="37" fill="hold" grpId="0" nodeType="withEffect">
                                  <p:stCondLst>
                                    <p:cond delay="0"/>
                                  </p:stCondLst>
                                  <p:childTnLst>
                                    <p:set>
                                      <p:cBhvr>
                                        <p:cTn id="62" dur="1" fill="hold">
                                          <p:stCondLst>
                                            <p:cond delay="0"/>
                                          </p:stCondLst>
                                        </p:cTn>
                                        <p:tgtEl>
                                          <p:spTgt spid="52"/>
                                        </p:tgtEl>
                                        <p:attrNameLst>
                                          <p:attrName>style.visibility</p:attrName>
                                        </p:attrNameLst>
                                      </p:cBhvr>
                                      <p:to>
                                        <p:strVal val="visible"/>
                                      </p:to>
                                    </p:set>
                                    <p:animEffect transition="in" filter="barn(outVertical)">
                                      <p:cBhvr>
                                        <p:cTn id="63" dur="500"/>
                                        <p:tgtEl>
                                          <p:spTgt spid="52"/>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53"/>
                                        </p:tgtEl>
                                        <p:attrNameLst>
                                          <p:attrName>style.visibility</p:attrName>
                                        </p:attrNameLst>
                                      </p:cBhvr>
                                      <p:to>
                                        <p:strVal val="visible"/>
                                      </p:to>
                                    </p:set>
                                    <p:animEffect transition="in" filter="barn(inVertical)">
                                      <p:cBhvr>
                                        <p:cTn id="68" dur="500"/>
                                        <p:tgtEl>
                                          <p:spTgt spid="53"/>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2051"/>
                                        </p:tgtEl>
                                        <p:attrNameLst>
                                          <p:attrName>style.visibility</p:attrName>
                                        </p:attrNameLst>
                                      </p:cBhvr>
                                      <p:to>
                                        <p:strVal val="visible"/>
                                      </p:to>
                                    </p:set>
                                    <p:animEffect transition="in" filter="wipe(up)">
                                      <p:cBhvr>
                                        <p:cTn id="73" dur="500"/>
                                        <p:tgtEl>
                                          <p:spTgt spid="2051"/>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37" fill="hold" grpId="0" nodeType="clickEffect">
                                  <p:stCondLst>
                                    <p:cond delay="0"/>
                                  </p:stCondLst>
                                  <p:childTnLst>
                                    <p:set>
                                      <p:cBhvr>
                                        <p:cTn id="77" dur="1" fill="hold">
                                          <p:stCondLst>
                                            <p:cond delay="0"/>
                                          </p:stCondLst>
                                        </p:cTn>
                                        <p:tgtEl>
                                          <p:spTgt spid="2046"/>
                                        </p:tgtEl>
                                        <p:attrNameLst>
                                          <p:attrName>style.visibility</p:attrName>
                                        </p:attrNameLst>
                                      </p:cBhvr>
                                      <p:to>
                                        <p:strVal val="visible"/>
                                      </p:to>
                                    </p:set>
                                    <p:animEffect transition="in" filter="barn(outVertical)">
                                      <p:cBhvr>
                                        <p:cTn id="78" dur="500"/>
                                        <p:tgtEl>
                                          <p:spTgt spid="2046"/>
                                        </p:tgtEl>
                                      </p:cBhvr>
                                    </p:animEffect>
                                  </p:childTnLst>
                                </p:cTn>
                              </p:par>
                              <p:par>
                                <p:cTn id="79" presetID="16" presetClass="entr" presetSubtype="37" fill="hold" grpId="0" nodeType="withEffect">
                                  <p:stCondLst>
                                    <p:cond delay="0"/>
                                  </p:stCondLst>
                                  <p:childTnLst>
                                    <p:set>
                                      <p:cBhvr>
                                        <p:cTn id="80" dur="1" fill="hold">
                                          <p:stCondLst>
                                            <p:cond delay="0"/>
                                          </p:stCondLst>
                                        </p:cTn>
                                        <p:tgtEl>
                                          <p:spTgt spid="57"/>
                                        </p:tgtEl>
                                        <p:attrNameLst>
                                          <p:attrName>style.visibility</p:attrName>
                                        </p:attrNameLst>
                                      </p:cBhvr>
                                      <p:to>
                                        <p:strVal val="visible"/>
                                      </p:to>
                                    </p:set>
                                    <p:animEffect transition="in" filter="barn(outVertical)">
                                      <p:cBhvr>
                                        <p:cTn id="81" dur="500"/>
                                        <p:tgtEl>
                                          <p:spTgt spid="57"/>
                                        </p:tgtEl>
                                      </p:cBhvr>
                                    </p:animEffect>
                                  </p:childTnLst>
                                </p:cTn>
                              </p:par>
                              <p:par>
                                <p:cTn id="82" presetID="16" presetClass="entr" presetSubtype="37" fill="hold" grpId="0" nodeType="withEffect">
                                  <p:stCondLst>
                                    <p:cond delay="0"/>
                                  </p:stCondLst>
                                  <p:childTnLst>
                                    <p:set>
                                      <p:cBhvr>
                                        <p:cTn id="83" dur="1" fill="hold">
                                          <p:stCondLst>
                                            <p:cond delay="0"/>
                                          </p:stCondLst>
                                        </p:cTn>
                                        <p:tgtEl>
                                          <p:spTgt spid="58"/>
                                        </p:tgtEl>
                                        <p:attrNameLst>
                                          <p:attrName>style.visibility</p:attrName>
                                        </p:attrNameLst>
                                      </p:cBhvr>
                                      <p:to>
                                        <p:strVal val="visible"/>
                                      </p:to>
                                    </p:set>
                                    <p:animEffect transition="in" filter="barn(outVertical)">
                                      <p:cBhvr>
                                        <p:cTn id="84" dur="500"/>
                                        <p:tgtEl>
                                          <p:spTgt spid="58"/>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37" fill="hold" grpId="0" nodeType="clickEffect">
                                  <p:stCondLst>
                                    <p:cond delay="0"/>
                                  </p:stCondLst>
                                  <p:childTnLst>
                                    <p:set>
                                      <p:cBhvr>
                                        <p:cTn id="88" dur="1" fill="hold">
                                          <p:stCondLst>
                                            <p:cond delay="0"/>
                                          </p:stCondLst>
                                        </p:cTn>
                                        <p:tgtEl>
                                          <p:spTgt spid="2034"/>
                                        </p:tgtEl>
                                        <p:attrNameLst>
                                          <p:attrName>style.visibility</p:attrName>
                                        </p:attrNameLst>
                                      </p:cBhvr>
                                      <p:to>
                                        <p:strVal val="visible"/>
                                      </p:to>
                                    </p:set>
                                    <p:animEffect transition="in" filter="barn(outVertical)">
                                      <p:cBhvr>
                                        <p:cTn id="89" dur="500"/>
                                        <p:tgtEl>
                                          <p:spTgt spid="2034"/>
                                        </p:tgtEl>
                                      </p:cBhvr>
                                    </p:animEffect>
                                  </p:childTnLst>
                                </p:cTn>
                              </p:par>
                              <p:par>
                                <p:cTn id="90" presetID="16" presetClass="entr" presetSubtype="37" fill="hold" grpId="0" nodeType="withEffect">
                                  <p:stCondLst>
                                    <p:cond delay="0"/>
                                  </p:stCondLst>
                                  <p:childTnLst>
                                    <p:set>
                                      <p:cBhvr>
                                        <p:cTn id="91" dur="1" fill="hold">
                                          <p:stCondLst>
                                            <p:cond delay="0"/>
                                          </p:stCondLst>
                                        </p:cTn>
                                        <p:tgtEl>
                                          <p:spTgt spid="60"/>
                                        </p:tgtEl>
                                        <p:attrNameLst>
                                          <p:attrName>style.visibility</p:attrName>
                                        </p:attrNameLst>
                                      </p:cBhvr>
                                      <p:to>
                                        <p:strVal val="visible"/>
                                      </p:to>
                                    </p:set>
                                    <p:animEffect transition="in" filter="barn(outVertical)">
                                      <p:cBhvr>
                                        <p:cTn id="92" dur="500"/>
                                        <p:tgtEl>
                                          <p:spTgt spid="60"/>
                                        </p:tgtEl>
                                      </p:cBhvr>
                                    </p:animEffect>
                                  </p:childTnLst>
                                </p:cTn>
                              </p:par>
                              <p:par>
                                <p:cTn id="93" presetID="16" presetClass="entr" presetSubtype="37" fill="hold" grpId="0" nodeType="withEffect">
                                  <p:stCondLst>
                                    <p:cond delay="0"/>
                                  </p:stCondLst>
                                  <p:childTnLst>
                                    <p:set>
                                      <p:cBhvr>
                                        <p:cTn id="94" dur="1" fill="hold">
                                          <p:stCondLst>
                                            <p:cond delay="0"/>
                                          </p:stCondLst>
                                        </p:cTn>
                                        <p:tgtEl>
                                          <p:spTgt spid="61"/>
                                        </p:tgtEl>
                                        <p:attrNameLst>
                                          <p:attrName>style.visibility</p:attrName>
                                        </p:attrNameLst>
                                      </p:cBhvr>
                                      <p:to>
                                        <p:strVal val="visible"/>
                                      </p:to>
                                    </p:set>
                                    <p:animEffect transition="in" filter="barn(outVertical)">
                                      <p:cBhvr>
                                        <p:cTn id="95" dur="500"/>
                                        <p:tgtEl>
                                          <p:spTgt spid="61"/>
                                        </p:tgtEl>
                                      </p:cBhvr>
                                    </p:animEffec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63"/>
                                        </p:tgtEl>
                                        <p:attrNameLst>
                                          <p:attrName>style.visibility</p:attrName>
                                        </p:attrNameLst>
                                      </p:cBhvr>
                                      <p:to>
                                        <p:strVal val="visible"/>
                                      </p:to>
                                    </p:set>
                                    <p:animEffect transition="in" filter="barn(inVertical)">
                                      <p:cBhvr>
                                        <p:cTn id="100" dur="500"/>
                                        <p:tgtEl>
                                          <p:spTgt spid="63"/>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1" fill="hold" nodeType="clickEffect">
                                  <p:stCondLst>
                                    <p:cond delay="0"/>
                                  </p:stCondLst>
                                  <p:childTnLst>
                                    <p:set>
                                      <p:cBhvr>
                                        <p:cTn id="104" dur="1" fill="hold">
                                          <p:stCondLst>
                                            <p:cond delay="0"/>
                                          </p:stCondLst>
                                        </p:cTn>
                                        <p:tgtEl>
                                          <p:spTgt spid="64"/>
                                        </p:tgtEl>
                                        <p:attrNameLst>
                                          <p:attrName>style.visibility</p:attrName>
                                        </p:attrNameLst>
                                      </p:cBhvr>
                                      <p:to>
                                        <p:strVal val="visible"/>
                                      </p:to>
                                    </p:set>
                                    <p:animEffect transition="in" filter="wipe(up)">
                                      <p:cBhvr>
                                        <p:cTn id="105" dur="500"/>
                                        <p:tgtEl>
                                          <p:spTgt spid="64"/>
                                        </p:tgtEl>
                                      </p:cBhvr>
                                    </p:animEffect>
                                  </p:childTnLst>
                                </p:cTn>
                              </p:par>
                            </p:childTnLst>
                          </p:cTn>
                        </p:par>
                      </p:childTnLst>
                    </p:cTn>
                  </p:par>
                  <p:par>
                    <p:cTn id="106" fill="hold">
                      <p:stCondLst>
                        <p:cond delay="indefinite"/>
                      </p:stCondLst>
                      <p:childTnLst>
                        <p:par>
                          <p:cTn id="107" fill="hold">
                            <p:stCondLst>
                              <p:cond delay="0"/>
                            </p:stCondLst>
                            <p:childTnLst>
                              <p:par>
                                <p:cTn id="108" presetID="16" presetClass="entr" presetSubtype="21" fill="hold" grpId="0" nodeType="clickEffect">
                                  <p:stCondLst>
                                    <p:cond delay="0"/>
                                  </p:stCondLst>
                                  <p:childTnLst>
                                    <p:set>
                                      <p:cBhvr>
                                        <p:cTn id="109" dur="1" fill="hold">
                                          <p:stCondLst>
                                            <p:cond delay="0"/>
                                          </p:stCondLst>
                                        </p:cTn>
                                        <p:tgtEl>
                                          <p:spTgt spid="65"/>
                                        </p:tgtEl>
                                        <p:attrNameLst>
                                          <p:attrName>style.visibility</p:attrName>
                                        </p:attrNameLst>
                                      </p:cBhvr>
                                      <p:to>
                                        <p:strVal val="visible"/>
                                      </p:to>
                                    </p:set>
                                    <p:animEffect transition="in" filter="barn(inVertical)">
                                      <p:cBhvr>
                                        <p:cTn id="110"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1" grpId="0"/>
      <p:bldP spid="2032" grpId="0"/>
      <p:bldP spid="2033" grpId="0"/>
      <p:bldP spid="2034" grpId="0"/>
      <p:bldP spid="2045" grpId="0"/>
      <p:bldP spid="2046" grpId="0"/>
      <p:bldP spid="2048" grpId="0"/>
      <p:bldP spid="2049" grpId="0" build="p"/>
      <p:bldP spid="3" grpId="0"/>
      <p:bldP spid="45" grpId="0"/>
      <p:bldP spid="46" grpId="0"/>
      <p:bldP spid="47" grpId="0"/>
      <p:bldP spid="48" grpId="0"/>
      <p:bldP spid="50" grpId="0"/>
      <p:bldP spid="51" grpId="0"/>
      <p:bldP spid="52" grpId="0"/>
      <p:bldP spid="53" grpId="0"/>
      <p:bldP spid="57" grpId="0"/>
      <p:bldP spid="58" grpId="0"/>
      <p:bldP spid="60" grpId="0"/>
      <p:bldP spid="61" grpId="0"/>
      <p:bldP spid="63" grpId="0"/>
      <p:bldP spid="6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oogle Shape;2057;p44"/>
          <p:cNvGrpSpPr/>
          <p:nvPr/>
        </p:nvGrpSpPr>
        <p:grpSpPr>
          <a:xfrm>
            <a:off x="-336283" y="191625"/>
            <a:ext cx="2224848" cy="5031811"/>
            <a:chOff x="6490110" y="3023424"/>
            <a:chExt cx="255634" cy="1515282"/>
          </a:xfrm>
        </p:grpSpPr>
        <p:sp>
          <p:nvSpPr>
            <p:cNvPr id="9" name="Google Shape;2058;p44"/>
            <p:cNvSpPr/>
            <p:nvPr/>
          </p:nvSpPr>
          <p:spPr>
            <a:xfrm>
              <a:off x="6490110" y="3023424"/>
              <a:ext cx="255634" cy="1515282"/>
            </a:xfrm>
            <a:custGeom>
              <a:avLst/>
              <a:gdLst/>
              <a:ahLst/>
              <a:cxnLst/>
              <a:rect l="l" t="t" r="r" b="b"/>
              <a:pathLst>
                <a:path w="5267" h="31222" extrusionOk="0">
                  <a:moveTo>
                    <a:pt x="3393" y="1"/>
                  </a:moveTo>
                  <a:cubicBezTo>
                    <a:pt x="3179" y="1"/>
                    <a:pt x="2972" y="5"/>
                    <a:pt x="2786" y="5"/>
                  </a:cubicBezTo>
                  <a:cubicBezTo>
                    <a:pt x="2693" y="5"/>
                    <a:pt x="2591" y="5"/>
                    <a:pt x="2484" y="5"/>
                  </a:cubicBezTo>
                  <a:cubicBezTo>
                    <a:pt x="1493" y="5"/>
                    <a:pt x="0" y="45"/>
                    <a:pt x="0" y="870"/>
                  </a:cubicBezTo>
                  <a:cubicBezTo>
                    <a:pt x="1" y="1353"/>
                    <a:pt x="230" y="1466"/>
                    <a:pt x="445" y="1466"/>
                  </a:cubicBezTo>
                  <a:cubicBezTo>
                    <a:pt x="636" y="1466"/>
                    <a:pt x="816" y="1377"/>
                    <a:pt x="816" y="1377"/>
                  </a:cubicBezTo>
                  <a:lnTo>
                    <a:pt x="816" y="31222"/>
                  </a:lnTo>
                  <a:lnTo>
                    <a:pt x="4689" y="31222"/>
                  </a:lnTo>
                  <a:lnTo>
                    <a:pt x="4689" y="1529"/>
                  </a:lnTo>
                  <a:cubicBezTo>
                    <a:pt x="4689" y="1529"/>
                    <a:pt x="4780" y="1580"/>
                    <a:pt x="4890" y="1580"/>
                  </a:cubicBezTo>
                  <a:cubicBezTo>
                    <a:pt x="5056" y="1580"/>
                    <a:pt x="5266" y="1462"/>
                    <a:pt x="5266" y="870"/>
                  </a:cubicBezTo>
                  <a:cubicBezTo>
                    <a:pt x="5266" y="78"/>
                    <a:pt x="4276" y="1"/>
                    <a:pt x="33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 name="Google Shape;2059;p44"/>
            <p:cNvSpPr/>
            <p:nvPr/>
          </p:nvSpPr>
          <p:spPr>
            <a:xfrm>
              <a:off x="6490110" y="3023424"/>
              <a:ext cx="255634" cy="1515282"/>
            </a:xfrm>
            <a:custGeom>
              <a:avLst/>
              <a:gdLst/>
              <a:ahLst/>
              <a:cxnLst/>
              <a:rect l="l" t="t" r="r" b="b"/>
              <a:pathLst>
                <a:path w="5267" h="31222" extrusionOk="0">
                  <a:moveTo>
                    <a:pt x="3393" y="1"/>
                  </a:moveTo>
                  <a:cubicBezTo>
                    <a:pt x="3179" y="1"/>
                    <a:pt x="2972" y="5"/>
                    <a:pt x="2786" y="5"/>
                  </a:cubicBezTo>
                  <a:cubicBezTo>
                    <a:pt x="2693" y="5"/>
                    <a:pt x="2591" y="5"/>
                    <a:pt x="2484" y="5"/>
                  </a:cubicBezTo>
                  <a:cubicBezTo>
                    <a:pt x="1493" y="5"/>
                    <a:pt x="0" y="45"/>
                    <a:pt x="0" y="870"/>
                  </a:cubicBezTo>
                  <a:cubicBezTo>
                    <a:pt x="1" y="1353"/>
                    <a:pt x="230" y="1466"/>
                    <a:pt x="445" y="1466"/>
                  </a:cubicBezTo>
                  <a:cubicBezTo>
                    <a:pt x="636" y="1466"/>
                    <a:pt x="816" y="1377"/>
                    <a:pt x="816" y="1377"/>
                  </a:cubicBezTo>
                  <a:lnTo>
                    <a:pt x="816" y="31222"/>
                  </a:lnTo>
                  <a:lnTo>
                    <a:pt x="4689" y="31222"/>
                  </a:lnTo>
                  <a:lnTo>
                    <a:pt x="4689" y="1529"/>
                  </a:lnTo>
                  <a:cubicBezTo>
                    <a:pt x="4689" y="1529"/>
                    <a:pt x="4780" y="1580"/>
                    <a:pt x="4890" y="1580"/>
                  </a:cubicBezTo>
                  <a:cubicBezTo>
                    <a:pt x="5056" y="1580"/>
                    <a:pt x="5266" y="1462"/>
                    <a:pt x="5266" y="870"/>
                  </a:cubicBezTo>
                  <a:cubicBezTo>
                    <a:pt x="5266" y="78"/>
                    <a:pt x="4276" y="1"/>
                    <a:pt x="3393" y="1"/>
                  </a:cubicBezTo>
                  <a:close/>
                </a:path>
              </a:pathLst>
            </a:custGeom>
            <a:solidFill>
              <a:srgbClr val="FFC846">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 name="Google Shape;2060;p44"/>
            <p:cNvSpPr/>
            <p:nvPr/>
          </p:nvSpPr>
          <p:spPr>
            <a:xfrm>
              <a:off x="6490547" y="3052204"/>
              <a:ext cx="255051" cy="1486502"/>
            </a:xfrm>
            <a:custGeom>
              <a:avLst/>
              <a:gdLst/>
              <a:ahLst/>
              <a:cxnLst/>
              <a:rect l="l" t="t" r="r" b="b"/>
              <a:pathLst>
                <a:path w="5255" h="30629" extrusionOk="0">
                  <a:moveTo>
                    <a:pt x="2749" y="1"/>
                  </a:moveTo>
                  <a:cubicBezTo>
                    <a:pt x="1545" y="1"/>
                    <a:pt x="492" y="405"/>
                    <a:pt x="1" y="410"/>
                  </a:cubicBezTo>
                  <a:cubicBezTo>
                    <a:pt x="40" y="781"/>
                    <a:pt x="245" y="873"/>
                    <a:pt x="438" y="873"/>
                  </a:cubicBezTo>
                  <a:cubicBezTo>
                    <a:pt x="629" y="873"/>
                    <a:pt x="808" y="784"/>
                    <a:pt x="808" y="784"/>
                  </a:cubicBezTo>
                  <a:lnTo>
                    <a:pt x="808" y="30629"/>
                  </a:lnTo>
                  <a:lnTo>
                    <a:pt x="4681" y="30629"/>
                  </a:lnTo>
                  <a:lnTo>
                    <a:pt x="4681" y="13306"/>
                  </a:lnTo>
                  <a:lnTo>
                    <a:pt x="4681" y="13306"/>
                  </a:lnTo>
                  <a:cubicBezTo>
                    <a:pt x="4444" y="14881"/>
                    <a:pt x="4947" y="28684"/>
                    <a:pt x="3591" y="28684"/>
                  </a:cubicBezTo>
                  <a:cubicBezTo>
                    <a:pt x="3567" y="28684"/>
                    <a:pt x="3543" y="28680"/>
                    <a:pt x="3519" y="28671"/>
                  </a:cubicBezTo>
                  <a:cubicBezTo>
                    <a:pt x="2034" y="28170"/>
                    <a:pt x="1683" y="13777"/>
                    <a:pt x="1590" y="8722"/>
                  </a:cubicBezTo>
                  <a:cubicBezTo>
                    <a:pt x="1496" y="3667"/>
                    <a:pt x="1725" y="1256"/>
                    <a:pt x="3515" y="1256"/>
                  </a:cubicBezTo>
                  <a:cubicBezTo>
                    <a:pt x="4073" y="1256"/>
                    <a:pt x="4459" y="2363"/>
                    <a:pt x="4681" y="4646"/>
                  </a:cubicBezTo>
                  <a:lnTo>
                    <a:pt x="4681" y="936"/>
                  </a:lnTo>
                  <a:cubicBezTo>
                    <a:pt x="4681" y="936"/>
                    <a:pt x="4770" y="985"/>
                    <a:pt x="4879" y="985"/>
                  </a:cubicBezTo>
                  <a:cubicBezTo>
                    <a:pt x="5034" y="985"/>
                    <a:pt x="5227" y="884"/>
                    <a:pt x="5254" y="391"/>
                  </a:cubicBezTo>
                  <a:cubicBezTo>
                    <a:pt x="4721" y="312"/>
                    <a:pt x="3803" y="1"/>
                    <a:pt x="2749"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 name="Google Shape;2061;p44"/>
            <p:cNvSpPr/>
            <p:nvPr/>
          </p:nvSpPr>
          <p:spPr>
            <a:xfrm>
              <a:off x="6490158" y="3047302"/>
              <a:ext cx="46594" cy="1491307"/>
            </a:xfrm>
            <a:custGeom>
              <a:avLst/>
              <a:gdLst/>
              <a:ahLst/>
              <a:cxnLst/>
              <a:rect l="l" t="t" r="r" b="b"/>
              <a:pathLst>
                <a:path w="960" h="30728" extrusionOk="0">
                  <a:moveTo>
                    <a:pt x="137" y="0"/>
                  </a:moveTo>
                  <a:cubicBezTo>
                    <a:pt x="50" y="103"/>
                    <a:pt x="0" y="226"/>
                    <a:pt x="0" y="376"/>
                  </a:cubicBezTo>
                  <a:cubicBezTo>
                    <a:pt x="0" y="859"/>
                    <a:pt x="229" y="973"/>
                    <a:pt x="443" y="973"/>
                  </a:cubicBezTo>
                  <a:cubicBezTo>
                    <a:pt x="635" y="973"/>
                    <a:pt x="815" y="883"/>
                    <a:pt x="815" y="883"/>
                  </a:cubicBezTo>
                  <a:lnTo>
                    <a:pt x="815" y="30728"/>
                  </a:lnTo>
                  <a:lnTo>
                    <a:pt x="959" y="30443"/>
                  </a:lnTo>
                  <a:lnTo>
                    <a:pt x="959" y="497"/>
                  </a:lnTo>
                  <a:cubicBezTo>
                    <a:pt x="959" y="497"/>
                    <a:pt x="778" y="587"/>
                    <a:pt x="585" y="587"/>
                  </a:cubicBezTo>
                  <a:cubicBezTo>
                    <a:pt x="370" y="587"/>
                    <a:pt x="142" y="475"/>
                    <a:pt x="137" y="0"/>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 name="Google Shape;2062;p44"/>
            <p:cNvSpPr/>
            <p:nvPr/>
          </p:nvSpPr>
          <p:spPr>
            <a:xfrm>
              <a:off x="6692889" y="3222165"/>
              <a:ext cx="11551" cy="518861"/>
            </a:xfrm>
            <a:custGeom>
              <a:avLst/>
              <a:gdLst/>
              <a:ahLst/>
              <a:cxnLst/>
              <a:rect l="l" t="t" r="r" b="b"/>
              <a:pathLst>
                <a:path w="238" h="10691" extrusionOk="0">
                  <a:moveTo>
                    <a:pt x="120" y="0"/>
                  </a:moveTo>
                  <a:cubicBezTo>
                    <a:pt x="54" y="0"/>
                    <a:pt x="0" y="2393"/>
                    <a:pt x="0" y="5345"/>
                  </a:cubicBezTo>
                  <a:cubicBezTo>
                    <a:pt x="0" y="6763"/>
                    <a:pt x="13" y="8123"/>
                    <a:pt x="35" y="9125"/>
                  </a:cubicBezTo>
                  <a:cubicBezTo>
                    <a:pt x="57" y="10128"/>
                    <a:pt x="88" y="10691"/>
                    <a:pt x="120" y="10691"/>
                  </a:cubicBezTo>
                  <a:cubicBezTo>
                    <a:pt x="151" y="10691"/>
                    <a:pt x="181" y="10128"/>
                    <a:pt x="203" y="9125"/>
                  </a:cubicBezTo>
                  <a:cubicBezTo>
                    <a:pt x="225" y="8123"/>
                    <a:pt x="238" y="6763"/>
                    <a:pt x="238" y="5345"/>
                  </a:cubicBezTo>
                  <a:cubicBezTo>
                    <a:pt x="238" y="2393"/>
                    <a:pt x="185" y="0"/>
                    <a:pt x="120"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 name="Google Shape;2063;p44"/>
            <p:cNvSpPr/>
            <p:nvPr/>
          </p:nvSpPr>
          <p:spPr>
            <a:xfrm>
              <a:off x="6647557" y="3173390"/>
              <a:ext cx="11551" cy="595542"/>
            </a:xfrm>
            <a:custGeom>
              <a:avLst/>
              <a:gdLst/>
              <a:ahLst/>
              <a:cxnLst/>
              <a:rect l="l" t="t" r="r" b="b"/>
              <a:pathLst>
                <a:path w="238" h="12271" extrusionOk="0">
                  <a:moveTo>
                    <a:pt x="119" y="1"/>
                  </a:moveTo>
                  <a:cubicBezTo>
                    <a:pt x="88" y="1"/>
                    <a:pt x="58" y="647"/>
                    <a:pt x="35" y="1798"/>
                  </a:cubicBezTo>
                  <a:cubicBezTo>
                    <a:pt x="13" y="2948"/>
                    <a:pt x="1" y="4508"/>
                    <a:pt x="1" y="6135"/>
                  </a:cubicBezTo>
                  <a:cubicBezTo>
                    <a:pt x="1" y="7763"/>
                    <a:pt x="13" y="9323"/>
                    <a:pt x="35" y="10473"/>
                  </a:cubicBezTo>
                  <a:cubicBezTo>
                    <a:pt x="58" y="11624"/>
                    <a:pt x="88" y="12270"/>
                    <a:pt x="119" y="12270"/>
                  </a:cubicBezTo>
                  <a:cubicBezTo>
                    <a:pt x="150" y="12270"/>
                    <a:pt x="181" y="11624"/>
                    <a:pt x="203" y="10473"/>
                  </a:cubicBezTo>
                  <a:cubicBezTo>
                    <a:pt x="225" y="9323"/>
                    <a:pt x="238" y="7763"/>
                    <a:pt x="238" y="6135"/>
                  </a:cubicBezTo>
                  <a:cubicBezTo>
                    <a:pt x="238" y="4508"/>
                    <a:pt x="225" y="2948"/>
                    <a:pt x="203" y="1798"/>
                  </a:cubicBezTo>
                  <a:cubicBezTo>
                    <a:pt x="181" y="647"/>
                    <a:pt x="150" y="1"/>
                    <a:pt x="119"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 name="Google Shape;2064;p44"/>
            <p:cNvSpPr/>
            <p:nvPr/>
          </p:nvSpPr>
          <p:spPr>
            <a:xfrm>
              <a:off x="6599799" y="3206198"/>
              <a:ext cx="11551" cy="529926"/>
            </a:xfrm>
            <a:custGeom>
              <a:avLst/>
              <a:gdLst/>
              <a:ahLst/>
              <a:cxnLst/>
              <a:rect l="l" t="t" r="r" b="b"/>
              <a:pathLst>
                <a:path w="238" h="10919" extrusionOk="0">
                  <a:moveTo>
                    <a:pt x="119" y="0"/>
                  </a:moveTo>
                  <a:cubicBezTo>
                    <a:pt x="53" y="0"/>
                    <a:pt x="0" y="2445"/>
                    <a:pt x="0" y="5459"/>
                  </a:cubicBezTo>
                  <a:cubicBezTo>
                    <a:pt x="0" y="8474"/>
                    <a:pt x="53" y="10918"/>
                    <a:pt x="119" y="10918"/>
                  </a:cubicBezTo>
                  <a:cubicBezTo>
                    <a:pt x="185" y="10918"/>
                    <a:pt x="237" y="8474"/>
                    <a:pt x="237" y="5459"/>
                  </a:cubicBezTo>
                  <a:cubicBezTo>
                    <a:pt x="237" y="2445"/>
                    <a:pt x="185" y="0"/>
                    <a:pt x="119"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 name="Google Shape;2065;p44"/>
            <p:cNvSpPr/>
            <p:nvPr/>
          </p:nvSpPr>
          <p:spPr>
            <a:xfrm>
              <a:off x="6496322" y="3062250"/>
              <a:ext cx="246121" cy="105364"/>
            </a:xfrm>
            <a:custGeom>
              <a:avLst/>
              <a:gdLst/>
              <a:ahLst/>
              <a:cxnLst/>
              <a:rect l="l" t="t" r="r" b="b"/>
              <a:pathLst>
                <a:path w="5071" h="2171" extrusionOk="0">
                  <a:moveTo>
                    <a:pt x="2265" y="1"/>
                  </a:moveTo>
                  <a:cubicBezTo>
                    <a:pt x="1511" y="1"/>
                    <a:pt x="716" y="135"/>
                    <a:pt x="1" y="526"/>
                  </a:cubicBezTo>
                  <a:cubicBezTo>
                    <a:pt x="87" y="631"/>
                    <a:pt x="207" y="664"/>
                    <a:pt x="323" y="664"/>
                  </a:cubicBezTo>
                  <a:cubicBezTo>
                    <a:pt x="512" y="664"/>
                    <a:pt x="690" y="577"/>
                    <a:pt x="690" y="577"/>
                  </a:cubicBezTo>
                  <a:lnTo>
                    <a:pt x="690" y="2171"/>
                  </a:lnTo>
                  <a:cubicBezTo>
                    <a:pt x="1223" y="1345"/>
                    <a:pt x="1913" y="618"/>
                    <a:pt x="2899" y="618"/>
                  </a:cubicBezTo>
                  <a:cubicBezTo>
                    <a:pt x="3378" y="618"/>
                    <a:pt x="3926" y="790"/>
                    <a:pt x="4561" y="1204"/>
                  </a:cubicBezTo>
                  <a:lnTo>
                    <a:pt x="4561" y="729"/>
                  </a:lnTo>
                  <a:cubicBezTo>
                    <a:pt x="4561" y="729"/>
                    <a:pt x="4649" y="777"/>
                    <a:pt x="4757" y="777"/>
                  </a:cubicBezTo>
                  <a:cubicBezTo>
                    <a:pt x="4866" y="777"/>
                    <a:pt x="4995" y="728"/>
                    <a:pt x="5071" y="527"/>
                  </a:cubicBezTo>
                  <a:cubicBezTo>
                    <a:pt x="4557" y="340"/>
                    <a:pt x="3462" y="1"/>
                    <a:pt x="2265"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8" name="Google Shape;1637;p41"/>
          <p:cNvSpPr txBox="1"/>
          <p:nvPr/>
        </p:nvSpPr>
        <p:spPr>
          <a:xfrm>
            <a:off x="3615764" y="473633"/>
            <a:ext cx="5528235" cy="168905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600"/>
              <a:buFont typeface="Eczar"/>
              <a:buNone/>
              <a:defRPr sz="4300" b="1" i="0" u="none" strike="noStrike" cap="none">
                <a:solidFill>
                  <a:schemeClr val="dk1"/>
                </a:solidFill>
                <a:latin typeface="Eczar"/>
                <a:ea typeface="Eczar"/>
                <a:cs typeface="Eczar"/>
                <a:sym typeface="Eczar"/>
              </a:defRPr>
            </a:lvl1pPr>
            <a:lvl2pPr marR="0" lvl="1" algn="ctr" rtl="0">
              <a:lnSpc>
                <a:spcPct val="100000"/>
              </a:lnSpc>
              <a:spcBef>
                <a:spcPts val="0"/>
              </a:spcBef>
              <a:spcAft>
                <a:spcPts val="0"/>
              </a:spcAft>
              <a:buClr>
                <a:schemeClr val="dk1"/>
              </a:buClr>
              <a:buSzPts val="3600"/>
              <a:buFont typeface="Jua" charset="-127"/>
              <a:buNone/>
              <a:defRPr sz="3600" b="1" i="0" u="none" strike="noStrike" cap="none">
                <a:solidFill>
                  <a:schemeClr val="dk1"/>
                </a:solidFill>
                <a:latin typeface="Jua" charset="-127"/>
                <a:ea typeface="Jua" charset="-127"/>
                <a:cs typeface="Jua" charset="-127"/>
                <a:sym typeface="Jua" charset="-127"/>
              </a:defRPr>
            </a:lvl2pPr>
            <a:lvl3pPr marR="0" lvl="2" algn="ctr" rtl="0">
              <a:lnSpc>
                <a:spcPct val="100000"/>
              </a:lnSpc>
              <a:spcBef>
                <a:spcPts val="0"/>
              </a:spcBef>
              <a:spcAft>
                <a:spcPts val="0"/>
              </a:spcAft>
              <a:buClr>
                <a:schemeClr val="dk1"/>
              </a:buClr>
              <a:buSzPts val="3600"/>
              <a:buFont typeface="Jua" charset="-127"/>
              <a:buNone/>
              <a:defRPr sz="3600" b="1" i="0" u="none" strike="noStrike" cap="none">
                <a:solidFill>
                  <a:schemeClr val="dk1"/>
                </a:solidFill>
                <a:latin typeface="Jua" charset="-127"/>
                <a:ea typeface="Jua" charset="-127"/>
                <a:cs typeface="Jua" charset="-127"/>
                <a:sym typeface="Jua" charset="-127"/>
              </a:defRPr>
            </a:lvl3pPr>
            <a:lvl4pPr marR="0" lvl="3" algn="ctr" rtl="0">
              <a:lnSpc>
                <a:spcPct val="100000"/>
              </a:lnSpc>
              <a:spcBef>
                <a:spcPts val="0"/>
              </a:spcBef>
              <a:spcAft>
                <a:spcPts val="0"/>
              </a:spcAft>
              <a:buClr>
                <a:schemeClr val="dk1"/>
              </a:buClr>
              <a:buSzPts val="3600"/>
              <a:buFont typeface="Jua" charset="-127"/>
              <a:buNone/>
              <a:defRPr sz="3600" b="1" i="0" u="none" strike="noStrike" cap="none">
                <a:solidFill>
                  <a:schemeClr val="dk1"/>
                </a:solidFill>
                <a:latin typeface="Jua" charset="-127"/>
                <a:ea typeface="Jua" charset="-127"/>
                <a:cs typeface="Jua" charset="-127"/>
                <a:sym typeface="Jua" charset="-127"/>
              </a:defRPr>
            </a:lvl4pPr>
            <a:lvl5pPr marR="0" lvl="4" algn="ctr" rtl="0">
              <a:lnSpc>
                <a:spcPct val="100000"/>
              </a:lnSpc>
              <a:spcBef>
                <a:spcPts val="0"/>
              </a:spcBef>
              <a:spcAft>
                <a:spcPts val="0"/>
              </a:spcAft>
              <a:buClr>
                <a:schemeClr val="dk1"/>
              </a:buClr>
              <a:buSzPts val="3600"/>
              <a:buFont typeface="Jua" charset="-127"/>
              <a:buNone/>
              <a:defRPr sz="3600" b="1" i="0" u="none" strike="noStrike" cap="none">
                <a:solidFill>
                  <a:schemeClr val="dk1"/>
                </a:solidFill>
                <a:latin typeface="Jua" charset="-127"/>
                <a:ea typeface="Jua" charset="-127"/>
                <a:cs typeface="Jua" charset="-127"/>
                <a:sym typeface="Jua" charset="-127"/>
              </a:defRPr>
            </a:lvl5pPr>
            <a:lvl6pPr marR="0" lvl="5" algn="ctr" rtl="0">
              <a:lnSpc>
                <a:spcPct val="100000"/>
              </a:lnSpc>
              <a:spcBef>
                <a:spcPts val="0"/>
              </a:spcBef>
              <a:spcAft>
                <a:spcPts val="0"/>
              </a:spcAft>
              <a:buClr>
                <a:schemeClr val="dk1"/>
              </a:buClr>
              <a:buSzPts val="3600"/>
              <a:buFont typeface="Jua" charset="-127"/>
              <a:buNone/>
              <a:defRPr sz="3600" b="1" i="0" u="none" strike="noStrike" cap="none">
                <a:solidFill>
                  <a:schemeClr val="dk1"/>
                </a:solidFill>
                <a:latin typeface="Jua" charset="-127"/>
                <a:ea typeface="Jua" charset="-127"/>
                <a:cs typeface="Jua" charset="-127"/>
                <a:sym typeface="Jua" charset="-127"/>
              </a:defRPr>
            </a:lvl6pPr>
            <a:lvl7pPr marR="0" lvl="6" algn="ctr" rtl="0">
              <a:lnSpc>
                <a:spcPct val="100000"/>
              </a:lnSpc>
              <a:spcBef>
                <a:spcPts val="0"/>
              </a:spcBef>
              <a:spcAft>
                <a:spcPts val="0"/>
              </a:spcAft>
              <a:buClr>
                <a:schemeClr val="dk1"/>
              </a:buClr>
              <a:buSzPts val="3600"/>
              <a:buFont typeface="Jua" charset="-127"/>
              <a:buNone/>
              <a:defRPr sz="3600" b="1" i="0" u="none" strike="noStrike" cap="none">
                <a:solidFill>
                  <a:schemeClr val="dk1"/>
                </a:solidFill>
                <a:latin typeface="Jua" charset="-127"/>
                <a:ea typeface="Jua" charset="-127"/>
                <a:cs typeface="Jua" charset="-127"/>
                <a:sym typeface="Jua" charset="-127"/>
              </a:defRPr>
            </a:lvl7pPr>
            <a:lvl8pPr marR="0" lvl="7" algn="ctr" rtl="0">
              <a:lnSpc>
                <a:spcPct val="100000"/>
              </a:lnSpc>
              <a:spcBef>
                <a:spcPts val="0"/>
              </a:spcBef>
              <a:spcAft>
                <a:spcPts val="0"/>
              </a:spcAft>
              <a:buClr>
                <a:schemeClr val="dk1"/>
              </a:buClr>
              <a:buSzPts val="3600"/>
              <a:buFont typeface="Jua" charset="-127"/>
              <a:buNone/>
              <a:defRPr sz="3600" b="1" i="0" u="none" strike="noStrike" cap="none">
                <a:solidFill>
                  <a:schemeClr val="dk1"/>
                </a:solidFill>
                <a:latin typeface="Jua" charset="-127"/>
                <a:ea typeface="Jua" charset="-127"/>
                <a:cs typeface="Jua" charset="-127"/>
                <a:sym typeface="Jua" charset="-127"/>
              </a:defRPr>
            </a:lvl8pPr>
            <a:lvl9pPr marR="0" lvl="8" algn="ctr" rtl="0">
              <a:lnSpc>
                <a:spcPct val="100000"/>
              </a:lnSpc>
              <a:spcBef>
                <a:spcPts val="0"/>
              </a:spcBef>
              <a:spcAft>
                <a:spcPts val="0"/>
              </a:spcAft>
              <a:buClr>
                <a:schemeClr val="dk1"/>
              </a:buClr>
              <a:buSzPts val="3600"/>
              <a:buFont typeface="Jua" charset="-127"/>
              <a:buNone/>
              <a:defRPr sz="3600" b="1" i="0" u="none" strike="noStrike" cap="none">
                <a:solidFill>
                  <a:schemeClr val="dk1"/>
                </a:solidFill>
                <a:latin typeface="Jua" charset="-127"/>
                <a:ea typeface="Jua" charset="-127"/>
                <a:cs typeface="Jua" charset="-127"/>
                <a:sym typeface="Jua" charset="-127"/>
              </a:defRPr>
            </a:lvl9pPr>
          </a:lstStyle>
          <a:p>
            <a:pPr>
              <a:buSzPts val="1100"/>
              <a:buFont typeface="Arial" panose="020B0604020202020204"/>
              <a:buNone/>
            </a:pPr>
            <a:r>
              <a:rPr lang="en-US" sz="5400" dirty="0">
                <a:solidFill>
                  <a:schemeClr val="accent4">
                    <a:lumMod val="25000"/>
                  </a:schemeClr>
                </a:solidFill>
                <a:latin typeface="#9Slide03 SFU Futura_05" panose="00000800000000000000" pitchFamily="2" charset="0"/>
                <a:cs typeface="Dubai Medium" panose="020B0603030403030204" pitchFamily="34" charset="-78"/>
              </a:rPr>
              <a:t>HÌNH THÀNH</a:t>
            </a:r>
            <a:endParaRPr lang="en-US" sz="5400" dirty="0">
              <a:solidFill>
                <a:schemeClr val="accent4">
                  <a:lumMod val="25000"/>
                </a:schemeClr>
              </a:solidFill>
              <a:latin typeface="#9Slide03 SFU Futura_05" panose="00000800000000000000" pitchFamily="2" charset="0"/>
              <a:cs typeface="Dubai Medium" panose="020B0603030403030204" pitchFamily="34" charset="-78"/>
            </a:endParaRPr>
          </a:p>
          <a:p>
            <a:pPr>
              <a:buSzPts val="1100"/>
              <a:buFont typeface="Arial" panose="020B0604020202020204"/>
              <a:buNone/>
            </a:pPr>
            <a:r>
              <a:rPr lang="en-US" sz="5400" dirty="0">
                <a:solidFill>
                  <a:schemeClr val="accent2"/>
                </a:solidFill>
                <a:latin typeface="#9Slide03 SFU Futura_05" panose="00000800000000000000" pitchFamily="2" charset="0"/>
                <a:cs typeface="Dubai Medium" panose="020B0603030403030204" pitchFamily="34" charset="-78"/>
              </a:rPr>
              <a:t>KIẾN THỨC MỚI</a:t>
            </a:r>
            <a:endParaRPr lang="en-US" sz="3600" dirty="0">
              <a:solidFill>
                <a:schemeClr val="accent2"/>
              </a:solidFill>
              <a:latin typeface="#9Slide03 SFU Futura_05" panose="00000800000000000000" pitchFamily="2" charset="0"/>
              <a:cs typeface="Dubai Medium" panose="020B0603030403030204" pitchFamily="34" charset="-78"/>
            </a:endParaRPr>
          </a:p>
        </p:txBody>
      </p:sp>
      <p:pic>
        <p:nvPicPr>
          <p:cNvPr id="4098" name="Picture 2" descr="Kiến trúc Hy Lạp cổ đại và những công trình nổi tiếng nhấ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11418" y="798564"/>
            <a:ext cx="4384333" cy="44331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55"/>
        <p:cNvGrpSpPr/>
        <p:nvPr/>
      </p:nvGrpSpPr>
      <p:grpSpPr>
        <a:xfrm>
          <a:off x="0" y="0"/>
          <a:ext cx="0" cy="0"/>
          <a:chOff x="0" y="0"/>
          <a:chExt cx="0" cy="0"/>
        </a:xfrm>
      </p:grpSpPr>
      <p:sp>
        <p:nvSpPr>
          <p:cNvPr id="2056" name="Google Shape;2056;p44"/>
          <p:cNvSpPr/>
          <p:nvPr/>
        </p:nvSpPr>
        <p:spPr>
          <a:xfrm>
            <a:off x="476250" y="4139100"/>
            <a:ext cx="1181100" cy="106800"/>
          </a:xfrm>
          <a:prstGeom prst="ellipse">
            <a:avLst/>
          </a:prstGeom>
          <a:solidFill>
            <a:srgbClr val="000000">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057" name="Google Shape;2057;p44"/>
          <p:cNvGrpSpPr/>
          <p:nvPr/>
        </p:nvGrpSpPr>
        <p:grpSpPr>
          <a:xfrm>
            <a:off x="787293" y="409141"/>
            <a:ext cx="636912" cy="3774870"/>
            <a:chOff x="6490110" y="3023424"/>
            <a:chExt cx="255634" cy="1515282"/>
          </a:xfrm>
        </p:grpSpPr>
        <p:sp>
          <p:nvSpPr>
            <p:cNvPr id="2058" name="Google Shape;2058;p44"/>
            <p:cNvSpPr/>
            <p:nvPr/>
          </p:nvSpPr>
          <p:spPr>
            <a:xfrm>
              <a:off x="6490110" y="3023424"/>
              <a:ext cx="255634" cy="1515282"/>
            </a:xfrm>
            <a:custGeom>
              <a:avLst/>
              <a:gdLst/>
              <a:ahLst/>
              <a:cxnLst/>
              <a:rect l="l" t="t" r="r" b="b"/>
              <a:pathLst>
                <a:path w="5267" h="31222" extrusionOk="0">
                  <a:moveTo>
                    <a:pt x="3393" y="1"/>
                  </a:moveTo>
                  <a:cubicBezTo>
                    <a:pt x="3179" y="1"/>
                    <a:pt x="2972" y="5"/>
                    <a:pt x="2786" y="5"/>
                  </a:cubicBezTo>
                  <a:cubicBezTo>
                    <a:pt x="2693" y="5"/>
                    <a:pt x="2591" y="5"/>
                    <a:pt x="2484" y="5"/>
                  </a:cubicBezTo>
                  <a:cubicBezTo>
                    <a:pt x="1493" y="5"/>
                    <a:pt x="0" y="45"/>
                    <a:pt x="0" y="870"/>
                  </a:cubicBezTo>
                  <a:cubicBezTo>
                    <a:pt x="1" y="1353"/>
                    <a:pt x="230" y="1466"/>
                    <a:pt x="445" y="1466"/>
                  </a:cubicBezTo>
                  <a:cubicBezTo>
                    <a:pt x="636" y="1466"/>
                    <a:pt x="816" y="1377"/>
                    <a:pt x="816" y="1377"/>
                  </a:cubicBezTo>
                  <a:lnTo>
                    <a:pt x="816" y="31222"/>
                  </a:lnTo>
                  <a:lnTo>
                    <a:pt x="4689" y="31222"/>
                  </a:lnTo>
                  <a:lnTo>
                    <a:pt x="4689" y="1529"/>
                  </a:lnTo>
                  <a:cubicBezTo>
                    <a:pt x="4689" y="1529"/>
                    <a:pt x="4780" y="1580"/>
                    <a:pt x="4890" y="1580"/>
                  </a:cubicBezTo>
                  <a:cubicBezTo>
                    <a:pt x="5056" y="1580"/>
                    <a:pt x="5266" y="1462"/>
                    <a:pt x="5266" y="870"/>
                  </a:cubicBezTo>
                  <a:cubicBezTo>
                    <a:pt x="5266" y="78"/>
                    <a:pt x="4276" y="1"/>
                    <a:pt x="339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59" name="Google Shape;2059;p44"/>
            <p:cNvSpPr/>
            <p:nvPr/>
          </p:nvSpPr>
          <p:spPr>
            <a:xfrm>
              <a:off x="6490110" y="3023424"/>
              <a:ext cx="255634" cy="1515282"/>
            </a:xfrm>
            <a:custGeom>
              <a:avLst/>
              <a:gdLst/>
              <a:ahLst/>
              <a:cxnLst/>
              <a:rect l="l" t="t" r="r" b="b"/>
              <a:pathLst>
                <a:path w="5267" h="31222" extrusionOk="0">
                  <a:moveTo>
                    <a:pt x="3393" y="1"/>
                  </a:moveTo>
                  <a:cubicBezTo>
                    <a:pt x="3179" y="1"/>
                    <a:pt x="2972" y="5"/>
                    <a:pt x="2786" y="5"/>
                  </a:cubicBezTo>
                  <a:cubicBezTo>
                    <a:pt x="2693" y="5"/>
                    <a:pt x="2591" y="5"/>
                    <a:pt x="2484" y="5"/>
                  </a:cubicBezTo>
                  <a:cubicBezTo>
                    <a:pt x="1493" y="5"/>
                    <a:pt x="0" y="45"/>
                    <a:pt x="0" y="870"/>
                  </a:cubicBezTo>
                  <a:cubicBezTo>
                    <a:pt x="1" y="1353"/>
                    <a:pt x="230" y="1466"/>
                    <a:pt x="445" y="1466"/>
                  </a:cubicBezTo>
                  <a:cubicBezTo>
                    <a:pt x="636" y="1466"/>
                    <a:pt x="816" y="1377"/>
                    <a:pt x="816" y="1377"/>
                  </a:cubicBezTo>
                  <a:lnTo>
                    <a:pt x="816" y="31222"/>
                  </a:lnTo>
                  <a:lnTo>
                    <a:pt x="4689" y="31222"/>
                  </a:lnTo>
                  <a:lnTo>
                    <a:pt x="4689" y="1529"/>
                  </a:lnTo>
                  <a:cubicBezTo>
                    <a:pt x="4689" y="1529"/>
                    <a:pt x="4780" y="1580"/>
                    <a:pt x="4890" y="1580"/>
                  </a:cubicBezTo>
                  <a:cubicBezTo>
                    <a:pt x="5056" y="1580"/>
                    <a:pt x="5266" y="1462"/>
                    <a:pt x="5266" y="870"/>
                  </a:cubicBezTo>
                  <a:cubicBezTo>
                    <a:pt x="5266" y="78"/>
                    <a:pt x="4276" y="1"/>
                    <a:pt x="3393" y="1"/>
                  </a:cubicBezTo>
                  <a:close/>
                </a:path>
              </a:pathLst>
            </a:custGeom>
            <a:solidFill>
              <a:srgbClr val="FFC846">
                <a:alpha val="28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60" name="Google Shape;2060;p44"/>
            <p:cNvSpPr/>
            <p:nvPr/>
          </p:nvSpPr>
          <p:spPr>
            <a:xfrm>
              <a:off x="6490547" y="3052204"/>
              <a:ext cx="255051" cy="1486502"/>
            </a:xfrm>
            <a:custGeom>
              <a:avLst/>
              <a:gdLst/>
              <a:ahLst/>
              <a:cxnLst/>
              <a:rect l="l" t="t" r="r" b="b"/>
              <a:pathLst>
                <a:path w="5255" h="30629" extrusionOk="0">
                  <a:moveTo>
                    <a:pt x="2749" y="1"/>
                  </a:moveTo>
                  <a:cubicBezTo>
                    <a:pt x="1545" y="1"/>
                    <a:pt x="492" y="405"/>
                    <a:pt x="1" y="410"/>
                  </a:cubicBezTo>
                  <a:cubicBezTo>
                    <a:pt x="40" y="781"/>
                    <a:pt x="245" y="873"/>
                    <a:pt x="438" y="873"/>
                  </a:cubicBezTo>
                  <a:cubicBezTo>
                    <a:pt x="629" y="873"/>
                    <a:pt x="808" y="784"/>
                    <a:pt x="808" y="784"/>
                  </a:cubicBezTo>
                  <a:lnTo>
                    <a:pt x="808" y="30629"/>
                  </a:lnTo>
                  <a:lnTo>
                    <a:pt x="4681" y="30629"/>
                  </a:lnTo>
                  <a:lnTo>
                    <a:pt x="4681" y="13306"/>
                  </a:lnTo>
                  <a:lnTo>
                    <a:pt x="4681" y="13306"/>
                  </a:lnTo>
                  <a:cubicBezTo>
                    <a:pt x="4444" y="14881"/>
                    <a:pt x="4947" y="28684"/>
                    <a:pt x="3591" y="28684"/>
                  </a:cubicBezTo>
                  <a:cubicBezTo>
                    <a:pt x="3567" y="28684"/>
                    <a:pt x="3543" y="28680"/>
                    <a:pt x="3519" y="28671"/>
                  </a:cubicBezTo>
                  <a:cubicBezTo>
                    <a:pt x="2034" y="28170"/>
                    <a:pt x="1683" y="13777"/>
                    <a:pt x="1590" y="8722"/>
                  </a:cubicBezTo>
                  <a:cubicBezTo>
                    <a:pt x="1496" y="3667"/>
                    <a:pt x="1725" y="1256"/>
                    <a:pt x="3515" y="1256"/>
                  </a:cubicBezTo>
                  <a:cubicBezTo>
                    <a:pt x="4073" y="1256"/>
                    <a:pt x="4459" y="2363"/>
                    <a:pt x="4681" y="4646"/>
                  </a:cubicBezTo>
                  <a:lnTo>
                    <a:pt x="4681" y="936"/>
                  </a:lnTo>
                  <a:cubicBezTo>
                    <a:pt x="4681" y="936"/>
                    <a:pt x="4770" y="985"/>
                    <a:pt x="4879" y="985"/>
                  </a:cubicBezTo>
                  <a:cubicBezTo>
                    <a:pt x="5034" y="985"/>
                    <a:pt x="5227" y="884"/>
                    <a:pt x="5254" y="391"/>
                  </a:cubicBezTo>
                  <a:cubicBezTo>
                    <a:pt x="4721" y="312"/>
                    <a:pt x="3803" y="1"/>
                    <a:pt x="2749"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61" name="Google Shape;2061;p44"/>
            <p:cNvSpPr/>
            <p:nvPr/>
          </p:nvSpPr>
          <p:spPr>
            <a:xfrm>
              <a:off x="6490158" y="3047302"/>
              <a:ext cx="46594" cy="1491307"/>
            </a:xfrm>
            <a:custGeom>
              <a:avLst/>
              <a:gdLst/>
              <a:ahLst/>
              <a:cxnLst/>
              <a:rect l="l" t="t" r="r" b="b"/>
              <a:pathLst>
                <a:path w="960" h="30728" extrusionOk="0">
                  <a:moveTo>
                    <a:pt x="137" y="0"/>
                  </a:moveTo>
                  <a:cubicBezTo>
                    <a:pt x="50" y="103"/>
                    <a:pt x="0" y="226"/>
                    <a:pt x="0" y="376"/>
                  </a:cubicBezTo>
                  <a:cubicBezTo>
                    <a:pt x="0" y="859"/>
                    <a:pt x="229" y="973"/>
                    <a:pt x="443" y="973"/>
                  </a:cubicBezTo>
                  <a:cubicBezTo>
                    <a:pt x="635" y="973"/>
                    <a:pt x="815" y="883"/>
                    <a:pt x="815" y="883"/>
                  </a:cubicBezTo>
                  <a:lnTo>
                    <a:pt x="815" y="30728"/>
                  </a:lnTo>
                  <a:lnTo>
                    <a:pt x="959" y="30443"/>
                  </a:lnTo>
                  <a:lnTo>
                    <a:pt x="959" y="497"/>
                  </a:lnTo>
                  <a:cubicBezTo>
                    <a:pt x="959" y="497"/>
                    <a:pt x="778" y="587"/>
                    <a:pt x="585" y="587"/>
                  </a:cubicBezTo>
                  <a:cubicBezTo>
                    <a:pt x="370" y="587"/>
                    <a:pt x="142" y="475"/>
                    <a:pt x="137" y="0"/>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62" name="Google Shape;2062;p44"/>
            <p:cNvSpPr/>
            <p:nvPr/>
          </p:nvSpPr>
          <p:spPr>
            <a:xfrm>
              <a:off x="6692889" y="3222165"/>
              <a:ext cx="11551" cy="518861"/>
            </a:xfrm>
            <a:custGeom>
              <a:avLst/>
              <a:gdLst/>
              <a:ahLst/>
              <a:cxnLst/>
              <a:rect l="l" t="t" r="r" b="b"/>
              <a:pathLst>
                <a:path w="238" h="10691" extrusionOk="0">
                  <a:moveTo>
                    <a:pt x="120" y="0"/>
                  </a:moveTo>
                  <a:cubicBezTo>
                    <a:pt x="54" y="0"/>
                    <a:pt x="0" y="2393"/>
                    <a:pt x="0" y="5345"/>
                  </a:cubicBezTo>
                  <a:cubicBezTo>
                    <a:pt x="0" y="6763"/>
                    <a:pt x="13" y="8123"/>
                    <a:pt x="35" y="9125"/>
                  </a:cubicBezTo>
                  <a:cubicBezTo>
                    <a:pt x="57" y="10128"/>
                    <a:pt x="88" y="10691"/>
                    <a:pt x="120" y="10691"/>
                  </a:cubicBezTo>
                  <a:cubicBezTo>
                    <a:pt x="151" y="10691"/>
                    <a:pt x="181" y="10128"/>
                    <a:pt x="203" y="9125"/>
                  </a:cubicBezTo>
                  <a:cubicBezTo>
                    <a:pt x="225" y="8123"/>
                    <a:pt x="238" y="6763"/>
                    <a:pt x="238" y="5345"/>
                  </a:cubicBezTo>
                  <a:cubicBezTo>
                    <a:pt x="238" y="2393"/>
                    <a:pt x="185" y="0"/>
                    <a:pt x="120"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63" name="Google Shape;2063;p44"/>
            <p:cNvSpPr/>
            <p:nvPr/>
          </p:nvSpPr>
          <p:spPr>
            <a:xfrm>
              <a:off x="6647557" y="3173390"/>
              <a:ext cx="11551" cy="595542"/>
            </a:xfrm>
            <a:custGeom>
              <a:avLst/>
              <a:gdLst/>
              <a:ahLst/>
              <a:cxnLst/>
              <a:rect l="l" t="t" r="r" b="b"/>
              <a:pathLst>
                <a:path w="238" h="12271" extrusionOk="0">
                  <a:moveTo>
                    <a:pt x="119" y="1"/>
                  </a:moveTo>
                  <a:cubicBezTo>
                    <a:pt x="88" y="1"/>
                    <a:pt x="58" y="647"/>
                    <a:pt x="35" y="1798"/>
                  </a:cubicBezTo>
                  <a:cubicBezTo>
                    <a:pt x="13" y="2948"/>
                    <a:pt x="1" y="4508"/>
                    <a:pt x="1" y="6135"/>
                  </a:cubicBezTo>
                  <a:cubicBezTo>
                    <a:pt x="1" y="7763"/>
                    <a:pt x="13" y="9323"/>
                    <a:pt x="35" y="10473"/>
                  </a:cubicBezTo>
                  <a:cubicBezTo>
                    <a:pt x="58" y="11624"/>
                    <a:pt x="88" y="12270"/>
                    <a:pt x="119" y="12270"/>
                  </a:cubicBezTo>
                  <a:cubicBezTo>
                    <a:pt x="150" y="12270"/>
                    <a:pt x="181" y="11624"/>
                    <a:pt x="203" y="10473"/>
                  </a:cubicBezTo>
                  <a:cubicBezTo>
                    <a:pt x="225" y="9323"/>
                    <a:pt x="238" y="7763"/>
                    <a:pt x="238" y="6135"/>
                  </a:cubicBezTo>
                  <a:cubicBezTo>
                    <a:pt x="238" y="4508"/>
                    <a:pt x="225" y="2948"/>
                    <a:pt x="203" y="1798"/>
                  </a:cubicBezTo>
                  <a:cubicBezTo>
                    <a:pt x="181" y="647"/>
                    <a:pt x="150" y="1"/>
                    <a:pt x="119"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64" name="Google Shape;2064;p44"/>
            <p:cNvSpPr/>
            <p:nvPr/>
          </p:nvSpPr>
          <p:spPr>
            <a:xfrm>
              <a:off x="6599799" y="3206198"/>
              <a:ext cx="11551" cy="529926"/>
            </a:xfrm>
            <a:custGeom>
              <a:avLst/>
              <a:gdLst/>
              <a:ahLst/>
              <a:cxnLst/>
              <a:rect l="l" t="t" r="r" b="b"/>
              <a:pathLst>
                <a:path w="238" h="10919" extrusionOk="0">
                  <a:moveTo>
                    <a:pt x="119" y="0"/>
                  </a:moveTo>
                  <a:cubicBezTo>
                    <a:pt x="53" y="0"/>
                    <a:pt x="0" y="2445"/>
                    <a:pt x="0" y="5459"/>
                  </a:cubicBezTo>
                  <a:cubicBezTo>
                    <a:pt x="0" y="8474"/>
                    <a:pt x="53" y="10918"/>
                    <a:pt x="119" y="10918"/>
                  </a:cubicBezTo>
                  <a:cubicBezTo>
                    <a:pt x="185" y="10918"/>
                    <a:pt x="237" y="8474"/>
                    <a:pt x="237" y="5459"/>
                  </a:cubicBezTo>
                  <a:cubicBezTo>
                    <a:pt x="237" y="2445"/>
                    <a:pt x="185" y="0"/>
                    <a:pt x="119"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65" name="Google Shape;2065;p44"/>
            <p:cNvSpPr/>
            <p:nvPr/>
          </p:nvSpPr>
          <p:spPr>
            <a:xfrm>
              <a:off x="6496322" y="3062250"/>
              <a:ext cx="246121" cy="105364"/>
            </a:xfrm>
            <a:custGeom>
              <a:avLst/>
              <a:gdLst/>
              <a:ahLst/>
              <a:cxnLst/>
              <a:rect l="l" t="t" r="r" b="b"/>
              <a:pathLst>
                <a:path w="5071" h="2171" extrusionOk="0">
                  <a:moveTo>
                    <a:pt x="2265" y="1"/>
                  </a:moveTo>
                  <a:cubicBezTo>
                    <a:pt x="1511" y="1"/>
                    <a:pt x="716" y="135"/>
                    <a:pt x="1" y="526"/>
                  </a:cubicBezTo>
                  <a:cubicBezTo>
                    <a:pt x="87" y="631"/>
                    <a:pt x="207" y="664"/>
                    <a:pt x="323" y="664"/>
                  </a:cubicBezTo>
                  <a:cubicBezTo>
                    <a:pt x="512" y="664"/>
                    <a:pt x="690" y="577"/>
                    <a:pt x="690" y="577"/>
                  </a:cubicBezTo>
                  <a:lnTo>
                    <a:pt x="690" y="2171"/>
                  </a:lnTo>
                  <a:cubicBezTo>
                    <a:pt x="1223" y="1345"/>
                    <a:pt x="1913" y="618"/>
                    <a:pt x="2899" y="618"/>
                  </a:cubicBezTo>
                  <a:cubicBezTo>
                    <a:pt x="3378" y="618"/>
                    <a:pt x="3926" y="790"/>
                    <a:pt x="4561" y="1204"/>
                  </a:cubicBezTo>
                  <a:lnTo>
                    <a:pt x="4561" y="729"/>
                  </a:lnTo>
                  <a:cubicBezTo>
                    <a:pt x="4561" y="729"/>
                    <a:pt x="4649" y="777"/>
                    <a:pt x="4757" y="777"/>
                  </a:cubicBezTo>
                  <a:cubicBezTo>
                    <a:pt x="4866" y="777"/>
                    <a:pt x="4995" y="728"/>
                    <a:pt x="5071" y="527"/>
                  </a:cubicBezTo>
                  <a:cubicBezTo>
                    <a:pt x="4557" y="340"/>
                    <a:pt x="3462" y="1"/>
                    <a:pt x="2265"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066" name="Google Shape;2066;p44"/>
          <p:cNvSpPr/>
          <p:nvPr/>
        </p:nvSpPr>
        <p:spPr>
          <a:xfrm>
            <a:off x="142875" y="4517700"/>
            <a:ext cx="4810200" cy="225600"/>
          </a:xfrm>
          <a:prstGeom prst="ellipse">
            <a:avLst/>
          </a:prstGeom>
          <a:solidFill>
            <a:srgbClr val="000000">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67" name="Google Shape;2067;p44"/>
          <p:cNvSpPr txBox="1">
            <a:spLocks noGrp="1"/>
          </p:cNvSpPr>
          <p:nvPr>
            <p:ph type="title"/>
          </p:nvPr>
        </p:nvSpPr>
        <p:spPr>
          <a:xfrm>
            <a:off x="3647670" y="2177720"/>
            <a:ext cx="5024315" cy="841800"/>
          </a:xfrm>
          <a:prstGeom prst="rect">
            <a:avLst/>
          </a:prstGeom>
        </p:spPr>
        <p:txBody>
          <a:bodyPr spcFirstLastPara="1" wrap="square" lIns="91425" tIns="91425" rIns="91425" bIns="91425" anchor="ctr" anchorCtr="0">
            <a:noAutofit/>
          </a:bodyPr>
          <a:lstStyle/>
          <a:p>
            <a:pPr marL="0" lvl="0" indent="0" algn="r" rtl="0">
              <a:lnSpc>
                <a:spcPct val="150000"/>
              </a:lnSpc>
              <a:spcBef>
                <a:spcPts val="0"/>
              </a:spcBef>
              <a:spcAft>
                <a:spcPts val="0"/>
              </a:spcAft>
              <a:buNone/>
            </a:pPr>
            <a:r>
              <a:rPr lang="en-US" sz="4400" dirty="0">
                <a:solidFill>
                  <a:srgbClr val="C00000"/>
                </a:solidFill>
                <a:latin typeface="#9Slide03 SFU Futura_05" panose="00000800000000000000" pitchFamily="2" charset="0"/>
              </a:rPr>
              <a:t>HI LẠP  </a:t>
            </a:r>
            <a:br>
              <a:rPr lang="en-US" sz="4400" dirty="0">
                <a:solidFill>
                  <a:srgbClr val="C00000"/>
                </a:solidFill>
                <a:latin typeface="#9Slide03 SFU Futura_05" panose="00000800000000000000" pitchFamily="2" charset="0"/>
              </a:rPr>
            </a:br>
            <a:r>
              <a:rPr lang="en-US" sz="4400" dirty="0">
                <a:solidFill>
                  <a:srgbClr val="C00000"/>
                </a:solidFill>
                <a:latin typeface="#9Slide03 SFU Futura_05" panose="00000800000000000000" pitchFamily="2" charset="0"/>
              </a:rPr>
              <a:t>SỬ THI HI LẠP</a:t>
            </a:r>
            <a:endParaRPr sz="4400" dirty="0">
              <a:solidFill>
                <a:srgbClr val="C00000"/>
              </a:solidFill>
              <a:latin typeface="#9Slide03 SFU Futura_05" panose="00000800000000000000" pitchFamily="2" charset="0"/>
            </a:endParaRPr>
          </a:p>
        </p:txBody>
      </p:sp>
      <p:sp>
        <p:nvSpPr>
          <p:cNvPr id="2068" name="Google Shape;2068;p44"/>
          <p:cNvSpPr txBox="1">
            <a:spLocks noGrp="1"/>
          </p:cNvSpPr>
          <p:nvPr>
            <p:ph type="title" idx="2"/>
          </p:nvPr>
        </p:nvSpPr>
        <p:spPr>
          <a:xfrm>
            <a:off x="7330253" y="664597"/>
            <a:ext cx="1308900" cy="1096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US" sz="16600" dirty="0"/>
              <a:t>I</a:t>
            </a:r>
            <a:endParaRPr sz="16600" dirty="0"/>
          </a:p>
        </p:txBody>
      </p:sp>
      <p:cxnSp>
        <p:nvCxnSpPr>
          <p:cNvPr id="2070" name="Google Shape;2070;p44"/>
          <p:cNvCxnSpPr/>
          <p:nvPr/>
        </p:nvCxnSpPr>
        <p:spPr>
          <a:xfrm>
            <a:off x="8639153" y="848222"/>
            <a:ext cx="0" cy="2565900"/>
          </a:xfrm>
          <a:prstGeom prst="straightConnector1">
            <a:avLst/>
          </a:prstGeom>
          <a:noFill/>
          <a:ln w="19050" cap="flat" cmpd="sng">
            <a:solidFill>
              <a:schemeClr val="accent5"/>
            </a:solidFill>
            <a:prstDash val="solid"/>
            <a:round/>
            <a:headEnd type="none" w="med" len="med"/>
            <a:tailEnd type="none" w="med" len="med"/>
          </a:ln>
        </p:spPr>
      </p:cxnSp>
      <p:grpSp>
        <p:nvGrpSpPr>
          <p:cNvPr id="2230" name="Google Shape;2230;p44"/>
          <p:cNvGrpSpPr/>
          <p:nvPr/>
        </p:nvGrpSpPr>
        <p:grpSpPr>
          <a:xfrm>
            <a:off x="3768887" y="1087701"/>
            <a:ext cx="1372848" cy="454801"/>
            <a:chOff x="1969075" y="3731050"/>
            <a:chExt cx="76600" cy="25375"/>
          </a:xfrm>
        </p:grpSpPr>
        <p:sp>
          <p:nvSpPr>
            <p:cNvPr id="2231" name="Google Shape;2231;p44"/>
            <p:cNvSpPr/>
            <p:nvPr/>
          </p:nvSpPr>
          <p:spPr>
            <a:xfrm>
              <a:off x="1969075" y="3731050"/>
              <a:ext cx="76600" cy="25375"/>
            </a:xfrm>
            <a:custGeom>
              <a:avLst/>
              <a:gdLst/>
              <a:ahLst/>
              <a:cxnLst/>
              <a:rect l="l" t="t" r="r" b="b"/>
              <a:pathLst>
                <a:path w="3064" h="1015" extrusionOk="0">
                  <a:moveTo>
                    <a:pt x="1630" y="1"/>
                  </a:moveTo>
                  <a:cubicBezTo>
                    <a:pt x="1594" y="1"/>
                    <a:pt x="1557" y="6"/>
                    <a:pt x="1523" y="18"/>
                  </a:cubicBezTo>
                  <a:cubicBezTo>
                    <a:pt x="1395" y="59"/>
                    <a:pt x="1300" y="180"/>
                    <a:pt x="1288" y="314"/>
                  </a:cubicBezTo>
                  <a:cubicBezTo>
                    <a:pt x="1238" y="279"/>
                    <a:pt x="1177" y="261"/>
                    <a:pt x="1117" y="261"/>
                  </a:cubicBezTo>
                  <a:cubicBezTo>
                    <a:pt x="1066" y="261"/>
                    <a:pt x="1015" y="274"/>
                    <a:pt x="972" y="300"/>
                  </a:cubicBezTo>
                  <a:cubicBezTo>
                    <a:pt x="880" y="359"/>
                    <a:pt x="828" y="477"/>
                    <a:pt x="848" y="587"/>
                  </a:cubicBezTo>
                  <a:cubicBezTo>
                    <a:pt x="785" y="544"/>
                    <a:pt x="718" y="526"/>
                    <a:pt x="651" y="526"/>
                  </a:cubicBezTo>
                  <a:cubicBezTo>
                    <a:pt x="596" y="526"/>
                    <a:pt x="541" y="538"/>
                    <a:pt x="488" y="559"/>
                  </a:cubicBezTo>
                  <a:cubicBezTo>
                    <a:pt x="394" y="597"/>
                    <a:pt x="294" y="688"/>
                    <a:pt x="301" y="799"/>
                  </a:cubicBezTo>
                  <a:cubicBezTo>
                    <a:pt x="301" y="801"/>
                    <a:pt x="301" y="802"/>
                    <a:pt x="302" y="803"/>
                  </a:cubicBezTo>
                  <a:cubicBezTo>
                    <a:pt x="273" y="790"/>
                    <a:pt x="241" y="783"/>
                    <a:pt x="209" y="783"/>
                  </a:cubicBezTo>
                  <a:cubicBezTo>
                    <a:pt x="179" y="783"/>
                    <a:pt x="149" y="789"/>
                    <a:pt x="122" y="801"/>
                  </a:cubicBezTo>
                  <a:cubicBezTo>
                    <a:pt x="79" y="820"/>
                    <a:pt x="0" y="878"/>
                    <a:pt x="18" y="935"/>
                  </a:cubicBezTo>
                  <a:cubicBezTo>
                    <a:pt x="29" y="968"/>
                    <a:pt x="63" y="989"/>
                    <a:pt x="97" y="994"/>
                  </a:cubicBezTo>
                  <a:cubicBezTo>
                    <a:pt x="137" y="1001"/>
                    <a:pt x="180" y="1003"/>
                    <a:pt x="223" y="1003"/>
                  </a:cubicBezTo>
                  <a:cubicBezTo>
                    <a:pt x="278" y="1003"/>
                    <a:pt x="333" y="1000"/>
                    <a:pt x="384" y="1000"/>
                  </a:cubicBezTo>
                  <a:cubicBezTo>
                    <a:pt x="524" y="997"/>
                    <a:pt x="662" y="995"/>
                    <a:pt x="800" y="994"/>
                  </a:cubicBezTo>
                  <a:cubicBezTo>
                    <a:pt x="1076" y="992"/>
                    <a:pt x="1353" y="990"/>
                    <a:pt x="1629" y="990"/>
                  </a:cubicBezTo>
                  <a:cubicBezTo>
                    <a:pt x="1853" y="990"/>
                    <a:pt x="2079" y="992"/>
                    <a:pt x="2303" y="993"/>
                  </a:cubicBezTo>
                  <a:cubicBezTo>
                    <a:pt x="2422" y="994"/>
                    <a:pt x="2543" y="994"/>
                    <a:pt x="2662" y="997"/>
                  </a:cubicBezTo>
                  <a:cubicBezTo>
                    <a:pt x="2716" y="999"/>
                    <a:pt x="2776" y="1015"/>
                    <a:pt x="2833" y="1015"/>
                  </a:cubicBezTo>
                  <a:cubicBezTo>
                    <a:pt x="2868" y="1015"/>
                    <a:pt x="2903" y="1008"/>
                    <a:pt x="2933" y="988"/>
                  </a:cubicBezTo>
                  <a:cubicBezTo>
                    <a:pt x="3064" y="899"/>
                    <a:pt x="2968" y="766"/>
                    <a:pt x="2881" y="685"/>
                  </a:cubicBezTo>
                  <a:cubicBezTo>
                    <a:pt x="2798" y="607"/>
                    <a:pt x="2682" y="575"/>
                    <a:pt x="2571" y="575"/>
                  </a:cubicBezTo>
                  <a:cubicBezTo>
                    <a:pt x="2558" y="575"/>
                    <a:pt x="2544" y="575"/>
                    <a:pt x="2531" y="576"/>
                  </a:cubicBezTo>
                  <a:cubicBezTo>
                    <a:pt x="2479" y="580"/>
                    <a:pt x="2420" y="600"/>
                    <a:pt x="2402" y="647"/>
                  </a:cubicBezTo>
                  <a:cubicBezTo>
                    <a:pt x="2405" y="560"/>
                    <a:pt x="2342" y="480"/>
                    <a:pt x="2261" y="452"/>
                  </a:cubicBezTo>
                  <a:cubicBezTo>
                    <a:pt x="2233" y="442"/>
                    <a:pt x="2202" y="437"/>
                    <a:pt x="2171" y="437"/>
                  </a:cubicBezTo>
                  <a:cubicBezTo>
                    <a:pt x="2154" y="437"/>
                    <a:pt x="2138" y="438"/>
                    <a:pt x="2121" y="441"/>
                  </a:cubicBezTo>
                  <a:cubicBezTo>
                    <a:pt x="2097" y="446"/>
                    <a:pt x="1996" y="464"/>
                    <a:pt x="1986" y="489"/>
                  </a:cubicBezTo>
                  <a:cubicBezTo>
                    <a:pt x="2031" y="363"/>
                    <a:pt x="1995" y="210"/>
                    <a:pt x="1898" y="112"/>
                  </a:cubicBezTo>
                  <a:cubicBezTo>
                    <a:pt x="1827" y="41"/>
                    <a:pt x="1728" y="1"/>
                    <a:pt x="163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32" name="Google Shape;2232;p44"/>
            <p:cNvSpPr/>
            <p:nvPr/>
          </p:nvSpPr>
          <p:spPr>
            <a:xfrm>
              <a:off x="1993600" y="3741275"/>
              <a:ext cx="5100" cy="4675"/>
            </a:xfrm>
            <a:custGeom>
              <a:avLst/>
              <a:gdLst/>
              <a:ahLst/>
              <a:cxnLst/>
              <a:rect l="l" t="t" r="r" b="b"/>
              <a:pathLst>
                <a:path w="204" h="187" extrusionOk="0">
                  <a:moveTo>
                    <a:pt x="156" y="0"/>
                  </a:moveTo>
                  <a:cubicBezTo>
                    <a:pt x="146" y="0"/>
                    <a:pt x="136" y="1"/>
                    <a:pt x="127" y="4"/>
                  </a:cubicBezTo>
                  <a:cubicBezTo>
                    <a:pt x="100" y="12"/>
                    <a:pt x="76" y="26"/>
                    <a:pt x="56" y="44"/>
                  </a:cubicBezTo>
                  <a:cubicBezTo>
                    <a:pt x="38" y="62"/>
                    <a:pt x="23" y="85"/>
                    <a:pt x="14" y="110"/>
                  </a:cubicBezTo>
                  <a:cubicBezTo>
                    <a:pt x="9" y="123"/>
                    <a:pt x="7" y="134"/>
                    <a:pt x="5" y="147"/>
                  </a:cubicBezTo>
                  <a:cubicBezTo>
                    <a:pt x="4" y="160"/>
                    <a:pt x="1" y="172"/>
                    <a:pt x="7" y="184"/>
                  </a:cubicBezTo>
                  <a:cubicBezTo>
                    <a:pt x="8" y="186"/>
                    <a:pt x="9" y="187"/>
                    <a:pt x="11" y="187"/>
                  </a:cubicBezTo>
                  <a:cubicBezTo>
                    <a:pt x="12" y="187"/>
                    <a:pt x="14" y="186"/>
                    <a:pt x="15" y="184"/>
                  </a:cubicBezTo>
                  <a:cubicBezTo>
                    <a:pt x="21" y="176"/>
                    <a:pt x="21" y="163"/>
                    <a:pt x="23" y="152"/>
                  </a:cubicBezTo>
                  <a:cubicBezTo>
                    <a:pt x="26" y="141"/>
                    <a:pt x="29" y="130"/>
                    <a:pt x="36" y="119"/>
                  </a:cubicBezTo>
                  <a:cubicBezTo>
                    <a:pt x="46" y="98"/>
                    <a:pt x="59" y="81"/>
                    <a:pt x="79" y="66"/>
                  </a:cubicBezTo>
                  <a:cubicBezTo>
                    <a:pt x="97" y="54"/>
                    <a:pt x="118" y="44"/>
                    <a:pt x="142" y="40"/>
                  </a:cubicBezTo>
                  <a:cubicBezTo>
                    <a:pt x="152" y="38"/>
                    <a:pt x="164" y="36"/>
                    <a:pt x="175" y="35"/>
                  </a:cubicBezTo>
                  <a:cubicBezTo>
                    <a:pt x="183" y="33"/>
                    <a:pt x="198" y="32"/>
                    <a:pt x="203" y="24"/>
                  </a:cubicBezTo>
                  <a:cubicBezTo>
                    <a:pt x="202" y="21"/>
                    <a:pt x="201" y="18"/>
                    <a:pt x="201" y="16"/>
                  </a:cubicBezTo>
                  <a:cubicBezTo>
                    <a:pt x="196" y="6"/>
                    <a:pt x="176" y="2"/>
                    <a:pt x="166" y="1"/>
                  </a:cubicBezTo>
                  <a:cubicBezTo>
                    <a:pt x="163" y="0"/>
                    <a:pt x="160" y="0"/>
                    <a:pt x="1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33" name="Google Shape;2233;p44"/>
            <p:cNvSpPr/>
            <p:nvPr/>
          </p:nvSpPr>
          <p:spPr>
            <a:xfrm>
              <a:off x="1998100" y="3743475"/>
              <a:ext cx="3125" cy="1575"/>
            </a:xfrm>
            <a:custGeom>
              <a:avLst/>
              <a:gdLst/>
              <a:ahLst/>
              <a:cxnLst/>
              <a:rect l="l" t="t" r="r" b="b"/>
              <a:pathLst>
                <a:path w="125" h="63" extrusionOk="0">
                  <a:moveTo>
                    <a:pt x="107" y="1"/>
                  </a:moveTo>
                  <a:cubicBezTo>
                    <a:pt x="105" y="1"/>
                    <a:pt x="103" y="1"/>
                    <a:pt x="102" y="2"/>
                  </a:cubicBezTo>
                  <a:cubicBezTo>
                    <a:pt x="96" y="2"/>
                    <a:pt x="90" y="3"/>
                    <a:pt x="85" y="4"/>
                  </a:cubicBezTo>
                  <a:cubicBezTo>
                    <a:pt x="72" y="7"/>
                    <a:pt x="61" y="10"/>
                    <a:pt x="51" y="16"/>
                  </a:cubicBezTo>
                  <a:cubicBezTo>
                    <a:pt x="40" y="21"/>
                    <a:pt x="32" y="26"/>
                    <a:pt x="22" y="35"/>
                  </a:cubicBezTo>
                  <a:cubicBezTo>
                    <a:pt x="18" y="39"/>
                    <a:pt x="13" y="41"/>
                    <a:pt x="8" y="45"/>
                  </a:cubicBezTo>
                  <a:cubicBezTo>
                    <a:pt x="5" y="48"/>
                    <a:pt x="1" y="52"/>
                    <a:pt x="1" y="58"/>
                  </a:cubicBezTo>
                  <a:cubicBezTo>
                    <a:pt x="1" y="61"/>
                    <a:pt x="3" y="62"/>
                    <a:pt x="5" y="62"/>
                  </a:cubicBezTo>
                  <a:cubicBezTo>
                    <a:pt x="11" y="62"/>
                    <a:pt x="13" y="58"/>
                    <a:pt x="17" y="56"/>
                  </a:cubicBezTo>
                  <a:cubicBezTo>
                    <a:pt x="21" y="52"/>
                    <a:pt x="26" y="48"/>
                    <a:pt x="31" y="46"/>
                  </a:cubicBezTo>
                  <a:cubicBezTo>
                    <a:pt x="39" y="41"/>
                    <a:pt x="49" y="36"/>
                    <a:pt x="59" y="31"/>
                  </a:cubicBezTo>
                  <a:cubicBezTo>
                    <a:pt x="69" y="27"/>
                    <a:pt x="80" y="24"/>
                    <a:pt x="88" y="22"/>
                  </a:cubicBezTo>
                  <a:lnTo>
                    <a:pt x="104" y="19"/>
                  </a:lnTo>
                  <a:cubicBezTo>
                    <a:pt x="109" y="17"/>
                    <a:pt x="115" y="14"/>
                    <a:pt x="120" y="13"/>
                  </a:cubicBezTo>
                  <a:cubicBezTo>
                    <a:pt x="124" y="9"/>
                    <a:pt x="123" y="3"/>
                    <a:pt x="119" y="3"/>
                  </a:cubicBezTo>
                  <a:cubicBezTo>
                    <a:pt x="115" y="2"/>
                    <a:pt x="111" y="1"/>
                    <a:pt x="1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34" name="Google Shape;2234;p44"/>
            <p:cNvSpPr/>
            <p:nvPr/>
          </p:nvSpPr>
          <p:spPr>
            <a:xfrm>
              <a:off x="2005850" y="3738425"/>
              <a:ext cx="7700" cy="2200"/>
            </a:xfrm>
            <a:custGeom>
              <a:avLst/>
              <a:gdLst/>
              <a:ahLst/>
              <a:cxnLst/>
              <a:rect l="l" t="t" r="r" b="b"/>
              <a:pathLst>
                <a:path w="308" h="88" extrusionOk="0">
                  <a:moveTo>
                    <a:pt x="176" y="1"/>
                  </a:moveTo>
                  <a:cubicBezTo>
                    <a:pt x="168" y="1"/>
                    <a:pt x="160" y="1"/>
                    <a:pt x="153" y="2"/>
                  </a:cubicBezTo>
                  <a:cubicBezTo>
                    <a:pt x="95" y="7"/>
                    <a:pt x="40" y="34"/>
                    <a:pt x="4" y="79"/>
                  </a:cubicBezTo>
                  <a:cubicBezTo>
                    <a:pt x="1" y="83"/>
                    <a:pt x="6" y="88"/>
                    <a:pt x="11" y="88"/>
                  </a:cubicBezTo>
                  <a:cubicBezTo>
                    <a:pt x="13" y="88"/>
                    <a:pt x="14" y="88"/>
                    <a:pt x="15" y="87"/>
                  </a:cubicBezTo>
                  <a:cubicBezTo>
                    <a:pt x="54" y="53"/>
                    <a:pt x="101" y="35"/>
                    <a:pt x="153" y="35"/>
                  </a:cubicBezTo>
                  <a:cubicBezTo>
                    <a:pt x="155" y="35"/>
                    <a:pt x="156" y="35"/>
                    <a:pt x="158" y="35"/>
                  </a:cubicBezTo>
                  <a:cubicBezTo>
                    <a:pt x="183" y="35"/>
                    <a:pt x="207" y="38"/>
                    <a:pt x="231" y="47"/>
                  </a:cubicBezTo>
                  <a:cubicBezTo>
                    <a:pt x="243" y="51"/>
                    <a:pt x="257" y="55"/>
                    <a:pt x="268" y="60"/>
                  </a:cubicBezTo>
                  <a:cubicBezTo>
                    <a:pt x="277" y="64"/>
                    <a:pt x="287" y="68"/>
                    <a:pt x="297" y="68"/>
                  </a:cubicBezTo>
                  <a:cubicBezTo>
                    <a:pt x="299" y="68"/>
                    <a:pt x="300" y="68"/>
                    <a:pt x="302" y="68"/>
                  </a:cubicBezTo>
                  <a:cubicBezTo>
                    <a:pt x="305" y="68"/>
                    <a:pt x="307" y="64"/>
                    <a:pt x="307" y="62"/>
                  </a:cubicBezTo>
                  <a:cubicBezTo>
                    <a:pt x="304" y="34"/>
                    <a:pt x="265" y="18"/>
                    <a:pt x="243" y="11"/>
                  </a:cubicBezTo>
                  <a:cubicBezTo>
                    <a:pt x="221" y="4"/>
                    <a:pt x="199" y="1"/>
                    <a:pt x="17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35" name="Google Shape;2235;p44"/>
            <p:cNvSpPr/>
            <p:nvPr/>
          </p:nvSpPr>
          <p:spPr>
            <a:xfrm>
              <a:off x="2018225" y="3747075"/>
              <a:ext cx="7075" cy="2075"/>
            </a:xfrm>
            <a:custGeom>
              <a:avLst/>
              <a:gdLst/>
              <a:ahLst/>
              <a:cxnLst/>
              <a:rect l="l" t="t" r="r" b="b"/>
              <a:pathLst>
                <a:path w="283" h="83" extrusionOk="0">
                  <a:moveTo>
                    <a:pt x="123" y="0"/>
                  </a:moveTo>
                  <a:cubicBezTo>
                    <a:pt x="103" y="0"/>
                    <a:pt x="83" y="4"/>
                    <a:pt x="65" y="9"/>
                  </a:cubicBezTo>
                  <a:cubicBezTo>
                    <a:pt x="44" y="17"/>
                    <a:pt x="16" y="24"/>
                    <a:pt x="2" y="43"/>
                  </a:cubicBezTo>
                  <a:cubicBezTo>
                    <a:pt x="1" y="46"/>
                    <a:pt x="3" y="51"/>
                    <a:pt x="7" y="51"/>
                  </a:cubicBezTo>
                  <a:cubicBezTo>
                    <a:pt x="8" y="51"/>
                    <a:pt x="8" y="51"/>
                    <a:pt x="9" y="51"/>
                  </a:cubicBezTo>
                  <a:cubicBezTo>
                    <a:pt x="18" y="49"/>
                    <a:pt x="28" y="43"/>
                    <a:pt x="39" y="39"/>
                  </a:cubicBezTo>
                  <a:cubicBezTo>
                    <a:pt x="49" y="35"/>
                    <a:pt x="61" y="31"/>
                    <a:pt x="71" y="30"/>
                  </a:cubicBezTo>
                  <a:cubicBezTo>
                    <a:pt x="83" y="27"/>
                    <a:pt x="96" y="26"/>
                    <a:pt x="108" y="26"/>
                  </a:cubicBezTo>
                  <a:cubicBezTo>
                    <a:pt x="118" y="26"/>
                    <a:pt x="129" y="27"/>
                    <a:pt x="139" y="29"/>
                  </a:cubicBezTo>
                  <a:cubicBezTo>
                    <a:pt x="161" y="31"/>
                    <a:pt x="183" y="36"/>
                    <a:pt x="203" y="46"/>
                  </a:cubicBezTo>
                  <a:cubicBezTo>
                    <a:pt x="214" y="51"/>
                    <a:pt x="223" y="56"/>
                    <a:pt x="232" y="61"/>
                  </a:cubicBezTo>
                  <a:cubicBezTo>
                    <a:pt x="242" y="68"/>
                    <a:pt x="253" y="73"/>
                    <a:pt x="262" y="81"/>
                  </a:cubicBezTo>
                  <a:cubicBezTo>
                    <a:pt x="264" y="82"/>
                    <a:pt x="266" y="82"/>
                    <a:pt x="268" y="82"/>
                  </a:cubicBezTo>
                  <a:cubicBezTo>
                    <a:pt x="277" y="82"/>
                    <a:pt x="282" y="70"/>
                    <a:pt x="276" y="63"/>
                  </a:cubicBezTo>
                  <a:cubicBezTo>
                    <a:pt x="268" y="52"/>
                    <a:pt x="260" y="44"/>
                    <a:pt x="250" y="36"/>
                  </a:cubicBezTo>
                  <a:cubicBezTo>
                    <a:pt x="238" y="29"/>
                    <a:pt x="226" y="23"/>
                    <a:pt x="214" y="18"/>
                  </a:cubicBezTo>
                  <a:cubicBezTo>
                    <a:pt x="189" y="8"/>
                    <a:pt x="165" y="3"/>
                    <a:pt x="138" y="1"/>
                  </a:cubicBezTo>
                  <a:cubicBezTo>
                    <a:pt x="133" y="1"/>
                    <a:pt x="128" y="0"/>
                    <a:pt x="12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36" name="Google Shape;2236;p44"/>
            <p:cNvSpPr/>
            <p:nvPr/>
          </p:nvSpPr>
          <p:spPr>
            <a:xfrm>
              <a:off x="1983050" y="3748100"/>
              <a:ext cx="5525" cy="2775"/>
            </a:xfrm>
            <a:custGeom>
              <a:avLst/>
              <a:gdLst/>
              <a:ahLst/>
              <a:cxnLst/>
              <a:rect l="l" t="t" r="r" b="b"/>
              <a:pathLst>
                <a:path w="221" h="111" extrusionOk="0">
                  <a:moveTo>
                    <a:pt x="154" y="0"/>
                  </a:moveTo>
                  <a:cubicBezTo>
                    <a:pt x="132" y="2"/>
                    <a:pt x="110" y="6"/>
                    <a:pt x="89" y="15"/>
                  </a:cubicBezTo>
                  <a:cubicBezTo>
                    <a:pt x="52" y="34"/>
                    <a:pt x="15" y="62"/>
                    <a:pt x="2" y="103"/>
                  </a:cubicBezTo>
                  <a:cubicBezTo>
                    <a:pt x="1" y="107"/>
                    <a:pt x="4" y="111"/>
                    <a:pt x="7" y="111"/>
                  </a:cubicBezTo>
                  <a:cubicBezTo>
                    <a:pt x="9" y="111"/>
                    <a:pt x="10" y="110"/>
                    <a:pt x="11" y="109"/>
                  </a:cubicBezTo>
                  <a:cubicBezTo>
                    <a:pt x="24" y="94"/>
                    <a:pt x="35" y="79"/>
                    <a:pt x="51" y="67"/>
                  </a:cubicBezTo>
                  <a:cubicBezTo>
                    <a:pt x="66" y="55"/>
                    <a:pt x="83" y="46"/>
                    <a:pt x="100" y="41"/>
                  </a:cubicBezTo>
                  <a:cubicBezTo>
                    <a:pt x="119" y="35"/>
                    <a:pt x="136" y="31"/>
                    <a:pt x="154" y="30"/>
                  </a:cubicBezTo>
                  <a:cubicBezTo>
                    <a:pt x="164" y="30"/>
                    <a:pt x="173" y="30"/>
                    <a:pt x="183" y="31"/>
                  </a:cubicBezTo>
                  <a:cubicBezTo>
                    <a:pt x="188" y="32"/>
                    <a:pt x="193" y="34"/>
                    <a:pt x="199" y="34"/>
                  </a:cubicBezTo>
                  <a:cubicBezTo>
                    <a:pt x="204" y="34"/>
                    <a:pt x="207" y="32"/>
                    <a:pt x="212" y="30"/>
                  </a:cubicBezTo>
                  <a:cubicBezTo>
                    <a:pt x="220" y="30"/>
                    <a:pt x="221" y="22"/>
                    <a:pt x="217" y="16"/>
                  </a:cubicBezTo>
                  <a:cubicBezTo>
                    <a:pt x="212" y="11"/>
                    <a:pt x="209" y="8"/>
                    <a:pt x="204" y="5"/>
                  </a:cubicBezTo>
                  <a:cubicBezTo>
                    <a:pt x="199" y="2"/>
                    <a:pt x="192" y="2"/>
                    <a:pt x="185" y="2"/>
                  </a:cubicBezTo>
                  <a:cubicBezTo>
                    <a:pt x="174" y="0"/>
                    <a:pt x="164" y="0"/>
                    <a:pt x="1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pic>
        <p:nvPicPr>
          <p:cNvPr id="5122" name="Picture 2" descr="Tìm hiểu về sử thi Illiad và Odyssey - 2 bộ sử thi nổi tiếng của Hy Lạp"/>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4816" y="-35459"/>
            <a:ext cx="5715000" cy="2857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699"/>
        <p:cNvGrpSpPr/>
        <p:nvPr/>
      </p:nvGrpSpPr>
      <p:grpSpPr>
        <a:xfrm>
          <a:off x="0" y="0"/>
          <a:ext cx="0" cy="0"/>
          <a:chOff x="0" y="0"/>
          <a:chExt cx="0" cy="0"/>
        </a:xfrm>
      </p:grpSpPr>
      <p:sp>
        <p:nvSpPr>
          <p:cNvPr id="4700" name="Google Shape;4700;p61"/>
          <p:cNvSpPr/>
          <p:nvPr/>
        </p:nvSpPr>
        <p:spPr>
          <a:xfrm flipH="1">
            <a:off x="3376500" y="4694298"/>
            <a:ext cx="2391000" cy="193500"/>
          </a:xfrm>
          <a:prstGeom prst="ellipse">
            <a:avLst/>
          </a:prstGeom>
          <a:solidFill>
            <a:srgbClr val="000000">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701" name="Google Shape;4701;p61"/>
          <p:cNvSpPr txBox="1">
            <a:spLocks noGrp="1"/>
          </p:cNvSpPr>
          <p:nvPr>
            <p:ph type="title"/>
          </p:nvPr>
        </p:nvSpPr>
        <p:spPr>
          <a:xfrm>
            <a:off x="140282" y="204894"/>
            <a:ext cx="7704000" cy="564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solidFill>
                  <a:schemeClr val="tx2"/>
                </a:solidFill>
                <a:latin typeface="Calibri" panose="020F0502020204030204" pitchFamily="34" charset="0"/>
                <a:ea typeface="Cambria" panose="02040503050406030204" pitchFamily="18" charset="0"/>
                <a:cs typeface="Calibri" panose="020F0502020204030204" pitchFamily="34" charset="0"/>
              </a:rPr>
              <a:t>1. Lịch sử hình thành</a:t>
            </a:r>
            <a:endParaRPr dirty="0">
              <a:solidFill>
                <a:schemeClr val="tx2"/>
              </a:solidFill>
              <a:latin typeface="Calibri" panose="020F0502020204030204" pitchFamily="34" charset="0"/>
              <a:ea typeface="Cambria" panose="02040503050406030204" pitchFamily="18" charset="0"/>
              <a:cs typeface="Calibri" panose="020F0502020204030204" pitchFamily="34" charset="0"/>
            </a:endParaRPr>
          </a:p>
        </p:txBody>
      </p:sp>
      <p:sp>
        <p:nvSpPr>
          <p:cNvPr id="4702" name="Google Shape;4702;p61"/>
          <p:cNvSpPr txBox="1">
            <a:spLocks noGrp="1"/>
          </p:cNvSpPr>
          <p:nvPr>
            <p:ph type="title" idx="2"/>
          </p:nvPr>
        </p:nvSpPr>
        <p:spPr>
          <a:xfrm>
            <a:off x="1083288" y="1319768"/>
            <a:ext cx="21672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Calibri" panose="020F0502020204030204" pitchFamily="34" charset="0"/>
                <a:cs typeface="Calibri" panose="020F0502020204030204" pitchFamily="34" charset="0"/>
              </a:rPr>
              <a:t>Hi Lạp tiền sử</a:t>
            </a:r>
            <a:endParaRPr dirty="0">
              <a:latin typeface="Calibri" panose="020F0502020204030204" pitchFamily="34" charset="0"/>
              <a:cs typeface="Calibri" panose="020F0502020204030204" pitchFamily="34" charset="0"/>
            </a:endParaRPr>
          </a:p>
        </p:txBody>
      </p:sp>
      <p:sp>
        <p:nvSpPr>
          <p:cNvPr id="4703" name="Google Shape;4703;p61"/>
          <p:cNvSpPr txBox="1">
            <a:spLocks noGrp="1"/>
          </p:cNvSpPr>
          <p:nvPr>
            <p:ph type="subTitle" idx="1"/>
          </p:nvPr>
        </p:nvSpPr>
        <p:spPr>
          <a:xfrm>
            <a:off x="817008" y="1860891"/>
            <a:ext cx="4192653" cy="564300"/>
          </a:xfrm>
          <a:prstGeom prst="rect">
            <a:avLst/>
          </a:prstGeom>
        </p:spPr>
        <p:txBody>
          <a:bodyPr spcFirstLastPara="1" wrap="square" lIns="91425" tIns="91425" rIns="91425" bIns="91425" anchor="ctr" anchorCtr="0">
            <a:noAutofit/>
          </a:bodyPr>
          <a:lstStyle/>
          <a:p>
            <a:pPr marL="285750" lvl="0" indent="-285750" algn="l" rtl="0">
              <a:spcBef>
                <a:spcPts val="0"/>
              </a:spcBef>
              <a:spcAft>
                <a:spcPts val="0"/>
              </a:spcAft>
              <a:buFont typeface="Wingdings" panose="05000000000000000000" pitchFamily="2" charset="2"/>
              <a:buChar char="Ø"/>
            </a:pPr>
            <a:r>
              <a:rPr lang="en-US" dirty="0">
                <a:latin typeface="Calibri" panose="020F0502020204030204" pitchFamily="34" charset="0"/>
                <a:cs typeface="Calibri" panose="020F0502020204030204" pitchFamily="34" charset="0"/>
              </a:rPr>
              <a:t>Minoan </a:t>
            </a:r>
            <a:r>
              <a:rPr lang="en-US" dirty="0" err="1">
                <a:latin typeface="Calibri" panose="020F0502020204030204" pitchFamily="34" charset="0"/>
                <a:cs typeface="Calibri" panose="020F0502020204030204" pitchFamily="34" charset="0"/>
              </a:rPr>
              <a:t>đảo</a:t>
            </a:r>
            <a:r>
              <a:rPr lang="en-US" dirty="0">
                <a:latin typeface="Calibri" panose="020F0502020204030204" pitchFamily="34" charset="0"/>
                <a:cs typeface="Calibri" panose="020F0502020204030204" pitchFamily="34" charset="0"/>
              </a:rPr>
              <a:t> Crete </a:t>
            </a:r>
            <a:endParaRPr lang="en-US" dirty="0">
              <a:latin typeface="Calibri" panose="020F0502020204030204" pitchFamily="34" charset="0"/>
              <a:cs typeface="Calibri" panose="020F0502020204030204" pitchFamily="34" charset="0"/>
            </a:endParaRPr>
          </a:p>
          <a:p>
            <a:pPr marL="285750" lvl="0" indent="-285750" algn="l" rtl="0">
              <a:spcBef>
                <a:spcPts val="0"/>
              </a:spcBef>
              <a:spcAft>
                <a:spcPts val="0"/>
              </a:spcAft>
              <a:buFont typeface="Wingdings" panose="05000000000000000000" pitchFamily="2" charset="2"/>
              <a:buChar char="Ø"/>
            </a:pPr>
            <a:r>
              <a:rPr lang="en-US" dirty="0">
                <a:latin typeface="Calibri" panose="020F0502020204030204" pitchFamily="34" charset="0"/>
                <a:cs typeface="Calibri" panose="020F0502020204030204" pitchFamily="34" charset="0"/>
              </a:rPr>
              <a:t>Mycenae </a:t>
            </a:r>
            <a:r>
              <a:rPr lang="en-US" dirty="0" err="1">
                <a:latin typeface="Calibri" panose="020F0502020204030204" pitchFamily="34" charset="0"/>
                <a:cs typeface="Calibri" panose="020F0502020204030204" pitchFamily="34" charset="0"/>
              </a:rPr>
              <a:t>bán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đảo</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Peloponese</a:t>
            </a:r>
            <a:r>
              <a:rPr lang="en-US" dirty="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a:p>
            <a:pPr marL="285750" lvl="0" indent="-285750" algn="l" rtl="0">
              <a:spcBef>
                <a:spcPts val="0"/>
              </a:spcBef>
              <a:spcAft>
                <a:spcPts val="0"/>
              </a:spcAft>
              <a:buFont typeface="Wingdings" panose="05000000000000000000" pitchFamily="2" charset="2"/>
              <a:buChar char="Ø"/>
            </a:pPr>
            <a:endParaRPr lang="en-US" dirty="0">
              <a:latin typeface="Calibri" panose="020F0502020204030204" pitchFamily="34" charset="0"/>
              <a:cs typeface="Calibri" panose="020F0502020204030204" pitchFamily="34" charset="0"/>
            </a:endParaRPr>
          </a:p>
        </p:txBody>
      </p:sp>
      <p:sp>
        <p:nvSpPr>
          <p:cNvPr id="4704" name="Google Shape;4704;p61"/>
          <p:cNvSpPr txBox="1">
            <a:spLocks noGrp="1"/>
          </p:cNvSpPr>
          <p:nvPr>
            <p:ph type="title" idx="3"/>
          </p:nvPr>
        </p:nvSpPr>
        <p:spPr>
          <a:xfrm>
            <a:off x="6381730" y="1314119"/>
            <a:ext cx="21672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Calibri" panose="020F0502020204030204" pitchFamily="34" charset="0"/>
                <a:cs typeface="Calibri" panose="020F0502020204030204" pitchFamily="34" charset="0"/>
              </a:rPr>
              <a:t>Hi Lạp trung cổ</a:t>
            </a:r>
            <a:endParaRPr dirty="0">
              <a:latin typeface="Calibri" panose="020F0502020204030204" pitchFamily="34" charset="0"/>
              <a:cs typeface="Calibri" panose="020F0502020204030204" pitchFamily="34" charset="0"/>
            </a:endParaRPr>
          </a:p>
        </p:txBody>
      </p:sp>
      <p:sp>
        <p:nvSpPr>
          <p:cNvPr id="4705" name="Google Shape;4705;p61"/>
          <p:cNvSpPr txBox="1">
            <a:spLocks noGrp="1"/>
          </p:cNvSpPr>
          <p:nvPr>
            <p:ph type="subTitle" idx="4"/>
          </p:nvPr>
        </p:nvSpPr>
        <p:spPr>
          <a:xfrm>
            <a:off x="6052482" y="1748779"/>
            <a:ext cx="2867100" cy="564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pPr>
            <a:r>
              <a:rPr lang="en-US" dirty="0" err="1">
                <a:latin typeface="Calibri" panose="020F0502020204030204" pitchFamily="34" charset="0"/>
                <a:cs typeface="Calibri" panose="020F0502020204030204" pitchFamily="34" charset="0"/>
              </a:rPr>
              <a:t>Đế</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chế</a:t>
            </a:r>
            <a:r>
              <a:rPr lang="en-US" dirty="0">
                <a:latin typeface="Calibri" panose="020F0502020204030204" pitchFamily="34" charset="0"/>
                <a:cs typeface="Calibri" panose="020F0502020204030204" pitchFamily="34" charset="0"/>
              </a:rPr>
              <a:t> La </a:t>
            </a:r>
            <a:r>
              <a:rPr lang="en-US" dirty="0" err="1">
                <a:latin typeface="Calibri" panose="020F0502020204030204" pitchFamily="34" charset="0"/>
                <a:cs typeface="Calibri" panose="020F0502020204030204" pitchFamily="34" charset="0"/>
              </a:rPr>
              <a:t>Mã</a:t>
            </a:r>
            <a:endParaRPr lang="en-US" dirty="0">
              <a:latin typeface="Calibri" panose="020F0502020204030204" pitchFamily="34" charset="0"/>
              <a:cs typeface="Calibri" panose="020F0502020204030204" pitchFamily="34" charset="0"/>
            </a:endParaRPr>
          </a:p>
          <a:p>
            <a:pPr marL="285750" lvl="0" indent="-285750" algn="l" rtl="0">
              <a:spcBef>
                <a:spcPts val="0"/>
              </a:spcBef>
              <a:spcAft>
                <a:spcPts val="0"/>
              </a:spcAft>
              <a:buFont typeface="Wingdings" panose="05000000000000000000" pitchFamily="2" charset="2"/>
              <a:buChar char="Ø"/>
            </a:pPr>
            <a:r>
              <a:rPr lang="en-US" dirty="0" err="1">
                <a:latin typeface="Calibri" panose="020F0502020204030204" pitchFamily="34" charset="0"/>
                <a:cs typeface="Calibri" panose="020F0502020204030204" pitchFamily="34" charset="0"/>
              </a:rPr>
              <a:t>Đông</a:t>
            </a:r>
            <a:r>
              <a:rPr lang="en-US" dirty="0">
                <a:latin typeface="Calibri" panose="020F0502020204030204" pitchFamily="34" charset="0"/>
                <a:cs typeface="Calibri" panose="020F0502020204030204" pitchFamily="34" charset="0"/>
              </a:rPr>
              <a:t> La </a:t>
            </a:r>
            <a:r>
              <a:rPr lang="en-US" dirty="0" err="1">
                <a:latin typeface="Calibri" panose="020F0502020204030204" pitchFamily="34" charset="0"/>
                <a:cs typeface="Calibri" panose="020F0502020204030204" pitchFamily="34" charset="0"/>
              </a:rPr>
              <a:t>Mã</a:t>
            </a:r>
            <a:r>
              <a:rPr lang="en-US" dirty="0">
                <a:latin typeface="Calibri" panose="020F0502020204030204" pitchFamily="34" charset="0"/>
                <a:cs typeface="Calibri" panose="020F0502020204030204" pitchFamily="34" charset="0"/>
              </a:rPr>
              <a:t> (Hi </a:t>
            </a:r>
            <a:r>
              <a:rPr lang="en-US" dirty="0" err="1">
                <a:latin typeface="Calibri" panose="020F0502020204030204" pitchFamily="34" charset="0"/>
                <a:cs typeface="Calibri" panose="020F0502020204030204" pitchFamily="34" charset="0"/>
              </a:rPr>
              <a:t>Lạp</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cổ</a:t>
            </a:r>
            <a:r>
              <a:rPr lang="en-US" dirty="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a:p>
            <a:pPr marL="285750" lvl="0" indent="-285750" algn="l" rtl="0">
              <a:spcBef>
                <a:spcPts val="0"/>
              </a:spcBef>
              <a:spcAft>
                <a:spcPts val="0"/>
              </a:spcAft>
              <a:buFont typeface="Wingdings" panose="05000000000000000000" pitchFamily="2" charset="2"/>
              <a:buChar char="Ø"/>
            </a:pPr>
            <a:r>
              <a:rPr lang="en-US" dirty="0" err="1">
                <a:latin typeface="Calibri" panose="020F0502020204030204" pitchFamily="34" charset="0"/>
                <a:cs typeface="Calibri" panose="020F0502020204030204" pitchFamily="34" charset="0"/>
              </a:rPr>
              <a:t>Tây</a:t>
            </a:r>
            <a:r>
              <a:rPr lang="en-US" dirty="0">
                <a:latin typeface="Calibri" panose="020F0502020204030204" pitchFamily="34" charset="0"/>
                <a:cs typeface="Calibri" panose="020F0502020204030204" pitchFamily="34" charset="0"/>
              </a:rPr>
              <a:t> La </a:t>
            </a:r>
            <a:r>
              <a:rPr lang="en-US" dirty="0" err="1">
                <a:latin typeface="Calibri" panose="020F0502020204030204" pitchFamily="34" charset="0"/>
                <a:cs typeface="Calibri" panose="020F0502020204030204" pitchFamily="34" charset="0"/>
              </a:rPr>
              <a:t>Mã</a:t>
            </a:r>
            <a:r>
              <a:rPr lang="en-US" dirty="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p:txBody>
      </p:sp>
      <p:sp>
        <p:nvSpPr>
          <p:cNvPr id="4706" name="Google Shape;4706;p61"/>
          <p:cNvSpPr txBox="1">
            <a:spLocks noGrp="1"/>
          </p:cNvSpPr>
          <p:nvPr>
            <p:ph type="title" idx="5"/>
          </p:nvPr>
        </p:nvSpPr>
        <p:spPr>
          <a:xfrm>
            <a:off x="1083288" y="2915343"/>
            <a:ext cx="21672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Calibri" panose="020F0502020204030204" pitchFamily="34" charset="0"/>
                <a:cs typeface="Calibri" panose="020F0502020204030204" pitchFamily="34" charset="0"/>
              </a:rPr>
              <a:t>Hi Lạp cổ đại</a:t>
            </a:r>
            <a:endParaRPr dirty="0">
              <a:latin typeface="Calibri" panose="020F0502020204030204" pitchFamily="34" charset="0"/>
              <a:cs typeface="Calibri" panose="020F0502020204030204" pitchFamily="34" charset="0"/>
            </a:endParaRPr>
          </a:p>
        </p:txBody>
      </p:sp>
      <p:sp>
        <p:nvSpPr>
          <p:cNvPr id="4707" name="Google Shape;4707;p61"/>
          <p:cNvSpPr txBox="1">
            <a:spLocks noGrp="1"/>
          </p:cNvSpPr>
          <p:nvPr>
            <p:ph type="subTitle" idx="6"/>
          </p:nvPr>
        </p:nvSpPr>
        <p:spPr>
          <a:xfrm>
            <a:off x="709801" y="3684043"/>
            <a:ext cx="2867100" cy="564300"/>
          </a:xfrm>
          <a:prstGeom prst="rect">
            <a:avLst/>
          </a:prstGeom>
        </p:spPr>
        <p:txBody>
          <a:bodyPr spcFirstLastPara="1" wrap="square" lIns="91425" tIns="91425" rIns="91425" bIns="91425" anchor="ctr" anchorCtr="0">
            <a:noAutofit/>
          </a:bodyPr>
          <a:lstStyle/>
          <a:p>
            <a:pPr marL="285750" lvl="0" indent="-285750" algn="l" rtl="0">
              <a:spcBef>
                <a:spcPts val="0"/>
              </a:spcBef>
              <a:spcAft>
                <a:spcPts val="0"/>
              </a:spcAft>
              <a:buFont typeface="Wingdings" panose="05000000000000000000" pitchFamily="2" charset="2"/>
              <a:buChar char="Ø"/>
            </a:pPr>
            <a:r>
              <a:rPr lang="en-US" dirty="0" err="1">
                <a:latin typeface="Calibri" panose="020F0502020204030204" pitchFamily="34" charset="0"/>
                <a:cs typeface="Calibri" panose="020F0502020204030204" pitchFamily="34" charset="0"/>
              </a:rPr>
              <a:t>Thành</a:t>
            </a:r>
            <a:r>
              <a:rPr lang="en-US" dirty="0">
                <a:latin typeface="Calibri" panose="020F0502020204030204" pitchFamily="34" charset="0"/>
                <a:cs typeface="Calibri" panose="020F0502020204030204" pitchFamily="34" charset="0"/>
              </a:rPr>
              <a:t> bang: Athens </a:t>
            </a:r>
            <a:r>
              <a:rPr lang="en-US" dirty="0" err="1">
                <a:latin typeface="Calibri" panose="020F0502020204030204" pitchFamily="34" charset="0"/>
                <a:cs typeface="Calibri" panose="020F0502020204030204" pitchFamily="34" charset="0"/>
              </a:rPr>
              <a:t>và</a:t>
            </a:r>
            <a:r>
              <a:rPr lang="en-US" dirty="0">
                <a:latin typeface="Calibri" panose="020F0502020204030204" pitchFamily="34" charset="0"/>
                <a:cs typeface="Calibri" panose="020F0502020204030204" pitchFamily="34" charset="0"/>
              </a:rPr>
              <a:t> Sparta </a:t>
            </a:r>
            <a:endParaRPr lang="en-US" dirty="0">
              <a:latin typeface="Calibri" panose="020F0502020204030204" pitchFamily="34" charset="0"/>
              <a:cs typeface="Calibri" panose="020F0502020204030204" pitchFamily="34" charset="0"/>
            </a:endParaRPr>
          </a:p>
          <a:p>
            <a:pPr marL="285750" lvl="0" indent="-285750" algn="l" rtl="0">
              <a:spcBef>
                <a:spcPts val="0"/>
              </a:spcBef>
              <a:spcAft>
                <a:spcPts val="0"/>
              </a:spcAft>
              <a:buFont typeface="Wingdings" panose="05000000000000000000" pitchFamily="2" charset="2"/>
              <a:buChar char="Ø"/>
            </a:pPr>
            <a:r>
              <a:rPr lang="en-US" dirty="0">
                <a:latin typeface="Calibri" panose="020F0502020204030204" pitchFamily="34" charset="0"/>
                <a:cs typeface="Calibri" panose="020F0502020204030204" pitchFamily="34" charset="0"/>
              </a:rPr>
              <a:t>Khoa </a:t>
            </a:r>
            <a:r>
              <a:rPr lang="en-US" dirty="0" err="1">
                <a:latin typeface="Calibri" panose="020F0502020204030204" pitchFamily="34" charset="0"/>
                <a:cs typeface="Calibri" panose="020F0502020204030204" pitchFamily="34" charset="0"/>
              </a:rPr>
              <a:t>học</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triết</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học</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kiến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trúc</a:t>
            </a:r>
            <a:r>
              <a:rPr lang="en-US" dirty="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a:p>
            <a:pPr marL="285750" lvl="0" indent="-285750" algn="l" rtl="0">
              <a:spcBef>
                <a:spcPts val="0"/>
              </a:spcBef>
              <a:spcAft>
                <a:spcPts val="0"/>
              </a:spcAft>
              <a:buFont typeface="Wingdings" panose="05000000000000000000" pitchFamily="2" charset="2"/>
              <a:buChar char="Ø"/>
            </a:pPr>
            <a:r>
              <a:rPr lang="en-US" dirty="0" err="1">
                <a:latin typeface="Calibri" panose="020F0502020204030204" pitchFamily="34" charset="0"/>
                <a:cs typeface="Calibri" panose="020F0502020204030204" pitchFamily="34" charset="0"/>
              </a:rPr>
              <a:t>Thế</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vận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hội</a:t>
            </a:r>
            <a:r>
              <a:rPr lang="en-US" dirty="0">
                <a:latin typeface="Calibri" panose="020F0502020204030204" pitchFamily="34" charset="0"/>
                <a:cs typeface="Calibri" panose="020F0502020204030204" pitchFamily="34" charset="0"/>
              </a:rPr>
              <a:t> Olympic </a:t>
            </a:r>
            <a:r>
              <a:rPr lang="en-US" dirty="0" err="1">
                <a:latin typeface="Calibri" panose="020F0502020204030204" pitchFamily="34" charset="0"/>
                <a:cs typeface="Calibri" panose="020F0502020204030204" pitchFamily="34" charset="0"/>
              </a:rPr>
              <a:t>đầu</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tiên</a:t>
            </a:r>
            <a:r>
              <a:rPr lang="en-US" dirty="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a:p>
            <a:pPr marL="285750" lvl="0" indent="-285750" algn="l" rtl="0">
              <a:spcBef>
                <a:spcPts val="0"/>
              </a:spcBef>
              <a:spcAft>
                <a:spcPts val="0"/>
              </a:spcAft>
              <a:buFont typeface="Wingdings" panose="05000000000000000000" pitchFamily="2" charset="2"/>
              <a:buChar char="Ø"/>
            </a:pPr>
            <a:r>
              <a:rPr lang="en-US" dirty="0" err="1">
                <a:latin typeface="Calibri" panose="020F0502020204030204" pitchFamily="34" charset="0"/>
                <a:cs typeface="Calibri" panose="020F0502020204030204" pitchFamily="34" charset="0"/>
              </a:rPr>
              <a:t>Thần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Thoại</a:t>
            </a:r>
            <a:r>
              <a:rPr lang="en-US" dirty="0">
                <a:latin typeface="Calibri" panose="020F0502020204030204" pitchFamily="34" charset="0"/>
                <a:cs typeface="Calibri" panose="020F0502020204030204" pitchFamily="34" charset="0"/>
              </a:rPr>
              <a:t> Hi </a:t>
            </a:r>
            <a:r>
              <a:rPr lang="en-US" dirty="0" err="1">
                <a:latin typeface="Calibri" panose="020F0502020204030204" pitchFamily="34" charset="0"/>
                <a:cs typeface="Calibri" panose="020F0502020204030204" pitchFamily="34" charset="0"/>
              </a:rPr>
              <a:t>Lạp</a:t>
            </a:r>
            <a:r>
              <a:rPr lang="en-US" dirty="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a:p>
            <a:pPr marL="285750" lvl="0" indent="-285750" algn="l" rtl="0">
              <a:spcBef>
                <a:spcPts val="0"/>
              </a:spcBef>
              <a:spcAft>
                <a:spcPts val="0"/>
              </a:spcAft>
              <a:buFont typeface="Wingdings" panose="05000000000000000000" pitchFamily="2" charset="2"/>
              <a:buChar char="Ø"/>
            </a:pPr>
            <a:endParaRPr lang="en-US" dirty="0">
              <a:latin typeface="Calibri" panose="020F0502020204030204" pitchFamily="34" charset="0"/>
              <a:cs typeface="Calibri" panose="020F0502020204030204" pitchFamily="34" charset="0"/>
            </a:endParaRPr>
          </a:p>
        </p:txBody>
      </p:sp>
      <p:sp>
        <p:nvSpPr>
          <p:cNvPr id="4708" name="Google Shape;4708;p61"/>
          <p:cNvSpPr txBox="1">
            <a:spLocks noGrp="1"/>
          </p:cNvSpPr>
          <p:nvPr>
            <p:ph type="title" idx="7"/>
          </p:nvPr>
        </p:nvSpPr>
        <p:spPr>
          <a:xfrm>
            <a:off x="6319111" y="3258832"/>
            <a:ext cx="21639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Calibri" panose="020F0502020204030204" pitchFamily="34" charset="0"/>
                <a:cs typeface="Calibri" panose="020F0502020204030204" pitchFamily="34" charset="0"/>
              </a:rPr>
              <a:t>Hi Lạp hiện đại</a:t>
            </a:r>
            <a:endParaRPr dirty="0">
              <a:latin typeface="Calibri" panose="020F0502020204030204" pitchFamily="34" charset="0"/>
              <a:cs typeface="Calibri" panose="020F0502020204030204" pitchFamily="34" charset="0"/>
            </a:endParaRPr>
          </a:p>
        </p:txBody>
      </p:sp>
      <p:sp>
        <p:nvSpPr>
          <p:cNvPr id="4709" name="Google Shape;4709;p61"/>
          <p:cNvSpPr txBox="1">
            <a:spLocks noGrp="1"/>
          </p:cNvSpPr>
          <p:nvPr>
            <p:ph type="subTitle" idx="8"/>
          </p:nvPr>
        </p:nvSpPr>
        <p:spPr>
          <a:xfrm>
            <a:off x="5955489" y="3621868"/>
            <a:ext cx="2867100" cy="56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Calibri" panose="020F0502020204030204" pitchFamily="34" charset="0"/>
                <a:cs typeface="Calibri" panose="020F0502020204030204" pitchFamily="34" charset="0"/>
              </a:rPr>
              <a:t>1821 </a:t>
            </a:r>
            <a:r>
              <a:rPr lang="en-US" dirty="0" err="1">
                <a:latin typeface="Calibri" panose="020F0502020204030204" pitchFamily="34" charset="0"/>
                <a:cs typeface="Calibri" panose="020F0502020204030204" pitchFamily="34" charset="0"/>
              </a:rPr>
              <a:t>Độc</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lập</a:t>
            </a:r>
            <a:r>
              <a:rPr lang="en-US" dirty="0">
                <a:latin typeface="Calibri" panose="020F0502020204030204" pitchFamily="34" charset="0"/>
                <a:cs typeface="Calibri" panose="020F0502020204030204" pitchFamily="34" charset="0"/>
              </a:rPr>
              <a:t> Hi </a:t>
            </a:r>
            <a:r>
              <a:rPr lang="en-US" dirty="0" err="1">
                <a:latin typeface="Calibri" panose="020F0502020204030204" pitchFamily="34" charset="0"/>
                <a:cs typeface="Calibri" panose="020F0502020204030204" pitchFamily="34" charset="0"/>
              </a:rPr>
              <a:t>Lạp</a:t>
            </a:r>
            <a:endParaRPr lang="en-US" dirty="0">
              <a:latin typeface="Calibri" panose="020F0502020204030204" pitchFamily="34" charset="0"/>
              <a:cs typeface="Calibri" panose="020F0502020204030204" pitchFamily="34" charset="0"/>
            </a:endParaRPr>
          </a:p>
        </p:txBody>
      </p:sp>
      <p:grpSp>
        <p:nvGrpSpPr>
          <p:cNvPr id="4788" name="Google Shape;4788;p61"/>
          <p:cNvGrpSpPr/>
          <p:nvPr/>
        </p:nvGrpSpPr>
        <p:grpSpPr>
          <a:xfrm>
            <a:off x="7236723" y="814208"/>
            <a:ext cx="457214" cy="457198"/>
            <a:chOff x="2345210" y="1992184"/>
            <a:chExt cx="374183" cy="374262"/>
          </a:xfrm>
        </p:grpSpPr>
        <p:sp>
          <p:nvSpPr>
            <p:cNvPr id="4789" name="Google Shape;4789;p61"/>
            <p:cNvSpPr/>
            <p:nvPr/>
          </p:nvSpPr>
          <p:spPr>
            <a:xfrm>
              <a:off x="2412312" y="2024197"/>
              <a:ext cx="239231" cy="310275"/>
            </a:xfrm>
            <a:custGeom>
              <a:avLst/>
              <a:gdLst/>
              <a:ahLst/>
              <a:cxnLst/>
              <a:rect l="l" t="t" r="r" b="b"/>
              <a:pathLst>
                <a:path w="6068" h="7870" extrusionOk="0">
                  <a:moveTo>
                    <a:pt x="6067" y="466"/>
                  </a:moveTo>
                  <a:lnTo>
                    <a:pt x="6067" y="372"/>
                  </a:lnTo>
                  <a:lnTo>
                    <a:pt x="3034" y="1"/>
                  </a:lnTo>
                  <a:lnTo>
                    <a:pt x="1" y="372"/>
                  </a:lnTo>
                  <a:lnTo>
                    <a:pt x="1" y="2890"/>
                  </a:lnTo>
                  <a:lnTo>
                    <a:pt x="433" y="3429"/>
                  </a:lnTo>
                  <a:lnTo>
                    <a:pt x="0" y="3622"/>
                  </a:lnTo>
                  <a:lnTo>
                    <a:pt x="0" y="7499"/>
                  </a:lnTo>
                  <a:lnTo>
                    <a:pt x="3033" y="7870"/>
                  </a:lnTo>
                  <a:lnTo>
                    <a:pt x="6066" y="7499"/>
                  </a:lnTo>
                  <a:lnTo>
                    <a:pt x="6066" y="466"/>
                  </a:lnTo>
                  <a:close/>
                </a:path>
              </a:pathLst>
            </a:custGeom>
            <a:solidFill>
              <a:srgbClr val="F3F3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790" name="Google Shape;4790;p61"/>
            <p:cNvSpPr/>
            <p:nvPr/>
          </p:nvSpPr>
          <p:spPr>
            <a:xfrm>
              <a:off x="2412312" y="2009728"/>
              <a:ext cx="239191" cy="29253"/>
            </a:xfrm>
            <a:custGeom>
              <a:avLst/>
              <a:gdLst/>
              <a:ahLst/>
              <a:cxnLst/>
              <a:rect l="l" t="t" r="r" b="b"/>
              <a:pathLst>
                <a:path w="6067" h="742" extrusionOk="0">
                  <a:moveTo>
                    <a:pt x="0" y="1"/>
                  </a:moveTo>
                  <a:lnTo>
                    <a:pt x="6066" y="1"/>
                  </a:lnTo>
                  <a:lnTo>
                    <a:pt x="6066" y="741"/>
                  </a:lnTo>
                  <a:lnTo>
                    <a:pt x="0" y="74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791" name="Google Shape;4791;p61"/>
            <p:cNvSpPr/>
            <p:nvPr/>
          </p:nvSpPr>
          <p:spPr>
            <a:xfrm>
              <a:off x="2380180" y="1998058"/>
              <a:ext cx="32880" cy="52632"/>
            </a:xfrm>
            <a:custGeom>
              <a:avLst/>
              <a:gdLst/>
              <a:ahLst/>
              <a:cxnLst/>
              <a:rect l="l" t="t" r="r" b="b"/>
              <a:pathLst>
                <a:path w="834" h="1335" extrusionOk="0">
                  <a:moveTo>
                    <a:pt x="833" y="1038"/>
                  </a:moveTo>
                  <a:lnTo>
                    <a:pt x="833" y="295"/>
                  </a:lnTo>
                  <a:lnTo>
                    <a:pt x="833" y="200"/>
                  </a:lnTo>
                  <a:cubicBezTo>
                    <a:pt x="833" y="90"/>
                    <a:pt x="744" y="0"/>
                    <a:pt x="634" y="0"/>
                  </a:cubicBezTo>
                  <a:lnTo>
                    <a:pt x="199" y="0"/>
                  </a:lnTo>
                  <a:cubicBezTo>
                    <a:pt x="90" y="0"/>
                    <a:pt x="0" y="90"/>
                    <a:pt x="0" y="200"/>
                  </a:cubicBezTo>
                  <a:lnTo>
                    <a:pt x="0" y="295"/>
                  </a:lnTo>
                  <a:lnTo>
                    <a:pt x="0" y="1040"/>
                  </a:lnTo>
                  <a:lnTo>
                    <a:pt x="0" y="1135"/>
                  </a:lnTo>
                  <a:cubicBezTo>
                    <a:pt x="0" y="1245"/>
                    <a:pt x="90" y="1334"/>
                    <a:pt x="199" y="1334"/>
                  </a:cubicBezTo>
                  <a:lnTo>
                    <a:pt x="626" y="1334"/>
                  </a:lnTo>
                  <a:cubicBezTo>
                    <a:pt x="626" y="1334"/>
                    <a:pt x="813" y="1253"/>
                    <a:pt x="833" y="1153"/>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792" name="Google Shape;4792;p61"/>
            <p:cNvSpPr/>
            <p:nvPr/>
          </p:nvSpPr>
          <p:spPr>
            <a:xfrm>
              <a:off x="2351045" y="2009807"/>
              <a:ext cx="29214" cy="29214"/>
            </a:xfrm>
            <a:custGeom>
              <a:avLst/>
              <a:gdLst/>
              <a:ahLst/>
              <a:cxnLst/>
              <a:rect l="l" t="t" r="r" b="b"/>
              <a:pathLst>
                <a:path w="741" h="741" extrusionOk="0">
                  <a:moveTo>
                    <a:pt x="740" y="740"/>
                  </a:moveTo>
                  <a:lnTo>
                    <a:pt x="740" y="1"/>
                  </a:lnTo>
                  <a:lnTo>
                    <a:pt x="366" y="1"/>
                  </a:lnTo>
                  <a:cubicBezTo>
                    <a:pt x="164" y="1"/>
                    <a:pt x="1" y="165"/>
                    <a:pt x="1" y="366"/>
                  </a:cubicBezTo>
                  <a:lnTo>
                    <a:pt x="1" y="373"/>
                  </a:lnTo>
                  <a:cubicBezTo>
                    <a:pt x="1" y="576"/>
                    <a:pt x="165" y="739"/>
                    <a:pt x="366" y="739"/>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793" name="Google Shape;4793;p61"/>
            <p:cNvSpPr/>
            <p:nvPr/>
          </p:nvSpPr>
          <p:spPr>
            <a:xfrm>
              <a:off x="2651503" y="1998097"/>
              <a:ext cx="32880" cy="52593"/>
            </a:xfrm>
            <a:custGeom>
              <a:avLst/>
              <a:gdLst/>
              <a:ahLst/>
              <a:cxnLst/>
              <a:rect l="l" t="t" r="r" b="b"/>
              <a:pathLst>
                <a:path w="834" h="1334" extrusionOk="0">
                  <a:moveTo>
                    <a:pt x="0" y="294"/>
                  </a:moveTo>
                  <a:lnTo>
                    <a:pt x="0" y="1039"/>
                  </a:lnTo>
                  <a:lnTo>
                    <a:pt x="0" y="1134"/>
                  </a:lnTo>
                  <a:cubicBezTo>
                    <a:pt x="0" y="1244"/>
                    <a:pt x="90" y="1333"/>
                    <a:pt x="199" y="1333"/>
                  </a:cubicBezTo>
                  <a:lnTo>
                    <a:pt x="635" y="1333"/>
                  </a:lnTo>
                  <a:cubicBezTo>
                    <a:pt x="744" y="1333"/>
                    <a:pt x="833" y="1244"/>
                    <a:pt x="833" y="1134"/>
                  </a:cubicBezTo>
                  <a:lnTo>
                    <a:pt x="833" y="1041"/>
                  </a:lnTo>
                  <a:lnTo>
                    <a:pt x="833" y="295"/>
                  </a:lnTo>
                  <a:lnTo>
                    <a:pt x="833" y="200"/>
                  </a:lnTo>
                  <a:cubicBezTo>
                    <a:pt x="833" y="90"/>
                    <a:pt x="744" y="0"/>
                    <a:pt x="635" y="0"/>
                  </a:cubicBezTo>
                  <a:lnTo>
                    <a:pt x="199" y="0"/>
                  </a:lnTo>
                  <a:cubicBezTo>
                    <a:pt x="90" y="0"/>
                    <a:pt x="0" y="90"/>
                    <a:pt x="0" y="20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794" name="Google Shape;4794;p61"/>
            <p:cNvSpPr/>
            <p:nvPr/>
          </p:nvSpPr>
          <p:spPr>
            <a:xfrm>
              <a:off x="2684305" y="2009728"/>
              <a:ext cx="29174" cy="29253"/>
            </a:xfrm>
            <a:custGeom>
              <a:avLst/>
              <a:gdLst/>
              <a:ahLst/>
              <a:cxnLst/>
              <a:rect l="l" t="t" r="r" b="b"/>
              <a:pathLst>
                <a:path w="740" h="742" extrusionOk="0">
                  <a:moveTo>
                    <a:pt x="0" y="1"/>
                  </a:moveTo>
                  <a:lnTo>
                    <a:pt x="0" y="741"/>
                  </a:lnTo>
                  <a:lnTo>
                    <a:pt x="375" y="741"/>
                  </a:lnTo>
                  <a:cubicBezTo>
                    <a:pt x="576" y="741"/>
                    <a:pt x="739" y="575"/>
                    <a:pt x="739" y="375"/>
                  </a:cubicBezTo>
                  <a:lnTo>
                    <a:pt x="739" y="368"/>
                  </a:lnTo>
                  <a:cubicBezTo>
                    <a:pt x="739" y="166"/>
                    <a:pt x="575" y="3"/>
                    <a:pt x="375" y="3"/>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795" name="Google Shape;4795;p61"/>
            <p:cNvSpPr/>
            <p:nvPr/>
          </p:nvSpPr>
          <p:spPr>
            <a:xfrm>
              <a:off x="2351006" y="2017021"/>
              <a:ext cx="29253" cy="21960"/>
            </a:xfrm>
            <a:custGeom>
              <a:avLst/>
              <a:gdLst/>
              <a:ahLst/>
              <a:cxnLst/>
              <a:rect l="l" t="t" r="r" b="b"/>
              <a:pathLst>
                <a:path w="742" h="557" extrusionOk="0">
                  <a:moveTo>
                    <a:pt x="741" y="280"/>
                  </a:moveTo>
                  <a:lnTo>
                    <a:pt x="741" y="187"/>
                  </a:lnTo>
                  <a:lnTo>
                    <a:pt x="371" y="187"/>
                  </a:lnTo>
                  <a:cubicBezTo>
                    <a:pt x="234" y="187"/>
                    <a:pt x="113" y="111"/>
                    <a:pt x="49" y="0"/>
                  </a:cubicBezTo>
                  <a:cubicBezTo>
                    <a:pt x="18" y="53"/>
                    <a:pt x="1" y="115"/>
                    <a:pt x="1" y="180"/>
                  </a:cubicBezTo>
                  <a:lnTo>
                    <a:pt x="1" y="190"/>
                  </a:lnTo>
                  <a:cubicBezTo>
                    <a:pt x="1" y="393"/>
                    <a:pt x="165" y="556"/>
                    <a:pt x="366" y="556"/>
                  </a:cubicBezTo>
                  <a:lnTo>
                    <a:pt x="740" y="556"/>
                  </a:lnTo>
                  <a:close/>
                </a:path>
              </a:pathLst>
            </a:custGeom>
            <a:solidFill>
              <a:srgbClr val="8F6027">
                <a:alpha val="481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796" name="Google Shape;4796;p61"/>
            <p:cNvSpPr/>
            <p:nvPr/>
          </p:nvSpPr>
          <p:spPr>
            <a:xfrm>
              <a:off x="2379510" y="2024276"/>
              <a:ext cx="33590" cy="26375"/>
            </a:xfrm>
            <a:custGeom>
              <a:avLst/>
              <a:gdLst/>
              <a:ahLst/>
              <a:cxnLst/>
              <a:rect l="l" t="t" r="r" b="b"/>
              <a:pathLst>
                <a:path w="852" h="669" extrusionOk="0">
                  <a:moveTo>
                    <a:pt x="643" y="298"/>
                  </a:moveTo>
                  <a:lnTo>
                    <a:pt x="197" y="298"/>
                  </a:lnTo>
                  <a:cubicBezTo>
                    <a:pt x="88" y="298"/>
                    <a:pt x="0" y="210"/>
                    <a:pt x="0" y="100"/>
                  </a:cubicBezTo>
                  <a:lnTo>
                    <a:pt x="0" y="377"/>
                  </a:lnTo>
                  <a:lnTo>
                    <a:pt x="0" y="469"/>
                  </a:lnTo>
                  <a:cubicBezTo>
                    <a:pt x="0" y="579"/>
                    <a:pt x="90" y="668"/>
                    <a:pt x="198" y="668"/>
                  </a:cubicBezTo>
                  <a:lnTo>
                    <a:pt x="645" y="668"/>
                  </a:lnTo>
                  <a:cubicBezTo>
                    <a:pt x="645" y="668"/>
                    <a:pt x="831" y="586"/>
                    <a:pt x="851" y="486"/>
                  </a:cubicBezTo>
                  <a:lnTo>
                    <a:pt x="851" y="372"/>
                  </a:lnTo>
                  <a:lnTo>
                    <a:pt x="851" y="1"/>
                  </a:lnTo>
                  <a:lnTo>
                    <a:pt x="851" y="116"/>
                  </a:lnTo>
                  <a:cubicBezTo>
                    <a:pt x="830" y="215"/>
                    <a:pt x="643" y="298"/>
                    <a:pt x="643" y="298"/>
                  </a:cubicBezTo>
                  <a:close/>
                </a:path>
              </a:pathLst>
            </a:custGeom>
            <a:solidFill>
              <a:srgbClr val="A00825">
                <a:alpha val="2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797" name="Google Shape;4797;p61"/>
            <p:cNvSpPr/>
            <p:nvPr/>
          </p:nvSpPr>
          <p:spPr>
            <a:xfrm>
              <a:off x="2412312" y="2024354"/>
              <a:ext cx="239191" cy="14666"/>
            </a:xfrm>
            <a:custGeom>
              <a:avLst/>
              <a:gdLst/>
              <a:ahLst/>
              <a:cxnLst/>
              <a:rect l="l" t="t" r="r" b="b"/>
              <a:pathLst>
                <a:path w="6067" h="372" extrusionOk="0">
                  <a:moveTo>
                    <a:pt x="0" y="1"/>
                  </a:moveTo>
                  <a:lnTo>
                    <a:pt x="0" y="371"/>
                  </a:lnTo>
                  <a:lnTo>
                    <a:pt x="3154" y="371"/>
                  </a:lnTo>
                  <a:lnTo>
                    <a:pt x="6066" y="371"/>
                  </a:lnTo>
                  <a:lnTo>
                    <a:pt x="6066" y="94"/>
                  </a:lnTo>
                  <a:lnTo>
                    <a:pt x="6066" y="1"/>
                  </a:lnTo>
                  <a:close/>
                </a:path>
              </a:pathLst>
            </a:custGeom>
            <a:solidFill>
              <a:srgbClr val="8F6027">
                <a:alpha val="481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798" name="Google Shape;4798;p61"/>
            <p:cNvSpPr/>
            <p:nvPr/>
          </p:nvSpPr>
          <p:spPr>
            <a:xfrm>
              <a:off x="2684265" y="2017021"/>
              <a:ext cx="29214" cy="21960"/>
            </a:xfrm>
            <a:custGeom>
              <a:avLst/>
              <a:gdLst/>
              <a:ahLst/>
              <a:cxnLst/>
              <a:rect l="l" t="t" r="r" b="b"/>
              <a:pathLst>
                <a:path w="741" h="557" extrusionOk="0">
                  <a:moveTo>
                    <a:pt x="20" y="279"/>
                  </a:moveTo>
                  <a:lnTo>
                    <a:pt x="20" y="556"/>
                  </a:lnTo>
                  <a:lnTo>
                    <a:pt x="376" y="556"/>
                  </a:lnTo>
                  <a:cubicBezTo>
                    <a:pt x="577" y="556"/>
                    <a:pt x="740" y="390"/>
                    <a:pt x="740" y="190"/>
                  </a:cubicBezTo>
                  <a:lnTo>
                    <a:pt x="740" y="180"/>
                  </a:lnTo>
                  <a:cubicBezTo>
                    <a:pt x="740" y="115"/>
                    <a:pt x="724" y="53"/>
                    <a:pt x="693" y="0"/>
                  </a:cubicBezTo>
                  <a:cubicBezTo>
                    <a:pt x="632" y="111"/>
                    <a:pt x="514" y="187"/>
                    <a:pt x="380" y="187"/>
                  </a:cubicBezTo>
                  <a:lnTo>
                    <a:pt x="0" y="187"/>
                  </a:lnTo>
                  <a:lnTo>
                    <a:pt x="0" y="279"/>
                  </a:lnTo>
                  <a:close/>
                </a:path>
              </a:pathLst>
            </a:custGeom>
            <a:solidFill>
              <a:srgbClr val="8F6027">
                <a:alpha val="481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799" name="Google Shape;4799;p61"/>
            <p:cNvSpPr/>
            <p:nvPr/>
          </p:nvSpPr>
          <p:spPr>
            <a:xfrm>
              <a:off x="2651503" y="2028179"/>
              <a:ext cx="32880" cy="22472"/>
            </a:xfrm>
            <a:custGeom>
              <a:avLst/>
              <a:gdLst/>
              <a:ahLst/>
              <a:cxnLst/>
              <a:rect l="l" t="t" r="r" b="b"/>
              <a:pathLst>
                <a:path w="834" h="570" extrusionOk="0">
                  <a:moveTo>
                    <a:pt x="832" y="278"/>
                  </a:moveTo>
                  <a:lnTo>
                    <a:pt x="832" y="1"/>
                  </a:lnTo>
                  <a:cubicBezTo>
                    <a:pt x="832" y="111"/>
                    <a:pt x="743" y="199"/>
                    <a:pt x="633" y="199"/>
                  </a:cubicBezTo>
                  <a:lnTo>
                    <a:pt x="198" y="199"/>
                  </a:lnTo>
                  <a:cubicBezTo>
                    <a:pt x="89" y="199"/>
                    <a:pt x="0" y="111"/>
                    <a:pt x="0" y="1"/>
                  </a:cubicBezTo>
                  <a:lnTo>
                    <a:pt x="0" y="278"/>
                  </a:lnTo>
                  <a:lnTo>
                    <a:pt x="0" y="370"/>
                  </a:lnTo>
                  <a:cubicBezTo>
                    <a:pt x="0" y="480"/>
                    <a:pt x="90" y="569"/>
                    <a:pt x="199" y="569"/>
                  </a:cubicBezTo>
                  <a:lnTo>
                    <a:pt x="634" y="569"/>
                  </a:lnTo>
                  <a:cubicBezTo>
                    <a:pt x="744" y="569"/>
                    <a:pt x="833" y="480"/>
                    <a:pt x="833" y="370"/>
                  </a:cubicBezTo>
                  <a:lnTo>
                    <a:pt x="833" y="278"/>
                  </a:lnTo>
                  <a:close/>
                </a:path>
              </a:pathLst>
            </a:custGeom>
            <a:solidFill>
              <a:srgbClr val="A00825">
                <a:alpha val="2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00" name="Google Shape;4800;p61"/>
            <p:cNvSpPr/>
            <p:nvPr/>
          </p:nvSpPr>
          <p:spPr>
            <a:xfrm>
              <a:off x="2412312" y="2319687"/>
              <a:ext cx="239191" cy="29214"/>
            </a:xfrm>
            <a:custGeom>
              <a:avLst/>
              <a:gdLst/>
              <a:ahLst/>
              <a:cxnLst/>
              <a:rect l="l" t="t" r="r" b="b"/>
              <a:pathLst>
                <a:path w="6067" h="741" extrusionOk="0">
                  <a:moveTo>
                    <a:pt x="0" y="1"/>
                  </a:moveTo>
                  <a:lnTo>
                    <a:pt x="6066" y="1"/>
                  </a:lnTo>
                  <a:lnTo>
                    <a:pt x="6066" y="741"/>
                  </a:lnTo>
                  <a:lnTo>
                    <a:pt x="0" y="74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01" name="Google Shape;4801;p61"/>
            <p:cNvSpPr/>
            <p:nvPr/>
          </p:nvSpPr>
          <p:spPr>
            <a:xfrm>
              <a:off x="2380220" y="2308017"/>
              <a:ext cx="32841" cy="52554"/>
            </a:xfrm>
            <a:custGeom>
              <a:avLst/>
              <a:gdLst/>
              <a:ahLst/>
              <a:cxnLst/>
              <a:rect l="l" t="t" r="r" b="b"/>
              <a:pathLst>
                <a:path w="833" h="1333" extrusionOk="0">
                  <a:moveTo>
                    <a:pt x="832" y="1039"/>
                  </a:moveTo>
                  <a:lnTo>
                    <a:pt x="832" y="294"/>
                  </a:lnTo>
                  <a:lnTo>
                    <a:pt x="832" y="200"/>
                  </a:lnTo>
                  <a:cubicBezTo>
                    <a:pt x="832" y="90"/>
                    <a:pt x="743" y="0"/>
                    <a:pt x="635" y="0"/>
                  </a:cubicBezTo>
                  <a:lnTo>
                    <a:pt x="198" y="0"/>
                  </a:lnTo>
                  <a:cubicBezTo>
                    <a:pt x="89" y="0"/>
                    <a:pt x="0" y="90"/>
                    <a:pt x="0" y="200"/>
                  </a:cubicBezTo>
                  <a:lnTo>
                    <a:pt x="0" y="294"/>
                  </a:lnTo>
                  <a:lnTo>
                    <a:pt x="0" y="1039"/>
                  </a:lnTo>
                  <a:lnTo>
                    <a:pt x="0" y="1133"/>
                  </a:lnTo>
                  <a:cubicBezTo>
                    <a:pt x="0" y="1243"/>
                    <a:pt x="90" y="1332"/>
                    <a:pt x="198" y="1332"/>
                  </a:cubicBezTo>
                  <a:lnTo>
                    <a:pt x="625" y="1332"/>
                  </a:lnTo>
                  <a:cubicBezTo>
                    <a:pt x="625" y="1332"/>
                    <a:pt x="812" y="1253"/>
                    <a:pt x="832" y="1153"/>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02" name="Google Shape;4802;p61"/>
            <p:cNvSpPr/>
            <p:nvPr/>
          </p:nvSpPr>
          <p:spPr>
            <a:xfrm>
              <a:off x="2351045" y="2319687"/>
              <a:ext cx="29214" cy="29214"/>
            </a:xfrm>
            <a:custGeom>
              <a:avLst/>
              <a:gdLst/>
              <a:ahLst/>
              <a:cxnLst/>
              <a:rect l="l" t="t" r="r" b="b"/>
              <a:pathLst>
                <a:path w="741" h="741" extrusionOk="0">
                  <a:moveTo>
                    <a:pt x="740" y="741"/>
                  </a:moveTo>
                  <a:lnTo>
                    <a:pt x="740" y="1"/>
                  </a:lnTo>
                  <a:lnTo>
                    <a:pt x="366" y="1"/>
                  </a:lnTo>
                  <a:cubicBezTo>
                    <a:pt x="164" y="1"/>
                    <a:pt x="1" y="166"/>
                    <a:pt x="1" y="367"/>
                  </a:cubicBezTo>
                  <a:lnTo>
                    <a:pt x="1" y="374"/>
                  </a:lnTo>
                  <a:cubicBezTo>
                    <a:pt x="1" y="575"/>
                    <a:pt x="165" y="739"/>
                    <a:pt x="366" y="739"/>
                  </a:cubicBezTo>
                  <a:lnTo>
                    <a:pt x="740" y="739"/>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03" name="Google Shape;4803;p61"/>
            <p:cNvSpPr/>
            <p:nvPr/>
          </p:nvSpPr>
          <p:spPr>
            <a:xfrm>
              <a:off x="2651503" y="2308017"/>
              <a:ext cx="32841" cy="52554"/>
            </a:xfrm>
            <a:custGeom>
              <a:avLst/>
              <a:gdLst/>
              <a:ahLst/>
              <a:cxnLst/>
              <a:rect l="l" t="t" r="r" b="b"/>
              <a:pathLst>
                <a:path w="833" h="1333" extrusionOk="0">
                  <a:moveTo>
                    <a:pt x="0" y="294"/>
                  </a:moveTo>
                  <a:lnTo>
                    <a:pt x="0" y="1039"/>
                  </a:lnTo>
                  <a:lnTo>
                    <a:pt x="0" y="1133"/>
                  </a:lnTo>
                  <a:cubicBezTo>
                    <a:pt x="0" y="1243"/>
                    <a:pt x="90" y="1332"/>
                    <a:pt x="198" y="1332"/>
                  </a:cubicBezTo>
                  <a:lnTo>
                    <a:pt x="633" y="1332"/>
                  </a:lnTo>
                  <a:cubicBezTo>
                    <a:pt x="743" y="1332"/>
                    <a:pt x="832" y="1243"/>
                    <a:pt x="832" y="1133"/>
                  </a:cubicBezTo>
                  <a:lnTo>
                    <a:pt x="832" y="1039"/>
                  </a:lnTo>
                  <a:lnTo>
                    <a:pt x="832" y="294"/>
                  </a:lnTo>
                  <a:lnTo>
                    <a:pt x="832" y="200"/>
                  </a:lnTo>
                  <a:cubicBezTo>
                    <a:pt x="832" y="90"/>
                    <a:pt x="743" y="0"/>
                    <a:pt x="633" y="0"/>
                  </a:cubicBezTo>
                  <a:lnTo>
                    <a:pt x="198" y="0"/>
                  </a:lnTo>
                  <a:cubicBezTo>
                    <a:pt x="89" y="0"/>
                    <a:pt x="0" y="90"/>
                    <a:pt x="0" y="20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04" name="Google Shape;4804;p61"/>
            <p:cNvSpPr/>
            <p:nvPr/>
          </p:nvSpPr>
          <p:spPr>
            <a:xfrm>
              <a:off x="2684305" y="2319687"/>
              <a:ext cx="29174" cy="29214"/>
            </a:xfrm>
            <a:custGeom>
              <a:avLst/>
              <a:gdLst/>
              <a:ahLst/>
              <a:cxnLst/>
              <a:rect l="l" t="t" r="r" b="b"/>
              <a:pathLst>
                <a:path w="740" h="741" extrusionOk="0">
                  <a:moveTo>
                    <a:pt x="0" y="1"/>
                  </a:moveTo>
                  <a:lnTo>
                    <a:pt x="0" y="741"/>
                  </a:lnTo>
                  <a:lnTo>
                    <a:pt x="375" y="741"/>
                  </a:lnTo>
                  <a:cubicBezTo>
                    <a:pt x="576" y="741"/>
                    <a:pt x="739" y="575"/>
                    <a:pt x="739" y="375"/>
                  </a:cubicBezTo>
                  <a:lnTo>
                    <a:pt x="739" y="368"/>
                  </a:lnTo>
                  <a:cubicBezTo>
                    <a:pt x="739" y="166"/>
                    <a:pt x="575" y="3"/>
                    <a:pt x="375" y="3"/>
                  </a:cubicBezTo>
                  <a:lnTo>
                    <a:pt x="0" y="3"/>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05" name="Google Shape;4805;p61"/>
            <p:cNvSpPr/>
            <p:nvPr/>
          </p:nvSpPr>
          <p:spPr>
            <a:xfrm>
              <a:off x="2351006" y="2327060"/>
              <a:ext cx="29253" cy="21841"/>
            </a:xfrm>
            <a:custGeom>
              <a:avLst/>
              <a:gdLst/>
              <a:ahLst/>
              <a:cxnLst/>
              <a:rect l="l" t="t" r="r" b="b"/>
              <a:pathLst>
                <a:path w="742" h="554" extrusionOk="0">
                  <a:moveTo>
                    <a:pt x="741" y="277"/>
                  </a:moveTo>
                  <a:lnTo>
                    <a:pt x="741" y="185"/>
                  </a:lnTo>
                  <a:lnTo>
                    <a:pt x="371" y="185"/>
                  </a:lnTo>
                  <a:cubicBezTo>
                    <a:pt x="234" y="185"/>
                    <a:pt x="113" y="109"/>
                    <a:pt x="49" y="0"/>
                  </a:cubicBezTo>
                  <a:cubicBezTo>
                    <a:pt x="18" y="53"/>
                    <a:pt x="1" y="114"/>
                    <a:pt x="1" y="180"/>
                  </a:cubicBezTo>
                  <a:lnTo>
                    <a:pt x="1" y="188"/>
                  </a:lnTo>
                  <a:cubicBezTo>
                    <a:pt x="1" y="390"/>
                    <a:pt x="165" y="554"/>
                    <a:pt x="366" y="554"/>
                  </a:cubicBezTo>
                  <a:lnTo>
                    <a:pt x="722" y="554"/>
                  </a:lnTo>
                  <a:lnTo>
                    <a:pt x="722" y="277"/>
                  </a:lnTo>
                  <a:close/>
                </a:path>
              </a:pathLst>
            </a:custGeom>
            <a:solidFill>
              <a:srgbClr val="8F6027">
                <a:alpha val="481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06" name="Google Shape;4806;p61"/>
            <p:cNvSpPr/>
            <p:nvPr/>
          </p:nvSpPr>
          <p:spPr>
            <a:xfrm>
              <a:off x="2379510" y="2334314"/>
              <a:ext cx="33590" cy="26296"/>
            </a:xfrm>
            <a:custGeom>
              <a:avLst/>
              <a:gdLst/>
              <a:ahLst/>
              <a:cxnLst/>
              <a:rect l="l" t="t" r="r" b="b"/>
              <a:pathLst>
                <a:path w="852" h="667" extrusionOk="0">
                  <a:moveTo>
                    <a:pt x="643" y="296"/>
                  </a:moveTo>
                  <a:lnTo>
                    <a:pt x="197" y="296"/>
                  </a:lnTo>
                  <a:cubicBezTo>
                    <a:pt x="88" y="296"/>
                    <a:pt x="0" y="206"/>
                    <a:pt x="0" y="98"/>
                  </a:cubicBezTo>
                  <a:lnTo>
                    <a:pt x="0" y="375"/>
                  </a:lnTo>
                  <a:lnTo>
                    <a:pt x="0" y="467"/>
                  </a:lnTo>
                  <a:cubicBezTo>
                    <a:pt x="0" y="577"/>
                    <a:pt x="90" y="666"/>
                    <a:pt x="198" y="666"/>
                  </a:cubicBezTo>
                  <a:lnTo>
                    <a:pt x="645" y="666"/>
                  </a:lnTo>
                  <a:cubicBezTo>
                    <a:pt x="645" y="666"/>
                    <a:pt x="831" y="587"/>
                    <a:pt x="851" y="487"/>
                  </a:cubicBezTo>
                  <a:lnTo>
                    <a:pt x="851" y="372"/>
                  </a:lnTo>
                  <a:lnTo>
                    <a:pt x="851" y="1"/>
                  </a:lnTo>
                  <a:lnTo>
                    <a:pt x="851" y="115"/>
                  </a:lnTo>
                  <a:cubicBezTo>
                    <a:pt x="830" y="215"/>
                    <a:pt x="643" y="296"/>
                    <a:pt x="643" y="296"/>
                  </a:cubicBezTo>
                  <a:close/>
                </a:path>
              </a:pathLst>
            </a:custGeom>
            <a:solidFill>
              <a:srgbClr val="A00825">
                <a:alpha val="2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07" name="Google Shape;4807;p61"/>
            <p:cNvSpPr/>
            <p:nvPr/>
          </p:nvSpPr>
          <p:spPr>
            <a:xfrm>
              <a:off x="2412312" y="2334235"/>
              <a:ext cx="239191" cy="14666"/>
            </a:xfrm>
            <a:custGeom>
              <a:avLst/>
              <a:gdLst/>
              <a:ahLst/>
              <a:cxnLst/>
              <a:rect l="l" t="t" r="r" b="b"/>
              <a:pathLst>
                <a:path w="6067" h="372" extrusionOk="0">
                  <a:moveTo>
                    <a:pt x="0" y="1"/>
                  </a:moveTo>
                  <a:lnTo>
                    <a:pt x="0" y="372"/>
                  </a:lnTo>
                  <a:lnTo>
                    <a:pt x="3154" y="372"/>
                  </a:lnTo>
                  <a:lnTo>
                    <a:pt x="6066" y="372"/>
                  </a:lnTo>
                  <a:lnTo>
                    <a:pt x="6066" y="95"/>
                  </a:lnTo>
                  <a:lnTo>
                    <a:pt x="6066" y="1"/>
                  </a:lnTo>
                  <a:close/>
                </a:path>
              </a:pathLst>
            </a:custGeom>
            <a:solidFill>
              <a:srgbClr val="8F6027">
                <a:alpha val="481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08" name="Google Shape;4808;p61"/>
            <p:cNvSpPr/>
            <p:nvPr/>
          </p:nvSpPr>
          <p:spPr>
            <a:xfrm>
              <a:off x="2684265" y="2327060"/>
              <a:ext cx="29214" cy="21841"/>
            </a:xfrm>
            <a:custGeom>
              <a:avLst/>
              <a:gdLst/>
              <a:ahLst/>
              <a:cxnLst/>
              <a:rect l="l" t="t" r="r" b="b"/>
              <a:pathLst>
                <a:path w="741" h="554" extrusionOk="0">
                  <a:moveTo>
                    <a:pt x="20" y="280"/>
                  </a:moveTo>
                  <a:lnTo>
                    <a:pt x="20" y="554"/>
                  </a:lnTo>
                  <a:lnTo>
                    <a:pt x="376" y="554"/>
                  </a:lnTo>
                  <a:cubicBezTo>
                    <a:pt x="577" y="554"/>
                    <a:pt x="740" y="388"/>
                    <a:pt x="740" y="188"/>
                  </a:cubicBezTo>
                  <a:lnTo>
                    <a:pt x="740" y="180"/>
                  </a:lnTo>
                  <a:cubicBezTo>
                    <a:pt x="740" y="114"/>
                    <a:pt x="724" y="53"/>
                    <a:pt x="693" y="0"/>
                  </a:cubicBezTo>
                  <a:cubicBezTo>
                    <a:pt x="632" y="109"/>
                    <a:pt x="514" y="185"/>
                    <a:pt x="380" y="185"/>
                  </a:cubicBezTo>
                  <a:lnTo>
                    <a:pt x="0" y="185"/>
                  </a:lnTo>
                  <a:lnTo>
                    <a:pt x="0" y="280"/>
                  </a:lnTo>
                  <a:close/>
                </a:path>
              </a:pathLst>
            </a:custGeom>
            <a:solidFill>
              <a:srgbClr val="8F6027">
                <a:alpha val="481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09" name="Google Shape;4809;p61"/>
            <p:cNvSpPr/>
            <p:nvPr/>
          </p:nvSpPr>
          <p:spPr>
            <a:xfrm>
              <a:off x="2651503" y="2338138"/>
              <a:ext cx="32880" cy="22472"/>
            </a:xfrm>
            <a:custGeom>
              <a:avLst/>
              <a:gdLst/>
              <a:ahLst/>
              <a:cxnLst/>
              <a:rect l="l" t="t" r="r" b="b"/>
              <a:pathLst>
                <a:path w="834" h="570" extrusionOk="0">
                  <a:moveTo>
                    <a:pt x="832" y="278"/>
                  </a:moveTo>
                  <a:lnTo>
                    <a:pt x="832" y="1"/>
                  </a:lnTo>
                  <a:cubicBezTo>
                    <a:pt x="832" y="109"/>
                    <a:pt x="743" y="199"/>
                    <a:pt x="633" y="199"/>
                  </a:cubicBezTo>
                  <a:lnTo>
                    <a:pt x="198" y="199"/>
                  </a:lnTo>
                  <a:cubicBezTo>
                    <a:pt x="89" y="199"/>
                    <a:pt x="0" y="109"/>
                    <a:pt x="0" y="1"/>
                  </a:cubicBezTo>
                  <a:lnTo>
                    <a:pt x="0" y="278"/>
                  </a:lnTo>
                  <a:lnTo>
                    <a:pt x="0" y="370"/>
                  </a:lnTo>
                  <a:cubicBezTo>
                    <a:pt x="0" y="480"/>
                    <a:pt x="90" y="569"/>
                    <a:pt x="199" y="569"/>
                  </a:cubicBezTo>
                  <a:lnTo>
                    <a:pt x="634" y="569"/>
                  </a:lnTo>
                  <a:cubicBezTo>
                    <a:pt x="744" y="569"/>
                    <a:pt x="833" y="480"/>
                    <a:pt x="833" y="370"/>
                  </a:cubicBezTo>
                  <a:lnTo>
                    <a:pt x="833" y="278"/>
                  </a:lnTo>
                  <a:close/>
                </a:path>
              </a:pathLst>
            </a:custGeom>
            <a:solidFill>
              <a:srgbClr val="A00825">
                <a:alpha val="2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10" name="Google Shape;4810;p61"/>
            <p:cNvSpPr/>
            <p:nvPr/>
          </p:nvSpPr>
          <p:spPr>
            <a:xfrm>
              <a:off x="2511978" y="2038981"/>
              <a:ext cx="139565" cy="280745"/>
            </a:xfrm>
            <a:custGeom>
              <a:avLst/>
              <a:gdLst/>
              <a:ahLst/>
              <a:cxnLst/>
              <a:rect l="l" t="t" r="r" b="b"/>
              <a:pathLst>
                <a:path w="3540" h="7121" extrusionOk="0">
                  <a:moveTo>
                    <a:pt x="3539" y="0"/>
                  </a:moveTo>
                  <a:lnTo>
                    <a:pt x="827" y="0"/>
                  </a:lnTo>
                  <a:lnTo>
                    <a:pt x="646" y="0"/>
                  </a:lnTo>
                  <a:lnTo>
                    <a:pt x="564" y="0"/>
                  </a:lnTo>
                  <a:cubicBezTo>
                    <a:pt x="676" y="390"/>
                    <a:pt x="766" y="804"/>
                    <a:pt x="831" y="1239"/>
                  </a:cubicBezTo>
                  <a:lnTo>
                    <a:pt x="838" y="1239"/>
                  </a:lnTo>
                  <a:lnTo>
                    <a:pt x="838" y="1297"/>
                  </a:lnTo>
                  <a:cubicBezTo>
                    <a:pt x="865" y="1482"/>
                    <a:pt x="887" y="1671"/>
                    <a:pt x="905" y="1862"/>
                  </a:cubicBezTo>
                  <a:cubicBezTo>
                    <a:pt x="933" y="2195"/>
                    <a:pt x="949" y="2534"/>
                    <a:pt x="949" y="2882"/>
                  </a:cubicBezTo>
                  <a:lnTo>
                    <a:pt x="949" y="2954"/>
                  </a:lnTo>
                  <a:cubicBezTo>
                    <a:pt x="948" y="3260"/>
                    <a:pt x="933" y="3560"/>
                    <a:pt x="907" y="3855"/>
                  </a:cubicBezTo>
                  <a:cubicBezTo>
                    <a:pt x="880" y="4162"/>
                    <a:pt x="839" y="4463"/>
                    <a:pt x="789" y="4754"/>
                  </a:cubicBezTo>
                  <a:cubicBezTo>
                    <a:pt x="733" y="5067"/>
                    <a:pt x="663" y="5368"/>
                    <a:pt x="581" y="5655"/>
                  </a:cubicBezTo>
                  <a:cubicBezTo>
                    <a:pt x="428" y="6194"/>
                    <a:pt x="232" y="6687"/>
                    <a:pt x="0" y="7121"/>
                  </a:cubicBezTo>
                  <a:lnTo>
                    <a:pt x="3538" y="7121"/>
                  </a:lnTo>
                  <a:lnTo>
                    <a:pt x="3538" y="7027"/>
                  </a:lnTo>
                  <a:lnTo>
                    <a:pt x="3538" y="93"/>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11" name="Google Shape;4811;p61"/>
            <p:cNvSpPr/>
            <p:nvPr/>
          </p:nvSpPr>
          <p:spPr>
            <a:xfrm>
              <a:off x="2527985" y="2149765"/>
              <a:ext cx="81649" cy="10921"/>
            </a:xfrm>
            <a:custGeom>
              <a:avLst/>
              <a:gdLst/>
              <a:ahLst/>
              <a:cxnLst/>
              <a:rect l="l" t="t" r="r" b="b"/>
              <a:pathLst>
                <a:path w="2071" h="277" extrusionOk="0">
                  <a:moveTo>
                    <a:pt x="153" y="1"/>
                  </a:moveTo>
                  <a:cubicBezTo>
                    <a:pt x="82" y="1"/>
                    <a:pt x="19" y="51"/>
                    <a:pt x="11" y="122"/>
                  </a:cubicBezTo>
                  <a:cubicBezTo>
                    <a:pt x="0" y="206"/>
                    <a:pt x="66" y="277"/>
                    <a:pt x="148" y="277"/>
                  </a:cubicBezTo>
                  <a:lnTo>
                    <a:pt x="1917" y="277"/>
                  </a:lnTo>
                  <a:cubicBezTo>
                    <a:pt x="1988" y="277"/>
                    <a:pt x="2051" y="226"/>
                    <a:pt x="2060" y="156"/>
                  </a:cubicBezTo>
                  <a:cubicBezTo>
                    <a:pt x="2070" y="73"/>
                    <a:pt x="2004" y="1"/>
                    <a:pt x="19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12" name="Google Shape;4812;p61"/>
            <p:cNvSpPr/>
            <p:nvPr/>
          </p:nvSpPr>
          <p:spPr>
            <a:xfrm>
              <a:off x="2458084" y="2185524"/>
              <a:ext cx="151550" cy="10921"/>
            </a:xfrm>
            <a:custGeom>
              <a:avLst/>
              <a:gdLst/>
              <a:ahLst/>
              <a:cxnLst/>
              <a:rect l="l" t="t" r="r" b="b"/>
              <a:pathLst>
                <a:path w="3844" h="277" extrusionOk="0">
                  <a:moveTo>
                    <a:pt x="153" y="0"/>
                  </a:moveTo>
                  <a:cubicBezTo>
                    <a:pt x="82" y="0"/>
                    <a:pt x="18" y="52"/>
                    <a:pt x="11" y="122"/>
                  </a:cubicBezTo>
                  <a:cubicBezTo>
                    <a:pt x="0" y="206"/>
                    <a:pt x="66" y="277"/>
                    <a:pt x="148" y="277"/>
                  </a:cubicBezTo>
                  <a:lnTo>
                    <a:pt x="3690" y="277"/>
                  </a:lnTo>
                  <a:cubicBezTo>
                    <a:pt x="3761" y="277"/>
                    <a:pt x="3824" y="226"/>
                    <a:pt x="3833" y="155"/>
                  </a:cubicBezTo>
                  <a:cubicBezTo>
                    <a:pt x="3843" y="71"/>
                    <a:pt x="3777" y="0"/>
                    <a:pt x="36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13" name="Google Shape;4813;p61"/>
            <p:cNvSpPr/>
            <p:nvPr/>
          </p:nvSpPr>
          <p:spPr>
            <a:xfrm>
              <a:off x="2458084" y="2221243"/>
              <a:ext cx="151550" cy="10921"/>
            </a:xfrm>
            <a:custGeom>
              <a:avLst/>
              <a:gdLst/>
              <a:ahLst/>
              <a:cxnLst/>
              <a:rect l="l" t="t" r="r" b="b"/>
              <a:pathLst>
                <a:path w="3844" h="277" extrusionOk="0">
                  <a:moveTo>
                    <a:pt x="153" y="0"/>
                  </a:moveTo>
                  <a:cubicBezTo>
                    <a:pt x="82" y="0"/>
                    <a:pt x="18" y="51"/>
                    <a:pt x="11" y="122"/>
                  </a:cubicBezTo>
                  <a:cubicBezTo>
                    <a:pt x="0" y="205"/>
                    <a:pt x="66" y="277"/>
                    <a:pt x="148" y="277"/>
                  </a:cubicBezTo>
                  <a:lnTo>
                    <a:pt x="3690" y="277"/>
                  </a:lnTo>
                  <a:cubicBezTo>
                    <a:pt x="3761" y="277"/>
                    <a:pt x="3824" y="225"/>
                    <a:pt x="3833" y="155"/>
                  </a:cubicBezTo>
                  <a:cubicBezTo>
                    <a:pt x="3843" y="72"/>
                    <a:pt x="3777" y="0"/>
                    <a:pt x="36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14" name="Google Shape;4814;p61"/>
            <p:cNvSpPr/>
            <p:nvPr/>
          </p:nvSpPr>
          <p:spPr>
            <a:xfrm>
              <a:off x="2458084" y="2256252"/>
              <a:ext cx="151550" cy="10960"/>
            </a:xfrm>
            <a:custGeom>
              <a:avLst/>
              <a:gdLst/>
              <a:ahLst/>
              <a:cxnLst/>
              <a:rect l="l" t="t" r="r" b="b"/>
              <a:pathLst>
                <a:path w="3844" h="278" extrusionOk="0">
                  <a:moveTo>
                    <a:pt x="153" y="0"/>
                  </a:moveTo>
                  <a:cubicBezTo>
                    <a:pt x="82" y="0"/>
                    <a:pt x="18" y="52"/>
                    <a:pt x="11" y="122"/>
                  </a:cubicBezTo>
                  <a:cubicBezTo>
                    <a:pt x="0" y="206"/>
                    <a:pt x="66" y="278"/>
                    <a:pt x="148" y="278"/>
                  </a:cubicBezTo>
                  <a:lnTo>
                    <a:pt x="3690" y="278"/>
                  </a:lnTo>
                  <a:cubicBezTo>
                    <a:pt x="3761" y="278"/>
                    <a:pt x="3824" y="226"/>
                    <a:pt x="3833" y="156"/>
                  </a:cubicBezTo>
                  <a:cubicBezTo>
                    <a:pt x="3843" y="72"/>
                    <a:pt x="3777" y="0"/>
                    <a:pt x="36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15" name="Google Shape;4815;p61"/>
            <p:cNvSpPr/>
            <p:nvPr/>
          </p:nvSpPr>
          <p:spPr>
            <a:xfrm>
              <a:off x="2436400" y="2082703"/>
              <a:ext cx="191803" cy="35758"/>
            </a:xfrm>
            <a:custGeom>
              <a:avLst/>
              <a:gdLst/>
              <a:ahLst/>
              <a:cxnLst/>
              <a:rect l="l" t="t" r="r" b="b"/>
              <a:pathLst>
                <a:path w="4865" h="907" extrusionOk="0">
                  <a:moveTo>
                    <a:pt x="804" y="1"/>
                  </a:moveTo>
                  <a:cubicBezTo>
                    <a:pt x="729" y="1"/>
                    <a:pt x="666" y="63"/>
                    <a:pt x="666" y="140"/>
                  </a:cubicBezTo>
                  <a:lnTo>
                    <a:pt x="666" y="630"/>
                  </a:lnTo>
                  <a:lnTo>
                    <a:pt x="277" y="630"/>
                  </a:lnTo>
                  <a:lnTo>
                    <a:pt x="277" y="147"/>
                  </a:lnTo>
                  <a:cubicBezTo>
                    <a:pt x="277" y="76"/>
                    <a:pt x="226" y="13"/>
                    <a:pt x="156" y="5"/>
                  </a:cubicBezTo>
                  <a:cubicBezTo>
                    <a:pt x="150" y="4"/>
                    <a:pt x="144" y="4"/>
                    <a:pt x="138" y="4"/>
                  </a:cubicBezTo>
                  <a:cubicBezTo>
                    <a:pt x="62" y="4"/>
                    <a:pt x="1" y="66"/>
                    <a:pt x="1" y="142"/>
                  </a:cubicBezTo>
                  <a:lnTo>
                    <a:pt x="1" y="768"/>
                  </a:lnTo>
                  <a:cubicBezTo>
                    <a:pt x="1" y="844"/>
                    <a:pt x="62" y="906"/>
                    <a:pt x="139" y="906"/>
                  </a:cubicBezTo>
                  <a:lnTo>
                    <a:pt x="804" y="906"/>
                  </a:lnTo>
                  <a:cubicBezTo>
                    <a:pt x="881" y="906"/>
                    <a:pt x="943" y="844"/>
                    <a:pt x="943" y="768"/>
                  </a:cubicBezTo>
                  <a:lnTo>
                    <a:pt x="943" y="278"/>
                  </a:lnTo>
                  <a:lnTo>
                    <a:pt x="1314" y="278"/>
                  </a:lnTo>
                  <a:lnTo>
                    <a:pt x="1314" y="768"/>
                  </a:lnTo>
                  <a:cubicBezTo>
                    <a:pt x="1314" y="844"/>
                    <a:pt x="1375" y="906"/>
                    <a:pt x="1452" y="906"/>
                  </a:cubicBezTo>
                  <a:lnTo>
                    <a:pt x="2099" y="906"/>
                  </a:lnTo>
                  <a:cubicBezTo>
                    <a:pt x="2175" y="906"/>
                    <a:pt x="2238" y="844"/>
                    <a:pt x="2238" y="768"/>
                  </a:cubicBezTo>
                  <a:lnTo>
                    <a:pt x="2238" y="278"/>
                  </a:lnTo>
                  <a:lnTo>
                    <a:pt x="2608" y="278"/>
                  </a:lnTo>
                  <a:lnTo>
                    <a:pt x="2608" y="768"/>
                  </a:lnTo>
                  <a:cubicBezTo>
                    <a:pt x="2608" y="844"/>
                    <a:pt x="2670" y="906"/>
                    <a:pt x="2746" y="906"/>
                  </a:cubicBezTo>
                  <a:lnTo>
                    <a:pt x="3412" y="906"/>
                  </a:lnTo>
                  <a:cubicBezTo>
                    <a:pt x="3488" y="906"/>
                    <a:pt x="3551" y="844"/>
                    <a:pt x="3551" y="768"/>
                  </a:cubicBezTo>
                  <a:lnTo>
                    <a:pt x="3551" y="278"/>
                  </a:lnTo>
                  <a:lnTo>
                    <a:pt x="3921" y="278"/>
                  </a:lnTo>
                  <a:lnTo>
                    <a:pt x="3921" y="768"/>
                  </a:lnTo>
                  <a:cubicBezTo>
                    <a:pt x="3921" y="844"/>
                    <a:pt x="3983" y="906"/>
                    <a:pt x="4059" y="906"/>
                  </a:cubicBezTo>
                  <a:lnTo>
                    <a:pt x="4725" y="906"/>
                  </a:lnTo>
                  <a:cubicBezTo>
                    <a:pt x="4801" y="906"/>
                    <a:pt x="4865" y="844"/>
                    <a:pt x="4865" y="768"/>
                  </a:cubicBezTo>
                  <a:lnTo>
                    <a:pt x="4865" y="147"/>
                  </a:lnTo>
                  <a:cubicBezTo>
                    <a:pt x="4865" y="76"/>
                    <a:pt x="4813" y="13"/>
                    <a:pt x="4743" y="5"/>
                  </a:cubicBezTo>
                  <a:cubicBezTo>
                    <a:pt x="4737" y="4"/>
                    <a:pt x="4731" y="4"/>
                    <a:pt x="4726" y="4"/>
                  </a:cubicBezTo>
                  <a:cubicBezTo>
                    <a:pt x="4649" y="4"/>
                    <a:pt x="4587" y="66"/>
                    <a:pt x="4587" y="142"/>
                  </a:cubicBezTo>
                  <a:lnTo>
                    <a:pt x="4587" y="630"/>
                  </a:lnTo>
                  <a:lnTo>
                    <a:pt x="4199" y="630"/>
                  </a:lnTo>
                  <a:lnTo>
                    <a:pt x="4199" y="140"/>
                  </a:lnTo>
                  <a:cubicBezTo>
                    <a:pt x="4199" y="63"/>
                    <a:pt x="4137" y="1"/>
                    <a:pt x="4060" y="1"/>
                  </a:cubicBezTo>
                  <a:lnTo>
                    <a:pt x="3413" y="1"/>
                  </a:lnTo>
                  <a:cubicBezTo>
                    <a:pt x="3336" y="1"/>
                    <a:pt x="3275" y="63"/>
                    <a:pt x="3275" y="140"/>
                  </a:cubicBezTo>
                  <a:lnTo>
                    <a:pt x="3275" y="630"/>
                  </a:lnTo>
                  <a:lnTo>
                    <a:pt x="2886" y="630"/>
                  </a:lnTo>
                  <a:lnTo>
                    <a:pt x="2886" y="140"/>
                  </a:lnTo>
                  <a:cubicBezTo>
                    <a:pt x="2886" y="63"/>
                    <a:pt x="2824" y="1"/>
                    <a:pt x="2748" y="1"/>
                  </a:cubicBezTo>
                  <a:lnTo>
                    <a:pt x="2101" y="1"/>
                  </a:lnTo>
                  <a:cubicBezTo>
                    <a:pt x="2024" y="1"/>
                    <a:pt x="1962" y="63"/>
                    <a:pt x="1962" y="140"/>
                  </a:cubicBezTo>
                  <a:lnTo>
                    <a:pt x="1962" y="630"/>
                  </a:lnTo>
                  <a:lnTo>
                    <a:pt x="1590" y="630"/>
                  </a:lnTo>
                  <a:lnTo>
                    <a:pt x="1590" y="140"/>
                  </a:lnTo>
                  <a:cubicBezTo>
                    <a:pt x="1590" y="63"/>
                    <a:pt x="1528" y="1"/>
                    <a:pt x="14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16" name="Google Shape;4816;p61"/>
            <p:cNvSpPr/>
            <p:nvPr/>
          </p:nvSpPr>
          <p:spPr>
            <a:xfrm>
              <a:off x="2345210" y="1992184"/>
              <a:ext cx="374183" cy="374262"/>
            </a:xfrm>
            <a:custGeom>
              <a:avLst/>
              <a:gdLst/>
              <a:ahLst/>
              <a:cxnLst/>
              <a:rect l="l" t="t" r="r" b="b"/>
              <a:pathLst>
                <a:path w="9491" h="9493" extrusionOk="0">
                  <a:moveTo>
                    <a:pt x="8985" y="575"/>
                  </a:moveTo>
                  <a:cubicBezTo>
                    <a:pt x="9111" y="575"/>
                    <a:pt x="9212" y="677"/>
                    <a:pt x="9212" y="802"/>
                  </a:cubicBezTo>
                  <a:lnTo>
                    <a:pt x="9212" y="810"/>
                  </a:lnTo>
                  <a:cubicBezTo>
                    <a:pt x="9212" y="935"/>
                    <a:pt x="9111" y="1036"/>
                    <a:pt x="8985" y="1036"/>
                  </a:cubicBezTo>
                  <a:lnTo>
                    <a:pt x="8749" y="1036"/>
                  </a:lnTo>
                  <a:lnTo>
                    <a:pt x="8749" y="575"/>
                  </a:lnTo>
                  <a:close/>
                  <a:moveTo>
                    <a:pt x="739" y="576"/>
                  </a:moveTo>
                  <a:lnTo>
                    <a:pt x="739" y="1038"/>
                  </a:lnTo>
                  <a:lnTo>
                    <a:pt x="503" y="1038"/>
                  </a:lnTo>
                  <a:cubicBezTo>
                    <a:pt x="379" y="1038"/>
                    <a:pt x="276" y="936"/>
                    <a:pt x="276" y="812"/>
                  </a:cubicBezTo>
                  <a:lnTo>
                    <a:pt x="276" y="803"/>
                  </a:lnTo>
                  <a:cubicBezTo>
                    <a:pt x="276" y="678"/>
                    <a:pt x="379" y="576"/>
                    <a:pt x="503" y="576"/>
                  </a:cubicBezTo>
                  <a:close/>
                  <a:moveTo>
                    <a:pt x="7641" y="575"/>
                  </a:moveTo>
                  <a:lnTo>
                    <a:pt x="7641" y="1038"/>
                  </a:lnTo>
                  <a:lnTo>
                    <a:pt x="1851" y="1038"/>
                  </a:lnTo>
                  <a:lnTo>
                    <a:pt x="1851" y="575"/>
                  </a:lnTo>
                  <a:close/>
                  <a:moveTo>
                    <a:pt x="1513" y="280"/>
                  </a:moveTo>
                  <a:cubicBezTo>
                    <a:pt x="1546" y="280"/>
                    <a:pt x="1573" y="307"/>
                    <a:pt x="1573" y="339"/>
                  </a:cubicBezTo>
                  <a:lnTo>
                    <a:pt x="1573" y="1181"/>
                  </a:lnTo>
                  <a:lnTo>
                    <a:pt x="1573" y="1274"/>
                  </a:lnTo>
                  <a:cubicBezTo>
                    <a:pt x="1573" y="1307"/>
                    <a:pt x="1546" y="1334"/>
                    <a:pt x="1513" y="1334"/>
                  </a:cubicBezTo>
                  <a:lnTo>
                    <a:pt x="1078" y="1334"/>
                  </a:lnTo>
                  <a:cubicBezTo>
                    <a:pt x="1045" y="1334"/>
                    <a:pt x="1019" y="1307"/>
                    <a:pt x="1019" y="1274"/>
                  </a:cubicBezTo>
                  <a:lnTo>
                    <a:pt x="1019" y="339"/>
                  </a:lnTo>
                  <a:cubicBezTo>
                    <a:pt x="1019" y="307"/>
                    <a:pt x="1045" y="280"/>
                    <a:pt x="1078" y="280"/>
                  </a:cubicBezTo>
                  <a:close/>
                  <a:moveTo>
                    <a:pt x="8411" y="280"/>
                  </a:moveTo>
                  <a:cubicBezTo>
                    <a:pt x="8444" y="280"/>
                    <a:pt x="8473" y="308"/>
                    <a:pt x="8473" y="340"/>
                  </a:cubicBezTo>
                  <a:lnTo>
                    <a:pt x="8473" y="1276"/>
                  </a:lnTo>
                  <a:cubicBezTo>
                    <a:pt x="8473" y="1308"/>
                    <a:pt x="8444" y="1336"/>
                    <a:pt x="8411" y="1336"/>
                  </a:cubicBezTo>
                  <a:lnTo>
                    <a:pt x="7977" y="1336"/>
                  </a:lnTo>
                  <a:cubicBezTo>
                    <a:pt x="7943" y="1336"/>
                    <a:pt x="7917" y="1309"/>
                    <a:pt x="7917" y="1276"/>
                  </a:cubicBezTo>
                  <a:lnTo>
                    <a:pt x="7917" y="340"/>
                  </a:lnTo>
                  <a:cubicBezTo>
                    <a:pt x="7917" y="308"/>
                    <a:pt x="7943" y="280"/>
                    <a:pt x="7977" y="280"/>
                  </a:cubicBezTo>
                  <a:close/>
                  <a:moveTo>
                    <a:pt x="740" y="8455"/>
                  </a:moveTo>
                  <a:lnTo>
                    <a:pt x="740" y="8918"/>
                  </a:lnTo>
                  <a:lnTo>
                    <a:pt x="508" y="8918"/>
                  </a:lnTo>
                  <a:cubicBezTo>
                    <a:pt x="381" y="8918"/>
                    <a:pt x="279" y="8817"/>
                    <a:pt x="279" y="8691"/>
                  </a:cubicBezTo>
                  <a:lnTo>
                    <a:pt x="279" y="8682"/>
                  </a:lnTo>
                  <a:cubicBezTo>
                    <a:pt x="279" y="8558"/>
                    <a:pt x="380" y="8455"/>
                    <a:pt x="505" y="8455"/>
                  </a:cubicBezTo>
                  <a:close/>
                  <a:moveTo>
                    <a:pt x="8985" y="8455"/>
                  </a:moveTo>
                  <a:cubicBezTo>
                    <a:pt x="9111" y="8455"/>
                    <a:pt x="9212" y="8558"/>
                    <a:pt x="9212" y="8682"/>
                  </a:cubicBezTo>
                  <a:lnTo>
                    <a:pt x="9212" y="8691"/>
                  </a:lnTo>
                  <a:cubicBezTo>
                    <a:pt x="9212" y="8817"/>
                    <a:pt x="9107" y="8918"/>
                    <a:pt x="8981" y="8918"/>
                  </a:cubicBezTo>
                  <a:lnTo>
                    <a:pt x="8750" y="8918"/>
                  </a:lnTo>
                  <a:lnTo>
                    <a:pt x="8750" y="8455"/>
                  </a:lnTo>
                  <a:close/>
                  <a:moveTo>
                    <a:pt x="1513" y="8160"/>
                  </a:moveTo>
                  <a:cubicBezTo>
                    <a:pt x="1546" y="8160"/>
                    <a:pt x="1573" y="8186"/>
                    <a:pt x="1573" y="8220"/>
                  </a:cubicBezTo>
                  <a:lnTo>
                    <a:pt x="1573" y="9154"/>
                  </a:lnTo>
                  <a:cubicBezTo>
                    <a:pt x="1573" y="9187"/>
                    <a:pt x="1546" y="9213"/>
                    <a:pt x="1513" y="9213"/>
                  </a:cubicBezTo>
                  <a:lnTo>
                    <a:pt x="1078" y="9213"/>
                  </a:lnTo>
                  <a:cubicBezTo>
                    <a:pt x="1045" y="9213"/>
                    <a:pt x="1019" y="9187"/>
                    <a:pt x="1019" y="9154"/>
                  </a:cubicBezTo>
                  <a:lnTo>
                    <a:pt x="1019" y="8220"/>
                  </a:lnTo>
                  <a:cubicBezTo>
                    <a:pt x="1019" y="8186"/>
                    <a:pt x="1045" y="8160"/>
                    <a:pt x="1078" y="8160"/>
                  </a:cubicBezTo>
                  <a:close/>
                  <a:moveTo>
                    <a:pt x="8411" y="8159"/>
                  </a:moveTo>
                  <a:cubicBezTo>
                    <a:pt x="8444" y="8159"/>
                    <a:pt x="8473" y="8186"/>
                    <a:pt x="8473" y="8220"/>
                  </a:cubicBezTo>
                  <a:lnTo>
                    <a:pt x="8473" y="9154"/>
                  </a:lnTo>
                  <a:cubicBezTo>
                    <a:pt x="8473" y="9187"/>
                    <a:pt x="8444" y="9215"/>
                    <a:pt x="8411" y="9215"/>
                  </a:cubicBezTo>
                  <a:lnTo>
                    <a:pt x="7977" y="9215"/>
                  </a:lnTo>
                  <a:cubicBezTo>
                    <a:pt x="7943" y="9215"/>
                    <a:pt x="7917" y="9188"/>
                    <a:pt x="7917" y="9154"/>
                  </a:cubicBezTo>
                  <a:lnTo>
                    <a:pt x="7917" y="8220"/>
                  </a:lnTo>
                  <a:cubicBezTo>
                    <a:pt x="7917" y="8186"/>
                    <a:pt x="7945" y="8159"/>
                    <a:pt x="7977" y="8159"/>
                  </a:cubicBezTo>
                  <a:close/>
                  <a:moveTo>
                    <a:pt x="1083" y="1"/>
                  </a:moveTo>
                  <a:cubicBezTo>
                    <a:pt x="911" y="1"/>
                    <a:pt x="767" y="129"/>
                    <a:pt x="745" y="297"/>
                  </a:cubicBezTo>
                  <a:lnTo>
                    <a:pt x="512" y="297"/>
                  </a:lnTo>
                  <a:cubicBezTo>
                    <a:pt x="229" y="297"/>
                    <a:pt x="0" y="526"/>
                    <a:pt x="0" y="809"/>
                  </a:cubicBezTo>
                  <a:lnTo>
                    <a:pt x="0" y="810"/>
                  </a:lnTo>
                  <a:cubicBezTo>
                    <a:pt x="0" y="1088"/>
                    <a:pt x="226" y="1315"/>
                    <a:pt x="505" y="1315"/>
                  </a:cubicBezTo>
                  <a:lnTo>
                    <a:pt x="738" y="1315"/>
                  </a:lnTo>
                  <a:cubicBezTo>
                    <a:pt x="761" y="1482"/>
                    <a:pt x="902" y="1611"/>
                    <a:pt x="1073" y="1611"/>
                  </a:cubicBezTo>
                  <a:lnTo>
                    <a:pt x="1512" y="1611"/>
                  </a:lnTo>
                  <a:cubicBezTo>
                    <a:pt x="1534" y="1611"/>
                    <a:pt x="1552" y="1610"/>
                    <a:pt x="1573" y="1606"/>
                  </a:cubicBezTo>
                  <a:lnTo>
                    <a:pt x="1573" y="3703"/>
                  </a:lnTo>
                  <a:cubicBezTo>
                    <a:pt x="1573" y="3703"/>
                    <a:pt x="1584" y="3766"/>
                    <a:pt x="1604" y="3791"/>
                  </a:cubicBezTo>
                  <a:lnTo>
                    <a:pt x="1924" y="4188"/>
                  </a:lnTo>
                  <a:lnTo>
                    <a:pt x="1657" y="4308"/>
                  </a:lnTo>
                  <a:cubicBezTo>
                    <a:pt x="1607" y="4330"/>
                    <a:pt x="1576" y="4379"/>
                    <a:pt x="1574" y="4434"/>
                  </a:cubicBezTo>
                  <a:lnTo>
                    <a:pt x="1574" y="7883"/>
                  </a:lnTo>
                  <a:cubicBezTo>
                    <a:pt x="1564" y="7880"/>
                    <a:pt x="1554" y="7879"/>
                    <a:pt x="1544" y="7879"/>
                  </a:cubicBezTo>
                  <a:cubicBezTo>
                    <a:pt x="1534" y="7879"/>
                    <a:pt x="1524" y="7880"/>
                    <a:pt x="1515" y="7883"/>
                  </a:cubicBezTo>
                  <a:lnTo>
                    <a:pt x="1078" y="7883"/>
                  </a:lnTo>
                  <a:cubicBezTo>
                    <a:pt x="1075" y="7882"/>
                    <a:pt x="1071" y="7882"/>
                    <a:pt x="1068" y="7882"/>
                  </a:cubicBezTo>
                  <a:cubicBezTo>
                    <a:pt x="903" y="7882"/>
                    <a:pt x="765" y="8008"/>
                    <a:pt x="745" y="8179"/>
                  </a:cubicBezTo>
                  <a:lnTo>
                    <a:pt x="514" y="8179"/>
                  </a:lnTo>
                  <a:cubicBezTo>
                    <a:pt x="511" y="8179"/>
                    <a:pt x="509" y="8179"/>
                    <a:pt x="506" y="8179"/>
                  </a:cubicBezTo>
                  <a:cubicBezTo>
                    <a:pt x="232" y="8179"/>
                    <a:pt x="1" y="8675"/>
                    <a:pt x="1" y="8675"/>
                  </a:cubicBezTo>
                  <a:lnTo>
                    <a:pt x="1" y="8685"/>
                  </a:lnTo>
                  <a:cubicBezTo>
                    <a:pt x="1" y="8967"/>
                    <a:pt x="231" y="9197"/>
                    <a:pt x="513" y="9197"/>
                  </a:cubicBezTo>
                  <a:lnTo>
                    <a:pt x="746" y="9197"/>
                  </a:lnTo>
                  <a:cubicBezTo>
                    <a:pt x="769" y="9364"/>
                    <a:pt x="912" y="9493"/>
                    <a:pt x="1085" y="9493"/>
                  </a:cubicBezTo>
                  <a:lnTo>
                    <a:pt x="1528" y="9493"/>
                  </a:lnTo>
                  <a:cubicBezTo>
                    <a:pt x="1700" y="9493"/>
                    <a:pt x="1845" y="9364"/>
                    <a:pt x="1867" y="9197"/>
                  </a:cubicBezTo>
                  <a:lnTo>
                    <a:pt x="4457" y="9197"/>
                  </a:lnTo>
                  <a:cubicBezTo>
                    <a:pt x="4528" y="9197"/>
                    <a:pt x="4592" y="9145"/>
                    <a:pt x="4599" y="9075"/>
                  </a:cubicBezTo>
                  <a:cubicBezTo>
                    <a:pt x="4610" y="8991"/>
                    <a:pt x="4544" y="8919"/>
                    <a:pt x="4462" y="8919"/>
                  </a:cubicBezTo>
                  <a:lnTo>
                    <a:pt x="1851" y="8919"/>
                  </a:lnTo>
                  <a:lnTo>
                    <a:pt x="1851" y="8457"/>
                  </a:lnTo>
                  <a:lnTo>
                    <a:pt x="7641" y="8457"/>
                  </a:lnTo>
                  <a:lnTo>
                    <a:pt x="7641" y="8919"/>
                  </a:lnTo>
                  <a:lnTo>
                    <a:pt x="5066" y="8919"/>
                  </a:lnTo>
                  <a:cubicBezTo>
                    <a:pt x="4995" y="8919"/>
                    <a:pt x="4931" y="8971"/>
                    <a:pt x="4923" y="9040"/>
                  </a:cubicBezTo>
                  <a:cubicBezTo>
                    <a:pt x="4912" y="9125"/>
                    <a:pt x="4979" y="9197"/>
                    <a:pt x="5061" y="9197"/>
                  </a:cubicBezTo>
                  <a:lnTo>
                    <a:pt x="7634" y="9197"/>
                  </a:lnTo>
                  <a:cubicBezTo>
                    <a:pt x="7656" y="9364"/>
                    <a:pt x="7800" y="9493"/>
                    <a:pt x="7973" y="9493"/>
                  </a:cubicBezTo>
                  <a:lnTo>
                    <a:pt x="8416" y="9493"/>
                  </a:lnTo>
                  <a:cubicBezTo>
                    <a:pt x="8589" y="9493"/>
                    <a:pt x="8732" y="9364"/>
                    <a:pt x="8754" y="9197"/>
                  </a:cubicBezTo>
                  <a:lnTo>
                    <a:pt x="8970" y="9197"/>
                  </a:lnTo>
                  <a:cubicBezTo>
                    <a:pt x="9247" y="9197"/>
                    <a:pt x="9473" y="8971"/>
                    <a:pt x="9473" y="8692"/>
                  </a:cubicBezTo>
                  <a:lnTo>
                    <a:pt x="9473" y="8684"/>
                  </a:lnTo>
                  <a:cubicBezTo>
                    <a:pt x="9473" y="8406"/>
                    <a:pt x="9249" y="8179"/>
                    <a:pt x="8969" y="8179"/>
                  </a:cubicBezTo>
                  <a:lnTo>
                    <a:pt x="8750" y="8179"/>
                  </a:lnTo>
                  <a:cubicBezTo>
                    <a:pt x="8728" y="8011"/>
                    <a:pt x="8586" y="7883"/>
                    <a:pt x="8416" y="7883"/>
                  </a:cubicBezTo>
                  <a:lnTo>
                    <a:pt x="7977" y="7883"/>
                  </a:lnTo>
                  <a:cubicBezTo>
                    <a:pt x="7957" y="7883"/>
                    <a:pt x="7936" y="7885"/>
                    <a:pt x="7917" y="7888"/>
                  </a:cubicBezTo>
                  <a:lnTo>
                    <a:pt x="7917" y="5043"/>
                  </a:lnTo>
                  <a:cubicBezTo>
                    <a:pt x="7917" y="4977"/>
                    <a:pt x="7874" y="4916"/>
                    <a:pt x="7809" y="4903"/>
                  </a:cubicBezTo>
                  <a:cubicBezTo>
                    <a:pt x="7799" y="4901"/>
                    <a:pt x="7788" y="4900"/>
                    <a:pt x="7778" y="4900"/>
                  </a:cubicBezTo>
                  <a:cubicBezTo>
                    <a:pt x="7702" y="4900"/>
                    <a:pt x="7641" y="4963"/>
                    <a:pt x="7641" y="5041"/>
                  </a:cubicBezTo>
                  <a:lnTo>
                    <a:pt x="7641" y="8178"/>
                  </a:lnTo>
                  <a:lnTo>
                    <a:pt x="1851" y="8178"/>
                  </a:lnTo>
                  <a:lnTo>
                    <a:pt x="1851" y="4532"/>
                  </a:lnTo>
                  <a:lnTo>
                    <a:pt x="2198" y="4378"/>
                  </a:lnTo>
                  <a:cubicBezTo>
                    <a:pt x="2217" y="4369"/>
                    <a:pt x="2236" y="4357"/>
                    <a:pt x="2251" y="4340"/>
                  </a:cubicBezTo>
                  <a:cubicBezTo>
                    <a:pt x="2294" y="4286"/>
                    <a:pt x="2291" y="4214"/>
                    <a:pt x="2252" y="4165"/>
                  </a:cubicBezTo>
                  <a:lnTo>
                    <a:pt x="1851" y="3664"/>
                  </a:lnTo>
                  <a:lnTo>
                    <a:pt x="1851" y="1335"/>
                  </a:lnTo>
                  <a:lnTo>
                    <a:pt x="7641" y="1335"/>
                  </a:lnTo>
                  <a:lnTo>
                    <a:pt x="7641" y="4430"/>
                  </a:lnTo>
                  <a:cubicBezTo>
                    <a:pt x="7638" y="4506"/>
                    <a:pt x="7701" y="4568"/>
                    <a:pt x="7779" y="4568"/>
                  </a:cubicBezTo>
                  <a:cubicBezTo>
                    <a:pt x="7856" y="4568"/>
                    <a:pt x="7917" y="4506"/>
                    <a:pt x="7917" y="4430"/>
                  </a:cubicBezTo>
                  <a:lnTo>
                    <a:pt x="7917" y="1606"/>
                  </a:lnTo>
                  <a:cubicBezTo>
                    <a:pt x="7937" y="1610"/>
                    <a:pt x="7957" y="1611"/>
                    <a:pt x="7978" y="1611"/>
                  </a:cubicBezTo>
                  <a:lnTo>
                    <a:pt x="8416" y="1611"/>
                  </a:lnTo>
                  <a:cubicBezTo>
                    <a:pt x="8586" y="1611"/>
                    <a:pt x="8729" y="1482"/>
                    <a:pt x="8752" y="1315"/>
                  </a:cubicBezTo>
                  <a:lnTo>
                    <a:pt x="8985" y="1315"/>
                  </a:lnTo>
                  <a:cubicBezTo>
                    <a:pt x="9263" y="1315"/>
                    <a:pt x="9490" y="1089"/>
                    <a:pt x="9490" y="810"/>
                  </a:cubicBezTo>
                  <a:lnTo>
                    <a:pt x="9490" y="802"/>
                  </a:lnTo>
                  <a:cubicBezTo>
                    <a:pt x="9490" y="524"/>
                    <a:pt x="9265" y="297"/>
                    <a:pt x="8985" y="297"/>
                  </a:cubicBezTo>
                  <a:lnTo>
                    <a:pt x="8745" y="297"/>
                  </a:lnTo>
                  <a:cubicBezTo>
                    <a:pt x="8723" y="129"/>
                    <a:pt x="8579" y="1"/>
                    <a:pt x="8406" y="1"/>
                  </a:cubicBezTo>
                  <a:lnTo>
                    <a:pt x="7963" y="1"/>
                  </a:lnTo>
                  <a:cubicBezTo>
                    <a:pt x="7790" y="1"/>
                    <a:pt x="7647" y="129"/>
                    <a:pt x="7625" y="297"/>
                  </a:cubicBezTo>
                  <a:lnTo>
                    <a:pt x="1850" y="297"/>
                  </a:lnTo>
                  <a:cubicBezTo>
                    <a:pt x="1827" y="129"/>
                    <a:pt x="1683" y="1"/>
                    <a:pt x="15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grpSp>
      <p:grpSp>
        <p:nvGrpSpPr>
          <p:cNvPr id="4817" name="Google Shape;4817;p61"/>
          <p:cNvGrpSpPr/>
          <p:nvPr/>
        </p:nvGrpSpPr>
        <p:grpSpPr>
          <a:xfrm>
            <a:off x="1979501" y="2554032"/>
            <a:ext cx="374774" cy="350843"/>
            <a:chOff x="2345920" y="3807626"/>
            <a:chExt cx="374774" cy="350843"/>
          </a:xfrm>
        </p:grpSpPr>
        <p:sp>
          <p:nvSpPr>
            <p:cNvPr id="4818" name="Google Shape;4818;p61"/>
            <p:cNvSpPr/>
            <p:nvPr/>
          </p:nvSpPr>
          <p:spPr>
            <a:xfrm>
              <a:off x="2351006" y="3813343"/>
              <a:ext cx="97577" cy="62173"/>
            </a:xfrm>
            <a:custGeom>
              <a:avLst/>
              <a:gdLst/>
              <a:ahLst/>
              <a:cxnLst/>
              <a:rect l="l" t="t" r="r" b="b"/>
              <a:pathLst>
                <a:path w="2475" h="1577" extrusionOk="0">
                  <a:moveTo>
                    <a:pt x="1" y="1577"/>
                  </a:moveTo>
                  <a:lnTo>
                    <a:pt x="1532" y="1577"/>
                  </a:lnTo>
                  <a:cubicBezTo>
                    <a:pt x="2376" y="1260"/>
                    <a:pt x="2475" y="0"/>
                    <a:pt x="748" y="0"/>
                  </a:cubicBezTo>
                  <a:cubicBezTo>
                    <a:pt x="195" y="0"/>
                    <a:pt x="1" y="405"/>
                    <a:pt x="1" y="805"/>
                  </a:cubicBez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19" name="Google Shape;4819;p61"/>
            <p:cNvSpPr/>
            <p:nvPr/>
          </p:nvSpPr>
          <p:spPr>
            <a:xfrm>
              <a:off x="2380614" y="3812870"/>
              <a:ext cx="250467" cy="340553"/>
            </a:xfrm>
            <a:custGeom>
              <a:avLst/>
              <a:gdLst/>
              <a:ahLst/>
              <a:cxnLst/>
              <a:rect l="l" t="t" r="r" b="b"/>
              <a:pathLst>
                <a:path w="6353" h="8638" extrusionOk="0">
                  <a:moveTo>
                    <a:pt x="6352" y="7318"/>
                  </a:moveTo>
                  <a:lnTo>
                    <a:pt x="6352" y="4691"/>
                  </a:lnTo>
                  <a:cubicBezTo>
                    <a:pt x="6075" y="4886"/>
                    <a:pt x="5801" y="4982"/>
                    <a:pt x="5589" y="4899"/>
                  </a:cubicBezTo>
                  <a:cubicBezTo>
                    <a:pt x="5573" y="4894"/>
                    <a:pt x="5560" y="4887"/>
                    <a:pt x="5546" y="4879"/>
                  </a:cubicBezTo>
                  <a:cubicBezTo>
                    <a:pt x="4966" y="4598"/>
                    <a:pt x="5314" y="2907"/>
                    <a:pt x="5814" y="2337"/>
                  </a:cubicBezTo>
                  <a:cubicBezTo>
                    <a:pt x="5801" y="2489"/>
                    <a:pt x="5916" y="2715"/>
                    <a:pt x="6112" y="2736"/>
                  </a:cubicBezTo>
                  <a:cubicBezTo>
                    <a:pt x="6174" y="2527"/>
                    <a:pt x="6254" y="2346"/>
                    <a:pt x="6352" y="2188"/>
                  </a:cubicBezTo>
                  <a:lnTo>
                    <a:pt x="6352" y="785"/>
                  </a:lnTo>
                  <a:cubicBezTo>
                    <a:pt x="6352" y="353"/>
                    <a:pt x="5999" y="1"/>
                    <a:pt x="5568" y="1"/>
                  </a:cubicBezTo>
                  <a:lnTo>
                    <a:pt x="1" y="1"/>
                  </a:lnTo>
                  <a:cubicBezTo>
                    <a:pt x="432" y="1"/>
                    <a:pt x="785" y="354"/>
                    <a:pt x="785" y="785"/>
                  </a:cubicBezTo>
                  <a:lnTo>
                    <a:pt x="785" y="1577"/>
                  </a:lnTo>
                  <a:lnTo>
                    <a:pt x="785" y="7852"/>
                  </a:lnTo>
                  <a:cubicBezTo>
                    <a:pt x="785" y="8284"/>
                    <a:pt x="1139" y="8637"/>
                    <a:pt x="1570" y="8637"/>
                  </a:cubicBezTo>
                  <a:lnTo>
                    <a:pt x="2409" y="8637"/>
                  </a:lnTo>
                  <a:close/>
                </a:path>
              </a:pathLst>
            </a:custGeom>
            <a:solidFill>
              <a:srgbClr val="F3F3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20" name="Google Shape;4820;p61"/>
            <p:cNvSpPr/>
            <p:nvPr/>
          </p:nvSpPr>
          <p:spPr>
            <a:xfrm>
              <a:off x="2549668" y="3813500"/>
              <a:ext cx="81413" cy="288078"/>
            </a:xfrm>
            <a:custGeom>
              <a:avLst/>
              <a:gdLst/>
              <a:ahLst/>
              <a:cxnLst/>
              <a:rect l="l" t="t" r="r" b="b"/>
              <a:pathLst>
                <a:path w="2065" h="7307" extrusionOk="0">
                  <a:moveTo>
                    <a:pt x="784" y="1543"/>
                  </a:moveTo>
                  <a:cubicBezTo>
                    <a:pt x="1033" y="2287"/>
                    <a:pt x="1174" y="3281"/>
                    <a:pt x="1174" y="4048"/>
                  </a:cubicBezTo>
                  <a:cubicBezTo>
                    <a:pt x="1174" y="4813"/>
                    <a:pt x="1107" y="5271"/>
                    <a:pt x="984" y="5827"/>
                  </a:cubicBezTo>
                  <a:cubicBezTo>
                    <a:pt x="864" y="6368"/>
                    <a:pt x="693" y="6866"/>
                    <a:pt x="477" y="7306"/>
                  </a:cubicBezTo>
                  <a:lnTo>
                    <a:pt x="2064" y="7306"/>
                  </a:lnTo>
                  <a:lnTo>
                    <a:pt x="2064" y="784"/>
                  </a:lnTo>
                  <a:cubicBezTo>
                    <a:pt x="2064" y="353"/>
                    <a:pt x="1712" y="0"/>
                    <a:pt x="1280" y="0"/>
                  </a:cubicBezTo>
                  <a:lnTo>
                    <a:pt x="1" y="0"/>
                  </a:lnTo>
                  <a:cubicBezTo>
                    <a:pt x="320" y="425"/>
                    <a:pt x="587" y="949"/>
                    <a:pt x="784" y="1543"/>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21" name="Google Shape;4821;p61"/>
            <p:cNvSpPr/>
            <p:nvPr/>
          </p:nvSpPr>
          <p:spPr>
            <a:xfrm>
              <a:off x="2442551" y="4101539"/>
              <a:ext cx="249048" cy="51765"/>
            </a:xfrm>
            <a:custGeom>
              <a:avLst/>
              <a:gdLst/>
              <a:ahLst/>
              <a:cxnLst/>
              <a:rect l="l" t="t" r="r" b="b"/>
              <a:pathLst>
                <a:path w="6317" h="1313" extrusionOk="0">
                  <a:moveTo>
                    <a:pt x="4783" y="0"/>
                  </a:moveTo>
                  <a:lnTo>
                    <a:pt x="749" y="0"/>
                  </a:lnTo>
                  <a:lnTo>
                    <a:pt x="749" y="511"/>
                  </a:lnTo>
                  <a:cubicBezTo>
                    <a:pt x="749" y="909"/>
                    <a:pt x="554" y="1312"/>
                    <a:pt x="1" y="1312"/>
                  </a:cubicBezTo>
                  <a:lnTo>
                    <a:pt x="5569" y="1312"/>
                  </a:lnTo>
                  <a:cubicBezTo>
                    <a:pt x="6123" y="1312"/>
                    <a:pt x="6317" y="909"/>
                    <a:pt x="6317" y="511"/>
                  </a:cubicBezTo>
                  <a:lnTo>
                    <a:pt x="6317" y="0"/>
                  </a:lnTo>
                  <a:lnTo>
                    <a:pt x="5970" y="0"/>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22" name="Google Shape;4822;p61"/>
            <p:cNvSpPr/>
            <p:nvPr/>
          </p:nvSpPr>
          <p:spPr>
            <a:xfrm>
              <a:off x="2576359" y="3860061"/>
              <a:ext cx="138342" cy="149263"/>
            </a:xfrm>
            <a:custGeom>
              <a:avLst/>
              <a:gdLst/>
              <a:ahLst/>
              <a:cxnLst/>
              <a:rect l="l" t="t" r="r" b="b"/>
              <a:pathLst>
                <a:path w="3509" h="3786" extrusionOk="0">
                  <a:moveTo>
                    <a:pt x="851" y="1144"/>
                  </a:moveTo>
                  <a:cubicBezTo>
                    <a:pt x="349" y="1713"/>
                    <a:pt x="1" y="3403"/>
                    <a:pt x="582" y="3684"/>
                  </a:cubicBezTo>
                  <a:cubicBezTo>
                    <a:pt x="596" y="3691"/>
                    <a:pt x="609" y="3698"/>
                    <a:pt x="625" y="3703"/>
                  </a:cubicBezTo>
                  <a:cubicBezTo>
                    <a:pt x="836" y="3785"/>
                    <a:pt x="1112" y="3690"/>
                    <a:pt x="1388" y="3495"/>
                  </a:cubicBezTo>
                  <a:cubicBezTo>
                    <a:pt x="1927" y="3117"/>
                    <a:pt x="2475" y="2364"/>
                    <a:pt x="2581" y="1817"/>
                  </a:cubicBezTo>
                  <a:cubicBezTo>
                    <a:pt x="2732" y="1051"/>
                    <a:pt x="3245" y="501"/>
                    <a:pt x="3422" y="220"/>
                  </a:cubicBezTo>
                  <a:cubicBezTo>
                    <a:pt x="3492" y="105"/>
                    <a:pt x="3508" y="33"/>
                    <a:pt x="3422" y="11"/>
                  </a:cubicBezTo>
                  <a:cubicBezTo>
                    <a:pt x="3386" y="2"/>
                    <a:pt x="3334" y="0"/>
                    <a:pt x="3261" y="6"/>
                  </a:cubicBezTo>
                  <a:cubicBezTo>
                    <a:pt x="2514" y="73"/>
                    <a:pt x="1804" y="317"/>
                    <a:pt x="1388" y="993"/>
                  </a:cubicBezTo>
                  <a:cubicBezTo>
                    <a:pt x="1290" y="1151"/>
                    <a:pt x="1210" y="1333"/>
                    <a:pt x="1148" y="1541"/>
                  </a:cubicBezTo>
                  <a:cubicBezTo>
                    <a:pt x="952" y="1520"/>
                    <a:pt x="838" y="1295"/>
                    <a:pt x="851" y="1144"/>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23" name="Google Shape;4823;p61"/>
            <p:cNvSpPr/>
            <p:nvPr/>
          </p:nvSpPr>
          <p:spPr>
            <a:xfrm>
              <a:off x="2593627" y="3860061"/>
              <a:ext cx="120956" cy="149263"/>
            </a:xfrm>
            <a:custGeom>
              <a:avLst/>
              <a:gdLst/>
              <a:ahLst/>
              <a:cxnLst/>
              <a:rect l="l" t="t" r="r" b="b"/>
              <a:pathLst>
                <a:path w="3068" h="3786" extrusionOk="0">
                  <a:moveTo>
                    <a:pt x="1692" y="1660"/>
                  </a:moveTo>
                  <a:cubicBezTo>
                    <a:pt x="1615" y="2052"/>
                    <a:pt x="1311" y="2548"/>
                    <a:pt x="948" y="2938"/>
                  </a:cubicBezTo>
                  <a:cubicBezTo>
                    <a:pt x="804" y="3094"/>
                    <a:pt x="651" y="3232"/>
                    <a:pt x="497" y="3338"/>
                  </a:cubicBezTo>
                  <a:cubicBezTo>
                    <a:pt x="423" y="3391"/>
                    <a:pt x="348" y="3436"/>
                    <a:pt x="277" y="3471"/>
                  </a:cubicBezTo>
                  <a:cubicBezTo>
                    <a:pt x="182" y="3519"/>
                    <a:pt x="89" y="3552"/>
                    <a:pt x="0" y="3566"/>
                  </a:cubicBezTo>
                  <a:cubicBezTo>
                    <a:pt x="38" y="3617"/>
                    <a:pt x="86" y="3656"/>
                    <a:pt x="142" y="3684"/>
                  </a:cubicBezTo>
                  <a:cubicBezTo>
                    <a:pt x="155" y="3691"/>
                    <a:pt x="169" y="3698"/>
                    <a:pt x="185" y="3703"/>
                  </a:cubicBezTo>
                  <a:cubicBezTo>
                    <a:pt x="396" y="3785"/>
                    <a:pt x="671" y="3690"/>
                    <a:pt x="948" y="3495"/>
                  </a:cubicBezTo>
                  <a:cubicBezTo>
                    <a:pt x="1487" y="3117"/>
                    <a:pt x="2034" y="2364"/>
                    <a:pt x="2141" y="1817"/>
                  </a:cubicBezTo>
                  <a:cubicBezTo>
                    <a:pt x="2291" y="1051"/>
                    <a:pt x="2805" y="501"/>
                    <a:pt x="2980" y="220"/>
                  </a:cubicBezTo>
                  <a:cubicBezTo>
                    <a:pt x="3051" y="105"/>
                    <a:pt x="3068" y="33"/>
                    <a:pt x="2980" y="11"/>
                  </a:cubicBezTo>
                  <a:cubicBezTo>
                    <a:pt x="2945" y="2"/>
                    <a:pt x="2893" y="0"/>
                    <a:pt x="2821" y="6"/>
                  </a:cubicBezTo>
                  <a:cubicBezTo>
                    <a:pt x="2727" y="14"/>
                    <a:pt x="2635" y="26"/>
                    <a:pt x="2543" y="41"/>
                  </a:cubicBezTo>
                  <a:cubicBezTo>
                    <a:pt x="2539" y="47"/>
                    <a:pt x="2534" y="54"/>
                    <a:pt x="2529" y="62"/>
                  </a:cubicBezTo>
                  <a:cubicBezTo>
                    <a:pt x="2356" y="344"/>
                    <a:pt x="1841" y="895"/>
                    <a:pt x="1692" y="1660"/>
                  </a:cubicBezTo>
                  <a:close/>
                </a:path>
              </a:pathLst>
            </a:custGeom>
            <a:solidFill>
              <a:srgbClr val="A00825">
                <a:alpha val="2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24" name="Google Shape;4824;p61"/>
            <p:cNvSpPr/>
            <p:nvPr/>
          </p:nvSpPr>
          <p:spPr>
            <a:xfrm>
              <a:off x="2509770" y="3868222"/>
              <a:ext cx="55195" cy="10960"/>
            </a:xfrm>
            <a:custGeom>
              <a:avLst/>
              <a:gdLst/>
              <a:ahLst/>
              <a:cxnLst/>
              <a:rect l="l" t="t" r="r" b="b"/>
              <a:pathLst>
                <a:path w="1400" h="278" extrusionOk="0">
                  <a:moveTo>
                    <a:pt x="154" y="0"/>
                  </a:moveTo>
                  <a:cubicBezTo>
                    <a:pt x="82" y="0"/>
                    <a:pt x="19" y="52"/>
                    <a:pt x="11" y="121"/>
                  </a:cubicBezTo>
                  <a:cubicBezTo>
                    <a:pt x="0" y="206"/>
                    <a:pt x="67" y="278"/>
                    <a:pt x="149" y="278"/>
                  </a:cubicBezTo>
                  <a:lnTo>
                    <a:pt x="1252" y="278"/>
                  </a:lnTo>
                  <a:cubicBezTo>
                    <a:pt x="1333" y="278"/>
                    <a:pt x="1400" y="206"/>
                    <a:pt x="1389" y="121"/>
                  </a:cubicBezTo>
                  <a:cubicBezTo>
                    <a:pt x="1381" y="52"/>
                    <a:pt x="1316" y="0"/>
                    <a:pt x="12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25" name="Google Shape;4825;p61"/>
            <p:cNvSpPr/>
            <p:nvPr/>
          </p:nvSpPr>
          <p:spPr>
            <a:xfrm>
              <a:off x="2466679" y="3902483"/>
              <a:ext cx="98287" cy="10960"/>
            </a:xfrm>
            <a:custGeom>
              <a:avLst/>
              <a:gdLst/>
              <a:ahLst/>
              <a:cxnLst/>
              <a:rect l="l" t="t" r="r" b="b"/>
              <a:pathLst>
                <a:path w="2493" h="278" extrusionOk="0">
                  <a:moveTo>
                    <a:pt x="140" y="0"/>
                  </a:moveTo>
                  <a:cubicBezTo>
                    <a:pt x="63" y="0"/>
                    <a:pt x="1" y="62"/>
                    <a:pt x="1" y="138"/>
                  </a:cubicBezTo>
                  <a:cubicBezTo>
                    <a:pt x="1" y="215"/>
                    <a:pt x="63" y="277"/>
                    <a:pt x="140" y="277"/>
                  </a:cubicBezTo>
                  <a:lnTo>
                    <a:pt x="2340" y="277"/>
                  </a:lnTo>
                  <a:cubicBezTo>
                    <a:pt x="2410" y="277"/>
                    <a:pt x="2474" y="226"/>
                    <a:pt x="2482" y="155"/>
                  </a:cubicBezTo>
                  <a:cubicBezTo>
                    <a:pt x="2493" y="71"/>
                    <a:pt x="2426" y="0"/>
                    <a:pt x="23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26" name="Google Shape;4826;p61"/>
            <p:cNvSpPr/>
            <p:nvPr/>
          </p:nvSpPr>
          <p:spPr>
            <a:xfrm>
              <a:off x="2466363" y="3936073"/>
              <a:ext cx="98602" cy="10921"/>
            </a:xfrm>
            <a:custGeom>
              <a:avLst/>
              <a:gdLst/>
              <a:ahLst/>
              <a:cxnLst/>
              <a:rect l="l" t="t" r="r" b="b"/>
              <a:pathLst>
                <a:path w="2501" h="277" extrusionOk="0">
                  <a:moveTo>
                    <a:pt x="153" y="0"/>
                  </a:moveTo>
                  <a:cubicBezTo>
                    <a:pt x="81" y="0"/>
                    <a:pt x="18" y="51"/>
                    <a:pt x="11" y="121"/>
                  </a:cubicBezTo>
                  <a:cubicBezTo>
                    <a:pt x="0" y="204"/>
                    <a:pt x="66" y="277"/>
                    <a:pt x="148" y="277"/>
                  </a:cubicBezTo>
                  <a:lnTo>
                    <a:pt x="2348" y="277"/>
                  </a:lnTo>
                  <a:cubicBezTo>
                    <a:pt x="2418" y="277"/>
                    <a:pt x="2482" y="225"/>
                    <a:pt x="2490" y="155"/>
                  </a:cubicBezTo>
                  <a:cubicBezTo>
                    <a:pt x="2501" y="71"/>
                    <a:pt x="2434" y="0"/>
                    <a:pt x="23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27" name="Google Shape;4827;p61"/>
            <p:cNvSpPr/>
            <p:nvPr/>
          </p:nvSpPr>
          <p:spPr>
            <a:xfrm>
              <a:off x="2466363" y="3969584"/>
              <a:ext cx="98602" cy="10921"/>
            </a:xfrm>
            <a:custGeom>
              <a:avLst/>
              <a:gdLst/>
              <a:ahLst/>
              <a:cxnLst/>
              <a:rect l="l" t="t" r="r" b="b"/>
              <a:pathLst>
                <a:path w="2501" h="277" extrusionOk="0">
                  <a:moveTo>
                    <a:pt x="153" y="0"/>
                  </a:moveTo>
                  <a:cubicBezTo>
                    <a:pt x="81" y="0"/>
                    <a:pt x="18" y="52"/>
                    <a:pt x="11" y="121"/>
                  </a:cubicBezTo>
                  <a:cubicBezTo>
                    <a:pt x="0" y="206"/>
                    <a:pt x="66" y="276"/>
                    <a:pt x="148" y="276"/>
                  </a:cubicBezTo>
                  <a:lnTo>
                    <a:pt x="2348" y="276"/>
                  </a:lnTo>
                  <a:cubicBezTo>
                    <a:pt x="2418" y="276"/>
                    <a:pt x="2482" y="226"/>
                    <a:pt x="2490" y="155"/>
                  </a:cubicBezTo>
                  <a:cubicBezTo>
                    <a:pt x="2501" y="71"/>
                    <a:pt x="2434" y="0"/>
                    <a:pt x="23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28" name="Google Shape;4828;p61"/>
            <p:cNvSpPr/>
            <p:nvPr/>
          </p:nvSpPr>
          <p:spPr>
            <a:xfrm>
              <a:off x="2345920" y="3807626"/>
              <a:ext cx="374774" cy="350843"/>
            </a:xfrm>
            <a:custGeom>
              <a:avLst/>
              <a:gdLst/>
              <a:ahLst/>
              <a:cxnLst/>
              <a:rect l="l" t="t" r="r" b="b"/>
              <a:pathLst>
                <a:path w="9506" h="8899" extrusionOk="0">
                  <a:moveTo>
                    <a:pt x="889" y="275"/>
                  </a:moveTo>
                  <a:cubicBezTo>
                    <a:pt x="895" y="275"/>
                    <a:pt x="901" y="275"/>
                    <a:pt x="907" y="275"/>
                  </a:cubicBezTo>
                  <a:cubicBezTo>
                    <a:pt x="1254" y="281"/>
                    <a:pt x="1538" y="576"/>
                    <a:pt x="1538" y="923"/>
                  </a:cubicBezTo>
                  <a:lnTo>
                    <a:pt x="1538" y="1573"/>
                  </a:lnTo>
                  <a:lnTo>
                    <a:pt x="278" y="1573"/>
                  </a:lnTo>
                  <a:lnTo>
                    <a:pt x="278" y="939"/>
                  </a:lnTo>
                  <a:cubicBezTo>
                    <a:pt x="278" y="740"/>
                    <a:pt x="338" y="275"/>
                    <a:pt x="889" y="275"/>
                  </a:cubicBezTo>
                  <a:close/>
                  <a:moveTo>
                    <a:pt x="8620" y="7585"/>
                  </a:moveTo>
                  <a:lnTo>
                    <a:pt x="8620" y="7958"/>
                  </a:lnTo>
                  <a:cubicBezTo>
                    <a:pt x="8620" y="8158"/>
                    <a:pt x="8561" y="8622"/>
                    <a:pt x="8012" y="8622"/>
                  </a:cubicBezTo>
                  <a:lnTo>
                    <a:pt x="3111" y="8622"/>
                  </a:lnTo>
                  <a:lnTo>
                    <a:pt x="3135" y="8593"/>
                  </a:lnTo>
                  <a:cubicBezTo>
                    <a:pt x="3298" y="8387"/>
                    <a:pt x="3330" y="8135"/>
                    <a:pt x="3330" y="7958"/>
                  </a:cubicBezTo>
                  <a:lnTo>
                    <a:pt x="3330" y="7585"/>
                  </a:lnTo>
                  <a:close/>
                  <a:moveTo>
                    <a:pt x="888" y="1"/>
                  </a:moveTo>
                  <a:cubicBezTo>
                    <a:pt x="234" y="1"/>
                    <a:pt x="0" y="487"/>
                    <a:pt x="0" y="941"/>
                  </a:cubicBezTo>
                  <a:lnTo>
                    <a:pt x="0" y="1711"/>
                  </a:lnTo>
                  <a:cubicBezTo>
                    <a:pt x="0" y="1788"/>
                    <a:pt x="62" y="1849"/>
                    <a:pt x="139" y="1849"/>
                  </a:cubicBezTo>
                  <a:lnTo>
                    <a:pt x="1517" y="1849"/>
                  </a:lnTo>
                  <a:lnTo>
                    <a:pt x="1517" y="3997"/>
                  </a:lnTo>
                  <a:cubicBezTo>
                    <a:pt x="1517" y="4068"/>
                    <a:pt x="1568" y="4131"/>
                    <a:pt x="1638" y="4140"/>
                  </a:cubicBezTo>
                  <a:cubicBezTo>
                    <a:pt x="1644" y="4141"/>
                    <a:pt x="1650" y="4141"/>
                    <a:pt x="1655" y="4141"/>
                  </a:cubicBezTo>
                  <a:cubicBezTo>
                    <a:pt x="1732" y="4141"/>
                    <a:pt x="1793" y="4078"/>
                    <a:pt x="1793" y="4003"/>
                  </a:cubicBezTo>
                  <a:lnTo>
                    <a:pt x="1793" y="924"/>
                  </a:lnTo>
                  <a:cubicBezTo>
                    <a:pt x="1793" y="672"/>
                    <a:pt x="1692" y="446"/>
                    <a:pt x="1529" y="279"/>
                  </a:cubicBezTo>
                  <a:lnTo>
                    <a:pt x="6438" y="279"/>
                  </a:lnTo>
                  <a:cubicBezTo>
                    <a:pt x="6795" y="279"/>
                    <a:pt x="7084" y="569"/>
                    <a:pt x="7084" y="924"/>
                  </a:cubicBezTo>
                  <a:lnTo>
                    <a:pt x="7084" y="2289"/>
                  </a:lnTo>
                  <a:cubicBezTo>
                    <a:pt x="7012" y="2410"/>
                    <a:pt x="6950" y="2542"/>
                    <a:pt x="6899" y="2683"/>
                  </a:cubicBezTo>
                  <a:cubicBezTo>
                    <a:pt x="6848" y="2629"/>
                    <a:pt x="6818" y="2547"/>
                    <a:pt x="6823" y="2489"/>
                  </a:cubicBezTo>
                  <a:cubicBezTo>
                    <a:pt x="6828" y="2429"/>
                    <a:pt x="6795" y="2373"/>
                    <a:pt x="6739" y="2349"/>
                  </a:cubicBezTo>
                  <a:cubicBezTo>
                    <a:pt x="6721" y="2342"/>
                    <a:pt x="6703" y="2338"/>
                    <a:pt x="6684" y="2338"/>
                  </a:cubicBezTo>
                  <a:cubicBezTo>
                    <a:pt x="6646" y="2338"/>
                    <a:pt x="6608" y="2354"/>
                    <a:pt x="6581" y="2385"/>
                  </a:cubicBezTo>
                  <a:cubicBezTo>
                    <a:pt x="6161" y="2861"/>
                    <a:pt x="5876" y="3964"/>
                    <a:pt x="6006" y="4611"/>
                  </a:cubicBezTo>
                  <a:cubicBezTo>
                    <a:pt x="6040" y="4775"/>
                    <a:pt x="6094" y="4892"/>
                    <a:pt x="6158" y="4977"/>
                  </a:cubicBezTo>
                  <a:lnTo>
                    <a:pt x="3200" y="4977"/>
                  </a:lnTo>
                  <a:cubicBezTo>
                    <a:pt x="3129" y="4977"/>
                    <a:pt x="3066" y="5028"/>
                    <a:pt x="3057" y="5098"/>
                  </a:cubicBezTo>
                  <a:cubicBezTo>
                    <a:pt x="3047" y="5183"/>
                    <a:pt x="3112" y="5255"/>
                    <a:pt x="3194" y="5255"/>
                  </a:cubicBezTo>
                  <a:lnTo>
                    <a:pt x="6242" y="5255"/>
                  </a:lnTo>
                  <a:cubicBezTo>
                    <a:pt x="6179" y="5437"/>
                    <a:pt x="6120" y="5628"/>
                    <a:pt x="6062" y="5828"/>
                  </a:cubicBezTo>
                  <a:lnTo>
                    <a:pt x="3208" y="5828"/>
                  </a:lnTo>
                  <a:cubicBezTo>
                    <a:pt x="3136" y="5828"/>
                    <a:pt x="3073" y="5880"/>
                    <a:pt x="3066" y="5949"/>
                  </a:cubicBezTo>
                  <a:cubicBezTo>
                    <a:pt x="3054" y="6034"/>
                    <a:pt x="3121" y="6107"/>
                    <a:pt x="3203" y="6107"/>
                  </a:cubicBezTo>
                  <a:lnTo>
                    <a:pt x="6157" y="6107"/>
                  </a:lnTo>
                  <a:cubicBezTo>
                    <a:pt x="6217" y="6107"/>
                    <a:pt x="6274" y="6064"/>
                    <a:pt x="6291" y="6005"/>
                  </a:cubicBezTo>
                  <a:cubicBezTo>
                    <a:pt x="6371" y="5716"/>
                    <a:pt x="6457" y="5448"/>
                    <a:pt x="6548" y="5195"/>
                  </a:cubicBezTo>
                  <a:cubicBezTo>
                    <a:pt x="6573" y="5199"/>
                    <a:pt x="6600" y="5201"/>
                    <a:pt x="6626" y="5201"/>
                  </a:cubicBezTo>
                  <a:cubicBezTo>
                    <a:pt x="6771" y="5201"/>
                    <a:pt x="6927" y="5153"/>
                    <a:pt x="7083" y="5072"/>
                  </a:cubicBezTo>
                  <a:lnTo>
                    <a:pt x="7083" y="7309"/>
                  </a:lnTo>
                  <a:lnTo>
                    <a:pt x="3189" y="7309"/>
                  </a:lnTo>
                  <a:cubicBezTo>
                    <a:pt x="3112" y="7309"/>
                    <a:pt x="3051" y="7371"/>
                    <a:pt x="3051" y="7447"/>
                  </a:cubicBezTo>
                  <a:lnTo>
                    <a:pt x="3051" y="7959"/>
                  </a:lnTo>
                  <a:cubicBezTo>
                    <a:pt x="3051" y="8160"/>
                    <a:pt x="2991" y="8624"/>
                    <a:pt x="2442" y="8624"/>
                  </a:cubicBezTo>
                  <a:cubicBezTo>
                    <a:pt x="2436" y="8624"/>
                    <a:pt x="2430" y="8624"/>
                    <a:pt x="2423" y="8624"/>
                  </a:cubicBezTo>
                  <a:cubicBezTo>
                    <a:pt x="2077" y="8618"/>
                    <a:pt x="1793" y="8322"/>
                    <a:pt x="1793" y="7975"/>
                  </a:cubicBezTo>
                  <a:lnTo>
                    <a:pt x="1793" y="4642"/>
                  </a:lnTo>
                  <a:cubicBezTo>
                    <a:pt x="1793" y="4571"/>
                    <a:pt x="1741" y="4507"/>
                    <a:pt x="1672" y="4499"/>
                  </a:cubicBezTo>
                  <a:cubicBezTo>
                    <a:pt x="1666" y="4499"/>
                    <a:pt x="1660" y="4498"/>
                    <a:pt x="1654" y="4498"/>
                  </a:cubicBezTo>
                  <a:cubicBezTo>
                    <a:pt x="1578" y="4498"/>
                    <a:pt x="1517" y="4561"/>
                    <a:pt x="1517" y="4637"/>
                  </a:cubicBezTo>
                  <a:lnTo>
                    <a:pt x="1517" y="7974"/>
                  </a:lnTo>
                  <a:cubicBezTo>
                    <a:pt x="1517" y="8485"/>
                    <a:pt x="1930" y="8898"/>
                    <a:pt x="2440" y="8898"/>
                  </a:cubicBezTo>
                  <a:lnTo>
                    <a:pt x="8020" y="8898"/>
                  </a:lnTo>
                  <a:cubicBezTo>
                    <a:pt x="8390" y="8898"/>
                    <a:pt x="8596" y="8733"/>
                    <a:pt x="8705" y="8594"/>
                  </a:cubicBezTo>
                  <a:cubicBezTo>
                    <a:pt x="8864" y="8387"/>
                    <a:pt x="8899" y="8134"/>
                    <a:pt x="8899" y="7958"/>
                  </a:cubicBezTo>
                  <a:lnTo>
                    <a:pt x="8899" y="7447"/>
                  </a:lnTo>
                  <a:cubicBezTo>
                    <a:pt x="8899" y="7371"/>
                    <a:pt x="8836" y="7309"/>
                    <a:pt x="8759" y="7309"/>
                  </a:cubicBezTo>
                  <a:lnTo>
                    <a:pt x="7382" y="7309"/>
                  </a:lnTo>
                  <a:lnTo>
                    <a:pt x="7382" y="4898"/>
                  </a:lnTo>
                  <a:cubicBezTo>
                    <a:pt x="7744" y="4625"/>
                    <a:pt x="8084" y="4209"/>
                    <a:pt x="8304" y="3826"/>
                  </a:cubicBezTo>
                  <a:cubicBezTo>
                    <a:pt x="8342" y="3760"/>
                    <a:pt x="8319" y="3675"/>
                    <a:pt x="8253" y="3638"/>
                  </a:cubicBezTo>
                  <a:cubicBezTo>
                    <a:pt x="8232" y="3625"/>
                    <a:pt x="8208" y="3619"/>
                    <a:pt x="8185" y="3619"/>
                  </a:cubicBezTo>
                  <a:cubicBezTo>
                    <a:pt x="8138" y="3619"/>
                    <a:pt x="8091" y="3644"/>
                    <a:pt x="8066" y="3688"/>
                  </a:cubicBezTo>
                  <a:cubicBezTo>
                    <a:pt x="7889" y="4000"/>
                    <a:pt x="7640" y="4309"/>
                    <a:pt x="7383" y="4540"/>
                  </a:cubicBezTo>
                  <a:cubicBezTo>
                    <a:pt x="7339" y="4579"/>
                    <a:pt x="7293" y="4617"/>
                    <a:pt x="7249" y="4651"/>
                  </a:cubicBezTo>
                  <a:cubicBezTo>
                    <a:pt x="7202" y="4688"/>
                    <a:pt x="7154" y="4722"/>
                    <a:pt x="7108" y="4753"/>
                  </a:cubicBezTo>
                  <a:cubicBezTo>
                    <a:pt x="6948" y="4858"/>
                    <a:pt x="6801" y="4916"/>
                    <a:pt x="6681" y="4924"/>
                  </a:cubicBezTo>
                  <a:cubicBezTo>
                    <a:pt x="6808" y="4603"/>
                    <a:pt x="6950" y="4310"/>
                    <a:pt x="7108" y="4034"/>
                  </a:cubicBezTo>
                  <a:cubicBezTo>
                    <a:pt x="7193" y="3884"/>
                    <a:pt x="7286" y="3739"/>
                    <a:pt x="7382" y="3598"/>
                  </a:cubicBezTo>
                  <a:cubicBezTo>
                    <a:pt x="7492" y="3440"/>
                    <a:pt x="7608" y="3287"/>
                    <a:pt x="7731" y="3137"/>
                  </a:cubicBezTo>
                  <a:cubicBezTo>
                    <a:pt x="7781" y="3077"/>
                    <a:pt x="7772" y="2990"/>
                    <a:pt x="7714" y="2942"/>
                  </a:cubicBezTo>
                  <a:cubicBezTo>
                    <a:pt x="7689" y="2920"/>
                    <a:pt x="7658" y="2909"/>
                    <a:pt x="7626" y="2909"/>
                  </a:cubicBezTo>
                  <a:cubicBezTo>
                    <a:pt x="7587" y="2909"/>
                    <a:pt x="7548" y="2926"/>
                    <a:pt x="7520" y="2959"/>
                  </a:cubicBezTo>
                  <a:cubicBezTo>
                    <a:pt x="7473" y="3017"/>
                    <a:pt x="7427" y="3074"/>
                    <a:pt x="7381" y="3132"/>
                  </a:cubicBezTo>
                  <a:cubicBezTo>
                    <a:pt x="7285" y="3255"/>
                    <a:pt x="7192" y="3382"/>
                    <a:pt x="7107" y="3511"/>
                  </a:cubicBezTo>
                  <a:cubicBezTo>
                    <a:pt x="6840" y="3908"/>
                    <a:pt x="6618" y="4335"/>
                    <a:pt x="6423" y="4822"/>
                  </a:cubicBezTo>
                  <a:cubicBezTo>
                    <a:pt x="6362" y="4748"/>
                    <a:pt x="6329" y="4642"/>
                    <a:pt x="6311" y="4555"/>
                  </a:cubicBezTo>
                  <a:cubicBezTo>
                    <a:pt x="6216" y="4082"/>
                    <a:pt x="6390" y="3275"/>
                    <a:pt x="6663" y="2792"/>
                  </a:cubicBezTo>
                  <a:cubicBezTo>
                    <a:pt x="6732" y="2906"/>
                    <a:pt x="6844" y="2997"/>
                    <a:pt x="6992" y="3012"/>
                  </a:cubicBezTo>
                  <a:cubicBezTo>
                    <a:pt x="6997" y="3013"/>
                    <a:pt x="7002" y="3013"/>
                    <a:pt x="7008" y="3013"/>
                  </a:cubicBezTo>
                  <a:cubicBezTo>
                    <a:pt x="7045" y="3013"/>
                    <a:pt x="7081" y="2997"/>
                    <a:pt x="7107" y="2970"/>
                  </a:cubicBezTo>
                  <a:cubicBezTo>
                    <a:pt x="7122" y="2954"/>
                    <a:pt x="7132" y="2937"/>
                    <a:pt x="7138" y="2915"/>
                  </a:cubicBezTo>
                  <a:cubicBezTo>
                    <a:pt x="7199" y="2710"/>
                    <a:pt x="7280" y="2526"/>
                    <a:pt x="7381" y="2365"/>
                  </a:cubicBezTo>
                  <a:cubicBezTo>
                    <a:pt x="7714" y="1841"/>
                    <a:pt x="8277" y="1556"/>
                    <a:pt x="9111" y="1481"/>
                  </a:cubicBezTo>
                  <a:cubicBezTo>
                    <a:pt x="9122" y="1479"/>
                    <a:pt x="9133" y="1479"/>
                    <a:pt x="9142" y="1478"/>
                  </a:cubicBezTo>
                  <a:lnTo>
                    <a:pt x="9142" y="1478"/>
                  </a:lnTo>
                  <a:cubicBezTo>
                    <a:pt x="9105" y="1539"/>
                    <a:pt x="9044" y="1620"/>
                    <a:pt x="8993" y="1692"/>
                  </a:cubicBezTo>
                  <a:cubicBezTo>
                    <a:pt x="8761" y="2012"/>
                    <a:pt x="8411" y="2495"/>
                    <a:pt x="8289" y="3124"/>
                  </a:cubicBezTo>
                  <a:cubicBezTo>
                    <a:pt x="8275" y="3200"/>
                    <a:pt x="8324" y="3272"/>
                    <a:pt x="8398" y="3287"/>
                  </a:cubicBezTo>
                  <a:cubicBezTo>
                    <a:pt x="8406" y="3288"/>
                    <a:pt x="8415" y="3289"/>
                    <a:pt x="8424" y="3289"/>
                  </a:cubicBezTo>
                  <a:cubicBezTo>
                    <a:pt x="8488" y="3289"/>
                    <a:pt x="8546" y="3243"/>
                    <a:pt x="8558" y="3177"/>
                  </a:cubicBezTo>
                  <a:cubicBezTo>
                    <a:pt x="8669" y="2606"/>
                    <a:pt x="8998" y="2154"/>
                    <a:pt x="9215" y="1856"/>
                  </a:cubicBezTo>
                  <a:cubicBezTo>
                    <a:pt x="9396" y="1605"/>
                    <a:pt x="9506" y="1455"/>
                    <a:pt x="9427" y="1314"/>
                  </a:cubicBezTo>
                  <a:cubicBezTo>
                    <a:pt x="9374" y="1218"/>
                    <a:pt x="9265" y="1200"/>
                    <a:pt x="9175" y="1200"/>
                  </a:cubicBezTo>
                  <a:cubicBezTo>
                    <a:pt x="9141" y="1200"/>
                    <a:pt x="9110" y="1203"/>
                    <a:pt x="9085" y="1205"/>
                  </a:cubicBezTo>
                  <a:cubicBezTo>
                    <a:pt x="8542" y="1255"/>
                    <a:pt x="8108" y="1387"/>
                    <a:pt x="7756" y="1611"/>
                  </a:cubicBezTo>
                  <a:cubicBezTo>
                    <a:pt x="7617" y="1700"/>
                    <a:pt x="7492" y="1804"/>
                    <a:pt x="7381" y="1922"/>
                  </a:cubicBezTo>
                  <a:lnTo>
                    <a:pt x="7381" y="921"/>
                  </a:lnTo>
                  <a:cubicBezTo>
                    <a:pt x="7381" y="414"/>
                    <a:pt x="6968" y="1"/>
                    <a:pt x="64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grpSp>
      <p:grpSp>
        <p:nvGrpSpPr>
          <p:cNvPr id="4829" name="Google Shape;4829;p61"/>
          <p:cNvGrpSpPr/>
          <p:nvPr/>
        </p:nvGrpSpPr>
        <p:grpSpPr>
          <a:xfrm>
            <a:off x="7193883" y="2741856"/>
            <a:ext cx="390301" cy="457184"/>
            <a:chOff x="8078394" y="2590300"/>
            <a:chExt cx="317292" cy="373394"/>
          </a:xfrm>
        </p:grpSpPr>
        <p:sp>
          <p:nvSpPr>
            <p:cNvPr id="4830" name="Google Shape;4830;p61"/>
            <p:cNvSpPr/>
            <p:nvPr/>
          </p:nvSpPr>
          <p:spPr>
            <a:xfrm>
              <a:off x="8102443" y="2595426"/>
              <a:ext cx="287408" cy="338464"/>
            </a:xfrm>
            <a:custGeom>
              <a:avLst/>
              <a:gdLst/>
              <a:ahLst/>
              <a:cxnLst/>
              <a:rect l="l" t="t" r="r" b="b"/>
              <a:pathLst>
                <a:path w="7290" h="8585" extrusionOk="0">
                  <a:moveTo>
                    <a:pt x="1" y="4353"/>
                  </a:moveTo>
                  <a:lnTo>
                    <a:pt x="480" y="8216"/>
                  </a:lnTo>
                  <a:lnTo>
                    <a:pt x="4331" y="8585"/>
                  </a:lnTo>
                  <a:lnTo>
                    <a:pt x="7290" y="8214"/>
                  </a:lnTo>
                  <a:lnTo>
                    <a:pt x="7290" y="7400"/>
                  </a:lnTo>
                  <a:lnTo>
                    <a:pt x="7290" y="54"/>
                  </a:lnTo>
                  <a:cubicBezTo>
                    <a:pt x="7290" y="25"/>
                    <a:pt x="7267" y="0"/>
                    <a:pt x="7236" y="0"/>
                  </a:cubicBezTo>
                  <a:lnTo>
                    <a:pt x="47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31" name="Google Shape;4831;p61"/>
            <p:cNvSpPr/>
            <p:nvPr/>
          </p:nvSpPr>
          <p:spPr>
            <a:xfrm>
              <a:off x="8083519" y="2595465"/>
              <a:ext cx="37966" cy="343116"/>
            </a:xfrm>
            <a:custGeom>
              <a:avLst/>
              <a:gdLst/>
              <a:ahLst/>
              <a:cxnLst/>
              <a:rect l="l" t="t" r="r" b="b"/>
              <a:pathLst>
                <a:path w="963" h="8703" extrusionOk="0">
                  <a:moveTo>
                    <a:pt x="962" y="5792"/>
                  </a:moveTo>
                  <a:lnTo>
                    <a:pt x="962" y="1"/>
                  </a:lnTo>
                  <a:lnTo>
                    <a:pt x="489" y="1"/>
                  </a:lnTo>
                  <a:cubicBezTo>
                    <a:pt x="220" y="1"/>
                    <a:pt x="1" y="221"/>
                    <a:pt x="1" y="490"/>
                  </a:cubicBezTo>
                  <a:lnTo>
                    <a:pt x="1" y="8703"/>
                  </a:lnTo>
                  <a:lnTo>
                    <a:pt x="962" y="8215"/>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32" name="Google Shape;4832;p61"/>
            <p:cNvSpPr/>
            <p:nvPr/>
          </p:nvSpPr>
          <p:spPr>
            <a:xfrm>
              <a:off x="8083598" y="2919223"/>
              <a:ext cx="306332" cy="38715"/>
            </a:xfrm>
            <a:custGeom>
              <a:avLst/>
              <a:gdLst/>
              <a:ahLst/>
              <a:cxnLst/>
              <a:rect l="l" t="t" r="r" b="b"/>
              <a:pathLst>
                <a:path w="7770" h="982" extrusionOk="0">
                  <a:moveTo>
                    <a:pt x="7768" y="1"/>
                  </a:moveTo>
                  <a:lnTo>
                    <a:pt x="960" y="19"/>
                  </a:lnTo>
                  <a:lnTo>
                    <a:pt x="490" y="19"/>
                  </a:lnTo>
                  <a:cubicBezTo>
                    <a:pt x="221" y="19"/>
                    <a:pt x="1" y="237"/>
                    <a:pt x="1" y="500"/>
                  </a:cubicBezTo>
                  <a:cubicBezTo>
                    <a:pt x="1" y="765"/>
                    <a:pt x="221" y="981"/>
                    <a:pt x="490" y="981"/>
                  </a:cubicBezTo>
                  <a:lnTo>
                    <a:pt x="7304" y="981"/>
                  </a:lnTo>
                  <a:lnTo>
                    <a:pt x="7716" y="981"/>
                  </a:lnTo>
                  <a:cubicBezTo>
                    <a:pt x="7746" y="981"/>
                    <a:pt x="7770" y="958"/>
                    <a:pt x="7770" y="929"/>
                  </a:cubicBezTo>
                  <a:lnTo>
                    <a:pt x="7770"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33" name="Google Shape;4833;p61"/>
            <p:cNvSpPr/>
            <p:nvPr/>
          </p:nvSpPr>
          <p:spPr>
            <a:xfrm>
              <a:off x="8218786" y="2595504"/>
              <a:ext cx="171026" cy="323837"/>
            </a:xfrm>
            <a:custGeom>
              <a:avLst/>
              <a:gdLst/>
              <a:ahLst/>
              <a:cxnLst/>
              <a:rect l="l" t="t" r="r" b="b"/>
              <a:pathLst>
                <a:path w="4338" h="8214" extrusionOk="0">
                  <a:moveTo>
                    <a:pt x="1522" y="2142"/>
                  </a:moveTo>
                  <a:cubicBezTo>
                    <a:pt x="1985" y="4245"/>
                    <a:pt x="1553" y="6716"/>
                    <a:pt x="0" y="8214"/>
                  </a:cubicBezTo>
                  <a:lnTo>
                    <a:pt x="4338" y="8214"/>
                  </a:lnTo>
                  <a:lnTo>
                    <a:pt x="4338" y="7399"/>
                  </a:lnTo>
                  <a:lnTo>
                    <a:pt x="4338" y="54"/>
                  </a:lnTo>
                  <a:cubicBezTo>
                    <a:pt x="4338" y="26"/>
                    <a:pt x="4313" y="1"/>
                    <a:pt x="4284" y="1"/>
                  </a:cubicBezTo>
                  <a:lnTo>
                    <a:pt x="625" y="1"/>
                  </a:lnTo>
                  <a:cubicBezTo>
                    <a:pt x="1033" y="602"/>
                    <a:pt x="1344" y="1333"/>
                    <a:pt x="1522" y="2142"/>
                  </a:cubicBezTo>
                  <a:close/>
                </a:path>
              </a:pathLst>
            </a:custGeom>
            <a:solidFill>
              <a:srgbClr val="8F6027">
                <a:alpha val="481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34" name="Google Shape;4834;p61"/>
            <p:cNvSpPr/>
            <p:nvPr/>
          </p:nvSpPr>
          <p:spPr>
            <a:xfrm>
              <a:off x="8171122" y="2744531"/>
              <a:ext cx="28938" cy="34221"/>
            </a:xfrm>
            <a:custGeom>
              <a:avLst/>
              <a:gdLst/>
              <a:ahLst/>
              <a:cxnLst/>
              <a:rect l="l" t="t" r="r" b="b"/>
              <a:pathLst>
                <a:path w="734" h="868" extrusionOk="0">
                  <a:moveTo>
                    <a:pt x="368" y="0"/>
                  </a:moveTo>
                  <a:lnTo>
                    <a:pt x="1" y="434"/>
                  </a:lnTo>
                  <a:lnTo>
                    <a:pt x="368" y="867"/>
                  </a:lnTo>
                  <a:lnTo>
                    <a:pt x="734" y="434"/>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35" name="Google Shape;4835;p61"/>
            <p:cNvSpPr/>
            <p:nvPr/>
          </p:nvSpPr>
          <p:spPr>
            <a:xfrm>
              <a:off x="8239445" y="2744531"/>
              <a:ext cx="28899" cy="34221"/>
            </a:xfrm>
            <a:custGeom>
              <a:avLst/>
              <a:gdLst/>
              <a:ahLst/>
              <a:cxnLst/>
              <a:rect l="l" t="t" r="r" b="b"/>
              <a:pathLst>
                <a:path w="733" h="868" extrusionOk="0">
                  <a:moveTo>
                    <a:pt x="0" y="434"/>
                  </a:moveTo>
                  <a:lnTo>
                    <a:pt x="366" y="867"/>
                  </a:lnTo>
                  <a:lnTo>
                    <a:pt x="732" y="434"/>
                  </a:lnTo>
                  <a:lnTo>
                    <a:pt x="36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36" name="Google Shape;4836;p61"/>
            <p:cNvSpPr/>
            <p:nvPr/>
          </p:nvSpPr>
          <p:spPr>
            <a:xfrm>
              <a:off x="8307650" y="2744531"/>
              <a:ext cx="28938" cy="34221"/>
            </a:xfrm>
            <a:custGeom>
              <a:avLst/>
              <a:gdLst/>
              <a:ahLst/>
              <a:cxnLst/>
              <a:rect l="l" t="t" r="r" b="b"/>
              <a:pathLst>
                <a:path w="734" h="868" extrusionOk="0">
                  <a:moveTo>
                    <a:pt x="1" y="434"/>
                  </a:moveTo>
                  <a:lnTo>
                    <a:pt x="367" y="867"/>
                  </a:lnTo>
                  <a:lnTo>
                    <a:pt x="734" y="434"/>
                  </a:lnTo>
                  <a:lnTo>
                    <a:pt x="36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37" name="Google Shape;4837;p61"/>
            <p:cNvSpPr/>
            <p:nvPr/>
          </p:nvSpPr>
          <p:spPr>
            <a:xfrm>
              <a:off x="8084111" y="2919223"/>
              <a:ext cx="305780" cy="38912"/>
            </a:xfrm>
            <a:custGeom>
              <a:avLst/>
              <a:gdLst/>
              <a:ahLst/>
              <a:cxnLst/>
              <a:rect l="l" t="t" r="r" b="b"/>
              <a:pathLst>
                <a:path w="7756" h="987" extrusionOk="0">
                  <a:moveTo>
                    <a:pt x="400" y="446"/>
                  </a:moveTo>
                  <a:lnTo>
                    <a:pt x="2873" y="446"/>
                  </a:lnTo>
                  <a:lnTo>
                    <a:pt x="6944" y="446"/>
                  </a:lnTo>
                  <a:cubicBezTo>
                    <a:pt x="7236" y="428"/>
                    <a:pt x="7212" y="542"/>
                    <a:pt x="7218" y="815"/>
                  </a:cubicBezTo>
                  <a:lnTo>
                    <a:pt x="7218" y="981"/>
                  </a:lnTo>
                  <a:lnTo>
                    <a:pt x="7292" y="981"/>
                  </a:lnTo>
                  <a:lnTo>
                    <a:pt x="7704" y="981"/>
                  </a:lnTo>
                  <a:cubicBezTo>
                    <a:pt x="7734" y="987"/>
                    <a:pt x="7756" y="933"/>
                    <a:pt x="7756" y="933"/>
                  </a:cubicBezTo>
                  <a:lnTo>
                    <a:pt x="7756" y="1"/>
                  </a:lnTo>
                  <a:lnTo>
                    <a:pt x="3420" y="1"/>
                  </a:lnTo>
                  <a:lnTo>
                    <a:pt x="947" y="19"/>
                  </a:lnTo>
                  <a:lnTo>
                    <a:pt x="470" y="19"/>
                  </a:lnTo>
                  <a:cubicBezTo>
                    <a:pt x="231" y="19"/>
                    <a:pt x="34" y="198"/>
                    <a:pt x="0" y="427"/>
                  </a:cubicBezTo>
                  <a:lnTo>
                    <a:pt x="122" y="427"/>
                  </a:lnTo>
                  <a:lnTo>
                    <a:pt x="400" y="427"/>
                  </a:lnTo>
                  <a:lnTo>
                    <a:pt x="400" y="446"/>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38" name="Google Shape;4838;p61"/>
            <p:cNvSpPr/>
            <p:nvPr/>
          </p:nvSpPr>
          <p:spPr>
            <a:xfrm>
              <a:off x="8149714" y="2651330"/>
              <a:ext cx="62252" cy="58822"/>
            </a:xfrm>
            <a:custGeom>
              <a:avLst/>
              <a:gdLst/>
              <a:ahLst/>
              <a:cxnLst/>
              <a:rect l="l" t="t" r="r" b="b"/>
              <a:pathLst>
                <a:path w="1579" h="1492" extrusionOk="0">
                  <a:moveTo>
                    <a:pt x="1172" y="1"/>
                  </a:moveTo>
                  <a:cubicBezTo>
                    <a:pt x="1100" y="1"/>
                    <a:pt x="1036" y="47"/>
                    <a:pt x="1014" y="117"/>
                  </a:cubicBezTo>
                  <a:cubicBezTo>
                    <a:pt x="1014" y="118"/>
                    <a:pt x="1013" y="119"/>
                    <a:pt x="1013" y="120"/>
                  </a:cubicBezTo>
                  <a:lnTo>
                    <a:pt x="784" y="924"/>
                  </a:lnTo>
                  <a:lnTo>
                    <a:pt x="547" y="119"/>
                  </a:lnTo>
                  <a:cubicBezTo>
                    <a:pt x="545" y="117"/>
                    <a:pt x="545" y="114"/>
                    <a:pt x="544" y="112"/>
                  </a:cubicBezTo>
                  <a:cubicBezTo>
                    <a:pt x="527" y="65"/>
                    <a:pt x="492" y="27"/>
                    <a:pt x="447" y="10"/>
                  </a:cubicBezTo>
                  <a:cubicBezTo>
                    <a:pt x="427" y="4"/>
                    <a:pt x="408" y="1"/>
                    <a:pt x="390" y="1"/>
                  </a:cubicBezTo>
                  <a:cubicBezTo>
                    <a:pt x="309" y="1"/>
                    <a:pt x="241" y="58"/>
                    <a:pt x="225" y="138"/>
                  </a:cubicBezTo>
                  <a:lnTo>
                    <a:pt x="12" y="1312"/>
                  </a:lnTo>
                  <a:cubicBezTo>
                    <a:pt x="1" y="1377"/>
                    <a:pt x="33" y="1444"/>
                    <a:pt x="94" y="1469"/>
                  </a:cubicBezTo>
                  <a:cubicBezTo>
                    <a:pt x="113" y="1477"/>
                    <a:pt x="132" y="1480"/>
                    <a:pt x="150" y="1480"/>
                  </a:cubicBezTo>
                  <a:cubicBezTo>
                    <a:pt x="215" y="1480"/>
                    <a:pt x="273" y="1433"/>
                    <a:pt x="285" y="1367"/>
                  </a:cubicBezTo>
                  <a:lnTo>
                    <a:pt x="415" y="652"/>
                  </a:lnTo>
                  <a:lnTo>
                    <a:pt x="627" y="1373"/>
                  </a:lnTo>
                  <a:cubicBezTo>
                    <a:pt x="627" y="1374"/>
                    <a:pt x="628" y="1377"/>
                    <a:pt x="628" y="1378"/>
                  </a:cubicBezTo>
                  <a:cubicBezTo>
                    <a:pt x="650" y="1446"/>
                    <a:pt x="713" y="1491"/>
                    <a:pt x="785" y="1491"/>
                  </a:cubicBezTo>
                  <a:lnTo>
                    <a:pt x="787" y="1491"/>
                  </a:lnTo>
                  <a:cubicBezTo>
                    <a:pt x="859" y="1491"/>
                    <a:pt x="922" y="1446"/>
                    <a:pt x="943" y="1377"/>
                  </a:cubicBezTo>
                  <a:cubicBezTo>
                    <a:pt x="943" y="1375"/>
                    <a:pt x="944" y="1373"/>
                    <a:pt x="944" y="1372"/>
                  </a:cubicBezTo>
                  <a:lnTo>
                    <a:pt x="1150" y="652"/>
                  </a:lnTo>
                  <a:lnTo>
                    <a:pt x="1287" y="1369"/>
                  </a:lnTo>
                  <a:cubicBezTo>
                    <a:pt x="1300" y="1433"/>
                    <a:pt x="1358" y="1478"/>
                    <a:pt x="1423" y="1478"/>
                  </a:cubicBezTo>
                  <a:cubicBezTo>
                    <a:pt x="1431" y="1478"/>
                    <a:pt x="1440" y="1477"/>
                    <a:pt x="1450" y="1475"/>
                  </a:cubicBezTo>
                  <a:cubicBezTo>
                    <a:pt x="1528" y="1475"/>
                    <a:pt x="1578" y="1414"/>
                    <a:pt x="1564" y="1337"/>
                  </a:cubicBezTo>
                  <a:lnTo>
                    <a:pt x="1335" y="135"/>
                  </a:lnTo>
                  <a:cubicBezTo>
                    <a:pt x="1320" y="60"/>
                    <a:pt x="1259" y="4"/>
                    <a:pt x="1182" y="1"/>
                  </a:cubicBezTo>
                  <a:cubicBezTo>
                    <a:pt x="1179" y="1"/>
                    <a:pt x="1175" y="1"/>
                    <a:pt x="11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39" name="Google Shape;4839;p61"/>
            <p:cNvSpPr/>
            <p:nvPr/>
          </p:nvSpPr>
          <p:spPr>
            <a:xfrm>
              <a:off x="8313998" y="2652474"/>
              <a:ext cx="43013" cy="57560"/>
            </a:xfrm>
            <a:custGeom>
              <a:avLst/>
              <a:gdLst/>
              <a:ahLst/>
              <a:cxnLst/>
              <a:rect l="l" t="t" r="r" b="b"/>
              <a:pathLst>
                <a:path w="1091" h="1460" extrusionOk="0">
                  <a:moveTo>
                    <a:pt x="139" y="0"/>
                  </a:moveTo>
                  <a:cubicBezTo>
                    <a:pt x="62" y="0"/>
                    <a:pt x="0" y="63"/>
                    <a:pt x="0" y="139"/>
                  </a:cubicBezTo>
                  <a:lnTo>
                    <a:pt x="0" y="1316"/>
                  </a:lnTo>
                  <a:cubicBezTo>
                    <a:pt x="0" y="1387"/>
                    <a:pt x="52" y="1450"/>
                    <a:pt x="121" y="1459"/>
                  </a:cubicBezTo>
                  <a:cubicBezTo>
                    <a:pt x="127" y="1460"/>
                    <a:pt x="133" y="1460"/>
                    <a:pt x="139" y="1460"/>
                  </a:cubicBezTo>
                  <a:cubicBezTo>
                    <a:pt x="216" y="1460"/>
                    <a:pt x="278" y="1397"/>
                    <a:pt x="278" y="1322"/>
                  </a:cubicBezTo>
                  <a:lnTo>
                    <a:pt x="278" y="848"/>
                  </a:lnTo>
                  <a:lnTo>
                    <a:pt x="813" y="848"/>
                  </a:lnTo>
                  <a:lnTo>
                    <a:pt x="813" y="1316"/>
                  </a:lnTo>
                  <a:cubicBezTo>
                    <a:pt x="814" y="1387"/>
                    <a:pt x="864" y="1450"/>
                    <a:pt x="936" y="1459"/>
                  </a:cubicBezTo>
                  <a:cubicBezTo>
                    <a:pt x="942" y="1460"/>
                    <a:pt x="947" y="1460"/>
                    <a:pt x="953" y="1460"/>
                  </a:cubicBezTo>
                  <a:cubicBezTo>
                    <a:pt x="1030" y="1460"/>
                    <a:pt x="1091" y="1397"/>
                    <a:pt x="1091" y="1322"/>
                  </a:cubicBezTo>
                  <a:lnTo>
                    <a:pt x="1091" y="144"/>
                  </a:lnTo>
                  <a:cubicBezTo>
                    <a:pt x="1091" y="73"/>
                    <a:pt x="1039" y="10"/>
                    <a:pt x="969" y="1"/>
                  </a:cubicBezTo>
                  <a:cubicBezTo>
                    <a:pt x="963" y="1"/>
                    <a:pt x="957" y="0"/>
                    <a:pt x="952" y="0"/>
                  </a:cubicBezTo>
                  <a:cubicBezTo>
                    <a:pt x="875" y="0"/>
                    <a:pt x="813" y="63"/>
                    <a:pt x="813" y="139"/>
                  </a:cubicBezTo>
                  <a:lnTo>
                    <a:pt x="813" y="571"/>
                  </a:lnTo>
                  <a:lnTo>
                    <a:pt x="278" y="571"/>
                  </a:lnTo>
                  <a:lnTo>
                    <a:pt x="278" y="144"/>
                  </a:lnTo>
                  <a:cubicBezTo>
                    <a:pt x="278" y="73"/>
                    <a:pt x="226" y="10"/>
                    <a:pt x="156" y="1"/>
                  </a:cubicBezTo>
                  <a:cubicBezTo>
                    <a:pt x="150" y="1"/>
                    <a:pt x="144"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40" name="Google Shape;4840;p61"/>
            <p:cNvSpPr/>
            <p:nvPr/>
          </p:nvSpPr>
          <p:spPr>
            <a:xfrm>
              <a:off x="8214371" y="2650936"/>
              <a:ext cx="43525" cy="59059"/>
            </a:xfrm>
            <a:custGeom>
              <a:avLst/>
              <a:gdLst/>
              <a:ahLst/>
              <a:cxnLst/>
              <a:rect l="l" t="t" r="r" b="b"/>
              <a:pathLst>
                <a:path w="1104" h="1498" extrusionOk="0">
                  <a:moveTo>
                    <a:pt x="163" y="0"/>
                  </a:moveTo>
                  <a:cubicBezTo>
                    <a:pt x="148" y="0"/>
                    <a:pt x="132" y="3"/>
                    <a:pt x="116" y="9"/>
                  </a:cubicBezTo>
                  <a:cubicBezTo>
                    <a:pt x="29" y="43"/>
                    <a:pt x="0" y="143"/>
                    <a:pt x="48" y="214"/>
                  </a:cubicBezTo>
                  <a:lnTo>
                    <a:pt x="417" y="777"/>
                  </a:lnTo>
                  <a:lnTo>
                    <a:pt x="416" y="1358"/>
                  </a:lnTo>
                  <a:cubicBezTo>
                    <a:pt x="416" y="1436"/>
                    <a:pt x="479" y="1498"/>
                    <a:pt x="555" y="1498"/>
                  </a:cubicBezTo>
                  <a:cubicBezTo>
                    <a:pt x="633" y="1498"/>
                    <a:pt x="695" y="1436"/>
                    <a:pt x="695" y="1359"/>
                  </a:cubicBezTo>
                  <a:lnTo>
                    <a:pt x="696" y="778"/>
                  </a:lnTo>
                  <a:lnTo>
                    <a:pt x="1061" y="219"/>
                  </a:lnTo>
                  <a:cubicBezTo>
                    <a:pt x="1103" y="154"/>
                    <a:pt x="1086" y="69"/>
                    <a:pt x="1021" y="27"/>
                  </a:cubicBezTo>
                  <a:cubicBezTo>
                    <a:pt x="997" y="11"/>
                    <a:pt x="971" y="4"/>
                    <a:pt x="944" y="4"/>
                  </a:cubicBezTo>
                  <a:cubicBezTo>
                    <a:pt x="899" y="4"/>
                    <a:pt x="855" y="26"/>
                    <a:pt x="828" y="67"/>
                  </a:cubicBezTo>
                  <a:lnTo>
                    <a:pt x="557" y="482"/>
                  </a:lnTo>
                  <a:lnTo>
                    <a:pt x="284" y="67"/>
                  </a:lnTo>
                  <a:cubicBezTo>
                    <a:pt x="257" y="26"/>
                    <a:pt x="211" y="0"/>
                    <a:pt x="1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41" name="Google Shape;4841;p61"/>
            <p:cNvSpPr/>
            <p:nvPr/>
          </p:nvSpPr>
          <p:spPr>
            <a:xfrm>
              <a:off x="8266491" y="2652395"/>
              <a:ext cx="37375" cy="57482"/>
            </a:xfrm>
            <a:custGeom>
              <a:avLst/>
              <a:gdLst/>
              <a:ahLst/>
              <a:cxnLst/>
              <a:rect l="l" t="t" r="r" b="b"/>
              <a:pathLst>
                <a:path w="948" h="1458" extrusionOk="0">
                  <a:moveTo>
                    <a:pt x="154" y="0"/>
                  </a:moveTo>
                  <a:cubicBezTo>
                    <a:pt x="82" y="0"/>
                    <a:pt x="19" y="51"/>
                    <a:pt x="11" y="122"/>
                  </a:cubicBezTo>
                  <a:cubicBezTo>
                    <a:pt x="1" y="206"/>
                    <a:pt x="66" y="277"/>
                    <a:pt x="148" y="277"/>
                  </a:cubicBezTo>
                  <a:lnTo>
                    <a:pt x="334" y="277"/>
                  </a:lnTo>
                  <a:lnTo>
                    <a:pt x="334" y="1320"/>
                  </a:lnTo>
                  <a:cubicBezTo>
                    <a:pt x="334" y="1395"/>
                    <a:pt x="396" y="1458"/>
                    <a:pt x="472" y="1458"/>
                  </a:cubicBezTo>
                  <a:cubicBezTo>
                    <a:pt x="477" y="1458"/>
                    <a:pt x="483" y="1457"/>
                    <a:pt x="489" y="1457"/>
                  </a:cubicBezTo>
                  <a:cubicBezTo>
                    <a:pt x="562" y="1450"/>
                    <a:pt x="612" y="1385"/>
                    <a:pt x="612" y="1315"/>
                  </a:cubicBezTo>
                  <a:lnTo>
                    <a:pt x="612" y="277"/>
                  </a:lnTo>
                  <a:lnTo>
                    <a:pt x="796" y="277"/>
                  </a:lnTo>
                  <a:cubicBezTo>
                    <a:pt x="867" y="277"/>
                    <a:pt x="930" y="225"/>
                    <a:pt x="937" y="155"/>
                  </a:cubicBezTo>
                  <a:cubicBezTo>
                    <a:pt x="948" y="71"/>
                    <a:pt x="882" y="0"/>
                    <a:pt x="80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42" name="Google Shape;4842;p61"/>
            <p:cNvSpPr/>
            <p:nvPr/>
          </p:nvSpPr>
          <p:spPr>
            <a:xfrm>
              <a:off x="8233531" y="2739090"/>
              <a:ext cx="40687" cy="45142"/>
            </a:xfrm>
            <a:custGeom>
              <a:avLst/>
              <a:gdLst/>
              <a:ahLst/>
              <a:cxnLst/>
              <a:rect l="l" t="t" r="r" b="b"/>
              <a:pathLst>
                <a:path w="1032" h="1145" extrusionOk="0">
                  <a:moveTo>
                    <a:pt x="516" y="353"/>
                  </a:moveTo>
                  <a:lnTo>
                    <a:pt x="702" y="572"/>
                  </a:lnTo>
                  <a:lnTo>
                    <a:pt x="516" y="791"/>
                  </a:lnTo>
                  <a:lnTo>
                    <a:pt x="331" y="572"/>
                  </a:lnTo>
                  <a:lnTo>
                    <a:pt x="516" y="353"/>
                  </a:lnTo>
                  <a:close/>
                  <a:moveTo>
                    <a:pt x="516" y="0"/>
                  </a:moveTo>
                  <a:cubicBezTo>
                    <a:pt x="475" y="0"/>
                    <a:pt x="437" y="18"/>
                    <a:pt x="411" y="49"/>
                  </a:cubicBezTo>
                  <a:lnTo>
                    <a:pt x="45" y="482"/>
                  </a:lnTo>
                  <a:cubicBezTo>
                    <a:pt x="1" y="534"/>
                    <a:pt x="1" y="610"/>
                    <a:pt x="45" y="661"/>
                  </a:cubicBezTo>
                  <a:lnTo>
                    <a:pt x="411" y="1095"/>
                  </a:lnTo>
                  <a:cubicBezTo>
                    <a:pt x="437" y="1126"/>
                    <a:pt x="475" y="1144"/>
                    <a:pt x="516" y="1144"/>
                  </a:cubicBezTo>
                  <a:cubicBezTo>
                    <a:pt x="557" y="1144"/>
                    <a:pt x="595" y="1125"/>
                    <a:pt x="622" y="1095"/>
                  </a:cubicBezTo>
                  <a:lnTo>
                    <a:pt x="989" y="661"/>
                  </a:lnTo>
                  <a:cubicBezTo>
                    <a:pt x="1032" y="610"/>
                    <a:pt x="1032" y="534"/>
                    <a:pt x="989" y="482"/>
                  </a:cubicBezTo>
                  <a:lnTo>
                    <a:pt x="622" y="49"/>
                  </a:lnTo>
                  <a:cubicBezTo>
                    <a:pt x="595" y="17"/>
                    <a:pt x="557" y="0"/>
                    <a:pt x="5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43" name="Google Shape;4843;p61"/>
            <p:cNvSpPr/>
            <p:nvPr/>
          </p:nvSpPr>
          <p:spPr>
            <a:xfrm>
              <a:off x="8165247" y="2739090"/>
              <a:ext cx="40687" cy="45142"/>
            </a:xfrm>
            <a:custGeom>
              <a:avLst/>
              <a:gdLst/>
              <a:ahLst/>
              <a:cxnLst/>
              <a:rect l="l" t="t" r="r" b="b"/>
              <a:pathLst>
                <a:path w="1032" h="1145" extrusionOk="0">
                  <a:moveTo>
                    <a:pt x="517" y="353"/>
                  </a:moveTo>
                  <a:lnTo>
                    <a:pt x="702" y="572"/>
                  </a:lnTo>
                  <a:lnTo>
                    <a:pt x="517" y="791"/>
                  </a:lnTo>
                  <a:lnTo>
                    <a:pt x="330" y="572"/>
                  </a:lnTo>
                  <a:lnTo>
                    <a:pt x="517" y="353"/>
                  </a:lnTo>
                  <a:close/>
                  <a:moveTo>
                    <a:pt x="517" y="0"/>
                  </a:moveTo>
                  <a:cubicBezTo>
                    <a:pt x="476" y="0"/>
                    <a:pt x="438" y="18"/>
                    <a:pt x="411" y="49"/>
                  </a:cubicBezTo>
                  <a:lnTo>
                    <a:pt x="44" y="482"/>
                  </a:lnTo>
                  <a:cubicBezTo>
                    <a:pt x="1" y="534"/>
                    <a:pt x="1" y="610"/>
                    <a:pt x="44" y="661"/>
                  </a:cubicBezTo>
                  <a:lnTo>
                    <a:pt x="411" y="1095"/>
                  </a:lnTo>
                  <a:cubicBezTo>
                    <a:pt x="438" y="1126"/>
                    <a:pt x="476" y="1144"/>
                    <a:pt x="517" y="1144"/>
                  </a:cubicBezTo>
                  <a:cubicBezTo>
                    <a:pt x="557" y="1144"/>
                    <a:pt x="596" y="1125"/>
                    <a:pt x="622" y="1095"/>
                  </a:cubicBezTo>
                  <a:lnTo>
                    <a:pt x="988" y="661"/>
                  </a:lnTo>
                  <a:cubicBezTo>
                    <a:pt x="1031" y="610"/>
                    <a:pt x="1031" y="534"/>
                    <a:pt x="988" y="482"/>
                  </a:cubicBezTo>
                  <a:lnTo>
                    <a:pt x="622" y="49"/>
                  </a:lnTo>
                  <a:cubicBezTo>
                    <a:pt x="597" y="17"/>
                    <a:pt x="557" y="0"/>
                    <a:pt x="5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44" name="Google Shape;4844;p61"/>
            <p:cNvSpPr/>
            <p:nvPr/>
          </p:nvSpPr>
          <p:spPr>
            <a:xfrm>
              <a:off x="8301855" y="2739090"/>
              <a:ext cx="40647" cy="45142"/>
            </a:xfrm>
            <a:custGeom>
              <a:avLst/>
              <a:gdLst/>
              <a:ahLst/>
              <a:cxnLst/>
              <a:rect l="l" t="t" r="r" b="b"/>
              <a:pathLst>
                <a:path w="1031" h="1145" extrusionOk="0">
                  <a:moveTo>
                    <a:pt x="516" y="353"/>
                  </a:moveTo>
                  <a:lnTo>
                    <a:pt x="702" y="572"/>
                  </a:lnTo>
                  <a:lnTo>
                    <a:pt x="516" y="791"/>
                  </a:lnTo>
                  <a:lnTo>
                    <a:pt x="329" y="572"/>
                  </a:lnTo>
                  <a:lnTo>
                    <a:pt x="516" y="353"/>
                  </a:lnTo>
                  <a:close/>
                  <a:moveTo>
                    <a:pt x="516" y="0"/>
                  </a:moveTo>
                  <a:cubicBezTo>
                    <a:pt x="475" y="0"/>
                    <a:pt x="437" y="18"/>
                    <a:pt x="410" y="49"/>
                  </a:cubicBezTo>
                  <a:lnTo>
                    <a:pt x="43" y="482"/>
                  </a:lnTo>
                  <a:cubicBezTo>
                    <a:pt x="0" y="534"/>
                    <a:pt x="0" y="610"/>
                    <a:pt x="43" y="661"/>
                  </a:cubicBezTo>
                  <a:lnTo>
                    <a:pt x="410" y="1095"/>
                  </a:lnTo>
                  <a:cubicBezTo>
                    <a:pt x="437" y="1126"/>
                    <a:pt x="475" y="1144"/>
                    <a:pt x="516" y="1144"/>
                  </a:cubicBezTo>
                  <a:cubicBezTo>
                    <a:pt x="556" y="1144"/>
                    <a:pt x="595" y="1125"/>
                    <a:pt x="621" y="1095"/>
                  </a:cubicBezTo>
                  <a:lnTo>
                    <a:pt x="987" y="661"/>
                  </a:lnTo>
                  <a:cubicBezTo>
                    <a:pt x="1031" y="610"/>
                    <a:pt x="1031" y="534"/>
                    <a:pt x="987" y="482"/>
                  </a:cubicBezTo>
                  <a:lnTo>
                    <a:pt x="621" y="49"/>
                  </a:lnTo>
                  <a:cubicBezTo>
                    <a:pt x="595" y="17"/>
                    <a:pt x="556" y="0"/>
                    <a:pt x="5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45" name="Google Shape;4845;p61"/>
            <p:cNvSpPr/>
            <p:nvPr/>
          </p:nvSpPr>
          <p:spPr>
            <a:xfrm>
              <a:off x="8078394" y="2590300"/>
              <a:ext cx="317292" cy="373394"/>
            </a:xfrm>
            <a:custGeom>
              <a:avLst/>
              <a:gdLst/>
              <a:ahLst/>
              <a:cxnLst/>
              <a:rect l="l" t="t" r="r" b="b"/>
              <a:pathLst>
                <a:path w="8048" h="9471" extrusionOk="0">
                  <a:moveTo>
                    <a:pt x="2665" y="6070"/>
                  </a:moveTo>
                  <a:lnTo>
                    <a:pt x="2665" y="6828"/>
                  </a:lnTo>
                  <a:lnTo>
                    <a:pt x="2389" y="6828"/>
                  </a:lnTo>
                  <a:lnTo>
                    <a:pt x="2389" y="6503"/>
                  </a:lnTo>
                  <a:cubicBezTo>
                    <a:pt x="2389" y="6427"/>
                    <a:pt x="2326" y="6365"/>
                    <a:pt x="2250" y="6365"/>
                  </a:cubicBezTo>
                  <a:lnTo>
                    <a:pt x="1695" y="6365"/>
                  </a:lnTo>
                  <a:cubicBezTo>
                    <a:pt x="1619" y="6365"/>
                    <a:pt x="1556" y="6427"/>
                    <a:pt x="1556" y="6503"/>
                  </a:cubicBezTo>
                  <a:lnTo>
                    <a:pt x="1556" y="7503"/>
                  </a:lnTo>
                  <a:cubicBezTo>
                    <a:pt x="1556" y="7579"/>
                    <a:pt x="1619" y="7641"/>
                    <a:pt x="1695" y="7641"/>
                  </a:cubicBezTo>
                  <a:lnTo>
                    <a:pt x="3379" y="7641"/>
                  </a:lnTo>
                  <a:cubicBezTo>
                    <a:pt x="3455" y="7641"/>
                    <a:pt x="3517" y="7579"/>
                    <a:pt x="3517" y="7503"/>
                  </a:cubicBezTo>
                  <a:lnTo>
                    <a:pt x="3517" y="6089"/>
                  </a:lnTo>
                  <a:lnTo>
                    <a:pt x="4922" y="6089"/>
                  </a:lnTo>
                  <a:lnTo>
                    <a:pt x="4922" y="6846"/>
                  </a:lnTo>
                  <a:lnTo>
                    <a:pt x="4645" y="6846"/>
                  </a:lnTo>
                  <a:lnTo>
                    <a:pt x="4645" y="6522"/>
                  </a:lnTo>
                  <a:cubicBezTo>
                    <a:pt x="4645" y="6445"/>
                    <a:pt x="4583" y="6383"/>
                    <a:pt x="4507" y="6383"/>
                  </a:cubicBezTo>
                  <a:lnTo>
                    <a:pt x="3933" y="6383"/>
                  </a:lnTo>
                  <a:cubicBezTo>
                    <a:pt x="3856" y="6383"/>
                    <a:pt x="3795" y="6445"/>
                    <a:pt x="3795" y="6522"/>
                  </a:cubicBezTo>
                  <a:lnTo>
                    <a:pt x="3795" y="7521"/>
                  </a:lnTo>
                  <a:cubicBezTo>
                    <a:pt x="3795" y="7598"/>
                    <a:pt x="3856" y="7660"/>
                    <a:pt x="3933" y="7660"/>
                  </a:cubicBezTo>
                  <a:lnTo>
                    <a:pt x="5636" y="7660"/>
                  </a:lnTo>
                  <a:cubicBezTo>
                    <a:pt x="5711" y="7660"/>
                    <a:pt x="5774" y="7598"/>
                    <a:pt x="5774" y="7521"/>
                  </a:cubicBezTo>
                  <a:lnTo>
                    <a:pt x="5774" y="6107"/>
                  </a:lnTo>
                  <a:lnTo>
                    <a:pt x="7178" y="6107"/>
                  </a:lnTo>
                  <a:lnTo>
                    <a:pt x="7178" y="6865"/>
                  </a:lnTo>
                  <a:lnTo>
                    <a:pt x="6882" y="6865"/>
                  </a:lnTo>
                  <a:lnTo>
                    <a:pt x="6882" y="6540"/>
                  </a:lnTo>
                  <a:cubicBezTo>
                    <a:pt x="6882" y="6464"/>
                    <a:pt x="6820" y="6402"/>
                    <a:pt x="6744" y="6402"/>
                  </a:cubicBezTo>
                  <a:lnTo>
                    <a:pt x="6189" y="6402"/>
                  </a:lnTo>
                  <a:cubicBezTo>
                    <a:pt x="6112" y="6402"/>
                    <a:pt x="6050" y="6464"/>
                    <a:pt x="6050" y="6540"/>
                  </a:cubicBezTo>
                  <a:lnTo>
                    <a:pt x="6050" y="7540"/>
                  </a:lnTo>
                  <a:cubicBezTo>
                    <a:pt x="6050" y="7616"/>
                    <a:pt x="6112" y="7678"/>
                    <a:pt x="6189" y="7678"/>
                  </a:cubicBezTo>
                  <a:lnTo>
                    <a:pt x="7771" y="7678"/>
                  </a:lnTo>
                  <a:lnTo>
                    <a:pt x="7771" y="8215"/>
                  </a:lnTo>
                  <a:lnTo>
                    <a:pt x="1223" y="8215"/>
                  </a:lnTo>
                  <a:lnTo>
                    <a:pt x="1223" y="6070"/>
                  </a:lnTo>
                  <a:close/>
                  <a:moveTo>
                    <a:pt x="962" y="280"/>
                  </a:moveTo>
                  <a:lnTo>
                    <a:pt x="962" y="8216"/>
                  </a:lnTo>
                  <a:lnTo>
                    <a:pt x="630" y="8216"/>
                  </a:lnTo>
                  <a:cubicBezTo>
                    <a:pt x="628" y="8216"/>
                    <a:pt x="626" y="8216"/>
                    <a:pt x="624" y="8216"/>
                  </a:cubicBezTo>
                  <a:cubicBezTo>
                    <a:pt x="498" y="8216"/>
                    <a:pt x="378" y="8255"/>
                    <a:pt x="278" y="8322"/>
                  </a:cubicBezTo>
                  <a:lnTo>
                    <a:pt x="278" y="631"/>
                  </a:lnTo>
                  <a:cubicBezTo>
                    <a:pt x="278" y="437"/>
                    <a:pt x="434" y="280"/>
                    <a:pt x="628" y="280"/>
                  </a:cubicBezTo>
                  <a:close/>
                  <a:moveTo>
                    <a:pt x="628" y="1"/>
                  </a:moveTo>
                  <a:cubicBezTo>
                    <a:pt x="281" y="1"/>
                    <a:pt x="1" y="281"/>
                    <a:pt x="1" y="628"/>
                  </a:cubicBezTo>
                  <a:lnTo>
                    <a:pt x="1" y="8842"/>
                  </a:lnTo>
                  <a:cubicBezTo>
                    <a:pt x="1" y="9188"/>
                    <a:pt x="283" y="9471"/>
                    <a:pt x="628" y="9471"/>
                  </a:cubicBezTo>
                  <a:lnTo>
                    <a:pt x="3823" y="9471"/>
                  </a:lnTo>
                  <a:cubicBezTo>
                    <a:pt x="3893" y="9471"/>
                    <a:pt x="3957" y="9419"/>
                    <a:pt x="3965" y="9350"/>
                  </a:cubicBezTo>
                  <a:cubicBezTo>
                    <a:pt x="3976" y="9265"/>
                    <a:pt x="3909" y="9195"/>
                    <a:pt x="3828" y="9195"/>
                  </a:cubicBezTo>
                  <a:lnTo>
                    <a:pt x="620" y="9195"/>
                  </a:lnTo>
                  <a:cubicBezTo>
                    <a:pt x="427" y="9195"/>
                    <a:pt x="270" y="9036"/>
                    <a:pt x="270" y="8842"/>
                  </a:cubicBezTo>
                  <a:cubicBezTo>
                    <a:pt x="270" y="8648"/>
                    <a:pt x="427" y="8490"/>
                    <a:pt x="620" y="8490"/>
                  </a:cubicBezTo>
                  <a:lnTo>
                    <a:pt x="7769" y="8490"/>
                  </a:lnTo>
                  <a:lnTo>
                    <a:pt x="7769" y="9192"/>
                  </a:lnTo>
                  <a:lnTo>
                    <a:pt x="4473" y="9192"/>
                  </a:lnTo>
                  <a:cubicBezTo>
                    <a:pt x="4403" y="9192"/>
                    <a:pt x="4339" y="9244"/>
                    <a:pt x="4331" y="9314"/>
                  </a:cubicBezTo>
                  <a:cubicBezTo>
                    <a:pt x="4320" y="9398"/>
                    <a:pt x="4387" y="9470"/>
                    <a:pt x="4468" y="9470"/>
                  </a:cubicBezTo>
                  <a:lnTo>
                    <a:pt x="7854" y="9470"/>
                  </a:lnTo>
                  <a:cubicBezTo>
                    <a:pt x="7960" y="9470"/>
                    <a:pt x="8047" y="9382"/>
                    <a:pt x="8047" y="9277"/>
                  </a:cubicBezTo>
                  <a:lnTo>
                    <a:pt x="8047" y="4410"/>
                  </a:lnTo>
                  <a:cubicBezTo>
                    <a:pt x="8047" y="4339"/>
                    <a:pt x="7996" y="4276"/>
                    <a:pt x="7926" y="4268"/>
                  </a:cubicBezTo>
                  <a:cubicBezTo>
                    <a:pt x="7920" y="4267"/>
                    <a:pt x="7914" y="4266"/>
                    <a:pt x="7908" y="4266"/>
                  </a:cubicBezTo>
                  <a:cubicBezTo>
                    <a:pt x="7832" y="4266"/>
                    <a:pt x="7770" y="4329"/>
                    <a:pt x="7770" y="4405"/>
                  </a:cubicBezTo>
                  <a:lnTo>
                    <a:pt x="7770" y="7402"/>
                  </a:lnTo>
                  <a:lnTo>
                    <a:pt x="6328" y="7402"/>
                  </a:lnTo>
                  <a:lnTo>
                    <a:pt x="6328" y="6680"/>
                  </a:lnTo>
                  <a:lnTo>
                    <a:pt x="6625" y="6680"/>
                  </a:lnTo>
                  <a:lnTo>
                    <a:pt x="6625" y="7004"/>
                  </a:lnTo>
                  <a:cubicBezTo>
                    <a:pt x="6625" y="7081"/>
                    <a:pt x="6687" y="7143"/>
                    <a:pt x="6763" y="7143"/>
                  </a:cubicBezTo>
                  <a:lnTo>
                    <a:pt x="7319" y="7143"/>
                  </a:lnTo>
                  <a:cubicBezTo>
                    <a:pt x="7395" y="7143"/>
                    <a:pt x="7457" y="7081"/>
                    <a:pt x="7457" y="7004"/>
                  </a:cubicBezTo>
                  <a:lnTo>
                    <a:pt x="7457" y="5969"/>
                  </a:lnTo>
                  <a:cubicBezTo>
                    <a:pt x="7457" y="5892"/>
                    <a:pt x="7395" y="5830"/>
                    <a:pt x="7319" y="5830"/>
                  </a:cubicBezTo>
                  <a:lnTo>
                    <a:pt x="5617" y="5830"/>
                  </a:lnTo>
                  <a:cubicBezTo>
                    <a:pt x="5541" y="5830"/>
                    <a:pt x="5478" y="5892"/>
                    <a:pt x="5478" y="5969"/>
                  </a:cubicBezTo>
                  <a:lnTo>
                    <a:pt x="5478" y="7383"/>
                  </a:lnTo>
                  <a:lnTo>
                    <a:pt x="4073" y="7383"/>
                  </a:lnTo>
                  <a:lnTo>
                    <a:pt x="4073" y="6644"/>
                  </a:lnTo>
                  <a:lnTo>
                    <a:pt x="4350" y="6644"/>
                  </a:lnTo>
                  <a:lnTo>
                    <a:pt x="4350" y="6986"/>
                  </a:lnTo>
                  <a:cubicBezTo>
                    <a:pt x="4350" y="7062"/>
                    <a:pt x="4412" y="7124"/>
                    <a:pt x="4488" y="7124"/>
                  </a:cubicBezTo>
                  <a:lnTo>
                    <a:pt x="5062" y="7124"/>
                  </a:lnTo>
                  <a:cubicBezTo>
                    <a:pt x="5138" y="7124"/>
                    <a:pt x="5200" y="7062"/>
                    <a:pt x="5200" y="6986"/>
                  </a:cubicBezTo>
                  <a:lnTo>
                    <a:pt x="5200" y="5950"/>
                  </a:lnTo>
                  <a:cubicBezTo>
                    <a:pt x="5200" y="5874"/>
                    <a:pt x="5138" y="5811"/>
                    <a:pt x="5062" y="5811"/>
                  </a:cubicBezTo>
                  <a:lnTo>
                    <a:pt x="3378" y="5811"/>
                  </a:lnTo>
                  <a:cubicBezTo>
                    <a:pt x="3302" y="5811"/>
                    <a:pt x="3240" y="5874"/>
                    <a:pt x="3240" y="5950"/>
                  </a:cubicBezTo>
                  <a:lnTo>
                    <a:pt x="3240" y="7365"/>
                  </a:lnTo>
                  <a:lnTo>
                    <a:pt x="1835" y="7365"/>
                  </a:lnTo>
                  <a:lnTo>
                    <a:pt x="1835" y="6644"/>
                  </a:lnTo>
                  <a:lnTo>
                    <a:pt x="2111" y="6644"/>
                  </a:lnTo>
                  <a:lnTo>
                    <a:pt x="2111" y="6967"/>
                  </a:lnTo>
                  <a:cubicBezTo>
                    <a:pt x="2111" y="7044"/>
                    <a:pt x="2173" y="7107"/>
                    <a:pt x="2249" y="7107"/>
                  </a:cubicBezTo>
                  <a:lnTo>
                    <a:pt x="2805" y="7107"/>
                  </a:lnTo>
                  <a:cubicBezTo>
                    <a:pt x="2881" y="7107"/>
                    <a:pt x="2943" y="7044"/>
                    <a:pt x="2943" y="6967"/>
                  </a:cubicBezTo>
                  <a:lnTo>
                    <a:pt x="2943" y="5932"/>
                  </a:lnTo>
                  <a:cubicBezTo>
                    <a:pt x="2943" y="5855"/>
                    <a:pt x="2881" y="5794"/>
                    <a:pt x="2805" y="5794"/>
                  </a:cubicBezTo>
                  <a:lnTo>
                    <a:pt x="1223" y="5794"/>
                  </a:lnTo>
                  <a:lnTo>
                    <a:pt x="1223" y="281"/>
                  </a:lnTo>
                  <a:lnTo>
                    <a:pt x="7770" y="281"/>
                  </a:lnTo>
                  <a:lnTo>
                    <a:pt x="7770" y="3772"/>
                  </a:lnTo>
                  <a:cubicBezTo>
                    <a:pt x="7769" y="3846"/>
                    <a:pt x="7831" y="3908"/>
                    <a:pt x="7909" y="3908"/>
                  </a:cubicBezTo>
                  <a:cubicBezTo>
                    <a:pt x="7923" y="3936"/>
                    <a:pt x="7948" y="3949"/>
                    <a:pt x="7974" y="3949"/>
                  </a:cubicBezTo>
                  <a:cubicBezTo>
                    <a:pt x="8011" y="3949"/>
                    <a:pt x="8047" y="3922"/>
                    <a:pt x="8047" y="3875"/>
                  </a:cubicBezTo>
                  <a:lnTo>
                    <a:pt x="8047" y="194"/>
                  </a:lnTo>
                  <a:cubicBezTo>
                    <a:pt x="8047" y="86"/>
                    <a:pt x="7962" y="1"/>
                    <a:pt x="7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grpSp>
      <p:grpSp>
        <p:nvGrpSpPr>
          <p:cNvPr id="4846" name="Google Shape;4846;p61"/>
          <p:cNvGrpSpPr/>
          <p:nvPr/>
        </p:nvGrpSpPr>
        <p:grpSpPr>
          <a:xfrm>
            <a:off x="1938296" y="875620"/>
            <a:ext cx="457184" cy="401435"/>
            <a:chOff x="5606959" y="1984496"/>
            <a:chExt cx="373394" cy="326715"/>
          </a:xfrm>
        </p:grpSpPr>
        <p:sp>
          <p:nvSpPr>
            <p:cNvPr id="4847" name="Google Shape;4847;p61"/>
            <p:cNvSpPr/>
            <p:nvPr/>
          </p:nvSpPr>
          <p:spPr>
            <a:xfrm>
              <a:off x="5656398" y="2033343"/>
              <a:ext cx="318081" cy="272782"/>
            </a:xfrm>
            <a:custGeom>
              <a:avLst/>
              <a:gdLst/>
              <a:ahLst/>
              <a:cxnLst/>
              <a:rect l="l" t="t" r="r" b="b"/>
              <a:pathLst>
                <a:path w="8068" h="6919" extrusionOk="0">
                  <a:moveTo>
                    <a:pt x="8068" y="1"/>
                  </a:moveTo>
                  <a:lnTo>
                    <a:pt x="1134" y="1"/>
                  </a:lnTo>
                  <a:lnTo>
                    <a:pt x="0" y="6919"/>
                  </a:lnTo>
                  <a:lnTo>
                    <a:pt x="8068" y="6919"/>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48" name="Google Shape;4848;p61"/>
            <p:cNvSpPr/>
            <p:nvPr/>
          </p:nvSpPr>
          <p:spPr>
            <a:xfrm>
              <a:off x="5612045" y="1990331"/>
              <a:ext cx="89022" cy="270692"/>
            </a:xfrm>
            <a:custGeom>
              <a:avLst/>
              <a:gdLst/>
              <a:ahLst/>
              <a:cxnLst/>
              <a:rect l="l" t="t" r="r" b="b"/>
              <a:pathLst>
                <a:path w="2258" h="6866" extrusionOk="0">
                  <a:moveTo>
                    <a:pt x="2258" y="6861"/>
                  </a:moveTo>
                  <a:lnTo>
                    <a:pt x="2258" y="1106"/>
                  </a:lnTo>
                  <a:cubicBezTo>
                    <a:pt x="2258" y="495"/>
                    <a:pt x="1753" y="0"/>
                    <a:pt x="1129" y="0"/>
                  </a:cubicBezTo>
                  <a:cubicBezTo>
                    <a:pt x="507" y="0"/>
                    <a:pt x="2" y="493"/>
                    <a:pt x="1" y="1102"/>
                  </a:cubicBezTo>
                  <a:lnTo>
                    <a:pt x="1" y="1106"/>
                  </a:lnTo>
                  <a:lnTo>
                    <a:pt x="1" y="6866"/>
                  </a:lnTo>
                  <a:cubicBezTo>
                    <a:pt x="1" y="6242"/>
                    <a:pt x="505" y="5737"/>
                    <a:pt x="1129" y="5737"/>
                  </a:cubicBezTo>
                  <a:cubicBezTo>
                    <a:pt x="1751" y="5737"/>
                    <a:pt x="2255" y="6240"/>
                    <a:pt x="2258" y="686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49" name="Google Shape;4849;p61"/>
            <p:cNvSpPr/>
            <p:nvPr/>
          </p:nvSpPr>
          <p:spPr>
            <a:xfrm>
              <a:off x="5612478" y="2216788"/>
              <a:ext cx="89298" cy="89337"/>
            </a:xfrm>
            <a:custGeom>
              <a:avLst/>
              <a:gdLst/>
              <a:ahLst/>
              <a:cxnLst/>
              <a:rect l="l" t="t" r="r" b="b"/>
              <a:pathLst>
                <a:path w="2265" h="2266" extrusionOk="0">
                  <a:moveTo>
                    <a:pt x="2265" y="1129"/>
                  </a:moveTo>
                  <a:cubicBezTo>
                    <a:pt x="2263" y="506"/>
                    <a:pt x="1757" y="1"/>
                    <a:pt x="1133" y="1"/>
                  </a:cubicBezTo>
                  <a:cubicBezTo>
                    <a:pt x="508" y="1"/>
                    <a:pt x="0" y="509"/>
                    <a:pt x="0" y="1133"/>
                  </a:cubicBezTo>
                  <a:cubicBezTo>
                    <a:pt x="0" y="1757"/>
                    <a:pt x="508" y="2266"/>
                    <a:pt x="1133" y="2266"/>
                  </a:cubicBezTo>
                  <a:cubicBezTo>
                    <a:pt x="1758" y="2266"/>
                    <a:pt x="2265" y="1760"/>
                    <a:pt x="2265" y="1133"/>
                  </a:cubicBezTo>
                  <a:close/>
                  <a:moveTo>
                    <a:pt x="1125" y="681"/>
                  </a:moveTo>
                  <a:cubicBezTo>
                    <a:pt x="1376" y="681"/>
                    <a:pt x="1578" y="884"/>
                    <a:pt x="1578" y="1134"/>
                  </a:cubicBezTo>
                  <a:cubicBezTo>
                    <a:pt x="1578" y="1385"/>
                    <a:pt x="1376" y="1588"/>
                    <a:pt x="1125" y="1588"/>
                  </a:cubicBezTo>
                  <a:cubicBezTo>
                    <a:pt x="875" y="1588"/>
                    <a:pt x="671" y="1385"/>
                    <a:pt x="671" y="1134"/>
                  </a:cubicBezTo>
                  <a:cubicBezTo>
                    <a:pt x="671" y="884"/>
                    <a:pt x="875" y="681"/>
                    <a:pt x="1125" y="681"/>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50" name="Google Shape;4850;p61"/>
            <p:cNvSpPr/>
            <p:nvPr/>
          </p:nvSpPr>
          <p:spPr>
            <a:xfrm>
              <a:off x="5638893" y="2243557"/>
              <a:ext cx="35798" cy="35798"/>
            </a:xfrm>
            <a:custGeom>
              <a:avLst/>
              <a:gdLst/>
              <a:ahLst/>
              <a:cxnLst/>
              <a:rect l="l" t="t" r="r" b="b"/>
              <a:pathLst>
                <a:path w="908" h="908" extrusionOk="0">
                  <a:moveTo>
                    <a:pt x="907" y="454"/>
                  </a:moveTo>
                  <a:cubicBezTo>
                    <a:pt x="907" y="204"/>
                    <a:pt x="704" y="1"/>
                    <a:pt x="454" y="1"/>
                  </a:cubicBezTo>
                  <a:cubicBezTo>
                    <a:pt x="203" y="1"/>
                    <a:pt x="0" y="204"/>
                    <a:pt x="0" y="454"/>
                  </a:cubicBezTo>
                  <a:cubicBezTo>
                    <a:pt x="0" y="705"/>
                    <a:pt x="203" y="908"/>
                    <a:pt x="454" y="908"/>
                  </a:cubicBezTo>
                  <a:cubicBezTo>
                    <a:pt x="704" y="908"/>
                    <a:pt x="907" y="705"/>
                    <a:pt x="907" y="454"/>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51" name="Google Shape;4851;p61"/>
            <p:cNvSpPr/>
            <p:nvPr/>
          </p:nvSpPr>
          <p:spPr>
            <a:xfrm>
              <a:off x="5746523" y="2033383"/>
              <a:ext cx="227955" cy="272782"/>
            </a:xfrm>
            <a:custGeom>
              <a:avLst/>
              <a:gdLst/>
              <a:ahLst/>
              <a:cxnLst/>
              <a:rect l="l" t="t" r="r" b="b"/>
              <a:pathLst>
                <a:path w="5782" h="6919" extrusionOk="0">
                  <a:moveTo>
                    <a:pt x="2180" y="2879"/>
                  </a:moveTo>
                  <a:cubicBezTo>
                    <a:pt x="2180" y="4044"/>
                    <a:pt x="1729" y="5252"/>
                    <a:pt x="994" y="6084"/>
                  </a:cubicBezTo>
                  <a:cubicBezTo>
                    <a:pt x="704" y="6413"/>
                    <a:pt x="369" y="6695"/>
                    <a:pt x="0" y="6919"/>
                  </a:cubicBezTo>
                  <a:lnTo>
                    <a:pt x="5782" y="6919"/>
                  </a:lnTo>
                  <a:lnTo>
                    <a:pt x="5782" y="1"/>
                  </a:lnTo>
                  <a:lnTo>
                    <a:pt x="1257" y="1"/>
                  </a:lnTo>
                  <a:cubicBezTo>
                    <a:pt x="1834" y="791"/>
                    <a:pt x="2180" y="1712"/>
                    <a:pt x="2180" y="2879"/>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52" name="Google Shape;4852;p61"/>
            <p:cNvSpPr/>
            <p:nvPr/>
          </p:nvSpPr>
          <p:spPr>
            <a:xfrm>
              <a:off x="5646187" y="1989897"/>
              <a:ext cx="55589" cy="271362"/>
            </a:xfrm>
            <a:custGeom>
              <a:avLst/>
              <a:gdLst/>
              <a:ahLst/>
              <a:cxnLst/>
              <a:rect l="l" t="t" r="r" b="b"/>
              <a:pathLst>
                <a:path w="1410" h="6883" extrusionOk="0">
                  <a:moveTo>
                    <a:pt x="855" y="1110"/>
                  </a:moveTo>
                  <a:lnTo>
                    <a:pt x="855" y="5913"/>
                  </a:lnTo>
                  <a:cubicBezTo>
                    <a:pt x="1186" y="6109"/>
                    <a:pt x="1409" y="6471"/>
                    <a:pt x="1410" y="6883"/>
                  </a:cubicBezTo>
                  <a:lnTo>
                    <a:pt x="1410" y="1110"/>
                  </a:lnTo>
                  <a:cubicBezTo>
                    <a:pt x="1410" y="497"/>
                    <a:pt x="903" y="1"/>
                    <a:pt x="278" y="1"/>
                  </a:cubicBezTo>
                  <a:cubicBezTo>
                    <a:pt x="183" y="1"/>
                    <a:pt x="89" y="12"/>
                    <a:pt x="1" y="33"/>
                  </a:cubicBezTo>
                  <a:cubicBezTo>
                    <a:pt x="491" y="156"/>
                    <a:pt x="855" y="591"/>
                    <a:pt x="855" y="111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53" name="Google Shape;4853;p61"/>
            <p:cNvSpPr/>
            <p:nvPr/>
          </p:nvSpPr>
          <p:spPr>
            <a:xfrm>
              <a:off x="5768483" y="2066894"/>
              <a:ext cx="143586" cy="38715"/>
            </a:xfrm>
            <a:custGeom>
              <a:avLst/>
              <a:gdLst/>
              <a:ahLst/>
              <a:cxnLst/>
              <a:rect l="l" t="t" r="r" b="b"/>
              <a:pathLst>
                <a:path w="3642" h="982" extrusionOk="0">
                  <a:moveTo>
                    <a:pt x="3121" y="1"/>
                  </a:moveTo>
                  <a:lnTo>
                    <a:pt x="524" y="1"/>
                  </a:lnTo>
                  <a:lnTo>
                    <a:pt x="491" y="1"/>
                  </a:lnTo>
                  <a:cubicBezTo>
                    <a:pt x="221" y="1"/>
                    <a:pt x="0" y="220"/>
                    <a:pt x="0" y="491"/>
                  </a:cubicBezTo>
                  <a:cubicBezTo>
                    <a:pt x="0" y="763"/>
                    <a:pt x="247" y="982"/>
                    <a:pt x="491" y="982"/>
                  </a:cubicBezTo>
                  <a:cubicBezTo>
                    <a:pt x="568" y="982"/>
                    <a:pt x="636" y="967"/>
                    <a:pt x="694" y="943"/>
                  </a:cubicBezTo>
                  <a:cubicBezTo>
                    <a:pt x="823" y="888"/>
                    <a:pt x="910" y="781"/>
                    <a:pt x="955" y="648"/>
                  </a:cubicBezTo>
                  <a:lnTo>
                    <a:pt x="990" y="648"/>
                  </a:lnTo>
                  <a:lnTo>
                    <a:pt x="1370" y="648"/>
                  </a:lnTo>
                  <a:lnTo>
                    <a:pt x="1821" y="648"/>
                  </a:lnTo>
                  <a:lnTo>
                    <a:pt x="2272" y="648"/>
                  </a:lnTo>
                  <a:lnTo>
                    <a:pt x="2573" y="648"/>
                  </a:lnTo>
                  <a:lnTo>
                    <a:pt x="2688" y="648"/>
                  </a:lnTo>
                  <a:cubicBezTo>
                    <a:pt x="2734" y="780"/>
                    <a:pt x="2820" y="887"/>
                    <a:pt x="2948" y="943"/>
                  </a:cubicBezTo>
                  <a:cubicBezTo>
                    <a:pt x="3008" y="967"/>
                    <a:pt x="3074" y="982"/>
                    <a:pt x="3151" y="982"/>
                  </a:cubicBezTo>
                  <a:cubicBezTo>
                    <a:pt x="3394" y="982"/>
                    <a:pt x="3642" y="763"/>
                    <a:pt x="3642" y="491"/>
                  </a:cubicBezTo>
                  <a:cubicBezTo>
                    <a:pt x="3642" y="220"/>
                    <a:pt x="3422" y="1"/>
                    <a:pt x="315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54" name="Google Shape;4854;p61"/>
            <p:cNvSpPr/>
            <p:nvPr/>
          </p:nvSpPr>
          <p:spPr>
            <a:xfrm>
              <a:off x="5795844" y="2092441"/>
              <a:ext cx="89692" cy="24877"/>
            </a:xfrm>
            <a:custGeom>
              <a:avLst/>
              <a:gdLst/>
              <a:ahLst/>
              <a:cxnLst/>
              <a:rect l="l" t="t" r="r" b="b"/>
              <a:pathLst>
                <a:path w="2275" h="631" extrusionOk="0">
                  <a:moveTo>
                    <a:pt x="1137" y="0"/>
                  </a:moveTo>
                  <a:lnTo>
                    <a:pt x="682" y="0"/>
                  </a:lnTo>
                  <a:lnTo>
                    <a:pt x="299" y="0"/>
                  </a:lnTo>
                  <a:lnTo>
                    <a:pt x="263" y="0"/>
                  </a:lnTo>
                  <a:cubicBezTo>
                    <a:pt x="217" y="133"/>
                    <a:pt x="129" y="242"/>
                    <a:pt x="0" y="297"/>
                  </a:cubicBezTo>
                  <a:lnTo>
                    <a:pt x="0" y="404"/>
                  </a:lnTo>
                  <a:cubicBezTo>
                    <a:pt x="0" y="529"/>
                    <a:pt x="101" y="631"/>
                    <a:pt x="227" y="631"/>
                  </a:cubicBezTo>
                  <a:lnTo>
                    <a:pt x="2048" y="631"/>
                  </a:lnTo>
                  <a:cubicBezTo>
                    <a:pt x="2174" y="631"/>
                    <a:pt x="2275" y="528"/>
                    <a:pt x="2275" y="404"/>
                  </a:cubicBezTo>
                  <a:lnTo>
                    <a:pt x="2275" y="299"/>
                  </a:lnTo>
                  <a:cubicBezTo>
                    <a:pt x="2146" y="244"/>
                    <a:pt x="2058" y="136"/>
                    <a:pt x="2013" y="1"/>
                  </a:cubicBezTo>
                  <a:lnTo>
                    <a:pt x="1898" y="1"/>
                  </a:lnTo>
                  <a:lnTo>
                    <a:pt x="1594" y="1"/>
                  </a:lnTo>
                  <a:lnTo>
                    <a:pt x="113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55" name="Google Shape;4855;p61"/>
            <p:cNvSpPr/>
            <p:nvPr/>
          </p:nvSpPr>
          <p:spPr>
            <a:xfrm>
              <a:off x="5768483" y="2181424"/>
              <a:ext cx="143586" cy="38676"/>
            </a:xfrm>
            <a:custGeom>
              <a:avLst/>
              <a:gdLst/>
              <a:ahLst/>
              <a:cxnLst/>
              <a:rect l="l" t="t" r="r" b="b"/>
              <a:pathLst>
                <a:path w="3642" h="981" extrusionOk="0">
                  <a:moveTo>
                    <a:pt x="3121" y="981"/>
                  </a:moveTo>
                  <a:lnTo>
                    <a:pt x="524" y="981"/>
                  </a:lnTo>
                  <a:lnTo>
                    <a:pt x="491" y="981"/>
                  </a:lnTo>
                  <a:cubicBezTo>
                    <a:pt x="221" y="981"/>
                    <a:pt x="0" y="763"/>
                    <a:pt x="0" y="490"/>
                  </a:cubicBezTo>
                  <a:cubicBezTo>
                    <a:pt x="0" y="219"/>
                    <a:pt x="247" y="0"/>
                    <a:pt x="491" y="0"/>
                  </a:cubicBezTo>
                  <a:cubicBezTo>
                    <a:pt x="568" y="0"/>
                    <a:pt x="636" y="15"/>
                    <a:pt x="694" y="40"/>
                  </a:cubicBezTo>
                  <a:cubicBezTo>
                    <a:pt x="823" y="94"/>
                    <a:pt x="910" y="200"/>
                    <a:pt x="955" y="333"/>
                  </a:cubicBezTo>
                  <a:lnTo>
                    <a:pt x="990" y="333"/>
                  </a:lnTo>
                  <a:lnTo>
                    <a:pt x="1370" y="333"/>
                  </a:lnTo>
                  <a:lnTo>
                    <a:pt x="1821" y="333"/>
                  </a:lnTo>
                  <a:lnTo>
                    <a:pt x="2272" y="333"/>
                  </a:lnTo>
                  <a:lnTo>
                    <a:pt x="2573" y="333"/>
                  </a:lnTo>
                  <a:lnTo>
                    <a:pt x="2688" y="333"/>
                  </a:lnTo>
                  <a:cubicBezTo>
                    <a:pt x="2734" y="201"/>
                    <a:pt x="2820" y="95"/>
                    <a:pt x="2948" y="40"/>
                  </a:cubicBezTo>
                  <a:cubicBezTo>
                    <a:pt x="3008" y="15"/>
                    <a:pt x="3074" y="0"/>
                    <a:pt x="3151" y="0"/>
                  </a:cubicBezTo>
                  <a:cubicBezTo>
                    <a:pt x="3394" y="0"/>
                    <a:pt x="3642" y="219"/>
                    <a:pt x="3642" y="490"/>
                  </a:cubicBezTo>
                  <a:cubicBezTo>
                    <a:pt x="3642" y="763"/>
                    <a:pt x="3422" y="981"/>
                    <a:pt x="3151" y="98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56" name="Google Shape;4856;p61"/>
            <p:cNvSpPr/>
            <p:nvPr/>
          </p:nvSpPr>
          <p:spPr>
            <a:xfrm>
              <a:off x="5795844" y="2169675"/>
              <a:ext cx="89692" cy="24877"/>
            </a:xfrm>
            <a:custGeom>
              <a:avLst/>
              <a:gdLst/>
              <a:ahLst/>
              <a:cxnLst/>
              <a:rect l="l" t="t" r="r" b="b"/>
              <a:pathLst>
                <a:path w="2275" h="631" extrusionOk="0">
                  <a:moveTo>
                    <a:pt x="1137" y="630"/>
                  </a:moveTo>
                  <a:lnTo>
                    <a:pt x="682" y="630"/>
                  </a:lnTo>
                  <a:lnTo>
                    <a:pt x="299" y="630"/>
                  </a:lnTo>
                  <a:lnTo>
                    <a:pt x="263" y="630"/>
                  </a:lnTo>
                  <a:cubicBezTo>
                    <a:pt x="217" y="497"/>
                    <a:pt x="129" y="389"/>
                    <a:pt x="0" y="334"/>
                  </a:cubicBezTo>
                  <a:lnTo>
                    <a:pt x="0" y="227"/>
                  </a:lnTo>
                  <a:cubicBezTo>
                    <a:pt x="0" y="102"/>
                    <a:pt x="101" y="1"/>
                    <a:pt x="227" y="1"/>
                  </a:cubicBezTo>
                  <a:lnTo>
                    <a:pt x="2048" y="1"/>
                  </a:lnTo>
                  <a:cubicBezTo>
                    <a:pt x="2174" y="1"/>
                    <a:pt x="2275" y="103"/>
                    <a:pt x="2275" y="227"/>
                  </a:cubicBezTo>
                  <a:lnTo>
                    <a:pt x="2275" y="333"/>
                  </a:lnTo>
                  <a:cubicBezTo>
                    <a:pt x="2146" y="387"/>
                    <a:pt x="2058" y="494"/>
                    <a:pt x="2013" y="629"/>
                  </a:cubicBezTo>
                  <a:lnTo>
                    <a:pt x="1898" y="629"/>
                  </a:lnTo>
                  <a:lnTo>
                    <a:pt x="1594" y="629"/>
                  </a:lnTo>
                  <a:lnTo>
                    <a:pt x="1137" y="629"/>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57" name="Google Shape;4857;p61"/>
            <p:cNvSpPr/>
            <p:nvPr/>
          </p:nvSpPr>
          <p:spPr>
            <a:xfrm>
              <a:off x="5878991" y="2066855"/>
              <a:ext cx="33590" cy="38912"/>
            </a:xfrm>
            <a:custGeom>
              <a:avLst/>
              <a:gdLst/>
              <a:ahLst/>
              <a:cxnLst/>
              <a:rect l="l" t="t" r="r" b="b"/>
              <a:pathLst>
                <a:path w="852" h="987" extrusionOk="0">
                  <a:moveTo>
                    <a:pt x="403" y="486"/>
                  </a:moveTo>
                  <a:cubicBezTo>
                    <a:pt x="403" y="681"/>
                    <a:pt x="277" y="849"/>
                    <a:pt x="115" y="929"/>
                  </a:cubicBezTo>
                  <a:cubicBezTo>
                    <a:pt x="128" y="935"/>
                    <a:pt x="142" y="942"/>
                    <a:pt x="154" y="948"/>
                  </a:cubicBezTo>
                  <a:cubicBezTo>
                    <a:pt x="213" y="972"/>
                    <a:pt x="282" y="987"/>
                    <a:pt x="359" y="987"/>
                  </a:cubicBezTo>
                  <a:cubicBezTo>
                    <a:pt x="602" y="987"/>
                    <a:pt x="851" y="766"/>
                    <a:pt x="851" y="494"/>
                  </a:cubicBezTo>
                  <a:cubicBezTo>
                    <a:pt x="851" y="221"/>
                    <a:pt x="632" y="1"/>
                    <a:pt x="359" y="1"/>
                  </a:cubicBezTo>
                  <a:lnTo>
                    <a:pt x="326" y="1"/>
                  </a:lnTo>
                  <a:lnTo>
                    <a:pt x="0" y="1"/>
                  </a:lnTo>
                  <a:cubicBezTo>
                    <a:pt x="229" y="44"/>
                    <a:pt x="403" y="244"/>
                    <a:pt x="403" y="486"/>
                  </a:cubicBezTo>
                  <a:close/>
                </a:path>
              </a:pathLst>
            </a:custGeom>
            <a:solidFill>
              <a:srgbClr val="A00825">
                <a:alpha val="2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58" name="Google Shape;4858;p61"/>
            <p:cNvSpPr/>
            <p:nvPr/>
          </p:nvSpPr>
          <p:spPr>
            <a:xfrm>
              <a:off x="5882343" y="2181187"/>
              <a:ext cx="30239" cy="38912"/>
            </a:xfrm>
            <a:custGeom>
              <a:avLst/>
              <a:gdLst/>
              <a:ahLst/>
              <a:cxnLst/>
              <a:rect l="l" t="t" r="r" b="b"/>
              <a:pathLst>
                <a:path w="767" h="987" extrusionOk="0">
                  <a:moveTo>
                    <a:pt x="1" y="76"/>
                  </a:moveTo>
                  <a:cubicBezTo>
                    <a:pt x="188" y="143"/>
                    <a:pt x="343" y="327"/>
                    <a:pt x="343" y="542"/>
                  </a:cubicBezTo>
                  <a:cubicBezTo>
                    <a:pt x="343" y="738"/>
                    <a:pt x="228" y="908"/>
                    <a:pt x="63" y="987"/>
                  </a:cubicBezTo>
                  <a:lnTo>
                    <a:pt x="241" y="987"/>
                  </a:lnTo>
                  <a:lnTo>
                    <a:pt x="274" y="987"/>
                  </a:lnTo>
                  <a:cubicBezTo>
                    <a:pt x="545" y="987"/>
                    <a:pt x="766" y="766"/>
                    <a:pt x="766" y="494"/>
                  </a:cubicBezTo>
                  <a:cubicBezTo>
                    <a:pt x="766" y="221"/>
                    <a:pt x="517" y="1"/>
                    <a:pt x="274" y="1"/>
                  </a:cubicBezTo>
                  <a:cubicBezTo>
                    <a:pt x="197" y="1"/>
                    <a:pt x="128" y="16"/>
                    <a:pt x="69" y="41"/>
                  </a:cubicBezTo>
                  <a:cubicBezTo>
                    <a:pt x="46" y="49"/>
                    <a:pt x="23" y="62"/>
                    <a:pt x="1" y="76"/>
                  </a:cubicBezTo>
                  <a:close/>
                </a:path>
              </a:pathLst>
            </a:custGeom>
            <a:solidFill>
              <a:srgbClr val="A00825">
                <a:alpha val="2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59" name="Google Shape;4859;p61"/>
            <p:cNvSpPr/>
            <p:nvPr/>
          </p:nvSpPr>
          <p:spPr>
            <a:xfrm>
              <a:off x="5633492" y="2238117"/>
              <a:ext cx="46679" cy="46679"/>
            </a:xfrm>
            <a:custGeom>
              <a:avLst/>
              <a:gdLst/>
              <a:ahLst/>
              <a:cxnLst/>
              <a:rect l="l" t="t" r="r" b="b"/>
              <a:pathLst>
                <a:path w="1184" h="1184" extrusionOk="0">
                  <a:moveTo>
                    <a:pt x="592" y="280"/>
                  </a:moveTo>
                  <a:cubicBezTo>
                    <a:pt x="765" y="280"/>
                    <a:pt x="905" y="420"/>
                    <a:pt x="905" y="593"/>
                  </a:cubicBezTo>
                  <a:cubicBezTo>
                    <a:pt x="905" y="766"/>
                    <a:pt x="765" y="907"/>
                    <a:pt x="592" y="907"/>
                  </a:cubicBezTo>
                  <a:cubicBezTo>
                    <a:pt x="419" y="907"/>
                    <a:pt x="278" y="766"/>
                    <a:pt x="278" y="593"/>
                  </a:cubicBezTo>
                  <a:cubicBezTo>
                    <a:pt x="278" y="420"/>
                    <a:pt x="419" y="280"/>
                    <a:pt x="592" y="280"/>
                  </a:cubicBezTo>
                  <a:close/>
                  <a:moveTo>
                    <a:pt x="592" y="0"/>
                  </a:moveTo>
                  <a:cubicBezTo>
                    <a:pt x="265" y="0"/>
                    <a:pt x="0" y="265"/>
                    <a:pt x="0" y="592"/>
                  </a:cubicBezTo>
                  <a:cubicBezTo>
                    <a:pt x="0" y="919"/>
                    <a:pt x="265" y="1184"/>
                    <a:pt x="592" y="1184"/>
                  </a:cubicBezTo>
                  <a:cubicBezTo>
                    <a:pt x="919" y="1184"/>
                    <a:pt x="1183" y="919"/>
                    <a:pt x="1183" y="592"/>
                  </a:cubicBezTo>
                  <a:cubicBezTo>
                    <a:pt x="1183" y="265"/>
                    <a:pt x="917" y="0"/>
                    <a:pt x="5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60" name="Google Shape;4860;p61"/>
            <p:cNvSpPr/>
            <p:nvPr/>
          </p:nvSpPr>
          <p:spPr>
            <a:xfrm>
              <a:off x="5783938" y="2244149"/>
              <a:ext cx="112834" cy="10921"/>
            </a:xfrm>
            <a:custGeom>
              <a:avLst/>
              <a:gdLst/>
              <a:ahLst/>
              <a:cxnLst/>
              <a:rect l="l" t="t" r="r" b="b"/>
              <a:pathLst>
                <a:path w="2862" h="277" extrusionOk="0">
                  <a:moveTo>
                    <a:pt x="153" y="0"/>
                  </a:moveTo>
                  <a:cubicBezTo>
                    <a:pt x="82" y="0"/>
                    <a:pt x="18" y="52"/>
                    <a:pt x="11" y="122"/>
                  </a:cubicBezTo>
                  <a:cubicBezTo>
                    <a:pt x="0" y="206"/>
                    <a:pt x="66" y="277"/>
                    <a:pt x="148" y="277"/>
                  </a:cubicBezTo>
                  <a:lnTo>
                    <a:pt x="2714" y="277"/>
                  </a:lnTo>
                  <a:cubicBezTo>
                    <a:pt x="2796" y="277"/>
                    <a:pt x="2862" y="206"/>
                    <a:pt x="2851" y="122"/>
                  </a:cubicBezTo>
                  <a:cubicBezTo>
                    <a:pt x="2844" y="52"/>
                    <a:pt x="2779" y="0"/>
                    <a:pt x="27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61" name="Google Shape;4861;p61"/>
            <p:cNvSpPr/>
            <p:nvPr/>
          </p:nvSpPr>
          <p:spPr>
            <a:xfrm>
              <a:off x="5762885" y="2267488"/>
              <a:ext cx="154901" cy="10960"/>
            </a:xfrm>
            <a:custGeom>
              <a:avLst/>
              <a:gdLst/>
              <a:ahLst/>
              <a:cxnLst/>
              <a:rect l="l" t="t" r="r" b="b"/>
              <a:pathLst>
                <a:path w="3929" h="278" extrusionOk="0">
                  <a:moveTo>
                    <a:pt x="150" y="0"/>
                  </a:moveTo>
                  <a:cubicBezTo>
                    <a:pt x="67" y="0"/>
                    <a:pt x="1" y="71"/>
                    <a:pt x="12" y="156"/>
                  </a:cubicBezTo>
                  <a:cubicBezTo>
                    <a:pt x="20" y="226"/>
                    <a:pt x="83" y="277"/>
                    <a:pt x="154" y="277"/>
                  </a:cubicBezTo>
                  <a:lnTo>
                    <a:pt x="3775" y="277"/>
                  </a:lnTo>
                  <a:cubicBezTo>
                    <a:pt x="3847" y="277"/>
                    <a:pt x="3910" y="226"/>
                    <a:pt x="3918" y="156"/>
                  </a:cubicBezTo>
                  <a:cubicBezTo>
                    <a:pt x="3928" y="72"/>
                    <a:pt x="3863" y="0"/>
                    <a:pt x="37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62" name="Google Shape;4862;p61"/>
            <p:cNvSpPr/>
            <p:nvPr/>
          </p:nvSpPr>
          <p:spPr>
            <a:xfrm>
              <a:off x="5606959" y="1984496"/>
              <a:ext cx="218099" cy="326715"/>
            </a:xfrm>
            <a:custGeom>
              <a:avLst/>
              <a:gdLst/>
              <a:ahLst/>
              <a:cxnLst/>
              <a:rect l="l" t="t" r="r" b="b"/>
              <a:pathLst>
                <a:path w="5532" h="8287" extrusionOk="0">
                  <a:moveTo>
                    <a:pt x="1266" y="286"/>
                  </a:moveTo>
                  <a:cubicBezTo>
                    <a:pt x="1812" y="286"/>
                    <a:pt x="2256" y="720"/>
                    <a:pt x="2256" y="1254"/>
                  </a:cubicBezTo>
                  <a:lnTo>
                    <a:pt x="2256" y="6223"/>
                  </a:lnTo>
                  <a:cubicBezTo>
                    <a:pt x="2024" y="5930"/>
                    <a:pt x="1666" y="5744"/>
                    <a:pt x="1266" y="5744"/>
                  </a:cubicBezTo>
                  <a:cubicBezTo>
                    <a:pt x="865" y="5744"/>
                    <a:pt x="510" y="5930"/>
                    <a:pt x="278" y="6220"/>
                  </a:cubicBezTo>
                  <a:lnTo>
                    <a:pt x="278" y="1254"/>
                  </a:lnTo>
                  <a:cubicBezTo>
                    <a:pt x="278" y="720"/>
                    <a:pt x="722" y="286"/>
                    <a:pt x="1266" y="286"/>
                  </a:cubicBezTo>
                  <a:close/>
                  <a:moveTo>
                    <a:pt x="1265" y="6032"/>
                  </a:moveTo>
                  <a:cubicBezTo>
                    <a:pt x="1813" y="6032"/>
                    <a:pt x="2259" y="6477"/>
                    <a:pt x="2259" y="7025"/>
                  </a:cubicBezTo>
                  <a:cubicBezTo>
                    <a:pt x="2259" y="7573"/>
                    <a:pt x="1812" y="8020"/>
                    <a:pt x="1265" y="8020"/>
                  </a:cubicBezTo>
                  <a:cubicBezTo>
                    <a:pt x="717" y="8020"/>
                    <a:pt x="271" y="7573"/>
                    <a:pt x="271" y="7025"/>
                  </a:cubicBezTo>
                  <a:cubicBezTo>
                    <a:pt x="271" y="6477"/>
                    <a:pt x="716" y="6032"/>
                    <a:pt x="1265" y="6032"/>
                  </a:cubicBezTo>
                  <a:close/>
                  <a:moveTo>
                    <a:pt x="1267" y="1"/>
                  </a:moveTo>
                  <a:cubicBezTo>
                    <a:pt x="569" y="1"/>
                    <a:pt x="0" y="561"/>
                    <a:pt x="0" y="1249"/>
                  </a:cubicBezTo>
                  <a:lnTo>
                    <a:pt x="0" y="7039"/>
                  </a:lnTo>
                  <a:cubicBezTo>
                    <a:pt x="0" y="7044"/>
                    <a:pt x="0" y="7049"/>
                    <a:pt x="1" y="7055"/>
                  </a:cubicBezTo>
                  <a:cubicBezTo>
                    <a:pt x="21" y="7737"/>
                    <a:pt x="581" y="8286"/>
                    <a:pt x="1267" y="8286"/>
                  </a:cubicBezTo>
                  <a:lnTo>
                    <a:pt x="5378" y="8286"/>
                  </a:lnTo>
                  <a:cubicBezTo>
                    <a:pt x="5450" y="8286"/>
                    <a:pt x="5513" y="8236"/>
                    <a:pt x="5521" y="8165"/>
                  </a:cubicBezTo>
                  <a:cubicBezTo>
                    <a:pt x="5531" y="8081"/>
                    <a:pt x="5466" y="8010"/>
                    <a:pt x="5384" y="8010"/>
                  </a:cubicBezTo>
                  <a:lnTo>
                    <a:pt x="2056" y="8010"/>
                  </a:lnTo>
                  <a:cubicBezTo>
                    <a:pt x="2347" y="7777"/>
                    <a:pt x="2534" y="7418"/>
                    <a:pt x="2534" y="7016"/>
                  </a:cubicBezTo>
                  <a:lnTo>
                    <a:pt x="2534" y="1387"/>
                  </a:lnTo>
                  <a:lnTo>
                    <a:pt x="5378" y="1387"/>
                  </a:lnTo>
                  <a:cubicBezTo>
                    <a:pt x="5450" y="1387"/>
                    <a:pt x="5513" y="1336"/>
                    <a:pt x="5521" y="1266"/>
                  </a:cubicBezTo>
                  <a:cubicBezTo>
                    <a:pt x="5531" y="1182"/>
                    <a:pt x="5466" y="1110"/>
                    <a:pt x="5384" y="1110"/>
                  </a:cubicBezTo>
                  <a:lnTo>
                    <a:pt x="2526" y="1110"/>
                  </a:lnTo>
                  <a:cubicBezTo>
                    <a:pt x="2456" y="487"/>
                    <a:pt x="1918" y="1"/>
                    <a:pt x="126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63" name="Google Shape;4863;p61"/>
            <p:cNvSpPr/>
            <p:nvPr/>
          </p:nvSpPr>
          <p:spPr>
            <a:xfrm>
              <a:off x="5839330" y="2028258"/>
              <a:ext cx="141023" cy="282914"/>
            </a:xfrm>
            <a:custGeom>
              <a:avLst/>
              <a:gdLst/>
              <a:ahLst/>
              <a:cxnLst/>
              <a:rect l="l" t="t" r="r" b="b"/>
              <a:pathLst>
                <a:path w="3577" h="7176" extrusionOk="0">
                  <a:moveTo>
                    <a:pt x="153" y="0"/>
                  </a:moveTo>
                  <a:cubicBezTo>
                    <a:pt x="82" y="0"/>
                    <a:pt x="18" y="52"/>
                    <a:pt x="11" y="121"/>
                  </a:cubicBezTo>
                  <a:cubicBezTo>
                    <a:pt x="0" y="206"/>
                    <a:pt x="67" y="277"/>
                    <a:pt x="148" y="277"/>
                  </a:cubicBezTo>
                  <a:lnTo>
                    <a:pt x="3299" y="277"/>
                  </a:lnTo>
                  <a:lnTo>
                    <a:pt x="3299" y="6899"/>
                  </a:lnTo>
                  <a:lnTo>
                    <a:pt x="153" y="6899"/>
                  </a:lnTo>
                  <a:cubicBezTo>
                    <a:pt x="82" y="6899"/>
                    <a:pt x="18" y="6950"/>
                    <a:pt x="11" y="7020"/>
                  </a:cubicBezTo>
                  <a:cubicBezTo>
                    <a:pt x="0" y="7105"/>
                    <a:pt x="67" y="7175"/>
                    <a:pt x="148" y="7175"/>
                  </a:cubicBezTo>
                  <a:lnTo>
                    <a:pt x="3437" y="7175"/>
                  </a:lnTo>
                  <a:cubicBezTo>
                    <a:pt x="3513" y="7175"/>
                    <a:pt x="3575" y="7113"/>
                    <a:pt x="3575" y="7037"/>
                  </a:cubicBezTo>
                  <a:lnTo>
                    <a:pt x="3575" y="137"/>
                  </a:lnTo>
                  <a:cubicBezTo>
                    <a:pt x="3576" y="62"/>
                    <a:pt x="3515" y="0"/>
                    <a:pt x="34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64" name="Google Shape;4864;p61"/>
            <p:cNvSpPr/>
            <p:nvPr/>
          </p:nvSpPr>
          <p:spPr>
            <a:xfrm>
              <a:off x="5763082" y="2061059"/>
              <a:ext cx="155177" cy="164836"/>
            </a:xfrm>
            <a:custGeom>
              <a:avLst/>
              <a:gdLst/>
              <a:ahLst/>
              <a:cxnLst/>
              <a:rect l="l" t="t" r="r" b="b"/>
              <a:pathLst>
                <a:path w="3936" h="4181" extrusionOk="0">
                  <a:moveTo>
                    <a:pt x="3285" y="278"/>
                  </a:moveTo>
                  <a:cubicBezTo>
                    <a:pt x="3479" y="278"/>
                    <a:pt x="3636" y="435"/>
                    <a:pt x="3636" y="629"/>
                  </a:cubicBezTo>
                  <a:cubicBezTo>
                    <a:pt x="3636" y="827"/>
                    <a:pt x="3447" y="980"/>
                    <a:pt x="3285" y="980"/>
                  </a:cubicBezTo>
                  <a:cubicBezTo>
                    <a:pt x="3079" y="980"/>
                    <a:pt x="2992" y="851"/>
                    <a:pt x="2955" y="745"/>
                  </a:cubicBezTo>
                  <a:cubicBezTo>
                    <a:pt x="2935" y="687"/>
                    <a:pt x="2883" y="649"/>
                    <a:pt x="2823" y="649"/>
                  </a:cubicBezTo>
                  <a:lnTo>
                    <a:pt x="1097" y="649"/>
                  </a:lnTo>
                  <a:cubicBezTo>
                    <a:pt x="1038" y="649"/>
                    <a:pt x="985" y="687"/>
                    <a:pt x="965" y="744"/>
                  </a:cubicBezTo>
                  <a:cubicBezTo>
                    <a:pt x="928" y="851"/>
                    <a:pt x="841" y="980"/>
                    <a:pt x="635" y="980"/>
                  </a:cubicBezTo>
                  <a:cubicBezTo>
                    <a:pt x="473" y="980"/>
                    <a:pt x="284" y="827"/>
                    <a:pt x="284" y="629"/>
                  </a:cubicBezTo>
                  <a:cubicBezTo>
                    <a:pt x="284" y="435"/>
                    <a:pt x="441" y="278"/>
                    <a:pt x="635" y="278"/>
                  </a:cubicBezTo>
                  <a:close/>
                  <a:moveTo>
                    <a:pt x="2740" y="924"/>
                  </a:moveTo>
                  <a:cubicBezTo>
                    <a:pt x="2790" y="1031"/>
                    <a:pt x="2864" y="1117"/>
                    <a:pt x="2954" y="1177"/>
                  </a:cubicBezTo>
                  <a:lnTo>
                    <a:pt x="2954" y="1179"/>
                  </a:lnTo>
                  <a:lnTo>
                    <a:pt x="2954" y="1196"/>
                  </a:lnTo>
                  <a:cubicBezTo>
                    <a:pt x="2954" y="1196"/>
                    <a:pt x="2915" y="1278"/>
                    <a:pt x="2870" y="1278"/>
                  </a:cubicBezTo>
                  <a:cubicBezTo>
                    <a:pt x="2868" y="1278"/>
                    <a:pt x="2866" y="1277"/>
                    <a:pt x="2864" y="1277"/>
                  </a:cubicBezTo>
                  <a:lnTo>
                    <a:pt x="1049" y="1277"/>
                  </a:lnTo>
                  <a:lnTo>
                    <a:pt x="1049" y="1296"/>
                  </a:lnTo>
                  <a:lnTo>
                    <a:pt x="1047" y="1296"/>
                  </a:lnTo>
                  <a:cubicBezTo>
                    <a:pt x="998" y="1296"/>
                    <a:pt x="959" y="1256"/>
                    <a:pt x="959" y="1208"/>
                  </a:cubicBezTo>
                  <a:lnTo>
                    <a:pt x="959" y="1179"/>
                  </a:lnTo>
                  <a:lnTo>
                    <a:pt x="959" y="1177"/>
                  </a:lnTo>
                  <a:cubicBezTo>
                    <a:pt x="1048" y="1117"/>
                    <a:pt x="1122" y="1032"/>
                    <a:pt x="1174" y="924"/>
                  </a:cubicBezTo>
                  <a:close/>
                  <a:moveTo>
                    <a:pt x="1497" y="1572"/>
                  </a:moveTo>
                  <a:lnTo>
                    <a:pt x="1497" y="2627"/>
                  </a:lnTo>
                  <a:lnTo>
                    <a:pt x="1181" y="2627"/>
                  </a:lnTo>
                  <a:lnTo>
                    <a:pt x="1181" y="1572"/>
                  </a:lnTo>
                  <a:close/>
                  <a:moveTo>
                    <a:pt x="2144" y="1572"/>
                  </a:moveTo>
                  <a:lnTo>
                    <a:pt x="2144" y="2627"/>
                  </a:lnTo>
                  <a:lnTo>
                    <a:pt x="1792" y="2627"/>
                  </a:lnTo>
                  <a:lnTo>
                    <a:pt x="1792" y="1572"/>
                  </a:lnTo>
                  <a:close/>
                  <a:moveTo>
                    <a:pt x="2736" y="1572"/>
                  </a:moveTo>
                  <a:lnTo>
                    <a:pt x="2736" y="2627"/>
                  </a:lnTo>
                  <a:lnTo>
                    <a:pt x="2420" y="2627"/>
                  </a:lnTo>
                  <a:lnTo>
                    <a:pt x="2420" y="1572"/>
                  </a:lnTo>
                  <a:close/>
                  <a:moveTo>
                    <a:pt x="2871" y="2905"/>
                  </a:moveTo>
                  <a:cubicBezTo>
                    <a:pt x="2919" y="2905"/>
                    <a:pt x="2958" y="2945"/>
                    <a:pt x="2958" y="2994"/>
                  </a:cubicBezTo>
                  <a:lnTo>
                    <a:pt x="2958" y="3017"/>
                  </a:lnTo>
                  <a:cubicBezTo>
                    <a:pt x="2867" y="3074"/>
                    <a:pt x="2794" y="3156"/>
                    <a:pt x="2742" y="3258"/>
                  </a:cubicBezTo>
                  <a:lnTo>
                    <a:pt x="1173" y="3258"/>
                  </a:lnTo>
                  <a:cubicBezTo>
                    <a:pt x="1120" y="3154"/>
                    <a:pt x="1044" y="3073"/>
                    <a:pt x="952" y="3015"/>
                  </a:cubicBezTo>
                  <a:lnTo>
                    <a:pt x="954" y="2994"/>
                  </a:lnTo>
                  <a:cubicBezTo>
                    <a:pt x="957" y="2945"/>
                    <a:pt x="996" y="2905"/>
                    <a:pt x="1044" y="2905"/>
                  </a:cubicBezTo>
                  <a:close/>
                  <a:moveTo>
                    <a:pt x="3285" y="3202"/>
                  </a:moveTo>
                  <a:cubicBezTo>
                    <a:pt x="3447" y="3202"/>
                    <a:pt x="3636" y="3355"/>
                    <a:pt x="3636" y="3553"/>
                  </a:cubicBezTo>
                  <a:cubicBezTo>
                    <a:pt x="3636" y="3747"/>
                    <a:pt x="3479" y="3903"/>
                    <a:pt x="3285" y="3903"/>
                  </a:cubicBezTo>
                  <a:lnTo>
                    <a:pt x="635" y="3903"/>
                  </a:lnTo>
                  <a:cubicBezTo>
                    <a:pt x="441" y="3903"/>
                    <a:pt x="284" y="3747"/>
                    <a:pt x="284" y="3553"/>
                  </a:cubicBezTo>
                  <a:cubicBezTo>
                    <a:pt x="284" y="3355"/>
                    <a:pt x="473" y="3202"/>
                    <a:pt x="635" y="3202"/>
                  </a:cubicBezTo>
                  <a:cubicBezTo>
                    <a:pt x="841" y="3202"/>
                    <a:pt x="928" y="3330"/>
                    <a:pt x="965" y="3438"/>
                  </a:cubicBezTo>
                  <a:cubicBezTo>
                    <a:pt x="985" y="3495"/>
                    <a:pt x="1038" y="3533"/>
                    <a:pt x="1097" y="3533"/>
                  </a:cubicBezTo>
                  <a:lnTo>
                    <a:pt x="2823" y="3533"/>
                  </a:lnTo>
                  <a:cubicBezTo>
                    <a:pt x="2883" y="3533"/>
                    <a:pt x="2935" y="3494"/>
                    <a:pt x="2955" y="3437"/>
                  </a:cubicBezTo>
                  <a:cubicBezTo>
                    <a:pt x="2992" y="3330"/>
                    <a:pt x="3078" y="3202"/>
                    <a:pt x="3285" y="3202"/>
                  </a:cubicBezTo>
                  <a:close/>
                  <a:moveTo>
                    <a:pt x="631" y="0"/>
                  </a:moveTo>
                  <a:cubicBezTo>
                    <a:pt x="283" y="0"/>
                    <a:pt x="0" y="284"/>
                    <a:pt x="0" y="633"/>
                  </a:cubicBezTo>
                  <a:cubicBezTo>
                    <a:pt x="0" y="970"/>
                    <a:pt x="295" y="1266"/>
                    <a:pt x="631" y="1266"/>
                  </a:cubicBezTo>
                  <a:cubicBezTo>
                    <a:pt x="656" y="1266"/>
                    <a:pt x="679" y="1265"/>
                    <a:pt x="703" y="1261"/>
                  </a:cubicBezTo>
                  <a:cubicBezTo>
                    <a:pt x="727" y="1385"/>
                    <a:pt x="811" y="1484"/>
                    <a:pt x="923" y="1530"/>
                  </a:cubicBezTo>
                  <a:lnTo>
                    <a:pt x="923" y="2649"/>
                  </a:lnTo>
                  <a:cubicBezTo>
                    <a:pt x="811" y="2696"/>
                    <a:pt x="727" y="2797"/>
                    <a:pt x="703" y="2918"/>
                  </a:cubicBezTo>
                  <a:cubicBezTo>
                    <a:pt x="679" y="2916"/>
                    <a:pt x="656" y="2915"/>
                    <a:pt x="631" y="2915"/>
                  </a:cubicBezTo>
                  <a:cubicBezTo>
                    <a:pt x="294" y="2915"/>
                    <a:pt x="0" y="3210"/>
                    <a:pt x="0" y="3548"/>
                  </a:cubicBezTo>
                  <a:cubicBezTo>
                    <a:pt x="0" y="3897"/>
                    <a:pt x="284" y="4180"/>
                    <a:pt x="631" y="4180"/>
                  </a:cubicBezTo>
                  <a:lnTo>
                    <a:pt x="3305" y="4180"/>
                  </a:lnTo>
                  <a:cubicBezTo>
                    <a:pt x="3653" y="4180"/>
                    <a:pt x="3936" y="3897"/>
                    <a:pt x="3936" y="3548"/>
                  </a:cubicBezTo>
                  <a:cubicBezTo>
                    <a:pt x="3936" y="3210"/>
                    <a:pt x="3640" y="2915"/>
                    <a:pt x="3305" y="2915"/>
                  </a:cubicBezTo>
                  <a:cubicBezTo>
                    <a:pt x="3280" y="2915"/>
                    <a:pt x="3257" y="2916"/>
                    <a:pt x="3232" y="2918"/>
                  </a:cubicBezTo>
                  <a:cubicBezTo>
                    <a:pt x="3209" y="2796"/>
                    <a:pt x="3126" y="2696"/>
                    <a:pt x="3014" y="2649"/>
                  </a:cubicBezTo>
                  <a:lnTo>
                    <a:pt x="3014" y="1529"/>
                  </a:lnTo>
                  <a:cubicBezTo>
                    <a:pt x="3125" y="1485"/>
                    <a:pt x="3209" y="1385"/>
                    <a:pt x="3232" y="1261"/>
                  </a:cubicBezTo>
                  <a:cubicBezTo>
                    <a:pt x="3257" y="1265"/>
                    <a:pt x="3280" y="1266"/>
                    <a:pt x="3305" y="1266"/>
                  </a:cubicBezTo>
                  <a:cubicBezTo>
                    <a:pt x="3642" y="1266"/>
                    <a:pt x="3936" y="970"/>
                    <a:pt x="3936" y="633"/>
                  </a:cubicBezTo>
                  <a:cubicBezTo>
                    <a:pt x="3936" y="284"/>
                    <a:pt x="3652" y="0"/>
                    <a:pt x="330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grpSp>
      <p:grpSp>
        <p:nvGrpSpPr>
          <p:cNvPr id="4865" name="Google Shape;4865;p61"/>
          <p:cNvGrpSpPr/>
          <p:nvPr/>
        </p:nvGrpSpPr>
        <p:grpSpPr>
          <a:xfrm>
            <a:off x="3177462" y="4354837"/>
            <a:ext cx="1136206" cy="780536"/>
            <a:chOff x="151837" y="1574012"/>
            <a:chExt cx="1136206" cy="780536"/>
          </a:xfrm>
        </p:grpSpPr>
        <p:sp>
          <p:nvSpPr>
            <p:cNvPr id="4866" name="Google Shape;4866;p61"/>
            <p:cNvSpPr/>
            <p:nvPr/>
          </p:nvSpPr>
          <p:spPr>
            <a:xfrm>
              <a:off x="151837" y="1574012"/>
              <a:ext cx="1136206" cy="780536"/>
            </a:xfrm>
            <a:custGeom>
              <a:avLst/>
              <a:gdLst/>
              <a:ahLst/>
              <a:cxnLst/>
              <a:rect l="l" t="t" r="r" b="b"/>
              <a:pathLst>
                <a:path w="25221" h="17326" extrusionOk="0">
                  <a:moveTo>
                    <a:pt x="17324" y="1"/>
                  </a:moveTo>
                  <a:cubicBezTo>
                    <a:pt x="17217" y="1"/>
                    <a:pt x="17090" y="21"/>
                    <a:pt x="16937" y="67"/>
                  </a:cubicBezTo>
                  <a:cubicBezTo>
                    <a:pt x="15811" y="407"/>
                    <a:pt x="15744" y="1389"/>
                    <a:pt x="15744" y="1389"/>
                  </a:cubicBezTo>
                  <a:cubicBezTo>
                    <a:pt x="15744" y="1389"/>
                    <a:pt x="15440" y="906"/>
                    <a:pt x="14858" y="906"/>
                  </a:cubicBezTo>
                  <a:cubicBezTo>
                    <a:pt x="14695" y="906"/>
                    <a:pt x="14511" y="944"/>
                    <a:pt x="14306" y="1040"/>
                  </a:cubicBezTo>
                  <a:cubicBezTo>
                    <a:pt x="13367" y="1478"/>
                    <a:pt x="13488" y="2313"/>
                    <a:pt x="13488" y="2313"/>
                  </a:cubicBezTo>
                  <a:cubicBezTo>
                    <a:pt x="13488" y="2313"/>
                    <a:pt x="13409" y="1997"/>
                    <a:pt x="12925" y="1997"/>
                  </a:cubicBezTo>
                  <a:cubicBezTo>
                    <a:pt x="12806" y="1997"/>
                    <a:pt x="12662" y="2016"/>
                    <a:pt x="12488" y="2064"/>
                  </a:cubicBezTo>
                  <a:cubicBezTo>
                    <a:pt x="11612" y="2307"/>
                    <a:pt x="11482" y="3141"/>
                    <a:pt x="11482" y="3141"/>
                  </a:cubicBezTo>
                  <a:cubicBezTo>
                    <a:pt x="11482" y="3141"/>
                    <a:pt x="11264" y="2409"/>
                    <a:pt x="10598" y="2409"/>
                  </a:cubicBezTo>
                  <a:cubicBezTo>
                    <a:pt x="10472" y="2409"/>
                    <a:pt x="10331" y="2435"/>
                    <a:pt x="10172" y="2496"/>
                  </a:cubicBezTo>
                  <a:cubicBezTo>
                    <a:pt x="9420" y="2788"/>
                    <a:pt x="8911" y="4103"/>
                    <a:pt x="8703" y="4743"/>
                  </a:cubicBezTo>
                  <a:lnTo>
                    <a:pt x="8703" y="4743"/>
                  </a:lnTo>
                  <a:cubicBezTo>
                    <a:pt x="8735" y="4491"/>
                    <a:pt x="8664" y="4190"/>
                    <a:pt x="8164" y="4160"/>
                  </a:cubicBezTo>
                  <a:cubicBezTo>
                    <a:pt x="8146" y="4159"/>
                    <a:pt x="8127" y="4158"/>
                    <a:pt x="8109" y="4158"/>
                  </a:cubicBezTo>
                  <a:cubicBezTo>
                    <a:pt x="7273" y="4158"/>
                    <a:pt x="6908" y="5333"/>
                    <a:pt x="6908" y="5333"/>
                  </a:cubicBezTo>
                  <a:cubicBezTo>
                    <a:pt x="6908" y="5333"/>
                    <a:pt x="6818" y="4573"/>
                    <a:pt x="6238" y="4573"/>
                  </a:cubicBezTo>
                  <a:cubicBezTo>
                    <a:pt x="6143" y="4573"/>
                    <a:pt x="6034" y="4594"/>
                    <a:pt x="5910" y="4641"/>
                  </a:cubicBezTo>
                  <a:cubicBezTo>
                    <a:pt x="5033" y="4982"/>
                    <a:pt x="5527" y="6703"/>
                    <a:pt x="5527" y="6703"/>
                  </a:cubicBezTo>
                  <a:cubicBezTo>
                    <a:pt x="5527" y="6703"/>
                    <a:pt x="4870" y="5983"/>
                    <a:pt x="4282" y="5983"/>
                  </a:cubicBezTo>
                  <a:cubicBezTo>
                    <a:pt x="4217" y="5983"/>
                    <a:pt x="4153" y="5991"/>
                    <a:pt x="4091" y="6011"/>
                  </a:cubicBezTo>
                  <a:cubicBezTo>
                    <a:pt x="3465" y="6205"/>
                    <a:pt x="3648" y="7335"/>
                    <a:pt x="3648" y="7335"/>
                  </a:cubicBezTo>
                  <a:cubicBezTo>
                    <a:pt x="3648" y="7335"/>
                    <a:pt x="3550" y="7323"/>
                    <a:pt x="3396" y="7323"/>
                  </a:cubicBezTo>
                  <a:cubicBezTo>
                    <a:pt x="3001" y="7323"/>
                    <a:pt x="2239" y="7402"/>
                    <a:pt x="1831" y="7966"/>
                  </a:cubicBezTo>
                  <a:cubicBezTo>
                    <a:pt x="1265" y="8750"/>
                    <a:pt x="1888" y="9391"/>
                    <a:pt x="1888" y="9391"/>
                  </a:cubicBezTo>
                  <a:cubicBezTo>
                    <a:pt x="1888" y="9391"/>
                    <a:pt x="1012" y="9536"/>
                    <a:pt x="822" y="10075"/>
                  </a:cubicBezTo>
                  <a:cubicBezTo>
                    <a:pt x="633" y="10616"/>
                    <a:pt x="1320" y="10814"/>
                    <a:pt x="1320" y="10814"/>
                  </a:cubicBezTo>
                  <a:cubicBezTo>
                    <a:pt x="1320" y="10814"/>
                    <a:pt x="7" y="11006"/>
                    <a:pt x="2" y="11841"/>
                  </a:cubicBezTo>
                  <a:cubicBezTo>
                    <a:pt x="0" y="12677"/>
                    <a:pt x="1376" y="12780"/>
                    <a:pt x="1376" y="12780"/>
                  </a:cubicBezTo>
                  <a:cubicBezTo>
                    <a:pt x="1376" y="12780"/>
                    <a:pt x="185" y="13415"/>
                    <a:pt x="245" y="14102"/>
                  </a:cubicBezTo>
                  <a:cubicBezTo>
                    <a:pt x="291" y="14643"/>
                    <a:pt x="1074" y="14701"/>
                    <a:pt x="1408" y="14701"/>
                  </a:cubicBezTo>
                  <a:cubicBezTo>
                    <a:pt x="1499" y="14701"/>
                    <a:pt x="1556" y="14696"/>
                    <a:pt x="1556" y="14696"/>
                  </a:cubicBezTo>
                  <a:lnTo>
                    <a:pt x="1556" y="14696"/>
                  </a:lnTo>
                  <a:cubicBezTo>
                    <a:pt x="1556" y="14696"/>
                    <a:pt x="741" y="15038"/>
                    <a:pt x="802" y="15577"/>
                  </a:cubicBezTo>
                  <a:cubicBezTo>
                    <a:pt x="862" y="16118"/>
                    <a:pt x="2114" y="16368"/>
                    <a:pt x="2114" y="16368"/>
                  </a:cubicBezTo>
                  <a:cubicBezTo>
                    <a:pt x="2114" y="16368"/>
                    <a:pt x="1472" y="16938"/>
                    <a:pt x="1735" y="17251"/>
                  </a:cubicBezTo>
                  <a:cubicBezTo>
                    <a:pt x="4986" y="17265"/>
                    <a:pt x="20059" y="17325"/>
                    <a:pt x="20059" y="17325"/>
                  </a:cubicBezTo>
                  <a:cubicBezTo>
                    <a:pt x="20085" y="17325"/>
                    <a:pt x="20110" y="17325"/>
                    <a:pt x="20135" y="17325"/>
                  </a:cubicBezTo>
                  <a:cubicBezTo>
                    <a:pt x="24231" y="17325"/>
                    <a:pt x="22785" y="16058"/>
                    <a:pt x="22785" y="16058"/>
                  </a:cubicBezTo>
                  <a:cubicBezTo>
                    <a:pt x="22785" y="16058"/>
                    <a:pt x="23943" y="15768"/>
                    <a:pt x="23883" y="15080"/>
                  </a:cubicBezTo>
                  <a:cubicBezTo>
                    <a:pt x="23851" y="14707"/>
                    <a:pt x="23598" y="14622"/>
                    <a:pt x="23372" y="14622"/>
                  </a:cubicBezTo>
                  <a:cubicBezTo>
                    <a:pt x="23181" y="14622"/>
                    <a:pt x="23011" y="14683"/>
                    <a:pt x="23011" y="14683"/>
                  </a:cubicBezTo>
                  <a:cubicBezTo>
                    <a:pt x="23011" y="14683"/>
                    <a:pt x="23827" y="13850"/>
                    <a:pt x="23014" y="13504"/>
                  </a:cubicBezTo>
                  <a:cubicBezTo>
                    <a:pt x="22376" y="13232"/>
                    <a:pt x="21970" y="13203"/>
                    <a:pt x="21825" y="13203"/>
                  </a:cubicBezTo>
                  <a:cubicBezTo>
                    <a:pt x="21785" y="13203"/>
                    <a:pt x="21765" y="13205"/>
                    <a:pt x="21765" y="13205"/>
                  </a:cubicBezTo>
                  <a:cubicBezTo>
                    <a:pt x="21765" y="13205"/>
                    <a:pt x="24521" y="11938"/>
                    <a:pt x="24525" y="10955"/>
                  </a:cubicBezTo>
                  <a:cubicBezTo>
                    <a:pt x="24529" y="9972"/>
                    <a:pt x="24030" y="9627"/>
                    <a:pt x="24030" y="9627"/>
                  </a:cubicBezTo>
                  <a:cubicBezTo>
                    <a:pt x="24030" y="9627"/>
                    <a:pt x="25221" y="8895"/>
                    <a:pt x="24661" y="8107"/>
                  </a:cubicBezTo>
                  <a:cubicBezTo>
                    <a:pt x="24101" y="7319"/>
                    <a:pt x="23038" y="7265"/>
                    <a:pt x="23038" y="7265"/>
                  </a:cubicBezTo>
                  <a:cubicBezTo>
                    <a:pt x="23038" y="7265"/>
                    <a:pt x="23915" y="6827"/>
                    <a:pt x="23604" y="6236"/>
                  </a:cubicBezTo>
                  <a:cubicBezTo>
                    <a:pt x="23447" y="5939"/>
                    <a:pt x="23211" y="5865"/>
                    <a:pt x="23015" y="5865"/>
                  </a:cubicBezTo>
                  <a:cubicBezTo>
                    <a:pt x="22822" y="5865"/>
                    <a:pt x="22668" y="5937"/>
                    <a:pt x="22668" y="5937"/>
                  </a:cubicBezTo>
                  <a:cubicBezTo>
                    <a:pt x="22668" y="5937"/>
                    <a:pt x="23734" y="5400"/>
                    <a:pt x="23174" y="4613"/>
                  </a:cubicBezTo>
                  <a:cubicBezTo>
                    <a:pt x="22796" y="4082"/>
                    <a:pt x="22133" y="3995"/>
                    <a:pt x="21741" y="3995"/>
                  </a:cubicBezTo>
                  <a:cubicBezTo>
                    <a:pt x="21552" y="3995"/>
                    <a:pt x="21425" y="4015"/>
                    <a:pt x="21425" y="4015"/>
                  </a:cubicBezTo>
                  <a:cubicBezTo>
                    <a:pt x="21425" y="4015"/>
                    <a:pt x="22428" y="3528"/>
                    <a:pt x="21429" y="2985"/>
                  </a:cubicBezTo>
                  <a:cubicBezTo>
                    <a:pt x="20686" y="2579"/>
                    <a:pt x="19942" y="2527"/>
                    <a:pt x="19609" y="2527"/>
                  </a:cubicBezTo>
                  <a:cubicBezTo>
                    <a:pt x="19494" y="2527"/>
                    <a:pt x="19429" y="2533"/>
                    <a:pt x="19429" y="2533"/>
                  </a:cubicBezTo>
                  <a:cubicBezTo>
                    <a:pt x="19429" y="2533"/>
                    <a:pt x="20874" y="721"/>
                    <a:pt x="19750" y="324"/>
                  </a:cubicBezTo>
                  <a:cubicBezTo>
                    <a:pt x="19543" y="251"/>
                    <a:pt x="19347" y="221"/>
                    <a:pt x="19164" y="221"/>
                  </a:cubicBezTo>
                  <a:cubicBezTo>
                    <a:pt x="18353" y="221"/>
                    <a:pt x="17810" y="808"/>
                    <a:pt x="17810" y="808"/>
                  </a:cubicBezTo>
                  <a:cubicBezTo>
                    <a:pt x="17810" y="808"/>
                    <a:pt x="17999" y="1"/>
                    <a:pt x="173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67" name="Google Shape;4867;p61"/>
            <p:cNvSpPr/>
            <p:nvPr/>
          </p:nvSpPr>
          <p:spPr>
            <a:xfrm>
              <a:off x="180128" y="1763673"/>
              <a:ext cx="617816" cy="525193"/>
            </a:xfrm>
            <a:custGeom>
              <a:avLst/>
              <a:gdLst/>
              <a:ahLst/>
              <a:cxnLst/>
              <a:rect l="l" t="t" r="r" b="b"/>
              <a:pathLst>
                <a:path w="13714" h="11658" extrusionOk="0">
                  <a:moveTo>
                    <a:pt x="7193" y="0"/>
                  </a:moveTo>
                  <a:cubicBezTo>
                    <a:pt x="6562" y="225"/>
                    <a:pt x="6282" y="1125"/>
                    <a:pt x="6282" y="1125"/>
                  </a:cubicBezTo>
                  <a:cubicBezTo>
                    <a:pt x="6282" y="1125"/>
                    <a:pt x="6193" y="364"/>
                    <a:pt x="5612" y="364"/>
                  </a:cubicBezTo>
                  <a:cubicBezTo>
                    <a:pt x="5516" y="364"/>
                    <a:pt x="5407" y="385"/>
                    <a:pt x="5283" y="433"/>
                  </a:cubicBezTo>
                  <a:cubicBezTo>
                    <a:pt x="4406" y="773"/>
                    <a:pt x="4901" y="2495"/>
                    <a:pt x="4901" y="2495"/>
                  </a:cubicBezTo>
                  <a:cubicBezTo>
                    <a:pt x="4901" y="2495"/>
                    <a:pt x="4242" y="1774"/>
                    <a:pt x="3654" y="1774"/>
                  </a:cubicBezTo>
                  <a:cubicBezTo>
                    <a:pt x="3589" y="1774"/>
                    <a:pt x="3526" y="1783"/>
                    <a:pt x="3464" y="1802"/>
                  </a:cubicBezTo>
                  <a:cubicBezTo>
                    <a:pt x="2838" y="1996"/>
                    <a:pt x="3021" y="3126"/>
                    <a:pt x="3021" y="3126"/>
                  </a:cubicBezTo>
                  <a:cubicBezTo>
                    <a:pt x="3021" y="3126"/>
                    <a:pt x="2926" y="3114"/>
                    <a:pt x="2776" y="3114"/>
                  </a:cubicBezTo>
                  <a:cubicBezTo>
                    <a:pt x="2491" y="3114"/>
                    <a:pt x="2008" y="3155"/>
                    <a:pt x="1608" y="3394"/>
                  </a:cubicBezTo>
                  <a:cubicBezTo>
                    <a:pt x="1818" y="4122"/>
                    <a:pt x="1945" y="4860"/>
                    <a:pt x="1916" y="5605"/>
                  </a:cubicBezTo>
                  <a:cubicBezTo>
                    <a:pt x="1850" y="7283"/>
                    <a:pt x="1001" y="8858"/>
                    <a:pt x="0" y="10358"/>
                  </a:cubicBezTo>
                  <a:cubicBezTo>
                    <a:pt x="276" y="10477"/>
                    <a:pt x="630" y="10494"/>
                    <a:pt x="811" y="10494"/>
                  </a:cubicBezTo>
                  <a:cubicBezTo>
                    <a:pt x="883" y="10494"/>
                    <a:pt x="928" y="10492"/>
                    <a:pt x="928" y="10492"/>
                  </a:cubicBezTo>
                  <a:lnTo>
                    <a:pt x="928" y="10492"/>
                  </a:lnTo>
                  <a:cubicBezTo>
                    <a:pt x="928" y="10492"/>
                    <a:pt x="161" y="10814"/>
                    <a:pt x="173" y="11327"/>
                  </a:cubicBezTo>
                  <a:cubicBezTo>
                    <a:pt x="912" y="11352"/>
                    <a:pt x="1682" y="11585"/>
                    <a:pt x="2436" y="11643"/>
                  </a:cubicBezTo>
                  <a:cubicBezTo>
                    <a:pt x="2566" y="11653"/>
                    <a:pt x="2695" y="11657"/>
                    <a:pt x="2824" y="11657"/>
                  </a:cubicBezTo>
                  <a:cubicBezTo>
                    <a:pt x="4151" y="11657"/>
                    <a:pt x="5417" y="11148"/>
                    <a:pt x="6603" y="10653"/>
                  </a:cubicBezTo>
                  <a:cubicBezTo>
                    <a:pt x="8237" y="9971"/>
                    <a:pt x="9872" y="9288"/>
                    <a:pt x="11506" y="8606"/>
                  </a:cubicBezTo>
                  <a:cubicBezTo>
                    <a:pt x="11170" y="7748"/>
                    <a:pt x="11026" y="6815"/>
                    <a:pt x="11361" y="5959"/>
                  </a:cubicBezTo>
                  <a:cubicBezTo>
                    <a:pt x="11697" y="5102"/>
                    <a:pt x="12588" y="4344"/>
                    <a:pt x="13714" y="4200"/>
                  </a:cubicBezTo>
                  <a:cubicBezTo>
                    <a:pt x="13709" y="4100"/>
                    <a:pt x="13704" y="4000"/>
                    <a:pt x="13699" y="3899"/>
                  </a:cubicBezTo>
                  <a:cubicBezTo>
                    <a:pt x="12858" y="4017"/>
                    <a:pt x="11949" y="4172"/>
                    <a:pt x="11400" y="4686"/>
                  </a:cubicBezTo>
                  <a:cubicBezTo>
                    <a:pt x="11237" y="4839"/>
                    <a:pt x="11112" y="5018"/>
                    <a:pt x="10930" y="5156"/>
                  </a:cubicBezTo>
                  <a:cubicBezTo>
                    <a:pt x="10642" y="5374"/>
                    <a:pt x="10261" y="5459"/>
                    <a:pt x="9860" y="5459"/>
                  </a:cubicBezTo>
                  <a:cubicBezTo>
                    <a:pt x="9457" y="5459"/>
                    <a:pt x="9034" y="5373"/>
                    <a:pt x="8662" y="5251"/>
                  </a:cubicBezTo>
                  <a:cubicBezTo>
                    <a:pt x="8091" y="5064"/>
                    <a:pt x="7532" y="4790"/>
                    <a:pt x="7241" y="4362"/>
                  </a:cubicBezTo>
                  <a:cubicBezTo>
                    <a:pt x="7099" y="4152"/>
                    <a:pt x="7028" y="3919"/>
                    <a:pt x="6972" y="3686"/>
                  </a:cubicBezTo>
                  <a:cubicBezTo>
                    <a:pt x="6677" y="2465"/>
                    <a:pt x="6769" y="1196"/>
                    <a:pt x="7193"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68" name="Google Shape;4868;p61"/>
            <p:cNvSpPr/>
            <p:nvPr/>
          </p:nvSpPr>
          <p:spPr>
            <a:xfrm>
              <a:off x="151837" y="1761195"/>
              <a:ext cx="1136206" cy="593083"/>
            </a:xfrm>
            <a:custGeom>
              <a:avLst/>
              <a:gdLst/>
              <a:ahLst/>
              <a:cxnLst/>
              <a:rect l="l" t="t" r="r" b="b"/>
              <a:pathLst>
                <a:path w="25221" h="13165" extrusionOk="0">
                  <a:moveTo>
                    <a:pt x="22603" y="1"/>
                  </a:moveTo>
                  <a:lnTo>
                    <a:pt x="22603" y="1"/>
                  </a:lnTo>
                  <a:cubicBezTo>
                    <a:pt x="22769" y="87"/>
                    <a:pt x="23125" y="329"/>
                    <a:pt x="22924" y="738"/>
                  </a:cubicBezTo>
                  <a:cubicBezTo>
                    <a:pt x="22666" y="1260"/>
                    <a:pt x="21775" y="1334"/>
                    <a:pt x="21775" y="1334"/>
                  </a:cubicBezTo>
                  <a:cubicBezTo>
                    <a:pt x="21775" y="1334"/>
                    <a:pt x="22313" y="2020"/>
                    <a:pt x="21649" y="2756"/>
                  </a:cubicBezTo>
                  <a:cubicBezTo>
                    <a:pt x="21253" y="3193"/>
                    <a:pt x="20660" y="3282"/>
                    <a:pt x="20244" y="3282"/>
                  </a:cubicBezTo>
                  <a:cubicBezTo>
                    <a:pt x="19961" y="3282"/>
                    <a:pt x="19761" y="3241"/>
                    <a:pt x="19761" y="3241"/>
                  </a:cubicBezTo>
                  <a:lnTo>
                    <a:pt x="19761" y="3241"/>
                  </a:lnTo>
                  <a:cubicBezTo>
                    <a:pt x="19761" y="3241"/>
                    <a:pt x="19798" y="4380"/>
                    <a:pt x="19149" y="4524"/>
                  </a:cubicBezTo>
                  <a:cubicBezTo>
                    <a:pt x="19104" y="4534"/>
                    <a:pt x="19058" y="4538"/>
                    <a:pt x="19012" y="4538"/>
                  </a:cubicBezTo>
                  <a:cubicBezTo>
                    <a:pt x="18407" y="4538"/>
                    <a:pt x="17810" y="3721"/>
                    <a:pt x="17810" y="3720"/>
                  </a:cubicBezTo>
                  <a:lnTo>
                    <a:pt x="17810" y="3720"/>
                  </a:lnTo>
                  <a:cubicBezTo>
                    <a:pt x="17810" y="3721"/>
                    <a:pt x="18080" y="5472"/>
                    <a:pt x="17163" y="5741"/>
                  </a:cubicBezTo>
                  <a:cubicBezTo>
                    <a:pt x="17057" y="5772"/>
                    <a:pt x="16964" y="5786"/>
                    <a:pt x="16881" y="5786"/>
                  </a:cubicBezTo>
                  <a:cubicBezTo>
                    <a:pt x="16249" y="5786"/>
                    <a:pt x="16258" y="4975"/>
                    <a:pt x="16258" y="4975"/>
                  </a:cubicBezTo>
                  <a:lnTo>
                    <a:pt x="16258" y="4975"/>
                  </a:lnTo>
                  <a:cubicBezTo>
                    <a:pt x="16258" y="4975"/>
                    <a:pt x="15773" y="6051"/>
                    <a:pt x="14982" y="6051"/>
                  </a:cubicBezTo>
                  <a:cubicBezTo>
                    <a:pt x="14941" y="6051"/>
                    <a:pt x="14900" y="6048"/>
                    <a:pt x="14858" y="6042"/>
                  </a:cubicBezTo>
                  <a:cubicBezTo>
                    <a:pt x="14360" y="5972"/>
                    <a:pt x="14332" y="5663"/>
                    <a:pt x="14398" y="5414"/>
                  </a:cubicBezTo>
                  <a:lnTo>
                    <a:pt x="14398" y="5414"/>
                  </a:lnTo>
                  <a:cubicBezTo>
                    <a:pt x="14111" y="6032"/>
                    <a:pt x="13433" y="7305"/>
                    <a:pt x="12646" y="7537"/>
                  </a:cubicBezTo>
                  <a:cubicBezTo>
                    <a:pt x="12512" y="7576"/>
                    <a:pt x="12393" y="7593"/>
                    <a:pt x="12287" y="7593"/>
                  </a:cubicBezTo>
                  <a:cubicBezTo>
                    <a:pt x="11557" y="7593"/>
                    <a:pt x="11424" y="6793"/>
                    <a:pt x="11424" y="6793"/>
                  </a:cubicBezTo>
                  <a:cubicBezTo>
                    <a:pt x="11424" y="6793"/>
                    <a:pt x="11190" y="7613"/>
                    <a:pt x="10286" y="7785"/>
                  </a:cubicBezTo>
                  <a:cubicBezTo>
                    <a:pt x="10154" y="7810"/>
                    <a:pt x="10040" y="7820"/>
                    <a:pt x="9941" y="7820"/>
                  </a:cubicBezTo>
                  <a:cubicBezTo>
                    <a:pt x="9367" y="7820"/>
                    <a:pt x="9323" y="7457"/>
                    <a:pt x="9323" y="7457"/>
                  </a:cubicBezTo>
                  <a:lnTo>
                    <a:pt x="9323" y="7457"/>
                  </a:lnTo>
                  <a:cubicBezTo>
                    <a:pt x="9323" y="7457"/>
                    <a:pt x="9337" y="8297"/>
                    <a:pt x="8345" y="8660"/>
                  </a:cubicBezTo>
                  <a:cubicBezTo>
                    <a:pt x="8167" y="8725"/>
                    <a:pt x="8007" y="8752"/>
                    <a:pt x="7866" y="8752"/>
                  </a:cubicBezTo>
                  <a:cubicBezTo>
                    <a:pt x="7225" y="8752"/>
                    <a:pt x="6960" y="8198"/>
                    <a:pt x="6960" y="8198"/>
                  </a:cubicBezTo>
                  <a:cubicBezTo>
                    <a:pt x="6960" y="8198"/>
                    <a:pt x="6768" y="9171"/>
                    <a:pt x="5604" y="9419"/>
                  </a:cubicBezTo>
                  <a:cubicBezTo>
                    <a:pt x="5481" y="9445"/>
                    <a:pt x="5375" y="9457"/>
                    <a:pt x="5285" y="9457"/>
                  </a:cubicBezTo>
                  <a:cubicBezTo>
                    <a:pt x="4517" y="9457"/>
                    <a:pt x="4830" y="8613"/>
                    <a:pt x="4830" y="8613"/>
                  </a:cubicBezTo>
                  <a:lnTo>
                    <a:pt x="4830" y="8613"/>
                  </a:lnTo>
                  <a:cubicBezTo>
                    <a:pt x="4830" y="8613"/>
                    <a:pt x="4281" y="9095"/>
                    <a:pt x="3541" y="9095"/>
                  </a:cubicBezTo>
                  <a:cubicBezTo>
                    <a:pt x="3320" y="9095"/>
                    <a:pt x="3082" y="9052"/>
                    <a:pt x="2837" y="8940"/>
                  </a:cubicBezTo>
                  <a:cubicBezTo>
                    <a:pt x="1768" y="8455"/>
                    <a:pt x="3440" y="6768"/>
                    <a:pt x="3440" y="6768"/>
                  </a:cubicBezTo>
                  <a:lnTo>
                    <a:pt x="3440" y="6768"/>
                  </a:lnTo>
                  <a:cubicBezTo>
                    <a:pt x="3440" y="6768"/>
                    <a:pt x="3438" y="6768"/>
                    <a:pt x="3434" y="6768"/>
                  </a:cubicBezTo>
                  <a:cubicBezTo>
                    <a:pt x="3348" y="6768"/>
                    <a:pt x="2390" y="6754"/>
                    <a:pt x="1509" y="6162"/>
                  </a:cubicBezTo>
                  <a:cubicBezTo>
                    <a:pt x="1125" y="5904"/>
                    <a:pt x="1084" y="5684"/>
                    <a:pt x="1166" y="5514"/>
                  </a:cubicBezTo>
                  <a:lnTo>
                    <a:pt x="1166" y="5514"/>
                  </a:lnTo>
                  <a:cubicBezTo>
                    <a:pt x="1014" y="5615"/>
                    <a:pt x="882" y="5747"/>
                    <a:pt x="822" y="5920"/>
                  </a:cubicBezTo>
                  <a:cubicBezTo>
                    <a:pt x="633" y="6460"/>
                    <a:pt x="1320" y="6659"/>
                    <a:pt x="1320" y="6659"/>
                  </a:cubicBezTo>
                  <a:cubicBezTo>
                    <a:pt x="1320" y="6659"/>
                    <a:pt x="6" y="6851"/>
                    <a:pt x="2" y="7686"/>
                  </a:cubicBezTo>
                  <a:cubicBezTo>
                    <a:pt x="0" y="8522"/>
                    <a:pt x="1374" y="8623"/>
                    <a:pt x="1374" y="8623"/>
                  </a:cubicBezTo>
                  <a:cubicBezTo>
                    <a:pt x="1374" y="8623"/>
                    <a:pt x="184" y="9256"/>
                    <a:pt x="244" y="9945"/>
                  </a:cubicBezTo>
                  <a:cubicBezTo>
                    <a:pt x="290" y="10485"/>
                    <a:pt x="1072" y="10542"/>
                    <a:pt x="1405" y="10542"/>
                  </a:cubicBezTo>
                  <a:cubicBezTo>
                    <a:pt x="1496" y="10542"/>
                    <a:pt x="1554" y="10538"/>
                    <a:pt x="1554" y="10538"/>
                  </a:cubicBezTo>
                  <a:lnTo>
                    <a:pt x="1554" y="10538"/>
                  </a:lnTo>
                  <a:cubicBezTo>
                    <a:pt x="1554" y="10538"/>
                    <a:pt x="740" y="10880"/>
                    <a:pt x="800" y="11420"/>
                  </a:cubicBezTo>
                  <a:cubicBezTo>
                    <a:pt x="861" y="11960"/>
                    <a:pt x="2112" y="12211"/>
                    <a:pt x="2112" y="12211"/>
                  </a:cubicBezTo>
                  <a:cubicBezTo>
                    <a:pt x="2112" y="12211"/>
                    <a:pt x="1470" y="12781"/>
                    <a:pt x="1733" y="13093"/>
                  </a:cubicBezTo>
                  <a:cubicBezTo>
                    <a:pt x="4985" y="13105"/>
                    <a:pt x="20058" y="13165"/>
                    <a:pt x="20058" y="13165"/>
                  </a:cubicBezTo>
                  <a:cubicBezTo>
                    <a:pt x="20085" y="13165"/>
                    <a:pt x="20113" y="13165"/>
                    <a:pt x="20139" y="13165"/>
                  </a:cubicBezTo>
                  <a:cubicBezTo>
                    <a:pt x="24231" y="13165"/>
                    <a:pt x="22785" y="11898"/>
                    <a:pt x="22785" y="11898"/>
                  </a:cubicBezTo>
                  <a:cubicBezTo>
                    <a:pt x="22785" y="11898"/>
                    <a:pt x="23942" y="11607"/>
                    <a:pt x="23883" y="10920"/>
                  </a:cubicBezTo>
                  <a:cubicBezTo>
                    <a:pt x="23851" y="10547"/>
                    <a:pt x="23597" y="10461"/>
                    <a:pt x="23371" y="10461"/>
                  </a:cubicBezTo>
                  <a:cubicBezTo>
                    <a:pt x="23180" y="10461"/>
                    <a:pt x="23009" y="10522"/>
                    <a:pt x="23009" y="10522"/>
                  </a:cubicBezTo>
                  <a:cubicBezTo>
                    <a:pt x="23009" y="10522"/>
                    <a:pt x="23825" y="9690"/>
                    <a:pt x="23014" y="9344"/>
                  </a:cubicBezTo>
                  <a:cubicBezTo>
                    <a:pt x="22376" y="9072"/>
                    <a:pt x="21970" y="9042"/>
                    <a:pt x="21825" y="9042"/>
                  </a:cubicBezTo>
                  <a:cubicBezTo>
                    <a:pt x="21785" y="9042"/>
                    <a:pt x="21765" y="9044"/>
                    <a:pt x="21765" y="9044"/>
                  </a:cubicBezTo>
                  <a:cubicBezTo>
                    <a:pt x="21765" y="9044"/>
                    <a:pt x="24521" y="7779"/>
                    <a:pt x="24525" y="6795"/>
                  </a:cubicBezTo>
                  <a:cubicBezTo>
                    <a:pt x="24529" y="5813"/>
                    <a:pt x="24030" y="5467"/>
                    <a:pt x="24030" y="5467"/>
                  </a:cubicBezTo>
                  <a:cubicBezTo>
                    <a:pt x="24030" y="5467"/>
                    <a:pt x="25221" y="4734"/>
                    <a:pt x="24661" y="3947"/>
                  </a:cubicBezTo>
                  <a:cubicBezTo>
                    <a:pt x="24100" y="3158"/>
                    <a:pt x="23038" y="3105"/>
                    <a:pt x="23038" y="3105"/>
                  </a:cubicBezTo>
                  <a:cubicBezTo>
                    <a:pt x="23038" y="3105"/>
                    <a:pt x="23915" y="2666"/>
                    <a:pt x="23604" y="2076"/>
                  </a:cubicBezTo>
                  <a:cubicBezTo>
                    <a:pt x="23448" y="1778"/>
                    <a:pt x="23212" y="1704"/>
                    <a:pt x="23016" y="1704"/>
                  </a:cubicBezTo>
                  <a:cubicBezTo>
                    <a:pt x="22822" y="1704"/>
                    <a:pt x="22667" y="1777"/>
                    <a:pt x="22667" y="1777"/>
                  </a:cubicBezTo>
                  <a:cubicBezTo>
                    <a:pt x="22667" y="1777"/>
                    <a:pt x="23734" y="1240"/>
                    <a:pt x="23173" y="453"/>
                  </a:cubicBezTo>
                  <a:cubicBezTo>
                    <a:pt x="23018" y="235"/>
                    <a:pt x="22814" y="92"/>
                    <a:pt x="226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69" name="Google Shape;4869;p61"/>
            <p:cNvSpPr/>
            <p:nvPr/>
          </p:nvSpPr>
          <p:spPr>
            <a:xfrm>
              <a:off x="151837" y="1761195"/>
              <a:ext cx="1136206" cy="593083"/>
            </a:xfrm>
            <a:custGeom>
              <a:avLst/>
              <a:gdLst/>
              <a:ahLst/>
              <a:cxnLst/>
              <a:rect l="l" t="t" r="r" b="b"/>
              <a:pathLst>
                <a:path w="25221" h="13165" extrusionOk="0">
                  <a:moveTo>
                    <a:pt x="22603" y="1"/>
                  </a:moveTo>
                  <a:lnTo>
                    <a:pt x="22603" y="1"/>
                  </a:lnTo>
                  <a:cubicBezTo>
                    <a:pt x="22769" y="87"/>
                    <a:pt x="23125" y="329"/>
                    <a:pt x="22924" y="738"/>
                  </a:cubicBezTo>
                  <a:cubicBezTo>
                    <a:pt x="22666" y="1260"/>
                    <a:pt x="21775" y="1334"/>
                    <a:pt x="21775" y="1334"/>
                  </a:cubicBezTo>
                  <a:cubicBezTo>
                    <a:pt x="21775" y="1334"/>
                    <a:pt x="22313" y="2020"/>
                    <a:pt x="21649" y="2756"/>
                  </a:cubicBezTo>
                  <a:cubicBezTo>
                    <a:pt x="21253" y="3193"/>
                    <a:pt x="20660" y="3282"/>
                    <a:pt x="20244" y="3282"/>
                  </a:cubicBezTo>
                  <a:cubicBezTo>
                    <a:pt x="19961" y="3282"/>
                    <a:pt x="19761" y="3241"/>
                    <a:pt x="19761" y="3241"/>
                  </a:cubicBezTo>
                  <a:lnTo>
                    <a:pt x="19761" y="3241"/>
                  </a:lnTo>
                  <a:cubicBezTo>
                    <a:pt x="19761" y="3241"/>
                    <a:pt x="19798" y="4380"/>
                    <a:pt x="19149" y="4524"/>
                  </a:cubicBezTo>
                  <a:cubicBezTo>
                    <a:pt x="19104" y="4534"/>
                    <a:pt x="19058" y="4538"/>
                    <a:pt x="19012" y="4538"/>
                  </a:cubicBezTo>
                  <a:cubicBezTo>
                    <a:pt x="18407" y="4538"/>
                    <a:pt x="17810" y="3721"/>
                    <a:pt x="17810" y="3720"/>
                  </a:cubicBezTo>
                  <a:lnTo>
                    <a:pt x="17810" y="3720"/>
                  </a:lnTo>
                  <a:cubicBezTo>
                    <a:pt x="17810" y="3721"/>
                    <a:pt x="18080" y="5472"/>
                    <a:pt x="17163" y="5741"/>
                  </a:cubicBezTo>
                  <a:cubicBezTo>
                    <a:pt x="17057" y="5772"/>
                    <a:pt x="16964" y="5786"/>
                    <a:pt x="16881" y="5786"/>
                  </a:cubicBezTo>
                  <a:cubicBezTo>
                    <a:pt x="16249" y="5786"/>
                    <a:pt x="16258" y="4975"/>
                    <a:pt x="16258" y="4975"/>
                  </a:cubicBezTo>
                  <a:lnTo>
                    <a:pt x="16258" y="4975"/>
                  </a:lnTo>
                  <a:cubicBezTo>
                    <a:pt x="16258" y="4975"/>
                    <a:pt x="15773" y="6051"/>
                    <a:pt x="14982" y="6051"/>
                  </a:cubicBezTo>
                  <a:cubicBezTo>
                    <a:pt x="14941" y="6051"/>
                    <a:pt x="14900" y="6048"/>
                    <a:pt x="14858" y="6042"/>
                  </a:cubicBezTo>
                  <a:cubicBezTo>
                    <a:pt x="14360" y="5972"/>
                    <a:pt x="14332" y="5663"/>
                    <a:pt x="14398" y="5414"/>
                  </a:cubicBezTo>
                  <a:lnTo>
                    <a:pt x="14398" y="5414"/>
                  </a:lnTo>
                  <a:cubicBezTo>
                    <a:pt x="14111" y="6032"/>
                    <a:pt x="13433" y="7305"/>
                    <a:pt x="12646" y="7537"/>
                  </a:cubicBezTo>
                  <a:cubicBezTo>
                    <a:pt x="12512" y="7576"/>
                    <a:pt x="12393" y="7593"/>
                    <a:pt x="12287" y="7593"/>
                  </a:cubicBezTo>
                  <a:cubicBezTo>
                    <a:pt x="11557" y="7593"/>
                    <a:pt x="11424" y="6793"/>
                    <a:pt x="11424" y="6793"/>
                  </a:cubicBezTo>
                  <a:cubicBezTo>
                    <a:pt x="11424" y="6793"/>
                    <a:pt x="11190" y="7613"/>
                    <a:pt x="10286" y="7785"/>
                  </a:cubicBezTo>
                  <a:cubicBezTo>
                    <a:pt x="10154" y="7810"/>
                    <a:pt x="10040" y="7820"/>
                    <a:pt x="9941" y="7820"/>
                  </a:cubicBezTo>
                  <a:cubicBezTo>
                    <a:pt x="9367" y="7820"/>
                    <a:pt x="9323" y="7457"/>
                    <a:pt x="9323" y="7457"/>
                  </a:cubicBezTo>
                  <a:lnTo>
                    <a:pt x="9323" y="7457"/>
                  </a:lnTo>
                  <a:cubicBezTo>
                    <a:pt x="9323" y="7457"/>
                    <a:pt x="9337" y="8297"/>
                    <a:pt x="8345" y="8660"/>
                  </a:cubicBezTo>
                  <a:cubicBezTo>
                    <a:pt x="8167" y="8725"/>
                    <a:pt x="8007" y="8752"/>
                    <a:pt x="7866" y="8752"/>
                  </a:cubicBezTo>
                  <a:cubicBezTo>
                    <a:pt x="7225" y="8752"/>
                    <a:pt x="6960" y="8198"/>
                    <a:pt x="6960" y="8198"/>
                  </a:cubicBezTo>
                  <a:cubicBezTo>
                    <a:pt x="6960" y="8198"/>
                    <a:pt x="6768" y="9171"/>
                    <a:pt x="5604" y="9419"/>
                  </a:cubicBezTo>
                  <a:cubicBezTo>
                    <a:pt x="5481" y="9445"/>
                    <a:pt x="5375" y="9457"/>
                    <a:pt x="5285" y="9457"/>
                  </a:cubicBezTo>
                  <a:cubicBezTo>
                    <a:pt x="4517" y="9457"/>
                    <a:pt x="4830" y="8613"/>
                    <a:pt x="4830" y="8613"/>
                  </a:cubicBezTo>
                  <a:lnTo>
                    <a:pt x="4830" y="8613"/>
                  </a:lnTo>
                  <a:cubicBezTo>
                    <a:pt x="4830" y="8613"/>
                    <a:pt x="4281" y="9095"/>
                    <a:pt x="3541" y="9095"/>
                  </a:cubicBezTo>
                  <a:cubicBezTo>
                    <a:pt x="3320" y="9095"/>
                    <a:pt x="3082" y="9052"/>
                    <a:pt x="2837" y="8940"/>
                  </a:cubicBezTo>
                  <a:cubicBezTo>
                    <a:pt x="1768" y="8455"/>
                    <a:pt x="3440" y="6768"/>
                    <a:pt x="3440" y="6768"/>
                  </a:cubicBezTo>
                  <a:lnTo>
                    <a:pt x="3440" y="6768"/>
                  </a:lnTo>
                  <a:cubicBezTo>
                    <a:pt x="3440" y="6768"/>
                    <a:pt x="3438" y="6768"/>
                    <a:pt x="3434" y="6768"/>
                  </a:cubicBezTo>
                  <a:cubicBezTo>
                    <a:pt x="3348" y="6768"/>
                    <a:pt x="2390" y="6754"/>
                    <a:pt x="1509" y="6162"/>
                  </a:cubicBezTo>
                  <a:cubicBezTo>
                    <a:pt x="1125" y="5904"/>
                    <a:pt x="1084" y="5684"/>
                    <a:pt x="1166" y="5514"/>
                  </a:cubicBezTo>
                  <a:lnTo>
                    <a:pt x="1166" y="5514"/>
                  </a:lnTo>
                  <a:cubicBezTo>
                    <a:pt x="1014" y="5615"/>
                    <a:pt x="882" y="5747"/>
                    <a:pt x="822" y="5920"/>
                  </a:cubicBezTo>
                  <a:cubicBezTo>
                    <a:pt x="633" y="6460"/>
                    <a:pt x="1320" y="6659"/>
                    <a:pt x="1320" y="6659"/>
                  </a:cubicBezTo>
                  <a:cubicBezTo>
                    <a:pt x="1320" y="6659"/>
                    <a:pt x="6" y="6851"/>
                    <a:pt x="2" y="7686"/>
                  </a:cubicBezTo>
                  <a:cubicBezTo>
                    <a:pt x="0" y="8522"/>
                    <a:pt x="1374" y="8623"/>
                    <a:pt x="1374" y="8623"/>
                  </a:cubicBezTo>
                  <a:cubicBezTo>
                    <a:pt x="1374" y="8623"/>
                    <a:pt x="184" y="9256"/>
                    <a:pt x="244" y="9945"/>
                  </a:cubicBezTo>
                  <a:cubicBezTo>
                    <a:pt x="290" y="10485"/>
                    <a:pt x="1072" y="10542"/>
                    <a:pt x="1405" y="10542"/>
                  </a:cubicBezTo>
                  <a:cubicBezTo>
                    <a:pt x="1496" y="10542"/>
                    <a:pt x="1554" y="10538"/>
                    <a:pt x="1554" y="10538"/>
                  </a:cubicBezTo>
                  <a:lnTo>
                    <a:pt x="1554" y="10538"/>
                  </a:lnTo>
                  <a:cubicBezTo>
                    <a:pt x="1554" y="10538"/>
                    <a:pt x="740" y="10880"/>
                    <a:pt x="800" y="11420"/>
                  </a:cubicBezTo>
                  <a:cubicBezTo>
                    <a:pt x="861" y="11960"/>
                    <a:pt x="2112" y="12211"/>
                    <a:pt x="2112" y="12211"/>
                  </a:cubicBezTo>
                  <a:cubicBezTo>
                    <a:pt x="2112" y="12211"/>
                    <a:pt x="1470" y="12781"/>
                    <a:pt x="1733" y="13093"/>
                  </a:cubicBezTo>
                  <a:cubicBezTo>
                    <a:pt x="4985" y="13105"/>
                    <a:pt x="20058" y="13165"/>
                    <a:pt x="20058" y="13165"/>
                  </a:cubicBezTo>
                  <a:cubicBezTo>
                    <a:pt x="20085" y="13165"/>
                    <a:pt x="20113" y="13165"/>
                    <a:pt x="20139" y="13165"/>
                  </a:cubicBezTo>
                  <a:cubicBezTo>
                    <a:pt x="24231" y="13165"/>
                    <a:pt x="22785" y="11898"/>
                    <a:pt x="22785" y="11898"/>
                  </a:cubicBezTo>
                  <a:cubicBezTo>
                    <a:pt x="22785" y="11898"/>
                    <a:pt x="23942" y="11607"/>
                    <a:pt x="23883" y="10920"/>
                  </a:cubicBezTo>
                  <a:cubicBezTo>
                    <a:pt x="23851" y="10547"/>
                    <a:pt x="23597" y="10461"/>
                    <a:pt x="23371" y="10461"/>
                  </a:cubicBezTo>
                  <a:cubicBezTo>
                    <a:pt x="23180" y="10461"/>
                    <a:pt x="23009" y="10522"/>
                    <a:pt x="23009" y="10522"/>
                  </a:cubicBezTo>
                  <a:cubicBezTo>
                    <a:pt x="23009" y="10522"/>
                    <a:pt x="23825" y="9690"/>
                    <a:pt x="23014" y="9344"/>
                  </a:cubicBezTo>
                  <a:cubicBezTo>
                    <a:pt x="22376" y="9072"/>
                    <a:pt x="21970" y="9042"/>
                    <a:pt x="21825" y="9042"/>
                  </a:cubicBezTo>
                  <a:cubicBezTo>
                    <a:pt x="21785" y="9042"/>
                    <a:pt x="21765" y="9044"/>
                    <a:pt x="21765" y="9044"/>
                  </a:cubicBezTo>
                  <a:cubicBezTo>
                    <a:pt x="21765" y="9044"/>
                    <a:pt x="24521" y="7779"/>
                    <a:pt x="24525" y="6795"/>
                  </a:cubicBezTo>
                  <a:cubicBezTo>
                    <a:pt x="24529" y="5813"/>
                    <a:pt x="24030" y="5467"/>
                    <a:pt x="24030" y="5467"/>
                  </a:cubicBezTo>
                  <a:cubicBezTo>
                    <a:pt x="24030" y="5467"/>
                    <a:pt x="25221" y="4734"/>
                    <a:pt x="24661" y="3947"/>
                  </a:cubicBezTo>
                  <a:cubicBezTo>
                    <a:pt x="24100" y="3158"/>
                    <a:pt x="23038" y="3105"/>
                    <a:pt x="23038" y="3105"/>
                  </a:cubicBezTo>
                  <a:cubicBezTo>
                    <a:pt x="23038" y="3105"/>
                    <a:pt x="23915" y="2666"/>
                    <a:pt x="23604" y="2076"/>
                  </a:cubicBezTo>
                  <a:cubicBezTo>
                    <a:pt x="23448" y="1778"/>
                    <a:pt x="23212" y="1704"/>
                    <a:pt x="23016" y="1704"/>
                  </a:cubicBezTo>
                  <a:cubicBezTo>
                    <a:pt x="22822" y="1704"/>
                    <a:pt x="22667" y="1777"/>
                    <a:pt x="22667" y="1777"/>
                  </a:cubicBezTo>
                  <a:cubicBezTo>
                    <a:pt x="22667" y="1777"/>
                    <a:pt x="23734" y="1240"/>
                    <a:pt x="23173" y="453"/>
                  </a:cubicBezTo>
                  <a:cubicBezTo>
                    <a:pt x="23018" y="235"/>
                    <a:pt x="22814" y="92"/>
                    <a:pt x="22603" y="1"/>
                  </a:cubicBezTo>
                  <a:close/>
                </a:path>
              </a:pathLst>
            </a:custGeom>
            <a:solidFill>
              <a:srgbClr val="6E8A61">
                <a:alpha val="553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grpSp>
      <p:grpSp>
        <p:nvGrpSpPr>
          <p:cNvPr id="4870" name="Google Shape;4870;p61"/>
          <p:cNvGrpSpPr/>
          <p:nvPr/>
        </p:nvGrpSpPr>
        <p:grpSpPr>
          <a:xfrm rot="167746">
            <a:off x="5445730" y="333483"/>
            <a:ext cx="911953" cy="413187"/>
            <a:chOff x="9581727" y="5929329"/>
            <a:chExt cx="1249476" cy="566112"/>
          </a:xfrm>
        </p:grpSpPr>
        <p:sp>
          <p:nvSpPr>
            <p:cNvPr id="4871" name="Google Shape;4871;p61"/>
            <p:cNvSpPr/>
            <p:nvPr/>
          </p:nvSpPr>
          <p:spPr>
            <a:xfrm>
              <a:off x="9581727" y="5929329"/>
              <a:ext cx="1249476" cy="566112"/>
            </a:xfrm>
            <a:custGeom>
              <a:avLst/>
              <a:gdLst/>
              <a:ahLst/>
              <a:cxnLst/>
              <a:rect l="l" t="t" r="r" b="b"/>
              <a:pathLst>
                <a:path w="15147" h="6863" extrusionOk="0">
                  <a:moveTo>
                    <a:pt x="6439" y="0"/>
                  </a:moveTo>
                  <a:cubicBezTo>
                    <a:pt x="5792" y="0"/>
                    <a:pt x="5111" y="334"/>
                    <a:pt x="4832" y="915"/>
                  </a:cubicBezTo>
                  <a:cubicBezTo>
                    <a:pt x="4687" y="1214"/>
                    <a:pt x="4655" y="1583"/>
                    <a:pt x="4813" y="1876"/>
                  </a:cubicBezTo>
                  <a:cubicBezTo>
                    <a:pt x="4728" y="1720"/>
                    <a:pt x="4354" y="1673"/>
                    <a:pt x="4184" y="1673"/>
                  </a:cubicBezTo>
                  <a:cubicBezTo>
                    <a:pt x="4176" y="1673"/>
                    <a:pt x="4169" y="1673"/>
                    <a:pt x="4162" y="1673"/>
                  </a:cubicBezTo>
                  <a:cubicBezTo>
                    <a:pt x="4003" y="1677"/>
                    <a:pt x="3861" y="1714"/>
                    <a:pt x="3733" y="1788"/>
                  </a:cubicBezTo>
                  <a:cubicBezTo>
                    <a:pt x="3673" y="1824"/>
                    <a:pt x="3615" y="1868"/>
                    <a:pt x="3558" y="1920"/>
                  </a:cubicBezTo>
                  <a:cubicBezTo>
                    <a:pt x="3247" y="2213"/>
                    <a:pt x="3104" y="2687"/>
                    <a:pt x="3228" y="3101"/>
                  </a:cubicBezTo>
                  <a:cubicBezTo>
                    <a:pt x="3115" y="3055"/>
                    <a:pt x="2994" y="3033"/>
                    <a:pt x="2872" y="3033"/>
                  </a:cubicBezTo>
                  <a:cubicBezTo>
                    <a:pt x="2575" y="3033"/>
                    <a:pt x="2275" y="3164"/>
                    <a:pt x="2088" y="3395"/>
                  </a:cubicBezTo>
                  <a:cubicBezTo>
                    <a:pt x="1822" y="3723"/>
                    <a:pt x="1801" y="4223"/>
                    <a:pt x="2038" y="4572"/>
                  </a:cubicBezTo>
                  <a:cubicBezTo>
                    <a:pt x="1977" y="4565"/>
                    <a:pt x="1915" y="4562"/>
                    <a:pt x="1854" y="4562"/>
                  </a:cubicBezTo>
                  <a:cubicBezTo>
                    <a:pt x="1321" y="4562"/>
                    <a:pt x="791" y="4822"/>
                    <a:pt x="473" y="5251"/>
                  </a:cubicBezTo>
                  <a:cubicBezTo>
                    <a:pt x="223" y="5586"/>
                    <a:pt x="0" y="6194"/>
                    <a:pt x="332" y="6551"/>
                  </a:cubicBezTo>
                  <a:cubicBezTo>
                    <a:pt x="580" y="6816"/>
                    <a:pt x="909" y="6788"/>
                    <a:pt x="1237" y="6809"/>
                  </a:cubicBezTo>
                  <a:cubicBezTo>
                    <a:pt x="1490" y="6824"/>
                    <a:pt x="1717" y="6863"/>
                    <a:pt x="1969" y="6863"/>
                  </a:cubicBezTo>
                  <a:cubicBezTo>
                    <a:pt x="2004" y="6863"/>
                    <a:pt x="2040" y="6862"/>
                    <a:pt x="2077" y="6860"/>
                  </a:cubicBezTo>
                  <a:cubicBezTo>
                    <a:pt x="2884" y="6822"/>
                    <a:pt x="3693" y="6785"/>
                    <a:pt x="4501" y="6747"/>
                  </a:cubicBezTo>
                  <a:cubicBezTo>
                    <a:pt x="6116" y="6671"/>
                    <a:pt x="7732" y="6594"/>
                    <a:pt x="9347" y="6519"/>
                  </a:cubicBezTo>
                  <a:cubicBezTo>
                    <a:pt x="10261" y="6476"/>
                    <a:pt x="11174" y="6433"/>
                    <a:pt x="12088" y="6390"/>
                  </a:cubicBezTo>
                  <a:cubicBezTo>
                    <a:pt x="12551" y="6369"/>
                    <a:pt x="13017" y="6349"/>
                    <a:pt x="13482" y="6325"/>
                  </a:cubicBezTo>
                  <a:cubicBezTo>
                    <a:pt x="13532" y="6323"/>
                    <a:pt x="13583" y="6322"/>
                    <a:pt x="13633" y="6322"/>
                  </a:cubicBezTo>
                  <a:cubicBezTo>
                    <a:pt x="13738" y="6322"/>
                    <a:pt x="13842" y="6326"/>
                    <a:pt x="13946" y="6326"/>
                  </a:cubicBezTo>
                  <a:cubicBezTo>
                    <a:pt x="14183" y="6326"/>
                    <a:pt x="14415" y="6305"/>
                    <a:pt x="14633" y="6168"/>
                  </a:cubicBezTo>
                  <a:cubicBezTo>
                    <a:pt x="14810" y="6056"/>
                    <a:pt x="14963" y="5884"/>
                    <a:pt x="15045" y="5690"/>
                  </a:cubicBezTo>
                  <a:cubicBezTo>
                    <a:pt x="15147" y="5450"/>
                    <a:pt x="15038" y="5311"/>
                    <a:pt x="14876" y="5125"/>
                  </a:cubicBezTo>
                  <a:cubicBezTo>
                    <a:pt x="14627" y="4841"/>
                    <a:pt x="14224" y="4670"/>
                    <a:pt x="13835" y="4670"/>
                  </a:cubicBezTo>
                  <a:cubicBezTo>
                    <a:pt x="13539" y="4670"/>
                    <a:pt x="13251" y="4769"/>
                    <a:pt x="13047" y="4993"/>
                  </a:cubicBezTo>
                  <a:cubicBezTo>
                    <a:pt x="13198" y="4756"/>
                    <a:pt x="13108" y="4389"/>
                    <a:pt x="12866" y="4227"/>
                  </a:cubicBezTo>
                  <a:cubicBezTo>
                    <a:pt x="12752" y="4151"/>
                    <a:pt x="12618" y="4116"/>
                    <a:pt x="12481" y="4116"/>
                  </a:cubicBezTo>
                  <a:cubicBezTo>
                    <a:pt x="12291" y="4116"/>
                    <a:pt x="12097" y="4183"/>
                    <a:pt x="11945" y="4298"/>
                  </a:cubicBezTo>
                  <a:cubicBezTo>
                    <a:pt x="12171" y="3956"/>
                    <a:pt x="12205" y="3480"/>
                    <a:pt x="11983" y="3135"/>
                  </a:cubicBezTo>
                  <a:cubicBezTo>
                    <a:pt x="11826" y="2893"/>
                    <a:pt x="11537" y="2743"/>
                    <a:pt x="11253" y="2743"/>
                  </a:cubicBezTo>
                  <a:cubicBezTo>
                    <a:pt x="11133" y="2743"/>
                    <a:pt x="11013" y="2770"/>
                    <a:pt x="10906" y="2829"/>
                  </a:cubicBezTo>
                  <a:cubicBezTo>
                    <a:pt x="10545" y="3025"/>
                    <a:pt x="10427" y="3579"/>
                    <a:pt x="10709" y="3876"/>
                  </a:cubicBezTo>
                  <a:cubicBezTo>
                    <a:pt x="10562" y="3838"/>
                    <a:pt x="10409" y="3820"/>
                    <a:pt x="10256" y="3820"/>
                  </a:cubicBezTo>
                  <a:cubicBezTo>
                    <a:pt x="10030" y="3820"/>
                    <a:pt x="9804" y="3861"/>
                    <a:pt x="9594" y="3941"/>
                  </a:cubicBezTo>
                  <a:cubicBezTo>
                    <a:pt x="9514" y="3790"/>
                    <a:pt x="9342" y="3710"/>
                    <a:pt x="9173" y="3710"/>
                  </a:cubicBezTo>
                  <a:cubicBezTo>
                    <a:pt x="9031" y="3710"/>
                    <a:pt x="8890" y="3766"/>
                    <a:pt x="8806" y="3881"/>
                  </a:cubicBezTo>
                  <a:cubicBezTo>
                    <a:pt x="8790" y="3591"/>
                    <a:pt x="8581" y="3322"/>
                    <a:pt x="8305" y="3235"/>
                  </a:cubicBezTo>
                  <a:cubicBezTo>
                    <a:pt x="8239" y="3215"/>
                    <a:pt x="8170" y="3205"/>
                    <a:pt x="8102" y="3205"/>
                  </a:cubicBezTo>
                  <a:cubicBezTo>
                    <a:pt x="7890" y="3205"/>
                    <a:pt x="7678" y="3298"/>
                    <a:pt x="7542" y="3460"/>
                  </a:cubicBezTo>
                  <a:lnTo>
                    <a:pt x="7542" y="3460"/>
                  </a:lnTo>
                  <a:cubicBezTo>
                    <a:pt x="7998" y="2887"/>
                    <a:pt x="8214" y="2130"/>
                    <a:pt x="8136" y="1403"/>
                  </a:cubicBezTo>
                  <a:cubicBezTo>
                    <a:pt x="8066" y="742"/>
                    <a:pt x="7492" y="210"/>
                    <a:pt x="6862" y="51"/>
                  </a:cubicBezTo>
                  <a:cubicBezTo>
                    <a:pt x="6726" y="17"/>
                    <a:pt x="6583" y="0"/>
                    <a:pt x="64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72" name="Google Shape;4872;p61"/>
            <p:cNvSpPr/>
            <p:nvPr/>
          </p:nvSpPr>
          <p:spPr>
            <a:xfrm>
              <a:off x="10012160" y="5974120"/>
              <a:ext cx="191542" cy="168027"/>
            </a:xfrm>
            <a:custGeom>
              <a:avLst/>
              <a:gdLst/>
              <a:ahLst/>
              <a:cxnLst/>
              <a:rect l="l" t="t" r="r" b="b"/>
              <a:pathLst>
                <a:path w="2322" h="2037" extrusionOk="0">
                  <a:moveTo>
                    <a:pt x="1077" y="1"/>
                  </a:moveTo>
                  <a:cubicBezTo>
                    <a:pt x="822" y="1"/>
                    <a:pt x="570" y="88"/>
                    <a:pt x="369" y="278"/>
                  </a:cubicBezTo>
                  <a:cubicBezTo>
                    <a:pt x="154" y="482"/>
                    <a:pt x="1" y="795"/>
                    <a:pt x="49" y="1094"/>
                  </a:cubicBezTo>
                  <a:cubicBezTo>
                    <a:pt x="50" y="1098"/>
                    <a:pt x="53" y="1100"/>
                    <a:pt x="57" y="1100"/>
                  </a:cubicBezTo>
                  <a:cubicBezTo>
                    <a:pt x="62" y="1100"/>
                    <a:pt x="67" y="1097"/>
                    <a:pt x="67" y="1092"/>
                  </a:cubicBezTo>
                  <a:cubicBezTo>
                    <a:pt x="70" y="822"/>
                    <a:pt x="164" y="574"/>
                    <a:pt x="355" y="379"/>
                  </a:cubicBezTo>
                  <a:cubicBezTo>
                    <a:pt x="541" y="188"/>
                    <a:pt x="794" y="70"/>
                    <a:pt x="1061" y="68"/>
                  </a:cubicBezTo>
                  <a:cubicBezTo>
                    <a:pt x="1065" y="68"/>
                    <a:pt x="1069" y="68"/>
                    <a:pt x="1073" y="68"/>
                  </a:cubicBezTo>
                  <a:cubicBezTo>
                    <a:pt x="1338" y="68"/>
                    <a:pt x="1598" y="170"/>
                    <a:pt x="1802" y="336"/>
                  </a:cubicBezTo>
                  <a:cubicBezTo>
                    <a:pt x="2020" y="514"/>
                    <a:pt x="2165" y="764"/>
                    <a:pt x="2222" y="1040"/>
                  </a:cubicBezTo>
                  <a:cubicBezTo>
                    <a:pt x="2255" y="1205"/>
                    <a:pt x="2259" y="1376"/>
                    <a:pt x="2234" y="1540"/>
                  </a:cubicBezTo>
                  <a:cubicBezTo>
                    <a:pt x="2222" y="1620"/>
                    <a:pt x="2203" y="1699"/>
                    <a:pt x="2179" y="1777"/>
                  </a:cubicBezTo>
                  <a:cubicBezTo>
                    <a:pt x="2154" y="1859"/>
                    <a:pt x="2116" y="1937"/>
                    <a:pt x="2091" y="2021"/>
                  </a:cubicBezTo>
                  <a:cubicBezTo>
                    <a:pt x="2090" y="2028"/>
                    <a:pt x="2097" y="2036"/>
                    <a:pt x="2104" y="2036"/>
                  </a:cubicBezTo>
                  <a:cubicBezTo>
                    <a:pt x="2107" y="2036"/>
                    <a:pt x="2109" y="2035"/>
                    <a:pt x="2112" y="2032"/>
                  </a:cubicBezTo>
                  <a:cubicBezTo>
                    <a:pt x="2205" y="1918"/>
                    <a:pt x="2253" y="1753"/>
                    <a:pt x="2281" y="1612"/>
                  </a:cubicBezTo>
                  <a:cubicBezTo>
                    <a:pt x="2312" y="1454"/>
                    <a:pt x="2322" y="1291"/>
                    <a:pt x="2303" y="1132"/>
                  </a:cubicBezTo>
                  <a:cubicBezTo>
                    <a:pt x="2268" y="828"/>
                    <a:pt x="2135" y="544"/>
                    <a:pt x="1909" y="335"/>
                  </a:cubicBezTo>
                  <a:cubicBezTo>
                    <a:pt x="1680" y="121"/>
                    <a:pt x="1377" y="1"/>
                    <a:pt x="1077" y="1"/>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73" name="Google Shape;4873;p61"/>
            <p:cNvSpPr/>
            <p:nvPr/>
          </p:nvSpPr>
          <p:spPr>
            <a:xfrm>
              <a:off x="10097537" y="6028067"/>
              <a:ext cx="54526" cy="80590"/>
            </a:xfrm>
            <a:custGeom>
              <a:avLst/>
              <a:gdLst/>
              <a:ahLst/>
              <a:cxnLst/>
              <a:rect l="l" t="t" r="r" b="b"/>
              <a:pathLst>
                <a:path w="661" h="977" extrusionOk="0">
                  <a:moveTo>
                    <a:pt x="24" y="0"/>
                  </a:moveTo>
                  <a:cubicBezTo>
                    <a:pt x="1" y="0"/>
                    <a:pt x="1" y="34"/>
                    <a:pt x="24" y="36"/>
                  </a:cubicBezTo>
                  <a:cubicBezTo>
                    <a:pt x="216" y="42"/>
                    <a:pt x="372" y="179"/>
                    <a:pt x="458" y="344"/>
                  </a:cubicBezTo>
                  <a:cubicBezTo>
                    <a:pt x="507" y="438"/>
                    <a:pt x="534" y="541"/>
                    <a:pt x="553" y="645"/>
                  </a:cubicBezTo>
                  <a:cubicBezTo>
                    <a:pt x="571" y="751"/>
                    <a:pt x="570" y="864"/>
                    <a:pt x="606" y="965"/>
                  </a:cubicBezTo>
                  <a:cubicBezTo>
                    <a:pt x="609" y="972"/>
                    <a:pt x="617" y="976"/>
                    <a:pt x="624" y="976"/>
                  </a:cubicBezTo>
                  <a:cubicBezTo>
                    <a:pt x="631" y="976"/>
                    <a:pt x="637" y="973"/>
                    <a:pt x="638" y="965"/>
                  </a:cubicBezTo>
                  <a:cubicBezTo>
                    <a:pt x="661" y="853"/>
                    <a:pt x="638" y="731"/>
                    <a:pt x="617" y="620"/>
                  </a:cubicBezTo>
                  <a:cubicBezTo>
                    <a:pt x="594" y="504"/>
                    <a:pt x="559" y="391"/>
                    <a:pt x="495" y="291"/>
                  </a:cubicBezTo>
                  <a:cubicBezTo>
                    <a:pt x="392" y="128"/>
                    <a:pt x="221" y="1"/>
                    <a:pt x="24" y="0"/>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74" name="Google Shape;4874;p61"/>
            <p:cNvSpPr/>
            <p:nvPr/>
          </p:nvSpPr>
          <p:spPr>
            <a:xfrm>
              <a:off x="9897251" y="6115586"/>
              <a:ext cx="103937" cy="37862"/>
            </a:xfrm>
            <a:custGeom>
              <a:avLst/>
              <a:gdLst/>
              <a:ahLst/>
              <a:cxnLst/>
              <a:rect l="l" t="t" r="r" b="b"/>
              <a:pathLst>
                <a:path w="1260" h="459" extrusionOk="0">
                  <a:moveTo>
                    <a:pt x="480" y="0"/>
                  </a:moveTo>
                  <a:cubicBezTo>
                    <a:pt x="318" y="0"/>
                    <a:pt x="157" y="41"/>
                    <a:pt x="17" y="123"/>
                  </a:cubicBezTo>
                  <a:cubicBezTo>
                    <a:pt x="0" y="132"/>
                    <a:pt x="10" y="153"/>
                    <a:pt x="25" y="153"/>
                  </a:cubicBezTo>
                  <a:cubicBezTo>
                    <a:pt x="27" y="153"/>
                    <a:pt x="30" y="152"/>
                    <a:pt x="33" y="151"/>
                  </a:cubicBezTo>
                  <a:cubicBezTo>
                    <a:pt x="166" y="92"/>
                    <a:pt x="311" y="59"/>
                    <a:pt x="456" y="59"/>
                  </a:cubicBezTo>
                  <a:cubicBezTo>
                    <a:pt x="550" y="59"/>
                    <a:pt x="643" y="72"/>
                    <a:pt x="734" y="102"/>
                  </a:cubicBezTo>
                  <a:cubicBezTo>
                    <a:pt x="835" y="135"/>
                    <a:pt x="929" y="186"/>
                    <a:pt x="1012" y="251"/>
                  </a:cubicBezTo>
                  <a:cubicBezTo>
                    <a:pt x="1053" y="283"/>
                    <a:pt x="1094" y="318"/>
                    <a:pt x="1131" y="357"/>
                  </a:cubicBezTo>
                  <a:cubicBezTo>
                    <a:pt x="1164" y="392"/>
                    <a:pt x="1193" y="431"/>
                    <a:pt x="1234" y="456"/>
                  </a:cubicBezTo>
                  <a:cubicBezTo>
                    <a:pt x="1237" y="458"/>
                    <a:pt x="1239" y="459"/>
                    <a:pt x="1242" y="459"/>
                  </a:cubicBezTo>
                  <a:cubicBezTo>
                    <a:pt x="1252" y="459"/>
                    <a:pt x="1260" y="448"/>
                    <a:pt x="1258" y="437"/>
                  </a:cubicBezTo>
                  <a:cubicBezTo>
                    <a:pt x="1241" y="341"/>
                    <a:pt x="1132" y="253"/>
                    <a:pt x="1057" y="195"/>
                  </a:cubicBezTo>
                  <a:cubicBezTo>
                    <a:pt x="962" y="124"/>
                    <a:pt x="856" y="70"/>
                    <a:pt x="743" y="37"/>
                  </a:cubicBezTo>
                  <a:cubicBezTo>
                    <a:pt x="658" y="12"/>
                    <a:pt x="569" y="0"/>
                    <a:pt x="480" y="0"/>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75" name="Google Shape;4875;p61"/>
            <p:cNvSpPr/>
            <p:nvPr/>
          </p:nvSpPr>
          <p:spPr>
            <a:xfrm>
              <a:off x="10184977" y="6237667"/>
              <a:ext cx="104845" cy="64093"/>
            </a:xfrm>
            <a:custGeom>
              <a:avLst/>
              <a:gdLst/>
              <a:ahLst/>
              <a:cxnLst/>
              <a:rect l="l" t="t" r="r" b="b"/>
              <a:pathLst>
                <a:path w="1271" h="777" extrusionOk="0">
                  <a:moveTo>
                    <a:pt x="527" y="1"/>
                  </a:moveTo>
                  <a:cubicBezTo>
                    <a:pt x="336" y="1"/>
                    <a:pt x="146" y="75"/>
                    <a:pt x="9" y="212"/>
                  </a:cubicBezTo>
                  <a:cubicBezTo>
                    <a:pt x="0" y="221"/>
                    <a:pt x="9" y="234"/>
                    <a:pt x="18" y="234"/>
                  </a:cubicBezTo>
                  <a:cubicBezTo>
                    <a:pt x="21" y="234"/>
                    <a:pt x="24" y="233"/>
                    <a:pt x="27" y="230"/>
                  </a:cubicBezTo>
                  <a:cubicBezTo>
                    <a:pt x="156" y="115"/>
                    <a:pt x="328" y="53"/>
                    <a:pt x="499" y="53"/>
                  </a:cubicBezTo>
                  <a:cubicBezTo>
                    <a:pt x="601" y="53"/>
                    <a:pt x="703" y="75"/>
                    <a:pt x="795" y="121"/>
                  </a:cubicBezTo>
                  <a:cubicBezTo>
                    <a:pt x="916" y="181"/>
                    <a:pt x="1014" y="280"/>
                    <a:pt x="1081" y="396"/>
                  </a:cubicBezTo>
                  <a:cubicBezTo>
                    <a:pt x="1113" y="451"/>
                    <a:pt x="1136" y="511"/>
                    <a:pt x="1152" y="573"/>
                  </a:cubicBezTo>
                  <a:cubicBezTo>
                    <a:pt x="1168" y="637"/>
                    <a:pt x="1169" y="705"/>
                    <a:pt x="1190" y="768"/>
                  </a:cubicBezTo>
                  <a:cubicBezTo>
                    <a:pt x="1192" y="773"/>
                    <a:pt x="1199" y="777"/>
                    <a:pt x="1205" y="777"/>
                  </a:cubicBezTo>
                  <a:cubicBezTo>
                    <a:pt x="1209" y="777"/>
                    <a:pt x="1213" y="775"/>
                    <a:pt x="1216" y="770"/>
                  </a:cubicBezTo>
                  <a:cubicBezTo>
                    <a:pt x="1271" y="642"/>
                    <a:pt x="1204" y="473"/>
                    <a:pt x="1139" y="361"/>
                  </a:cubicBezTo>
                  <a:cubicBezTo>
                    <a:pt x="1066" y="234"/>
                    <a:pt x="954" y="127"/>
                    <a:pt x="820" y="64"/>
                  </a:cubicBezTo>
                  <a:cubicBezTo>
                    <a:pt x="727" y="21"/>
                    <a:pt x="627" y="1"/>
                    <a:pt x="527" y="1"/>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76" name="Google Shape;4876;p61"/>
            <p:cNvSpPr/>
            <p:nvPr/>
          </p:nvSpPr>
          <p:spPr>
            <a:xfrm>
              <a:off x="10223994" y="6280066"/>
              <a:ext cx="34563" cy="33160"/>
            </a:xfrm>
            <a:custGeom>
              <a:avLst/>
              <a:gdLst/>
              <a:ahLst/>
              <a:cxnLst/>
              <a:rect l="l" t="t" r="r" b="b"/>
              <a:pathLst>
                <a:path w="419" h="402" extrusionOk="0">
                  <a:moveTo>
                    <a:pt x="26" y="1"/>
                  </a:moveTo>
                  <a:cubicBezTo>
                    <a:pt x="7" y="1"/>
                    <a:pt x="0" y="30"/>
                    <a:pt x="20" y="34"/>
                  </a:cubicBezTo>
                  <a:cubicBezTo>
                    <a:pt x="110" y="51"/>
                    <a:pt x="193" y="98"/>
                    <a:pt x="258" y="164"/>
                  </a:cubicBezTo>
                  <a:cubicBezTo>
                    <a:pt x="289" y="197"/>
                    <a:pt x="316" y="233"/>
                    <a:pt x="337" y="275"/>
                  </a:cubicBezTo>
                  <a:cubicBezTo>
                    <a:pt x="348" y="294"/>
                    <a:pt x="357" y="315"/>
                    <a:pt x="364" y="339"/>
                  </a:cubicBezTo>
                  <a:cubicBezTo>
                    <a:pt x="370" y="360"/>
                    <a:pt x="375" y="381"/>
                    <a:pt x="389" y="398"/>
                  </a:cubicBezTo>
                  <a:cubicBezTo>
                    <a:pt x="391" y="400"/>
                    <a:pt x="394" y="402"/>
                    <a:pt x="397" y="402"/>
                  </a:cubicBezTo>
                  <a:cubicBezTo>
                    <a:pt x="403" y="402"/>
                    <a:pt x="408" y="398"/>
                    <a:pt x="410" y="393"/>
                  </a:cubicBezTo>
                  <a:cubicBezTo>
                    <a:pt x="419" y="369"/>
                    <a:pt x="412" y="343"/>
                    <a:pt x="403" y="323"/>
                  </a:cubicBezTo>
                  <a:cubicBezTo>
                    <a:pt x="396" y="298"/>
                    <a:pt x="385" y="276"/>
                    <a:pt x="373" y="255"/>
                  </a:cubicBezTo>
                  <a:cubicBezTo>
                    <a:pt x="350" y="212"/>
                    <a:pt x="320" y="172"/>
                    <a:pt x="285" y="138"/>
                  </a:cubicBezTo>
                  <a:cubicBezTo>
                    <a:pt x="216" y="69"/>
                    <a:pt x="126" y="19"/>
                    <a:pt x="30" y="1"/>
                  </a:cubicBezTo>
                  <a:cubicBezTo>
                    <a:pt x="28" y="1"/>
                    <a:pt x="27" y="1"/>
                    <a:pt x="26" y="1"/>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77" name="Google Shape;4877;p61"/>
            <p:cNvSpPr/>
            <p:nvPr/>
          </p:nvSpPr>
          <p:spPr>
            <a:xfrm>
              <a:off x="10366537" y="6288397"/>
              <a:ext cx="92306" cy="24251"/>
            </a:xfrm>
            <a:custGeom>
              <a:avLst/>
              <a:gdLst/>
              <a:ahLst/>
              <a:cxnLst/>
              <a:rect l="l" t="t" r="r" b="b"/>
              <a:pathLst>
                <a:path w="1119" h="294" extrusionOk="0">
                  <a:moveTo>
                    <a:pt x="642" y="0"/>
                  </a:moveTo>
                  <a:cubicBezTo>
                    <a:pt x="604" y="0"/>
                    <a:pt x="567" y="2"/>
                    <a:pt x="529" y="7"/>
                  </a:cubicBezTo>
                  <a:cubicBezTo>
                    <a:pt x="333" y="34"/>
                    <a:pt x="137" y="131"/>
                    <a:pt x="6" y="280"/>
                  </a:cubicBezTo>
                  <a:cubicBezTo>
                    <a:pt x="1" y="286"/>
                    <a:pt x="6" y="293"/>
                    <a:pt x="13" y="293"/>
                  </a:cubicBezTo>
                  <a:cubicBezTo>
                    <a:pt x="14" y="293"/>
                    <a:pt x="16" y="293"/>
                    <a:pt x="17" y="292"/>
                  </a:cubicBezTo>
                  <a:cubicBezTo>
                    <a:pt x="173" y="171"/>
                    <a:pt x="350" y="90"/>
                    <a:pt x="547" y="76"/>
                  </a:cubicBezTo>
                  <a:cubicBezTo>
                    <a:pt x="569" y="75"/>
                    <a:pt x="592" y="74"/>
                    <a:pt x="614" y="74"/>
                  </a:cubicBezTo>
                  <a:cubicBezTo>
                    <a:pt x="685" y="74"/>
                    <a:pt x="756" y="82"/>
                    <a:pt x="826" y="100"/>
                  </a:cubicBezTo>
                  <a:cubicBezTo>
                    <a:pt x="913" y="121"/>
                    <a:pt x="999" y="177"/>
                    <a:pt x="1088" y="187"/>
                  </a:cubicBezTo>
                  <a:cubicBezTo>
                    <a:pt x="1089" y="187"/>
                    <a:pt x="1089" y="187"/>
                    <a:pt x="1090" y="187"/>
                  </a:cubicBezTo>
                  <a:cubicBezTo>
                    <a:pt x="1105" y="187"/>
                    <a:pt x="1118" y="164"/>
                    <a:pt x="1108" y="149"/>
                  </a:cubicBezTo>
                  <a:cubicBezTo>
                    <a:pt x="1052" y="72"/>
                    <a:pt x="933" y="42"/>
                    <a:pt x="845" y="22"/>
                  </a:cubicBezTo>
                  <a:cubicBezTo>
                    <a:pt x="778" y="8"/>
                    <a:pt x="710" y="0"/>
                    <a:pt x="642" y="0"/>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78" name="Google Shape;4878;p61"/>
            <p:cNvSpPr/>
            <p:nvPr/>
          </p:nvSpPr>
          <p:spPr>
            <a:xfrm>
              <a:off x="10476909" y="6185123"/>
              <a:ext cx="59805" cy="53617"/>
            </a:xfrm>
            <a:custGeom>
              <a:avLst/>
              <a:gdLst/>
              <a:ahLst/>
              <a:cxnLst/>
              <a:rect l="l" t="t" r="r" b="b"/>
              <a:pathLst>
                <a:path w="725" h="650" extrusionOk="0">
                  <a:moveTo>
                    <a:pt x="584" y="0"/>
                  </a:moveTo>
                  <a:cubicBezTo>
                    <a:pt x="539" y="0"/>
                    <a:pt x="493" y="8"/>
                    <a:pt x="455" y="17"/>
                  </a:cubicBezTo>
                  <a:cubicBezTo>
                    <a:pt x="364" y="38"/>
                    <a:pt x="281" y="81"/>
                    <a:pt x="211" y="142"/>
                  </a:cubicBezTo>
                  <a:cubicBezTo>
                    <a:pt x="69" y="264"/>
                    <a:pt x="0" y="455"/>
                    <a:pt x="25" y="637"/>
                  </a:cubicBezTo>
                  <a:cubicBezTo>
                    <a:pt x="25" y="645"/>
                    <a:pt x="32" y="649"/>
                    <a:pt x="38" y="649"/>
                  </a:cubicBezTo>
                  <a:cubicBezTo>
                    <a:pt x="45" y="649"/>
                    <a:pt x="51" y="645"/>
                    <a:pt x="50" y="637"/>
                  </a:cubicBezTo>
                  <a:cubicBezTo>
                    <a:pt x="40" y="466"/>
                    <a:pt x="111" y="293"/>
                    <a:pt x="243" y="181"/>
                  </a:cubicBezTo>
                  <a:cubicBezTo>
                    <a:pt x="308" y="127"/>
                    <a:pt x="388" y="91"/>
                    <a:pt x="471" y="73"/>
                  </a:cubicBezTo>
                  <a:cubicBezTo>
                    <a:pt x="513" y="63"/>
                    <a:pt x="555" y="59"/>
                    <a:pt x="598" y="59"/>
                  </a:cubicBezTo>
                  <a:cubicBezTo>
                    <a:pt x="615" y="59"/>
                    <a:pt x="631" y="60"/>
                    <a:pt x="648" y="60"/>
                  </a:cubicBezTo>
                  <a:cubicBezTo>
                    <a:pt x="670" y="60"/>
                    <a:pt x="692" y="59"/>
                    <a:pt x="715" y="54"/>
                  </a:cubicBezTo>
                  <a:cubicBezTo>
                    <a:pt x="724" y="52"/>
                    <a:pt x="724" y="41"/>
                    <a:pt x="717" y="37"/>
                  </a:cubicBezTo>
                  <a:cubicBezTo>
                    <a:pt x="680" y="9"/>
                    <a:pt x="633" y="0"/>
                    <a:pt x="584" y="0"/>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79" name="Google Shape;4879;p61"/>
            <p:cNvSpPr/>
            <p:nvPr/>
          </p:nvSpPr>
          <p:spPr>
            <a:xfrm>
              <a:off x="10502976" y="6212096"/>
              <a:ext cx="29779" cy="24416"/>
            </a:xfrm>
            <a:custGeom>
              <a:avLst/>
              <a:gdLst/>
              <a:ahLst/>
              <a:cxnLst/>
              <a:rect l="l" t="t" r="r" b="b"/>
              <a:pathLst>
                <a:path w="361" h="296" extrusionOk="0">
                  <a:moveTo>
                    <a:pt x="299" y="1"/>
                  </a:moveTo>
                  <a:cubicBezTo>
                    <a:pt x="275" y="1"/>
                    <a:pt x="250" y="6"/>
                    <a:pt x="230" y="12"/>
                  </a:cubicBezTo>
                  <a:cubicBezTo>
                    <a:pt x="189" y="24"/>
                    <a:pt x="150" y="45"/>
                    <a:pt x="117" y="72"/>
                  </a:cubicBezTo>
                  <a:cubicBezTo>
                    <a:pt x="51" y="125"/>
                    <a:pt x="7" y="200"/>
                    <a:pt x="1" y="285"/>
                  </a:cubicBezTo>
                  <a:cubicBezTo>
                    <a:pt x="0" y="292"/>
                    <a:pt x="6" y="296"/>
                    <a:pt x="11" y="296"/>
                  </a:cubicBezTo>
                  <a:cubicBezTo>
                    <a:pt x="15" y="296"/>
                    <a:pt x="19" y="293"/>
                    <a:pt x="20" y="288"/>
                  </a:cubicBezTo>
                  <a:cubicBezTo>
                    <a:pt x="34" y="214"/>
                    <a:pt x="79" y="145"/>
                    <a:pt x="139" y="101"/>
                  </a:cubicBezTo>
                  <a:cubicBezTo>
                    <a:pt x="169" y="80"/>
                    <a:pt x="202" y="62"/>
                    <a:pt x="238" y="54"/>
                  </a:cubicBezTo>
                  <a:cubicBezTo>
                    <a:pt x="255" y="48"/>
                    <a:pt x="273" y="45"/>
                    <a:pt x="291" y="44"/>
                  </a:cubicBezTo>
                  <a:cubicBezTo>
                    <a:pt x="311" y="43"/>
                    <a:pt x="329" y="43"/>
                    <a:pt x="348" y="36"/>
                  </a:cubicBezTo>
                  <a:cubicBezTo>
                    <a:pt x="358" y="32"/>
                    <a:pt x="360" y="20"/>
                    <a:pt x="352" y="14"/>
                  </a:cubicBezTo>
                  <a:cubicBezTo>
                    <a:pt x="337" y="4"/>
                    <a:pt x="318" y="1"/>
                    <a:pt x="299" y="1"/>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80" name="Google Shape;4880;p61"/>
            <p:cNvSpPr/>
            <p:nvPr/>
          </p:nvSpPr>
          <p:spPr>
            <a:xfrm>
              <a:off x="10580929" y="6300440"/>
              <a:ext cx="66652" cy="56339"/>
            </a:xfrm>
            <a:custGeom>
              <a:avLst/>
              <a:gdLst/>
              <a:ahLst/>
              <a:cxnLst/>
              <a:rect l="l" t="t" r="r" b="b"/>
              <a:pathLst>
                <a:path w="808" h="683" extrusionOk="0">
                  <a:moveTo>
                    <a:pt x="191" y="0"/>
                  </a:moveTo>
                  <a:cubicBezTo>
                    <a:pt x="135" y="0"/>
                    <a:pt x="78" y="5"/>
                    <a:pt x="23" y="14"/>
                  </a:cubicBezTo>
                  <a:cubicBezTo>
                    <a:pt x="1" y="18"/>
                    <a:pt x="10" y="50"/>
                    <a:pt x="31" y="50"/>
                  </a:cubicBezTo>
                  <a:cubicBezTo>
                    <a:pt x="32" y="50"/>
                    <a:pt x="32" y="50"/>
                    <a:pt x="33" y="50"/>
                  </a:cubicBezTo>
                  <a:cubicBezTo>
                    <a:pt x="76" y="44"/>
                    <a:pt x="121" y="41"/>
                    <a:pt x="166" y="41"/>
                  </a:cubicBezTo>
                  <a:cubicBezTo>
                    <a:pt x="321" y="41"/>
                    <a:pt x="480" y="81"/>
                    <a:pt x="594" y="189"/>
                  </a:cubicBezTo>
                  <a:cubicBezTo>
                    <a:pt x="658" y="249"/>
                    <a:pt x="704" y="324"/>
                    <a:pt x="727" y="409"/>
                  </a:cubicBezTo>
                  <a:cubicBezTo>
                    <a:pt x="738" y="451"/>
                    <a:pt x="740" y="494"/>
                    <a:pt x="738" y="538"/>
                  </a:cubicBezTo>
                  <a:cubicBezTo>
                    <a:pt x="734" y="582"/>
                    <a:pt x="724" y="623"/>
                    <a:pt x="717" y="666"/>
                  </a:cubicBezTo>
                  <a:cubicBezTo>
                    <a:pt x="717" y="674"/>
                    <a:pt x="723" y="682"/>
                    <a:pt x="730" y="682"/>
                  </a:cubicBezTo>
                  <a:cubicBezTo>
                    <a:pt x="733" y="682"/>
                    <a:pt x="736" y="681"/>
                    <a:pt x="739" y="678"/>
                  </a:cubicBezTo>
                  <a:cubicBezTo>
                    <a:pt x="808" y="611"/>
                    <a:pt x="808" y="497"/>
                    <a:pt x="790" y="412"/>
                  </a:cubicBezTo>
                  <a:cubicBezTo>
                    <a:pt x="768" y="315"/>
                    <a:pt x="716" y="221"/>
                    <a:pt x="643" y="155"/>
                  </a:cubicBezTo>
                  <a:cubicBezTo>
                    <a:pt x="521" y="42"/>
                    <a:pt x="355" y="0"/>
                    <a:pt x="191" y="0"/>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81" name="Google Shape;4881;p61"/>
            <p:cNvSpPr/>
            <p:nvPr/>
          </p:nvSpPr>
          <p:spPr>
            <a:xfrm>
              <a:off x="10678349" y="6348036"/>
              <a:ext cx="90821" cy="25901"/>
            </a:xfrm>
            <a:custGeom>
              <a:avLst/>
              <a:gdLst/>
              <a:ahLst/>
              <a:cxnLst/>
              <a:rect l="l" t="t" r="r" b="b"/>
              <a:pathLst>
                <a:path w="1101" h="314" extrusionOk="0">
                  <a:moveTo>
                    <a:pt x="588" y="1"/>
                  </a:moveTo>
                  <a:cubicBezTo>
                    <a:pt x="381" y="1"/>
                    <a:pt x="176" y="69"/>
                    <a:pt x="9" y="195"/>
                  </a:cubicBezTo>
                  <a:cubicBezTo>
                    <a:pt x="1" y="201"/>
                    <a:pt x="5" y="213"/>
                    <a:pt x="13" y="213"/>
                  </a:cubicBezTo>
                  <a:cubicBezTo>
                    <a:pt x="15" y="213"/>
                    <a:pt x="16" y="213"/>
                    <a:pt x="18" y="212"/>
                  </a:cubicBezTo>
                  <a:cubicBezTo>
                    <a:pt x="181" y="115"/>
                    <a:pt x="366" y="60"/>
                    <a:pt x="556" y="60"/>
                  </a:cubicBezTo>
                  <a:cubicBezTo>
                    <a:pt x="577" y="60"/>
                    <a:pt x="598" y="61"/>
                    <a:pt x="619" y="62"/>
                  </a:cubicBezTo>
                  <a:cubicBezTo>
                    <a:pt x="709" y="67"/>
                    <a:pt x="798" y="88"/>
                    <a:pt x="878" y="128"/>
                  </a:cubicBezTo>
                  <a:cubicBezTo>
                    <a:pt x="958" y="169"/>
                    <a:pt x="1005" y="231"/>
                    <a:pt x="1055" y="303"/>
                  </a:cubicBezTo>
                  <a:cubicBezTo>
                    <a:pt x="1060" y="310"/>
                    <a:pt x="1069" y="314"/>
                    <a:pt x="1077" y="314"/>
                  </a:cubicBezTo>
                  <a:cubicBezTo>
                    <a:pt x="1089" y="314"/>
                    <a:pt x="1100" y="306"/>
                    <a:pt x="1099" y="291"/>
                  </a:cubicBezTo>
                  <a:cubicBezTo>
                    <a:pt x="1084" y="99"/>
                    <a:pt x="832" y="19"/>
                    <a:pt x="673" y="5"/>
                  </a:cubicBezTo>
                  <a:cubicBezTo>
                    <a:pt x="645" y="2"/>
                    <a:pt x="616" y="1"/>
                    <a:pt x="588" y="1"/>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grpSp>
      <p:grpSp>
        <p:nvGrpSpPr>
          <p:cNvPr id="4882" name="Google Shape;4882;p61"/>
          <p:cNvGrpSpPr/>
          <p:nvPr/>
        </p:nvGrpSpPr>
        <p:grpSpPr>
          <a:xfrm>
            <a:off x="8139295" y="786948"/>
            <a:ext cx="569428" cy="188236"/>
            <a:chOff x="10939183" y="5739773"/>
            <a:chExt cx="569428" cy="188236"/>
          </a:xfrm>
        </p:grpSpPr>
        <p:sp>
          <p:nvSpPr>
            <p:cNvPr id="4883" name="Google Shape;4883;p61"/>
            <p:cNvSpPr/>
            <p:nvPr/>
          </p:nvSpPr>
          <p:spPr>
            <a:xfrm>
              <a:off x="10939183" y="5739773"/>
              <a:ext cx="569428" cy="188236"/>
            </a:xfrm>
            <a:custGeom>
              <a:avLst/>
              <a:gdLst/>
              <a:ahLst/>
              <a:cxnLst/>
              <a:rect l="l" t="t" r="r" b="b"/>
              <a:pathLst>
                <a:path w="6903" h="2282" extrusionOk="0">
                  <a:moveTo>
                    <a:pt x="3677" y="1"/>
                  </a:moveTo>
                  <a:cubicBezTo>
                    <a:pt x="3594" y="1"/>
                    <a:pt x="3513" y="13"/>
                    <a:pt x="3435" y="39"/>
                  </a:cubicBezTo>
                  <a:cubicBezTo>
                    <a:pt x="3149" y="132"/>
                    <a:pt x="2934" y="403"/>
                    <a:pt x="2907" y="705"/>
                  </a:cubicBezTo>
                  <a:cubicBezTo>
                    <a:pt x="2795" y="626"/>
                    <a:pt x="2659" y="585"/>
                    <a:pt x="2524" y="585"/>
                  </a:cubicBezTo>
                  <a:cubicBezTo>
                    <a:pt x="2408" y="585"/>
                    <a:pt x="2292" y="615"/>
                    <a:pt x="2195" y="676"/>
                  </a:cubicBezTo>
                  <a:cubicBezTo>
                    <a:pt x="1984" y="805"/>
                    <a:pt x="1867" y="1070"/>
                    <a:pt x="1912" y="1320"/>
                  </a:cubicBezTo>
                  <a:cubicBezTo>
                    <a:pt x="1772" y="1223"/>
                    <a:pt x="1621" y="1181"/>
                    <a:pt x="1470" y="1181"/>
                  </a:cubicBezTo>
                  <a:cubicBezTo>
                    <a:pt x="1346" y="1181"/>
                    <a:pt x="1222" y="1209"/>
                    <a:pt x="1103" y="1257"/>
                  </a:cubicBezTo>
                  <a:cubicBezTo>
                    <a:pt x="890" y="1342"/>
                    <a:pt x="666" y="1547"/>
                    <a:pt x="682" y="1797"/>
                  </a:cubicBezTo>
                  <a:cubicBezTo>
                    <a:pt x="682" y="1801"/>
                    <a:pt x="683" y="1806"/>
                    <a:pt x="683" y="1808"/>
                  </a:cubicBezTo>
                  <a:cubicBezTo>
                    <a:pt x="616" y="1777"/>
                    <a:pt x="543" y="1761"/>
                    <a:pt x="470" y="1761"/>
                  </a:cubicBezTo>
                  <a:cubicBezTo>
                    <a:pt x="403" y="1761"/>
                    <a:pt x="337" y="1775"/>
                    <a:pt x="276" y="1801"/>
                  </a:cubicBezTo>
                  <a:cubicBezTo>
                    <a:pt x="179" y="1845"/>
                    <a:pt x="0" y="1975"/>
                    <a:pt x="43" y="2104"/>
                  </a:cubicBezTo>
                  <a:cubicBezTo>
                    <a:pt x="68" y="2178"/>
                    <a:pt x="144" y="2225"/>
                    <a:pt x="221" y="2238"/>
                  </a:cubicBezTo>
                  <a:cubicBezTo>
                    <a:pt x="313" y="2253"/>
                    <a:pt x="411" y="2258"/>
                    <a:pt x="510" y="2258"/>
                  </a:cubicBezTo>
                  <a:cubicBezTo>
                    <a:pt x="632" y="2258"/>
                    <a:pt x="755" y="2251"/>
                    <a:pt x="869" y="2249"/>
                  </a:cubicBezTo>
                  <a:cubicBezTo>
                    <a:pt x="1181" y="2244"/>
                    <a:pt x="1491" y="2241"/>
                    <a:pt x="1803" y="2238"/>
                  </a:cubicBezTo>
                  <a:cubicBezTo>
                    <a:pt x="2425" y="2231"/>
                    <a:pt x="3048" y="2228"/>
                    <a:pt x="3671" y="2228"/>
                  </a:cubicBezTo>
                  <a:cubicBezTo>
                    <a:pt x="4176" y="2228"/>
                    <a:pt x="4683" y="2231"/>
                    <a:pt x="5189" y="2235"/>
                  </a:cubicBezTo>
                  <a:cubicBezTo>
                    <a:pt x="5460" y="2237"/>
                    <a:pt x="5729" y="2238"/>
                    <a:pt x="6000" y="2243"/>
                  </a:cubicBezTo>
                  <a:cubicBezTo>
                    <a:pt x="6120" y="2245"/>
                    <a:pt x="6256" y="2281"/>
                    <a:pt x="6384" y="2281"/>
                  </a:cubicBezTo>
                  <a:cubicBezTo>
                    <a:pt x="6464" y="2281"/>
                    <a:pt x="6541" y="2267"/>
                    <a:pt x="6609" y="2222"/>
                  </a:cubicBezTo>
                  <a:cubicBezTo>
                    <a:pt x="6903" y="2021"/>
                    <a:pt x="6689" y="1724"/>
                    <a:pt x="6492" y="1541"/>
                  </a:cubicBezTo>
                  <a:cubicBezTo>
                    <a:pt x="6307" y="1368"/>
                    <a:pt x="6049" y="1294"/>
                    <a:pt x="5799" y="1294"/>
                  </a:cubicBezTo>
                  <a:cubicBezTo>
                    <a:pt x="5767" y="1294"/>
                    <a:pt x="5735" y="1295"/>
                    <a:pt x="5703" y="1297"/>
                  </a:cubicBezTo>
                  <a:cubicBezTo>
                    <a:pt x="5586" y="1305"/>
                    <a:pt x="5454" y="1345"/>
                    <a:pt x="5414" y="1453"/>
                  </a:cubicBezTo>
                  <a:cubicBezTo>
                    <a:pt x="5419" y="1260"/>
                    <a:pt x="5282" y="1079"/>
                    <a:pt x="5098" y="1015"/>
                  </a:cubicBezTo>
                  <a:cubicBezTo>
                    <a:pt x="5032" y="992"/>
                    <a:pt x="4962" y="982"/>
                    <a:pt x="4892" y="982"/>
                  </a:cubicBezTo>
                  <a:cubicBezTo>
                    <a:pt x="4855" y="982"/>
                    <a:pt x="4817" y="985"/>
                    <a:pt x="4781" y="991"/>
                  </a:cubicBezTo>
                  <a:cubicBezTo>
                    <a:pt x="4728" y="1000"/>
                    <a:pt x="4501" y="1042"/>
                    <a:pt x="4481" y="1099"/>
                  </a:cubicBezTo>
                  <a:lnTo>
                    <a:pt x="4481" y="1099"/>
                  </a:lnTo>
                  <a:cubicBezTo>
                    <a:pt x="4579" y="815"/>
                    <a:pt x="4498" y="471"/>
                    <a:pt x="4281" y="251"/>
                  </a:cubicBezTo>
                  <a:cubicBezTo>
                    <a:pt x="4123" y="90"/>
                    <a:pt x="3897" y="1"/>
                    <a:pt x="36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84" name="Google Shape;4884;p61"/>
            <p:cNvSpPr/>
            <p:nvPr/>
          </p:nvSpPr>
          <p:spPr>
            <a:xfrm>
              <a:off x="11121733" y="5815579"/>
              <a:ext cx="37450" cy="34645"/>
            </a:xfrm>
            <a:custGeom>
              <a:avLst/>
              <a:gdLst/>
              <a:ahLst/>
              <a:cxnLst/>
              <a:rect l="l" t="t" r="r" b="b"/>
              <a:pathLst>
                <a:path w="454" h="420" extrusionOk="0">
                  <a:moveTo>
                    <a:pt x="349" y="0"/>
                  </a:moveTo>
                  <a:cubicBezTo>
                    <a:pt x="327" y="0"/>
                    <a:pt x="303" y="4"/>
                    <a:pt x="283" y="9"/>
                  </a:cubicBezTo>
                  <a:cubicBezTo>
                    <a:pt x="225" y="27"/>
                    <a:pt x="168" y="56"/>
                    <a:pt x="125" y="98"/>
                  </a:cubicBezTo>
                  <a:cubicBezTo>
                    <a:pt x="83" y="140"/>
                    <a:pt x="50" y="192"/>
                    <a:pt x="28" y="247"/>
                  </a:cubicBezTo>
                  <a:cubicBezTo>
                    <a:pt x="18" y="274"/>
                    <a:pt x="12" y="301"/>
                    <a:pt x="8" y="331"/>
                  </a:cubicBezTo>
                  <a:cubicBezTo>
                    <a:pt x="4" y="357"/>
                    <a:pt x="1" y="389"/>
                    <a:pt x="14" y="415"/>
                  </a:cubicBezTo>
                  <a:cubicBezTo>
                    <a:pt x="15" y="418"/>
                    <a:pt x="19" y="419"/>
                    <a:pt x="22" y="419"/>
                  </a:cubicBezTo>
                  <a:cubicBezTo>
                    <a:pt x="25" y="419"/>
                    <a:pt x="28" y="418"/>
                    <a:pt x="29" y="415"/>
                  </a:cubicBezTo>
                  <a:cubicBezTo>
                    <a:pt x="40" y="391"/>
                    <a:pt x="40" y="367"/>
                    <a:pt x="45" y="342"/>
                  </a:cubicBezTo>
                  <a:cubicBezTo>
                    <a:pt x="51" y="317"/>
                    <a:pt x="61" y="290"/>
                    <a:pt x="72" y="267"/>
                  </a:cubicBezTo>
                  <a:cubicBezTo>
                    <a:pt x="94" y="219"/>
                    <a:pt x="126" y="179"/>
                    <a:pt x="168" y="147"/>
                  </a:cubicBezTo>
                  <a:cubicBezTo>
                    <a:pt x="211" y="117"/>
                    <a:pt x="259" y="98"/>
                    <a:pt x="310" y="88"/>
                  </a:cubicBezTo>
                  <a:cubicBezTo>
                    <a:pt x="335" y="82"/>
                    <a:pt x="358" y="77"/>
                    <a:pt x="384" y="75"/>
                  </a:cubicBezTo>
                  <a:cubicBezTo>
                    <a:pt x="403" y="72"/>
                    <a:pt x="437" y="66"/>
                    <a:pt x="449" y="51"/>
                  </a:cubicBezTo>
                  <a:cubicBezTo>
                    <a:pt x="454" y="45"/>
                    <a:pt x="453" y="40"/>
                    <a:pt x="452" y="36"/>
                  </a:cubicBezTo>
                  <a:cubicBezTo>
                    <a:pt x="441" y="12"/>
                    <a:pt x="396" y="3"/>
                    <a:pt x="373" y="2"/>
                  </a:cubicBezTo>
                  <a:cubicBezTo>
                    <a:pt x="365" y="1"/>
                    <a:pt x="358" y="0"/>
                    <a:pt x="349" y="0"/>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85" name="Google Shape;4885;p61"/>
            <p:cNvSpPr/>
            <p:nvPr/>
          </p:nvSpPr>
          <p:spPr>
            <a:xfrm>
              <a:off x="11154812" y="5831911"/>
              <a:ext cx="23592" cy="11136"/>
            </a:xfrm>
            <a:custGeom>
              <a:avLst/>
              <a:gdLst/>
              <a:ahLst/>
              <a:cxnLst/>
              <a:rect l="l" t="t" r="r" b="b"/>
              <a:pathLst>
                <a:path w="286" h="135" extrusionOk="0">
                  <a:moveTo>
                    <a:pt x="236" y="1"/>
                  </a:moveTo>
                  <a:cubicBezTo>
                    <a:pt x="235" y="1"/>
                    <a:pt x="234" y="1"/>
                    <a:pt x="232" y="1"/>
                  </a:cubicBezTo>
                  <a:cubicBezTo>
                    <a:pt x="218" y="1"/>
                    <a:pt x="206" y="4"/>
                    <a:pt x="192" y="7"/>
                  </a:cubicBezTo>
                  <a:cubicBezTo>
                    <a:pt x="168" y="13"/>
                    <a:pt x="141" y="22"/>
                    <a:pt x="117" y="33"/>
                  </a:cubicBezTo>
                  <a:cubicBezTo>
                    <a:pt x="94" y="45"/>
                    <a:pt x="73" y="58"/>
                    <a:pt x="52" y="73"/>
                  </a:cubicBezTo>
                  <a:cubicBezTo>
                    <a:pt x="41" y="81"/>
                    <a:pt x="32" y="89"/>
                    <a:pt x="21" y="98"/>
                  </a:cubicBezTo>
                  <a:cubicBezTo>
                    <a:pt x="10" y="107"/>
                    <a:pt x="4" y="114"/>
                    <a:pt x="2" y="127"/>
                  </a:cubicBezTo>
                  <a:cubicBezTo>
                    <a:pt x="1" y="133"/>
                    <a:pt x="8" y="135"/>
                    <a:pt x="13" y="135"/>
                  </a:cubicBezTo>
                  <a:cubicBezTo>
                    <a:pt x="25" y="134"/>
                    <a:pt x="32" y="127"/>
                    <a:pt x="41" y="119"/>
                  </a:cubicBezTo>
                  <a:cubicBezTo>
                    <a:pt x="50" y="111"/>
                    <a:pt x="60" y="105"/>
                    <a:pt x="71" y="98"/>
                  </a:cubicBezTo>
                  <a:cubicBezTo>
                    <a:pt x="91" y="85"/>
                    <a:pt x="113" y="74"/>
                    <a:pt x="137" y="65"/>
                  </a:cubicBezTo>
                  <a:cubicBezTo>
                    <a:pt x="158" y="55"/>
                    <a:pt x="180" y="48"/>
                    <a:pt x="203" y="42"/>
                  </a:cubicBezTo>
                  <a:cubicBezTo>
                    <a:pt x="214" y="39"/>
                    <a:pt x="228" y="37"/>
                    <a:pt x="240" y="34"/>
                  </a:cubicBezTo>
                  <a:cubicBezTo>
                    <a:pt x="251" y="31"/>
                    <a:pt x="262" y="27"/>
                    <a:pt x="276" y="23"/>
                  </a:cubicBezTo>
                  <a:cubicBezTo>
                    <a:pt x="285" y="22"/>
                    <a:pt x="281" y="6"/>
                    <a:pt x="271" y="5"/>
                  </a:cubicBezTo>
                  <a:cubicBezTo>
                    <a:pt x="260" y="4"/>
                    <a:pt x="248" y="1"/>
                    <a:pt x="236" y="1"/>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86" name="Google Shape;4886;p61"/>
            <p:cNvSpPr/>
            <p:nvPr/>
          </p:nvSpPr>
          <p:spPr>
            <a:xfrm>
              <a:off x="11212720" y="5794462"/>
              <a:ext cx="57166" cy="16415"/>
            </a:xfrm>
            <a:custGeom>
              <a:avLst/>
              <a:gdLst/>
              <a:ahLst/>
              <a:cxnLst/>
              <a:rect l="l" t="t" r="r" b="b"/>
              <a:pathLst>
                <a:path w="693" h="199" extrusionOk="0">
                  <a:moveTo>
                    <a:pt x="393" y="1"/>
                  </a:moveTo>
                  <a:cubicBezTo>
                    <a:pt x="376" y="1"/>
                    <a:pt x="360" y="1"/>
                    <a:pt x="343" y="3"/>
                  </a:cubicBezTo>
                  <a:cubicBezTo>
                    <a:pt x="215" y="16"/>
                    <a:pt x="88" y="74"/>
                    <a:pt x="9" y="177"/>
                  </a:cubicBezTo>
                  <a:cubicBezTo>
                    <a:pt x="1" y="187"/>
                    <a:pt x="12" y="198"/>
                    <a:pt x="22" y="198"/>
                  </a:cubicBezTo>
                  <a:cubicBezTo>
                    <a:pt x="25" y="198"/>
                    <a:pt x="28" y="197"/>
                    <a:pt x="31" y="195"/>
                  </a:cubicBezTo>
                  <a:cubicBezTo>
                    <a:pt x="120" y="120"/>
                    <a:pt x="229" y="78"/>
                    <a:pt x="348" y="78"/>
                  </a:cubicBezTo>
                  <a:cubicBezTo>
                    <a:pt x="350" y="78"/>
                    <a:pt x="351" y="78"/>
                    <a:pt x="353" y="78"/>
                  </a:cubicBezTo>
                  <a:cubicBezTo>
                    <a:pt x="408" y="79"/>
                    <a:pt x="464" y="87"/>
                    <a:pt x="518" y="105"/>
                  </a:cubicBezTo>
                  <a:cubicBezTo>
                    <a:pt x="546" y="114"/>
                    <a:pt x="574" y="124"/>
                    <a:pt x="601" y="137"/>
                  </a:cubicBezTo>
                  <a:cubicBezTo>
                    <a:pt x="619" y="146"/>
                    <a:pt x="641" y="156"/>
                    <a:pt x="662" y="156"/>
                  </a:cubicBezTo>
                  <a:cubicBezTo>
                    <a:pt x="667" y="156"/>
                    <a:pt x="673" y="155"/>
                    <a:pt x="678" y="154"/>
                  </a:cubicBezTo>
                  <a:cubicBezTo>
                    <a:pt x="686" y="153"/>
                    <a:pt x="692" y="145"/>
                    <a:pt x="691" y="138"/>
                  </a:cubicBezTo>
                  <a:cubicBezTo>
                    <a:pt x="686" y="76"/>
                    <a:pt x="598" y="40"/>
                    <a:pt x="546" y="24"/>
                  </a:cubicBezTo>
                  <a:cubicBezTo>
                    <a:pt x="497" y="8"/>
                    <a:pt x="445" y="1"/>
                    <a:pt x="393" y="1"/>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87" name="Google Shape;4887;p61"/>
            <p:cNvSpPr/>
            <p:nvPr/>
          </p:nvSpPr>
          <p:spPr>
            <a:xfrm>
              <a:off x="11304778" y="5859050"/>
              <a:ext cx="52381" cy="14930"/>
            </a:xfrm>
            <a:custGeom>
              <a:avLst/>
              <a:gdLst/>
              <a:ahLst/>
              <a:cxnLst/>
              <a:rect l="l" t="t" r="r" b="b"/>
              <a:pathLst>
                <a:path w="635" h="181" extrusionOk="0">
                  <a:moveTo>
                    <a:pt x="292" y="1"/>
                  </a:moveTo>
                  <a:cubicBezTo>
                    <a:pt x="243" y="1"/>
                    <a:pt x="195" y="7"/>
                    <a:pt x="148" y="21"/>
                  </a:cubicBezTo>
                  <a:cubicBezTo>
                    <a:pt x="100" y="36"/>
                    <a:pt x="38" y="54"/>
                    <a:pt x="6" y="95"/>
                  </a:cubicBezTo>
                  <a:cubicBezTo>
                    <a:pt x="0" y="102"/>
                    <a:pt x="9" y="114"/>
                    <a:pt x="17" y="114"/>
                  </a:cubicBezTo>
                  <a:cubicBezTo>
                    <a:pt x="17" y="114"/>
                    <a:pt x="18" y="114"/>
                    <a:pt x="19" y="114"/>
                  </a:cubicBezTo>
                  <a:cubicBezTo>
                    <a:pt x="42" y="108"/>
                    <a:pt x="61" y="95"/>
                    <a:pt x="84" y="86"/>
                  </a:cubicBezTo>
                  <a:cubicBezTo>
                    <a:pt x="108" y="76"/>
                    <a:pt x="133" y="69"/>
                    <a:pt x="159" y="64"/>
                  </a:cubicBezTo>
                  <a:cubicBezTo>
                    <a:pt x="187" y="58"/>
                    <a:pt x="217" y="56"/>
                    <a:pt x="246" y="56"/>
                  </a:cubicBezTo>
                  <a:cubicBezTo>
                    <a:pt x="267" y="56"/>
                    <a:pt x="289" y="57"/>
                    <a:pt x="310" y="59"/>
                  </a:cubicBezTo>
                  <a:cubicBezTo>
                    <a:pt x="360" y="65"/>
                    <a:pt x="409" y="79"/>
                    <a:pt x="454" y="100"/>
                  </a:cubicBezTo>
                  <a:cubicBezTo>
                    <a:pt x="477" y="110"/>
                    <a:pt x="499" y="123"/>
                    <a:pt x="522" y="137"/>
                  </a:cubicBezTo>
                  <a:cubicBezTo>
                    <a:pt x="544" y="151"/>
                    <a:pt x="568" y="163"/>
                    <a:pt x="592" y="177"/>
                  </a:cubicBezTo>
                  <a:cubicBezTo>
                    <a:pt x="596" y="180"/>
                    <a:pt x="600" y="181"/>
                    <a:pt x="604" y="181"/>
                  </a:cubicBezTo>
                  <a:cubicBezTo>
                    <a:pt x="623" y="181"/>
                    <a:pt x="635" y="157"/>
                    <a:pt x="621" y="139"/>
                  </a:cubicBezTo>
                  <a:cubicBezTo>
                    <a:pt x="602" y="116"/>
                    <a:pt x="585" y="97"/>
                    <a:pt x="560" y="80"/>
                  </a:cubicBezTo>
                  <a:cubicBezTo>
                    <a:pt x="535" y="63"/>
                    <a:pt x="509" y="49"/>
                    <a:pt x="480" y="38"/>
                  </a:cubicBezTo>
                  <a:cubicBezTo>
                    <a:pt x="426" y="17"/>
                    <a:pt x="369" y="4"/>
                    <a:pt x="313" y="1"/>
                  </a:cubicBezTo>
                  <a:cubicBezTo>
                    <a:pt x="306" y="1"/>
                    <a:pt x="299" y="1"/>
                    <a:pt x="292" y="1"/>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4888" name="Google Shape;4888;p61"/>
            <p:cNvSpPr/>
            <p:nvPr/>
          </p:nvSpPr>
          <p:spPr>
            <a:xfrm>
              <a:off x="11043285" y="5866144"/>
              <a:ext cx="41163" cy="20539"/>
            </a:xfrm>
            <a:custGeom>
              <a:avLst/>
              <a:gdLst/>
              <a:ahLst/>
              <a:cxnLst/>
              <a:rect l="l" t="t" r="r" b="b"/>
              <a:pathLst>
                <a:path w="499" h="249" extrusionOk="0">
                  <a:moveTo>
                    <a:pt x="365" y="1"/>
                  </a:moveTo>
                  <a:cubicBezTo>
                    <a:pt x="359" y="1"/>
                    <a:pt x="354" y="1"/>
                    <a:pt x="348" y="1"/>
                  </a:cubicBezTo>
                  <a:cubicBezTo>
                    <a:pt x="297" y="4"/>
                    <a:pt x="246" y="14"/>
                    <a:pt x="201" y="36"/>
                  </a:cubicBezTo>
                  <a:cubicBezTo>
                    <a:pt x="117" y="77"/>
                    <a:pt x="34" y="141"/>
                    <a:pt x="3" y="232"/>
                  </a:cubicBezTo>
                  <a:cubicBezTo>
                    <a:pt x="0" y="240"/>
                    <a:pt x="8" y="249"/>
                    <a:pt x="17" y="249"/>
                  </a:cubicBezTo>
                  <a:cubicBezTo>
                    <a:pt x="19" y="249"/>
                    <a:pt x="22" y="248"/>
                    <a:pt x="24" y="245"/>
                  </a:cubicBezTo>
                  <a:cubicBezTo>
                    <a:pt x="52" y="211"/>
                    <a:pt x="78" y="180"/>
                    <a:pt x="114" y="153"/>
                  </a:cubicBezTo>
                  <a:cubicBezTo>
                    <a:pt x="145" y="127"/>
                    <a:pt x="184" y="105"/>
                    <a:pt x="225" y="93"/>
                  </a:cubicBezTo>
                  <a:cubicBezTo>
                    <a:pt x="265" y="81"/>
                    <a:pt x="306" y="70"/>
                    <a:pt x="348" y="70"/>
                  </a:cubicBezTo>
                  <a:cubicBezTo>
                    <a:pt x="369" y="70"/>
                    <a:pt x="390" y="72"/>
                    <a:pt x="412" y="74"/>
                  </a:cubicBezTo>
                  <a:cubicBezTo>
                    <a:pt x="423" y="75"/>
                    <a:pt x="434" y="80"/>
                    <a:pt x="446" y="81"/>
                  </a:cubicBezTo>
                  <a:cubicBezTo>
                    <a:pt x="447" y="81"/>
                    <a:pt x="449" y="81"/>
                    <a:pt x="450" y="81"/>
                  </a:cubicBezTo>
                  <a:cubicBezTo>
                    <a:pt x="461" y="81"/>
                    <a:pt x="470" y="77"/>
                    <a:pt x="480" y="73"/>
                  </a:cubicBezTo>
                  <a:cubicBezTo>
                    <a:pt x="493" y="69"/>
                    <a:pt x="499" y="52"/>
                    <a:pt x="488" y="38"/>
                  </a:cubicBezTo>
                  <a:cubicBezTo>
                    <a:pt x="480" y="28"/>
                    <a:pt x="471" y="17"/>
                    <a:pt x="458" y="12"/>
                  </a:cubicBezTo>
                  <a:cubicBezTo>
                    <a:pt x="445" y="8"/>
                    <a:pt x="430" y="6"/>
                    <a:pt x="417" y="4"/>
                  </a:cubicBezTo>
                  <a:cubicBezTo>
                    <a:pt x="400" y="2"/>
                    <a:pt x="382" y="1"/>
                    <a:pt x="365" y="1"/>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grpSp>
      <p:pic>
        <p:nvPicPr>
          <p:cNvPr id="241" name="Picture 5"/>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3724673" y="-79069"/>
            <a:ext cx="2446666" cy="5171783"/>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5" name="Google Shape;455;p36"/>
          <p:cNvSpPr txBox="1">
            <a:spLocks noGrp="1"/>
          </p:cNvSpPr>
          <p:nvPr>
            <p:ph type="title"/>
          </p:nvPr>
        </p:nvSpPr>
        <p:spPr>
          <a:xfrm>
            <a:off x="599137" y="209489"/>
            <a:ext cx="7704000" cy="564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dirty="0">
                <a:solidFill>
                  <a:schemeClr val="accent2"/>
                </a:solidFill>
                <a:latin typeface="#9Slide03 SFU Futura_05" panose="00000800000000000000" pitchFamily="2" charset="0"/>
              </a:rPr>
              <a:t>HI LẠP CỔ ĐẠI </a:t>
            </a:r>
            <a:endParaRPr dirty="0">
              <a:solidFill>
                <a:schemeClr val="accent2"/>
              </a:solidFill>
              <a:latin typeface="#9Slide03 SFU Futura_05" panose="00000800000000000000" pitchFamily="2" charset="0"/>
            </a:endParaRPr>
          </a:p>
        </p:txBody>
      </p:sp>
      <p:sp>
        <p:nvSpPr>
          <p:cNvPr id="456" name="Google Shape;456;p36"/>
          <p:cNvSpPr txBox="1">
            <a:spLocks noGrp="1"/>
          </p:cNvSpPr>
          <p:nvPr>
            <p:ph type="body" idx="1"/>
          </p:nvPr>
        </p:nvSpPr>
        <p:spPr>
          <a:prstGeom prst="rect">
            <a:avLst/>
          </a:prstGeom>
        </p:spPr>
        <p:txBody>
          <a:bodyPr spcFirstLastPara="1" wrap="square" lIns="91425" tIns="91425" rIns="91425" bIns="91425" anchor="ctr" anchorCtr="0">
            <a:noAutofit/>
          </a:bodyPr>
          <a:lstStyle/>
          <a:p>
            <a:pPr marL="0" lvl="0" indent="0" algn="ctr">
              <a:lnSpc>
                <a:spcPct val="100000"/>
              </a:lnSpc>
              <a:buNone/>
            </a:pPr>
            <a:r>
              <a:rPr lang="en-US" sz="1600" dirty="0">
                <a:latin typeface="Livvic"/>
                <a:ea typeface="Livvic"/>
                <a:cs typeface="Livvic"/>
                <a:sym typeface="Livvic"/>
              </a:rPr>
              <a:t>Archimedes</a:t>
            </a:r>
            <a:endParaRPr sz="1600" dirty="0">
              <a:solidFill>
                <a:schemeClr val="dk1"/>
              </a:solidFill>
              <a:latin typeface="Livvic"/>
              <a:ea typeface="Livvic"/>
              <a:cs typeface="Livvic"/>
              <a:sym typeface="Livvic"/>
            </a:endParaRPr>
          </a:p>
        </p:txBody>
      </p:sp>
      <p:grpSp>
        <p:nvGrpSpPr>
          <p:cNvPr id="457" name="Google Shape;457;p36"/>
          <p:cNvGrpSpPr/>
          <p:nvPr/>
        </p:nvGrpSpPr>
        <p:grpSpPr>
          <a:xfrm>
            <a:off x="202346" y="1156770"/>
            <a:ext cx="2551246" cy="3233380"/>
            <a:chOff x="1041975" y="238125"/>
            <a:chExt cx="1247000" cy="791950"/>
          </a:xfrm>
        </p:grpSpPr>
        <p:sp>
          <p:nvSpPr>
            <p:cNvPr id="458" name="Google Shape;458;p36"/>
            <p:cNvSpPr/>
            <p:nvPr/>
          </p:nvSpPr>
          <p:spPr>
            <a:xfrm>
              <a:off x="1041975" y="238125"/>
              <a:ext cx="1247000" cy="791950"/>
            </a:xfrm>
            <a:custGeom>
              <a:avLst/>
              <a:gdLst/>
              <a:ahLst/>
              <a:cxnLst/>
              <a:rect l="l" t="t" r="r" b="b"/>
              <a:pathLst>
                <a:path w="49880" h="31678" extrusionOk="0">
                  <a:moveTo>
                    <a:pt x="49674" y="0"/>
                  </a:moveTo>
                  <a:lnTo>
                    <a:pt x="43298" y="16"/>
                  </a:lnTo>
                  <a:lnTo>
                    <a:pt x="11871" y="90"/>
                  </a:lnTo>
                  <a:lnTo>
                    <a:pt x="197" y="45"/>
                  </a:lnTo>
                  <a:lnTo>
                    <a:pt x="103" y="45"/>
                  </a:lnTo>
                  <a:lnTo>
                    <a:pt x="103" y="140"/>
                  </a:lnTo>
                  <a:cubicBezTo>
                    <a:pt x="58" y="11116"/>
                    <a:pt x="0" y="27783"/>
                    <a:pt x="0" y="30672"/>
                  </a:cubicBezTo>
                  <a:lnTo>
                    <a:pt x="0" y="31480"/>
                  </a:lnTo>
                  <a:lnTo>
                    <a:pt x="0" y="31677"/>
                  </a:lnTo>
                  <a:lnTo>
                    <a:pt x="197" y="31677"/>
                  </a:lnTo>
                  <a:lnTo>
                    <a:pt x="25063" y="31595"/>
                  </a:lnTo>
                  <a:cubicBezTo>
                    <a:pt x="36097" y="31554"/>
                    <a:pt x="47081" y="31521"/>
                    <a:pt x="49715" y="31521"/>
                  </a:cubicBezTo>
                  <a:lnTo>
                    <a:pt x="30807" y="31460"/>
                  </a:lnTo>
                  <a:lnTo>
                    <a:pt x="6569" y="31460"/>
                  </a:lnTo>
                  <a:cubicBezTo>
                    <a:pt x="4993" y="31460"/>
                    <a:pt x="2641" y="31448"/>
                    <a:pt x="247" y="31431"/>
                  </a:cubicBezTo>
                  <a:lnTo>
                    <a:pt x="247" y="31431"/>
                  </a:lnTo>
                  <a:cubicBezTo>
                    <a:pt x="284" y="27056"/>
                    <a:pt x="320" y="22593"/>
                    <a:pt x="320" y="22593"/>
                  </a:cubicBezTo>
                  <a:lnTo>
                    <a:pt x="406" y="354"/>
                  </a:lnTo>
                  <a:lnTo>
                    <a:pt x="406" y="354"/>
                  </a:lnTo>
                  <a:lnTo>
                    <a:pt x="6483" y="378"/>
                  </a:lnTo>
                  <a:lnTo>
                    <a:pt x="37910" y="160"/>
                  </a:lnTo>
                  <a:lnTo>
                    <a:pt x="49666" y="148"/>
                  </a:lnTo>
                  <a:lnTo>
                    <a:pt x="49666" y="148"/>
                  </a:lnTo>
                  <a:lnTo>
                    <a:pt x="49687" y="31493"/>
                  </a:lnTo>
                  <a:lnTo>
                    <a:pt x="49760" y="15350"/>
                  </a:lnTo>
                  <a:cubicBezTo>
                    <a:pt x="49806" y="17168"/>
                    <a:pt x="49842" y="18990"/>
                    <a:pt x="49879" y="20820"/>
                  </a:cubicBezTo>
                  <a:cubicBezTo>
                    <a:pt x="49879" y="20820"/>
                    <a:pt x="49871" y="17734"/>
                    <a:pt x="49863" y="13602"/>
                  </a:cubicBezTo>
                  <a:cubicBezTo>
                    <a:pt x="49851" y="9483"/>
                    <a:pt x="49830" y="4317"/>
                    <a:pt x="49818" y="144"/>
                  </a:cubicBezTo>
                  <a:lnTo>
                    <a:pt x="49818" y="0"/>
                  </a:ln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9" name="Google Shape;459;p36"/>
            <p:cNvSpPr/>
            <p:nvPr/>
          </p:nvSpPr>
          <p:spPr>
            <a:xfrm>
              <a:off x="1075400" y="259350"/>
              <a:ext cx="1179925" cy="749800"/>
            </a:xfrm>
            <a:custGeom>
              <a:avLst/>
              <a:gdLst/>
              <a:ahLst/>
              <a:cxnLst/>
              <a:rect l="l" t="t" r="r" b="b"/>
              <a:pathLst>
                <a:path w="47197" h="29992" extrusionOk="0">
                  <a:moveTo>
                    <a:pt x="46959" y="0"/>
                  </a:moveTo>
                  <a:cubicBezTo>
                    <a:pt x="44361" y="13"/>
                    <a:pt x="42191" y="17"/>
                    <a:pt x="40935" y="17"/>
                  </a:cubicBezTo>
                  <a:cubicBezTo>
                    <a:pt x="35851" y="17"/>
                    <a:pt x="11256" y="103"/>
                    <a:pt x="11256" y="103"/>
                  </a:cubicBezTo>
                  <a:lnTo>
                    <a:pt x="235" y="54"/>
                  </a:lnTo>
                  <a:lnTo>
                    <a:pt x="120" y="54"/>
                  </a:lnTo>
                  <a:lnTo>
                    <a:pt x="120" y="165"/>
                  </a:lnTo>
                  <a:cubicBezTo>
                    <a:pt x="71" y="10529"/>
                    <a:pt x="1" y="26265"/>
                    <a:pt x="1" y="28998"/>
                  </a:cubicBezTo>
                  <a:lnTo>
                    <a:pt x="1" y="29991"/>
                  </a:lnTo>
                  <a:lnTo>
                    <a:pt x="235" y="29991"/>
                  </a:lnTo>
                  <a:cubicBezTo>
                    <a:pt x="2832" y="29991"/>
                    <a:pt x="13308" y="29946"/>
                    <a:pt x="23730" y="29897"/>
                  </a:cubicBezTo>
                  <a:cubicBezTo>
                    <a:pt x="34152" y="29843"/>
                    <a:pt x="44517" y="29807"/>
                    <a:pt x="47008" y="29807"/>
                  </a:cubicBezTo>
                  <a:lnTo>
                    <a:pt x="29138" y="29745"/>
                  </a:lnTo>
                  <a:lnTo>
                    <a:pt x="6250" y="29745"/>
                  </a:lnTo>
                  <a:cubicBezTo>
                    <a:pt x="4766" y="29745"/>
                    <a:pt x="2549" y="29729"/>
                    <a:pt x="293" y="29709"/>
                  </a:cubicBezTo>
                  <a:lnTo>
                    <a:pt x="293" y="29709"/>
                  </a:lnTo>
                  <a:cubicBezTo>
                    <a:pt x="334" y="25578"/>
                    <a:pt x="382" y="21370"/>
                    <a:pt x="382" y="21370"/>
                  </a:cubicBezTo>
                  <a:lnTo>
                    <a:pt x="480" y="420"/>
                  </a:lnTo>
                  <a:lnTo>
                    <a:pt x="480" y="420"/>
                  </a:lnTo>
                  <a:lnTo>
                    <a:pt x="6168" y="448"/>
                  </a:lnTo>
                  <a:lnTo>
                    <a:pt x="35847" y="189"/>
                  </a:lnTo>
                  <a:lnTo>
                    <a:pt x="46950" y="177"/>
                  </a:lnTo>
                  <a:lnTo>
                    <a:pt x="46950" y="177"/>
                  </a:lnTo>
                  <a:lnTo>
                    <a:pt x="46975" y="29778"/>
                  </a:lnTo>
                  <a:lnTo>
                    <a:pt x="47057" y="14538"/>
                  </a:lnTo>
                  <a:cubicBezTo>
                    <a:pt x="47106" y="16258"/>
                    <a:pt x="47155" y="17989"/>
                    <a:pt x="47197" y="19725"/>
                  </a:cubicBezTo>
                  <a:cubicBezTo>
                    <a:pt x="47197" y="19725"/>
                    <a:pt x="47192" y="16803"/>
                    <a:pt x="47180" y="12897"/>
                  </a:cubicBezTo>
                  <a:cubicBezTo>
                    <a:pt x="47164" y="8999"/>
                    <a:pt x="47143" y="4116"/>
                    <a:pt x="47127" y="169"/>
                  </a:cubicBezTo>
                  <a:lnTo>
                    <a:pt x="47127" y="0"/>
                  </a:ln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0" name="Google Shape;460;p36"/>
            <p:cNvSpPr/>
            <p:nvPr/>
          </p:nvSpPr>
          <p:spPr>
            <a:xfrm>
              <a:off x="1072950" y="1015575"/>
              <a:ext cx="368700" cy="25"/>
            </a:xfrm>
            <a:custGeom>
              <a:avLst/>
              <a:gdLst/>
              <a:ahLst/>
              <a:cxnLst/>
              <a:rect l="l" t="t" r="r" b="b"/>
              <a:pathLst>
                <a:path w="14748" h="1" extrusionOk="0">
                  <a:moveTo>
                    <a:pt x="0" y="1"/>
                  </a:moveTo>
                  <a:lnTo>
                    <a:pt x="14747" y="1"/>
                  </a:lnTo>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1" name="Google Shape;461;p36"/>
            <p:cNvSpPr/>
            <p:nvPr/>
          </p:nvSpPr>
          <p:spPr>
            <a:xfrm>
              <a:off x="1073125" y="1004500"/>
              <a:ext cx="345650" cy="3200"/>
            </a:xfrm>
            <a:custGeom>
              <a:avLst/>
              <a:gdLst/>
              <a:ahLst/>
              <a:cxnLst/>
              <a:rect l="l" t="t" r="r" b="b"/>
              <a:pathLst>
                <a:path w="13826" h="128" extrusionOk="0">
                  <a:moveTo>
                    <a:pt x="2963" y="0"/>
                  </a:moveTo>
                  <a:cubicBezTo>
                    <a:pt x="2928" y="0"/>
                    <a:pt x="2893" y="0"/>
                    <a:pt x="2857" y="1"/>
                  </a:cubicBezTo>
                  <a:cubicBezTo>
                    <a:pt x="2349" y="5"/>
                    <a:pt x="1844" y="29"/>
                    <a:pt x="1335" y="37"/>
                  </a:cubicBezTo>
                  <a:cubicBezTo>
                    <a:pt x="900" y="42"/>
                    <a:pt x="453" y="33"/>
                    <a:pt x="30" y="79"/>
                  </a:cubicBezTo>
                  <a:cubicBezTo>
                    <a:pt x="0" y="82"/>
                    <a:pt x="11" y="100"/>
                    <a:pt x="41" y="100"/>
                  </a:cubicBezTo>
                  <a:cubicBezTo>
                    <a:pt x="44" y="100"/>
                    <a:pt x="47" y="99"/>
                    <a:pt x="51" y="99"/>
                  </a:cubicBezTo>
                  <a:cubicBezTo>
                    <a:pt x="168" y="88"/>
                    <a:pt x="287" y="85"/>
                    <a:pt x="406" y="85"/>
                  </a:cubicBezTo>
                  <a:cubicBezTo>
                    <a:pt x="703" y="85"/>
                    <a:pt x="1004" y="108"/>
                    <a:pt x="1302" y="111"/>
                  </a:cubicBezTo>
                  <a:cubicBezTo>
                    <a:pt x="1737" y="111"/>
                    <a:pt x="2172" y="87"/>
                    <a:pt x="2607" y="83"/>
                  </a:cubicBezTo>
                  <a:cubicBezTo>
                    <a:pt x="3063" y="83"/>
                    <a:pt x="3514" y="95"/>
                    <a:pt x="3969" y="95"/>
                  </a:cubicBezTo>
                  <a:cubicBezTo>
                    <a:pt x="4425" y="95"/>
                    <a:pt x="4880" y="87"/>
                    <a:pt x="5332" y="87"/>
                  </a:cubicBezTo>
                  <a:cubicBezTo>
                    <a:pt x="5787" y="87"/>
                    <a:pt x="6243" y="87"/>
                    <a:pt x="6698" y="91"/>
                  </a:cubicBezTo>
                  <a:cubicBezTo>
                    <a:pt x="7154" y="95"/>
                    <a:pt x="7605" y="107"/>
                    <a:pt x="8060" y="111"/>
                  </a:cubicBezTo>
                  <a:cubicBezTo>
                    <a:pt x="8516" y="115"/>
                    <a:pt x="8967" y="124"/>
                    <a:pt x="9419" y="128"/>
                  </a:cubicBezTo>
                  <a:cubicBezTo>
                    <a:pt x="9870" y="128"/>
                    <a:pt x="10325" y="107"/>
                    <a:pt x="10777" y="99"/>
                  </a:cubicBezTo>
                  <a:cubicBezTo>
                    <a:pt x="11277" y="91"/>
                    <a:pt x="11778" y="70"/>
                    <a:pt x="12278" y="62"/>
                  </a:cubicBezTo>
                  <a:cubicBezTo>
                    <a:pt x="12294" y="62"/>
                    <a:pt x="12309" y="62"/>
                    <a:pt x="12325" y="62"/>
                  </a:cubicBezTo>
                  <a:cubicBezTo>
                    <a:pt x="12745" y="62"/>
                    <a:pt x="13166" y="107"/>
                    <a:pt x="13584" y="107"/>
                  </a:cubicBezTo>
                  <a:cubicBezTo>
                    <a:pt x="13653" y="107"/>
                    <a:pt x="13721" y="106"/>
                    <a:pt x="13788" y="103"/>
                  </a:cubicBezTo>
                  <a:cubicBezTo>
                    <a:pt x="13825" y="103"/>
                    <a:pt x="13821" y="99"/>
                    <a:pt x="13788" y="99"/>
                  </a:cubicBezTo>
                  <a:cubicBezTo>
                    <a:pt x="13337" y="99"/>
                    <a:pt x="12898" y="29"/>
                    <a:pt x="12451" y="25"/>
                  </a:cubicBezTo>
                  <a:cubicBezTo>
                    <a:pt x="12387" y="25"/>
                    <a:pt x="12323" y="24"/>
                    <a:pt x="12259" y="24"/>
                  </a:cubicBezTo>
                  <a:cubicBezTo>
                    <a:pt x="11877" y="24"/>
                    <a:pt x="11497" y="33"/>
                    <a:pt x="11117" y="33"/>
                  </a:cubicBezTo>
                  <a:cubicBezTo>
                    <a:pt x="10658" y="33"/>
                    <a:pt x="10198" y="17"/>
                    <a:pt x="9743" y="17"/>
                  </a:cubicBezTo>
                  <a:cubicBezTo>
                    <a:pt x="9712" y="17"/>
                    <a:pt x="9681" y="17"/>
                    <a:pt x="9650" y="17"/>
                  </a:cubicBezTo>
                  <a:cubicBezTo>
                    <a:pt x="9252" y="17"/>
                    <a:pt x="8854" y="38"/>
                    <a:pt x="8456" y="38"/>
                  </a:cubicBezTo>
                  <a:cubicBezTo>
                    <a:pt x="8426" y="38"/>
                    <a:pt x="8395" y="38"/>
                    <a:pt x="8364" y="37"/>
                  </a:cubicBezTo>
                  <a:cubicBezTo>
                    <a:pt x="7904" y="33"/>
                    <a:pt x="7449" y="9"/>
                    <a:pt x="6989" y="5"/>
                  </a:cubicBezTo>
                  <a:cubicBezTo>
                    <a:pt x="6530" y="5"/>
                    <a:pt x="6070" y="13"/>
                    <a:pt x="5611" y="13"/>
                  </a:cubicBezTo>
                  <a:cubicBezTo>
                    <a:pt x="5151" y="13"/>
                    <a:pt x="4696" y="17"/>
                    <a:pt x="4236" y="21"/>
                  </a:cubicBezTo>
                  <a:cubicBezTo>
                    <a:pt x="3812" y="21"/>
                    <a:pt x="3388" y="0"/>
                    <a:pt x="2963" y="0"/>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2" name="Google Shape;462;p36"/>
            <p:cNvSpPr/>
            <p:nvPr/>
          </p:nvSpPr>
          <p:spPr>
            <a:xfrm>
              <a:off x="1086275" y="1010350"/>
              <a:ext cx="348825" cy="4350"/>
            </a:xfrm>
            <a:custGeom>
              <a:avLst/>
              <a:gdLst/>
              <a:ahLst/>
              <a:cxnLst/>
              <a:rect l="l" t="t" r="r" b="b"/>
              <a:pathLst>
                <a:path w="13953" h="174" extrusionOk="0">
                  <a:moveTo>
                    <a:pt x="1597" y="0"/>
                  </a:moveTo>
                  <a:cubicBezTo>
                    <a:pt x="1076" y="5"/>
                    <a:pt x="555" y="17"/>
                    <a:pt x="38" y="25"/>
                  </a:cubicBezTo>
                  <a:cubicBezTo>
                    <a:pt x="1" y="25"/>
                    <a:pt x="5" y="41"/>
                    <a:pt x="38" y="41"/>
                  </a:cubicBezTo>
                  <a:cubicBezTo>
                    <a:pt x="493" y="41"/>
                    <a:pt x="949" y="62"/>
                    <a:pt x="1404" y="62"/>
                  </a:cubicBezTo>
                  <a:cubicBezTo>
                    <a:pt x="1455" y="62"/>
                    <a:pt x="1507" y="63"/>
                    <a:pt x="1558" y="63"/>
                  </a:cubicBezTo>
                  <a:cubicBezTo>
                    <a:pt x="1912" y="63"/>
                    <a:pt x="2267" y="53"/>
                    <a:pt x="2620" y="53"/>
                  </a:cubicBezTo>
                  <a:cubicBezTo>
                    <a:pt x="2672" y="53"/>
                    <a:pt x="2723" y="53"/>
                    <a:pt x="2775" y="54"/>
                  </a:cubicBezTo>
                  <a:cubicBezTo>
                    <a:pt x="3230" y="58"/>
                    <a:pt x="3685" y="70"/>
                    <a:pt x="4141" y="74"/>
                  </a:cubicBezTo>
                  <a:cubicBezTo>
                    <a:pt x="4596" y="82"/>
                    <a:pt x="5052" y="99"/>
                    <a:pt x="5507" y="103"/>
                  </a:cubicBezTo>
                  <a:cubicBezTo>
                    <a:pt x="5573" y="104"/>
                    <a:pt x="5639" y="105"/>
                    <a:pt x="5704" y="105"/>
                  </a:cubicBezTo>
                  <a:cubicBezTo>
                    <a:pt x="6057" y="105"/>
                    <a:pt x="6406" y="90"/>
                    <a:pt x="6759" y="90"/>
                  </a:cubicBezTo>
                  <a:cubicBezTo>
                    <a:pt x="6795" y="90"/>
                    <a:pt x="6830" y="90"/>
                    <a:pt x="6866" y="91"/>
                  </a:cubicBezTo>
                  <a:cubicBezTo>
                    <a:pt x="7317" y="95"/>
                    <a:pt x="7768" y="115"/>
                    <a:pt x="8220" y="124"/>
                  </a:cubicBezTo>
                  <a:cubicBezTo>
                    <a:pt x="8667" y="128"/>
                    <a:pt x="9122" y="132"/>
                    <a:pt x="9578" y="136"/>
                  </a:cubicBezTo>
                  <a:cubicBezTo>
                    <a:pt x="9641" y="136"/>
                    <a:pt x="9704" y="137"/>
                    <a:pt x="9767" y="137"/>
                  </a:cubicBezTo>
                  <a:cubicBezTo>
                    <a:pt x="10155" y="137"/>
                    <a:pt x="10544" y="127"/>
                    <a:pt x="10932" y="124"/>
                  </a:cubicBezTo>
                  <a:cubicBezTo>
                    <a:pt x="11024" y="123"/>
                    <a:pt x="11115" y="122"/>
                    <a:pt x="11207" y="122"/>
                  </a:cubicBezTo>
                  <a:cubicBezTo>
                    <a:pt x="11615" y="122"/>
                    <a:pt x="12020" y="129"/>
                    <a:pt x="12425" y="136"/>
                  </a:cubicBezTo>
                  <a:cubicBezTo>
                    <a:pt x="12906" y="148"/>
                    <a:pt x="13406" y="136"/>
                    <a:pt x="13878" y="173"/>
                  </a:cubicBezTo>
                  <a:cubicBezTo>
                    <a:pt x="13882" y="173"/>
                    <a:pt x="13885" y="173"/>
                    <a:pt x="13889" y="173"/>
                  </a:cubicBezTo>
                  <a:cubicBezTo>
                    <a:pt x="13938" y="173"/>
                    <a:pt x="13952" y="148"/>
                    <a:pt x="13898" y="144"/>
                  </a:cubicBezTo>
                  <a:cubicBezTo>
                    <a:pt x="13667" y="126"/>
                    <a:pt x="13435" y="124"/>
                    <a:pt x="13203" y="124"/>
                  </a:cubicBezTo>
                  <a:cubicBezTo>
                    <a:pt x="13126" y="124"/>
                    <a:pt x="13050" y="124"/>
                    <a:pt x="12973" y="124"/>
                  </a:cubicBezTo>
                  <a:cubicBezTo>
                    <a:pt x="12903" y="124"/>
                    <a:pt x="12832" y="124"/>
                    <a:pt x="12762" y="124"/>
                  </a:cubicBezTo>
                  <a:cubicBezTo>
                    <a:pt x="12306" y="115"/>
                    <a:pt x="11859" y="87"/>
                    <a:pt x="11408" y="82"/>
                  </a:cubicBezTo>
                  <a:cubicBezTo>
                    <a:pt x="11381" y="82"/>
                    <a:pt x="11354" y="82"/>
                    <a:pt x="11327" y="82"/>
                  </a:cubicBezTo>
                  <a:cubicBezTo>
                    <a:pt x="10949" y="82"/>
                    <a:pt x="10572" y="104"/>
                    <a:pt x="10197" y="104"/>
                  </a:cubicBezTo>
                  <a:cubicBezTo>
                    <a:pt x="10147" y="104"/>
                    <a:pt x="10096" y="104"/>
                    <a:pt x="10046" y="103"/>
                  </a:cubicBezTo>
                  <a:cubicBezTo>
                    <a:pt x="9594" y="95"/>
                    <a:pt x="9147" y="50"/>
                    <a:pt x="8696" y="41"/>
                  </a:cubicBezTo>
                  <a:cubicBezTo>
                    <a:pt x="8618" y="40"/>
                    <a:pt x="8540" y="40"/>
                    <a:pt x="8461" y="40"/>
                  </a:cubicBezTo>
                  <a:cubicBezTo>
                    <a:pt x="8122" y="40"/>
                    <a:pt x="7780" y="50"/>
                    <a:pt x="7441" y="50"/>
                  </a:cubicBezTo>
                  <a:cubicBezTo>
                    <a:pt x="7398" y="50"/>
                    <a:pt x="7355" y="50"/>
                    <a:pt x="7313" y="50"/>
                  </a:cubicBezTo>
                  <a:cubicBezTo>
                    <a:pt x="6849" y="41"/>
                    <a:pt x="6390" y="17"/>
                    <a:pt x="5926" y="13"/>
                  </a:cubicBezTo>
                  <a:cubicBezTo>
                    <a:pt x="5497" y="13"/>
                    <a:pt x="5064" y="38"/>
                    <a:pt x="4635" y="38"/>
                  </a:cubicBezTo>
                  <a:cubicBezTo>
                    <a:pt x="4604" y="38"/>
                    <a:pt x="4574" y="38"/>
                    <a:pt x="4543" y="37"/>
                  </a:cubicBezTo>
                  <a:cubicBezTo>
                    <a:pt x="4079" y="37"/>
                    <a:pt x="3620" y="9"/>
                    <a:pt x="3156" y="9"/>
                  </a:cubicBezTo>
                  <a:cubicBezTo>
                    <a:pt x="2635" y="9"/>
                    <a:pt x="2114" y="0"/>
                    <a:pt x="1597" y="0"/>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3" name="Google Shape;463;p36"/>
            <p:cNvSpPr/>
            <p:nvPr/>
          </p:nvSpPr>
          <p:spPr>
            <a:xfrm>
              <a:off x="1072750" y="1014650"/>
              <a:ext cx="271150" cy="3650"/>
            </a:xfrm>
            <a:custGeom>
              <a:avLst/>
              <a:gdLst/>
              <a:ahLst/>
              <a:cxnLst/>
              <a:rect l="l" t="t" r="r" b="b"/>
              <a:pathLst>
                <a:path w="10846" h="146" extrusionOk="0">
                  <a:moveTo>
                    <a:pt x="4058" y="1"/>
                  </a:moveTo>
                  <a:cubicBezTo>
                    <a:pt x="3611" y="5"/>
                    <a:pt x="3164" y="17"/>
                    <a:pt x="2716" y="25"/>
                  </a:cubicBezTo>
                  <a:cubicBezTo>
                    <a:pt x="2269" y="34"/>
                    <a:pt x="1822" y="62"/>
                    <a:pt x="1375" y="71"/>
                  </a:cubicBezTo>
                  <a:cubicBezTo>
                    <a:pt x="927" y="83"/>
                    <a:pt x="476" y="79"/>
                    <a:pt x="29" y="83"/>
                  </a:cubicBezTo>
                  <a:cubicBezTo>
                    <a:pt x="0" y="83"/>
                    <a:pt x="0" y="103"/>
                    <a:pt x="29" y="103"/>
                  </a:cubicBezTo>
                  <a:cubicBezTo>
                    <a:pt x="476" y="99"/>
                    <a:pt x="927" y="87"/>
                    <a:pt x="1375" y="83"/>
                  </a:cubicBezTo>
                  <a:cubicBezTo>
                    <a:pt x="1822" y="83"/>
                    <a:pt x="2273" y="103"/>
                    <a:pt x="2721" y="103"/>
                  </a:cubicBezTo>
                  <a:cubicBezTo>
                    <a:pt x="3168" y="103"/>
                    <a:pt x="3619" y="116"/>
                    <a:pt x="4066" y="120"/>
                  </a:cubicBezTo>
                  <a:lnTo>
                    <a:pt x="5412" y="120"/>
                  </a:lnTo>
                  <a:cubicBezTo>
                    <a:pt x="5860" y="120"/>
                    <a:pt x="6311" y="124"/>
                    <a:pt x="6762" y="132"/>
                  </a:cubicBezTo>
                  <a:lnTo>
                    <a:pt x="8112" y="144"/>
                  </a:lnTo>
                  <a:cubicBezTo>
                    <a:pt x="8203" y="145"/>
                    <a:pt x="8293" y="146"/>
                    <a:pt x="8383" y="146"/>
                  </a:cubicBezTo>
                  <a:cubicBezTo>
                    <a:pt x="8744" y="146"/>
                    <a:pt x="9104" y="140"/>
                    <a:pt x="9462" y="140"/>
                  </a:cubicBezTo>
                  <a:cubicBezTo>
                    <a:pt x="9497" y="141"/>
                    <a:pt x="9533" y="141"/>
                    <a:pt x="9568" y="141"/>
                  </a:cubicBezTo>
                  <a:cubicBezTo>
                    <a:pt x="9919" y="141"/>
                    <a:pt x="10269" y="126"/>
                    <a:pt x="10618" y="126"/>
                  </a:cubicBezTo>
                  <a:cubicBezTo>
                    <a:pt x="10683" y="126"/>
                    <a:pt x="10748" y="127"/>
                    <a:pt x="10812" y="128"/>
                  </a:cubicBezTo>
                  <a:cubicBezTo>
                    <a:pt x="10841" y="128"/>
                    <a:pt x="10845" y="116"/>
                    <a:pt x="10816" y="116"/>
                  </a:cubicBezTo>
                  <a:cubicBezTo>
                    <a:pt x="10365" y="103"/>
                    <a:pt x="9914" y="112"/>
                    <a:pt x="9462" y="95"/>
                  </a:cubicBezTo>
                  <a:cubicBezTo>
                    <a:pt x="9011" y="83"/>
                    <a:pt x="8560" y="83"/>
                    <a:pt x="8108" y="75"/>
                  </a:cubicBezTo>
                  <a:cubicBezTo>
                    <a:pt x="7657" y="62"/>
                    <a:pt x="7210" y="58"/>
                    <a:pt x="6758" y="50"/>
                  </a:cubicBezTo>
                  <a:cubicBezTo>
                    <a:pt x="6307" y="46"/>
                    <a:pt x="5860" y="17"/>
                    <a:pt x="5408" y="13"/>
                  </a:cubicBezTo>
                  <a:cubicBezTo>
                    <a:pt x="4957" y="9"/>
                    <a:pt x="4510" y="1"/>
                    <a:pt x="4058" y="1"/>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4" name="Google Shape;464;p36"/>
            <p:cNvSpPr/>
            <p:nvPr/>
          </p:nvSpPr>
          <p:spPr>
            <a:xfrm>
              <a:off x="1359150" y="1017925"/>
              <a:ext cx="49675" cy="2700"/>
            </a:xfrm>
            <a:custGeom>
              <a:avLst/>
              <a:gdLst/>
              <a:ahLst/>
              <a:cxnLst/>
              <a:rect l="l" t="t" r="r" b="b"/>
              <a:pathLst>
                <a:path w="1987" h="108" extrusionOk="0">
                  <a:moveTo>
                    <a:pt x="78" y="0"/>
                  </a:moveTo>
                  <a:cubicBezTo>
                    <a:pt x="55" y="0"/>
                    <a:pt x="32" y="1"/>
                    <a:pt x="9" y="1"/>
                  </a:cubicBezTo>
                  <a:cubicBezTo>
                    <a:pt x="0" y="1"/>
                    <a:pt x="9" y="38"/>
                    <a:pt x="13" y="38"/>
                  </a:cubicBezTo>
                  <a:cubicBezTo>
                    <a:pt x="337" y="38"/>
                    <a:pt x="649" y="63"/>
                    <a:pt x="973" y="71"/>
                  </a:cubicBezTo>
                  <a:cubicBezTo>
                    <a:pt x="1285" y="79"/>
                    <a:pt x="1584" y="91"/>
                    <a:pt x="1896" y="108"/>
                  </a:cubicBezTo>
                  <a:cubicBezTo>
                    <a:pt x="1941" y="108"/>
                    <a:pt x="1986" y="38"/>
                    <a:pt x="1941" y="34"/>
                  </a:cubicBezTo>
                  <a:cubicBezTo>
                    <a:pt x="1874" y="27"/>
                    <a:pt x="1804" y="24"/>
                    <a:pt x="1732" y="24"/>
                  </a:cubicBezTo>
                  <a:cubicBezTo>
                    <a:pt x="1506" y="24"/>
                    <a:pt x="1264" y="50"/>
                    <a:pt x="1043" y="50"/>
                  </a:cubicBezTo>
                  <a:cubicBezTo>
                    <a:pt x="721" y="50"/>
                    <a:pt x="399" y="0"/>
                    <a:pt x="78" y="0"/>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5" name="Google Shape;465;p36"/>
            <p:cNvSpPr/>
            <p:nvPr/>
          </p:nvSpPr>
          <p:spPr>
            <a:xfrm>
              <a:off x="1078175" y="1021850"/>
              <a:ext cx="364150" cy="4725"/>
            </a:xfrm>
            <a:custGeom>
              <a:avLst/>
              <a:gdLst/>
              <a:ahLst/>
              <a:cxnLst/>
              <a:rect l="l" t="t" r="r" b="b"/>
              <a:pathLst>
                <a:path w="14566" h="189" extrusionOk="0">
                  <a:moveTo>
                    <a:pt x="3296" y="0"/>
                  </a:moveTo>
                  <a:cubicBezTo>
                    <a:pt x="2930" y="4"/>
                    <a:pt x="2569" y="37"/>
                    <a:pt x="2204" y="45"/>
                  </a:cubicBezTo>
                  <a:cubicBezTo>
                    <a:pt x="1839" y="53"/>
                    <a:pt x="1478" y="78"/>
                    <a:pt x="1113" y="86"/>
                  </a:cubicBezTo>
                  <a:cubicBezTo>
                    <a:pt x="1088" y="86"/>
                    <a:pt x="1064" y="87"/>
                    <a:pt x="1039" y="87"/>
                  </a:cubicBezTo>
                  <a:cubicBezTo>
                    <a:pt x="722" y="87"/>
                    <a:pt x="403" y="65"/>
                    <a:pt x="86" y="65"/>
                  </a:cubicBezTo>
                  <a:cubicBezTo>
                    <a:pt x="62" y="65"/>
                    <a:pt x="37" y="65"/>
                    <a:pt x="13" y="66"/>
                  </a:cubicBezTo>
                  <a:cubicBezTo>
                    <a:pt x="1" y="66"/>
                    <a:pt x="1" y="90"/>
                    <a:pt x="13" y="90"/>
                  </a:cubicBezTo>
                  <a:cubicBezTo>
                    <a:pt x="174" y="88"/>
                    <a:pt x="335" y="87"/>
                    <a:pt x="496" y="87"/>
                  </a:cubicBezTo>
                  <a:cubicBezTo>
                    <a:pt x="817" y="87"/>
                    <a:pt x="1137" y="90"/>
                    <a:pt x="1457" y="90"/>
                  </a:cubicBezTo>
                  <a:cubicBezTo>
                    <a:pt x="1941" y="90"/>
                    <a:pt x="2422" y="57"/>
                    <a:pt x="2906" y="57"/>
                  </a:cubicBezTo>
                  <a:cubicBezTo>
                    <a:pt x="3386" y="57"/>
                    <a:pt x="3854" y="70"/>
                    <a:pt x="4330" y="74"/>
                  </a:cubicBezTo>
                  <a:cubicBezTo>
                    <a:pt x="4806" y="78"/>
                    <a:pt x="5277" y="103"/>
                    <a:pt x="5753" y="111"/>
                  </a:cubicBezTo>
                  <a:cubicBezTo>
                    <a:pt x="6225" y="119"/>
                    <a:pt x="6709" y="123"/>
                    <a:pt x="7185" y="131"/>
                  </a:cubicBezTo>
                  <a:cubicBezTo>
                    <a:pt x="7661" y="140"/>
                    <a:pt x="8137" y="164"/>
                    <a:pt x="8617" y="172"/>
                  </a:cubicBezTo>
                  <a:cubicBezTo>
                    <a:pt x="8718" y="174"/>
                    <a:pt x="8819" y="175"/>
                    <a:pt x="8920" y="175"/>
                  </a:cubicBezTo>
                  <a:cubicBezTo>
                    <a:pt x="9195" y="175"/>
                    <a:pt x="9472" y="170"/>
                    <a:pt x="9749" y="170"/>
                  </a:cubicBezTo>
                  <a:cubicBezTo>
                    <a:pt x="9851" y="170"/>
                    <a:pt x="9952" y="171"/>
                    <a:pt x="10054" y="172"/>
                  </a:cubicBezTo>
                  <a:cubicBezTo>
                    <a:pt x="10530" y="176"/>
                    <a:pt x="11010" y="189"/>
                    <a:pt x="11490" y="189"/>
                  </a:cubicBezTo>
                  <a:cubicBezTo>
                    <a:pt x="12003" y="189"/>
                    <a:pt x="12503" y="168"/>
                    <a:pt x="13016" y="164"/>
                  </a:cubicBezTo>
                  <a:cubicBezTo>
                    <a:pt x="13310" y="162"/>
                    <a:pt x="13609" y="151"/>
                    <a:pt x="13906" y="151"/>
                  </a:cubicBezTo>
                  <a:cubicBezTo>
                    <a:pt x="14095" y="151"/>
                    <a:pt x="14283" y="156"/>
                    <a:pt x="14469" y="168"/>
                  </a:cubicBezTo>
                  <a:cubicBezTo>
                    <a:pt x="14471" y="168"/>
                    <a:pt x="14473" y="168"/>
                    <a:pt x="14475" y="168"/>
                  </a:cubicBezTo>
                  <a:cubicBezTo>
                    <a:pt x="14533" y="168"/>
                    <a:pt x="14565" y="119"/>
                    <a:pt x="14510" y="115"/>
                  </a:cubicBezTo>
                  <a:cubicBezTo>
                    <a:pt x="14413" y="105"/>
                    <a:pt x="14313" y="102"/>
                    <a:pt x="14213" y="102"/>
                  </a:cubicBezTo>
                  <a:cubicBezTo>
                    <a:pt x="13923" y="102"/>
                    <a:pt x="13625" y="131"/>
                    <a:pt x="13344" y="131"/>
                  </a:cubicBezTo>
                  <a:lnTo>
                    <a:pt x="12011" y="131"/>
                  </a:lnTo>
                  <a:cubicBezTo>
                    <a:pt x="11769" y="129"/>
                    <a:pt x="11527" y="129"/>
                    <a:pt x="11285" y="129"/>
                  </a:cubicBezTo>
                  <a:cubicBezTo>
                    <a:pt x="11043" y="129"/>
                    <a:pt x="10802" y="129"/>
                    <a:pt x="10562" y="127"/>
                  </a:cubicBezTo>
                  <a:cubicBezTo>
                    <a:pt x="10078" y="123"/>
                    <a:pt x="9602" y="86"/>
                    <a:pt x="9122" y="70"/>
                  </a:cubicBezTo>
                  <a:cubicBezTo>
                    <a:pt x="8936" y="65"/>
                    <a:pt x="8747" y="64"/>
                    <a:pt x="8558" y="64"/>
                  </a:cubicBezTo>
                  <a:cubicBezTo>
                    <a:pt x="8404" y="64"/>
                    <a:pt x="8249" y="65"/>
                    <a:pt x="8095" y="65"/>
                  </a:cubicBezTo>
                  <a:cubicBezTo>
                    <a:pt x="7950" y="65"/>
                    <a:pt x="7805" y="64"/>
                    <a:pt x="7661" y="62"/>
                  </a:cubicBezTo>
                  <a:cubicBezTo>
                    <a:pt x="7177" y="57"/>
                    <a:pt x="6693" y="57"/>
                    <a:pt x="6209" y="53"/>
                  </a:cubicBezTo>
                  <a:cubicBezTo>
                    <a:pt x="5721" y="45"/>
                    <a:pt x="5240" y="0"/>
                    <a:pt x="4752" y="0"/>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6" name="Google Shape;466;p36"/>
            <p:cNvSpPr/>
            <p:nvPr/>
          </p:nvSpPr>
          <p:spPr>
            <a:xfrm>
              <a:off x="1915350" y="253800"/>
              <a:ext cx="368700" cy="25"/>
            </a:xfrm>
            <a:custGeom>
              <a:avLst/>
              <a:gdLst/>
              <a:ahLst/>
              <a:cxnLst/>
              <a:rect l="l" t="t" r="r" b="b"/>
              <a:pathLst>
                <a:path w="14748" h="1" extrusionOk="0">
                  <a:moveTo>
                    <a:pt x="0" y="1"/>
                  </a:moveTo>
                  <a:lnTo>
                    <a:pt x="14747" y="1"/>
                  </a:lnTo>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7" name="Google Shape;467;p36"/>
            <p:cNvSpPr/>
            <p:nvPr/>
          </p:nvSpPr>
          <p:spPr>
            <a:xfrm>
              <a:off x="1915625" y="242825"/>
              <a:ext cx="345650" cy="3200"/>
            </a:xfrm>
            <a:custGeom>
              <a:avLst/>
              <a:gdLst/>
              <a:ahLst/>
              <a:cxnLst/>
              <a:rect l="l" t="t" r="r" b="b"/>
              <a:pathLst>
                <a:path w="13826" h="128" extrusionOk="0">
                  <a:moveTo>
                    <a:pt x="2968" y="0"/>
                  </a:moveTo>
                  <a:cubicBezTo>
                    <a:pt x="2932" y="0"/>
                    <a:pt x="2897" y="0"/>
                    <a:pt x="2862" y="1"/>
                  </a:cubicBezTo>
                  <a:cubicBezTo>
                    <a:pt x="2353" y="5"/>
                    <a:pt x="1844" y="29"/>
                    <a:pt x="1335" y="38"/>
                  </a:cubicBezTo>
                  <a:cubicBezTo>
                    <a:pt x="900" y="42"/>
                    <a:pt x="453" y="34"/>
                    <a:pt x="34" y="79"/>
                  </a:cubicBezTo>
                  <a:cubicBezTo>
                    <a:pt x="1" y="82"/>
                    <a:pt x="15" y="100"/>
                    <a:pt x="45" y="100"/>
                  </a:cubicBezTo>
                  <a:cubicBezTo>
                    <a:pt x="48" y="100"/>
                    <a:pt x="52" y="100"/>
                    <a:pt x="55" y="99"/>
                  </a:cubicBezTo>
                  <a:cubicBezTo>
                    <a:pt x="173" y="89"/>
                    <a:pt x="291" y="85"/>
                    <a:pt x="410" y="85"/>
                  </a:cubicBezTo>
                  <a:cubicBezTo>
                    <a:pt x="705" y="85"/>
                    <a:pt x="1004" y="109"/>
                    <a:pt x="1302" y="112"/>
                  </a:cubicBezTo>
                  <a:cubicBezTo>
                    <a:pt x="1737" y="112"/>
                    <a:pt x="2172" y="87"/>
                    <a:pt x="2607" y="83"/>
                  </a:cubicBezTo>
                  <a:cubicBezTo>
                    <a:pt x="3063" y="83"/>
                    <a:pt x="3518" y="95"/>
                    <a:pt x="3969" y="95"/>
                  </a:cubicBezTo>
                  <a:cubicBezTo>
                    <a:pt x="4425" y="95"/>
                    <a:pt x="4880" y="87"/>
                    <a:pt x="5336" y="87"/>
                  </a:cubicBezTo>
                  <a:cubicBezTo>
                    <a:pt x="5787" y="87"/>
                    <a:pt x="6243" y="87"/>
                    <a:pt x="6698" y="91"/>
                  </a:cubicBezTo>
                  <a:cubicBezTo>
                    <a:pt x="7154" y="95"/>
                    <a:pt x="7609" y="107"/>
                    <a:pt x="8060" y="112"/>
                  </a:cubicBezTo>
                  <a:cubicBezTo>
                    <a:pt x="8516" y="116"/>
                    <a:pt x="8967" y="124"/>
                    <a:pt x="9419" y="128"/>
                  </a:cubicBezTo>
                  <a:cubicBezTo>
                    <a:pt x="9874" y="128"/>
                    <a:pt x="10325" y="107"/>
                    <a:pt x="10777" y="99"/>
                  </a:cubicBezTo>
                  <a:cubicBezTo>
                    <a:pt x="11277" y="91"/>
                    <a:pt x="11778" y="71"/>
                    <a:pt x="12283" y="62"/>
                  </a:cubicBezTo>
                  <a:cubicBezTo>
                    <a:pt x="12298" y="62"/>
                    <a:pt x="12313" y="62"/>
                    <a:pt x="12328" y="62"/>
                  </a:cubicBezTo>
                  <a:cubicBezTo>
                    <a:pt x="12746" y="62"/>
                    <a:pt x="13166" y="107"/>
                    <a:pt x="13585" y="107"/>
                  </a:cubicBezTo>
                  <a:cubicBezTo>
                    <a:pt x="13653" y="107"/>
                    <a:pt x="13721" y="106"/>
                    <a:pt x="13789" y="103"/>
                  </a:cubicBezTo>
                  <a:cubicBezTo>
                    <a:pt x="13826" y="103"/>
                    <a:pt x="13821" y="99"/>
                    <a:pt x="13784" y="99"/>
                  </a:cubicBezTo>
                  <a:cubicBezTo>
                    <a:pt x="13337" y="99"/>
                    <a:pt x="12894" y="29"/>
                    <a:pt x="12447" y="25"/>
                  </a:cubicBezTo>
                  <a:cubicBezTo>
                    <a:pt x="12383" y="25"/>
                    <a:pt x="12319" y="25"/>
                    <a:pt x="12256" y="25"/>
                  </a:cubicBezTo>
                  <a:cubicBezTo>
                    <a:pt x="11874" y="25"/>
                    <a:pt x="11497" y="34"/>
                    <a:pt x="11113" y="34"/>
                  </a:cubicBezTo>
                  <a:cubicBezTo>
                    <a:pt x="10658" y="34"/>
                    <a:pt x="10198" y="17"/>
                    <a:pt x="9739" y="17"/>
                  </a:cubicBezTo>
                  <a:cubicBezTo>
                    <a:pt x="9703" y="17"/>
                    <a:pt x="9668" y="17"/>
                    <a:pt x="9633" y="17"/>
                  </a:cubicBezTo>
                  <a:cubicBezTo>
                    <a:pt x="9208" y="17"/>
                    <a:pt x="8784" y="38"/>
                    <a:pt x="8364" y="38"/>
                  </a:cubicBezTo>
                  <a:cubicBezTo>
                    <a:pt x="7905" y="34"/>
                    <a:pt x="7445" y="9"/>
                    <a:pt x="6985" y="5"/>
                  </a:cubicBezTo>
                  <a:cubicBezTo>
                    <a:pt x="6920" y="4"/>
                    <a:pt x="6854" y="4"/>
                    <a:pt x="6789" y="4"/>
                  </a:cubicBezTo>
                  <a:cubicBezTo>
                    <a:pt x="6396" y="4"/>
                    <a:pt x="6005" y="13"/>
                    <a:pt x="5611" y="13"/>
                  </a:cubicBezTo>
                  <a:cubicBezTo>
                    <a:pt x="5523" y="12"/>
                    <a:pt x="5435" y="12"/>
                    <a:pt x="5348" y="12"/>
                  </a:cubicBezTo>
                  <a:cubicBezTo>
                    <a:pt x="4976" y="12"/>
                    <a:pt x="4605" y="18"/>
                    <a:pt x="4236" y="21"/>
                  </a:cubicBezTo>
                  <a:cubicBezTo>
                    <a:pt x="3812" y="21"/>
                    <a:pt x="3391" y="0"/>
                    <a:pt x="2968" y="0"/>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8" name="Google Shape;468;p36"/>
            <p:cNvSpPr/>
            <p:nvPr/>
          </p:nvSpPr>
          <p:spPr>
            <a:xfrm>
              <a:off x="1928775" y="248675"/>
              <a:ext cx="348725" cy="4350"/>
            </a:xfrm>
            <a:custGeom>
              <a:avLst/>
              <a:gdLst/>
              <a:ahLst/>
              <a:cxnLst/>
              <a:rect l="l" t="t" r="r" b="b"/>
              <a:pathLst>
                <a:path w="13949" h="174" extrusionOk="0">
                  <a:moveTo>
                    <a:pt x="1593" y="1"/>
                  </a:moveTo>
                  <a:cubicBezTo>
                    <a:pt x="1076" y="5"/>
                    <a:pt x="555" y="17"/>
                    <a:pt x="34" y="25"/>
                  </a:cubicBezTo>
                  <a:cubicBezTo>
                    <a:pt x="1" y="25"/>
                    <a:pt x="1" y="42"/>
                    <a:pt x="34" y="42"/>
                  </a:cubicBezTo>
                  <a:cubicBezTo>
                    <a:pt x="493" y="42"/>
                    <a:pt x="949" y="62"/>
                    <a:pt x="1404" y="62"/>
                  </a:cubicBezTo>
                  <a:cubicBezTo>
                    <a:pt x="1455" y="63"/>
                    <a:pt x="1507" y="63"/>
                    <a:pt x="1558" y="63"/>
                  </a:cubicBezTo>
                  <a:cubicBezTo>
                    <a:pt x="1911" y="63"/>
                    <a:pt x="2264" y="53"/>
                    <a:pt x="2617" y="53"/>
                  </a:cubicBezTo>
                  <a:cubicBezTo>
                    <a:pt x="2668" y="53"/>
                    <a:pt x="2719" y="54"/>
                    <a:pt x="2771" y="54"/>
                  </a:cubicBezTo>
                  <a:cubicBezTo>
                    <a:pt x="3226" y="58"/>
                    <a:pt x="3681" y="70"/>
                    <a:pt x="4137" y="74"/>
                  </a:cubicBezTo>
                  <a:cubicBezTo>
                    <a:pt x="4592" y="83"/>
                    <a:pt x="5048" y="99"/>
                    <a:pt x="5503" y="103"/>
                  </a:cubicBezTo>
                  <a:cubicBezTo>
                    <a:pt x="5569" y="104"/>
                    <a:pt x="5635" y="105"/>
                    <a:pt x="5701" y="105"/>
                  </a:cubicBezTo>
                  <a:cubicBezTo>
                    <a:pt x="6054" y="105"/>
                    <a:pt x="6405" y="90"/>
                    <a:pt x="6756" y="90"/>
                  </a:cubicBezTo>
                  <a:cubicBezTo>
                    <a:pt x="6791" y="90"/>
                    <a:pt x="6826" y="91"/>
                    <a:pt x="6861" y="91"/>
                  </a:cubicBezTo>
                  <a:cubicBezTo>
                    <a:pt x="7313" y="95"/>
                    <a:pt x="7764" y="116"/>
                    <a:pt x="8216" y="124"/>
                  </a:cubicBezTo>
                  <a:cubicBezTo>
                    <a:pt x="8667" y="128"/>
                    <a:pt x="9122" y="132"/>
                    <a:pt x="9574" y="136"/>
                  </a:cubicBezTo>
                  <a:cubicBezTo>
                    <a:pt x="9637" y="137"/>
                    <a:pt x="9701" y="137"/>
                    <a:pt x="9764" y="137"/>
                  </a:cubicBezTo>
                  <a:cubicBezTo>
                    <a:pt x="10154" y="137"/>
                    <a:pt x="10540" y="127"/>
                    <a:pt x="10932" y="124"/>
                  </a:cubicBezTo>
                  <a:cubicBezTo>
                    <a:pt x="11024" y="123"/>
                    <a:pt x="11115" y="123"/>
                    <a:pt x="11207" y="123"/>
                  </a:cubicBezTo>
                  <a:cubicBezTo>
                    <a:pt x="11614" y="123"/>
                    <a:pt x="12017" y="129"/>
                    <a:pt x="12426" y="136"/>
                  </a:cubicBezTo>
                  <a:cubicBezTo>
                    <a:pt x="12906" y="148"/>
                    <a:pt x="13406" y="136"/>
                    <a:pt x="13878" y="173"/>
                  </a:cubicBezTo>
                  <a:cubicBezTo>
                    <a:pt x="13882" y="173"/>
                    <a:pt x="13885" y="173"/>
                    <a:pt x="13888" y="173"/>
                  </a:cubicBezTo>
                  <a:cubicBezTo>
                    <a:pt x="13934" y="173"/>
                    <a:pt x="13948" y="148"/>
                    <a:pt x="13899" y="144"/>
                  </a:cubicBezTo>
                  <a:cubicBezTo>
                    <a:pt x="13667" y="127"/>
                    <a:pt x="13434" y="124"/>
                    <a:pt x="13200" y="124"/>
                  </a:cubicBezTo>
                  <a:cubicBezTo>
                    <a:pt x="13123" y="124"/>
                    <a:pt x="13046" y="125"/>
                    <a:pt x="12969" y="125"/>
                  </a:cubicBezTo>
                  <a:cubicBezTo>
                    <a:pt x="12899" y="125"/>
                    <a:pt x="12828" y="124"/>
                    <a:pt x="12758" y="124"/>
                  </a:cubicBezTo>
                  <a:cubicBezTo>
                    <a:pt x="12307" y="116"/>
                    <a:pt x="11859" y="87"/>
                    <a:pt x="11404" y="83"/>
                  </a:cubicBezTo>
                  <a:cubicBezTo>
                    <a:pt x="11377" y="82"/>
                    <a:pt x="11350" y="82"/>
                    <a:pt x="11323" y="82"/>
                  </a:cubicBezTo>
                  <a:cubicBezTo>
                    <a:pt x="10946" y="82"/>
                    <a:pt x="10571" y="105"/>
                    <a:pt x="10194" y="105"/>
                  </a:cubicBezTo>
                  <a:cubicBezTo>
                    <a:pt x="10143" y="105"/>
                    <a:pt x="10092" y="104"/>
                    <a:pt x="10042" y="103"/>
                  </a:cubicBezTo>
                  <a:cubicBezTo>
                    <a:pt x="9590" y="95"/>
                    <a:pt x="9143" y="50"/>
                    <a:pt x="8696" y="42"/>
                  </a:cubicBezTo>
                  <a:cubicBezTo>
                    <a:pt x="8617" y="40"/>
                    <a:pt x="8539" y="40"/>
                    <a:pt x="8460" y="40"/>
                  </a:cubicBezTo>
                  <a:cubicBezTo>
                    <a:pt x="8119" y="40"/>
                    <a:pt x="7779" y="50"/>
                    <a:pt x="7437" y="50"/>
                  </a:cubicBezTo>
                  <a:cubicBezTo>
                    <a:pt x="7395" y="50"/>
                    <a:pt x="7352" y="50"/>
                    <a:pt x="7309" y="50"/>
                  </a:cubicBezTo>
                  <a:cubicBezTo>
                    <a:pt x="6849" y="46"/>
                    <a:pt x="6386" y="17"/>
                    <a:pt x="5926" y="13"/>
                  </a:cubicBezTo>
                  <a:cubicBezTo>
                    <a:pt x="5493" y="13"/>
                    <a:pt x="5064" y="38"/>
                    <a:pt x="4632" y="38"/>
                  </a:cubicBezTo>
                  <a:cubicBezTo>
                    <a:pt x="4601" y="38"/>
                    <a:pt x="4570" y="38"/>
                    <a:pt x="4539" y="38"/>
                  </a:cubicBezTo>
                  <a:cubicBezTo>
                    <a:pt x="4079" y="38"/>
                    <a:pt x="3616" y="9"/>
                    <a:pt x="3156" y="9"/>
                  </a:cubicBezTo>
                  <a:cubicBezTo>
                    <a:pt x="2635" y="5"/>
                    <a:pt x="2114" y="1"/>
                    <a:pt x="1593" y="1"/>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9" name="Google Shape;469;p36"/>
            <p:cNvSpPr/>
            <p:nvPr/>
          </p:nvSpPr>
          <p:spPr>
            <a:xfrm>
              <a:off x="1915250" y="252975"/>
              <a:ext cx="271050" cy="3650"/>
            </a:xfrm>
            <a:custGeom>
              <a:avLst/>
              <a:gdLst/>
              <a:ahLst/>
              <a:cxnLst/>
              <a:rect l="l" t="t" r="r" b="b"/>
              <a:pathLst>
                <a:path w="10842" h="146" extrusionOk="0">
                  <a:moveTo>
                    <a:pt x="4058" y="1"/>
                  </a:moveTo>
                  <a:cubicBezTo>
                    <a:pt x="3611" y="5"/>
                    <a:pt x="3160" y="21"/>
                    <a:pt x="2712" y="26"/>
                  </a:cubicBezTo>
                  <a:cubicBezTo>
                    <a:pt x="2265" y="34"/>
                    <a:pt x="1822" y="63"/>
                    <a:pt x="1371" y="75"/>
                  </a:cubicBezTo>
                  <a:cubicBezTo>
                    <a:pt x="923" y="83"/>
                    <a:pt x="476" y="79"/>
                    <a:pt x="29" y="83"/>
                  </a:cubicBezTo>
                  <a:cubicBezTo>
                    <a:pt x="0" y="83"/>
                    <a:pt x="0" y="104"/>
                    <a:pt x="29" y="104"/>
                  </a:cubicBezTo>
                  <a:cubicBezTo>
                    <a:pt x="476" y="99"/>
                    <a:pt x="923" y="87"/>
                    <a:pt x="1371" y="83"/>
                  </a:cubicBezTo>
                  <a:cubicBezTo>
                    <a:pt x="1822" y="83"/>
                    <a:pt x="2269" y="104"/>
                    <a:pt x="2717" y="104"/>
                  </a:cubicBezTo>
                  <a:cubicBezTo>
                    <a:pt x="3168" y="104"/>
                    <a:pt x="3615" y="116"/>
                    <a:pt x="4062" y="120"/>
                  </a:cubicBezTo>
                  <a:lnTo>
                    <a:pt x="5408" y="120"/>
                  </a:lnTo>
                  <a:cubicBezTo>
                    <a:pt x="5856" y="120"/>
                    <a:pt x="6311" y="124"/>
                    <a:pt x="6758" y="132"/>
                  </a:cubicBezTo>
                  <a:lnTo>
                    <a:pt x="8112" y="145"/>
                  </a:lnTo>
                  <a:cubicBezTo>
                    <a:pt x="8202" y="145"/>
                    <a:pt x="8291" y="146"/>
                    <a:pt x="8381" y="146"/>
                  </a:cubicBezTo>
                  <a:cubicBezTo>
                    <a:pt x="8740" y="146"/>
                    <a:pt x="9101" y="140"/>
                    <a:pt x="9462" y="140"/>
                  </a:cubicBezTo>
                  <a:cubicBezTo>
                    <a:pt x="9503" y="141"/>
                    <a:pt x="9544" y="141"/>
                    <a:pt x="9586" y="141"/>
                  </a:cubicBezTo>
                  <a:cubicBezTo>
                    <a:pt x="9951" y="141"/>
                    <a:pt x="10320" y="128"/>
                    <a:pt x="10688" y="128"/>
                  </a:cubicBezTo>
                  <a:cubicBezTo>
                    <a:pt x="10729" y="128"/>
                    <a:pt x="10771" y="128"/>
                    <a:pt x="10812" y="128"/>
                  </a:cubicBezTo>
                  <a:cubicBezTo>
                    <a:pt x="10841" y="128"/>
                    <a:pt x="10841" y="116"/>
                    <a:pt x="10816" y="116"/>
                  </a:cubicBezTo>
                  <a:cubicBezTo>
                    <a:pt x="10365" y="104"/>
                    <a:pt x="9910" y="112"/>
                    <a:pt x="9458" y="95"/>
                  </a:cubicBezTo>
                  <a:cubicBezTo>
                    <a:pt x="9011" y="83"/>
                    <a:pt x="8556" y="83"/>
                    <a:pt x="8104" y="75"/>
                  </a:cubicBezTo>
                  <a:cubicBezTo>
                    <a:pt x="7653" y="63"/>
                    <a:pt x="7206" y="58"/>
                    <a:pt x="6754" y="50"/>
                  </a:cubicBezTo>
                  <a:cubicBezTo>
                    <a:pt x="6303" y="46"/>
                    <a:pt x="5856" y="17"/>
                    <a:pt x="5404" y="13"/>
                  </a:cubicBezTo>
                  <a:cubicBezTo>
                    <a:pt x="4953" y="13"/>
                    <a:pt x="4506" y="1"/>
                    <a:pt x="4058" y="1"/>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0" name="Google Shape;470;p36"/>
            <p:cNvSpPr/>
            <p:nvPr/>
          </p:nvSpPr>
          <p:spPr>
            <a:xfrm>
              <a:off x="2201650" y="256250"/>
              <a:ext cx="49675" cy="2700"/>
            </a:xfrm>
            <a:custGeom>
              <a:avLst/>
              <a:gdLst/>
              <a:ahLst/>
              <a:cxnLst/>
              <a:rect l="l" t="t" r="r" b="b"/>
              <a:pathLst>
                <a:path w="1987" h="108" extrusionOk="0">
                  <a:moveTo>
                    <a:pt x="78" y="0"/>
                  </a:moveTo>
                  <a:cubicBezTo>
                    <a:pt x="55" y="0"/>
                    <a:pt x="32" y="1"/>
                    <a:pt x="9" y="1"/>
                  </a:cubicBezTo>
                  <a:cubicBezTo>
                    <a:pt x="1" y="1"/>
                    <a:pt x="9" y="38"/>
                    <a:pt x="13" y="38"/>
                  </a:cubicBezTo>
                  <a:cubicBezTo>
                    <a:pt x="337" y="38"/>
                    <a:pt x="649" y="63"/>
                    <a:pt x="969" y="71"/>
                  </a:cubicBezTo>
                  <a:cubicBezTo>
                    <a:pt x="1285" y="79"/>
                    <a:pt x="1584" y="92"/>
                    <a:pt x="1892" y="108"/>
                  </a:cubicBezTo>
                  <a:cubicBezTo>
                    <a:pt x="1941" y="108"/>
                    <a:pt x="1986" y="38"/>
                    <a:pt x="1941" y="34"/>
                  </a:cubicBezTo>
                  <a:cubicBezTo>
                    <a:pt x="1873" y="27"/>
                    <a:pt x="1802" y="25"/>
                    <a:pt x="1730" y="25"/>
                  </a:cubicBezTo>
                  <a:cubicBezTo>
                    <a:pt x="1504" y="25"/>
                    <a:pt x="1264" y="51"/>
                    <a:pt x="1043" y="51"/>
                  </a:cubicBezTo>
                  <a:cubicBezTo>
                    <a:pt x="721" y="51"/>
                    <a:pt x="399" y="0"/>
                    <a:pt x="78" y="0"/>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1" name="Google Shape;471;p36"/>
            <p:cNvSpPr/>
            <p:nvPr/>
          </p:nvSpPr>
          <p:spPr>
            <a:xfrm>
              <a:off x="1920575" y="260275"/>
              <a:ext cx="364225" cy="4750"/>
            </a:xfrm>
            <a:custGeom>
              <a:avLst/>
              <a:gdLst/>
              <a:ahLst/>
              <a:cxnLst/>
              <a:rect l="l" t="t" r="r" b="b"/>
              <a:pathLst>
                <a:path w="14569" h="190" extrusionOk="0">
                  <a:moveTo>
                    <a:pt x="3295" y="0"/>
                  </a:moveTo>
                  <a:cubicBezTo>
                    <a:pt x="2930" y="4"/>
                    <a:pt x="2569" y="37"/>
                    <a:pt x="2204" y="45"/>
                  </a:cubicBezTo>
                  <a:cubicBezTo>
                    <a:pt x="1839" y="50"/>
                    <a:pt x="1478" y="78"/>
                    <a:pt x="1113" y="82"/>
                  </a:cubicBezTo>
                  <a:cubicBezTo>
                    <a:pt x="1067" y="83"/>
                    <a:pt x="1021" y="84"/>
                    <a:pt x="976" y="84"/>
                  </a:cubicBezTo>
                  <a:cubicBezTo>
                    <a:pt x="683" y="84"/>
                    <a:pt x="386" y="66"/>
                    <a:pt x="91" y="66"/>
                  </a:cubicBezTo>
                  <a:cubicBezTo>
                    <a:pt x="66" y="66"/>
                    <a:pt x="42" y="66"/>
                    <a:pt x="17" y="66"/>
                  </a:cubicBezTo>
                  <a:cubicBezTo>
                    <a:pt x="1" y="66"/>
                    <a:pt x="5" y="86"/>
                    <a:pt x="17" y="86"/>
                  </a:cubicBezTo>
                  <a:cubicBezTo>
                    <a:pt x="177" y="85"/>
                    <a:pt x="337" y="85"/>
                    <a:pt x="497" y="85"/>
                  </a:cubicBezTo>
                  <a:cubicBezTo>
                    <a:pt x="818" y="85"/>
                    <a:pt x="1139" y="86"/>
                    <a:pt x="1461" y="86"/>
                  </a:cubicBezTo>
                  <a:cubicBezTo>
                    <a:pt x="1946" y="86"/>
                    <a:pt x="2426" y="58"/>
                    <a:pt x="2906" y="58"/>
                  </a:cubicBezTo>
                  <a:cubicBezTo>
                    <a:pt x="3390" y="58"/>
                    <a:pt x="3858" y="70"/>
                    <a:pt x="4334" y="74"/>
                  </a:cubicBezTo>
                  <a:cubicBezTo>
                    <a:pt x="4805" y="78"/>
                    <a:pt x="5281" y="99"/>
                    <a:pt x="5753" y="107"/>
                  </a:cubicBezTo>
                  <a:cubicBezTo>
                    <a:pt x="6229" y="115"/>
                    <a:pt x="6709" y="123"/>
                    <a:pt x="7189" y="132"/>
                  </a:cubicBezTo>
                  <a:cubicBezTo>
                    <a:pt x="7670" y="140"/>
                    <a:pt x="8146" y="164"/>
                    <a:pt x="8622" y="173"/>
                  </a:cubicBezTo>
                  <a:cubicBezTo>
                    <a:pt x="8693" y="173"/>
                    <a:pt x="8765" y="174"/>
                    <a:pt x="8837" y="174"/>
                  </a:cubicBezTo>
                  <a:cubicBezTo>
                    <a:pt x="9117" y="174"/>
                    <a:pt x="9399" y="170"/>
                    <a:pt x="9681" y="170"/>
                  </a:cubicBezTo>
                  <a:cubicBezTo>
                    <a:pt x="9807" y="170"/>
                    <a:pt x="9932" y="170"/>
                    <a:pt x="10058" y="173"/>
                  </a:cubicBezTo>
                  <a:cubicBezTo>
                    <a:pt x="10538" y="177"/>
                    <a:pt x="11014" y="189"/>
                    <a:pt x="11494" y="189"/>
                  </a:cubicBezTo>
                  <a:cubicBezTo>
                    <a:pt x="12007" y="189"/>
                    <a:pt x="12511" y="169"/>
                    <a:pt x="13020" y="164"/>
                  </a:cubicBezTo>
                  <a:cubicBezTo>
                    <a:pt x="13316" y="159"/>
                    <a:pt x="13617" y="150"/>
                    <a:pt x="13916" y="150"/>
                  </a:cubicBezTo>
                  <a:cubicBezTo>
                    <a:pt x="14103" y="150"/>
                    <a:pt x="14289" y="153"/>
                    <a:pt x="14473" y="164"/>
                  </a:cubicBezTo>
                  <a:cubicBezTo>
                    <a:pt x="14475" y="165"/>
                    <a:pt x="14477" y="165"/>
                    <a:pt x="14480" y="165"/>
                  </a:cubicBezTo>
                  <a:cubicBezTo>
                    <a:pt x="14537" y="165"/>
                    <a:pt x="14569" y="115"/>
                    <a:pt x="14510" y="111"/>
                  </a:cubicBezTo>
                  <a:cubicBezTo>
                    <a:pt x="14415" y="102"/>
                    <a:pt x="14317" y="98"/>
                    <a:pt x="14218" y="98"/>
                  </a:cubicBezTo>
                  <a:cubicBezTo>
                    <a:pt x="13929" y="98"/>
                    <a:pt x="13629" y="129"/>
                    <a:pt x="13344" y="132"/>
                  </a:cubicBezTo>
                  <a:cubicBezTo>
                    <a:pt x="12901" y="132"/>
                    <a:pt x="12458" y="132"/>
                    <a:pt x="12011" y="128"/>
                  </a:cubicBezTo>
                  <a:cubicBezTo>
                    <a:pt x="11771" y="125"/>
                    <a:pt x="11530" y="125"/>
                    <a:pt x="11288" y="125"/>
                  </a:cubicBezTo>
                  <a:cubicBezTo>
                    <a:pt x="11047" y="125"/>
                    <a:pt x="10804" y="125"/>
                    <a:pt x="10562" y="123"/>
                  </a:cubicBezTo>
                  <a:cubicBezTo>
                    <a:pt x="10082" y="119"/>
                    <a:pt x="9606" y="82"/>
                    <a:pt x="9126" y="66"/>
                  </a:cubicBezTo>
                  <a:cubicBezTo>
                    <a:pt x="8954" y="62"/>
                    <a:pt x="8781" y="60"/>
                    <a:pt x="8608" y="60"/>
                  </a:cubicBezTo>
                  <a:cubicBezTo>
                    <a:pt x="8369" y="60"/>
                    <a:pt x="8129" y="63"/>
                    <a:pt x="7891" y="63"/>
                  </a:cubicBezTo>
                  <a:cubicBezTo>
                    <a:pt x="7816" y="63"/>
                    <a:pt x="7741" y="62"/>
                    <a:pt x="7665" y="62"/>
                  </a:cubicBezTo>
                  <a:cubicBezTo>
                    <a:pt x="7181" y="54"/>
                    <a:pt x="6693" y="58"/>
                    <a:pt x="6209" y="50"/>
                  </a:cubicBezTo>
                  <a:cubicBezTo>
                    <a:pt x="5725" y="45"/>
                    <a:pt x="5240" y="0"/>
                    <a:pt x="4756" y="0"/>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pic>
        <p:nvPicPr>
          <p:cNvPr id="23" name="Picture 2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34207" y="1277249"/>
            <a:ext cx="2316137" cy="2918915"/>
          </a:xfrm>
          <a:prstGeom prst="rect">
            <a:avLst/>
          </a:prstGeom>
        </p:spPr>
      </p:pic>
      <p:grpSp>
        <p:nvGrpSpPr>
          <p:cNvPr id="24" name="Google Shape;457;p36"/>
          <p:cNvGrpSpPr/>
          <p:nvPr/>
        </p:nvGrpSpPr>
        <p:grpSpPr>
          <a:xfrm>
            <a:off x="3161072" y="1182491"/>
            <a:ext cx="2605883" cy="3233380"/>
            <a:chOff x="1041975" y="238125"/>
            <a:chExt cx="1247000" cy="791950"/>
          </a:xfrm>
        </p:grpSpPr>
        <p:sp>
          <p:nvSpPr>
            <p:cNvPr id="25" name="Google Shape;458;p36"/>
            <p:cNvSpPr/>
            <p:nvPr/>
          </p:nvSpPr>
          <p:spPr>
            <a:xfrm>
              <a:off x="1041975" y="238125"/>
              <a:ext cx="1247000" cy="791950"/>
            </a:xfrm>
            <a:custGeom>
              <a:avLst/>
              <a:gdLst/>
              <a:ahLst/>
              <a:cxnLst/>
              <a:rect l="l" t="t" r="r" b="b"/>
              <a:pathLst>
                <a:path w="49880" h="31678" extrusionOk="0">
                  <a:moveTo>
                    <a:pt x="49674" y="0"/>
                  </a:moveTo>
                  <a:lnTo>
                    <a:pt x="43298" y="16"/>
                  </a:lnTo>
                  <a:lnTo>
                    <a:pt x="11871" y="90"/>
                  </a:lnTo>
                  <a:lnTo>
                    <a:pt x="197" y="45"/>
                  </a:lnTo>
                  <a:lnTo>
                    <a:pt x="103" y="45"/>
                  </a:lnTo>
                  <a:lnTo>
                    <a:pt x="103" y="140"/>
                  </a:lnTo>
                  <a:cubicBezTo>
                    <a:pt x="58" y="11116"/>
                    <a:pt x="0" y="27783"/>
                    <a:pt x="0" y="30672"/>
                  </a:cubicBezTo>
                  <a:lnTo>
                    <a:pt x="0" y="31480"/>
                  </a:lnTo>
                  <a:lnTo>
                    <a:pt x="0" y="31677"/>
                  </a:lnTo>
                  <a:lnTo>
                    <a:pt x="197" y="31677"/>
                  </a:lnTo>
                  <a:lnTo>
                    <a:pt x="25063" y="31595"/>
                  </a:lnTo>
                  <a:cubicBezTo>
                    <a:pt x="36097" y="31554"/>
                    <a:pt x="47081" y="31521"/>
                    <a:pt x="49715" y="31521"/>
                  </a:cubicBezTo>
                  <a:lnTo>
                    <a:pt x="30807" y="31460"/>
                  </a:lnTo>
                  <a:lnTo>
                    <a:pt x="6569" y="31460"/>
                  </a:lnTo>
                  <a:cubicBezTo>
                    <a:pt x="4993" y="31460"/>
                    <a:pt x="2641" y="31448"/>
                    <a:pt x="247" y="31431"/>
                  </a:cubicBezTo>
                  <a:lnTo>
                    <a:pt x="247" y="31431"/>
                  </a:lnTo>
                  <a:cubicBezTo>
                    <a:pt x="284" y="27056"/>
                    <a:pt x="320" y="22593"/>
                    <a:pt x="320" y="22593"/>
                  </a:cubicBezTo>
                  <a:lnTo>
                    <a:pt x="406" y="354"/>
                  </a:lnTo>
                  <a:lnTo>
                    <a:pt x="406" y="354"/>
                  </a:lnTo>
                  <a:lnTo>
                    <a:pt x="6483" y="378"/>
                  </a:lnTo>
                  <a:lnTo>
                    <a:pt x="37910" y="160"/>
                  </a:lnTo>
                  <a:lnTo>
                    <a:pt x="49666" y="148"/>
                  </a:lnTo>
                  <a:lnTo>
                    <a:pt x="49666" y="148"/>
                  </a:lnTo>
                  <a:lnTo>
                    <a:pt x="49687" y="31493"/>
                  </a:lnTo>
                  <a:lnTo>
                    <a:pt x="49760" y="15350"/>
                  </a:lnTo>
                  <a:cubicBezTo>
                    <a:pt x="49806" y="17168"/>
                    <a:pt x="49842" y="18990"/>
                    <a:pt x="49879" y="20820"/>
                  </a:cubicBezTo>
                  <a:cubicBezTo>
                    <a:pt x="49879" y="20820"/>
                    <a:pt x="49871" y="17734"/>
                    <a:pt x="49863" y="13602"/>
                  </a:cubicBezTo>
                  <a:cubicBezTo>
                    <a:pt x="49851" y="9483"/>
                    <a:pt x="49830" y="4317"/>
                    <a:pt x="49818" y="144"/>
                  </a:cubicBezTo>
                  <a:lnTo>
                    <a:pt x="49818" y="0"/>
                  </a:ln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 name="Google Shape;459;p36"/>
            <p:cNvSpPr/>
            <p:nvPr/>
          </p:nvSpPr>
          <p:spPr>
            <a:xfrm>
              <a:off x="1075400" y="259350"/>
              <a:ext cx="1179925" cy="749800"/>
            </a:xfrm>
            <a:custGeom>
              <a:avLst/>
              <a:gdLst/>
              <a:ahLst/>
              <a:cxnLst/>
              <a:rect l="l" t="t" r="r" b="b"/>
              <a:pathLst>
                <a:path w="47197" h="29992" extrusionOk="0">
                  <a:moveTo>
                    <a:pt x="46959" y="0"/>
                  </a:moveTo>
                  <a:cubicBezTo>
                    <a:pt x="44361" y="13"/>
                    <a:pt x="42191" y="17"/>
                    <a:pt x="40935" y="17"/>
                  </a:cubicBezTo>
                  <a:cubicBezTo>
                    <a:pt x="35851" y="17"/>
                    <a:pt x="11256" y="103"/>
                    <a:pt x="11256" y="103"/>
                  </a:cubicBezTo>
                  <a:lnTo>
                    <a:pt x="235" y="54"/>
                  </a:lnTo>
                  <a:lnTo>
                    <a:pt x="120" y="54"/>
                  </a:lnTo>
                  <a:lnTo>
                    <a:pt x="120" y="165"/>
                  </a:lnTo>
                  <a:cubicBezTo>
                    <a:pt x="71" y="10529"/>
                    <a:pt x="1" y="26265"/>
                    <a:pt x="1" y="28998"/>
                  </a:cubicBezTo>
                  <a:lnTo>
                    <a:pt x="1" y="29991"/>
                  </a:lnTo>
                  <a:lnTo>
                    <a:pt x="235" y="29991"/>
                  </a:lnTo>
                  <a:cubicBezTo>
                    <a:pt x="2832" y="29991"/>
                    <a:pt x="13308" y="29946"/>
                    <a:pt x="23730" y="29897"/>
                  </a:cubicBezTo>
                  <a:cubicBezTo>
                    <a:pt x="34152" y="29843"/>
                    <a:pt x="44517" y="29807"/>
                    <a:pt x="47008" y="29807"/>
                  </a:cubicBezTo>
                  <a:lnTo>
                    <a:pt x="29138" y="29745"/>
                  </a:lnTo>
                  <a:lnTo>
                    <a:pt x="6250" y="29745"/>
                  </a:lnTo>
                  <a:cubicBezTo>
                    <a:pt x="4766" y="29745"/>
                    <a:pt x="2549" y="29729"/>
                    <a:pt x="293" y="29709"/>
                  </a:cubicBezTo>
                  <a:lnTo>
                    <a:pt x="293" y="29709"/>
                  </a:lnTo>
                  <a:cubicBezTo>
                    <a:pt x="334" y="25578"/>
                    <a:pt x="382" y="21370"/>
                    <a:pt x="382" y="21370"/>
                  </a:cubicBezTo>
                  <a:lnTo>
                    <a:pt x="480" y="420"/>
                  </a:lnTo>
                  <a:lnTo>
                    <a:pt x="480" y="420"/>
                  </a:lnTo>
                  <a:lnTo>
                    <a:pt x="6168" y="448"/>
                  </a:lnTo>
                  <a:lnTo>
                    <a:pt x="35847" y="189"/>
                  </a:lnTo>
                  <a:lnTo>
                    <a:pt x="46950" y="177"/>
                  </a:lnTo>
                  <a:lnTo>
                    <a:pt x="46950" y="177"/>
                  </a:lnTo>
                  <a:lnTo>
                    <a:pt x="46975" y="29778"/>
                  </a:lnTo>
                  <a:lnTo>
                    <a:pt x="47057" y="14538"/>
                  </a:lnTo>
                  <a:cubicBezTo>
                    <a:pt x="47106" y="16258"/>
                    <a:pt x="47155" y="17989"/>
                    <a:pt x="47197" y="19725"/>
                  </a:cubicBezTo>
                  <a:cubicBezTo>
                    <a:pt x="47197" y="19725"/>
                    <a:pt x="47192" y="16803"/>
                    <a:pt x="47180" y="12897"/>
                  </a:cubicBezTo>
                  <a:cubicBezTo>
                    <a:pt x="47164" y="8999"/>
                    <a:pt x="47143" y="4116"/>
                    <a:pt x="47127" y="169"/>
                  </a:cubicBezTo>
                  <a:lnTo>
                    <a:pt x="47127" y="0"/>
                  </a:ln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460;p36"/>
            <p:cNvSpPr/>
            <p:nvPr/>
          </p:nvSpPr>
          <p:spPr>
            <a:xfrm>
              <a:off x="1072950" y="1015575"/>
              <a:ext cx="368700" cy="25"/>
            </a:xfrm>
            <a:custGeom>
              <a:avLst/>
              <a:gdLst/>
              <a:ahLst/>
              <a:cxnLst/>
              <a:rect l="l" t="t" r="r" b="b"/>
              <a:pathLst>
                <a:path w="14748" h="1" extrusionOk="0">
                  <a:moveTo>
                    <a:pt x="0" y="1"/>
                  </a:moveTo>
                  <a:lnTo>
                    <a:pt x="14747" y="1"/>
                  </a:lnTo>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461;p36"/>
            <p:cNvSpPr/>
            <p:nvPr/>
          </p:nvSpPr>
          <p:spPr>
            <a:xfrm>
              <a:off x="1073125" y="1004500"/>
              <a:ext cx="345650" cy="3200"/>
            </a:xfrm>
            <a:custGeom>
              <a:avLst/>
              <a:gdLst/>
              <a:ahLst/>
              <a:cxnLst/>
              <a:rect l="l" t="t" r="r" b="b"/>
              <a:pathLst>
                <a:path w="13826" h="128" extrusionOk="0">
                  <a:moveTo>
                    <a:pt x="2963" y="0"/>
                  </a:moveTo>
                  <a:cubicBezTo>
                    <a:pt x="2928" y="0"/>
                    <a:pt x="2893" y="0"/>
                    <a:pt x="2857" y="1"/>
                  </a:cubicBezTo>
                  <a:cubicBezTo>
                    <a:pt x="2349" y="5"/>
                    <a:pt x="1844" y="29"/>
                    <a:pt x="1335" y="37"/>
                  </a:cubicBezTo>
                  <a:cubicBezTo>
                    <a:pt x="900" y="42"/>
                    <a:pt x="453" y="33"/>
                    <a:pt x="30" y="79"/>
                  </a:cubicBezTo>
                  <a:cubicBezTo>
                    <a:pt x="0" y="82"/>
                    <a:pt x="11" y="100"/>
                    <a:pt x="41" y="100"/>
                  </a:cubicBezTo>
                  <a:cubicBezTo>
                    <a:pt x="44" y="100"/>
                    <a:pt x="47" y="99"/>
                    <a:pt x="51" y="99"/>
                  </a:cubicBezTo>
                  <a:cubicBezTo>
                    <a:pt x="168" y="88"/>
                    <a:pt x="287" y="85"/>
                    <a:pt x="406" y="85"/>
                  </a:cubicBezTo>
                  <a:cubicBezTo>
                    <a:pt x="703" y="85"/>
                    <a:pt x="1004" y="108"/>
                    <a:pt x="1302" y="111"/>
                  </a:cubicBezTo>
                  <a:cubicBezTo>
                    <a:pt x="1737" y="111"/>
                    <a:pt x="2172" y="87"/>
                    <a:pt x="2607" y="83"/>
                  </a:cubicBezTo>
                  <a:cubicBezTo>
                    <a:pt x="3063" y="83"/>
                    <a:pt x="3514" y="95"/>
                    <a:pt x="3969" y="95"/>
                  </a:cubicBezTo>
                  <a:cubicBezTo>
                    <a:pt x="4425" y="95"/>
                    <a:pt x="4880" y="87"/>
                    <a:pt x="5332" y="87"/>
                  </a:cubicBezTo>
                  <a:cubicBezTo>
                    <a:pt x="5787" y="87"/>
                    <a:pt x="6243" y="87"/>
                    <a:pt x="6698" y="91"/>
                  </a:cubicBezTo>
                  <a:cubicBezTo>
                    <a:pt x="7154" y="95"/>
                    <a:pt x="7605" y="107"/>
                    <a:pt x="8060" y="111"/>
                  </a:cubicBezTo>
                  <a:cubicBezTo>
                    <a:pt x="8516" y="115"/>
                    <a:pt x="8967" y="124"/>
                    <a:pt x="9419" y="128"/>
                  </a:cubicBezTo>
                  <a:cubicBezTo>
                    <a:pt x="9870" y="128"/>
                    <a:pt x="10325" y="107"/>
                    <a:pt x="10777" y="99"/>
                  </a:cubicBezTo>
                  <a:cubicBezTo>
                    <a:pt x="11277" y="91"/>
                    <a:pt x="11778" y="70"/>
                    <a:pt x="12278" y="62"/>
                  </a:cubicBezTo>
                  <a:cubicBezTo>
                    <a:pt x="12294" y="62"/>
                    <a:pt x="12309" y="62"/>
                    <a:pt x="12325" y="62"/>
                  </a:cubicBezTo>
                  <a:cubicBezTo>
                    <a:pt x="12745" y="62"/>
                    <a:pt x="13166" y="107"/>
                    <a:pt x="13584" y="107"/>
                  </a:cubicBezTo>
                  <a:cubicBezTo>
                    <a:pt x="13653" y="107"/>
                    <a:pt x="13721" y="106"/>
                    <a:pt x="13788" y="103"/>
                  </a:cubicBezTo>
                  <a:cubicBezTo>
                    <a:pt x="13825" y="103"/>
                    <a:pt x="13821" y="99"/>
                    <a:pt x="13788" y="99"/>
                  </a:cubicBezTo>
                  <a:cubicBezTo>
                    <a:pt x="13337" y="99"/>
                    <a:pt x="12898" y="29"/>
                    <a:pt x="12451" y="25"/>
                  </a:cubicBezTo>
                  <a:cubicBezTo>
                    <a:pt x="12387" y="25"/>
                    <a:pt x="12323" y="24"/>
                    <a:pt x="12259" y="24"/>
                  </a:cubicBezTo>
                  <a:cubicBezTo>
                    <a:pt x="11877" y="24"/>
                    <a:pt x="11497" y="33"/>
                    <a:pt x="11117" y="33"/>
                  </a:cubicBezTo>
                  <a:cubicBezTo>
                    <a:pt x="10658" y="33"/>
                    <a:pt x="10198" y="17"/>
                    <a:pt x="9743" y="17"/>
                  </a:cubicBezTo>
                  <a:cubicBezTo>
                    <a:pt x="9712" y="17"/>
                    <a:pt x="9681" y="17"/>
                    <a:pt x="9650" y="17"/>
                  </a:cubicBezTo>
                  <a:cubicBezTo>
                    <a:pt x="9252" y="17"/>
                    <a:pt x="8854" y="38"/>
                    <a:pt x="8456" y="38"/>
                  </a:cubicBezTo>
                  <a:cubicBezTo>
                    <a:pt x="8426" y="38"/>
                    <a:pt x="8395" y="38"/>
                    <a:pt x="8364" y="37"/>
                  </a:cubicBezTo>
                  <a:cubicBezTo>
                    <a:pt x="7904" y="33"/>
                    <a:pt x="7449" y="9"/>
                    <a:pt x="6989" y="5"/>
                  </a:cubicBezTo>
                  <a:cubicBezTo>
                    <a:pt x="6530" y="5"/>
                    <a:pt x="6070" y="13"/>
                    <a:pt x="5611" y="13"/>
                  </a:cubicBezTo>
                  <a:cubicBezTo>
                    <a:pt x="5151" y="13"/>
                    <a:pt x="4696" y="17"/>
                    <a:pt x="4236" y="21"/>
                  </a:cubicBezTo>
                  <a:cubicBezTo>
                    <a:pt x="3812" y="21"/>
                    <a:pt x="3388" y="0"/>
                    <a:pt x="2963" y="0"/>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462;p36"/>
            <p:cNvSpPr/>
            <p:nvPr/>
          </p:nvSpPr>
          <p:spPr>
            <a:xfrm>
              <a:off x="1086275" y="1010350"/>
              <a:ext cx="348825" cy="4350"/>
            </a:xfrm>
            <a:custGeom>
              <a:avLst/>
              <a:gdLst/>
              <a:ahLst/>
              <a:cxnLst/>
              <a:rect l="l" t="t" r="r" b="b"/>
              <a:pathLst>
                <a:path w="13953" h="174" extrusionOk="0">
                  <a:moveTo>
                    <a:pt x="1597" y="0"/>
                  </a:moveTo>
                  <a:cubicBezTo>
                    <a:pt x="1076" y="5"/>
                    <a:pt x="555" y="17"/>
                    <a:pt x="38" y="25"/>
                  </a:cubicBezTo>
                  <a:cubicBezTo>
                    <a:pt x="1" y="25"/>
                    <a:pt x="5" y="41"/>
                    <a:pt x="38" y="41"/>
                  </a:cubicBezTo>
                  <a:cubicBezTo>
                    <a:pt x="493" y="41"/>
                    <a:pt x="949" y="62"/>
                    <a:pt x="1404" y="62"/>
                  </a:cubicBezTo>
                  <a:cubicBezTo>
                    <a:pt x="1455" y="62"/>
                    <a:pt x="1507" y="63"/>
                    <a:pt x="1558" y="63"/>
                  </a:cubicBezTo>
                  <a:cubicBezTo>
                    <a:pt x="1912" y="63"/>
                    <a:pt x="2267" y="53"/>
                    <a:pt x="2620" y="53"/>
                  </a:cubicBezTo>
                  <a:cubicBezTo>
                    <a:pt x="2672" y="53"/>
                    <a:pt x="2723" y="53"/>
                    <a:pt x="2775" y="54"/>
                  </a:cubicBezTo>
                  <a:cubicBezTo>
                    <a:pt x="3230" y="58"/>
                    <a:pt x="3685" y="70"/>
                    <a:pt x="4141" y="74"/>
                  </a:cubicBezTo>
                  <a:cubicBezTo>
                    <a:pt x="4596" y="82"/>
                    <a:pt x="5052" y="99"/>
                    <a:pt x="5507" y="103"/>
                  </a:cubicBezTo>
                  <a:cubicBezTo>
                    <a:pt x="5573" y="104"/>
                    <a:pt x="5639" y="105"/>
                    <a:pt x="5704" y="105"/>
                  </a:cubicBezTo>
                  <a:cubicBezTo>
                    <a:pt x="6057" y="105"/>
                    <a:pt x="6406" y="90"/>
                    <a:pt x="6759" y="90"/>
                  </a:cubicBezTo>
                  <a:cubicBezTo>
                    <a:pt x="6795" y="90"/>
                    <a:pt x="6830" y="90"/>
                    <a:pt x="6866" y="91"/>
                  </a:cubicBezTo>
                  <a:cubicBezTo>
                    <a:pt x="7317" y="95"/>
                    <a:pt x="7768" y="115"/>
                    <a:pt x="8220" y="124"/>
                  </a:cubicBezTo>
                  <a:cubicBezTo>
                    <a:pt x="8667" y="128"/>
                    <a:pt x="9122" y="132"/>
                    <a:pt x="9578" y="136"/>
                  </a:cubicBezTo>
                  <a:cubicBezTo>
                    <a:pt x="9641" y="136"/>
                    <a:pt x="9704" y="137"/>
                    <a:pt x="9767" y="137"/>
                  </a:cubicBezTo>
                  <a:cubicBezTo>
                    <a:pt x="10155" y="137"/>
                    <a:pt x="10544" y="127"/>
                    <a:pt x="10932" y="124"/>
                  </a:cubicBezTo>
                  <a:cubicBezTo>
                    <a:pt x="11024" y="123"/>
                    <a:pt x="11115" y="122"/>
                    <a:pt x="11207" y="122"/>
                  </a:cubicBezTo>
                  <a:cubicBezTo>
                    <a:pt x="11615" y="122"/>
                    <a:pt x="12020" y="129"/>
                    <a:pt x="12425" y="136"/>
                  </a:cubicBezTo>
                  <a:cubicBezTo>
                    <a:pt x="12906" y="148"/>
                    <a:pt x="13406" y="136"/>
                    <a:pt x="13878" y="173"/>
                  </a:cubicBezTo>
                  <a:cubicBezTo>
                    <a:pt x="13882" y="173"/>
                    <a:pt x="13885" y="173"/>
                    <a:pt x="13889" y="173"/>
                  </a:cubicBezTo>
                  <a:cubicBezTo>
                    <a:pt x="13938" y="173"/>
                    <a:pt x="13952" y="148"/>
                    <a:pt x="13898" y="144"/>
                  </a:cubicBezTo>
                  <a:cubicBezTo>
                    <a:pt x="13667" y="126"/>
                    <a:pt x="13435" y="124"/>
                    <a:pt x="13203" y="124"/>
                  </a:cubicBezTo>
                  <a:cubicBezTo>
                    <a:pt x="13126" y="124"/>
                    <a:pt x="13050" y="124"/>
                    <a:pt x="12973" y="124"/>
                  </a:cubicBezTo>
                  <a:cubicBezTo>
                    <a:pt x="12903" y="124"/>
                    <a:pt x="12832" y="124"/>
                    <a:pt x="12762" y="124"/>
                  </a:cubicBezTo>
                  <a:cubicBezTo>
                    <a:pt x="12306" y="115"/>
                    <a:pt x="11859" y="87"/>
                    <a:pt x="11408" y="82"/>
                  </a:cubicBezTo>
                  <a:cubicBezTo>
                    <a:pt x="11381" y="82"/>
                    <a:pt x="11354" y="82"/>
                    <a:pt x="11327" y="82"/>
                  </a:cubicBezTo>
                  <a:cubicBezTo>
                    <a:pt x="10949" y="82"/>
                    <a:pt x="10572" y="104"/>
                    <a:pt x="10197" y="104"/>
                  </a:cubicBezTo>
                  <a:cubicBezTo>
                    <a:pt x="10147" y="104"/>
                    <a:pt x="10096" y="104"/>
                    <a:pt x="10046" y="103"/>
                  </a:cubicBezTo>
                  <a:cubicBezTo>
                    <a:pt x="9594" y="95"/>
                    <a:pt x="9147" y="50"/>
                    <a:pt x="8696" y="41"/>
                  </a:cubicBezTo>
                  <a:cubicBezTo>
                    <a:pt x="8618" y="40"/>
                    <a:pt x="8540" y="40"/>
                    <a:pt x="8461" y="40"/>
                  </a:cubicBezTo>
                  <a:cubicBezTo>
                    <a:pt x="8122" y="40"/>
                    <a:pt x="7780" y="50"/>
                    <a:pt x="7441" y="50"/>
                  </a:cubicBezTo>
                  <a:cubicBezTo>
                    <a:pt x="7398" y="50"/>
                    <a:pt x="7355" y="50"/>
                    <a:pt x="7313" y="50"/>
                  </a:cubicBezTo>
                  <a:cubicBezTo>
                    <a:pt x="6849" y="41"/>
                    <a:pt x="6390" y="17"/>
                    <a:pt x="5926" y="13"/>
                  </a:cubicBezTo>
                  <a:cubicBezTo>
                    <a:pt x="5497" y="13"/>
                    <a:pt x="5064" y="38"/>
                    <a:pt x="4635" y="38"/>
                  </a:cubicBezTo>
                  <a:cubicBezTo>
                    <a:pt x="4604" y="38"/>
                    <a:pt x="4574" y="38"/>
                    <a:pt x="4543" y="37"/>
                  </a:cubicBezTo>
                  <a:cubicBezTo>
                    <a:pt x="4079" y="37"/>
                    <a:pt x="3620" y="9"/>
                    <a:pt x="3156" y="9"/>
                  </a:cubicBezTo>
                  <a:cubicBezTo>
                    <a:pt x="2635" y="9"/>
                    <a:pt x="2114" y="0"/>
                    <a:pt x="1597" y="0"/>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 name="Google Shape;463;p36"/>
            <p:cNvSpPr/>
            <p:nvPr/>
          </p:nvSpPr>
          <p:spPr>
            <a:xfrm>
              <a:off x="1072750" y="1014650"/>
              <a:ext cx="271150" cy="3650"/>
            </a:xfrm>
            <a:custGeom>
              <a:avLst/>
              <a:gdLst/>
              <a:ahLst/>
              <a:cxnLst/>
              <a:rect l="l" t="t" r="r" b="b"/>
              <a:pathLst>
                <a:path w="10846" h="146" extrusionOk="0">
                  <a:moveTo>
                    <a:pt x="4058" y="1"/>
                  </a:moveTo>
                  <a:cubicBezTo>
                    <a:pt x="3611" y="5"/>
                    <a:pt x="3164" y="17"/>
                    <a:pt x="2716" y="25"/>
                  </a:cubicBezTo>
                  <a:cubicBezTo>
                    <a:pt x="2269" y="34"/>
                    <a:pt x="1822" y="62"/>
                    <a:pt x="1375" y="71"/>
                  </a:cubicBezTo>
                  <a:cubicBezTo>
                    <a:pt x="927" y="83"/>
                    <a:pt x="476" y="79"/>
                    <a:pt x="29" y="83"/>
                  </a:cubicBezTo>
                  <a:cubicBezTo>
                    <a:pt x="0" y="83"/>
                    <a:pt x="0" y="103"/>
                    <a:pt x="29" y="103"/>
                  </a:cubicBezTo>
                  <a:cubicBezTo>
                    <a:pt x="476" y="99"/>
                    <a:pt x="927" y="87"/>
                    <a:pt x="1375" y="83"/>
                  </a:cubicBezTo>
                  <a:cubicBezTo>
                    <a:pt x="1822" y="83"/>
                    <a:pt x="2273" y="103"/>
                    <a:pt x="2721" y="103"/>
                  </a:cubicBezTo>
                  <a:cubicBezTo>
                    <a:pt x="3168" y="103"/>
                    <a:pt x="3619" y="116"/>
                    <a:pt x="4066" y="120"/>
                  </a:cubicBezTo>
                  <a:lnTo>
                    <a:pt x="5412" y="120"/>
                  </a:lnTo>
                  <a:cubicBezTo>
                    <a:pt x="5860" y="120"/>
                    <a:pt x="6311" y="124"/>
                    <a:pt x="6762" y="132"/>
                  </a:cubicBezTo>
                  <a:lnTo>
                    <a:pt x="8112" y="144"/>
                  </a:lnTo>
                  <a:cubicBezTo>
                    <a:pt x="8203" y="145"/>
                    <a:pt x="8293" y="146"/>
                    <a:pt x="8383" y="146"/>
                  </a:cubicBezTo>
                  <a:cubicBezTo>
                    <a:pt x="8744" y="146"/>
                    <a:pt x="9104" y="140"/>
                    <a:pt x="9462" y="140"/>
                  </a:cubicBezTo>
                  <a:cubicBezTo>
                    <a:pt x="9497" y="141"/>
                    <a:pt x="9533" y="141"/>
                    <a:pt x="9568" y="141"/>
                  </a:cubicBezTo>
                  <a:cubicBezTo>
                    <a:pt x="9919" y="141"/>
                    <a:pt x="10269" y="126"/>
                    <a:pt x="10618" y="126"/>
                  </a:cubicBezTo>
                  <a:cubicBezTo>
                    <a:pt x="10683" y="126"/>
                    <a:pt x="10748" y="127"/>
                    <a:pt x="10812" y="128"/>
                  </a:cubicBezTo>
                  <a:cubicBezTo>
                    <a:pt x="10841" y="128"/>
                    <a:pt x="10845" y="116"/>
                    <a:pt x="10816" y="116"/>
                  </a:cubicBezTo>
                  <a:cubicBezTo>
                    <a:pt x="10365" y="103"/>
                    <a:pt x="9914" y="112"/>
                    <a:pt x="9462" y="95"/>
                  </a:cubicBezTo>
                  <a:cubicBezTo>
                    <a:pt x="9011" y="83"/>
                    <a:pt x="8560" y="83"/>
                    <a:pt x="8108" y="75"/>
                  </a:cubicBezTo>
                  <a:cubicBezTo>
                    <a:pt x="7657" y="62"/>
                    <a:pt x="7210" y="58"/>
                    <a:pt x="6758" y="50"/>
                  </a:cubicBezTo>
                  <a:cubicBezTo>
                    <a:pt x="6307" y="46"/>
                    <a:pt x="5860" y="17"/>
                    <a:pt x="5408" y="13"/>
                  </a:cubicBezTo>
                  <a:cubicBezTo>
                    <a:pt x="4957" y="9"/>
                    <a:pt x="4510" y="1"/>
                    <a:pt x="4058" y="1"/>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 name="Google Shape;464;p36"/>
            <p:cNvSpPr/>
            <p:nvPr/>
          </p:nvSpPr>
          <p:spPr>
            <a:xfrm>
              <a:off x="1359150" y="1017925"/>
              <a:ext cx="49675" cy="2700"/>
            </a:xfrm>
            <a:custGeom>
              <a:avLst/>
              <a:gdLst/>
              <a:ahLst/>
              <a:cxnLst/>
              <a:rect l="l" t="t" r="r" b="b"/>
              <a:pathLst>
                <a:path w="1987" h="108" extrusionOk="0">
                  <a:moveTo>
                    <a:pt x="78" y="0"/>
                  </a:moveTo>
                  <a:cubicBezTo>
                    <a:pt x="55" y="0"/>
                    <a:pt x="32" y="1"/>
                    <a:pt x="9" y="1"/>
                  </a:cubicBezTo>
                  <a:cubicBezTo>
                    <a:pt x="0" y="1"/>
                    <a:pt x="9" y="38"/>
                    <a:pt x="13" y="38"/>
                  </a:cubicBezTo>
                  <a:cubicBezTo>
                    <a:pt x="337" y="38"/>
                    <a:pt x="649" y="63"/>
                    <a:pt x="973" y="71"/>
                  </a:cubicBezTo>
                  <a:cubicBezTo>
                    <a:pt x="1285" y="79"/>
                    <a:pt x="1584" y="91"/>
                    <a:pt x="1896" y="108"/>
                  </a:cubicBezTo>
                  <a:cubicBezTo>
                    <a:pt x="1941" y="108"/>
                    <a:pt x="1986" y="38"/>
                    <a:pt x="1941" y="34"/>
                  </a:cubicBezTo>
                  <a:cubicBezTo>
                    <a:pt x="1874" y="27"/>
                    <a:pt x="1804" y="24"/>
                    <a:pt x="1732" y="24"/>
                  </a:cubicBezTo>
                  <a:cubicBezTo>
                    <a:pt x="1506" y="24"/>
                    <a:pt x="1264" y="50"/>
                    <a:pt x="1043" y="50"/>
                  </a:cubicBezTo>
                  <a:cubicBezTo>
                    <a:pt x="721" y="50"/>
                    <a:pt x="399" y="0"/>
                    <a:pt x="78" y="0"/>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465;p36"/>
            <p:cNvSpPr/>
            <p:nvPr/>
          </p:nvSpPr>
          <p:spPr>
            <a:xfrm>
              <a:off x="1078175" y="1021850"/>
              <a:ext cx="364150" cy="4725"/>
            </a:xfrm>
            <a:custGeom>
              <a:avLst/>
              <a:gdLst/>
              <a:ahLst/>
              <a:cxnLst/>
              <a:rect l="l" t="t" r="r" b="b"/>
              <a:pathLst>
                <a:path w="14566" h="189" extrusionOk="0">
                  <a:moveTo>
                    <a:pt x="3296" y="0"/>
                  </a:moveTo>
                  <a:cubicBezTo>
                    <a:pt x="2930" y="4"/>
                    <a:pt x="2569" y="37"/>
                    <a:pt x="2204" y="45"/>
                  </a:cubicBezTo>
                  <a:cubicBezTo>
                    <a:pt x="1839" y="53"/>
                    <a:pt x="1478" y="78"/>
                    <a:pt x="1113" y="86"/>
                  </a:cubicBezTo>
                  <a:cubicBezTo>
                    <a:pt x="1088" y="86"/>
                    <a:pt x="1064" y="87"/>
                    <a:pt x="1039" y="87"/>
                  </a:cubicBezTo>
                  <a:cubicBezTo>
                    <a:pt x="722" y="87"/>
                    <a:pt x="403" y="65"/>
                    <a:pt x="86" y="65"/>
                  </a:cubicBezTo>
                  <a:cubicBezTo>
                    <a:pt x="62" y="65"/>
                    <a:pt x="37" y="65"/>
                    <a:pt x="13" y="66"/>
                  </a:cubicBezTo>
                  <a:cubicBezTo>
                    <a:pt x="1" y="66"/>
                    <a:pt x="1" y="90"/>
                    <a:pt x="13" y="90"/>
                  </a:cubicBezTo>
                  <a:cubicBezTo>
                    <a:pt x="174" y="88"/>
                    <a:pt x="335" y="87"/>
                    <a:pt x="496" y="87"/>
                  </a:cubicBezTo>
                  <a:cubicBezTo>
                    <a:pt x="817" y="87"/>
                    <a:pt x="1137" y="90"/>
                    <a:pt x="1457" y="90"/>
                  </a:cubicBezTo>
                  <a:cubicBezTo>
                    <a:pt x="1941" y="90"/>
                    <a:pt x="2422" y="57"/>
                    <a:pt x="2906" y="57"/>
                  </a:cubicBezTo>
                  <a:cubicBezTo>
                    <a:pt x="3386" y="57"/>
                    <a:pt x="3854" y="70"/>
                    <a:pt x="4330" y="74"/>
                  </a:cubicBezTo>
                  <a:cubicBezTo>
                    <a:pt x="4806" y="78"/>
                    <a:pt x="5277" y="103"/>
                    <a:pt x="5753" y="111"/>
                  </a:cubicBezTo>
                  <a:cubicBezTo>
                    <a:pt x="6225" y="119"/>
                    <a:pt x="6709" y="123"/>
                    <a:pt x="7185" y="131"/>
                  </a:cubicBezTo>
                  <a:cubicBezTo>
                    <a:pt x="7661" y="140"/>
                    <a:pt x="8137" y="164"/>
                    <a:pt x="8617" y="172"/>
                  </a:cubicBezTo>
                  <a:cubicBezTo>
                    <a:pt x="8718" y="174"/>
                    <a:pt x="8819" y="175"/>
                    <a:pt x="8920" y="175"/>
                  </a:cubicBezTo>
                  <a:cubicBezTo>
                    <a:pt x="9195" y="175"/>
                    <a:pt x="9472" y="170"/>
                    <a:pt x="9749" y="170"/>
                  </a:cubicBezTo>
                  <a:cubicBezTo>
                    <a:pt x="9851" y="170"/>
                    <a:pt x="9952" y="171"/>
                    <a:pt x="10054" y="172"/>
                  </a:cubicBezTo>
                  <a:cubicBezTo>
                    <a:pt x="10530" y="176"/>
                    <a:pt x="11010" y="189"/>
                    <a:pt x="11490" y="189"/>
                  </a:cubicBezTo>
                  <a:cubicBezTo>
                    <a:pt x="12003" y="189"/>
                    <a:pt x="12503" y="168"/>
                    <a:pt x="13016" y="164"/>
                  </a:cubicBezTo>
                  <a:cubicBezTo>
                    <a:pt x="13310" y="162"/>
                    <a:pt x="13609" y="151"/>
                    <a:pt x="13906" y="151"/>
                  </a:cubicBezTo>
                  <a:cubicBezTo>
                    <a:pt x="14095" y="151"/>
                    <a:pt x="14283" y="156"/>
                    <a:pt x="14469" y="168"/>
                  </a:cubicBezTo>
                  <a:cubicBezTo>
                    <a:pt x="14471" y="168"/>
                    <a:pt x="14473" y="168"/>
                    <a:pt x="14475" y="168"/>
                  </a:cubicBezTo>
                  <a:cubicBezTo>
                    <a:pt x="14533" y="168"/>
                    <a:pt x="14565" y="119"/>
                    <a:pt x="14510" y="115"/>
                  </a:cubicBezTo>
                  <a:cubicBezTo>
                    <a:pt x="14413" y="105"/>
                    <a:pt x="14313" y="102"/>
                    <a:pt x="14213" y="102"/>
                  </a:cubicBezTo>
                  <a:cubicBezTo>
                    <a:pt x="13923" y="102"/>
                    <a:pt x="13625" y="131"/>
                    <a:pt x="13344" y="131"/>
                  </a:cubicBezTo>
                  <a:lnTo>
                    <a:pt x="12011" y="131"/>
                  </a:lnTo>
                  <a:cubicBezTo>
                    <a:pt x="11769" y="129"/>
                    <a:pt x="11527" y="129"/>
                    <a:pt x="11285" y="129"/>
                  </a:cubicBezTo>
                  <a:cubicBezTo>
                    <a:pt x="11043" y="129"/>
                    <a:pt x="10802" y="129"/>
                    <a:pt x="10562" y="127"/>
                  </a:cubicBezTo>
                  <a:cubicBezTo>
                    <a:pt x="10078" y="123"/>
                    <a:pt x="9602" y="86"/>
                    <a:pt x="9122" y="70"/>
                  </a:cubicBezTo>
                  <a:cubicBezTo>
                    <a:pt x="8936" y="65"/>
                    <a:pt x="8747" y="64"/>
                    <a:pt x="8558" y="64"/>
                  </a:cubicBezTo>
                  <a:cubicBezTo>
                    <a:pt x="8404" y="64"/>
                    <a:pt x="8249" y="65"/>
                    <a:pt x="8095" y="65"/>
                  </a:cubicBezTo>
                  <a:cubicBezTo>
                    <a:pt x="7950" y="65"/>
                    <a:pt x="7805" y="64"/>
                    <a:pt x="7661" y="62"/>
                  </a:cubicBezTo>
                  <a:cubicBezTo>
                    <a:pt x="7177" y="57"/>
                    <a:pt x="6693" y="57"/>
                    <a:pt x="6209" y="53"/>
                  </a:cubicBezTo>
                  <a:cubicBezTo>
                    <a:pt x="5721" y="45"/>
                    <a:pt x="5240" y="0"/>
                    <a:pt x="4752" y="0"/>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 name="Google Shape;466;p36"/>
            <p:cNvSpPr/>
            <p:nvPr/>
          </p:nvSpPr>
          <p:spPr>
            <a:xfrm>
              <a:off x="1915350" y="253800"/>
              <a:ext cx="368700" cy="25"/>
            </a:xfrm>
            <a:custGeom>
              <a:avLst/>
              <a:gdLst/>
              <a:ahLst/>
              <a:cxnLst/>
              <a:rect l="l" t="t" r="r" b="b"/>
              <a:pathLst>
                <a:path w="14748" h="1" extrusionOk="0">
                  <a:moveTo>
                    <a:pt x="0" y="1"/>
                  </a:moveTo>
                  <a:lnTo>
                    <a:pt x="14747" y="1"/>
                  </a:lnTo>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467;p36"/>
            <p:cNvSpPr/>
            <p:nvPr/>
          </p:nvSpPr>
          <p:spPr>
            <a:xfrm>
              <a:off x="1915625" y="242825"/>
              <a:ext cx="345650" cy="3200"/>
            </a:xfrm>
            <a:custGeom>
              <a:avLst/>
              <a:gdLst/>
              <a:ahLst/>
              <a:cxnLst/>
              <a:rect l="l" t="t" r="r" b="b"/>
              <a:pathLst>
                <a:path w="13826" h="128" extrusionOk="0">
                  <a:moveTo>
                    <a:pt x="2968" y="0"/>
                  </a:moveTo>
                  <a:cubicBezTo>
                    <a:pt x="2932" y="0"/>
                    <a:pt x="2897" y="0"/>
                    <a:pt x="2862" y="1"/>
                  </a:cubicBezTo>
                  <a:cubicBezTo>
                    <a:pt x="2353" y="5"/>
                    <a:pt x="1844" y="29"/>
                    <a:pt x="1335" y="38"/>
                  </a:cubicBezTo>
                  <a:cubicBezTo>
                    <a:pt x="900" y="42"/>
                    <a:pt x="453" y="34"/>
                    <a:pt x="34" y="79"/>
                  </a:cubicBezTo>
                  <a:cubicBezTo>
                    <a:pt x="1" y="82"/>
                    <a:pt x="15" y="100"/>
                    <a:pt x="45" y="100"/>
                  </a:cubicBezTo>
                  <a:cubicBezTo>
                    <a:pt x="48" y="100"/>
                    <a:pt x="52" y="100"/>
                    <a:pt x="55" y="99"/>
                  </a:cubicBezTo>
                  <a:cubicBezTo>
                    <a:pt x="173" y="89"/>
                    <a:pt x="291" y="85"/>
                    <a:pt x="410" y="85"/>
                  </a:cubicBezTo>
                  <a:cubicBezTo>
                    <a:pt x="705" y="85"/>
                    <a:pt x="1004" y="109"/>
                    <a:pt x="1302" y="112"/>
                  </a:cubicBezTo>
                  <a:cubicBezTo>
                    <a:pt x="1737" y="112"/>
                    <a:pt x="2172" y="87"/>
                    <a:pt x="2607" y="83"/>
                  </a:cubicBezTo>
                  <a:cubicBezTo>
                    <a:pt x="3063" y="83"/>
                    <a:pt x="3518" y="95"/>
                    <a:pt x="3969" y="95"/>
                  </a:cubicBezTo>
                  <a:cubicBezTo>
                    <a:pt x="4425" y="95"/>
                    <a:pt x="4880" y="87"/>
                    <a:pt x="5336" y="87"/>
                  </a:cubicBezTo>
                  <a:cubicBezTo>
                    <a:pt x="5787" y="87"/>
                    <a:pt x="6243" y="87"/>
                    <a:pt x="6698" y="91"/>
                  </a:cubicBezTo>
                  <a:cubicBezTo>
                    <a:pt x="7154" y="95"/>
                    <a:pt x="7609" y="107"/>
                    <a:pt x="8060" y="112"/>
                  </a:cubicBezTo>
                  <a:cubicBezTo>
                    <a:pt x="8516" y="116"/>
                    <a:pt x="8967" y="124"/>
                    <a:pt x="9419" y="128"/>
                  </a:cubicBezTo>
                  <a:cubicBezTo>
                    <a:pt x="9874" y="128"/>
                    <a:pt x="10325" y="107"/>
                    <a:pt x="10777" y="99"/>
                  </a:cubicBezTo>
                  <a:cubicBezTo>
                    <a:pt x="11277" y="91"/>
                    <a:pt x="11778" y="71"/>
                    <a:pt x="12283" y="62"/>
                  </a:cubicBezTo>
                  <a:cubicBezTo>
                    <a:pt x="12298" y="62"/>
                    <a:pt x="12313" y="62"/>
                    <a:pt x="12328" y="62"/>
                  </a:cubicBezTo>
                  <a:cubicBezTo>
                    <a:pt x="12746" y="62"/>
                    <a:pt x="13166" y="107"/>
                    <a:pt x="13585" y="107"/>
                  </a:cubicBezTo>
                  <a:cubicBezTo>
                    <a:pt x="13653" y="107"/>
                    <a:pt x="13721" y="106"/>
                    <a:pt x="13789" y="103"/>
                  </a:cubicBezTo>
                  <a:cubicBezTo>
                    <a:pt x="13826" y="103"/>
                    <a:pt x="13821" y="99"/>
                    <a:pt x="13784" y="99"/>
                  </a:cubicBezTo>
                  <a:cubicBezTo>
                    <a:pt x="13337" y="99"/>
                    <a:pt x="12894" y="29"/>
                    <a:pt x="12447" y="25"/>
                  </a:cubicBezTo>
                  <a:cubicBezTo>
                    <a:pt x="12383" y="25"/>
                    <a:pt x="12319" y="25"/>
                    <a:pt x="12256" y="25"/>
                  </a:cubicBezTo>
                  <a:cubicBezTo>
                    <a:pt x="11874" y="25"/>
                    <a:pt x="11497" y="34"/>
                    <a:pt x="11113" y="34"/>
                  </a:cubicBezTo>
                  <a:cubicBezTo>
                    <a:pt x="10658" y="34"/>
                    <a:pt x="10198" y="17"/>
                    <a:pt x="9739" y="17"/>
                  </a:cubicBezTo>
                  <a:cubicBezTo>
                    <a:pt x="9703" y="17"/>
                    <a:pt x="9668" y="17"/>
                    <a:pt x="9633" y="17"/>
                  </a:cubicBezTo>
                  <a:cubicBezTo>
                    <a:pt x="9208" y="17"/>
                    <a:pt x="8784" y="38"/>
                    <a:pt x="8364" y="38"/>
                  </a:cubicBezTo>
                  <a:cubicBezTo>
                    <a:pt x="7905" y="34"/>
                    <a:pt x="7445" y="9"/>
                    <a:pt x="6985" y="5"/>
                  </a:cubicBezTo>
                  <a:cubicBezTo>
                    <a:pt x="6920" y="4"/>
                    <a:pt x="6854" y="4"/>
                    <a:pt x="6789" y="4"/>
                  </a:cubicBezTo>
                  <a:cubicBezTo>
                    <a:pt x="6396" y="4"/>
                    <a:pt x="6005" y="13"/>
                    <a:pt x="5611" y="13"/>
                  </a:cubicBezTo>
                  <a:cubicBezTo>
                    <a:pt x="5523" y="12"/>
                    <a:pt x="5435" y="12"/>
                    <a:pt x="5348" y="12"/>
                  </a:cubicBezTo>
                  <a:cubicBezTo>
                    <a:pt x="4976" y="12"/>
                    <a:pt x="4605" y="18"/>
                    <a:pt x="4236" y="21"/>
                  </a:cubicBezTo>
                  <a:cubicBezTo>
                    <a:pt x="3812" y="21"/>
                    <a:pt x="3391" y="0"/>
                    <a:pt x="2968" y="0"/>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 name="Google Shape;468;p36"/>
            <p:cNvSpPr/>
            <p:nvPr/>
          </p:nvSpPr>
          <p:spPr>
            <a:xfrm>
              <a:off x="1928775" y="248675"/>
              <a:ext cx="348725" cy="4350"/>
            </a:xfrm>
            <a:custGeom>
              <a:avLst/>
              <a:gdLst/>
              <a:ahLst/>
              <a:cxnLst/>
              <a:rect l="l" t="t" r="r" b="b"/>
              <a:pathLst>
                <a:path w="13949" h="174" extrusionOk="0">
                  <a:moveTo>
                    <a:pt x="1593" y="1"/>
                  </a:moveTo>
                  <a:cubicBezTo>
                    <a:pt x="1076" y="5"/>
                    <a:pt x="555" y="17"/>
                    <a:pt x="34" y="25"/>
                  </a:cubicBezTo>
                  <a:cubicBezTo>
                    <a:pt x="1" y="25"/>
                    <a:pt x="1" y="42"/>
                    <a:pt x="34" y="42"/>
                  </a:cubicBezTo>
                  <a:cubicBezTo>
                    <a:pt x="493" y="42"/>
                    <a:pt x="949" y="62"/>
                    <a:pt x="1404" y="62"/>
                  </a:cubicBezTo>
                  <a:cubicBezTo>
                    <a:pt x="1455" y="63"/>
                    <a:pt x="1507" y="63"/>
                    <a:pt x="1558" y="63"/>
                  </a:cubicBezTo>
                  <a:cubicBezTo>
                    <a:pt x="1911" y="63"/>
                    <a:pt x="2264" y="53"/>
                    <a:pt x="2617" y="53"/>
                  </a:cubicBezTo>
                  <a:cubicBezTo>
                    <a:pt x="2668" y="53"/>
                    <a:pt x="2719" y="54"/>
                    <a:pt x="2771" y="54"/>
                  </a:cubicBezTo>
                  <a:cubicBezTo>
                    <a:pt x="3226" y="58"/>
                    <a:pt x="3681" y="70"/>
                    <a:pt x="4137" y="74"/>
                  </a:cubicBezTo>
                  <a:cubicBezTo>
                    <a:pt x="4592" y="83"/>
                    <a:pt x="5048" y="99"/>
                    <a:pt x="5503" y="103"/>
                  </a:cubicBezTo>
                  <a:cubicBezTo>
                    <a:pt x="5569" y="104"/>
                    <a:pt x="5635" y="105"/>
                    <a:pt x="5701" y="105"/>
                  </a:cubicBezTo>
                  <a:cubicBezTo>
                    <a:pt x="6054" y="105"/>
                    <a:pt x="6405" y="90"/>
                    <a:pt x="6756" y="90"/>
                  </a:cubicBezTo>
                  <a:cubicBezTo>
                    <a:pt x="6791" y="90"/>
                    <a:pt x="6826" y="91"/>
                    <a:pt x="6861" y="91"/>
                  </a:cubicBezTo>
                  <a:cubicBezTo>
                    <a:pt x="7313" y="95"/>
                    <a:pt x="7764" y="116"/>
                    <a:pt x="8216" y="124"/>
                  </a:cubicBezTo>
                  <a:cubicBezTo>
                    <a:pt x="8667" y="128"/>
                    <a:pt x="9122" y="132"/>
                    <a:pt x="9574" y="136"/>
                  </a:cubicBezTo>
                  <a:cubicBezTo>
                    <a:pt x="9637" y="137"/>
                    <a:pt x="9701" y="137"/>
                    <a:pt x="9764" y="137"/>
                  </a:cubicBezTo>
                  <a:cubicBezTo>
                    <a:pt x="10154" y="137"/>
                    <a:pt x="10540" y="127"/>
                    <a:pt x="10932" y="124"/>
                  </a:cubicBezTo>
                  <a:cubicBezTo>
                    <a:pt x="11024" y="123"/>
                    <a:pt x="11115" y="123"/>
                    <a:pt x="11207" y="123"/>
                  </a:cubicBezTo>
                  <a:cubicBezTo>
                    <a:pt x="11614" y="123"/>
                    <a:pt x="12017" y="129"/>
                    <a:pt x="12426" y="136"/>
                  </a:cubicBezTo>
                  <a:cubicBezTo>
                    <a:pt x="12906" y="148"/>
                    <a:pt x="13406" y="136"/>
                    <a:pt x="13878" y="173"/>
                  </a:cubicBezTo>
                  <a:cubicBezTo>
                    <a:pt x="13882" y="173"/>
                    <a:pt x="13885" y="173"/>
                    <a:pt x="13888" y="173"/>
                  </a:cubicBezTo>
                  <a:cubicBezTo>
                    <a:pt x="13934" y="173"/>
                    <a:pt x="13948" y="148"/>
                    <a:pt x="13899" y="144"/>
                  </a:cubicBezTo>
                  <a:cubicBezTo>
                    <a:pt x="13667" y="127"/>
                    <a:pt x="13434" y="124"/>
                    <a:pt x="13200" y="124"/>
                  </a:cubicBezTo>
                  <a:cubicBezTo>
                    <a:pt x="13123" y="124"/>
                    <a:pt x="13046" y="125"/>
                    <a:pt x="12969" y="125"/>
                  </a:cubicBezTo>
                  <a:cubicBezTo>
                    <a:pt x="12899" y="125"/>
                    <a:pt x="12828" y="124"/>
                    <a:pt x="12758" y="124"/>
                  </a:cubicBezTo>
                  <a:cubicBezTo>
                    <a:pt x="12307" y="116"/>
                    <a:pt x="11859" y="87"/>
                    <a:pt x="11404" y="83"/>
                  </a:cubicBezTo>
                  <a:cubicBezTo>
                    <a:pt x="11377" y="82"/>
                    <a:pt x="11350" y="82"/>
                    <a:pt x="11323" y="82"/>
                  </a:cubicBezTo>
                  <a:cubicBezTo>
                    <a:pt x="10946" y="82"/>
                    <a:pt x="10571" y="105"/>
                    <a:pt x="10194" y="105"/>
                  </a:cubicBezTo>
                  <a:cubicBezTo>
                    <a:pt x="10143" y="105"/>
                    <a:pt x="10092" y="104"/>
                    <a:pt x="10042" y="103"/>
                  </a:cubicBezTo>
                  <a:cubicBezTo>
                    <a:pt x="9590" y="95"/>
                    <a:pt x="9143" y="50"/>
                    <a:pt x="8696" y="42"/>
                  </a:cubicBezTo>
                  <a:cubicBezTo>
                    <a:pt x="8617" y="40"/>
                    <a:pt x="8539" y="40"/>
                    <a:pt x="8460" y="40"/>
                  </a:cubicBezTo>
                  <a:cubicBezTo>
                    <a:pt x="8119" y="40"/>
                    <a:pt x="7779" y="50"/>
                    <a:pt x="7437" y="50"/>
                  </a:cubicBezTo>
                  <a:cubicBezTo>
                    <a:pt x="7395" y="50"/>
                    <a:pt x="7352" y="50"/>
                    <a:pt x="7309" y="50"/>
                  </a:cubicBezTo>
                  <a:cubicBezTo>
                    <a:pt x="6849" y="46"/>
                    <a:pt x="6386" y="17"/>
                    <a:pt x="5926" y="13"/>
                  </a:cubicBezTo>
                  <a:cubicBezTo>
                    <a:pt x="5493" y="13"/>
                    <a:pt x="5064" y="38"/>
                    <a:pt x="4632" y="38"/>
                  </a:cubicBezTo>
                  <a:cubicBezTo>
                    <a:pt x="4601" y="38"/>
                    <a:pt x="4570" y="38"/>
                    <a:pt x="4539" y="38"/>
                  </a:cubicBezTo>
                  <a:cubicBezTo>
                    <a:pt x="4079" y="38"/>
                    <a:pt x="3616" y="9"/>
                    <a:pt x="3156" y="9"/>
                  </a:cubicBezTo>
                  <a:cubicBezTo>
                    <a:pt x="2635" y="5"/>
                    <a:pt x="2114" y="1"/>
                    <a:pt x="1593" y="1"/>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 name="Google Shape;469;p36"/>
            <p:cNvSpPr/>
            <p:nvPr/>
          </p:nvSpPr>
          <p:spPr>
            <a:xfrm>
              <a:off x="1915250" y="252975"/>
              <a:ext cx="271050" cy="3650"/>
            </a:xfrm>
            <a:custGeom>
              <a:avLst/>
              <a:gdLst/>
              <a:ahLst/>
              <a:cxnLst/>
              <a:rect l="l" t="t" r="r" b="b"/>
              <a:pathLst>
                <a:path w="10842" h="146" extrusionOk="0">
                  <a:moveTo>
                    <a:pt x="4058" y="1"/>
                  </a:moveTo>
                  <a:cubicBezTo>
                    <a:pt x="3611" y="5"/>
                    <a:pt x="3160" y="21"/>
                    <a:pt x="2712" y="26"/>
                  </a:cubicBezTo>
                  <a:cubicBezTo>
                    <a:pt x="2265" y="34"/>
                    <a:pt x="1822" y="63"/>
                    <a:pt x="1371" y="75"/>
                  </a:cubicBezTo>
                  <a:cubicBezTo>
                    <a:pt x="923" y="83"/>
                    <a:pt x="476" y="79"/>
                    <a:pt x="29" y="83"/>
                  </a:cubicBezTo>
                  <a:cubicBezTo>
                    <a:pt x="0" y="83"/>
                    <a:pt x="0" y="104"/>
                    <a:pt x="29" y="104"/>
                  </a:cubicBezTo>
                  <a:cubicBezTo>
                    <a:pt x="476" y="99"/>
                    <a:pt x="923" y="87"/>
                    <a:pt x="1371" y="83"/>
                  </a:cubicBezTo>
                  <a:cubicBezTo>
                    <a:pt x="1822" y="83"/>
                    <a:pt x="2269" y="104"/>
                    <a:pt x="2717" y="104"/>
                  </a:cubicBezTo>
                  <a:cubicBezTo>
                    <a:pt x="3168" y="104"/>
                    <a:pt x="3615" y="116"/>
                    <a:pt x="4062" y="120"/>
                  </a:cubicBezTo>
                  <a:lnTo>
                    <a:pt x="5408" y="120"/>
                  </a:lnTo>
                  <a:cubicBezTo>
                    <a:pt x="5856" y="120"/>
                    <a:pt x="6311" y="124"/>
                    <a:pt x="6758" y="132"/>
                  </a:cubicBezTo>
                  <a:lnTo>
                    <a:pt x="8112" y="145"/>
                  </a:lnTo>
                  <a:cubicBezTo>
                    <a:pt x="8202" y="145"/>
                    <a:pt x="8291" y="146"/>
                    <a:pt x="8381" y="146"/>
                  </a:cubicBezTo>
                  <a:cubicBezTo>
                    <a:pt x="8740" y="146"/>
                    <a:pt x="9101" y="140"/>
                    <a:pt x="9462" y="140"/>
                  </a:cubicBezTo>
                  <a:cubicBezTo>
                    <a:pt x="9503" y="141"/>
                    <a:pt x="9544" y="141"/>
                    <a:pt x="9586" y="141"/>
                  </a:cubicBezTo>
                  <a:cubicBezTo>
                    <a:pt x="9951" y="141"/>
                    <a:pt x="10320" y="128"/>
                    <a:pt x="10688" y="128"/>
                  </a:cubicBezTo>
                  <a:cubicBezTo>
                    <a:pt x="10729" y="128"/>
                    <a:pt x="10771" y="128"/>
                    <a:pt x="10812" y="128"/>
                  </a:cubicBezTo>
                  <a:cubicBezTo>
                    <a:pt x="10841" y="128"/>
                    <a:pt x="10841" y="116"/>
                    <a:pt x="10816" y="116"/>
                  </a:cubicBezTo>
                  <a:cubicBezTo>
                    <a:pt x="10365" y="104"/>
                    <a:pt x="9910" y="112"/>
                    <a:pt x="9458" y="95"/>
                  </a:cubicBezTo>
                  <a:cubicBezTo>
                    <a:pt x="9011" y="83"/>
                    <a:pt x="8556" y="83"/>
                    <a:pt x="8104" y="75"/>
                  </a:cubicBezTo>
                  <a:cubicBezTo>
                    <a:pt x="7653" y="63"/>
                    <a:pt x="7206" y="58"/>
                    <a:pt x="6754" y="50"/>
                  </a:cubicBezTo>
                  <a:cubicBezTo>
                    <a:pt x="6303" y="46"/>
                    <a:pt x="5856" y="17"/>
                    <a:pt x="5404" y="13"/>
                  </a:cubicBezTo>
                  <a:cubicBezTo>
                    <a:pt x="4953" y="13"/>
                    <a:pt x="4506" y="1"/>
                    <a:pt x="4058" y="1"/>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 name="Google Shape;470;p36"/>
            <p:cNvSpPr/>
            <p:nvPr/>
          </p:nvSpPr>
          <p:spPr>
            <a:xfrm>
              <a:off x="2201650" y="256250"/>
              <a:ext cx="49675" cy="2700"/>
            </a:xfrm>
            <a:custGeom>
              <a:avLst/>
              <a:gdLst/>
              <a:ahLst/>
              <a:cxnLst/>
              <a:rect l="l" t="t" r="r" b="b"/>
              <a:pathLst>
                <a:path w="1987" h="108" extrusionOk="0">
                  <a:moveTo>
                    <a:pt x="78" y="0"/>
                  </a:moveTo>
                  <a:cubicBezTo>
                    <a:pt x="55" y="0"/>
                    <a:pt x="32" y="1"/>
                    <a:pt x="9" y="1"/>
                  </a:cubicBezTo>
                  <a:cubicBezTo>
                    <a:pt x="1" y="1"/>
                    <a:pt x="9" y="38"/>
                    <a:pt x="13" y="38"/>
                  </a:cubicBezTo>
                  <a:cubicBezTo>
                    <a:pt x="337" y="38"/>
                    <a:pt x="649" y="63"/>
                    <a:pt x="969" y="71"/>
                  </a:cubicBezTo>
                  <a:cubicBezTo>
                    <a:pt x="1285" y="79"/>
                    <a:pt x="1584" y="92"/>
                    <a:pt x="1892" y="108"/>
                  </a:cubicBezTo>
                  <a:cubicBezTo>
                    <a:pt x="1941" y="108"/>
                    <a:pt x="1986" y="38"/>
                    <a:pt x="1941" y="34"/>
                  </a:cubicBezTo>
                  <a:cubicBezTo>
                    <a:pt x="1873" y="27"/>
                    <a:pt x="1802" y="25"/>
                    <a:pt x="1730" y="25"/>
                  </a:cubicBezTo>
                  <a:cubicBezTo>
                    <a:pt x="1504" y="25"/>
                    <a:pt x="1264" y="51"/>
                    <a:pt x="1043" y="51"/>
                  </a:cubicBezTo>
                  <a:cubicBezTo>
                    <a:pt x="721" y="51"/>
                    <a:pt x="399" y="0"/>
                    <a:pt x="78" y="0"/>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471;p36"/>
            <p:cNvSpPr/>
            <p:nvPr/>
          </p:nvSpPr>
          <p:spPr>
            <a:xfrm>
              <a:off x="1920575" y="260275"/>
              <a:ext cx="364225" cy="4750"/>
            </a:xfrm>
            <a:custGeom>
              <a:avLst/>
              <a:gdLst/>
              <a:ahLst/>
              <a:cxnLst/>
              <a:rect l="l" t="t" r="r" b="b"/>
              <a:pathLst>
                <a:path w="14569" h="190" extrusionOk="0">
                  <a:moveTo>
                    <a:pt x="3295" y="0"/>
                  </a:moveTo>
                  <a:cubicBezTo>
                    <a:pt x="2930" y="4"/>
                    <a:pt x="2569" y="37"/>
                    <a:pt x="2204" y="45"/>
                  </a:cubicBezTo>
                  <a:cubicBezTo>
                    <a:pt x="1839" y="50"/>
                    <a:pt x="1478" y="78"/>
                    <a:pt x="1113" y="82"/>
                  </a:cubicBezTo>
                  <a:cubicBezTo>
                    <a:pt x="1067" y="83"/>
                    <a:pt x="1021" y="84"/>
                    <a:pt x="976" y="84"/>
                  </a:cubicBezTo>
                  <a:cubicBezTo>
                    <a:pt x="683" y="84"/>
                    <a:pt x="386" y="66"/>
                    <a:pt x="91" y="66"/>
                  </a:cubicBezTo>
                  <a:cubicBezTo>
                    <a:pt x="66" y="66"/>
                    <a:pt x="42" y="66"/>
                    <a:pt x="17" y="66"/>
                  </a:cubicBezTo>
                  <a:cubicBezTo>
                    <a:pt x="1" y="66"/>
                    <a:pt x="5" y="86"/>
                    <a:pt x="17" y="86"/>
                  </a:cubicBezTo>
                  <a:cubicBezTo>
                    <a:pt x="177" y="85"/>
                    <a:pt x="337" y="85"/>
                    <a:pt x="497" y="85"/>
                  </a:cubicBezTo>
                  <a:cubicBezTo>
                    <a:pt x="818" y="85"/>
                    <a:pt x="1139" y="86"/>
                    <a:pt x="1461" y="86"/>
                  </a:cubicBezTo>
                  <a:cubicBezTo>
                    <a:pt x="1946" y="86"/>
                    <a:pt x="2426" y="58"/>
                    <a:pt x="2906" y="58"/>
                  </a:cubicBezTo>
                  <a:cubicBezTo>
                    <a:pt x="3390" y="58"/>
                    <a:pt x="3858" y="70"/>
                    <a:pt x="4334" y="74"/>
                  </a:cubicBezTo>
                  <a:cubicBezTo>
                    <a:pt x="4805" y="78"/>
                    <a:pt x="5281" y="99"/>
                    <a:pt x="5753" y="107"/>
                  </a:cubicBezTo>
                  <a:cubicBezTo>
                    <a:pt x="6229" y="115"/>
                    <a:pt x="6709" y="123"/>
                    <a:pt x="7189" y="132"/>
                  </a:cubicBezTo>
                  <a:cubicBezTo>
                    <a:pt x="7670" y="140"/>
                    <a:pt x="8146" y="164"/>
                    <a:pt x="8622" y="173"/>
                  </a:cubicBezTo>
                  <a:cubicBezTo>
                    <a:pt x="8693" y="173"/>
                    <a:pt x="8765" y="174"/>
                    <a:pt x="8837" y="174"/>
                  </a:cubicBezTo>
                  <a:cubicBezTo>
                    <a:pt x="9117" y="174"/>
                    <a:pt x="9399" y="170"/>
                    <a:pt x="9681" y="170"/>
                  </a:cubicBezTo>
                  <a:cubicBezTo>
                    <a:pt x="9807" y="170"/>
                    <a:pt x="9932" y="170"/>
                    <a:pt x="10058" y="173"/>
                  </a:cubicBezTo>
                  <a:cubicBezTo>
                    <a:pt x="10538" y="177"/>
                    <a:pt x="11014" y="189"/>
                    <a:pt x="11494" y="189"/>
                  </a:cubicBezTo>
                  <a:cubicBezTo>
                    <a:pt x="12007" y="189"/>
                    <a:pt x="12511" y="169"/>
                    <a:pt x="13020" y="164"/>
                  </a:cubicBezTo>
                  <a:cubicBezTo>
                    <a:pt x="13316" y="159"/>
                    <a:pt x="13617" y="150"/>
                    <a:pt x="13916" y="150"/>
                  </a:cubicBezTo>
                  <a:cubicBezTo>
                    <a:pt x="14103" y="150"/>
                    <a:pt x="14289" y="153"/>
                    <a:pt x="14473" y="164"/>
                  </a:cubicBezTo>
                  <a:cubicBezTo>
                    <a:pt x="14475" y="165"/>
                    <a:pt x="14477" y="165"/>
                    <a:pt x="14480" y="165"/>
                  </a:cubicBezTo>
                  <a:cubicBezTo>
                    <a:pt x="14537" y="165"/>
                    <a:pt x="14569" y="115"/>
                    <a:pt x="14510" y="111"/>
                  </a:cubicBezTo>
                  <a:cubicBezTo>
                    <a:pt x="14415" y="102"/>
                    <a:pt x="14317" y="98"/>
                    <a:pt x="14218" y="98"/>
                  </a:cubicBezTo>
                  <a:cubicBezTo>
                    <a:pt x="13929" y="98"/>
                    <a:pt x="13629" y="129"/>
                    <a:pt x="13344" y="132"/>
                  </a:cubicBezTo>
                  <a:cubicBezTo>
                    <a:pt x="12901" y="132"/>
                    <a:pt x="12458" y="132"/>
                    <a:pt x="12011" y="128"/>
                  </a:cubicBezTo>
                  <a:cubicBezTo>
                    <a:pt x="11771" y="125"/>
                    <a:pt x="11530" y="125"/>
                    <a:pt x="11288" y="125"/>
                  </a:cubicBezTo>
                  <a:cubicBezTo>
                    <a:pt x="11047" y="125"/>
                    <a:pt x="10804" y="125"/>
                    <a:pt x="10562" y="123"/>
                  </a:cubicBezTo>
                  <a:cubicBezTo>
                    <a:pt x="10082" y="119"/>
                    <a:pt x="9606" y="82"/>
                    <a:pt x="9126" y="66"/>
                  </a:cubicBezTo>
                  <a:cubicBezTo>
                    <a:pt x="8954" y="62"/>
                    <a:pt x="8781" y="60"/>
                    <a:pt x="8608" y="60"/>
                  </a:cubicBezTo>
                  <a:cubicBezTo>
                    <a:pt x="8369" y="60"/>
                    <a:pt x="8129" y="63"/>
                    <a:pt x="7891" y="63"/>
                  </a:cubicBezTo>
                  <a:cubicBezTo>
                    <a:pt x="7816" y="63"/>
                    <a:pt x="7741" y="62"/>
                    <a:pt x="7665" y="62"/>
                  </a:cubicBezTo>
                  <a:cubicBezTo>
                    <a:pt x="7181" y="54"/>
                    <a:pt x="6693" y="58"/>
                    <a:pt x="6209" y="50"/>
                  </a:cubicBezTo>
                  <a:cubicBezTo>
                    <a:pt x="5725" y="45"/>
                    <a:pt x="5240" y="0"/>
                    <a:pt x="4756" y="0"/>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pic>
        <p:nvPicPr>
          <p:cNvPr id="39" name="Picture 3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9620" y="1291860"/>
            <a:ext cx="2403035" cy="2992391"/>
          </a:xfrm>
          <a:prstGeom prst="rect">
            <a:avLst/>
          </a:prstGeom>
        </p:spPr>
      </p:pic>
      <p:sp>
        <p:nvSpPr>
          <p:cNvPr id="40" name="Google Shape;456;p36"/>
          <p:cNvSpPr txBox="1"/>
          <p:nvPr/>
        </p:nvSpPr>
        <p:spPr>
          <a:xfrm flipH="1">
            <a:off x="3088810" y="4407460"/>
            <a:ext cx="2528100" cy="62581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Livvic Light"/>
              <a:buChar char="●"/>
              <a:defRPr sz="1800" b="0" i="0" u="none" strike="noStrike" cap="none">
                <a:solidFill>
                  <a:schemeClr val="dk1"/>
                </a:solidFill>
                <a:latin typeface="Livvic Light"/>
                <a:ea typeface="Livvic Light"/>
                <a:cs typeface="Livvic Light"/>
                <a:sym typeface="Livvic Light"/>
              </a:defRPr>
            </a:lvl1pPr>
            <a:lvl2pPr marL="914400" marR="0" lvl="1"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2pPr>
            <a:lvl3pPr marL="1371600" marR="0" lvl="2"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3pPr>
            <a:lvl4pPr marL="1828800" marR="0" lvl="3"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4pPr>
            <a:lvl5pPr marL="2286000" marR="0" lvl="4"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5pPr>
            <a:lvl6pPr marL="2743200" marR="0" lvl="5"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6pPr>
            <a:lvl7pPr marL="3200400" marR="0" lvl="6"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7pPr>
            <a:lvl8pPr marL="3657600" marR="0" lvl="7"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8pPr>
            <a:lvl9pPr marL="4114800" marR="0" lvl="8" indent="-317500" algn="l" rtl="0">
              <a:lnSpc>
                <a:spcPct val="115000"/>
              </a:lnSpc>
              <a:spcBef>
                <a:spcPts val="1600"/>
              </a:spcBef>
              <a:spcAft>
                <a:spcPts val="160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9pPr>
          </a:lstStyle>
          <a:p>
            <a:pPr marL="0" marR="0" lvl="0" indent="0" algn="ctr" defTabSz="914400" rtl="0" eaLnBrk="1" fontAlgn="auto" latinLnBrk="0" hangingPunct="1">
              <a:lnSpc>
                <a:spcPct val="100000"/>
              </a:lnSpc>
              <a:spcBef>
                <a:spcPts val="0"/>
              </a:spcBef>
              <a:spcAft>
                <a:spcPts val="0"/>
              </a:spcAft>
              <a:buClr>
                <a:srgbClr val="482400"/>
              </a:buClr>
              <a:buSzPts val="1800"/>
              <a:buFont typeface="Livvic Light"/>
              <a:buNone/>
              <a:defRPr/>
            </a:pPr>
            <a:r>
              <a:rPr kumimoji="0" lang="en-US" sz="1600" b="0" i="0" u="none" strike="noStrike" kern="0" cap="none" spc="0" normalizeH="0" baseline="0" noProof="0" dirty="0">
                <a:ln>
                  <a:noFill/>
                </a:ln>
                <a:solidFill>
                  <a:srgbClr val="482400"/>
                </a:solidFill>
                <a:effectLst/>
                <a:uLnTx/>
                <a:uFillTx/>
                <a:latin typeface="Livvic"/>
                <a:ea typeface="Livvic"/>
                <a:cs typeface="Livvic"/>
                <a:sym typeface="Livvic"/>
              </a:rPr>
              <a:t>Pythagoras</a:t>
            </a:r>
            <a:endParaRPr kumimoji="0" lang="en-US" sz="1600" b="0" i="0" u="none" strike="noStrike" kern="0" cap="none" spc="0" normalizeH="0" baseline="0" noProof="0" dirty="0">
              <a:ln>
                <a:noFill/>
              </a:ln>
              <a:solidFill>
                <a:srgbClr val="482400"/>
              </a:solidFill>
              <a:effectLst/>
              <a:uLnTx/>
              <a:uFillTx/>
              <a:latin typeface="Livvic"/>
              <a:ea typeface="Livvic"/>
              <a:cs typeface="Livvic"/>
              <a:sym typeface="Livvic"/>
            </a:endParaRPr>
          </a:p>
        </p:txBody>
      </p:sp>
      <p:grpSp>
        <p:nvGrpSpPr>
          <p:cNvPr id="41" name="Google Shape;457;p36"/>
          <p:cNvGrpSpPr/>
          <p:nvPr/>
        </p:nvGrpSpPr>
        <p:grpSpPr>
          <a:xfrm>
            <a:off x="6153039" y="1156770"/>
            <a:ext cx="2644422" cy="3233380"/>
            <a:chOff x="1041975" y="238125"/>
            <a:chExt cx="1247000" cy="791950"/>
          </a:xfrm>
        </p:grpSpPr>
        <p:sp>
          <p:nvSpPr>
            <p:cNvPr id="42" name="Google Shape;458;p36"/>
            <p:cNvSpPr/>
            <p:nvPr/>
          </p:nvSpPr>
          <p:spPr>
            <a:xfrm>
              <a:off x="1041975" y="238125"/>
              <a:ext cx="1247000" cy="791950"/>
            </a:xfrm>
            <a:custGeom>
              <a:avLst/>
              <a:gdLst/>
              <a:ahLst/>
              <a:cxnLst/>
              <a:rect l="l" t="t" r="r" b="b"/>
              <a:pathLst>
                <a:path w="49880" h="31678" extrusionOk="0">
                  <a:moveTo>
                    <a:pt x="49674" y="0"/>
                  </a:moveTo>
                  <a:lnTo>
                    <a:pt x="43298" y="16"/>
                  </a:lnTo>
                  <a:lnTo>
                    <a:pt x="11871" y="90"/>
                  </a:lnTo>
                  <a:lnTo>
                    <a:pt x="197" y="45"/>
                  </a:lnTo>
                  <a:lnTo>
                    <a:pt x="103" y="45"/>
                  </a:lnTo>
                  <a:lnTo>
                    <a:pt x="103" y="140"/>
                  </a:lnTo>
                  <a:cubicBezTo>
                    <a:pt x="58" y="11116"/>
                    <a:pt x="0" y="27783"/>
                    <a:pt x="0" y="30672"/>
                  </a:cubicBezTo>
                  <a:lnTo>
                    <a:pt x="0" y="31480"/>
                  </a:lnTo>
                  <a:lnTo>
                    <a:pt x="0" y="31677"/>
                  </a:lnTo>
                  <a:lnTo>
                    <a:pt x="197" y="31677"/>
                  </a:lnTo>
                  <a:lnTo>
                    <a:pt x="25063" y="31595"/>
                  </a:lnTo>
                  <a:cubicBezTo>
                    <a:pt x="36097" y="31554"/>
                    <a:pt x="47081" y="31521"/>
                    <a:pt x="49715" y="31521"/>
                  </a:cubicBezTo>
                  <a:lnTo>
                    <a:pt x="30807" y="31460"/>
                  </a:lnTo>
                  <a:lnTo>
                    <a:pt x="6569" y="31460"/>
                  </a:lnTo>
                  <a:cubicBezTo>
                    <a:pt x="4993" y="31460"/>
                    <a:pt x="2641" y="31448"/>
                    <a:pt x="247" y="31431"/>
                  </a:cubicBezTo>
                  <a:lnTo>
                    <a:pt x="247" y="31431"/>
                  </a:lnTo>
                  <a:cubicBezTo>
                    <a:pt x="284" y="27056"/>
                    <a:pt x="320" y="22593"/>
                    <a:pt x="320" y="22593"/>
                  </a:cubicBezTo>
                  <a:lnTo>
                    <a:pt x="406" y="354"/>
                  </a:lnTo>
                  <a:lnTo>
                    <a:pt x="406" y="354"/>
                  </a:lnTo>
                  <a:lnTo>
                    <a:pt x="6483" y="378"/>
                  </a:lnTo>
                  <a:lnTo>
                    <a:pt x="37910" y="160"/>
                  </a:lnTo>
                  <a:lnTo>
                    <a:pt x="49666" y="148"/>
                  </a:lnTo>
                  <a:lnTo>
                    <a:pt x="49666" y="148"/>
                  </a:lnTo>
                  <a:lnTo>
                    <a:pt x="49687" y="31493"/>
                  </a:lnTo>
                  <a:lnTo>
                    <a:pt x="49760" y="15350"/>
                  </a:lnTo>
                  <a:cubicBezTo>
                    <a:pt x="49806" y="17168"/>
                    <a:pt x="49842" y="18990"/>
                    <a:pt x="49879" y="20820"/>
                  </a:cubicBezTo>
                  <a:cubicBezTo>
                    <a:pt x="49879" y="20820"/>
                    <a:pt x="49871" y="17734"/>
                    <a:pt x="49863" y="13602"/>
                  </a:cubicBezTo>
                  <a:cubicBezTo>
                    <a:pt x="49851" y="9483"/>
                    <a:pt x="49830" y="4317"/>
                    <a:pt x="49818" y="144"/>
                  </a:cubicBezTo>
                  <a:lnTo>
                    <a:pt x="49818" y="0"/>
                  </a:ln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 name="Google Shape;459;p36"/>
            <p:cNvSpPr/>
            <p:nvPr/>
          </p:nvSpPr>
          <p:spPr>
            <a:xfrm>
              <a:off x="1075400" y="259350"/>
              <a:ext cx="1179925" cy="749800"/>
            </a:xfrm>
            <a:custGeom>
              <a:avLst/>
              <a:gdLst/>
              <a:ahLst/>
              <a:cxnLst/>
              <a:rect l="l" t="t" r="r" b="b"/>
              <a:pathLst>
                <a:path w="47197" h="29992" extrusionOk="0">
                  <a:moveTo>
                    <a:pt x="46959" y="0"/>
                  </a:moveTo>
                  <a:cubicBezTo>
                    <a:pt x="44361" y="13"/>
                    <a:pt x="42191" y="17"/>
                    <a:pt x="40935" y="17"/>
                  </a:cubicBezTo>
                  <a:cubicBezTo>
                    <a:pt x="35851" y="17"/>
                    <a:pt x="11256" y="103"/>
                    <a:pt x="11256" y="103"/>
                  </a:cubicBezTo>
                  <a:lnTo>
                    <a:pt x="235" y="54"/>
                  </a:lnTo>
                  <a:lnTo>
                    <a:pt x="120" y="54"/>
                  </a:lnTo>
                  <a:lnTo>
                    <a:pt x="120" y="165"/>
                  </a:lnTo>
                  <a:cubicBezTo>
                    <a:pt x="71" y="10529"/>
                    <a:pt x="1" y="26265"/>
                    <a:pt x="1" y="28998"/>
                  </a:cubicBezTo>
                  <a:lnTo>
                    <a:pt x="1" y="29991"/>
                  </a:lnTo>
                  <a:lnTo>
                    <a:pt x="235" y="29991"/>
                  </a:lnTo>
                  <a:cubicBezTo>
                    <a:pt x="2832" y="29991"/>
                    <a:pt x="13308" y="29946"/>
                    <a:pt x="23730" y="29897"/>
                  </a:cubicBezTo>
                  <a:cubicBezTo>
                    <a:pt x="34152" y="29843"/>
                    <a:pt x="44517" y="29807"/>
                    <a:pt x="47008" y="29807"/>
                  </a:cubicBezTo>
                  <a:lnTo>
                    <a:pt x="29138" y="29745"/>
                  </a:lnTo>
                  <a:lnTo>
                    <a:pt x="6250" y="29745"/>
                  </a:lnTo>
                  <a:cubicBezTo>
                    <a:pt x="4766" y="29745"/>
                    <a:pt x="2549" y="29729"/>
                    <a:pt x="293" y="29709"/>
                  </a:cubicBezTo>
                  <a:lnTo>
                    <a:pt x="293" y="29709"/>
                  </a:lnTo>
                  <a:cubicBezTo>
                    <a:pt x="334" y="25578"/>
                    <a:pt x="382" y="21370"/>
                    <a:pt x="382" y="21370"/>
                  </a:cubicBezTo>
                  <a:lnTo>
                    <a:pt x="480" y="420"/>
                  </a:lnTo>
                  <a:lnTo>
                    <a:pt x="480" y="420"/>
                  </a:lnTo>
                  <a:lnTo>
                    <a:pt x="6168" y="448"/>
                  </a:lnTo>
                  <a:lnTo>
                    <a:pt x="35847" y="189"/>
                  </a:lnTo>
                  <a:lnTo>
                    <a:pt x="46950" y="177"/>
                  </a:lnTo>
                  <a:lnTo>
                    <a:pt x="46950" y="177"/>
                  </a:lnTo>
                  <a:lnTo>
                    <a:pt x="46975" y="29778"/>
                  </a:lnTo>
                  <a:lnTo>
                    <a:pt x="47057" y="14538"/>
                  </a:lnTo>
                  <a:cubicBezTo>
                    <a:pt x="47106" y="16258"/>
                    <a:pt x="47155" y="17989"/>
                    <a:pt x="47197" y="19725"/>
                  </a:cubicBezTo>
                  <a:cubicBezTo>
                    <a:pt x="47197" y="19725"/>
                    <a:pt x="47192" y="16803"/>
                    <a:pt x="47180" y="12897"/>
                  </a:cubicBezTo>
                  <a:cubicBezTo>
                    <a:pt x="47164" y="8999"/>
                    <a:pt x="47143" y="4116"/>
                    <a:pt x="47127" y="169"/>
                  </a:cubicBezTo>
                  <a:lnTo>
                    <a:pt x="47127" y="0"/>
                  </a:ln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 name="Google Shape;460;p36"/>
            <p:cNvSpPr/>
            <p:nvPr/>
          </p:nvSpPr>
          <p:spPr>
            <a:xfrm>
              <a:off x="1072950" y="1015575"/>
              <a:ext cx="368700" cy="25"/>
            </a:xfrm>
            <a:custGeom>
              <a:avLst/>
              <a:gdLst/>
              <a:ahLst/>
              <a:cxnLst/>
              <a:rect l="l" t="t" r="r" b="b"/>
              <a:pathLst>
                <a:path w="14748" h="1" extrusionOk="0">
                  <a:moveTo>
                    <a:pt x="0" y="1"/>
                  </a:moveTo>
                  <a:lnTo>
                    <a:pt x="14747" y="1"/>
                  </a:lnTo>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 name="Google Shape;461;p36"/>
            <p:cNvSpPr/>
            <p:nvPr/>
          </p:nvSpPr>
          <p:spPr>
            <a:xfrm>
              <a:off x="1073125" y="1004500"/>
              <a:ext cx="345650" cy="3200"/>
            </a:xfrm>
            <a:custGeom>
              <a:avLst/>
              <a:gdLst/>
              <a:ahLst/>
              <a:cxnLst/>
              <a:rect l="l" t="t" r="r" b="b"/>
              <a:pathLst>
                <a:path w="13826" h="128" extrusionOk="0">
                  <a:moveTo>
                    <a:pt x="2963" y="0"/>
                  </a:moveTo>
                  <a:cubicBezTo>
                    <a:pt x="2928" y="0"/>
                    <a:pt x="2893" y="0"/>
                    <a:pt x="2857" y="1"/>
                  </a:cubicBezTo>
                  <a:cubicBezTo>
                    <a:pt x="2349" y="5"/>
                    <a:pt x="1844" y="29"/>
                    <a:pt x="1335" y="37"/>
                  </a:cubicBezTo>
                  <a:cubicBezTo>
                    <a:pt x="900" y="42"/>
                    <a:pt x="453" y="33"/>
                    <a:pt x="30" y="79"/>
                  </a:cubicBezTo>
                  <a:cubicBezTo>
                    <a:pt x="0" y="82"/>
                    <a:pt x="11" y="100"/>
                    <a:pt x="41" y="100"/>
                  </a:cubicBezTo>
                  <a:cubicBezTo>
                    <a:pt x="44" y="100"/>
                    <a:pt x="47" y="99"/>
                    <a:pt x="51" y="99"/>
                  </a:cubicBezTo>
                  <a:cubicBezTo>
                    <a:pt x="168" y="88"/>
                    <a:pt x="287" y="85"/>
                    <a:pt x="406" y="85"/>
                  </a:cubicBezTo>
                  <a:cubicBezTo>
                    <a:pt x="703" y="85"/>
                    <a:pt x="1004" y="108"/>
                    <a:pt x="1302" y="111"/>
                  </a:cubicBezTo>
                  <a:cubicBezTo>
                    <a:pt x="1737" y="111"/>
                    <a:pt x="2172" y="87"/>
                    <a:pt x="2607" y="83"/>
                  </a:cubicBezTo>
                  <a:cubicBezTo>
                    <a:pt x="3063" y="83"/>
                    <a:pt x="3514" y="95"/>
                    <a:pt x="3969" y="95"/>
                  </a:cubicBezTo>
                  <a:cubicBezTo>
                    <a:pt x="4425" y="95"/>
                    <a:pt x="4880" y="87"/>
                    <a:pt x="5332" y="87"/>
                  </a:cubicBezTo>
                  <a:cubicBezTo>
                    <a:pt x="5787" y="87"/>
                    <a:pt x="6243" y="87"/>
                    <a:pt x="6698" y="91"/>
                  </a:cubicBezTo>
                  <a:cubicBezTo>
                    <a:pt x="7154" y="95"/>
                    <a:pt x="7605" y="107"/>
                    <a:pt x="8060" y="111"/>
                  </a:cubicBezTo>
                  <a:cubicBezTo>
                    <a:pt x="8516" y="115"/>
                    <a:pt x="8967" y="124"/>
                    <a:pt x="9419" y="128"/>
                  </a:cubicBezTo>
                  <a:cubicBezTo>
                    <a:pt x="9870" y="128"/>
                    <a:pt x="10325" y="107"/>
                    <a:pt x="10777" y="99"/>
                  </a:cubicBezTo>
                  <a:cubicBezTo>
                    <a:pt x="11277" y="91"/>
                    <a:pt x="11778" y="70"/>
                    <a:pt x="12278" y="62"/>
                  </a:cubicBezTo>
                  <a:cubicBezTo>
                    <a:pt x="12294" y="62"/>
                    <a:pt x="12309" y="62"/>
                    <a:pt x="12325" y="62"/>
                  </a:cubicBezTo>
                  <a:cubicBezTo>
                    <a:pt x="12745" y="62"/>
                    <a:pt x="13166" y="107"/>
                    <a:pt x="13584" y="107"/>
                  </a:cubicBezTo>
                  <a:cubicBezTo>
                    <a:pt x="13653" y="107"/>
                    <a:pt x="13721" y="106"/>
                    <a:pt x="13788" y="103"/>
                  </a:cubicBezTo>
                  <a:cubicBezTo>
                    <a:pt x="13825" y="103"/>
                    <a:pt x="13821" y="99"/>
                    <a:pt x="13788" y="99"/>
                  </a:cubicBezTo>
                  <a:cubicBezTo>
                    <a:pt x="13337" y="99"/>
                    <a:pt x="12898" y="29"/>
                    <a:pt x="12451" y="25"/>
                  </a:cubicBezTo>
                  <a:cubicBezTo>
                    <a:pt x="12387" y="25"/>
                    <a:pt x="12323" y="24"/>
                    <a:pt x="12259" y="24"/>
                  </a:cubicBezTo>
                  <a:cubicBezTo>
                    <a:pt x="11877" y="24"/>
                    <a:pt x="11497" y="33"/>
                    <a:pt x="11117" y="33"/>
                  </a:cubicBezTo>
                  <a:cubicBezTo>
                    <a:pt x="10658" y="33"/>
                    <a:pt x="10198" y="17"/>
                    <a:pt x="9743" y="17"/>
                  </a:cubicBezTo>
                  <a:cubicBezTo>
                    <a:pt x="9712" y="17"/>
                    <a:pt x="9681" y="17"/>
                    <a:pt x="9650" y="17"/>
                  </a:cubicBezTo>
                  <a:cubicBezTo>
                    <a:pt x="9252" y="17"/>
                    <a:pt x="8854" y="38"/>
                    <a:pt x="8456" y="38"/>
                  </a:cubicBezTo>
                  <a:cubicBezTo>
                    <a:pt x="8426" y="38"/>
                    <a:pt x="8395" y="38"/>
                    <a:pt x="8364" y="37"/>
                  </a:cubicBezTo>
                  <a:cubicBezTo>
                    <a:pt x="7904" y="33"/>
                    <a:pt x="7449" y="9"/>
                    <a:pt x="6989" y="5"/>
                  </a:cubicBezTo>
                  <a:cubicBezTo>
                    <a:pt x="6530" y="5"/>
                    <a:pt x="6070" y="13"/>
                    <a:pt x="5611" y="13"/>
                  </a:cubicBezTo>
                  <a:cubicBezTo>
                    <a:pt x="5151" y="13"/>
                    <a:pt x="4696" y="17"/>
                    <a:pt x="4236" y="21"/>
                  </a:cubicBezTo>
                  <a:cubicBezTo>
                    <a:pt x="3812" y="21"/>
                    <a:pt x="3388" y="0"/>
                    <a:pt x="2963" y="0"/>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 name="Google Shape;462;p36"/>
            <p:cNvSpPr/>
            <p:nvPr/>
          </p:nvSpPr>
          <p:spPr>
            <a:xfrm>
              <a:off x="1086275" y="1010350"/>
              <a:ext cx="348825" cy="4350"/>
            </a:xfrm>
            <a:custGeom>
              <a:avLst/>
              <a:gdLst/>
              <a:ahLst/>
              <a:cxnLst/>
              <a:rect l="l" t="t" r="r" b="b"/>
              <a:pathLst>
                <a:path w="13953" h="174" extrusionOk="0">
                  <a:moveTo>
                    <a:pt x="1597" y="0"/>
                  </a:moveTo>
                  <a:cubicBezTo>
                    <a:pt x="1076" y="5"/>
                    <a:pt x="555" y="17"/>
                    <a:pt x="38" y="25"/>
                  </a:cubicBezTo>
                  <a:cubicBezTo>
                    <a:pt x="1" y="25"/>
                    <a:pt x="5" y="41"/>
                    <a:pt x="38" y="41"/>
                  </a:cubicBezTo>
                  <a:cubicBezTo>
                    <a:pt x="493" y="41"/>
                    <a:pt x="949" y="62"/>
                    <a:pt x="1404" y="62"/>
                  </a:cubicBezTo>
                  <a:cubicBezTo>
                    <a:pt x="1455" y="62"/>
                    <a:pt x="1507" y="63"/>
                    <a:pt x="1558" y="63"/>
                  </a:cubicBezTo>
                  <a:cubicBezTo>
                    <a:pt x="1912" y="63"/>
                    <a:pt x="2267" y="53"/>
                    <a:pt x="2620" y="53"/>
                  </a:cubicBezTo>
                  <a:cubicBezTo>
                    <a:pt x="2672" y="53"/>
                    <a:pt x="2723" y="53"/>
                    <a:pt x="2775" y="54"/>
                  </a:cubicBezTo>
                  <a:cubicBezTo>
                    <a:pt x="3230" y="58"/>
                    <a:pt x="3685" y="70"/>
                    <a:pt x="4141" y="74"/>
                  </a:cubicBezTo>
                  <a:cubicBezTo>
                    <a:pt x="4596" y="82"/>
                    <a:pt x="5052" y="99"/>
                    <a:pt x="5507" y="103"/>
                  </a:cubicBezTo>
                  <a:cubicBezTo>
                    <a:pt x="5573" y="104"/>
                    <a:pt x="5639" y="105"/>
                    <a:pt x="5704" y="105"/>
                  </a:cubicBezTo>
                  <a:cubicBezTo>
                    <a:pt x="6057" y="105"/>
                    <a:pt x="6406" y="90"/>
                    <a:pt x="6759" y="90"/>
                  </a:cubicBezTo>
                  <a:cubicBezTo>
                    <a:pt x="6795" y="90"/>
                    <a:pt x="6830" y="90"/>
                    <a:pt x="6866" y="91"/>
                  </a:cubicBezTo>
                  <a:cubicBezTo>
                    <a:pt x="7317" y="95"/>
                    <a:pt x="7768" y="115"/>
                    <a:pt x="8220" y="124"/>
                  </a:cubicBezTo>
                  <a:cubicBezTo>
                    <a:pt x="8667" y="128"/>
                    <a:pt x="9122" y="132"/>
                    <a:pt x="9578" y="136"/>
                  </a:cubicBezTo>
                  <a:cubicBezTo>
                    <a:pt x="9641" y="136"/>
                    <a:pt x="9704" y="137"/>
                    <a:pt x="9767" y="137"/>
                  </a:cubicBezTo>
                  <a:cubicBezTo>
                    <a:pt x="10155" y="137"/>
                    <a:pt x="10544" y="127"/>
                    <a:pt x="10932" y="124"/>
                  </a:cubicBezTo>
                  <a:cubicBezTo>
                    <a:pt x="11024" y="123"/>
                    <a:pt x="11115" y="122"/>
                    <a:pt x="11207" y="122"/>
                  </a:cubicBezTo>
                  <a:cubicBezTo>
                    <a:pt x="11615" y="122"/>
                    <a:pt x="12020" y="129"/>
                    <a:pt x="12425" y="136"/>
                  </a:cubicBezTo>
                  <a:cubicBezTo>
                    <a:pt x="12906" y="148"/>
                    <a:pt x="13406" y="136"/>
                    <a:pt x="13878" y="173"/>
                  </a:cubicBezTo>
                  <a:cubicBezTo>
                    <a:pt x="13882" y="173"/>
                    <a:pt x="13885" y="173"/>
                    <a:pt x="13889" y="173"/>
                  </a:cubicBezTo>
                  <a:cubicBezTo>
                    <a:pt x="13938" y="173"/>
                    <a:pt x="13952" y="148"/>
                    <a:pt x="13898" y="144"/>
                  </a:cubicBezTo>
                  <a:cubicBezTo>
                    <a:pt x="13667" y="126"/>
                    <a:pt x="13435" y="124"/>
                    <a:pt x="13203" y="124"/>
                  </a:cubicBezTo>
                  <a:cubicBezTo>
                    <a:pt x="13126" y="124"/>
                    <a:pt x="13050" y="124"/>
                    <a:pt x="12973" y="124"/>
                  </a:cubicBezTo>
                  <a:cubicBezTo>
                    <a:pt x="12903" y="124"/>
                    <a:pt x="12832" y="124"/>
                    <a:pt x="12762" y="124"/>
                  </a:cubicBezTo>
                  <a:cubicBezTo>
                    <a:pt x="12306" y="115"/>
                    <a:pt x="11859" y="87"/>
                    <a:pt x="11408" y="82"/>
                  </a:cubicBezTo>
                  <a:cubicBezTo>
                    <a:pt x="11381" y="82"/>
                    <a:pt x="11354" y="82"/>
                    <a:pt x="11327" y="82"/>
                  </a:cubicBezTo>
                  <a:cubicBezTo>
                    <a:pt x="10949" y="82"/>
                    <a:pt x="10572" y="104"/>
                    <a:pt x="10197" y="104"/>
                  </a:cubicBezTo>
                  <a:cubicBezTo>
                    <a:pt x="10147" y="104"/>
                    <a:pt x="10096" y="104"/>
                    <a:pt x="10046" y="103"/>
                  </a:cubicBezTo>
                  <a:cubicBezTo>
                    <a:pt x="9594" y="95"/>
                    <a:pt x="9147" y="50"/>
                    <a:pt x="8696" y="41"/>
                  </a:cubicBezTo>
                  <a:cubicBezTo>
                    <a:pt x="8618" y="40"/>
                    <a:pt x="8540" y="40"/>
                    <a:pt x="8461" y="40"/>
                  </a:cubicBezTo>
                  <a:cubicBezTo>
                    <a:pt x="8122" y="40"/>
                    <a:pt x="7780" y="50"/>
                    <a:pt x="7441" y="50"/>
                  </a:cubicBezTo>
                  <a:cubicBezTo>
                    <a:pt x="7398" y="50"/>
                    <a:pt x="7355" y="50"/>
                    <a:pt x="7313" y="50"/>
                  </a:cubicBezTo>
                  <a:cubicBezTo>
                    <a:pt x="6849" y="41"/>
                    <a:pt x="6390" y="17"/>
                    <a:pt x="5926" y="13"/>
                  </a:cubicBezTo>
                  <a:cubicBezTo>
                    <a:pt x="5497" y="13"/>
                    <a:pt x="5064" y="38"/>
                    <a:pt x="4635" y="38"/>
                  </a:cubicBezTo>
                  <a:cubicBezTo>
                    <a:pt x="4604" y="38"/>
                    <a:pt x="4574" y="38"/>
                    <a:pt x="4543" y="37"/>
                  </a:cubicBezTo>
                  <a:cubicBezTo>
                    <a:pt x="4079" y="37"/>
                    <a:pt x="3620" y="9"/>
                    <a:pt x="3156" y="9"/>
                  </a:cubicBezTo>
                  <a:cubicBezTo>
                    <a:pt x="2635" y="9"/>
                    <a:pt x="2114" y="0"/>
                    <a:pt x="1597" y="0"/>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463;p36"/>
            <p:cNvSpPr/>
            <p:nvPr/>
          </p:nvSpPr>
          <p:spPr>
            <a:xfrm>
              <a:off x="1072750" y="1014650"/>
              <a:ext cx="271150" cy="3650"/>
            </a:xfrm>
            <a:custGeom>
              <a:avLst/>
              <a:gdLst/>
              <a:ahLst/>
              <a:cxnLst/>
              <a:rect l="l" t="t" r="r" b="b"/>
              <a:pathLst>
                <a:path w="10846" h="146" extrusionOk="0">
                  <a:moveTo>
                    <a:pt x="4058" y="1"/>
                  </a:moveTo>
                  <a:cubicBezTo>
                    <a:pt x="3611" y="5"/>
                    <a:pt x="3164" y="17"/>
                    <a:pt x="2716" y="25"/>
                  </a:cubicBezTo>
                  <a:cubicBezTo>
                    <a:pt x="2269" y="34"/>
                    <a:pt x="1822" y="62"/>
                    <a:pt x="1375" y="71"/>
                  </a:cubicBezTo>
                  <a:cubicBezTo>
                    <a:pt x="927" y="83"/>
                    <a:pt x="476" y="79"/>
                    <a:pt x="29" y="83"/>
                  </a:cubicBezTo>
                  <a:cubicBezTo>
                    <a:pt x="0" y="83"/>
                    <a:pt x="0" y="103"/>
                    <a:pt x="29" y="103"/>
                  </a:cubicBezTo>
                  <a:cubicBezTo>
                    <a:pt x="476" y="99"/>
                    <a:pt x="927" y="87"/>
                    <a:pt x="1375" y="83"/>
                  </a:cubicBezTo>
                  <a:cubicBezTo>
                    <a:pt x="1822" y="83"/>
                    <a:pt x="2273" y="103"/>
                    <a:pt x="2721" y="103"/>
                  </a:cubicBezTo>
                  <a:cubicBezTo>
                    <a:pt x="3168" y="103"/>
                    <a:pt x="3619" y="116"/>
                    <a:pt x="4066" y="120"/>
                  </a:cubicBezTo>
                  <a:lnTo>
                    <a:pt x="5412" y="120"/>
                  </a:lnTo>
                  <a:cubicBezTo>
                    <a:pt x="5860" y="120"/>
                    <a:pt x="6311" y="124"/>
                    <a:pt x="6762" y="132"/>
                  </a:cubicBezTo>
                  <a:lnTo>
                    <a:pt x="8112" y="144"/>
                  </a:lnTo>
                  <a:cubicBezTo>
                    <a:pt x="8203" y="145"/>
                    <a:pt x="8293" y="146"/>
                    <a:pt x="8383" y="146"/>
                  </a:cubicBezTo>
                  <a:cubicBezTo>
                    <a:pt x="8744" y="146"/>
                    <a:pt x="9104" y="140"/>
                    <a:pt x="9462" y="140"/>
                  </a:cubicBezTo>
                  <a:cubicBezTo>
                    <a:pt x="9497" y="141"/>
                    <a:pt x="9533" y="141"/>
                    <a:pt x="9568" y="141"/>
                  </a:cubicBezTo>
                  <a:cubicBezTo>
                    <a:pt x="9919" y="141"/>
                    <a:pt x="10269" y="126"/>
                    <a:pt x="10618" y="126"/>
                  </a:cubicBezTo>
                  <a:cubicBezTo>
                    <a:pt x="10683" y="126"/>
                    <a:pt x="10748" y="127"/>
                    <a:pt x="10812" y="128"/>
                  </a:cubicBezTo>
                  <a:cubicBezTo>
                    <a:pt x="10841" y="128"/>
                    <a:pt x="10845" y="116"/>
                    <a:pt x="10816" y="116"/>
                  </a:cubicBezTo>
                  <a:cubicBezTo>
                    <a:pt x="10365" y="103"/>
                    <a:pt x="9914" y="112"/>
                    <a:pt x="9462" y="95"/>
                  </a:cubicBezTo>
                  <a:cubicBezTo>
                    <a:pt x="9011" y="83"/>
                    <a:pt x="8560" y="83"/>
                    <a:pt x="8108" y="75"/>
                  </a:cubicBezTo>
                  <a:cubicBezTo>
                    <a:pt x="7657" y="62"/>
                    <a:pt x="7210" y="58"/>
                    <a:pt x="6758" y="50"/>
                  </a:cubicBezTo>
                  <a:cubicBezTo>
                    <a:pt x="6307" y="46"/>
                    <a:pt x="5860" y="17"/>
                    <a:pt x="5408" y="13"/>
                  </a:cubicBezTo>
                  <a:cubicBezTo>
                    <a:pt x="4957" y="9"/>
                    <a:pt x="4510" y="1"/>
                    <a:pt x="4058" y="1"/>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 name="Google Shape;464;p36"/>
            <p:cNvSpPr/>
            <p:nvPr/>
          </p:nvSpPr>
          <p:spPr>
            <a:xfrm>
              <a:off x="1359150" y="1017925"/>
              <a:ext cx="49675" cy="2700"/>
            </a:xfrm>
            <a:custGeom>
              <a:avLst/>
              <a:gdLst/>
              <a:ahLst/>
              <a:cxnLst/>
              <a:rect l="l" t="t" r="r" b="b"/>
              <a:pathLst>
                <a:path w="1987" h="108" extrusionOk="0">
                  <a:moveTo>
                    <a:pt x="78" y="0"/>
                  </a:moveTo>
                  <a:cubicBezTo>
                    <a:pt x="55" y="0"/>
                    <a:pt x="32" y="1"/>
                    <a:pt x="9" y="1"/>
                  </a:cubicBezTo>
                  <a:cubicBezTo>
                    <a:pt x="0" y="1"/>
                    <a:pt x="9" y="38"/>
                    <a:pt x="13" y="38"/>
                  </a:cubicBezTo>
                  <a:cubicBezTo>
                    <a:pt x="337" y="38"/>
                    <a:pt x="649" y="63"/>
                    <a:pt x="973" y="71"/>
                  </a:cubicBezTo>
                  <a:cubicBezTo>
                    <a:pt x="1285" y="79"/>
                    <a:pt x="1584" y="91"/>
                    <a:pt x="1896" y="108"/>
                  </a:cubicBezTo>
                  <a:cubicBezTo>
                    <a:pt x="1941" y="108"/>
                    <a:pt x="1986" y="38"/>
                    <a:pt x="1941" y="34"/>
                  </a:cubicBezTo>
                  <a:cubicBezTo>
                    <a:pt x="1874" y="27"/>
                    <a:pt x="1804" y="24"/>
                    <a:pt x="1732" y="24"/>
                  </a:cubicBezTo>
                  <a:cubicBezTo>
                    <a:pt x="1506" y="24"/>
                    <a:pt x="1264" y="50"/>
                    <a:pt x="1043" y="50"/>
                  </a:cubicBezTo>
                  <a:cubicBezTo>
                    <a:pt x="721" y="50"/>
                    <a:pt x="399" y="0"/>
                    <a:pt x="78" y="0"/>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 name="Google Shape;465;p36"/>
            <p:cNvSpPr/>
            <p:nvPr/>
          </p:nvSpPr>
          <p:spPr>
            <a:xfrm>
              <a:off x="1078175" y="1021850"/>
              <a:ext cx="364150" cy="4725"/>
            </a:xfrm>
            <a:custGeom>
              <a:avLst/>
              <a:gdLst/>
              <a:ahLst/>
              <a:cxnLst/>
              <a:rect l="l" t="t" r="r" b="b"/>
              <a:pathLst>
                <a:path w="14566" h="189" extrusionOk="0">
                  <a:moveTo>
                    <a:pt x="3296" y="0"/>
                  </a:moveTo>
                  <a:cubicBezTo>
                    <a:pt x="2930" y="4"/>
                    <a:pt x="2569" y="37"/>
                    <a:pt x="2204" y="45"/>
                  </a:cubicBezTo>
                  <a:cubicBezTo>
                    <a:pt x="1839" y="53"/>
                    <a:pt x="1478" y="78"/>
                    <a:pt x="1113" y="86"/>
                  </a:cubicBezTo>
                  <a:cubicBezTo>
                    <a:pt x="1088" y="86"/>
                    <a:pt x="1064" y="87"/>
                    <a:pt x="1039" y="87"/>
                  </a:cubicBezTo>
                  <a:cubicBezTo>
                    <a:pt x="722" y="87"/>
                    <a:pt x="403" y="65"/>
                    <a:pt x="86" y="65"/>
                  </a:cubicBezTo>
                  <a:cubicBezTo>
                    <a:pt x="62" y="65"/>
                    <a:pt x="37" y="65"/>
                    <a:pt x="13" y="66"/>
                  </a:cubicBezTo>
                  <a:cubicBezTo>
                    <a:pt x="1" y="66"/>
                    <a:pt x="1" y="90"/>
                    <a:pt x="13" y="90"/>
                  </a:cubicBezTo>
                  <a:cubicBezTo>
                    <a:pt x="174" y="88"/>
                    <a:pt x="335" y="87"/>
                    <a:pt x="496" y="87"/>
                  </a:cubicBezTo>
                  <a:cubicBezTo>
                    <a:pt x="817" y="87"/>
                    <a:pt x="1137" y="90"/>
                    <a:pt x="1457" y="90"/>
                  </a:cubicBezTo>
                  <a:cubicBezTo>
                    <a:pt x="1941" y="90"/>
                    <a:pt x="2422" y="57"/>
                    <a:pt x="2906" y="57"/>
                  </a:cubicBezTo>
                  <a:cubicBezTo>
                    <a:pt x="3386" y="57"/>
                    <a:pt x="3854" y="70"/>
                    <a:pt x="4330" y="74"/>
                  </a:cubicBezTo>
                  <a:cubicBezTo>
                    <a:pt x="4806" y="78"/>
                    <a:pt x="5277" y="103"/>
                    <a:pt x="5753" y="111"/>
                  </a:cubicBezTo>
                  <a:cubicBezTo>
                    <a:pt x="6225" y="119"/>
                    <a:pt x="6709" y="123"/>
                    <a:pt x="7185" y="131"/>
                  </a:cubicBezTo>
                  <a:cubicBezTo>
                    <a:pt x="7661" y="140"/>
                    <a:pt x="8137" y="164"/>
                    <a:pt x="8617" y="172"/>
                  </a:cubicBezTo>
                  <a:cubicBezTo>
                    <a:pt x="8718" y="174"/>
                    <a:pt x="8819" y="175"/>
                    <a:pt x="8920" y="175"/>
                  </a:cubicBezTo>
                  <a:cubicBezTo>
                    <a:pt x="9195" y="175"/>
                    <a:pt x="9472" y="170"/>
                    <a:pt x="9749" y="170"/>
                  </a:cubicBezTo>
                  <a:cubicBezTo>
                    <a:pt x="9851" y="170"/>
                    <a:pt x="9952" y="171"/>
                    <a:pt x="10054" y="172"/>
                  </a:cubicBezTo>
                  <a:cubicBezTo>
                    <a:pt x="10530" y="176"/>
                    <a:pt x="11010" y="189"/>
                    <a:pt x="11490" y="189"/>
                  </a:cubicBezTo>
                  <a:cubicBezTo>
                    <a:pt x="12003" y="189"/>
                    <a:pt x="12503" y="168"/>
                    <a:pt x="13016" y="164"/>
                  </a:cubicBezTo>
                  <a:cubicBezTo>
                    <a:pt x="13310" y="162"/>
                    <a:pt x="13609" y="151"/>
                    <a:pt x="13906" y="151"/>
                  </a:cubicBezTo>
                  <a:cubicBezTo>
                    <a:pt x="14095" y="151"/>
                    <a:pt x="14283" y="156"/>
                    <a:pt x="14469" y="168"/>
                  </a:cubicBezTo>
                  <a:cubicBezTo>
                    <a:pt x="14471" y="168"/>
                    <a:pt x="14473" y="168"/>
                    <a:pt x="14475" y="168"/>
                  </a:cubicBezTo>
                  <a:cubicBezTo>
                    <a:pt x="14533" y="168"/>
                    <a:pt x="14565" y="119"/>
                    <a:pt x="14510" y="115"/>
                  </a:cubicBezTo>
                  <a:cubicBezTo>
                    <a:pt x="14413" y="105"/>
                    <a:pt x="14313" y="102"/>
                    <a:pt x="14213" y="102"/>
                  </a:cubicBezTo>
                  <a:cubicBezTo>
                    <a:pt x="13923" y="102"/>
                    <a:pt x="13625" y="131"/>
                    <a:pt x="13344" y="131"/>
                  </a:cubicBezTo>
                  <a:lnTo>
                    <a:pt x="12011" y="131"/>
                  </a:lnTo>
                  <a:cubicBezTo>
                    <a:pt x="11769" y="129"/>
                    <a:pt x="11527" y="129"/>
                    <a:pt x="11285" y="129"/>
                  </a:cubicBezTo>
                  <a:cubicBezTo>
                    <a:pt x="11043" y="129"/>
                    <a:pt x="10802" y="129"/>
                    <a:pt x="10562" y="127"/>
                  </a:cubicBezTo>
                  <a:cubicBezTo>
                    <a:pt x="10078" y="123"/>
                    <a:pt x="9602" y="86"/>
                    <a:pt x="9122" y="70"/>
                  </a:cubicBezTo>
                  <a:cubicBezTo>
                    <a:pt x="8936" y="65"/>
                    <a:pt x="8747" y="64"/>
                    <a:pt x="8558" y="64"/>
                  </a:cubicBezTo>
                  <a:cubicBezTo>
                    <a:pt x="8404" y="64"/>
                    <a:pt x="8249" y="65"/>
                    <a:pt x="8095" y="65"/>
                  </a:cubicBezTo>
                  <a:cubicBezTo>
                    <a:pt x="7950" y="65"/>
                    <a:pt x="7805" y="64"/>
                    <a:pt x="7661" y="62"/>
                  </a:cubicBezTo>
                  <a:cubicBezTo>
                    <a:pt x="7177" y="57"/>
                    <a:pt x="6693" y="57"/>
                    <a:pt x="6209" y="53"/>
                  </a:cubicBezTo>
                  <a:cubicBezTo>
                    <a:pt x="5721" y="45"/>
                    <a:pt x="5240" y="0"/>
                    <a:pt x="4752" y="0"/>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 name="Google Shape;466;p36"/>
            <p:cNvSpPr/>
            <p:nvPr/>
          </p:nvSpPr>
          <p:spPr>
            <a:xfrm>
              <a:off x="1915350" y="253800"/>
              <a:ext cx="368700" cy="25"/>
            </a:xfrm>
            <a:custGeom>
              <a:avLst/>
              <a:gdLst/>
              <a:ahLst/>
              <a:cxnLst/>
              <a:rect l="l" t="t" r="r" b="b"/>
              <a:pathLst>
                <a:path w="14748" h="1" extrusionOk="0">
                  <a:moveTo>
                    <a:pt x="0" y="1"/>
                  </a:moveTo>
                  <a:lnTo>
                    <a:pt x="14747" y="1"/>
                  </a:lnTo>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 name="Google Shape;467;p36"/>
            <p:cNvSpPr/>
            <p:nvPr/>
          </p:nvSpPr>
          <p:spPr>
            <a:xfrm>
              <a:off x="1915625" y="242825"/>
              <a:ext cx="345650" cy="3200"/>
            </a:xfrm>
            <a:custGeom>
              <a:avLst/>
              <a:gdLst/>
              <a:ahLst/>
              <a:cxnLst/>
              <a:rect l="l" t="t" r="r" b="b"/>
              <a:pathLst>
                <a:path w="13826" h="128" extrusionOk="0">
                  <a:moveTo>
                    <a:pt x="2968" y="0"/>
                  </a:moveTo>
                  <a:cubicBezTo>
                    <a:pt x="2932" y="0"/>
                    <a:pt x="2897" y="0"/>
                    <a:pt x="2862" y="1"/>
                  </a:cubicBezTo>
                  <a:cubicBezTo>
                    <a:pt x="2353" y="5"/>
                    <a:pt x="1844" y="29"/>
                    <a:pt x="1335" y="38"/>
                  </a:cubicBezTo>
                  <a:cubicBezTo>
                    <a:pt x="900" y="42"/>
                    <a:pt x="453" y="34"/>
                    <a:pt x="34" y="79"/>
                  </a:cubicBezTo>
                  <a:cubicBezTo>
                    <a:pt x="1" y="82"/>
                    <a:pt x="15" y="100"/>
                    <a:pt x="45" y="100"/>
                  </a:cubicBezTo>
                  <a:cubicBezTo>
                    <a:pt x="48" y="100"/>
                    <a:pt x="52" y="100"/>
                    <a:pt x="55" y="99"/>
                  </a:cubicBezTo>
                  <a:cubicBezTo>
                    <a:pt x="173" y="89"/>
                    <a:pt x="291" y="85"/>
                    <a:pt x="410" y="85"/>
                  </a:cubicBezTo>
                  <a:cubicBezTo>
                    <a:pt x="705" y="85"/>
                    <a:pt x="1004" y="109"/>
                    <a:pt x="1302" y="112"/>
                  </a:cubicBezTo>
                  <a:cubicBezTo>
                    <a:pt x="1737" y="112"/>
                    <a:pt x="2172" y="87"/>
                    <a:pt x="2607" y="83"/>
                  </a:cubicBezTo>
                  <a:cubicBezTo>
                    <a:pt x="3063" y="83"/>
                    <a:pt x="3518" y="95"/>
                    <a:pt x="3969" y="95"/>
                  </a:cubicBezTo>
                  <a:cubicBezTo>
                    <a:pt x="4425" y="95"/>
                    <a:pt x="4880" y="87"/>
                    <a:pt x="5336" y="87"/>
                  </a:cubicBezTo>
                  <a:cubicBezTo>
                    <a:pt x="5787" y="87"/>
                    <a:pt x="6243" y="87"/>
                    <a:pt x="6698" y="91"/>
                  </a:cubicBezTo>
                  <a:cubicBezTo>
                    <a:pt x="7154" y="95"/>
                    <a:pt x="7609" y="107"/>
                    <a:pt x="8060" y="112"/>
                  </a:cubicBezTo>
                  <a:cubicBezTo>
                    <a:pt x="8516" y="116"/>
                    <a:pt x="8967" y="124"/>
                    <a:pt x="9419" y="128"/>
                  </a:cubicBezTo>
                  <a:cubicBezTo>
                    <a:pt x="9874" y="128"/>
                    <a:pt x="10325" y="107"/>
                    <a:pt x="10777" y="99"/>
                  </a:cubicBezTo>
                  <a:cubicBezTo>
                    <a:pt x="11277" y="91"/>
                    <a:pt x="11778" y="71"/>
                    <a:pt x="12283" y="62"/>
                  </a:cubicBezTo>
                  <a:cubicBezTo>
                    <a:pt x="12298" y="62"/>
                    <a:pt x="12313" y="62"/>
                    <a:pt x="12328" y="62"/>
                  </a:cubicBezTo>
                  <a:cubicBezTo>
                    <a:pt x="12746" y="62"/>
                    <a:pt x="13166" y="107"/>
                    <a:pt x="13585" y="107"/>
                  </a:cubicBezTo>
                  <a:cubicBezTo>
                    <a:pt x="13653" y="107"/>
                    <a:pt x="13721" y="106"/>
                    <a:pt x="13789" y="103"/>
                  </a:cubicBezTo>
                  <a:cubicBezTo>
                    <a:pt x="13826" y="103"/>
                    <a:pt x="13821" y="99"/>
                    <a:pt x="13784" y="99"/>
                  </a:cubicBezTo>
                  <a:cubicBezTo>
                    <a:pt x="13337" y="99"/>
                    <a:pt x="12894" y="29"/>
                    <a:pt x="12447" y="25"/>
                  </a:cubicBezTo>
                  <a:cubicBezTo>
                    <a:pt x="12383" y="25"/>
                    <a:pt x="12319" y="25"/>
                    <a:pt x="12256" y="25"/>
                  </a:cubicBezTo>
                  <a:cubicBezTo>
                    <a:pt x="11874" y="25"/>
                    <a:pt x="11497" y="34"/>
                    <a:pt x="11113" y="34"/>
                  </a:cubicBezTo>
                  <a:cubicBezTo>
                    <a:pt x="10658" y="34"/>
                    <a:pt x="10198" y="17"/>
                    <a:pt x="9739" y="17"/>
                  </a:cubicBezTo>
                  <a:cubicBezTo>
                    <a:pt x="9703" y="17"/>
                    <a:pt x="9668" y="17"/>
                    <a:pt x="9633" y="17"/>
                  </a:cubicBezTo>
                  <a:cubicBezTo>
                    <a:pt x="9208" y="17"/>
                    <a:pt x="8784" y="38"/>
                    <a:pt x="8364" y="38"/>
                  </a:cubicBezTo>
                  <a:cubicBezTo>
                    <a:pt x="7905" y="34"/>
                    <a:pt x="7445" y="9"/>
                    <a:pt x="6985" y="5"/>
                  </a:cubicBezTo>
                  <a:cubicBezTo>
                    <a:pt x="6920" y="4"/>
                    <a:pt x="6854" y="4"/>
                    <a:pt x="6789" y="4"/>
                  </a:cubicBezTo>
                  <a:cubicBezTo>
                    <a:pt x="6396" y="4"/>
                    <a:pt x="6005" y="13"/>
                    <a:pt x="5611" y="13"/>
                  </a:cubicBezTo>
                  <a:cubicBezTo>
                    <a:pt x="5523" y="12"/>
                    <a:pt x="5435" y="12"/>
                    <a:pt x="5348" y="12"/>
                  </a:cubicBezTo>
                  <a:cubicBezTo>
                    <a:pt x="4976" y="12"/>
                    <a:pt x="4605" y="18"/>
                    <a:pt x="4236" y="21"/>
                  </a:cubicBezTo>
                  <a:cubicBezTo>
                    <a:pt x="3812" y="21"/>
                    <a:pt x="3391" y="0"/>
                    <a:pt x="2968" y="0"/>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468;p36"/>
            <p:cNvSpPr/>
            <p:nvPr/>
          </p:nvSpPr>
          <p:spPr>
            <a:xfrm>
              <a:off x="1928775" y="248675"/>
              <a:ext cx="348725" cy="4350"/>
            </a:xfrm>
            <a:custGeom>
              <a:avLst/>
              <a:gdLst/>
              <a:ahLst/>
              <a:cxnLst/>
              <a:rect l="l" t="t" r="r" b="b"/>
              <a:pathLst>
                <a:path w="13949" h="174" extrusionOk="0">
                  <a:moveTo>
                    <a:pt x="1593" y="1"/>
                  </a:moveTo>
                  <a:cubicBezTo>
                    <a:pt x="1076" y="5"/>
                    <a:pt x="555" y="17"/>
                    <a:pt x="34" y="25"/>
                  </a:cubicBezTo>
                  <a:cubicBezTo>
                    <a:pt x="1" y="25"/>
                    <a:pt x="1" y="42"/>
                    <a:pt x="34" y="42"/>
                  </a:cubicBezTo>
                  <a:cubicBezTo>
                    <a:pt x="493" y="42"/>
                    <a:pt x="949" y="62"/>
                    <a:pt x="1404" y="62"/>
                  </a:cubicBezTo>
                  <a:cubicBezTo>
                    <a:pt x="1455" y="63"/>
                    <a:pt x="1507" y="63"/>
                    <a:pt x="1558" y="63"/>
                  </a:cubicBezTo>
                  <a:cubicBezTo>
                    <a:pt x="1911" y="63"/>
                    <a:pt x="2264" y="53"/>
                    <a:pt x="2617" y="53"/>
                  </a:cubicBezTo>
                  <a:cubicBezTo>
                    <a:pt x="2668" y="53"/>
                    <a:pt x="2719" y="54"/>
                    <a:pt x="2771" y="54"/>
                  </a:cubicBezTo>
                  <a:cubicBezTo>
                    <a:pt x="3226" y="58"/>
                    <a:pt x="3681" y="70"/>
                    <a:pt x="4137" y="74"/>
                  </a:cubicBezTo>
                  <a:cubicBezTo>
                    <a:pt x="4592" y="83"/>
                    <a:pt x="5048" y="99"/>
                    <a:pt x="5503" y="103"/>
                  </a:cubicBezTo>
                  <a:cubicBezTo>
                    <a:pt x="5569" y="104"/>
                    <a:pt x="5635" y="105"/>
                    <a:pt x="5701" y="105"/>
                  </a:cubicBezTo>
                  <a:cubicBezTo>
                    <a:pt x="6054" y="105"/>
                    <a:pt x="6405" y="90"/>
                    <a:pt x="6756" y="90"/>
                  </a:cubicBezTo>
                  <a:cubicBezTo>
                    <a:pt x="6791" y="90"/>
                    <a:pt x="6826" y="91"/>
                    <a:pt x="6861" y="91"/>
                  </a:cubicBezTo>
                  <a:cubicBezTo>
                    <a:pt x="7313" y="95"/>
                    <a:pt x="7764" y="116"/>
                    <a:pt x="8216" y="124"/>
                  </a:cubicBezTo>
                  <a:cubicBezTo>
                    <a:pt x="8667" y="128"/>
                    <a:pt x="9122" y="132"/>
                    <a:pt x="9574" y="136"/>
                  </a:cubicBezTo>
                  <a:cubicBezTo>
                    <a:pt x="9637" y="137"/>
                    <a:pt x="9701" y="137"/>
                    <a:pt x="9764" y="137"/>
                  </a:cubicBezTo>
                  <a:cubicBezTo>
                    <a:pt x="10154" y="137"/>
                    <a:pt x="10540" y="127"/>
                    <a:pt x="10932" y="124"/>
                  </a:cubicBezTo>
                  <a:cubicBezTo>
                    <a:pt x="11024" y="123"/>
                    <a:pt x="11115" y="123"/>
                    <a:pt x="11207" y="123"/>
                  </a:cubicBezTo>
                  <a:cubicBezTo>
                    <a:pt x="11614" y="123"/>
                    <a:pt x="12017" y="129"/>
                    <a:pt x="12426" y="136"/>
                  </a:cubicBezTo>
                  <a:cubicBezTo>
                    <a:pt x="12906" y="148"/>
                    <a:pt x="13406" y="136"/>
                    <a:pt x="13878" y="173"/>
                  </a:cubicBezTo>
                  <a:cubicBezTo>
                    <a:pt x="13882" y="173"/>
                    <a:pt x="13885" y="173"/>
                    <a:pt x="13888" y="173"/>
                  </a:cubicBezTo>
                  <a:cubicBezTo>
                    <a:pt x="13934" y="173"/>
                    <a:pt x="13948" y="148"/>
                    <a:pt x="13899" y="144"/>
                  </a:cubicBezTo>
                  <a:cubicBezTo>
                    <a:pt x="13667" y="127"/>
                    <a:pt x="13434" y="124"/>
                    <a:pt x="13200" y="124"/>
                  </a:cubicBezTo>
                  <a:cubicBezTo>
                    <a:pt x="13123" y="124"/>
                    <a:pt x="13046" y="125"/>
                    <a:pt x="12969" y="125"/>
                  </a:cubicBezTo>
                  <a:cubicBezTo>
                    <a:pt x="12899" y="125"/>
                    <a:pt x="12828" y="124"/>
                    <a:pt x="12758" y="124"/>
                  </a:cubicBezTo>
                  <a:cubicBezTo>
                    <a:pt x="12307" y="116"/>
                    <a:pt x="11859" y="87"/>
                    <a:pt x="11404" y="83"/>
                  </a:cubicBezTo>
                  <a:cubicBezTo>
                    <a:pt x="11377" y="82"/>
                    <a:pt x="11350" y="82"/>
                    <a:pt x="11323" y="82"/>
                  </a:cubicBezTo>
                  <a:cubicBezTo>
                    <a:pt x="10946" y="82"/>
                    <a:pt x="10571" y="105"/>
                    <a:pt x="10194" y="105"/>
                  </a:cubicBezTo>
                  <a:cubicBezTo>
                    <a:pt x="10143" y="105"/>
                    <a:pt x="10092" y="104"/>
                    <a:pt x="10042" y="103"/>
                  </a:cubicBezTo>
                  <a:cubicBezTo>
                    <a:pt x="9590" y="95"/>
                    <a:pt x="9143" y="50"/>
                    <a:pt x="8696" y="42"/>
                  </a:cubicBezTo>
                  <a:cubicBezTo>
                    <a:pt x="8617" y="40"/>
                    <a:pt x="8539" y="40"/>
                    <a:pt x="8460" y="40"/>
                  </a:cubicBezTo>
                  <a:cubicBezTo>
                    <a:pt x="8119" y="40"/>
                    <a:pt x="7779" y="50"/>
                    <a:pt x="7437" y="50"/>
                  </a:cubicBezTo>
                  <a:cubicBezTo>
                    <a:pt x="7395" y="50"/>
                    <a:pt x="7352" y="50"/>
                    <a:pt x="7309" y="50"/>
                  </a:cubicBezTo>
                  <a:cubicBezTo>
                    <a:pt x="6849" y="46"/>
                    <a:pt x="6386" y="17"/>
                    <a:pt x="5926" y="13"/>
                  </a:cubicBezTo>
                  <a:cubicBezTo>
                    <a:pt x="5493" y="13"/>
                    <a:pt x="5064" y="38"/>
                    <a:pt x="4632" y="38"/>
                  </a:cubicBezTo>
                  <a:cubicBezTo>
                    <a:pt x="4601" y="38"/>
                    <a:pt x="4570" y="38"/>
                    <a:pt x="4539" y="38"/>
                  </a:cubicBezTo>
                  <a:cubicBezTo>
                    <a:pt x="4079" y="38"/>
                    <a:pt x="3616" y="9"/>
                    <a:pt x="3156" y="9"/>
                  </a:cubicBezTo>
                  <a:cubicBezTo>
                    <a:pt x="2635" y="5"/>
                    <a:pt x="2114" y="1"/>
                    <a:pt x="1593" y="1"/>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469;p36"/>
            <p:cNvSpPr/>
            <p:nvPr/>
          </p:nvSpPr>
          <p:spPr>
            <a:xfrm>
              <a:off x="1915250" y="252975"/>
              <a:ext cx="271050" cy="3650"/>
            </a:xfrm>
            <a:custGeom>
              <a:avLst/>
              <a:gdLst/>
              <a:ahLst/>
              <a:cxnLst/>
              <a:rect l="l" t="t" r="r" b="b"/>
              <a:pathLst>
                <a:path w="10842" h="146" extrusionOk="0">
                  <a:moveTo>
                    <a:pt x="4058" y="1"/>
                  </a:moveTo>
                  <a:cubicBezTo>
                    <a:pt x="3611" y="5"/>
                    <a:pt x="3160" y="21"/>
                    <a:pt x="2712" y="26"/>
                  </a:cubicBezTo>
                  <a:cubicBezTo>
                    <a:pt x="2265" y="34"/>
                    <a:pt x="1822" y="63"/>
                    <a:pt x="1371" y="75"/>
                  </a:cubicBezTo>
                  <a:cubicBezTo>
                    <a:pt x="923" y="83"/>
                    <a:pt x="476" y="79"/>
                    <a:pt x="29" y="83"/>
                  </a:cubicBezTo>
                  <a:cubicBezTo>
                    <a:pt x="0" y="83"/>
                    <a:pt x="0" y="104"/>
                    <a:pt x="29" y="104"/>
                  </a:cubicBezTo>
                  <a:cubicBezTo>
                    <a:pt x="476" y="99"/>
                    <a:pt x="923" y="87"/>
                    <a:pt x="1371" y="83"/>
                  </a:cubicBezTo>
                  <a:cubicBezTo>
                    <a:pt x="1822" y="83"/>
                    <a:pt x="2269" y="104"/>
                    <a:pt x="2717" y="104"/>
                  </a:cubicBezTo>
                  <a:cubicBezTo>
                    <a:pt x="3168" y="104"/>
                    <a:pt x="3615" y="116"/>
                    <a:pt x="4062" y="120"/>
                  </a:cubicBezTo>
                  <a:lnTo>
                    <a:pt x="5408" y="120"/>
                  </a:lnTo>
                  <a:cubicBezTo>
                    <a:pt x="5856" y="120"/>
                    <a:pt x="6311" y="124"/>
                    <a:pt x="6758" y="132"/>
                  </a:cubicBezTo>
                  <a:lnTo>
                    <a:pt x="8112" y="145"/>
                  </a:lnTo>
                  <a:cubicBezTo>
                    <a:pt x="8202" y="145"/>
                    <a:pt x="8291" y="146"/>
                    <a:pt x="8381" y="146"/>
                  </a:cubicBezTo>
                  <a:cubicBezTo>
                    <a:pt x="8740" y="146"/>
                    <a:pt x="9101" y="140"/>
                    <a:pt x="9462" y="140"/>
                  </a:cubicBezTo>
                  <a:cubicBezTo>
                    <a:pt x="9503" y="141"/>
                    <a:pt x="9544" y="141"/>
                    <a:pt x="9586" y="141"/>
                  </a:cubicBezTo>
                  <a:cubicBezTo>
                    <a:pt x="9951" y="141"/>
                    <a:pt x="10320" y="128"/>
                    <a:pt x="10688" y="128"/>
                  </a:cubicBezTo>
                  <a:cubicBezTo>
                    <a:pt x="10729" y="128"/>
                    <a:pt x="10771" y="128"/>
                    <a:pt x="10812" y="128"/>
                  </a:cubicBezTo>
                  <a:cubicBezTo>
                    <a:pt x="10841" y="128"/>
                    <a:pt x="10841" y="116"/>
                    <a:pt x="10816" y="116"/>
                  </a:cubicBezTo>
                  <a:cubicBezTo>
                    <a:pt x="10365" y="104"/>
                    <a:pt x="9910" y="112"/>
                    <a:pt x="9458" y="95"/>
                  </a:cubicBezTo>
                  <a:cubicBezTo>
                    <a:pt x="9011" y="83"/>
                    <a:pt x="8556" y="83"/>
                    <a:pt x="8104" y="75"/>
                  </a:cubicBezTo>
                  <a:cubicBezTo>
                    <a:pt x="7653" y="63"/>
                    <a:pt x="7206" y="58"/>
                    <a:pt x="6754" y="50"/>
                  </a:cubicBezTo>
                  <a:cubicBezTo>
                    <a:pt x="6303" y="46"/>
                    <a:pt x="5856" y="17"/>
                    <a:pt x="5404" y="13"/>
                  </a:cubicBezTo>
                  <a:cubicBezTo>
                    <a:pt x="4953" y="13"/>
                    <a:pt x="4506" y="1"/>
                    <a:pt x="4058" y="1"/>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470;p36"/>
            <p:cNvSpPr/>
            <p:nvPr/>
          </p:nvSpPr>
          <p:spPr>
            <a:xfrm>
              <a:off x="2201650" y="256250"/>
              <a:ext cx="49675" cy="2700"/>
            </a:xfrm>
            <a:custGeom>
              <a:avLst/>
              <a:gdLst/>
              <a:ahLst/>
              <a:cxnLst/>
              <a:rect l="l" t="t" r="r" b="b"/>
              <a:pathLst>
                <a:path w="1987" h="108" extrusionOk="0">
                  <a:moveTo>
                    <a:pt x="78" y="0"/>
                  </a:moveTo>
                  <a:cubicBezTo>
                    <a:pt x="55" y="0"/>
                    <a:pt x="32" y="1"/>
                    <a:pt x="9" y="1"/>
                  </a:cubicBezTo>
                  <a:cubicBezTo>
                    <a:pt x="1" y="1"/>
                    <a:pt x="9" y="38"/>
                    <a:pt x="13" y="38"/>
                  </a:cubicBezTo>
                  <a:cubicBezTo>
                    <a:pt x="337" y="38"/>
                    <a:pt x="649" y="63"/>
                    <a:pt x="969" y="71"/>
                  </a:cubicBezTo>
                  <a:cubicBezTo>
                    <a:pt x="1285" y="79"/>
                    <a:pt x="1584" y="92"/>
                    <a:pt x="1892" y="108"/>
                  </a:cubicBezTo>
                  <a:cubicBezTo>
                    <a:pt x="1941" y="108"/>
                    <a:pt x="1986" y="38"/>
                    <a:pt x="1941" y="34"/>
                  </a:cubicBezTo>
                  <a:cubicBezTo>
                    <a:pt x="1873" y="27"/>
                    <a:pt x="1802" y="25"/>
                    <a:pt x="1730" y="25"/>
                  </a:cubicBezTo>
                  <a:cubicBezTo>
                    <a:pt x="1504" y="25"/>
                    <a:pt x="1264" y="51"/>
                    <a:pt x="1043" y="51"/>
                  </a:cubicBezTo>
                  <a:cubicBezTo>
                    <a:pt x="721" y="51"/>
                    <a:pt x="399" y="0"/>
                    <a:pt x="78" y="0"/>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 name="Google Shape;471;p36"/>
            <p:cNvSpPr/>
            <p:nvPr/>
          </p:nvSpPr>
          <p:spPr>
            <a:xfrm>
              <a:off x="1920575" y="260275"/>
              <a:ext cx="364225" cy="4750"/>
            </a:xfrm>
            <a:custGeom>
              <a:avLst/>
              <a:gdLst/>
              <a:ahLst/>
              <a:cxnLst/>
              <a:rect l="l" t="t" r="r" b="b"/>
              <a:pathLst>
                <a:path w="14569" h="190" extrusionOk="0">
                  <a:moveTo>
                    <a:pt x="3295" y="0"/>
                  </a:moveTo>
                  <a:cubicBezTo>
                    <a:pt x="2930" y="4"/>
                    <a:pt x="2569" y="37"/>
                    <a:pt x="2204" y="45"/>
                  </a:cubicBezTo>
                  <a:cubicBezTo>
                    <a:pt x="1839" y="50"/>
                    <a:pt x="1478" y="78"/>
                    <a:pt x="1113" y="82"/>
                  </a:cubicBezTo>
                  <a:cubicBezTo>
                    <a:pt x="1067" y="83"/>
                    <a:pt x="1021" y="84"/>
                    <a:pt x="976" y="84"/>
                  </a:cubicBezTo>
                  <a:cubicBezTo>
                    <a:pt x="683" y="84"/>
                    <a:pt x="386" y="66"/>
                    <a:pt x="91" y="66"/>
                  </a:cubicBezTo>
                  <a:cubicBezTo>
                    <a:pt x="66" y="66"/>
                    <a:pt x="42" y="66"/>
                    <a:pt x="17" y="66"/>
                  </a:cubicBezTo>
                  <a:cubicBezTo>
                    <a:pt x="1" y="66"/>
                    <a:pt x="5" y="86"/>
                    <a:pt x="17" y="86"/>
                  </a:cubicBezTo>
                  <a:cubicBezTo>
                    <a:pt x="177" y="85"/>
                    <a:pt x="337" y="85"/>
                    <a:pt x="497" y="85"/>
                  </a:cubicBezTo>
                  <a:cubicBezTo>
                    <a:pt x="818" y="85"/>
                    <a:pt x="1139" y="86"/>
                    <a:pt x="1461" y="86"/>
                  </a:cubicBezTo>
                  <a:cubicBezTo>
                    <a:pt x="1946" y="86"/>
                    <a:pt x="2426" y="58"/>
                    <a:pt x="2906" y="58"/>
                  </a:cubicBezTo>
                  <a:cubicBezTo>
                    <a:pt x="3390" y="58"/>
                    <a:pt x="3858" y="70"/>
                    <a:pt x="4334" y="74"/>
                  </a:cubicBezTo>
                  <a:cubicBezTo>
                    <a:pt x="4805" y="78"/>
                    <a:pt x="5281" y="99"/>
                    <a:pt x="5753" y="107"/>
                  </a:cubicBezTo>
                  <a:cubicBezTo>
                    <a:pt x="6229" y="115"/>
                    <a:pt x="6709" y="123"/>
                    <a:pt x="7189" y="132"/>
                  </a:cubicBezTo>
                  <a:cubicBezTo>
                    <a:pt x="7670" y="140"/>
                    <a:pt x="8146" y="164"/>
                    <a:pt x="8622" y="173"/>
                  </a:cubicBezTo>
                  <a:cubicBezTo>
                    <a:pt x="8693" y="173"/>
                    <a:pt x="8765" y="174"/>
                    <a:pt x="8837" y="174"/>
                  </a:cubicBezTo>
                  <a:cubicBezTo>
                    <a:pt x="9117" y="174"/>
                    <a:pt x="9399" y="170"/>
                    <a:pt x="9681" y="170"/>
                  </a:cubicBezTo>
                  <a:cubicBezTo>
                    <a:pt x="9807" y="170"/>
                    <a:pt x="9932" y="170"/>
                    <a:pt x="10058" y="173"/>
                  </a:cubicBezTo>
                  <a:cubicBezTo>
                    <a:pt x="10538" y="177"/>
                    <a:pt x="11014" y="189"/>
                    <a:pt x="11494" y="189"/>
                  </a:cubicBezTo>
                  <a:cubicBezTo>
                    <a:pt x="12007" y="189"/>
                    <a:pt x="12511" y="169"/>
                    <a:pt x="13020" y="164"/>
                  </a:cubicBezTo>
                  <a:cubicBezTo>
                    <a:pt x="13316" y="159"/>
                    <a:pt x="13617" y="150"/>
                    <a:pt x="13916" y="150"/>
                  </a:cubicBezTo>
                  <a:cubicBezTo>
                    <a:pt x="14103" y="150"/>
                    <a:pt x="14289" y="153"/>
                    <a:pt x="14473" y="164"/>
                  </a:cubicBezTo>
                  <a:cubicBezTo>
                    <a:pt x="14475" y="165"/>
                    <a:pt x="14477" y="165"/>
                    <a:pt x="14480" y="165"/>
                  </a:cubicBezTo>
                  <a:cubicBezTo>
                    <a:pt x="14537" y="165"/>
                    <a:pt x="14569" y="115"/>
                    <a:pt x="14510" y="111"/>
                  </a:cubicBezTo>
                  <a:cubicBezTo>
                    <a:pt x="14415" y="102"/>
                    <a:pt x="14317" y="98"/>
                    <a:pt x="14218" y="98"/>
                  </a:cubicBezTo>
                  <a:cubicBezTo>
                    <a:pt x="13929" y="98"/>
                    <a:pt x="13629" y="129"/>
                    <a:pt x="13344" y="132"/>
                  </a:cubicBezTo>
                  <a:cubicBezTo>
                    <a:pt x="12901" y="132"/>
                    <a:pt x="12458" y="132"/>
                    <a:pt x="12011" y="128"/>
                  </a:cubicBezTo>
                  <a:cubicBezTo>
                    <a:pt x="11771" y="125"/>
                    <a:pt x="11530" y="125"/>
                    <a:pt x="11288" y="125"/>
                  </a:cubicBezTo>
                  <a:cubicBezTo>
                    <a:pt x="11047" y="125"/>
                    <a:pt x="10804" y="125"/>
                    <a:pt x="10562" y="123"/>
                  </a:cubicBezTo>
                  <a:cubicBezTo>
                    <a:pt x="10082" y="119"/>
                    <a:pt x="9606" y="82"/>
                    <a:pt x="9126" y="66"/>
                  </a:cubicBezTo>
                  <a:cubicBezTo>
                    <a:pt x="8954" y="62"/>
                    <a:pt x="8781" y="60"/>
                    <a:pt x="8608" y="60"/>
                  </a:cubicBezTo>
                  <a:cubicBezTo>
                    <a:pt x="8369" y="60"/>
                    <a:pt x="8129" y="63"/>
                    <a:pt x="7891" y="63"/>
                  </a:cubicBezTo>
                  <a:cubicBezTo>
                    <a:pt x="7816" y="63"/>
                    <a:pt x="7741" y="62"/>
                    <a:pt x="7665" y="62"/>
                  </a:cubicBezTo>
                  <a:cubicBezTo>
                    <a:pt x="7181" y="54"/>
                    <a:pt x="6693" y="58"/>
                    <a:pt x="6209" y="50"/>
                  </a:cubicBezTo>
                  <a:cubicBezTo>
                    <a:pt x="5725" y="45"/>
                    <a:pt x="5240" y="0"/>
                    <a:pt x="4756" y="0"/>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6" name="Google Shape;456;p36"/>
          <p:cNvSpPr txBox="1"/>
          <p:nvPr/>
        </p:nvSpPr>
        <p:spPr>
          <a:xfrm flipH="1">
            <a:off x="6212678" y="1483810"/>
            <a:ext cx="2528100" cy="62581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Livvic Light"/>
              <a:buChar char="●"/>
              <a:defRPr sz="1800" b="0" i="0" u="none" strike="noStrike" cap="none">
                <a:solidFill>
                  <a:schemeClr val="dk1"/>
                </a:solidFill>
                <a:latin typeface="Livvic Light"/>
                <a:ea typeface="Livvic Light"/>
                <a:cs typeface="Livvic Light"/>
                <a:sym typeface="Livvic Light"/>
              </a:defRPr>
            </a:lvl1pPr>
            <a:lvl2pPr marL="914400" marR="0" lvl="1"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2pPr>
            <a:lvl3pPr marL="1371600" marR="0" lvl="2"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3pPr>
            <a:lvl4pPr marL="1828800" marR="0" lvl="3"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4pPr>
            <a:lvl5pPr marL="2286000" marR="0" lvl="4"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5pPr>
            <a:lvl6pPr marL="2743200" marR="0" lvl="5"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6pPr>
            <a:lvl7pPr marL="3200400" marR="0" lvl="6"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7pPr>
            <a:lvl8pPr marL="3657600" marR="0" lvl="7"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8pPr>
            <a:lvl9pPr marL="4114800" marR="0" lvl="8" indent="-317500" algn="l" rtl="0">
              <a:lnSpc>
                <a:spcPct val="115000"/>
              </a:lnSpc>
              <a:spcBef>
                <a:spcPts val="1600"/>
              </a:spcBef>
              <a:spcAft>
                <a:spcPts val="160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9pPr>
          </a:lstStyle>
          <a:p>
            <a:pPr marL="0" marR="0" lvl="0" indent="0" algn="just" defTabSz="914400" rtl="0" eaLnBrk="1" fontAlgn="auto" latinLnBrk="0" hangingPunct="1">
              <a:lnSpc>
                <a:spcPct val="100000"/>
              </a:lnSpc>
              <a:spcBef>
                <a:spcPts val="0"/>
              </a:spcBef>
              <a:spcAft>
                <a:spcPts val="0"/>
              </a:spcAft>
              <a:buClr>
                <a:srgbClr val="482400"/>
              </a:buClr>
              <a:buSzPts val="1800"/>
              <a:buFont typeface="Livvic Light"/>
              <a:buNone/>
              <a:defRPr/>
            </a:pPr>
            <a:r>
              <a:rPr kumimoji="0" lang="en-US" sz="1600" b="1" i="1" u="none" strike="noStrike" kern="0" cap="none" spc="0" normalizeH="0" baseline="0" noProof="0" dirty="0">
                <a:ln>
                  <a:noFill/>
                </a:ln>
                <a:solidFill>
                  <a:srgbClr val="482400"/>
                </a:solidFill>
                <a:effectLst/>
                <a:uLnTx/>
                <a:uFillTx/>
                <a:latin typeface="Calibri" panose="020F0502020204030204" pitchFamily="34" charset="0"/>
                <a:ea typeface="Livvic"/>
                <a:cs typeface="Calibri" panose="020F0502020204030204" pitchFamily="34" charset="0"/>
                <a:sym typeface="Livvic"/>
              </a:rPr>
              <a:t>NGƯỜI TA KHÔNG BAO GIỜ TẮM HAI LẦN TRÊN MỘT DÒNG SÔNG</a:t>
            </a:r>
            <a:endParaRPr kumimoji="0" lang="en-US" sz="1600" b="1" i="1" u="none" strike="noStrike" kern="0" cap="none" spc="0" normalizeH="0" baseline="0" noProof="0" dirty="0">
              <a:ln>
                <a:noFill/>
              </a:ln>
              <a:solidFill>
                <a:srgbClr val="482400"/>
              </a:solidFill>
              <a:effectLst/>
              <a:uLnTx/>
              <a:uFillTx/>
              <a:latin typeface="Calibri" panose="020F0502020204030204" pitchFamily="34" charset="0"/>
              <a:ea typeface="Livvic"/>
              <a:cs typeface="Calibri" panose="020F0502020204030204" pitchFamily="34" charset="0"/>
              <a:sym typeface="Livvic"/>
            </a:endParaRPr>
          </a:p>
        </p:txBody>
      </p:sp>
      <p:sp>
        <p:nvSpPr>
          <p:cNvPr id="57" name="Google Shape;456;p36"/>
          <p:cNvSpPr txBox="1"/>
          <p:nvPr/>
        </p:nvSpPr>
        <p:spPr>
          <a:xfrm flipH="1">
            <a:off x="6279357" y="2792081"/>
            <a:ext cx="2528100" cy="62581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Livvic Light"/>
              <a:buChar char="●"/>
              <a:defRPr sz="1800" b="0" i="0" u="none" strike="noStrike" cap="none">
                <a:solidFill>
                  <a:schemeClr val="dk1"/>
                </a:solidFill>
                <a:latin typeface="Livvic Light"/>
                <a:ea typeface="Livvic Light"/>
                <a:cs typeface="Livvic Light"/>
                <a:sym typeface="Livvic Light"/>
              </a:defRPr>
            </a:lvl1pPr>
            <a:lvl2pPr marL="914400" marR="0" lvl="1"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2pPr>
            <a:lvl3pPr marL="1371600" marR="0" lvl="2"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3pPr>
            <a:lvl4pPr marL="1828800" marR="0" lvl="3"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4pPr>
            <a:lvl5pPr marL="2286000" marR="0" lvl="4"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5pPr>
            <a:lvl6pPr marL="2743200" marR="0" lvl="5"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6pPr>
            <a:lvl7pPr marL="3200400" marR="0" lvl="6"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7pPr>
            <a:lvl8pPr marL="3657600" marR="0" lvl="7"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8pPr>
            <a:lvl9pPr marL="4114800" marR="0" lvl="8" indent="-317500" algn="l" rtl="0">
              <a:lnSpc>
                <a:spcPct val="115000"/>
              </a:lnSpc>
              <a:spcBef>
                <a:spcPts val="1600"/>
              </a:spcBef>
              <a:spcAft>
                <a:spcPts val="160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9pPr>
          </a:lstStyle>
          <a:p>
            <a:pPr marL="0" marR="0" lvl="0" indent="0" algn="just" defTabSz="914400" rtl="0" eaLnBrk="1" fontAlgn="auto" latinLnBrk="0" hangingPunct="1">
              <a:lnSpc>
                <a:spcPct val="100000"/>
              </a:lnSpc>
              <a:spcBef>
                <a:spcPts val="0"/>
              </a:spcBef>
              <a:spcAft>
                <a:spcPts val="0"/>
              </a:spcAft>
              <a:buClr>
                <a:srgbClr val="482400"/>
              </a:buClr>
              <a:buSzPts val="1800"/>
              <a:buFont typeface="Livvic Light"/>
              <a:buNone/>
              <a:defRPr/>
            </a:pPr>
            <a:r>
              <a:rPr kumimoji="0" lang="en-US" sz="1600" b="1" i="1" u="none" strike="noStrike" kern="0" cap="none" spc="0" normalizeH="0" baseline="0" noProof="0" dirty="0">
                <a:ln>
                  <a:noFill/>
                </a:ln>
                <a:solidFill>
                  <a:srgbClr val="482400"/>
                </a:solidFill>
                <a:effectLst/>
                <a:uLnTx/>
                <a:uFillTx/>
                <a:latin typeface="Calibri" panose="020F0502020204030204" pitchFamily="34" charset="0"/>
                <a:ea typeface="Livvic"/>
                <a:cs typeface="Calibri" panose="020F0502020204030204" pitchFamily="34" charset="0"/>
                <a:sym typeface="Livvic"/>
              </a:rPr>
              <a:t>TÔI BIẾT RẰNG </a:t>
            </a:r>
            <a:endParaRPr kumimoji="0" lang="en-US" sz="1600" b="1" i="1" u="none" strike="noStrike" kern="0" cap="none" spc="0" normalizeH="0" baseline="0" noProof="0" dirty="0">
              <a:ln>
                <a:noFill/>
              </a:ln>
              <a:solidFill>
                <a:srgbClr val="482400"/>
              </a:solidFill>
              <a:effectLst/>
              <a:uLnTx/>
              <a:uFillTx/>
              <a:latin typeface="Calibri" panose="020F0502020204030204" pitchFamily="34" charset="0"/>
              <a:ea typeface="Livvic"/>
              <a:cs typeface="Calibri" panose="020F0502020204030204" pitchFamily="34" charset="0"/>
              <a:sym typeface="Livvic"/>
            </a:endParaRPr>
          </a:p>
          <a:p>
            <a:pPr marL="0" marR="0" lvl="0" indent="0" algn="just" defTabSz="914400" rtl="0" eaLnBrk="1" fontAlgn="auto" latinLnBrk="0" hangingPunct="1">
              <a:lnSpc>
                <a:spcPct val="100000"/>
              </a:lnSpc>
              <a:spcBef>
                <a:spcPts val="0"/>
              </a:spcBef>
              <a:spcAft>
                <a:spcPts val="0"/>
              </a:spcAft>
              <a:buClr>
                <a:srgbClr val="482400"/>
              </a:buClr>
              <a:buSzPts val="1800"/>
              <a:buFont typeface="Livvic Light"/>
              <a:buNone/>
              <a:defRPr/>
            </a:pPr>
            <a:r>
              <a:rPr kumimoji="0" lang="en-US" sz="1600" b="1" i="1" u="none" strike="noStrike" kern="0" cap="none" spc="0" normalizeH="0" baseline="0" noProof="0" dirty="0">
                <a:ln>
                  <a:noFill/>
                </a:ln>
                <a:solidFill>
                  <a:srgbClr val="482400"/>
                </a:solidFill>
                <a:effectLst/>
                <a:uLnTx/>
                <a:uFillTx/>
                <a:latin typeface="Calibri" panose="020F0502020204030204" pitchFamily="34" charset="0"/>
                <a:ea typeface="Livvic"/>
                <a:cs typeface="Calibri" panose="020F0502020204030204" pitchFamily="34" charset="0"/>
                <a:sym typeface="Livvic"/>
              </a:rPr>
              <a:t>TÔI KHÔNG BIẾT GÌ HẾT </a:t>
            </a:r>
            <a:endParaRPr kumimoji="0" lang="en-US" sz="1600" b="1" i="1" u="none" strike="noStrike" kern="0" cap="none" spc="0" normalizeH="0" baseline="0" noProof="0" dirty="0">
              <a:ln>
                <a:noFill/>
              </a:ln>
              <a:solidFill>
                <a:srgbClr val="482400"/>
              </a:solidFill>
              <a:effectLst/>
              <a:uLnTx/>
              <a:uFillTx/>
              <a:latin typeface="Calibri" panose="020F0502020204030204" pitchFamily="34" charset="0"/>
              <a:ea typeface="Livvic"/>
              <a:cs typeface="Calibri" panose="020F0502020204030204" pitchFamily="34" charset="0"/>
              <a:sym typeface="Livvic"/>
            </a:endParaRPr>
          </a:p>
        </p:txBody>
      </p:sp>
      <p:sp>
        <p:nvSpPr>
          <p:cNvPr id="58" name="Google Shape;456;p36"/>
          <p:cNvSpPr txBox="1"/>
          <p:nvPr/>
        </p:nvSpPr>
        <p:spPr>
          <a:xfrm flipH="1">
            <a:off x="6655445" y="2202223"/>
            <a:ext cx="2528100" cy="62581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Livvic Light"/>
              <a:buChar char="●"/>
              <a:defRPr sz="1800" b="0" i="0" u="none" strike="noStrike" cap="none">
                <a:solidFill>
                  <a:schemeClr val="dk1"/>
                </a:solidFill>
                <a:latin typeface="Livvic Light"/>
                <a:ea typeface="Livvic Light"/>
                <a:cs typeface="Livvic Light"/>
                <a:sym typeface="Livvic Light"/>
              </a:defRPr>
            </a:lvl1pPr>
            <a:lvl2pPr marL="914400" marR="0" lvl="1"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2pPr>
            <a:lvl3pPr marL="1371600" marR="0" lvl="2"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3pPr>
            <a:lvl4pPr marL="1828800" marR="0" lvl="3"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4pPr>
            <a:lvl5pPr marL="2286000" marR="0" lvl="4"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5pPr>
            <a:lvl6pPr marL="2743200" marR="0" lvl="5"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6pPr>
            <a:lvl7pPr marL="3200400" marR="0" lvl="6"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7pPr>
            <a:lvl8pPr marL="3657600" marR="0" lvl="7"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8pPr>
            <a:lvl9pPr marL="4114800" marR="0" lvl="8" indent="-317500" algn="l" rtl="0">
              <a:lnSpc>
                <a:spcPct val="115000"/>
              </a:lnSpc>
              <a:spcBef>
                <a:spcPts val="1600"/>
              </a:spcBef>
              <a:spcAft>
                <a:spcPts val="160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9pPr>
          </a:lstStyle>
          <a:p>
            <a:pPr marL="0" marR="0" lvl="0" indent="0" algn="ctr" defTabSz="914400" rtl="0" eaLnBrk="1" fontAlgn="auto" latinLnBrk="0" hangingPunct="1">
              <a:lnSpc>
                <a:spcPct val="100000"/>
              </a:lnSpc>
              <a:spcBef>
                <a:spcPts val="0"/>
              </a:spcBef>
              <a:spcAft>
                <a:spcPts val="0"/>
              </a:spcAft>
              <a:buClr>
                <a:srgbClr val="482400"/>
              </a:buClr>
              <a:buSzPts val="1800"/>
              <a:buFont typeface="Livvic Light"/>
              <a:buNone/>
              <a:defRPr/>
            </a:pPr>
            <a:r>
              <a:rPr kumimoji="0" lang="en-US" sz="1600" b="0" i="0" u="none" strike="noStrike" kern="0" cap="none" spc="0" normalizeH="0" baseline="0" noProof="0" dirty="0" err="1">
                <a:ln>
                  <a:noFill/>
                </a:ln>
                <a:solidFill>
                  <a:srgbClr val="482400"/>
                </a:solidFill>
                <a:effectLst/>
                <a:uLnTx/>
                <a:uFillTx/>
                <a:latin typeface="Livvic"/>
                <a:ea typeface="Livvic"/>
                <a:cs typeface="Livvic"/>
                <a:sym typeface="Livvic"/>
              </a:rPr>
              <a:t>Heraclit</a:t>
            </a:r>
            <a:endParaRPr kumimoji="0" lang="en-US" sz="1600" b="0" i="0" u="none" strike="noStrike" kern="0" cap="none" spc="0" normalizeH="0" baseline="0" noProof="0" dirty="0">
              <a:ln>
                <a:noFill/>
              </a:ln>
              <a:solidFill>
                <a:srgbClr val="482400"/>
              </a:solidFill>
              <a:effectLst/>
              <a:uLnTx/>
              <a:uFillTx/>
              <a:latin typeface="Livvic"/>
              <a:ea typeface="Livvic"/>
              <a:cs typeface="Livvic"/>
              <a:sym typeface="Livvic"/>
            </a:endParaRPr>
          </a:p>
        </p:txBody>
      </p:sp>
      <p:sp>
        <p:nvSpPr>
          <p:cNvPr id="59" name="Google Shape;456;p36"/>
          <p:cNvSpPr txBox="1"/>
          <p:nvPr/>
        </p:nvSpPr>
        <p:spPr>
          <a:xfrm flipH="1">
            <a:off x="6740880" y="3278206"/>
            <a:ext cx="2528100" cy="62581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Livvic Light"/>
              <a:buChar char="●"/>
              <a:defRPr sz="1800" b="0" i="0" u="none" strike="noStrike" cap="none">
                <a:solidFill>
                  <a:schemeClr val="dk1"/>
                </a:solidFill>
                <a:latin typeface="Livvic Light"/>
                <a:ea typeface="Livvic Light"/>
                <a:cs typeface="Livvic Light"/>
                <a:sym typeface="Livvic Light"/>
              </a:defRPr>
            </a:lvl1pPr>
            <a:lvl2pPr marL="914400" marR="0" lvl="1"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2pPr>
            <a:lvl3pPr marL="1371600" marR="0" lvl="2"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3pPr>
            <a:lvl4pPr marL="1828800" marR="0" lvl="3"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4pPr>
            <a:lvl5pPr marL="2286000" marR="0" lvl="4"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5pPr>
            <a:lvl6pPr marL="2743200" marR="0" lvl="5"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6pPr>
            <a:lvl7pPr marL="3200400" marR="0" lvl="6"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7pPr>
            <a:lvl8pPr marL="3657600" marR="0" lvl="7"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8pPr>
            <a:lvl9pPr marL="4114800" marR="0" lvl="8" indent="-317500" algn="l" rtl="0">
              <a:lnSpc>
                <a:spcPct val="115000"/>
              </a:lnSpc>
              <a:spcBef>
                <a:spcPts val="1600"/>
              </a:spcBef>
              <a:spcAft>
                <a:spcPts val="160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9pPr>
          </a:lstStyle>
          <a:p>
            <a:pPr marL="0" marR="0" lvl="0" indent="0" algn="ctr" defTabSz="914400" rtl="0" eaLnBrk="1" fontAlgn="auto" latinLnBrk="0" hangingPunct="1">
              <a:lnSpc>
                <a:spcPct val="100000"/>
              </a:lnSpc>
              <a:spcBef>
                <a:spcPts val="0"/>
              </a:spcBef>
              <a:spcAft>
                <a:spcPts val="0"/>
              </a:spcAft>
              <a:buClr>
                <a:srgbClr val="482400"/>
              </a:buClr>
              <a:buSzPts val="1800"/>
              <a:buFont typeface="Livvic Light"/>
              <a:buNone/>
              <a:defRPr/>
            </a:pPr>
            <a:r>
              <a:rPr kumimoji="0" lang="en-US" sz="1600" b="0" i="0" u="none" strike="noStrike" kern="0" cap="none" spc="0" normalizeH="0" baseline="0" noProof="0" dirty="0" err="1">
                <a:ln>
                  <a:noFill/>
                </a:ln>
                <a:solidFill>
                  <a:srgbClr val="482400"/>
                </a:solidFill>
                <a:effectLst/>
                <a:uLnTx/>
                <a:uFillTx/>
                <a:latin typeface="Livvic"/>
                <a:ea typeface="Livvic"/>
                <a:cs typeface="Livvic"/>
                <a:sym typeface="Livvic"/>
              </a:rPr>
              <a:t>Socrate</a:t>
            </a:r>
            <a:endParaRPr kumimoji="0" lang="en-US" sz="1600" b="0" i="0" u="none" strike="noStrike" kern="0" cap="none" spc="0" normalizeH="0" baseline="0" noProof="0" dirty="0">
              <a:ln>
                <a:noFill/>
              </a:ln>
              <a:solidFill>
                <a:srgbClr val="482400"/>
              </a:solidFill>
              <a:effectLst/>
              <a:uLnTx/>
              <a:uFillTx/>
              <a:latin typeface="Livvic"/>
              <a:ea typeface="Livvic"/>
              <a:cs typeface="Livvic"/>
              <a:sym typeface="Livvic"/>
            </a:endParaRPr>
          </a:p>
        </p:txBody>
      </p:sp>
      <p:sp>
        <p:nvSpPr>
          <p:cNvPr id="60" name="Google Shape;456;p36"/>
          <p:cNvSpPr txBox="1"/>
          <p:nvPr/>
        </p:nvSpPr>
        <p:spPr>
          <a:xfrm flipH="1">
            <a:off x="187249" y="4391728"/>
            <a:ext cx="2528100" cy="62581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Livvic Light"/>
              <a:buChar char="●"/>
              <a:defRPr sz="1800" b="0" i="0" u="none" strike="noStrike" cap="none">
                <a:solidFill>
                  <a:schemeClr val="dk1"/>
                </a:solidFill>
                <a:latin typeface="Livvic Light"/>
                <a:ea typeface="Livvic Light"/>
                <a:cs typeface="Livvic Light"/>
                <a:sym typeface="Livvic Light"/>
              </a:defRPr>
            </a:lvl1pPr>
            <a:lvl2pPr marL="914400" marR="0" lvl="1"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2pPr>
            <a:lvl3pPr marL="1371600" marR="0" lvl="2"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3pPr>
            <a:lvl4pPr marL="1828800" marR="0" lvl="3"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4pPr>
            <a:lvl5pPr marL="2286000" marR="0" lvl="4"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5pPr>
            <a:lvl6pPr marL="2743200" marR="0" lvl="5"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6pPr>
            <a:lvl7pPr marL="3200400" marR="0" lvl="6"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7pPr>
            <a:lvl8pPr marL="3657600" marR="0" lvl="7"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8pPr>
            <a:lvl9pPr marL="4114800" marR="0" lvl="8" indent="-317500" algn="l" rtl="0">
              <a:lnSpc>
                <a:spcPct val="115000"/>
              </a:lnSpc>
              <a:spcBef>
                <a:spcPts val="1600"/>
              </a:spcBef>
              <a:spcAft>
                <a:spcPts val="160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9pPr>
          </a:lstStyle>
          <a:p>
            <a:pPr marL="0" lvl="0" indent="0" algn="ctr">
              <a:lnSpc>
                <a:spcPct val="100000"/>
              </a:lnSpc>
              <a:buNone/>
            </a:pPr>
            <a:r>
              <a:rPr lang="en-US" sz="1600" dirty="0">
                <a:latin typeface="Livvic"/>
                <a:ea typeface="Livvic"/>
                <a:cs typeface="Livvic"/>
                <a:sym typeface="Livvic"/>
              </a:rPr>
              <a:t>Archimedes</a:t>
            </a:r>
            <a:endParaRPr lang="en-US" sz="1600" dirty="0">
              <a:solidFill>
                <a:schemeClr val="dk1"/>
              </a:solidFill>
              <a:latin typeface="Livvic"/>
              <a:ea typeface="Livvic"/>
              <a:cs typeface="Livvic"/>
              <a:sym typeface="Livvic"/>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5" name="Google Shape;455;p36"/>
          <p:cNvSpPr txBox="1">
            <a:spLocks noGrp="1"/>
          </p:cNvSpPr>
          <p:nvPr>
            <p:ph type="title"/>
          </p:nvPr>
        </p:nvSpPr>
        <p:spPr>
          <a:xfrm>
            <a:off x="720000" y="440027"/>
            <a:ext cx="7704000" cy="564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dirty="0">
                <a:solidFill>
                  <a:schemeClr val="accent2"/>
                </a:solidFill>
                <a:latin typeface="#9Slide03 SFU Futura_05" panose="00000800000000000000" pitchFamily="2" charset="0"/>
              </a:rPr>
              <a:t>HI LẠP CỔ ĐẠI </a:t>
            </a:r>
            <a:endParaRPr dirty="0">
              <a:solidFill>
                <a:schemeClr val="accent2"/>
              </a:solidFill>
              <a:latin typeface="#9Slide03 SFU Futura_05" panose="00000800000000000000" pitchFamily="2" charset="0"/>
            </a:endParaRPr>
          </a:p>
        </p:txBody>
      </p:sp>
      <p:grpSp>
        <p:nvGrpSpPr>
          <p:cNvPr id="41" name="Google Shape;457;p36"/>
          <p:cNvGrpSpPr/>
          <p:nvPr/>
        </p:nvGrpSpPr>
        <p:grpSpPr>
          <a:xfrm>
            <a:off x="820882" y="1187943"/>
            <a:ext cx="6068292" cy="3233380"/>
            <a:chOff x="1041975" y="238125"/>
            <a:chExt cx="1247000" cy="791950"/>
          </a:xfrm>
        </p:grpSpPr>
        <p:sp>
          <p:nvSpPr>
            <p:cNvPr id="42" name="Google Shape;458;p36"/>
            <p:cNvSpPr/>
            <p:nvPr/>
          </p:nvSpPr>
          <p:spPr>
            <a:xfrm>
              <a:off x="1041975" y="238125"/>
              <a:ext cx="1247000" cy="791950"/>
            </a:xfrm>
            <a:custGeom>
              <a:avLst/>
              <a:gdLst/>
              <a:ahLst/>
              <a:cxnLst/>
              <a:rect l="l" t="t" r="r" b="b"/>
              <a:pathLst>
                <a:path w="49880" h="31678" extrusionOk="0">
                  <a:moveTo>
                    <a:pt x="49674" y="0"/>
                  </a:moveTo>
                  <a:lnTo>
                    <a:pt x="43298" y="16"/>
                  </a:lnTo>
                  <a:lnTo>
                    <a:pt x="11871" y="90"/>
                  </a:lnTo>
                  <a:lnTo>
                    <a:pt x="197" y="45"/>
                  </a:lnTo>
                  <a:lnTo>
                    <a:pt x="103" y="45"/>
                  </a:lnTo>
                  <a:lnTo>
                    <a:pt x="103" y="140"/>
                  </a:lnTo>
                  <a:cubicBezTo>
                    <a:pt x="58" y="11116"/>
                    <a:pt x="0" y="27783"/>
                    <a:pt x="0" y="30672"/>
                  </a:cubicBezTo>
                  <a:lnTo>
                    <a:pt x="0" y="31480"/>
                  </a:lnTo>
                  <a:lnTo>
                    <a:pt x="0" y="31677"/>
                  </a:lnTo>
                  <a:lnTo>
                    <a:pt x="197" y="31677"/>
                  </a:lnTo>
                  <a:lnTo>
                    <a:pt x="25063" y="31595"/>
                  </a:lnTo>
                  <a:cubicBezTo>
                    <a:pt x="36097" y="31554"/>
                    <a:pt x="47081" y="31521"/>
                    <a:pt x="49715" y="31521"/>
                  </a:cubicBezTo>
                  <a:lnTo>
                    <a:pt x="30807" y="31460"/>
                  </a:lnTo>
                  <a:lnTo>
                    <a:pt x="6569" y="31460"/>
                  </a:lnTo>
                  <a:cubicBezTo>
                    <a:pt x="4993" y="31460"/>
                    <a:pt x="2641" y="31448"/>
                    <a:pt x="247" y="31431"/>
                  </a:cubicBezTo>
                  <a:lnTo>
                    <a:pt x="247" y="31431"/>
                  </a:lnTo>
                  <a:cubicBezTo>
                    <a:pt x="284" y="27056"/>
                    <a:pt x="320" y="22593"/>
                    <a:pt x="320" y="22593"/>
                  </a:cubicBezTo>
                  <a:lnTo>
                    <a:pt x="406" y="354"/>
                  </a:lnTo>
                  <a:lnTo>
                    <a:pt x="406" y="354"/>
                  </a:lnTo>
                  <a:lnTo>
                    <a:pt x="6483" y="378"/>
                  </a:lnTo>
                  <a:lnTo>
                    <a:pt x="37910" y="160"/>
                  </a:lnTo>
                  <a:lnTo>
                    <a:pt x="49666" y="148"/>
                  </a:lnTo>
                  <a:lnTo>
                    <a:pt x="49666" y="148"/>
                  </a:lnTo>
                  <a:lnTo>
                    <a:pt x="49687" y="31493"/>
                  </a:lnTo>
                  <a:lnTo>
                    <a:pt x="49760" y="15350"/>
                  </a:lnTo>
                  <a:cubicBezTo>
                    <a:pt x="49806" y="17168"/>
                    <a:pt x="49842" y="18990"/>
                    <a:pt x="49879" y="20820"/>
                  </a:cubicBezTo>
                  <a:cubicBezTo>
                    <a:pt x="49879" y="20820"/>
                    <a:pt x="49871" y="17734"/>
                    <a:pt x="49863" y="13602"/>
                  </a:cubicBezTo>
                  <a:cubicBezTo>
                    <a:pt x="49851" y="9483"/>
                    <a:pt x="49830" y="4317"/>
                    <a:pt x="49818" y="144"/>
                  </a:cubicBezTo>
                  <a:lnTo>
                    <a:pt x="49818" y="0"/>
                  </a:ln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6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sym typeface="Arial" panose="020B0604020202020204"/>
              </a:endParaRPr>
            </a:p>
          </p:txBody>
        </p:sp>
        <p:sp>
          <p:nvSpPr>
            <p:cNvPr id="43" name="Google Shape;459;p36"/>
            <p:cNvSpPr/>
            <p:nvPr/>
          </p:nvSpPr>
          <p:spPr>
            <a:xfrm>
              <a:off x="1075400" y="259350"/>
              <a:ext cx="1179925" cy="749800"/>
            </a:xfrm>
            <a:custGeom>
              <a:avLst/>
              <a:gdLst/>
              <a:ahLst/>
              <a:cxnLst/>
              <a:rect l="l" t="t" r="r" b="b"/>
              <a:pathLst>
                <a:path w="47197" h="29992" extrusionOk="0">
                  <a:moveTo>
                    <a:pt x="46959" y="0"/>
                  </a:moveTo>
                  <a:cubicBezTo>
                    <a:pt x="44361" y="13"/>
                    <a:pt x="42191" y="17"/>
                    <a:pt x="40935" y="17"/>
                  </a:cubicBezTo>
                  <a:cubicBezTo>
                    <a:pt x="35851" y="17"/>
                    <a:pt x="11256" y="103"/>
                    <a:pt x="11256" y="103"/>
                  </a:cubicBezTo>
                  <a:lnTo>
                    <a:pt x="235" y="54"/>
                  </a:lnTo>
                  <a:lnTo>
                    <a:pt x="120" y="54"/>
                  </a:lnTo>
                  <a:lnTo>
                    <a:pt x="120" y="165"/>
                  </a:lnTo>
                  <a:cubicBezTo>
                    <a:pt x="71" y="10529"/>
                    <a:pt x="1" y="26265"/>
                    <a:pt x="1" y="28998"/>
                  </a:cubicBezTo>
                  <a:lnTo>
                    <a:pt x="1" y="29991"/>
                  </a:lnTo>
                  <a:lnTo>
                    <a:pt x="235" y="29991"/>
                  </a:lnTo>
                  <a:cubicBezTo>
                    <a:pt x="2832" y="29991"/>
                    <a:pt x="13308" y="29946"/>
                    <a:pt x="23730" y="29897"/>
                  </a:cubicBezTo>
                  <a:cubicBezTo>
                    <a:pt x="34152" y="29843"/>
                    <a:pt x="44517" y="29807"/>
                    <a:pt x="47008" y="29807"/>
                  </a:cubicBezTo>
                  <a:lnTo>
                    <a:pt x="29138" y="29745"/>
                  </a:lnTo>
                  <a:lnTo>
                    <a:pt x="6250" y="29745"/>
                  </a:lnTo>
                  <a:cubicBezTo>
                    <a:pt x="4766" y="29745"/>
                    <a:pt x="2549" y="29729"/>
                    <a:pt x="293" y="29709"/>
                  </a:cubicBezTo>
                  <a:lnTo>
                    <a:pt x="293" y="29709"/>
                  </a:lnTo>
                  <a:cubicBezTo>
                    <a:pt x="334" y="25578"/>
                    <a:pt x="382" y="21370"/>
                    <a:pt x="382" y="21370"/>
                  </a:cubicBezTo>
                  <a:lnTo>
                    <a:pt x="480" y="420"/>
                  </a:lnTo>
                  <a:lnTo>
                    <a:pt x="480" y="420"/>
                  </a:lnTo>
                  <a:lnTo>
                    <a:pt x="6168" y="448"/>
                  </a:lnTo>
                  <a:lnTo>
                    <a:pt x="35847" y="189"/>
                  </a:lnTo>
                  <a:lnTo>
                    <a:pt x="46950" y="177"/>
                  </a:lnTo>
                  <a:lnTo>
                    <a:pt x="46950" y="177"/>
                  </a:lnTo>
                  <a:lnTo>
                    <a:pt x="46975" y="29778"/>
                  </a:lnTo>
                  <a:lnTo>
                    <a:pt x="47057" y="14538"/>
                  </a:lnTo>
                  <a:cubicBezTo>
                    <a:pt x="47106" y="16258"/>
                    <a:pt x="47155" y="17989"/>
                    <a:pt x="47197" y="19725"/>
                  </a:cubicBezTo>
                  <a:cubicBezTo>
                    <a:pt x="47197" y="19725"/>
                    <a:pt x="47192" y="16803"/>
                    <a:pt x="47180" y="12897"/>
                  </a:cubicBezTo>
                  <a:cubicBezTo>
                    <a:pt x="47164" y="8999"/>
                    <a:pt x="47143" y="4116"/>
                    <a:pt x="47127" y="169"/>
                  </a:cubicBezTo>
                  <a:lnTo>
                    <a:pt x="47127" y="0"/>
                  </a:ln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6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sym typeface="Arial" panose="020B0604020202020204"/>
              </a:endParaRPr>
            </a:p>
          </p:txBody>
        </p:sp>
        <p:sp>
          <p:nvSpPr>
            <p:cNvPr id="44" name="Google Shape;460;p36"/>
            <p:cNvSpPr/>
            <p:nvPr/>
          </p:nvSpPr>
          <p:spPr>
            <a:xfrm>
              <a:off x="1072950" y="1015575"/>
              <a:ext cx="368700" cy="25"/>
            </a:xfrm>
            <a:custGeom>
              <a:avLst/>
              <a:gdLst/>
              <a:ahLst/>
              <a:cxnLst/>
              <a:rect l="l" t="t" r="r" b="b"/>
              <a:pathLst>
                <a:path w="14748" h="1" extrusionOk="0">
                  <a:moveTo>
                    <a:pt x="0" y="1"/>
                  </a:moveTo>
                  <a:lnTo>
                    <a:pt x="14747" y="1"/>
                  </a:lnTo>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6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sym typeface="Arial" panose="020B0604020202020204"/>
              </a:endParaRPr>
            </a:p>
          </p:txBody>
        </p:sp>
        <p:sp>
          <p:nvSpPr>
            <p:cNvPr id="45" name="Google Shape;461;p36"/>
            <p:cNvSpPr/>
            <p:nvPr/>
          </p:nvSpPr>
          <p:spPr>
            <a:xfrm>
              <a:off x="1073125" y="1004500"/>
              <a:ext cx="345650" cy="3200"/>
            </a:xfrm>
            <a:custGeom>
              <a:avLst/>
              <a:gdLst/>
              <a:ahLst/>
              <a:cxnLst/>
              <a:rect l="l" t="t" r="r" b="b"/>
              <a:pathLst>
                <a:path w="13826" h="128" extrusionOk="0">
                  <a:moveTo>
                    <a:pt x="2963" y="0"/>
                  </a:moveTo>
                  <a:cubicBezTo>
                    <a:pt x="2928" y="0"/>
                    <a:pt x="2893" y="0"/>
                    <a:pt x="2857" y="1"/>
                  </a:cubicBezTo>
                  <a:cubicBezTo>
                    <a:pt x="2349" y="5"/>
                    <a:pt x="1844" y="29"/>
                    <a:pt x="1335" y="37"/>
                  </a:cubicBezTo>
                  <a:cubicBezTo>
                    <a:pt x="900" y="42"/>
                    <a:pt x="453" y="33"/>
                    <a:pt x="30" y="79"/>
                  </a:cubicBezTo>
                  <a:cubicBezTo>
                    <a:pt x="0" y="82"/>
                    <a:pt x="11" y="100"/>
                    <a:pt x="41" y="100"/>
                  </a:cubicBezTo>
                  <a:cubicBezTo>
                    <a:pt x="44" y="100"/>
                    <a:pt x="47" y="99"/>
                    <a:pt x="51" y="99"/>
                  </a:cubicBezTo>
                  <a:cubicBezTo>
                    <a:pt x="168" y="88"/>
                    <a:pt x="287" y="85"/>
                    <a:pt x="406" y="85"/>
                  </a:cubicBezTo>
                  <a:cubicBezTo>
                    <a:pt x="703" y="85"/>
                    <a:pt x="1004" y="108"/>
                    <a:pt x="1302" y="111"/>
                  </a:cubicBezTo>
                  <a:cubicBezTo>
                    <a:pt x="1737" y="111"/>
                    <a:pt x="2172" y="87"/>
                    <a:pt x="2607" y="83"/>
                  </a:cubicBezTo>
                  <a:cubicBezTo>
                    <a:pt x="3063" y="83"/>
                    <a:pt x="3514" y="95"/>
                    <a:pt x="3969" y="95"/>
                  </a:cubicBezTo>
                  <a:cubicBezTo>
                    <a:pt x="4425" y="95"/>
                    <a:pt x="4880" y="87"/>
                    <a:pt x="5332" y="87"/>
                  </a:cubicBezTo>
                  <a:cubicBezTo>
                    <a:pt x="5787" y="87"/>
                    <a:pt x="6243" y="87"/>
                    <a:pt x="6698" y="91"/>
                  </a:cubicBezTo>
                  <a:cubicBezTo>
                    <a:pt x="7154" y="95"/>
                    <a:pt x="7605" y="107"/>
                    <a:pt x="8060" y="111"/>
                  </a:cubicBezTo>
                  <a:cubicBezTo>
                    <a:pt x="8516" y="115"/>
                    <a:pt x="8967" y="124"/>
                    <a:pt x="9419" y="128"/>
                  </a:cubicBezTo>
                  <a:cubicBezTo>
                    <a:pt x="9870" y="128"/>
                    <a:pt x="10325" y="107"/>
                    <a:pt x="10777" y="99"/>
                  </a:cubicBezTo>
                  <a:cubicBezTo>
                    <a:pt x="11277" y="91"/>
                    <a:pt x="11778" y="70"/>
                    <a:pt x="12278" y="62"/>
                  </a:cubicBezTo>
                  <a:cubicBezTo>
                    <a:pt x="12294" y="62"/>
                    <a:pt x="12309" y="62"/>
                    <a:pt x="12325" y="62"/>
                  </a:cubicBezTo>
                  <a:cubicBezTo>
                    <a:pt x="12745" y="62"/>
                    <a:pt x="13166" y="107"/>
                    <a:pt x="13584" y="107"/>
                  </a:cubicBezTo>
                  <a:cubicBezTo>
                    <a:pt x="13653" y="107"/>
                    <a:pt x="13721" y="106"/>
                    <a:pt x="13788" y="103"/>
                  </a:cubicBezTo>
                  <a:cubicBezTo>
                    <a:pt x="13825" y="103"/>
                    <a:pt x="13821" y="99"/>
                    <a:pt x="13788" y="99"/>
                  </a:cubicBezTo>
                  <a:cubicBezTo>
                    <a:pt x="13337" y="99"/>
                    <a:pt x="12898" y="29"/>
                    <a:pt x="12451" y="25"/>
                  </a:cubicBezTo>
                  <a:cubicBezTo>
                    <a:pt x="12387" y="25"/>
                    <a:pt x="12323" y="24"/>
                    <a:pt x="12259" y="24"/>
                  </a:cubicBezTo>
                  <a:cubicBezTo>
                    <a:pt x="11877" y="24"/>
                    <a:pt x="11497" y="33"/>
                    <a:pt x="11117" y="33"/>
                  </a:cubicBezTo>
                  <a:cubicBezTo>
                    <a:pt x="10658" y="33"/>
                    <a:pt x="10198" y="17"/>
                    <a:pt x="9743" y="17"/>
                  </a:cubicBezTo>
                  <a:cubicBezTo>
                    <a:pt x="9712" y="17"/>
                    <a:pt x="9681" y="17"/>
                    <a:pt x="9650" y="17"/>
                  </a:cubicBezTo>
                  <a:cubicBezTo>
                    <a:pt x="9252" y="17"/>
                    <a:pt x="8854" y="38"/>
                    <a:pt x="8456" y="38"/>
                  </a:cubicBezTo>
                  <a:cubicBezTo>
                    <a:pt x="8426" y="38"/>
                    <a:pt x="8395" y="38"/>
                    <a:pt x="8364" y="37"/>
                  </a:cubicBezTo>
                  <a:cubicBezTo>
                    <a:pt x="7904" y="33"/>
                    <a:pt x="7449" y="9"/>
                    <a:pt x="6989" y="5"/>
                  </a:cubicBezTo>
                  <a:cubicBezTo>
                    <a:pt x="6530" y="5"/>
                    <a:pt x="6070" y="13"/>
                    <a:pt x="5611" y="13"/>
                  </a:cubicBezTo>
                  <a:cubicBezTo>
                    <a:pt x="5151" y="13"/>
                    <a:pt x="4696" y="17"/>
                    <a:pt x="4236" y="21"/>
                  </a:cubicBezTo>
                  <a:cubicBezTo>
                    <a:pt x="3812" y="21"/>
                    <a:pt x="3388" y="0"/>
                    <a:pt x="2963" y="0"/>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6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sym typeface="Arial" panose="020B0604020202020204"/>
              </a:endParaRPr>
            </a:p>
          </p:txBody>
        </p:sp>
        <p:sp>
          <p:nvSpPr>
            <p:cNvPr id="46" name="Google Shape;462;p36"/>
            <p:cNvSpPr/>
            <p:nvPr/>
          </p:nvSpPr>
          <p:spPr>
            <a:xfrm>
              <a:off x="1086275" y="1010350"/>
              <a:ext cx="348825" cy="4350"/>
            </a:xfrm>
            <a:custGeom>
              <a:avLst/>
              <a:gdLst/>
              <a:ahLst/>
              <a:cxnLst/>
              <a:rect l="l" t="t" r="r" b="b"/>
              <a:pathLst>
                <a:path w="13953" h="174" extrusionOk="0">
                  <a:moveTo>
                    <a:pt x="1597" y="0"/>
                  </a:moveTo>
                  <a:cubicBezTo>
                    <a:pt x="1076" y="5"/>
                    <a:pt x="555" y="17"/>
                    <a:pt x="38" y="25"/>
                  </a:cubicBezTo>
                  <a:cubicBezTo>
                    <a:pt x="1" y="25"/>
                    <a:pt x="5" y="41"/>
                    <a:pt x="38" y="41"/>
                  </a:cubicBezTo>
                  <a:cubicBezTo>
                    <a:pt x="493" y="41"/>
                    <a:pt x="949" y="62"/>
                    <a:pt x="1404" y="62"/>
                  </a:cubicBezTo>
                  <a:cubicBezTo>
                    <a:pt x="1455" y="62"/>
                    <a:pt x="1507" y="63"/>
                    <a:pt x="1558" y="63"/>
                  </a:cubicBezTo>
                  <a:cubicBezTo>
                    <a:pt x="1912" y="63"/>
                    <a:pt x="2267" y="53"/>
                    <a:pt x="2620" y="53"/>
                  </a:cubicBezTo>
                  <a:cubicBezTo>
                    <a:pt x="2672" y="53"/>
                    <a:pt x="2723" y="53"/>
                    <a:pt x="2775" y="54"/>
                  </a:cubicBezTo>
                  <a:cubicBezTo>
                    <a:pt x="3230" y="58"/>
                    <a:pt x="3685" y="70"/>
                    <a:pt x="4141" y="74"/>
                  </a:cubicBezTo>
                  <a:cubicBezTo>
                    <a:pt x="4596" y="82"/>
                    <a:pt x="5052" y="99"/>
                    <a:pt x="5507" y="103"/>
                  </a:cubicBezTo>
                  <a:cubicBezTo>
                    <a:pt x="5573" y="104"/>
                    <a:pt x="5639" y="105"/>
                    <a:pt x="5704" y="105"/>
                  </a:cubicBezTo>
                  <a:cubicBezTo>
                    <a:pt x="6057" y="105"/>
                    <a:pt x="6406" y="90"/>
                    <a:pt x="6759" y="90"/>
                  </a:cubicBezTo>
                  <a:cubicBezTo>
                    <a:pt x="6795" y="90"/>
                    <a:pt x="6830" y="90"/>
                    <a:pt x="6866" y="91"/>
                  </a:cubicBezTo>
                  <a:cubicBezTo>
                    <a:pt x="7317" y="95"/>
                    <a:pt x="7768" y="115"/>
                    <a:pt x="8220" y="124"/>
                  </a:cubicBezTo>
                  <a:cubicBezTo>
                    <a:pt x="8667" y="128"/>
                    <a:pt x="9122" y="132"/>
                    <a:pt x="9578" y="136"/>
                  </a:cubicBezTo>
                  <a:cubicBezTo>
                    <a:pt x="9641" y="136"/>
                    <a:pt x="9704" y="137"/>
                    <a:pt x="9767" y="137"/>
                  </a:cubicBezTo>
                  <a:cubicBezTo>
                    <a:pt x="10155" y="137"/>
                    <a:pt x="10544" y="127"/>
                    <a:pt x="10932" y="124"/>
                  </a:cubicBezTo>
                  <a:cubicBezTo>
                    <a:pt x="11024" y="123"/>
                    <a:pt x="11115" y="122"/>
                    <a:pt x="11207" y="122"/>
                  </a:cubicBezTo>
                  <a:cubicBezTo>
                    <a:pt x="11615" y="122"/>
                    <a:pt x="12020" y="129"/>
                    <a:pt x="12425" y="136"/>
                  </a:cubicBezTo>
                  <a:cubicBezTo>
                    <a:pt x="12906" y="148"/>
                    <a:pt x="13406" y="136"/>
                    <a:pt x="13878" y="173"/>
                  </a:cubicBezTo>
                  <a:cubicBezTo>
                    <a:pt x="13882" y="173"/>
                    <a:pt x="13885" y="173"/>
                    <a:pt x="13889" y="173"/>
                  </a:cubicBezTo>
                  <a:cubicBezTo>
                    <a:pt x="13938" y="173"/>
                    <a:pt x="13952" y="148"/>
                    <a:pt x="13898" y="144"/>
                  </a:cubicBezTo>
                  <a:cubicBezTo>
                    <a:pt x="13667" y="126"/>
                    <a:pt x="13435" y="124"/>
                    <a:pt x="13203" y="124"/>
                  </a:cubicBezTo>
                  <a:cubicBezTo>
                    <a:pt x="13126" y="124"/>
                    <a:pt x="13050" y="124"/>
                    <a:pt x="12973" y="124"/>
                  </a:cubicBezTo>
                  <a:cubicBezTo>
                    <a:pt x="12903" y="124"/>
                    <a:pt x="12832" y="124"/>
                    <a:pt x="12762" y="124"/>
                  </a:cubicBezTo>
                  <a:cubicBezTo>
                    <a:pt x="12306" y="115"/>
                    <a:pt x="11859" y="87"/>
                    <a:pt x="11408" y="82"/>
                  </a:cubicBezTo>
                  <a:cubicBezTo>
                    <a:pt x="11381" y="82"/>
                    <a:pt x="11354" y="82"/>
                    <a:pt x="11327" y="82"/>
                  </a:cubicBezTo>
                  <a:cubicBezTo>
                    <a:pt x="10949" y="82"/>
                    <a:pt x="10572" y="104"/>
                    <a:pt x="10197" y="104"/>
                  </a:cubicBezTo>
                  <a:cubicBezTo>
                    <a:pt x="10147" y="104"/>
                    <a:pt x="10096" y="104"/>
                    <a:pt x="10046" y="103"/>
                  </a:cubicBezTo>
                  <a:cubicBezTo>
                    <a:pt x="9594" y="95"/>
                    <a:pt x="9147" y="50"/>
                    <a:pt x="8696" y="41"/>
                  </a:cubicBezTo>
                  <a:cubicBezTo>
                    <a:pt x="8618" y="40"/>
                    <a:pt x="8540" y="40"/>
                    <a:pt x="8461" y="40"/>
                  </a:cubicBezTo>
                  <a:cubicBezTo>
                    <a:pt x="8122" y="40"/>
                    <a:pt x="7780" y="50"/>
                    <a:pt x="7441" y="50"/>
                  </a:cubicBezTo>
                  <a:cubicBezTo>
                    <a:pt x="7398" y="50"/>
                    <a:pt x="7355" y="50"/>
                    <a:pt x="7313" y="50"/>
                  </a:cubicBezTo>
                  <a:cubicBezTo>
                    <a:pt x="6849" y="41"/>
                    <a:pt x="6390" y="17"/>
                    <a:pt x="5926" y="13"/>
                  </a:cubicBezTo>
                  <a:cubicBezTo>
                    <a:pt x="5497" y="13"/>
                    <a:pt x="5064" y="38"/>
                    <a:pt x="4635" y="38"/>
                  </a:cubicBezTo>
                  <a:cubicBezTo>
                    <a:pt x="4604" y="38"/>
                    <a:pt x="4574" y="38"/>
                    <a:pt x="4543" y="37"/>
                  </a:cubicBezTo>
                  <a:cubicBezTo>
                    <a:pt x="4079" y="37"/>
                    <a:pt x="3620" y="9"/>
                    <a:pt x="3156" y="9"/>
                  </a:cubicBezTo>
                  <a:cubicBezTo>
                    <a:pt x="2635" y="9"/>
                    <a:pt x="2114" y="0"/>
                    <a:pt x="1597" y="0"/>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6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sym typeface="Arial" panose="020B0604020202020204"/>
              </a:endParaRPr>
            </a:p>
          </p:txBody>
        </p:sp>
        <p:sp>
          <p:nvSpPr>
            <p:cNvPr id="47" name="Google Shape;463;p36"/>
            <p:cNvSpPr/>
            <p:nvPr/>
          </p:nvSpPr>
          <p:spPr>
            <a:xfrm>
              <a:off x="1072750" y="1014650"/>
              <a:ext cx="271150" cy="3650"/>
            </a:xfrm>
            <a:custGeom>
              <a:avLst/>
              <a:gdLst/>
              <a:ahLst/>
              <a:cxnLst/>
              <a:rect l="l" t="t" r="r" b="b"/>
              <a:pathLst>
                <a:path w="10846" h="146" extrusionOk="0">
                  <a:moveTo>
                    <a:pt x="4058" y="1"/>
                  </a:moveTo>
                  <a:cubicBezTo>
                    <a:pt x="3611" y="5"/>
                    <a:pt x="3164" y="17"/>
                    <a:pt x="2716" y="25"/>
                  </a:cubicBezTo>
                  <a:cubicBezTo>
                    <a:pt x="2269" y="34"/>
                    <a:pt x="1822" y="62"/>
                    <a:pt x="1375" y="71"/>
                  </a:cubicBezTo>
                  <a:cubicBezTo>
                    <a:pt x="927" y="83"/>
                    <a:pt x="476" y="79"/>
                    <a:pt x="29" y="83"/>
                  </a:cubicBezTo>
                  <a:cubicBezTo>
                    <a:pt x="0" y="83"/>
                    <a:pt x="0" y="103"/>
                    <a:pt x="29" y="103"/>
                  </a:cubicBezTo>
                  <a:cubicBezTo>
                    <a:pt x="476" y="99"/>
                    <a:pt x="927" y="87"/>
                    <a:pt x="1375" y="83"/>
                  </a:cubicBezTo>
                  <a:cubicBezTo>
                    <a:pt x="1822" y="83"/>
                    <a:pt x="2273" y="103"/>
                    <a:pt x="2721" y="103"/>
                  </a:cubicBezTo>
                  <a:cubicBezTo>
                    <a:pt x="3168" y="103"/>
                    <a:pt x="3619" y="116"/>
                    <a:pt x="4066" y="120"/>
                  </a:cubicBezTo>
                  <a:lnTo>
                    <a:pt x="5412" y="120"/>
                  </a:lnTo>
                  <a:cubicBezTo>
                    <a:pt x="5860" y="120"/>
                    <a:pt x="6311" y="124"/>
                    <a:pt x="6762" y="132"/>
                  </a:cubicBezTo>
                  <a:lnTo>
                    <a:pt x="8112" y="144"/>
                  </a:lnTo>
                  <a:cubicBezTo>
                    <a:pt x="8203" y="145"/>
                    <a:pt x="8293" y="146"/>
                    <a:pt x="8383" y="146"/>
                  </a:cubicBezTo>
                  <a:cubicBezTo>
                    <a:pt x="8744" y="146"/>
                    <a:pt x="9104" y="140"/>
                    <a:pt x="9462" y="140"/>
                  </a:cubicBezTo>
                  <a:cubicBezTo>
                    <a:pt x="9497" y="141"/>
                    <a:pt x="9533" y="141"/>
                    <a:pt x="9568" y="141"/>
                  </a:cubicBezTo>
                  <a:cubicBezTo>
                    <a:pt x="9919" y="141"/>
                    <a:pt x="10269" y="126"/>
                    <a:pt x="10618" y="126"/>
                  </a:cubicBezTo>
                  <a:cubicBezTo>
                    <a:pt x="10683" y="126"/>
                    <a:pt x="10748" y="127"/>
                    <a:pt x="10812" y="128"/>
                  </a:cubicBezTo>
                  <a:cubicBezTo>
                    <a:pt x="10841" y="128"/>
                    <a:pt x="10845" y="116"/>
                    <a:pt x="10816" y="116"/>
                  </a:cubicBezTo>
                  <a:cubicBezTo>
                    <a:pt x="10365" y="103"/>
                    <a:pt x="9914" y="112"/>
                    <a:pt x="9462" y="95"/>
                  </a:cubicBezTo>
                  <a:cubicBezTo>
                    <a:pt x="9011" y="83"/>
                    <a:pt x="8560" y="83"/>
                    <a:pt x="8108" y="75"/>
                  </a:cubicBezTo>
                  <a:cubicBezTo>
                    <a:pt x="7657" y="62"/>
                    <a:pt x="7210" y="58"/>
                    <a:pt x="6758" y="50"/>
                  </a:cubicBezTo>
                  <a:cubicBezTo>
                    <a:pt x="6307" y="46"/>
                    <a:pt x="5860" y="17"/>
                    <a:pt x="5408" y="13"/>
                  </a:cubicBezTo>
                  <a:cubicBezTo>
                    <a:pt x="4957" y="9"/>
                    <a:pt x="4510" y="1"/>
                    <a:pt x="4058" y="1"/>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6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sym typeface="Arial" panose="020B0604020202020204"/>
              </a:endParaRPr>
            </a:p>
          </p:txBody>
        </p:sp>
        <p:sp>
          <p:nvSpPr>
            <p:cNvPr id="48" name="Google Shape;464;p36"/>
            <p:cNvSpPr/>
            <p:nvPr/>
          </p:nvSpPr>
          <p:spPr>
            <a:xfrm>
              <a:off x="1359150" y="1017925"/>
              <a:ext cx="49675" cy="2700"/>
            </a:xfrm>
            <a:custGeom>
              <a:avLst/>
              <a:gdLst/>
              <a:ahLst/>
              <a:cxnLst/>
              <a:rect l="l" t="t" r="r" b="b"/>
              <a:pathLst>
                <a:path w="1987" h="108" extrusionOk="0">
                  <a:moveTo>
                    <a:pt x="78" y="0"/>
                  </a:moveTo>
                  <a:cubicBezTo>
                    <a:pt x="55" y="0"/>
                    <a:pt x="32" y="1"/>
                    <a:pt x="9" y="1"/>
                  </a:cubicBezTo>
                  <a:cubicBezTo>
                    <a:pt x="0" y="1"/>
                    <a:pt x="9" y="38"/>
                    <a:pt x="13" y="38"/>
                  </a:cubicBezTo>
                  <a:cubicBezTo>
                    <a:pt x="337" y="38"/>
                    <a:pt x="649" y="63"/>
                    <a:pt x="973" y="71"/>
                  </a:cubicBezTo>
                  <a:cubicBezTo>
                    <a:pt x="1285" y="79"/>
                    <a:pt x="1584" y="91"/>
                    <a:pt x="1896" y="108"/>
                  </a:cubicBezTo>
                  <a:cubicBezTo>
                    <a:pt x="1941" y="108"/>
                    <a:pt x="1986" y="38"/>
                    <a:pt x="1941" y="34"/>
                  </a:cubicBezTo>
                  <a:cubicBezTo>
                    <a:pt x="1874" y="27"/>
                    <a:pt x="1804" y="24"/>
                    <a:pt x="1732" y="24"/>
                  </a:cubicBezTo>
                  <a:cubicBezTo>
                    <a:pt x="1506" y="24"/>
                    <a:pt x="1264" y="50"/>
                    <a:pt x="1043" y="50"/>
                  </a:cubicBezTo>
                  <a:cubicBezTo>
                    <a:pt x="721" y="50"/>
                    <a:pt x="399" y="0"/>
                    <a:pt x="78" y="0"/>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6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sym typeface="Arial" panose="020B0604020202020204"/>
              </a:endParaRPr>
            </a:p>
          </p:txBody>
        </p:sp>
        <p:sp>
          <p:nvSpPr>
            <p:cNvPr id="49" name="Google Shape;465;p36"/>
            <p:cNvSpPr/>
            <p:nvPr/>
          </p:nvSpPr>
          <p:spPr>
            <a:xfrm>
              <a:off x="1078175" y="1021850"/>
              <a:ext cx="364150" cy="4725"/>
            </a:xfrm>
            <a:custGeom>
              <a:avLst/>
              <a:gdLst/>
              <a:ahLst/>
              <a:cxnLst/>
              <a:rect l="l" t="t" r="r" b="b"/>
              <a:pathLst>
                <a:path w="14566" h="189" extrusionOk="0">
                  <a:moveTo>
                    <a:pt x="3296" y="0"/>
                  </a:moveTo>
                  <a:cubicBezTo>
                    <a:pt x="2930" y="4"/>
                    <a:pt x="2569" y="37"/>
                    <a:pt x="2204" y="45"/>
                  </a:cubicBezTo>
                  <a:cubicBezTo>
                    <a:pt x="1839" y="53"/>
                    <a:pt x="1478" y="78"/>
                    <a:pt x="1113" y="86"/>
                  </a:cubicBezTo>
                  <a:cubicBezTo>
                    <a:pt x="1088" y="86"/>
                    <a:pt x="1064" y="87"/>
                    <a:pt x="1039" y="87"/>
                  </a:cubicBezTo>
                  <a:cubicBezTo>
                    <a:pt x="722" y="87"/>
                    <a:pt x="403" y="65"/>
                    <a:pt x="86" y="65"/>
                  </a:cubicBezTo>
                  <a:cubicBezTo>
                    <a:pt x="62" y="65"/>
                    <a:pt x="37" y="65"/>
                    <a:pt x="13" y="66"/>
                  </a:cubicBezTo>
                  <a:cubicBezTo>
                    <a:pt x="1" y="66"/>
                    <a:pt x="1" y="90"/>
                    <a:pt x="13" y="90"/>
                  </a:cubicBezTo>
                  <a:cubicBezTo>
                    <a:pt x="174" y="88"/>
                    <a:pt x="335" y="87"/>
                    <a:pt x="496" y="87"/>
                  </a:cubicBezTo>
                  <a:cubicBezTo>
                    <a:pt x="817" y="87"/>
                    <a:pt x="1137" y="90"/>
                    <a:pt x="1457" y="90"/>
                  </a:cubicBezTo>
                  <a:cubicBezTo>
                    <a:pt x="1941" y="90"/>
                    <a:pt x="2422" y="57"/>
                    <a:pt x="2906" y="57"/>
                  </a:cubicBezTo>
                  <a:cubicBezTo>
                    <a:pt x="3386" y="57"/>
                    <a:pt x="3854" y="70"/>
                    <a:pt x="4330" y="74"/>
                  </a:cubicBezTo>
                  <a:cubicBezTo>
                    <a:pt x="4806" y="78"/>
                    <a:pt x="5277" y="103"/>
                    <a:pt x="5753" y="111"/>
                  </a:cubicBezTo>
                  <a:cubicBezTo>
                    <a:pt x="6225" y="119"/>
                    <a:pt x="6709" y="123"/>
                    <a:pt x="7185" y="131"/>
                  </a:cubicBezTo>
                  <a:cubicBezTo>
                    <a:pt x="7661" y="140"/>
                    <a:pt x="8137" y="164"/>
                    <a:pt x="8617" y="172"/>
                  </a:cubicBezTo>
                  <a:cubicBezTo>
                    <a:pt x="8718" y="174"/>
                    <a:pt x="8819" y="175"/>
                    <a:pt x="8920" y="175"/>
                  </a:cubicBezTo>
                  <a:cubicBezTo>
                    <a:pt x="9195" y="175"/>
                    <a:pt x="9472" y="170"/>
                    <a:pt x="9749" y="170"/>
                  </a:cubicBezTo>
                  <a:cubicBezTo>
                    <a:pt x="9851" y="170"/>
                    <a:pt x="9952" y="171"/>
                    <a:pt x="10054" y="172"/>
                  </a:cubicBezTo>
                  <a:cubicBezTo>
                    <a:pt x="10530" y="176"/>
                    <a:pt x="11010" y="189"/>
                    <a:pt x="11490" y="189"/>
                  </a:cubicBezTo>
                  <a:cubicBezTo>
                    <a:pt x="12003" y="189"/>
                    <a:pt x="12503" y="168"/>
                    <a:pt x="13016" y="164"/>
                  </a:cubicBezTo>
                  <a:cubicBezTo>
                    <a:pt x="13310" y="162"/>
                    <a:pt x="13609" y="151"/>
                    <a:pt x="13906" y="151"/>
                  </a:cubicBezTo>
                  <a:cubicBezTo>
                    <a:pt x="14095" y="151"/>
                    <a:pt x="14283" y="156"/>
                    <a:pt x="14469" y="168"/>
                  </a:cubicBezTo>
                  <a:cubicBezTo>
                    <a:pt x="14471" y="168"/>
                    <a:pt x="14473" y="168"/>
                    <a:pt x="14475" y="168"/>
                  </a:cubicBezTo>
                  <a:cubicBezTo>
                    <a:pt x="14533" y="168"/>
                    <a:pt x="14565" y="119"/>
                    <a:pt x="14510" y="115"/>
                  </a:cubicBezTo>
                  <a:cubicBezTo>
                    <a:pt x="14413" y="105"/>
                    <a:pt x="14313" y="102"/>
                    <a:pt x="14213" y="102"/>
                  </a:cubicBezTo>
                  <a:cubicBezTo>
                    <a:pt x="13923" y="102"/>
                    <a:pt x="13625" y="131"/>
                    <a:pt x="13344" y="131"/>
                  </a:cubicBezTo>
                  <a:lnTo>
                    <a:pt x="12011" y="131"/>
                  </a:lnTo>
                  <a:cubicBezTo>
                    <a:pt x="11769" y="129"/>
                    <a:pt x="11527" y="129"/>
                    <a:pt x="11285" y="129"/>
                  </a:cubicBezTo>
                  <a:cubicBezTo>
                    <a:pt x="11043" y="129"/>
                    <a:pt x="10802" y="129"/>
                    <a:pt x="10562" y="127"/>
                  </a:cubicBezTo>
                  <a:cubicBezTo>
                    <a:pt x="10078" y="123"/>
                    <a:pt x="9602" y="86"/>
                    <a:pt x="9122" y="70"/>
                  </a:cubicBezTo>
                  <a:cubicBezTo>
                    <a:pt x="8936" y="65"/>
                    <a:pt x="8747" y="64"/>
                    <a:pt x="8558" y="64"/>
                  </a:cubicBezTo>
                  <a:cubicBezTo>
                    <a:pt x="8404" y="64"/>
                    <a:pt x="8249" y="65"/>
                    <a:pt x="8095" y="65"/>
                  </a:cubicBezTo>
                  <a:cubicBezTo>
                    <a:pt x="7950" y="65"/>
                    <a:pt x="7805" y="64"/>
                    <a:pt x="7661" y="62"/>
                  </a:cubicBezTo>
                  <a:cubicBezTo>
                    <a:pt x="7177" y="57"/>
                    <a:pt x="6693" y="57"/>
                    <a:pt x="6209" y="53"/>
                  </a:cubicBezTo>
                  <a:cubicBezTo>
                    <a:pt x="5721" y="45"/>
                    <a:pt x="5240" y="0"/>
                    <a:pt x="4752" y="0"/>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6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sym typeface="Arial" panose="020B0604020202020204"/>
              </a:endParaRPr>
            </a:p>
          </p:txBody>
        </p:sp>
        <p:sp>
          <p:nvSpPr>
            <p:cNvPr id="50" name="Google Shape;466;p36"/>
            <p:cNvSpPr/>
            <p:nvPr/>
          </p:nvSpPr>
          <p:spPr>
            <a:xfrm>
              <a:off x="1915350" y="253800"/>
              <a:ext cx="368700" cy="25"/>
            </a:xfrm>
            <a:custGeom>
              <a:avLst/>
              <a:gdLst/>
              <a:ahLst/>
              <a:cxnLst/>
              <a:rect l="l" t="t" r="r" b="b"/>
              <a:pathLst>
                <a:path w="14748" h="1" extrusionOk="0">
                  <a:moveTo>
                    <a:pt x="0" y="1"/>
                  </a:moveTo>
                  <a:lnTo>
                    <a:pt x="14747" y="1"/>
                  </a:lnTo>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6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sym typeface="Arial" panose="020B0604020202020204"/>
              </a:endParaRPr>
            </a:p>
          </p:txBody>
        </p:sp>
        <p:sp>
          <p:nvSpPr>
            <p:cNvPr id="51" name="Google Shape;467;p36"/>
            <p:cNvSpPr/>
            <p:nvPr/>
          </p:nvSpPr>
          <p:spPr>
            <a:xfrm>
              <a:off x="1915625" y="242825"/>
              <a:ext cx="345650" cy="3200"/>
            </a:xfrm>
            <a:custGeom>
              <a:avLst/>
              <a:gdLst/>
              <a:ahLst/>
              <a:cxnLst/>
              <a:rect l="l" t="t" r="r" b="b"/>
              <a:pathLst>
                <a:path w="13826" h="128" extrusionOk="0">
                  <a:moveTo>
                    <a:pt x="2968" y="0"/>
                  </a:moveTo>
                  <a:cubicBezTo>
                    <a:pt x="2932" y="0"/>
                    <a:pt x="2897" y="0"/>
                    <a:pt x="2862" y="1"/>
                  </a:cubicBezTo>
                  <a:cubicBezTo>
                    <a:pt x="2353" y="5"/>
                    <a:pt x="1844" y="29"/>
                    <a:pt x="1335" y="38"/>
                  </a:cubicBezTo>
                  <a:cubicBezTo>
                    <a:pt x="900" y="42"/>
                    <a:pt x="453" y="34"/>
                    <a:pt x="34" y="79"/>
                  </a:cubicBezTo>
                  <a:cubicBezTo>
                    <a:pt x="1" y="82"/>
                    <a:pt x="15" y="100"/>
                    <a:pt x="45" y="100"/>
                  </a:cubicBezTo>
                  <a:cubicBezTo>
                    <a:pt x="48" y="100"/>
                    <a:pt x="52" y="100"/>
                    <a:pt x="55" y="99"/>
                  </a:cubicBezTo>
                  <a:cubicBezTo>
                    <a:pt x="173" y="89"/>
                    <a:pt x="291" y="85"/>
                    <a:pt x="410" y="85"/>
                  </a:cubicBezTo>
                  <a:cubicBezTo>
                    <a:pt x="705" y="85"/>
                    <a:pt x="1004" y="109"/>
                    <a:pt x="1302" y="112"/>
                  </a:cubicBezTo>
                  <a:cubicBezTo>
                    <a:pt x="1737" y="112"/>
                    <a:pt x="2172" y="87"/>
                    <a:pt x="2607" y="83"/>
                  </a:cubicBezTo>
                  <a:cubicBezTo>
                    <a:pt x="3063" y="83"/>
                    <a:pt x="3518" y="95"/>
                    <a:pt x="3969" y="95"/>
                  </a:cubicBezTo>
                  <a:cubicBezTo>
                    <a:pt x="4425" y="95"/>
                    <a:pt x="4880" y="87"/>
                    <a:pt x="5336" y="87"/>
                  </a:cubicBezTo>
                  <a:cubicBezTo>
                    <a:pt x="5787" y="87"/>
                    <a:pt x="6243" y="87"/>
                    <a:pt x="6698" y="91"/>
                  </a:cubicBezTo>
                  <a:cubicBezTo>
                    <a:pt x="7154" y="95"/>
                    <a:pt x="7609" y="107"/>
                    <a:pt x="8060" y="112"/>
                  </a:cubicBezTo>
                  <a:cubicBezTo>
                    <a:pt x="8516" y="116"/>
                    <a:pt x="8967" y="124"/>
                    <a:pt x="9419" y="128"/>
                  </a:cubicBezTo>
                  <a:cubicBezTo>
                    <a:pt x="9874" y="128"/>
                    <a:pt x="10325" y="107"/>
                    <a:pt x="10777" y="99"/>
                  </a:cubicBezTo>
                  <a:cubicBezTo>
                    <a:pt x="11277" y="91"/>
                    <a:pt x="11778" y="71"/>
                    <a:pt x="12283" y="62"/>
                  </a:cubicBezTo>
                  <a:cubicBezTo>
                    <a:pt x="12298" y="62"/>
                    <a:pt x="12313" y="62"/>
                    <a:pt x="12328" y="62"/>
                  </a:cubicBezTo>
                  <a:cubicBezTo>
                    <a:pt x="12746" y="62"/>
                    <a:pt x="13166" y="107"/>
                    <a:pt x="13585" y="107"/>
                  </a:cubicBezTo>
                  <a:cubicBezTo>
                    <a:pt x="13653" y="107"/>
                    <a:pt x="13721" y="106"/>
                    <a:pt x="13789" y="103"/>
                  </a:cubicBezTo>
                  <a:cubicBezTo>
                    <a:pt x="13826" y="103"/>
                    <a:pt x="13821" y="99"/>
                    <a:pt x="13784" y="99"/>
                  </a:cubicBezTo>
                  <a:cubicBezTo>
                    <a:pt x="13337" y="99"/>
                    <a:pt x="12894" y="29"/>
                    <a:pt x="12447" y="25"/>
                  </a:cubicBezTo>
                  <a:cubicBezTo>
                    <a:pt x="12383" y="25"/>
                    <a:pt x="12319" y="25"/>
                    <a:pt x="12256" y="25"/>
                  </a:cubicBezTo>
                  <a:cubicBezTo>
                    <a:pt x="11874" y="25"/>
                    <a:pt x="11497" y="34"/>
                    <a:pt x="11113" y="34"/>
                  </a:cubicBezTo>
                  <a:cubicBezTo>
                    <a:pt x="10658" y="34"/>
                    <a:pt x="10198" y="17"/>
                    <a:pt x="9739" y="17"/>
                  </a:cubicBezTo>
                  <a:cubicBezTo>
                    <a:pt x="9703" y="17"/>
                    <a:pt x="9668" y="17"/>
                    <a:pt x="9633" y="17"/>
                  </a:cubicBezTo>
                  <a:cubicBezTo>
                    <a:pt x="9208" y="17"/>
                    <a:pt x="8784" y="38"/>
                    <a:pt x="8364" y="38"/>
                  </a:cubicBezTo>
                  <a:cubicBezTo>
                    <a:pt x="7905" y="34"/>
                    <a:pt x="7445" y="9"/>
                    <a:pt x="6985" y="5"/>
                  </a:cubicBezTo>
                  <a:cubicBezTo>
                    <a:pt x="6920" y="4"/>
                    <a:pt x="6854" y="4"/>
                    <a:pt x="6789" y="4"/>
                  </a:cubicBezTo>
                  <a:cubicBezTo>
                    <a:pt x="6396" y="4"/>
                    <a:pt x="6005" y="13"/>
                    <a:pt x="5611" y="13"/>
                  </a:cubicBezTo>
                  <a:cubicBezTo>
                    <a:pt x="5523" y="12"/>
                    <a:pt x="5435" y="12"/>
                    <a:pt x="5348" y="12"/>
                  </a:cubicBezTo>
                  <a:cubicBezTo>
                    <a:pt x="4976" y="12"/>
                    <a:pt x="4605" y="18"/>
                    <a:pt x="4236" y="21"/>
                  </a:cubicBezTo>
                  <a:cubicBezTo>
                    <a:pt x="3812" y="21"/>
                    <a:pt x="3391" y="0"/>
                    <a:pt x="2968" y="0"/>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6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sym typeface="Arial" panose="020B0604020202020204"/>
              </a:endParaRPr>
            </a:p>
          </p:txBody>
        </p:sp>
        <p:sp>
          <p:nvSpPr>
            <p:cNvPr id="52" name="Google Shape;468;p36"/>
            <p:cNvSpPr/>
            <p:nvPr/>
          </p:nvSpPr>
          <p:spPr>
            <a:xfrm>
              <a:off x="1928775" y="248675"/>
              <a:ext cx="348725" cy="4350"/>
            </a:xfrm>
            <a:custGeom>
              <a:avLst/>
              <a:gdLst/>
              <a:ahLst/>
              <a:cxnLst/>
              <a:rect l="l" t="t" r="r" b="b"/>
              <a:pathLst>
                <a:path w="13949" h="174" extrusionOk="0">
                  <a:moveTo>
                    <a:pt x="1593" y="1"/>
                  </a:moveTo>
                  <a:cubicBezTo>
                    <a:pt x="1076" y="5"/>
                    <a:pt x="555" y="17"/>
                    <a:pt x="34" y="25"/>
                  </a:cubicBezTo>
                  <a:cubicBezTo>
                    <a:pt x="1" y="25"/>
                    <a:pt x="1" y="42"/>
                    <a:pt x="34" y="42"/>
                  </a:cubicBezTo>
                  <a:cubicBezTo>
                    <a:pt x="493" y="42"/>
                    <a:pt x="949" y="62"/>
                    <a:pt x="1404" y="62"/>
                  </a:cubicBezTo>
                  <a:cubicBezTo>
                    <a:pt x="1455" y="63"/>
                    <a:pt x="1507" y="63"/>
                    <a:pt x="1558" y="63"/>
                  </a:cubicBezTo>
                  <a:cubicBezTo>
                    <a:pt x="1911" y="63"/>
                    <a:pt x="2264" y="53"/>
                    <a:pt x="2617" y="53"/>
                  </a:cubicBezTo>
                  <a:cubicBezTo>
                    <a:pt x="2668" y="53"/>
                    <a:pt x="2719" y="54"/>
                    <a:pt x="2771" y="54"/>
                  </a:cubicBezTo>
                  <a:cubicBezTo>
                    <a:pt x="3226" y="58"/>
                    <a:pt x="3681" y="70"/>
                    <a:pt x="4137" y="74"/>
                  </a:cubicBezTo>
                  <a:cubicBezTo>
                    <a:pt x="4592" y="83"/>
                    <a:pt x="5048" y="99"/>
                    <a:pt x="5503" y="103"/>
                  </a:cubicBezTo>
                  <a:cubicBezTo>
                    <a:pt x="5569" y="104"/>
                    <a:pt x="5635" y="105"/>
                    <a:pt x="5701" y="105"/>
                  </a:cubicBezTo>
                  <a:cubicBezTo>
                    <a:pt x="6054" y="105"/>
                    <a:pt x="6405" y="90"/>
                    <a:pt x="6756" y="90"/>
                  </a:cubicBezTo>
                  <a:cubicBezTo>
                    <a:pt x="6791" y="90"/>
                    <a:pt x="6826" y="91"/>
                    <a:pt x="6861" y="91"/>
                  </a:cubicBezTo>
                  <a:cubicBezTo>
                    <a:pt x="7313" y="95"/>
                    <a:pt x="7764" y="116"/>
                    <a:pt x="8216" y="124"/>
                  </a:cubicBezTo>
                  <a:cubicBezTo>
                    <a:pt x="8667" y="128"/>
                    <a:pt x="9122" y="132"/>
                    <a:pt x="9574" y="136"/>
                  </a:cubicBezTo>
                  <a:cubicBezTo>
                    <a:pt x="9637" y="137"/>
                    <a:pt x="9701" y="137"/>
                    <a:pt x="9764" y="137"/>
                  </a:cubicBezTo>
                  <a:cubicBezTo>
                    <a:pt x="10154" y="137"/>
                    <a:pt x="10540" y="127"/>
                    <a:pt x="10932" y="124"/>
                  </a:cubicBezTo>
                  <a:cubicBezTo>
                    <a:pt x="11024" y="123"/>
                    <a:pt x="11115" y="123"/>
                    <a:pt x="11207" y="123"/>
                  </a:cubicBezTo>
                  <a:cubicBezTo>
                    <a:pt x="11614" y="123"/>
                    <a:pt x="12017" y="129"/>
                    <a:pt x="12426" y="136"/>
                  </a:cubicBezTo>
                  <a:cubicBezTo>
                    <a:pt x="12906" y="148"/>
                    <a:pt x="13406" y="136"/>
                    <a:pt x="13878" y="173"/>
                  </a:cubicBezTo>
                  <a:cubicBezTo>
                    <a:pt x="13882" y="173"/>
                    <a:pt x="13885" y="173"/>
                    <a:pt x="13888" y="173"/>
                  </a:cubicBezTo>
                  <a:cubicBezTo>
                    <a:pt x="13934" y="173"/>
                    <a:pt x="13948" y="148"/>
                    <a:pt x="13899" y="144"/>
                  </a:cubicBezTo>
                  <a:cubicBezTo>
                    <a:pt x="13667" y="127"/>
                    <a:pt x="13434" y="124"/>
                    <a:pt x="13200" y="124"/>
                  </a:cubicBezTo>
                  <a:cubicBezTo>
                    <a:pt x="13123" y="124"/>
                    <a:pt x="13046" y="125"/>
                    <a:pt x="12969" y="125"/>
                  </a:cubicBezTo>
                  <a:cubicBezTo>
                    <a:pt x="12899" y="125"/>
                    <a:pt x="12828" y="124"/>
                    <a:pt x="12758" y="124"/>
                  </a:cubicBezTo>
                  <a:cubicBezTo>
                    <a:pt x="12307" y="116"/>
                    <a:pt x="11859" y="87"/>
                    <a:pt x="11404" y="83"/>
                  </a:cubicBezTo>
                  <a:cubicBezTo>
                    <a:pt x="11377" y="82"/>
                    <a:pt x="11350" y="82"/>
                    <a:pt x="11323" y="82"/>
                  </a:cubicBezTo>
                  <a:cubicBezTo>
                    <a:pt x="10946" y="82"/>
                    <a:pt x="10571" y="105"/>
                    <a:pt x="10194" y="105"/>
                  </a:cubicBezTo>
                  <a:cubicBezTo>
                    <a:pt x="10143" y="105"/>
                    <a:pt x="10092" y="104"/>
                    <a:pt x="10042" y="103"/>
                  </a:cubicBezTo>
                  <a:cubicBezTo>
                    <a:pt x="9590" y="95"/>
                    <a:pt x="9143" y="50"/>
                    <a:pt x="8696" y="42"/>
                  </a:cubicBezTo>
                  <a:cubicBezTo>
                    <a:pt x="8617" y="40"/>
                    <a:pt x="8539" y="40"/>
                    <a:pt x="8460" y="40"/>
                  </a:cubicBezTo>
                  <a:cubicBezTo>
                    <a:pt x="8119" y="40"/>
                    <a:pt x="7779" y="50"/>
                    <a:pt x="7437" y="50"/>
                  </a:cubicBezTo>
                  <a:cubicBezTo>
                    <a:pt x="7395" y="50"/>
                    <a:pt x="7352" y="50"/>
                    <a:pt x="7309" y="50"/>
                  </a:cubicBezTo>
                  <a:cubicBezTo>
                    <a:pt x="6849" y="46"/>
                    <a:pt x="6386" y="17"/>
                    <a:pt x="5926" y="13"/>
                  </a:cubicBezTo>
                  <a:cubicBezTo>
                    <a:pt x="5493" y="13"/>
                    <a:pt x="5064" y="38"/>
                    <a:pt x="4632" y="38"/>
                  </a:cubicBezTo>
                  <a:cubicBezTo>
                    <a:pt x="4601" y="38"/>
                    <a:pt x="4570" y="38"/>
                    <a:pt x="4539" y="38"/>
                  </a:cubicBezTo>
                  <a:cubicBezTo>
                    <a:pt x="4079" y="38"/>
                    <a:pt x="3616" y="9"/>
                    <a:pt x="3156" y="9"/>
                  </a:cubicBezTo>
                  <a:cubicBezTo>
                    <a:pt x="2635" y="5"/>
                    <a:pt x="2114" y="1"/>
                    <a:pt x="1593" y="1"/>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6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sym typeface="Arial" panose="020B0604020202020204"/>
              </a:endParaRPr>
            </a:p>
          </p:txBody>
        </p:sp>
        <p:sp>
          <p:nvSpPr>
            <p:cNvPr id="53" name="Google Shape;469;p36"/>
            <p:cNvSpPr/>
            <p:nvPr/>
          </p:nvSpPr>
          <p:spPr>
            <a:xfrm>
              <a:off x="1915250" y="252975"/>
              <a:ext cx="271050" cy="3650"/>
            </a:xfrm>
            <a:custGeom>
              <a:avLst/>
              <a:gdLst/>
              <a:ahLst/>
              <a:cxnLst/>
              <a:rect l="l" t="t" r="r" b="b"/>
              <a:pathLst>
                <a:path w="10842" h="146" extrusionOk="0">
                  <a:moveTo>
                    <a:pt x="4058" y="1"/>
                  </a:moveTo>
                  <a:cubicBezTo>
                    <a:pt x="3611" y="5"/>
                    <a:pt x="3160" y="21"/>
                    <a:pt x="2712" y="26"/>
                  </a:cubicBezTo>
                  <a:cubicBezTo>
                    <a:pt x="2265" y="34"/>
                    <a:pt x="1822" y="63"/>
                    <a:pt x="1371" y="75"/>
                  </a:cubicBezTo>
                  <a:cubicBezTo>
                    <a:pt x="923" y="83"/>
                    <a:pt x="476" y="79"/>
                    <a:pt x="29" y="83"/>
                  </a:cubicBezTo>
                  <a:cubicBezTo>
                    <a:pt x="0" y="83"/>
                    <a:pt x="0" y="104"/>
                    <a:pt x="29" y="104"/>
                  </a:cubicBezTo>
                  <a:cubicBezTo>
                    <a:pt x="476" y="99"/>
                    <a:pt x="923" y="87"/>
                    <a:pt x="1371" y="83"/>
                  </a:cubicBezTo>
                  <a:cubicBezTo>
                    <a:pt x="1822" y="83"/>
                    <a:pt x="2269" y="104"/>
                    <a:pt x="2717" y="104"/>
                  </a:cubicBezTo>
                  <a:cubicBezTo>
                    <a:pt x="3168" y="104"/>
                    <a:pt x="3615" y="116"/>
                    <a:pt x="4062" y="120"/>
                  </a:cubicBezTo>
                  <a:lnTo>
                    <a:pt x="5408" y="120"/>
                  </a:lnTo>
                  <a:cubicBezTo>
                    <a:pt x="5856" y="120"/>
                    <a:pt x="6311" y="124"/>
                    <a:pt x="6758" y="132"/>
                  </a:cubicBezTo>
                  <a:lnTo>
                    <a:pt x="8112" y="145"/>
                  </a:lnTo>
                  <a:cubicBezTo>
                    <a:pt x="8202" y="145"/>
                    <a:pt x="8291" y="146"/>
                    <a:pt x="8381" y="146"/>
                  </a:cubicBezTo>
                  <a:cubicBezTo>
                    <a:pt x="8740" y="146"/>
                    <a:pt x="9101" y="140"/>
                    <a:pt x="9462" y="140"/>
                  </a:cubicBezTo>
                  <a:cubicBezTo>
                    <a:pt x="9503" y="141"/>
                    <a:pt x="9544" y="141"/>
                    <a:pt x="9586" y="141"/>
                  </a:cubicBezTo>
                  <a:cubicBezTo>
                    <a:pt x="9951" y="141"/>
                    <a:pt x="10320" y="128"/>
                    <a:pt x="10688" y="128"/>
                  </a:cubicBezTo>
                  <a:cubicBezTo>
                    <a:pt x="10729" y="128"/>
                    <a:pt x="10771" y="128"/>
                    <a:pt x="10812" y="128"/>
                  </a:cubicBezTo>
                  <a:cubicBezTo>
                    <a:pt x="10841" y="128"/>
                    <a:pt x="10841" y="116"/>
                    <a:pt x="10816" y="116"/>
                  </a:cubicBezTo>
                  <a:cubicBezTo>
                    <a:pt x="10365" y="104"/>
                    <a:pt x="9910" y="112"/>
                    <a:pt x="9458" y="95"/>
                  </a:cubicBezTo>
                  <a:cubicBezTo>
                    <a:pt x="9011" y="83"/>
                    <a:pt x="8556" y="83"/>
                    <a:pt x="8104" y="75"/>
                  </a:cubicBezTo>
                  <a:cubicBezTo>
                    <a:pt x="7653" y="63"/>
                    <a:pt x="7206" y="58"/>
                    <a:pt x="6754" y="50"/>
                  </a:cubicBezTo>
                  <a:cubicBezTo>
                    <a:pt x="6303" y="46"/>
                    <a:pt x="5856" y="17"/>
                    <a:pt x="5404" y="13"/>
                  </a:cubicBezTo>
                  <a:cubicBezTo>
                    <a:pt x="4953" y="13"/>
                    <a:pt x="4506" y="1"/>
                    <a:pt x="4058" y="1"/>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6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sym typeface="Arial" panose="020B0604020202020204"/>
              </a:endParaRPr>
            </a:p>
          </p:txBody>
        </p:sp>
        <p:sp>
          <p:nvSpPr>
            <p:cNvPr id="54" name="Google Shape;470;p36"/>
            <p:cNvSpPr/>
            <p:nvPr/>
          </p:nvSpPr>
          <p:spPr>
            <a:xfrm>
              <a:off x="2201650" y="256250"/>
              <a:ext cx="49675" cy="2700"/>
            </a:xfrm>
            <a:custGeom>
              <a:avLst/>
              <a:gdLst/>
              <a:ahLst/>
              <a:cxnLst/>
              <a:rect l="l" t="t" r="r" b="b"/>
              <a:pathLst>
                <a:path w="1987" h="108" extrusionOk="0">
                  <a:moveTo>
                    <a:pt x="78" y="0"/>
                  </a:moveTo>
                  <a:cubicBezTo>
                    <a:pt x="55" y="0"/>
                    <a:pt x="32" y="1"/>
                    <a:pt x="9" y="1"/>
                  </a:cubicBezTo>
                  <a:cubicBezTo>
                    <a:pt x="1" y="1"/>
                    <a:pt x="9" y="38"/>
                    <a:pt x="13" y="38"/>
                  </a:cubicBezTo>
                  <a:cubicBezTo>
                    <a:pt x="337" y="38"/>
                    <a:pt x="649" y="63"/>
                    <a:pt x="969" y="71"/>
                  </a:cubicBezTo>
                  <a:cubicBezTo>
                    <a:pt x="1285" y="79"/>
                    <a:pt x="1584" y="92"/>
                    <a:pt x="1892" y="108"/>
                  </a:cubicBezTo>
                  <a:cubicBezTo>
                    <a:pt x="1941" y="108"/>
                    <a:pt x="1986" y="38"/>
                    <a:pt x="1941" y="34"/>
                  </a:cubicBezTo>
                  <a:cubicBezTo>
                    <a:pt x="1873" y="27"/>
                    <a:pt x="1802" y="25"/>
                    <a:pt x="1730" y="25"/>
                  </a:cubicBezTo>
                  <a:cubicBezTo>
                    <a:pt x="1504" y="25"/>
                    <a:pt x="1264" y="51"/>
                    <a:pt x="1043" y="51"/>
                  </a:cubicBezTo>
                  <a:cubicBezTo>
                    <a:pt x="721" y="51"/>
                    <a:pt x="399" y="0"/>
                    <a:pt x="78" y="0"/>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6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sym typeface="Arial" panose="020B0604020202020204"/>
              </a:endParaRPr>
            </a:p>
          </p:txBody>
        </p:sp>
        <p:sp>
          <p:nvSpPr>
            <p:cNvPr id="55" name="Google Shape;471;p36"/>
            <p:cNvSpPr/>
            <p:nvPr/>
          </p:nvSpPr>
          <p:spPr>
            <a:xfrm>
              <a:off x="1920575" y="260275"/>
              <a:ext cx="364225" cy="4750"/>
            </a:xfrm>
            <a:custGeom>
              <a:avLst/>
              <a:gdLst/>
              <a:ahLst/>
              <a:cxnLst/>
              <a:rect l="l" t="t" r="r" b="b"/>
              <a:pathLst>
                <a:path w="14569" h="190" extrusionOk="0">
                  <a:moveTo>
                    <a:pt x="3295" y="0"/>
                  </a:moveTo>
                  <a:cubicBezTo>
                    <a:pt x="2930" y="4"/>
                    <a:pt x="2569" y="37"/>
                    <a:pt x="2204" y="45"/>
                  </a:cubicBezTo>
                  <a:cubicBezTo>
                    <a:pt x="1839" y="50"/>
                    <a:pt x="1478" y="78"/>
                    <a:pt x="1113" y="82"/>
                  </a:cubicBezTo>
                  <a:cubicBezTo>
                    <a:pt x="1067" y="83"/>
                    <a:pt x="1021" y="84"/>
                    <a:pt x="976" y="84"/>
                  </a:cubicBezTo>
                  <a:cubicBezTo>
                    <a:pt x="683" y="84"/>
                    <a:pt x="386" y="66"/>
                    <a:pt x="91" y="66"/>
                  </a:cubicBezTo>
                  <a:cubicBezTo>
                    <a:pt x="66" y="66"/>
                    <a:pt x="42" y="66"/>
                    <a:pt x="17" y="66"/>
                  </a:cubicBezTo>
                  <a:cubicBezTo>
                    <a:pt x="1" y="66"/>
                    <a:pt x="5" y="86"/>
                    <a:pt x="17" y="86"/>
                  </a:cubicBezTo>
                  <a:cubicBezTo>
                    <a:pt x="177" y="85"/>
                    <a:pt x="337" y="85"/>
                    <a:pt x="497" y="85"/>
                  </a:cubicBezTo>
                  <a:cubicBezTo>
                    <a:pt x="818" y="85"/>
                    <a:pt x="1139" y="86"/>
                    <a:pt x="1461" y="86"/>
                  </a:cubicBezTo>
                  <a:cubicBezTo>
                    <a:pt x="1946" y="86"/>
                    <a:pt x="2426" y="58"/>
                    <a:pt x="2906" y="58"/>
                  </a:cubicBezTo>
                  <a:cubicBezTo>
                    <a:pt x="3390" y="58"/>
                    <a:pt x="3858" y="70"/>
                    <a:pt x="4334" y="74"/>
                  </a:cubicBezTo>
                  <a:cubicBezTo>
                    <a:pt x="4805" y="78"/>
                    <a:pt x="5281" y="99"/>
                    <a:pt x="5753" y="107"/>
                  </a:cubicBezTo>
                  <a:cubicBezTo>
                    <a:pt x="6229" y="115"/>
                    <a:pt x="6709" y="123"/>
                    <a:pt x="7189" y="132"/>
                  </a:cubicBezTo>
                  <a:cubicBezTo>
                    <a:pt x="7670" y="140"/>
                    <a:pt x="8146" y="164"/>
                    <a:pt x="8622" y="173"/>
                  </a:cubicBezTo>
                  <a:cubicBezTo>
                    <a:pt x="8693" y="173"/>
                    <a:pt x="8765" y="174"/>
                    <a:pt x="8837" y="174"/>
                  </a:cubicBezTo>
                  <a:cubicBezTo>
                    <a:pt x="9117" y="174"/>
                    <a:pt x="9399" y="170"/>
                    <a:pt x="9681" y="170"/>
                  </a:cubicBezTo>
                  <a:cubicBezTo>
                    <a:pt x="9807" y="170"/>
                    <a:pt x="9932" y="170"/>
                    <a:pt x="10058" y="173"/>
                  </a:cubicBezTo>
                  <a:cubicBezTo>
                    <a:pt x="10538" y="177"/>
                    <a:pt x="11014" y="189"/>
                    <a:pt x="11494" y="189"/>
                  </a:cubicBezTo>
                  <a:cubicBezTo>
                    <a:pt x="12007" y="189"/>
                    <a:pt x="12511" y="169"/>
                    <a:pt x="13020" y="164"/>
                  </a:cubicBezTo>
                  <a:cubicBezTo>
                    <a:pt x="13316" y="159"/>
                    <a:pt x="13617" y="150"/>
                    <a:pt x="13916" y="150"/>
                  </a:cubicBezTo>
                  <a:cubicBezTo>
                    <a:pt x="14103" y="150"/>
                    <a:pt x="14289" y="153"/>
                    <a:pt x="14473" y="164"/>
                  </a:cubicBezTo>
                  <a:cubicBezTo>
                    <a:pt x="14475" y="165"/>
                    <a:pt x="14477" y="165"/>
                    <a:pt x="14480" y="165"/>
                  </a:cubicBezTo>
                  <a:cubicBezTo>
                    <a:pt x="14537" y="165"/>
                    <a:pt x="14569" y="115"/>
                    <a:pt x="14510" y="111"/>
                  </a:cubicBezTo>
                  <a:cubicBezTo>
                    <a:pt x="14415" y="102"/>
                    <a:pt x="14317" y="98"/>
                    <a:pt x="14218" y="98"/>
                  </a:cubicBezTo>
                  <a:cubicBezTo>
                    <a:pt x="13929" y="98"/>
                    <a:pt x="13629" y="129"/>
                    <a:pt x="13344" y="132"/>
                  </a:cubicBezTo>
                  <a:cubicBezTo>
                    <a:pt x="12901" y="132"/>
                    <a:pt x="12458" y="132"/>
                    <a:pt x="12011" y="128"/>
                  </a:cubicBezTo>
                  <a:cubicBezTo>
                    <a:pt x="11771" y="125"/>
                    <a:pt x="11530" y="125"/>
                    <a:pt x="11288" y="125"/>
                  </a:cubicBezTo>
                  <a:cubicBezTo>
                    <a:pt x="11047" y="125"/>
                    <a:pt x="10804" y="125"/>
                    <a:pt x="10562" y="123"/>
                  </a:cubicBezTo>
                  <a:cubicBezTo>
                    <a:pt x="10082" y="119"/>
                    <a:pt x="9606" y="82"/>
                    <a:pt x="9126" y="66"/>
                  </a:cubicBezTo>
                  <a:cubicBezTo>
                    <a:pt x="8954" y="62"/>
                    <a:pt x="8781" y="60"/>
                    <a:pt x="8608" y="60"/>
                  </a:cubicBezTo>
                  <a:cubicBezTo>
                    <a:pt x="8369" y="60"/>
                    <a:pt x="8129" y="63"/>
                    <a:pt x="7891" y="63"/>
                  </a:cubicBezTo>
                  <a:cubicBezTo>
                    <a:pt x="7816" y="63"/>
                    <a:pt x="7741" y="62"/>
                    <a:pt x="7665" y="62"/>
                  </a:cubicBezTo>
                  <a:cubicBezTo>
                    <a:pt x="7181" y="54"/>
                    <a:pt x="6693" y="58"/>
                    <a:pt x="6209" y="50"/>
                  </a:cubicBezTo>
                  <a:cubicBezTo>
                    <a:pt x="5725" y="45"/>
                    <a:pt x="5240" y="0"/>
                    <a:pt x="4756" y="0"/>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6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sym typeface="Arial" panose="020B0604020202020204"/>
              </a:endParaRPr>
            </a:p>
          </p:txBody>
        </p:sp>
      </p:grpSp>
      <p:grpSp>
        <p:nvGrpSpPr>
          <p:cNvPr id="2" name="Group 1"/>
          <p:cNvGrpSpPr/>
          <p:nvPr/>
        </p:nvGrpSpPr>
        <p:grpSpPr>
          <a:xfrm>
            <a:off x="1065122" y="1345479"/>
            <a:ext cx="7431081" cy="3452751"/>
            <a:chOff x="1065122" y="1345479"/>
            <a:chExt cx="7431081" cy="3452751"/>
          </a:xfrm>
        </p:grpSpPr>
        <p:sp>
          <p:nvSpPr>
            <p:cNvPr id="59" name="Google Shape;456;p36"/>
            <p:cNvSpPr txBox="1"/>
            <p:nvPr/>
          </p:nvSpPr>
          <p:spPr>
            <a:xfrm flipH="1">
              <a:off x="5968103" y="4172412"/>
              <a:ext cx="2528100" cy="62581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Livvic Light"/>
                <a:buChar char="●"/>
                <a:defRPr sz="1800" b="0" i="0" u="none" strike="noStrike" cap="none">
                  <a:solidFill>
                    <a:schemeClr val="dk1"/>
                  </a:solidFill>
                  <a:latin typeface="Livvic Light"/>
                  <a:ea typeface="Livvic Light"/>
                  <a:cs typeface="Livvic Light"/>
                  <a:sym typeface="Livvic Light"/>
                </a:defRPr>
              </a:lvl1pPr>
              <a:lvl2pPr marL="914400" marR="0" lvl="1"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2pPr>
              <a:lvl3pPr marL="1371600" marR="0" lvl="2"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3pPr>
              <a:lvl4pPr marL="1828800" marR="0" lvl="3"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4pPr>
              <a:lvl5pPr marL="2286000" marR="0" lvl="4"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5pPr>
              <a:lvl6pPr marL="2743200" marR="0" lvl="5"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6pPr>
              <a:lvl7pPr marL="3200400" marR="0" lvl="6"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7pPr>
              <a:lvl8pPr marL="3657600" marR="0" lvl="7"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8pPr>
              <a:lvl9pPr marL="4114800" marR="0" lvl="8" indent="-317500" algn="l" rtl="0">
                <a:lnSpc>
                  <a:spcPct val="115000"/>
                </a:lnSpc>
                <a:spcBef>
                  <a:spcPts val="1600"/>
                </a:spcBef>
                <a:spcAft>
                  <a:spcPts val="160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9pPr>
            </a:lstStyle>
            <a:p>
              <a:pPr marL="0" marR="0" lvl="0" indent="0" algn="ctr" defTabSz="914400" rtl="0" eaLnBrk="1" fontAlgn="auto" latinLnBrk="0" hangingPunct="1">
                <a:lnSpc>
                  <a:spcPct val="100000"/>
                </a:lnSpc>
                <a:spcBef>
                  <a:spcPts val="0"/>
                </a:spcBef>
                <a:spcAft>
                  <a:spcPts val="0"/>
                </a:spcAft>
                <a:buClr>
                  <a:srgbClr val="482400"/>
                </a:buClr>
                <a:buSzPts val="1800"/>
                <a:buFont typeface="Livvic Light"/>
                <a:buNone/>
                <a:defRPr/>
              </a:pPr>
              <a:r>
                <a:rPr kumimoji="0" lang="en-US" sz="2000" b="1" i="0" u="none" strike="noStrike" kern="0" cap="none" spc="0" normalizeH="0" baseline="0" noProof="0" dirty="0" err="1">
                  <a:ln>
                    <a:noFill/>
                  </a:ln>
                  <a:solidFill>
                    <a:schemeClr val="tx1"/>
                  </a:solidFill>
                  <a:effectLst/>
                  <a:uLnTx/>
                  <a:uFillTx/>
                  <a:latin typeface="Calibri" panose="020F0502020204030204" pitchFamily="34" charset="0"/>
                  <a:ea typeface="Livvic"/>
                  <a:cs typeface="Calibri" panose="020F0502020204030204" pitchFamily="34" charset="0"/>
                  <a:sym typeface="Livvic"/>
                </a:rPr>
                <a:t>Acroplis</a:t>
              </a:r>
              <a:r>
                <a:rPr kumimoji="0" lang="en-US" sz="2000" b="1" i="0" u="none" strike="noStrike" kern="0" cap="none" spc="0" normalizeH="0" baseline="0" noProof="0" dirty="0">
                  <a:ln>
                    <a:noFill/>
                  </a:ln>
                  <a:solidFill>
                    <a:schemeClr val="tx1"/>
                  </a:solidFill>
                  <a:effectLst/>
                  <a:uLnTx/>
                  <a:uFillTx/>
                  <a:latin typeface="Calibri" panose="020F0502020204030204" pitchFamily="34" charset="0"/>
                  <a:ea typeface="Livvic"/>
                  <a:cs typeface="Calibri" panose="020F0502020204030204" pitchFamily="34" charset="0"/>
                  <a:sym typeface="Livvic"/>
                </a:rPr>
                <a:t> ở Athens</a:t>
              </a:r>
              <a:endParaRPr kumimoji="0" lang="en-US" sz="2000" b="1" i="0" u="none" strike="noStrike" kern="0" cap="none" spc="0" normalizeH="0" baseline="0" noProof="0" dirty="0">
                <a:ln>
                  <a:noFill/>
                </a:ln>
                <a:solidFill>
                  <a:schemeClr val="tx1"/>
                </a:solidFill>
                <a:effectLst/>
                <a:uLnTx/>
                <a:uFillTx/>
                <a:latin typeface="Calibri" panose="020F0502020204030204" pitchFamily="34" charset="0"/>
                <a:ea typeface="Livvic"/>
                <a:cs typeface="Calibri" panose="020F0502020204030204" pitchFamily="34" charset="0"/>
                <a:sym typeface="Livvic"/>
              </a:endParaRPr>
            </a:p>
          </p:txBody>
        </p:sp>
        <p:pic>
          <p:nvPicPr>
            <p:cNvPr id="60" name="Picture 5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65122" y="1345479"/>
              <a:ext cx="5595451" cy="2932856"/>
            </a:xfrm>
            <a:prstGeom prst="rect">
              <a:avLst/>
            </a:prstGeom>
          </p:spPr>
        </p:pic>
      </p:grpSp>
      <p:grpSp>
        <p:nvGrpSpPr>
          <p:cNvPr id="3" name="Group 2"/>
          <p:cNvGrpSpPr/>
          <p:nvPr/>
        </p:nvGrpSpPr>
        <p:grpSpPr>
          <a:xfrm>
            <a:off x="1065121" y="1338701"/>
            <a:ext cx="8260379" cy="3436462"/>
            <a:chOff x="1065121" y="1338701"/>
            <a:chExt cx="8260379" cy="3436462"/>
          </a:xfrm>
        </p:grpSpPr>
        <p:pic>
          <p:nvPicPr>
            <p:cNvPr id="61" name="Picture 6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5121" y="1338701"/>
              <a:ext cx="5595452" cy="2933306"/>
            </a:xfrm>
            <a:prstGeom prst="rect">
              <a:avLst/>
            </a:prstGeom>
          </p:spPr>
        </p:pic>
        <p:sp>
          <p:nvSpPr>
            <p:cNvPr id="64" name="Google Shape;456;p36"/>
            <p:cNvSpPr txBox="1"/>
            <p:nvPr/>
          </p:nvSpPr>
          <p:spPr>
            <a:xfrm flipH="1">
              <a:off x="5618098" y="4149345"/>
              <a:ext cx="3707402" cy="62581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Livvic Light"/>
                <a:buChar char="●"/>
                <a:defRPr sz="1800" b="0" i="0" u="none" strike="noStrike" cap="none">
                  <a:solidFill>
                    <a:schemeClr val="dk1"/>
                  </a:solidFill>
                  <a:latin typeface="Livvic Light"/>
                  <a:ea typeface="Livvic Light"/>
                  <a:cs typeface="Livvic Light"/>
                  <a:sym typeface="Livvic Light"/>
                </a:defRPr>
              </a:lvl1pPr>
              <a:lvl2pPr marL="914400" marR="0" lvl="1"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2pPr>
              <a:lvl3pPr marL="1371600" marR="0" lvl="2"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3pPr>
              <a:lvl4pPr marL="1828800" marR="0" lvl="3"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4pPr>
              <a:lvl5pPr marL="2286000" marR="0" lvl="4"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5pPr>
              <a:lvl6pPr marL="2743200" marR="0" lvl="5"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6pPr>
              <a:lvl7pPr marL="3200400" marR="0" lvl="6"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7pPr>
              <a:lvl8pPr marL="3657600" marR="0" lvl="7"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8pPr>
              <a:lvl9pPr marL="4114800" marR="0" lvl="8" indent="-317500" algn="l" rtl="0">
                <a:lnSpc>
                  <a:spcPct val="115000"/>
                </a:lnSpc>
                <a:spcBef>
                  <a:spcPts val="1600"/>
                </a:spcBef>
                <a:spcAft>
                  <a:spcPts val="160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9pPr>
            </a:lstStyle>
            <a:p>
              <a:pPr marL="0" marR="0" lvl="0" indent="0" algn="ctr" defTabSz="914400" rtl="0" eaLnBrk="1" fontAlgn="auto" latinLnBrk="0" hangingPunct="1">
                <a:lnSpc>
                  <a:spcPct val="100000"/>
                </a:lnSpc>
                <a:spcBef>
                  <a:spcPts val="0"/>
                </a:spcBef>
                <a:spcAft>
                  <a:spcPts val="0"/>
                </a:spcAft>
                <a:buClr>
                  <a:srgbClr val="482400"/>
                </a:buClr>
                <a:buSzPts val="1800"/>
                <a:buFont typeface="Livvic Light"/>
                <a:buNone/>
                <a:defRPr/>
              </a:pPr>
              <a:r>
                <a:rPr kumimoji="0" lang="en-US" sz="2000" b="1" i="0" u="none" strike="noStrike" kern="0" cap="none" spc="0" normalizeH="0" baseline="0" noProof="0" dirty="0" err="1">
                  <a:ln>
                    <a:noFill/>
                  </a:ln>
                  <a:solidFill>
                    <a:schemeClr val="tx1"/>
                  </a:solidFill>
                  <a:effectLst/>
                  <a:uLnTx/>
                  <a:uFillTx/>
                  <a:latin typeface="Calibri" panose="020F0502020204030204" pitchFamily="34" charset="0"/>
                  <a:ea typeface="Livvic"/>
                  <a:cs typeface="Calibri" panose="020F0502020204030204" pitchFamily="34" charset="0"/>
                  <a:sym typeface="Livvic"/>
                </a:rPr>
                <a:t>Pathernon</a:t>
              </a:r>
              <a:r>
                <a:rPr kumimoji="0" lang="en-US" sz="2000" b="1" i="0" u="none" strike="noStrike" kern="0" cap="none" spc="0" normalizeH="0" baseline="0" noProof="0" dirty="0">
                  <a:ln>
                    <a:noFill/>
                  </a:ln>
                  <a:solidFill>
                    <a:schemeClr val="tx1"/>
                  </a:solidFill>
                  <a:effectLst/>
                  <a:uLnTx/>
                  <a:uFillTx/>
                  <a:latin typeface="Calibri" panose="020F0502020204030204" pitchFamily="34" charset="0"/>
                  <a:ea typeface="Livvic"/>
                  <a:cs typeface="Calibri" panose="020F0502020204030204" pitchFamily="34" charset="0"/>
                  <a:sym typeface="Livvic"/>
                </a:rPr>
                <a:t> </a:t>
              </a:r>
              <a:r>
                <a:rPr kumimoji="0" lang="en-US" sz="2000" b="1" i="0" u="none" strike="noStrike" kern="0" cap="none" spc="0" normalizeH="0" baseline="0" noProof="0" dirty="0" err="1">
                  <a:ln>
                    <a:noFill/>
                  </a:ln>
                  <a:solidFill>
                    <a:schemeClr val="tx1"/>
                  </a:solidFill>
                  <a:effectLst/>
                  <a:uLnTx/>
                  <a:uFillTx/>
                  <a:latin typeface="Calibri" panose="020F0502020204030204" pitchFamily="34" charset="0"/>
                  <a:ea typeface="Livvic"/>
                  <a:cs typeface="Calibri" panose="020F0502020204030204" pitchFamily="34" charset="0"/>
                  <a:sym typeface="Livvic"/>
                </a:rPr>
                <a:t>thờ</a:t>
              </a:r>
              <a:r>
                <a:rPr kumimoji="0" lang="en-US" sz="2000" b="1" i="0" u="none" strike="noStrike" kern="0" cap="none" spc="0" normalizeH="0" baseline="0" noProof="0" dirty="0">
                  <a:ln>
                    <a:noFill/>
                  </a:ln>
                  <a:solidFill>
                    <a:schemeClr val="tx1"/>
                  </a:solidFill>
                  <a:effectLst/>
                  <a:uLnTx/>
                  <a:uFillTx/>
                  <a:latin typeface="Calibri" panose="020F0502020204030204" pitchFamily="34" charset="0"/>
                  <a:ea typeface="Livvic"/>
                  <a:cs typeface="Calibri" panose="020F0502020204030204" pitchFamily="34" charset="0"/>
                  <a:sym typeface="Livvic"/>
                </a:rPr>
                <a:t> </a:t>
              </a:r>
              <a:r>
                <a:rPr kumimoji="0" lang="en-US" sz="2000" b="1" i="0" u="none" strike="noStrike" kern="0" cap="none" spc="0" normalizeH="0" baseline="0" noProof="0" dirty="0" err="1">
                  <a:ln>
                    <a:noFill/>
                  </a:ln>
                  <a:solidFill>
                    <a:schemeClr val="tx1"/>
                  </a:solidFill>
                  <a:effectLst/>
                  <a:uLnTx/>
                  <a:uFillTx/>
                  <a:latin typeface="Calibri" panose="020F0502020204030204" pitchFamily="34" charset="0"/>
                  <a:ea typeface="Livvic"/>
                  <a:cs typeface="Calibri" panose="020F0502020204030204" pitchFamily="34" charset="0"/>
                  <a:sym typeface="Livvic"/>
                </a:rPr>
                <a:t>thần</a:t>
              </a:r>
              <a:r>
                <a:rPr kumimoji="0" lang="en-US" sz="2000" b="1" i="0" u="none" strike="noStrike" kern="0" cap="none" spc="0" normalizeH="0" baseline="0" noProof="0" dirty="0">
                  <a:ln>
                    <a:noFill/>
                  </a:ln>
                  <a:solidFill>
                    <a:schemeClr val="tx1"/>
                  </a:solidFill>
                  <a:effectLst/>
                  <a:uLnTx/>
                  <a:uFillTx/>
                  <a:latin typeface="Calibri" panose="020F0502020204030204" pitchFamily="34" charset="0"/>
                  <a:ea typeface="Livvic"/>
                  <a:cs typeface="Calibri" panose="020F0502020204030204" pitchFamily="34" charset="0"/>
                  <a:sym typeface="Livvic"/>
                </a:rPr>
                <a:t> Athena</a:t>
              </a:r>
              <a:endParaRPr kumimoji="0" lang="en-US" sz="2000" b="1" i="0" u="none" strike="noStrike" kern="0" cap="none" spc="0" normalizeH="0" baseline="0" noProof="0" dirty="0">
                <a:ln>
                  <a:noFill/>
                </a:ln>
                <a:solidFill>
                  <a:schemeClr val="tx1"/>
                </a:solidFill>
                <a:effectLst/>
                <a:uLnTx/>
                <a:uFillTx/>
                <a:latin typeface="Calibri" panose="020F0502020204030204" pitchFamily="34" charset="0"/>
                <a:ea typeface="Livvic"/>
                <a:cs typeface="Calibri" panose="020F0502020204030204" pitchFamily="34" charset="0"/>
                <a:sym typeface="Livvic"/>
              </a:endParaRPr>
            </a:p>
          </p:txBody>
        </p:sp>
      </p:grpSp>
      <p:grpSp>
        <p:nvGrpSpPr>
          <p:cNvPr id="4" name="Group 3"/>
          <p:cNvGrpSpPr/>
          <p:nvPr/>
        </p:nvGrpSpPr>
        <p:grpSpPr>
          <a:xfrm>
            <a:off x="1052517" y="1301546"/>
            <a:ext cx="8048452" cy="3487090"/>
            <a:chOff x="1052517" y="1301546"/>
            <a:chExt cx="8048452" cy="3487090"/>
          </a:xfrm>
        </p:grpSpPr>
        <p:pic>
          <p:nvPicPr>
            <p:cNvPr id="65" name="Picture 6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517" y="1301546"/>
              <a:ext cx="5608055" cy="2986983"/>
            </a:xfrm>
            <a:prstGeom prst="rect">
              <a:avLst/>
            </a:prstGeom>
          </p:spPr>
        </p:pic>
        <p:sp>
          <p:nvSpPr>
            <p:cNvPr id="66" name="Google Shape;456;p36"/>
            <p:cNvSpPr txBox="1"/>
            <p:nvPr/>
          </p:nvSpPr>
          <p:spPr>
            <a:xfrm flipH="1">
              <a:off x="5393567" y="4162818"/>
              <a:ext cx="3707402" cy="62581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Livvic Light"/>
                <a:buChar char="●"/>
                <a:defRPr sz="1800" b="0" i="0" u="none" strike="noStrike" cap="none">
                  <a:solidFill>
                    <a:schemeClr val="dk1"/>
                  </a:solidFill>
                  <a:latin typeface="Livvic Light"/>
                  <a:ea typeface="Livvic Light"/>
                  <a:cs typeface="Livvic Light"/>
                  <a:sym typeface="Livvic Light"/>
                </a:defRPr>
              </a:lvl1pPr>
              <a:lvl2pPr marL="914400" marR="0" lvl="1"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2pPr>
              <a:lvl3pPr marL="1371600" marR="0" lvl="2"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3pPr>
              <a:lvl4pPr marL="1828800" marR="0" lvl="3"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4pPr>
              <a:lvl5pPr marL="2286000" marR="0" lvl="4"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5pPr>
              <a:lvl6pPr marL="2743200" marR="0" lvl="5"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6pPr>
              <a:lvl7pPr marL="3200400" marR="0" lvl="6"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7pPr>
              <a:lvl8pPr marL="3657600" marR="0" lvl="7"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8pPr>
              <a:lvl9pPr marL="4114800" marR="0" lvl="8" indent="-317500" algn="l" rtl="0">
                <a:lnSpc>
                  <a:spcPct val="115000"/>
                </a:lnSpc>
                <a:spcBef>
                  <a:spcPts val="1600"/>
                </a:spcBef>
                <a:spcAft>
                  <a:spcPts val="160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9pPr>
            </a:lstStyle>
            <a:p>
              <a:pPr marL="0" marR="0" lvl="0" indent="0" algn="ctr" defTabSz="914400" rtl="0" eaLnBrk="1" fontAlgn="auto" latinLnBrk="0" hangingPunct="1">
                <a:lnSpc>
                  <a:spcPct val="100000"/>
                </a:lnSpc>
                <a:spcBef>
                  <a:spcPts val="0"/>
                </a:spcBef>
                <a:spcAft>
                  <a:spcPts val="0"/>
                </a:spcAft>
                <a:buClr>
                  <a:srgbClr val="482400"/>
                </a:buClr>
                <a:buSzPts val="1800"/>
                <a:buFont typeface="Livvic Light"/>
                <a:buNone/>
                <a:defRPr/>
              </a:pPr>
              <a:r>
                <a:rPr kumimoji="0" lang="en-US" sz="2000" b="1" i="0" u="none" strike="noStrike" kern="0" cap="none" spc="0" normalizeH="0" baseline="0" noProof="0" dirty="0" err="1">
                  <a:ln>
                    <a:noFill/>
                  </a:ln>
                  <a:solidFill>
                    <a:schemeClr val="tx1"/>
                  </a:solidFill>
                  <a:effectLst/>
                  <a:uLnTx/>
                  <a:uFillTx/>
                  <a:latin typeface="Calibri" panose="020F0502020204030204" pitchFamily="34" charset="0"/>
                  <a:ea typeface="Livvic"/>
                  <a:cs typeface="Calibri" panose="020F0502020204030204" pitchFamily="34" charset="0"/>
                  <a:sym typeface="Livvic"/>
                </a:rPr>
                <a:t>Đền</a:t>
              </a:r>
              <a:r>
                <a:rPr kumimoji="0" lang="en-US" sz="2000" b="1" i="0" u="none" strike="noStrike" kern="0" cap="none" spc="0" normalizeH="0" baseline="0" noProof="0" dirty="0">
                  <a:ln>
                    <a:noFill/>
                  </a:ln>
                  <a:solidFill>
                    <a:schemeClr val="tx1"/>
                  </a:solidFill>
                  <a:effectLst/>
                  <a:uLnTx/>
                  <a:uFillTx/>
                  <a:latin typeface="Calibri" panose="020F0502020204030204" pitchFamily="34" charset="0"/>
                  <a:ea typeface="Livvic"/>
                  <a:cs typeface="Calibri" panose="020F0502020204030204" pitchFamily="34" charset="0"/>
                  <a:sym typeface="Livvic"/>
                </a:rPr>
                <a:t> </a:t>
              </a:r>
              <a:r>
                <a:rPr kumimoji="0" lang="en-US" sz="2000" b="1" i="0" u="none" strike="noStrike" kern="0" cap="none" spc="0" normalizeH="0" baseline="0" noProof="0" dirty="0" err="1">
                  <a:ln>
                    <a:noFill/>
                  </a:ln>
                  <a:solidFill>
                    <a:schemeClr val="tx1"/>
                  </a:solidFill>
                  <a:effectLst/>
                  <a:uLnTx/>
                  <a:uFillTx/>
                  <a:latin typeface="Calibri" panose="020F0502020204030204" pitchFamily="34" charset="0"/>
                  <a:ea typeface="Livvic"/>
                  <a:cs typeface="Calibri" panose="020F0502020204030204" pitchFamily="34" charset="0"/>
                  <a:sym typeface="Livvic"/>
                </a:rPr>
                <a:t>thờ</a:t>
              </a:r>
              <a:r>
                <a:rPr kumimoji="0" lang="en-US" sz="2000" b="1" i="0" u="none" strike="noStrike" kern="0" cap="none" spc="0" normalizeH="0" baseline="0" noProof="0" dirty="0">
                  <a:ln>
                    <a:noFill/>
                  </a:ln>
                  <a:solidFill>
                    <a:schemeClr val="tx1"/>
                  </a:solidFill>
                  <a:effectLst/>
                  <a:uLnTx/>
                  <a:uFillTx/>
                  <a:latin typeface="Calibri" panose="020F0502020204030204" pitchFamily="34" charset="0"/>
                  <a:ea typeface="Livvic"/>
                  <a:cs typeface="Calibri" panose="020F0502020204030204" pitchFamily="34" charset="0"/>
                  <a:sym typeface="Livvic"/>
                </a:rPr>
                <a:t> </a:t>
              </a:r>
              <a:r>
                <a:rPr kumimoji="0" lang="en-US" sz="2000" b="1" i="0" u="none" strike="noStrike" kern="0" cap="none" spc="0" normalizeH="0" baseline="0" noProof="0" dirty="0" err="1">
                  <a:ln>
                    <a:noFill/>
                  </a:ln>
                  <a:solidFill>
                    <a:schemeClr val="tx1"/>
                  </a:solidFill>
                  <a:effectLst/>
                  <a:uLnTx/>
                  <a:uFillTx/>
                  <a:latin typeface="Calibri" panose="020F0502020204030204" pitchFamily="34" charset="0"/>
                  <a:ea typeface="Livvic"/>
                  <a:cs typeface="Calibri" panose="020F0502020204030204" pitchFamily="34" charset="0"/>
                  <a:sym typeface="Livvic"/>
                </a:rPr>
                <a:t>thần</a:t>
              </a:r>
              <a:r>
                <a:rPr kumimoji="0" lang="en-US" sz="2000" b="1" i="0" u="none" strike="noStrike" kern="0" cap="none" spc="0" normalizeH="0" baseline="0" noProof="0" dirty="0">
                  <a:ln>
                    <a:noFill/>
                  </a:ln>
                  <a:solidFill>
                    <a:schemeClr val="tx1"/>
                  </a:solidFill>
                  <a:effectLst/>
                  <a:uLnTx/>
                  <a:uFillTx/>
                  <a:latin typeface="Calibri" panose="020F0502020204030204" pitchFamily="34" charset="0"/>
                  <a:ea typeface="Livvic"/>
                  <a:cs typeface="Calibri" panose="020F0502020204030204" pitchFamily="34" charset="0"/>
                  <a:sym typeface="Livvic"/>
                </a:rPr>
                <a:t> Zeus</a:t>
              </a:r>
              <a:endParaRPr kumimoji="0" lang="en-US" sz="2000" b="1" i="0" u="none" strike="noStrike" kern="0" cap="none" spc="0" normalizeH="0" baseline="0" noProof="0" dirty="0">
                <a:ln>
                  <a:noFill/>
                </a:ln>
                <a:solidFill>
                  <a:schemeClr val="tx1"/>
                </a:solidFill>
                <a:effectLst/>
                <a:uLnTx/>
                <a:uFillTx/>
                <a:latin typeface="Calibri" panose="020F0502020204030204" pitchFamily="34" charset="0"/>
                <a:ea typeface="Livvic"/>
                <a:cs typeface="Calibri" panose="020F0502020204030204" pitchFamily="34" charset="0"/>
                <a:sym typeface="Livvic"/>
              </a:endParaRPr>
            </a:p>
          </p:txBody>
        </p:sp>
      </p:grpSp>
      <p:grpSp>
        <p:nvGrpSpPr>
          <p:cNvPr id="5" name="Group 4"/>
          <p:cNvGrpSpPr/>
          <p:nvPr/>
        </p:nvGrpSpPr>
        <p:grpSpPr>
          <a:xfrm>
            <a:off x="997041" y="1288073"/>
            <a:ext cx="8333371" cy="3500563"/>
            <a:chOff x="997041" y="1288073"/>
            <a:chExt cx="8333371" cy="3500563"/>
          </a:xfrm>
        </p:grpSpPr>
        <p:pic>
          <p:nvPicPr>
            <p:cNvPr id="67" name="Picture 6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041" y="1288073"/>
              <a:ext cx="5708915" cy="3000456"/>
            </a:xfrm>
            <a:prstGeom prst="rect">
              <a:avLst/>
            </a:prstGeom>
          </p:spPr>
        </p:pic>
        <p:sp>
          <p:nvSpPr>
            <p:cNvPr id="68" name="Google Shape;456;p36"/>
            <p:cNvSpPr txBox="1"/>
            <p:nvPr/>
          </p:nvSpPr>
          <p:spPr>
            <a:xfrm flipH="1">
              <a:off x="5623010" y="4162818"/>
              <a:ext cx="3707402" cy="62581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Livvic Light"/>
                <a:buChar char="●"/>
                <a:defRPr sz="1800" b="0" i="0" u="none" strike="noStrike" cap="none">
                  <a:solidFill>
                    <a:schemeClr val="dk1"/>
                  </a:solidFill>
                  <a:latin typeface="Livvic Light"/>
                  <a:ea typeface="Livvic Light"/>
                  <a:cs typeface="Livvic Light"/>
                  <a:sym typeface="Livvic Light"/>
                </a:defRPr>
              </a:lvl1pPr>
              <a:lvl2pPr marL="914400" marR="0" lvl="1"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2pPr>
              <a:lvl3pPr marL="1371600" marR="0" lvl="2"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3pPr>
              <a:lvl4pPr marL="1828800" marR="0" lvl="3"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4pPr>
              <a:lvl5pPr marL="2286000" marR="0" lvl="4"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5pPr>
              <a:lvl6pPr marL="2743200" marR="0" lvl="5"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6pPr>
              <a:lvl7pPr marL="3200400" marR="0" lvl="6"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7pPr>
              <a:lvl8pPr marL="3657600" marR="0" lvl="7"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8pPr>
              <a:lvl9pPr marL="4114800" marR="0" lvl="8" indent="-317500" algn="l" rtl="0">
                <a:lnSpc>
                  <a:spcPct val="115000"/>
                </a:lnSpc>
                <a:spcBef>
                  <a:spcPts val="1600"/>
                </a:spcBef>
                <a:spcAft>
                  <a:spcPts val="160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9pPr>
            </a:lstStyle>
            <a:p>
              <a:pPr marL="0" marR="0" lvl="0" indent="0" algn="ctr" defTabSz="914400" rtl="0" eaLnBrk="1" fontAlgn="auto" latinLnBrk="0" hangingPunct="1">
                <a:lnSpc>
                  <a:spcPct val="100000"/>
                </a:lnSpc>
                <a:spcBef>
                  <a:spcPts val="0"/>
                </a:spcBef>
                <a:spcAft>
                  <a:spcPts val="0"/>
                </a:spcAft>
                <a:buClr>
                  <a:srgbClr val="482400"/>
                </a:buClr>
                <a:buSzPts val="1800"/>
                <a:buFont typeface="Livvic Light"/>
                <a:buNone/>
                <a:defRPr/>
              </a:pPr>
              <a:r>
                <a:rPr kumimoji="0" lang="en-US" sz="2000" b="1" i="0" u="none" strike="noStrike" kern="0" cap="none" spc="0" normalizeH="0" baseline="0" noProof="0" dirty="0" err="1">
                  <a:ln>
                    <a:noFill/>
                  </a:ln>
                  <a:solidFill>
                    <a:schemeClr val="tx1"/>
                  </a:solidFill>
                  <a:effectLst/>
                  <a:uLnTx/>
                  <a:uFillTx/>
                  <a:latin typeface="Calibri" panose="020F0502020204030204" pitchFamily="34" charset="0"/>
                  <a:ea typeface="Livvic"/>
                  <a:cs typeface="Calibri" panose="020F0502020204030204" pitchFamily="34" charset="0"/>
                  <a:sym typeface="Livvic"/>
                </a:rPr>
                <a:t>Đền</a:t>
              </a:r>
              <a:r>
                <a:rPr kumimoji="0" lang="en-US" sz="2000" b="1" i="0" u="none" strike="noStrike" kern="0" cap="none" spc="0" normalizeH="0" baseline="0" noProof="0" dirty="0">
                  <a:ln>
                    <a:noFill/>
                  </a:ln>
                  <a:solidFill>
                    <a:schemeClr val="tx1"/>
                  </a:solidFill>
                  <a:effectLst/>
                  <a:uLnTx/>
                  <a:uFillTx/>
                  <a:latin typeface="Calibri" panose="020F0502020204030204" pitchFamily="34" charset="0"/>
                  <a:ea typeface="Livvic"/>
                  <a:cs typeface="Calibri" panose="020F0502020204030204" pitchFamily="34" charset="0"/>
                  <a:sym typeface="Livvic"/>
                </a:rPr>
                <a:t> </a:t>
              </a:r>
              <a:r>
                <a:rPr kumimoji="0" lang="en-US" sz="2000" b="1" i="0" u="none" strike="noStrike" kern="0" cap="none" spc="0" normalizeH="0" baseline="0" noProof="0" dirty="0" err="1">
                  <a:ln>
                    <a:noFill/>
                  </a:ln>
                  <a:solidFill>
                    <a:schemeClr val="tx1"/>
                  </a:solidFill>
                  <a:effectLst/>
                  <a:uLnTx/>
                  <a:uFillTx/>
                  <a:latin typeface="Calibri" panose="020F0502020204030204" pitchFamily="34" charset="0"/>
                  <a:ea typeface="Livvic"/>
                  <a:cs typeface="Calibri" panose="020F0502020204030204" pitchFamily="34" charset="0"/>
                  <a:sym typeface="Livvic"/>
                </a:rPr>
                <a:t>thờ</a:t>
              </a:r>
              <a:r>
                <a:rPr kumimoji="0" lang="en-US" sz="2000" b="1" i="0" u="none" strike="noStrike" kern="0" cap="none" spc="0" normalizeH="0" baseline="0" noProof="0" dirty="0">
                  <a:ln>
                    <a:noFill/>
                  </a:ln>
                  <a:solidFill>
                    <a:schemeClr val="tx1"/>
                  </a:solidFill>
                  <a:effectLst/>
                  <a:uLnTx/>
                  <a:uFillTx/>
                  <a:latin typeface="Calibri" panose="020F0502020204030204" pitchFamily="34" charset="0"/>
                  <a:ea typeface="Livvic"/>
                  <a:cs typeface="Calibri" panose="020F0502020204030204" pitchFamily="34" charset="0"/>
                  <a:sym typeface="Livvic"/>
                </a:rPr>
                <a:t> </a:t>
              </a:r>
              <a:r>
                <a:rPr kumimoji="0" lang="en-US" sz="2000" b="1" i="0" u="none" strike="noStrike" kern="0" cap="none" spc="0" normalizeH="0" baseline="0" noProof="0" dirty="0" err="1">
                  <a:ln>
                    <a:noFill/>
                  </a:ln>
                  <a:solidFill>
                    <a:schemeClr val="tx1"/>
                  </a:solidFill>
                  <a:effectLst/>
                  <a:uLnTx/>
                  <a:uFillTx/>
                  <a:latin typeface="Calibri" panose="020F0502020204030204" pitchFamily="34" charset="0"/>
                  <a:ea typeface="Livvic"/>
                  <a:cs typeface="Calibri" panose="020F0502020204030204" pitchFamily="34" charset="0"/>
                  <a:sym typeface="Livvic"/>
                </a:rPr>
                <a:t>thần</a:t>
              </a:r>
              <a:r>
                <a:rPr kumimoji="0" lang="en-US" sz="2000" b="1" i="0" u="none" strike="noStrike" kern="0" cap="none" spc="0" normalizeH="0" baseline="0" noProof="0" dirty="0">
                  <a:ln>
                    <a:noFill/>
                  </a:ln>
                  <a:solidFill>
                    <a:schemeClr val="tx1"/>
                  </a:solidFill>
                  <a:effectLst/>
                  <a:uLnTx/>
                  <a:uFillTx/>
                  <a:latin typeface="Calibri" panose="020F0502020204030204" pitchFamily="34" charset="0"/>
                  <a:ea typeface="Livvic"/>
                  <a:cs typeface="Calibri" panose="020F0502020204030204" pitchFamily="34" charset="0"/>
                  <a:sym typeface="Livvic"/>
                </a:rPr>
                <a:t> </a:t>
              </a:r>
              <a:r>
                <a:rPr kumimoji="0" lang="en-US" sz="2000" b="1" i="0" u="none" strike="noStrike" kern="0" cap="none" spc="0" normalizeH="0" baseline="0" noProof="0" dirty="0" err="1">
                  <a:ln>
                    <a:noFill/>
                  </a:ln>
                  <a:solidFill>
                    <a:schemeClr val="tx1"/>
                  </a:solidFill>
                  <a:effectLst/>
                  <a:uLnTx/>
                  <a:uFillTx/>
                  <a:latin typeface="Calibri" panose="020F0502020204030204" pitchFamily="34" charset="0"/>
                  <a:ea typeface="Livvic"/>
                  <a:cs typeface="Calibri" panose="020F0502020204030204" pitchFamily="34" charset="0"/>
                  <a:sym typeface="Livvic"/>
                </a:rPr>
                <a:t>Biển</a:t>
              </a:r>
              <a:r>
                <a:rPr kumimoji="0" lang="en-US" sz="2000" b="1" i="0" u="none" strike="noStrike" kern="0" cap="none" spc="0" normalizeH="0" baseline="0" noProof="0" dirty="0">
                  <a:ln>
                    <a:noFill/>
                  </a:ln>
                  <a:solidFill>
                    <a:schemeClr val="tx1"/>
                  </a:solidFill>
                  <a:effectLst/>
                  <a:uLnTx/>
                  <a:uFillTx/>
                  <a:latin typeface="Calibri" panose="020F0502020204030204" pitchFamily="34" charset="0"/>
                  <a:ea typeface="Livvic"/>
                  <a:cs typeface="Calibri" panose="020F0502020204030204" pitchFamily="34" charset="0"/>
                  <a:sym typeface="Livvic"/>
                </a:rPr>
                <a:t> Neptune</a:t>
              </a:r>
              <a:endParaRPr kumimoji="0" lang="en-US" sz="2000" b="1" i="0" u="none" strike="noStrike" kern="0" cap="none" spc="0" normalizeH="0" baseline="0" noProof="0" dirty="0">
                <a:ln>
                  <a:noFill/>
                </a:ln>
                <a:solidFill>
                  <a:schemeClr val="tx1"/>
                </a:solidFill>
                <a:effectLst/>
                <a:uLnTx/>
                <a:uFillTx/>
                <a:latin typeface="Calibri" panose="020F0502020204030204" pitchFamily="34" charset="0"/>
                <a:ea typeface="Livvic"/>
                <a:cs typeface="Calibri" panose="020F0502020204030204" pitchFamily="34" charset="0"/>
                <a:sym typeface="Livvic"/>
              </a:endParaRPr>
            </a:p>
          </p:txBody>
        </p:sp>
      </p:grpSp>
      <p:grpSp>
        <p:nvGrpSpPr>
          <p:cNvPr id="6" name="Group 5"/>
          <p:cNvGrpSpPr/>
          <p:nvPr/>
        </p:nvGrpSpPr>
        <p:grpSpPr>
          <a:xfrm>
            <a:off x="1019738" y="1273949"/>
            <a:ext cx="7982637" cy="3496692"/>
            <a:chOff x="1019738" y="1273949"/>
            <a:chExt cx="7982637" cy="3496692"/>
          </a:xfrm>
        </p:grpSpPr>
        <p:pic>
          <p:nvPicPr>
            <p:cNvPr id="69" name="Picture 6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738" y="1273949"/>
              <a:ext cx="5678678" cy="3049488"/>
            </a:xfrm>
            <a:prstGeom prst="rect">
              <a:avLst/>
            </a:prstGeom>
          </p:spPr>
        </p:pic>
        <p:sp>
          <p:nvSpPr>
            <p:cNvPr id="70" name="Google Shape;456;p36"/>
            <p:cNvSpPr txBox="1"/>
            <p:nvPr/>
          </p:nvSpPr>
          <p:spPr>
            <a:xfrm flipH="1">
              <a:off x="5294973" y="4144823"/>
              <a:ext cx="3707402" cy="62581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Livvic Light"/>
                <a:buChar char="●"/>
                <a:defRPr sz="1800" b="0" i="0" u="none" strike="noStrike" cap="none">
                  <a:solidFill>
                    <a:schemeClr val="dk1"/>
                  </a:solidFill>
                  <a:latin typeface="Livvic Light"/>
                  <a:ea typeface="Livvic Light"/>
                  <a:cs typeface="Livvic Light"/>
                  <a:sym typeface="Livvic Light"/>
                </a:defRPr>
              </a:lvl1pPr>
              <a:lvl2pPr marL="914400" marR="0" lvl="1"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2pPr>
              <a:lvl3pPr marL="1371600" marR="0" lvl="2"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3pPr>
              <a:lvl4pPr marL="1828800" marR="0" lvl="3"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4pPr>
              <a:lvl5pPr marL="2286000" marR="0" lvl="4"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5pPr>
              <a:lvl6pPr marL="2743200" marR="0" lvl="5"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6pPr>
              <a:lvl7pPr marL="3200400" marR="0" lvl="6"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7pPr>
              <a:lvl8pPr marL="3657600" marR="0" lvl="7"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8pPr>
              <a:lvl9pPr marL="4114800" marR="0" lvl="8" indent="-317500" algn="l" rtl="0">
                <a:lnSpc>
                  <a:spcPct val="115000"/>
                </a:lnSpc>
                <a:spcBef>
                  <a:spcPts val="1600"/>
                </a:spcBef>
                <a:spcAft>
                  <a:spcPts val="160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9pPr>
            </a:lstStyle>
            <a:p>
              <a:pPr marL="0" marR="0" lvl="0" indent="0" algn="ctr" defTabSz="914400" rtl="0" eaLnBrk="1" fontAlgn="auto" latinLnBrk="0" hangingPunct="1">
                <a:lnSpc>
                  <a:spcPct val="100000"/>
                </a:lnSpc>
                <a:spcBef>
                  <a:spcPts val="0"/>
                </a:spcBef>
                <a:spcAft>
                  <a:spcPts val="0"/>
                </a:spcAft>
                <a:buClr>
                  <a:srgbClr val="482400"/>
                </a:buClr>
                <a:buSzPts val="1800"/>
                <a:buFont typeface="Livvic Light"/>
                <a:buNone/>
                <a:defRPr/>
              </a:pPr>
              <a:r>
                <a:rPr kumimoji="0" lang="en-US" sz="2000" b="1" i="0" u="none" strike="noStrike" kern="0" cap="none" spc="0" normalizeH="0" baseline="0" noProof="0" dirty="0" err="1">
                  <a:ln>
                    <a:noFill/>
                  </a:ln>
                  <a:solidFill>
                    <a:schemeClr val="tx1"/>
                  </a:solidFill>
                  <a:effectLst/>
                  <a:uLnTx/>
                  <a:uFillTx/>
                  <a:latin typeface="Calibri" panose="020F0502020204030204" pitchFamily="34" charset="0"/>
                  <a:ea typeface="Livvic"/>
                  <a:cs typeface="Calibri" panose="020F0502020204030204" pitchFamily="34" charset="0"/>
                  <a:sym typeface="Livvic"/>
                </a:rPr>
                <a:t>Nhà</a:t>
              </a:r>
              <a:r>
                <a:rPr kumimoji="0" lang="en-US" sz="2000" b="1" i="0" u="none" strike="noStrike" kern="0" cap="none" spc="0" normalizeH="0" baseline="0" noProof="0" dirty="0">
                  <a:ln>
                    <a:noFill/>
                  </a:ln>
                  <a:solidFill>
                    <a:schemeClr val="tx1"/>
                  </a:solidFill>
                  <a:effectLst/>
                  <a:uLnTx/>
                  <a:uFillTx/>
                  <a:latin typeface="Calibri" panose="020F0502020204030204" pitchFamily="34" charset="0"/>
                  <a:ea typeface="Livvic"/>
                  <a:cs typeface="Calibri" panose="020F0502020204030204" pitchFamily="34" charset="0"/>
                  <a:sym typeface="Livvic"/>
                </a:rPr>
                <a:t> </a:t>
              </a:r>
              <a:r>
                <a:rPr kumimoji="0" lang="en-US" sz="2000" b="1" i="0" u="none" strike="noStrike" kern="0" cap="none" spc="0" normalizeH="0" baseline="0" noProof="0" dirty="0" err="1">
                  <a:ln>
                    <a:noFill/>
                  </a:ln>
                  <a:solidFill>
                    <a:schemeClr val="tx1"/>
                  </a:solidFill>
                  <a:effectLst/>
                  <a:uLnTx/>
                  <a:uFillTx/>
                  <a:latin typeface="Calibri" panose="020F0502020204030204" pitchFamily="34" charset="0"/>
                  <a:ea typeface="Livvic"/>
                  <a:cs typeface="Calibri" panose="020F0502020204030204" pitchFamily="34" charset="0"/>
                  <a:sym typeface="Livvic"/>
                </a:rPr>
                <a:t>hát</a:t>
              </a:r>
              <a:r>
                <a:rPr kumimoji="0" lang="en-US" sz="2000" b="1" i="0" u="none" strike="noStrike" kern="0" cap="none" spc="0" normalizeH="0" baseline="0" noProof="0" dirty="0">
                  <a:ln>
                    <a:noFill/>
                  </a:ln>
                  <a:solidFill>
                    <a:schemeClr val="tx1"/>
                  </a:solidFill>
                  <a:effectLst/>
                  <a:uLnTx/>
                  <a:uFillTx/>
                  <a:latin typeface="Calibri" panose="020F0502020204030204" pitchFamily="34" charset="0"/>
                  <a:ea typeface="Livvic"/>
                  <a:cs typeface="Calibri" panose="020F0502020204030204" pitchFamily="34" charset="0"/>
                  <a:sym typeface="Livvic"/>
                </a:rPr>
                <a:t> </a:t>
              </a:r>
              <a:r>
                <a:rPr kumimoji="0" lang="en-US" sz="2000" b="1" i="0" u="none" strike="noStrike" kern="0" cap="none" spc="0" normalizeH="0" baseline="0" noProof="0" dirty="0" err="1">
                  <a:ln>
                    <a:noFill/>
                  </a:ln>
                  <a:solidFill>
                    <a:schemeClr val="tx1"/>
                  </a:solidFill>
                  <a:effectLst/>
                  <a:uLnTx/>
                  <a:uFillTx/>
                  <a:latin typeface="Calibri" panose="020F0502020204030204" pitchFamily="34" charset="0"/>
                  <a:ea typeface="Livvic"/>
                  <a:cs typeface="Calibri" panose="020F0502020204030204" pitchFamily="34" charset="0"/>
                  <a:sym typeface="Livvic"/>
                </a:rPr>
                <a:t>cổ</a:t>
              </a:r>
              <a:endParaRPr kumimoji="0" lang="en-US" sz="2000" b="1" i="0" u="none" strike="noStrike" kern="0" cap="none" spc="0" normalizeH="0" baseline="0" noProof="0" dirty="0">
                <a:ln>
                  <a:noFill/>
                </a:ln>
                <a:solidFill>
                  <a:schemeClr val="tx1"/>
                </a:solidFill>
                <a:effectLst/>
                <a:uLnTx/>
                <a:uFillTx/>
                <a:latin typeface="Calibri" panose="020F0502020204030204" pitchFamily="34" charset="0"/>
                <a:ea typeface="Livvic"/>
                <a:cs typeface="Calibri" panose="020F0502020204030204" pitchFamily="34" charset="0"/>
                <a:sym typeface="Livvic"/>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3"/>
                                        </p:tgtEl>
                                      </p:cBhvr>
                                    </p:animEffect>
                                    <p:set>
                                      <p:cBhvr>
                                        <p:cTn id="23" dur="1" fill="hold">
                                          <p:stCondLst>
                                            <p:cond delay="499"/>
                                          </p:stCondLst>
                                        </p:cTn>
                                        <p:tgtEl>
                                          <p:spTgt spid="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additive="base">
                                        <p:cTn id="40" dur="500" fill="hold"/>
                                        <p:tgtEl>
                                          <p:spTgt spid="5"/>
                                        </p:tgtEl>
                                        <p:attrNameLst>
                                          <p:attrName>ppt_x</p:attrName>
                                        </p:attrNameLst>
                                      </p:cBhvr>
                                      <p:tavLst>
                                        <p:tav tm="0">
                                          <p:val>
                                            <p:strVal val="#ppt_x"/>
                                          </p:val>
                                        </p:tav>
                                        <p:tav tm="100000">
                                          <p:val>
                                            <p:strVal val="#ppt_x"/>
                                          </p:val>
                                        </p:tav>
                                      </p:tavLst>
                                    </p:anim>
                                    <p:anim calcmode="lin" valueType="num">
                                      <p:cBhvr additive="base">
                                        <p:cTn id="4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5"/>
                                        </p:tgtEl>
                                      </p:cBhvr>
                                    </p:animEffect>
                                    <p:set>
                                      <p:cBhvr>
                                        <p:cTn id="46" dur="1" fill="hold">
                                          <p:stCondLst>
                                            <p:cond delay="499"/>
                                          </p:stCondLst>
                                        </p:cTn>
                                        <p:tgtEl>
                                          <p:spTgt spid="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1000"/>
                                        <p:tgtEl>
                                          <p:spTgt spid="6"/>
                                        </p:tgtEl>
                                      </p:cBhvr>
                                    </p:animEffect>
                                    <p:anim calcmode="lin" valueType="num">
                                      <p:cBhvr>
                                        <p:cTn id="52" dur="1000" fill="hold"/>
                                        <p:tgtEl>
                                          <p:spTgt spid="6"/>
                                        </p:tgtEl>
                                        <p:attrNameLst>
                                          <p:attrName>ppt_x</p:attrName>
                                        </p:attrNameLst>
                                      </p:cBhvr>
                                      <p:tavLst>
                                        <p:tav tm="0">
                                          <p:val>
                                            <p:strVal val="#ppt_x"/>
                                          </p:val>
                                        </p:tav>
                                        <p:tav tm="100000">
                                          <p:val>
                                            <p:strVal val="#ppt_x"/>
                                          </p:val>
                                        </p:tav>
                                      </p:tavLst>
                                    </p:anim>
                                    <p:anim calcmode="lin" valueType="num">
                                      <p:cBhvr>
                                        <p:cTn id="5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6"/>
                                        </p:tgtEl>
                                      </p:cBhvr>
                                    </p:animEffect>
                                    <p:set>
                                      <p:cBhvr>
                                        <p:cTn id="5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5" name="Google Shape;455;p36"/>
          <p:cNvSpPr txBox="1">
            <a:spLocks noGrp="1"/>
          </p:cNvSpPr>
          <p:nvPr>
            <p:ph type="title"/>
          </p:nvPr>
        </p:nvSpPr>
        <p:spPr>
          <a:xfrm>
            <a:off x="579803" y="272420"/>
            <a:ext cx="7704000" cy="564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3200" dirty="0">
                <a:solidFill>
                  <a:schemeClr val="accent2"/>
                </a:solidFill>
                <a:latin typeface="#9Slide03 SFU Futura_05" panose="00000800000000000000" pitchFamily="2" charset="0"/>
              </a:rPr>
              <a:t>HI LẠP CỔ ĐẠI </a:t>
            </a:r>
            <a:endParaRPr sz="3200" dirty="0">
              <a:solidFill>
                <a:schemeClr val="accent2"/>
              </a:solidFill>
              <a:latin typeface="#9Slide03 SFU Futura_05" panose="00000800000000000000" pitchFamily="2" charset="0"/>
            </a:endParaRPr>
          </a:p>
        </p:txBody>
      </p:sp>
      <p:sp>
        <p:nvSpPr>
          <p:cNvPr id="2" name="Subtitle 1"/>
          <p:cNvSpPr>
            <a:spLocks noGrp="1"/>
          </p:cNvSpPr>
          <p:nvPr>
            <p:ph type="subTitle" idx="1"/>
          </p:nvPr>
        </p:nvSpPr>
        <p:spPr/>
        <p:txBody>
          <a:bodyPr/>
          <a:lstStyle/>
          <a:p>
            <a:endParaRPr lang="en-US"/>
          </a:p>
        </p:txBody>
      </p:sp>
      <p:grpSp>
        <p:nvGrpSpPr>
          <p:cNvPr id="24" name="Google Shape;457;p36"/>
          <p:cNvGrpSpPr/>
          <p:nvPr/>
        </p:nvGrpSpPr>
        <p:grpSpPr>
          <a:xfrm>
            <a:off x="482927" y="1085117"/>
            <a:ext cx="3925420" cy="3233380"/>
            <a:chOff x="1041975" y="238125"/>
            <a:chExt cx="1247000" cy="791950"/>
          </a:xfrm>
        </p:grpSpPr>
        <p:sp>
          <p:nvSpPr>
            <p:cNvPr id="25" name="Google Shape;458;p36"/>
            <p:cNvSpPr/>
            <p:nvPr/>
          </p:nvSpPr>
          <p:spPr>
            <a:xfrm>
              <a:off x="1041975" y="238125"/>
              <a:ext cx="1247000" cy="791950"/>
            </a:xfrm>
            <a:custGeom>
              <a:avLst/>
              <a:gdLst/>
              <a:ahLst/>
              <a:cxnLst/>
              <a:rect l="l" t="t" r="r" b="b"/>
              <a:pathLst>
                <a:path w="49880" h="31678" extrusionOk="0">
                  <a:moveTo>
                    <a:pt x="49674" y="0"/>
                  </a:moveTo>
                  <a:lnTo>
                    <a:pt x="43298" y="16"/>
                  </a:lnTo>
                  <a:lnTo>
                    <a:pt x="11871" y="90"/>
                  </a:lnTo>
                  <a:lnTo>
                    <a:pt x="197" y="45"/>
                  </a:lnTo>
                  <a:lnTo>
                    <a:pt x="103" y="45"/>
                  </a:lnTo>
                  <a:lnTo>
                    <a:pt x="103" y="140"/>
                  </a:lnTo>
                  <a:cubicBezTo>
                    <a:pt x="58" y="11116"/>
                    <a:pt x="0" y="27783"/>
                    <a:pt x="0" y="30672"/>
                  </a:cubicBezTo>
                  <a:lnTo>
                    <a:pt x="0" y="31480"/>
                  </a:lnTo>
                  <a:lnTo>
                    <a:pt x="0" y="31677"/>
                  </a:lnTo>
                  <a:lnTo>
                    <a:pt x="197" y="31677"/>
                  </a:lnTo>
                  <a:lnTo>
                    <a:pt x="25063" y="31595"/>
                  </a:lnTo>
                  <a:cubicBezTo>
                    <a:pt x="36097" y="31554"/>
                    <a:pt x="47081" y="31521"/>
                    <a:pt x="49715" y="31521"/>
                  </a:cubicBezTo>
                  <a:lnTo>
                    <a:pt x="30807" y="31460"/>
                  </a:lnTo>
                  <a:lnTo>
                    <a:pt x="6569" y="31460"/>
                  </a:lnTo>
                  <a:cubicBezTo>
                    <a:pt x="4993" y="31460"/>
                    <a:pt x="2641" y="31448"/>
                    <a:pt x="247" y="31431"/>
                  </a:cubicBezTo>
                  <a:lnTo>
                    <a:pt x="247" y="31431"/>
                  </a:lnTo>
                  <a:cubicBezTo>
                    <a:pt x="284" y="27056"/>
                    <a:pt x="320" y="22593"/>
                    <a:pt x="320" y="22593"/>
                  </a:cubicBezTo>
                  <a:lnTo>
                    <a:pt x="406" y="354"/>
                  </a:lnTo>
                  <a:lnTo>
                    <a:pt x="406" y="354"/>
                  </a:lnTo>
                  <a:lnTo>
                    <a:pt x="6483" y="378"/>
                  </a:lnTo>
                  <a:lnTo>
                    <a:pt x="37910" y="160"/>
                  </a:lnTo>
                  <a:lnTo>
                    <a:pt x="49666" y="148"/>
                  </a:lnTo>
                  <a:lnTo>
                    <a:pt x="49666" y="148"/>
                  </a:lnTo>
                  <a:lnTo>
                    <a:pt x="49687" y="31493"/>
                  </a:lnTo>
                  <a:lnTo>
                    <a:pt x="49760" y="15350"/>
                  </a:lnTo>
                  <a:cubicBezTo>
                    <a:pt x="49806" y="17168"/>
                    <a:pt x="49842" y="18990"/>
                    <a:pt x="49879" y="20820"/>
                  </a:cubicBezTo>
                  <a:cubicBezTo>
                    <a:pt x="49879" y="20820"/>
                    <a:pt x="49871" y="17734"/>
                    <a:pt x="49863" y="13602"/>
                  </a:cubicBezTo>
                  <a:cubicBezTo>
                    <a:pt x="49851" y="9483"/>
                    <a:pt x="49830" y="4317"/>
                    <a:pt x="49818" y="144"/>
                  </a:cubicBezTo>
                  <a:lnTo>
                    <a:pt x="49818" y="0"/>
                  </a:ln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 name="Google Shape;459;p36"/>
            <p:cNvSpPr/>
            <p:nvPr/>
          </p:nvSpPr>
          <p:spPr>
            <a:xfrm>
              <a:off x="1075400" y="259350"/>
              <a:ext cx="1179925" cy="749800"/>
            </a:xfrm>
            <a:custGeom>
              <a:avLst/>
              <a:gdLst/>
              <a:ahLst/>
              <a:cxnLst/>
              <a:rect l="l" t="t" r="r" b="b"/>
              <a:pathLst>
                <a:path w="47197" h="29992" extrusionOk="0">
                  <a:moveTo>
                    <a:pt x="46959" y="0"/>
                  </a:moveTo>
                  <a:cubicBezTo>
                    <a:pt x="44361" y="13"/>
                    <a:pt x="42191" y="17"/>
                    <a:pt x="40935" y="17"/>
                  </a:cubicBezTo>
                  <a:cubicBezTo>
                    <a:pt x="35851" y="17"/>
                    <a:pt x="11256" y="103"/>
                    <a:pt x="11256" y="103"/>
                  </a:cubicBezTo>
                  <a:lnTo>
                    <a:pt x="235" y="54"/>
                  </a:lnTo>
                  <a:lnTo>
                    <a:pt x="120" y="54"/>
                  </a:lnTo>
                  <a:lnTo>
                    <a:pt x="120" y="165"/>
                  </a:lnTo>
                  <a:cubicBezTo>
                    <a:pt x="71" y="10529"/>
                    <a:pt x="1" y="26265"/>
                    <a:pt x="1" y="28998"/>
                  </a:cubicBezTo>
                  <a:lnTo>
                    <a:pt x="1" y="29991"/>
                  </a:lnTo>
                  <a:lnTo>
                    <a:pt x="235" y="29991"/>
                  </a:lnTo>
                  <a:cubicBezTo>
                    <a:pt x="2832" y="29991"/>
                    <a:pt x="13308" y="29946"/>
                    <a:pt x="23730" y="29897"/>
                  </a:cubicBezTo>
                  <a:cubicBezTo>
                    <a:pt x="34152" y="29843"/>
                    <a:pt x="44517" y="29807"/>
                    <a:pt x="47008" y="29807"/>
                  </a:cubicBezTo>
                  <a:lnTo>
                    <a:pt x="29138" y="29745"/>
                  </a:lnTo>
                  <a:lnTo>
                    <a:pt x="6250" y="29745"/>
                  </a:lnTo>
                  <a:cubicBezTo>
                    <a:pt x="4766" y="29745"/>
                    <a:pt x="2549" y="29729"/>
                    <a:pt x="293" y="29709"/>
                  </a:cubicBezTo>
                  <a:lnTo>
                    <a:pt x="293" y="29709"/>
                  </a:lnTo>
                  <a:cubicBezTo>
                    <a:pt x="334" y="25578"/>
                    <a:pt x="382" y="21370"/>
                    <a:pt x="382" y="21370"/>
                  </a:cubicBezTo>
                  <a:lnTo>
                    <a:pt x="480" y="420"/>
                  </a:lnTo>
                  <a:lnTo>
                    <a:pt x="480" y="420"/>
                  </a:lnTo>
                  <a:lnTo>
                    <a:pt x="6168" y="448"/>
                  </a:lnTo>
                  <a:lnTo>
                    <a:pt x="35847" y="189"/>
                  </a:lnTo>
                  <a:lnTo>
                    <a:pt x="46950" y="177"/>
                  </a:lnTo>
                  <a:lnTo>
                    <a:pt x="46950" y="177"/>
                  </a:lnTo>
                  <a:lnTo>
                    <a:pt x="46975" y="29778"/>
                  </a:lnTo>
                  <a:lnTo>
                    <a:pt x="47057" y="14538"/>
                  </a:lnTo>
                  <a:cubicBezTo>
                    <a:pt x="47106" y="16258"/>
                    <a:pt x="47155" y="17989"/>
                    <a:pt x="47197" y="19725"/>
                  </a:cubicBezTo>
                  <a:cubicBezTo>
                    <a:pt x="47197" y="19725"/>
                    <a:pt x="47192" y="16803"/>
                    <a:pt x="47180" y="12897"/>
                  </a:cubicBezTo>
                  <a:cubicBezTo>
                    <a:pt x="47164" y="8999"/>
                    <a:pt x="47143" y="4116"/>
                    <a:pt x="47127" y="169"/>
                  </a:cubicBezTo>
                  <a:lnTo>
                    <a:pt x="47127" y="0"/>
                  </a:ln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460;p36"/>
            <p:cNvSpPr/>
            <p:nvPr/>
          </p:nvSpPr>
          <p:spPr>
            <a:xfrm>
              <a:off x="1072950" y="1015575"/>
              <a:ext cx="368700" cy="25"/>
            </a:xfrm>
            <a:custGeom>
              <a:avLst/>
              <a:gdLst/>
              <a:ahLst/>
              <a:cxnLst/>
              <a:rect l="l" t="t" r="r" b="b"/>
              <a:pathLst>
                <a:path w="14748" h="1" extrusionOk="0">
                  <a:moveTo>
                    <a:pt x="0" y="1"/>
                  </a:moveTo>
                  <a:lnTo>
                    <a:pt x="14747" y="1"/>
                  </a:lnTo>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461;p36"/>
            <p:cNvSpPr/>
            <p:nvPr/>
          </p:nvSpPr>
          <p:spPr>
            <a:xfrm>
              <a:off x="1073125" y="1004500"/>
              <a:ext cx="345650" cy="3200"/>
            </a:xfrm>
            <a:custGeom>
              <a:avLst/>
              <a:gdLst/>
              <a:ahLst/>
              <a:cxnLst/>
              <a:rect l="l" t="t" r="r" b="b"/>
              <a:pathLst>
                <a:path w="13826" h="128" extrusionOk="0">
                  <a:moveTo>
                    <a:pt x="2963" y="0"/>
                  </a:moveTo>
                  <a:cubicBezTo>
                    <a:pt x="2928" y="0"/>
                    <a:pt x="2893" y="0"/>
                    <a:pt x="2857" y="1"/>
                  </a:cubicBezTo>
                  <a:cubicBezTo>
                    <a:pt x="2349" y="5"/>
                    <a:pt x="1844" y="29"/>
                    <a:pt x="1335" y="37"/>
                  </a:cubicBezTo>
                  <a:cubicBezTo>
                    <a:pt x="900" y="42"/>
                    <a:pt x="453" y="33"/>
                    <a:pt x="30" y="79"/>
                  </a:cubicBezTo>
                  <a:cubicBezTo>
                    <a:pt x="0" y="82"/>
                    <a:pt x="11" y="100"/>
                    <a:pt x="41" y="100"/>
                  </a:cubicBezTo>
                  <a:cubicBezTo>
                    <a:pt x="44" y="100"/>
                    <a:pt x="47" y="99"/>
                    <a:pt x="51" y="99"/>
                  </a:cubicBezTo>
                  <a:cubicBezTo>
                    <a:pt x="168" y="88"/>
                    <a:pt x="287" y="85"/>
                    <a:pt x="406" y="85"/>
                  </a:cubicBezTo>
                  <a:cubicBezTo>
                    <a:pt x="703" y="85"/>
                    <a:pt x="1004" y="108"/>
                    <a:pt x="1302" y="111"/>
                  </a:cubicBezTo>
                  <a:cubicBezTo>
                    <a:pt x="1737" y="111"/>
                    <a:pt x="2172" y="87"/>
                    <a:pt x="2607" y="83"/>
                  </a:cubicBezTo>
                  <a:cubicBezTo>
                    <a:pt x="3063" y="83"/>
                    <a:pt x="3514" y="95"/>
                    <a:pt x="3969" y="95"/>
                  </a:cubicBezTo>
                  <a:cubicBezTo>
                    <a:pt x="4425" y="95"/>
                    <a:pt x="4880" y="87"/>
                    <a:pt x="5332" y="87"/>
                  </a:cubicBezTo>
                  <a:cubicBezTo>
                    <a:pt x="5787" y="87"/>
                    <a:pt x="6243" y="87"/>
                    <a:pt x="6698" y="91"/>
                  </a:cubicBezTo>
                  <a:cubicBezTo>
                    <a:pt x="7154" y="95"/>
                    <a:pt x="7605" y="107"/>
                    <a:pt x="8060" y="111"/>
                  </a:cubicBezTo>
                  <a:cubicBezTo>
                    <a:pt x="8516" y="115"/>
                    <a:pt x="8967" y="124"/>
                    <a:pt x="9419" y="128"/>
                  </a:cubicBezTo>
                  <a:cubicBezTo>
                    <a:pt x="9870" y="128"/>
                    <a:pt x="10325" y="107"/>
                    <a:pt x="10777" y="99"/>
                  </a:cubicBezTo>
                  <a:cubicBezTo>
                    <a:pt x="11277" y="91"/>
                    <a:pt x="11778" y="70"/>
                    <a:pt x="12278" y="62"/>
                  </a:cubicBezTo>
                  <a:cubicBezTo>
                    <a:pt x="12294" y="62"/>
                    <a:pt x="12309" y="62"/>
                    <a:pt x="12325" y="62"/>
                  </a:cubicBezTo>
                  <a:cubicBezTo>
                    <a:pt x="12745" y="62"/>
                    <a:pt x="13166" y="107"/>
                    <a:pt x="13584" y="107"/>
                  </a:cubicBezTo>
                  <a:cubicBezTo>
                    <a:pt x="13653" y="107"/>
                    <a:pt x="13721" y="106"/>
                    <a:pt x="13788" y="103"/>
                  </a:cubicBezTo>
                  <a:cubicBezTo>
                    <a:pt x="13825" y="103"/>
                    <a:pt x="13821" y="99"/>
                    <a:pt x="13788" y="99"/>
                  </a:cubicBezTo>
                  <a:cubicBezTo>
                    <a:pt x="13337" y="99"/>
                    <a:pt x="12898" y="29"/>
                    <a:pt x="12451" y="25"/>
                  </a:cubicBezTo>
                  <a:cubicBezTo>
                    <a:pt x="12387" y="25"/>
                    <a:pt x="12323" y="24"/>
                    <a:pt x="12259" y="24"/>
                  </a:cubicBezTo>
                  <a:cubicBezTo>
                    <a:pt x="11877" y="24"/>
                    <a:pt x="11497" y="33"/>
                    <a:pt x="11117" y="33"/>
                  </a:cubicBezTo>
                  <a:cubicBezTo>
                    <a:pt x="10658" y="33"/>
                    <a:pt x="10198" y="17"/>
                    <a:pt x="9743" y="17"/>
                  </a:cubicBezTo>
                  <a:cubicBezTo>
                    <a:pt x="9712" y="17"/>
                    <a:pt x="9681" y="17"/>
                    <a:pt x="9650" y="17"/>
                  </a:cubicBezTo>
                  <a:cubicBezTo>
                    <a:pt x="9252" y="17"/>
                    <a:pt x="8854" y="38"/>
                    <a:pt x="8456" y="38"/>
                  </a:cubicBezTo>
                  <a:cubicBezTo>
                    <a:pt x="8426" y="38"/>
                    <a:pt x="8395" y="38"/>
                    <a:pt x="8364" y="37"/>
                  </a:cubicBezTo>
                  <a:cubicBezTo>
                    <a:pt x="7904" y="33"/>
                    <a:pt x="7449" y="9"/>
                    <a:pt x="6989" y="5"/>
                  </a:cubicBezTo>
                  <a:cubicBezTo>
                    <a:pt x="6530" y="5"/>
                    <a:pt x="6070" y="13"/>
                    <a:pt x="5611" y="13"/>
                  </a:cubicBezTo>
                  <a:cubicBezTo>
                    <a:pt x="5151" y="13"/>
                    <a:pt x="4696" y="17"/>
                    <a:pt x="4236" y="21"/>
                  </a:cubicBezTo>
                  <a:cubicBezTo>
                    <a:pt x="3812" y="21"/>
                    <a:pt x="3388" y="0"/>
                    <a:pt x="2963" y="0"/>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462;p36"/>
            <p:cNvSpPr/>
            <p:nvPr/>
          </p:nvSpPr>
          <p:spPr>
            <a:xfrm>
              <a:off x="1086275" y="1010350"/>
              <a:ext cx="348825" cy="4350"/>
            </a:xfrm>
            <a:custGeom>
              <a:avLst/>
              <a:gdLst/>
              <a:ahLst/>
              <a:cxnLst/>
              <a:rect l="l" t="t" r="r" b="b"/>
              <a:pathLst>
                <a:path w="13953" h="174" extrusionOk="0">
                  <a:moveTo>
                    <a:pt x="1597" y="0"/>
                  </a:moveTo>
                  <a:cubicBezTo>
                    <a:pt x="1076" y="5"/>
                    <a:pt x="555" y="17"/>
                    <a:pt x="38" y="25"/>
                  </a:cubicBezTo>
                  <a:cubicBezTo>
                    <a:pt x="1" y="25"/>
                    <a:pt x="5" y="41"/>
                    <a:pt x="38" y="41"/>
                  </a:cubicBezTo>
                  <a:cubicBezTo>
                    <a:pt x="493" y="41"/>
                    <a:pt x="949" y="62"/>
                    <a:pt x="1404" y="62"/>
                  </a:cubicBezTo>
                  <a:cubicBezTo>
                    <a:pt x="1455" y="62"/>
                    <a:pt x="1507" y="63"/>
                    <a:pt x="1558" y="63"/>
                  </a:cubicBezTo>
                  <a:cubicBezTo>
                    <a:pt x="1912" y="63"/>
                    <a:pt x="2267" y="53"/>
                    <a:pt x="2620" y="53"/>
                  </a:cubicBezTo>
                  <a:cubicBezTo>
                    <a:pt x="2672" y="53"/>
                    <a:pt x="2723" y="53"/>
                    <a:pt x="2775" y="54"/>
                  </a:cubicBezTo>
                  <a:cubicBezTo>
                    <a:pt x="3230" y="58"/>
                    <a:pt x="3685" y="70"/>
                    <a:pt x="4141" y="74"/>
                  </a:cubicBezTo>
                  <a:cubicBezTo>
                    <a:pt x="4596" y="82"/>
                    <a:pt x="5052" y="99"/>
                    <a:pt x="5507" y="103"/>
                  </a:cubicBezTo>
                  <a:cubicBezTo>
                    <a:pt x="5573" y="104"/>
                    <a:pt x="5639" y="105"/>
                    <a:pt x="5704" y="105"/>
                  </a:cubicBezTo>
                  <a:cubicBezTo>
                    <a:pt x="6057" y="105"/>
                    <a:pt x="6406" y="90"/>
                    <a:pt x="6759" y="90"/>
                  </a:cubicBezTo>
                  <a:cubicBezTo>
                    <a:pt x="6795" y="90"/>
                    <a:pt x="6830" y="90"/>
                    <a:pt x="6866" y="91"/>
                  </a:cubicBezTo>
                  <a:cubicBezTo>
                    <a:pt x="7317" y="95"/>
                    <a:pt x="7768" y="115"/>
                    <a:pt x="8220" y="124"/>
                  </a:cubicBezTo>
                  <a:cubicBezTo>
                    <a:pt x="8667" y="128"/>
                    <a:pt x="9122" y="132"/>
                    <a:pt x="9578" y="136"/>
                  </a:cubicBezTo>
                  <a:cubicBezTo>
                    <a:pt x="9641" y="136"/>
                    <a:pt x="9704" y="137"/>
                    <a:pt x="9767" y="137"/>
                  </a:cubicBezTo>
                  <a:cubicBezTo>
                    <a:pt x="10155" y="137"/>
                    <a:pt x="10544" y="127"/>
                    <a:pt x="10932" y="124"/>
                  </a:cubicBezTo>
                  <a:cubicBezTo>
                    <a:pt x="11024" y="123"/>
                    <a:pt x="11115" y="122"/>
                    <a:pt x="11207" y="122"/>
                  </a:cubicBezTo>
                  <a:cubicBezTo>
                    <a:pt x="11615" y="122"/>
                    <a:pt x="12020" y="129"/>
                    <a:pt x="12425" y="136"/>
                  </a:cubicBezTo>
                  <a:cubicBezTo>
                    <a:pt x="12906" y="148"/>
                    <a:pt x="13406" y="136"/>
                    <a:pt x="13878" y="173"/>
                  </a:cubicBezTo>
                  <a:cubicBezTo>
                    <a:pt x="13882" y="173"/>
                    <a:pt x="13885" y="173"/>
                    <a:pt x="13889" y="173"/>
                  </a:cubicBezTo>
                  <a:cubicBezTo>
                    <a:pt x="13938" y="173"/>
                    <a:pt x="13952" y="148"/>
                    <a:pt x="13898" y="144"/>
                  </a:cubicBezTo>
                  <a:cubicBezTo>
                    <a:pt x="13667" y="126"/>
                    <a:pt x="13435" y="124"/>
                    <a:pt x="13203" y="124"/>
                  </a:cubicBezTo>
                  <a:cubicBezTo>
                    <a:pt x="13126" y="124"/>
                    <a:pt x="13050" y="124"/>
                    <a:pt x="12973" y="124"/>
                  </a:cubicBezTo>
                  <a:cubicBezTo>
                    <a:pt x="12903" y="124"/>
                    <a:pt x="12832" y="124"/>
                    <a:pt x="12762" y="124"/>
                  </a:cubicBezTo>
                  <a:cubicBezTo>
                    <a:pt x="12306" y="115"/>
                    <a:pt x="11859" y="87"/>
                    <a:pt x="11408" y="82"/>
                  </a:cubicBezTo>
                  <a:cubicBezTo>
                    <a:pt x="11381" y="82"/>
                    <a:pt x="11354" y="82"/>
                    <a:pt x="11327" y="82"/>
                  </a:cubicBezTo>
                  <a:cubicBezTo>
                    <a:pt x="10949" y="82"/>
                    <a:pt x="10572" y="104"/>
                    <a:pt x="10197" y="104"/>
                  </a:cubicBezTo>
                  <a:cubicBezTo>
                    <a:pt x="10147" y="104"/>
                    <a:pt x="10096" y="104"/>
                    <a:pt x="10046" y="103"/>
                  </a:cubicBezTo>
                  <a:cubicBezTo>
                    <a:pt x="9594" y="95"/>
                    <a:pt x="9147" y="50"/>
                    <a:pt x="8696" y="41"/>
                  </a:cubicBezTo>
                  <a:cubicBezTo>
                    <a:pt x="8618" y="40"/>
                    <a:pt x="8540" y="40"/>
                    <a:pt x="8461" y="40"/>
                  </a:cubicBezTo>
                  <a:cubicBezTo>
                    <a:pt x="8122" y="40"/>
                    <a:pt x="7780" y="50"/>
                    <a:pt x="7441" y="50"/>
                  </a:cubicBezTo>
                  <a:cubicBezTo>
                    <a:pt x="7398" y="50"/>
                    <a:pt x="7355" y="50"/>
                    <a:pt x="7313" y="50"/>
                  </a:cubicBezTo>
                  <a:cubicBezTo>
                    <a:pt x="6849" y="41"/>
                    <a:pt x="6390" y="17"/>
                    <a:pt x="5926" y="13"/>
                  </a:cubicBezTo>
                  <a:cubicBezTo>
                    <a:pt x="5497" y="13"/>
                    <a:pt x="5064" y="38"/>
                    <a:pt x="4635" y="38"/>
                  </a:cubicBezTo>
                  <a:cubicBezTo>
                    <a:pt x="4604" y="38"/>
                    <a:pt x="4574" y="38"/>
                    <a:pt x="4543" y="37"/>
                  </a:cubicBezTo>
                  <a:cubicBezTo>
                    <a:pt x="4079" y="37"/>
                    <a:pt x="3620" y="9"/>
                    <a:pt x="3156" y="9"/>
                  </a:cubicBezTo>
                  <a:cubicBezTo>
                    <a:pt x="2635" y="9"/>
                    <a:pt x="2114" y="0"/>
                    <a:pt x="1597" y="0"/>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 name="Google Shape;463;p36"/>
            <p:cNvSpPr/>
            <p:nvPr/>
          </p:nvSpPr>
          <p:spPr>
            <a:xfrm>
              <a:off x="1072750" y="1014650"/>
              <a:ext cx="271150" cy="3650"/>
            </a:xfrm>
            <a:custGeom>
              <a:avLst/>
              <a:gdLst/>
              <a:ahLst/>
              <a:cxnLst/>
              <a:rect l="l" t="t" r="r" b="b"/>
              <a:pathLst>
                <a:path w="10846" h="146" extrusionOk="0">
                  <a:moveTo>
                    <a:pt x="4058" y="1"/>
                  </a:moveTo>
                  <a:cubicBezTo>
                    <a:pt x="3611" y="5"/>
                    <a:pt x="3164" y="17"/>
                    <a:pt x="2716" y="25"/>
                  </a:cubicBezTo>
                  <a:cubicBezTo>
                    <a:pt x="2269" y="34"/>
                    <a:pt x="1822" y="62"/>
                    <a:pt x="1375" y="71"/>
                  </a:cubicBezTo>
                  <a:cubicBezTo>
                    <a:pt x="927" y="83"/>
                    <a:pt x="476" y="79"/>
                    <a:pt x="29" y="83"/>
                  </a:cubicBezTo>
                  <a:cubicBezTo>
                    <a:pt x="0" y="83"/>
                    <a:pt x="0" y="103"/>
                    <a:pt x="29" y="103"/>
                  </a:cubicBezTo>
                  <a:cubicBezTo>
                    <a:pt x="476" y="99"/>
                    <a:pt x="927" y="87"/>
                    <a:pt x="1375" y="83"/>
                  </a:cubicBezTo>
                  <a:cubicBezTo>
                    <a:pt x="1822" y="83"/>
                    <a:pt x="2273" y="103"/>
                    <a:pt x="2721" y="103"/>
                  </a:cubicBezTo>
                  <a:cubicBezTo>
                    <a:pt x="3168" y="103"/>
                    <a:pt x="3619" y="116"/>
                    <a:pt x="4066" y="120"/>
                  </a:cubicBezTo>
                  <a:lnTo>
                    <a:pt x="5412" y="120"/>
                  </a:lnTo>
                  <a:cubicBezTo>
                    <a:pt x="5860" y="120"/>
                    <a:pt x="6311" y="124"/>
                    <a:pt x="6762" y="132"/>
                  </a:cubicBezTo>
                  <a:lnTo>
                    <a:pt x="8112" y="144"/>
                  </a:lnTo>
                  <a:cubicBezTo>
                    <a:pt x="8203" y="145"/>
                    <a:pt x="8293" y="146"/>
                    <a:pt x="8383" y="146"/>
                  </a:cubicBezTo>
                  <a:cubicBezTo>
                    <a:pt x="8744" y="146"/>
                    <a:pt x="9104" y="140"/>
                    <a:pt x="9462" y="140"/>
                  </a:cubicBezTo>
                  <a:cubicBezTo>
                    <a:pt x="9497" y="141"/>
                    <a:pt x="9533" y="141"/>
                    <a:pt x="9568" y="141"/>
                  </a:cubicBezTo>
                  <a:cubicBezTo>
                    <a:pt x="9919" y="141"/>
                    <a:pt x="10269" y="126"/>
                    <a:pt x="10618" y="126"/>
                  </a:cubicBezTo>
                  <a:cubicBezTo>
                    <a:pt x="10683" y="126"/>
                    <a:pt x="10748" y="127"/>
                    <a:pt x="10812" y="128"/>
                  </a:cubicBezTo>
                  <a:cubicBezTo>
                    <a:pt x="10841" y="128"/>
                    <a:pt x="10845" y="116"/>
                    <a:pt x="10816" y="116"/>
                  </a:cubicBezTo>
                  <a:cubicBezTo>
                    <a:pt x="10365" y="103"/>
                    <a:pt x="9914" y="112"/>
                    <a:pt x="9462" y="95"/>
                  </a:cubicBezTo>
                  <a:cubicBezTo>
                    <a:pt x="9011" y="83"/>
                    <a:pt x="8560" y="83"/>
                    <a:pt x="8108" y="75"/>
                  </a:cubicBezTo>
                  <a:cubicBezTo>
                    <a:pt x="7657" y="62"/>
                    <a:pt x="7210" y="58"/>
                    <a:pt x="6758" y="50"/>
                  </a:cubicBezTo>
                  <a:cubicBezTo>
                    <a:pt x="6307" y="46"/>
                    <a:pt x="5860" y="17"/>
                    <a:pt x="5408" y="13"/>
                  </a:cubicBezTo>
                  <a:cubicBezTo>
                    <a:pt x="4957" y="9"/>
                    <a:pt x="4510" y="1"/>
                    <a:pt x="4058" y="1"/>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 name="Google Shape;464;p36"/>
            <p:cNvSpPr/>
            <p:nvPr/>
          </p:nvSpPr>
          <p:spPr>
            <a:xfrm>
              <a:off x="1359150" y="1017925"/>
              <a:ext cx="49675" cy="2700"/>
            </a:xfrm>
            <a:custGeom>
              <a:avLst/>
              <a:gdLst/>
              <a:ahLst/>
              <a:cxnLst/>
              <a:rect l="l" t="t" r="r" b="b"/>
              <a:pathLst>
                <a:path w="1987" h="108" extrusionOk="0">
                  <a:moveTo>
                    <a:pt x="78" y="0"/>
                  </a:moveTo>
                  <a:cubicBezTo>
                    <a:pt x="55" y="0"/>
                    <a:pt x="32" y="1"/>
                    <a:pt x="9" y="1"/>
                  </a:cubicBezTo>
                  <a:cubicBezTo>
                    <a:pt x="0" y="1"/>
                    <a:pt x="9" y="38"/>
                    <a:pt x="13" y="38"/>
                  </a:cubicBezTo>
                  <a:cubicBezTo>
                    <a:pt x="337" y="38"/>
                    <a:pt x="649" y="63"/>
                    <a:pt x="973" y="71"/>
                  </a:cubicBezTo>
                  <a:cubicBezTo>
                    <a:pt x="1285" y="79"/>
                    <a:pt x="1584" y="91"/>
                    <a:pt x="1896" y="108"/>
                  </a:cubicBezTo>
                  <a:cubicBezTo>
                    <a:pt x="1941" y="108"/>
                    <a:pt x="1986" y="38"/>
                    <a:pt x="1941" y="34"/>
                  </a:cubicBezTo>
                  <a:cubicBezTo>
                    <a:pt x="1874" y="27"/>
                    <a:pt x="1804" y="24"/>
                    <a:pt x="1732" y="24"/>
                  </a:cubicBezTo>
                  <a:cubicBezTo>
                    <a:pt x="1506" y="24"/>
                    <a:pt x="1264" y="50"/>
                    <a:pt x="1043" y="50"/>
                  </a:cubicBezTo>
                  <a:cubicBezTo>
                    <a:pt x="721" y="50"/>
                    <a:pt x="399" y="0"/>
                    <a:pt x="78" y="0"/>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465;p36"/>
            <p:cNvSpPr/>
            <p:nvPr/>
          </p:nvSpPr>
          <p:spPr>
            <a:xfrm>
              <a:off x="1078175" y="1021850"/>
              <a:ext cx="364150" cy="4725"/>
            </a:xfrm>
            <a:custGeom>
              <a:avLst/>
              <a:gdLst/>
              <a:ahLst/>
              <a:cxnLst/>
              <a:rect l="l" t="t" r="r" b="b"/>
              <a:pathLst>
                <a:path w="14566" h="189" extrusionOk="0">
                  <a:moveTo>
                    <a:pt x="3296" y="0"/>
                  </a:moveTo>
                  <a:cubicBezTo>
                    <a:pt x="2930" y="4"/>
                    <a:pt x="2569" y="37"/>
                    <a:pt x="2204" y="45"/>
                  </a:cubicBezTo>
                  <a:cubicBezTo>
                    <a:pt x="1839" y="53"/>
                    <a:pt x="1478" y="78"/>
                    <a:pt x="1113" y="86"/>
                  </a:cubicBezTo>
                  <a:cubicBezTo>
                    <a:pt x="1088" y="86"/>
                    <a:pt x="1064" y="87"/>
                    <a:pt x="1039" y="87"/>
                  </a:cubicBezTo>
                  <a:cubicBezTo>
                    <a:pt x="722" y="87"/>
                    <a:pt x="403" y="65"/>
                    <a:pt x="86" y="65"/>
                  </a:cubicBezTo>
                  <a:cubicBezTo>
                    <a:pt x="62" y="65"/>
                    <a:pt x="37" y="65"/>
                    <a:pt x="13" y="66"/>
                  </a:cubicBezTo>
                  <a:cubicBezTo>
                    <a:pt x="1" y="66"/>
                    <a:pt x="1" y="90"/>
                    <a:pt x="13" y="90"/>
                  </a:cubicBezTo>
                  <a:cubicBezTo>
                    <a:pt x="174" y="88"/>
                    <a:pt x="335" y="87"/>
                    <a:pt x="496" y="87"/>
                  </a:cubicBezTo>
                  <a:cubicBezTo>
                    <a:pt x="817" y="87"/>
                    <a:pt x="1137" y="90"/>
                    <a:pt x="1457" y="90"/>
                  </a:cubicBezTo>
                  <a:cubicBezTo>
                    <a:pt x="1941" y="90"/>
                    <a:pt x="2422" y="57"/>
                    <a:pt x="2906" y="57"/>
                  </a:cubicBezTo>
                  <a:cubicBezTo>
                    <a:pt x="3386" y="57"/>
                    <a:pt x="3854" y="70"/>
                    <a:pt x="4330" y="74"/>
                  </a:cubicBezTo>
                  <a:cubicBezTo>
                    <a:pt x="4806" y="78"/>
                    <a:pt x="5277" y="103"/>
                    <a:pt x="5753" y="111"/>
                  </a:cubicBezTo>
                  <a:cubicBezTo>
                    <a:pt x="6225" y="119"/>
                    <a:pt x="6709" y="123"/>
                    <a:pt x="7185" y="131"/>
                  </a:cubicBezTo>
                  <a:cubicBezTo>
                    <a:pt x="7661" y="140"/>
                    <a:pt x="8137" y="164"/>
                    <a:pt x="8617" y="172"/>
                  </a:cubicBezTo>
                  <a:cubicBezTo>
                    <a:pt x="8718" y="174"/>
                    <a:pt x="8819" y="175"/>
                    <a:pt x="8920" y="175"/>
                  </a:cubicBezTo>
                  <a:cubicBezTo>
                    <a:pt x="9195" y="175"/>
                    <a:pt x="9472" y="170"/>
                    <a:pt x="9749" y="170"/>
                  </a:cubicBezTo>
                  <a:cubicBezTo>
                    <a:pt x="9851" y="170"/>
                    <a:pt x="9952" y="171"/>
                    <a:pt x="10054" y="172"/>
                  </a:cubicBezTo>
                  <a:cubicBezTo>
                    <a:pt x="10530" y="176"/>
                    <a:pt x="11010" y="189"/>
                    <a:pt x="11490" y="189"/>
                  </a:cubicBezTo>
                  <a:cubicBezTo>
                    <a:pt x="12003" y="189"/>
                    <a:pt x="12503" y="168"/>
                    <a:pt x="13016" y="164"/>
                  </a:cubicBezTo>
                  <a:cubicBezTo>
                    <a:pt x="13310" y="162"/>
                    <a:pt x="13609" y="151"/>
                    <a:pt x="13906" y="151"/>
                  </a:cubicBezTo>
                  <a:cubicBezTo>
                    <a:pt x="14095" y="151"/>
                    <a:pt x="14283" y="156"/>
                    <a:pt x="14469" y="168"/>
                  </a:cubicBezTo>
                  <a:cubicBezTo>
                    <a:pt x="14471" y="168"/>
                    <a:pt x="14473" y="168"/>
                    <a:pt x="14475" y="168"/>
                  </a:cubicBezTo>
                  <a:cubicBezTo>
                    <a:pt x="14533" y="168"/>
                    <a:pt x="14565" y="119"/>
                    <a:pt x="14510" y="115"/>
                  </a:cubicBezTo>
                  <a:cubicBezTo>
                    <a:pt x="14413" y="105"/>
                    <a:pt x="14313" y="102"/>
                    <a:pt x="14213" y="102"/>
                  </a:cubicBezTo>
                  <a:cubicBezTo>
                    <a:pt x="13923" y="102"/>
                    <a:pt x="13625" y="131"/>
                    <a:pt x="13344" y="131"/>
                  </a:cubicBezTo>
                  <a:lnTo>
                    <a:pt x="12011" y="131"/>
                  </a:lnTo>
                  <a:cubicBezTo>
                    <a:pt x="11769" y="129"/>
                    <a:pt x="11527" y="129"/>
                    <a:pt x="11285" y="129"/>
                  </a:cubicBezTo>
                  <a:cubicBezTo>
                    <a:pt x="11043" y="129"/>
                    <a:pt x="10802" y="129"/>
                    <a:pt x="10562" y="127"/>
                  </a:cubicBezTo>
                  <a:cubicBezTo>
                    <a:pt x="10078" y="123"/>
                    <a:pt x="9602" y="86"/>
                    <a:pt x="9122" y="70"/>
                  </a:cubicBezTo>
                  <a:cubicBezTo>
                    <a:pt x="8936" y="65"/>
                    <a:pt x="8747" y="64"/>
                    <a:pt x="8558" y="64"/>
                  </a:cubicBezTo>
                  <a:cubicBezTo>
                    <a:pt x="8404" y="64"/>
                    <a:pt x="8249" y="65"/>
                    <a:pt x="8095" y="65"/>
                  </a:cubicBezTo>
                  <a:cubicBezTo>
                    <a:pt x="7950" y="65"/>
                    <a:pt x="7805" y="64"/>
                    <a:pt x="7661" y="62"/>
                  </a:cubicBezTo>
                  <a:cubicBezTo>
                    <a:pt x="7177" y="57"/>
                    <a:pt x="6693" y="57"/>
                    <a:pt x="6209" y="53"/>
                  </a:cubicBezTo>
                  <a:cubicBezTo>
                    <a:pt x="5721" y="45"/>
                    <a:pt x="5240" y="0"/>
                    <a:pt x="4752" y="0"/>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 name="Google Shape;466;p36"/>
            <p:cNvSpPr/>
            <p:nvPr/>
          </p:nvSpPr>
          <p:spPr>
            <a:xfrm>
              <a:off x="1915350" y="253800"/>
              <a:ext cx="368700" cy="25"/>
            </a:xfrm>
            <a:custGeom>
              <a:avLst/>
              <a:gdLst/>
              <a:ahLst/>
              <a:cxnLst/>
              <a:rect l="l" t="t" r="r" b="b"/>
              <a:pathLst>
                <a:path w="14748" h="1" extrusionOk="0">
                  <a:moveTo>
                    <a:pt x="0" y="1"/>
                  </a:moveTo>
                  <a:lnTo>
                    <a:pt x="14747" y="1"/>
                  </a:lnTo>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467;p36"/>
            <p:cNvSpPr/>
            <p:nvPr/>
          </p:nvSpPr>
          <p:spPr>
            <a:xfrm>
              <a:off x="1915625" y="242825"/>
              <a:ext cx="345650" cy="3200"/>
            </a:xfrm>
            <a:custGeom>
              <a:avLst/>
              <a:gdLst/>
              <a:ahLst/>
              <a:cxnLst/>
              <a:rect l="l" t="t" r="r" b="b"/>
              <a:pathLst>
                <a:path w="13826" h="128" extrusionOk="0">
                  <a:moveTo>
                    <a:pt x="2968" y="0"/>
                  </a:moveTo>
                  <a:cubicBezTo>
                    <a:pt x="2932" y="0"/>
                    <a:pt x="2897" y="0"/>
                    <a:pt x="2862" y="1"/>
                  </a:cubicBezTo>
                  <a:cubicBezTo>
                    <a:pt x="2353" y="5"/>
                    <a:pt x="1844" y="29"/>
                    <a:pt x="1335" y="38"/>
                  </a:cubicBezTo>
                  <a:cubicBezTo>
                    <a:pt x="900" y="42"/>
                    <a:pt x="453" y="34"/>
                    <a:pt x="34" y="79"/>
                  </a:cubicBezTo>
                  <a:cubicBezTo>
                    <a:pt x="1" y="82"/>
                    <a:pt x="15" y="100"/>
                    <a:pt x="45" y="100"/>
                  </a:cubicBezTo>
                  <a:cubicBezTo>
                    <a:pt x="48" y="100"/>
                    <a:pt x="52" y="100"/>
                    <a:pt x="55" y="99"/>
                  </a:cubicBezTo>
                  <a:cubicBezTo>
                    <a:pt x="173" y="89"/>
                    <a:pt x="291" y="85"/>
                    <a:pt x="410" y="85"/>
                  </a:cubicBezTo>
                  <a:cubicBezTo>
                    <a:pt x="705" y="85"/>
                    <a:pt x="1004" y="109"/>
                    <a:pt x="1302" y="112"/>
                  </a:cubicBezTo>
                  <a:cubicBezTo>
                    <a:pt x="1737" y="112"/>
                    <a:pt x="2172" y="87"/>
                    <a:pt x="2607" y="83"/>
                  </a:cubicBezTo>
                  <a:cubicBezTo>
                    <a:pt x="3063" y="83"/>
                    <a:pt x="3518" y="95"/>
                    <a:pt x="3969" y="95"/>
                  </a:cubicBezTo>
                  <a:cubicBezTo>
                    <a:pt x="4425" y="95"/>
                    <a:pt x="4880" y="87"/>
                    <a:pt x="5336" y="87"/>
                  </a:cubicBezTo>
                  <a:cubicBezTo>
                    <a:pt x="5787" y="87"/>
                    <a:pt x="6243" y="87"/>
                    <a:pt x="6698" y="91"/>
                  </a:cubicBezTo>
                  <a:cubicBezTo>
                    <a:pt x="7154" y="95"/>
                    <a:pt x="7609" y="107"/>
                    <a:pt x="8060" y="112"/>
                  </a:cubicBezTo>
                  <a:cubicBezTo>
                    <a:pt x="8516" y="116"/>
                    <a:pt x="8967" y="124"/>
                    <a:pt x="9419" y="128"/>
                  </a:cubicBezTo>
                  <a:cubicBezTo>
                    <a:pt x="9874" y="128"/>
                    <a:pt x="10325" y="107"/>
                    <a:pt x="10777" y="99"/>
                  </a:cubicBezTo>
                  <a:cubicBezTo>
                    <a:pt x="11277" y="91"/>
                    <a:pt x="11778" y="71"/>
                    <a:pt x="12283" y="62"/>
                  </a:cubicBezTo>
                  <a:cubicBezTo>
                    <a:pt x="12298" y="62"/>
                    <a:pt x="12313" y="62"/>
                    <a:pt x="12328" y="62"/>
                  </a:cubicBezTo>
                  <a:cubicBezTo>
                    <a:pt x="12746" y="62"/>
                    <a:pt x="13166" y="107"/>
                    <a:pt x="13585" y="107"/>
                  </a:cubicBezTo>
                  <a:cubicBezTo>
                    <a:pt x="13653" y="107"/>
                    <a:pt x="13721" y="106"/>
                    <a:pt x="13789" y="103"/>
                  </a:cubicBezTo>
                  <a:cubicBezTo>
                    <a:pt x="13826" y="103"/>
                    <a:pt x="13821" y="99"/>
                    <a:pt x="13784" y="99"/>
                  </a:cubicBezTo>
                  <a:cubicBezTo>
                    <a:pt x="13337" y="99"/>
                    <a:pt x="12894" y="29"/>
                    <a:pt x="12447" y="25"/>
                  </a:cubicBezTo>
                  <a:cubicBezTo>
                    <a:pt x="12383" y="25"/>
                    <a:pt x="12319" y="25"/>
                    <a:pt x="12256" y="25"/>
                  </a:cubicBezTo>
                  <a:cubicBezTo>
                    <a:pt x="11874" y="25"/>
                    <a:pt x="11497" y="34"/>
                    <a:pt x="11113" y="34"/>
                  </a:cubicBezTo>
                  <a:cubicBezTo>
                    <a:pt x="10658" y="34"/>
                    <a:pt x="10198" y="17"/>
                    <a:pt x="9739" y="17"/>
                  </a:cubicBezTo>
                  <a:cubicBezTo>
                    <a:pt x="9703" y="17"/>
                    <a:pt x="9668" y="17"/>
                    <a:pt x="9633" y="17"/>
                  </a:cubicBezTo>
                  <a:cubicBezTo>
                    <a:pt x="9208" y="17"/>
                    <a:pt x="8784" y="38"/>
                    <a:pt x="8364" y="38"/>
                  </a:cubicBezTo>
                  <a:cubicBezTo>
                    <a:pt x="7905" y="34"/>
                    <a:pt x="7445" y="9"/>
                    <a:pt x="6985" y="5"/>
                  </a:cubicBezTo>
                  <a:cubicBezTo>
                    <a:pt x="6920" y="4"/>
                    <a:pt x="6854" y="4"/>
                    <a:pt x="6789" y="4"/>
                  </a:cubicBezTo>
                  <a:cubicBezTo>
                    <a:pt x="6396" y="4"/>
                    <a:pt x="6005" y="13"/>
                    <a:pt x="5611" y="13"/>
                  </a:cubicBezTo>
                  <a:cubicBezTo>
                    <a:pt x="5523" y="12"/>
                    <a:pt x="5435" y="12"/>
                    <a:pt x="5348" y="12"/>
                  </a:cubicBezTo>
                  <a:cubicBezTo>
                    <a:pt x="4976" y="12"/>
                    <a:pt x="4605" y="18"/>
                    <a:pt x="4236" y="21"/>
                  </a:cubicBezTo>
                  <a:cubicBezTo>
                    <a:pt x="3812" y="21"/>
                    <a:pt x="3391" y="0"/>
                    <a:pt x="2968" y="0"/>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 name="Google Shape;468;p36"/>
            <p:cNvSpPr/>
            <p:nvPr/>
          </p:nvSpPr>
          <p:spPr>
            <a:xfrm>
              <a:off x="1928775" y="248675"/>
              <a:ext cx="348725" cy="4350"/>
            </a:xfrm>
            <a:custGeom>
              <a:avLst/>
              <a:gdLst/>
              <a:ahLst/>
              <a:cxnLst/>
              <a:rect l="l" t="t" r="r" b="b"/>
              <a:pathLst>
                <a:path w="13949" h="174" extrusionOk="0">
                  <a:moveTo>
                    <a:pt x="1593" y="1"/>
                  </a:moveTo>
                  <a:cubicBezTo>
                    <a:pt x="1076" y="5"/>
                    <a:pt x="555" y="17"/>
                    <a:pt x="34" y="25"/>
                  </a:cubicBezTo>
                  <a:cubicBezTo>
                    <a:pt x="1" y="25"/>
                    <a:pt x="1" y="42"/>
                    <a:pt x="34" y="42"/>
                  </a:cubicBezTo>
                  <a:cubicBezTo>
                    <a:pt x="493" y="42"/>
                    <a:pt x="949" y="62"/>
                    <a:pt x="1404" y="62"/>
                  </a:cubicBezTo>
                  <a:cubicBezTo>
                    <a:pt x="1455" y="63"/>
                    <a:pt x="1507" y="63"/>
                    <a:pt x="1558" y="63"/>
                  </a:cubicBezTo>
                  <a:cubicBezTo>
                    <a:pt x="1911" y="63"/>
                    <a:pt x="2264" y="53"/>
                    <a:pt x="2617" y="53"/>
                  </a:cubicBezTo>
                  <a:cubicBezTo>
                    <a:pt x="2668" y="53"/>
                    <a:pt x="2719" y="54"/>
                    <a:pt x="2771" y="54"/>
                  </a:cubicBezTo>
                  <a:cubicBezTo>
                    <a:pt x="3226" y="58"/>
                    <a:pt x="3681" y="70"/>
                    <a:pt x="4137" y="74"/>
                  </a:cubicBezTo>
                  <a:cubicBezTo>
                    <a:pt x="4592" y="83"/>
                    <a:pt x="5048" y="99"/>
                    <a:pt x="5503" y="103"/>
                  </a:cubicBezTo>
                  <a:cubicBezTo>
                    <a:pt x="5569" y="104"/>
                    <a:pt x="5635" y="105"/>
                    <a:pt x="5701" y="105"/>
                  </a:cubicBezTo>
                  <a:cubicBezTo>
                    <a:pt x="6054" y="105"/>
                    <a:pt x="6405" y="90"/>
                    <a:pt x="6756" y="90"/>
                  </a:cubicBezTo>
                  <a:cubicBezTo>
                    <a:pt x="6791" y="90"/>
                    <a:pt x="6826" y="91"/>
                    <a:pt x="6861" y="91"/>
                  </a:cubicBezTo>
                  <a:cubicBezTo>
                    <a:pt x="7313" y="95"/>
                    <a:pt x="7764" y="116"/>
                    <a:pt x="8216" y="124"/>
                  </a:cubicBezTo>
                  <a:cubicBezTo>
                    <a:pt x="8667" y="128"/>
                    <a:pt x="9122" y="132"/>
                    <a:pt x="9574" y="136"/>
                  </a:cubicBezTo>
                  <a:cubicBezTo>
                    <a:pt x="9637" y="137"/>
                    <a:pt x="9701" y="137"/>
                    <a:pt x="9764" y="137"/>
                  </a:cubicBezTo>
                  <a:cubicBezTo>
                    <a:pt x="10154" y="137"/>
                    <a:pt x="10540" y="127"/>
                    <a:pt x="10932" y="124"/>
                  </a:cubicBezTo>
                  <a:cubicBezTo>
                    <a:pt x="11024" y="123"/>
                    <a:pt x="11115" y="123"/>
                    <a:pt x="11207" y="123"/>
                  </a:cubicBezTo>
                  <a:cubicBezTo>
                    <a:pt x="11614" y="123"/>
                    <a:pt x="12017" y="129"/>
                    <a:pt x="12426" y="136"/>
                  </a:cubicBezTo>
                  <a:cubicBezTo>
                    <a:pt x="12906" y="148"/>
                    <a:pt x="13406" y="136"/>
                    <a:pt x="13878" y="173"/>
                  </a:cubicBezTo>
                  <a:cubicBezTo>
                    <a:pt x="13882" y="173"/>
                    <a:pt x="13885" y="173"/>
                    <a:pt x="13888" y="173"/>
                  </a:cubicBezTo>
                  <a:cubicBezTo>
                    <a:pt x="13934" y="173"/>
                    <a:pt x="13948" y="148"/>
                    <a:pt x="13899" y="144"/>
                  </a:cubicBezTo>
                  <a:cubicBezTo>
                    <a:pt x="13667" y="127"/>
                    <a:pt x="13434" y="124"/>
                    <a:pt x="13200" y="124"/>
                  </a:cubicBezTo>
                  <a:cubicBezTo>
                    <a:pt x="13123" y="124"/>
                    <a:pt x="13046" y="125"/>
                    <a:pt x="12969" y="125"/>
                  </a:cubicBezTo>
                  <a:cubicBezTo>
                    <a:pt x="12899" y="125"/>
                    <a:pt x="12828" y="124"/>
                    <a:pt x="12758" y="124"/>
                  </a:cubicBezTo>
                  <a:cubicBezTo>
                    <a:pt x="12307" y="116"/>
                    <a:pt x="11859" y="87"/>
                    <a:pt x="11404" y="83"/>
                  </a:cubicBezTo>
                  <a:cubicBezTo>
                    <a:pt x="11377" y="82"/>
                    <a:pt x="11350" y="82"/>
                    <a:pt x="11323" y="82"/>
                  </a:cubicBezTo>
                  <a:cubicBezTo>
                    <a:pt x="10946" y="82"/>
                    <a:pt x="10571" y="105"/>
                    <a:pt x="10194" y="105"/>
                  </a:cubicBezTo>
                  <a:cubicBezTo>
                    <a:pt x="10143" y="105"/>
                    <a:pt x="10092" y="104"/>
                    <a:pt x="10042" y="103"/>
                  </a:cubicBezTo>
                  <a:cubicBezTo>
                    <a:pt x="9590" y="95"/>
                    <a:pt x="9143" y="50"/>
                    <a:pt x="8696" y="42"/>
                  </a:cubicBezTo>
                  <a:cubicBezTo>
                    <a:pt x="8617" y="40"/>
                    <a:pt x="8539" y="40"/>
                    <a:pt x="8460" y="40"/>
                  </a:cubicBezTo>
                  <a:cubicBezTo>
                    <a:pt x="8119" y="40"/>
                    <a:pt x="7779" y="50"/>
                    <a:pt x="7437" y="50"/>
                  </a:cubicBezTo>
                  <a:cubicBezTo>
                    <a:pt x="7395" y="50"/>
                    <a:pt x="7352" y="50"/>
                    <a:pt x="7309" y="50"/>
                  </a:cubicBezTo>
                  <a:cubicBezTo>
                    <a:pt x="6849" y="46"/>
                    <a:pt x="6386" y="17"/>
                    <a:pt x="5926" y="13"/>
                  </a:cubicBezTo>
                  <a:cubicBezTo>
                    <a:pt x="5493" y="13"/>
                    <a:pt x="5064" y="38"/>
                    <a:pt x="4632" y="38"/>
                  </a:cubicBezTo>
                  <a:cubicBezTo>
                    <a:pt x="4601" y="38"/>
                    <a:pt x="4570" y="38"/>
                    <a:pt x="4539" y="38"/>
                  </a:cubicBezTo>
                  <a:cubicBezTo>
                    <a:pt x="4079" y="38"/>
                    <a:pt x="3616" y="9"/>
                    <a:pt x="3156" y="9"/>
                  </a:cubicBezTo>
                  <a:cubicBezTo>
                    <a:pt x="2635" y="5"/>
                    <a:pt x="2114" y="1"/>
                    <a:pt x="1593" y="1"/>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 name="Google Shape;469;p36"/>
            <p:cNvSpPr/>
            <p:nvPr/>
          </p:nvSpPr>
          <p:spPr>
            <a:xfrm>
              <a:off x="1915250" y="252975"/>
              <a:ext cx="271050" cy="3650"/>
            </a:xfrm>
            <a:custGeom>
              <a:avLst/>
              <a:gdLst/>
              <a:ahLst/>
              <a:cxnLst/>
              <a:rect l="l" t="t" r="r" b="b"/>
              <a:pathLst>
                <a:path w="10842" h="146" extrusionOk="0">
                  <a:moveTo>
                    <a:pt x="4058" y="1"/>
                  </a:moveTo>
                  <a:cubicBezTo>
                    <a:pt x="3611" y="5"/>
                    <a:pt x="3160" y="21"/>
                    <a:pt x="2712" y="26"/>
                  </a:cubicBezTo>
                  <a:cubicBezTo>
                    <a:pt x="2265" y="34"/>
                    <a:pt x="1822" y="63"/>
                    <a:pt x="1371" y="75"/>
                  </a:cubicBezTo>
                  <a:cubicBezTo>
                    <a:pt x="923" y="83"/>
                    <a:pt x="476" y="79"/>
                    <a:pt x="29" y="83"/>
                  </a:cubicBezTo>
                  <a:cubicBezTo>
                    <a:pt x="0" y="83"/>
                    <a:pt x="0" y="104"/>
                    <a:pt x="29" y="104"/>
                  </a:cubicBezTo>
                  <a:cubicBezTo>
                    <a:pt x="476" y="99"/>
                    <a:pt x="923" y="87"/>
                    <a:pt x="1371" y="83"/>
                  </a:cubicBezTo>
                  <a:cubicBezTo>
                    <a:pt x="1822" y="83"/>
                    <a:pt x="2269" y="104"/>
                    <a:pt x="2717" y="104"/>
                  </a:cubicBezTo>
                  <a:cubicBezTo>
                    <a:pt x="3168" y="104"/>
                    <a:pt x="3615" y="116"/>
                    <a:pt x="4062" y="120"/>
                  </a:cubicBezTo>
                  <a:lnTo>
                    <a:pt x="5408" y="120"/>
                  </a:lnTo>
                  <a:cubicBezTo>
                    <a:pt x="5856" y="120"/>
                    <a:pt x="6311" y="124"/>
                    <a:pt x="6758" y="132"/>
                  </a:cubicBezTo>
                  <a:lnTo>
                    <a:pt x="8112" y="145"/>
                  </a:lnTo>
                  <a:cubicBezTo>
                    <a:pt x="8202" y="145"/>
                    <a:pt x="8291" y="146"/>
                    <a:pt x="8381" y="146"/>
                  </a:cubicBezTo>
                  <a:cubicBezTo>
                    <a:pt x="8740" y="146"/>
                    <a:pt x="9101" y="140"/>
                    <a:pt x="9462" y="140"/>
                  </a:cubicBezTo>
                  <a:cubicBezTo>
                    <a:pt x="9503" y="141"/>
                    <a:pt x="9544" y="141"/>
                    <a:pt x="9586" y="141"/>
                  </a:cubicBezTo>
                  <a:cubicBezTo>
                    <a:pt x="9951" y="141"/>
                    <a:pt x="10320" y="128"/>
                    <a:pt x="10688" y="128"/>
                  </a:cubicBezTo>
                  <a:cubicBezTo>
                    <a:pt x="10729" y="128"/>
                    <a:pt x="10771" y="128"/>
                    <a:pt x="10812" y="128"/>
                  </a:cubicBezTo>
                  <a:cubicBezTo>
                    <a:pt x="10841" y="128"/>
                    <a:pt x="10841" y="116"/>
                    <a:pt x="10816" y="116"/>
                  </a:cubicBezTo>
                  <a:cubicBezTo>
                    <a:pt x="10365" y="104"/>
                    <a:pt x="9910" y="112"/>
                    <a:pt x="9458" y="95"/>
                  </a:cubicBezTo>
                  <a:cubicBezTo>
                    <a:pt x="9011" y="83"/>
                    <a:pt x="8556" y="83"/>
                    <a:pt x="8104" y="75"/>
                  </a:cubicBezTo>
                  <a:cubicBezTo>
                    <a:pt x="7653" y="63"/>
                    <a:pt x="7206" y="58"/>
                    <a:pt x="6754" y="50"/>
                  </a:cubicBezTo>
                  <a:cubicBezTo>
                    <a:pt x="6303" y="46"/>
                    <a:pt x="5856" y="17"/>
                    <a:pt x="5404" y="13"/>
                  </a:cubicBezTo>
                  <a:cubicBezTo>
                    <a:pt x="4953" y="13"/>
                    <a:pt x="4506" y="1"/>
                    <a:pt x="4058" y="1"/>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 name="Google Shape;470;p36"/>
            <p:cNvSpPr/>
            <p:nvPr/>
          </p:nvSpPr>
          <p:spPr>
            <a:xfrm>
              <a:off x="2201650" y="256250"/>
              <a:ext cx="49675" cy="2700"/>
            </a:xfrm>
            <a:custGeom>
              <a:avLst/>
              <a:gdLst/>
              <a:ahLst/>
              <a:cxnLst/>
              <a:rect l="l" t="t" r="r" b="b"/>
              <a:pathLst>
                <a:path w="1987" h="108" extrusionOk="0">
                  <a:moveTo>
                    <a:pt x="78" y="0"/>
                  </a:moveTo>
                  <a:cubicBezTo>
                    <a:pt x="55" y="0"/>
                    <a:pt x="32" y="1"/>
                    <a:pt x="9" y="1"/>
                  </a:cubicBezTo>
                  <a:cubicBezTo>
                    <a:pt x="1" y="1"/>
                    <a:pt x="9" y="38"/>
                    <a:pt x="13" y="38"/>
                  </a:cubicBezTo>
                  <a:cubicBezTo>
                    <a:pt x="337" y="38"/>
                    <a:pt x="649" y="63"/>
                    <a:pt x="969" y="71"/>
                  </a:cubicBezTo>
                  <a:cubicBezTo>
                    <a:pt x="1285" y="79"/>
                    <a:pt x="1584" y="92"/>
                    <a:pt x="1892" y="108"/>
                  </a:cubicBezTo>
                  <a:cubicBezTo>
                    <a:pt x="1941" y="108"/>
                    <a:pt x="1986" y="38"/>
                    <a:pt x="1941" y="34"/>
                  </a:cubicBezTo>
                  <a:cubicBezTo>
                    <a:pt x="1873" y="27"/>
                    <a:pt x="1802" y="25"/>
                    <a:pt x="1730" y="25"/>
                  </a:cubicBezTo>
                  <a:cubicBezTo>
                    <a:pt x="1504" y="25"/>
                    <a:pt x="1264" y="51"/>
                    <a:pt x="1043" y="51"/>
                  </a:cubicBezTo>
                  <a:cubicBezTo>
                    <a:pt x="721" y="51"/>
                    <a:pt x="399" y="0"/>
                    <a:pt x="78" y="0"/>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471;p36"/>
            <p:cNvSpPr/>
            <p:nvPr/>
          </p:nvSpPr>
          <p:spPr>
            <a:xfrm>
              <a:off x="1920575" y="260275"/>
              <a:ext cx="364225" cy="4750"/>
            </a:xfrm>
            <a:custGeom>
              <a:avLst/>
              <a:gdLst/>
              <a:ahLst/>
              <a:cxnLst/>
              <a:rect l="l" t="t" r="r" b="b"/>
              <a:pathLst>
                <a:path w="14569" h="190" extrusionOk="0">
                  <a:moveTo>
                    <a:pt x="3295" y="0"/>
                  </a:moveTo>
                  <a:cubicBezTo>
                    <a:pt x="2930" y="4"/>
                    <a:pt x="2569" y="37"/>
                    <a:pt x="2204" y="45"/>
                  </a:cubicBezTo>
                  <a:cubicBezTo>
                    <a:pt x="1839" y="50"/>
                    <a:pt x="1478" y="78"/>
                    <a:pt x="1113" y="82"/>
                  </a:cubicBezTo>
                  <a:cubicBezTo>
                    <a:pt x="1067" y="83"/>
                    <a:pt x="1021" y="84"/>
                    <a:pt x="976" y="84"/>
                  </a:cubicBezTo>
                  <a:cubicBezTo>
                    <a:pt x="683" y="84"/>
                    <a:pt x="386" y="66"/>
                    <a:pt x="91" y="66"/>
                  </a:cubicBezTo>
                  <a:cubicBezTo>
                    <a:pt x="66" y="66"/>
                    <a:pt x="42" y="66"/>
                    <a:pt x="17" y="66"/>
                  </a:cubicBezTo>
                  <a:cubicBezTo>
                    <a:pt x="1" y="66"/>
                    <a:pt x="5" y="86"/>
                    <a:pt x="17" y="86"/>
                  </a:cubicBezTo>
                  <a:cubicBezTo>
                    <a:pt x="177" y="85"/>
                    <a:pt x="337" y="85"/>
                    <a:pt x="497" y="85"/>
                  </a:cubicBezTo>
                  <a:cubicBezTo>
                    <a:pt x="818" y="85"/>
                    <a:pt x="1139" y="86"/>
                    <a:pt x="1461" y="86"/>
                  </a:cubicBezTo>
                  <a:cubicBezTo>
                    <a:pt x="1946" y="86"/>
                    <a:pt x="2426" y="58"/>
                    <a:pt x="2906" y="58"/>
                  </a:cubicBezTo>
                  <a:cubicBezTo>
                    <a:pt x="3390" y="58"/>
                    <a:pt x="3858" y="70"/>
                    <a:pt x="4334" y="74"/>
                  </a:cubicBezTo>
                  <a:cubicBezTo>
                    <a:pt x="4805" y="78"/>
                    <a:pt x="5281" y="99"/>
                    <a:pt x="5753" y="107"/>
                  </a:cubicBezTo>
                  <a:cubicBezTo>
                    <a:pt x="6229" y="115"/>
                    <a:pt x="6709" y="123"/>
                    <a:pt x="7189" y="132"/>
                  </a:cubicBezTo>
                  <a:cubicBezTo>
                    <a:pt x="7670" y="140"/>
                    <a:pt x="8146" y="164"/>
                    <a:pt x="8622" y="173"/>
                  </a:cubicBezTo>
                  <a:cubicBezTo>
                    <a:pt x="8693" y="173"/>
                    <a:pt x="8765" y="174"/>
                    <a:pt x="8837" y="174"/>
                  </a:cubicBezTo>
                  <a:cubicBezTo>
                    <a:pt x="9117" y="174"/>
                    <a:pt x="9399" y="170"/>
                    <a:pt x="9681" y="170"/>
                  </a:cubicBezTo>
                  <a:cubicBezTo>
                    <a:pt x="9807" y="170"/>
                    <a:pt x="9932" y="170"/>
                    <a:pt x="10058" y="173"/>
                  </a:cubicBezTo>
                  <a:cubicBezTo>
                    <a:pt x="10538" y="177"/>
                    <a:pt x="11014" y="189"/>
                    <a:pt x="11494" y="189"/>
                  </a:cubicBezTo>
                  <a:cubicBezTo>
                    <a:pt x="12007" y="189"/>
                    <a:pt x="12511" y="169"/>
                    <a:pt x="13020" y="164"/>
                  </a:cubicBezTo>
                  <a:cubicBezTo>
                    <a:pt x="13316" y="159"/>
                    <a:pt x="13617" y="150"/>
                    <a:pt x="13916" y="150"/>
                  </a:cubicBezTo>
                  <a:cubicBezTo>
                    <a:pt x="14103" y="150"/>
                    <a:pt x="14289" y="153"/>
                    <a:pt x="14473" y="164"/>
                  </a:cubicBezTo>
                  <a:cubicBezTo>
                    <a:pt x="14475" y="165"/>
                    <a:pt x="14477" y="165"/>
                    <a:pt x="14480" y="165"/>
                  </a:cubicBezTo>
                  <a:cubicBezTo>
                    <a:pt x="14537" y="165"/>
                    <a:pt x="14569" y="115"/>
                    <a:pt x="14510" y="111"/>
                  </a:cubicBezTo>
                  <a:cubicBezTo>
                    <a:pt x="14415" y="102"/>
                    <a:pt x="14317" y="98"/>
                    <a:pt x="14218" y="98"/>
                  </a:cubicBezTo>
                  <a:cubicBezTo>
                    <a:pt x="13929" y="98"/>
                    <a:pt x="13629" y="129"/>
                    <a:pt x="13344" y="132"/>
                  </a:cubicBezTo>
                  <a:cubicBezTo>
                    <a:pt x="12901" y="132"/>
                    <a:pt x="12458" y="132"/>
                    <a:pt x="12011" y="128"/>
                  </a:cubicBezTo>
                  <a:cubicBezTo>
                    <a:pt x="11771" y="125"/>
                    <a:pt x="11530" y="125"/>
                    <a:pt x="11288" y="125"/>
                  </a:cubicBezTo>
                  <a:cubicBezTo>
                    <a:pt x="11047" y="125"/>
                    <a:pt x="10804" y="125"/>
                    <a:pt x="10562" y="123"/>
                  </a:cubicBezTo>
                  <a:cubicBezTo>
                    <a:pt x="10082" y="119"/>
                    <a:pt x="9606" y="82"/>
                    <a:pt x="9126" y="66"/>
                  </a:cubicBezTo>
                  <a:cubicBezTo>
                    <a:pt x="8954" y="62"/>
                    <a:pt x="8781" y="60"/>
                    <a:pt x="8608" y="60"/>
                  </a:cubicBezTo>
                  <a:cubicBezTo>
                    <a:pt x="8369" y="60"/>
                    <a:pt x="8129" y="63"/>
                    <a:pt x="7891" y="63"/>
                  </a:cubicBezTo>
                  <a:cubicBezTo>
                    <a:pt x="7816" y="63"/>
                    <a:pt x="7741" y="62"/>
                    <a:pt x="7665" y="62"/>
                  </a:cubicBezTo>
                  <a:cubicBezTo>
                    <a:pt x="7181" y="54"/>
                    <a:pt x="6693" y="58"/>
                    <a:pt x="6209" y="50"/>
                  </a:cubicBezTo>
                  <a:cubicBezTo>
                    <a:pt x="5725" y="45"/>
                    <a:pt x="5240" y="0"/>
                    <a:pt x="4756" y="0"/>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0" name="Google Shape;456;p36"/>
          <p:cNvSpPr txBox="1"/>
          <p:nvPr/>
        </p:nvSpPr>
        <p:spPr>
          <a:xfrm flipH="1">
            <a:off x="2582392" y="4534247"/>
            <a:ext cx="4504845" cy="62581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Livvic Light"/>
              <a:buChar char="●"/>
              <a:defRPr sz="1800" b="0" i="0" u="none" strike="noStrike" cap="none">
                <a:solidFill>
                  <a:schemeClr val="dk1"/>
                </a:solidFill>
                <a:latin typeface="Livvic Light"/>
                <a:ea typeface="Livvic Light"/>
                <a:cs typeface="Livvic Light"/>
                <a:sym typeface="Livvic Light"/>
              </a:defRPr>
            </a:lvl1pPr>
            <a:lvl2pPr marL="914400" marR="0" lvl="1"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2pPr>
            <a:lvl3pPr marL="1371600" marR="0" lvl="2"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3pPr>
            <a:lvl4pPr marL="1828800" marR="0" lvl="3"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4pPr>
            <a:lvl5pPr marL="2286000" marR="0" lvl="4"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5pPr>
            <a:lvl6pPr marL="2743200" marR="0" lvl="5"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6pPr>
            <a:lvl7pPr marL="3200400" marR="0" lvl="6"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7pPr>
            <a:lvl8pPr marL="3657600" marR="0" lvl="7"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8pPr>
            <a:lvl9pPr marL="4114800" marR="0" lvl="8" indent="-317500" algn="l" rtl="0">
              <a:lnSpc>
                <a:spcPct val="115000"/>
              </a:lnSpc>
              <a:spcBef>
                <a:spcPts val="1600"/>
              </a:spcBef>
              <a:spcAft>
                <a:spcPts val="160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9pPr>
          </a:lstStyle>
          <a:p>
            <a:pPr marL="0" marR="0" lvl="0" indent="0" algn="ctr" defTabSz="914400" rtl="0" eaLnBrk="1" fontAlgn="auto" latinLnBrk="0" hangingPunct="1">
              <a:lnSpc>
                <a:spcPct val="100000"/>
              </a:lnSpc>
              <a:spcBef>
                <a:spcPts val="0"/>
              </a:spcBef>
              <a:spcAft>
                <a:spcPts val="0"/>
              </a:spcAft>
              <a:buClr>
                <a:srgbClr val="482400"/>
              </a:buClr>
              <a:buSzPts val="1800"/>
              <a:buFont typeface="Livvic Light"/>
              <a:buNone/>
              <a:defRPr/>
            </a:pPr>
            <a:r>
              <a:rPr kumimoji="0" lang="en-US" sz="2400" b="0" i="0" u="none" strike="noStrike" kern="0" cap="none" spc="0" normalizeH="0" baseline="0" noProof="0" dirty="0">
                <a:ln>
                  <a:noFill/>
                </a:ln>
                <a:solidFill>
                  <a:schemeClr val="accent4"/>
                </a:solidFill>
                <a:effectLst/>
                <a:uLnTx/>
                <a:uFillTx/>
                <a:latin typeface="Calibri" panose="020F0502020204030204" pitchFamily="34" charset="0"/>
                <a:ea typeface="Livvic"/>
                <a:cs typeface="Calibri" panose="020F0502020204030204" pitchFamily="34" charset="0"/>
                <a:sym typeface="Livvic"/>
              </a:rPr>
              <a:t>THẾ VẬN HỘI OLYMPIC ĐẦU TIÊN </a:t>
            </a:r>
            <a:endParaRPr kumimoji="0" lang="en-US" sz="2400" b="0" i="0" u="none" strike="noStrike" kern="0" cap="none" spc="0" normalizeH="0" baseline="0" noProof="0" dirty="0">
              <a:ln>
                <a:noFill/>
              </a:ln>
              <a:solidFill>
                <a:schemeClr val="accent4"/>
              </a:solidFill>
              <a:effectLst/>
              <a:uLnTx/>
              <a:uFillTx/>
              <a:latin typeface="Calibri" panose="020F0502020204030204" pitchFamily="34" charset="0"/>
              <a:ea typeface="Livvic"/>
              <a:cs typeface="Calibri" panose="020F0502020204030204" pitchFamily="34" charset="0"/>
              <a:sym typeface="Livvic"/>
            </a:endParaRPr>
          </a:p>
        </p:txBody>
      </p:sp>
      <p:grpSp>
        <p:nvGrpSpPr>
          <p:cNvPr id="41" name="Google Shape;457;p36"/>
          <p:cNvGrpSpPr/>
          <p:nvPr/>
        </p:nvGrpSpPr>
        <p:grpSpPr>
          <a:xfrm>
            <a:off x="4572000" y="1037042"/>
            <a:ext cx="3937402" cy="3233380"/>
            <a:chOff x="1041975" y="238125"/>
            <a:chExt cx="1247000" cy="791950"/>
          </a:xfrm>
        </p:grpSpPr>
        <p:sp>
          <p:nvSpPr>
            <p:cNvPr id="42" name="Google Shape;458;p36"/>
            <p:cNvSpPr/>
            <p:nvPr/>
          </p:nvSpPr>
          <p:spPr>
            <a:xfrm>
              <a:off x="1041975" y="238125"/>
              <a:ext cx="1247000" cy="791950"/>
            </a:xfrm>
            <a:custGeom>
              <a:avLst/>
              <a:gdLst/>
              <a:ahLst/>
              <a:cxnLst/>
              <a:rect l="l" t="t" r="r" b="b"/>
              <a:pathLst>
                <a:path w="49880" h="31678" extrusionOk="0">
                  <a:moveTo>
                    <a:pt x="49674" y="0"/>
                  </a:moveTo>
                  <a:lnTo>
                    <a:pt x="43298" y="16"/>
                  </a:lnTo>
                  <a:lnTo>
                    <a:pt x="11871" y="90"/>
                  </a:lnTo>
                  <a:lnTo>
                    <a:pt x="197" y="45"/>
                  </a:lnTo>
                  <a:lnTo>
                    <a:pt x="103" y="45"/>
                  </a:lnTo>
                  <a:lnTo>
                    <a:pt x="103" y="140"/>
                  </a:lnTo>
                  <a:cubicBezTo>
                    <a:pt x="58" y="11116"/>
                    <a:pt x="0" y="27783"/>
                    <a:pt x="0" y="30672"/>
                  </a:cubicBezTo>
                  <a:lnTo>
                    <a:pt x="0" y="31480"/>
                  </a:lnTo>
                  <a:lnTo>
                    <a:pt x="0" y="31677"/>
                  </a:lnTo>
                  <a:lnTo>
                    <a:pt x="197" y="31677"/>
                  </a:lnTo>
                  <a:lnTo>
                    <a:pt x="25063" y="31595"/>
                  </a:lnTo>
                  <a:cubicBezTo>
                    <a:pt x="36097" y="31554"/>
                    <a:pt x="47081" y="31521"/>
                    <a:pt x="49715" y="31521"/>
                  </a:cubicBezTo>
                  <a:lnTo>
                    <a:pt x="30807" y="31460"/>
                  </a:lnTo>
                  <a:lnTo>
                    <a:pt x="6569" y="31460"/>
                  </a:lnTo>
                  <a:cubicBezTo>
                    <a:pt x="4993" y="31460"/>
                    <a:pt x="2641" y="31448"/>
                    <a:pt x="247" y="31431"/>
                  </a:cubicBezTo>
                  <a:lnTo>
                    <a:pt x="247" y="31431"/>
                  </a:lnTo>
                  <a:cubicBezTo>
                    <a:pt x="284" y="27056"/>
                    <a:pt x="320" y="22593"/>
                    <a:pt x="320" y="22593"/>
                  </a:cubicBezTo>
                  <a:lnTo>
                    <a:pt x="406" y="354"/>
                  </a:lnTo>
                  <a:lnTo>
                    <a:pt x="406" y="354"/>
                  </a:lnTo>
                  <a:lnTo>
                    <a:pt x="6483" y="378"/>
                  </a:lnTo>
                  <a:lnTo>
                    <a:pt x="37910" y="160"/>
                  </a:lnTo>
                  <a:lnTo>
                    <a:pt x="49666" y="148"/>
                  </a:lnTo>
                  <a:lnTo>
                    <a:pt x="49666" y="148"/>
                  </a:lnTo>
                  <a:lnTo>
                    <a:pt x="49687" y="31493"/>
                  </a:lnTo>
                  <a:lnTo>
                    <a:pt x="49760" y="15350"/>
                  </a:lnTo>
                  <a:cubicBezTo>
                    <a:pt x="49806" y="17168"/>
                    <a:pt x="49842" y="18990"/>
                    <a:pt x="49879" y="20820"/>
                  </a:cubicBezTo>
                  <a:cubicBezTo>
                    <a:pt x="49879" y="20820"/>
                    <a:pt x="49871" y="17734"/>
                    <a:pt x="49863" y="13602"/>
                  </a:cubicBezTo>
                  <a:cubicBezTo>
                    <a:pt x="49851" y="9483"/>
                    <a:pt x="49830" y="4317"/>
                    <a:pt x="49818" y="144"/>
                  </a:cubicBezTo>
                  <a:lnTo>
                    <a:pt x="49818" y="0"/>
                  </a:ln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 name="Google Shape;459;p36"/>
            <p:cNvSpPr/>
            <p:nvPr/>
          </p:nvSpPr>
          <p:spPr>
            <a:xfrm>
              <a:off x="1075400" y="259350"/>
              <a:ext cx="1179925" cy="749800"/>
            </a:xfrm>
            <a:custGeom>
              <a:avLst/>
              <a:gdLst/>
              <a:ahLst/>
              <a:cxnLst/>
              <a:rect l="l" t="t" r="r" b="b"/>
              <a:pathLst>
                <a:path w="47197" h="29992" extrusionOk="0">
                  <a:moveTo>
                    <a:pt x="46959" y="0"/>
                  </a:moveTo>
                  <a:cubicBezTo>
                    <a:pt x="44361" y="13"/>
                    <a:pt x="42191" y="17"/>
                    <a:pt x="40935" y="17"/>
                  </a:cubicBezTo>
                  <a:cubicBezTo>
                    <a:pt x="35851" y="17"/>
                    <a:pt x="11256" y="103"/>
                    <a:pt x="11256" y="103"/>
                  </a:cubicBezTo>
                  <a:lnTo>
                    <a:pt x="235" y="54"/>
                  </a:lnTo>
                  <a:lnTo>
                    <a:pt x="120" y="54"/>
                  </a:lnTo>
                  <a:lnTo>
                    <a:pt x="120" y="165"/>
                  </a:lnTo>
                  <a:cubicBezTo>
                    <a:pt x="71" y="10529"/>
                    <a:pt x="1" y="26265"/>
                    <a:pt x="1" y="28998"/>
                  </a:cubicBezTo>
                  <a:lnTo>
                    <a:pt x="1" y="29991"/>
                  </a:lnTo>
                  <a:lnTo>
                    <a:pt x="235" y="29991"/>
                  </a:lnTo>
                  <a:cubicBezTo>
                    <a:pt x="2832" y="29991"/>
                    <a:pt x="13308" y="29946"/>
                    <a:pt x="23730" y="29897"/>
                  </a:cubicBezTo>
                  <a:cubicBezTo>
                    <a:pt x="34152" y="29843"/>
                    <a:pt x="44517" y="29807"/>
                    <a:pt x="47008" y="29807"/>
                  </a:cubicBezTo>
                  <a:lnTo>
                    <a:pt x="29138" y="29745"/>
                  </a:lnTo>
                  <a:lnTo>
                    <a:pt x="6250" y="29745"/>
                  </a:lnTo>
                  <a:cubicBezTo>
                    <a:pt x="4766" y="29745"/>
                    <a:pt x="2549" y="29729"/>
                    <a:pt x="293" y="29709"/>
                  </a:cubicBezTo>
                  <a:lnTo>
                    <a:pt x="293" y="29709"/>
                  </a:lnTo>
                  <a:cubicBezTo>
                    <a:pt x="334" y="25578"/>
                    <a:pt x="382" y="21370"/>
                    <a:pt x="382" y="21370"/>
                  </a:cubicBezTo>
                  <a:lnTo>
                    <a:pt x="480" y="420"/>
                  </a:lnTo>
                  <a:lnTo>
                    <a:pt x="480" y="420"/>
                  </a:lnTo>
                  <a:lnTo>
                    <a:pt x="6168" y="448"/>
                  </a:lnTo>
                  <a:lnTo>
                    <a:pt x="35847" y="189"/>
                  </a:lnTo>
                  <a:lnTo>
                    <a:pt x="46950" y="177"/>
                  </a:lnTo>
                  <a:lnTo>
                    <a:pt x="46950" y="177"/>
                  </a:lnTo>
                  <a:lnTo>
                    <a:pt x="46975" y="29778"/>
                  </a:lnTo>
                  <a:lnTo>
                    <a:pt x="47057" y="14538"/>
                  </a:lnTo>
                  <a:cubicBezTo>
                    <a:pt x="47106" y="16258"/>
                    <a:pt x="47155" y="17989"/>
                    <a:pt x="47197" y="19725"/>
                  </a:cubicBezTo>
                  <a:cubicBezTo>
                    <a:pt x="47197" y="19725"/>
                    <a:pt x="47192" y="16803"/>
                    <a:pt x="47180" y="12897"/>
                  </a:cubicBezTo>
                  <a:cubicBezTo>
                    <a:pt x="47164" y="8999"/>
                    <a:pt x="47143" y="4116"/>
                    <a:pt x="47127" y="169"/>
                  </a:cubicBezTo>
                  <a:lnTo>
                    <a:pt x="47127" y="0"/>
                  </a:ln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 name="Google Shape;460;p36"/>
            <p:cNvSpPr/>
            <p:nvPr/>
          </p:nvSpPr>
          <p:spPr>
            <a:xfrm>
              <a:off x="1072950" y="1015575"/>
              <a:ext cx="368700" cy="25"/>
            </a:xfrm>
            <a:custGeom>
              <a:avLst/>
              <a:gdLst/>
              <a:ahLst/>
              <a:cxnLst/>
              <a:rect l="l" t="t" r="r" b="b"/>
              <a:pathLst>
                <a:path w="14748" h="1" extrusionOk="0">
                  <a:moveTo>
                    <a:pt x="0" y="1"/>
                  </a:moveTo>
                  <a:lnTo>
                    <a:pt x="14747" y="1"/>
                  </a:lnTo>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 name="Google Shape;461;p36"/>
            <p:cNvSpPr/>
            <p:nvPr/>
          </p:nvSpPr>
          <p:spPr>
            <a:xfrm>
              <a:off x="1073125" y="1004500"/>
              <a:ext cx="345650" cy="3200"/>
            </a:xfrm>
            <a:custGeom>
              <a:avLst/>
              <a:gdLst/>
              <a:ahLst/>
              <a:cxnLst/>
              <a:rect l="l" t="t" r="r" b="b"/>
              <a:pathLst>
                <a:path w="13826" h="128" extrusionOk="0">
                  <a:moveTo>
                    <a:pt x="2963" y="0"/>
                  </a:moveTo>
                  <a:cubicBezTo>
                    <a:pt x="2928" y="0"/>
                    <a:pt x="2893" y="0"/>
                    <a:pt x="2857" y="1"/>
                  </a:cubicBezTo>
                  <a:cubicBezTo>
                    <a:pt x="2349" y="5"/>
                    <a:pt x="1844" y="29"/>
                    <a:pt x="1335" y="37"/>
                  </a:cubicBezTo>
                  <a:cubicBezTo>
                    <a:pt x="900" y="42"/>
                    <a:pt x="453" y="33"/>
                    <a:pt x="30" y="79"/>
                  </a:cubicBezTo>
                  <a:cubicBezTo>
                    <a:pt x="0" y="82"/>
                    <a:pt x="11" y="100"/>
                    <a:pt x="41" y="100"/>
                  </a:cubicBezTo>
                  <a:cubicBezTo>
                    <a:pt x="44" y="100"/>
                    <a:pt x="47" y="99"/>
                    <a:pt x="51" y="99"/>
                  </a:cubicBezTo>
                  <a:cubicBezTo>
                    <a:pt x="168" y="88"/>
                    <a:pt x="287" y="85"/>
                    <a:pt x="406" y="85"/>
                  </a:cubicBezTo>
                  <a:cubicBezTo>
                    <a:pt x="703" y="85"/>
                    <a:pt x="1004" y="108"/>
                    <a:pt x="1302" y="111"/>
                  </a:cubicBezTo>
                  <a:cubicBezTo>
                    <a:pt x="1737" y="111"/>
                    <a:pt x="2172" y="87"/>
                    <a:pt x="2607" y="83"/>
                  </a:cubicBezTo>
                  <a:cubicBezTo>
                    <a:pt x="3063" y="83"/>
                    <a:pt x="3514" y="95"/>
                    <a:pt x="3969" y="95"/>
                  </a:cubicBezTo>
                  <a:cubicBezTo>
                    <a:pt x="4425" y="95"/>
                    <a:pt x="4880" y="87"/>
                    <a:pt x="5332" y="87"/>
                  </a:cubicBezTo>
                  <a:cubicBezTo>
                    <a:pt x="5787" y="87"/>
                    <a:pt x="6243" y="87"/>
                    <a:pt x="6698" y="91"/>
                  </a:cubicBezTo>
                  <a:cubicBezTo>
                    <a:pt x="7154" y="95"/>
                    <a:pt x="7605" y="107"/>
                    <a:pt x="8060" y="111"/>
                  </a:cubicBezTo>
                  <a:cubicBezTo>
                    <a:pt x="8516" y="115"/>
                    <a:pt x="8967" y="124"/>
                    <a:pt x="9419" y="128"/>
                  </a:cubicBezTo>
                  <a:cubicBezTo>
                    <a:pt x="9870" y="128"/>
                    <a:pt x="10325" y="107"/>
                    <a:pt x="10777" y="99"/>
                  </a:cubicBezTo>
                  <a:cubicBezTo>
                    <a:pt x="11277" y="91"/>
                    <a:pt x="11778" y="70"/>
                    <a:pt x="12278" y="62"/>
                  </a:cubicBezTo>
                  <a:cubicBezTo>
                    <a:pt x="12294" y="62"/>
                    <a:pt x="12309" y="62"/>
                    <a:pt x="12325" y="62"/>
                  </a:cubicBezTo>
                  <a:cubicBezTo>
                    <a:pt x="12745" y="62"/>
                    <a:pt x="13166" y="107"/>
                    <a:pt x="13584" y="107"/>
                  </a:cubicBezTo>
                  <a:cubicBezTo>
                    <a:pt x="13653" y="107"/>
                    <a:pt x="13721" y="106"/>
                    <a:pt x="13788" y="103"/>
                  </a:cubicBezTo>
                  <a:cubicBezTo>
                    <a:pt x="13825" y="103"/>
                    <a:pt x="13821" y="99"/>
                    <a:pt x="13788" y="99"/>
                  </a:cubicBezTo>
                  <a:cubicBezTo>
                    <a:pt x="13337" y="99"/>
                    <a:pt x="12898" y="29"/>
                    <a:pt x="12451" y="25"/>
                  </a:cubicBezTo>
                  <a:cubicBezTo>
                    <a:pt x="12387" y="25"/>
                    <a:pt x="12323" y="24"/>
                    <a:pt x="12259" y="24"/>
                  </a:cubicBezTo>
                  <a:cubicBezTo>
                    <a:pt x="11877" y="24"/>
                    <a:pt x="11497" y="33"/>
                    <a:pt x="11117" y="33"/>
                  </a:cubicBezTo>
                  <a:cubicBezTo>
                    <a:pt x="10658" y="33"/>
                    <a:pt x="10198" y="17"/>
                    <a:pt x="9743" y="17"/>
                  </a:cubicBezTo>
                  <a:cubicBezTo>
                    <a:pt x="9712" y="17"/>
                    <a:pt x="9681" y="17"/>
                    <a:pt x="9650" y="17"/>
                  </a:cubicBezTo>
                  <a:cubicBezTo>
                    <a:pt x="9252" y="17"/>
                    <a:pt x="8854" y="38"/>
                    <a:pt x="8456" y="38"/>
                  </a:cubicBezTo>
                  <a:cubicBezTo>
                    <a:pt x="8426" y="38"/>
                    <a:pt x="8395" y="38"/>
                    <a:pt x="8364" y="37"/>
                  </a:cubicBezTo>
                  <a:cubicBezTo>
                    <a:pt x="7904" y="33"/>
                    <a:pt x="7449" y="9"/>
                    <a:pt x="6989" y="5"/>
                  </a:cubicBezTo>
                  <a:cubicBezTo>
                    <a:pt x="6530" y="5"/>
                    <a:pt x="6070" y="13"/>
                    <a:pt x="5611" y="13"/>
                  </a:cubicBezTo>
                  <a:cubicBezTo>
                    <a:pt x="5151" y="13"/>
                    <a:pt x="4696" y="17"/>
                    <a:pt x="4236" y="21"/>
                  </a:cubicBezTo>
                  <a:cubicBezTo>
                    <a:pt x="3812" y="21"/>
                    <a:pt x="3388" y="0"/>
                    <a:pt x="2963" y="0"/>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 name="Google Shape;462;p36"/>
            <p:cNvSpPr/>
            <p:nvPr/>
          </p:nvSpPr>
          <p:spPr>
            <a:xfrm>
              <a:off x="1086275" y="1010350"/>
              <a:ext cx="348825" cy="4350"/>
            </a:xfrm>
            <a:custGeom>
              <a:avLst/>
              <a:gdLst/>
              <a:ahLst/>
              <a:cxnLst/>
              <a:rect l="l" t="t" r="r" b="b"/>
              <a:pathLst>
                <a:path w="13953" h="174" extrusionOk="0">
                  <a:moveTo>
                    <a:pt x="1597" y="0"/>
                  </a:moveTo>
                  <a:cubicBezTo>
                    <a:pt x="1076" y="5"/>
                    <a:pt x="555" y="17"/>
                    <a:pt x="38" y="25"/>
                  </a:cubicBezTo>
                  <a:cubicBezTo>
                    <a:pt x="1" y="25"/>
                    <a:pt x="5" y="41"/>
                    <a:pt x="38" y="41"/>
                  </a:cubicBezTo>
                  <a:cubicBezTo>
                    <a:pt x="493" y="41"/>
                    <a:pt x="949" y="62"/>
                    <a:pt x="1404" y="62"/>
                  </a:cubicBezTo>
                  <a:cubicBezTo>
                    <a:pt x="1455" y="62"/>
                    <a:pt x="1507" y="63"/>
                    <a:pt x="1558" y="63"/>
                  </a:cubicBezTo>
                  <a:cubicBezTo>
                    <a:pt x="1912" y="63"/>
                    <a:pt x="2267" y="53"/>
                    <a:pt x="2620" y="53"/>
                  </a:cubicBezTo>
                  <a:cubicBezTo>
                    <a:pt x="2672" y="53"/>
                    <a:pt x="2723" y="53"/>
                    <a:pt x="2775" y="54"/>
                  </a:cubicBezTo>
                  <a:cubicBezTo>
                    <a:pt x="3230" y="58"/>
                    <a:pt x="3685" y="70"/>
                    <a:pt x="4141" y="74"/>
                  </a:cubicBezTo>
                  <a:cubicBezTo>
                    <a:pt x="4596" y="82"/>
                    <a:pt x="5052" y="99"/>
                    <a:pt x="5507" y="103"/>
                  </a:cubicBezTo>
                  <a:cubicBezTo>
                    <a:pt x="5573" y="104"/>
                    <a:pt x="5639" y="105"/>
                    <a:pt x="5704" y="105"/>
                  </a:cubicBezTo>
                  <a:cubicBezTo>
                    <a:pt x="6057" y="105"/>
                    <a:pt x="6406" y="90"/>
                    <a:pt x="6759" y="90"/>
                  </a:cubicBezTo>
                  <a:cubicBezTo>
                    <a:pt x="6795" y="90"/>
                    <a:pt x="6830" y="90"/>
                    <a:pt x="6866" y="91"/>
                  </a:cubicBezTo>
                  <a:cubicBezTo>
                    <a:pt x="7317" y="95"/>
                    <a:pt x="7768" y="115"/>
                    <a:pt x="8220" y="124"/>
                  </a:cubicBezTo>
                  <a:cubicBezTo>
                    <a:pt x="8667" y="128"/>
                    <a:pt x="9122" y="132"/>
                    <a:pt x="9578" y="136"/>
                  </a:cubicBezTo>
                  <a:cubicBezTo>
                    <a:pt x="9641" y="136"/>
                    <a:pt x="9704" y="137"/>
                    <a:pt x="9767" y="137"/>
                  </a:cubicBezTo>
                  <a:cubicBezTo>
                    <a:pt x="10155" y="137"/>
                    <a:pt x="10544" y="127"/>
                    <a:pt x="10932" y="124"/>
                  </a:cubicBezTo>
                  <a:cubicBezTo>
                    <a:pt x="11024" y="123"/>
                    <a:pt x="11115" y="122"/>
                    <a:pt x="11207" y="122"/>
                  </a:cubicBezTo>
                  <a:cubicBezTo>
                    <a:pt x="11615" y="122"/>
                    <a:pt x="12020" y="129"/>
                    <a:pt x="12425" y="136"/>
                  </a:cubicBezTo>
                  <a:cubicBezTo>
                    <a:pt x="12906" y="148"/>
                    <a:pt x="13406" y="136"/>
                    <a:pt x="13878" y="173"/>
                  </a:cubicBezTo>
                  <a:cubicBezTo>
                    <a:pt x="13882" y="173"/>
                    <a:pt x="13885" y="173"/>
                    <a:pt x="13889" y="173"/>
                  </a:cubicBezTo>
                  <a:cubicBezTo>
                    <a:pt x="13938" y="173"/>
                    <a:pt x="13952" y="148"/>
                    <a:pt x="13898" y="144"/>
                  </a:cubicBezTo>
                  <a:cubicBezTo>
                    <a:pt x="13667" y="126"/>
                    <a:pt x="13435" y="124"/>
                    <a:pt x="13203" y="124"/>
                  </a:cubicBezTo>
                  <a:cubicBezTo>
                    <a:pt x="13126" y="124"/>
                    <a:pt x="13050" y="124"/>
                    <a:pt x="12973" y="124"/>
                  </a:cubicBezTo>
                  <a:cubicBezTo>
                    <a:pt x="12903" y="124"/>
                    <a:pt x="12832" y="124"/>
                    <a:pt x="12762" y="124"/>
                  </a:cubicBezTo>
                  <a:cubicBezTo>
                    <a:pt x="12306" y="115"/>
                    <a:pt x="11859" y="87"/>
                    <a:pt x="11408" y="82"/>
                  </a:cubicBezTo>
                  <a:cubicBezTo>
                    <a:pt x="11381" y="82"/>
                    <a:pt x="11354" y="82"/>
                    <a:pt x="11327" y="82"/>
                  </a:cubicBezTo>
                  <a:cubicBezTo>
                    <a:pt x="10949" y="82"/>
                    <a:pt x="10572" y="104"/>
                    <a:pt x="10197" y="104"/>
                  </a:cubicBezTo>
                  <a:cubicBezTo>
                    <a:pt x="10147" y="104"/>
                    <a:pt x="10096" y="104"/>
                    <a:pt x="10046" y="103"/>
                  </a:cubicBezTo>
                  <a:cubicBezTo>
                    <a:pt x="9594" y="95"/>
                    <a:pt x="9147" y="50"/>
                    <a:pt x="8696" y="41"/>
                  </a:cubicBezTo>
                  <a:cubicBezTo>
                    <a:pt x="8618" y="40"/>
                    <a:pt x="8540" y="40"/>
                    <a:pt x="8461" y="40"/>
                  </a:cubicBezTo>
                  <a:cubicBezTo>
                    <a:pt x="8122" y="40"/>
                    <a:pt x="7780" y="50"/>
                    <a:pt x="7441" y="50"/>
                  </a:cubicBezTo>
                  <a:cubicBezTo>
                    <a:pt x="7398" y="50"/>
                    <a:pt x="7355" y="50"/>
                    <a:pt x="7313" y="50"/>
                  </a:cubicBezTo>
                  <a:cubicBezTo>
                    <a:pt x="6849" y="41"/>
                    <a:pt x="6390" y="17"/>
                    <a:pt x="5926" y="13"/>
                  </a:cubicBezTo>
                  <a:cubicBezTo>
                    <a:pt x="5497" y="13"/>
                    <a:pt x="5064" y="38"/>
                    <a:pt x="4635" y="38"/>
                  </a:cubicBezTo>
                  <a:cubicBezTo>
                    <a:pt x="4604" y="38"/>
                    <a:pt x="4574" y="38"/>
                    <a:pt x="4543" y="37"/>
                  </a:cubicBezTo>
                  <a:cubicBezTo>
                    <a:pt x="4079" y="37"/>
                    <a:pt x="3620" y="9"/>
                    <a:pt x="3156" y="9"/>
                  </a:cubicBezTo>
                  <a:cubicBezTo>
                    <a:pt x="2635" y="9"/>
                    <a:pt x="2114" y="0"/>
                    <a:pt x="1597" y="0"/>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463;p36"/>
            <p:cNvSpPr/>
            <p:nvPr/>
          </p:nvSpPr>
          <p:spPr>
            <a:xfrm>
              <a:off x="1072750" y="1014650"/>
              <a:ext cx="271150" cy="3650"/>
            </a:xfrm>
            <a:custGeom>
              <a:avLst/>
              <a:gdLst/>
              <a:ahLst/>
              <a:cxnLst/>
              <a:rect l="l" t="t" r="r" b="b"/>
              <a:pathLst>
                <a:path w="10846" h="146" extrusionOk="0">
                  <a:moveTo>
                    <a:pt x="4058" y="1"/>
                  </a:moveTo>
                  <a:cubicBezTo>
                    <a:pt x="3611" y="5"/>
                    <a:pt x="3164" y="17"/>
                    <a:pt x="2716" y="25"/>
                  </a:cubicBezTo>
                  <a:cubicBezTo>
                    <a:pt x="2269" y="34"/>
                    <a:pt x="1822" y="62"/>
                    <a:pt x="1375" y="71"/>
                  </a:cubicBezTo>
                  <a:cubicBezTo>
                    <a:pt x="927" y="83"/>
                    <a:pt x="476" y="79"/>
                    <a:pt x="29" y="83"/>
                  </a:cubicBezTo>
                  <a:cubicBezTo>
                    <a:pt x="0" y="83"/>
                    <a:pt x="0" y="103"/>
                    <a:pt x="29" y="103"/>
                  </a:cubicBezTo>
                  <a:cubicBezTo>
                    <a:pt x="476" y="99"/>
                    <a:pt x="927" y="87"/>
                    <a:pt x="1375" y="83"/>
                  </a:cubicBezTo>
                  <a:cubicBezTo>
                    <a:pt x="1822" y="83"/>
                    <a:pt x="2273" y="103"/>
                    <a:pt x="2721" y="103"/>
                  </a:cubicBezTo>
                  <a:cubicBezTo>
                    <a:pt x="3168" y="103"/>
                    <a:pt x="3619" y="116"/>
                    <a:pt x="4066" y="120"/>
                  </a:cubicBezTo>
                  <a:lnTo>
                    <a:pt x="5412" y="120"/>
                  </a:lnTo>
                  <a:cubicBezTo>
                    <a:pt x="5860" y="120"/>
                    <a:pt x="6311" y="124"/>
                    <a:pt x="6762" y="132"/>
                  </a:cubicBezTo>
                  <a:lnTo>
                    <a:pt x="8112" y="144"/>
                  </a:lnTo>
                  <a:cubicBezTo>
                    <a:pt x="8203" y="145"/>
                    <a:pt x="8293" y="146"/>
                    <a:pt x="8383" y="146"/>
                  </a:cubicBezTo>
                  <a:cubicBezTo>
                    <a:pt x="8744" y="146"/>
                    <a:pt x="9104" y="140"/>
                    <a:pt x="9462" y="140"/>
                  </a:cubicBezTo>
                  <a:cubicBezTo>
                    <a:pt x="9497" y="141"/>
                    <a:pt x="9533" y="141"/>
                    <a:pt x="9568" y="141"/>
                  </a:cubicBezTo>
                  <a:cubicBezTo>
                    <a:pt x="9919" y="141"/>
                    <a:pt x="10269" y="126"/>
                    <a:pt x="10618" y="126"/>
                  </a:cubicBezTo>
                  <a:cubicBezTo>
                    <a:pt x="10683" y="126"/>
                    <a:pt x="10748" y="127"/>
                    <a:pt x="10812" y="128"/>
                  </a:cubicBezTo>
                  <a:cubicBezTo>
                    <a:pt x="10841" y="128"/>
                    <a:pt x="10845" y="116"/>
                    <a:pt x="10816" y="116"/>
                  </a:cubicBezTo>
                  <a:cubicBezTo>
                    <a:pt x="10365" y="103"/>
                    <a:pt x="9914" y="112"/>
                    <a:pt x="9462" y="95"/>
                  </a:cubicBezTo>
                  <a:cubicBezTo>
                    <a:pt x="9011" y="83"/>
                    <a:pt x="8560" y="83"/>
                    <a:pt x="8108" y="75"/>
                  </a:cubicBezTo>
                  <a:cubicBezTo>
                    <a:pt x="7657" y="62"/>
                    <a:pt x="7210" y="58"/>
                    <a:pt x="6758" y="50"/>
                  </a:cubicBezTo>
                  <a:cubicBezTo>
                    <a:pt x="6307" y="46"/>
                    <a:pt x="5860" y="17"/>
                    <a:pt x="5408" y="13"/>
                  </a:cubicBezTo>
                  <a:cubicBezTo>
                    <a:pt x="4957" y="9"/>
                    <a:pt x="4510" y="1"/>
                    <a:pt x="4058" y="1"/>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 name="Google Shape;464;p36"/>
            <p:cNvSpPr/>
            <p:nvPr/>
          </p:nvSpPr>
          <p:spPr>
            <a:xfrm>
              <a:off x="1359150" y="1017925"/>
              <a:ext cx="49675" cy="2700"/>
            </a:xfrm>
            <a:custGeom>
              <a:avLst/>
              <a:gdLst/>
              <a:ahLst/>
              <a:cxnLst/>
              <a:rect l="l" t="t" r="r" b="b"/>
              <a:pathLst>
                <a:path w="1987" h="108" extrusionOk="0">
                  <a:moveTo>
                    <a:pt x="78" y="0"/>
                  </a:moveTo>
                  <a:cubicBezTo>
                    <a:pt x="55" y="0"/>
                    <a:pt x="32" y="1"/>
                    <a:pt x="9" y="1"/>
                  </a:cubicBezTo>
                  <a:cubicBezTo>
                    <a:pt x="0" y="1"/>
                    <a:pt x="9" y="38"/>
                    <a:pt x="13" y="38"/>
                  </a:cubicBezTo>
                  <a:cubicBezTo>
                    <a:pt x="337" y="38"/>
                    <a:pt x="649" y="63"/>
                    <a:pt x="973" y="71"/>
                  </a:cubicBezTo>
                  <a:cubicBezTo>
                    <a:pt x="1285" y="79"/>
                    <a:pt x="1584" y="91"/>
                    <a:pt x="1896" y="108"/>
                  </a:cubicBezTo>
                  <a:cubicBezTo>
                    <a:pt x="1941" y="108"/>
                    <a:pt x="1986" y="38"/>
                    <a:pt x="1941" y="34"/>
                  </a:cubicBezTo>
                  <a:cubicBezTo>
                    <a:pt x="1874" y="27"/>
                    <a:pt x="1804" y="24"/>
                    <a:pt x="1732" y="24"/>
                  </a:cubicBezTo>
                  <a:cubicBezTo>
                    <a:pt x="1506" y="24"/>
                    <a:pt x="1264" y="50"/>
                    <a:pt x="1043" y="50"/>
                  </a:cubicBezTo>
                  <a:cubicBezTo>
                    <a:pt x="721" y="50"/>
                    <a:pt x="399" y="0"/>
                    <a:pt x="78" y="0"/>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 name="Google Shape;465;p36"/>
            <p:cNvSpPr/>
            <p:nvPr/>
          </p:nvSpPr>
          <p:spPr>
            <a:xfrm>
              <a:off x="1078175" y="1021850"/>
              <a:ext cx="364150" cy="4725"/>
            </a:xfrm>
            <a:custGeom>
              <a:avLst/>
              <a:gdLst/>
              <a:ahLst/>
              <a:cxnLst/>
              <a:rect l="l" t="t" r="r" b="b"/>
              <a:pathLst>
                <a:path w="14566" h="189" extrusionOk="0">
                  <a:moveTo>
                    <a:pt x="3296" y="0"/>
                  </a:moveTo>
                  <a:cubicBezTo>
                    <a:pt x="2930" y="4"/>
                    <a:pt x="2569" y="37"/>
                    <a:pt x="2204" y="45"/>
                  </a:cubicBezTo>
                  <a:cubicBezTo>
                    <a:pt x="1839" y="53"/>
                    <a:pt x="1478" y="78"/>
                    <a:pt x="1113" y="86"/>
                  </a:cubicBezTo>
                  <a:cubicBezTo>
                    <a:pt x="1088" y="86"/>
                    <a:pt x="1064" y="87"/>
                    <a:pt x="1039" y="87"/>
                  </a:cubicBezTo>
                  <a:cubicBezTo>
                    <a:pt x="722" y="87"/>
                    <a:pt x="403" y="65"/>
                    <a:pt x="86" y="65"/>
                  </a:cubicBezTo>
                  <a:cubicBezTo>
                    <a:pt x="62" y="65"/>
                    <a:pt x="37" y="65"/>
                    <a:pt x="13" y="66"/>
                  </a:cubicBezTo>
                  <a:cubicBezTo>
                    <a:pt x="1" y="66"/>
                    <a:pt x="1" y="90"/>
                    <a:pt x="13" y="90"/>
                  </a:cubicBezTo>
                  <a:cubicBezTo>
                    <a:pt x="174" y="88"/>
                    <a:pt x="335" y="87"/>
                    <a:pt x="496" y="87"/>
                  </a:cubicBezTo>
                  <a:cubicBezTo>
                    <a:pt x="817" y="87"/>
                    <a:pt x="1137" y="90"/>
                    <a:pt x="1457" y="90"/>
                  </a:cubicBezTo>
                  <a:cubicBezTo>
                    <a:pt x="1941" y="90"/>
                    <a:pt x="2422" y="57"/>
                    <a:pt x="2906" y="57"/>
                  </a:cubicBezTo>
                  <a:cubicBezTo>
                    <a:pt x="3386" y="57"/>
                    <a:pt x="3854" y="70"/>
                    <a:pt x="4330" y="74"/>
                  </a:cubicBezTo>
                  <a:cubicBezTo>
                    <a:pt x="4806" y="78"/>
                    <a:pt x="5277" y="103"/>
                    <a:pt x="5753" y="111"/>
                  </a:cubicBezTo>
                  <a:cubicBezTo>
                    <a:pt x="6225" y="119"/>
                    <a:pt x="6709" y="123"/>
                    <a:pt x="7185" y="131"/>
                  </a:cubicBezTo>
                  <a:cubicBezTo>
                    <a:pt x="7661" y="140"/>
                    <a:pt x="8137" y="164"/>
                    <a:pt x="8617" y="172"/>
                  </a:cubicBezTo>
                  <a:cubicBezTo>
                    <a:pt x="8718" y="174"/>
                    <a:pt x="8819" y="175"/>
                    <a:pt x="8920" y="175"/>
                  </a:cubicBezTo>
                  <a:cubicBezTo>
                    <a:pt x="9195" y="175"/>
                    <a:pt x="9472" y="170"/>
                    <a:pt x="9749" y="170"/>
                  </a:cubicBezTo>
                  <a:cubicBezTo>
                    <a:pt x="9851" y="170"/>
                    <a:pt x="9952" y="171"/>
                    <a:pt x="10054" y="172"/>
                  </a:cubicBezTo>
                  <a:cubicBezTo>
                    <a:pt x="10530" y="176"/>
                    <a:pt x="11010" y="189"/>
                    <a:pt x="11490" y="189"/>
                  </a:cubicBezTo>
                  <a:cubicBezTo>
                    <a:pt x="12003" y="189"/>
                    <a:pt x="12503" y="168"/>
                    <a:pt x="13016" y="164"/>
                  </a:cubicBezTo>
                  <a:cubicBezTo>
                    <a:pt x="13310" y="162"/>
                    <a:pt x="13609" y="151"/>
                    <a:pt x="13906" y="151"/>
                  </a:cubicBezTo>
                  <a:cubicBezTo>
                    <a:pt x="14095" y="151"/>
                    <a:pt x="14283" y="156"/>
                    <a:pt x="14469" y="168"/>
                  </a:cubicBezTo>
                  <a:cubicBezTo>
                    <a:pt x="14471" y="168"/>
                    <a:pt x="14473" y="168"/>
                    <a:pt x="14475" y="168"/>
                  </a:cubicBezTo>
                  <a:cubicBezTo>
                    <a:pt x="14533" y="168"/>
                    <a:pt x="14565" y="119"/>
                    <a:pt x="14510" y="115"/>
                  </a:cubicBezTo>
                  <a:cubicBezTo>
                    <a:pt x="14413" y="105"/>
                    <a:pt x="14313" y="102"/>
                    <a:pt x="14213" y="102"/>
                  </a:cubicBezTo>
                  <a:cubicBezTo>
                    <a:pt x="13923" y="102"/>
                    <a:pt x="13625" y="131"/>
                    <a:pt x="13344" y="131"/>
                  </a:cubicBezTo>
                  <a:lnTo>
                    <a:pt x="12011" y="131"/>
                  </a:lnTo>
                  <a:cubicBezTo>
                    <a:pt x="11769" y="129"/>
                    <a:pt x="11527" y="129"/>
                    <a:pt x="11285" y="129"/>
                  </a:cubicBezTo>
                  <a:cubicBezTo>
                    <a:pt x="11043" y="129"/>
                    <a:pt x="10802" y="129"/>
                    <a:pt x="10562" y="127"/>
                  </a:cubicBezTo>
                  <a:cubicBezTo>
                    <a:pt x="10078" y="123"/>
                    <a:pt x="9602" y="86"/>
                    <a:pt x="9122" y="70"/>
                  </a:cubicBezTo>
                  <a:cubicBezTo>
                    <a:pt x="8936" y="65"/>
                    <a:pt x="8747" y="64"/>
                    <a:pt x="8558" y="64"/>
                  </a:cubicBezTo>
                  <a:cubicBezTo>
                    <a:pt x="8404" y="64"/>
                    <a:pt x="8249" y="65"/>
                    <a:pt x="8095" y="65"/>
                  </a:cubicBezTo>
                  <a:cubicBezTo>
                    <a:pt x="7950" y="65"/>
                    <a:pt x="7805" y="64"/>
                    <a:pt x="7661" y="62"/>
                  </a:cubicBezTo>
                  <a:cubicBezTo>
                    <a:pt x="7177" y="57"/>
                    <a:pt x="6693" y="57"/>
                    <a:pt x="6209" y="53"/>
                  </a:cubicBezTo>
                  <a:cubicBezTo>
                    <a:pt x="5721" y="45"/>
                    <a:pt x="5240" y="0"/>
                    <a:pt x="4752" y="0"/>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 name="Google Shape;466;p36"/>
            <p:cNvSpPr/>
            <p:nvPr/>
          </p:nvSpPr>
          <p:spPr>
            <a:xfrm>
              <a:off x="1915350" y="253800"/>
              <a:ext cx="368700" cy="25"/>
            </a:xfrm>
            <a:custGeom>
              <a:avLst/>
              <a:gdLst/>
              <a:ahLst/>
              <a:cxnLst/>
              <a:rect l="l" t="t" r="r" b="b"/>
              <a:pathLst>
                <a:path w="14748" h="1" extrusionOk="0">
                  <a:moveTo>
                    <a:pt x="0" y="1"/>
                  </a:moveTo>
                  <a:lnTo>
                    <a:pt x="14747" y="1"/>
                  </a:lnTo>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 name="Google Shape;467;p36"/>
            <p:cNvSpPr/>
            <p:nvPr/>
          </p:nvSpPr>
          <p:spPr>
            <a:xfrm>
              <a:off x="1915625" y="242825"/>
              <a:ext cx="345650" cy="3200"/>
            </a:xfrm>
            <a:custGeom>
              <a:avLst/>
              <a:gdLst/>
              <a:ahLst/>
              <a:cxnLst/>
              <a:rect l="l" t="t" r="r" b="b"/>
              <a:pathLst>
                <a:path w="13826" h="128" extrusionOk="0">
                  <a:moveTo>
                    <a:pt x="2968" y="0"/>
                  </a:moveTo>
                  <a:cubicBezTo>
                    <a:pt x="2932" y="0"/>
                    <a:pt x="2897" y="0"/>
                    <a:pt x="2862" y="1"/>
                  </a:cubicBezTo>
                  <a:cubicBezTo>
                    <a:pt x="2353" y="5"/>
                    <a:pt x="1844" y="29"/>
                    <a:pt x="1335" y="38"/>
                  </a:cubicBezTo>
                  <a:cubicBezTo>
                    <a:pt x="900" y="42"/>
                    <a:pt x="453" y="34"/>
                    <a:pt x="34" y="79"/>
                  </a:cubicBezTo>
                  <a:cubicBezTo>
                    <a:pt x="1" y="82"/>
                    <a:pt x="15" y="100"/>
                    <a:pt x="45" y="100"/>
                  </a:cubicBezTo>
                  <a:cubicBezTo>
                    <a:pt x="48" y="100"/>
                    <a:pt x="52" y="100"/>
                    <a:pt x="55" y="99"/>
                  </a:cubicBezTo>
                  <a:cubicBezTo>
                    <a:pt x="173" y="89"/>
                    <a:pt x="291" y="85"/>
                    <a:pt x="410" y="85"/>
                  </a:cubicBezTo>
                  <a:cubicBezTo>
                    <a:pt x="705" y="85"/>
                    <a:pt x="1004" y="109"/>
                    <a:pt x="1302" y="112"/>
                  </a:cubicBezTo>
                  <a:cubicBezTo>
                    <a:pt x="1737" y="112"/>
                    <a:pt x="2172" y="87"/>
                    <a:pt x="2607" y="83"/>
                  </a:cubicBezTo>
                  <a:cubicBezTo>
                    <a:pt x="3063" y="83"/>
                    <a:pt x="3518" y="95"/>
                    <a:pt x="3969" y="95"/>
                  </a:cubicBezTo>
                  <a:cubicBezTo>
                    <a:pt x="4425" y="95"/>
                    <a:pt x="4880" y="87"/>
                    <a:pt x="5336" y="87"/>
                  </a:cubicBezTo>
                  <a:cubicBezTo>
                    <a:pt x="5787" y="87"/>
                    <a:pt x="6243" y="87"/>
                    <a:pt x="6698" y="91"/>
                  </a:cubicBezTo>
                  <a:cubicBezTo>
                    <a:pt x="7154" y="95"/>
                    <a:pt x="7609" y="107"/>
                    <a:pt x="8060" y="112"/>
                  </a:cubicBezTo>
                  <a:cubicBezTo>
                    <a:pt x="8516" y="116"/>
                    <a:pt x="8967" y="124"/>
                    <a:pt x="9419" y="128"/>
                  </a:cubicBezTo>
                  <a:cubicBezTo>
                    <a:pt x="9874" y="128"/>
                    <a:pt x="10325" y="107"/>
                    <a:pt x="10777" y="99"/>
                  </a:cubicBezTo>
                  <a:cubicBezTo>
                    <a:pt x="11277" y="91"/>
                    <a:pt x="11778" y="71"/>
                    <a:pt x="12283" y="62"/>
                  </a:cubicBezTo>
                  <a:cubicBezTo>
                    <a:pt x="12298" y="62"/>
                    <a:pt x="12313" y="62"/>
                    <a:pt x="12328" y="62"/>
                  </a:cubicBezTo>
                  <a:cubicBezTo>
                    <a:pt x="12746" y="62"/>
                    <a:pt x="13166" y="107"/>
                    <a:pt x="13585" y="107"/>
                  </a:cubicBezTo>
                  <a:cubicBezTo>
                    <a:pt x="13653" y="107"/>
                    <a:pt x="13721" y="106"/>
                    <a:pt x="13789" y="103"/>
                  </a:cubicBezTo>
                  <a:cubicBezTo>
                    <a:pt x="13826" y="103"/>
                    <a:pt x="13821" y="99"/>
                    <a:pt x="13784" y="99"/>
                  </a:cubicBezTo>
                  <a:cubicBezTo>
                    <a:pt x="13337" y="99"/>
                    <a:pt x="12894" y="29"/>
                    <a:pt x="12447" y="25"/>
                  </a:cubicBezTo>
                  <a:cubicBezTo>
                    <a:pt x="12383" y="25"/>
                    <a:pt x="12319" y="25"/>
                    <a:pt x="12256" y="25"/>
                  </a:cubicBezTo>
                  <a:cubicBezTo>
                    <a:pt x="11874" y="25"/>
                    <a:pt x="11497" y="34"/>
                    <a:pt x="11113" y="34"/>
                  </a:cubicBezTo>
                  <a:cubicBezTo>
                    <a:pt x="10658" y="34"/>
                    <a:pt x="10198" y="17"/>
                    <a:pt x="9739" y="17"/>
                  </a:cubicBezTo>
                  <a:cubicBezTo>
                    <a:pt x="9703" y="17"/>
                    <a:pt x="9668" y="17"/>
                    <a:pt x="9633" y="17"/>
                  </a:cubicBezTo>
                  <a:cubicBezTo>
                    <a:pt x="9208" y="17"/>
                    <a:pt x="8784" y="38"/>
                    <a:pt x="8364" y="38"/>
                  </a:cubicBezTo>
                  <a:cubicBezTo>
                    <a:pt x="7905" y="34"/>
                    <a:pt x="7445" y="9"/>
                    <a:pt x="6985" y="5"/>
                  </a:cubicBezTo>
                  <a:cubicBezTo>
                    <a:pt x="6920" y="4"/>
                    <a:pt x="6854" y="4"/>
                    <a:pt x="6789" y="4"/>
                  </a:cubicBezTo>
                  <a:cubicBezTo>
                    <a:pt x="6396" y="4"/>
                    <a:pt x="6005" y="13"/>
                    <a:pt x="5611" y="13"/>
                  </a:cubicBezTo>
                  <a:cubicBezTo>
                    <a:pt x="5523" y="12"/>
                    <a:pt x="5435" y="12"/>
                    <a:pt x="5348" y="12"/>
                  </a:cubicBezTo>
                  <a:cubicBezTo>
                    <a:pt x="4976" y="12"/>
                    <a:pt x="4605" y="18"/>
                    <a:pt x="4236" y="21"/>
                  </a:cubicBezTo>
                  <a:cubicBezTo>
                    <a:pt x="3812" y="21"/>
                    <a:pt x="3391" y="0"/>
                    <a:pt x="2968" y="0"/>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468;p36"/>
            <p:cNvSpPr/>
            <p:nvPr/>
          </p:nvSpPr>
          <p:spPr>
            <a:xfrm>
              <a:off x="1928775" y="248675"/>
              <a:ext cx="348725" cy="4350"/>
            </a:xfrm>
            <a:custGeom>
              <a:avLst/>
              <a:gdLst/>
              <a:ahLst/>
              <a:cxnLst/>
              <a:rect l="l" t="t" r="r" b="b"/>
              <a:pathLst>
                <a:path w="13949" h="174" extrusionOk="0">
                  <a:moveTo>
                    <a:pt x="1593" y="1"/>
                  </a:moveTo>
                  <a:cubicBezTo>
                    <a:pt x="1076" y="5"/>
                    <a:pt x="555" y="17"/>
                    <a:pt x="34" y="25"/>
                  </a:cubicBezTo>
                  <a:cubicBezTo>
                    <a:pt x="1" y="25"/>
                    <a:pt x="1" y="42"/>
                    <a:pt x="34" y="42"/>
                  </a:cubicBezTo>
                  <a:cubicBezTo>
                    <a:pt x="493" y="42"/>
                    <a:pt x="949" y="62"/>
                    <a:pt x="1404" y="62"/>
                  </a:cubicBezTo>
                  <a:cubicBezTo>
                    <a:pt x="1455" y="63"/>
                    <a:pt x="1507" y="63"/>
                    <a:pt x="1558" y="63"/>
                  </a:cubicBezTo>
                  <a:cubicBezTo>
                    <a:pt x="1911" y="63"/>
                    <a:pt x="2264" y="53"/>
                    <a:pt x="2617" y="53"/>
                  </a:cubicBezTo>
                  <a:cubicBezTo>
                    <a:pt x="2668" y="53"/>
                    <a:pt x="2719" y="54"/>
                    <a:pt x="2771" y="54"/>
                  </a:cubicBezTo>
                  <a:cubicBezTo>
                    <a:pt x="3226" y="58"/>
                    <a:pt x="3681" y="70"/>
                    <a:pt x="4137" y="74"/>
                  </a:cubicBezTo>
                  <a:cubicBezTo>
                    <a:pt x="4592" y="83"/>
                    <a:pt x="5048" y="99"/>
                    <a:pt x="5503" y="103"/>
                  </a:cubicBezTo>
                  <a:cubicBezTo>
                    <a:pt x="5569" y="104"/>
                    <a:pt x="5635" y="105"/>
                    <a:pt x="5701" y="105"/>
                  </a:cubicBezTo>
                  <a:cubicBezTo>
                    <a:pt x="6054" y="105"/>
                    <a:pt x="6405" y="90"/>
                    <a:pt x="6756" y="90"/>
                  </a:cubicBezTo>
                  <a:cubicBezTo>
                    <a:pt x="6791" y="90"/>
                    <a:pt x="6826" y="91"/>
                    <a:pt x="6861" y="91"/>
                  </a:cubicBezTo>
                  <a:cubicBezTo>
                    <a:pt x="7313" y="95"/>
                    <a:pt x="7764" y="116"/>
                    <a:pt x="8216" y="124"/>
                  </a:cubicBezTo>
                  <a:cubicBezTo>
                    <a:pt x="8667" y="128"/>
                    <a:pt x="9122" y="132"/>
                    <a:pt x="9574" y="136"/>
                  </a:cubicBezTo>
                  <a:cubicBezTo>
                    <a:pt x="9637" y="137"/>
                    <a:pt x="9701" y="137"/>
                    <a:pt x="9764" y="137"/>
                  </a:cubicBezTo>
                  <a:cubicBezTo>
                    <a:pt x="10154" y="137"/>
                    <a:pt x="10540" y="127"/>
                    <a:pt x="10932" y="124"/>
                  </a:cubicBezTo>
                  <a:cubicBezTo>
                    <a:pt x="11024" y="123"/>
                    <a:pt x="11115" y="123"/>
                    <a:pt x="11207" y="123"/>
                  </a:cubicBezTo>
                  <a:cubicBezTo>
                    <a:pt x="11614" y="123"/>
                    <a:pt x="12017" y="129"/>
                    <a:pt x="12426" y="136"/>
                  </a:cubicBezTo>
                  <a:cubicBezTo>
                    <a:pt x="12906" y="148"/>
                    <a:pt x="13406" y="136"/>
                    <a:pt x="13878" y="173"/>
                  </a:cubicBezTo>
                  <a:cubicBezTo>
                    <a:pt x="13882" y="173"/>
                    <a:pt x="13885" y="173"/>
                    <a:pt x="13888" y="173"/>
                  </a:cubicBezTo>
                  <a:cubicBezTo>
                    <a:pt x="13934" y="173"/>
                    <a:pt x="13948" y="148"/>
                    <a:pt x="13899" y="144"/>
                  </a:cubicBezTo>
                  <a:cubicBezTo>
                    <a:pt x="13667" y="127"/>
                    <a:pt x="13434" y="124"/>
                    <a:pt x="13200" y="124"/>
                  </a:cubicBezTo>
                  <a:cubicBezTo>
                    <a:pt x="13123" y="124"/>
                    <a:pt x="13046" y="125"/>
                    <a:pt x="12969" y="125"/>
                  </a:cubicBezTo>
                  <a:cubicBezTo>
                    <a:pt x="12899" y="125"/>
                    <a:pt x="12828" y="124"/>
                    <a:pt x="12758" y="124"/>
                  </a:cubicBezTo>
                  <a:cubicBezTo>
                    <a:pt x="12307" y="116"/>
                    <a:pt x="11859" y="87"/>
                    <a:pt x="11404" y="83"/>
                  </a:cubicBezTo>
                  <a:cubicBezTo>
                    <a:pt x="11377" y="82"/>
                    <a:pt x="11350" y="82"/>
                    <a:pt x="11323" y="82"/>
                  </a:cubicBezTo>
                  <a:cubicBezTo>
                    <a:pt x="10946" y="82"/>
                    <a:pt x="10571" y="105"/>
                    <a:pt x="10194" y="105"/>
                  </a:cubicBezTo>
                  <a:cubicBezTo>
                    <a:pt x="10143" y="105"/>
                    <a:pt x="10092" y="104"/>
                    <a:pt x="10042" y="103"/>
                  </a:cubicBezTo>
                  <a:cubicBezTo>
                    <a:pt x="9590" y="95"/>
                    <a:pt x="9143" y="50"/>
                    <a:pt x="8696" y="42"/>
                  </a:cubicBezTo>
                  <a:cubicBezTo>
                    <a:pt x="8617" y="40"/>
                    <a:pt x="8539" y="40"/>
                    <a:pt x="8460" y="40"/>
                  </a:cubicBezTo>
                  <a:cubicBezTo>
                    <a:pt x="8119" y="40"/>
                    <a:pt x="7779" y="50"/>
                    <a:pt x="7437" y="50"/>
                  </a:cubicBezTo>
                  <a:cubicBezTo>
                    <a:pt x="7395" y="50"/>
                    <a:pt x="7352" y="50"/>
                    <a:pt x="7309" y="50"/>
                  </a:cubicBezTo>
                  <a:cubicBezTo>
                    <a:pt x="6849" y="46"/>
                    <a:pt x="6386" y="17"/>
                    <a:pt x="5926" y="13"/>
                  </a:cubicBezTo>
                  <a:cubicBezTo>
                    <a:pt x="5493" y="13"/>
                    <a:pt x="5064" y="38"/>
                    <a:pt x="4632" y="38"/>
                  </a:cubicBezTo>
                  <a:cubicBezTo>
                    <a:pt x="4601" y="38"/>
                    <a:pt x="4570" y="38"/>
                    <a:pt x="4539" y="38"/>
                  </a:cubicBezTo>
                  <a:cubicBezTo>
                    <a:pt x="4079" y="38"/>
                    <a:pt x="3616" y="9"/>
                    <a:pt x="3156" y="9"/>
                  </a:cubicBezTo>
                  <a:cubicBezTo>
                    <a:pt x="2635" y="5"/>
                    <a:pt x="2114" y="1"/>
                    <a:pt x="1593" y="1"/>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469;p36"/>
            <p:cNvSpPr/>
            <p:nvPr/>
          </p:nvSpPr>
          <p:spPr>
            <a:xfrm>
              <a:off x="1915250" y="252975"/>
              <a:ext cx="271050" cy="3650"/>
            </a:xfrm>
            <a:custGeom>
              <a:avLst/>
              <a:gdLst/>
              <a:ahLst/>
              <a:cxnLst/>
              <a:rect l="l" t="t" r="r" b="b"/>
              <a:pathLst>
                <a:path w="10842" h="146" extrusionOk="0">
                  <a:moveTo>
                    <a:pt x="4058" y="1"/>
                  </a:moveTo>
                  <a:cubicBezTo>
                    <a:pt x="3611" y="5"/>
                    <a:pt x="3160" y="21"/>
                    <a:pt x="2712" y="26"/>
                  </a:cubicBezTo>
                  <a:cubicBezTo>
                    <a:pt x="2265" y="34"/>
                    <a:pt x="1822" y="63"/>
                    <a:pt x="1371" y="75"/>
                  </a:cubicBezTo>
                  <a:cubicBezTo>
                    <a:pt x="923" y="83"/>
                    <a:pt x="476" y="79"/>
                    <a:pt x="29" y="83"/>
                  </a:cubicBezTo>
                  <a:cubicBezTo>
                    <a:pt x="0" y="83"/>
                    <a:pt x="0" y="104"/>
                    <a:pt x="29" y="104"/>
                  </a:cubicBezTo>
                  <a:cubicBezTo>
                    <a:pt x="476" y="99"/>
                    <a:pt x="923" y="87"/>
                    <a:pt x="1371" y="83"/>
                  </a:cubicBezTo>
                  <a:cubicBezTo>
                    <a:pt x="1822" y="83"/>
                    <a:pt x="2269" y="104"/>
                    <a:pt x="2717" y="104"/>
                  </a:cubicBezTo>
                  <a:cubicBezTo>
                    <a:pt x="3168" y="104"/>
                    <a:pt x="3615" y="116"/>
                    <a:pt x="4062" y="120"/>
                  </a:cubicBezTo>
                  <a:lnTo>
                    <a:pt x="5408" y="120"/>
                  </a:lnTo>
                  <a:cubicBezTo>
                    <a:pt x="5856" y="120"/>
                    <a:pt x="6311" y="124"/>
                    <a:pt x="6758" y="132"/>
                  </a:cubicBezTo>
                  <a:lnTo>
                    <a:pt x="8112" y="145"/>
                  </a:lnTo>
                  <a:cubicBezTo>
                    <a:pt x="8202" y="145"/>
                    <a:pt x="8291" y="146"/>
                    <a:pt x="8381" y="146"/>
                  </a:cubicBezTo>
                  <a:cubicBezTo>
                    <a:pt x="8740" y="146"/>
                    <a:pt x="9101" y="140"/>
                    <a:pt x="9462" y="140"/>
                  </a:cubicBezTo>
                  <a:cubicBezTo>
                    <a:pt x="9503" y="141"/>
                    <a:pt x="9544" y="141"/>
                    <a:pt x="9586" y="141"/>
                  </a:cubicBezTo>
                  <a:cubicBezTo>
                    <a:pt x="9951" y="141"/>
                    <a:pt x="10320" y="128"/>
                    <a:pt x="10688" y="128"/>
                  </a:cubicBezTo>
                  <a:cubicBezTo>
                    <a:pt x="10729" y="128"/>
                    <a:pt x="10771" y="128"/>
                    <a:pt x="10812" y="128"/>
                  </a:cubicBezTo>
                  <a:cubicBezTo>
                    <a:pt x="10841" y="128"/>
                    <a:pt x="10841" y="116"/>
                    <a:pt x="10816" y="116"/>
                  </a:cubicBezTo>
                  <a:cubicBezTo>
                    <a:pt x="10365" y="104"/>
                    <a:pt x="9910" y="112"/>
                    <a:pt x="9458" y="95"/>
                  </a:cubicBezTo>
                  <a:cubicBezTo>
                    <a:pt x="9011" y="83"/>
                    <a:pt x="8556" y="83"/>
                    <a:pt x="8104" y="75"/>
                  </a:cubicBezTo>
                  <a:cubicBezTo>
                    <a:pt x="7653" y="63"/>
                    <a:pt x="7206" y="58"/>
                    <a:pt x="6754" y="50"/>
                  </a:cubicBezTo>
                  <a:cubicBezTo>
                    <a:pt x="6303" y="46"/>
                    <a:pt x="5856" y="17"/>
                    <a:pt x="5404" y="13"/>
                  </a:cubicBezTo>
                  <a:cubicBezTo>
                    <a:pt x="4953" y="13"/>
                    <a:pt x="4506" y="1"/>
                    <a:pt x="4058" y="1"/>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470;p36"/>
            <p:cNvSpPr/>
            <p:nvPr/>
          </p:nvSpPr>
          <p:spPr>
            <a:xfrm>
              <a:off x="2201650" y="256250"/>
              <a:ext cx="49675" cy="2700"/>
            </a:xfrm>
            <a:custGeom>
              <a:avLst/>
              <a:gdLst/>
              <a:ahLst/>
              <a:cxnLst/>
              <a:rect l="l" t="t" r="r" b="b"/>
              <a:pathLst>
                <a:path w="1987" h="108" extrusionOk="0">
                  <a:moveTo>
                    <a:pt x="78" y="0"/>
                  </a:moveTo>
                  <a:cubicBezTo>
                    <a:pt x="55" y="0"/>
                    <a:pt x="32" y="1"/>
                    <a:pt x="9" y="1"/>
                  </a:cubicBezTo>
                  <a:cubicBezTo>
                    <a:pt x="1" y="1"/>
                    <a:pt x="9" y="38"/>
                    <a:pt x="13" y="38"/>
                  </a:cubicBezTo>
                  <a:cubicBezTo>
                    <a:pt x="337" y="38"/>
                    <a:pt x="649" y="63"/>
                    <a:pt x="969" y="71"/>
                  </a:cubicBezTo>
                  <a:cubicBezTo>
                    <a:pt x="1285" y="79"/>
                    <a:pt x="1584" y="92"/>
                    <a:pt x="1892" y="108"/>
                  </a:cubicBezTo>
                  <a:cubicBezTo>
                    <a:pt x="1941" y="108"/>
                    <a:pt x="1986" y="38"/>
                    <a:pt x="1941" y="34"/>
                  </a:cubicBezTo>
                  <a:cubicBezTo>
                    <a:pt x="1873" y="27"/>
                    <a:pt x="1802" y="25"/>
                    <a:pt x="1730" y="25"/>
                  </a:cubicBezTo>
                  <a:cubicBezTo>
                    <a:pt x="1504" y="25"/>
                    <a:pt x="1264" y="51"/>
                    <a:pt x="1043" y="51"/>
                  </a:cubicBezTo>
                  <a:cubicBezTo>
                    <a:pt x="721" y="51"/>
                    <a:pt x="399" y="0"/>
                    <a:pt x="78" y="0"/>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 name="Google Shape;471;p36"/>
            <p:cNvSpPr/>
            <p:nvPr/>
          </p:nvSpPr>
          <p:spPr>
            <a:xfrm>
              <a:off x="1920575" y="260275"/>
              <a:ext cx="364225" cy="4750"/>
            </a:xfrm>
            <a:custGeom>
              <a:avLst/>
              <a:gdLst/>
              <a:ahLst/>
              <a:cxnLst/>
              <a:rect l="l" t="t" r="r" b="b"/>
              <a:pathLst>
                <a:path w="14569" h="190" extrusionOk="0">
                  <a:moveTo>
                    <a:pt x="3295" y="0"/>
                  </a:moveTo>
                  <a:cubicBezTo>
                    <a:pt x="2930" y="4"/>
                    <a:pt x="2569" y="37"/>
                    <a:pt x="2204" y="45"/>
                  </a:cubicBezTo>
                  <a:cubicBezTo>
                    <a:pt x="1839" y="50"/>
                    <a:pt x="1478" y="78"/>
                    <a:pt x="1113" y="82"/>
                  </a:cubicBezTo>
                  <a:cubicBezTo>
                    <a:pt x="1067" y="83"/>
                    <a:pt x="1021" y="84"/>
                    <a:pt x="976" y="84"/>
                  </a:cubicBezTo>
                  <a:cubicBezTo>
                    <a:pt x="683" y="84"/>
                    <a:pt x="386" y="66"/>
                    <a:pt x="91" y="66"/>
                  </a:cubicBezTo>
                  <a:cubicBezTo>
                    <a:pt x="66" y="66"/>
                    <a:pt x="42" y="66"/>
                    <a:pt x="17" y="66"/>
                  </a:cubicBezTo>
                  <a:cubicBezTo>
                    <a:pt x="1" y="66"/>
                    <a:pt x="5" y="86"/>
                    <a:pt x="17" y="86"/>
                  </a:cubicBezTo>
                  <a:cubicBezTo>
                    <a:pt x="177" y="85"/>
                    <a:pt x="337" y="85"/>
                    <a:pt x="497" y="85"/>
                  </a:cubicBezTo>
                  <a:cubicBezTo>
                    <a:pt x="818" y="85"/>
                    <a:pt x="1139" y="86"/>
                    <a:pt x="1461" y="86"/>
                  </a:cubicBezTo>
                  <a:cubicBezTo>
                    <a:pt x="1946" y="86"/>
                    <a:pt x="2426" y="58"/>
                    <a:pt x="2906" y="58"/>
                  </a:cubicBezTo>
                  <a:cubicBezTo>
                    <a:pt x="3390" y="58"/>
                    <a:pt x="3858" y="70"/>
                    <a:pt x="4334" y="74"/>
                  </a:cubicBezTo>
                  <a:cubicBezTo>
                    <a:pt x="4805" y="78"/>
                    <a:pt x="5281" y="99"/>
                    <a:pt x="5753" y="107"/>
                  </a:cubicBezTo>
                  <a:cubicBezTo>
                    <a:pt x="6229" y="115"/>
                    <a:pt x="6709" y="123"/>
                    <a:pt x="7189" y="132"/>
                  </a:cubicBezTo>
                  <a:cubicBezTo>
                    <a:pt x="7670" y="140"/>
                    <a:pt x="8146" y="164"/>
                    <a:pt x="8622" y="173"/>
                  </a:cubicBezTo>
                  <a:cubicBezTo>
                    <a:pt x="8693" y="173"/>
                    <a:pt x="8765" y="174"/>
                    <a:pt x="8837" y="174"/>
                  </a:cubicBezTo>
                  <a:cubicBezTo>
                    <a:pt x="9117" y="174"/>
                    <a:pt x="9399" y="170"/>
                    <a:pt x="9681" y="170"/>
                  </a:cubicBezTo>
                  <a:cubicBezTo>
                    <a:pt x="9807" y="170"/>
                    <a:pt x="9932" y="170"/>
                    <a:pt x="10058" y="173"/>
                  </a:cubicBezTo>
                  <a:cubicBezTo>
                    <a:pt x="10538" y="177"/>
                    <a:pt x="11014" y="189"/>
                    <a:pt x="11494" y="189"/>
                  </a:cubicBezTo>
                  <a:cubicBezTo>
                    <a:pt x="12007" y="189"/>
                    <a:pt x="12511" y="169"/>
                    <a:pt x="13020" y="164"/>
                  </a:cubicBezTo>
                  <a:cubicBezTo>
                    <a:pt x="13316" y="159"/>
                    <a:pt x="13617" y="150"/>
                    <a:pt x="13916" y="150"/>
                  </a:cubicBezTo>
                  <a:cubicBezTo>
                    <a:pt x="14103" y="150"/>
                    <a:pt x="14289" y="153"/>
                    <a:pt x="14473" y="164"/>
                  </a:cubicBezTo>
                  <a:cubicBezTo>
                    <a:pt x="14475" y="165"/>
                    <a:pt x="14477" y="165"/>
                    <a:pt x="14480" y="165"/>
                  </a:cubicBezTo>
                  <a:cubicBezTo>
                    <a:pt x="14537" y="165"/>
                    <a:pt x="14569" y="115"/>
                    <a:pt x="14510" y="111"/>
                  </a:cubicBezTo>
                  <a:cubicBezTo>
                    <a:pt x="14415" y="102"/>
                    <a:pt x="14317" y="98"/>
                    <a:pt x="14218" y="98"/>
                  </a:cubicBezTo>
                  <a:cubicBezTo>
                    <a:pt x="13929" y="98"/>
                    <a:pt x="13629" y="129"/>
                    <a:pt x="13344" y="132"/>
                  </a:cubicBezTo>
                  <a:cubicBezTo>
                    <a:pt x="12901" y="132"/>
                    <a:pt x="12458" y="132"/>
                    <a:pt x="12011" y="128"/>
                  </a:cubicBezTo>
                  <a:cubicBezTo>
                    <a:pt x="11771" y="125"/>
                    <a:pt x="11530" y="125"/>
                    <a:pt x="11288" y="125"/>
                  </a:cubicBezTo>
                  <a:cubicBezTo>
                    <a:pt x="11047" y="125"/>
                    <a:pt x="10804" y="125"/>
                    <a:pt x="10562" y="123"/>
                  </a:cubicBezTo>
                  <a:cubicBezTo>
                    <a:pt x="10082" y="119"/>
                    <a:pt x="9606" y="82"/>
                    <a:pt x="9126" y="66"/>
                  </a:cubicBezTo>
                  <a:cubicBezTo>
                    <a:pt x="8954" y="62"/>
                    <a:pt x="8781" y="60"/>
                    <a:pt x="8608" y="60"/>
                  </a:cubicBezTo>
                  <a:cubicBezTo>
                    <a:pt x="8369" y="60"/>
                    <a:pt x="8129" y="63"/>
                    <a:pt x="7891" y="63"/>
                  </a:cubicBezTo>
                  <a:cubicBezTo>
                    <a:pt x="7816" y="63"/>
                    <a:pt x="7741" y="62"/>
                    <a:pt x="7665" y="62"/>
                  </a:cubicBezTo>
                  <a:cubicBezTo>
                    <a:pt x="7181" y="54"/>
                    <a:pt x="6693" y="58"/>
                    <a:pt x="6209" y="50"/>
                  </a:cubicBezTo>
                  <a:cubicBezTo>
                    <a:pt x="5725" y="45"/>
                    <a:pt x="5240" y="0"/>
                    <a:pt x="4756" y="0"/>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pic>
        <p:nvPicPr>
          <p:cNvPr id="60" name="Picture 59">
            <a:hlinkClick r:id="" action="ppaction://noaction"/>
          </p:cNvPr>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99247" y="1206581"/>
            <a:ext cx="3590581" cy="2953094"/>
          </a:xfrm>
          <a:prstGeom prst="rect">
            <a:avLst/>
          </a:prstGeom>
        </p:spPr>
      </p:pic>
      <p:pic>
        <p:nvPicPr>
          <p:cNvPr id="61" name="Picture 60">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8294" y="1135517"/>
            <a:ext cx="3712092" cy="3032375"/>
          </a:xfrm>
          <a:prstGeom prst="rect">
            <a:avLst/>
          </a:prstGeom>
        </p:spPr>
      </p:pic>
    </p:spTree>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sp>
        <p:nvSpPr>
          <p:cNvPr id="930" name="Google Shape;930;p44"/>
          <p:cNvSpPr txBox="1">
            <a:spLocks noGrp="1"/>
          </p:cNvSpPr>
          <p:nvPr>
            <p:ph type="title"/>
          </p:nvPr>
        </p:nvSpPr>
        <p:spPr>
          <a:xfrm>
            <a:off x="-1529740" y="91314"/>
            <a:ext cx="7704000" cy="564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panose="020B0604020202020204"/>
              <a:buNone/>
            </a:pPr>
            <a:r>
              <a:rPr lang="en-GB" sz="2400" dirty="0">
                <a:solidFill>
                  <a:schemeClr val="accent2"/>
                </a:solidFill>
                <a:latin typeface="Calibri" panose="020F0502020204030204" pitchFamily="34" charset="0"/>
                <a:cs typeface="Calibri" panose="020F0502020204030204" pitchFamily="34" charset="0"/>
              </a:rPr>
              <a:t>2. SỰ PHÁT TRIỂN CỦA VĂN HỌC</a:t>
            </a:r>
            <a:endParaRPr sz="2400" dirty="0">
              <a:solidFill>
                <a:schemeClr val="accent2"/>
              </a:solidFill>
              <a:latin typeface="Calibri" panose="020F0502020204030204" pitchFamily="34" charset="0"/>
              <a:cs typeface="Calibri" panose="020F0502020204030204" pitchFamily="34" charset="0"/>
            </a:endParaRPr>
          </a:p>
        </p:txBody>
      </p:sp>
      <p:sp>
        <p:nvSpPr>
          <p:cNvPr id="932" name="Google Shape;932;p44"/>
          <p:cNvSpPr txBox="1"/>
          <p:nvPr/>
        </p:nvSpPr>
        <p:spPr>
          <a:xfrm>
            <a:off x="4564521" y="996491"/>
            <a:ext cx="2100142" cy="358048"/>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2400" b="1" i="0" u="none" strike="noStrike" kern="0" cap="none" spc="0" normalizeH="0" baseline="0" noProof="0" dirty="0">
                <a:ln>
                  <a:noFill/>
                </a:ln>
                <a:solidFill>
                  <a:schemeClr val="accent2">
                    <a:lumMod val="50000"/>
                  </a:schemeClr>
                </a:solidFill>
                <a:effectLst/>
                <a:uLnTx/>
                <a:uFillTx/>
                <a:latin typeface="Calibri" panose="020F0502020204030204" pitchFamily="34" charset="0"/>
                <a:ea typeface="Redressed" panose="020B0604020202020204"/>
                <a:cs typeface="Calibri" panose="020F0502020204030204" pitchFamily="34" charset="0"/>
                <a:sym typeface="Redressed" panose="020B0604020202020204"/>
              </a:rPr>
              <a:t>THẦN THOẠI </a:t>
            </a:r>
            <a:endParaRPr kumimoji="0" lang="en-GB" sz="2400" b="1" i="0" u="none" strike="noStrike" kern="0" cap="none" spc="0" normalizeH="0" baseline="0" noProof="0" dirty="0">
              <a:ln>
                <a:noFill/>
              </a:ln>
              <a:solidFill>
                <a:schemeClr val="accent2">
                  <a:lumMod val="50000"/>
                </a:schemeClr>
              </a:solidFill>
              <a:effectLst/>
              <a:uLnTx/>
              <a:uFillTx/>
              <a:latin typeface="Calibri" panose="020F0502020204030204" pitchFamily="34" charset="0"/>
              <a:ea typeface="Redressed" panose="020B0604020202020204"/>
              <a:cs typeface="Calibri" panose="020F0502020204030204" pitchFamily="34" charset="0"/>
              <a:sym typeface="Redressed" panose="020B0604020202020204"/>
            </a:endParaRP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2400" b="1" i="0" u="none" strike="noStrike" kern="0" cap="none" spc="0" normalizeH="0" baseline="0" noProof="0" dirty="0">
                <a:ln>
                  <a:noFill/>
                </a:ln>
                <a:solidFill>
                  <a:schemeClr val="accent2">
                    <a:lumMod val="50000"/>
                  </a:schemeClr>
                </a:solidFill>
                <a:effectLst/>
                <a:uLnTx/>
                <a:uFillTx/>
                <a:latin typeface="Calibri" panose="020F0502020204030204" pitchFamily="34" charset="0"/>
                <a:ea typeface="Redressed" panose="020B0604020202020204"/>
                <a:cs typeface="Calibri" panose="020F0502020204030204" pitchFamily="34" charset="0"/>
                <a:sym typeface="Redressed" panose="020B0604020202020204"/>
              </a:rPr>
              <a:t>SỬ THI </a:t>
            </a:r>
            <a:endParaRPr kumimoji="0" sz="2400" b="1" i="0" u="none" strike="noStrike" kern="0" cap="none" spc="0" normalizeH="0" baseline="0" noProof="0" dirty="0">
              <a:ln>
                <a:noFill/>
              </a:ln>
              <a:solidFill>
                <a:schemeClr val="accent2">
                  <a:lumMod val="50000"/>
                </a:schemeClr>
              </a:solidFill>
              <a:effectLst/>
              <a:uLnTx/>
              <a:uFillTx/>
              <a:latin typeface="Calibri" panose="020F0502020204030204" pitchFamily="34" charset="0"/>
              <a:ea typeface="Redressed" panose="020B0604020202020204"/>
              <a:cs typeface="Calibri" panose="020F0502020204030204" pitchFamily="34" charset="0"/>
              <a:sym typeface="Redressed" panose="020B0604020202020204"/>
            </a:endParaRPr>
          </a:p>
        </p:txBody>
      </p:sp>
      <p:sp>
        <p:nvSpPr>
          <p:cNvPr id="933" name="Google Shape;933;p44"/>
          <p:cNvSpPr txBox="1"/>
          <p:nvPr/>
        </p:nvSpPr>
        <p:spPr>
          <a:xfrm>
            <a:off x="4722190" y="3641387"/>
            <a:ext cx="1984200" cy="786674"/>
          </a:xfrm>
          <a:prstGeom prst="rect">
            <a:avLst/>
          </a:prstGeom>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1600" b="0" i="0" u="none" strike="noStrike" kern="0" cap="none" spc="0" normalizeH="0" baseline="0" noProof="0" dirty="0">
                <a:ln>
                  <a:noFill/>
                </a:ln>
                <a:solidFill>
                  <a:srgbClr val="482400"/>
                </a:solidFill>
                <a:effectLst/>
                <a:uLnTx/>
                <a:uFillTx/>
                <a:latin typeface="Calibri" panose="020F0502020204030204" pitchFamily="34" charset="0"/>
                <a:ea typeface="Livvic"/>
                <a:cs typeface="Calibri" panose="020F0502020204030204" pitchFamily="34" charset="0"/>
                <a:sym typeface="Livvic"/>
              </a:rPr>
              <a:t>TÁC GIẢ CỦA NHỮNG CUỐN SỬ THI ĐỒ SỘ</a:t>
            </a:r>
            <a:endParaRPr kumimoji="0" sz="1600" b="0" i="0" u="none" strike="noStrike" kern="0" cap="none" spc="0" normalizeH="0" baseline="0" noProof="0" dirty="0">
              <a:ln>
                <a:noFill/>
              </a:ln>
              <a:solidFill>
                <a:srgbClr val="482400"/>
              </a:solidFill>
              <a:effectLst/>
              <a:uLnTx/>
              <a:uFillTx/>
              <a:latin typeface="Calibri" panose="020F0502020204030204" pitchFamily="34" charset="0"/>
              <a:ea typeface="Livvic"/>
              <a:cs typeface="Calibri" panose="020F0502020204030204" pitchFamily="34" charset="0"/>
              <a:sym typeface="Livvic"/>
            </a:endParaRPr>
          </a:p>
        </p:txBody>
      </p:sp>
      <p:sp>
        <p:nvSpPr>
          <p:cNvPr id="934" name="Google Shape;934;p44"/>
          <p:cNvSpPr txBox="1"/>
          <p:nvPr/>
        </p:nvSpPr>
        <p:spPr>
          <a:xfrm>
            <a:off x="4863194" y="3051008"/>
            <a:ext cx="1544700" cy="2877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1800" b="1" i="0" u="none" strike="noStrike" kern="0" cap="none" spc="0" normalizeH="0" baseline="0" noProof="0" dirty="0">
                <a:ln>
                  <a:noFill/>
                </a:ln>
                <a:solidFill>
                  <a:srgbClr val="482400"/>
                </a:solidFill>
                <a:effectLst/>
                <a:uLnTx/>
                <a:uFillTx/>
                <a:latin typeface="Calibri" panose="020F0502020204030204" pitchFamily="34" charset="0"/>
                <a:ea typeface="Redressed" panose="020B0604020202020204"/>
                <a:cs typeface="Calibri" panose="020F0502020204030204" pitchFamily="34" charset="0"/>
                <a:sym typeface="Redressed" panose="020B0604020202020204"/>
              </a:rPr>
              <a:t>HOMER </a:t>
            </a:r>
            <a:endParaRPr kumimoji="0" sz="1800" b="1" i="0" u="none" strike="noStrike" kern="0" cap="none" spc="0" normalizeH="0" baseline="0" noProof="0" dirty="0">
              <a:ln>
                <a:noFill/>
              </a:ln>
              <a:solidFill>
                <a:srgbClr val="482400"/>
              </a:solidFill>
              <a:effectLst/>
              <a:uLnTx/>
              <a:uFillTx/>
              <a:latin typeface="Calibri" panose="020F0502020204030204" pitchFamily="34" charset="0"/>
              <a:ea typeface="Redressed" panose="020B0604020202020204"/>
              <a:cs typeface="Calibri" panose="020F0502020204030204" pitchFamily="34" charset="0"/>
              <a:sym typeface="Redressed" panose="020B0604020202020204"/>
            </a:endParaRPr>
          </a:p>
        </p:txBody>
      </p:sp>
      <p:sp>
        <p:nvSpPr>
          <p:cNvPr id="935" name="Google Shape;935;p44"/>
          <p:cNvSpPr txBox="1"/>
          <p:nvPr/>
        </p:nvSpPr>
        <p:spPr>
          <a:xfrm>
            <a:off x="1527927" y="3634286"/>
            <a:ext cx="2894704" cy="786673"/>
          </a:xfrm>
          <a:prstGeom prst="rect">
            <a:avLst/>
          </a:prstGeom>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p>
            <a:pPr marL="285750" marR="0" lvl="0" indent="-285750" algn="ctr"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defRPr/>
            </a:pPr>
            <a:r>
              <a:rPr kumimoji="0" lang="en-GB" sz="1800" b="0" i="0" u="none" strike="noStrike" kern="0" cap="none" spc="0" normalizeH="0" baseline="0" noProof="0" dirty="0">
                <a:ln>
                  <a:noFill/>
                </a:ln>
                <a:solidFill>
                  <a:srgbClr val="482400"/>
                </a:solidFill>
                <a:effectLst/>
                <a:uLnTx/>
                <a:uFillTx/>
                <a:latin typeface="Calibri" panose="020F0502020204030204" pitchFamily="34" charset="0"/>
                <a:ea typeface="Livvic"/>
                <a:cs typeface="Calibri" panose="020F0502020204030204" pitchFamily="34" charset="0"/>
                <a:sym typeface="Livvic"/>
              </a:rPr>
              <a:t>Sự ra đời của các vị thần </a:t>
            </a:r>
            <a:endParaRPr kumimoji="0" lang="en-GB" sz="1800" b="0" i="0" u="none" strike="noStrike" kern="0" cap="none" spc="0" normalizeH="0" baseline="0" noProof="0" dirty="0">
              <a:ln>
                <a:noFill/>
              </a:ln>
              <a:solidFill>
                <a:srgbClr val="482400"/>
              </a:solidFill>
              <a:effectLst/>
              <a:uLnTx/>
              <a:uFillTx/>
              <a:latin typeface="Calibri" panose="020F0502020204030204" pitchFamily="34" charset="0"/>
              <a:ea typeface="Livvic"/>
              <a:cs typeface="Calibri" panose="020F0502020204030204" pitchFamily="34" charset="0"/>
              <a:sym typeface="Livvic"/>
            </a:endParaRPr>
          </a:p>
          <a:p>
            <a:pPr marL="285750" marR="0" lvl="0" indent="-285750" algn="ctr"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defRPr/>
            </a:pPr>
            <a:r>
              <a:rPr kumimoji="0" lang="en-GB" sz="1800" b="0" i="0" u="none" strike="noStrike" kern="0" cap="none" spc="0" normalizeH="0" baseline="0" noProof="0" dirty="0">
                <a:ln>
                  <a:noFill/>
                </a:ln>
                <a:solidFill>
                  <a:srgbClr val="482400"/>
                </a:solidFill>
                <a:effectLst/>
                <a:uLnTx/>
                <a:uFillTx/>
                <a:latin typeface="Calibri" panose="020F0502020204030204" pitchFamily="34" charset="0"/>
                <a:ea typeface="Livvic"/>
                <a:cs typeface="Calibri" panose="020F0502020204030204" pitchFamily="34" charset="0"/>
                <a:sym typeface="Livvic"/>
              </a:rPr>
              <a:t>Trận chiến thành Troy</a:t>
            </a:r>
            <a:endParaRPr kumimoji="0" sz="1800" b="0" i="0" u="none" strike="noStrike" kern="0" cap="none" spc="0" normalizeH="0" baseline="0" noProof="0" dirty="0">
              <a:ln>
                <a:noFill/>
              </a:ln>
              <a:solidFill>
                <a:srgbClr val="482400"/>
              </a:solidFill>
              <a:effectLst/>
              <a:uLnTx/>
              <a:uFillTx/>
              <a:latin typeface="Calibri" panose="020F0502020204030204" pitchFamily="34" charset="0"/>
              <a:ea typeface="Livvic"/>
              <a:cs typeface="Calibri" panose="020F0502020204030204" pitchFamily="34" charset="0"/>
              <a:sym typeface="Livvic"/>
            </a:endParaRPr>
          </a:p>
        </p:txBody>
      </p:sp>
      <p:sp>
        <p:nvSpPr>
          <p:cNvPr id="936" name="Google Shape;936;p44"/>
          <p:cNvSpPr txBox="1"/>
          <p:nvPr/>
        </p:nvSpPr>
        <p:spPr>
          <a:xfrm>
            <a:off x="2345054" y="3108222"/>
            <a:ext cx="1544700" cy="2877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1800" b="1" i="0" u="none" strike="noStrike" kern="0" cap="none" spc="0" normalizeH="0" baseline="0" noProof="0" dirty="0">
                <a:ln>
                  <a:noFill/>
                </a:ln>
                <a:solidFill>
                  <a:srgbClr val="482400"/>
                </a:solidFill>
                <a:effectLst/>
                <a:uLnTx/>
                <a:uFillTx/>
                <a:latin typeface="Calibri" panose="020F0502020204030204" pitchFamily="34" charset="0"/>
                <a:ea typeface="Redressed" panose="020B0604020202020204"/>
                <a:cs typeface="Calibri" panose="020F0502020204030204" pitchFamily="34" charset="0"/>
                <a:sym typeface="Redressed" panose="020B0604020202020204"/>
              </a:rPr>
              <a:t>THẦN THOẠI HI LẠP </a:t>
            </a:r>
            <a:endParaRPr kumimoji="0" sz="1800" b="1" i="0" u="none" strike="noStrike" kern="0" cap="none" spc="0" normalizeH="0" baseline="0" noProof="0" dirty="0">
              <a:ln>
                <a:noFill/>
              </a:ln>
              <a:solidFill>
                <a:srgbClr val="482400"/>
              </a:solidFill>
              <a:effectLst/>
              <a:uLnTx/>
              <a:uFillTx/>
              <a:latin typeface="Calibri" panose="020F0502020204030204" pitchFamily="34" charset="0"/>
              <a:ea typeface="Redressed" panose="020B0604020202020204"/>
              <a:cs typeface="Calibri" panose="020F0502020204030204" pitchFamily="34" charset="0"/>
              <a:sym typeface="Redressed" panose="020B0604020202020204"/>
            </a:endParaRPr>
          </a:p>
        </p:txBody>
      </p:sp>
      <p:sp>
        <p:nvSpPr>
          <p:cNvPr id="937" name="Google Shape;937;p44"/>
          <p:cNvSpPr txBox="1"/>
          <p:nvPr/>
        </p:nvSpPr>
        <p:spPr>
          <a:xfrm>
            <a:off x="7128010" y="3647937"/>
            <a:ext cx="1984200" cy="801366"/>
          </a:xfrm>
          <a:prstGeom prst="rect">
            <a:avLst/>
          </a:prstGeom>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1600" b="0" i="0" u="none" strike="noStrike" kern="0" cap="none" spc="0" normalizeH="0" baseline="0" noProof="0" dirty="0">
                <a:ln>
                  <a:noFill/>
                </a:ln>
                <a:solidFill>
                  <a:srgbClr val="482400"/>
                </a:solidFill>
                <a:effectLst/>
                <a:uLnTx/>
                <a:uFillTx/>
                <a:latin typeface="Calibri" panose="020F0502020204030204" pitchFamily="34" charset="0"/>
                <a:ea typeface="Livvic"/>
                <a:cs typeface="Calibri" panose="020F0502020204030204" pitchFamily="34" charset="0"/>
                <a:sym typeface="Livvic"/>
              </a:rPr>
              <a:t>ILIAD</a:t>
            </a:r>
            <a:endParaRPr kumimoji="0" lang="en-GB" sz="1600" b="0" i="0" u="none" strike="noStrike" kern="0" cap="none" spc="0" normalizeH="0" baseline="0" noProof="0" dirty="0">
              <a:ln>
                <a:noFill/>
              </a:ln>
              <a:solidFill>
                <a:srgbClr val="482400"/>
              </a:solidFill>
              <a:effectLst/>
              <a:uLnTx/>
              <a:uFillTx/>
              <a:latin typeface="Calibri" panose="020F0502020204030204" pitchFamily="34" charset="0"/>
              <a:ea typeface="Livvic"/>
              <a:cs typeface="Calibri" panose="020F0502020204030204" pitchFamily="34" charset="0"/>
              <a:sym typeface="Livvic"/>
            </a:endParaRP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1600" b="0" i="0" u="none" strike="noStrike" kern="0" cap="none" spc="0" normalizeH="0" baseline="0" noProof="0" dirty="0">
                <a:ln>
                  <a:noFill/>
                </a:ln>
                <a:solidFill>
                  <a:srgbClr val="482400"/>
                </a:solidFill>
                <a:effectLst/>
                <a:uLnTx/>
                <a:uFillTx/>
                <a:latin typeface="Calibri" panose="020F0502020204030204" pitchFamily="34" charset="0"/>
                <a:ea typeface="Livvic"/>
                <a:cs typeface="Calibri" panose="020F0502020204030204" pitchFamily="34" charset="0"/>
                <a:sym typeface="Livvic"/>
              </a:rPr>
              <a:t>ODYSSEY</a:t>
            </a:r>
            <a:endParaRPr kumimoji="0" sz="1600" b="0" i="0" u="none" strike="noStrike" kern="0" cap="none" spc="0" normalizeH="0" baseline="0" noProof="0" dirty="0">
              <a:ln>
                <a:noFill/>
              </a:ln>
              <a:solidFill>
                <a:srgbClr val="482400"/>
              </a:solidFill>
              <a:effectLst/>
              <a:uLnTx/>
              <a:uFillTx/>
              <a:latin typeface="Calibri" panose="020F0502020204030204" pitchFamily="34" charset="0"/>
              <a:ea typeface="Livvic"/>
              <a:cs typeface="Calibri" panose="020F0502020204030204" pitchFamily="34" charset="0"/>
              <a:sym typeface="Livvic"/>
            </a:endParaRPr>
          </a:p>
        </p:txBody>
      </p:sp>
      <p:sp>
        <p:nvSpPr>
          <p:cNvPr id="938" name="Google Shape;938;p44"/>
          <p:cNvSpPr txBox="1"/>
          <p:nvPr/>
        </p:nvSpPr>
        <p:spPr>
          <a:xfrm>
            <a:off x="7340461" y="3093651"/>
            <a:ext cx="1544700" cy="2877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800" b="1" i="0" u="none" strike="noStrike" kern="0" cap="none" spc="0" normalizeH="0" baseline="0" noProof="0" dirty="0">
                <a:ln>
                  <a:noFill/>
                </a:ln>
                <a:solidFill>
                  <a:srgbClr val="482400"/>
                </a:solidFill>
                <a:effectLst/>
                <a:uLnTx/>
                <a:uFillTx/>
                <a:latin typeface="Calibri" panose="020F0502020204030204" pitchFamily="34" charset="0"/>
                <a:ea typeface="Redressed" panose="020B0604020202020204"/>
                <a:cs typeface="Calibri" panose="020F0502020204030204" pitchFamily="34" charset="0"/>
                <a:sym typeface="Redressed" panose="020B0604020202020204"/>
              </a:rPr>
              <a:t>S</a:t>
            </a:r>
            <a:r>
              <a:rPr kumimoji="0" lang="en-GB" sz="1800" b="1" i="0" u="none" strike="noStrike" kern="0" cap="none" spc="0" normalizeH="0" baseline="0" noProof="0" dirty="0">
                <a:ln>
                  <a:noFill/>
                </a:ln>
                <a:solidFill>
                  <a:srgbClr val="482400"/>
                </a:solidFill>
                <a:effectLst/>
                <a:uLnTx/>
                <a:uFillTx/>
                <a:latin typeface="Calibri" panose="020F0502020204030204" pitchFamily="34" charset="0"/>
                <a:ea typeface="Redressed" panose="020B0604020202020204"/>
                <a:cs typeface="Calibri" panose="020F0502020204030204" pitchFamily="34" charset="0"/>
                <a:sym typeface="Redressed" panose="020B0604020202020204"/>
              </a:rPr>
              <a:t>Ử THI </a:t>
            </a:r>
            <a:endParaRPr kumimoji="0" lang="en-GB" sz="1800" b="1" i="0" u="none" strike="noStrike" kern="0" cap="none" spc="0" normalizeH="0" baseline="0" noProof="0" dirty="0">
              <a:ln>
                <a:noFill/>
              </a:ln>
              <a:solidFill>
                <a:srgbClr val="482400"/>
              </a:solidFill>
              <a:effectLst/>
              <a:uLnTx/>
              <a:uFillTx/>
              <a:latin typeface="Calibri" panose="020F0502020204030204" pitchFamily="34" charset="0"/>
              <a:ea typeface="Redressed" panose="020B0604020202020204"/>
              <a:cs typeface="Calibri" panose="020F0502020204030204" pitchFamily="34" charset="0"/>
              <a:sym typeface="Redressed" panose="020B0604020202020204"/>
            </a:endParaRP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1800" b="1" i="0" u="none" strike="noStrike" kern="0" cap="none" spc="0" normalizeH="0" baseline="0" noProof="0" dirty="0">
                <a:ln>
                  <a:noFill/>
                </a:ln>
                <a:solidFill>
                  <a:srgbClr val="482400"/>
                </a:solidFill>
                <a:effectLst/>
                <a:uLnTx/>
                <a:uFillTx/>
                <a:latin typeface="Calibri" panose="020F0502020204030204" pitchFamily="34" charset="0"/>
                <a:ea typeface="Redressed" panose="020B0604020202020204"/>
                <a:cs typeface="Calibri" panose="020F0502020204030204" pitchFamily="34" charset="0"/>
                <a:sym typeface="Redressed" panose="020B0604020202020204"/>
              </a:rPr>
              <a:t>HI LẠP </a:t>
            </a:r>
            <a:endParaRPr kumimoji="0" sz="1800" b="1" i="0" u="none" strike="noStrike" kern="0" cap="none" spc="0" normalizeH="0" baseline="0" noProof="0" dirty="0">
              <a:ln>
                <a:noFill/>
              </a:ln>
              <a:solidFill>
                <a:srgbClr val="482400"/>
              </a:solidFill>
              <a:effectLst/>
              <a:uLnTx/>
              <a:uFillTx/>
              <a:latin typeface="Calibri" panose="020F0502020204030204" pitchFamily="34" charset="0"/>
              <a:ea typeface="Redressed" panose="020B0604020202020204"/>
              <a:cs typeface="Calibri" panose="020F0502020204030204" pitchFamily="34" charset="0"/>
              <a:sym typeface="Redressed" panose="020B0604020202020204"/>
            </a:endParaRPr>
          </a:p>
        </p:txBody>
      </p:sp>
      <p:sp>
        <p:nvSpPr>
          <p:cNvPr id="939" name="Google Shape;939;p44"/>
          <p:cNvSpPr/>
          <p:nvPr/>
        </p:nvSpPr>
        <p:spPr>
          <a:xfrm>
            <a:off x="4192295" y="649972"/>
            <a:ext cx="2859638" cy="1024481"/>
          </a:xfrm>
          <a:custGeom>
            <a:avLst/>
            <a:gdLst/>
            <a:ahLst/>
            <a:cxnLst/>
            <a:rect l="l" t="t" r="r" b="b"/>
            <a:pathLst>
              <a:path w="34280" h="12281" extrusionOk="0">
                <a:moveTo>
                  <a:pt x="31358" y="1"/>
                </a:moveTo>
                <a:lnTo>
                  <a:pt x="28289" y="9"/>
                </a:lnTo>
                <a:lnTo>
                  <a:pt x="26680" y="9"/>
                </a:lnTo>
                <a:lnTo>
                  <a:pt x="24994" y="13"/>
                </a:lnTo>
                <a:cubicBezTo>
                  <a:pt x="23874" y="21"/>
                  <a:pt x="22758" y="30"/>
                  <a:pt x="21654" y="30"/>
                </a:cubicBezTo>
                <a:lnTo>
                  <a:pt x="18154" y="13"/>
                </a:lnTo>
                <a:cubicBezTo>
                  <a:pt x="17752" y="13"/>
                  <a:pt x="17331" y="11"/>
                  <a:pt x="16905" y="11"/>
                </a:cubicBezTo>
                <a:cubicBezTo>
                  <a:pt x="16692" y="11"/>
                  <a:pt x="16477" y="12"/>
                  <a:pt x="16262" y="13"/>
                </a:cubicBezTo>
                <a:lnTo>
                  <a:pt x="14403" y="30"/>
                </a:lnTo>
                <a:cubicBezTo>
                  <a:pt x="13800" y="38"/>
                  <a:pt x="13209" y="46"/>
                  <a:pt x="12635" y="46"/>
                </a:cubicBezTo>
                <a:lnTo>
                  <a:pt x="10817" y="46"/>
                </a:lnTo>
                <a:lnTo>
                  <a:pt x="7079" y="34"/>
                </a:lnTo>
                <a:lnTo>
                  <a:pt x="325" y="5"/>
                </a:lnTo>
                <a:lnTo>
                  <a:pt x="83" y="5"/>
                </a:lnTo>
                <a:lnTo>
                  <a:pt x="66" y="3070"/>
                </a:lnTo>
                <a:cubicBezTo>
                  <a:pt x="58" y="4137"/>
                  <a:pt x="50" y="5216"/>
                  <a:pt x="38" y="6316"/>
                </a:cubicBezTo>
                <a:cubicBezTo>
                  <a:pt x="25" y="8376"/>
                  <a:pt x="13" y="10226"/>
                  <a:pt x="1" y="12146"/>
                </a:cubicBezTo>
                <a:lnTo>
                  <a:pt x="666" y="12151"/>
                </a:lnTo>
                <a:cubicBezTo>
                  <a:pt x="1761" y="12151"/>
                  <a:pt x="2762" y="12142"/>
                  <a:pt x="3686" y="12142"/>
                </a:cubicBezTo>
                <a:cubicBezTo>
                  <a:pt x="3992" y="12142"/>
                  <a:pt x="4289" y="12141"/>
                  <a:pt x="4577" y="12141"/>
                </a:cubicBezTo>
                <a:cubicBezTo>
                  <a:pt x="4721" y="12141"/>
                  <a:pt x="4863" y="12141"/>
                  <a:pt x="5003" y="12142"/>
                </a:cubicBezTo>
                <a:lnTo>
                  <a:pt x="6381" y="12151"/>
                </a:lnTo>
                <a:lnTo>
                  <a:pt x="9016" y="12163"/>
                </a:lnTo>
                <a:cubicBezTo>
                  <a:pt x="9910" y="12167"/>
                  <a:pt x="10575" y="12175"/>
                  <a:pt x="11326" y="12188"/>
                </a:cubicBezTo>
                <a:lnTo>
                  <a:pt x="13566" y="12220"/>
                </a:lnTo>
                <a:cubicBezTo>
                  <a:pt x="14305" y="12233"/>
                  <a:pt x="15105" y="12237"/>
                  <a:pt x="15798" y="12237"/>
                </a:cubicBezTo>
                <a:lnTo>
                  <a:pt x="19003" y="12216"/>
                </a:lnTo>
                <a:cubicBezTo>
                  <a:pt x="19144" y="12215"/>
                  <a:pt x="19278" y="12215"/>
                  <a:pt x="19407" y="12215"/>
                </a:cubicBezTo>
                <a:cubicBezTo>
                  <a:pt x="19979" y="12215"/>
                  <a:pt x="20434" y="12222"/>
                  <a:pt x="20796" y="12229"/>
                </a:cubicBezTo>
                <a:cubicBezTo>
                  <a:pt x="21695" y="12241"/>
                  <a:pt x="22643" y="12261"/>
                  <a:pt x="23632" y="12270"/>
                </a:cubicBezTo>
                <a:lnTo>
                  <a:pt x="24378" y="12274"/>
                </a:lnTo>
                <a:lnTo>
                  <a:pt x="25043" y="12274"/>
                </a:lnTo>
                <a:lnTo>
                  <a:pt x="26290" y="12278"/>
                </a:lnTo>
                <a:cubicBezTo>
                  <a:pt x="26962" y="12279"/>
                  <a:pt x="27599" y="12280"/>
                  <a:pt x="28198" y="12280"/>
                </a:cubicBezTo>
                <a:cubicBezTo>
                  <a:pt x="29047" y="12280"/>
                  <a:pt x="29820" y="12279"/>
                  <a:pt x="30513" y="12274"/>
                </a:cubicBezTo>
                <a:cubicBezTo>
                  <a:pt x="31694" y="12265"/>
                  <a:pt x="32630" y="12257"/>
                  <a:pt x="33274" y="12241"/>
                </a:cubicBezTo>
                <a:cubicBezTo>
                  <a:pt x="33914" y="12224"/>
                  <a:pt x="34263" y="12208"/>
                  <a:pt x="34271" y="12192"/>
                </a:cubicBezTo>
                <a:cubicBezTo>
                  <a:pt x="34279" y="12171"/>
                  <a:pt x="33939" y="12151"/>
                  <a:pt x="33311" y="12130"/>
                </a:cubicBezTo>
                <a:cubicBezTo>
                  <a:pt x="32683" y="12110"/>
                  <a:pt x="31760" y="12089"/>
                  <a:pt x="30595" y="12073"/>
                </a:cubicBezTo>
                <a:lnTo>
                  <a:pt x="26409" y="12015"/>
                </a:lnTo>
                <a:lnTo>
                  <a:pt x="25166" y="12003"/>
                </a:lnTo>
                <a:lnTo>
                  <a:pt x="24530" y="11999"/>
                </a:lnTo>
                <a:lnTo>
                  <a:pt x="23952" y="11991"/>
                </a:lnTo>
                <a:lnTo>
                  <a:pt x="21219" y="11945"/>
                </a:lnTo>
                <a:cubicBezTo>
                  <a:pt x="20739" y="11937"/>
                  <a:pt x="19943" y="11929"/>
                  <a:pt x="18921" y="11929"/>
                </a:cubicBezTo>
                <a:cubicBezTo>
                  <a:pt x="17924" y="11933"/>
                  <a:pt x="16795" y="11954"/>
                  <a:pt x="15655" y="11958"/>
                </a:cubicBezTo>
                <a:cubicBezTo>
                  <a:pt x="15489" y="11959"/>
                  <a:pt x="15319" y="11960"/>
                  <a:pt x="15143" y="11960"/>
                </a:cubicBezTo>
                <a:cubicBezTo>
                  <a:pt x="14170" y="11960"/>
                  <a:pt x="13035" y="11942"/>
                  <a:pt x="11638" y="11921"/>
                </a:cubicBezTo>
                <a:lnTo>
                  <a:pt x="10337" y="11909"/>
                </a:lnTo>
                <a:lnTo>
                  <a:pt x="9044" y="11904"/>
                </a:lnTo>
                <a:lnTo>
                  <a:pt x="6377" y="11896"/>
                </a:lnTo>
                <a:lnTo>
                  <a:pt x="4962" y="11892"/>
                </a:lnTo>
                <a:cubicBezTo>
                  <a:pt x="4441" y="11892"/>
                  <a:pt x="3932" y="11896"/>
                  <a:pt x="3431" y="11896"/>
                </a:cubicBezTo>
                <a:cubicBezTo>
                  <a:pt x="2430" y="11904"/>
                  <a:pt x="1462" y="11917"/>
                  <a:pt x="530" y="11917"/>
                </a:cubicBezTo>
                <a:lnTo>
                  <a:pt x="231" y="11917"/>
                </a:lnTo>
                <a:lnTo>
                  <a:pt x="251" y="6254"/>
                </a:lnTo>
                <a:cubicBezTo>
                  <a:pt x="259" y="5191"/>
                  <a:pt x="263" y="4088"/>
                  <a:pt x="268" y="2947"/>
                </a:cubicBezTo>
                <a:lnTo>
                  <a:pt x="272" y="194"/>
                </a:lnTo>
                <a:lnTo>
                  <a:pt x="514" y="194"/>
                </a:lnTo>
                <a:lnTo>
                  <a:pt x="7292" y="198"/>
                </a:lnTo>
                <a:lnTo>
                  <a:pt x="12926" y="198"/>
                </a:lnTo>
                <a:lnTo>
                  <a:pt x="14801" y="181"/>
                </a:lnTo>
                <a:cubicBezTo>
                  <a:pt x="15404" y="173"/>
                  <a:pt x="15991" y="169"/>
                  <a:pt x="16562" y="165"/>
                </a:cubicBezTo>
                <a:cubicBezTo>
                  <a:pt x="17116" y="165"/>
                  <a:pt x="17702" y="169"/>
                  <a:pt x="18285" y="169"/>
                </a:cubicBezTo>
                <a:cubicBezTo>
                  <a:pt x="19446" y="177"/>
                  <a:pt x="20624" y="190"/>
                  <a:pt x="21814" y="194"/>
                </a:cubicBezTo>
                <a:cubicBezTo>
                  <a:pt x="22051" y="194"/>
                  <a:pt x="22286" y="195"/>
                  <a:pt x="22520" y="195"/>
                </a:cubicBezTo>
                <a:cubicBezTo>
                  <a:pt x="23455" y="195"/>
                  <a:pt x="24362" y="190"/>
                  <a:pt x="25232" y="190"/>
                </a:cubicBezTo>
                <a:lnTo>
                  <a:pt x="26828" y="190"/>
                </a:lnTo>
                <a:lnTo>
                  <a:pt x="28416" y="194"/>
                </a:lnTo>
                <a:lnTo>
                  <a:pt x="31456" y="198"/>
                </a:lnTo>
                <a:lnTo>
                  <a:pt x="32852" y="206"/>
                </a:lnTo>
                <a:lnTo>
                  <a:pt x="33537" y="210"/>
                </a:lnTo>
                <a:lnTo>
                  <a:pt x="33877" y="214"/>
                </a:lnTo>
                <a:lnTo>
                  <a:pt x="34062" y="214"/>
                </a:lnTo>
                <a:cubicBezTo>
                  <a:pt x="34058" y="255"/>
                  <a:pt x="34058" y="296"/>
                  <a:pt x="34058" y="337"/>
                </a:cubicBezTo>
                <a:cubicBezTo>
                  <a:pt x="34058" y="448"/>
                  <a:pt x="34058" y="559"/>
                  <a:pt x="34058" y="666"/>
                </a:cubicBezTo>
                <a:cubicBezTo>
                  <a:pt x="34054" y="887"/>
                  <a:pt x="34054" y="1109"/>
                  <a:pt x="34054" y="1326"/>
                </a:cubicBezTo>
                <a:cubicBezTo>
                  <a:pt x="34050" y="1765"/>
                  <a:pt x="34050" y="2200"/>
                  <a:pt x="34050" y="2627"/>
                </a:cubicBezTo>
                <a:cubicBezTo>
                  <a:pt x="34050" y="3493"/>
                  <a:pt x="34058" y="4285"/>
                  <a:pt x="34062" y="5015"/>
                </a:cubicBezTo>
                <a:cubicBezTo>
                  <a:pt x="34066" y="5741"/>
                  <a:pt x="34070" y="6402"/>
                  <a:pt x="34074" y="7005"/>
                </a:cubicBezTo>
                <a:cubicBezTo>
                  <a:pt x="34078" y="7621"/>
                  <a:pt x="34078" y="8216"/>
                  <a:pt x="34083" y="8737"/>
                </a:cubicBezTo>
                <a:cubicBezTo>
                  <a:pt x="34091" y="9787"/>
                  <a:pt x="34099" y="10612"/>
                  <a:pt x="34115" y="11178"/>
                </a:cubicBezTo>
                <a:cubicBezTo>
                  <a:pt x="34132" y="11744"/>
                  <a:pt x="34148" y="12048"/>
                  <a:pt x="34177" y="12056"/>
                </a:cubicBezTo>
                <a:cubicBezTo>
                  <a:pt x="34177" y="12056"/>
                  <a:pt x="34178" y="12057"/>
                  <a:pt x="34178" y="12057"/>
                </a:cubicBezTo>
                <a:cubicBezTo>
                  <a:pt x="34202" y="12057"/>
                  <a:pt x="34218" y="11766"/>
                  <a:pt x="34230" y="11215"/>
                </a:cubicBezTo>
                <a:cubicBezTo>
                  <a:pt x="34247" y="10653"/>
                  <a:pt x="34255" y="9828"/>
                  <a:pt x="34263" y="8770"/>
                </a:cubicBezTo>
                <a:cubicBezTo>
                  <a:pt x="34267" y="8232"/>
                  <a:pt x="34267" y="7666"/>
                  <a:pt x="34271" y="7001"/>
                </a:cubicBezTo>
                <a:cubicBezTo>
                  <a:pt x="34275" y="6320"/>
                  <a:pt x="34271" y="5602"/>
                  <a:pt x="34267" y="4855"/>
                </a:cubicBezTo>
                <a:cubicBezTo>
                  <a:pt x="34263" y="4112"/>
                  <a:pt x="34259" y="3345"/>
                  <a:pt x="34255" y="2561"/>
                </a:cubicBezTo>
                <a:cubicBezTo>
                  <a:pt x="34255" y="1790"/>
                  <a:pt x="34259" y="949"/>
                  <a:pt x="34263" y="38"/>
                </a:cubicBezTo>
                <a:lnTo>
                  <a:pt x="34263" y="13"/>
                </a:lnTo>
                <a:cubicBezTo>
                  <a:pt x="33377" y="5"/>
                  <a:pt x="32359" y="1"/>
                  <a:pt x="31358" y="1"/>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40" name="Google Shape;940;p44"/>
          <p:cNvSpPr/>
          <p:nvPr/>
        </p:nvSpPr>
        <p:spPr>
          <a:xfrm>
            <a:off x="3128870" y="2103983"/>
            <a:ext cx="33233" cy="731290"/>
          </a:xfrm>
          <a:custGeom>
            <a:avLst/>
            <a:gdLst/>
            <a:ahLst/>
            <a:cxnLst/>
            <a:rect l="l" t="t" r="r" b="b"/>
            <a:pathLst>
              <a:path w="387" h="8516" extrusionOk="0">
                <a:moveTo>
                  <a:pt x="346" y="1"/>
                </a:moveTo>
                <a:cubicBezTo>
                  <a:pt x="326" y="1"/>
                  <a:pt x="307" y="29"/>
                  <a:pt x="280" y="79"/>
                </a:cubicBezTo>
                <a:cubicBezTo>
                  <a:pt x="239" y="153"/>
                  <a:pt x="202" y="231"/>
                  <a:pt x="177" y="313"/>
                </a:cubicBezTo>
                <a:cubicBezTo>
                  <a:pt x="152" y="375"/>
                  <a:pt x="136" y="436"/>
                  <a:pt x="124" y="498"/>
                </a:cubicBezTo>
                <a:cubicBezTo>
                  <a:pt x="111" y="571"/>
                  <a:pt x="103" y="645"/>
                  <a:pt x="103" y="719"/>
                </a:cubicBezTo>
                <a:cubicBezTo>
                  <a:pt x="99" y="793"/>
                  <a:pt x="95" y="871"/>
                  <a:pt x="87" y="941"/>
                </a:cubicBezTo>
                <a:cubicBezTo>
                  <a:pt x="79" y="1023"/>
                  <a:pt x="70" y="1113"/>
                  <a:pt x="66" y="1203"/>
                </a:cubicBezTo>
                <a:cubicBezTo>
                  <a:pt x="62" y="1244"/>
                  <a:pt x="58" y="1310"/>
                  <a:pt x="54" y="1392"/>
                </a:cubicBezTo>
                <a:cubicBezTo>
                  <a:pt x="46" y="1478"/>
                  <a:pt x="46" y="1577"/>
                  <a:pt x="42" y="1696"/>
                </a:cubicBezTo>
                <a:cubicBezTo>
                  <a:pt x="42" y="1753"/>
                  <a:pt x="38" y="1819"/>
                  <a:pt x="38" y="1885"/>
                </a:cubicBezTo>
                <a:cubicBezTo>
                  <a:pt x="38" y="1917"/>
                  <a:pt x="38" y="1950"/>
                  <a:pt x="38" y="1983"/>
                </a:cubicBezTo>
                <a:cubicBezTo>
                  <a:pt x="33" y="2016"/>
                  <a:pt x="33" y="2049"/>
                  <a:pt x="29" y="2086"/>
                </a:cubicBezTo>
                <a:cubicBezTo>
                  <a:pt x="25" y="2155"/>
                  <a:pt x="17" y="2233"/>
                  <a:pt x="13" y="2315"/>
                </a:cubicBezTo>
                <a:cubicBezTo>
                  <a:pt x="9" y="2402"/>
                  <a:pt x="9" y="2488"/>
                  <a:pt x="13" y="2574"/>
                </a:cubicBezTo>
                <a:cubicBezTo>
                  <a:pt x="13" y="2656"/>
                  <a:pt x="17" y="2746"/>
                  <a:pt x="21" y="2832"/>
                </a:cubicBezTo>
                <a:cubicBezTo>
                  <a:pt x="21" y="2923"/>
                  <a:pt x="21" y="3005"/>
                  <a:pt x="17" y="3099"/>
                </a:cubicBezTo>
                <a:cubicBezTo>
                  <a:pt x="9" y="3189"/>
                  <a:pt x="1" y="3296"/>
                  <a:pt x="5" y="3390"/>
                </a:cubicBezTo>
                <a:cubicBezTo>
                  <a:pt x="9" y="3489"/>
                  <a:pt x="9" y="3587"/>
                  <a:pt x="9" y="3686"/>
                </a:cubicBezTo>
                <a:cubicBezTo>
                  <a:pt x="13" y="4088"/>
                  <a:pt x="21" y="4502"/>
                  <a:pt x="29" y="4925"/>
                </a:cubicBezTo>
                <a:cubicBezTo>
                  <a:pt x="33" y="5044"/>
                  <a:pt x="42" y="5159"/>
                  <a:pt x="46" y="5266"/>
                </a:cubicBezTo>
                <a:cubicBezTo>
                  <a:pt x="46" y="5376"/>
                  <a:pt x="33" y="5487"/>
                  <a:pt x="25" y="5602"/>
                </a:cubicBezTo>
                <a:cubicBezTo>
                  <a:pt x="17" y="5660"/>
                  <a:pt x="17" y="5717"/>
                  <a:pt x="17" y="5774"/>
                </a:cubicBezTo>
                <a:cubicBezTo>
                  <a:pt x="17" y="5832"/>
                  <a:pt x="25" y="5889"/>
                  <a:pt x="33" y="5947"/>
                </a:cubicBezTo>
                <a:cubicBezTo>
                  <a:pt x="50" y="6049"/>
                  <a:pt x="54" y="6152"/>
                  <a:pt x="54" y="6254"/>
                </a:cubicBezTo>
                <a:cubicBezTo>
                  <a:pt x="50" y="6357"/>
                  <a:pt x="33" y="6460"/>
                  <a:pt x="29" y="6562"/>
                </a:cubicBezTo>
                <a:cubicBezTo>
                  <a:pt x="21" y="6665"/>
                  <a:pt x="21" y="6767"/>
                  <a:pt x="29" y="6870"/>
                </a:cubicBezTo>
                <a:cubicBezTo>
                  <a:pt x="33" y="6968"/>
                  <a:pt x="33" y="7055"/>
                  <a:pt x="33" y="7149"/>
                </a:cubicBezTo>
                <a:cubicBezTo>
                  <a:pt x="33" y="7239"/>
                  <a:pt x="38" y="7330"/>
                  <a:pt x="42" y="7412"/>
                </a:cubicBezTo>
                <a:cubicBezTo>
                  <a:pt x="42" y="7494"/>
                  <a:pt x="46" y="7572"/>
                  <a:pt x="42" y="7641"/>
                </a:cubicBezTo>
                <a:cubicBezTo>
                  <a:pt x="42" y="7715"/>
                  <a:pt x="33" y="7785"/>
                  <a:pt x="29" y="7855"/>
                </a:cubicBezTo>
                <a:cubicBezTo>
                  <a:pt x="25" y="7920"/>
                  <a:pt x="21" y="7986"/>
                  <a:pt x="25" y="8052"/>
                </a:cubicBezTo>
                <a:cubicBezTo>
                  <a:pt x="29" y="8109"/>
                  <a:pt x="33" y="8163"/>
                  <a:pt x="38" y="8212"/>
                </a:cubicBezTo>
                <a:cubicBezTo>
                  <a:pt x="58" y="8405"/>
                  <a:pt x="87" y="8515"/>
                  <a:pt x="136" y="8515"/>
                </a:cubicBezTo>
                <a:cubicBezTo>
                  <a:pt x="189" y="8515"/>
                  <a:pt x="214" y="8405"/>
                  <a:pt x="222" y="8212"/>
                </a:cubicBezTo>
                <a:cubicBezTo>
                  <a:pt x="226" y="8163"/>
                  <a:pt x="222" y="8105"/>
                  <a:pt x="226" y="8052"/>
                </a:cubicBezTo>
                <a:cubicBezTo>
                  <a:pt x="226" y="7998"/>
                  <a:pt x="230" y="7937"/>
                  <a:pt x="239" y="7871"/>
                </a:cubicBezTo>
                <a:cubicBezTo>
                  <a:pt x="243" y="7801"/>
                  <a:pt x="251" y="7732"/>
                  <a:pt x="251" y="7646"/>
                </a:cubicBezTo>
                <a:cubicBezTo>
                  <a:pt x="255" y="7563"/>
                  <a:pt x="247" y="7477"/>
                  <a:pt x="243" y="7395"/>
                </a:cubicBezTo>
                <a:cubicBezTo>
                  <a:pt x="239" y="7313"/>
                  <a:pt x="230" y="7235"/>
                  <a:pt x="226" y="7141"/>
                </a:cubicBezTo>
                <a:cubicBezTo>
                  <a:pt x="226" y="7046"/>
                  <a:pt x="218" y="6948"/>
                  <a:pt x="210" y="6854"/>
                </a:cubicBezTo>
                <a:cubicBezTo>
                  <a:pt x="202" y="6755"/>
                  <a:pt x="202" y="6661"/>
                  <a:pt x="202" y="6562"/>
                </a:cubicBezTo>
                <a:cubicBezTo>
                  <a:pt x="206" y="6464"/>
                  <a:pt x="218" y="6361"/>
                  <a:pt x="218" y="6246"/>
                </a:cubicBezTo>
                <a:cubicBezTo>
                  <a:pt x="214" y="6136"/>
                  <a:pt x="206" y="6021"/>
                  <a:pt x="185" y="5910"/>
                </a:cubicBezTo>
                <a:cubicBezTo>
                  <a:pt x="177" y="5861"/>
                  <a:pt x="173" y="5807"/>
                  <a:pt x="169" y="5758"/>
                </a:cubicBezTo>
                <a:cubicBezTo>
                  <a:pt x="169" y="5705"/>
                  <a:pt x="173" y="5651"/>
                  <a:pt x="177" y="5598"/>
                </a:cubicBezTo>
                <a:cubicBezTo>
                  <a:pt x="185" y="5487"/>
                  <a:pt x="198" y="5364"/>
                  <a:pt x="198" y="5249"/>
                </a:cubicBezTo>
                <a:cubicBezTo>
                  <a:pt x="198" y="5130"/>
                  <a:pt x="193" y="5015"/>
                  <a:pt x="193" y="4905"/>
                </a:cubicBezTo>
                <a:cubicBezTo>
                  <a:pt x="202" y="4486"/>
                  <a:pt x="210" y="4067"/>
                  <a:pt x="222" y="3674"/>
                </a:cubicBezTo>
                <a:cubicBezTo>
                  <a:pt x="222" y="3575"/>
                  <a:pt x="222" y="3468"/>
                  <a:pt x="226" y="3378"/>
                </a:cubicBezTo>
                <a:cubicBezTo>
                  <a:pt x="230" y="3288"/>
                  <a:pt x="239" y="3198"/>
                  <a:pt x="247" y="3103"/>
                </a:cubicBezTo>
                <a:cubicBezTo>
                  <a:pt x="255" y="3009"/>
                  <a:pt x="259" y="2910"/>
                  <a:pt x="259" y="2820"/>
                </a:cubicBezTo>
                <a:lnTo>
                  <a:pt x="259" y="2562"/>
                </a:lnTo>
                <a:cubicBezTo>
                  <a:pt x="259" y="2521"/>
                  <a:pt x="259" y="2479"/>
                  <a:pt x="259" y="2443"/>
                </a:cubicBezTo>
                <a:cubicBezTo>
                  <a:pt x="263" y="2402"/>
                  <a:pt x="263" y="2369"/>
                  <a:pt x="267" y="2328"/>
                </a:cubicBezTo>
                <a:cubicBezTo>
                  <a:pt x="271" y="2254"/>
                  <a:pt x="284" y="2180"/>
                  <a:pt x="292" y="2106"/>
                </a:cubicBezTo>
                <a:cubicBezTo>
                  <a:pt x="296" y="2073"/>
                  <a:pt x="300" y="2036"/>
                  <a:pt x="300" y="1999"/>
                </a:cubicBezTo>
                <a:cubicBezTo>
                  <a:pt x="304" y="1979"/>
                  <a:pt x="304" y="1962"/>
                  <a:pt x="304" y="1942"/>
                </a:cubicBezTo>
                <a:cubicBezTo>
                  <a:pt x="308" y="1926"/>
                  <a:pt x="308" y="1909"/>
                  <a:pt x="308" y="1893"/>
                </a:cubicBezTo>
                <a:cubicBezTo>
                  <a:pt x="312" y="1827"/>
                  <a:pt x="312" y="1766"/>
                  <a:pt x="317" y="1708"/>
                </a:cubicBezTo>
                <a:cubicBezTo>
                  <a:pt x="325" y="1593"/>
                  <a:pt x="325" y="1495"/>
                  <a:pt x="333" y="1413"/>
                </a:cubicBezTo>
                <a:cubicBezTo>
                  <a:pt x="337" y="1331"/>
                  <a:pt x="341" y="1269"/>
                  <a:pt x="345" y="1228"/>
                </a:cubicBezTo>
                <a:cubicBezTo>
                  <a:pt x="353" y="1138"/>
                  <a:pt x="358" y="1052"/>
                  <a:pt x="362" y="969"/>
                </a:cubicBezTo>
                <a:cubicBezTo>
                  <a:pt x="366" y="887"/>
                  <a:pt x="366" y="805"/>
                  <a:pt x="362" y="723"/>
                </a:cubicBezTo>
                <a:cubicBezTo>
                  <a:pt x="358" y="649"/>
                  <a:pt x="358" y="584"/>
                  <a:pt x="358" y="526"/>
                </a:cubicBezTo>
                <a:cubicBezTo>
                  <a:pt x="358" y="469"/>
                  <a:pt x="366" y="411"/>
                  <a:pt x="370" y="358"/>
                </a:cubicBezTo>
                <a:cubicBezTo>
                  <a:pt x="382" y="276"/>
                  <a:pt x="386" y="190"/>
                  <a:pt x="386" y="104"/>
                </a:cubicBezTo>
                <a:cubicBezTo>
                  <a:pt x="382" y="38"/>
                  <a:pt x="374" y="5"/>
                  <a:pt x="349" y="1"/>
                </a:cubicBezTo>
                <a:cubicBezTo>
                  <a:pt x="348" y="1"/>
                  <a:pt x="347" y="1"/>
                  <a:pt x="346" y="1"/>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41" name="Google Shape;941;p44"/>
          <p:cNvSpPr/>
          <p:nvPr/>
        </p:nvSpPr>
        <p:spPr>
          <a:xfrm>
            <a:off x="5626054" y="2106129"/>
            <a:ext cx="33233" cy="731290"/>
          </a:xfrm>
          <a:custGeom>
            <a:avLst/>
            <a:gdLst/>
            <a:ahLst/>
            <a:cxnLst/>
            <a:rect l="l" t="t" r="r" b="b"/>
            <a:pathLst>
              <a:path w="387" h="8516" extrusionOk="0">
                <a:moveTo>
                  <a:pt x="349" y="0"/>
                </a:moveTo>
                <a:cubicBezTo>
                  <a:pt x="330" y="0"/>
                  <a:pt x="306" y="29"/>
                  <a:pt x="279" y="79"/>
                </a:cubicBezTo>
                <a:cubicBezTo>
                  <a:pt x="238" y="153"/>
                  <a:pt x="206" y="235"/>
                  <a:pt x="177" y="313"/>
                </a:cubicBezTo>
                <a:cubicBezTo>
                  <a:pt x="156" y="374"/>
                  <a:pt x="140" y="436"/>
                  <a:pt x="128" y="497"/>
                </a:cubicBezTo>
                <a:cubicBezTo>
                  <a:pt x="115" y="571"/>
                  <a:pt x="107" y="645"/>
                  <a:pt x="103" y="719"/>
                </a:cubicBezTo>
                <a:cubicBezTo>
                  <a:pt x="99" y="793"/>
                  <a:pt x="99" y="871"/>
                  <a:pt x="91" y="944"/>
                </a:cubicBezTo>
                <a:cubicBezTo>
                  <a:pt x="82" y="1022"/>
                  <a:pt x="74" y="1113"/>
                  <a:pt x="66" y="1203"/>
                </a:cubicBezTo>
                <a:cubicBezTo>
                  <a:pt x="62" y="1248"/>
                  <a:pt x="58" y="1310"/>
                  <a:pt x="54" y="1396"/>
                </a:cubicBezTo>
                <a:cubicBezTo>
                  <a:pt x="50" y="1478"/>
                  <a:pt x="50" y="1580"/>
                  <a:pt x="46" y="1695"/>
                </a:cubicBezTo>
                <a:cubicBezTo>
                  <a:pt x="46" y="1757"/>
                  <a:pt x="41" y="1818"/>
                  <a:pt x="41" y="1884"/>
                </a:cubicBezTo>
                <a:cubicBezTo>
                  <a:pt x="37" y="1917"/>
                  <a:pt x="41" y="1950"/>
                  <a:pt x="37" y="1983"/>
                </a:cubicBezTo>
                <a:cubicBezTo>
                  <a:pt x="37" y="2015"/>
                  <a:pt x="33" y="2048"/>
                  <a:pt x="33" y="2085"/>
                </a:cubicBezTo>
                <a:cubicBezTo>
                  <a:pt x="25" y="2155"/>
                  <a:pt x="17" y="2233"/>
                  <a:pt x="13" y="2315"/>
                </a:cubicBezTo>
                <a:cubicBezTo>
                  <a:pt x="9" y="2401"/>
                  <a:pt x="9" y="2487"/>
                  <a:pt x="13" y="2573"/>
                </a:cubicBezTo>
                <a:cubicBezTo>
                  <a:pt x="17" y="2660"/>
                  <a:pt x="21" y="2746"/>
                  <a:pt x="21" y="2832"/>
                </a:cubicBezTo>
                <a:cubicBezTo>
                  <a:pt x="25" y="2922"/>
                  <a:pt x="21" y="3004"/>
                  <a:pt x="17" y="3099"/>
                </a:cubicBezTo>
                <a:cubicBezTo>
                  <a:pt x="13" y="3193"/>
                  <a:pt x="0" y="3296"/>
                  <a:pt x="5" y="3394"/>
                </a:cubicBezTo>
                <a:cubicBezTo>
                  <a:pt x="9" y="3489"/>
                  <a:pt x="9" y="3587"/>
                  <a:pt x="9" y="3690"/>
                </a:cubicBezTo>
                <a:cubicBezTo>
                  <a:pt x="17" y="4088"/>
                  <a:pt x="21" y="4502"/>
                  <a:pt x="33" y="4925"/>
                </a:cubicBezTo>
                <a:cubicBezTo>
                  <a:pt x="37" y="5044"/>
                  <a:pt x="46" y="5159"/>
                  <a:pt x="46" y="5269"/>
                </a:cubicBezTo>
                <a:cubicBezTo>
                  <a:pt x="50" y="5376"/>
                  <a:pt x="33" y="5487"/>
                  <a:pt x="25" y="5602"/>
                </a:cubicBezTo>
                <a:cubicBezTo>
                  <a:pt x="21" y="5659"/>
                  <a:pt x="21" y="5717"/>
                  <a:pt x="21" y="5774"/>
                </a:cubicBezTo>
                <a:cubicBezTo>
                  <a:pt x="21" y="5831"/>
                  <a:pt x="25" y="5889"/>
                  <a:pt x="33" y="5946"/>
                </a:cubicBezTo>
                <a:cubicBezTo>
                  <a:pt x="50" y="6049"/>
                  <a:pt x="58" y="6152"/>
                  <a:pt x="54" y="6254"/>
                </a:cubicBezTo>
                <a:cubicBezTo>
                  <a:pt x="50" y="6357"/>
                  <a:pt x="37" y="6459"/>
                  <a:pt x="29" y="6562"/>
                </a:cubicBezTo>
                <a:cubicBezTo>
                  <a:pt x="25" y="6664"/>
                  <a:pt x="25" y="6767"/>
                  <a:pt x="29" y="6870"/>
                </a:cubicBezTo>
                <a:cubicBezTo>
                  <a:pt x="33" y="6968"/>
                  <a:pt x="37" y="7054"/>
                  <a:pt x="33" y="7149"/>
                </a:cubicBezTo>
                <a:cubicBezTo>
                  <a:pt x="33" y="7243"/>
                  <a:pt x="37" y="7329"/>
                  <a:pt x="41" y="7411"/>
                </a:cubicBezTo>
                <a:cubicBezTo>
                  <a:pt x="46" y="7493"/>
                  <a:pt x="50" y="7571"/>
                  <a:pt x="46" y="7645"/>
                </a:cubicBezTo>
                <a:cubicBezTo>
                  <a:pt x="41" y="7715"/>
                  <a:pt x="37" y="7785"/>
                  <a:pt x="33" y="7854"/>
                </a:cubicBezTo>
                <a:cubicBezTo>
                  <a:pt x="25" y="7920"/>
                  <a:pt x="25" y="7986"/>
                  <a:pt x="25" y="8051"/>
                </a:cubicBezTo>
                <a:cubicBezTo>
                  <a:pt x="29" y="8109"/>
                  <a:pt x="33" y="8162"/>
                  <a:pt x="37" y="8211"/>
                </a:cubicBezTo>
                <a:cubicBezTo>
                  <a:pt x="58" y="8404"/>
                  <a:pt x="87" y="8515"/>
                  <a:pt x="140" y="8515"/>
                </a:cubicBezTo>
                <a:cubicBezTo>
                  <a:pt x="189" y="8515"/>
                  <a:pt x="214" y="8404"/>
                  <a:pt x="222" y="8211"/>
                </a:cubicBezTo>
                <a:cubicBezTo>
                  <a:pt x="226" y="8162"/>
                  <a:pt x="226" y="8105"/>
                  <a:pt x="226" y="8051"/>
                </a:cubicBezTo>
                <a:cubicBezTo>
                  <a:pt x="230" y="7998"/>
                  <a:pt x="234" y="7936"/>
                  <a:pt x="238" y="7871"/>
                </a:cubicBezTo>
                <a:cubicBezTo>
                  <a:pt x="247" y="7805"/>
                  <a:pt x="251" y="7731"/>
                  <a:pt x="255" y="7649"/>
                </a:cubicBezTo>
                <a:cubicBezTo>
                  <a:pt x="255" y="7563"/>
                  <a:pt x="251" y="7481"/>
                  <a:pt x="247" y="7395"/>
                </a:cubicBezTo>
                <a:cubicBezTo>
                  <a:pt x="238" y="7313"/>
                  <a:pt x="230" y="7235"/>
                  <a:pt x="230" y="7140"/>
                </a:cubicBezTo>
                <a:cubicBezTo>
                  <a:pt x="226" y="7046"/>
                  <a:pt x="222" y="6948"/>
                  <a:pt x="214" y="6853"/>
                </a:cubicBezTo>
                <a:cubicBezTo>
                  <a:pt x="206" y="6759"/>
                  <a:pt x="201" y="6660"/>
                  <a:pt x="206" y="6566"/>
                </a:cubicBezTo>
                <a:cubicBezTo>
                  <a:pt x="210" y="6463"/>
                  <a:pt x="218" y="6361"/>
                  <a:pt x="218" y="6246"/>
                </a:cubicBezTo>
                <a:cubicBezTo>
                  <a:pt x="218" y="6135"/>
                  <a:pt x="206" y="6024"/>
                  <a:pt x="185" y="5909"/>
                </a:cubicBezTo>
                <a:cubicBezTo>
                  <a:pt x="177" y="5860"/>
                  <a:pt x="173" y="5811"/>
                  <a:pt x="173" y="5758"/>
                </a:cubicBezTo>
                <a:cubicBezTo>
                  <a:pt x="173" y="5704"/>
                  <a:pt x="177" y="5651"/>
                  <a:pt x="181" y="5598"/>
                </a:cubicBezTo>
                <a:cubicBezTo>
                  <a:pt x="189" y="5487"/>
                  <a:pt x="201" y="5368"/>
                  <a:pt x="201" y="5249"/>
                </a:cubicBezTo>
                <a:cubicBezTo>
                  <a:pt x="201" y="5130"/>
                  <a:pt x="197" y="5015"/>
                  <a:pt x="197" y="4904"/>
                </a:cubicBezTo>
                <a:cubicBezTo>
                  <a:pt x="206" y="4486"/>
                  <a:pt x="214" y="4071"/>
                  <a:pt x="222" y="3673"/>
                </a:cubicBezTo>
                <a:cubicBezTo>
                  <a:pt x="226" y="3575"/>
                  <a:pt x="226" y="3472"/>
                  <a:pt x="230" y="3382"/>
                </a:cubicBezTo>
                <a:cubicBezTo>
                  <a:pt x="230" y="3292"/>
                  <a:pt x="238" y="3197"/>
                  <a:pt x="251" y="3103"/>
                </a:cubicBezTo>
                <a:cubicBezTo>
                  <a:pt x="259" y="3013"/>
                  <a:pt x="263" y="2910"/>
                  <a:pt x="263" y="2820"/>
                </a:cubicBezTo>
                <a:lnTo>
                  <a:pt x="263" y="2561"/>
                </a:lnTo>
                <a:cubicBezTo>
                  <a:pt x="263" y="2520"/>
                  <a:pt x="263" y="2479"/>
                  <a:pt x="263" y="2442"/>
                </a:cubicBezTo>
                <a:cubicBezTo>
                  <a:pt x="263" y="2405"/>
                  <a:pt x="267" y="2368"/>
                  <a:pt x="267" y="2331"/>
                </a:cubicBezTo>
                <a:cubicBezTo>
                  <a:pt x="275" y="2258"/>
                  <a:pt x="284" y="2184"/>
                  <a:pt x="292" y="2110"/>
                </a:cubicBezTo>
                <a:cubicBezTo>
                  <a:pt x="296" y="2073"/>
                  <a:pt x="300" y="2036"/>
                  <a:pt x="304" y="1999"/>
                </a:cubicBezTo>
                <a:cubicBezTo>
                  <a:pt x="308" y="1979"/>
                  <a:pt x="304" y="1962"/>
                  <a:pt x="308" y="1946"/>
                </a:cubicBezTo>
                <a:cubicBezTo>
                  <a:pt x="308" y="1925"/>
                  <a:pt x="308" y="1909"/>
                  <a:pt x="308" y="1892"/>
                </a:cubicBezTo>
                <a:cubicBezTo>
                  <a:pt x="312" y="1827"/>
                  <a:pt x="316" y="1765"/>
                  <a:pt x="320" y="1708"/>
                </a:cubicBezTo>
                <a:cubicBezTo>
                  <a:pt x="325" y="1593"/>
                  <a:pt x="329" y="1494"/>
                  <a:pt x="333" y="1412"/>
                </a:cubicBezTo>
                <a:cubicBezTo>
                  <a:pt x="341" y="1334"/>
                  <a:pt x="345" y="1269"/>
                  <a:pt x="349" y="1228"/>
                </a:cubicBezTo>
                <a:cubicBezTo>
                  <a:pt x="353" y="1141"/>
                  <a:pt x="357" y="1055"/>
                  <a:pt x="366" y="973"/>
                </a:cubicBezTo>
                <a:cubicBezTo>
                  <a:pt x="370" y="887"/>
                  <a:pt x="370" y="805"/>
                  <a:pt x="366" y="723"/>
                </a:cubicBezTo>
                <a:cubicBezTo>
                  <a:pt x="362" y="649"/>
                  <a:pt x="357" y="583"/>
                  <a:pt x="362" y="526"/>
                </a:cubicBezTo>
                <a:cubicBezTo>
                  <a:pt x="362" y="469"/>
                  <a:pt x="366" y="411"/>
                  <a:pt x="370" y="362"/>
                </a:cubicBezTo>
                <a:cubicBezTo>
                  <a:pt x="382" y="276"/>
                  <a:pt x="386" y="189"/>
                  <a:pt x="386" y="103"/>
                </a:cubicBezTo>
                <a:cubicBezTo>
                  <a:pt x="386" y="38"/>
                  <a:pt x="374" y="5"/>
                  <a:pt x="353" y="1"/>
                </a:cubicBezTo>
                <a:cubicBezTo>
                  <a:pt x="352" y="0"/>
                  <a:pt x="351" y="0"/>
                  <a:pt x="349" y="0"/>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42" name="Google Shape;942;p44"/>
          <p:cNvSpPr/>
          <p:nvPr/>
        </p:nvSpPr>
        <p:spPr>
          <a:xfrm>
            <a:off x="8083737" y="2106129"/>
            <a:ext cx="33233" cy="731290"/>
          </a:xfrm>
          <a:custGeom>
            <a:avLst/>
            <a:gdLst/>
            <a:ahLst/>
            <a:cxnLst/>
            <a:rect l="l" t="t" r="r" b="b"/>
            <a:pathLst>
              <a:path w="387" h="8516" extrusionOk="0">
                <a:moveTo>
                  <a:pt x="350" y="0"/>
                </a:moveTo>
                <a:cubicBezTo>
                  <a:pt x="330" y="0"/>
                  <a:pt x="307" y="29"/>
                  <a:pt x="280" y="79"/>
                </a:cubicBezTo>
                <a:cubicBezTo>
                  <a:pt x="239" y="153"/>
                  <a:pt x="206" y="235"/>
                  <a:pt x="177" y="313"/>
                </a:cubicBezTo>
                <a:cubicBezTo>
                  <a:pt x="157" y="374"/>
                  <a:pt x="140" y="436"/>
                  <a:pt x="128" y="497"/>
                </a:cubicBezTo>
                <a:cubicBezTo>
                  <a:pt x="116" y="571"/>
                  <a:pt x="107" y="645"/>
                  <a:pt x="103" y="719"/>
                </a:cubicBezTo>
                <a:cubicBezTo>
                  <a:pt x="99" y="793"/>
                  <a:pt x="99" y="871"/>
                  <a:pt x="91" y="944"/>
                </a:cubicBezTo>
                <a:cubicBezTo>
                  <a:pt x="83" y="1022"/>
                  <a:pt x="75" y="1113"/>
                  <a:pt x="66" y="1203"/>
                </a:cubicBezTo>
                <a:cubicBezTo>
                  <a:pt x="62" y="1248"/>
                  <a:pt x="58" y="1310"/>
                  <a:pt x="54" y="1396"/>
                </a:cubicBezTo>
                <a:cubicBezTo>
                  <a:pt x="50" y="1478"/>
                  <a:pt x="50" y="1580"/>
                  <a:pt x="46" y="1695"/>
                </a:cubicBezTo>
                <a:cubicBezTo>
                  <a:pt x="46" y="1757"/>
                  <a:pt x="42" y="1818"/>
                  <a:pt x="42" y="1884"/>
                </a:cubicBezTo>
                <a:cubicBezTo>
                  <a:pt x="38" y="1917"/>
                  <a:pt x="42" y="1950"/>
                  <a:pt x="38" y="1983"/>
                </a:cubicBezTo>
                <a:cubicBezTo>
                  <a:pt x="38" y="2015"/>
                  <a:pt x="34" y="2048"/>
                  <a:pt x="34" y="2085"/>
                </a:cubicBezTo>
                <a:cubicBezTo>
                  <a:pt x="25" y="2155"/>
                  <a:pt x="17" y="2233"/>
                  <a:pt x="13" y="2315"/>
                </a:cubicBezTo>
                <a:cubicBezTo>
                  <a:pt x="9" y="2401"/>
                  <a:pt x="9" y="2487"/>
                  <a:pt x="13" y="2573"/>
                </a:cubicBezTo>
                <a:cubicBezTo>
                  <a:pt x="17" y="2660"/>
                  <a:pt x="21" y="2746"/>
                  <a:pt x="21" y="2832"/>
                </a:cubicBezTo>
                <a:cubicBezTo>
                  <a:pt x="25" y="2922"/>
                  <a:pt x="21" y="3004"/>
                  <a:pt x="17" y="3099"/>
                </a:cubicBezTo>
                <a:cubicBezTo>
                  <a:pt x="13" y="3193"/>
                  <a:pt x="1" y="3296"/>
                  <a:pt x="5" y="3394"/>
                </a:cubicBezTo>
                <a:cubicBezTo>
                  <a:pt x="9" y="3489"/>
                  <a:pt x="9" y="3587"/>
                  <a:pt x="9" y="3690"/>
                </a:cubicBezTo>
                <a:cubicBezTo>
                  <a:pt x="17" y="4088"/>
                  <a:pt x="21" y="4502"/>
                  <a:pt x="34" y="4925"/>
                </a:cubicBezTo>
                <a:cubicBezTo>
                  <a:pt x="38" y="5044"/>
                  <a:pt x="46" y="5159"/>
                  <a:pt x="46" y="5269"/>
                </a:cubicBezTo>
                <a:cubicBezTo>
                  <a:pt x="50" y="5376"/>
                  <a:pt x="34" y="5487"/>
                  <a:pt x="25" y="5602"/>
                </a:cubicBezTo>
                <a:cubicBezTo>
                  <a:pt x="21" y="5659"/>
                  <a:pt x="21" y="5717"/>
                  <a:pt x="21" y="5774"/>
                </a:cubicBezTo>
                <a:cubicBezTo>
                  <a:pt x="21" y="5831"/>
                  <a:pt x="25" y="5889"/>
                  <a:pt x="34" y="5946"/>
                </a:cubicBezTo>
                <a:cubicBezTo>
                  <a:pt x="50" y="6049"/>
                  <a:pt x="58" y="6152"/>
                  <a:pt x="54" y="6254"/>
                </a:cubicBezTo>
                <a:cubicBezTo>
                  <a:pt x="50" y="6357"/>
                  <a:pt x="38" y="6459"/>
                  <a:pt x="29" y="6562"/>
                </a:cubicBezTo>
                <a:cubicBezTo>
                  <a:pt x="25" y="6664"/>
                  <a:pt x="25" y="6767"/>
                  <a:pt x="29" y="6870"/>
                </a:cubicBezTo>
                <a:cubicBezTo>
                  <a:pt x="34" y="6968"/>
                  <a:pt x="38" y="7054"/>
                  <a:pt x="34" y="7149"/>
                </a:cubicBezTo>
                <a:cubicBezTo>
                  <a:pt x="34" y="7243"/>
                  <a:pt x="38" y="7329"/>
                  <a:pt x="42" y="7411"/>
                </a:cubicBezTo>
                <a:cubicBezTo>
                  <a:pt x="46" y="7493"/>
                  <a:pt x="50" y="7571"/>
                  <a:pt x="46" y="7645"/>
                </a:cubicBezTo>
                <a:cubicBezTo>
                  <a:pt x="42" y="7715"/>
                  <a:pt x="38" y="7785"/>
                  <a:pt x="34" y="7854"/>
                </a:cubicBezTo>
                <a:cubicBezTo>
                  <a:pt x="25" y="7920"/>
                  <a:pt x="25" y="7986"/>
                  <a:pt x="25" y="8051"/>
                </a:cubicBezTo>
                <a:cubicBezTo>
                  <a:pt x="29" y="8109"/>
                  <a:pt x="34" y="8162"/>
                  <a:pt x="38" y="8211"/>
                </a:cubicBezTo>
                <a:cubicBezTo>
                  <a:pt x="58" y="8404"/>
                  <a:pt x="87" y="8515"/>
                  <a:pt x="140" y="8515"/>
                </a:cubicBezTo>
                <a:cubicBezTo>
                  <a:pt x="189" y="8515"/>
                  <a:pt x="214" y="8404"/>
                  <a:pt x="222" y="8211"/>
                </a:cubicBezTo>
                <a:cubicBezTo>
                  <a:pt x="226" y="8162"/>
                  <a:pt x="226" y="8105"/>
                  <a:pt x="226" y="8051"/>
                </a:cubicBezTo>
                <a:cubicBezTo>
                  <a:pt x="230" y="7998"/>
                  <a:pt x="235" y="7936"/>
                  <a:pt x="239" y="7871"/>
                </a:cubicBezTo>
                <a:cubicBezTo>
                  <a:pt x="247" y="7805"/>
                  <a:pt x="251" y="7731"/>
                  <a:pt x="255" y="7649"/>
                </a:cubicBezTo>
                <a:cubicBezTo>
                  <a:pt x="255" y="7563"/>
                  <a:pt x="251" y="7481"/>
                  <a:pt x="247" y="7395"/>
                </a:cubicBezTo>
                <a:cubicBezTo>
                  <a:pt x="239" y="7313"/>
                  <a:pt x="230" y="7235"/>
                  <a:pt x="230" y="7140"/>
                </a:cubicBezTo>
                <a:cubicBezTo>
                  <a:pt x="226" y="7046"/>
                  <a:pt x="222" y="6948"/>
                  <a:pt x="214" y="6853"/>
                </a:cubicBezTo>
                <a:cubicBezTo>
                  <a:pt x="206" y="6759"/>
                  <a:pt x="202" y="6660"/>
                  <a:pt x="206" y="6566"/>
                </a:cubicBezTo>
                <a:cubicBezTo>
                  <a:pt x="210" y="6463"/>
                  <a:pt x="218" y="6361"/>
                  <a:pt x="218" y="6246"/>
                </a:cubicBezTo>
                <a:cubicBezTo>
                  <a:pt x="218" y="6135"/>
                  <a:pt x="206" y="6024"/>
                  <a:pt x="185" y="5909"/>
                </a:cubicBezTo>
                <a:cubicBezTo>
                  <a:pt x="177" y="5860"/>
                  <a:pt x="173" y="5811"/>
                  <a:pt x="173" y="5758"/>
                </a:cubicBezTo>
                <a:cubicBezTo>
                  <a:pt x="173" y="5704"/>
                  <a:pt x="177" y="5651"/>
                  <a:pt x="181" y="5598"/>
                </a:cubicBezTo>
                <a:cubicBezTo>
                  <a:pt x="189" y="5487"/>
                  <a:pt x="202" y="5368"/>
                  <a:pt x="202" y="5249"/>
                </a:cubicBezTo>
                <a:cubicBezTo>
                  <a:pt x="202" y="5130"/>
                  <a:pt x="198" y="5015"/>
                  <a:pt x="198" y="4904"/>
                </a:cubicBezTo>
                <a:cubicBezTo>
                  <a:pt x="206" y="4486"/>
                  <a:pt x="214" y="4071"/>
                  <a:pt x="222" y="3673"/>
                </a:cubicBezTo>
                <a:cubicBezTo>
                  <a:pt x="226" y="3575"/>
                  <a:pt x="226" y="3472"/>
                  <a:pt x="230" y="3382"/>
                </a:cubicBezTo>
                <a:cubicBezTo>
                  <a:pt x="230" y="3292"/>
                  <a:pt x="239" y="3197"/>
                  <a:pt x="251" y="3103"/>
                </a:cubicBezTo>
                <a:cubicBezTo>
                  <a:pt x="259" y="3013"/>
                  <a:pt x="263" y="2910"/>
                  <a:pt x="263" y="2820"/>
                </a:cubicBezTo>
                <a:lnTo>
                  <a:pt x="263" y="2561"/>
                </a:lnTo>
                <a:cubicBezTo>
                  <a:pt x="263" y="2520"/>
                  <a:pt x="263" y="2479"/>
                  <a:pt x="263" y="2442"/>
                </a:cubicBezTo>
                <a:cubicBezTo>
                  <a:pt x="263" y="2405"/>
                  <a:pt x="267" y="2368"/>
                  <a:pt x="267" y="2331"/>
                </a:cubicBezTo>
                <a:cubicBezTo>
                  <a:pt x="276" y="2258"/>
                  <a:pt x="284" y="2184"/>
                  <a:pt x="292" y="2110"/>
                </a:cubicBezTo>
                <a:cubicBezTo>
                  <a:pt x="296" y="2073"/>
                  <a:pt x="300" y="2036"/>
                  <a:pt x="304" y="1999"/>
                </a:cubicBezTo>
                <a:cubicBezTo>
                  <a:pt x="308" y="1979"/>
                  <a:pt x="304" y="1962"/>
                  <a:pt x="308" y="1946"/>
                </a:cubicBezTo>
                <a:cubicBezTo>
                  <a:pt x="308" y="1925"/>
                  <a:pt x="308" y="1909"/>
                  <a:pt x="308" y="1892"/>
                </a:cubicBezTo>
                <a:cubicBezTo>
                  <a:pt x="313" y="1827"/>
                  <a:pt x="317" y="1765"/>
                  <a:pt x="321" y="1708"/>
                </a:cubicBezTo>
                <a:cubicBezTo>
                  <a:pt x="325" y="1593"/>
                  <a:pt x="329" y="1494"/>
                  <a:pt x="333" y="1412"/>
                </a:cubicBezTo>
                <a:cubicBezTo>
                  <a:pt x="341" y="1334"/>
                  <a:pt x="345" y="1269"/>
                  <a:pt x="349" y="1228"/>
                </a:cubicBezTo>
                <a:cubicBezTo>
                  <a:pt x="354" y="1141"/>
                  <a:pt x="358" y="1055"/>
                  <a:pt x="366" y="973"/>
                </a:cubicBezTo>
                <a:cubicBezTo>
                  <a:pt x="370" y="887"/>
                  <a:pt x="370" y="805"/>
                  <a:pt x="366" y="723"/>
                </a:cubicBezTo>
                <a:cubicBezTo>
                  <a:pt x="362" y="649"/>
                  <a:pt x="358" y="583"/>
                  <a:pt x="362" y="526"/>
                </a:cubicBezTo>
                <a:cubicBezTo>
                  <a:pt x="362" y="469"/>
                  <a:pt x="366" y="411"/>
                  <a:pt x="370" y="362"/>
                </a:cubicBezTo>
                <a:cubicBezTo>
                  <a:pt x="382" y="276"/>
                  <a:pt x="386" y="189"/>
                  <a:pt x="386" y="103"/>
                </a:cubicBezTo>
                <a:cubicBezTo>
                  <a:pt x="386" y="38"/>
                  <a:pt x="374" y="5"/>
                  <a:pt x="354" y="1"/>
                </a:cubicBezTo>
                <a:cubicBezTo>
                  <a:pt x="352" y="0"/>
                  <a:pt x="351" y="0"/>
                  <a:pt x="350" y="0"/>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43" name="Google Shape;943;p44"/>
          <p:cNvSpPr/>
          <p:nvPr/>
        </p:nvSpPr>
        <p:spPr>
          <a:xfrm>
            <a:off x="5626054" y="1674447"/>
            <a:ext cx="33233" cy="731290"/>
          </a:xfrm>
          <a:custGeom>
            <a:avLst/>
            <a:gdLst/>
            <a:ahLst/>
            <a:cxnLst/>
            <a:rect l="l" t="t" r="r" b="b"/>
            <a:pathLst>
              <a:path w="387" h="8516" extrusionOk="0">
                <a:moveTo>
                  <a:pt x="349" y="1"/>
                </a:moveTo>
                <a:cubicBezTo>
                  <a:pt x="330" y="1"/>
                  <a:pt x="306" y="29"/>
                  <a:pt x="279" y="79"/>
                </a:cubicBezTo>
                <a:cubicBezTo>
                  <a:pt x="238" y="153"/>
                  <a:pt x="206" y="235"/>
                  <a:pt x="177" y="313"/>
                </a:cubicBezTo>
                <a:cubicBezTo>
                  <a:pt x="156" y="375"/>
                  <a:pt x="140" y="436"/>
                  <a:pt x="128" y="498"/>
                </a:cubicBezTo>
                <a:cubicBezTo>
                  <a:pt x="115" y="572"/>
                  <a:pt x="107" y="645"/>
                  <a:pt x="103" y="719"/>
                </a:cubicBezTo>
                <a:cubicBezTo>
                  <a:pt x="99" y="793"/>
                  <a:pt x="99" y="871"/>
                  <a:pt x="91" y="945"/>
                </a:cubicBezTo>
                <a:cubicBezTo>
                  <a:pt x="82" y="1023"/>
                  <a:pt x="74" y="1113"/>
                  <a:pt x="66" y="1203"/>
                </a:cubicBezTo>
                <a:cubicBezTo>
                  <a:pt x="62" y="1249"/>
                  <a:pt x="58" y="1310"/>
                  <a:pt x="54" y="1396"/>
                </a:cubicBezTo>
                <a:cubicBezTo>
                  <a:pt x="50" y="1478"/>
                  <a:pt x="50" y="1581"/>
                  <a:pt x="46" y="1696"/>
                </a:cubicBezTo>
                <a:cubicBezTo>
                  <a:pt x="46" y="1757"/>
                  <a:pt x="41" y="1819"/>
                  <a:pt x="41" y="1885"/>
                </a:cubicBezTo>
                <a:cubicBezTo>
                  <a:pt x="37" y="1917"/>
                  <a:pt x="41" y="1950"/>
                  <a:pt x="37" y="1983"/>
                </a:cubicBezTo>
                <a:cubicBezTo>
                  <a:pt x="37" y="2016"/>
                  <a:pt x="33" y="2049"/>
                  <a:pt x="33" y="2086"/>
                </a:cubicBezTo>
                <a:cubicBezTo>
                  <a:pt x="25" y="2155"/>
                  <a:pt x="17" y="2233"/>
                  <a:pt x="13" y="2315"/>
                </a:cubicBezTo>
                <a:cubicBezTo>
                  <a:pt x="9" y="2402"/>
                  <a:pt x="9" y="2488"/>
                  <a:pt x="13" y="2574"/>
                </a:cubicBezTo>
                <a:cubicBezTo>
                  <a:pt x="17" y="2660"/>
                  <a:pt x="21" y="2746"/>
                  <a:pt x="21" y="2832"/>
                </a:cubicBezTo>
                <a:cubicBezTo>
                  <a:pt x="25" y="2923"/>
                  <a:pt x="21" y="3005"/>
                  <a:pt x="17" y="3099"/>
                </a:cubicBezTo>
                <a:cubicBezTo>
                  <a:pt x="13" y="3194"/>
                  <a:pt x="0" y="3296"/>
                  <a:pt x="5" y="3395"/>
                </a:cubicBezTo>
                <a:cubicBezTo>
                  <a:pt x="9" y="3489"/>
                  <a:pt x="9" y="3587"/>
                  <a:pt x="9" y="3690"/>
                </a:cubicBezTo>
                <a:cubicBezTo>
                  <a:pt x="17" y="4088"/>
                  <a:pt x="21" y="4503"/>
                  <a:pt x="33" y="4925"/>
                </a:cubicBezTo>
                <a:cubicBezTo>
                  <a:pt x="37" y="5044"/>
                  <a:pt x="46" y="5159"/>
                  <a:pt x="46" y="5270"/>
                </a:cubicBezTo>
                <a:cubicBezTo>
                  <a:pt x="50" y="5377"/>
                  <a:pt x="33" y="5487"/>
                  <a:pt x="25" y="5602"/>
                </a:cubicBezTo>
                <a:cubicBezTo>
                  <a:pt x="21" y="5660"/>
                  <a:pt x="21" y="5717"/>
                  <a:pt x="21" y="5775"/>
                </a:cubicBezTo>
                <a:cubicBezTo>
                  <a:pt x="21" y="5832"/>
                  <a:pt x="25" y="5889"/>
                  <a:pt x="33" y="5947"/>
                </a:cubicBezTo>
                <a:cubicBezTo>
                  <a:pt x="50" y="6049"/>
                  <a:pt x="58" y="6152"/>
                  <a:pt x="54" y="6255"/>
                </a:cubicBezTo>
                <a:cubicBezTo>
                  <a:pt x="50" y="6357"/>
                  <a:pt x="37" y="6460"/>
                  <a:pt x="29" y="6562"/>
                </a:cubicBezTo>
                <a:cubicBezTo>
                  <a:pt x="25" y="6665"/>
                  <a:pt x="25" y="6768"/>
                  <a:pt x="29" y="6870"/>
                </a:cubicBezTo>
                <a:cubicBezTo>
                  <a:pt x="33" y="6969"/>
                  <a:pt x="37" y="7055"/>
                  <a:pt x="33" y="7149"/>
                </a:cubicBezTo>
                <a:cubicBezTo>
                  <a:pt x="33" y="7243"/>
                  <a:pt x="37" y="7330"/>
                  <a:pt x="41" y="7412"/>
                </a:cubicBezTo>
                <a:cubicBezTo>
                  <a:pt x="46" y="7494"/>
                  <a:pt x="50" y="7572"/>
                  <a:pt x="46" y="7646"/>
                </a:cubicBezTo>
                <a:cubicBezTo>
                  <a:pt x="41" y="7715"/>
                  <a:pt x="37" y="7785"/>
                  <a:pt x="33" y="7855"/>
                </a:cubicBezTo>
                <a:cubicBezTo>
                  <a:pt x="25" y="7921"/>
                  <a:pt x="25" y="7986"/>
                  <a:pt x="25" y="8052"/>
                </a:cubicBezTo>
                <a:cubicBezTo>
                  <a:pt x="29" y="8109"/>
                  <a:pt x="33" y="8163"/>
                  <a:pt x="37" y="8212"/>
                </a:cubicBezTo>
                <a:cubicBezTo>
                  <a:pt x="58" y="8405"/>
                  <a:pt x="87" y="8516"/>
                  <a:pt x="140" y="8516"/>
                </a:cubicBezTo>
                <a:cubicBezTo>
                  <a:pt x="189" y="8516"/>
                  <a:pt x="214" y="8405"/>
                  <a:pt x="222" y="8212"/>
                </a:cubicBezTo>
                <a:cubicBezTo>
                  <a:pt x="226" y="8163"/>
                  <a:pt x="226" y="8105"/>
                  <a:pt x="226" y="8052"/>
                </a:cubicBezTo>
                <a:cubicBezTo>
                  <a:pt x="230" y="7998"/>
                  <a:pt x="234" y="7937"/>
                  <a:pt x="238" y="7871"/>
                </a:cubicBezTo>
                <a:cubicBezTo>
                  <a:pt x="247" y="7806"/>
                  <a:pt x="251" y="7732"/>
                  <a:pt x="255" y="7650"/>
                </a:cubicBezTo>
                <a:cubicBezTo>
                  <a:pt x="255" y="7564"/>
                  <a:pt x="251" y="7481"/>
                  <a:pt x="247" y="7395"/>
                </a:cubicBezTo>
                <a:cubicBezTo>
                  <a:pt x="238" y="7313"/>
                  <a:pt x="230" y="7235"/>
                  <a:pt x="230" y="7141"/>
                </a:cubicBezTo>
                <a:cubicBezTo>
                  <a:pt x="226" y="7047"/>
                  <a:pt x="222" y="6948"/>
                  <a:pt x="214" y="6854"/>
                </a:cubicBezTo>
                <a:cubicBezTo>
                  <a:pt x="206" y="6759"/>
                  <a:pt x="201" y="6661"/>
                  <a:pt x="206" y="6566"/>
                </a:cubicBezTo>
                <a:cubicBezTo>
                  <a:pt x="210" y="6464"/>
                  <a:pt x="218" y="6361"/>
                  <a:pt x="218" y="6246"/>
                </a:cubicBezTo>
                <a:cubicBezTo>
                  <a:pt x="218" y="6136"/>
                  <a:pt x="206" y="6025"/>
                  <a:pt x="185" y="5910"/>
                </a:cubicBezTo>
                <a:cubicBezTo>
                  <a:pt x="177" y="5861"/>
                  <a:pt x="173" y="5811"/>
                  <a:pt x="173" y="5758"/>
                </a:cubicBezTo>
                <a:cubicBezTo>
                  <a:pt x="173" y="5705"/>
                  <a:pt x="177" y="5651"/>
                  <a:pt x="181" y="5598"/>
                </a:cubicBezTo>
                <a:cubicBezTo>
                  <a:pt x="189" y="5487"/>
                  <a:pt x="201" y="5368"/>
                  <a:pt x="201" y="5249"/>
                </a:cubicBezTo>
                <a:cubicBezTo>
                  <a:pt x="201" y="5130"/>
                  <a:pt x="197" y="5015"/>
                  <a:pt x="197" y="4905"/>
                </a:cubicBezTo>
                <a:cubicBezTo>
                  <a:pt x="206" y="4486"/>
                  <a:pt x="214" y="4072"/>
                  <a:pt x="222" y="3674"/>
                </a:cubicBezTo>
                <a:cubicBezTo>
                  <a:pt x="226" y="3575"/>
                  <a:pt x="226" y="3473"/>
                  <a:pt x="230" y="3382"/>
                </a:cubicBezTo>
                <a:cubicBezTo>
                  <a:pt x="230" y="3292"/>
                  <a:pt x="238" y="3198"/>
                  <a:pt x="251" y="3103"/>
                </a:cubicBezTo>
                <a:cubicBezTo>
                  <a:pt x="259" y="3013"/>
                  <a:pt x="263" y="2910"/>
                  <a:pt x="263" y="2820"/>
                </a:cubicBezTo>
                <a:lnTo>
                  <a:pt x="263" y="2562"/>
                </a:lnTo>
                <a:cubicBezTo>
                  <a:pt x="263" y="2521"/>
                  <a:pt x="263" y="2480"/>
                  <a:pt x="263" y="2443"/>
                </a:cubicBezTo>
                <a:cubicBezTo>
                  <a:pt x="263" y="2406"/>
                  <a:pt x="267" y="2369"/>
                  <a:pt x="267" y="2332"/>
                </a:cubicBezTo>
                <a:cubicBezTo>
                  <a:pt x="275" y="2258"/>
                  <a:pt x="284" y="2184"/>
                  <a:pt x="292" y="2110"/>
                </a:cubicBezTo>
                <a:cubicBezTo>
                  <a:pt x="296" y="2073"/>
                  <a:pt x="300" y="2036"/>
                  <a:pt x="304" y="2000"/>
                </a:cubicBezTo>
                <a:cubicBezTo>
                  <a:pt x="308" y="1979"/>
                  <a:pt x="304" y="1963"/>
                  <a:pt x="308" y="1946"/>
                </a:cubicBezTo>
                <a:cubicBezTo>
                  <a:pt x="308" y="1926"/>
                  <a:pt x="308" y="1909"/>
                  <a:pt x="308" y="1893"/>
                </a:cubicBezTo>
                <a:cubicBezTo>
                  <a:pt x="312" y="1827"/>
                  <a:pt x="316" y="1766"/>
                  <a:pt x="320" y="1708"/>
                </a:cubicBezTo>
                <a:cubicBezTo>
                  <a:pt x="325" y="1593"/>
                  <a:pt x="329" y="1495"/>
                  <a:pt x="333" y="1413"/>
                </a:cubicBezTo>
                <a:cubicBezTo>
                  <a:pt x="341" y="1335"/>
                  <a:pt x="345" y="1269"/>
                  <a:pt x="349" y="1228"/>
                </a:cubicBezTo>
                <a:cubicBezTo>
                  <a:pt x="353" y="1142"/>
                  <a:pt x="357" y="1056"/>
                  <a:pt x="366" y="974"/>
                </a:cubicBezTo>
                <a:cubicBezTo>
                  <a:pt x="370" y="888"/>
                  <a:pt x="370" y="805"/>
                  <a:pt x="366" y="723"/>
                </a:cubicBezTo>
                <a:cubicBezTo>
                  <a:pt x="362" y="650"/>
                  <a:pt x="357" y="584"/>
                  <a:pt x="362" y="526"/>
                </a:cubicBezTo>
                <a:cubicBezTo>
                  <a:pt x="362" y="469"/>
                  <a:pt x="366" y="412"/>
                  <a:pt x="370" y="362"/>
                </a:cubicBezTo>
                <a:cubicBezTo>
                  <a:pt x="382" y="276"/>
                  <a:pt x="386" y="190"/>
                  <a:pt x="386" y="104"/>
                </a:cubicBezTo>
                <a:cubicBezTo>
                  <a:pt x="386" y="38"/>
                  <a:pt x="374" y="5"/>
                  <a:pt x="353" y="1"/>
                </a:cubicBezTo>
                <a:cubicBezTo>
                  <a:pt x="352" y="1"/>
                  <a:pt x="351" y="1"/>
                  <a:pt x="349" y="1"/>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44" name="Google Shape;944;p44"/>
          <p:cNvSpPr/>
          <p:nvPr/>
        </p:nvSpPr>
        <p:spPr>
          <a:xfrm>
            <a:off x="3145443" y="2087152"/>
            <a:ext cx="4957076" cy="32546"/>
          </a:xfrm>
          <a:custGeom>
            <a:avLst/>
            <a:gdLst/>
            <a:ahLst/>
            <a:cxnLst/>
            <a:rect l="l" t="t" r="r" b="b"/>
            <a:pathLst>
              <a:path w="57726" h="379" extrusionOk="0">
                <a:moveTo>
                  <a:pt x="34730" y="0"/>
                </a:moveTo>
                <a:lnTo>
                  <a:pt x="32728" y="4"/>
                </a:lnTo>
                <a:cubicBezTo>
                  <a:pt x="30012" y="12"/>
                  <a:pt x="27201" y="17"/>
                  <a:pt x="24341" y="29"/>
                </a:cubicBezTo>
                <a:cubicBezTo>
                  <a:pt x="23545" y="33"/>
                  <a:pt x="22774" y="41"/>
                  <a:pt x="22019" y="41"/>
                </a:cubicBezTo>
                <a:cubicBezTo>
                  <a:pt x="21939" y="42"/>
                  <a:pt x="21859" y="42"/>
                  <a:pt x="21779" y="42"/>
                </a:cubicBezTo>
                <a:cubicBezTo>
                  <a:pt x="21119" y="42"/>
                  <a:pt x="20453" y="28"/>
                  <a:pt x="19762" y="21"/>
                </a:cubicBezTo>
                <a:cubicBezTo>
                  <a:pt x="19372" y="12"/>
                  <a:pt x="18982" y="12"/>
                  <a:pt x="18580" y="12"/>
                </a:cubicBezTo>
                <a:cubicBezTo>
                  <a:pt x="18174" y="17"/>
                  <a:pt x="17784" y="21"/>
                  <a:pt x="17411" y="29"/>
                </a:cubicBezTo>
                <a:cubicBezTo>
                  <a:pt x="16797" y="39"/>
                  <a:pt x="16240" y="52"/>
                  <a:pt x="15692" y="52"/>
                </a:cubicBezTo>
                <a:cubicBezTo>
                  <a:pt x="15565" y="52"/>
                  <a:pt x="15440" y="51"/>
                  <a:pt x="15314" y="49"/>
                </a:cubicBezTo>
                <a:cubicBezTo>
                  <a:pt x="14624" y="45"/>
                  <a:pt x="13931" y="33"/>
                  <a:pt x="13221" y="25"/>
                </a:cubicBezTo>
                <a:cubicBezTo>
                  <a:pt x="12864" y="23"/>
                  <a:pt x="12512" y="22"/>
                  <a:pt x="12167" y="22"/>
                </a:cubicBezTo>
                <a:cubicBezTo>
                  <a:pt x="11822" y="22"/>
                  <a:pt x="11483" y="23"/>
                  <a:pt x="11153" y="25"/>
                </a:cubicBezTo>
                <a:cubicBezTo>
                  <a:pt x="10493" y="29"/>
                  <a:pt x="9881" y="29"/>
                  <a:pt x="9278" y="29"/>
                </a:cubicBezTo>
                <a:cubicBezTo>
                  <a:pt x="8642" y="29"/>
                  <a:pt x="8043" y="33"/>
                  <a:pt x="7485" y="37"/>
                </a:cubicBezTo>
                <a:cubicBezTo>
                  <a:pt x="6927" y="41"/>
                  <a:pt x="6389" y="41"/>
                  <a:pt x="5913" y="41"/>
                </a:cubicBezTo>
                <a:cubicBezTo>
                  <a:pt x="5429" y="37"/>
                  <a:pt x="4953" y="33"/>
                  <a:pt x="4489" y="29"/>
                </a:cubicBezTo>
                <a:cubicBezTo>
                  <a:pt x="4026" y="21"/>
                  <a:pt x="3579" y="21"/>
                  <a:pt x="3156" y="21"/>
                </a:cubicBezTo>
                <a:cubicBezTo>
                  <a:pt x="2754" y="25"/>
                  <a:pt x="2393" y="29"/>
                  <a:pt x="2064" y="33"/>
                </a:cubicBezTo>
                <a:cubicBezTo>
                  <a:pt x="755" y="53"/>
                  <a:pt x="9" y="86"/>
                  <a:pt x="5" y="136"/>
                </a:cubicBezTo>
                <a:cubicBezTo>
                  <a:pt x="0" y="189"/>
                  <a:pt x="751" y="214"/>
                  <a:pt x="2073" y="218"/>
                </a:cubicBezTo>
                <a:cubicBezTo>
                  <a:pt x="2401" y="222"/>
                  <a:pt x="2770" y="222"/>
                  <a:pt x="3164" y="222"/>
                </a:cubicBezTo>
                <a:cubicBezTo>
                  <a:pt x="3529" y="222"/>
                  <a:pt x="3935" y="230"/>
                  <a:pt x="4387" y="234"/>
                </a:cubicBezTo>
                <a:cubicBezTo>
                  <a:pt x="4842" y="238"/>
                  <a:pt x="5347" y="250"/>
                  <a:pt x="5905" y="250"/>
                </a:cubicBezTo>
                <a:cubicBezTo>
                  <a:pt x="6471" y="250"/>
                  <a:pt x="7029" y="246"/>
                  <a:pt x="7604" y="238"/>
                </a:cubicBezTo>
                <a:cubicBezTo>
                  <a:pt x="8182" y="234"/>
                  <a:pt x="8765" y="226"/>
                  <a:pt x="9356" y="226"/>
                </a:cubicBezTo>
                <a:cubicBezTo>
                  <a:pt x="9996" y="222"/>
                  <a:pt x="10648" y="214"/>
                  <a:pt x="11301" y="209"/>
                </a:cubicBezTo>
                <a:cubicBezTo>
                  <a:pt x="11781" y="203"/>
                  <a:pt x="12251" y="200"/>
                  <a:pt x="12727" y="200"/>
                </a:cubicBezTo>
                <a:cubicBezTo>
                  <a:pt x="12902" y="200"/>
                  <a:pt x="13077" y="200"/>
                  <a:pt x="13254" y="201"/>
                </a:cubicBezTo>
                <a:cubicBezTo>
                  <a:pt x="13923" y="205"/>
                  <a:pt x="14637" y="214"/>
                  <a:pt x="15400" y="214"/>
                </a:cubicBezTo>
                <a:cubicBezTo>
                  <a:pt x="15469" y="214"/>
                  <a:pt x="15538" y="214"/>
                  <a:pt x="15607" y="214"/>
                </a:cubicBezTo>
                <a:cubicBezTo>
                  <a:pt x="16324" y="214"/>
                  <a:pt x="17030" y="196"/>
                  <a:pt x="17677" y="181"/>
                </a:cubicBezTo>
                <a:cubicBezTo>
                  <a:pt x="18038" y="172"/>
                  <a:pt x="18387" y="168"/>
                  <a:pt x="18728" y="168"/>
                </a:cubicBezTo>
                <a:cubicBezTo>
                  <a:pt x="19077" y="168"/>
                  <a:pt x="19442" y="168"/>
                  <a:pt x="19815" y="172"/>
                </a:cubicBezTo>
                <a:cubicBezTo>
                  <a:pt x="20558" y="185"/>
                  <a:pt x="21358" y="197"/>
                  <a:pt x="22170" y="197"/>
                </a:cubicBezTo>
                <a:cubicBezTo>
                  <a:pt x="22966" y="197"/>
                  <a:pt x="23746" y="189"/>
                  <a:pt x="24509" y="189"/>
                </a:cubicBezTo>
                <a:lnTo>
                  <a:pt x="32847" y="218"/>
                </a:lnTo>
                <a:lnTo>
                  <a:pt x="34833" y="222"/>
                </a:lnTo>
                <a:cubicBezTo>
                  <a:pt x="35444" y="226"/>
                  <a:pt x="36076" y="234"/>
                  <a:pt x="36704" y="242"/>
                </a:cubicBezTo>
                <a:cubicBezTo>
                  <a:pt x="37336" y="250"/>
                  <a:pt x="38013" y="255"/>
                  <a:pt x="38616" y="255"/>
                </a:cubicBezTo>
                <a:lnTo>
                  <a:pt x="41189" y="255"/>
                </a:lnTo>
                <a:cubicBezTo>
                  <a:pt x="41452" y="259"/>
                  <a:pt x="41694" y="259"/>
                  <a:pt x="41948" y="263"/>
                </a:cubicBezTo>
                <a:cubicBezTo>
                  <a:pt x="42449" y="271"/>
                  <a:pt x="42953" y="279"/>
                  <a:pt x="43450" y="287"/>
                </a:cubicBezTo>
                <a:lnTo>
                  <a:pt x="44193" y="300"/>
                </a:lnTo>
                <a:lnTo>
                  <a:pt x="44898" y="300"/>
                </a:lnTo>
                <a:lnTo>
                  <a:pt x="46142" y="312"/>
                </a:lnTo>
                <a:cubicBezTo>
                  <a:pt x="46917" y="316"/>
                  <a:pt x="47594" y="320"/>
                  <a:pt x="48140" y="324"/>
                </a:cubicBezTo>
                <a:lnTo>
                  <a:pt x="49404" y="341"/>
                </a:lnTo>
                <a:lnTo>
                  <a:pt x="51156" y="357"/>
                </a:lnTo>
                <a:cubicBezTo>
                  <a:pt x="51468" y="359"/>
                  <a:pt x="51764" y="360"/>
                  <a:pt x="52045" y="360"/>
                </a:cubicBezTo>
                <a:cubicBezTo>
                  <a:pt x="52325" y="360"/>
                  <a:pt x="52590" y="359"/>
                  <a:pt x="52838" y="357"/>
                </a:cubicBezTo>
                <a:cubicBezTo>
                  <a:pt x="53339" y="353"/>
                  <a:pt x="53786" y="353"/>
                  <a:pt x="54172" y="353"/>
                </a:cubicBezTo>
                <a:cubicBezTo>
                  <a:pt x="54562" y="353"/>
                  <a:pt x="54947" y="357"/>
                  <a:pt x="55296" y="365"/>
                </a:cubicBezTo>
                <a:cubicBezTo>
                  <a:pt x="55872" y="372"/>
                  <a:pt x="56377" y="379"/>
                  <a:pt x="56773" y="379"/>
                </a:cubicBezTo>
                <a:cubicBezTo>
                  <a:pt x="56862" y="379"/>
                  <a:pt x="56946" y="378"/>
                  <a:pt x="57024" y="378"/>
                </a:cubicBezTo>
                <a:cubicBezTo>
                  <a:pt x="57442" y="378"/>
                  <a:pt x="57680" y="365"/>
                  <a:pt x="57705" y="345"/>
                </a:cubicBezTo>
                <a:cubicBezTo>
                  <a:pt x="57725" y="324"/>
                  <a:pt x="57541" y="300"/>
                  <a:pt x="57179" y="271"/>
                </a:cubicBezTo>
                <a:cubicBezTo>
                  <a:pt x="56822" y="242"/>
                  <a:pt x="56297" y="205"/>
                  <a:pt x="55579" y="168"/>
                </a:cubicBezTo>
                <a:cubicBezTo>
                  <a:pt x="55218" y="148"/>
                  <a:pt x="54804" y="131"/>
                  <a:pt x="54328" y="119"/>
                </a:cubicBezTo>
                <a:cubicBezTo>
                  <a:pt x="53852" y="107"/>
                  <a:pt x="53343" y="99"/>
                  <a:pt x="52834" y="95"/>
                </a:cubicBezTo>
                <a:cubicBezTo>
                  <a:pt x="52325" y="90"/>
                  <a:pt x="51812" y="90"/>
                  <a:pt x="51316" y="82"/>
                </a:cubicBezTo>
                <a:cubicBezTo>
                  <a:pt x="50766" y="74"/>
                  <a:pt x="50167" y="66"/>
                  <a:pt x="49556" y="58"/>
                </a:cubicBezTo>
                <a:lnTo>
                  <a:pt x="48263" y="45"/>
                </a:lnTo>
                <a:cubicBezTo>
                  <a:pt x="47697" y="41"/>
                  <a:pt x="47007" y="41"/>
                  <a:pt x="46211" y="37"/>
                </a:cubicBezTo>
                <a:lnTo>
                  <a:pt x="44935" y="33"/>
                </a:lnTo>
                <a:lnTo>
                  <a:pt x="44271" y="33"/>
                </a:lnTo>
                <a:cubicBezTo>
                  <a:pt x="44049" y="33"/>
                  <a:pt x="43815" y="29"/>
                  <a:pt x="43577" y="25"/>
                </a:cubicBezTo>
                <a:cubicBezTo>
                  <a:pt x="43097" y="21"/>
                  <a:pt x="42576" y="12"/>
                  <a:pt x="42014" y="8"/>
                </a:cubicBezTo>
                <a:cubicBezTo>
                  <a:pt x="41822" y="7"/>
                  <a:pt x="41630" y="7"/>
                  <a:pt x="41437" y="7"/>
                </a:cubicBezTo>
                <a:cubicBezTo>
                  <a:pt x="41051" y="7"/>
                  <a:pt x="40664" y="8"/>
                  <a:pt x="40278" y="8"/>
                </a:cubicBezTo>
                <a:lnTo>
                  <a:pt x="38514" y="17"/>
                </a:lnTo>
                <a:cubicBezTo>
                  <a:pt x="38339" y="18"/>
                  <a:pt x="38168" y="18"/>
                  <a:pt x="37996" y="18"/>
                </a:cubicBezTo>
                <a:cubicBezTo>
                  <a:pt x="37581" y="18"/>
                  <a:pt x="37166" y="15"/>
                  <a:pt x="36716" y="12"/>
                </a:cubicBezTo>
                <a:cubicBezTo>
                  <a:pt x="36093" y="8"/>
                  <a:pt x="35428" y="0"/>
                  <a:pt x="34730" y="0"/>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grpSp>
        <p:nvGrpSpPr>
          <p:cNvPr id="945" name="Google Shape;945;p44"/>
          <p:cNvGrpSpPr/>
          <p:nvPr/>
        </p:nvGrpSpPr>
        <p:grpSpPr>
          <a:xfrm>
            <a:off x="5531724" y="2659909"/>
            <a:ext cx="221895" cy="237181"/>
            <a:chOff x="4477191" y="2723262"/>
            <a:chExt cx="221895" cy="237181"/>
          </a:xfrm>
        </p:grpSpPr>
        <p:sp>
          <p:nvSpPr>
            <p:cNvPr id="946" name="Google Shape;946;p44"/>
            <p:cNvSpPr/>
            <p:nvPr/>
          </p:nvSpPr>
          <p:spPr>
            <a:xfrm>
              <a:off x="4487410" y="2737688"/>
              <a:ext cx="206953" cy="206953"/>
            </a:xfrm>
            <a:custGeom>
              <a:avLst/>
              <a:gdLst/>
              <a:ahLst/>
              <a:cxnLst/>
              <a:rect l="l" t="t" r="r" b="b"/>
              <a:pathLst>
                <a:path w="2410" h="2410" extrusionOk="0">
                  <a:moveTo>
                    <a:pt x="1" y="0"/>
                  </a:moveTo>
                  <a:lnTo>
                    <a:pt x="1" y="2409"/>
                  </a:lnTo>
                  <a:lnTo>
                    <a:pt x="2409" y="2409"/>
                  </a:lnTo>
                  <a:lnTo>
                    <a:pt x="2409" y="0"/>
                  </a:lnTo>
                  <a:close/>
                </a:path>
              </a:pathLst>
            </a:custGeom>
            <a:solidFill>
              <a:srgbClr val="C1AD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47" name="Google Shape;947;p44"/>
            <p:cNvSpPr/>
            <p:nvPr/>
          </p:nvSpPr>
          <p:spPr>
            <a:xfrm>
              <a:off x="4477191" y="2730990"/>
              <a:ext cx="221895" cy="225244"/>
            </a:xfrm>
            <a:custGeom>
              <a:avLst/>
              <a:gdLst/>
              <a:ahLst/>
              <a:cxnLst/>
              <a:rect l="l" t="t" r="r" b="b"/>
              <a:pathLst>
                <a:path w="2584" h="2623" extrusionOk="0">
                  <a:moveTo>
                    <a:pt x="2442" y="177"/>
                  </a:moveTo>
                  <a:cubicBezTo>
                    <a:pt x="2454" y="926"/>
                    <a:pt x="2470" y="1674"/>
                    <a:pt x="2482" y="2423"/>
                  </a:cubicBezTo>
                  <a:lnTo>
                    <a:pt x="2482" y="2423"/>
                  </a:lnTo>
                  <a:cubicBezTo>
                    <a:pt x="2435" y="2392"/>
                    <a:pt x="2352" y="2369"/>
                    <a:pt x="2233" y="2368"/>
                  </a:cubicBezTo>
                  <a:lnTo>
                    <a:pt x="1178" y="2360"/>
                  </a:lnTo>
                  <a:lnTo>
                    <a:pt x="251" y="2356"/>
                  </a:lnTo>
                  <a:lnTo>
                    <a:pt x="251" y="1281"/>
                  </a:lnTo>
                  <a:lnTo>
                    <a:pt x="251" y="678"/>
                  </a:lnTo>
                  <a:lnTo>
                    <a:pt x="251" y="378"/>
                  </a:lnTo>
                  <a:lnTo>
                    <a:pt x="251" y="226"/>
                  </a:lnTo>
                  <a:lnTo>
                    <a:pt x="251" y="197"/>
                  </a:lnTo>
                  <a:lnTo>
                    <a:pt x="1334" y="185"/>
                  </a:lnTo>
                  <a:lnTo>
                    <a:pt x="1933" y="181"/>
                  </a:lnTo>
                  <a:lnTo>
                    <a:pt x="2237" y="177"/>
                  </a:lnTo>
                  <a:close/>
                  <a:moveTo>
                    <a:pt x="46" y="1"/>
                  </a:moveTo>
                  <a:lnTo>
                    <a:pt x="21" y="1285"/>
                  </a:lnTo>
                  <a:lnTo>
                    <a:pt x="9" y="1888"/>
                  </a:lnTo>
                  <a:lnTo>
                    <a:pt x="5" y="2192"/>
                  </a:lnTo>
                  <a:lnTo>
                    <a:pt x="1" y="2618"/>
                  </a:lnTo>
                  <a:lnTo>
                    <a:pt x="1186" y="2623"/>
                  </a:lnTo>
                  <a:cubicBezTo>
                    <a:pt x="1539" y="2623"/>
                    <a:pt x="1892" y="2623"/>
                    <a:pt x="2241" y="2618"/>
                  </a:cubicBezTo>
                  <a:cubicBezTo>
                    <a:pt x="2497" y="2613"/>
                    <a:pt x="2583" y="2506"/>
                    <a:pt x="2496" y="2434"/>
                  </a:cubicBezTo>
                  <a:lnTo>
                    <a:pt x="2496" y="2434"/>
                  </a:lnTo>
                  <a:lnTo>
                    <a:pt x="2524" y="1281"/>
                  </a:lnTo>
                  <a:cubicBezTo>
                    <a:pt x="2532" y="875"/>
                    <a:pt x="2545" y="468"/>
                    <a:pt x="2553" y="62"/>
                  </a:cubicBezTo>
                  <a:lnTo>
                    <a:pt x="1330" y="29"/>
                  </a:lnTo>
                  <a:lnTo>
                    <a:pt x="731" y="13"/>
                  </a:lnTo>
                  <a:lnTo>
                    <a:pt x="427" y="9"/>
                  </a:lnTo>
                  <a:lnTo>
                    <a:pt x="275" y="5"/>
                  </a:lnTo>
                  <a:lnTo>
                    <a:pt x="46" y="1"/>
                  </a:ln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48" name="Google Shape;948;p44"/>
            <p:cNvSpPr/>
            <p:nvPr/>
          </p:nvSpPr>
          <p:spPr>
            <a:xfrm>
              <a:off x="4505014" y="2840907"/>
              <a:ext cx="189349" cy="6784"/>
            </a:xfrm>
            <a:custGeom>
              <a:avLst/>
              <a:gdLst/>
              <a:ahLst/>
              <a:cxnLst/>
              <a:rect l="l" t="t" r="r" b="b"/>
              <a:pathLst>
                <a:path w="2205" h="79" extrusionOk="0">
                  <a:moveTo>
                    <a:pt x="1" y="79"/>
                  </a:moveTo>
                  <a:lnTo>
                    <a:pt x="2204" y="1"/>
                  </a:lnTo>
                </a:path>
              </a:pathLst>
            </a:custGeom>
            <a:solidFill>
              <a:srgbClr val="C1AD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49" name="Google Shape;949;p44"/>
            <p:cNvSpPr/>
            <p:nvPr/>
          </p:nvSpPr>
          <p:spPr>
            <a:xfrm>
              <a:off x="4558255" y="2842196"/>
              <a:ext cx="18377" cy="6526"/>
            </a:xfrm>
            <a:custGeom>
              <a:avLst/>
              <a:gdLst/>
              <a:ahLst/>
              <a:cxnLst/>
              <a:rect l="l" t="t" r="r" b="b"/>
              <a:pathLst>
                <a:path w="214" h="76" extrusionOk="0">
                  <a:moveTo>
                    <a:pt x="107" y="1"/>
                  </a:moveTo>
                  <a:cubicBezTo>
                    <a:pt x="97" y="1"/>
                    <a:pt x="88" y="2"/>
                    <a:pt x="78" y="6"/>
                  </a:cubicBezTo>
                  <a:cubicBezTo>
                    <a:pt x="77" y="7"/>
                    <a:pt x="75" y="8"/>
                    <a:pt x="74" y="8"/>
                  </a:cubicBezTo>
                  <a:cubicBezTo>
                    <a:pt x="70" y="8"/>
                    <a:pt x="65" y="5"/>
                    <a:pt x="62" y="2"/>
                  </a:cubicBezTo>
                  <a:cubicBezTo>
                    <a:pt x="58" y="1"/>
                    <a:pt x="53" y="1"/>
                    <a:pt x="49" y="1"/>
                  </a:cubicBezTo>
                  <a:cubicBezTo>
                    <a:pt x="36" y="1"/>
                    <a:pt x="22" y="5"/>
                    <a:pt x="13" y="14"/>
                  </a:cubicBezTo>
                  <a:cubicBezTo>
                    <a:pt x="8" y="23"/>
                    <a:pt x="4" y="31"/>
                    <a:pt x="0" y="39"/>
                  </a:cubicBezTo>
                  <a:cubicBezTo>
                    <a:pt x="12" y="62"/>
                    <a:pt x="21" y="75"/>
                    <a:pt x="33" y="75"/>
                  </a:cubicBezTo>
                  <a:cubicBezTo>
                    <a:pt x="38" y="75"/>
                    <a:pt x="43" y="73"/>
                    <a:pt x="50" y="68"/>
                  </a:cubicBezTo>
                  <a:cubicBezTo>
                    <a:pt x="54" y="59"/>
                    <a:pt x="65" y="53"/>
                    <a:pt x="76" y="53"/>
                  </a:cubicBezTo>
                  <a:cubicBezTo>
                    <a:pt x="85" y="53"/>
                    <a:pt x="93" y="56"/>
                    <a:pt x="99" y="64"/>
                  </a:cubicBezTo>
                  <a:cubicBezTo>
                    <a:pt x="103" y="68"/>
                    <a:pt x="109" y="70"/>
                    <a:pt x="115" y="70"/>
                  </a:cubicBezTo>
                  <a:cubicBezTo>
                    <a:pt x="121" y="70"/>
                    <a:pt x="127" y="68"/>
                    <a:pt x="132" y="64"/>
                  </a:cubicBezTo>
                  <a:cubicBezTo>
                    <a:pt x="138" y="58"/>
                    <a:pt x="147" y="54"/>
                    <a:pt x="156" y="54"/>
                  </a:cubicBezTo>
                  <a:cubicBezTo>
                    <a:pt x="165" y="54"/>
                    <a:pt x="175" y="58"/>
                    <a:pt x="181" y="64"/>
                  </a:cubicBezTo>
                  <a:cubicBezTo>
                    <a:pt x="184" y="67"/>
                    <a:pt x="188" y="69"/>
                    <a:pt x="192" y="69"/>
                  </a:cubicBezTo>
                  <a:cubicBezTo>
                    <a:pt x="198" y="69"/>
                    <a:pt x="205" y="64"/>
                    <a:pt x="210" y="51"/>
                  </a:cubicBezTo>
                  <a:cubicBezTo>
                    <a:pt x="214" y="39"/>
                    <a:pt x="214" y="27"/>
                    <a:pt x="205" y="14"/>
                  </a:cubicBezTo>
                  <a:cubicBezTo>
                    <a:pt x="201" y="10"/>
                    <a:pt x="197" y="10"/>
                    <a:pt x="193" y="10"/>
                  </a:cubicBezTo>
                  <a:cubicBezTo>
                    <a:pt x="190" y="11"/>
                    <a:pt x="187" y="11"/>
                    <a:pt x="184" y="11"/>
                  </a:cubicBezTo>
                  <a:cubicBezTo>
                    <a:pt x="159" y="11"/>
                    <a:pt x="133" y="1"/>
                    <a:pt x="107"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50" name="Google Shape;950;p44"/>
            <p:cNvSpPr/>
            <p:nvPr/>
          </p:nvSpPr>
          <p:spPr>
            <a:xfrm>
              <a:off x="4594150" y="2840220"/>
              <a:ext cx="11765" cy="7042"/>
            </a:xfrm>
            <a:custGeom>
              <a:avLst/>
              <a:gdLst/>
              <a:ahLst/>
              <a:cxnLst/>
              <a:rect l="l" t="t" r="r" b="b"/>
              <a:pathLst>
                <a:path w="137" h="82" extrusionOk="0">
                  <a:moveTo>
                    <a:pt x="95" y="1"/>
                  </a:moveTo>
                  <a:lnTo>
                    <a:pt x="95" y="5"/>
                  </a:lnTo>
                  <a:lnTo>
                    <a:pt x="17" y="13"/>
                  </a:lnTo>
                  <a:lnTo>
                    <a:pt x="13" y="13"/>
                  </a:lnTo>
                  <a:cubicBezTo>
                    <a:pt x="5" y="13"/>
                    <a:pt x="1" y="21"/>
                    <a:pt x="1" y="42"/>
                  </a:cubicBezTo>
                  <a:cubicBezTo>
                    <a:pt x="1" y="62"/>
                    <a:pt x="5" y="78"/>
                    <a:pt x="13" y="78"/>
                  </a:cubicBezTo>
                  <a:cubicBezTo>
                    <a:pt x="21" y="81"/>
                    <a:pt x="28" y="82"/>
                    <a:pt x="36" y="82"/>
                  </a:cubicBezTo>
                  <a:cubicBezTo>
                    <a:pt x="43" y="82"/>
                    <a:pt x="50" y="81"/>
                    <a:pt x="58" y="78"/>
                  </a:cubicBezTo>
                  <a:cubicBezTo>
                    <a:pt x="68" y="75"/>
                    <a:pt x="80" y="62"/>
                    <a:pt x="92" y="62"/>
                  </a:cubicBezTo>
                  <a:cubicBezTo>
                    <a:pt x="96" y="62"/>
                    <a:pt x="100" y="63"/>
                    <a:pt x="103" y="66"/>
                  </a:cubicBezTo>
                  <a:cubicBezTo>
                    <a:pt x="104" y="67"/>
                    <a:pt x="105" y="67"/>
                    <a:pt x="106" y="67"/>
                  </a:cubicBezTo>
                  <a:cubicBezTo>
                    <a:pt x="110" y="67"/>
                    <a:pt x="116" y="61"/>
                    <a:pt x="120" y="58"/>
                  </a:cubicBezTo>
                  <a:cubicBezTo>
                    <a:pt x="128" y="54"/>
                    <a:pt x="136" y="46"/>
                    <a:pt x="132" y="25"/>
                  </a:cubicBezTo>
                  <a:cubicBezTo>
                    <a:pt x="128" y="1"/>
                    <a:pt x="124" y="1"/>
                    <a:pt x="116"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51" name="Google Shape;951;p44"/>
            <p:cNvSpPr/>
            <p:nvPr/>
          </p:nvSpPr>
          <p:spPr>
            <a:xfrm>
              <a:off x="4606516" y="2840564"/>
              <a:ext cx="5753" cy="4551"/>
            </a:xfrm>
            <a:custGeom>
              <a:avLst/>
              <a:gdLst/>
              <a:ahLst/>
              <a:cxnLst/>
              <a:rect l="l" t="t" r="r" b="b"/>
              <a:pathLst>
                <a:path w="67" h="53" extrusionOk="0">
                  <a:moveTo>
                    <a:pt x="29" y="1"/>
                  </a:moveTo>
                  <a:cubicBezTo>
                    <a:pt x="17" y="1"/>
                    <a:pt x="9" y="1"/>
                    <a:pt x="0" y="38"/>
                  </a:cubicBezTo>
                  <a:cubicBezTo>
                    <a:pt x="10" y="47"/>
                    <a:pt x="23" y="53"/>
                    <a:pt x="37" y="53"/>
                  </a:cubicBezTo>
                  <a:cubicBezTo>
                    <a:pt x="45" y="53"/>
                    <a:pt x="54" y="51"/>
                    <a:pt x="62" y="46"/>
                  </a:cubicBezTo>
                  <a:cubicBezTo>
                    <a:pt x="62" y="46"/>
                    <a:pt x="66" y="33"/>
                    <a:pt x="66" y="25"/>
                  </a:cubicBezTo>
                  <a:cubicBezTo>
                    <a:pt x="66" y="21"/>
                    <a:pt x="62" y="13"/>
                    <a:pt x="62" y="9"/>
                  </a:cubicBezTo>
                  <a:cubicBezTo>
                    <a:pt x="50" y="5"/>
                    <a:pt x="37" y="1"/>
                    <a:pt x="29"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52" name="Google Shape;952;p44"/>
            <p:cNvSpPr/>
            <p:nvPr/>
          </p:nvSpPr>
          <p:spPr>
            <a:xfrm>
              <a:off x="4612871" y="2839877"/>
              <a:ext cx="5324" cy="5582"/>
            </a:xfrm>
            <a:custGeom>
              <a:avLst/>
              <a:gdLst/>
              <a:ahLst/>
              <a:cxnLst/>
              <a:rect l="l" t="t" r="r" b="b"/>
              <a:pathLst>
                <a:path w="62" h="65" extrusionOk="0">
                  <a:moveTo>
                    <a:pt x="34" y="1"/>
                  </a:moveTo>
                  <a:cubicBezTo>
                    <a:pt x="22" y="1"/>
                    <a:pt x="12" y="10"/>
                    <a:pt x="0" y="33"/>
                  </a:cubicBezTo>
                  <a:cubicBezTo>
                    <a:pt x="13" y="54"/>
                    <a:pt x="25" y="65"/>
                    <a:pt x="35" y="65"/>
                  </a:cubicBezTo>
                  <a:cubicBezTo>
                    <a:pt x="42" y="65"/>
                    <a:pt x="48" y="61"/>
                    <a:pt x="54" y="54"/>
                  </a:cubicBezTo>
                  <a:cubicBezTo>
                    <a:pt x="58" y="46"/>
                    <a:pt x="62" y="33"/>
                    <a:pt x="58" y="25"/>
                  </a:cubicBezTo>
                  <a:cubicBezTo>
                    <a:pt x="58" y="17"/>
                    <a:pt x="54" y="9"/>
                    <a:pt x="50" y="5"/>
                  </a:cubicBezTo>
                  <a:cubicBezTo>
                    <a:pt x="44" y="2"/>
                    <a:pt x="39" y="1"/>
                    <a:pt x="34"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53" name="Google Shape;953;p44"/>
            <p:cNvSpPr/>
            <p:nvPr/>
          </p:nvSpPr>
          <p:spPr>
            <a:xfrm>
              <a:off x="4583931" y="2841680"/>
              <a:ext cx="3607" cy="5753"/>
            </a:xfrm>
            <a:custGeom>
              <a:avLst/>
              <a:gdLst/>
              <a:ahLst/>
              <a:cxnLst/>
              <a:rect l="l" t="t" r="r" b="b"/>
              <a:pathLst>
                <a:path w="42" h="67" extrusionOk="0">
                  <a:moveTo>
                    <a:pt x="18" y="1"/>
                  </a:moveTo>
                  <a:cubicBezTo>
                    <a:pt x="13" y="1"/>
                    <a:pt x="9" y="10"/>
                    <a:pt x="1" y="29"/>
                  </a:cubicBezTo>
                  <a:cubicBezTo>
                    <a:pt x="5" y="49"/>
                    <a:pt x="13" y="66"/>
                    <a:pt x="21" y="66"/>
                  </a:cubicBezTo>
                  <a:cubicBezTo>
                    <a:pt x="22" y="66"/>
                    <a:pt x="23" y="66"/>
                    <a:pt x="25" y="66"/>
                  </a:cubicBezTo>
                  <a:cubicBezTo>
                    <a:pt x="32" y="66"/>
                    <a:pt x="42" y="54"/>
                    <a:pt x="42" y="29"/>
                  </a:cubicBezTo>
                  <a:cubicBezTo>
                    <a:pt x="30" y="10"/>
                    <a:pt x="23" y="1"/>
                    <a:pt x="18"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54" name="Google Shape;954;p44"/>
            <p:cNvSpPr/>
            <p:nvPr/>
          </p:nvSpPr>
          <p:spPr>
            <a:xfrm>
              <a:off x="4588912" y="2841594"/>
              <a:ext cx="3950" cy="6097"/>
            </a:xfrm>
            <a:custGeom>
              <a:avLst/>
              <a:gdLst/>
              <a:ahLst/>
              <a:cxnLst/>
              <a:rect l="l" t="t" r="r" b="b"/>
              <a:pathLst>
                <a:path w="46" h="71" extrusionOk="0">
                  <a:moveTo>
                    <a:pt x="21" y="1"/>
                  </a:moveTo>
                  <a:cubicBezTo>
                    <a:pt x="8" y="5"/>
                    <a:pt x="0" y="17"/>
                    <a:pt x="4" y="30"/>
                  </a:cubicBezTo>
                  <a:cubicBezTo>
                    <a:pt x="4" y="50"/>
                    <a:pt x="17" y="67"/>
                    <a:pt x="25" y="71"/>
                  </a:cubicBezTo>
                  <a:cubicBezTo>
                    <a:pt x="33" y="71"/>
                    <a:pt x="45" y="54"/>
                    <a:pt x="45" y="38"/>
                  </a:cubicBezTo>
                  <a:cubicBezTo>
                    <a:pt x="45" y="30"/>
                    <a:pt x="45" y="21"/>
                    <a:pt x="41" y="17"/>
                  </a:cubicBezTo>
                  <a:cubicBezTo>
                    <a:pt x="37" y="9"/>
                    <a:pt x="33" y="5"/>
                    <a:pt x="29"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55" name="Google Shape;955;p44"/>
            <p:cNvSpPr/>
            <p:nvPr/>
          </p:nvSpPr>
          <p:spPr>
            <a:xfrm>
              <a:off x="4579380" y="2841594"/>
              <a:ext cx="3263" cy="5582"/>
            </a:xfrm>
            <a:custGeom>
              <a:avLst/>
              <a:gdLst/>
              <a:ahLst/>
              <a:cxnLst/>
              <a:rect l="l" t="t" r="r" b="b"/>
              <a:pathLst>
                <a:path w="38" h="65" extrusionOk="0">
                  <a:moveTo>
                    <a:pt x="17" y="1"/>
                  </a:moveTo>
                  <a:cubicBezTo>
                    <a:pt x="9" y="5"/>
                    <a:pt x="5" y="13"/>
                    <a:pt x="0" y="17"/>
                  </a:cubicBezTo>
                  <a:cubicBezTo>
                    <a:pt x="0" y="26"/>
                    <a:pt x="0" y="38"/>
                    <a:pt x="0" y="46"/>
                  </a:cubicBezTo>
                  <a:cubicBezTo>
                    <a:pt x="3" y="58"/>
                    <a:pt x="11" y="64"/>
                    <a:pt x="19" y="64"/>
                  </a:cubicBezTo>
                  <a:cubicBezTo>
                    <a:pt x="24" y="64"/>
                    <a:pt x="30" y="61"/>
                    <a:pt x="33" y="54"/>
                  </a:cubicBezTo>
                  <a:cubicBezTo>
                    <a:pt x="37" y="46"/>
                    <a:pt x="37" y="34"/>
                    <a:pt x="37" y="21"/>
                  </a:cubicBezTo>
                  <a:cubicBezTo>
                    <a:pt x="37" y="17"/>
                    <a:pt x="33" y="9"/>
                    <a:pt x="29" y="5"/>
                  </a:cubicBezTo>
                  <a:cubicBezTo>
                    <a:pt x="25" y="5"/>
                    <a:pt x="21" y="5"/>
                    <a:pt x="17"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56" name="Google Shape;956;p44"/>
            <p:cNvSpPr/>
            <p:nvPr/>
          </p:nvSpPr>
          <p:spPr>
            <a:xfrm>
              <a:off x="4583588" y="2906514"/>
              <a:ext cx="35379" cy="8501"/>
            </a:xfrm>
            <a:custGeom>
              <a:avLst/>
              <a:gdLst/>
              <a:ahLst/>
              <a:cxnLst/>
              <a:rect l="l" t="t" r="r" b="b"/>
              <a:pathLst>
                <a:path w="412" h="99" extrusionOk="0">
                  <a:moveTo>
                    <a:pt x="396" y="1"/>
                  </a:moveTo>
                  <a:cubicBezTo>
                    <a:pt x="395" y="1"/>
                    <a:pt x="393" y="2"/>
                    <a:pt x="391" y="4"/>
                  </a:cubicBezTo>
                  <a:cubicBezTo>
                    <a:pt x="362" y="4"/>
                    <a:pt x="329" y="4"/>
                    <a:pt x="296" y="8"/>
                  </a:cubicBezTo>
                  <a:cubicBezTo>
                    <a:pt x="239" y="16"/>
                    <a:pt x="177" y="25"/>
                    <a:pt x="120" y="37"/>
                  </a:cubicBezTo>
                  <a:cubicBezTo>
                    <a:pt x="91" y="41"/>
                    <a:pt x="62" y="41"/>
                    <a:pt x="34" y="41"/>
                  </a:cubicBezTo>
                  <a:cubicBezTo>
                    <a:pt x="31" y="40"/>
                    <a:pt x="29" y="40"/>
                    <a:pt x="27" y="40"/>
                  </a:cubicBezTo>
                  <a:cubicBezTo>
                    <a:pt x="16" y="40"/>
                    <a:pt x="4" y="47"/>
                    <a:pt x="1" y="57"/>
                  </a:cubicBezTo>
                  <a:cubicBezTo>
                    <a:pt x="5" y="90"/>
                    <a:pt x="13" y="90"/>
                    <a:pt x="21" y="94"/>
                  </a:cubicBezTo>
                  <a:cubicBezTo>
                    <a:pt x="34" y="98"/>
                    <a:pt x="42" y="98"/>
                    <a:pt x="54" y="98"/>
                  </a:cubicBezTo>
                  <a:cubicBezTo>
                    <a:pt x="69" y="92"/>
                    <a:pt x="84" y="89"/>
                    <a:pt x="99" y="89"/>
                  </a:cubicBezTo>
                  <a:cubicBezTo>
                    <a:pt x="105" y="89"/>
                    <a:pt x="110" y="89"/>
                    <a:pt x="116" y="90"/>
                  </a:cubicBezTo>
                  <a:cubicBezTo>
                    <a:pt x="132" y="90"/>
                    <a:pt x="153" y="90"/>
                    <a:pt x="169" y="86"/>
                  </a:cubicBezTo>
                  <a:lnTo>
                    <a:pt x="292" y="74"/>
                  </a:lnTo>
                  <a:cubicBezTo>
                    <a:pt x="300" y="74"/>
                    <a:pt x="308" y="70"/>
                    <a:pt x="317" y="70"/>
                  </a:cubicBezTo>
                  <a:cubicBezTo>
                    <a:pt x="326" y="67"/>
                    <a:pt x="336" y="62"/>
                    <a:pt x="346" y="62"/>
                  </a:cubicBezTo>
                  <a:cubicBezTo>
                    <a:pt x="353" y="62"/>
                    <a:pt x="361" y="65"/>
                    <a:pt x="370" y="74"/>
                  </a:cubicBezTo>
                  <a:cubicBezTo>
                    <a:pt x="376" y="79"/>
                    <a:pt x="381" y="82"/>
                    <a:pt x="385" y="82"/>
                  </a:cubicBezTo>
                  <a:cubicBezTo>
                    <a:pt x="397" y="82"/>
                    <a:pt x="404" y="65"/>
                    <a:pt x="407" y="41"/>
                  </a:cubicBezTo>
                  <a:cubicBezTo>
                    <a:pt x="411" y="25"/>
                    <a:pt x="407" y="8"/>
                    <a:pt x="399" y="4"/>
                  </a:cubicBezTo>
                  <a:cubicBezTo>
                    <a:pt x="399" y="2"/>
                    <a:pt x="398" y="1"/>
                    <a:pt x="396"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57" name="Google Shape;957;p44"/>
            <p:cNvSpPr/>
            <p:nvPr/>
          </p:nvSpPr>
          <p:spPr>
            <a:xfrm>
              <a:off x="4619225" y="2905999"/>
              <a:ext cx="5324" cy="5925"/>
            </a:xfrm>
            <a:custGeom>
              <a:avLst/>
              <a:gdLst/>
              <a:ahLst/>
              <a:cxnLst/>
              <a:rect l="l" t="t" r="r" b="b"/>
              <a:pathLst>
                <a:path w="62" h="69" extrusionOk="0">
                  <a:moveTo>
                    <a:pt x="28" y="0"/>
                  </a:moveTo>
                  <a:cubicBezTo>
                    <a:pt x="18" y="0"/>
                    <a:pt x="9" y="7"/>
                    <a:pt x="0" y="26"/>
                  </a:cubicBezTo>
                  <a:cubicBezTo>
                    <a:pt x="8" y="59"/>
                    <a:pt x="18" y="68"/>
                    <a:pt x="29" y="68"/>
                  </a:cubicBezTo>
                  <a:cubicBezTo>
                    <a:pt x="34" y="68"/>
                    <a:pt x="40" y="66"/>
                    <a:pt x="45" y="63"/>
                  </a:cubicBezTo>
                  <a:cubicBezTo>
                    <a:pt x="62" y="55"/>
                    <a:pt x="58" y="43"/>
                    <a:pt x="53" y="14"/>
                  </a:cubicBezTo>
                  <a:cubicBezTo>
                    <a:pt x="46" y="6"/>
                    <a:pt x="37" y="0"/>
                    <a:pt x="28"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58" name="Google Shape;958;p44"/>
            <p:cNvSpPr/>
            <p:nvPr/>
          </p:nvSpPr>
          <p:spPr>
            <a:xfrm>
              <a:off x="4625923" y="2906858"/>
              <a:ext cx="4637" cy="5753"/>
            </a:xfrm>
            <a:custGeom>
              <a:avLst/>
              <a:gdLst/>
              <a:ahLst/>
              <a:cxnLst/>
              <a:rect l="l" t="t" r="r" b="b"/>
              <a:pathLst>
                <a:path w="54" h="67" extrusionOk="0">
                  <a:moveTo>
                    <a:pt x="31" y="0"/>
                  </a:moveTo>
                  <a:cubicBezTo>
                    <a:pt x="25" y="0"/>
                    <a:pt x="19" y="4"/>
                    <a:pt x="12" y="8"/>
                  </a:cubicBezTo>
                  <a:cubicBezTo>
                    <a:pt x="0" y="12"/>
                    <a:pt x="4" y="29"/>
                    <a:pt x="8" y="41"/>
                  </a:cubicBezTo>
                  <a:cubicBezTo>
                    <a:pt x="12" y="52"/>
                    <a:pt x="22" y="66"/>
                    <a:pt x="33" y="66"/>
                  </a:cubicBezTo>
                  <a:cubicBezTo>
                    <a:pt x="34" y="66"/>
                    <a:pt x="36" y="66"/>
                    <a:pt x="37" y="66"/>
                  </a:cubicBezTo>
                  <a:cubicBezTo>
                    <a:pt x="49" y="62"/>
                    <a:pt x="53" y="41"/>
                    <a:pt x="53" y="16"/>
                  </a:cubicBezTo>
                  <a:cubicBezTo>
                    <a:pt x="45" y="4"/>
                    <a:pt x="38" y="0"/>
                    <a:pt x="31"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59" name="Google Shape;959;p44"/>
            <p:cNvSpPr/>
            <p:nvPr/>
          </p:nvSpPr>
          <p:spPr>
            <a:xfrm>
              <a:off x="4566327" y="2910207"/>
              <a:ext cx="2920" cy="4809"/>
            </a:xfrm>
            <a:custGeom>
              <a:avLst/>
              <a:gdLst/>
              <a:ahLst/>
              <a:cxnLst/>
              <a:rect l="l" t="t" r="r" b="b"/>
              <a:pathLst>
                <a:path w="34" h="56" extrusionOk="0">
                  <a:moveTo>
                    <a:pt x="14" y="1"/>
                  </a:moveTo>
                  <a:cubicBezTo>
                    <a:pt x="9" y="1"/>
                    <a:pt x="4" y="6"/>
                    <a:pt x="1" y="18"/>
                  </a:cubicBezTo>
                  <a:cubicBezTo>
                    <a:pt x="1" y="31"/>
                    <a:pt x="5" y="43"/>
                    <a:pt x="5" y="55"/>
                  </a:cubicBezTo>
                  <a:cubicBezTo>
                    <a:pt x="13" y="51"/>
                    <a:pt x="21" y="47"/>
                    <a:pt x="29" y="43"/>
                  </a:cubicBezTo>
                  <a:cubicBezTo>
                    <a:pt x="29" y="39"/>
                    <a:pt x="33" y="35"/>
                    <a:pt x="33" y="27"/>
                  </a:cubicBezTo>
                  <a:cubicBezTo>
                    <a:pt x="33" y="18"/>
                    <a:pt x="29" y="10"/>
                    <a:pt x="25" y="6"/>
                  </a:cubicBezTo>
                  <a:cubicBezTo>
                    <a:pt x="23" y="4"/>
                    <a:pt x="21" y="4"/>
                    <a:pt x="20" y="4"/>
                  </a:cubicBezTo>
                  <a:cubicBezTo>
                    <a:pt x="18" y="4"/>
                    <a:pt x="17" y="4"/>
                    <a:pt x="17" y="2"/>
                  </a:cubicBezTo>
                  <a:cubicBezTo>
                    <a:pt x="16" y="1"/>
                    <a:pt x="15" y="1"/>
                    <a:pt x="14"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60" name="Google Shape;960;p44"/>
            <p:cNvSpPr/>
            <p:nvPr/>
          </p:nvSpPr>
          <p:spPr>
            <a:xfrm>
              <a:off x="4601965" y="2770492"/>
              <a:ext cx="57792" cy="10305"/>
            </a:xfrm>
            <a:custGeom>
              <a:avLst/>
              <a:gdLst/>
              <a:ahLst/>
              <a:cxnLst/>
              <a:rect l="l" t="t" r="r" b="b"/>
              <a:pathLst>
                <a:path w="673" h="120" extrusionOk="0">
                  <a:moveTo>
                    <a:pt x="579" y="0"/>
                  </a:moveTo>
                  <a:cubicBezTo>
                    <a:pt x="566" y="0"/>
                    <a:pt x="558" y="8"/>
                    <a:pt x="542" y="33"/>
                  </a:cubicBezTo>
                  <a:cubicBezTo>
                    <a:pt x="531" y="11"/>
                    <a:pt x="518" y="7"/>
                    <a:pt x="504" y="7"/>
                  </a:cubicBezTo>
                  <a:cubicBezTo>
                    <a:pt x="495" y="7"/>
                    <a:pt x="485" y="9"/>
                    <a:pt x="475" y="9"/>
                  </a:cubicBezTo>
                  <a:cubicBezTo>
                    <a:pt x="473" y="9"/>
                    <a:pt x="470" y="9"/>
                    <a:pt x="468" y="8"/>
                  </a:cubicBezTo>
                  <a:cubicBezTo>
                    <a:pt x="451" y="8"/>
                    <a:pt x="435" y="12"/>
                    <a:pt x="419" y="16"/>
                  </a:cubicBezTo>
                  <a:cubicBezTo>
                    <a:pt x="388" y="22"/>
                    <a:pt x="358" y="25"/>
                    <a:pt x="327" y="25"/>
                  </a:cubicBezTo>
                  <a:cubicBezTo>
                    <a:pt x="309" y="25"/>
                    <a:pt x="290" y="24"/>
                    <a:pt x="271" y="21"/>
                  </a:cubicBezTo>
                  <a:cubicBezTo>
                    <a:pt x="250" y="21"/>
                    <a:pt x="234" y="21"/>
                    <a:pt x="213" y="25"/>
                  </a:cubicBezTo>
                  <a:lnTo>
                    <a:pt x="193" y="25"/>
                  </a:lnTo>
                  <a:cubicBezTo>
                    <a:pt x="181" y="23"/>
                    <a:pt x="169" y="22"/>
                    <a:pt x="158" y="22"/>
                  </a:cubicBezTo>
                  <a:cubicBezTo>
                    <a:pt x="139" y="22"/>
                    <a:pt x="121" y="25"/>
                    <a:pt x="103" y="33"/>
                  </a:cubicBezTo>
                  <a:cubicBezTo>
                    <a:pt x="96" y="36"/>
                    <a:pt x="89" y="37"/>
                    <a:pt x="82" y="37"/>
                  </a:cubicBezTo>
                  <a:cubicBezTo>
                    <a:pt x="68" y="37"/>
                    <a:pt x="55" y="33"/>
                    <a:pt x="41" y="33"/>
                  </a:cubicBezTo>
                  <a:cubicBezTo>
                    <a:pt x="29" y="33"/>
                    <a:pt x="21" y="37"/>
                    <a:pt x="12" y="41"/>
                  </a:cubicBezTo>
                  <a:cubicBezTo>
                    <a:pt x="8" y="41"/>
                    <a:pt x="4" y="49"/>
                    <a:pt x="4" y="58"/>
                  </a:cubicBezTo>
                  <a:cubicBezTo>
                    <a:pt x="0" y="62"/>
                    <a:pt x="0" y="66"/>
                    <a:pt x="4" y="70"/>
                  </a:cubicBezTo>
                  <a:cubicBezTo>
                    <a:pt x="4" y="78"/>
                    <a:pt x="4" y="86"/>
                    <a:pt x="8" y="94"/>
                  </a:cubicBezTo>
                  <a:cubicBezTo>
                    <a:pt x="12" y="99"/>
                    <a:pt x="12" y="99"/>
                    <a:pt x="16" y="99"/>
                  </a:cubicBezTo>
                  <a:lnTo>
                    <a:pt x="103" y="90"/>
                  </a:lnTo>
                  <a:lnTo>
                    <a:pt x="115" y="90"/>
                  </a:lnTo>
                  <a:cubicBezTo>
                    <a:pt x="120" y="90"/>
                    <a:pt x="126" y="94"/>
                    <a:pt x="131" y="94"/>
                  </a:cubicBezTo>
                  <a:cubicBezTo>
                    <a:pt x="134" y="94"/>
                    <a:pt x="137" y="93"/>
                    <a:pt x="140" y="90"/>
                  </a:cubicBezTo>
                  <a:cubicBezTo>
                    <a:pt x="152" y="84"/>
                    <a:pt x="164" y="81"/>
                    <a:pt x="177" y="81"/>
                  </a:cubicBezTo>
                  <a:cubicBezTo>
                    <a:pt x="182" y="81"/>
                    <a:pt x="187" y="81"/>
                    <a:pt x="193" y="82"/>
                  </a:cubicBezTo>
                  <a:cubicBezTo>
                    <a:pt x="222" y="82"/>
                    <a:pt x="254" y="90"/>
                    <a:pt x="283" y="94"/>
                  </a:cubicBezTo>
                  <a:cubicBezTo>
                    <a:pt x="316" y="99"/>
                    <a:pt x="349" y="107"/>
                    <a:pt x="378" y="119"/>
                  </a:cubicBezTo>
                  <a:cubicBezTo>
                    <a:pt x="390" y="119"/>
                    <a:pt x="398" y="111"/>
                    <a:pt x="410" y="111"/>
                  </a:cubicBezTo>
                  <a:cubicBezTo>
                    <a:pt x="424" y="111"/>
                    <a:pt x="436" y="100"/>
                    <a:pt x="448" y="100"/>
                  </a:cubicBezTo>
                  <a:cubicBezTo>
                    <a:pt x="455" y="100"/>
                    <a:pt x="461" y="103"/>
                    <a:pt x="468" y="111"/>
                  </a:cubicBezTo>
                  <a:lnTo>
                    <a:pt x="546" y="66"/>
                  </a:lnTo>
                  <a:cubicBezTo>
                    <a:pt x="554" y="78"/>
                    <a:pt x="570" y="82"/>
                    <a:pt x="583" y="82"/>
                  </a:cubicBezTo>
                  <a:cubicBezTo>
                    <a:pt x="604" y="82"/>
                    <a:pt x="622" y="73"/>
                    <a:pt x="640" y="73"/>
                  </a:cubicBezTo>
                  <a:cubicBezTo>
                    <a:pt x="643" y="73"/>
                    <a:pt x="645" y="73"/>
                    <a:pt x="648" y="74"/>
                  </a:cubicBezTo>
                  <a:cubicBezTo>
                    <a:pt x="661" y="74"/>
                    <a:pt x="665" y="62"/>
                    <a:pt x="669" y="33"/>
                  </a:cubicBezTo>
                  <a:cubicBezTo>
                    <a:pt x="673" y="4"/>
                    <a:pt x="657" y="4"/>
                    <a:pt x="648" y="4"/>
                  </a:cubicBezTo>
                  <a:cubicBezTo>
                    <a:pt x="639" y="7"/>
                    <a:pt x="630" y="9"/>
                    <a:pt x="620" y="9"/>
                  </a:cubicBezTo>
                  <a:cubicBezTo>
                    <a:pt x="606" y="9"/>
                    <a:pt x="591" y="5"/>
                    <a:pt x="579"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61" name="Google Shape;961;p44"/>
            <p:cNvSpPr/>
            <p:nvPr/>
          </p:nvSpPr>
          <p:spPr>
            <a:xfrm>
              <a:off x="4571308" y="2773240"/>
              <a:ext cx="8845" cy="5410"/>
            </a:xfrm>
            <a:custGeom>
              <a:avLst/>
              <a:gdLst/>
              <a:ahLst/>
              <a:cxnLst/>
              <a:rect l="l" t="t" r="r" b="b"/>
              <a:pathLst>
                <a:path w="103" h="63" extrusionOk="0">
                  <a:moveTo>
                    <a:pt x="82" y="1"/>
                  </a:moveTo>
                  <a:cubicBezTo>
                    <a:pt x="66" y="1"/>
                    <a:pt x="45" y="5"/>
                    <a:pt x="29" y="5"/>
                  </a:cubicBezTo>
                  <a:cubicBezTo>
                    <a:pt x="12" y="5"/>
                    <a:pt x="12" y="9"/>
                    <a:pt x="0" y="38"/>
                  </a:cubicBezTo>
                  <a:cubicBezTo>
                    <a:pt x="4" y="58"/>
                    <a:pt x="12" y="62"/>
                    <a:pt x="25" y="62"/>
                  </a:cubicBezTo>
                  <a:cubicBezTo>
                    <a:pt x="27" y="63"/>
                    <a:pt x="29" y="63"/>
                    <a:pt x="30" y="63"/>
                  </a:cubicBezTo>
                  <a:cubicBezTo>
                    <a:pt x="43" y="63"/>
                    <a:pt x="53" y="56"/>
                    <a:pt x="65" y="56"/>
                  </a:cubicBezTo>
                  <a:cubicBezTo>
                    <a:pt x="70" y="56"/>
                    <a:pt x="76" y="58"/>
                    <a:pt x="82" y="62"/>
                  </a:cubicBezTo>
                  <a:lnTo>
                    <a:pt x="86" y="62"/>
                  </a:lnTo>
                  <a:cubicBezTo>
                    <a:pt x="99" y="54"/>
                    <a:pt x="103" y="42"/>
                    <a:pt x="103" y="26"/>
                  </a:cubicBezTo>
                  <a:cubicBezTo>
                    <a:pt x="103" y="13"/>
                    <a:pt x="94" y="1"/>
                    <a:pt x="82"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62" name="Google Shape;962;p44"/>
            <p:cNvSpPr/>
            <p:nvPr/>
          </p:nvSpPr>
          <p:spPr>
            <a:xfrm>
              <a:off x="4587109" y="2772123"/>
              <a:ext cx="4294" cy="6011"/>
            </a:xfrm>
            <a:custGeom>
              <a:avLst/>
              <a:gdLst/>
              <a:ahLst/>
              <a:cxnLst/>
              <a:rect l="l" t="t" r="r" b="b"/>
              <a:pathLst>
                <a:path w="50" h="70" extrusionOk="0">
                  <a:moveTo>
                    <a:pt x="35" y="1"/>
                  </a:moveTo>
                  <a:cubicBezTo>
                    <a:pt x="35" y="1"/>
                    <a:pt x="34" y="1"/>
                    <a:pt x="34" y="2"/>
                  </a:cubicBezTo>
                  <a:cubicBezTo>
                    <a:pt x="21" y="6"/>
                    <a:pt x="13" y="14"/>
                    <a:pt x="5" y="22"/>
                  </a:cubicBezTo>
                  <a:cubicBezTo>
                    <a:pt x="1" y="34"/>
                    <a:pt x="5" y="51"/>
                    <a:pt x="13" y="63"/>
                  </a:cubicBezTo>
                  <a:cubicBezTo>
                    <a:pt x="15" y="68"/>
                    <a:pt x="21" y="70"/>
                    <a:pt x="26" y="70"/>
                  </a:cubicBezTo>
                  <a:cubicBezTo>
                    <a:pt x="30" y="70"/>
                    <a:pt x="34" y="69"/>
                    <a:pt x="38" y="67"/>
                  </a:cubicBezTo>
                  <a:cubicBezTo>
                    <a:pt x="42" y="63"/>
                    <a:pt x="46" y="47"/>
                    <a:pt x="50" y="34"/>
                  </a:cubicBezTo>
                  <a:cubicBezTo>
                    <a:pt x="46" y="13"/>
                    <a:pt x="40" y="1"/>
                    <a:pt x="35"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63" name="Google Shape;963;p44"/>
            <p:cNvSpPr/>
            <p:nvPr/>
          </p:nvSpPr>
          <p:spPr>
            <a:xfrm>
              <a:off x="4593120" y="2772724"/>
              <a:ext cx="3950" cy="6011"/>
            </a:xfrm>
            <a:custGeom>
              <a:avLst/>
              <a:gdLst/>
              <a:ahLst/>
              <a:cxnLst/>
              <a:rect l="l" t="t" r="r" b="b"/>
              <a:pathLst>
                <a:path w="46" h="70" extrusionOk="0">
                  <a:moveTo>
                    <a:pt x="24" y="1"/>
                  </a:moveTo>
                  <a:cubicBezTo>
                    <a:pt x="19" y="1"/>
                    <a:pt x="14" y="4"/>
                    <a:pt x="9" y="7"/>
                  </a:cubicBezTo>
                  <a:cubicBezTo>
                    <a:pt x="0" y="15"/>
                    <a:pt x="0" y="27"/>
                    <a:pt x="5" y="40"/>
                  </a:cubicBezTo>
                  <a:cubicBezTo>
                    <a:pt x="8" y="54"/>
                    <a:pt x="22" y="69"/>
                    <a:pt x="30" y="69"/>
                  </a:cubicBezTo>
                  <a:cubicBezTo>
                    <a:pt x="31" y="69"/>
                    <a:pt x="32" y="69"/>
                    <a:pt x="33" y="68"/>
                  </a:cubicBezTo>
                  <a:cubicBezTo>
                    <a:pt x="46" y="64"/>
                    <a:pt x="46" y="48"/>
                    <a:pt x="46" y="23"/>
                  </a:cubicBezTo>
                  <a:cubicBezTo>
                    <a:pt x="38" y="6"/>
                    <a:pt x="31" y="1"/>
                    <a:pt x="24"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64" name="Google Shape;964;p44"/>
            <p:cNvSpPr/>
            <p:nvPr/>
          </p:nvSpPr>
          <p:spPr>
            <a:xfrm>
              <a:off x="4598015" y="2772982"/>
              <a:ext cx="3607" cy="6097"/>
            </a:xfrm>
            <a:custGeom>
              <a:avLst/>
              <a:gdLst/>
              <a:ahLst/>
              <a:cxnLst/>
              <a:rect l="l" t="t" r="r" b="b"/>
              <a:pathLst>
                <a:path w="42" h="71" extrusionOk="0">
                  <a:moveTo>
                    <a:pt x="21" y="1"/>
                  </a:moveTo>
                  <a:cubicBezTo>
                    <a:pt x="16" y="1"/>
                    <a:pt x="11" y="10"/>
                    <a:pt x="1" y="29"/>
                  </a:cubicBezTo>
                  <a:cubicBezTo>
                    <a:pt x="1" y="57"/>
                    <a:pt x="9" y="70"/>
                    <a:pt x="21" y="70"/>
                  </a:cubicBezTo>
                  <a:cubicBezTo>
                    <a:pt x="23" y="70"/>
                    <a:pt x="24" y="70"/>
                    <a:pt x="24" y="70"/>
                  </a:cubicBezTo>
                  <a:cubicBezTo>
                    <a:pt x="34" y="70"/>
                    <a:pt x="38" y="51"/>
                    <a:pt x="42" y="29"/>
                  </a:cubicBezTo>
                  <a:cubicBezTo>
                    <a:pt x="32" y="10"/>
                    <a:pt x="27" y="1"/>
                    <a:pt x="21"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65" name="Google Shape;965;p44"/>
            <p:cNvSpPr/>
            <p:nvPr/>
          </p:nvSpPr>
          <p:spPr>
            <a:xfrm>
              <a:off x="4582557" y="2772896"/>
              <a:ext cx="3607" cy="4809"/>
            </a:xfrm>
            <a:custGeom>
              <a:avLst/>
              <a:gdLst/>
              <a:ahLst/>
              <a:cxnLst/>
              <a:rect l="l" t="t" r="r" b="b"/>
              <a:pathLst>
                <a:path w="42" h="56" extrusionOk="0">
                  <a:moveTo>
                    <a:pt x="21" y="1"/>
                  </a:moveTo>
                  <a:cubicBezTo>
                    <a:pt x="15" y="1"/>
                    <a:pt x="9" y="7"/>
                    <a:pt x="0" y="21"/>
                  </a:cubicBezTo>
                  <a:cubicBezTo>
                    <a:pt x="7" y="49"/>
                    <a:pt x="15" y="56"/>
                    <a:pt x="22" y="56"/>
                  </a:cubicBezTo>
                  <a:cubicBezTo>
                    <a:pt x="25" y="56"/>
                    <a:pt x="27" y="55"/>
                    <a:pt x="29" y="54"/>
                  </a:cubicBezTo>
                  <a:cubicBezTo>
                    <a:pt x="41" y="50"/>
                    <a:pt x="37" y="34"/>
                    <a:pt x="37" y="21"/>
                  </a:cubicBezTo>
                  <a:cubicBezTo>
                    <a:pt x="37" y="17"/>
                    <a:pt x="33" y="9"/>
                    <a:pt x="29" y="5"/>
                  </a:cubicBezTo>
                  <a:cubicBezTo>
                    <a:pt x="27" y="2"/>
                    <a:pt x="24" y="1"/>
                    <a:pt x="21"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66" name="Google Shape;966;p44"/>
            <p:cNvSpPr/>
            <p:nvPr/>
          </p:nvSpPr>
          <p:spPr>
            <a:xfrm>
              <a:off x="4659757" y="2770578"/>
              <a:ext cx="2834" cy="4895"/>
            </a:xfrm>
            <a:custGeom>
              <a:avLst/>
              <a:gdLst/>
              <a:ahLst/>
              <a:cxnLst/>
              <a:rect l="l" t="t" r="r" b="b"/>
              <a:pathLst>
                <a:path w="33" h="57" extrusionOk="0">
                  <a:moveTo>
                    <a:pt x="18" y="0"/>
                  </a:moveTo>
                  <a:cubicBezTo>
                    <a:pt x="15" y="0"/>
                    <a:pt x="12" y="1"/>
                    <a:pt x="8" y="3"/>
                  </a:cubicBezTo>
                  <a:cubicBezTo>
                    <a:pt x="0" y="11"/>
                    <a:pt x="0" y="24"/>
                    <a:pt x="4" y="48"/>
                  </a:cubicBezTo>
                  <a:lnTo>
                    <a:pt x="25" y="57"/>
                  </a:lnTo>
                  <a:cubicBezTo>
                    <a:pt x="33" y="40"/>
                    <a:pt x="33" y="24"/>
                    <a:pt x="29" y="7"/>
                  </a:cubicBezTo>
                  <a:cubicBezTo>
                    <a:pt x="26" y="2"/>
                    <a:pt x="23" y="0"/>
                    <a:pt x="18"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67" name="Google Shape;967;p44"/>
            <p:cNvSpPr/>
            <p:nvPr/>
          </p:nvSpPr>
          <p:spPr>
            <a:xfrm>
              <a:off x="4600848" y="2929356"/>
              <a:ext cx="40961" cy="6956"/>
            </a:xfrm>
            <a:custGeom>
              <a:avLst/>
              <a:gdLst/>
              <a:ahLst/>
              <a:cxnLst/>
              <a:rect l="l" t="t" r="r" b="b"/>
              <a:pathLst>
                <a:path w="477" h="81" extrusionOk="0">
                  <a:moveTo>
                    <a:pt x="437" y="0"/>
                  </a:moveTo>
                  <a:cubicBezTo>
                    <a:pt x="431" y="0"/>
                    <a:pt x="425" y="1"/>
                    <a:pt x="419" y="1"/>
                  </a:cubicBezTo>
                  <a:cubicBezTo>
                    <a:pt x="399" y="1"/>
                    <a:pt x="370" y="5"/>
                    <a:pt x="345" y="9"/>
                  </a:cubicBezTo>
                  <a:cubicBezTo>
                    <a:pt x="292" y="9"/>
                    <a:pt x="243" y="9"/>
                    <a:pt x="190" y="17"/>
                  </a:cubicBezTo>
                  <a:cubicBezTo>
                    <a:pt x="184" y="18"/>
                    <a:pt x="179" y="18"/>
                    <a:pt x="173" y="18"/>
                  </a:cubicBezTo>
                  <a:cubicBezTo>
                    <a:pt x="162" y="18"/>
                    <a:pt x="151" y="17"/>
                    <a:pt x="140" y="17"/>
                  </a:cubicBezTo>
                  <a:cubicBezTo>
                    <a:pt x="123" y="17"/>
                    <a:pt x="105" y="19"/>
                    <a:pt x="87" y="29"/>
                  </a:cubicBezTo>
                  <a:cubicBezTo>
                    <a:pt x="86" y="30"/>
                    <a:pt x="85" y="31"/>
                    <a:pt x="84" y="31"/>
                  </a:cubicBezTo>
                  <a:cubicBezTo>
                    <a:pt x="81" y="31"/>
                    <a:pt x="77" y="25"/>
                    <a:pt x="71" y="25"/>
                  </a:cubicBezTo>
                  <a:cubicBezTo>
                    <a:pt x="62" y="21"/>
                    <a:pt x="55" y="19"/>
                    <a:pt x="47" y="19"/>
                  </a:cubicBezTo>
                  <a:cubicBezTo>
                    <a:pt x="32" y="19"/>
                    <a:pt x="17" y="28"/>
                    <a:pt x="1" y="50"/>
                  </a:cubicBezTo>
                  <a:cubicBezTo>
                    <a:pt x="16" y="68"/>
                    <a:pt x="32" y="78"/>
                    <a:pt x="47" y="78"/>
                  </a:cubicBezTo>
                  <a:cubicBezTo>
                    <a:pt x="52" y="78"/>
                    <a:pt x="57" y="77"/>
                    <a:pt x="62" y="75"/>
                  </a:cubicBezTo>
                  <a:cubicBezTo>
                    <a:pt x="71" y="70"/>
                    <a:pt x="79" y="68"/>
                    <a:pt x="87" y="68"/>
                  </a:cubicBezTo>
                  <a:cubicBezTo>
                    <a:pt x="95" y="68"/>
                    <a:pt x="103" y="70"/>
                    <a:pt x="112" y="75"/>
                  </a:cubicBezTo>
                  <a:cubicBezTo>
                    <a:pt x="126" y="77"/>
                    <a:pt x="143" y="80"/>
                    <a:pt x="158" y="80"/>
                  </a:cubicBezTo>
                  <a:cubicBezTo>
                    <a:pt x="165" y="80"/>
                    <a:pt x="171" y="80"/>
                    <a:pt x="177" y="79"/>
                  </a:cubicBezTo>
                  <a:lnTo>
                    <a:pt x="436" y="66"/>
                  </a:lnTo>
                  <a:cubicBezTo>
                    <a:pt x="452" y="66"/>
                    <a:pt x="469" y="54"/>
                    <a:pt x="477" y="42"/>
                  </a:cubicBezTo>
                  <a:lnTo>
                    <a:pt x="477" y="13"/>
                  </a:lnTo>
                  <a:cubicBezTo>
                    <a:pt x="463" y="2"/>
                    <a:pt x="449" y="0"/>
                    <a:pt x="437"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68" name="Google Shape;968;p44"/>
            <p:cNvSpPr/>
            <p:nvPr/>
          </p:nvSpPr>
          <p:spPr>
            <a:xfrm>
              <a:off x="4596641" y="2931933"/>
              <a:ext cx="3607" cy="3521"/>
            </a:xfrm>
            <a:custGeom>
              <a:avLst/>
              <a:gdLst/>
              <a:ahLst/>
              <a:cxnLst/>
              <a:rect l="l" t="t" r="r" b="b"/>
              <a:pathLst>
                <a:path w="42" h="41" extrusionOk="0">
                  <a:moveTo>
                    <a:pt x="20" y="0"/>
                  </a:moveTo>
                  <a:cubicBezTo>
                    <a:pt x="13" y="0"/>
                    <a:pt x="7" y="6"/>
                    <a:pt x="1" y="20"/>
                  </a:cubicBezTo>
                  <a:cubicBezTo>
                    <a:pt x="10" y="33"/>
                    <a:pt x="17" y="41"/>
                    <a:pt x="23" y="41"/>
                  </a:cubicBezTo>
                  <a:cubicBezTo>
                    <a:pt x="30" y="41"/>
                    <a:pt x="35" y="31"/>
                    <a:pt x="42" y="12"/>
                  </a:cubicBezTo>
                  <a:cubicBezTo>
                    <a:pt x="33" y="6"/>
                    <a:pt x="26" y="0"/>
                    <a:pt x="20"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69" name="Google Shape;969;p44"/>
            <p:cNvSpPr/>
            <p:nvPr/>
          </p:nvSpPr>
          <p:spPr>
            <a:xfrm>
              <a:off x="4570535" y="2952971"/>
              <a:ext cx="38900" cy="6440"/>
            </a:xfrm>
            <a:custGeom>
              <a:avLst/>
              <a:gdLst/>
              <a:ahLst/>
              <a:cxnLst/>
              <a:rect l="l" t="t" r="r" b="b"/>
              <a:pathLst>
                <a:path w="453" h="75" extrusionOk="0">
                  <a:moveTo>
                    <a:pt x="424" y="1"/>
                  </a:moveTo>
                  <a:cubicBezTo>
                    <a:pt x="387" y="5"/>
                    <a:pt x="350" y="9"/>
                    <a:pt x="313" y="13"/>
                  </a:cubicBezTo>
                  <a:lnTo>
                    <a:pt x="173" y="13"/>
                  </a:lnTo>
                  <a:cubicBezTo>
                    <a:pt x="151" y="9"/>
                    <a:pt x="127" y="7"/>
                    <a:pt x="103" y="7"/>
                  </a:cubicBezTo>
                  <a:cubicBezTo>
                    <a:pt x="80" y="7"/>
                    <a:pt x="56" y="9"/>
                    <a:pt x="34" y="13"/>
                  </a:cubicBezTo>
                  <a:cubicBezTo>
                    <a:pt x="21" y="17"/>
                    <a:pt x="9" y="25"/>
                    <a:pt x="1" y="33"/>
                  </a:cubicBezTo>
                  <a:cubicBezTo>
                    <a:pt x="13" y="70"/>
                    <a:pt x="26" y="74"/>
                    <a:pt x="38" y="74"/>
                  </a:cubicBezTo>
                  <a:lnTo>
                    <a:pt x="276" y="74"/>
                  </a:lnTo>
                  <a:cubicBezTo>
                    <a:pt x="305" y="74"/>
                    <a:pt x="333" y="66"/>
                    <a:pt x="362" y="62"/>
                  </a:cubicBezTo>
                  <a:cubicBezTo>
                    <a:pt x="382" y="62"/>
                    <a:pt x="403" y="62"/>
                    <a:pt x="419" y="58"/>
                  </a:cubicBezTo>
                  <a:cubicBezTo>
                    <a:pt x="432" y="58"/>
                    <a:pt x="440" y="54"/>
                    <a:pt x="444" y="50"/>
                  </a:cubicBezTo>
                  <a:cubicBezTo>
                    <a:pt x="448" y="42"/>
                    <a:pt x="452" y="33"/>
                    <a:pt x="452" y="25"/>
                  </a:cubicBezTo>
                  <a:cubicBezTo>
                    <a:pt x="452" y="17"/>
                    <a:pt x="448" y="13"/>
                    <a:pt x="444" y="5"/>
                  </a:cubicBezTo>
                  <a:cubicBezTo>
                    <a:pt x="440" y="1"/>
                    <a:pt x="432" y="1"/>
                    <a:pt x="424"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70" name="Google Shape;970;p44"/>
            <p:cNvSpPr/>
            <p:nvPr/>
          </p:nvSpPr>
          <p:spPr>
            <a:xfrm>
              <a:off x="4563150" y="2954431"/>
              <a:ext cx="6440" cy="4981"/>
            </a:xfrm>
            <a:custGeom>
              <a:avLst/>
              <a:gdLst/>
              <a:ahLst/>
              <a:cxnLst/>
              <a:rect l="l" t="t" r="r" b="b"/>
              <a:pathLst>
                <a:path w="75" h="58" extrusionOk="0">
                  <a:moveTo>
                    <a:pt x="39" y="1"/>
                  </a:moveTo>
                  <a:cubicBezTo>
                    <a:pt x="27" y="1"/>
                    <a:pt x="14" y="6"/>
                    <a:pt x="1" y="25"/>
                  </a:cubicBezTo>
                  <a:cubicBezTo>
                    <a:pt x="15" y="51"/>
                    <a:pt x="30" y="58"/>
                    <a:pt x="44" y="58"/>
                  </a:cubicBezTo>
                  <a:cubicBezTo>
                    <a:pt x="53" y="58"/>
                    <a:pt x="62" y="55"/>
                    <a:pt x="70" y="53"/>
                  </a:cubicBezTo>
                  <a:cubicBezTo>
                    <a:pt x="75" y="53"/>
                    <a:pt x="75" y="41"/>
                    <a:pt x="75" y="33"/>
                  </a:cubicBezTo>
                  <a:cubicBezTo>
                    <a:pt x="75" y="25"/>
                    <a:pt x="70" y="8"/>
                    <a:pt x="70" y="8"/>
                  </a:cubicBezTo>
                  <a:cubicBezTo>
                    <a:pt x="59" y="5"/>
                    <a:pt x="49" y="1"/>
                    <a:pt x="39"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71" name="Google Shape;971;p44"/>
            <p:cNvSpPr/>
            <p:nvPr/>
          </p:nvSpPr>
          <p:spPr>
            <a:xfrm>
              <a:off x="4553275" y="2955118"/>
              <a:ext cx="6784" cy="5324"/>
            </a:xfrm>
            <a:custGeom>
              <a:avLst/>
              <a:gdLst/>
              <a:ahLst/>
              <a:cxnLst/>
              <a:rect l="l" t="t" r="r" b="b"/>
              <a:pathLst>
                <a:path w="79" h="62" extrusionOk="0">
                  <a:moveTo>
                    <a:pt x="58" y="0"/>
                  </a:moveTo>
                  <a:cubicBezTo>
                    <a:pt x="42" y="0"/>
                    <a:pt x="30" y="8"/>
                    <a:pt x="17" y="13"/>
                  </a:cubicBezTo>
                  <a:cubicBezTo>
                    <a:pt x="9" y="13"/>
                    <a:pt x="9" y="33"/>
                    <a:pt x="1" y="45"/>
                  </a:cubicBezTo>
                  <a:cubicBezTo>
                    <a:pt x="9" y="54"/>
                    <a:pt x="13" y="62"/>
                    <a:pt x="17" y="62"/>
                  </a:cubicBezTo>
                  <a:cubicBezTo>
                    <a:pt x="34" y="62"/>
                    <a:pt x="50" y="58"/>
                    <a:pt x="66" y="58"/>
                  </a:cubicBezTo>
                  <a:cubicBezTo>
                    <a:pt x="71" y="54"/>
                    <a:pt x="71" y="54"/>
                    <a:pt x="79" y="17"/>
                  </a:cubicBezTo>
                  <a:cubicBezTo>
                    <a:pt x="71" y="13"/>
                    <a:pt x="62" y="0"/>
                    <a:pt x="58"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72" name="Google Shape;972;p44"/>
            <p:cNvSpPr/>
            <p:nvPr/>
          </p:nvSpPr>
          <p:spPr>
            <a:xfrm>
              <a:off x="4546577" y="2955805"/>
              <a:ext cx="3607" cy="3778"/>
            </a:xfrm>
            <a:custGeom>
              <a:avLst/>
              <a:gdLst/>
              <a:ahLst/>
              <a:cxnLst/>
              <a:rect l="l" t="t" r="r" b="b"/>
              <a:pathLst>
                <a:path w="42" h="44" extrusionOk="0">
                  <a:moveTo>
                    <a:pt x="21" y="0"/>
                  </a:moveTo>
                  <a:cubicBezTo>
                    <a:pt x="16" y="0"/>
                    <a:pt x="11" y="9"/>
                    <a:pt x="1" y="25"/>
                  </a:cubicBezTo>
                  <a:cubicBezTo>
                    <a:pt x="9" y="37"/>
                    <a:pt x="15" y="43"/>
                    <a:pt x="21" y="43"/>
                  </a:cubicBezTo>
                  <a:cubicBezTo>
                    <a:pt x="28" y="43"/>
                    <a:pt x="34" y="37"/>
                    <a:pt x="42" y="25"/>
                  </a:cubicBezTo>
                  <a:cubicBezTo>
                    <a:pt x="32" y="9"/>
                    <a:pt x="27" y="0"/>
                    <a:pt x="21"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73" name="Google Shape;973;p44"/>
            <p:cNvSpPr/>
            <p:nvPr/>
          </p:nvSpPr>
          <p:spPr>
            <a:xfrm>
              <a:off x="4592433" y="2749281"/>
              <a:ext cx="3950" cy="5066"/>
            </a:xfrm>
            <a:custGeom>
              <a:avLst/>
              <a:gdLst/>
              <a:ahLst/>
              <a:cxnLst/>
              <a:rect l="l" t="t" r="r" b="b"/>
              <a:pathLst>
                <a:path w="46" h="59" extrusionOk="0">
                  <a:moveTo>
                    <a:pt x="28" y="1"/>
                  </a:moveTo>
                  <a:cubicBezTo>
                    <a:pt x="21" y="1"/>
                    <a:pt x="13" y="8"/>
                    <a:pt x="4" y="17"/>
                  </a:cubicBezTo>
                  <a:cubicBezTo>
                    <a:pt x="0" y="21"/>
                    <a:pt x="0" y="46"/>
                    <a:pt x="8" y="50"/>
                  </a:cubicBezTo>
                  <a:cubicBezTo>
                    <a:pt x="17" y="54"/>
                    <a:pt x="21" y="58"/>
                    <a:pt x="29" y="58"/>
                  </a:cubicBezTo>
                  <a:cubicBezTo>
                    <a:pt x="37" y="54"/>
                    <a:pt x="45" y="46"/>
                    <a:pt x="45" y="21"/>
                  </a:cubicBezTo>
                  <a:cubicBezTo>
                    <a:pt x="40" y="6"/>
                    <a:pt x="34" y="1"/>
                    <a:pt x="28"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74" name="Google Shape;974;p44"/>
            <p:cNvSpPr/>
            <p:nvPr/>
          </p:nvSpPr>
          <p:spPr>
            <a:xfrm>
              <a:off x="4620256" y="2748422"/>
              <a:ext cx="3263" cy="4981"/>
            </a:xfrm>
            <a:custGeom>
              <a:avLst/>
              <a:gdLst/>
              <a:ahLst/>
              <a:cxnLst/>
              <a:rect l="l" t="t" r="r" b="b"/>
              <a:pathLst>
                <a:path w="38" h="58" extrusionOk="0">
                  <a:moveTo>
                    <a:pt x="17" y="1"/>
                  </a:moveTo>
                  <a:cubicBezTo>
                    <a:pt x="14" y="1"/>
                    <a:pt x="11" y="1"/>
                    <a:pt x="9" y="3"/>
                  </a:cubicBezTo>
                  <a:cubicBezTo>
                    <a:pt x="5" y="7"/>
                    <a:pt x="0" y="15"/>
                    <a:pt x="0" y="23"/>
                  </a:cubicBezTo>
                  <a:cubicBezTo>
                    <a:pt x="0" y="31"/>
                    <a:pt x="5" y="40"/>
                    <a:pt x="9" y="52"/>
                  </a:cubicBezTo>
                  <a:cubicBezTo>
                    <a:pt x="11" y="56"/>
                    <a:pt x="14" y="57"/>
                    <a:pt x="17" y="57"/>
                  </a:cubicBezTo>
                  <a:cubicBezTo>
                    <a:pt x="24" y="57"/>
                    <a:pt x="32" y="46"/>
                    <a:pt x="37" y="23"/>
                  </a:cubicBezTo>
                  <a:cubicBezTo>
                    <a:pt x="32" y="6"/>
                    <a:pt x="24" y="1"/>
                    <a:pt x="17"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75" name="Google Shape;975;p44"/>
            <p:cNvSpPr/>
            <p:nvPr/>
          </p:nvSpPr>
          <p:spPr>
            <a:xfrm>
              <a:off x="4597671" y="2749024"/>
              <a:ext cx="20524" cy="6269"/>
            </a:xfrm>
            <a:custGeom>
              <a:avLst/>
              <a:gdLst/>
              <a:ahLst/>
              <a:cxnLst/>
              <a:rect l="l" t="t" r="r" b="b"/>
              <a:pathLst>
                <a:path w="239" h="73" extrusionOk="0">
                  <a:moveTo>
                    <a:pt x="222" y="1"/>
                  </a:moveTo>
                  <a:cubicBezTo>
                    <a:pt x="221" y="1"/>
                    <a:pt x="220" y="2"/>
                    <a:pt x="218" y="4"/>
                  </a:cubicBezTo>
                  <a:lnTo>
                    <a:pt x="34" y="4"/>
                  </a:lnTo>
                  <a:cubicBezTo>
                    <a:pt x="21" y="4"/>
                    <a:pt x="13" y="8"/>
                    <a:pt x="1" y="24"/>
                  </a:cubicBezTo>
                  <a:cubicBezTo>
                    <a:pt x="10" y="60"/>
                    <a:pt x="23" y="72"/>
                    <a:pt x="35" y="72"/>
                  </a:cubicBezTo>
                  <a:cubicBezTo>
                    <a:pt x="39" y="72"/>
                    <a:pt x="42" y="71"/>
                    <a:pt x="46" y="70"/>
                  </a:cubicBezTo>
                  <a:cubicBezTo>
                    <a:pt x="54" y="67"/>
                    <a:pt x="63" y="66"/>
                    <a:pt x="72" y="66"/>
                  </a:cubicBezTo>
                  <a:cubicBezTo>
                    <a:pt x="89" y="66"/>
                    <a:pt x="108" y="70"/>
                    <a:pt x="124" y="70"/>
                  </a:cubicBezTo>
                  <a:cubicBezTo>
                    <a:pt x="137" y="70"/>
                    <a:pt x="147" y="71"/>
                    <a:pt x="157" y="71"/>
                  </a:cubicBezTo>
                  <a:cubicBezTo>
                    <a:pt x="169" y="71"/>
                    <a:pt x="180" y="69"/>
                    <a:pt x="194" y="57"/>
                  </a:cubicBezTo>
                  <a:cubicBezTo>
                    <a:pt x="194" y="57"/>
                    <a:pt x="195" y="56"/>
                    <a:pt x="196" y="56"/>
                  </a:cubicBezTo>
                  <a:cubicBezTo>
                    <a:pt x="200" y="56"/>
                    <a:pt x="207" y="65"/>
                    <a:pt x="214" y="65"/>
                  </a:cubicBezTo>
                  <a:cubicBezTo>
                    <a:pt x="218" y="65"/>
                    <a:pt x="231" y="65"/>
                    <a:pt x="235" y="45"/>
                  </a:cubicBezTo>
                  <a:cubicBezTo>
                    <a:pt x="239" y="24"/>
                    <a:pt x="235" y="8"/>
                    <a:pt x="227" y="4"/>
                  </a:cubicBezTo>
                  <a:cubicBezTo>
                    <a:pt x="224" y="2"/>
                    <a:pt x="223" y="1"/>
                    <a:pt x="222"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76" name="Google Shape;976;p44"/>
            <p:cNvSpPr/>
            <p:nvPr/>
          </p:nvSpPr>
          <p:spPr>
            <a:xfrm>
              <a:off x="4581527" y="2750483"/>
              <a:ext cx="4294" cy="5238"/>
            </a:xfrm>
            <a:custGeom>
              <a:avLst/>
              <a:gdLst/>
              <a:ahLst/>
              <a:cxnLst/>
              <a:rect l="l" t="t" r="r" b="b"/>
              <a:pathLst>
                <a:path w="50" h="61" extrusionOk="0">
                  <a:moveTo>
                    <a:pt x="31" y="0"/>
                  </a:moveTo>
                  <a:cubicBezTo>
                    <a:pt x="24" y="0"/>
                    <a:pt x="14" y="9"/>
                    <a:pt x="0" y="28"/>
                  </a:cubicBezTo>
                  <a:cubicBezTo>
                    <a:pt x="4" y="57"/>
                    <a:pt x="12" y="61"/>
                    <a:pt x="25" y="61"/>
                  </a:cubicBezTo>
                  <a:cubicBezTo>
                    <a:pt x="33" y="57"/>
                    <a:pt x="45" y="61"/>
                    <a:pt x="49" y="28"/>
                  </a:cubicBezTo>
                  <a:cubicBezTo>
                    <a:pt x="43" y="9"/>
                    <a:pt x="38" y="0"/>
                    <a:pt x="31"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77" name="Google Shape;977;p44"/>
            <p:cNvSpPr/>
            <p:nvPr/>
          </p:nvSpPr>
          <p:spPr>
            <a:xfrm>
              <a:off x="4639663" y="2748594"/>
              <a:ext cx="3263" cy="5410"/>
            </a:xfrm>
            <a:custGeom>
              <a:avLst/>
              <a:gdLst/>
              <a:ahLst/>
              <a:cxnLst/>
              <a:rect l="l" t="t" r="r" b="b"/>
              <a:pathLst>
                <a:path w="38" h="63" extrusionOk="0">
                  <a:moveTo>
                    <a:pt x="12" y="1"/>
                  </a:moveTo>
                  <a:cubicBezTo>
                    <a:pt x="4" y="1"/>
                    <a:pt x="0" y="9"/>
                    <a:pt x="0" y="25"/>
                  </a:cubicBezTo>
                  <a:cubicBezTo>
                    <a:pt x="4" y="38"/>
                    <a:pt x="4" y="46"/>
                    <a:pt x="12" y="58"/>
                  </a:cubicBezTo>
                  <a:cubicBezTo>
                    <a:pt x="15" y="61"/>
                    <a:pt x="18" y="63"/>
                    <a:pt x="21" y="63"/>
                  </a:cubicBezTo>
                  <a:cubicBezTo>
                    <a:pt x="28" y="63"/>
                    <a:pt x="34" y="47"/>
                    <a:pt x="37" y="13"/>
                  </a:cubicBezTo>
                  <a:cubicBezTo>
                    <a:pt x="29" y="5"/>
                    <a:pt x="21" y="5"/>
                    <a:pt x="12"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78" name="Google Shape;978;p44"/>
            <p:cNvSpPr/>
            <p:nvPr/>
          </p:nvSpPr>
          <p:spPr>
            <a:xfrm>
              <a:off x="4587796" y="2750054"/>
              <a:ext cx="3263" cy="5324"/>
            </a:xfrm>
            <a:custGeom>
              <a:avLst/>
              <a:gdLst/>
              <a:ahLst/>
              <a:cxnLst/>
              <a:rect l="l" t="t" r="r" b="b"/>
              <a:pathLst>
                <a:path w="38" h="62" extrusionOk="0">
                  <a:moveTo>
                    <a:pt x="20" y="0"/>
                  </a:moveTo>
                  <a:cubicBezTo>
                    <a:pt x="15" y="0"/>
                    <a:pt x="10" y="3"/>
                    <a:pt x="5" y="8"/>
                  </a:cubicBezTo>
                  <a:cubicBezTo>
                    <a:pt x="1" y="21"/>
                    <a:pt x="1" y="37"/>
                    <a:pt x="5" y="49"/>
                  </a:cubicBezTo>
                  <a:cubicBezTo>
                    <a:pt x="9" y="53"/>
                    <a:pt x="17" y="58"/>
                    <a:pt x="26" y="62"/>
                  </a:cubicBezTo>
                  <a:cubicBezTo>
                    <a:pt x="34" y="62"/>
                    <a:pt x="34" y="58"/>
                    <a:pt x="38" y="21"/>
                  </a:cubicBezTo>
                  <a:cubicBezTo>
                    <a:pt x="33" y="6"/>
                    <a:pt x="27" y="0"/>
                    <a:pt x="20"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79" name="Google Shape;979;p44"/>
            <p:cNvSpPr/>
            <p:nvPr/>
          </p:nvSpPr>
          <p:spPr>
            <a:xfrm>
              <a:off x="4626610" y="2748938"/>
              <a:ext cx="2920" cy="5066"/>
            </a:xfrm>
            <a:custGeom>
              <a:avLst/>
              <a:gdLst/>
              <a:ahLst/>
              <a:cxnLst/>
              <a:rect l="l" t="t" r="r" b="b"/>
              <a:pathLst>
                <a:path w="34" h="59" extrusionOk="0">
                  <a:moveTo>
                    <a:pt x="16" y="1"/>
                  </a:moveTo>
                  <a:cubicBezTo>
                    <a:pt x="12" y="1"/>
                    <a:pt x="6" y="7"/>
                    <a:pt x="0" y="21"/>
                  </a:cubicBezTo>
                  <a:cubicBezTo>
                    <a:pt x="4" y="46"/>
                    <a:pt x="7" y="59"/>
                    <a:pt x="17" y="59"/>
                  </a:cubicBezTo>
                  <a:cubicBezTo>
                    <a:pt x="18" y="59"/>
                    <a:pt x="19" y="59"/>
                    <a:pt x="21" y="58"/>
                  </a:cubicBezTo>
                  <a:cubicBezTo>
                    <a:pt x="33" y="54"/>
                    <a:pt x="33" y="42"/>
                    <a:pt x="33" y="25"/>
                  </a:cubicBezTo>
                  <a:cubicBezTo>
                    <a:pt x="29" y="17"/>
                    <a:pt x="25" y="9"/>
                    <a:pt x="21" y="5"/>
                  </a:cubicBezTo>
                  <a:cubicBezTo>
                    <a:pt x="20" y="2"/>
                    <a:pt x="18" y="1"/>
                    <a:pt x="16"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80" name="Google Shape;980;p44"/>
            <p:cNvSpPr/>
            <p:nvPr/>
          </p:nvSpPr>
          <p:spPr>
            <a:xfrm>
              <a:off x="4635713" y="2748594"/>
              <a:ext cx="2233" cy="5410"/>
            </a:xfrm>
            <a:custGeom>
              <a:avLst/>
              <a:gdLst/>
              <a:ahLst/>
              <a:cxnLst/>
              <a:rect l="l" t="t" r="r" b="b"/>
              <a:pathLst>
                <a:path w="26" h="63" extrusionOk="0">
                  <a:moveTo>
                    <a:pt x="13" y="1"/>
                  </a:moveTo>
                  <a:cubicBezTo>
                    <a:pt x="9" y="1"/>
                    <a:pt x="1" y="13"/>
                    <a:pt x="1" y="54"/>
                  </a:cubicBezTo>
                  <a:cubicBezTo>
                    <a:pt x="5" y="58"/>
                    <a:pt x="10" y="63"/>
                    <a:pt x="14" y="63"/>
                  </a:cubicBezTo>
                  <a:cubicBezTo>
                    <a:pt x="18" y="63"/>
                    <a:pt x="22" y="59"/>
                    <a:pt x="26" y="50"/>
                  </a:cubicBezTo>
                  <a:cubicBezTo>
                    <a:pt x="26" y="38"/>
                    <a:pt x="26" y="29"/>
                    <a:pt x="26" y="17"/>
                  </a:cubicBezTo>
                  <a:cubicBezTo>
                    <a:pt x="26" y="9"/>
                    <a:pt x="17" y="1"/>
                    <a:pt x="13"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81" name="Google Shape;981;p44"/>
            <p:cNvSpPr/>
            <p:nvPr/>
          </p:nvSpPr>
          <p:spPr>
            <a:xfrm>
              <a:off x="4575516" y="2752029"/>
              <a:ext cx="3263" cy="4122"/>
            </a:xfrm>
            <a:custGeom>
              <a:avLst/>
              <a:gdLst/>
              <a:ahLst/>
              <a:cxnLst/>
              <a:rect l="l" t="t" r="r" b="b"/>
              <a:pathLst>
                <a:path w="38" h="48" extrusionOk="0">
                  <a:moveTo>
                    <a:pt x="21" y="1"/>
                  </a:moveTo>
                  <a:cubicBezTo>
                    <a:pt x="14" y="1"/>
                    <a:pt x="6" y="4"/>
                    <a:pt x="0" y="22"/>
                  </a:cubicBezTo>
                  <a:cubicBezTo>
                    <a:pt x="6" y="41"/>
                    <a:pt x="13" y="47"/>
                    <a:pt x="19" y="47"/>
                  </a:cubicBezTo>
                  <a:cubicBezTo>
                    <a:pt x="23" y="47"/>
                    <a:pt x="26" y="46"/>
                    <a:pt x="29" y="43"/>
                  </a:cubicBezTo>
                  <a:cubicBezTo>
                    <a:pt x="33" y="35"/>
                    <a:pt x="37" y="30"/>
                    <a:pt x="37" y="22"/>
                  </a:cubicBezTo>
                  <a:cubicBezTo>
                    <a:pt x="37" y="14"/>
                    <a:pt x="33" y="2"/>
                    <a:pt x="29" y="2"/>
                  </a:cubicBezTo>
                  <a:cubicBezTo>
                    <a:pt x="28" y="2"/>
                    <a:pt x="24" y="1"/>
                    <a:pt x="21"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82" name="Google Shape;982;p44"/>
            <p:cNvSpPr/>
            <p:nvPr/>
          </p:nvSpPr>
          <p:spPr>
            <a:xfrm>
              <a:off x="4630818" y="2749281"/>
              <a:ext cx="2233" cy="4723"/>
            </a:xfrm>
            <a:custGeom>
              <a:avLst/>
              <a:gdLst/>
              <a:ahLst/>
              <a:cxnLst/>
              <a:rect l="l" t="t" r="r" b="b"/>
              <a:pathLst>
                <a:path w="26" h="55" extrusionOk="0">
                  <a:moveTo>
                    <a:pt x="13" y="1"/>
                  </a:moveTo>
                  <a:cubicBezTo>
                    <a:pt x="5" y="1"/>
                    <a:pt x="1" y="13"/>
                    <a:pt x="1" y="25"/>
                  </a:cubicBezTo>
                  <a:cubicBezTo>
                    <a:pt x="1" y="42"/>
                    <a:pt x="9" y="54"/>
                    <a:pt x="17" y="54"/>
                  </a:cubicBezTo>
                  <a:cubicBezTo>
                    <a:pt x="21" y="54"/>
                    <a:pt x="25" y="42"/>
                    <a:pt x="25" y="21"/>
                  </a:cubicBezTo>
                  <a:cubicBezTo>
                    <a:pt x="25" y="9"/>
                    <a:pt x="21" y="1"/>
                    <a:pt x="13"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83" name="Google Shape;983;p44"/>
            <p:cNvSpPr/>
            <p:nvPr/>
          </p:nvSpPr>
          <p:spPr>
            <a:xfrm>
              <a:off x="4571652" y="2818666"/>
              <a:ext cx="14169" cy="6011"/>
            </a:xfrm>
            <a:custGeom>
              <a:avLst/>
              <a:gdLst/>
              <a:ahLst/>
              <a:cxnLst/>
              <a:rect l="l" t="t" r="r" b="b"/>
              <a:pathLst>
                <a:path w="165" h="70" extrusionOk="0">
                  <a:moveTo>
                    <a:pt x="48" y="0"/>
                  </a:moveTo>
                  <a:cubicBezTo>
                    <a:pt x="27" y="0"/>
                    <a:pt x="7" y="12"/>
                    <a:pt x="0" y="30"/>
                  </a:cubicBezTo>
                  <a:cubicBezTo>
                    <a:pt x="10" y="58"/>
                    <a:pt x="22" y="70"/>
                    <a:pt x="32" y="70"/>
                  </a:cubicBezTo>
                  <a:cubicBezTo>
                    <a:pt x="35" y="70"/>
                    <a:pt x="38" y="69"/>
                    <a:pt x="41" y="67"/>
                  </a:cubicBezTo>
                  <a:cubicBezTo>
                    <a:pt x="54" y="59"/>
                    <a:pt x="66" y="57"/>
                    <a:pt x="78" y="57"/>
                  </a:cubicBezTo>
                  <a:cubicBezTo>
                    <a:pt x="97" y="57"/>
                    <a:pt x="115" y="63"/>
                    <a:pt x="136" y="63"/>
                  </a:cubicBezTo>
                  <a:cubicBezTo>
                    <a:pt x="144" y="63"/>
                    <a:pt x="156" y="59"/>
                    <a:pt x="164" y="55"/>
                  </a:cubicBezTo>
                  <a:cubicBezTo>
                    <a:pt x="164" y="22"/>
                    <a:pt x="160" y="9"/>
                    <a:pt x="152" y="5"/>
                  </a:cubicBezTo>
                  <a:cubicBezTo>
                    <a:pt x="136" y="5"/>
                    <a:pt x="123" y="1"/>
                    <a:pt x="111" y="1"/>
                  </a:cubicBezTo>
                  <a:lnTo>
                    <a:pt x="58" y="1"/>
                  </a:lnTo>
                  <a:cubicBezTo>
                    <a:pt x="54" y="1"/>
                    <a:pt x="51" y="0"/>
                    <a:pt x="48"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84" name="Google Shape;984;p44"/>
            <p:cNvSpPr/>
            <p:nvPr/>
          </p:nvSpPr>
          <p:spPr>
            <a:xfrm>
              <a:off x="4561776" y="2820298"/>
              <a:ext cx="6784" cy="4981"/>
            </a:xfrm>
            <a:custGeom>
              <a:avLst/>
              <a:gdLst/>
              <a:ahLst/>
              <a:cxnLst/>
              <a:rect l="l" t="t" r="r" b="b"/>
              <a:pathLst>
                <a:path w="79" h="58" extrusionOk="0">
                  <a:moveTo>
                    <a:pt x="54" y="1"/>
                  </a:moveTo>
                  <a:cubicBezTo>
                    <a:pt x="45" y="1"/>
                    <a:pt x="37" y="5"/>
                    <a:pt x="29" y="7"/>
                  </a:cubicBezTo>
                  <a:cubicBezTo>
                    <a:pt x="17" y="11"/>
                    <a:pt x="9" y="7"/>
                    <a:pt x="0" y="40"/>
                  </a:cubicBezTo>
                  <a:cubicBezTo>
                    <a:pt x="10" y="52"/>
                    <a:pt x="25" y="58"/>
                    <a:pt x="40" y="58"/>
                  </a:cubicBezTo>
                  <a:cubicBezTo>
                    <a:pt x="51" y="58"/>
                    <a:pt x="61" y="55"/>
                    <a:pt x="70" y="48"/>
                  </a:cubicBezTo>
                  <a:cubicBezTo>
                    <a:pt x="74" y="48"/>
                    <a:pt x="74" y="27"/>
                    <a:pt x="78" y="19"/>
                  </a:cubicBezTo>
                  <a:cubicBezTo>
                    <a:pt x="70" y="5"/>
                    <a:pt x="62" y="1"/>
                    <a:pt x="54"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85" name="Google Shape;985;p44"/>
            <p:cNvSpPr/>
            <p:nvPr/>
          </p:nvSpPr>
          <p:spPr>
            <a:xfrm>
              <a:off x="4551901" y="2819783"/>
              <a:ext cx="6097" cy="5753"/>
            </a:xfrm>
            <a:custGeom>
              <a:avLst/>
              <a:gdLst/>
              <a:ahLst/>
              <a:cxnLst/>
              <a:rect l="l" t="t" r="r" b="b"/>
              <a:pathLst>
                <a:path w="71" h="67" extrusionOk="0">
                  <a:moveTo>
                    <a:pt x="50" y="9"/>
                  </a:moveTo>
                  <a:cubicBezTo>
                    <a:pt x="33" y="17"/>
                    <a:pt x="13" y="1"/>
                    <a:pt x="0" y="37"/>
                  </a:cubicBezTo>
                  <a:cubicBezTo>
                    <a:pt x="5" y="66"/>
                    <a:pt x="17" y="66"/>
                    <a:pt x="25" y="66"/>
                  </a:cubicBezTo>
                  <a:cubicBezTo>
                    <a:pt x="27" y="67"/>
                    <a:pt x="29" y="67"/>
                    <a:pt x="32" y="67"/>
                  </a:cubicBezTo>
                  <a:cubicBezTo>
                    <a:pt x="47" y="67"/>
                    <a:pt x="63" y="56"/>
                    <a:pt x="70" y="42"/>
                  </a:cubicBezTo>
                  <a:cubicBezTo>
                    <a:pt x="62" y="13"/>
                    <a:pt x="58" y="9"/>
                    <a:pt x="50" y="9"/>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86" name="Google Shape;986;p44"/>
            <p:cNvSpPr/>
            <p:nvPr/>
          </p:nvSpPr>
          <p:spPr>
            <a:xfrm>
              <a:off x="4619569" y="2817636"/>
              <a:ext cx="4294" cy="6097"/>
            </a:xfrm>
            <a:custGeom>
              <a:avLst/>
              <a:gdLst/>
              <a:ahLst/>
              <a:cxnLst/>
              <a:rect l="l" t="t" r="r" b="b"/>
              <a:pathLst>
                <a:path w="50" h="71" extrusionOk="0">
                  <a:moveTo>
                    <a:pt x="32" y="1"/>
                  </a:moveTo>
                  <a:cubicBezTo>
                    <a:pt x="24" y="1"/>
                    <a:pt x="10" y="3"/>
                    <a:pt x="0" y="26"/>
                  </a:cubicBezTo>
                  <a:cubicBezTo>
                    <a:pt x="8" y="55"/>
                    <a:pt x="18" y="71"/>
                    <a:pt x="29" y="71"/>
                  </a:cubicBezTo>
                  <a:cubicBezTo>
                    <a:pt x="34" y="71"/>
                    <a:pt x="40" y="67"/>
                    <a:pt x="45" y="58"/>
                  </a:cubicBezTo>
                  <a:cubicBezTo>
                    <a:pt x="49" y="46"/>
                    <a:pt x="49" y="34"/>
                    <a:pt x="49" y="21"/>
                  </a:cubicBezTo>
                  <a:cubicBezTo>
                    <a:pt x="49" y="5"/>
                    <a:pt x="45" y="1"/>
                    <a:pt x="37" y="1"/>
                  </a:cubicBezTo>
                  <a:cubicBezTo>
                    <a:pt x="36" y="1"/>
                    <a:pt x="35" y="1"/>
                    <a:pt x="32"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87" name="Google Shape;987;p44"/>
            <p:cNvSpPr/>
            <p:nvPr/>
          </p:nvSpPr>
          <p:spPr>
            <a:xfrm>
              <a:off x="4613558" y="2818065"/>
              <a:ext cx="3263" cy="4723"/>
            </a:xfrm>
            <a:custGeom>
              <a:avLst/>
              <a:gdLst/>
              <a:ahLst/>
              <a:cxnLst/>
              <a:rect l="l" t="t" r="r" b="b"/>
              <a:pathLst>
                <a:path w="38" h="55" extrusionOk="0">
                  <a:moveTo>
                    <a:pt x="17" y="0"/>
                  </a:moveTo>
                  <a:cubicBezTo>
                    <a:pt x="13" y="0"/>
                    <a:pt x="9" y="4"/>
                    <a:pt x="5" y="8"/>
                  </a:cubicBezTo>
                  <a:cubicBezTo>
                    <a:pt x="0" y="16"/>
                    <a:pt x="0" y="33"/>
                    <a:pt x="5" y="45"/>
                  </a:cubicBezTo>
                  <a:cubicBezTo>
                    <a:pt x="11" y="51"/>
                    <a:pt x="17" y="55"/>
                    <a:pt x="21" y="55"/>
                  </a:cubicBezTo>
                  <a:cubicBezTo>
                    <a:pt x="23" y="55"/>
                    <a:pt x="24" y="54"/>
                    <a:pt x="25" y="53"/>
                  </a:cubicBezTo>
                  <a:cubicBezTo>
                    <a:pt x="33" y="49"/>
                    <a:pt x="37" y="37"/>
                    <a:pt x="37" y="29"/>
                  </a:cubicBezTo>
                  <a:cubicBezTo>
                    <a:pt x="37" y="16"/>
                    <a:pt x="33" y="4"/>
                    <a:pt x="25"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88" name="Google Shape;988;p44"/>
            <p:cNvSpPr/>
            <p:nvPr/>
          </p:nvSpPr>
          <p:spPr>
            <a:xfrm>
              <a:off x="4587109" y="2819525"/>
              <a:ext cx="3263" cy="4036"/>
            </a:xfrm>
            <a:custGeom>
              <a:avLst/>
              <a:gdLst/>
              <a:ahLst/>
              <a:cxnLst/>
              <a:rect l="l" t="t" r="r" b="b"/>
              <a:pathLst>
                <a:path w="38" h="47" extrusionOk="0">
                  <a:moveTo>
                    <a:pt x="18" y="0"/>
                  </a:moveTo>
                  <a:cubicBezTo>
                    <a:pt x="13" y="0"/>
                    <a:pt x="9" y="6"/>
                    <a:pt x="1" y="16"/>
                  </a:cubicBezTo>
                  <a:cubicBezTo>
                    <a:pt x="1" y="32"/>
                    <a:pt x="9" y="45"/>
                    <a:pt x="17" y="45"/>
                  </a:cubicBezTo>
                  <a:cubicBezTo>
                    <a:pt x="19" y="46"/>
                    <a:pt x="21" y="46"/>
                    <a:pt x="24" y="46"/>
                  </a:cubicBezTo>
                  <a:cubicBezTo>
                    <a:pt x="29" y="46"/>
                    <a:pt x="35" y="40"/>
                    <a:pt x="38" y="16"/>
                  </a:cubicBezTo>
                  <a:cubicBezTo>
                    <a:pt x="27"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89" name="Google Shape;989;p44"/>
            <p:cNvSpPr/>
            <p:nvPr/>
          </p:nvSpPr>
          <p:spPr>
            <a:xfrm>
              <a:off x="4600848" y="2818752"/>
              <a:ext cx="2576" cy="4294"/>
            </a:xfrm>
            <a:custGeom>
              <a:avLst/>
              <a:gdLst/>
              <a:ahLst/>
              <a:cxnLst/>
              <a:rect l="l" t="t" r="r" b="b"/>
              <a:pathLst>
                <a:path w="30" h="50" extrusionOk="0">
                  <a:moveTo>
                    <a:pt x="9" y="0"/>
                  </a:moveTo>
                  <a:cubicBezTo>
                    <a:pt x="5" y="0"/>
                    <a:pt x="1" y="13"/>
                    <a:pt x="1" y="21"/>
                  </a:cubicBezTo>
                  <a:cubicBezTo>
                    <a:pt x="1" y="33"/>
                    <a:pt x="5" y="49"/>
                    <a:pt x="13" y="49"/>
                  </a:cubicBezTo>
                  <a:cubicBezTo>
                    <a:pt x="21" y="49"/>
                    <a:pt x="25" y="41"/>
                    <a:pt x="29" y="8"/>
                  </a:cubicBezTo>
                  <a:cubicBezTo>
                    <a:pt x="21" y="4"/>
                    <a:pt x="17" y="0"/>
                    <a:pt x="9"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90" name="Google Shape;990;p44"/>
            <p:cNvSpPr/>
            <p:nvPr/>
          </p:nvSpPr>
          <p:spPr>
            <a:xfrm>
              <a:off x="4594923" y="2819010"/>
              <a:ext cx="2147" cy="4122"/>
            </a:xfrm>
            <a:custGeom>
              <a:avLst/>
              <a:gdLst/>
              <a:ahLst/>
              <a:cxnLst/>
              <a:rect l="l" t="t" r="r" b="b"/>
              <a:pathLst>
                <a:path w="25" h="48" extrusionOk="0">
                  <a:moveTo>
                    <a:pt x="13" y="0"/>
                  </a:moveTo>
                  <a:cubicBezTo>
                    <a:pt x="7" y="0"/>
                    <a:pt x="3" y="8"/>
                    <a:pt x="0" y="22"/>
                  </a:cubicBezTo>
                  <a:cubicBezTo>
                    <a:pt x="3" y="41"/>
                    <a:pt x="9" y="48"/>
                    <a:pt x="15" y="48"/>
                  </a:cubicBezTo>
                  <a:cubicBezTo>
                    <a:pt x="17" y="48"/>
                    <a:pt x="19" y="47"/>
                    <a:pt x="21" y="46"/>
                  </a:cubicBezTo>
                  <a:cubicBezTo>
                    <a:pt x="25" y="34"/>
                    <a:pt x="25" y="26"/>
                    <a:pt x="25" y="18"/>
                  </a:cubicBezTo>
                  <a:cubicBezTo>
                    <a:pt x="25" y="10"/>
                    <a:pt x="21" y="5"/>
                    <a:pt x="16" y="1"/>
                  </a:cubicBezTo>
                  <a:cubicBezTo>
                    <a:pt x="15" y="1"/>
                    <a:pt x="14" y="0"/>
                    <a:pt x="13"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91" name="Google Shape;991;p44"/>
            <p:cNvSpPr/>
            <p:nvPr/>
          </p:nvSpPr>
          <p:spPr>
            <a:xfrm>
              <a:off x="4607890" y="2818752"/>
              <a:ext cx="2233" cy="4981"/>
            </a:xfrm>
            <a:custGeom>
              <a:avLst/>
              <a:gdLst/>
              <a:ahLst/>
              <a:cxnLst/>
              <a:rect l="l" t="t" r="r" b="b"/>
              <a:pathLst>
                <a:path w="26" h="58" extrusionOk="0">
                  <a:moveTo>
                    <a:pt x="9" y="0"/>
                  </a:moveTo>
                  <a:cubicBezTo>
                    <a:pt x="5" y="0"/>
                    <a:pt x="1" y="8"/>
                    <a:pt x="1" y="17"/>
                  </a:cubicBezTo>
                  <a:cubicBezTo>
                    <a:pt x="1" y="25"/>
                    <a:pt x="1" y="33"/>
                    <a:pt x="1" y="41"/>
                  </a:cubicBezTo>
                  <a:cubicBezTo>
                    <a:pt x="5" y="45"/>
                    <a:pt x="5" y="49"/>
                    <a:pt x="9" y="49"/>
                  </a:cubicBezTo>
                  <a:cubicBezTo>
                    <a:pt x="13" y="54"/>
                    <a:pt x="13" y="54"/>
                    <a:pt x="17" y="58"/>
                  </a:cubicBezTo>
                  <a:cubicBezTo>
                    <a:pt x="25" y="17"/>
                    <a:pt x="21" y="0"/>
                    <a:pt x="9"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92" name="Google Shape;992;p44"/>
            <p:cNvSpPr/>
            <p:nvPr/>
          </p:nvSpPr>
          <p:spPr>
            <a:xfrm>
              <a:off x="4576890" y="2797284"/>
              <a:ext cx="4294" cy="4551"/>
            </a:xfrm>
            <a:custGeom>
              <a:avLst/>
              <a:gdLst/>
              <a:ahLst/>
              <a:cxnLst/>
              <a:rect l="l" t="t" r="r" b="b"/>
              <a:pathLst>
                <a:path w="50" h="53" extrusionOk="0">
                  <a:moveTo>
                    <a:pt x="30" y="0"/>
                  </a:moveTo>
                  <a:cubicBezTo>
                    <a:pt x="20" y="0"/>
                    <a:pt x="10" y="6"/>
                    <a:pt x="1" y="20"/>
                  </a:cubicBezTo>
                  <a:cubicBezTo>
                    <a:pt x="11" y="44"/>
                    <a:pt x="20" y="52"/>
                    <a:pt x="29" y="52"/>
                  </a:cubicBezTo>
                  <a:cubicBezTo>
                    <a:pt x="34" y="52"/>
                    <a:pt x="40" y="50"/>
                    <a:pt x="46" y="45"/>
                  </a:cubicBezTo>
                  <a:cubicBezTo>
                    <a:pt x="50" y="41"/>
                    <a:pt x="50" y="29"/>
                    <a:pt x="50" y="8"/>
                  </a:cubicBezTo>
                  <a:cubicBezTo>
                    <a:pt x="43" y="3"/>
                    <a:pt x="36" y="0"/>
                    <a:pt x="30"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93" name="Google Shape;993;p44"/>
            <p:cNvSpPr/>
            <p:nvPr/>
          </p:nvSpPr>
          <p:spPr>
            <a:xfrm>
              <a:off x="4585391" y="2797112"/>
              <a:ext cx="3263" cy="4294"/>
            </a:xfrm>
            <a:custGeom>
              <a:avLst/>
              <a:gdLst/>
              <a:ahLst/>
              <a:cxnLst/>
              <a:rect l="l" t="t" r="r" b="b"/>
              <a:pathLst>
                <a:path w="38" h="50" extrusionOk="0">
                  <a:moveTo>
                    <a:pt x="18" y="0"/>
                  </a:moveTo>
                  <a:cubicBezTo>
                    <a:pt x="13" y="0"/>
                    <a:pt x="8" y="7"/>
                    <a:pt x="0" y="18"/>
                  </a:cubicBezTo>
                  <a:cubicBezTo>
                    <a:pt x="0" y="39"/>
                    <a:pt x="8" y="47"/>
                    <a:pt x="17" y="47"/>
                  </a:cubicBezTo>
                  <a:cubicBezTo>
                    <a:pt x="18" y="48"/>
                    <a:pt x="20" y="50"/>
                    <a:pt x="23" y="50"/>
                  </a:cubicBezTo>
                  <a:cubicBezTo>
                    <a:pt x="28" y="50"/>
                    <a:pt x="34" y="44"/>
                    <a:pt x="37" y="22"/>
                  </a:cubicBezTo>
                  <a:cubicBezTo>
                    <a:pt x="29" y="8"/>
                    <a:pt x="23" y="0"/>
                    <a:pt x="18"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94" name="Google Shape;994;p44"/>
            <p:cNvSpPr/>
            <p:nvPr/>
          </p:nvSpPr>
          <p:spPr>
            <a:xfrm>
              <a:off x="4615704" y="2796339"/>
              <a:ext cx="2147" cy="4208"/>
            </a:xfrm>
            <a:custGeom>
              <a:avLst/>
              <a:gdLst/>
              <a:ahLst/>
              <a:cxnLst/>
              <a:rect l="l" t="t" r="r" b="b"/>
              <a:pathLst>
                <a:path w="25" h="49" extrusionOk="0">
                  <a:moveTo>
                    <a:pt x="15" y="0"/>
                  </a:moveTo>
                  <a:cubicBezTo>
                    <a:pt x="14" y="0"/>
                    <a:pt x="13" y="1"/>
                    <a:pt x="12" y="3"/>
                  </a:cubicBezTo>
                  <a:cubicBezTo>
                    <a:pt x="4" y="7"/>
                    <a:pt x="0" y="11"/>
                    <a:pt x="0" y="31"/>
                  </a:cubicBezTo>
                  <a:cubicBezTo>
                    <a:pt x="3" y="44"/>
                    <a:pt x="5" y="49"/>
                    <a:pt x="10" y="49"/>
                  </a:cubicBezTo>
                  <a:cubicBezTo>
                    <a:pt x="14" y="49"/>
                    <a:pt x="18" y="47"/>
                    <a:pt x="25" y="44"/>
                  </a:cubicBezTo>
                  <a:cubicBezTo>
                    <a:pt x="21" y="14"/>
                    <a:pt x="18" y="0"/>
                    <a:pt x="15"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95" name="Google Shape;995;p44"/>
            <p:cNvSpPr/>
            <p:nvPr/>
          </p:nvSpPr>
          <p:spPr>
            <a:xfrm>
              <a:off x="4625494" y="2884874"/>
              <a:ext cx="5066" cy="4723"/>
            </a:xfrm>
            <a:custGeom>
              <a:avLst/>
              <a:gdLst/>
              <a:ahLst/>
              <a:cxnLst/>
              <a:rect l="l" t="t" r="r" b="b"/>
              <a:pathLst>
                <a:path w="59" h="55" extrusionOk="0">
                  <a:moveTo>
                    <a:pt x="32" y="1"/>
                  </a:moveTo>
                  <a:cubicBezTo>
                    <a:pt x="22" y="1"/>
                    <a:pt x="12" y="9"/>
                    <a:pt x="1" y="26"/>
                  </a:cubicBezTo>
                  <a:cubicBezTo>
                    <a:pt x="18" y="45"/>
                    <a:pt x="30" y="55"/>
                    <a:pt x="39" y="55"/>
                  </a:cubicBezTo>
                  <a:cubicBezTo>
                    <a:pt x="48" y="55"/>
                    <a:pt x="54" y="42"/>
                    <a:pt x="58" y="18"/>
                  </a:cubicBezTo>
                  <a:cubicBezTo>
                    <a:pt x="49" y="7"/>
                    <a:pt x="40" y="1"/>
                    <a:pt x="32"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96" name="Google Shape;996;p44"/>
            <p:cNvSpPr/>
            <p:nvPr/>
          </p:nvSpPr>
          <p:spPr>
            <a:xfrm>
              <a:off x="4610037" y="2885991"/>
              <a:ext cx="3607" cy="4723"/>
            </a:xfrm>
            <a:custGeom>
              <a:avLst/>
              <a:gdLst/>
              <a:ahLst/>
              <a:cxnLst/>
              <a:rect l="l" t="t" r="r" b="b"/>
              <a:pathLst>
                <a:path w="42" h="55" extrusionOk="0">
                  <a:moveTo>
                    <a:pt x="23" y="1"/>
                  </a:moveTo>
                  <a:cubicBezTo>
                    <a:pt x="17" y="1"/>
                    <a:pt x="11" y="9"/>
                    <a:pt x="0" y="26"/>
                  </a:cubicBezTo>
                  <a:cubicBezTo>
                    <a:pt x="0" y="46"/>
                    <a:pt x="9" y="50"/>
                    <a:pt x="17" y="54"/>
                  </a:cubicBezTo>
                  <a:cubicBezTo>
                    <a:pt x="21" y="54"/>
                    <a:pt x="37" y="50"/>
                    <a:pt x="41" y="26"/>
                  </a:cubicBezTo>
                  <a:cubicBezTo>
                    <a:pt x="33" y="9"/>
                    <a:pt x="28" y="1"/>
                    <a:pt x="23"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97" name="Google Shape;997;p44"/>
            <p:cNvSpPr/>
            <p:nvPr/>
          </p:nvSpPr>
          <p:spPr>
            <a:xfrm>
              <a:off x="4561433" y="2887365"/>
              <a:ext cx="2490" cy="4036"/>
            </a:xfrm>
            <a:custGeom>
              <a:avLst/>
              <a:gdLst/>
              <a:ahLst/>
              <a:cxnLst/>
              <a:rect l="l" t="t" r="r" b="b"/>
              <a:pathLst>
                <a:path w="29" h="47" extrusionOk="0">
                  <a:moveTo>
                    <a:pt x="12" y="0"/>
                  </a:moveTo>
                  <a:cubicBezTo>
                    <a:pt x="7" y="0"/>
                    <a:pt x="4" y="10"/>
                    <a:pt x="0" y="46"/>
                  </a:cubicBezTo>
                  <a:lnTo>
                    <a:pt x="25" y="46"/>
                  </a:lnTo>
                  <a:cubicBezTo>
                    <a:pt x="29" y="18"/>
                    <a:pt x="25" y="5"/>
                    <a:pt x="17" y="1"/>
                  </a:cubicBezTo>
                  <a:cubicBezTo>
                    <a:pt x="15" y="1"/>
                    <a:pt x="14" y="0"/>
                    <a:pt x="12"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98" name="Google Shape;998;p44"/>
            <p:cNvSpPr/>
            <p:nvPr/>
          </p:nvSpPr>
          <p:spPr>
            <a:xfrm>
              <a:off x="4568131" y="2887622"/>
              <a:ext cx="2490" cy="4122"/>
            </a:xfrm>
            <a:custGeom>
              <a:avLst/>
              <a:gdLst/>
              <a:ahLst/>
              <a:cxnLst/>
              <a:rect l="l" t="t" r="r" b="b"/>
              <a:pathLst>
                <a:path w="29" h="48" extrusionOk="0">
                  <a:moveTo>
                    <a:pt x="15" y="1"/>
                  </a:moveTo>
                  <a:cubicBezTo>
                    <a:pt x="10" y="1"/>
                    <a:pt x="6" y="6"/>
                    <a:pt x="0" y="19"/>
                  </a:cubicBezTo>
                  <a:cubicBezTo>
                    <a:pt x="6" y="39"/>
                    <a:pt x="12" y="47"/>
                    <a:pt x="18" y="47"/>
                  </a:cubicBezTo>
                  <a:cubicBezTo>
                    <a:pt x="20" y="47"/>
                    <a:pt x="22" y="46"/>
                    <a:pt x="25" y="43"/>
                  </a:cubicBezTo>
                  <a:cubicBezTo>
                    <a:pt x="25" y="35"/>
                    <a:pt x="29" y="31"/>
                    <a:pt x="29" y="23"/>
                  </a:cubicBezTo>
                  <a:cubicBezTo>
                    <a:pt x="25" y="15"/>
                    <a:pt x="25" y="7"/>
                    <a:pt x="21" y="2"/>
                  </a:cubicBezTo>
                  <a:cubicBezTo>
                    <a:pt x="19" y="1"/>
                    <a:pt x="17" y="1"/>
                    <a:pt x="15"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99" name="Google Shape;999;p44"/>
            <p:cNvSpPr/>
            <p:nvPr/>
          </p:nvSpPr>
          <p:spPr>
            <a:xfrm>
              <a:off x="4574485" y="2887107"/>
              <a:ext cx="2490" cy="3693"/>
            </a:xfrm>
            <a:custGeom>
              <a:avLst/>
              <a:gdLst/>
              <a:ahLst/>
              <a:cxnLst/>
              <a:rect l="l" t="t" r="r" b="b"/>
              <a:pathLst>
                <a:path w="29" h="43" extrusionOk="0">
                  <a:moveTo>
                    <a:pt x="16" y="0"/>
                  </a:moveTo>
                  <a:cubicBezTo>
                    <a:pt x="8" y="0"/>
                    <a:pt x="0" y="13"/>
                    <a:pt x="0" y="33"/>
                  </a:cubicBezTo>
                  <a:cubicBezTo>
                    <a:pt x="7" y="40"/>
                    <a:pt x="11" y="43"/>
                    <a:pt x="16" y="43"/>
                  </a:cubicBezTo>
                  <a:cubicBezTo>
                    <a:pt x="19" y="43"/>
                    <a:pt x="23" y="41"/>
                    <a:pt x="29" y="37"/>
                  </a:cubicBezTo>
                  <a:cubicBezTo>
                    <a:pt x="29" y="13"/>
                    <a:pt x="21" y="0"/>
                    <a:pt x="16"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00" name="Google Shape;1000;p44"/>
            <p:cNvSpPr/>
            <p:nvPr/>
          </p:nvSpPr>
          <p:spPr>
            <a:xfrm>
              <a:off x="4558942" y="2864179"/>
              <a:ext cx="12795" cy="5925"/>
            </a:xfrm>
            <a:custGeom>
              <a:avLst/>
              <a:gdLst/>
              <a:ahLst/>
              <a:cxnLst/>
              <a:rect l="l" t="t" r="r" b="b"/>
              <a:pathLst>
                <a:path w="149" h="69" extrusionOk="0">
                  <a:moveTo>
                    <a:pt x="70" y="1"/>
                  </a:moveTo>
                  <a:cubicBezTo>
                    <a:pt x="50" y="1"/>
                    <a:pt x="29" y="5"/>
                    <a:pt x="9" y="21"/>
                  </a:cubicBezTo>
                  <a:cubicBezTo>
                    <a:pt x="5" y="25"/>
                    <a:pt x="5" y="33"/>
                    <a:pt x="0" y="37"/>
                  </a:cubicBezTo>
                  <a:cubicBezTo>
                    <a:pt x="10" y="62"/>
                    <a:pt x="19" y="68"/>
                    <a:pt x="28" y="68"/>
                  </a:cubicBezTo>
                  <a:cubicBezTo>
                    <a:pt x="31" y="68"/>
                    <a:pt x="34" y="67"/>
                    <a:pt x="37" y="66"/>
                  </a:cubicBezTo>
                  <a:cubicBezTo>
                    <a:pt x="50" y="64"/>
                    <a:pt x="61" y="63"/>
                    <a:pt x="72" y="63"/>
                  </a:cubicBezTo>
                  <a:cubicBezTo>
                    <a:pt x="83" y="63"/>
                    <a:pt x="93" y="64"/>
                    <a:pt x="103" y="66"/>
                  </a:cubicBezTo>
                  <a:cubicBezTo>
                    <a:pt x="107" y="67"/>
                    <a:pt x="110" y="68"/>
                    <a:pt x="114" y="68"/>
                  </a:cubicBezTo>
                  <a:cubicBezTo>
                    <a:pt x="127" y="68"/>
                    <a:pt x="139" y="62"/>
                    <a:pt x="148" y="46"/>
                  </a:cubicBezTo>
                  <a:cubicBezTo>
                    <a:pt x="148" y="17"/>
                    <a:pt x="140" y="5"/>
                    <a:pt x="132" y="5"/>
                  </a:cubicBezTo>
                  <a:cubicBezTo>
                    <a:pt x="111" y="5"/>
                    <a:pt x="91" y="1"/>
                    <a:pt x="70"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01" name="Google Shape;1001;p44"/>
            <p:cNvSpPr/>
            <p:nvPr/>
          </p:nvSpPr>
          <p:spPr>
            <a:xfrm>
              <a:off x="4604369" y="2862719"/>
              <a:ext cx="9618" cy="6355"/>
            </a:xfrm>
            <a:custGeom>
              <a:avLst/>
              <a:gdLst/>
              <a:ahLst/>
              <a:cxnLst/>
              <a:rect l="l" t="t" r="r" b="b"/>
              <a:pathLst>
                <a:path w="112" h="74" extrusionOk="0">
                  <a:moveTo>
                    <a:pt x="103" y="0"/>
                  </a:moveTo>
                  <a:cubicBezTo>
                    <a:pt x="102" y="0"/>
                    <a:pt x="101" y="1"/>
                    <a:pt x="99" y="1"/>
                  </a:cubicBezTo>
                  <a:cubicBezTo>
                    <a:pt x="85" y="3"/>
                    <a:pt x="71" y="3"/>
                    <a:pt x="57" y="3"/>
                  </a:cubicBezTo>
                  <a:cubicBezTo>
                    <a:pt x="43" y="3"/>
                    <a:pt x="30" y="3"/>
                    <a:pt x="17" y="5"/>
                  </a:cubicBezTo>
                  <a:cubicBezTo>
                    <a:pt x="9" y="5"/>
                    <a:pt x="5" y="18"/>
                    <a:pt x="1" y="26"/>
                  </a:cubicBezTo>
                  <a:cubicBezTo>
                    <a:pt x="12" y="59"/>
                    <a:pt x="21" y="73"/>
                    <a:pt x="33" y="73"/>
                  </a:cubicBezTo>
                  <a:cubicBezTo>
                    <a:pt x="39" y="73"/>
                    <a:pt x="46" y="70"/>
                    <a:pt x="54" y="63"/>
                  </a:cubicBezTo>
                  <a:cubicBezTo>
                    <a:pt x="57" y="59"/>
                    <a:pt x="61" y="53"/>
                    <a:pt x="62" y="53"/>
                  </a:cubicBezTo>
                  <a:cubicBezTo>
                    <a:pt x="62" y="53"/>
                    <a:pt x="62" y="54"/>
                    <a:pt x="62" y="54"/>
                  </a:cubicBezTo>
                  <a:cubicBezTo>
                    <a:pt x="71" y="63"/>
                    <a:pt x="79" y="68"/>
                    <a:pt x="85" y="68"/>
                  </a:cubicBezTo>
                  <a:cubicBezTo>
                    <a:pt x="94" y="68"/>
                    <a:pt x="102" y="60"/>
                    <a:pt x="112" y="46"/>
                  </a:cubicBezTo>
                  <a:cubicBezTo>
                    <a:pt x="112" y="14"/>
                    <a:pt x="112" y="0"/>
                    <a:pt x="103"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02" name="Google Shape;1002;p44"/>
            <p:cNvSpPr/>
            <p:nvPr/>
          </p:nvSpPr>
          <p:spPr>
            <a:xfrm>
              <a:off x="4589599" y="2862719"/>
              <a:ext cx="6440" cy="6269"/>
            </a:xfrm>
            <a:custGeom>
              <a:avLst/>
              <a:gdLst/>
              <a:ahLst/>
              <a:cxnLst/>
              <a:rect l="l" t="t" r="r" b="b"/>
              <a:pathLst>
                <a:path w="75" h="73" extrusionOk="0">
                  <a:moveTo>
                    <a:pt x="58" y="0"/>
                  </a:moveTo>
                  <a:cubicBezTo>
                    <a:pt x="57" y="0"/>
                    <a:pt x="55" y="0"/>
                    <a:pt x="54" y="1"/>
                  </a:cubicBezTo>
                  <a:cubicBezTo>
                    <a:pt x="37" y="9"/>
                    <a:pt x="17" y="1"/>
                    <a:pt x="0" y="38"/>
                  </a:cubicBezTo>
                  <a:cubicBezTo>
                    <a:pt x="14" y="67"/>
                    <a:pt x="25" y="72"/>
                    <a:pt x="36" y="72"/>
                  </a:cubicBezTo>
                  <a:cubicBezTo>
                    <a:pt x="42" y="72"/>
                    <a:pt x="48" y="71"/>
                    <a:pt x="54" y="71"/>
                  </a:cubicBezTo>
                  <a:cubicBezTo>
                    <a:pt x="70" y="67"/>
                    <a:pt x="70" y="54"/>
                    <a:pt x="74" y="26"/>
                  </a:cubicBezTo>
                  <a:cubicBezTo>
                    <a:pt x="71" y="9"/>
                    <a:pt x="65" y="0"/>
                    <a:pt x="58"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03" name="Google Shape;1003;p44"/>
            <p:cNvSpPr/>
            <p:nvPr/>
          </p:nvSpPr>
          <p:spPr>
            <a:xfrm>
              <a:off x="4581527" y="2863406"/>
              <a:ext cx="5324" cy="5324"/>
            </a:xfrm>
            <a:custGeom>
              <a:avLst/>
              <a:gdLst/>
              <a:ahLst/>
              <a:cxnLst/>
              <a:rect l="l" t="t" r="r" b="b"/>
              <a:pathLst>
                <a:path w="62" h="62" extrusionOk="0">
                  <a:moveTo>
                    <a:pt x="45" y="1"/>
                  </a:moveTo>
                  <a:cubicBezTo>
                    <a:pt x="27" y="1"/>
                    <a:pt x="7" y="12"/>
                    <a:pt x="0" y="30"/>
                  </a:cubicBezTo>
                  <a:cubicBezTo>
                    <a:pt x="14" y="52"/>
                    <a:pt x="27" y="62"/>
                    <a:pt x="38" y="62"/>
                  </a:cubicBezTo>
                  <a:cubicBezTo>
                    <a:pt x="46" y="62"/>
                    <a:pt x="52" y="57"/>
                    <a:pt x="58" y="46"/>
                  </a:cubicBezTo>
                  <a:cubicBezTo>
                    <a:pt x="62" y="38"/>
                    <a:pt x="62" y="30"/>
                    <a:pt x="62" y="22"/>
                  </a:cubicBezTo>
                  <a:cubicBezTo>
                    <a:pt x="62" y="14"/>
                    <a:pt x="58" y="1"/>
                    <a:pt x="53" y="1"/>
                  </a:cubicBezTo>
                  <a:cubicBezTo>
                    <a:pt x="51" y="1"/>
                    <a:pt x="48" y="1"/>
                    <a:pt x="45"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04" name="Google Shape;1004;p44"/>
            <p:cNvSpPr/>
            <p:nvPr/>
          </p:nvSpPr>
          <p:spPr>
            <a:xfrm>
              <a:off x="4574056" y="2864179"/>
              <a:ext cx="5066" cy="5753"/>
            </a:xfrm>
            <a:custGeom>
              <a:avLst/>
              <a:gdLst/>
              <a:ahLst/>
              <a:cxnLst/>
              <a:rect l="l" t="t" r="r" b="b"/>
              <a:pathLst>
                <a:path w="59" h="67" extrusionOk="0">
                  <a:moveTo>
                    <a:pt x="21" y="1"/>
                  </a:moveTo>
                  <a:cubicBezTo>
                    <a:pt x="13" y="1"/>
                    <a:pt x="5" y="9"/>
                    <a:pt x="1" y="42"/>
                  </a:cubicBezTo>
                  <a:lnTo>
                    <a:pt x="26" y="62"/>
                  </a:lnTo>
                  <a:cubicBezTo>
                    <a:pt x="29" y="65"/>
                    <a:pt x="32" y="67"/>
                    <a:pt x="35" y="67"/>
                  </a:cubicBezTo>
                  <a:cubicBezTo>
                    <a:pt x="42" y="67"/>
                    <a:pt x="48" y="55"/>
                    <a:pt x="54" y="37"/>
                  </a:cubicBezTo>
                  <a:cubicBezTo>
                    <a:pt x="58" y="29"/>
                    <a:pt x="54" y="13"/>
                    <a:pt x="50" y="9"/>
                  </a:cubicBezTo>
                  <a:cubicBezTo>
                    <a:pt x="42" y="5"/>
                    <a:pt x="30" y="1"/>
                    <a:pt x="21"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05" name="Google Shape;1005;p44"/>
            <p:cNvSpPr/>
            <p:nvPr/>
          </p:nvSpPr>
          <p:spPr>
            <a:xfrm>
              <a:off x="4598444" y="2862891"/>
              <a:ext cx="4294" cy="5753"/>
            </a:xfrm>
            <a:custGeom>
              <a:avLst/>
              <a:gdLst/>
              <a:ahLst/>
              <a:cxnLst/>
              <a:rect l="l" t="t" r="r" b="b"/>
              <a:pathLst>
                <a:path w="50" h="67" extrusionOk="0">
                  <a:moveTo>
                    <a:pt x="26" y="1"/>
                  </a:moveTo>
                  <a:cubicBezTo>
                    <a:pt x="17" y="1"/>
                    <a:pt x="6" y="7"/>
                    <a:pt x="0" y="32"/>
                  </a:cubicBezTo>
                  <a:cubicBezTo>
                    <a:pt x="9" y="55"/>
                    <a:pt x="17" y="66"/>
                    <a:pt x="28" y="66"/>
                  </a:cubicBezTo>
                  <a:cubicBezTo>
                    <a:pt x="32" y="66"/>
                    <a:pt x="36" y="64"/>
                    <a:pt x="41" y="61"/>
                  </a:cubicBezTo>
                  <a:cubicBezTo>
                    <a:pt x="49" y="48"/>
                    <a:pt x="49" y="36"/>
                    <a:pt x="49" y="24"/>
                  </a:cubicBezTo>
                  <a:cubicBezTo>
                    <a:pt x="49" y="7"/>
                    <a:pt x="41" y="3"/>
                    <a:pt x="37" y="3"/>
                  </a:cubicBezTo>
                  <a:cubicBezTo>
                    <a:pt x="34" y="2"/>
                    <a:pt x="31" y="1"/>
                    <a:pt x="26"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06" name="Google Shape;1006;p44"/>
            <p:cNvSpPr/>
            <p:nvPr/>
          </p:nvSpPr>
          <p:spPr>
            <a:xfrm>
              <a:off x="4622402" y="2862118"/>
              <a:ext cx="3607" cy="5238"/>
            </a:xfrm>
            <a:custGeom>
              <a:avLst/>
              <a:gdLst/>
              <a:ahLst/>
              <a:cxnLst/>
              <a:rect l="l" t="t" r="r" b="b"/>
              <a:pathLst>
                <a:path w="42" h="61" extrusionOk="0">
                  <a:moveTo>
                    <a:pt x="19" y="0"/>
                  </a:moveTo>
                  <a:cubicBezTo>
                    <a:pt x="15" y="0"/>
                    <a:pt x="12" y="2"/>
                    <a:pt x="8" y="4"/>
                  </a:cubicBezTo>
                  <a:cubicBezTo>
                    <a:pt x="4" y="12"/>
                    <a:pt x="0" y="20"/>
                    <a:pt x="4" y="29"/>
                  </a:cubicBezTo>
                  <a:cubicBezTo>
                    <a:pt x="4" y="41"/>
                    <a:pt x="4" y="49"/>
                    <a:pt x="12" y="57"/>
                  </a:cubicBezTo>
                  <a:cubicBezTo>
                    <a:pt x="15" y="59"/>
                    <a:pt x="18" y="60"/>
                    <a:pt x="20" y="60"/>
                  </a:cubicBezTo>
                  <a:cubicBezTo>
                    <a:pt x="27" y="60"/>
                    <a:pt x="32" y="50"/>
                    <a:pt x="41" y="25"/>
                  </a:cubicBezTo>
                  <a:cubicBezTo>
                    <a:pt x="33" y="7"/>
                    <a:pt x="26" y="0"/>
                    <a:pt x="19"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07" name="Google Shape;1007;p44"/>
            <p:cNvSpPr/>
            <p:nvPr/>
          </p:nvSpPr>
          <p:spPr>
            <a:xfrm>
              <a:off x="4627297" y="2862032"/>
              <a:ext cx="2233" cy="5066"/>
            </a:xfrm>
            <a:custGeom>
              <a:avLst/>
              <a:gdLst/>
              <a:ahLst/>
              <a:cxnLst/>
              <a:rect l="l" t="t" r="r" b="b"/>
              <a:pathLst>
                <a:path w="26" h="59" extrusionOk="0">
                  <a:moveTo>
                    <a:pt x="9" y="1"/>
                  </a:moveTo>
                  <a:cubicBezTo>
                    <a:pt x="5" y="9"/>
                    <a:pt x="1" y="13"/>
                    <a:pt x="1" y="21"/>
                  </a:cubicBezTo>
                  <a:cubicBezTo>
                    <a:pt x="1" y="34"/>
                    <a:pt x="9" y="58"/>
                    <a:pt x="13" y="58"/>
                  </a:cubicBezTo>
                  <a:cubicBezTo>
                    <a:pt x="21" y="58"/>
                    <a:pt x="25" y="42"/>
                    <a:pt x="25" y="26"/>
                  </a:cubicBezTo>
                  <a:cubicBezTo>
                    <a:pt x="25" y="9"/>
                    <a:pt x="21" y="1"/>
                    <a:pt x="9"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08" name="Google Shape;1008;p44"/>
            <p:cNvSpPr/>
            <p:nvPr/>
          </p:nvSpPr>
          <p:spPr>
            <a:xfrm>
              <a:off x="4617422" y="2862977"/>
              <a:ext cx="2576" cy="3521"/>
            </a:xfrm>
            <a:custGeom>
              <a:avLst/>
              <a:gdLst/>
              <a:ahLst/>
              <a:cxnLst/>
              <a:rect l="l" t="t" r="r" b="b"/>
              <a:pathLst>
                <a:path w="30" h="41" extrusionOk="0">
                  <a:moveTo>
                    <a:pt x="13" y="0"/>
                  </a:moveTo>
                  <a:cubicBezTo>
                    <a:pt x="10" y="0"/>
                    <a:pt x="7" y="6"/>
                    <a:pt x="1" y="19"/>
                  </a:cubicBezTo>
                  <a:cubicBezTo>
                    <a:pt x="7" y="33"/>
                    <a:pt x="10" y="40"/>
                    <a:pt x="13" y="40"/>
                  </a:cubicBezTo>
                  <a:cubicBezTo>
                    <a:pt x="17" y="40"/>
                    <a:pt x="21" y="33"/>
                    <a:pt x="29" y="19"/>
                  </a:cubicBezTo>
                  <a:cubicBezTo>
                    <a:pt x="21" y="6"/>
                    <a:pt x="17" y="0"/>
                    <a:pt x="13"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09" name="Google Shape;1009;p44"/>
            <p:cNvSpPr/>
            <p:nvPr/>
          </p:nvSpPr>
          <p:spPr>
            <a:xfrm>
              <a:off x="4596641" y="2725323"/>
              <a:ext cx="72992" cy="9274"/>
            </a:xfrm>
            <a:custGeom>
              <a:avLst/>
              <a:gdLst/>
              <a:ahLst/>
              <a:cxnLst/>
              <a:rect l="l" t="t" r="r" b="b"/>
              <a:pathLst>
                <a:path w="850" h="108" extrusionOk="0">
                  <a:moveTo>
                    <a:pt x="751" y="0"/>
                  </a:moveTo>
                  <a:cubicBezTo>
                    <a:pt x="742" y="0"/>
                    <a:pt x="732" y="2"/>
                    <a:pt x="723" y="5"/>
                  </a:cubicBezTo>
                  <a:cubicBezTo>
                    <a:pt x="694" y="13"/>
                    <a:pt x="669" y="17"/>
                    <a:pt x="645" y="17"/>
                  </a:cubicBezTo>
                  <a:cubicBezTo>
                    <a:pt x="632" y="17"/>
                    <a:pt x="624" y="25"/>
                    <a:pt x="612" y="25"/>
                  </a:cubicBezTo>
                  <a:cubicBezTo>
                    <a:pt x="587" y="25"/>
                    <a:pt x="559" y="30"/>
                    <a:pt x="530" y="30"/>
                  </a:cubicBezTo>
                  <a:cubicBezTo>
                    <a:pt x="472" y="30"/>
                    <a:pt x="411" y="25"/>
                    <a:pt x="349" y="21"/>
                  </a:cubicBezTo>
                  <a:cubicBezTo>
                    <a:pt x="308" y="21"/>
                    <a:pt x="267" y="17"/>
                    <a:pt x="226" y="17"/>
                  </a:cubicBezTo>
                  <a:cubicBezTo>
                    <a:pt x="210" y="21"/>
                    <a:pt x="193" y="21"/>
                    <a:pt x="181" y="30"/>
                  </a:cubicBezTo>
                  <a:cubicBezTo>
                    <a:pt x="152" y="38"/>
                    <a:pt x="123" y="42"/>
                    <a:pt x="94" y="42"/>
                  </a:cubicBezTo>
                  <a:cubicBezTo>
                    <a:pt x="78" y="42"/>
                    <a:pt x="62" y="41"/>
                    <a:pt x="46" y="38"/>
                  </a:cubicBezTo>
                  <a:cubicBezTo>
                    <a:pt x="37" y="34"/>
                    <a:pt x="25" y="34"/>
                    <a:pt x="17" y="34"/>
                  </a:cubicBezTo>
                  <a:cubicBezTo>
                    <a:pt x="13" y="34"/>
                    <a:pt x="5" y="42"/>
                    <a:pt x="1" y="46"/>
                  </a:cubicBezTo>
                  <a:cubicBezTo>
                    <a:pt x="5" y="79"/>
                    <a:pt x="9" y="95"/>
                    <a:pt x="21" y="99"/>
                  </a:cubicBezTo>
                  <a:cubicBezTo>
                    <a:pt x="46" y="103"/>
                    <a:pt x="70" y="108"/>
                    <a:pt x="95" y="108"/>
                  </a:cubicBezTo>
                  <a:cubicBezTo>
                    <a:pt x="124" y="108"/>
                    <a:pt x="152" y="99"/>
                    <a:pt x="181" y="95"/>
                  </a:cubicBezTo>
                  <a:cubicBezTo>
                    <a:pt x="189" y="95"/>
                    <a:pt x="197" y="99"/>
                    <a:pt x="206" y="99"/>
                  </a:cubicBezTo>
                  <a:cubicBezTo>
                    <a:pt x="255" y="91"/>
                    <a:pt x="304" y="91"/>
                    <a:pt x="353" y="91"/>
                  </a:cubicBezTo>
                  <a:cubicBezTo>
                    <a:pt x="399" y="91"/>
                    <a:pt x="444" y="95"/>
                    <a:pt x="489" y="95"/>
                  </a:cubicBezTo>
                  <a:cubicBezTo>
                    <a:pt x="534" y="99"/>
                    <a:pt x="575" y="99"/>
                    <a:pt x="620" y="99"/>
                  </a:cubicBezTo>
                  <a:cubicBezTo>
                    <a:pt x="645" y="95"/>
                    <a:pt x="669" y="91"/>
                    <a:pt x="694" y="83"/>
                  </a:cubicBezTo>
                  <a:cubicBezTo>
                    <a:pt x="709" y="78"/>
                    <a:pt x="725" y="72"/>
                    <a:pt x="740" y="72"/>
                  </a:cubicBezTo>
                  <a:cubicBezTo>
                    <a:pt x="750" y="72"/>
                    <a:pt x="760" y="75"/>
                    <a:pt x="768" y="83"/>
                  </a:cubicBezTo>
                  <a:cubicBezTo>
                    <a:pt x="771" y="80"/>
                    <a:pt x="774" y="80"/>
                    <a:pt x="778" y="80"/>
                  </a:cubicBezTo>
                  <a:cubicBezTo>
                    <a:pt x="784" y="80"/>
                    <a:pt x="791" y="83"/>
                    <a:pt x="796" y="83"/>
                  </a:cubicBezTo>
                  <a:cubicBezTo>
                    <a:pt x="802" y="83"/>
                    <a:pt x="808" y="80"/>
                    <a:pt x="813" y="67"/>
                  </a:cubicBezTo>
                  <a:cubicBezTo>
                    <a:pt x="813" y="65"/>
                    <a:pt x="814" y="65"/>
                    <a:pt x="815" y="65"/>
                  </a:cubicBezTo>
                  <a:cubicBezTo>
                    <a:pt x="818" y="65"/>
                    <a:pt x="823" y="67"/>
                    <a:pt x="825" y="67"/>
                  </a:cubicBezTo>
                  <a:cubicBezTo>
                    <a:pt x="829" y="67"/>
                    <a:pt x="842" y="58"/>
                    <a:pt x="846" y="38"/>
                  </a:cubicBezTo>
                  <a:cubicBezTo>
                    <a:pt x="849" y="22"/>
                    <a:pt x="840" y="11"/>
                    <a:pt x="831" y="11"/>
                  </a:cubicBezTo>
                  <a:cubicBezTo>
                    <a:pt x="829" y="11"/>
                    <a:pt x="827" y="11"/>
                    <a:pt x="825" y="13"/>
                  </a:cubicBezTo>
                  <a:cubicBezTo>
                    <a:pt x="823" y="14"/>
                    <a:pt x="820" y="15"/>
                    <a:pt x="817" y="15"/>
                  </a:cubicBezTo>
                  <a:cubicBezTo>
                    <a:pt x="810" y="15"/>
                    <a:pt x="802" y="12"/>
                    <a:pt x="797" y="9"/>
                  </a:cubicBezTo>
                  <a:cubicBezTo>
                    <a:pt x="781" y="4"/>
                    <a:pt x="766" y="0"/>
                    <a:pt x="751"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10" name="Google Shape;1010;p44"/>
            <p:cNvSpPr/>
            <p:nvPr/>
          </p:nvSpPr>
          <p:spPr>
            <a:xfrm>
              <a:off x="4556109" y="2727985"/>
              <a:ext cx="39244" cy="6870"/>
            </a:xfrm>
            <a:custGeom>
              <a:avLst/>
              <a:gdLst/>
              <a:ahLst/>
              <a:cxnLst/>
              <a:rect l="l" t="t" r="r" b="b"/>
              <a:pathLst>
                <a:path w="457" h="80" extrusionOk="0">
                  <a:moveTo>
                    <a:pt x="259" y="1"/>
                  </a:moveTo>
                  <a:cubicBezTo>
                    <a:pt x="242" y="1"/>
                    <a:pt x="226" y="3"/>
                    <a:pt x="210" y="11"/>
                  </a:cubicBezTo>
                  <a:cubicBezTo>
                    <a:pt x="203" y="9"/>
                    <a:pt x="197" y="8"/>
                    <a:pt x="190" y="8"/>
                  </a:cubicBezTo>
                  <a:cubicBezTo>
                    <a:pt x="159" y="8"/>
                    <a:pt x="129" y="26"/>
                    <a:pt x="98" y="26"/>
                  </a:cubicBezTo>
                  <a:cubicBezTo>
                    <a:pt x="92" y="26"/>
                    <a:pt x="85" y="25"/>
                    <a:pt x="79" y="23"/>
                  </a:cubicBezTo>
                  <a:cubicBezTo>
                    <a:pt x="74" y="22"/>
                    <a:pt x="69" y="22"/>
                    <a:pt x="64" y="22"/>
                  </a:cubicBezTo>
                  <a:cubicBezTo>
                    <a:pt x="53" y="22"/>
                    <a:pt x="41" y="24"/>
                    <a:pt x="29" y="27"/>
                  </a:cubicBezTo>
                  <a:cubicBezTo>
                    <a:pt x="21" y="27"/>
                    <a:pt x="9" y="36"/>
                    <a:pt x="1" y="52"/>
                  </a:cubicBezTo>
                  <a:cubicBezTo>
                    <a:pt x="10" y="70"/>
                    <a:pt x="19" y="80"/>
                    <a:pt x="28" y="80"/>
                  </a:cubicBezTo>
                  <a:cubicBezTo>
                    <a:pt x="31" y="80"/>
                    <a:pt x="35" y="79"/>
                    <a:pt x="38" y="77"/>
                  </a:cubicBezTo>
                  <a:lnTo>
                    <a:pt x="140" y="77"/>
                  </a:lnTo>
                  <a:cubicBezTo>
                    <a:pt x="155" y="71"/>
                    <a:pt x="172" y="68"/>
                    <a:pt x="190" y="68"/>
                  </a:cubicBezTo>
                  <a:cubicBezTo>
                    <a:pt x="200" y="68"/>
                    <a:pt x="211" y="69"/>
                    <a:pt x="222" y="72"/>
                  </a:cubicBezTo>
                  <a:cubicBezTo>
                    <a:pt x="230" y="72"/>
                    <a:pt x="235" y="68"/>
                    <a:pt x="239" y="64"/>
                  </a:cubicBezTo>
                  <a:cubicBezTo>
                    <a:pt x="247" y="60"/>
                    <a:pt x="256" y="58"/>
                    <a:pt x="265" y="58"/>
                  </a:cubicBezTo>
                  <a:cubicBezTo>
                    <a:pt x="274" y="58"/>
                    <a:pt x="282" y="60"/>
                    <a:pt x="288" y="64"/>
                  </a:cubicBezTo>
                  <a:cubicBezTo>
                    <a:pt x="292" y="66"/>
                    <a:pt x="295" y="67"/>
                    <a:pt x="298" y="67"/>
                  </a:cubicBezTo>
                  <a:cubicBezTo>
                    <a:pt x="301" y="67"/>
                    <a:pt x="304" y="66"/>
                    <a:pt x="308" y="64"/>
                  </a:cubicBezTo>
                  <a:cubicBezTo>
                    <a:pt x="314" y="63"/>
                    <a:pt x="322" y="62"/>
                    <a:pt x="329" y="62"/>
                  </a:cubicBezTo>
                  <a:cubicBezTo>
                    <a:pt x="342" y="62"/>
                    <a:pt x="355" y="65"/>
                    <a:pt x="366" y="72"/>
                  </a:cubicBezTo>
                  <a:cubicBezTo>
                    <a:pt x="367" y="74"/>
                    <a:pt x="369" y="74"/>
                    <a:pt x="370" y="74"/>
                  </a:cubicBezTo>
                  <a:cubicBezTo>
                    <a:pt x="374" y="74"/>
                    <a:pt x="379" y="71"/>
                    <a:pt x="382" y="68"/>
                  </a:cubicBezTo>
                  <a:cubicBezTo>
                    <a:pt x="386" y="60"/>
                    <a:pt x="395" y="52"/>
                    <a:pt x="399" y="48"/>
                  </a:cubicBezTo>
                  <a:cubicBezTo>
                    <a:pt x="417" y="62"/>
                    <a:pt x="427" y="70"/>
                    <a:pt x="434" y="70"/>
                  </a:cubicBezTo>
                  <a:cubicBezTo>
                    <a:pt x="443" y="70"/>
                    <a:pt x="447" y="57"/>
                    <a:pt x="456" y="27"/>
                  </a:cubicBezTo>
                  <a:cubicBezTo>
                    <a:pt x="456" y="11"/>
                    <a:pt x="452" y="3"/>
                    <a:pt x="444" y="3"/>
                  </a:cubicBezTo>
                  <a:lnTo>
                    <a:pt x="427" y="3"/>
                  </a:lnTo>
                  <a:cubicBezTo>
                    <a:pt x="410" y="8"/>
                    <a:pt x="390" y="11"/>
                    <a:pt x="371" y="11"/>
                  </a:cubicBezTo>
                  <a:cubicBezTo>
                    <a:pt x="360" y="11"/>
                    <a:pt x="348" y="10"/>
                    <a:pt x="337" y="7"/>
                  </a:cubicBezTo>
                  <a:cubicBezTo>
                    <a:pt x="312" y="7"/>
                    <a:pt x="285" y="1"/>
                    <a:pt x="259"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11" name="Google Shape;1011;p44"/>
            <p:cNvSpPr/>
            <p:nvPr/>
          </p:nvSpPr>
          <p:spPr>
            <a:xfrm>
              <a:off x="4518410" y="2729960"/>
              <a:ext cx="30055" cy="6526"/>
            </a:xfrm>
            <a:custGeom>
              <a:avLst/>
              <a:gdLst/>
              <a:ahLst/>
              <a:cxnLst/>
              <a:rect l="l" t="t" r="r" b="b"/>
              <a:pathLst>
                <a:path w="350" h="76" extrusionOk="0">
                  <a:moveTo>
                    <a:pt x="259" y="0"/>
                  </a:moveTo>
                  <a:cubicBezTo>
                    <a:pt x="226" y="0"/>
                    <a:pt x="193" y="0"/>
                    <a:pt x="165" y="8"/>
                  </a:cubicBezTo>
                  <a:cubicBezTo>
                    <a:pt x="148" y="8"/>
                    <a:pt x="128" y="17"/>
                    <a:pt x="111" y="21"/>
                  </a:cubicBezTo>
                  <a:cubicBezTo>
                    <a:pt x="83" y="21"/>
                    <a:pt x="54" y="21"/>
                    <a:pt x="25" y="25"/>
                  </a:cubicBezTo>
                  <a:cubicBezTo>
                    <a:pt x="24" y="24"/>
                    <a:pt x="22" y="24"/>
                    <a:pt x="21" y="24"/>
                  </a:cubicBezTo>
                  <a:cubicBezTo>
                    <a:pt x="13" y="24"/>
                    <a:pt x="4" y="31"/>
                    <a:pt x="1" y="41"/>
                  </a:cubicBezTo>
                  <a:cubicBezTo>
                    <a:pt x="15" y="67"/>
                    <a:pt x="28" y="76"/>
                    <a:pt x="40" y="76"/>
                  </a:cubicBezTo>
                  <a:cubicBezTo>
                    <a:pt x="49" y="76"/>
                    <a:pt x="58" y="71"/>
                    <a:pt x="66" y="66"/>
                  </a:cubicBezTo>
                  <a:cubicBezTo>
                    <a:pt x="73" y="63"/>
                    <a:pt x="78" y="61"/>
                    <a:pt x="82" y="61"/>
                  </a:cubicBezTo>
                  <a:cubicBezTo>
                    <a:pt x="85" y="61"/>
                    <a:pt x="87" y="62"/>
                    <a:pt x="91" y="66"/>
                  </a:cubicBezTo>
                  <a:cubicBezTo>
                    <a:pt x="97" y="72"/>
                    <a:pt x="101" y="76"/>
                    <a:pt x="106" y="76"/>
                  </a:cubicBezTo>
                  <a:cubicBezTo>
                    <a:pt x="107" y="76"/>
                    <a:pt x="109" y="75"/>
                    <a:pt x="111" y="74"/>
                  </a:cubicBezTo>
                  <a:cubicBezTo>
                    <a:pt x="120" y="67"/>
                    <a:pt x="129" y="65"/>
                    <a:pt x="138" y="65"/>
                  </a:cubicBezTo>
                  <a:cubicBezTo>
                    <a:pt x="149" y="65"/>
                    <a:pt x="160" y="68"/>
                    <a:pt x="172" y="68"/>
                  </a:cubicBezTo>
                  <a:cubicBezTo>
                    <a:pt x="176" y="68"/>
                    <a:pt x="181" y="67"/>
                    <a:pt x="185" y="66"/>
                  </a:cubicBezTo>
                  <a:cubicBezTo>
                    <a:pt x="203" y="63"/>
                    <a:pt x="220" y="60"/>
                    <a:pt x="237" y="60"/>
                  </a:cubicBezTo>
                  <a:cubicBezTo>
                    <a:pt x="245" y="60"/>
                    <a:pt x="252" y="61"/>
                    <a:pt x="259" y="62"/>
                  </a:cubicBezTo>
                  <a:cubicBezTo>
                    <a:pt x="267" y="62"/>
                    <a:pt x="276" y="58"/>
                    <a:pt x="280" y="58"/>
                  </a:cubicBezTo>
                  <a:lnTo>
                    <a:pt x="325" y="49"/>
                  </a:lnTo>
                  <a:cubicBezTo>
                    <a:pt x="327" y="49"/>
                    <a:pt x="331" y="50"/>
                    <a:pt x="334" y="50"/>
                  </a:cubicBezTo>
                  <a:cubicBezTo>
                    <a:pt x="340" y="50"/>
                    <a:pt x="347" y="47"/>
                    <a:pt x="349" y="25"/>
                  </a:cubicBezTo>
                  <a:cubicBezTo>
                    <a:pt x="349" y="8"/>
                    <a:pt x="341" y="0"/>
                    <a:pt x="321"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12" name="Google Shape;1012;p44"/>
            <p:cNvSpPr/>
            <p:nvPr/>
          </p:nvSpPr>
          <p:spPr>
            <a:xfrm>
              <a:off x="4500806" y="2732364"/>
              <a:ext cx="11679" cy="4637"/>
            </a:xfrm>
            <a:custGeom>
              <a:avLst/>
              <a:gdLst/>
              <a:ahLst/>
              <a:cxnLst/>
              <a:rect l="l" t="t" r="r" b="b"/>
              <a:pathLst>
                <a:path w="136" h="54" extrusionOk="0">
                  <a:moveTo>
                    <a:pt x="136" y="1"/>
                  </a:moveTo>
                  <a:cubicBezTo>
                    <a:pt x="99" y="1"/>
                    <a:pt x="58" y="1"/>
                    <a:pt x="17" y="5"/>
                  </a:cubicBezTo>
                  <a:cubicBezTo>
                    <a:pt x="13" y="5"/>
                    <a:pt x="9" y="13"/>
                    <a:pt x="0" y="17"/>
                  </a:cubicBezTo>
                  <a:cubicBezTo>
                    <a:pt x="9" y="46"/>
                    <a:pt x="17" y="50"/>
                    <a:pt x="25" y="50"/>
                  </a:cubicBezTo>
                  <a:cubicBezTo>
                    <a:pt x="33" y="52"/>
                    <a:pt x="40" y="53"/>
                    <a:pt x="48" y="53"/>
                  </a:cubicBezTo>
                  <a:cubicBezTo>
                    <a:pt x="55" y="53"/>
                    <a:pt x="62" y="52"/>
                    <a:pt x="70" y="50"/>
                  </a:cubicBezTo>
                  <a:cubicBezTo>
                    <a:pt x="83" y="50"/>
                    <a:pt x="95" y="43"/>
                    <a:pt x="107" y="43"/>
                  </a:cubicBezTo>
                  <a:cubicBezTo>
                    <a:pt x="111" y="43"/>
                    <a:pt x="115" y="44"/>
                    <a:pt x="119" y="46"/>
                  </a:cubicBezTo>
                  <a:cubicBezTo>
                    <a:pt x="122" y="47"/>
                    <a:pt x="124" y="48"/>
                    <a:pt x="126" y="48"/>
                  </a:cubicBezTo>
                  <a:cubicBezTo>
                    <a:pt x="135" y="48"/>
                    <a:pt x="132" y="32"/>
                    <a:pt x="136"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13" name="Google Shape;1013;p44"/>
            <p:cNvSpPr/>
            <p:nvPr/>
          </p:nvSpPr>
          <p:spPr>
            <a:xfrm>
              <a:off x="4514203" y="2732364"/>
              <a:ext cx="2147" cy="4036"/>
            </a:xfrm>
            <a:custGeom>
              <a:avLst/>
              <a:gdLst/>
              <a:ahLst/>
              <a:cxnLst/>
              <a:rect l="l" t="t" r="r" b="b"/>
              <a:pathLst>
                <a:path w="25" h="47" extrusionOk="0">
                  <a:moveTo>
                    <a:pt x="13" y="1"/>
                  </a:moveTo>
                  <a:cubicBezTo>
                    <a:pt x="9" y="5"/>
                    <a:pt x="4" y="13"/>
                    <a:pt x="4" y="21"/>
                  </a:cubicBezTo>
                  <a:cubicBezTo>
                    <a:pt x="0" y="30"/>
                    <a:pt x="9" y="46"/>
                    <a:pt x="21" y="46"/>
                  </a:cubicBezTo>
                  <a:cubicBezTo>
                    <a:pt x="25" y="38"/>
                    <a:pt x="25" y="30"/>
                    <a:pt x="25" y="26"/>
                  </a:cubicBezTo>
                  <a:cubicBezTo>
                    <a:pt x="25" y="5"/>
                    <a:pt x="21" y="1"/>
                    <a:pt x="13"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14" name="Google Shape;1014;p44"/>
            <p:cNvSpPr/>
            <p:nvPr/>
          </p:nvSpPr>
          <p:spPr>
            <a:xfrm>
              <a:off x="4551901" y="2730647"/>
              <a:ext cx="2233" cy="3006"/>
            </a:xfrm>
            <a:custGeom>
              <a:avLst/>
              <a:gdLst/>
              <a:ahLst/>
              <a:cxnLst/>
              <a:rect l="l" t="t" r="r" b="b"/>
              <a:pathLst>
                <a:path w="26" h="35" extrusionOk="0">
                  <a:moveTo>
                    <a:pt x="21" y="0"/>
                  </a:moveTo>
                  <a:cubicBezTo>
                    <a:pt x="13" y="0"/>
                    <a:pt x="9" y="0"/>
                    <a:pt x="0" y="5"/>
                  </a:cubicBezTo>
                  <a:cubicBezTo>
                    <a:pt x="0" y="5"/>
                    <a:pt x="0" y="17"/>
                    <a:pt x="0" y="21"/>
                  </a:cubicBezTo>
                  <a:cubicBezTo>
                    <a:pt x="5" y="31"/>
                    <a:pt x="10" y="35"/>
                    <a:pt x="15" y="35"/>
                  </a:cubicBezTo>
                  <a:cubicBezTo>
                    <a:pt x="18" y="35"/>
                    <a:pt x="22" y="33"/>
                    <a:pt x="25" y="29"/>
                  </a:cubicBezTo>
                  <a:cubicBezTo>
                    <a:pt x="25" y="21"/>
                    <a:pt x="25" y="13"/>
                    <a:pt x="25" y="5"/>
                  </a:cubicBezTo>
                  <a:cubicBezTo>
                    <a:pt x="25" y="5"/>
                    <a:pt x="21" y="0"/>
                    <a:pt x="21"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15" name="Google Shape;1015;p44"/>
            <p:cNvSpPr/>
            <p:nvPr/>
          </p:nvSpPr>
          <p:spPr>
            <a:xfrm>
              <a:off x="4631849" y="2901534"/>
              <a:ext cx="62172" cy="12537"/>
            </a:xfrm>
            <a:custGeom>
              <a:avLst/>
              <a:gdLst/>
              <a:ahLst/>
              <a:cxnLst/>
              <a:rect l="l" t="t" r="r" b="b"/>
              <a:pathLst>
                <a:path w="724" h="146" extrusionOk="0">
                  <a:moveTo>
                    <a:pt x="707" y="0"/>
                  </a:moveTo>
                  <a:cubicBezTo>
                    <a:pt x="682" y="0"/>
                    <a:pt x="657" y="9"/>
                    <a:pt x="633" y="13"/>
                  </a:cubicBezTo>
                  <a:lnTo>
                    <a:pt x="530" y="13"/>
                  </a:lnTo>
                  <a:cubicBezTo>
                    <a:pt x="518" y="13"/>
                    <a:pt x="506" y="9"/>
                    <a:pt x="489" y="9"/>
                  </a:cubicBezTo>
                  <a:cubicBezTo>
                    <a:pt x="440" y="13"/>
                    <a:pt x="395" y="21"/>
                    <a:pt x="341" y="29"/>
                  </a:cubicBezTo>
                  <a:lnTo>
                    <a:pt x="321" y="29"/>
                  </a:lnTo>
                  <a:cubicBezTo>
                    <a:pt x="314" y="26"/>
                    <a:pt x="306" y="25"/>
                    <a:pt x="299" y="25"/>
                  </a:cubicBezTo>
                  <a:cubicBezTo>
                    <a:pt x="286" y="25"/>
                    <a:pt x="274" y="29"/>
                    <a:pt x="263" y="37"/>
                  </a:cubicBezTo>
                  <a:lnTo>
                    <a:pt x="255" y="37"/>
                  </a:lnTo>
                  <a:cubicBezTo>
                    <a:pt x="214" y="42"/>
                    <a:pt x="177" y="46"/>
                    <a:pt x="136" y="54"/>
                  </a:cubicBezTo>
                  <a:cubicBezTo>
                    <a:pt x="99" y="58"/>
                    <a:pt x="62" y="62"/>
                    <a:pt x="30" y="62"/>
                  </a:cubicBezTo>
                  <a:cubicBezTo>
                    <a:pt x="21" y="62"/>
                    <a:pt x="9" y="62"/>
                    <a:pt x="1" y="83"/>
                  </a:cubicBezTo>
                  <a:cubicBezTo>
                    <a:pt x="5" y="99"/>
                    <a:pt x="9" y="111"/>
                    <a:pt x="13" y="124"/>
                  </a:cubicBezTo>
                  <a:cubicBezTo>
                    <a:pt x="13" y="128"/>
                    <a:pt x="17" y="128"/>
                    <a:pt x="17" y="128"/>
                  </a:cubicBezTo>
                  <a:cubicBezTo>
                    <a:pt x="20" y="127"/>
                    <a:pt x="23" y="127"/>
                    <a:pt x="26" y="127"/>
                  </a:cubicBezTo>
                  <a:cubicBezTo>
                    <a:pt x="31" y="127"/>
                    <a:pt x="36" y="127"/>
                    <a:pt x="41" y="127"/>
                  </a:cubicBezTo>
                  <a:cubicBezTo>
                    <a:pt x="52" y="127"/>
                    <a:pt x="63" y="125"/>
                    <a:pt x="75" y="111"/>
                  </a:cubicBezTo>
                  <a:cubicBezTo>
                    <a:pt x="75" y="110"/>
                    <a:pt x="75" y="109"/>
                    <a:pt x="77" y="109"/>
                  </a:cubicBezTo>
                  <a:cubicBezTo>
                    <a:pt x="80" y="109"/>
                    <a:pt x="84" y="111"/>
                    <a:pt x="91" y="115"/>
                  </a:cubicBezTo>
                  <a:cubicBezTo>
                    <a:pt x="99" y="126"/>
                    <a:pt x="113" y="132"/>
                    <a:pt x="126" y="132"/>
                  </a:cubicBezTo>
                  <a:cubicBezTo>
                    <a:pt x="133" y="132"/>
                    <a:pt x="139" y="130"/>
                    <a:pt x="144" y="128"/>
                  </a:cubicBezTo>
                  <a:cubicBezTo>
                    <a:pt x="153" y="124"/>
                    <a:pt x="162" y="122"/>
                    <a:pt x="171" y="122"/>
                  </a:cubicBezTo>
                  <a:cubicBezTo>
                    <a:pt x="180" y="122"/>
                    <a:pt x="190" y="124"/>
                    <a:pt x="198" y="128"/>
                  </a:cubicBezTo>
                  <a:cubicBezTo>
                    <a:pt x="202" y="130"/>
                    <a:pt x="206" y="131"/>
                    <a:pt x="210" y="131"/>
                  </a:cubicBezTo>
                  <a:cubicBezTo>
                    <a:pt x="213" y="131"/>
                    <a:pt x="216" y="130"/>
                    <a:pt x="218" y="128"/>
                  </a:cubicBezTo>
                  <a:cubicBezTo>
                    <a:pt x="225" y="128"/>
                    <a:pt x="232" y="119"/>
                    <a:pt x="237" y="119"/>
                  </a:cubicBezTo>
                  <a:cubicBezTo>
                    <a:pt x="238" y="119"/>
                    <a:pt x="238" y="119"/>
                    <a:pt x="239" y="119"/>
                  </a:cubicBezTo>
                  <a:cubicBezTo>
                    <a:pt x="250" y="125"/>
                    <a:pt x="261" y="126"/>
                    <a:pt x="272" y="126"/>
                  </a:cubicBezTo>
                  <a:cubicBezTo>
                    <a:pt x="297" y="126"/>
                    <a:pt x="322" y="117"/>
                    <a:pt x="346" y="117"/>
                  </a:cubicBezTo>
                  <a:cubicBezTo>
                    <a:pt x="352" y="117"/>
                    <a:pt x="359" y="117"/>
                    <a:pt x="366" y="119"/>
                  </a:cubicBezTo>
                  <a:cubicBezTo>
                    <a:pt x="374" y="122"/>
                    <a:pt x="381" y="123"/>
                    <a:pt x="389" y="123"/>
                  </a:cubicBezTo>
                  <a:cubicBezTo>
                    <a:pt x="396" y="123"/>
                    <a:pt x="403" y="122"/>
                    <a:pt x="411" y="119"/>
                  </a:cubicBezTo>
                  <a:cubicBezTo>
                    <a:pt x="444" y="124"/>
                    <a:pt x="477" y="124"/>
                    <a:pt x="514" y="128"/>
                  </a:cubicBezTo>
                  <a:cubicBezTo>
                    <a:pt x="526" y="128"/>
                    <a:pt x="538" y="132"/>
                    <a:pt x="547" y="140"/>
                  </a:cubicBezTo>
                  <a:cubicBezTo>
                    <a:pt x="553" y="144"/>
                    <a:pt x="560" y="145"/>
                    <a:pt x="566" y="145"/>
                  </a:cubicBezTo>
                  <a:cubicBezTo>
                    <a:pt x="578" y="145"/>
                    <a:pt x="589" y="140"/>
                    <a:pt x="600" y="140"/>
                  </a:cubicBezTo>
                  <a:cubicBezTo>
                    <a:pt x="625" y="136"/>
                    <a:pt x="649" y="132"/>
                    <a:pt x="674" y="132"/>
                  </a:cubicBezTo>
                  <a:cubicBezTo>
                    <a:pt x="690" y="136"/>
                    <a:pt x="707" y="140"/>
                    <a:pt x="723" y="140"/>
                  </a:cubicBezTo>
                  <a:lnTo>
                    <a:pt x="719" y="0"/>
                  </a:ln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16" name="Google Shape;1016;p44"/>
            <p:cNvSpPr/>
            <p:nvPr/>
          </p:nvSpPr>
          <p:spPr>
            <a:xfrm>
              <a:off x="4631162" y="2879293"/>
              <a:ext cx="62086" cy="12108"/>
            </a:xfrm>
            <a:custGeom>
              <a:avLst/>
              <a:gdLst/>
              <a:ahLst/>
              <a:cxnLst/>
              <a:rect l="l" t="t" r="r" b="b"/>
              <a:pathLst>
                <a:path w="723" h="141" extrusionOk="0">
                  <a:moveTo>
                    <a:pt x="653" y="0"/>
                  </a:moveTo>
                  <a:cubicBezTo>
                    <a:pt x="650" y="0"/>
                    <a:pt x="648" y="1"/>
                    <a:pt x="645" y="1"/>
                  </a:cubicBezTo>
                  <a:cubicBezTo>
                    <a:pt x="600" y="13"/>
                    <a:pt x="555" y="22"/>
                    <a:pt x="509" y="30"/>
                  </a:cubicBezTo>
                  <a:lnTo>
                    <a:pt x="464" y="30"/>
                  </a:lnTo>
                  <a:cubicBezTo>
                    <a:pt x="444" y="30"/>
                    <a:pt x="427" y="34"/>
                    <a:pt x="407" y="38"/>
                  </a:cubicBezTo>
                  <a:cubicBezTo>
                    <a:pt x="399" y="40"/>
                    <a:pt x="390" y="41"/>
                    <a:pt x="383" y="41"/>
                  </a:cubicBezTo>
                  <a:cubicBezTo>
                    <a:pt x="375" y="41"/>
                    <a:pt x="368" y="40"/>
                    <a:pt x="362" y="38"/>
                  </a:cubicBezTo>
                  <a:cubicBezTo>
                    <a:pt x="341" y="38"/>
                    <a:pt x="325" y="38"/>
                    <a:pt x="308" y="42"/>
                  </a:cubicBezTo>
                  <a:cubicBezTo>
                    <a:pt x="300" y="42"/>
                    <a:pt x="292" y="46"/>
                    <a:pt x="280" y="46"/>
                  </a:cubicBezTo>
                  <a:cubicBezTo>
                    <a:pt x="267" y="43"/>
                    <a:pt x="255" y="42"/>
                    <a:pt x="242" y="42"/>
                  </a:cubicBezTo>
                  <a:cubicBezTo>
                    <a:pt x="222" y="42"/>
                    <a:pt x="201" y="45"/>
                    <a:pt x="181" y="50"/>
                  </a:cubicBezTo>
                  <a:cubicBezTo>
                    <a:pt x="140" y="58"/>
                    <a:pt x="99" y="63"/>
                    <a:pt x="58" y="67"/>
                  </a:cubicBezTo>
                  <a:cubicBezTo>
                    <a:pt x="50" y="67"/>
                    <a:pt x="38" y="67"/>
                    <a:pt x="29" y="63"/>
                  </a:cubicBezTo>
                  <a:cubicBezTo>
                    <a:pt x="27" y="62"/>
                    <a:pt x="25" y="61"/>
                    <a:pt x="22" y="61"/>
                  </a:cubicBezTo>
                  <a:cubicBezTo>
                    <a:pt x="14" y="61"/>
                    <a:pt x="7" y="69"/>
                    <a:pt x="1" y="95"/>
                  </a:cubicBezTo>
                  <a:cubicBezTo>
                    <a:pt x="5" y="112"/>
                    <a:pt x="9" y="124"/>
                    <a:pt x="13" y="140"/>
                  </a:cubicBezTo>
                  <a:cubicBezTo>
                    <a:pt x="16" y="139"/>
                    <a:pt x="18" y="139"/>
                    <a:pt x="21" y="139"/>
                  </a:cubicBezTo>
                  <a:lnTo>
                    <a:pt x="21" y="139"/>
                  </a:lnTo>
                  <a:cubicBezTo>
                    <a:pt x="27" y="139"/>
                    <a:pt x="32" y="139"/>
                    <a:pt x="38" y="128"/>
                  </a:cubicBezTo>
                  <a:cubicBezTo>
                    <a:pt x="44" y="122"/>
                    <a:pt x="49" y="120"/>
                    <a:pt x="54" y="120"/>
                  </a:cubicBezTo>
                  <a:cubicBezTo>
                    <a:pt x="59" y="120"/>
                    <a:pt x="64" y="122"/>
                    <a:pt x="70" y="124"/>
                  </a:cubicBezTo>
                  <a:cubicBezTo>
                    <a:pt x="83" y="132"/>
                    <a:pt x="96" y="135"/>
                    <a:pt x="109" y="135"/>
                  </a:cubicBezTo>
                  <a:cubicBezTo>
                    <a:pt x="117" y="135"/>
                    <a:pt x="124" y="134"/>
                    <a:pt x="132" y="132"/>
                  </a:cubicBezTo>
                  <a:cubicBezTo>
                    <a:pt x="152" y="132"/>
                    <a:pt x="169" y="132"/>
                    <a:pt x="185" y="128"/>
                  </a:cubicBezTo>
                  <a:cubicBezTo>
                    <a:pt x="193" y="124"/>
                    <a:pt x="202" y="123"/>
                    <a:pt x="210" y="123"/>
                  </a:cubicBezTo>
                  <a:cubicBezTo>
                    <a:pt x="226" y="123"/>
                    <a:pt x="243" y="128"/>
                    <a:pt x="259" y="128"/>
                  </a:cubicBezTo>
                  <a:cubicBezTo>
                    <a:pt x="289" y="128"/>
                    <a:pt x="318" y="139"/>
                    <a:pt x="346" y="139"/>
                  </a:cubicBezTo>
                  <a:cubicBezTo>
                    <a:pt x="353" y="139"/>
                    <a:pt x="359" y="138"/>
                    <a:pt x="366" y="136"/>
                  </a:cubicBezTo>
                  <a:cubicBezTo>
                    <a:pt x="371" y="135"/>
                    <a:pt x="376" y="134"/>
                    <a:pt x="381" y="134"/>
                  </a:cubicBezTo>
                  <a:cubicBezTo>
                    <a:pt x="388" y="134"/>
                    <a:pt x="396" y="136"/>
                    <a:pt x="403" y="140"/>
                  </a:cubicBezTo>
                  <a:cubicBezTo>
                    <a:pt x="431" y="140"/>
                    <a:pt x="464" y="140"/>
                    <a:pt x="493" y="132"/>
                  </a:cubicBezTo>
                  <a:cubicBezTo>
                    <a:pt x="500" y="131"/>
                    <a:pt x="508" y="131"/>
                    <a:pt x="516" y="131"/>
                  </a:cubicBezTo>
                  <a:cubicBezTo>
                    <a:pt x="534" y="131"/>
                    <a:pt x="555" y="133"/>
                    <a:pt x="575" y="136"/>
                  </a:cubicBezTo>
                  <a:lnTo>
                    <a:pt x="645" y="136"/>
                  </a:lnTo>
                  <a:cubicBezTo>
                    <a:pt x="651" y="135"/>
                    <a:pt x="657" y="135"/>
                    <a:pt x="664" y="135"/>
                  </a:cubicBezTo>
                  <a:cubicBezTo>
                    <a:pt x="679" y="135"/>
                    <a:pt x="696" y="138"/>
                    <a:pt x="711" y="140"/>
                  </a:cubicBezTo>
                  <a:lnTo>
                    <a:pt x="723" y="140"/>
                  </a:lnTo>
                  <a:lnTo>
                    <a:pt x="719" y="22"/>
                  </a:lnTo>
                  <a:cubicBezTo>
                    <a:pt x="697" y="14"/>
                    <a:pt x="675" y="0"/>
                    <a:pt x="653"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17" name="Google Shape;1017;p44"/>
            <p:cNvSpPr/>
            <p:nvPr/>
          </p:nvSpPr>
          <p:spPr>
            <a:xfrm>
              <a:off x="4642411" y="2924118"/>
              <a:ext cx="51953" cy="12709"/>
            </a:xfrm>
            <a:custGeom>
              <a:avLst/>
              <a:gdLst/>
              <a:ahLst/>
              <a:cxnLst/>
              <a:rect l="l" t="t" r="r" b="b"/>
              <a:pathLst>
                <a:path w="605" h="148" extrusionOk="0">
                  <a:moveTo>
                    <a:pt x="588" y="0"/>
                  </a:moveTo>
                  <a:cubicBezTo>
                    <a:pt x="568" y="3"/>
                    <a:pt x="551" y="11"/>
                    <a:pt x="532" y="11"/>
                  </a:cubicBezTo>
                  <a:cubicBezTo>
                    <a:pt x="524" y="11"/>
                    <a:pt x="515" y="9"/>
                    <a:pt x="506" y="4"/>
                  </a:cubicBezTo>
                  <a:cubicBezTo>
                    <a:pt x="502" y="4"/>
                    <a:pt x="493" y="8"/>
                    <a:pt x="489" y="8"/>
                  </a:cubicBezTo>
                  <a:cubicBezTo>
                    <a:pt x="483" y="10"/>
                    <a:pt x="476" y="11"/>
                    <a:pt x="469" y="11"/>
                  </a:cubicBezTo>
                  <a:cubicBezTo>
                    <a:pt x="462" y="11"/>
                    <a:pt x="454" y="10"/>
                    <a:pt x="448" y="8"/>
                  </a:cubicBezTo>
                  <a:cubicBezTo>
                    <a:pt x="428" y="8"/>
                    <a:pt x="407" y="8"/>
                    <a:pt x="391" y="17"/>
                  </a:cubicBezTo>
                  <a:cubicBezTo>
                    <a:pt x="370" y="21"/>
                    <a:pt x="354" y="21"/>
                    <a:pt x="333" y="21"/>
                  </a:cubicBezTo>
                  <a:cubicBezTo>
                    <a:pt x="288" y="21"/>
                    <a:pt x="243" y="25"/>
                    <a:pt x="202" y="33"/>
                  </a:cubicBezTo>
                  <a:cubicBezTo>
                    <a:pt x="153" y="41"/>
                    <a:pt x="104" y="45"/>
                    <a:pt x="54" y="53"/>
                  </a:cubicBezTo>
                  <a:lnTo>
                    <a:pt x="30" y="53"/>
                  </a:lnTo>
                  <a:cubicBezTo>
                    <a:pt x="21" y="58"/>
                    <a:pt x="9" y="62"/>
                    <a:pt x="1" y="70"/>
                  </a:cubicBezTo>
                  <a:lnTo>
                    <a:pt x="1" y="86"/>
                  </a:lnTo>
                  <a:cubicBezTo>
                    <a:pt x="5" y="94"/>
                    <a:pt x="9" y="111"/>
                    <a:pt x="13" y="111"/>
                  </a:cubicBezTo>
                  <a:cubicBezTo>
                    <a:pt x="26" y="115"/>
                    <a:pt x="42" y="115"/>
                    <a:pt x="58" y="115"/>
                  </a:cubicBezTo>
                  <a:cubicBezTo>
                    <a:pt x="67" y="113"/>
                    <a:pt x="76" y="112"/>
                    <a:pt x="85" y="112"/>
                  </a:cubicBezTo>
                  <a:cubicBezTo>
                    <a:pt x="94" y="112"/>
                    <a:pt x="104" y="113"/>
                    <a:pt x="112" y="115"/>
                  </a:cubicBezTo>
                  <a:cubicBezTo>
                    <a:pt x="118" y="119"/>
                    <a:pt x="126" y="121"/>
                    <a:pt x="134" y="121"/>
                  </a:cubicBezTo>
                  <a:cubicBezTo>
                    <a:pt x="143" y="121"/>
                    <a:pt x="151" y="119"/>
                    <a:pt x="157" y="115"/>
                  </a:cubicBezTo>
                  <a:cubicBezTo>
                    <a:pt x="160" y="112"/>
                    <a:pt x="165" y="109"/>
                    <a:pt x="169" y="109"/>
                  </a:cubicBezTo>
                  <a:cubicBezTo>
                    <a:pt x="171" y="109"/>
                    <a:pt x="172" y="110"/>
                    <a:pt x="173" y="111"/>
                  </a:cubicBezTo>
                  <a:cubicBezTo>
                    <a:pt x="200" y="116"/>
                    <a:pt x="226" y="118"/>
                    <a:pt x="252" y="118"/>
                  </a:cubicBezTo>
                  <a:cubicBezTo>
                    <a:pt x="270" y="118"/>
                    <a:pt x="288" y="117"/>
                    <a:pt x="305" y="115"/>
                  </a:cubicBezTo>
                  <a:cubicBezTo>
                    <a:pt x="342" y="115"/>
                    <a:pt x="374" y="119"/>
                    <a:pt x="407" y="123"/>
                  </a:cubicBezTo>
                  <a:cubicBezTo>
                    <a:pt x="440" y="127"/>
                    <a:pt x="473" y="127"/>
                    <a:pt x="506" y="127"/>
                  </a:cubicBezTo>
                  <a:cubicBezTo>
                    <a:pt x="514" y="127"/>
                    <a:pt x="526" y="127"/>
                    <a:pt x="534" y="131"/>
                  </a:cubicBezTo>
                  <a:cubicBezTo>
                    <a:pt x="555" y="144"/>
                    <a:pt x="580" y="148"/>
                    <a:pt x="604" y="148"/>
                  </a:cubicBezTo>
                  <a:lnTo>
                    <a:pt x="600" y="4"/>
                  </a:lnTo>
                  <a:cubicBezTo>
                    <a:pt x="596" y="4"/>
                    <a:pt x="592" y="0"/>
                    <a:pt x="588"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18" name="Google Shape;1018;p44"/>
            <p:cNvSpPr/>
            <p:nvPr/>
          </p:nvSpPr>
          <p:spPr>
            <a:xfrm>
              <a:off x="4663621" y="2767658"/>
              <a:ext cx="25418" cy="10734"/>
            </a:xfrm>
            <a:custGeom>
              <a:avLst/>
              <a:gdLst/>
              <a:ahLst/>
              <a:cxnLst/>
              <a:rect l="l" t="t" r="r" b="b"/>
              <a:pathLst>
                <a:path w="296" h="125" extrusionOk="0">
                  <a:moveTo>
                    <a:pt x="291" y="0"/>
                  </a:moveTo>
                  <a:cubicBezTo>
                    <a:pt x="275" y="8"/>
                    <a:pt x="263" y="4"/>
                    <a:pt x="246" y="8"/>
                  </a:cubicBezTo>
                  <a:lnTo>
                    <a:pt x="242" y="8"/>
                  </a:lnTo>
                  <a:cubicBezTo>
                    <a:pt x="230" y="4"/>
                    <a:pt x="217" y="3"/>
                    <a:pt x="205" y="3"/>
                  </a:cubicBezTo>
                  <a:cubicBezTo>
                    <a:pt x="179" y="3"/>
                    <a:pt x="155" y="10"/>
                    <a:pt x="136" y="21"/>
                  </a:cubicBezTo>
                  <a:cubicBezTo>
                    <a:pt x="134" y="22"/>
                    <a:pt x="132" y="23"/>
                    <a:pt x="130" y="23"/>
                  </a:cubicBezTo>
                  <a:cubicBezTo>
                    <a:pt x="126" y="23"/>
                    <a:pt x="122" y="21"/>
                    <a:pt x="119" y="21"/>
                  </a:cubicBezTo>
                  <a:lnTo>
                    <a:pt x="99" y="21"/>
                  </a:lnTo>
                  <a:cubicBezTo>
                    <a:pt x="74" y="25"/>
                    <a:pt x="53" y="29"/>
                    <a:pt x="29" y="33"/>
                  </a:cubicBezTo>
                  <a:lnTo>
                    <a:pt x="0" y="37"/>
                  </a:lnTo>
                  <a:cubicBezTo>
                    <a:pt x="0" y="49"/>
                    <a:pt x="4" y="62"/>
                    <a:pt x="8" y="74"/>
                  </a:cubicBezTo>
                  <a:cubicBezTo>
                    <a:pt x="17" y="86"/>
                    <a:pt x="25" y="99"/>
                    <a:pt x="33" y="99"/>
                  </a:cubicBezTo>
                  <a:cubicBezTo>
                    <a:pt x="38" y="98"/>
                    <a:pt x="44" y="97"/>
                    <a:pt x="49" y="97"/>
                  </a:cubicBezTo>
                  <a:cubicBezTo>
                    <a:pt x="63" y="97"/>
                    <a:pt x="75" y="101"/>
                    <a:pt x="90" y="107"/>
                  </a:cubicBezTo>
                  <a:lnTo>
                    <a:pt x="99" y="107"/>
                  </a:lnTo>
                  <a:cubicBezTo>
                    <a:pt x="104" y="104"/>
                    <a:pt x="108" y="103"/>
                    <a:pt x="113" y="103"/>
                  </a:cubicBezTo>
                  <a:cubicBezTo>
                    <a:pt x="133" y="103"/>
                    <a:pt x="153" y="119"/>
                    <a:pt x="172" y="119"/>
                  </a:cubicBezTo>
                  <a:cubicBezTo>
                    <a:pt x="181" y="119"/>
                    <a:pt x="191" y="117"/>
                    <a:pt x="199" y="117"/>
                  </a:cubicBezTo>
                  <a:cubicBezTo>
                    <a:pt x="203" y="117"/>
                    <a:pt x="207" y="118"/>
                    <a:pt x="209" y="119"/>
                  </a:cubicBezTo>
                  <a:cubicBezTo>
                    <a:pt x="216" y="119"/>
                    <a:pt x="223" y="117"/>
                    <a:pt x="230" y="117"/>
                  </a:cubicBezTo>
                  <a:cubicBezTo>
                    <a:pt x="234" y="117"/>
                    <a:pt x="239" y="118"/>
                    <a:pt x="242" y="123"/>
                  </a:cubicBezTo>
                  <a:cubicBezTo>
                    <a:pt x="245" y="124"/>
                    <a:pt x="248" y="124"/>
                    <a:pt x="251" y="124"/>
                  </a:cubicBezTo>
                  <a:cubicBezTo>
                    <a:pt x="265" y="124"/>
                    <a:pt x="277" y="118"/>
                    <a:pt x="288" y="118"/>
                  </a:cubicBezTo>
                  <a:cubicBezTo>
                    <a:pt x="291" y="118"/>
                    <a:pt x="293" y="119"/>
                    <a:pt x="296" y="119"/>
                  </a:cubicBezTo>
                  <a:lnTo>
                    <a:pt x="291" y="0"/>
                  </a:ln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19" name="Google Shape;1019;p44"/>
            <p:cNvSpPr/>
            <p:nvPr/>
          </p:nvSpPr>
          <p:spPr>
            <a:xfrm>
              <a:off x="4632621" y="2856966"/>
              <a:ext cx="59939" cy="12709"/>
            </a:xfrm>
            <a:custGeom>
              <a:avLst/>
              <a:gdLst/>
              <a:ahLst/>
              <a:cxnLst/>
              <a:rect l="l" t="t" r="r" b="b"/>
              <a:pathLst>
                <a:path w="698" h="148" extrusionOk="0">
                  <a:moveTo>
                    <a:pt x="669" y="1"/>
                  </a:moveTo>
                  <a:cubicBezTo>
                    <a:pt x="650" y="1"/>
                    <a:pt x="629" y="5"/>
                    <a:pt x="611" y="11"/>
                  </a:cubicBezTo>
                  <a:cubicBezTo>
                    <a:pt x="583" y="15"/>
                    <a:pt x="554" y="19"/>
                    <a:pt x="525" y="19"/>
                  </a:cubicBezTo>
                  <a:cubicBezTo>
                    <a:pt x="497" y="23"/>
                    <a:pt x="468" y="31"/>
                    <a:pt x="439" y="39"/>
                  </a:cubicBezTo>
                  <a:cubicBezTo>
                    <a:pt x="410" y="44"/>
                    <a:pt x="382" y="39"/>
                    <a:pt x="353" y="48"/>
                  </a:cubicBezTo>
                  <a:lnTo>
                    <a:pt x="337" y="48"/>
                  </a:lnTo>
                  <a:cubicBezTo>
                    <a:pt x="320" y="42"/>
                    <a:pt x="302" y="39"/>
                    <a:pt x="285" y="39"/>
                  </a:cubicBezTo>
                  <a:cubicBezTo>
                    <a:pt x="243" y="39"/>
                    <a:pt x="201" y="52"/>
                    <a:pt x="160" y="52"/>
                  </a:cubicBezTo>
                  <a:cubicBezTo>
                    <a:pt x="148" y="52"/>
                    <a:pt x="135" y="52"/>
                    <a:pt x="123" y="48"/>
                  </a:cubicBezTo>
                  <a:cubicBezTo>
                    <a:pt x="94" y="39"/>
                    <a:pt x="66" y="39"/>
                    <a:pt x="33" y="39"/>
                  </a:cubicBezTo>
                  <a:cubicBezTo>
                    <a:pt x="21" y="39"/>
                    <a:pt x="4" y="39"/>
                    <a:pt x="0" y="76"/>
                  </a:cubicBezTo>
                  <a:cubicBezTo>
                    <a:pt x="8" y="113"/>
                    <a:pt x="21" y="117"/>
                    <a:pt x="33" y="117"/>
                  </a:cubicBezTo>
                  <a:cubicBezTo>
                    <a:pt x="45" y="117"/>
                    <a:pt x="58" y="126"/>
                    <a:pt x="70" y="126"/>
                  </a:cubicBezTo>
                  <a:cubicBezTo>
                    <a:pt x="81" y="122"/>
                    <a:pt x="92" y="120"/>
                    <a:pt x="103" y="120"/>
                  </a:cubicBezTo>
                  <a:cubicBezTo>
                    <a:pt x="117" y="120"/>
                    <a:pt x="132" y="123"/>
                    <a:pt x="148" y="130"/>
                  </a:cubicBezTo>
                  <a:cubicBezTo>
                    <a:pt x="153" y="121"/>
                    <a:pt x="158" y="118"/>
                    <a:pt x="164" y="118"/>
                  </a:cubicBezTo>
                  <a:cubicBezTo>
                    <a:pt x="173" y="118"/>
                    <a:pt x="183" y="125"/>
                    <a:pt x="193" y="130"/>
                  </a:cubicBezTo>
                  <a:cubicBezTo>
                    <a:pt x="201" y="130"/>
                    <a:pt x="209" y="134"/>
                    <a:pt x="222" y="134"/>
                  </a:cubicBezTo>
                  <a:cubicBezTo>
                    <a:pt x="234" y="138"/>
                    <a:pt x="250" y="146"/>
                    <a:pt x="263" y="146"/>
                  </a:cubicBezTo>
                  <a:cubicBezTo>
                    <a:pt x="269" y="147"/>
                    <a:pt x="275" y="148"/>
                    <a:pt x="281" y="148"/>
                  </a:cubicBezTo>
                  <a:cubicBezTo>
                    <a:pt x="299" y="148"/>
                    <a:pt x="317" y="143"/>
                    <a:pt x="332" y="134"/>
                  </a:cubicBezTo>
                  <a:cubicBezTo>
                    <a:pt x="337" y="134"/>
                    <a:pt x="341" y="130"/>
                    <a:pt x="341" y="130"/>
                  </a:cubicBezTo>
                  <a:cubicBezTo>
                    <a:pt x="347" y="133"/>
                    <a:pt x="354" y="134"/>
                    <a:pt x="360" y="134"/>
                  </a:cubicBezTo>
                  <a:cubicBezTo>
                    <a:pt x="377" y="134"/>
                    <a:pt x="392" y="126"/>
                    <a:pt x="410" y="126"/>
                  </a:cubicBezTo>
                  <a:cubicBezTo>
                    <a:pt x="431" y="126"/>
                    <a:pt x="451" y="130"/>
                    <a:pt x="472" y="138"/>
                  </a:cubicBezTo>
                  <a:cubicBezTo>
                    <a:pt x="481" y="141"/>
                    <a:pt x="490" y="142"/>
                    <a:pt x="500" y="142"/>
                  </a:cubicBezTo>
                  <a:cubicBezTo>
                    <a:pt x="525" y="142"/>
                    <a:pt x="551" y="134"/>
                    <a:pt x="575" y="134"/>
                  </a:cubicBezTo>
                  <a:cubicBezTo>
                    <a:pt x="598" y="134"/>
                    <a:pt x="617" y="113"/>
                    <a:pt x="640" y="113"/>
                  </a:cubicBezTo>
                  <a:cubicBezTo>
                    <a:pt x="649" y="113"/>
                    <a:pt x="658" y="116"/>
                    <a:pt x="669" y="126"/>
                  </a:cubicBezTo>
                  <a:cubicBezTo>
                    <a:pt x="677" y="130"/>
                    <a:pt x="685" y="130"/>
                    <a:pt x="698" y="130"/>
                  </a:cubicBezTo>
                  <a:lnTo>
                    <a:pt x="689" y="2"/>
                  </a:lnTo>
                  <a:cubicBezTo>
                    <a:pt x="683" y="1"/>
                    <a:pt x="676" y="1"/>
                    <a:pt x="669"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20" name="Google Shape;1020;p44"/>
            <p:cNvSpPr/>
            <p:nvPr/>
          </p:nvSpPr>
          <p:spPr>
            <a:xfrm>
              <a:off x="4618882" y="2834467"/>
              <a:ext cx="72648" cy="12194"/>
            </a:xfrm>
            <a:custGeom>
              <a:avLst/>
              <a:gdLst/>
              <a:ahLst/>
              <a:cxnLst/>
              <a:rect l="l" t="t" r="r" b="b"/>
              <a:pathLst>
                <a:path w="846" h="142" extrusionOk="0">
                  <a:moveTo>
                    <a:pt x="810" y="1"/>
                  </a:moveTo>
                  <a:cubicBezTo>
                    <a:pt x="774" y="1"/>
                    <a:pt x="740" y="9"/>
                    <a:pt x="706" y="22"/>
                  </a:cubicBezTo>
                  <a:cubicBezTo>
                    <a:pt x="685" y="31"/>
                    <a:pt x="657" y="35"/>
                    <a:pt x="632" y="39"/>
                  </a:cubicBezTo>
                  <a:lnTo>
                    <a:pt x="611" y="43"/>
                  </a:lnTo>
                  <a:cubicBezTo>
                    <a:pt x="595" y="47"/>
                    <a:pt x="579" y="47"/>
                    <a:pt x="562" y="47"/>
                  </a:cubicBezTo>
                  <a:cubicBezTo>
                    <a:pt x="521" y="47"/>
                    <a:pt x="484" y="47"/>
                    <a:pt x="447" y="51"/>
                  </a:cubicBezTo>
                  <a:lnTo>
                    <a:pt x="328" y="51"/>
                  </a:lnTo>
                  <a:cubicBezTo>
                    <a:pt x="316" y="51"/>
                    <a:pt x="300" y="51"/>
                    <a:pt x="287" y="55"/>
                  </a:cubicBezTo>
                  <a:cubicBezTo>
                    <a:pt x="263" y="61"/>
                    <a:pt x="239" y="65"/>
                    <a:pt x="215" y="65"/>
                  </a:cubicBezTo>
                  <a:cubicBezTo>
                    <a:pt x="206" y="65"/>
                    <a:pt x="198" y="65"/>
                    <a:pt x="189" y="63"/>
                  </a:cubicBezTo>
                  <a:cubicBezTo>
                    <a:pt x="158" y="58"/>
                    <a:pt x="128" y="55"/>
                    <a:pt x="97" y="55"/>
                  </a:cubicBezTo>
                  <a:cubicBezTo>
                    <a:pt x="79" y="55"/>
                    <a:pt x="60" y="56"/>
                    <a:pt x="41" y="59"/>
                  </a:cubicBezTo>
                  <a:cubicBezTo>
                    <a:pt x="25" y="59"/>
                    <a:pt x="12" y="68"/>
                    <a:pt x="0" y="96"/>
                  </a:cubicBezTo>
                  <a:cubicBezTo>
                    <a:pt x="11" y="115"/>
                    <a:pt x="20" y="123"/>
                    <a:pt x="29" y="123"/>
                  </a:cubicBezTo>
                  <a:cubicBezTo>
                    <a:pt x="34" y="123"/>
                    <a:pt x="39" y="121"/>
                    <a:pt x="45" y="117"/>
                  </a:cubicBezTo>
                  <a:cubicBezTo>
                    <a:pt x="51" y="115"/>
                    <a:pt x="59" y="114"/>
                    <a:pt x="66" y="114"/>
                  </a:cubicBezTo>
                  <a:cubicBezTo>
                    <a:pt x="74" y="114"/>
                    <a:pt x="82" y="115"/>
                    <a:pt x="90" y="117"/>
                  </a:cubicBezTo>
                  <a:cubicBezTo>
                    <a:pt x="103" y="121"/>
                    <a:pt x="115" y="125"/>
                    <a:pt x="127" y="125"/>
                  </a:cubicBezTo>
                  <a:cubicBezTo>
                    <a:pt x="137" y="127"/>
                    <a:pt x="148" y="128"/>
                    <a:pt x="158" y="128"/>
                  </a:cubicBezTo>
                  <a:cubicBezTo>
                    <a:pt x="172" y="128"/>
                    <a:pt x="185" y="126"/>
                    <a:pt x="197" y="121"/>
                  </a:cubicBezTo>
                  <a:cubicBezTo>
                    <a:pt x="201" y="121"/>
                    <a:pt x="205" y="121"/>
                    <a:pt x="205" y="125"/>
                  </a:cubicBezTo>
                  <a:cubicBezTo>
                    <a:pt x="211" y="131"/>
                    <a:pt x="218" y="133"/>
                    <a:pt x="223" y="133"/>
                  </a:cubicBezTo>
                  <a:cubicBezTo>
                    <a:pt x="229" y="133"/>
                    <a:pt x="234" y="131"/>
                    <a:pt x="238" y="129"/>
                  </a:cubicBezTo>
                  <a:cubicBezTo>
                    <a:pt x="250" y="121"/>
                    <a:pt x="263" y="121"/>
                    <a:pt x="275" y="121"/>
                  </a:cubicBezTo>
                  <a:cubicBezTo>
                    <a:pt x="287" y="117"/>
                    <a:pt x="300" y="117"/>
                    <a:pt x="312" y="117"/>
                  </a:cubicBezTo>
                  <a:cubicBezTo>
                    <a:pt x="316" y="116"/>
                    <a:pt x="321" y="115"/>
                    <a:pt x="326" y="115"/>
                  </a:cubicBezTo>
                  <a:cubicBezTo>
                    <a:pt x="339" y="115"/>
                    <a:pt x="353" y="119"/>
                    <a:pt x="365" y="125"/>
                  </a:cubicBezTo>
                  <a:cubicBezTo>
                    <a:pt x="373" y="133"/>
                    <a:pt x="390" y="137"/>
                    <a:pt x="402" y="137"/>
                  </a:cubicBezTo>
                  <a:lnTo>
                    <a:pt x="488" y="137"/>
                  </a:lnTo>
                  <a:cubicBezTo>
                    <a:pt x="542" y="137"/>
                    <a:pt x="599" y="141"/>
                    <a:pt x="652" y="141"/>
                  </a:cubicBezTo>
                  <a:cubicBezTo>
                    <a:pt x="681" y="141"/>
                    <a:pt x="710" y="133"/>
                    <a:pt x="735" y="133"/>
                  </a:cubicBezTo>
                  <a:cubicBezTo>
                    <a:pt x="745" y="131"/>
                    <a:pt x="755" y="130"/>
                    <a:pt x="765" y="130"/>
                  </a:cubicBezTo>
                  <a:cubicBezTo>
                    <a:pt x="775" y="130"/>
                    <a:pt x="784" y="131"/>
                    <a:pt x="792" y="133"/>
                  </a:cubicBezTo>
                  <a:cubicBezTo>
                    <a:pt x="799" y="133"/>
                    <a:pt x="805" y="138"/>
                    <a:pt x="814" y="138"/>
                  </a:cubicBezTo>
                  <a:cubicBezTo>
                    <a:pt x="816" y="138"/>
                    <a:pt x="818" y="138"/>
                    <a:pt x="821" y="137"/>
                  </a:cubicBezTo>
                  <a:cubicBezTo>
                    <a:pt x="829" y="137"/>
                    <a:pt x="837" y="133"/>
                    <a:pt x="845" y="133"/>
                  </a:cubicBezTo>
                  <a:lnTo>
                    <a:pt x="841" y="2"/>
                  </a:lnTo>
                  <a:lnTo>
                    <a:pt x="833" y="2"/>
                  </a:lnTo>
                  <a:cubicBezTo>
                    <a:pt x="825" y="1"/>
                    <a:pt x="818" y="1"/>
                    <a:pt x="810"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21" name="Google Shape;1021;p44"/>
            <p:cNvSpPr/>
            <p:nvPr/>
          </p:nvSpPr>
          <p:spPr>
            <a:xfrm>
              <a:off x="4624807" y="2812398"/>
              <a:ext cx="65607" cy="12194"/>
            </a:xfrm>
            <a:custGeom>
              <a:avLst/>
              <a:gdLst/>
              <a:ahLst/>
              <a:cxnLst/>
              <a:rect l="l" t="t" r="r" b="b"/>
              <a:pathLst>
                <a:path w="764" h="142" extrusionOk="0">
                  <a:moveTo>
                    <a:pt x="760" y="0"/>
                  </a:moveTo>
                  <a:cubicBezTo>
                    <a:pt x="727" y="0"/>
                    <a:pt x="690" y="4"/>
                    <a:pt x="657" y="9"/>
                  </a:cubicBezTo>
                  <a:cubicBezTo>
                    <a:pt x="645" y="13"/>
                    <a:pt x="629" y="17"/>
                    <a:pt x="616" y="21"/>
                  </a:cubicBezTo>
                  <a:cubicBezTo>
                    <a:pt x="604" y="29"/>
                    <a:pt x="583" y="33"/>
                    <a:pt x="567" y="33"/>
                  </a:cubicBezTo>
                  <a:cubicBezTo>
                    <a:pt x="553" y="31"/>
                    <a:pt x="539" y="30"/>
                    <a:pt x="526" y="30"/>
                  </a:cubicBezTo>
                  <a:cubicBezTo>
                    <a:pt x="513" y="30"/>
                    <a:pt x="499" y="31"/>
                    <a:pt x="485" y="33"/>
                  </a:cubicBezTo>
                  <a:lnTo>
                    <a:pt x="329" y="41"/>
                  </a:lnTo>
                  <a:lnTo>
                    <a:pt x="263" y="41"/>
                  </a:lnTo>
                  <a:cubicBezTo>
                    <a:pt x="262" y="41"/>
                    <a:pt x="261" y="40"/>
                    <a:pt x="260" y="40"/>
                  </a:cubicBezTo>
                  <a:cubicBezTo>
                    <a:pt x="251" y="40"/>
                    <a:pt x="244" y="60"/>
                    <a:pt x="233" y="60"/>
                  </a:cubicBezTo>
                  <a:cubicBezTo>
                    <a:pt x="231" y="60"/>
                    <a:pt x="229" y="60"/>
                    <a:pt x="226" y="58"/>
                  </a:cubicBezTo>
                  <a:cubicBezTo>
                    <a:pt x="221" y="54"/>
                    <a:pt x="216" y="53"/>
                    <a:pt x="211" y="53"/>
                  </a:cubicBezTo>
                  <a:cubicBezTo>
                    <a:pt x="204" y="53"/>
                    <a:pt x="197" y="55"/>
                    <a:pt x="190" y="58"/>
                  </a:cubicBezTo>
                  <a:cubicBezTo>
                    <a:pt x="136" y="58"/>
                    <a:pt x="87" y="62"/>
                    <a:pt x="34" y="62"/>
                  </a:cubicBezTo>
                  <a:cubicBezTo>
                    <a:pt x="25" y="62"/>
                    <a:pt x="17" y="66"/>
                    <a:pt x="9" y="74"/>
                  </a:cubicBezTo>
                  <a:cubicBezTo>
                    <a:pt x="5" y="82"/>
                    <a:pt x="1" y="91"/>
                    <a:pt x="1" y="99"/>
                  </a:cubicBezTo>
                  <a:cubicBezTo>
                    <a:pt x="1" y="107"/>
                    <a:pt x="5" y="115"/>
                    <a:pt x="9" y="123"/>
                  </a:cubicBezTo>
                  <a:cubicBezTo>
                    <a:pt x="13" y="128"/>
                    <a:pt x="17" y="132"/>
                    <a:pt x="21" y="132"/>
                  </a:cubicBezTo>
                  <a:cubicBezTo>
                    <a:pt x="30" y="132"/>
                    <a:pt x="38" y="132"/>
                    <a:pt x="46" y="128"/>
                  </a:cubicBezTo>
                  <a:cubicBezTo>
                    <a:pt x="54" y="123"/>
                    <a:pt x="63" y="121"/>
                    <a:pt x="73" y="121"/>
                  </a:cubicBezTo>
                  <a:cubicBezTo>
                    <a:pt x="82" y="121"/>
                    <a:pt x="91" y="123"/>
                    <a:pt x="99" y="128"/>
                  </a:cubicBezTo>
                  <a:cubicBezTo>
                    <a:pt x="105" y="128"/>
                    <a:pt x="110" y="124"/>
                    <a:pt x="118" y="124"/>
                  </a:cubicBezTo>
                  <a:cubicBezTo>
                    <a:pt x="122" y="124"/>
                    <a:pt x="127" y="125"/>
                    <a:pt x="132" y="128"/>
                  </a:cubicBezTo>
                  <a:cubicBezTo>
                    <a:pt x="141" y="130"/>
                    <a:pt x="149" y="133"/>
                    <a:pt x="157" y="133"/>
                  </a:cubicBezTo>
                  <a:cubicBezTo>
                    <a:pt x="163" y="133"/>
                    <a:pt x="170" y="131"/>
                    <a:pt x="177" y="123"/>
                  </a:cubicBezTo>
                  <a:cubicBezTo>
                    <a:pt x="178" y="121"/>
                    <a:pt x="180" y="121"/>
                    <a:pt x="181" y="121"/>
                  </a:cubicBezTo>
                  <a:cubicBezTo>
                    <a:pt x="185" y="121"/>
                    <a:pt x="191" y="128"/>
                    <a:pt x="194" y="128"/>
                  </a:cubicBezTo>
                  <a:cubicBezTo>
                    <a:pt x="198" y="129"/>
                    <a:pt x="203" y="130"/>
                    <a:pt x="207" y="130"/>
                  </a:cubicBezTo>
                  <a:cubicBezTo>
                    <a:pt x="217" y="130"/>
                    <a:pt x="226" y="125"/>
                    <a:pt x="235" y="107"/>
                  </a:cubicBezTo>
                  <a:cubicBezTo>
                    <a:pt x="238" y="121"/>
                    <a:pt x="253" y="129"/>
                    <a:pt x="267" y="129"/>
                  </a:cubicBezTo>
                  <a:cubicBezTo>
                    <a:pt x="270" y="129"/>
                    <a:pt x="273" y="128"/>
                    <a:pt x="276" y="128"/>
                  </a:cubicBezTo>
                  <a:lnTo>
                    <a:pt x="456" y="128"/>
                  </a:lnTo>
                  <a:cubicBezTo>
                    <a:pt x="460" y="130"/>
                    <a:pt x="465" y="131"/>
                    <a:pt x="471" y="131"/>
                  </a:cubicBezTo>
                  <a:cubicBezTo>
                    <a:pt x="477" y="131"/>
                    <a:pt x="483" y="130"/>
                    <a:pt x="489" y="128"/>
                  </a:cubicBezTo>
                  <a:cubicBezTo>
                    <a:pt x="491" y="126"/>
                    <a:pt x="494" y="124"/>
                    <a:pt x="497" y="124"/>
                  </a:cubicBezTo>
                  <a:cubicBezTo>
                    <a:pt x="500" y="124"/>
                    <a:pt x="503" y="126"/>
                    <a:pt x="505" y="128"/>
                  </a:cubicBezTo>
                  <a:cubicBezTo>
                    <a:pt x="515" y="139"/>
                    <a:pt x="522" y="141"/>
                    <a:pt x="530" y="141"/>
                  </a:cubicBezTo>
                  <a:cubicBezTo>
                    <a:pt x="537" y="141"/>
                    <a:pt x="543" y="140"/>
                    <a:pt x="551" y="140"/>
                  </a:cubicBezTo>
                  <a:cubicBezTo>
                    <a:pt x="575" y="136"/>
                    <a:pt x="604" y="128"/>
                    <a:pt x="624" y="123"/>
                  </a:cubicBezTo>
                  <a:cubicBezTo>
                    <a:pt x="641" y="119"/>
                    <a:pt x="661" y="115"/>
                    <a:pt x="682" y="111"/>
                  </a:cubicBezTo>
                  <a:cubicBezTo>
                    <a:pt x="694" y="111"/>
                    <a:pt x="711" y="115"/>
                    <a:pt x="719" y="123"/>
                  </a:cubicBezTo>
                  <a:cubicBezTo>
                    <a:pt x="735" y="132"/>
                    <a:pt x="748" y="136"/>
                    <a:pt x="764" y="136"/>
                  </a:cubicBezTo>
                  <a:lnTo>
                    <a:pt x="760" y="0"/>
                  </a:ln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22" name="Google Shape;1022;p44"/>
            <p:cNvSpPr/>
            <p:nvPr/>
          </p:nvSpPr>
          <p:spPr>
            <a:xfrm>
              <a:off x="4669976" y="2723262"/>
              <a:ext cx="17690" cy="10562"/>
            </a:xfrm>
            <a:custGeom>
              <a:avLst/>
              <a:gdLst/>
              <a:ahLst/>
              <a:cxnLst/>
              <a:rect l="l" t="t" r="r" b="b"/>
              <a:pathLst>
                <a:path w="206" h="123" extrusionOk="0">
                  <a:moveTo>
                    <a:pt x="201" y="0"/>
                  </a:moveTo>
                  <a:cubicBezTo>
                    <a:pt x="193" y="0"/>
                    <a:pt x="185" y="4"/>
                    <a:pt x="185" y="4"/>
                  </a:cubicBezTo>
                  <a:lnTo>
                    <a:pt x="94" y="8"/>
                  </a:lnTo>
                  <a:cubicBezTo>
                    <a:pt x="90" y="8"/>
                    <a:pt x="86" y="13"/>
                    <a:pt x="82" y="13"/>
                  </a:cubicBezTo>
                  <a:lnTo>
                    <a:pt x="25" y="25"/>
                  </a:lnTo>
                  <a:lnTo>
                    <a:pt x="16" y="25"/>
                  </a:lnTo>
                  <a:cubicBezTo>
                    <a:pt x="4" y="33"/>
                    <a:pt x="0" y="49"/>
                    <a:pt x="0" y="62"/>
                  </a:cubicBezTo>
                  <a:cubicBezTo>
                    <a:pt x="4" y="83"/>
                    <a:pt x="10" y="104"/>
                    <a:pt x="20" y="104"/>
                  </a:cubicBezTo>
                  <a:cubicBezTo>
                    <a:pt x="21" y="104"/>
                    <a:pt x="23" y="104"/>
                    <a:pt x="25" y="103"/>
                  </a:cubicBezTo>
                  <a:cubicBezTo>
                    <a:pt x="29" y="101"/>
                    <a:pt x="33" y="100"/>
                    <a:pt x="38" y="100"/>
                  </a:cubicBezTo>
                  <a:cubicBezTo>
                    <a:pt x="49" y="100"/>
                    <a:pt x="61" y="104"/>
                    <a:pt x="73" y="104"/>
                  </a:cubicBezTo>
                  <a:cubicBezTo>
                    <a:pt x="76" y="104"/>
                    <a:pt x="79" y="103"/>
                    <a:pt x="82" y="103"/>
                  </a:cubicBezTo>
                  <a:cubicBezTo>
                    <a:pt x="84" y="102"/>
                    <a:pt x="87" y="102"/>
                    <a:pt x="89" y="102"/>
                  </a:cubicBezTo>
                  <a:cubicBezTo>
                    <a:pt x="107" y="102"/>
                    <a:pt x="126" y="116"/>
                    <a:pt x="148" y="119"/>
                  </a:cubicBezTo>
                  <a:cubicBezTo>
                    <a:pt x="156" y="119"/>
                    <a:pt x="166" y="114"/>
                    <a:pt x="175" y="114"/>
                  </a:cubicBezTo>
                  <a:cubicBezTo>
                    <a:pt x="180" y="114"/>
                    <a:pt x="185" y="115"/>
                    <a:pt x="189" y="119"/>
                  </a:cubicBezTo>
                  <a:cubicBezTo>
                    <a:pt x="191" y="121"/>
                    <a:pt x="193" y="122"/>
                    <a:pt x="195" y="122"/>
                  </a:cubicBezTo>
                  <a:cubicBezTo>
                    <a:pt x="198" y="122"/>
                    <a:pt x="201" y="121"/>
                    <a:pt x="205" y="119"/>
                  </a:cubicBezTo>
                  <a:lnTo>
                    <a:pt x="201" y="0"/>
                  </a:ln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23" name="Google Shape;1023;p44"/>
            <p:cNvSpPr/>
            <p:nvPr/>
          </p:nvSpPr>
          <p:spPr>
            <a:xfrm>
              <a:off x="4611754" y="2945672"/>
              <a:ext cx="83983" cy="13396"/>
            </a:xfrm>
            <a:custGeom>
              <a:avLst/>
              <a:gdLst/>
              <a:ahLst/>
              <a:cxnLst/>
              <a:rect l="l" t="t" r="r" b="b"/>
              <a:pathLst>
                <a:path w="978" h="156" extrusionOk="0">
                  <a:moveTo>
                    <a:pt x="963" y="0"/>
                  </a:moveTo>
                  <a:cubicBezTo>
                    <a:pt x="960" y="0"/>
                    <a:pt x="957" y="1"/>
                    <a:pt x="953" y="4"/>
                  </a:cubicBezTo>
                  <a:cubicBezTo>
                    <a:pt x="937" y="12"/>
                    <a:pt x="920" y="20"/>
                    <a:pt x="904" y="20"/>
                  </a:cubicBezTo>
                  <a:cubicBezTo>
                    <a:pt x="867" y="20"/>
                    <a:pt x="830" y="24"/>
                    <a:pt x="797" y="28"/>
                  </a:cubicBezTo>
                  <a:cubicBezTo>
                    <a:pt x="785" y="28"/>
                    <a:pt x="776" y="32"/>
                    <a:pt x="764" y="36"/>
                  </a:cubicBezTo>
                  <a:cubicBezTo>
                    <a:pt x="733" y="46"/>
                    <a:pt x="702" y="50"/>
                    <a:pt x="670" y="50"/>
                  </a:cubicBezTo>
                  <a:cubicBezTo>
                    <a:pt x="648" y="50"/>
                    <a:pt x="626" y="48"/>
                    <a:pt x="604" y="45"/>
                  </a:cubicBezTo>
                  <a:cubicBezTo>
                    <a:pt x="586" y="40"/>
                    <a:pt x="567" y="38"/>
                    <a:pt x="549" y="38"/>
                  </a:cubicBezTo>
                  <a:cubicBezTo>
                    <a:pt x="530" y="38"/>
                    <a:pt x="512" y="40"/>
                    <a:pt x="493" y="45"/>
                  </a:cubicBezTo>
                  <a:cubicBezTo>
                    <a:pt x="473" y="45"/>
                    <a:pt x="456" y="45"/>
                    <a:pt x="436" y="49"/>
                  </a:cubicBezTo>
                  <a:cubicBezTo>
                    <a:pt x="407" y="53"/>
                    <a:pt x="378" y="61"/>
                    <a:pt x="354" y="65"/>
                  </a:cubicBezTo>
                  <a:cubicBezTo>
                    <a:pt x="325" y="69"/>
                    <a:pt x="292" y="73"/>
                    <a:pt x="264" y="73"/>
                  </a:cubicBezTo>
                  <a:cubicBezTo>
                    <a:pt x="243" y="73"/>
                    <a:pt x="218" y="69"/>
                    <a:pt x="202" y="69"/>
                  </a:cubicBezTo>
                  <a:cubicBezTo>
                    <a:pt x="186" y="69"/>
                    <a:pt x="169" y="77"/>
                    <a:pt x="157" y="77"/>
                  </a:cubicBezTo>
                  <a:cubicBezTo>
                    <a:pt x="112" y="77"/>
                    <a:pt x="71" y="77"/>
                    <a:pt x="30" y="81"/>
                  </a:cubicBezTo>
                  <a:cubicBezTo>
                    <a:pt x="27" y="81"/>
                    <a:pt x="24" y="81"/>
                    <a:pt x="21" y="81"/>
                  </a:cubicBezTo>
                  <a:cubicBezTo>
                    <a:pt x="13" y="81"/>
                    <a:pt x="4" y="83"/>
                    <a:pt x="1" y="98"/>
                  </a:cubicBezTo>
                  <a:cubicBezTo>
                    <a:pt x="9" y="123"/>
                    <a:pt x="21" y="135"/>
                    <a:pt x="34" y="135"/>
                  </a:cubicBezTo>
                  <a:lnTo>
                    <a:pt x="58" y="135"/>
                  </a:lnTo>
                  <a:cubicBezTo>
                    <a:pt x="81" y="133"/>
                    <a:pt x="103" y="132"/>
                    <a:pt x="124" y="132"/>
                  </a:cubicBezTo>
                  <a:cubicBezTo>
                    <a:pt x="145" y="132"/>
                    <a:pt x="165" y="133"/>
                    <a:pt x="186" y="135"/>
                  </a:cubicBezTo>
                  <a:lnTo>
                    <a:pt x="317" y="135"/>
                  </a:lnTo>
                  <a:cubicBezTo>
                    <a:pt x="354" y="131"/>
                    <a:pt x="391" y="127"/>
                    <a:pt x="424" y="118"/>
                  </a:cubicBezTo>
                  <a:cubicBezTo>
                    <a:pt x="469" y="110"/>
                    <a:pt x="514" y="106"/>
                    <a:pt x="563" y="106"/>
                  </a:cubicBezTo>
                  <a:cubicBezTo>
                    <a:pt x="567" y="106"/>
                    <a:pt x="575" y="110"/>
                    <a:pt x="584" y="114"/>
                  </a:cubicBezTo>
                  <a:cubicBezTo>
                    <a:pt x="596" y="118"/>
                    <a:pt x="608" y="127"/>
                    <a:pt x="616" y="127"/>
                  </a:cubicBezTo>
                  <a:cubicBezTo>
                    <a:pt x="633" y="125"/>
                    <a:pt x="648" y="124"/>
                    <a:pt x="663" y="124"/>
                  </a:cubicBezTo>
                  <a:cubicBezTo>
                    <a:pt x="678" y="124"/>
                    <a:pt x="692" y="125"/>
                    <a:pt x="707" y="127"/>
                  </a:cubicBezTo>
                  <a:cubicBezTo>
                    <a:pt x="715" y="125"/>
                    <a:pt x="723" y="124"/>
                    <a:pt x="731" y="124"/>
                  </a:cubicBezTo>
                  <a:cubicBezTo>
                    <a:pt x="740" y="124"/>
                    <a:pt x="748" y="125"/>
                    <a:pt x="756" y="127"/>
                  </a:cubicBezTo>
                  <a:cubicBezTo>
                    <a:pt x="762" y="131"/>
                    <a:pt x="769" y="133"/>
                    <a:pt x="776" y="133"/>
                  </a:cubicBezTo>
                  <a:cubicBezTo>
                    <a:pt x="784" y="133"/>
                    <a:pt x="791" y="131"/>
                    <a:pt x="797" y="127"/>
                  </a:cubicBezTo>
                  <a:lnTo>
                    <a:pt x="854" y="127"/>
                  </a:lnTo>
                  <a:cubicBezTo>
                    <a:pt x="859" y="126"/>
                    <a:pt x="864" y="126"/>
                    <a:pt x="869" y="126"/>
                  </a:cubicBezTo>
                  <a:cubicBezTo>
                    <a:pt x="902" y="126"/>
                    <a:pt x="936" y="137"/>
                    <a:pt x="961" y="155"/>
                  </a:cubicBezTo>
                  <a:cubicBezTo>
                    <a:pt x="965" y="155"/>
                    <a:pt x="973" y="155"/>
                    <a:pt x="978" y="151"/>
                  </a:cubicBezTo>
                  <a:lnTo>
                    <a:pt x="973" y="4"/>
                  </a:lnTo>
                  <a:cubicBezTo>
                    <a:pt x="969" y="1"/>
                    <a:pt x="966" y="0"/>
                    <a:pt x="963"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24" name="Google Shape;1024;p44"/>
            <p:cNvSpPr/>
            <p:nvPr/>
          </p:nvSpPr>
          <p:spPr>
            <a:xfrm>
              <a:off x="4644558" y="2744644"/>
              <a:ext cx="43795" cy="11765"/>
            </a:xfrm>
            <a:custGeom>
              <a:avLst/>
              <a:gdLst/>
              <a:ahLst/>
              <a:cxnLst/>
              <a:rect l="l" t="t" r="r" b="b"/>
              <a:pathLst>
                <a:path w="510" h="137" extrusionOk="0">
                  <a:moveTo>
                    <a:pt x="473" y="1"/>
                  </a:moveTo>
                  <a:cubicBezTo>
                    <a:pt x="461" y="1"/>
                    <a:pt x="447" y="6"/>
                    <a:pt x="432" y="6"/>
                  </a:cubicBezTo>
                  <a:cubicBezTo>
                    <a:pt x="429" y="6"/>
                    <a:pt x="426" y="6"/>
                    <a:pt x="423" y="6"/>
                  </a:cubicBezTo>
                  <a:cubicBezTo>
                    <a:pt x="407" y="6"/>
                    <a:pt x="386" y="14"/>
                    <a:pt x="370" y="14"/>
                  </a:cubicBezTo>
                  <a:cubicBezTo>
                    <a:pt x="341" y="14"/>
                    <a:pt x="308" y="18"/>
                    <a:pt x="280" y="22"/>
                  </a:cubicBezTo>
                  <a:cubicBezTo>
                    <a:pt x="275" y="23"/>
                    <a:pt x="271" y="24"/>
                    <a:pt x="267" y="24"/>
                  </a:cubicBezTo>
                  <a:cubicBezTo>
                    <a:pt x="259" y="24"/>
                    <a:pt x="251" y="22"/>
                    <a:pt x="243" y="22"/>
                  </a:cubicBezTo>
                  <a:cubicBezTo>
                    <a:pt x="214" y="26"/>
                    <a:pt x="185" y="34"/>
                    <a:pt x="156" y="51"/>
                  </a:cubicBezTo>
                  <a:cubicBezTo>
                    <a:pt x="155" y="52"/>
                    <a:pt x="154" y="53"/>
                    <a:pt x="152" y="53"/>
                  </a:cubicBezTo>
                  <a:cubicBezTo>
                    <a:pt x="150" y="53"/>
                    <a:pt x="147" y="51"/>
                    <a:pt x="144" y="51"/>
                  </a:cubicBezTo>
                  <a:cubicBezTo>
                    <a:pt x="115" y="43"/>
                    <a:pt x="87" y="38"/>
                    <a:pt x="58" y="34"/>
                  </a:cubicBezTo>
                  <a:cubicBezTo>
                    <a:pt x="46" y="34"/>
                    <a:pt x="29" y="47"/>
                    <a:pt x="17" y="47"/>
                  </a:cubicBezTo>
                  <a:cubicBezTo>
                    <a:pt x="9" y="47"/>
                    <a:pt x="1" y="63"/>
                    <a:pt x="5" y="79"/>
                  </a:cubicBezTo>
                  <a:cubicBezTo>
                    <a:pt x="9" y="100"/>
                    <a:pt x="17" y="108"/>
                    <a:pt x="25" y="108"/>
                  </a:cubicBezTo>
                  <a:cubicBezTo>
                    <a:pt x="40" y="102"/>
                    <a:pt x="55" y="99"/>
                    <a:pt x="71" y="99"/>
                  </a:cubicBezTo>
                  <a:cubicBezTo>
                    <a:pt x="87" y="99"/>
                    <a:pt x="103" y="102"/>
                    <a:pt x="120" y="108"/>
                  </a:cubicBezTo>
                  <a:cubicBezTo>
                    <a:pt x="122" y="109"/>
                    <a:pt x="125" y="109"/>
                    <a:pt x="127" y="109"/>
                  </a:cubicBezTo>
                  <a:cubicBezTo>
                    <a:pt x="136" y="109"/>
                    <a:pt x="145" y="107"/>
                    <a:pt x="153" y="107"/>
                  </a:cubicBezTo>
                  <a:cubicBezTo>
                    <a:pt x="159" y="107"/>
                    <a:pt x="164" y="108"/>
                    <a:pt x="169" y="112"/>
                  </a:cubicBezTo>
                  <a:cubicBezTo>
                    <a:pt x="173" y="114"/>
                    <a:pt x="177" y="115"/>
                    <a:pt x="181" y="115"/>
                  </a:cubicBezTo>
                  <a:cubicBezTo>
                    <a:pt x="193" y="115"/>
                    <a:pt x="206" y="107"/>
                    <a:pt x="218" y="104"/>
                  </a:cubicBezTo>
                  <a:cubicBezTo>
                    <a:pt x="230" y="100"/>
                    <a:pt x="243" y="100"/>
                    <a:pt x="255" y="96"/>
                  </a:cubicBezTo>
                  <a:cubicBezTo>
                    <a:pt x="300" y="96"/>
                    <a:pt x="341" y="100"/>
                    <a:pt x="386" y="104"/>
                  </a:cubicBezTo>
                  <a:cubicBezTo>
                    <a:pt x="399" y="108"/>
                    <a:pt x="411" y="116"/>
                    <a:pt x="423" y="125"/>
                  </a:cubicBezTo>
                  <a:cubicBezTo>
                    <a:pt x="426" y="126"/>
                    <a:pt x="429" y="126"/>
                    <a:pt x="431" y="126"/>
                  </a:cubicBezTo>
                  <a:cubicBezTo>
                    <a:pt x="436" y="126"/>
                    <a:pt x="440" y="125"/>
                    <a:pt x="445" y="125"/>
                  </a:cubicBezTo>
                  <a:cubicBezTo>
                    <a:pt x="449" y="125"/>
                    <a:pt x="454" y="126"/>
                    <a:pt x="460" y="129"/>
                  </a:cubicBezTo>
                  <a:cubicBezTo>
                    <a:pt x="462" y="130"/>
                    <a:pt x="465" y="131"/>
                    <a:pt x="467" y="131"/>
                  </a:cubicBezTo>
                  <a:cubicBezTo>
                    <a:pt x="475" y="131"/>
                    <a:pt x="484" y="125"/>
                    <a:pt x="492" y="125"/>
                  </a:cubicBezTo>
                  <a:cubicBezTo>
                    <a:pt x="495" y="125"/>
                    <a:pt x="498" y="126"/>
                    <a:pt x="501" y="129"/>
                  </a:cubicBezTo>
                  <a:cubicBezTo>
                    <a:pt x="505" y="133"/>
                    <a:pt x="509" y="133"/>
                    <a:pt x="509" y="137"/>
                  </a:cubicBezTo>
                  <a:lnTo>
                    <a:pt x="509" y="137"/>
                  </a:lnTo>
                  <a:lnTo>
                    <a:pt x="505" y="2"/>
                  </a:lnTo>
                  <a:lnTo>
                    <a:pt x="501" y="2"/>
                  </a:lnTo>
                  <a:cubicBezTo>
                    <a:pt x="499" y="4"/>
                    <a:pt x="496" y="5"/>
                    <a:pt x="492" y="5"/>
                  </a:cubicBezTo>
                  <a:cubicBezTo>
                    <a:pt x="489" y="5"/>
                    <a:pt x="485" y="4"/>
                    <a:pt x="481" y="2"/>
                  </a:cubicBezTo>
                  <a:cubicBezTo>
                    <a:pt x="478" y="1"/>
                    <a:pt x="476" y="1"/>
                    <a:pt x="473" y="1"/>
                  </a:cubicBezTo>
                  <a:close/>
                  <a:moveTo>
                    <a:pt x="509" y="137"/>
                  </a:moveTo>
                  <a:lnTo>
                    <a:pt x="509" y="137"/>
                  </a:lnTo>
                  <a:cubicBezTo>
                    <a:pt x="509" y="137"/>
                    <a:pt x="509" y="137"/>
                    <a:pt x="509" y="137"/>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25" name="Google Shape;1025;p44"/>
            <p:cNvSpPr/>
            <p:nvPr/>
          </p:nvSpPr>
          <p:spPr>
            <a:xfrm>
              <a:off x="4636486" y="2790157"/>
              <a:ext cx="53241" cy="11765"/>
            </a:xfrm>
            <a:custGeom>
              <a:avLst/>
              <a:gdLst/>
              <a:ahLst/>
              <a:cxnLst/>
              <a:rect l="l" t="t" r="r" b="b"/>
              <a:pathLst>
                <a:path w="620" h="137" extrusionOk="0">
                  <a:moveTo>
                    <a:pt x="616" y="1"/>
                  </a:moveTo>
                  <a:cubicBezTo>
                    <a:pt x="611" y="3"/>
                    <a:pt x="606" y="4"/>
                    <a:pt x="601" y="4"/>
                  </a:cubicBezTo>
                  <a:cubicBezTo>
                    <a:pt x="596" y="4"/>
                    <a:pt x="591" y="3"/>
                    <a:pt x="586" y="3"/>
                  </a:cubicBezTo>
                  <a:cubicBezTo>
                    <a:pt x="581" y="3"/>
                    <a:pt x="575" y="4"/>
                    <a:pt x="571" y="9"/>
                  </a:cubicBezTo>
                  <a:cubicBezTo>
                    <a:pt x="565" y="12"/>
                    <a:pt x="560" y="13"/>
                    <a:pt x="555" y="13"/>
                  </a:cubicBezTo>
                  <a:cubicBezTo>
                    <a:pt x="546" y="13"/>
                    <a:pt x="538" y="9"/>
                    <a:pt x="530" y="9"/>
                  </a:cubicBezTo>
                  <a:cubicBezTo>
                    <a:pt x="517" y="9"/>
                    <a:pt x="501" y="9"/>
                    <a:pt x="488" y="13"/>
                  </a:cubicBezTo>
                  <a:cubicBezTo>
                    <a:pt x="461" y="23"/>
                    <a:pt x="434" y="31"/>
                    <a:pt x="405" y="31"/>
                  </a:cubicBezTo>
                  <a:cubicBezTo>
                    <a:pt x="399" y="31"/>
                    <a:pt x="392" y="30"/>
                    <a:pt x="386" y="30"/>
                  </a:cubicBezTo>
                  <a:cubicBezTo>
                    <a:pt x="382" y="30"/>
                    <a:pt x="378" y="34"/>
                    <a:pt x="374" y="34"/>
                  </a:cubicBezTo>
                  <a:cubicBezTo>
                    <a:pt x="365" y="38"/>
                    <a:pt x="357" y="40"/>
                    <a:pt x="349" y="40"/>
                  </a:cubicBezTo>
                  <a:cubicBezTo>
                    <a:pt x="341" y="40"/>
                    <a:pt x="333" y="38"/>
                    <a:pt x="324" y="34"/>
                  </a:cubicBezTo>
                  <a:cubicBezTo>
                    <a:pt x="296" y="34"/>
                    <a:pt x="263" y="34"/>
                    <a:pt x="234" y="42"/>
                  </a:cubicBezTo>
                  <a:cubicBezTo>
                    <a:pt x="224" y="44"/>
                    <a:pt x="214" y="45"/>
                    <a:pt x="203" y="45"/>
                  </a:cubicBezTo>
                  <a:cubicBezTo>
                    <a:pt x="193" y="45"/>
                    <a:pt x="183" y="44"/>
                    <a:pt x="173" y="42"/>
                  </a:cubicBezTo>
                  <a:cubicBezTo>
                    <a:pt x="158" y="40"/>
                    <a:pt x="145" y="39"/>
                    <a:pt x="131" y="39"/>
                  </a:cubicBezTo>
                  <a:cubicBezTo>
                    <a:pt x="118" y="39"/>
                    <a:pt x="105" y="40"/>
                    <a:pt x="90" y="42"/>
                  </a:cubicBezTo>
                  <a:cubicBezTo>
                    <a:pt x="88" y="41"/>
                    <a:pt x="85" y="40"/>
                    <a:pt x="83" y="40"/>
                  </a:cubicBezTo>
                  <a:cubicBezTo>
                    <a:pt x="80" y="40"/>
                    <a:pt x="77" y="42"/>
                    <a:pt x="74" y="42"/>
                  </a:cubicBezTo>
                  <a:cubicBezTo>
                    <a:pt x="68" y="50"/>
                    <a:pt x="60" y="54"/>
                    <a:pt x="51" y="54"/>
                  </a:cubicBezTo>
                  <a:cubicBezTo>
                    <a:pt x="43" y="54"/>
                    <a:pt x="35" y="50"/>
                    <a:pt x="29" y="42"/>
                  </a:cubicBezTo>
                  <a:lnTo>
                    <a:pt x="21" y="42"/>
                  </a:lnTo>
                  <a:cubicBezTo>
                    <a:pt x="8" y="46"/>
                    <a:pt x="0" y="50"/>
                    <a:pt x="0" y="71"/>
                  </a:cubicBezTo>
                  <a:cubicBezTo>
                    <a:pt x="0" y="88"/>
                    <a:pt x="9" y="105"/>
                    <a:pt x="17" y="105"/>
                  </a:cubicBezTo>
                  <a:cubicBezTo>
                    <a:pt x="18" y="105"/>
                    <a:pt x="19" y="105"/>
                    <a:pt x="21" y="103"/>
                  </a:cubicBezTo>
                  <a:cubicBezTo>
                    <a:pt x="28" y="99"/>
                    <a:pt x="37" y="97"/>
                    <a:pt x="45" y="97"/>
                  </a:cubicBezTo>
                  <a:cubicBezTo>
                    <a:pt x="58" y="97"/>
                    <a:pt x="70" y="103"/>
                    <a:pt x="78" y="116"/>
                  </a:cubicBezTo>
                  <a:cubicBezTo>
                    <a:pt x="97" y="116"/>
                    <a:pt x="118" y="123"/>
                    <a:pt x="139" y="123"/>
                  </a:cubicBezTo>
                  <a:cubicBezTo>
                    <a:pt x="153" y="123"/>
                    <a:pt x="167" y="119"/>
                    <a:pt x="181" y="108"/>
                  </a:cubicBezTo>
                  <a:cubicBezTo>
                    <a:pt x="183" y="105"/>
                    <a:pt x="185" y="104"/>
                    <a:pt x="187" y="104"/>
                  </a:cubicBezTo>
                  <a:cubicBezTo>
                    <a:pt x="189" y="104"/>
                    <a:pt x="191" y="105"/>
                    <a:pt x="193" y="108"/>
                  </a:cubicBezTo>
                  <a:cubicBezTo>
                    <a:pt x="205" y="117"/>
                    <a:pt x="218" y="121"/>
                    <a:pt x="232" y="121"/>
                  </a:cubicBezTo>
                  <a:cubicBezTo>
                    <a:pt x="236" y="121"/>
                    <a:pt x="241" y="121"/>
                    <a:pt x="246" y="120"/>
                  </a:cubicBezTo>
                  <a:cubicBezTo>
                    <a:pt x="263" y="124"/>
                    <a:pt x="283" y="124"/>
                    <a:pt x="300" y="124"/>
                  </a:cubicBezTo>
                  <a:cubicBezTo>
                    <a:pt x="307" y="121"/>
                    <a:pt x="314" y="120"/>
                    <a:pt x="321" y="120"/>
                  </a:cubicBezTo>
                  <a:cubicBezTo>
                    <a:pt x="336" y="120"/>
                    <a:pt x="350" y="125"/>
                    <a:pt x="361" y="136"/>
                  </a:cubicBezTo>
                  <a:lnTo>
                    <a:pt x="369" y="136"/>
                  </a:lnTo>
                  <a:cubicBezTo>
                    <a:pt x="375" y="128"/>
                    <a:pt x="382" y="126"/>
                    <a:pt x="389" y="126"/>
                  </a:cubicBezTo>
                  <a:cubicBezTo>
                    <a:pt x="399" y="126"/>
                    <a:pt x="410" y="129"/>
                    <a:pt x="420" y="129"/>
                  </a:cubicBezTo>
                  <a:cubicBezTo>
                    <a:pt x="427" y="129"/>
                    <a:pt x="433" y="128"/>
                    <a:pt x="439" y="124"/>
                  </a:cubicBezTo>
                  <a:cubicBezTo>
                    <a:pt x="441" y="123"/>
                    <a:pt x="442" y="122"/>
                    <a:pt x="443" y="122"/>
                  </a:cubicBezTo>
                  <a:cubicBezTo>
                    <a:pt x="446" y="122"/>
                    <a:pt x="449" y="124"/>
                    <a:pt x="452" y="124"/>
                  </a:cubicBezTo>
                  <a:cubicBezTo>
                    <a:pt x="471" y="124"/>
                    <a:pt x="488" y="122"/>
                    <a:pt x="506" y="122"/>
                  </a:cubicBezTo>
                  <a:cubicBezTo>
                    <a:pt x="515" y="122"/>
                    <a:pt x="524" y="123"/>
                    <a:pt x="534" y="124"/>
                  </a:cubicBezTo>
                  <a:cubicBezTo>
                    <a:pt x="553" y="124"/>
                    <a:pt x="576" y="119"/>
                    <a:pt x="598" y="119"/>
                  </a:cubicBezTo>
                  <a:cubicBezTo>
                    <a:pt x="604" y="119"/>
                    <a:pt x="610" y="119"/>
                    <a:pt x="616" y="120"/>
                  </a:cubicBezTo>
                  <a:lnTo>
                    <a:pt x="620" y="120"/>
                  </a:lnTo>
                  <a:lnTo>
                    <a:pt x="616" y="1"/>
                  </a:ln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26" name="Google Shape;1026;p44"/>
            <p:cNvSpPr/>
            <p:nvPr/>
          </p:nvSpPr>
          <p:spPr>
            <a:xfrm>
              <a:off x="4689641" y="2790414"/>
              <a:ext cx="3263" cy="10391"/>
            </a:xfrm>
            <a:custGeom>
              <a:avLst/>
              <a:gdLst/>
              <a:ahLst/>
              <a:cxnLst/>
              <a:rect l="l" t="t" r="r" b="b"/>
              <a:pathLst>
                <a:path w="38" h="121" extrusionOk="0">
                  <a:moveTo>
                    <a:pt x="8" y="0"/>
                  </a:moveTo>
                  <a:cubicBezTo>
                    <a:pt x="5" y="0"/>
                    <a:pt x="3" y="1"/>
                    <a:pt x="1" y="2"/>
                  </a:cubicBezTo>
                  <a:lnTo>
                    <a:pt x="5" y="121"/>
                  </a:lnTo>
                  <a:lnTo>
                    <a:pt x="9" y="121"/>
                  </a:lnTo>
                  <a:cubicBezTo>
                    <a:pt x="25" y="117"/>
                    <a:pt x="38" y="100"/>
                    <a:pt x="34" y="68"/>
                  </a:cubicBezTo>
                  <a:cubicBezTo>
                    <a:pt x="34" y="22"/>
                    <a:pt x="22" y="0"/>
                    <a:pt x="8"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27" name="Google Shape;1027;p44"/>
            <p:cNvSpPr/>
            <p:nvPr/>
          </p:nvSpPr>
          <p:spPr>
            <a:xfrm>
              <a:off x="4690328" y="2812398"/>
              <a:ext cx="3263" cy="11679"/>
            </a:xfrm>
            <a:custGeom>
              <a:avLst/>
              <a:gdLst/>
              <a:ahLst/>
              <a:cxnLst/>
              <a:rect l="l" t="t" r="r" b="b"/>
              <a:pathLst>
                <a:path w="38" h="136" extrusionOk="0">
                  <a:moveTo>
                    <a:pt x="4" y="0"/>
                  </a:moveTo>
                  <a:cubicBezTo>
                    <a:pt x="3" y="0"/>
                    <a:pt x="2" y="0"/>
                    <a:pt x="1" y="0"/>
                  </a:cubicBezTo>
                  <a:lnTo>
                    <a:pt x="5" y="136"/>
                  </a:lnTo>
                  <a:lnTo>
                    <a:pt x="9" y="136"/>
                  </a:lnTo>
                  <a:cubicBezTo>
                    <a:pt x="26" y="136"/>
                    <a:pt x="38" y="115"/>
                    <a:pt x="38" y="74"/>
                  </a:cubicBezTo>
                  <a:cubicBezTo>
                    <a:pt x="34" y="35"/>
                    <a:pt x="23" y="0"/>
                    <a:pt x="4"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28" name="Google Shape;1028;p44"/>
            <p:cNvSpPr/>
            <p:nvPr/>
          </p:nvSpPr>
          <p:spPr>
            <a:xfrm>
              <a:off x="4687580" y="2745073"/>
              <a:ext cx="3607" cy="11850"/>
            </a:xfrm>
            <a:custGeom>
              <a:avLst/>
              <a:gdLst/>
              <a:ahLst/>
              <a:cxnLst/>
              <a:rect l="l" t="t" r="r" b="b"/>
              <a:pathLst>
                <a:path w="42" h="138" extrusionOk="0">
                  <a:moveTo>
                    <a:pt x="0" y="1"/>
                  </a:moveTo>
                  <a:lnTo>
                    <a:pt x="8" y="136"/>
                  </a:lnTo>
                  <a:cubicBezTo>
                    <a:pt x="10" y="137"/>
                    <a:pt x="12" y="137"/>
                    <a:pt x="14" y="137"/>
                  </a:cubicBezTo>
                  <a:cubicBezTo>
                    <a:pt x="22" y="137"/>
                    <a:pt x="30" y="131"/>
                    <a:pt x="33" y="116"/>
                  </a:cubicBezTo>
                  <a:cubicBezTo>
                    <a:pt x="41" y="91"/>
                    <a:pt x="41" y="62"/>
                    <a:pt x="33" y="38"/>
                  </a:cubicBezTo>
                  <a:cubicBezTo>
                    <a:pt x="25" y="21"/>
                    <a:pt x="17" y="1"/>
                    <a:pt x="0"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29" name="Google Shape;1029;p44"/>
            <p:cNvSpPr/>
            <p:nvPr/>
          </p:nvSpPr>
          <p:spPr>
            <a:xfrm>
              <a:off x="4686807" y="2723262"/>
              <a:ext cx="3607" cy="10648"/>
            </a:xfrm>
            <a:custGeom>
              <a:avLst/>
              <a:gdLst/>
              <a:ahLst/>
              <a:cxnLst/>
              <a:rect l="l" t="t" r="r" b="b"/>
              <a:pathLst>
                <a:path w="42" h="124" extrusionOk="0">
                  <a:moveTo>
                    <a:pt x="1" y="0"/>
                  </a:moveTo>
                  <a:lnTo>
                    <a:pt x="5" y="123"/>
                  </a:lnTo>
                  <a:cubicBezTo>
                    <a:pt x="21" y="119"/>
                    <a:pt x="30" y="103"/>
                    <a:pt x="34" y="86"/>
                  </a:cubicBezTo>
                  <a:cubicBezTo>
                    <a:pt x="42" y="62"/>
                    <a:pt x="38" y="58"/>
                    <a:pt x="34" y="29"/>
                  </a:cubicBezTo>
                  <a:cubicBezTo>
                    <a:pt x="30" y="0"/>
                    <a:pt x="17" y="0"/>
                    <a:pt x="1"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30" name="Google Shape;1030;p44"/>
            <p:cNvSpPr/>
            <p:nvPr/>
          </p:nvSpPr>
          <p:spPr>
            <a:xfrm>
              <a:off x="4688954" y="2768001"/>
              <a:ext cx="3521" cy="9961"/>
            </a:xfrm>
            <a:custGeom>
              <a:avLst/>
              <a:gdLst/>
              <a:ahLst/>
              <a:cxnLst/>
              <a:rect l="l" t="t" r="r" b="b"/>
              <a:pathLst>
                <a:path w="41" h="116" extrusionOk="0">
                  <a:moveTo>
                    <a:pt x="1" y="0"/>
                  </a:moveTo>
                  <a:lnTo>
                    <a:pt x="5" y="115"/>
                  </a:lnTo>
                  <a:cubicBezTo>
                    <a:pt x="6" y="116"/>
                    <a:pt x="7" y="116"/>
                    <a:pt x="9" y="116"/>
                  </a:cubicBezTo>
                  <a:cubicBezTo>
                    <a:pt x="27" y="116"/>
                    <a:pt x="41" y="87"/>
                    <a:pt x="29" y="37"/>
                  </a:cubicBezTo>
                  <a:cubicBezTo>
                    <a:pt x="29" y="21"/>
                    <a:pt x="21" y="0"/>
                    <a:pt x="13"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31" name="Google Shape;1031;p44"/>
            <p:cNvSpPr/>
            <p:nvPr/>
          </p:nvSpPr>
          <p:spPr>
            <a:xfrm>
              <a:off x="4693505" y="2901877"/>
              <a:ext cx="3607" cy="12108"/>
            </a:xfrm>
            <a:custGeom>
              <a:avLst/>
              <a:gdLst/>
              <a:ahLst/>
              <a:cxnLst/>
              <a:rect l="l" t="t" r="r" b="b"/>
              <a:pathLst>
                <a:path w="42" h="141" extrusionOk="0">
                  <a:moveTo>
                    <a:pt x="1" y="1"/>
                  </a:moveTo>
                  <a:lnTo>
                    <a:pt x="5" y="140"/>
                  </a:lnTo>
                  <a:cubicBezTo>
                    <a:pt x="26" y="140"/>
                    <a:pt x="42" y="124"/>
                    <a:pt x="38" y="103"/>
                  </a:cubicBezTo>
                  <a:cubicBezTo>
                    <a:pt x="42" y="70"/>
                    <a:pt x="34" y="42"/>
                    <a:pt x="17" y="13"/>
                  </a:cubicBezTo>
                  <a:cubicBezTo>
                    <a:pt x="13" y="9"/>
                    <a:pt x="5" y="5"/>
                    <a:pt x="1"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32" name="Google Shape;1032;p44"/>
            <p:cNvSpPr/>
            <p:nvPr/>
          </p:nvSpPr>
          <p:spPr>
            <a:xfrm>
              <a:off x="4694278" y="2924118"/>
              <a:ext cx="3607" cy="12366"/>
            </a:xfrm>
            <a:custGeom>
              <a:avLst/>
              <a:gdLst/>
              <a:ahLst/>
              <a:cxnLst/>
              <a:rect l="l" t="t" r="r" b="b"/>
              <a:pathLst>
                <a:path w="42" h="144" extrusionOk="0">
                  <a:moveTo>
                    <a:pt x="0" y="0"/>
                  </a:moveTo>
                  <a:lnTo>
                    <a:pt x="4" y="144"/>
                  </a:lnTo>
                  <a:cubicBezTo>
                    <a:pt x="25" y="144"/>
                    <a:pt x="37" y="127"/>
                    <a:pt x="37" y="111"/>
                  </a:cubicBezTo>
                  <a:cubicBezTo>
                    <a:pt x="41" y="53"/>
                    <a:pt x="33" y="12"/>
                    <a:pt x="0"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33" name="Google Shape;1033;p44"/>
            <p:cNvSpPr/>
            <p:nvPr/>
          </p:nvSpPr>
          <p:spPr>
            <a:xfrm>
              <a:off x="4694965" y="2946273"/>
              <a:ext cx="3950" cy="12795"/>
            </a:xfrm>
            <a:custGeom>
              <a:avLst/>
              <a:gdLst/>
              <a:ahLst/>
              <a:cxnLst/>
              <a:rect l="l" t="t" r="r" b="b"/>
              <a:pathLst>
                <a:path w="46" h="149" extrusionOk="0">
                  <a:moveTo>
                    <a:pt x="0" y="1"/>
                  </a:moveTo>
                  <a:lnTo>
                    <a:pt x="4" y="148"/>
                  </a:lnTo>
                  <a:cubicBezTo>
                    <a:pt x="33" y="132"/>
                    <a:pt x="45" y="99"/>
                    <a:pt x="37" y="70"/>
                  </a:cubicBezTo>
                  <a:cubicBezTo>
                    <a:pt x="29" y="25"/>
                    <a:pt x="17" y="5"/>
                    <a:pt x="0"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34" name="Google Shape;1034;p44"/>
            <p:cNvSpPr/>
            <p:nvPr/>
          </p:nvSpPr>
          <p:spPr>
            <a:xfrm>
              <a:off x="4691788" y="2857481"/>
              <a:ext cx="3607" cy="10992"/>
            </a:xfrm>
            <a:custGeom>
              <a:avLst/>
              <a:gdLst/>
              <a:ahLst/>
              <a:cxnLst/>
              <a:rect l="l" t="t" r="r" b="b"/>
              <a:pathLst>
                <a:path w="42" h="128" extrusionOk="0">
                  <a:moveTo>
                    <a:pt x="0" y="1"/>
                  </a:moveTo>
                  <a:lnTo>
                    <a:pt x="5" y="128"/>
                  </a:lnTo>
                  <a:cubicBezTo>
                    <a:pt x="17" y="128"/>
                    <a:pt x="25" y="120"/>
                    <a:pt x="29" y="111"/>
                  </a:cubicBezTo>
                  <a:cubicBezTo>
                    <a:pt x="37" y="91"/>
                    <a:pt x="41" y="66"/>
                    <a:pt x="37" y="42"/>
                  </a:cubicBezTo>
                  <a:cubicBezTo>
                    <a:pt x="29" y="17"/>
                    <a:pt x="21" y="5"/>
                    <a:pt x="5"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35" name="Google Shape;1035;p44"/>
            <p:cNvSpPr/>
            <p:nvPr/>
          </p:nvSpPr>
          <p:spPr>
            <a:xfrm>
              <a:off x="4691101" y="2834896"/>
              <a:ext cx="3521" cy="11421"/>
            </a:xfrm>
            <a:custGeom>
              <a:avLst/>
              <a:gdLst/>
              <a:ahLst/>
              <a:cxnLst/>
              <a:rect l="l" t="t" r="r" b="b"/>
              <a:pathLst>
                <a:path w="41" h="133" extrusionOk="0">
                  <a:moveTo>
                    <a:pt x="0" y="1"/>
                  </a:moveTo>
                  <a:lnTo>
                    <a:pt x="4" y="132"/>
                  </a:lnTo>
                  <a:cubicBezTo>
                    <a:pt x="6" y="133"/>
                    <a:pt x="8" y="133"/>
                    <a:pt x="10" y="133"/>
                  </a:cubicBezTo>
                  <a:cubicBezTo>
                    <a:pt x="31" y="133"/>
                    <a:pt x="41" y="111"/>
                    <a:pt x="33" y="63"/>
                  </a:cubicBezTo>
                  <a:cubicBezTo>
                    <a:pt x="29" y="17"/>
                    <a:pt x="21" y="5"/>
                    <a:pt x="0"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36" name="Google Shape;1036;p44"/>
            <p:cNvSpPr/>
            <p:nvPr/>
          </p:nvSpPr>
          <p:spPr>
            <a:xfrm>
              <a:off x="4692818" y="2880752"/>
              <a:ext cx="2920" cy="10648"/>
            </a:xfrm>
            <a:custGeom>
              <a:avLst/>
              <a:gdLst/>
              <a:ahLst/>
              <a:cxnLst/>
              <a:rect l="l" t="t" r="r" b="b"/>
              <a:pathLst>
                <a:path w="34" h="124" extrusionOk="0">
                  <a:moveTo>
                    <a:pt x="1" y="0"/>
                  </a:moveTo>
                  <a:lnTo>
                    <a:pt x="5" y="123"/>
                  </a:lnTo>
                  <a:cubicBezTo>
                    <a:pt x="34" y="115"/>
                    <a:pt x="34" y="78"/>
                    <a:pt x="34" y="62"/>
                  </a:cubicBezTo>
                  <a:cubicBezTo>
                    <a:pt x="34" y="33"/>
                    <a:pt x="25" y="13"/>
                    <a:pt x="13" y="5"/>
                  </a:cubicBezTo>
                  <a:cubicBezTo>
                    <a:pt x="9" y="5"/>
                    <a:pt x="5" y="5"/>
                    <a:pt x="1"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grpSp>
      <p:grpSp>
        <p:nvGrpSpPr>
          <p:cNvPr id="1037" name="Google Shape;1037;p44"/>
          <p:cNvGrpSpPr/>
          <p:nvPr/>
        </p:nvGrpSpPr>
        <p:grpSpPr>
          <a:xfrm>
            <a:off x="7989411" y="2659909"/>
            <a:ext cx="221895" cy="237181"/>
            <a:chOff x="4477191" y="2723262"/>
            <a:chExt cx="221895" cy="237181"/>
          </a:xfrm>
        </p:grpSpPr>
        <p:sp>
          <p:nvSpPr>
            <p:cNvPr id="1038" name="Google Shape;1038;p44"/>
            <p:cNvSpPr/>
            <p:nvPr/>
          </p:nvSpPr>
          <p:spPr>
            <a:xfrm>
              <a:off x="4487410" y="2737688"/>
              <a:ext cx="206953" cy="206953"/>
            </a:xfrm>
            <a:custGeom>
              <a:avLst/>
              <a:gdLst/>
              <a:ahLst/>
              <a:cxnLst/>
              <a:rect l="l" t="t" r="r" b="b"/>
              <a:pathLst>
                <a:path w="2410" h="2410" extrusionOk="0">
                  <a:moveTo>
                    <a:pt x="1" y="0"/>
                  </a:moveTo>
                  <a:lnTo>
                    <a:pt x="1" y="2409"/>
                  </a:lnTo>
                  <a:lnTo>
                    <a:pt x="2409" y="2409"/>
                  </a:lnTo>
                  <a:lnTo>
                    <a:pt x="2409" y="0"/>
                  </a:lnTo>
                  <a:close/>
                </a:path>
              </a:pathLst>
            </a:custGeom>
            <a:solidFill>
              <a:srgbClr val="C1AD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39" name="Google Shape;1039;p44"/>
            <p:cNvSpPr/>
            <p:nvPr/>
          </p:nvSpPr>
          <p:spPr>
            <a:xfrm>
              <a:off x="4477191" y="2730990"/>
              <a:ext cx="221895" cy="225244"/>
            </a:xfrm>
            <a:custGeom>
              <a:avLst/>
              <a:gdLst/>
              <a:ahLst/>
              <a:cxnLst/>
              <a:rect l="l" t="t" r="r" b="b"/>
              <a:pathLst>
                <a:path w="2584" h="2623" extrusionOk="0">
                  <a:moveTo>
                    <a:pt x="2442" y="177"/>
                  </a:moveTo>
                  <a:cubicBezTo>
                    <a:pt x="2454" y="926"/>
                    <a:pt x="2470" y="1674"/>
                    <a:pt x="2482" y="2423"/>
                  </a:cubicBezTo>
                  <a:lnTo>
                    <a:pt x="2482" y="2423"/>
                  </a:lnTo>
                  <a:cubicBezTo>
                    <a:pt x="2435" y="2392"/>
                    <a:pt x="2352" y="2369"/>
                    <a:pt x="2233" y="2368"/>
                  </a:cubicBezTo>
                  <a:lnTo>
                    <a:pt x="1178" y="2360"/>
                  </a:lnTo>
                  <a:lnTo>
                    <a:pt x="251" y="2356"/>
                  </a:lnTo>
                  <a:lnTo>
                    <a:pt x="251" y="1281"/>
                  </a:lnTo>
                  <a:lnTo>
                    <a:pt x="251" y="678"/>
                  </a:lnTo>
                  <a:lnTo>
                    <a:pt x="251" y="378"/>
                  </a:lnTo>
                  <a:lnTo>
                    <a:pt x="251" y="226"/>
                  </a:lnTo>
                  <a:lnTo>
                    <a:pt x="251" y="197"/>
                  </a:lnTo>
                  <a:lnTo>
                    <a:pt x="1334" y="185"/>
                  </a:lnTo>
                  <a:lnTo>
                    <a:pt x="1933" y="181"/>
                  </a:lnTo>
                  <a:lnTo>
                    <a:pt x="2237" y="177"/>
                  </a:lnTo>
                  <a:close/>
                  <a:moveTo>
                    <a:pt x="46" y="1"/>
                  </a:moveTo>
                  <a:lnTo>
                    <a:pt x="21" y="1285"/>
                  </a:lnTo>
                  <a:lnTo>
                    <a:pt x="9" y="1888"/>
                  </a:lnTo>
                  <a:lnTo>
                    <a:pt x="5" y="2192"/>
                  </a:lnTo>
                  <a:lnTo>
                    <a:pt x="1" y="2618"/>
                  </a:lnTo>
                  <a:lnTo>
                    <a:pt x="1186" y="2623"/>
                  </a:lnTo>
                  <a:cubicBezTo>
                    <a:pt x="1539" y="2623"/>
                    <a:pt x="1892" y="2623"/>
                    <a:pt x="2241" y="2618"/>
                  </a:cubicBezTo>
                  <a:cubicBezTo>
                    <a:pt x="2497" y="2613"/>
                    <a:pt x="2583" y="2506"/>
                    <a:pt x="2496" y="2434"/>
                  </a:cubicBezTo>
                  <a:lnTo>
                    <a:pt x="2496" y="2434"/>
                  </a:lnTo>
                  <a:lnTo>
                    <a:pt x="2524" y="1281"/>
                  </a:lnTo>
                  <a:cubicBezTo>
                    <a:pt x="2532" y="875"/>
                    <a:pt x="2545" y="468"/>
                    <a:pt x="2553" y="62"/>
                  </a:cubicBezTo>
                  <a:lnTo>
                    <a:pt x="1330" y="29"/>
                  </a:lnTo>
                  <a:lnTo>
                    <a:pt x="731" y="13"/>
                  </a:lnTo>
                  <a:lnTo>
                    <a:pt x="427" y="9"/>
                  </a:lnTo>
                  <a:lnTo>
                    <a:pt x="275" y="5"/>
                  </a:lnTo>
                  <a:lnTo>
                    <a:pt x="46" y="1"/>
                  </a:ln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40" name="Google Shape;1040;p44"/>
            <p:cNvSpPr/>
            <p:nvPr/>
          </p:nvSpPr>
          <p:spPr>
            <a:xfrm>
              <a:off x="4505014" y="2840907"/>
              <a:ext cx="189349" cy="6784"/>
            </a:xfrm>
            <a:custGeom>
              <a:avLst/>
              <a:gdLst/>
              <a:ahLst/>
              <a:cxnLst/>
              <a:rect l="l" t="t" r="r" b="b"/>
              <a:pathLst>
                <a:path w="2205" h="79" extrusionOk="0">
                  <a:moveTo>
                    <a:pt x="1" y="79"/>
                  </a:moveTo>
                  <a:lnTo>
                    <a:pt x="2204" y="1"/>
                  </a:lnTo>
                </a:path>
              </a:pathLst>
            </a:custGeom>
            <a:solidFill>
              <a:srgbClr val="C1AD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41" name="Google Shape;1041;p44"/>
            <p:cNvSpPr/>
            <p:nvPr/>
          </p:nvSpPr>
          <p:spPr>
            <a:xfrm>
              <a:off x="4558255" y="2842196"/>
              <a:ext cx="18377" cy="6526"/>
            </a:xfrm>
            <a:custGeom>
              <a:avLst/>
              <a:gdLst/>
              <a:ahLst/>
              <a:cxnLst/>
              <a:rect l="l" t="t" r="r" b="b"/>
              <a:pathLst>
                <a:path w="214" h="76" extrusionOk="0">
                  <a:moveTo>
                    <a:pt x="107" y="1"/>
                  </a:moveTo>
                  <a:cubicBezTo>
                    <a:pt x="97" y="1"/>
                    <a:pt x="88" y="2"/>
                    <a:pt x="78" y="6"/>
                  </a:cubicBezTo>
                  <a:cubicBezTo>
                    <a:pt x="77" y="7"/>
                    <a:pt x="75" y="8"/>
                    <a:pt x="74" y="8"/>
                  </a:cubicBezTo>
                  <a:cubicBezTo>
                    <a:pt x="70" y="8"/>
                    <a:pt x="65" y="5"/>
                    <a:pt x="62" y="2"/>
                  </a:cubicBezTo>
                  <a:cubicBezTo>
                    <a:pt x="58" y="1"/>
                    <a:pt x="53" y="1"/>
                    <a:pt x="49" y="1"/>
                  </a:cubicBezTo>
                  <a:cubicBezTo>
                    <a:pt x="36" y="1"/>
                    <a:pt x="22" y="5"/>
                    <a:pt x="13" y="14"/>
                  </a:cubicBezTo>
                  <a:cubicBezTo>
                    <a:pt x="8" y="23"/>
                    <a:pt x="4" y="31"/>
                    <a:pt x="0" y="39"/>
                  </a:cubicBezTo>
                  <a:cubicBezTo>
                    <a:pt x="12" y="62"/>
                    <a:pt x="21" y="75"/>
                    <a:pt x="33" y="75"/>
                  </a:cubicBezTo>
                  <a:cubicBezTo>
                    <a:pt x="38" y="75"/>
                    <a:pt x="43" y="73"/>
                    <a:pt x="50" y="68"/>
                  </a:cubicBezTo>
                  <a:cubicBezTo>
                    <a:pt x="54" y="59"/>
                    <a:pt x="65" y="53"/>
                    <a:pt x="76" y="53"/>
                  </a:cubicBezTo>
                  <a:cubicBezTo>
                    <a:pt x="85" y="53"/>
                    <a:pt x="93" y="56"/>
                    <a:pt x="99" y="64"/>
                  </a:cubicBezTo>
                  <a:cubicBezTo>
                    <a:pt x="103" y="68"/>
                    <a:pt x="109" y="70"/>
                    <a:pt x="115" y="70"/>
                  </a:cubicBezTo>
                  <a:cubicBezTo>
                    <a:pt x="121" y="70"/>
                    <a:pt x="127" y="68"/>
                    <a:pt x="132" y="64"/>
                  </a:cubicBezTo>
                  <a:cubicBezTo>
                    <a:pt x="138" y="58"/>
                    <a:pt x="147" y="54"/>
                    <a:pt x="156" y="54"/>
                  </a:cubicBezTo>
                  <a:cubicBezTo>
                    <a:pt x="165" y="54"/>
                    <a:pt x="175" y="58"/>
                    <a:pt x="181" y="64"/>
                  </a:cubicBezTo>
                  <a:cubicBezTo>
                    <a:pt x="184" y="67"/>
                    <a:pt x="188" y="69"/>
                    <a:pt x="192" y="69"/>
                  </a:cubicBezTo>
                  <a:cubicBezTo>
                    <a:pt x="198" y="69"/>
                    <a:pt x="205" y="64"/>
                    <a:pt x="210" y="51"/>
                  </a:cubicBezTo>
                  <a:cubicBezTo>
                    <a:pt x="214" y="39"/>
                    <a:pt x="214" y="27"/>
                    <a:pt x="205" y="14"/>
                  </a:cubicBezTo>
                  <a:cubicBezTo>
                    <a:pt x="201" y="10"/>
                    <a:pt x="197" y="10"/>
                    <a:pt x="193" y="10"/>
                  </a:cubicBezTo>
                  <a:cubicBezTo>
                    <a:pt x="190" y="11"/>
                    <a:pt x="187" y="11"/>
                    <a:pt x="184" y="11"/>
                  </a:cubicBezTo>
                  <a:cubicBezTo>
                    <a:pt x="159" y="11"/>
                    <a:pt x="133" y="1"/>
                    <a:pt x="107"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42" name="Google Shape;1042;p44"/>
            <p:cNvSpPr/>
            <p:nvPr/>
          </p:nvSpPr>
          <p:spPr>
            <a:xfrm>
              <a:off x="4594150" y="2840220"/>
              <a:ext cx="11765" cy="7042"/>
            </a:xfrm>
            <a:custGeom>
              <a:avLst/>
              <a:gdLst/>
              <a:ahLst/>
              <a:cxnLst/>
              <a:rect l="l" t="t" r="r" b="b"/>
              <a:pathLst>
                <a:path w="137" h="82" extrusionOk="0">
                  <a:moveTo>
                    <a:pt x="95" y="1"/>
                  </a:moveTo>
                  <a:lnTo>
                    <a:pt x="95" y="5"/>
                  </a:lnTo>
                  <a:lnTo>
                    <a:pt x="17" y="13"/>
                  </a:lnTo>
                  <a:lnTo>
                    <a:pt x="13" y="13"/>
                  </a:lnTo>
                  <a:cubicBezTo>
                    <a:pt x="5" y="13"/>
                    <a:pt x="1" y="21"/>
                    <a:pt x="1" y="42"/>
                  </a:cubicBezTo>
                  <a:cubicBezTo>
                    <a:pt x="1" y="62"/>
                    <a:pt x="5" y="78"/>
                    <a:pt x="13" y="78"/>
                  </a:cubicBezTo>
                  <a:cubicBezTo>
                    <a:pt x="21" y="81"/>
                    <a:pt x="28" y="82"/>
                    <a:pt x="36" y="82"/>
                  </a:cubicBezTo>
                  <a:cubicBezTo>
                    <a:pt x="43" y="82"/>
                    <a:pt x="50" y="81"/>
                    <a:pt x="58" y="78"/>
                  </a:cubicBezTo>
                  <a:cubicBezTo>
                    <a:pt x="68" y="75"/>
                    <a:pt x="80" y="62"/>
                    <a:pt x="92" y="62"/>
                  </a:cubicBezTo>
                  <a:cubicBezTo>
                    <a:pt x="96" y="62"/>
                    <a:pt x="100" y="63"/>
                    <a:pt x="103" y="66"/>
                  </a:cubicBezTo>
                  <a:cubicBezTo>
                    <a:pt x="104" y="67"/>
                    <a:pt x="105" y="67"/>
                    <a:pt x="106" y="67"/>
                  </a:cubicBezTo>
                  <a:cubicBezTo>
                    <a:pt x="110" y="67"/>
                    <a:pt x="116" y="61"/>
                    <a:pt x="120" y="58"/>
                  </a:cubicBezTo>
                  <a:cubicBezTo>
                    <a:pt x="128" y="54"/>
                    <a:pt x="136" y="46"/>
                    <a:pt x="132" y="25"/>
                  </a:cubicBezTo>
                  <a:cubicBezTo>
                    <a:pt x="128" y="1"/>
                    <a:pt x="124" y="1"/>
                    <a:pt x="116"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43" name="Google Shape;1043;p44"/>
            <p:cNvSpPr/>
            <p:nvPr/>
          </p:nvSpPr>
          <p:spPr>
            <a:xfrm>
              <a:off x="4606516" y="2840564"/>
              <a:ext cx="5753" cy="4551"/>
            </a:xfrm>
            <a:custGeom>
              <a:avLst/>
              <a:gdLst/>
              <a:ahLst/>
              <a:cxnLst/>
              <a:rect l="l" t="t" r="r" b="b"/>
              <a:pathLst>
                <a:path w="67" h="53" extrusionOk="0">
                  <a:moveTo>
                    <a:pt x="29" y="1"/>
                  </a:moveTo>
                  <a:cubicBezTo>
                    <a:pt x="17" y="1"/>
                    <a:pt x="9" y="1"/>
                    <a:pt x="0" y="38"/>
                  </a:cubicBezTo>
                  <a:cubicBezTo>
                    <a:pt x="10" y="47"/>
                    <a:pt x="23" y="53"/>
                    <a:pt x="37" y="53"/>
                  </a:cubicBezTo>
                  <a:cubicBezTo>
                    <a:pt x="45" y="53"/>
                    <a:pt x="54" y="51"/>
                    <a:pt x="62" y="46"/>
                  </a:cubicBezTo>
                  <a:cubicBezTo>
                    <a:pt x="62" y="46"/>
                    <a:pt x="66" y="33"/>
                    <a:pt x="66" y="25"/>
                  </a:cubicBezTo>
                  <a:cubicBezTo>
                    <a:pt x="66" y="21"/>
                    <a:pt x="62" y="13"/>
                    <a:pt x="62" y="9"/>
                  </a:cubicBezTo>
                  <a:cubicBezTo>
                    <a:pt x="50" y="5"/>
                    <a:pt x="37" y="1"/>
                    <a:pt x="29"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44" name="Google Shape;1044;p44"/>
            <p:cNvSpPr/>
            <p:nvPr/>
          </p:nvSpPr>
          <p:spPr>
            <a:xfrm>
              <a:off x="4612871" y="2839877"/>
              <a:ext cx="5324" cy="5582"/>
            </a:xfrm>
            <a:custGeom>
              <a:avLst/>
              <a:gdLst/>
              <a:ahLst/>
              <a:cxnLst/>
              <a:rect l="l" t="t" r="r" b="b"/>
              <a:pathLst>
                <a:path w="62" h="65" extrusionOk="0">
                  <a:moveTo>
                    <a:pt x="34" y="1"/>
                  </a:moveTo>
                  <a:cubicBezTo>
                    <a:pt x="22" y="1"/>
                    <a:pt x="12" y="10"/>
                    <a:pt x="0" y="33"/>
                  </a:cubicBezTo>
                  <a:cubicBezTo>
                    <a:pt x="13" y="54"/>
                    <a:pt x="25" y="65"/>
                    <a:pt x="35" y="65"/>
                  </a:cubicBezTo>
                  <a:cubicBezTo>
                    <a:pt x="42" y="65"/>
                    <a:pt x="48" y="61"/>
                    <a:pt x="54" y="54"/>
                  </a:cubicBezTo>
                  <a:cubicBezTo>
                    <a:pt x="58" y="46"/>
                    <a:pt x="62" y="33"/>
                    <a:pt x="58" y="25"/>
                  </a:cubicBezTo>
                  <a:cubicBezTo>
                    <a:pt x="58" y="17"/>
                    <a:pt x="54" y="9"/>
                    <a:pt x="50" y="5"/>
                  </a:cubicBezTo>
                  <a:cubicBezTo>
                    <a:pt x="44" y="2"/>
                    <a:pt x="39" y="1"/>
                    <a:pt x="34"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45" name="Google Shape;1045;p44"/>
            <p:cNvSpPr/>
            <p:nvPr/>
          </p:nvSpPr>
          <p:spPr>
            <a:xfrm>
              <a:off x="4583931" y="2841680"/>
              <a:ext cx="3607" cy="5753"/>
            </a:xfrm>
            <a:custGeom>
              <a:avLst/>
              <a:gdLst/>
              <a:ahLst/>
              <a:cxnLst/>
              <a:rect l="l" t="t" r="r" b="b"/>
              <a:pathLst>
                <a:path w="42" h="67" extrusionOk="0">
                  <a:moveTo>
                    <a:pt x="18" y="1"/>
                  </a:moveTo>
                  <a:cubicBezTo>
                    <a:pt x="13" y="1"/>
                    <a:pt x="9" y="10"/>
                    <a:pt x="1" y="29"/>
                  </a:cubicBezTo>
                  <a:cubicBezTo>
                    <a:pt x="5" y="49"/>
                    <a:pt x="13" y="66"/>
                    <a:pt x="21" y="66"/>
                  </a:cubicBezTo>
                  <a:cubicBezTo>
                    <a:pt x="22" y="66"/>
                    <a:pt x="23" y="66"/>
                    <a:pt x="25" y="66"/>
                  </a:cubicBezTo>
                  <a:cubicBezTo>
                    <a:pt x="32" y="66"/>
                    <a:pt x="42" y="54"/>
                    <a:pt x="42" y="29"/>
                  </a:cubicBezTo>
                  <a:cubicBezTo>
                    <a:pt x="30" y="10"/>
                    <a:pt x="23" y="1"/>
                    <a:pt x="18"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46" name="Google Shape;1046;p44"/>
            <p:cNvSpPr/>
            <p:nvPr/>
          </p:nvSpPr>
          <p:spPr>
            <a:xfrm>
              <a:off x="4588912" y="2841594"/>
              <a:ext cx="3950" cy="6097"/>
            </a:xfrm>
            <a:custGeom>
              <a:avLst/>
              <a:gdLst/>
              <a:ahLst/>
              <a:cxnLst/>
              <a:rect l="l" t="t" r="r" b="b"/>
              <a:pathLst>
                <a:path w="46" h="71" extrusionOk="0">
                  <a:moveTo>
                    <a:pt x="21" y="1"/>
                  </a:moveTo>
                  <a:cubicBezTo>
                    <a:pt x="8" y="5"/>
                    <a:pt x="0" y="17"/>
                    <a:pt x="4" y="30"/>
                  </a:cubicBezTo>
                  <a:cubicBezTo>
                    <a:pt x="4" y="50"/>
                    <a:pt x="17" y="67"/>
                    <a:pt x="25" y="71"/>
                  </a:cubicBezTo>
                  <a:cubicBezTo>
                    <a:pt x="33" y="71"/>
                    <a:pt x="45" y="54"/>
                    <a:pt x="45" y="38"/>
                  </a:cubicBezTo>
                  <a:cubicBezTo>
                    <a:pt x="45" y="30"/>
                    <a:pt x="45" y="21"/>
                    <a:pt x="41" y="17"/>
                  </a:cubicBezTo>
                  <a:cubicBezTo>
                    <a:pt x="37" y="9"/>
                    <a:pt x="33" y="5"/>
                    <a:pt x="29"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47" name="Google Shape;1047;p44"/>
            <p:cNvSpPr/>
            <p:nvPr/>
          </p:nvSpPr>
          <p:spPr>
            <a:xfrm>
              <a:off x="4579380" y="2841594"/>
              <a:ext cx="3263" cy="5582"/>
            </a:xfrm>
            <a:custGeom>
              <a:avLst/>
              <a:gdLst/>
              <a:ahLst/>
              <a:cxnLst/>
              <a:rect l="l" t="t" r="r" b="b"/>
              <a:pathLst>
                <a:path w="38" h="65" extrusionOk="0">
                  <a:moveTo>
                    <a:pt x="17" y="1"/>
                  </a:moveTo>
                  <a:cubicBezTo>
                    <a:pt x="9" y="5"/>
                    <a:pt x="5" y="13"/>
                    <a:pt x="0" y="17"/>
                  </a:cubicBezTo>
                  <a:cubicBezTo>
                    <a:pt x="0" y="26"/>
                    <a:pt x="0" y="38"/>
                    <a:pt x="0" y="46"/>
                  </a:cubicBezTo>
                  <a:cubicBezTo>
                    <a:pt x="3" y="58"/>
                    <a:pt x="11" y="64"/>
                    <a:pt x="19" y="64"/>
                  </a:cubicBezTo>
                  <a:cubicBezTo>
                    <a:pt x="24" y="64"/>
                    <a:pt x="30" y="61"/>
                    <a:pt x="33" y="54"/>
                  </a:cubicBezTo>
                  <a:cubicBezTo>
                    <a:pt x="37" y="46"/>
                    <a:pt x="37" y="34"/>
                    <a:pt x="37" y="21"/>
                  </a:cubicBezTo>
                  <a:cubicBezTo>
                    <a:pt x="37" y="17"/>
                    <a:pt x="33" y="9"/>
                    <a:pt x="29" y="5"/>
                  </a:cubicBezTo>
                  <a:cubicBezTo>
                    <a:pt x="25" y="5"/>
                    <a:pt x="21" y="5"/>
                    <a:pt x="17"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48" name="Google Shape;1048;p44"/>
            <p:cNvSpPr/>
            <p:nvPr/>
          </p:nvSpPr>
          <p:spPr>
            <a:xfrm>
              <a:off x="4583588" y="2906514"/>
              <a:ext cx="35379" cy="8501"/>
            </a:xfrm>
            <a:custGeom>
              <a:avLst/>
              <a:gdLst/>
              <a:ahLst/>
              <a:cxnLst/>
              <a:rect l="l" t="t" r="r" b="b"/>
              <a:pathLst>
                <a:path w="412" h="99" extrusionOk="0">
                  <a:moveTo>
                    <a:pt x="396" y="1"/>
                  </a:moveTo>
                  <a:cubicBezTo>
                    <a:pt x="395" y="1"/>
                    <a:pt x="393" y="2"/>
                    <a:pt x="391" y="4"/>
                  </a:cubicBezTo>
                  <a:cubicBezTo>
                    <a:pt x="362" y="4"/>
                    <a:pt x="329" y="4"/>
                    <a:pt x="296" y="8"/>
                  </a:cubicBezTo>
                  <a:cubicBezTo>
                    <a:pt x="239" y="16"/>
                    <a:pt x="177" y="25"/>
                    <a:pt x="120" y="37"/>
                  </a:cubicBezTo>
                  <a:cubicBezTo>
                    <a:pt x="91" y="41"/>
                    <a:pt x="62" y="41"/>
                    <a:pt x="34" y="41"/>
                  </a:cubicBezTo>
                  <a:cubicBezTo>
                    <a:pt x="31" y="40"/>
                    <a:pt x="29" y="40"/>
                    <a:pt x="27" y="40"/>
                  </a:cubicBezTo>
                  <a:cubicBezTo>
                    <a:pt x="16" y="40"/>
                    <a:pt x="4" y="47"/>
                    <a:pt x="1" y="57"/>
                  </a:cubicBezTo>
                  <a:cubicBezTo>
                    <a:pt x="5" y="90"/>
                    <a:pt x="13" y="90"/>
                    <a:pt x="21" y="94"/>
                  </a:cubicBezTo>
                  <a:cubicBezTo>
                    <a:pt x="34" y="98"/>
                    <a:pt x="42" y="98"/>
                    <a:pt x="54" y="98"/>
                  </a:cubicBezTo>
                  <a:cubicBezTo>
                    <a:pt x="69" y="92"/>
                    <a:pt x="84" y="89"/>
                    <a:pt x="99" y="89"/>
                  </a:cubicBezTo>
                  <a:cubicBezTo>
                    <a:pt x="105" y="89"/>
                    <a:pt x="110" y="89"/>
                    <a:pt x="116" y="90"/>
                  </a:cubicBezTo>
                  <a:cubicBezTo>
                    <a:pt x="132" y="90"/>
                    <a:pt x="153" y="90"/>
                    <a:pt x="169" y="86"/>
                  </a:cubicBezTo>
                  <a:lnTo>
                    <a:pt x="292" y="74"/>
                  </a:lnTo>
                  <a:cubicBezTo>
                    <a:pt x="300" y="74"/>
                    <a:pt x="308" y="70"/>
                    <a:pt x="317" y="70"/>
                  </a:cubicBezTo>
                  <a:cubicBezTo>
                    <a:pt x="326" y="67"/>
                    <a:pt x="336" y="62"/>
                    <a:pt x="346" y="62"/>
                  </a:cubicBezTo>
                  <a:cubicBezTo>
                    <a:pt x="353" y="62"/>
                    <a:pt x="361" y="65"/>
                    <a:pt x="370" y="74"/>
                  </a:cubicBezTo>
                  <a:cubicBezTo>
                    <a:pt x="376" y="79"/>
                    <a:pt x="381" y="82"/>
                    <a:pt x="385" y="82"/>
                  </a:cubicBezTo>
                  <a:cubicBezTo>
                    <a:pt x="397" y="82"/>
                    <a:pt x="404" y="65"/>
                    <a:pt x="407" y="41"/>
                  </a:cubicBezTo>
                  <a:cubicBezTo>
                    <a:pt x="411" y="25"/>
                    <a:pt x="407" y="8"/>
                    <a:pt x="399" y="4"/>
                  </a:cubicBezTo>
                  <a:cubicBezTo>
                    <a:pt x="399" y="2"/>
                    <a:pt x="398" y="1"/>
                    <a:pt x="396"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49" name="Google Shape;1049;p44"/>
            <p:cNvSpPr/>
            <p:nvPr/>
          </p:nvSpPr>
          <p:spPr>
            <a:xfrm>
              <a:off x="4619225" y="2905999"/>
              <a:ext cx="5324" cy="5925"/>
            </a:xfrm>
            <a:custGeom>
              <a:avLst/>
              <a:gdLst/>
              <a:ahLst/>
              <a:cxnLst/>
              <a:rect l="l" t="t" r="r" b="b"/>
              <a:pathLst>
                <a:path w="62" h="69" extrusionOk="0">
                  <a:moveTo>
                    <a:pt x="28" y="0"/>
                  </a:moveTo>
                  <a:cubicBezTo>
                    <a:pt x="18" y="0"/>
                    <a:pt x="9" y="7"/>
                    <a:pt x="0" y="26"/>
                  </a:cubicBezTo>
                  <a:cubicBezTo>
                    <a:pt x="8" y="59"/>
                    <a:pt x="18" y="68"/>
                    <a:pt x="29" y="68"/>
                  </a:cubicBezTo>
                  <a:cubicBezTo>
                    <a:pt x="34" y="68"/>
                    <a:pt x="40" y="66"/>
                    <a:pt x="45" y="63"/>
                  </a:cubicBezTo>
                  <a:cubicBezTo>
                    <a:pt x="62" y="55"/>
                    <a:pt x="58" y="43"/>
                    <a:pt x="53" y="14"/>
                  </a:cubicBezTo>
                  <a:cubicBezTo>
                    <a:pt x="46" y="6"/>
                    <a:pt x="37" y="0"/>
                    <a:pt x="28"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50" name="Google Shape;1050;p44"/>
            <p:cNvSpPr/>
            <p:nvPr/>
          </p:nvSpPr>
          <p:spPr>
            <a:xfrm>
              <a:off x="4625923" y="2906858"/>
              <a:ext cx="4637" cy="5753"/>
            </a:xfrm>
            <a:custGeom>
              <a:avLst/>
              <a:gdLst/>
              <a:ahLst/>
              <a:cxnLst/>
              <a:rect l="l" t="t" r="r" b="b"/>
              <a:pathLst>
                <a:path w="54" h="67" extrusionOk="0">
                  <a:moveTo>
                    <a:pt x="31" y="0"/>
                  </a:moveTo>
                  <a:cubicBezTo>
                    <a:pt x="25" y="0"/>
                    <a:pt x="19" y="4"/>
                    <a:pt x="12" y="8"/>
                  </a:cubicBezTo>
                  <a:cubicBezTo>
                    <a:pt x="0" y="12"/>
                    <a:pt x="4" y="29"/>
                    <a:pt x="8" y="41"/>
                  </a:cubicBezTo>
                  <a:cubicBezTo>
                    <a:pt x="12" y="52"/>
                    <a:pt x="22" y="66"/>
                    <a:pt x="33" y="66"/>
                  </a:cubicBezTo>
                  <a:cubicBezTo>
                    <a:pt x="34" y="66"/>
                    <a:pt x="36" y="66"/>
                    <a:pt x="37" y="66"/>
                  </a:cubicBezTo>
                  <a:cubicBezTo>
                    <a:pt x="49" y="62"/>
                    <a:pt x="53" y="41"/>
                    <a:pt x="53" y="16"/>
                  </a:cubicBezTo>
                  <a:cubicBezTo>
                    <a:pt x="45" y="4"/>
                    <a:pt x="38" y="0"/>
                    <a:pt x="31"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51" name="Google Shape;1051;p44"/>
            <p:cNvSpPr/>
            <p:nvPr/>
          </p:nvSpPr>
          <p:spPr>
            <a:xfrm>
              <a:off x="4566327" y="2910207"/>
              <a:ext cx="2920" cy="4809"/>
            </a:xfrm>
            <a:custGeom>
              <a:avLst/>
              <a:gdLst/>
              <a:ahLst/>
              <a:cxnLst/>
              <a:rect l="l" t="t" r="r" b="b"/>
              <a:pathLst>
                <a:path w="34" h="56" extrusionOk="0">
                  <a:moveTo>
                    <a:pt x="14" y="1"/>
                  </a:moveTo>
                  <a:cubicBezTo>
                    <a:pt x="9" y="1"/>
                    <a:pt x="4" y="6"/>
                    <a:pt x="1" y="18"/>
                  </a:cubicBezTo>
                  <a:cubicBezTo>
                    <a:pt x="1" y="31"/>
                    <a:pt x="5" y="43"/>
                    <a:pt x="5" y="55"/>
                  </a:cubicBezTo>
                  <a:cubicBezTo>
                    <a:pt x="13" y="51"/>
                    <a:pt x="21" y="47"/>
                    <a:pt x="29" y="43"/>
                  </a:cubicBezTo>
                  <a:cubicBezTo>
                    <a:pt x="29" y="39"/>
                    <a:pt x="33" y="35"/>
                    <a:pt x="33" y="27"/>
                  </a:cubicBezTo>
                  <a:cubicBezTo>
                    <a:pt x="33" y="18"/>
                    <a:pt x="29" y="10"/>
                    <a:pt x="25" y="6"/>
                  </a:cubicBezTo>
                  <a:cubicBezTo>
                    <a:pt x="23" y="4"/>
                    <a:pt x="21" y="4"/>
                    <a:pt x="20" y="4"/>
                  </a:cubicBezTo>
                  <a:cubicBezTo>
                    <a:pt x="18" y="4"/>
                    <a:pt x="17" y="4"/>
                    <a:pt x="17" y="2"/>
                  </a:cubicBezTo>
                  <a:cubicBezTo>
                    <a:pt x="16" y="1"/>
                    <a:pt x="15" y="1"/>
                    <a:pt x="14"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52" name="Google Shape;1052;p44"/>
            <p:cNvSpPr/>
            <p:nvPr/>
          </p:nvSpPr>
          <p:spPr>
            <a:xfrm>
              <a:off x="4601965" y="2770492"/>
              <a:ext cx="57792" cy="10305"/>
            </a:xfrm>
            <a:custGeom>
              <a:avLst/>
              <a:gdLst/>
              <a:ahLst/>
              <a:cxnLst/>
              <a:rect l="l" t="t" r="r" b="b"/>
              <a:pathLst>
                <a:path w="673" h="120" extrusionOk="0">
                  <a:moveTo>
                    <a:pt x="579" y="0"/>
                  </a:moveTo>
                  <a:cubicBezTo>
                    <a:pt x="566" y="0"/>
                    <a:pt x="558" y="8"/>
                    <a:pt x="542" y="33"/>
                  </a:cubicBezTo>
                  <a:cubicBezTo>
                    <a:pt x="531" y="11"/>
                    <a:pt x="518" y="7"/>
                    <a:pt x="504" y="7"/>
                  </a:cubicBezTo>
                  <a:cubicBezTo>
                    <a:pt x="495" y="7"/>
                    <a:pt x="485" y="9"/>
                    <a:pt x="475" y="9"/>
                  </a:cubicBezTo>
                  <a:cubicBezTo>
                    <a:pt x="473" y="9"/>
                    <a:pt x="470" y="9"/>
                    <a:pt x="468" y="8"/>
                  </a:cubicBezTo>
                  <a:cubicBezTo>
                    <a:pt x="451" y="8"/>
                    <a:pt x="435" y="12"/>
                    <a:pt x="419" y="16"/>
                  </a:cubicBezTo>
                  <a:cubicBezTo>
                    <a:pt x="388" y="22"/>
                    <a:pt x="358" y="25"/>
                    <a:pt x="327" y="25"/>
                  </a:cubicBezTo>
                  <a:cubicBezTo>
                    <a:pt x="309" y="25"/>
                    <a:pt x="290" y="24"/>
                    <a:pt x="271" y="21"/>
                  </a:cubicBezTo>
                  <a:cubicBezTo>
                    <a:pt x="250" y="21"/>
                    <a:pt x="234" y="21"/>
                    <a:pt x="213" y="25"/>
                  </a:cubicBezTo>
                  <a:lnTo>
                    <a:pt x="193" y="25"/>
                  </a:lnTo>
                  <a:cubicBezTo>
                    <a:pt x="181" y="23"/>
                    <a:pt x="169" y="22"/>
                    <a:pt x="158" y="22"/>
                  </a:cubicBezTo>
                  <a:cubicBezTo>
                    <a:pt x="139" y="22"/>
                    <a:pt x="121" y="25"/>
                    <a:pt x="103" y="33"/>
                  </a:cubicBezTo>
                  <a:cubicBezTo>
                    <a:pt x="96" y="36"/>
                    <a:pt x="89" y="37"/>
                    <a:pt x="82" y="37"/>
                  </a:cubicBezTo>
                  <a:cubicBezTo>
                    <a:pt x="68" y="37"/>
                    <a:pt x="55" y="33"/>
                    <a:pt x="41" y="33"/>
                  </a:cubicBezTo>
                  <a:cubicBezTo>
                    <a:pt x="29" y="33"/>
                    <a:pt x="21" y="37"/>
                    <a:pt x="12" y="41"/>
                  </a:cubicBezTo>
                  <a:cubicBezTo>
                    <a:pt x="8" y="41"/>
                    <a:pt x="4" y="49"/>
                    <a:pt x="4" y="58"/>
                  </a:cubicBezTo>
                  <a:cubicBezTo>
                    <a:pt x="0" y="62"/>
                    <a:pt x="0" y="66"/>
                    <a:pt x="4" y="70"/>
                  </a:cubicBezTo>
                  <a:cubicBezTo>
                    <a:pt x="4" y="78"/>
                    <a:pt x="4" y="86"/>
                    <a:pt x="8" y="94"/>
                  </a:cubicBezTo>
                  <a:cubicBezTo>
                    <a:pt x="12" y="99"/>
                    <a:pt x="12" y="99"/>
                    <a:pt x="16" y="99"/>
                  </a:cubicBezTo>
                  <a:lnTo>
                    <a:pt x="103" y="90"/>
                  </a:lnTo>
                  <a:lnTo>
                    <a:pt x="115" y="90"/>
                  </a:lnTo>
                  <a:cubicBezTo>
                    <a:pt x="120" y="90"/>
                    <a:pt x="126" y="94"/>
                    <a:pt x="131" y="94"/>
                  </a:cubicBezTo>
                  <a:cubicBezTo>
                    <a:pt x="134" y="94"/>
                    <a:pt x="137" y="93"/>
                    <a:pt x="140" y="90"/>
                  </a:cubicBezTo>
                  <a:cubicBezTo>
                    <a:pt x="152" y="84"/>
                    <a:pt x="164" y="81"/>
                    <a:pt x="177" y="81"/>
                  </a:cubicBezTo>
                  <a:cubicBezTo>
                    <a:pt x="182" y="81"/>
                    <a:pt x="187" y="81"/>
                    <a:pt x="193" y="82"/>
                  </a:cubicBezTo>
                  <a:cubicBezTo>
                    <a:pt x="222" y="82"/>
                    <a:pt x="254" y="90"/>
                    <a:pt x="283" y="94"/>
                  </a:cubicBezTo>
                  <a:cubicBezTo>
                    <a:pt x="316" y="99"/>
                    <a:pt x="349" y="107"/>
                    <a:pt x="378" y="119"/>
                  </a:cubicBezTo>
                  <a:cubicBezTo>
                    <a:pt x="390" y="119"/>
                    <a:pt x="398" y="111"/>
                    <a:pt x="410" y="111"/>
                  </a:cubicBezTo>
                  <a:cubicBezTo>
                    <a:pt x="424" y="111"/>
                    <a:pt x="436" y="100"/>
                    <a:pt x="448" y="100"/>
                  </a:cubicBezTo>
                  <a:cubicBezTo>
                    <a:pt x="455" y="100"/>
                    <a:pt x="461" y="103"/>
                    <a:pt x="468" y="111"/>
                  </a:cubicBezTo>
                  <a:lnTo>
                    <a:pt x="546" y="66"/>
                  </a:lnTo>
                  <a:cubicBezTo>
                    <a:pt x="554" y="78"/>
                    <a:pt x="570" y="82"/>
                    <a:pt x="583" y="82"/>
                  </a:cubicBezTo>
                  <a:cubicBezTo>
                    <a:pt x="604" y="82"/>
                    <a:pt x="622" y="73"/>
                    <a:pt x="640" y="73"/>
                  </a:cubicBezTo>
                  <a:cubicBezTo>
                    <a:pt x="643" y="73"/>
                    <a:pt x="645" y="73"/>
                    <a:pt x="648" y="74"/>
                  </a:cubicBezTo>
                  <a:cubicBezTo>
                    <a:pt x="661" y="74"/>
                    <a:pt x="665" y="62"/>
                    <a:pt x="669" y="33"/>
                  </a:cubicBezTo>
                  <a:cubicBezTo>
                    <a:pt x="673" y="4"/>
                    <a:pt x="657" y="4"/>
                    <a:pt x="648" y="4"/>
                  </a:cubicBezTo>
                  <a:cubicBezTo>
                    <a:pt x="639" y="7"/>
                    <a:pt x="630" y="9"/>
                    <a:pt x="620" y="9"/>
                  </a:cubicBezTo>
                  <a:cubicBezTo>
                    <a:pt x="606" y="9"/>
                    <a:pt x="591" y="5"/>
                    <a:pt x="579"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53" name="Google Shape;1053;p44"/>
            <p:cNvSpPr/>
            <p:nvPr/>
          </p:nvSpPr>
          <p:spPr>
            <a:xfrm>
              <a:off x="4571308" y="2773240"/>
              <a:ext cx="8845" cy="5410"/>
            </a:xfrm>
            <a:custGeom>
              <a:avLst/>
              <a:gdLst/>
              <a:ahLst/>
              <a:cxnLst/>
              <a:rect l="l" t="t" r="r" b="b"/>
              <a:pathLst>
                <a:path w="103" h="63" extrusionOk="0">
                  <a:moveTo>
                    <a:pt x="82" y="1"/>
                  </a:moveTo>
                  <a:cubicBezTo>
                    <a:pt x="66" y="1"/>
                    <a:pt x="45" y="5"/>
                    <a:pt x="29" y="5"/>
                  </a:cubicBezTo>
                  <a:cubicBezTo>
                    <a:pt x="12" y="5"/>
                    <a:pt x="12" y="9"/>
                    <a:pt x="0" y="38"/>
                  </a:cubicBezTo>
                  <a:cubicBezTo>
                    <a:pt x="4" y="58"/>
                    <a:pt x="12" y="62"/>
                    <a:pt x="25" y="62"/>
                  </a:cubicBezTo>
                  <a:cubicBezTo>
                    <a:pt x="27" y="63"/>
                    <a:pt x="29" y="63"/>
                    <a:pt x="30" y="63"/>
                  </a:cubicBezTo>
                  <a:cubicBezTo>
                    <a:pt x="43" y="63"/>
                    <a:pt x="53" y="56"/>
                    <a:pt x="65" y="56"/>
                  </a:cubicBezTo>
                  <a:cubicBezTo>
                    <a:pt x="70" y="56"/>
                    <a:pt x="76" y="58"/>
                    <a:pt x="82" y="62"/>
                  </a:cubicBezTo>
                  <a:lnTo>
                    <a:pt x="86" y="62"/>
                  </a:lnTo>
                  <a:cubicBezTo>
                    <a:pt x="99" y="54"/>
                    <a:pt x="103" y="42"/>
                    <a:pt x="103" y="26"/>
                  </a:cubicBezTo>
                  <a:cubicBezTo>
                    <a:pt x="103" y="13"/>
                    <a:pt x="94" y="1"/>
                    <a:pt x="82"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54" name="Google Shape;1054;p44"/>
            <p:cNvSpPr/>
            <p:nvPr/>
          </p:nvSpPr>
          <p:spPr>
            <a:xfrm>
              <a:off x="4587109" y="2772123"/>
              <a:ext cx="4294" cy="6011"/>
            </a:xfrm>
            <a:custGeom>
              <a:avLst/>
              <a:gdLst/>
              <a:ahLst/>
              <a:cxnLst/>
              <a:rect l="l" t="t" r="r" b="b"/>
              <a:pathLst>
                <a:path w="50" h="70" extrusionOk="0">
                  <a:moveTo>
                    <a:pt x="35" y="1"/>
                  </a:moveTo>
                  <a:cubicBezTo>
                    <a:pt x="35" y="1"/>
                    <a:pt x="34" y="1"/>
                    <a:pt x="34" y="2"/>
                  </a:cubicBezTo>
                  <a:cubicBezTo>
                    <a:pt x="21" y="6"/>
                    <a:pt x="13" y="14"/>
                    <a:pt x="5" y="22"/>
                  </a:cubicBezTo>
                  <a:cubicBezTo>
                    <a:pt x="1" y="34"/>
                    <a:pt x="5" y="51"/>
                    <a:pt x="13" y="63"/>
                  </a:cubicBezTo>
                  <a:cubicBezTo>
                    <a:pt x="15" y="68"/>
                    <a:pt x="21" y="70"/>
                    <a:pt x="26" y="70"/>
                  </a:cubicBezTo>
                  <a:cubicBezTo>
                    <a:pt x="30" y="70"/>
                    <a:pt x="34" y="69"/>
                    <a:pt x="38" y="67"/>
                  </a:cubicBezTo>
                  <a:cubicBezTo>
                    <a:pt x="42" y="63"/>
                    <a:pt x="46" y="47"/>
                    <a:pt x="50" y="34"/>
                  </a:cubicBezTo>
                  <a:cubicBezTo>
                    <a:pt x="46" y="13"/>
                    <a:pt x="40" y="1"/>
                    <a:pt x="35"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55" name="Google Shape;1055;p44"/>
            <p:cNvSpPr/>
            <p:nvPr/>
          </p:nvSpPr>
          <p:spPr>
            <a:xfrm>
              <a:off x="4593120" y="2772724"/>
              <a:ext cx="3950" cy="6011"/>
            </a:xfrm>
            <a:custGeom>
              <a:avLst/>
              <a:gdLst/>
              <a:ahLst/>
              <a:cxnLst/>
              <a:rect l="l" t="t" r="r" b="b"/>
              <a:pathLst>
                <a:path w="46" h="70" extrusionOk="0">
                  <a:moveTo>
                    <a:pt x="24" y="1"/>
                  </a:moveTo>
                  <a:cubicBezTo>
                    <a:pt x="19" y="1"/>
                    <a:pt x="14" y="4"/>
                    <a:pt x="9" y="7"/>
                  </a:cubicBezTo>
                  <a:cubicBezTo>
                    <a:pt x="0" y="15"/>
                    <a:pt x="0" y="27"/>
                    <a:pt x="5" y="40"/>
                  </a:cubicBezTo>
                  <a:cubicBezTo>
                    <a:pt x="8" y="54"/>
                    <a:pt x="22" y="69"/>
                    <a:pt x="30" y="69"/>
                  </a:cubicBezTo>
                  <a:cubicBezTo>
                    <a:pt x="31" y="69"/>
                    <a:pt x="32" y="69"/>
                    <a:pt x="33" y="68"/>
                  </a:cubicBezTo>
                  <a:cubicBezTo>
                    <a:pt x="46" y="64"/>
                    <a:pt x="46" y="48"/>
                    <a:pt x="46" y="23"/>
                  </a:cubicBezTo>
                  <a:cubicBezTo>
                    <a:pt x="38" y="6"/>
                    <a:pt x="31" y="1"/>
                    <a:pt x="24"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56" name="Google Shape;1056;p44"/>
            <p:cNvSpPr/>
            <p:nvPr/>
          </p:nvSpPr>
          <p:spPr>
            <a:xfrm>
              <a:off x="4598015" y="2772982"/>
              <a:ext cx="3607" cy="6097"/>
            </a:xfrm>
            <a:custGeom>
              <a:avLst/>
              <a:gdLst/>
              <a:ahLst/>
              <a:cxnLst/>
              <a:rect l="l" t="t" r="r" b="b"/>
              <a:pathLst>
                <a:path w="42" h="71" extrusionOk="0">
                  <a:moveTo>
                    <a:pt x="21" y="1"/>
                  </a:moveTo>
                  <a:cubicBezTo>
                    <a:pt x="16" y="1"/>
                    <a:pt x="11" y="10"/>
                    <a:pt x="1" y="29"/>
                  </a:cubicBezTo>
                  <a:cubicBezTo>
                    <a:pt x="1" y="57"/>
                    <a:pt x="9" y="70"/>
                    <a:pt x="21" y="70"/>
                  </a:cubicBezTo>
                  <a:cubicBezTo>
                    <a:pt x="23" y="70"/>
                    <a:pt x="24" y="70"/>
                    <a:pt x="24" y="70"/>
                  </a:cubicBezTo>
                  <a:cubicBezTo>
                    <a:pt x="34" y="70"/>
                    <a:pt x="38" y="51"/>
                    <a:pt x="42" y="29"/>
                  </a:cubicBezTo>
                  <a:cubicBezTo>
                    <a:pt x="32" y="10"/>
                    <a:pt x="27" y="1"/>
                    <a:pt x="21"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57" name="Google Shape;1057;p44"/>
            <p:cNvSpPr/>
            <p:nvPr/>
          </p:nvSpPr>
          <p:spPr>
            <a:xfrm>
              <a:off x="4582557" y="2772896"/>
              <a:ext cx="3607" cy="4809"/>
            </a:xfrm>
            <a:custGeom>
              <a:avLst/>
              <a:gdLst/>
              <a:ahLst/>
              <a:cxnLst/>
              <a:rect l="l" t="t" r="r" b="b"/>
              <a:pathLst>
                <a:path w="42" h="56" extrusionOk="0">
                  <a:moveTo>
                    <a:pt x="21" y="1"/>
                  </a:moveTo>
                  <a:cubicBezTo>
                    <a:pt x="15" y="1"/>
                    <a:pt x="9" y="7"/>
                    <a:pt x="0" y="21"/>
                  </a:cubicBezTo>
                  <a:cubicBezTo>
                    <a:pt x="7" y="49"/>
                    <a:pt x="15" y="56"/>
                    <a:pt x="22" y="56"/>
                  </a:cubicBezTo>
                  <a:cubicBezTo>
                    <a:pt x="25" y="56"/>
                    <a:pt x="27" y="55"/>
                    <a:pt x="29" y="54"/>
                  </a:cubicBezTo>
                  <a:cubicBezTo>
                    <a:pt x="41" y="50"/>
                    <a:pt x="37" y="34"/>
                    <a:pt x="37" y="21"/>
                  </a:cubicBezTo>
                  <a:cubicBezTo>
                    <a:pt x="37" y="17"/>
                    <a:pt x="33" y="9"/>
                    <a:pt x="29" y="5"/>
                  </a:cubicBezTo>
                  <a:cubicBezTo>
                    <a:pt x="27" y="2"/>
                    <a:pt x="24" y="1"/>
                    <a:pt x="21"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58" name="Google Shape;1058;p44"/>
            <p:cNvSpPr/>
            <p:nvPr/>
          </p:nvSpPr>
          <p:spPr>
            <a:xfrm>
              <a:off x="4659757" y="2770578"/>
              <a:ext cx="2834" cy="4895"/>
            </a:xfrm>
            <a:custGeom>
              <a:avLst/>
              <a:gdLst/>
              <a:ahLst/>
              <a:cxnLst/>
              <a:rect l="l" t="t" r="r" b="b"/>
              <a:pathLst>
                <a:path w="33" h="57" extrusionOk="0">
                  <a:moveTo>
                    <a:pt x="18" y="0"/>
                  </a:moveTo>
                  <a:cubicBezTo>
                    <a:pt x="15" y="0"/>
                    <a:pt x="12" y="1"/>
                    <a:pt x="8" y="3"/>
                  </a:cubicBezTo>
                  <a:cubicBezTo>
                    <a:pt x="0" y="11"/>
                    <a:pt x="0" y="24"/>
                    <a:pt x="4" y="48"/>
                  </a:cubicBezTo>
                  <a:lnTo>
                    <a:pt x="25" y="57"/>
                  </a:lnTo>
                  <a:cubicBezTo>
                    <a:pt x="33" y="40"/>
                    <a:pt x="33" y="24"/>
                    <a:pt x="29" y="7"/>
                  </a:cubicBezTo>
                  <a:cubicBezTo>
                    <a:pt x="26" y="2"/>
                    <a:pt x="23" y="0"/>
                    <a:pt x="18"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59" name="Google Shape;1059;p44"/>
            <p:cNvSpPr/>
            <p:nvPr/>
          </p:nvSpPr>
          <p:spPr>
            <a:xfrm>
              <a:off x="4600848" y="2929356"/>
              <a:ext cx="40961" cy="6956"/>
            </a:xfrm>
            <a:custGeom>
              <a:avLst/>
              <a:gdLst/>
              <a:ahLst/>
              <a:cxnLst/>
              <a:rect l="l" t="t" r="r" b="b"/>
              <a:pathLst>
                <a:path w="477" h="81" extrusionOk="0">
                  <a:moveTo>
                    <a:pt x="437" y="0"/>
                  </a:moveTo>
                  <a:cubicBezTo>
                    <a:pt x="431" y="0"/>
                    <a:pt x="425" y="1"/>
                    <a:pt x="419" y="1"/>
                  </a:cubicBezTo>
                  <a:cubicBezTo>
                    <a:pt x="399" y="1"/>
                    <a:pt x="370" y="5"/>
                    <a:pt x="345" y="9"/>
                  </a:cubicBezTo>
                  <a:cubicBezTo>
                    <a:pt x="292" y="9"/>
                    <a:pt x="243" y="9"/>
                    <a:pt x="190" y="17"/>
                  </a:cubicBezTo>
                  <a:cubicBezTo>
                    <a:pt x="184" y="18"/>
                    <a:pt x="179" y="18"/>
                    <a:pt x="173" y="18"/>
                  </a:cubicBezTo>
                  <a:cubicBezTo>
                    <a:pt x="162" y="18"/>
                    <a:pt x="151" y="17"/>
                    <a:pt x="140" y="17"/>
                  </a:cubicBezTo>
                  <a:cubicBezTo>
                    <a:pt x="123" y="17"/>
                    <a:pt x="105" y="19"/>
                    <a:pt x="87" y="29"/>
                  </a:cubicBezTo>
                  <a:cubicBezTo>
                    <a:pt x="86" y="30"/>
                    <a:pt x="85" y="31"/>
                    <a:pt x="84" y="31"/>
                  </a:cubicBezTo>
                  <a:cubicBezTo>
                    <a:pt x="81" y="31"/>
                    <a:pt x="77" y="25"/>
                    <a:pt x="71" y="25"/>
                  </a:cubicBezTo>
                  <a:cubicBezTo>
                    <a:pt x="62" y="21"/>
                    <a:pt x="55" y="19"/>
                    <a:pt x="47" y="19"/>
                  </a:cubicBezTo>
                  <a:cubicBezTo>
                    <a:pt x="32" y="19"/>
                    <a:pt x="17" y="28"/>
                    <a:pt x="1" y="50"/>
                  </a:cubicBezTo>
                  <a:cubicBezTo>
                    <a:pt x="16" y="68"/>
                    <a:pt x="32" y="78"/>
                    <a:pt x="47" y="78"/>
                  </a:cubicBezTo>
                  <a:cubicBezTo>
                    <a:pt x="52" y="78"/>
                    <a:pt x="57" y="77"/>
                    <a:pt x="62" y="75"/>
                  </a:cubicBezTo>
                  <a:cubicBezTo>
                    <a:pt x="71" y="70"/>
                    <a:pt x="79" y="68"/>
                    <a:pt x="87" y="68"/>
                  </a:cubicBezTo>
                  <a:cubicBezTo>
                    <a:pt x="95" y="68"/>
                    <a:pt x="103" y="70"/>
                    <a:pt x="112" y="75"/>
                  </a:cubicBezTo>
                  <a:cubicBezTo>
                    <a:pt x="126" y="77"/>
                    <a:pt x="143" y="80"/>
                    <a:pt x="158" y="80"/>
                  </a:cubicBezTo>
                  <a:cubicBezTo>
                    <a:pt x="165" y="80"/>
                    <a:pt x="171" y="80"/>
                    <a:pt x="177" y="79"/>
                  </a:cubicBezTo>
                  <a:lnTo>
                    <a:pt x="436" y="66"/>
                  </a:lnTo>
                  <a:cubicBezTo>
                    <a:pt x="452" y="66"/>
                    <a:pt x="469" y="54"/>
                    <a:pt x="477" y="42"/>
                  </a:cubicBezTo>
                  <a:lnTo>
                    <a:pt x="477" y="13"/>
                  </a:lnTo>
                  <a:cubicBezTo>
                    <a:pt x="463" y="2"/>
                    <a:pt x="449" y="0"/>
                    <a:pt x="437"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60" name="Google Shape;1060;p44"/>
            <p:cNvSpPr/>
            <p:nvPr/>
          </p:nvSpPr>
          <p:spPr>
            <a:xfrm>
              <a:off x="4596641" y="2931933"/>
              <a:ext cx="3607" cy="3521"/>
            </a:xfrm>
            <a:custGeom>
              <a:avLst/>
              <a:gdLst/>
              <a:ahLst/>
              <a:cxnLst/>
              <a:rect l="l" t="t" r="r" b="b"/>
              <a:pathLst>
                <a:path w="42" h="41" extrusionOk="0">
                  <a:moveTo>
                    <a:pt x="20" y="0"/>
                  </a:moveTo>
                  <a:cubicBezTo>
                    <a:pt x="13" y="0"/>
                    <a:pt x="7" y="6"/>
                    <a:pt x="1" y="20"/>
                  </a:cubicBezTo>
                  <a:cubicBezTo>
                    <a:pt x="10" y="33"/>
                    <a:pt x="17" y="41"/>
                    <a:pt x="23" y="41"/>
                  </a:cubicBezTo>
                  <a:cubicBezTo>
                    <a:pt x="30" y="41"/>
                    <a:pt x="35" y="31"/>
                    <a:pt x="42" y="12"/>
                  </a:cubicBezTo>
                  <a:cubicBezTo>
                    <a:pt x="33" y="6"/>
                    <a:pt x="26" y="0"/>
                    <a:pt x="20"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61" name="Google Shape;1061;p44"/>
            <p:cNvSpPr/>
            <p:nvPr/>
          </p:nvSpPr>
          <p:spPr>
            <a:xfrm>
              <a:off x="4570535" y="2952971"/>
              <a:ext cx="38900" cy="6440"/>
            </a:xfrm>
            <a:custGeom>
              <a:avLst/>
              <a:gdLst/>
              <a:ahLst/>
              <a:cxnLst/>
              <a:rect l="l" t="t" r="r" b="b"/>
              <a:pathLst>
                <a:path w="453" h="75" extrusionOk="0">
                  <a:moveTo>
                    <a:pt x="424" y="1"/>
                  </a:moveTo>
                  <a:cubicBezTo>
                    <a:pt x="387" y="5"/>
                    <a:pt x="350" y="9"/>
                    <a:pt x="313" y="13"/>
                  </a:cubicBezTo>
                  <a:lnTo>
                    <a:pt x="173" y="13"/>
                  </a:lnTo>
                  <a:cubicBezTo>
                    <a:pt x="151" y="9"/>
                    <a:pt x="127" y="7"/>
                    <a:pt x="103" y="7"/>
                  </a:cubicBezTo>
                  <a:cubicBezTo>
                    <a:pt x="80" y="7"/>
                    <a:pt x="56" y="9"/>
                    <a:pt x="34" y="13"/>
                  </a:cubicBezTo>
                  <a:cubicBezTo>
                    <a:pt x="21" y="17"/>
                    <a:pt x="9" y="25"/>
                    <a:pt x="1" y="33"/>
                  </a:cubicBezTo>
                  <a:cubicBezTo>
                    <a:pt x="13" y="70"/>
                    <a:pt x="26" y="74"/>
                    <a:pt x="38" y="74"/>
                  </a:cubicBezTo>
                  <a:lnTo>
                    <a:pt x="276" y="74"/>
                  </a:lnTo>
                  <a:cubicBezTo>
                    <a:pt x="305" y="74"/>
                    <a:pt x="333" y="66"/>
                    <a:pt x="362" y="62"/>
                  </a:cubicBezTo>
                  <a:cubicBezTo>
                    <a:pt x="382" y="62"/>
                    <a:pt x="403" y="62"/>
                    <a:pt x="419" y="58"/>
                  </a:cubicBezTo>
                  <a:cubicBezTo>
                    <a:pt x="432" y="58"/>
                    <a:pt x="440" y="54"/>
                    <a:pt x="444" y="50"/>
                  </a:cubicBezTo>
                  <a:cubicBezTo>
                    <a:pt x="448" y="42"/>
                    <a:pt x="452" y="33"/>
                    <a:pt x="452" y="25"/>
                  </a:cubicBezTo>
                  <a:cubicBezTo>
                    <a:pt x="452" y="17"/>
                    <a:pt x="448" y="13"/>
                    <a:pt x="444" y="5"/>
                  </a:cubicBezTo>
                  <a:cubicBezTo>
                    <a:pt x="440" y="1"/>
                    <a:pt x="432" y="1"/>
                    <a:pt x="424"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62" name="Google Shape;1062;p44"/>
            <p:cNvSpPr/>
            <p:nvPr/>
          </p:nvSpPr>
          <p:spPr>
            <a:xfrm>
              <a:off x="4563150" y="2954431"/>
              <a:ext cx="6440" cy="4981"/>
            </a:xfrm>
            <a:custGeom>
              <a:avLst/>
              <a:gdLst/>
              <a:ahLst/>
              <a:cxnLst/>
              <a:rect l="l" t="t" r="r" b="b"/>
              <a:pathLst>
                <a:path w="75" h="58" extrusionOk="0">
                  <a:moveTo>
                    <a:pt x="39" y="1"/>
                  </a:moveTo>
                  <a:cubicBezTo>
                    <a:pt x="27" y="1"/>
                    <a:pt x="14" y="6"/>
                    <a:pt x="1" y="25"/>
                  </a:cubicBezTo>
                  <a:cubicBezTo>
                    <a:pt x="15" y="51"/>
                    <a:pt x="30" y="58"/>
                    <a:pt x="44" y="58"/>
                  </a:cubicBezTo>
                  <a:cubicBezTo>
                    <a:pt x="53" y="58"/>
                    <a:pt x="62" y="55"/>
                    <a:pt x="70" y="53"/>
                  </a:cubicBezTo>
                  <a:cubicBezTo>
                    <a:pt x="75" y="53"/>
                    <a:pt x="75" y="41"/>
                    <a:pt x="75" y="33"/>
                  </a:cubicBezTo>
                  <a:cubicBezTo>
                    <a:pt x="75" y="25"/>
                    <a:pt x="70" y="8"/>
                    <a:pt x="70" y="8"/>
                  </a:cubicBezTo>
                  <a:cubicBezTo>
                    <a:pt x="59" y="5"/>
                    <a:pt x="49" y="1"/>
                    <a:pt x="39"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63" name="Google Shape;1063;p44"/>
            <p:cNvSpPr/>
            <p:nvPr/>
          </p:nvSpPr>
          <p:spPr>
            <a:xfrm>
              <a:off x="4553275" y="2955118"/>
              <a:ext cx="6784" cy="5324"/>
            </a:xfrm>
            <a:custGeom>
              <a:avLst/>
              <a:gdLst/>
              <a:ahLst/>
              <a:cxnLst/>
              <a:rect l="l" t="t" r="r" b="b"/>
              <a:pathLst>
                <a:path w="79" h="62" extrusionOk="0">
                  <a:moveTo>
                    <a:pt x="58" y="0"/>
                  </a:moveTo>
                  <a:cubicBezTo>
                    <a:pt x="42" y="0"/>
                    <a:pt x="30" y="8"/>
                    <a:pt x="17" y="13"/>
                  </a:cubicBezTo>
                  <a:cubicBezTo>
                    <a:pt x="9" y="13"/>
                    <a:pt x="9" y="33"/>
                    <a:pt x="1" y="45"/>
                  </a:cubicBezTo>
                  <a:cubicBezTo>
                    <a:pt x="9" y="54"/>
                    <a:pt x="13" y="62"/>
                    <a:pt x="17" y="62"/>
                  </a:cubicBezTo>
                  <a:cubicBezTo>
                    <a:pt x="34" y="62"/>
                    <a:pt x="50" y="58"/>
                    <a:pt x="66" y="58"/>
                  </a:cubicBezTo>
                  <a:cubicBezTo>
                    <a:pt x="71" y="54"/>
                    <a:pt x="71" y="54"/>
                    <a:pt x="79" y="17"/>
                  </a:cubicBezTo>
                  <a:cubicBezTo>
                    <a:pt x="71" y="13"/>
                    <a:pt x="62" y="0"/>
                    <a:pt x="58"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64" name="Google Shape;1064;p44"/>
            <p:cNvSpPr/>
            <p:nvPr/>
          </p:nvSpPr>
          <p:spPr>
            <a:xfrm>
              <a:off x="4546577" y="2955805"/>
              <a:ext cx="3607" cy="3778"/>
            </a:xfrm>
            <a:custGeom>
              <a:avLst/>
              <a:gdLst/>
              <a:ahLst/>
              <a:cxnLst/>
              <a:rect l="l" t="t" r="r" b="b"/>
              <a:pathLst>
                <a:path w="42" h="44" extrusionOk="0">
                  <a:moveTo>
                    <a:pt x="21" y="0"/>
                  </a:moveTo>
                  <a:cubicBezTo>
                    <a:pt x="16" y="0"/>
                    <a:pt x="11" y="9"/>
                    <a:pt x="1" y="25"/>
                  </a:cubicBezTo>
                  <a:cubicBezTo>
                    <a:pt x="9" y="37"/>
                    <a:pt x="15" y="43"/>
                    <a:pt x="21" y="43"/>
                  </a:cubicBezTo>
                  <a:cubicBezTo>
                    <a:pt x="28" y="43"/>
                    <a:pt x="34" y="37"/>
                    <a:pt x="42" y="25"/>
                  </a:cubicBezTo>
                  <a:cubicBezTo>
                    <a:pt x="32" y="9"/>
                    <a:pt x="27" y="0"/>
                    <a:pt x="21"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65" name="Google Shape;1065;p44"/>
            <p:cNvSpPr/>
            <p:nvPr/>
          </p:nvSpPr>
          <p:spPr>
            <a:xfrm>
              <a:off x="4592433" y="2749281"/>
              <a:ext cx="3950" cy="5066"/>
            </a:xfrm>
            <a:custGeom>
              <a:avLst/>
              <a:gdLst/>
              <a:ahLst/>
              <a:cxnLst/>
              <a:rect l="l" t="t" r="r" b="b"/>
              <a:pathLst>
                <a:path w="46" h="59" extrusionOk="0">
                  <a:moveTo>
                    <a:pt x="28" y="1"/>
                  </a:moveTo>
                  <a:cubicBezTo>
                    <a:pt x="21" y="1"/>
                    <a:pt x="13" y="8"/>
                    <a:pt x="4" y="17"/>
                  </a:cubicBezTo>
                  <a:cubicBezTo>
                    <a:pt x="0" y="21"/>
                    <a:pt x="0" y="46"/>
                    <a:pt x="8" y="50"/>
                  </a:cubicBezTo>
                  <a:cubicBezTo>
                    <a:pt x="17" y="54"/>
                    <a:pt x="21" y="58"/>
                    <a:pt x="29" y="58"/>
                  </a:cubicBezTo>
                  <a:cubicBezTo>
                    <a:pt x="37" y="54"/>
                    <a:pt x="45" y="46"/>
                    <a:pt x="45" y="21"/>
                  </a:cubicBezTo>
                  <a:cubicBezTo>
                    <a:pt x="40" y="6"/>
                    <a:pt x="34" y="1"/>
                    <a:pt x="28"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66" name="Google Shape;1066;p44"/>
            <p:cNvSpPr/>
            <p:nvPr/>
          </p:nvSpPr>
          <p:spPr>
            <a:xfrm>
              <a:off x="4620256" y="2748422"/>
              <a:ext cx="3263" cy="4981"/>
            </a:xfrm>
            <a:custGeom>
              <a:avLst/>
              <a:gdLst/>
              <a:ahLst/>
              <a:cxnLst/>
              <a:rect l="l" t="t" r="r" b="b"/>
              <a:pathLst>
                <a:path w="38" h="58" extrusionOk="0">
                  <a:moveTo>
                    <a:pt x="17" y="1"/>
                  </a:moveTo>
                  <a:cubicBezTo>
                    <a:pt x="14" y="1"/>
                    <a:pt x="11" y="1"/>
                    <a:pt x="9" y="3"/>
                  </a:cubicBezTo>
                  <a:cubicBezTo>
                    <a:pt x="5" y="7"/>
                    <a:pt x="0" y="15"/>
                    <a:pt x="0" y="23"/>
                  </a:cubicBezTo>
                  <a:cubicBezTo>
                    <a:pt x="0" y="31"/>
                    <a:pt x="5" y="40"/>
                    <a:pt x="9" y="52"/>
                  </a:cubicBezTo>
                  <a:cubicBezTo>
                    <a:pt x="11" y="56"/>
                    <a:pt x="14" y="57"/>
                    <a:pt x="17" y="57"/>
                  </a:cubicBezTo>
                  <a:cubicBezTo>
                    <a:pt x="24" y="57"/>
                    <a:pt x="32" y="46"/>
                    <a:pt x="37" y="23"/>
                  </a:cubicBezTo>
                  <a:cubicBezTo>
                    <a:pt x="32" y="6"/>
                    <a:pt x="24" y="1"/>
                    <a:pt x="17"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67" name="Google Shape;1067;p44"/>
            <p:cNvSpPr/>
            <p:nvPr/>
          </p:nvSpPr>
          <p:spPr>
            <a:xfrm>
              <a:off x="4597671" y="2749024"/>
              <a:ext cx="20524" cy="6269"/>
            </a:xfrm>
            <a:custGeom>
              <a:avLst/>
              <a:gdLst/>
              <a:ahLst/>
              <a:cxnLst/>
              <a:rect l="l" t="t" r="r" b="b"/>
              <a:pathLst>
                <a:path w="239" h="73" extrusionOk="0">
                  <a:moveTo>
                    <a:pt x="222" y="1"/>
                  </a:moveTo>
                  <a:cubicBezTo>
                    <a:pt x="221" y="1"/>
                    <a:pt x="220" y="2"/>
                    <a:pt x="218" y="4"/>
                  </a:cubicBezTo>
                  <a:lnTo>
                    <a:pt x="34" y="4"/>
                  </a:lnTo>
                  <a:cubicBezTo>
                    <a:pt x="21" y="4"/>
                    <a:pt x="13" y="8"/>
                    <a:pt x="1" y="24"/>
                  </a:cubicBezTo>
                  <a:cubicBezTo>
                    <a:pt x="10" y="60"/>
                    <a:pt x="23" y="72"/>
                    <a:pt x="35" y="72"/>
                  </a:cubicBezTo>
                  <a:cubicBezTo>
                    <a:pt x="39" y="72"/>
                    <a:pt x="42" y="71"/>
                    <a:pt x="46" y="70"/>
                  </a:cubicBezTo>
                  <a:cubicBezTo>
                    <a:pt x="54" y="67"/>
                    <a:pt x="63" y="66"/>
                    <a:pt x="72" y="66"/>
                  </a:cubicBezTo>
                  <a:cubicBezTo>
                    <a:pt x="89" y="66"/>
                    <a:pt x="108" y="70"/>
                    <a:pt x="124" y="70"/>
                  </a:cubicBezTo>
                  <a:cubicBezTo>
                    <a:pt x="137" y="70"/>
                    <a:pt x="147" y="71"/>
                    <a:pt x="157" y="71"/>
                  </a:cubicBezTo>
                  <a:cubicBezTo>
                    <a:pt x="169" y="71"/>
                    <a:pt x="180" y="69"/>
                    <a:pt x="194" y="57"/>
                  </a:cubicBezTo>
                  <a:cubicBezTo>
                    <a:pt x="194" y="57"/>
                    <a:pt x="195" y="56"/>
                    <a:pt x="196" y="56"/>
                  </a:cubicBezTo>
                  <a:cubicBezTo>
                    <a:pt x="200" y="56"/>
                    <a:pt x="207" y="65"/>
                    <a:pt x="214" y="65"/>
                  </a:cubicBezTo>
                  <a:cubicBezTo>
                    <a:pt x="218" y="65"/>
                    <a:pt x="231" y="65"/>
                    <a:pt x="235" y="45"/>
                  </a:cubicBezTo>
                  <a:cubicBezTo>
                    <a:pt x="239" y="24"/>
                    <a:pt x="235" y="8"/>
                    <a:pt x="227" y="4"/>
                  </a:cubicBezTo>
                  <a:cubicBezTo>
                    <a:pt x="224" y="2"/>
                    <a:pt x="223" y="1"/>
                    <a:pt x="222"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68" name="Google Shape;1068;p44"/>
            <p:cNvSpPr/>
            <p:nvPr/>
          </p:nvSpPr>
          <p:spPr>
            <a:xfrm>
              <a:off x="4581527" y="2750483"/>
              <a:ext cx="4294" cy="5238"/>
            </a:xfrm>
            <a:custGeom>
              <a:avLst/>
              <a:gdLst/>
              <a:ahLst/>
              <a:cxnLst/>
              <a:rect l="l" t="t" r="r" b="b"/>
              <a:pathLst>
                <a:path w="50" h="61" extrusionOk="0">
                  <a:moveTo>
                    <a:pt x="31" y="0"/>
                  </a:moveTo>
                  <a:cubicBezTo>
                    <a:pt x="24" y="0"/>
                    <a:pt x="14" y="9"/>
                    <a:pt x="0" y="28"/>
                  </a:cubicBezTo>
                  <a:cubicBezTo>
                    <a:pt x="4" y="57"/>
                    <a:pt x="12" y="61"/>
                    <a:pt x="25" y="61"/>
                  </a:cubicBezTo>
                  <a:cubicBezTo>
                    <a:pt x="33" y="57"/>
                    <a:pt x="45" y="61"/>
                    <a:pt x="49" y="28"/>
                  </a:cubicBezTo>
                  <a:cubicBezTo>
                    <a:pt x="43" y="9"/>
                    <a:pt x="38" y="0"/>
                    <a:pt x="31"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69" name="Google Shape;1069;p44"/>
            <p:cNvSpPr/>
            <p:nvPr/>
          </p:nvSpPr>
          <p:spPr>
            <a:xfrm>
              <a:off x="4639663" y="2748594"/>
              <a:ext cx="3263" cy="5410"/>
            </a:xfrm>
            <a:custGeom>
              <a:avLst/>
              <a:gdLst/>
              <a:ahLst/>
              <a:cxnLst/>
              <a:rect l="l" t="t" r="r" b="b"/>
              <a:pathLst>
                <a:path w="38" h="63" extrusionOk="0">
                  <a:moveTo>
                    <a:pt x="12" y="1"/>
                  </a:moveTo>
                  <a:cubicBezTo>
                    <a:pt x="4" y="1"/>
                    <a:pt x="0" y="9"/>
                    <a:pt x="0" y="25"/>
                  </a:cubicBezTo>
                  <a:cubicBezTo>
                    <a:pt x="4" y="38"/>
                    <a:pt x="4" y="46"/>
                    <a:pt x="12" y="58"/>
                  </a:cubicBezTo>
                  <a:cubicBezTo>
                    <a:pt x="15" y="61"/>
                    <a:pt x="18" y="63"/>
                    <a:pt x="21" y="63"/>
                  </a:cubicBezTo>
                  <a:cubicBezTo>
                    <a:pt x="28" y="63"/>
                    <a:pt x="34" y="47"/>
                    <a:pt x="37" y="13"/>
                  </a:cubicBezTo>
                  <a:cubicBezTo>
                    <a:pt x="29" y="5"/>
                    <a:pt x="21" y="5"/>
                    <a:pt x="12"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70" name="Google Shape;1070;p44"/>
            <p:cNvSpPr/>
            <p:nvPr/>
          </p:nvSpPr>
          <p:spPr>
            <a:xfrm>
              <a:off x="4587796" y="2750054"/>
              <a:ext cx="3263" cy="5324"/>
            </a:xfrm>
            <a:custGeom>
              <a:avLst/>
              <a:gdLst/>
              <a:ahLst/>
              <a:cxnLst/>
              <a:rect l="l" t="t" r="r" b="b"/>
              <a:pathLst>
                <a:path w="38" h="62" extrusionOk="0">
                  <a:moveTo>
                    <a:pt x="20" y="0"/>
                  </a:moveTo>
                  <a:cubicBezTo>
                    <a:pt x="15" y="0"/>
                    <a:pt x="10" y="3"/>
                    <a:pt x="5" y="8"/>
                  </a:cubicBezTo>
                  <a:cubicBezTo>
                    <a:pt x="1" y="21"/>
                    <a:pt x="1" y="37"/>
                    <a:pt x="5" y="49"/>
                  </a:cubicBezTo>
                  <a:cubicBezTo>
                    <a:pt x="9" y="53"/>
                    <a:pt x="17" y="58"/>
                    <a:pt x="26" y="62"/>
                  </a:cubicBezTo>
                  <a:cubicBezTo>
                    <a:pt x="34" y="62"/>
                    <a:pt x="34" y="58"/>
                    <a:pt x="38" y="21"/>
                  </a:cubicBezTo>
                  <a:cubicBezTo>
                    <a:pt x="33" y="6"/>
                    <a:pt x="27" y="0"/>
                    <a:pt x="20"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71" name="Google Shape;1071;p44"/>
            <p:cNvSpPr/>
            <p:nvPr/>
          </p:nvSpPr>
          <p:spPr>
            <a:xfrm>
              <a:off x="4626610" y="2748938"/>
              <a:ext cx="2920" cy="5066"/>
            </a:xfrm>
            <a:custGeom>
              <a:avLst/>
              <a:gdLst/>
              <a:ahLst/>
              <a:cxnLst/>
              <a:rect l="l" t="t" r="r" b="b"/>
              <a:pathLst>
                <a:path w="34" h="59" extrusionOk="0">
                  <a:moveTo>
                    <a:pt x="16" y="1"/>
                  </a:moveTo>
                  <a:cubicBezTo>
                    <a:pt x="12" y="1"/>
                    <a:pt x="6" y="7"/>
                    <a:pt x="0" y="21"/>
                  </a:cubicBezTo>
                  <a:cubicBezTo>
                    <a:pt x="4" y="46"/>
                    <a:pt x="7" y="59"/>
                    <a:pt x="17" y="59"/>
                  </a:cubicBezTo>
                  <a:cubicBezTo>
                    <a:pt x="18" y="59"/>
                    <a:pt x="19" y="59"/>
                    <a:pt x="21" y="58"/>
                  </a:cubicBezTo>
                  <a:cubicBezTo>
                    <a:pt x="33" y="54"/>
                    <a:pt x="33" y="42"/>
                    <a:pt x="33" y="25"/>
                  </a:cubicBezTo>
                  <a:cubicBezTo>
                    <a:pt x="29" y="17"/>
                    <a:pt x="25" y="9"/>
                    <a:pt x="21" y="5"/>
                  </a:cubicBezTo>
                  <a:cubicBezTo>
                    <a:pt x="20" y="2"/>
                    <a:pt x="18" y="1"/>
                    <a:pt x="16"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72" name="Google Shape;1072;p44"/>
            <p:cNvSpPr/>
            <p:nvPr/>
          </p:nvSpPr>
          <p:spPr>
            <a:xfrm>
              <a:off x="4635713" y="2748594"/>
              <a:ext cx="2233" cy="5410"/>
            </a:xfrm>
            <a:custGeom>
              <a:avLst/>
              <a:gdLst/>
              <a:ahLst/>
              <a:cxnLst/>
              <a:rect l="l" t="t" r="r" b="b"/>
              <a:pathLst>
                <a:path w="26" h="63" extrusionOk="0">
                  <a:moveTo>
                    <a:pt x="13" y="1"/>
                  </a:moveTo>
                  <a:cubicBezTo>
                    <a:pt x="9" y="1"/>
                    <a:pt x="1" y="13"/>
                    <a:pt x="1" y="54"/>
                  </a:cubicBezTo>
                  <a:cubicBezTo>
                    <a:pt x="5" y="58"/>
                    <a:pt x="10" y="63"/>
                    <a:pt x="14" y="63"/>
                  </a:cubicBezTo>
                  <a:cubicBezTo>
                    <a:pt x="18" y="63"/>
                    <a:pt x="22" y="59"/>
                    <a:pt x="26" y="50"/>
                  </a:cubicBezTo>
                  <a:cubicBezTo>
                    <a:pt x="26" y="38"/>
                    <a:pt x="26" y="29"/>
                    <a:pt x="26" y="17"/>
                  </a:cubicBezTo>
                  <a:cubicBezTo>
                    <a:pt x="26" y="9"/>
                    <a:pt x="17" y="1"/>
                    <a:pt x="13"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73" name="Google Shape;1073;p44"/>
            <p:cNvSpPr/>
            <p:nvPr/>
          </p:nvSpPr>
          <p:spPr>
            <a:xfrm>
              <a:off x="4575516" y="2752029"/>
              <a:ext cx="3263" cy="4122"/>
            </a:xfrm>
            <a:custGeom>
              <a:avLst/>
              <a:gdLst/>
              <a:ahLst/>
              <a:cxnLst/>
              <a:rect l="l" t="t" r="r" b="b"/>
              <a:pathLst>
                <a:path w="38" h="48" extrusionOk="0">
                  <a:moveTo>
                    <a:pt x="21" y="1"/>
                  </a:moveTo>
                  <a:cubicBezTo>
                    <a:pt x="14" y="1"/>
                    <a:pt x="6" y="4"/>
                    <a:pt x="0" y="22"/>
                  </a:cubicBezTo>
                  <a:cubicBezTo>
                    <a:pt x="6" y="41"/>
                    <a:pt x="13" y="47"/>
                    <a:pt x="19" y="47"/>
                  </a:cubicBezTo>
                  <a:cubicBezTo>
                    <a:pt x="23" y="47"/>
                    <a:pt x="26" y="46"/>
                    <a:pt x="29" y="43"/>
                  </a:cubicBezTo>
                  <a:cubicBezTo>
                    <a:pt x="33" y="35"/>
                    <a:pt x="37" y="30"/>
                    <a:pt x="37" y="22"/>
                  </a:cubicBezTo>
                  <a:cubicBezTo>
                    <a:pt x="37" y="14"/>
                    <a:pt x="33" y="2"/>
                    <a:pt x="29" y="2"/>
                  </a:cubicBezTo>
                  <a:cubicBezTo>
                    <a:pt x="28" y="2"/>
                    <a:pt x="24" y="1"/>
                    <a:pt x="21"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74" name="Google Shape;1074;p44"/>
            <p:cNvSpPr/>
            <p:nvPr/>
          </p:nvSpPr>
          <p:spPr>
            <a:xfrm>
              <a:off x="4630818" y="2749281"/>
              <a:ext cx="2233" cy="4723"/>
            </a:xfrm>
            <a:custGeom>
              <a:avLst/>
              <a:gdLst/>
              <a:ahLst/>
              <a:cxnLst/>
              <a:rect l="l" t="t" r="r" b="b"/>
              <a:pathLst>
                <a:path w="26" h="55" extrusionOk="0">
                  <a:moveTo>
                    <a:pt x="13" y="1"/>
                  </a:moveTo>
                  <a:cubicBezTo>
                    <a:pt x="5" y="1"/>
                    <a:pt x="1" y="13"/>
                    <a:pt x="1" y="25"/>
                  </a:cubicBezTo>
                  <a:cubicBezTo>
                    <a:pt x="1" y="42"/>
                    <a:pt x="9" y="54"/>
                    <a:pt x="17" y="54"/>
                  </a:cubicBezTo>
                  <a:cubicBezTo>
                    <a:pt x="21" y="54"/>
                    <a:pt x="25" y="42"/>
                    <a:pt x="25" y="21"/>
                  </a:cubicBezTo>
                  <a:cubicBezTo>
                    <a:pt x="25" y="9"/>
                    <a:pt x="21" y="1"/>
                    <a:pt x="13"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75" name="Google Shape;1075;p44"/>
            <p:cNvSpPr/>
            <p:nvPr/>
          </p:nvSpPr>
          <p:spPr>
            <a:xfrm>
              <a:off x="4571652" y="2818666"/>
              <a:ext cx="14169" cy="6011"/>
            </a:xfrm>
            <a:custGeom>
              <a:avLst/>
              <a:gdLst/>
              <a:ahLst/>
              <a:cxnLst/>
              <a:rect l="l" t="t" r="r" b="b"/>
              <a:pathLst>
                <a:path w="165" h="70" extrusionOk="0">
                  <a:moveTo>
                    <a:pt x="48" y="0"/>
                  </a:moveTo>
                  <a:cubicBezTo>
                    <a:pt x="27" y="0"/>
                    <a:pt x="7" y="12"/>
                    <a:pt x="0" y="30"/>
                  </a:cubicBezTo>
                  <a:cubicBezTo>
                    <a:pt x="10" y="58"/>
                    <a:pt x="22" y="70"/>
                    <a:pt x="32" y="70"/>
                  </a:cubicBezTo>
                  <a:cubicBezTo>
                    <a:pt x="35" y="70"/>
                    <a:pt x="38" y="69"/>
                    <a:pt x="41" y="67"/>
                  </a:cubicBezTo>
                  <a:cubicBezTo>
                    <a:pt x="54" y="59"/>
                    <a:pt x="66" y="57"/>
                    <a:pt x="78" y="57"/>
                  </a:cubicBezTo>
                  <a:cubicBezTo>
                    <a:pt x="97" y="57"/>
                    <a:pt x="115" y="63"/>
                    <a:pt x="136" y="63"/>
                  </a:cubicBezTo>
                  <a:cubicBezTo>
                    <a:pt x="144" y="63"/>
                    <a:pt x="156" y="59"/>
                    <a:pt x="164" y="55"/>
                  </a:cubicBezTo>
                  <a:cubicBezTo>
                    <a:pt x="164" y="22"/>
                    <a:pt x="160" y="9"/>
                    <a:pt x="152" y="5"/>
                  </a:cubicBezTo>
                  <a:cubicBezTo>
                    <a:pt x="136" y="5"/>
                    <a:pt x="123" y="1"/>
                    <a:pt x="111" y="1"/>
                  </a:cubicBezTo>
                  <a:lnTo>
                    <a:pt x="58" y="1"/>
                  </a:lnTo>
                  <a:cubicBezTo>
                    <a:pt x="54" y="1"/>
                    <a:pt x="51" y="0"/>
                    <a:pt x="48"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76" name="Google Shape;1076;p44"/>
            <p:cNvSpPr/>
            <p:nvPr/>
          </p:nvSpPr>
          <p:spPr>
            <a:xfrm>
              <a:off x="4561776" y="2820298"/>
              <a:ext cx="6784" cy="4981"/>
            </a:xfrm>
            <a:custGeom>
              <a:avLst/>
              <a:gdLst/>
              <a:ahLst/>
              <a:cxnLst/>
              <a:rect l="l" t="t" r="r" b="b"/>
              <a:pathLst>
                <a:path w="79" h="58" extrusionOk="0">
                  <a:moveTo>
                    <a:pt x="54" y="1"/>
                  </a:moveTo>
                  <a:cubicBezTo>
                    <a:pt x="45" y="1"/>
                    <a:pt x="37" y="5"/>
                    <a:pt x="29" y="7"/>
                  </a:cubicBezTo>
                  <a:cubicBezTo>
                    <a:pt x="17" y="11"/>
                    <a:pt x="9" y="7"/>
                    <a:pt x="0" y="40"/>
                  </a:cubicBezTo>
                  <a:cubicBezTo>
                    <a:pt x="10" y="52"/>
                    <a:pt x="25" y="58"/>
                    <a:pt x="40" y="58"/>
                  </a:cubicBezTo>
                  <a:cubicBezTo>
                    <a:pt x="51" y="58"/>
                    <a:pt x="61" y="55"/>
                    <a:pt x="70" y="48"/>
                  </a:cubicBezTo>
                  <a:cubicBezTo>
                    <a:pt x="74" y="48"/>
                    <a:pt x="74" y="27"/>
                    <a:pt x="78" y="19"/>
                  </a:cubicBezTo>
                  <a:cubicBezTo>
                    <a:pt x="70" y="5"/>
                    <a:pt x="62" y="1"/>
                    <a:pt x="54"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77" name="Google Shape;1077;p44"/>
            <p:cNvSpPr/>
            <p:nvPr/>
          </p:nvSpPr>
          <p:spPr>
            <a:xfrm>
              <a:off x="4551901" y="2819783"/>
              <a:ext cx="6097" cy="5753"/>
            </a:xfrm>
            <a:custGeom>
              <a:avLst/>
              <a:gdLst/>
              <a:ahLst/>
              <a:cxnLst/>
              <a:rect l="l" t="t" r="r" b="b"/>
              <a:pathLst>
                <a:path w="71" h="67" extrusionOk="0">
                  <a:moveTo>
                    <a:pt x="50" y="9"/>
                  </a:moveTo>
                  <a:cubicBezTo>
                    <a:pt x="33" y="17"/>
                    <a:pt x="13" y="1"/>
                    <a:pt x="0" y="37"/>
                  </a:cubicBezTo>
                  <a:cubicBezTo>
                    <a:pt x="5" y="66"/>
                    <a:pt x="17" y="66"/>
                    <a:pt x="25" y="66"/>
                  </a:cubicBezTo>
                  <a:cubicBezTo>
                    <a:pt x="27" y="67"/>
                    <a:pt x="29" y="67"/>
                    <a:pt x="32" y="67"/>
                  </a:cubicBezTo>
                  <a:cubicBezTo>
                    <a:pt x="47" y="67"/>
                    <a:pt x="63" y="56"/>
                    <a:pt x="70" y="42"/>
                  </a:cubicBezTo>
                  <a:cubicBezTo>
                    <a:pt x="62" y="13"/>
                    <a:pt x="58" y="9"/>
                    <a:pt x="50" y="9"/>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78" name="Google Shape;1078;p44"/>
            <p:cNvSpPr/>
            <p:nvPr/>
          </p:nvSpPr>
          <p:spPr>
            <a:xfrm>
              <a:off x="4619569" y="2817636"/>
              <a:ext cx="4294" cy="6097"/>
            </a:xfrm>
            <a:custGeom>
              <a:avLst/>
              <a:gdLst/>
              <a:ahLst/>
              <a:cxnLst/>
              <a:rect l="l" t="t" r="r" b="b"/>
              <a:pathLst>
                <a:path w="50" h="71" extrusionOk="0">
                  <a:moveTo>
                    <a:pt x="32" y="1"/>
                  </a:moveTo>
                  <a:cubicBezTo>
                    <a:pt x="24" y="1"/>
                    <a:pt x="10" y="3"/>
                    <a:pt x="0" y="26"/>
                  </a:cubicBezTo>
                  <a:cubicBezTo>
                    <a:pt x="8" y="55"/>
                    <a:pt x="18" y="71"/>
                    <a:pt x="29" y="71"/>
                  </a:cubicBezTo>
                  <a:cubicBezTo>
                    <a:pt x="34" y="71"/>
                    <a:pt x="40" y="67"/>
                    <a:pt x="45" y="58"/>
                  </a:cubicBezTo>
                  <a:cubicBezTo>
                    <a:pt x="49" y="46"/>
                    <a:pt x="49" y="34"/>
                    <a:pt x="49" y="21"/>
                  </a:cubicBezTo>
                  <a:cubicBezTo>
                    <a:pt x="49" y="5"/>
                    <a:pt x="45" y="1"/>
                    <a:pt x="37" y="1"/>
                  </a:cubicBezTo>
                  <a:cubicBezTo>
                    <a:pt x="36" y="1"/>
                    <a:pt x="35" y="1"/>
                    <a:pt x="32"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79" name="Google Shape;1079;p44"/>
            <p:cNvSpPr/>
            <p:nvPr/>
          </p:nvSpPr>
          <p:spPr>
            <a:xfrm>
              <a:off x="4613558" y="2818065"/>
              <a:ext cx="3263" cy="4723"/>
            </a:xfrm>
            <a:custGeom>
              <a:avLst/>
              <a:gdLst/>
              <a:ahLst/>
              <a:cxnLst/>
              <a:rect l="l" t="t" r="r" b="b"/>
              <a:pathLst>
                <a:path w="38" h="55" extrusionOk="0">
                  <a:moveTo>
                    <a:pt x="17" y="0"/>
                  </a:moveTo>
                  <a:cubicBezTo>
                    <a:pt x="13" y="0"/>
                    <a:pt x="9" y="4"/>
                    <a:pt x="5" y="8"/>
                  </a:cubicBezTo>
                  <a:cubicBezTo>
                    <a:pt x="0" y="16"/>
                    <a:pt x="0" y="33"/>
                    <a:pt x="5" y="45"/>
                  </a:cubicBezTo>
                  <a:cubicBezTo>
                    <a:pt x="11" y="51"/>
                    <a:pt x="17" y="55"/>
                    <a:pt x="21" y="55"/>
                  </a:cubicBezTo>
                  <a:cubicBezTo>
                    <a:pt x="23" y="55"/>
                    <a:pt x="24" y="54"/>
                    <a:pt x="25" y="53"/>
                  </a:cubicBezTo>
                  <a:cubicBezTo>
                    <a:pt x="33" y="49"/>
                    <a:pt x="37" y="37"/>
                    <a:pt x="37" y="29"/>
                  </a:cubicBezTo>
                  <a:cubicBezTo>
                    <a:pt x="37" y="16"/>
                    <a:pt x="33" y="4"/>
                    <a:pt x="25"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80" name="Google Shape;1080;p44"/>
            <p:cNvSpPr/>
            <p:nvPr/>
          </p:nvSpPr>
          <p:spPr>
            <a:xfrm>
              <a:off x="4587109" y="2819525"/>
              <a:ext cx="3263" cy="4036"/>
            </a:xfrm>
            <a:custGeom>
              <a:avLst/>
              <a:gdLst/>
              <a:ahLst/>
              <a:cxnLst/>
              <a:rect l="l" t="t" r="r" b="b"/>
              <a:pathLst>
                <a:path w="38" h="47" extrusionOk="0">
                  <a:moveTo>
                    <a:pt x="18" y="0"/>
                  </a:moveTo>
                  <a:cubicBezTo>
                    <a:pt x="13" y="0"/>
                    <a:pt x="9" y="6"/>
                    <a:pt x="1" y="16"/>
                  </a:cubicBezTo>
                  <a:cubicBezTo>
                    <a:pt x="1" y="32"/>
                    <a:pt x="9" y="45"/>
                    <a:pt x="17" y="45"/>
                  </a:cubicBezTo>
                  <a:cubicBezTo>
                    <a:pt x="19" y="46"/>
                    <a:pt x="21" y="46"/>
                    <a:pt x="24" y="46"/>
                  </a:cubicBezTo>
                  <a:cubicBezTo>
                    <a:pt x="29" y="46"/>
                    <a:pt x="35" y="40"/>
                    <a:pt x="38" y="16"/>
                  </a:cubicBezTo>
                  <a:cubicBezTo>
                    <a:pt x="27"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81" name="Google Shape;1081;p44"/>
            <p:cNvSpPr/>
            <p:nvPr/>
          </p:nvSpPr>
          <p:spPr>
            <a:xfrm>
              <a:off x="4600848" y="2818752"/>
              <a:ext cx="2576" cy="4294"/>
            </a:xfrm>
            <a:custGeom>
              <a:avLst/>
              <a:gdLst/>
              <a:ahLst/>
              <a:cxnLst/>
              <a:rect l="l" t="t" r="r" b="b"/>
              <a:pathLst>
                <a:path w="30" h="50" extrusionOk="0">
                  <a:moveTo>
                    <a:pt x="9" y="0"/>
                  </a:moveTo>
                  <a:cubicBezTo>
                    <a:pt x="5" y="0"/>
                    <a:pt x="1" y="13"/>
                    <a:pt x="1" y="21"/>
                  </a:cubicBezTo>
                  <a:cubicBezTo>
                    <a:pt x="1" y="33"/>
                    <a:pt x="5" y="49"/>
                    <a:pt x="13" y="49"/>
                  </a:cubicBezTo>
                  <a:cubicBezTo>
                    <a:pt x="21" y="49"/>
                    <a:pt x="25" y="41"/>
                    <a:pt x="29" y="8"/>
                  </a:cubicBezTo>
                  <a:cubicBezTo>
                    <a:pt x="21" y="4"/>
                    <a:pt x="17" y="0"/>
                    <a:pt x="9"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82" name="Google Shape;1082;p44"/>
            <p:cNvSpPr/>
            <p:nvPr/>
          </p:nvSpPr>
          <p:spPr>
            <a:xfrm>
              <a:off x="4594923" y="2819010"/>
              <a:ext cx="2147" cy="4122"/>
            </a:xfrm>
            <a:custGeom>
              <a:avLst/>
              <a:gdLst/>
              <a:ahLst/>
              <a:cxnLst/>
              <a:rect l="l" t="t" r="r" b="b"/>
              <a:pathLst>
                <a:path w="25" h="48" extrusionOk="0">
                  <a:moveTo>
                    <a:pt x="13" y="0"/>
                  </a:moveTo>
                  <a:cubicBezTo>
                    <a:pt x="7" y="0"/>
                    <a:pt x="3" y="8"/>
                    <a:pt x="0" y="22"/>
                  </a:cubicBezTo>
                  <a:cubicBezTo>
                    <a:pt x="3" y="41"/>
                    <a:pt x="9" y="48"/>
                    <a:pt x="15" y="48"/>
                  </a:cubicBezTo>
                  <a:cubicBezTo>
                    <a:pt x="17" y="48"/>
                    <a:pt x="19" y="47"/>
                    <a:pt x="21" y="46"/>
                  </a:cubicBezTo>
                  <a:cubicBezTo>
                    <a:pt x="25" y="34"/>
                    <a:pt x="25" y="26"/>
                    <a:pt x="25" y="18"/>
                  </a:cubicBezTo>
                  <a:cubicBezTo>
                    <a:pt x="25" y="10"/>
                    <a:pt x="21" y="5"/>
                    <a:pt x="16" y="1"/>
                  </a:cubicBezTo>
                  <a:cubicBezTo>
                    <a:pt x="15" y="1"/>
                    <a:pt x="14" y="0"/>
                    <a:pt x="13"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83" name="Google Shape;1083;p44"/>
            <p:cNvSpPr/>
            <p:nvPr/>
          </p:nvSpPr>
          <p:spPr>
            <a:xfrm>
              <a:off x="4607890" y="2818752"/>
              <a:ext cx="2233" cy="4981"/>
            </a:xfrm>
            <a:custGeom>
              <a:avLst/>
              <a:gdLst/>
              <a:ahLst/>
              <a:cxnLst/>
              <a:rect l="l" t="t" r="r" b="b"/>
              <a:pathLst>
                <a:path w="26" h="58" extrusionOk="0">
                  <a:moveTo>
                    <a:pt x="9" y="0"/>
                  </a:moveTo>
                  <a:cubicBezTo>
                    <a:pt x="5" y="0"/>
                    <a:pt x="1" y="8"/>
                    <a:pt x="1" y="17"/>
                  </a:cubicBezTo>
                  <a:cubicBezTo>
                    <a:pt x="1" y="25"/>
                    <a:pt x="1" y="33"/>
                    <a:pt x="1" y="41"/>
                  </a:cubicBezTo>
                  <a:cubicBezTo>
                    <a:pt x="5" y="45"/>
                    <a:pt x="5" y="49"/>
                    <a:pt x="9" y="49"/>
                  </a:cubicBezTo>
                  <a:cubicBezTo>
                    <a:pt x="13" y="54"/>
                    <a:pt x="13" y="54"/>
                    <a:pt x="17" y="58"/>
                  </a:cubicBezTo>
                  <a:cubicBezTo>
                    <a:pt x="25" y="17"/>
                    <a:pt x="21" y="0"/>
                    <a:pt x="9"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84" name="Google Shape;1084;p44"/>
            <p:cNvSpPr/>
            <p:nvPr/>
          </p:nvSpPr>
          <p:spPr>
            <a:xfrm>
              <a:off x="4576890" y="2797284"/>
              <a:ext cx="4294" cy="4551"/>
            </a:xfrm>
            <a:custGeom>
              <a:avLst/>
              <a:gdLst/>
              <a:ahLst/>
              <a:cxnLst/>
              <a:rect l="l" t="t" r="r" b="b"/>
              <a:pathLst>
                <a:path w="50" h="53" extrusionOk="0">
                  <a:moveTo>
                    <a:pt x="30" y="0"/>
                  </a:moveTo>
                  <a:cubicBezTo>
                    <a:pt x="20" y="0"/>
                    <a:pt x="10" y="6"/>
                    <a:pt x="1" y="20"/>
                  </a:cubicBezTo>
                  <a:cubicBezTo>
                    <a:pt x="11" y="44"/>
                    <a:pt x="20" y="52"/>
                    <a:pt x="29" y="52"/>
                  </a:cubicBezTo>
                  <a:cubicBezTo>
                    <a:pt x="34" y="52"/>
                    <a:pt x="40" y="50"/>
                    <a:pt x="46" y="45"/>
                  </a:cubicBezTo>
                  <a:cubicBezTo>
                    <a:pt x="50" y="41"/>
                    <a:pt x="50" y="29"/>
                    <a:pt x="50" y="8"/>
                  </a:cubicBezTo>
                  <a:cubicBezTo>
                    <a:pt x="43" y="3"/>
                    <a:pt x="36" y="0"/>
                    <a:pt x="30"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85" name="Google Shape;1085;p44"/>
            <p:cNvSpPr/>
            <p:nvPr/>
          </p:nvSpPr>
          <p:spPr>
            <a:xfrm>
              <a:off x="4585391" y="2797112"/>
              <a:ext cx="3263" cy="4294"/>
            </a:xfrm>
            <a:custGeom>
              <a:avLst/>
              <a:gdLst/>
              <a:ahLst/>
              <a:cxnLst/>
              <a:rect l="l" t="t" r="r" b="b"/>
              <a:pathLst>
                <a:path w="38" h="50" extrusionOk="0">
                  <a:moveTo>
                    <a:pt x="18" y="0"/>
                  </a:moveTo>
                  <a:cubicBezTo>
                    <a:pt x="13" y="0"/>
                    <a:pt x="8" y="7"/>
                    <a:pt x="0" y="18"/>
                  </a:cubicBezTo>
                  <a:cubicBezTo>
                    <a:pt x="0" y="39"/>
                    <a:pt x="8" y="47"/>
                    <a:pt x="17" y="47"/>
                  </a:cubicBezTo>
                  <a:cubicBezTo>
                    <a:pt x="18" y="48"/>
                    <a:pt x="20" y="50"/>
                    <a:pt x="23" y="50"/>
                  </a:cubicBezTo>
                  <a:cubicBezTo>
                    <a:pt x="28" y="50"/>
                    <a:pt x="34" y="44"/>
                    <a:pt x="37" y="22"/>
                  </a:cubicBezTo>
                  <a:cubicBezTo>
                    <a:pt x="29" y="8"/>
                    <a:pt x="23" y="0"/>
                    <a:pt x="18"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86" name="Google Shape;1086;p44"/>
            <p:cNvSpPr/>
            <p:nvPr/>
          </p:nvSpPr>
          <p:spPr>
            <a:xfrm>
              <a:off x="4615704" y="2796339"/>
              <a:ext cx="2147" cy="4208"/>
            </a:xfrm>
            <a:custGeom>
              <a:avLst/>
              <a:gdLst/>
              <a:ahLst/>
              <a:cxnLst/>
              <a:rect l="l" t="t" r="r" b="b"/>
              <a:pathLst>
                <a:path w="25" h="49" extrusionOk="0">
                  <a:moveTo>
                    <a:pt x="15" y="0"/>
                  </a:moveTo>
                  <a:cubicBezTo>
                    <a:pt x="14" y="0"/>
                    <a:pt x="13" y="1"/>
                    <a:pt x="12" y="3"/>
                  </a:cubicBezTo>
                  <a:cubicBezTo>
                    <a:pt x="4" y="7"/>
                    <a:pt x="0" y="11"/>
                    <a:pt x="0" y="31"/>
                  </a:cubicBezTo>
                  <a:cubicBezTo>
                    <a:pt x="3" y="44"/>
                    <a:pt x="5" y="49"/>
                    <a:pt x="10" y="49"/>
                  </a:cubicBezTo>
                  <a:cubicBezTo>
                    <a:pt x="14" y="49"/>
                    <a:pt x="18" y="47"/>
                    <a:pt x="25" y="44"/>
                  </a:cubicBezTo>
                  <a:cubicBezTo>
                    <a:pt x="21" y="14"/>
                    <a:pt x="18" y="0"/>
                    <a:pt x="15"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87" name="Google Shape;1087;p44"/>
            <p:cNvSpPr/>
            <p:nvPr/>
          </p:nvSpPr>
          <p:spPr>
            <a:xfrm>
              <a:off x="4625494" y="2884874"/>
              <a:ext cx="5066" cy="4723"/>
            </a:xfrm>
            <a:custGeom>
              <a:avLst/>
              <a:gdLst/>
              <a:ahLst/>
              <a:cxnLst/>
              <a:rect l="l" t="t" r="r" b="b"/>
              <a:pathLst>
                <a:path w="59" h="55" extrusionOk="0">
                  <a:moveTo>
                    <a:pt x="32" y="1"/>
                  </a:moveTo>
                  <a:cubicBezTo>
                    <a:pt x="22" y="1"/>
                    <a:pt x="12" y="9"/>
                    <a:pt x="1" y="26"/>
                  </a:cubicBezTo>
                  <a:cubicBezTo>
                    <a:pt x="18" y="45"/>
                    <a:pt x="30" y="55"/>
                    <a:pt x="39" y="55"/>
                  </a:cubicBezTo>
                  <a:cubicBezTo>
                    <a:pt x="48" y="55"/>
                    <a:pt x="54" y="42"/>
                    <a:pt x="58" y="18"/>
                  </a:cubicBezTo>
                  <a:cubicBezTo>
                    <a:pt x="49" y="7"/>
                    <a:pt x="40" y="1"/>
                    <a:pt x="32"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88" name="Google Shape;1088;p44"/>
            <p:cNvSpPr/>
            <p:nvPr/>
          </p:nvSpPr>
          <p:spPr>
            <a:xfrm>
              <a:off x="4610037" y="2885991"/>
              <a:ext cx="3607" cy="4723"/>
            </a:xfrm>
            <a:custGeom>
              <a:avLst/>
              <a:gdLst/>
              <a:ahLst/>
              <a:cxnLst/>
              <a:rect l="l" t="t" r="r" b="b"/>
              <a:pathLst>
                <a:path w="42" h="55" extrusionOk="0">
                  <a:moveTo>
                    <a:pt x="23" y="1"/>
                  </a:moveTo>
                  <a:cubicBezTo>
                    <a:pt x="17" y="1"/>
                    <a:pt x="11" y="9"/>
                    <a:pt x="0" y="26"/>
                  </a:cubicBezTo>
                  <a:cubicBezTo>
                    <a:pt x="0" y="46"/>
                    <a:pt x="9" y="50"/>
                    <a:pt x="17" y="54"/>
                  </a:cubicBezTo>
                  <a:cubicBezTo>
                    <a:pt x="21" y="54"/>
                    <a:pt x="37" y="50"/>
                    <a:pt x="41" y="26"/>
                  </a:cubicBezTo>
                  <a:cubicBezTo>
                    <a:pt x="33" y="9"/>
                    <a:pt x="28" y="1"/>
                    <a:pt x="23"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89" name="Google Shape;1089;p44"/>
            <p:cNvSpPr/>
            <p:nvPr/>
          </p:nvSpPr>
          <p:spPr>
            <a:xfrm>
              <a:off x="4561433" y="2887365"/>
              <a:ext cx="2490" cy="4036"/>
            </a:xfrm>
            <a:custGeom>
              <a:avLst/>
              <a:gdLst/>
              <a:ahLst/>
              <a:cxnLst/>
              <a:rect l="l" t="t" r="r" b="b"/>
              <a:pathLst>
                <a:path w="29" h="47" extrusionOk="0">
                  <a:moveTo>
                    <a:pt x="12" y="0"/>
                  </a:moveTo>
                  <a:cubicBezTo>
                    <a:pt x="7" y="0"/>
                    <a:pt x="4" y="10"/>
                    <a:pt x="0" y="46"/>
                  </a:cubicBezTo>
                  <a:lnTo>
                    <a:pt x="25" y="46"/>
                  </a:lnTo>
                  <a:cubicBezTo>
                    <a:pt x="29" y="18"/>
                    <a:pt x="25" y="5"/>
                    <a:pt x="17" y="1"/>
                  </a:cubicBezTo>
                  <a:cubicBezTo>
                    <a:pt x="15" y="1"/>
                    <a:pt x="14" y="0"/>
                    <a:pt x="12"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90" name="Google Shape;1090;p44"/>
            <p:cNvSpPr/>
            <p:nvPr/>
          </p:nvSpPr>
          <p:spPr>
            <a:xfrm>
              <a:off x="4568131" y="2887622"/>
              <a:ext cx="2490" cy="4122"/>
            </a:xfrm>
            <a:custGeom>
              <a:avLst/>
              <a:gdLst/>
              <a:ahLst/>
              <a:cxnLst/>
              <a:rect l="l" t="t" r="r" b="b"/>
              <a:pathLst>
                <a:path w="29" h="48" extrusionOk="0">
                  <a:moveTo>
                    <a:pt x="15" y="1"/>
                  </a:moveTo>
                  <a:cubicBezTo>
                    <a:pt x="10" y="1"/>
                    <a:pt x="6" y="6"/>
                    <a:pt x="0" y="19"/>
                  </a:cubicBezTo>
                  <a:cubicBezTo>
                    <a:pt x="6" y="39"/>
                    <a:pt x="12" y="47"/>
                    <a:pt x="18" y="47"/>
                  </a:cubicBezTo>
                  <a:cubicBezTo>
                    <a:pt x="20" y="47"/>
                    <a:pt x="22" y="46"/>
                    <a:pt x="25" y="43"/>
                  </a:cubicBezTo>
                  <a:cubicBezTo>
                    <a:pt x="25" y="35"/>
                    <a:pt x="29" y="31"/>
                    <a:pt x="29" y="23"/>
                  </a:cubicBezTo>
                  <a:cubicBezTo>
                    <a:pt x="25" y="15"/>
                    <a:pt x="25" y="7"/>
                    <a:pt x="21" y="2"/>
                  </a:cubicBezTo>
                  <a:cubicBezTo>
                    <a:pt x="19" y="1"/>
                    <a:pt x="17" y="1"/>
                    <a:pt x="15"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91" name="Google Shape;1091;p44"/>
            <p:cNvSpPr/>
            <p:nvPr/>
          </p:nvSpPr>
          <p:spPr>
            <a:xfrm>
              <a:off x="4574485" y="2887107"/>
              <a:ext cx="2490" cy="3693"/>
            </a:xfrm>
            <a:custGeom>
              <a:avLst/>
              <a:gdLst/>
              <a:ahLst/>
              <a:cxnLst/>
              <a:rect l="l" t="t" r="r" b="b"/>
              <a:pathLst>
                <a:path w="29" h="43" extrusionOk="0">
                  <a:moveTo>
                    <a:pt x="16" y="0"/>
                  </a:moveTo>
                  <a:cubicBezTo>
                    <a:pt x="8" y="0"/>
                    <a:pt x="0" y="13"/>
                    <a:pt x="0" y="33"/>
                  </a:cubicBezTo>
                  <a:cubicBezTo>
                    <a:pt x="7" y="40"/>
                    <a:pt x="11" y="43"/>
                    <a:pt x="16" y="43"/>
                  </a:cubicBezTo>
                  <a:cubicBezTo>
                    <a:pt x="19" y="43"/>
                    <a:pt x="23" y="41"/>
                    <a:pt x="29" y="37"/>
                  </a:cubicBezTo>
                  <a:cubicBezTo>
                    <a:pt x="29" y="13"/>
                    <a:pt x="21" y="0"/>
                    <a:pt x="16"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92" name="Google Shape;1092;p44"/>
            <p:cNvSpPr/>
            <p:nvPr/>
          </p:nvSpPr>
          <p:spPr>
            <a:xfrm>
              <a:off x="4558942" y="2864179"/>
              <a:ext cx="12795" cy="5925"/>
            </a:xfrm>
            <a:custGeom>
              <a:avLst/>
              <a:gdLst/>
              <a:ahLst/>
              <a:cxnLst/>
              <a:rect l="l" t="t" r="r" b="b"/>
              <a:pathLst>
                <a:path w="149" h="69" extrusionOk="0">
                  <a:moveTo>
                    <a:pt x="70" y="1"/>
                  </a:moveTo>
                  <a:cubicBezTo>
                    <a:pt x="50" y="1"/>
                    <a:pt x="29" y="5"/>
                    <a:pt x="9" y="21"/>
                  </a:cubicBezTo>
                  <a:cubicBezTo>
                    <a:pt x="5" y="25"/>
                    <a:pt x="5" y="33"/>
                    <a:pt x="0" y="37"/>
                  </a:cubicBezTo>
                  <a:cubicBezTo>
                    <a:pt x="10" y="62"/>
                    <a:pt x="19" y="68"/>
                    <a:pt x="28" y="68"/>
                  </a:cubicBezTo>
                  <a:cubicBezTo>
                    <a:pt x="31" y="68"/>
                    <a:pt x="34" y="67"/>
                    <a:pt x="37" y="66"/>
                  </a:cubicBezTo>
                  <a:cubicBezTo>
                    <a:pt x="50" y="64"/>
                    <a:pt x="61" y="63"/>
                    <a:pt x="72" y="63"/>
                  </a:cubicBezTo>
                  <a:cubicBezTo>
                    <a:pt x="83" y="63"/>
                    <a:pt x="93" y="64"/>
                    <a:pt x="103" y="66"/>
                  </a:cubicBezTo>
                  <a:cubicBezTo>
                    <a:pt x="107" y="67"/>
                    <a:pt x="110" y="68"/>
                    <a:pt x="114" y="68"/>
                  </a:cubicBezTo>
                  <a:cubicBezTo>
                    <a:pt x="127" y="68"/>
                    <a:pt x="139" y="62"/>
                    <a:pt x="148" y="46"/>
                  </a:cubicBezTo>
                  <a:cubicBezTo>
                    <a:pt x="148" y="17"/>
                    <a:pt x="140" y="5"/>
                    <a:pt x="132" y="5"/>
                  </a:cubicBezTo>
                  <a:cubicBezTo>
                    <a:pt x="111" y="5"/>
                    <a:pt x="91" y="1"/>
                    <a:pt x="70"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93" name="Google Shape;1093;p44"/>
            <p:cNvSpPr/>
            <p:nvPr/>
          </p:nvSpPr>
          <p:spPr>
            <a:xfrm>
              <a:off x="4604369" y="2862719"/>
              <a:ext cx="9618" cy="6355"/>
            </a:xfrm>
            <a:custGeom>
              <a:avLst/>
              <a:gdLst/>
              <a:ahLst/>
              <a:cxnLst/>
              <a:rect l="l" t="t" r="r" b="b"/>
              <a:pathLst>
                <a:path w="112" h="74" extrusionOk="0">
                  <a:moveTo>
                    <a:pt x="103" y="0"/>
                  </a:moveTo>
                  <a:cubicBezTo>
                    <a:pt x="102" y="0"/>
                    <a:pt x="101" y="1"/>
                    <a:pt x="99" y="1"/>
                  </a:cubicBezTo>
                  <a:cubicBezTo>
                    <a:pt x="85" y="3"/>
                    <a:pt x="71" y="3"/>
                    <a:pt x="57" y="3"/>
                  </a:cubicBezTo>
                  <a:cubicBezTo>
                    <a:pt x="43" y="3"/>
                    <a:pt x="30" y="3"/>
                    <a:pt x="17" y="5"/>
                  </a:cubicBezTo>
                  <a:cubicBezTo>
                    <a:pt x="9" y="5"/>
                    <a:pt x="5" y="18"/>
                    <a:pt x="1" y="26"/>
                  </a:cubicBezTo>
                  <a:cubicBezTo>
                    <a:pt x="12" y="59"/>
                    <a:pt x="21" y="73"/>
                    <a:pt x="33" y="73"/>
                  </a:cubicBezTo>
                  <a:cubicBezTo>
                    <a:pt x="39" y="73"/>
                    <a:pt x="46" y="70"/>
                    <a:pt x="54" y="63"/>
                  </a:cubicBezTo>
                  <a:cubicBezTo>
                    <a:pt x="57" y="59"/>
                    <a:pt x="61" y="53"/>
                    <a:pt x="62" y="53"/>
                  </a:cubicBezTo>
                  <a:cubicBezTo>
                    <a:pt x="62" y="53"/>
                    <a:pt x="62" y="54"/>
                    <a:pt x="62" y="54"/>
                  </a:cubicBezTo>
                  <a:cubicBezTo>
                    <a:pt x="71" y="63"/>
                    <a:pt x="79" y="68"/>
                    <a:pt x="85" y="68"/>
                  </a:cubicBezTo>
                  <a:cubicBezTo>
                    <a:pt x="94" y="68"/>
                    <a:pt x="102" y="60"/>
                    <a:pt x="112" y="46"/>
                  </a:cubicBezTo>
                  <a:cubicBezTo>
                    <a:pt x="112" y="14"/>
                    <a:pt x="112" y="0"/>
                    <a:pt x="103"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94" name="Google Shape;1094;p44"/>
            <p:cNvSpPr/>
            <p:nvPr/>
          </p:nvSpPr>
          <p:spPr>
            <a:xfrm>
              <a:off x="4589599" y="2862719"/>
              <a:ext cx="6440" cy="6269"/>
            </a:xfrm>
            <a:custGeom>
              <a:avLst/>
              <a:gdLst/>
              <a:ahLst/>
              <a:cxnLst/>
              <a:rect l="l" t="t" r="r" b="b"/>
              <a:pathLst>
                <a:path w="75" h="73" extrusionOk="0">
                  <a:moveTo>
                    <a:pt x="58" y="0"/>
                  </a:moveTo>
                  <a:cubicBezTo>
                    <a:pt x="57" y="0"/>
                    <a:pt x="55" y="0"/>
                    <a:pt x="54" y="1"/>
                  </a:cubicBezTo>
                  <a:cubicBezTo>
                    <a:pt x="37" y="9"/>
                    <a:pt x="17" y="1"/>
                    <a:pt x="0" y="38"/>
                  </a:cubicBezTo>
                  <a:cubicBezTo>
                    <a:pt x="14" y="67"/>
                    <a:pt x="25" y="72"/>
                    <a:pt x="36" y="72"/>
                  </a:cubicBezTo>
                  <a:cubicBezTo>
                    <a:pt x="42" y="72"/>
                    <a:pt x="48" y="71"/>
                    <a:pt x="54" y="71"/>
                  </a:cubicBezTo>
                  <a:cubicBezTo>
                    <a:pt x="70" y="67"/>
                    <a:pt x="70" y="54"/>
                    <a:pt x="74" y="26"/>
                  </a:cubicBezTo>
                  <a:cubicBezTo>
                    <a:pt x="71" y="9"/>
                    <a:pt x="65" y="0"/>
                    <a:pt x="58"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95" name="Google Shape;1095;p44"/>
            <p:cNvSpPr/>
            <p:nvPr/>
          </p:nvSpPr>
          <p:spPr>
            <a:xfrm>
              <a:off x="4581527" y="2863406"/>
              <a:ext cx="5324" cy="5324"/>
            </a:xfrm>
            <a:custGeom>
              <a:avLst/>
              <a:gdLst/>
              <a:ahLst/>
              <a:cxnLst/>
              <a:rect l="l" t="t" r="r" b="b"/>
              <a:pathLst>
                <a:path w="62" h="62" extrusionOk="0">
                  <a:moveTo>
                    <a:pt x="45" y="1"/>
                  </a:moveTo>
                  <a:cubicBezTo>
                    <a:pt x="27" y="1"/>
                    <a:pt x="7" y="12"/>
                    <a:pt x="0" y="30"/>
                  </a:cubicBezTo>
                  <a:cubicBezTo>
                    <a:pt x="14" y="52"/>
                    <a:pt x="27" y="62"/>
                    <a:pt x="38" y="62"/>
                  </a:cubicBezTo>
                  <a:cubicBezTo>
                    <a:pt x="46" y="62"/>
                    <a:pt x="52" y="57"/>
                    <a:pt x="58" y="46"/>
                  </a:cubicBezTo>
                  <a:cubicBezTo>
                    <a:pt x="62" y="38"/>
                    <a:pt x="62" y="30"/>
                    <a:pt x="62" y="22"/>
                  </a:cubicBezTo>
                  <a:cubicBezTo>
                    <a:pt x="62" y="14"/>
                    <a:pt x="58" y="1"/>
                    <a:pt x="53" y="1"/>
                  </a:cubicBezTo>
                  <a:cubicBezTo>
                    <a:pt x="51" y="1"/>
                    <a:pt x="48" y="1"/>
                    <a:pt x="45"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96" name="Google Shape;1096;p44"/>
            <p:cNvSpPr/>
            <p:nvPr/>
          </p:nvSpPr>
          <p:spPr>
            <a:xfrm>
              <a:off x="4574056" y="2864179"/>
              <a:ext cx="5066" cy="5753"/>
            </a:xfrm>
            <a:custGeom>
              <a:avLst/>
              <a:gdLst/>
              <a:ahLst/>
              <a:cxnLst/>
              <a:rect l="l" t="t" r="r" b="b"/>
              <a:pathLst>
                <a:path w="59" h="67" extrusionOk="0">
                  <a:moveTo>
                    <a:pt x="21" y="1"/>
                  </a:moveTo>
                  <a:cubicBezTo>
                    <a:pt x="13" y="1"/>
                    <a:pt x="5" y="9"/>
                    <a:pt x="1" y="42"/>
                  </a:cubicBezTo>
                  <a:lnTo>
                    <a:pt x="26" y="62"/>
                  </a:lnTo>
                  <a:cubicBezTo>
                    <a:pt x="29" y="65"/>
                    <a:pt x="32" y="67"/>
                    <a:pt x="35" y="67"/>
                  </a:cubicBezTo>
                  <a:cubicBezTo>
                    <a:pt x="42" y="67"/>
                    <a:pt x="48" y="55"/>
                    <a:pt x="54" y="37"/>
                  </a:cubicBezTo>
                  <a:cubicBezTo>
                    <a:pt x="58" y="29"/>
                    <a:pt x="54" y="13"/>
                    <a:pt x="50" y="9"/>
                  </a:cubicBezTo>
                  <a:cubicBezTo>
                    <a:pt x="42" y="5"/>
                    <a:pt x="30" y="1"/>
                    <a:pt x="21"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97" name="Google Shape;1097;p44"/>
            <p:cNvSpPr/>
            <p:nvPr/>
          </p:nvSpPr>
          <p:spPr>
            <a:xfrm>
              <a:off x="4598444" y="2862891"/>
              <a:ext cx="4294" cy="5753"/>
            </a:xfrm>
            <a:custGeom>
              <a:avLst/>
              <a:gdLst/>
              <a:ahLst/>
              <a:cxnLst/>
              <a:rect l="l" t="t" r="r" b="b"/>
              <a:pathLst>
                <a:path w="50" h="67" extrusionOk="0">
                  <a:moveTo>
                    <a:pt x="26" y="1"/>
                  </a:moveTo>
                  <a:cubicBezTo>
                    <a:pt x="17" y="1"/>
                    <a:pt x="6" y="7"/>
                    <a:pt x="0" y="32"/>
                  </a:cubicBezTo>
                  <a:cubicBezTo>
                    <a:pt x="9" y="55"/>
                    <a:pt x="17" y="66"/>
                    <a:pt x="28" y="66"/>
                  </a:cubicBezTo>
                  <a:cubicBezTo>
                    <a:pt x="32" y="66"/>
                    <a:pt x="36" y="64"/>
                    <a:pt x="41" y="61"/>
                  </a:cubicBezTo>
                  <a:cubicBezTo>
                    <a:pt x="49" y="48"/>
                    <a:pt x="49" y="36"/>
                    <a:pt x="49" y="24"/>
                  </a:cubicBezTo>
                  <a:cubicBezTo>
                    <a:pt x="49" y="7"/>
                    <a:pt x="41" y="3"/>
                    <a:pt x="37" y="3"/>
                  </a:cubicBezTo>
                  <a:cubicBezTo>
                    <a:pt x="34" y="2"/>
                    <a:pt x="31" y="1"/>
                    <a:pt x="26"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98" name="Google Shape;1098;p44"/>
            <p:cNvSpPr/>
            <p:nvPr/>
          </p:nvSpPr>
          <p:spPr>
            <a:xfrm>
              <a:off x="4622402" y="2862118"/>
              <a:ext cx="3607" cy="5238"/>
            </a:xfrm>
            <a:custGeom>
              <a:avLst/>
              <a:gdLst/>
              <a:ahLst/>
              <a:cxnLst/>
              <a:rect l="l" t="t" r="r" b="b"/>
              <a:pathLst>
                <a:path w="42" h="61" extrusionOk="0">
                  <a:moveTo>
                    <a:pt x="19" y="0"/>
                  </a:moveTo>
                  <a:cubicBezTo>
                    <a:pt x="15" y="0"/>
                    <a:pt x="12" y="2"/>
                    <a:pt x="8" y="4"/>
                  </a:cubicBezTo>
                  <a:cubicBezTo>
                    <a:pt x="4" y="12"/>
                    <a:pt x="0" y="20"/>
                    <a:pt x="4" y="29"/>
                  </a:cubicBezTo>
                  <a:cubicBezTo>
                    <a:pt x="4" y="41"/>
                    <a:pt x="4" y="49"/>
                    <a:pt x="12" y="57"/>
                  </a:cubicBezTo>
                  <a:cubicBezTo>
                    <a:pt x="15" y="59"/>
                    <a:pt x="18" y="60"/>
                    <a:pt x="20" y="60"/>
                  </a:cubicBezTo>
                  <a:cubicBezTo>
                    <a:pt x="27" y="60"/>
                    <a:pt x="32" y="50"/>
                    <a:pt x="41" y="25"/>
                  </a:cubicBezTo>
                  <a:cubicBezTo>
                    <a:pt x="33" y="7"/>
                    <a:pt x="26" y="0"/>
                    <a:pt x="19"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99" name="Google Shape;1099;p44"/>
            <p:cNvSpPr/>
            <p:nvPr/>
          </p:nvSpPr>
          <p:spPr>
            <a:xfrm>
              <a:off x="4627297" y="2862032"/>
              <a:ext cx="2233" cy="5066"/>
            </a:xfrm>
            <a:custGeom>
              <a:avLst/>
              <a:gdLst/>
              <a:ahLst/>
              <a:cxnLst/>
              <a:rect l="l" t="t" r="r" b="b"/>
              <a:pathLst>
                <a:path w="26" h="59" extrusionOk="0">
                  <a:moveTo>
                    <a:pt x="9" y="1"/>
                  </a:moveTo>
                  <a:cubicBezTo>
                    <a:pt x="5" y="9"/>
                    <a:pt x="1" y="13"/>
                    <a:pt x="1" y="21"/>
                  </a:cubicBezTo>
                  <a:cubicBezTo>
                    <a:pt x="1" y="34"/>
                    <a:pt x="9" y="58"/>
                    <a:pt x="13" y="58"/>
                  </a:cubicBezTo>
                  <a:cubicBezTo>
                    <a:pt x="21" y="58"/>
                    <a:pt x="25" y="42"/>
                    <a:pt x="25" y="26"/>
                  </a:cubicBezTo>
                  <a:cubicBezTo>
                    <a:pt x="25" y="9"/>
                    <a:pt x="21" y="1"/>
                    <a:pt x="9"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00" name="Google Shape;1100;p44"/>
            <p:cNvSpPr/>
            <p:nvPr/>
          </p:nvSpPr>
          <p:spPr>
            <a:xfrm>
              <a:off x="4617422" y="2862977"/>
              <a:ext cx="2576" cy="3521"/>
            </a:xfrm>
            <a:custGeom>
              <a:avLst/>
              <a:gdLst/>
              <a:ahLst/>
              <a:cxnLst/>
              <a:rect l="l" t="t" r="r" b="b"/>
              <a:pathLst>
                <a:path w="30" h="41" extrusionOk="0">
                  <a:moveTo>
                    <a:pt x="13" y="0"/>
                  </a:moveTo>
                  <a:cubicBezTo>
                    <a:pt x="10" y="0"/>
                    <a:pt x="7" y="6"/>
                    <a:pt x="1" y="19"/>
                  </a:cubicBezTo>
                  <a:cubicBezTo>
                    <a:pt x="7" y="33"/>
                    <a:pt x="10" y="40"/>
                    <a:pt x="13" y="40"/>
                  </a:cubicBezTo>
                  <a:cubicBezTo>
                    <a:pt x="17" y="40"/>
                    <a:pt x="21" y="33"/>
                    <a:pt x="29" y="19"/>
                  </a:cubicBezTo>
                  <a:cubicBezTo>
                    <a:pt x="21" y="6"/>
                    <a:pt x="17" y="0"/>
                    <a:pt x="13"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01" name="Google Shape;1101;p44"/>
            <p:cNvSpPr/>
            <p:nvPr/>
          </p:nvSpPr>
          <p:spPr>
            <a:xfrm>
              <a:off x="4596641" y="2725323"/>
              <a:ext cx="72992" cy="9274"/>
            </a:xfrm>
            <a:custGeom>
              <a:avLst/>
              <a:gdLst/>
              <a:ahLst/>
              <a:cxnLst/>
              <a:rect l="l" t="t" r="r" b="b"/>
              <a:pathLst>
                <a:path w="850" h="108" extrusionOk="0">
                  <a:moveTo>
                    <a:pt x="751" y="0"/>
                  </a:moveTo>
                  <a:cubicBezTo>
                    <a:pt x="742" y="0"/>
                    <a:pt x="732" y="2"/>
                    <a:pt x="723" y="5"/>
                  </a:cubicBezTo>
                  <a:cubicBezTo>
                    <a:pt x="694" y="13"/>
                    <a:pt x="669" y="17"/>
                    <a:pt x="645" y="17"/>
                  </a:cubicBezTo>
                  <a:cubicBezTo>
                    <a:pt x="632" y="17"/>
                    <a:pt x="624" y="25"/>
                    <a:pt x="612" y="25"/>
                  </a:cubicBezTo>
                  <a:cubicBezTo>
                    <a:pt x="587" y="25"/>
                    <a:pt x="559" y="30"/>
                    <a:pt x="530" y="30"/>
                  </a:cubicBezTo>
                  <a:cubicBezTo>
                    <a:pt x="472" y="30"/>
                    <a:pt x="411" y="25"/>
                    <a:pt x="349" y="21"/>
                  </a:cubicBezTo>
                  <a:cubicBezTo>
                    <a:pt x="308" y="21"/>
                    <a:pt x="267" y="17"/>
                    <a:pt x="226" y="17"/>
                  </a:cubicBezTo>
                  <a:cubicBezTo>
                    <a:pt x="210" y="21"/>
                    <a:pt x="193" y="21"/>
                    <a:pt x="181" y="30"/>
                  </a:cubicBezTo>
                  <a:cubicBezTo>
                    <a:pt x="152" y="38"/>
                    <a:pt x="123" y="42"/>
                    <a:pt x="94" y="42"/>
                  </a:cubicBezTo>
                  <a:cubicBezTo>
                    <a:pt x="78" y="42"/>
                    <a:pt x="62" y="41"/>
                    <a:pt x="46" y="38"/>
                  </a:cubicBezTo>
                  <a:cubicBezTo>
                    <a:pt x="37" y="34"/>
                    <a:pt x="25" y="34"/>
                    <a:pt x="17" y="34"/>
                  </a:cubicBezTo>
                  <a:cubicBezTo>
                    <a:pt x="13" y="34"/>
                    <a:pt x="5" y="42"/>
                    <a:pt x="1" y="46"/>
                  </a:cubicBezTo>
                  <a:cubicBezTo>
                    <a:pt x="5" y="79"/>
                    <a:pt x="9" y="95"/>
                    <a:pt x="21" y="99"/>
                  </a:cubicBezTo>
                  <a:cubicBezTo>
                    <a:pt x="46" y="103"/>
                    <a:pt x="70" y="108"/>
                    <a:pt x="95" y="108"/>
                  </a:cubicBezTo>
                  <a:cubicBezTo>
                    <a:pt x="124" y="108"/>
                    <a:pt x="152" y="99"/>
                    <a:pt x="181" y="95"/>
                  </a:cubicBezTo>
                  <a:cubicBezTo>
                    <a:pt x="189" y="95"/>
                    <a:pt x="197" y="99"/>
                    <a:pt x="206" y="99"/>
                  </a:cubicBezTo>
                  <a:cubicBezTo>
                    <a:pt x="255" y="91"/>
                    <a:pt x="304" y="91"/>
                    <a:pt x="353" y="91"/>
                  </a:cubicBezTo>
                  <a:cubicBezTo>
                    <a:pt x="399" y="91"/>
                    <a:pt x="444" y="95"/>
                    <a:pt x="489" y="95"/>
                  </a:cubicBezTo>
                  <a:cubicBezTo>
                    <a:pt x="534" y="99"/>
                    <a:pt x="575" y="99"/>
                    <a:pt x="620" y="99"/>
                  </a:cubicBezTo>
                  <a:cubicBezTo>
                    <a:pt x="645" y="95"/>
                    <a:pt x="669" y="91"/>
                    <a:pt x="694" y="83"/>
                  </a:cubicBezTo>
                  <a:cubicBezTo>
                    <a:pt x="709" y="78"/>
                    <a:pt x="725" y="72"/>
                    <a:pt x="740" y="72"/>
                  </a:cubicBezTo>
                  <a:cubicBezTo>
                    <a:pt x="750" y="72"/>
                    <a:pt x="760" y="75"/>
                    <a:pt x="768" y="83"/>
                  </a:cubicBezTo>
                  <a:cubicBezTo>
                    <a:pt x="771" y="80"/>
                    <a:pt x="774" y="80"/>
                    <a:pt x="778" y="80"/>
                  </a:cubicBezTo>
                  <a:cubicBezTo>
                    <a:pt x="784" y="80"/>
                    <a:pt x="791" y="83"/>
                    <a:pt x="796" y="83"/>
                  </a:cubicBezTo>
                  <a:cubicBezTo>
                    <a:pt x="802" y="83"/>
                    <a:pt x="808" y="80"/>
                    <a:pt x="813" y="67"/>
                  </a:cubicBezTo>
                  <a:cubicBezTo>
                    <a:pt x="813" y="65"/>
                    <a:pt x="814" y="65"/>
                    <a:pt x="815" y="65"/>
                  </a:cubicBezTo>
                  <a:cubicBezTo>
                    <a:pt x="818" y="65"/>
                    <a:pt x="823" y="67"/>
                    <a:pt x="825" y="67"/>
                  </a:cubicBezTo>
                  <a:cubicBezTo>
                    <a:pt x="829" y="67"/>
                    <a:pt x="842" y="58"/>
                    <a:pt x="846" y="38"/>
                  </a:cubicBezTo>
                  <a:cubicBezTo>
                    <a:pt x="849" y="22"/>
                    <a:pt x="840" y="11"/>
                    <a:pt x="831" y="11"/>
                  </a:cubicBezTo>
                  <a:cubicBezTo>
                    <a:pt x="829" y="11"/>
                    <a:pt x="827" y="11"/>
                    <a:pt x="825" y="13"/>
                  </a:cubicBezTo>
                  <a:cubicBezTo>
                    <a:pt x="823" y="14"/>
                    <a:pt x="820" y="15"/>
                    <a:pt x="817" y="15"/>
                  </a:cubicBezTo>
                  <a:cubicBezTo>
                    <a:pt x="810" y="15"/>
                    <a:pt x="802" y="12"/>
                    <a:pt x="797" y="9"/>
                  </a:cubicBezTo>
                  <a:cubicBezTo>
                    <a:pt x="781" y="4"/>
                    <a:pt x="766" y="0"/>
                    <a:pt x="751"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02" name="Google Shape;1102;p44"/>
            <p:cNvSpPr/>
            <p:nvPr/>
          </p:nvSpPr>
          <p:spPr>
            <a:xfrm>
              <a:off x="4556109" y="2727985"/>
              <a:ext cx="39244" cy="6870"/>
            </a:xfrm>
            <a:custGeom>
              <a:avLst/>
              <a:gdLst/>
              <a:ahLst/>
              <a:cxnLst/>
              <a:rect l="l" t="t" r="r" b="b"/>
              <a:pathLst>
                <a:path w="457" h="80" extrusionOk="0">
                  <a:moveTo>
                    <a:pt x="259" y="1"/>
                  </a:moveTo>
                  <a:cubicBezTo>
                    <a:pt x="242" y="1"/>
                    <a:pt x="226" y="3"/>
                    <a:pt x="210" y="11"/>
                  </a:cubicBezTo>
                  <a:cubicBezTo>
                    <a:pt x="203" y="9"/>
                    <a:pt x="197" y="8"/>
                    <a:pt x="190" y="8"/>
                  </a:cubicBezTo>
                  <a:cubicBezTo>
                    <a:pt x="159" y="8"/>
                    <a:pt x="129" y="26"/>
                    <a:pt x="98" y="26"/>
                  </a:cubicBezTo>
                  <a:cubicBezTo>
                    <a:pt x="92" y="26"/>
                    <a:pt x="85" y="25"/>
                    <a:pt x="79" y="23"/>
                  </a:cubicBezTo>
                  <a:cubicBezTo>
                    <a:pt x="74" y="22"/>
                    <a:pt x="69" y="22"/>
                    <a:pt x="64" y="22"/>
                  </a:cubicBezTo>
                  <a:cubicBezTo>
                    <a:pt x="53" y="22"/>
                    <a:pt x="41" y="24"/>
                    <a:pt x="29" y="27"/>
                  </a:cubicBezTo>
                  <a:cubicBezTo>
                    <a:pt x="21" y="27"/>
                    <a:pt x="9" y="36"/>
                    <a:pt x="1" y="52"/>
                  </a:cubicBezTo>
                  <a:cubicBezTo>
                    <a:pt x="10" y="70"/>
                    <a:pt x="19" y="80"/>
                    <a:pt x="28" y="80"/>
                  </a:cubicBezTo>
                  <a:cubicBezTo>
                    <a:pt x="31" y="80"/>
                    <a:pt x="35" y="79"/>
                    <a:pt x="38" y="77"/>
                  </a:cubicBezTo>
                  <a:lnTo>
                    <a:pt x="140" y="77"/>
                  </a:lnTo>
                  <a:cubicBezTo>
                    <a:pt x="155" y="71"/>
                    <a:pt x="172" y="68"/>
                    <a:pt x="190" y="68"/>
                  </a:cubicBezTo>
                  <a:cubicBezTo>
                    <a:pt x="200" y="68"/>
                    <a:pt x="211" y="69"/>
                    <a:pt x="222" y="72"/>
                  </a:cubicBezTo>
                  <a:cubicBezTo>
                    <a:pt x="230" y="72"/>
                    <a:pt x="235" y="68"/>
                    <a:pt x="239" y="64"/>
                  </a:cubicBezTo>
                  <a:cubicBezTo>
                    <a:pt x="247" y="60"/>
                    <a:pt x="256" y="58"/>
                    <a:pt x="265" y="58"/>
                  </a:cubicBezTo>
                  <a:cubicBezTo>
                    <a:pt x="274" y="58"/>
                    <a:pt x="282" y="60"/>
                    <a:pt x="288" y="64"/>
                  </a:cubicBezTo>
                  <a:cubicBezTo>
                    <a:pt x="292" y="66"/>
                    <a:pt x="295" y="67"/>
                    <a:pt x="298" y="67"/>
                  </a:cubicBezTo>
                  <a:cubicBezTo>
                    <a:pt x="301" y="67"/>
                    <a:pt x="304" y="66"/>
                    <a:pt x="308" y="64"/>
                  </a:cubicBezTo>
                  <a:cubicBezTo>
                    <a:pt x="314" y="63"/>
                    <a:pt x="322" y="62"/>
                    <a:pt x="329" y="62"/>
                  </a:cubicBezTo>
                  <a:cubicBezTo>
                    <a:pt x="342" y="62"/>
                    <a:pt x="355" y="65"/>
                    <a:pt x="366" y="72"/>
                  </a:cubicBezTo>
                  <a:cubicBezTo>
                    <a:pt x="367" y="74"/>
                    <a:pt x="369" y="74"/>
                    <a:pt x="370" y="74"/>
                  </a:cubicBezTo>
                  <a:cubicBezTo>
                    <a:pt x="374" y="74"/>
                    <a:pt x="379" y="71"/>
                    <a:pt x="382" y="68"/>
                  </a:cubicBezTo>
                  <a:cubicBezTo>
                    <a:pt x="386" y="60"/>
                    <a:pt x="395" y="52"/>
                    <a:pt x="399" y="48"/>
                  </a:cubicBezTo>
                  <a:cubicBezTo>
                    <a:pt x="417" y="62"/>
                    <a:pt x="427" y="70"/>
                    <a:pt x="434" y="70"/>
                  </a:cubicBezTo>
                  <a:cubicBezTo>
                    <a:pt x="443" y="70"/>
                    <a:pt x="447" y="57"/>
                    <a:pt x="456" y="27"/>
                  </a:cubicBezTo>
                  <a:cubicBezTo>
                    <a:pt x="456" y="11"/>
                    <a:pt x="452" y="3"/>
                    <a:pt x="444" y="3"/>
                  </a:cubicBezTo>
                  <a:lnTo>
                    <a:pt x="427" y="3"/>
                  </a:lnTo>
                  <a:cubicBezTo>
                    <a:pt x="410" y="8"/>
                    <a:pt x="390" y="11"/>
                    <a:pt x="371" y="11"/>
                  </a:cubicBezTo>
                  <a:cubicBezTo>
                    <a:pt x="360" y="11"/>
                    <a:pt x="348" y="10"/>
                    <a:pt x="337" y="7"/>
                  </a:cubicBezTo>
                  <a:cubicBezTo>
                    <a:pt x="312" y="7"/>
                    <a:pt x="285" y="1"/>
                    <a:pt x="259"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03" name="Google Shape;1103;p44"/>
            <p:cNvSpPr/>
            <p:nvPr/>
          </p:nvSpPr>
          <p:spPr>
            <a:xfrm>
              <a:off x="4518410" y="2729960"/>
              <a:ext cx="30055" cy="6526"/>
            </a:xfrm>
            <a:custGeom>
              <a:avLst/>
              <a:gdLst/>
              <a:ahLst/>
              <a:cxnLst/>
              <a:rect l="l" t="t" r="r" b="b"/>
              <a:pathLst>
                <a:path w="350" h="76" extrusionOk="0">
                  <a:moveTo>
                    <a:pt x="259" y="0"/>
                  </a:moveTo>
                  <a:cubicBezTo>
                    <a:pt x="226" y="0"/>
                    <a:pt x="193" y="0"/>
                    <a:pt x="165" y="8"/>
                  </a:cubicBezTo>
                  <a:cubicBezTo>
                    <a:pt x="148" y="8"/>
                    <a:pt x="128" y="17"/>
                    <a:pt x="111" y="21"/>
                  </a:cubicBezTo>
                  <a:cubicBezTo>
                    <a:pt x="83" y="21"/>
                    <a:pt x="54" y="21"/>
                    <a:pt x="25" y="25"/>
                  </a:cubicBezTo>
                  <a:cubicBezTo>
                    <a:pt x="24" y="24"/>
                    <a:pt x="22" y="24"/>
                    <a:pt x="21" y="24"/>
                  </a:cubicBezTo>
                  <a:cubicBezTo>
                    <a:pt x="13" y="24"/>
                    <a:pt x="4" y="31"/>
                    <a:pt x="1" y="41"/>
                  </a:cubicBezTo>
                  <a:cubicBezTo>
                    <a:pt x="15" y="67"/>
                    <a:pt x="28" y="76"/>
                    <a:pt x="40" y="76"/>
                  </a:cubicBezTo>
                  <a:cubicBezTo>
                    <a:pt x="49" y="76"/>
                    <a:pt x="58" y="71"/>
                    <a:pt x="66" y="66"/>
                  </a:cubicBezTo>
                  <a:cubicBezTo>
                    <a:pt x="73" y="63"/>
                    <a:pt x="78" y="61"/>
                    <a:pt x="82" y="61"/>
                  </a:cubicBezTo>
                  <a:cubicBezTo>
                    <a:pt x="85" y="61"/>
                    <a:pt x="87" y="62"/>
                    <a:pt x="91" y="66"/>
                  </a:cubicBezTo>
                  <a:cubicBezTo>
                    <a:pt x="97" y="72"/>
                    <a:pt x="101" y="76"/>
                    <a:pt x="106" y="76"/>
                  </a:cubicBezTo>
                  <a:cubicBezTo>
                    <a:pt x="107" y="76"/>
                    <a:pt x="109" y="75"/>
                    <a:pt x="111" y="74"/>
                  </a:cubicBezTo>
                  <a:cubicBezTo>
                    <a:pt x="120" y="67"/>
                    <a:pt x="129" y="65"/>
                    <a:pt x="138" y="65"/>
                  </a:cubicBezTo>
                  <a:cubicBezTo>
                    <a:pt x="149" y="65"/>
                    <a:pt x="160" y="68"/>
                    <a:pt x="172" y="68"/>
                  </a:cubicBezTo>
                  <a:cubicBezTo>
                    <a:pt x="176" y="68"/>
                    <a:pt x="181" y="67"/>
                    <a:pt x="185" y="66"/>
                  </a:cubicBezTo>
                  <a:cubicBezTo>
                    <a:pt x="203" y="63"/>
                    <a:pt x="220" y="60"/>
                    <a:pt x="237" y="60"/>
                  </a:cubicBezTo>
                  <a:cubicBezTo>
                    <a:pt x="245" y="60"/>
                    <a:pt x="252" y="61"/>
                    <a:pt x="259" y="62"/>
                  </a:cubicBezTo>
                  <a:cubicBezTo>
                    <a:pt x="267" y="62"/>
                    <a:pt x="276" y="58"/>
                    <a:pt x="280" y="58"/>
                  </a:cubicBezTo>
                  <a:lnTo>
                    <a:pt x="325" y="49"/>
                  </a:lnTo>
                  <a:cubicBezTo>
                    <a:pt x="327" y="49"/>
                    <a:pt x="331" y="50"/>
                    <a:pt x="334" y="50"/>
                  </a:cubicBezTo>
                  <a:cubicBezTo>
                    <a:pt x="340" y="50"/>
                    <a:pt x="347" y="47"/>
                    <a:pt x="349" y="25"/>
                  </a:cubicBezTo>
                  <a:cubicBezTo>
                    <a:pt x="349" y="8"/>
                    <a:pt x="341" y="0"/>
                    <a:pt x="321"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04" name="Google Shape;1104;p44"/>
            <p:cNvSpPr/>
            <p:nvPr/>
          </p:nvSpPr>
          <p:spPr>
            <a:xfrm>
              <a:off x="4500806" y="2732364"/>
              <a:ext cx="11679" cy="4637"/>
            </a:xfrm>
            <a:custGeom>
              <a:avLst/>
              <a:gdLst/>
              <a:ahLst/>
              <a:cxnLst/>
              <a:rect l="l" t="t" r="r" b="b"/>
              <a:pathLst>
                <a:path w="136" h="54" extrusionOk="0">
                  <a:moveTo>
                    <a:pt x="136" y="1"/>
                  </a:moveTo>
                  <a:cubicBezTo>
                    <a:pt x="99" y="1"/>
                    <a:pt x="58" y="1"/>
                    <a:pt x="17" y="5"/>
                  </a:cubicBezTo>
                  <a:cubicBezTo>
                    <a:pt x="13" y="5"/>
                    <a:pt x="9" y="13"/>
                    <a:pt x="0" y="17"/>
                  </a:cubicBezTo>
                  <a:cubicBezTo>
                    <a:pt x="9" y="46"/>
                    <a:pt x="17" y="50"/>
                    <a:pt x="25" y="50"/>
                  </a:cubicBezTo>
                  <a:cubicBezTo>
                    <a:pt x="33" y="52"/>
                    <a:pt x="40" y="53"/>
                    <a:pt x="48" y="53"/>
                  </a:cubicBezTo>
                  <a:cubicBezTo>
                    <a:pt x="55" y="53"/>
                    <a:pt x="62" y="52"/>
                    <a:pt x="70" y="50"/>
                  </a:cubicBezTo>
                  <a:cubicBezTo>
                    <a:pt x="83" y="50"/>
                    <a:pt x="95" y="43"/>
                    <a:pt x="107" y="43"/>
                  </a:cubicBezTo>
                  <a:cubicBezTo>
                    <a:pt x="111" y="43"/>
                    <a:pt x="115" y="44"/>
                    <a:pt x="119" y="46"/>
                  </a:cubicBezTo>
                  <a:cubicBezTo>
                    <a:pt x="122" y="47"/>
                    <a:pt x="124" y="48"/>
                    <a:pt x="126" y="48"/>
                  </a:cubicBezTo>
                  <a:cubicBezTo>
                    <a:pt x="135" y="48"/>
                    <a:pt x="132" y="32"/>
                    <a:pt x="136"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05" name="Google Shape;1105;p44"/>
            <p:cNvSpPr/>
            <p:nvPr/>
          </p:nvSpPr>
          <p:spPr>
            <a:xfrm>
              <a:off x="4514203" y="2732364"/>
              <a:ext cx="2147" cy="4036"/>
            </a:xfrm>
            <a:custGeom>
              <a:avLst/>
              <a:gdLst/>
              <a:ahLst/>
              <a:cxnLst/>
              <a:rect l="l" t="t" r="r" b="b"/>
              <a:pathLst>
                <a:path w="25" h="47" extrusionOk="0">
                  <a:moveTo>
                    <a:pt x="13" y="1"/>
                  </a:moveTo>
                  <a:cubicBezTo>
                    <a:pt x="9" y="5"/>
                    <a:pt x="4" y="13"/>
                    <a:pt x="4" y="21"/>
                  </a:cubicBezTo>
                  <a:cubicBezTo>
                    <a:pt x="0" y="30"/>
                    <a:pt x="9" y="46"/>
                    <a:pt x="21" y="46"/>
                  </a:cubicBezTo>
                  <a:cubicBezTo>
                    <a:pt x="25" y="38"/>
                    <a:pt x="25" y="30"/>
                    <a:pt x="25" y="26"/>
                  </a:cubicBezTo>
                  <a:cubicBezTo>
                    <a:pt x="25" y="5"/>
                    <a:pt x="21" y="1"/>
                    <a:pt x="13"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06" name="Google Shape;1106;p44"/>
            <p:cNvSpPr/>
            <p:nvPr/>
          </p:nvSpPr>
          <p:spPr>
            <a:xfrm>
              <a:off x="4551901" y="2730647"/>
              <a:ext cx="2233" cy="3006"/>
            </a:xfrm>
            <a:custGeom>
              <a:avLst/>
              <a:gdLst/>
              <a:ahLst/>
              <a:cxnLst/>
              <a:rect l="l" t="t" r="r" b="b"/>
              <a:pathLst>
                <a:path w="26" h="35" extrusionOk="0">
                  <a:moveTo>
                    <a:pt x="21" y="0"/>
                  </a:moveTo>
                  <a:cubicBezTo>
                    <a:pt x="13" y="0"/>
                    <a:pt x="9" y="0"/>
                    <a:pt x="0" y="5"/>
                  </a:cubicBezTo>
                  <a:cubicBezTo>
                    <a:pt x="0" y="5"/>
                    <a:pt x="0" y="17"/>
                    <a:pt x="0" y="21"/>
                  </a:cubicBezTo>
                  <a:cubicBezTo>
                    <a:pt x="5" y="31"/>
                    <a:pt x="10" y="35"/>
                    <a:pt x="15" y="35"/>
                  </a:cubicBezTo>
                  <a:cubicBezTo>
                    <a:pt x="18" y="35"/>
                    <a:pt x="22" y="33"/>
                    <a:pt x="25" y="29"/>
                  </a:cubicBezTo>
                  <a:cubicBezTo>
                    <a:pt x="25" y="21"/>
                    <a:pt x="25" y="13"/>
                    <a:pt x="25" y="5"/>
                  </a:cubicBezTo>
                  <a:cubicBezTo>
                    <a:pt x="25" y="5"/>
                    <a:pt x="21" y="0"/>
                    <a:pt x="21"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07" name="Google Shape;1107;p44"/>
            <p:cNvSpPr/>
            <p:nvPr/>
          </p:nvSpPr>
          <p:spPr>
            <a:xfrm>
              <a:off x="4631849" y="2901534"/>
              <a:ext cx="62172" cy="12537"/>
            </a:xfrm>
            <a:custGeom>
              <a:avLst/>
              <a:gdLst/>
              <a:ahLst/>
              <a:cxnLst/>
              <a:rect l="l" t="t" r="r" b="b"/>
              <a:pathLst>
                <a:path w="724" h="146" extrusionOk="0">
                  <a:moveTo>
                    <a:pt x="707" y="0"/>
                  </a:moveTo>
                  <a:cubicBezTo>
                    <a:pt x="682" y="0"/>
                    <a:pt x="657" y="9"/>
                    <a:pt x="633" y="13"/>
                  </a:cubicBezTo>
                  <a:lnTo>
                    <a:pt x="530" y="13"/>
                  </a:lnTo>
                  <a:cubicBezTo>
                    <a:pt x="518" y="13"/>
                    <a:pt x="506" y="9"/>
                    <a:pt x="489" y="9"/>
                  </a:cubicBezTo>
                  <a:cubicBezTo>
                    <a:pt x="440" y="13"/>
                    <a:pt x="395" y="21"/>
                    <a:pt x="341" y="29"/>
                  </a:cubicBezTo>
                  <a:lnTo>
                    <a:pt x="321" y="29"/>
                  </a:lnTo>
                  <a:cubicBezTo>
                    <a:pt x="314" y="26"/>
                    <a:pt x="306" y="25"/>
                    <a:pt x="299" y="25"/>
                  </a:cubicBezTo>
                  <a:cubicBezTo>
                    <a:pt x="286" y="25"/>
                    <a:pt x="274" y="29"/>
                    <a:pt x="263" y="37"/>
                  </a:cubicBezTo>
                  <a:lnTo>
                    <a:pt x="255" y="37"/>
                  </a:lnTo>
                  <a:cubicBezTo>
                    <a:pt x="214" y="42"/>
                    <a:pt x="177" y="46"/>
                    <a:pt x="136" y="54"/>
                  </a:cubicBezTo>
                  <a:cubicBezTo>
                    <a:pt x="99" y="58"/>
                    <a:pt x="62" y="62"/>
                    <a:pt x="30" y="62"/>
                  </a:cubicBezTo>
                  <a:cubicBezTo>
                    <a:pt x="21" y="62"/>
                    <a:pt x="9" y="62"/>
                    <a:pt x="1" y="83"/>
                  </a:cubicBezTo>
                  <a:cubicBezTo>
                    <a:pt x="5" y="99"/>
                    <a:pt x="9" y="111"/>
                    <a:pt x="13" y="124"/>
                  </a:cubicBezTo>
                  <a:cubicBezTo>
                    <a:pt x="13" y="128"/>
                    <a:pt x="17" y="128"/>
                    <a:pt x="17" y="128"/>
                  </a:cubicBezTo>
                  <a:cubicBezTo>
                    <a:pt x="20" y="127"/>
                    <a:pt x="23" y="127"/>
                    <a:pt x="26" y="127"/>
                  </a:cubicBezTo>
                  <a:cubicBezTo>
                    <a:pt x="31" y="127"/>
                    <a:pt x="36" y="127"/>
                    <a:pt x="41" y="127"/>
                  </a:cubicBezTo>
                  <a:cubicBezTo>
                    <a:pt x="52" y="127"/>
                    <a:pt x="63" y="125"/>
                    <a:pt x="75" y="111"/>
                  </a:cubicBezTo>
                  <a:cubicBezTo>
                    <a:pt x="75" y="110"/>
                    <a:pt x="75" y="109"/>
                    <a:pt x="77" y="109"/>
                  </a:cubicBezTo>
                  <a:cubicBezTo>
                    <a:pt x="80" y="109"/>
                    <a:pt x="84" y="111"/>
                    <a:pt x="91" y="115"/>
                  </a:cubicBezTo>
                  <a:cubicBezTo>
                    <a:pt x="99" y="126"/>
                    <a:pt x="113" y="132"/>
                    <a:pt x="126" y="132"/>
                  </a:cubicBezTo>
                  <a:cubicBezTo>
                    <a:pt x="133" y="132"/>
                    <a:pt x="139" y="130"/>
                    <a:pt x="144" y="128"/>
                  </a:cubicBezTo>
                  <a:cubicBezTo>
                    <a:pt x="153" y="124"/>
                    <a:pt x="162" y="122"/>
                    <a:pt x="171" y="122"/>
                  </a:cubicBezTo>
                  <a:cubicBezTo>
                    <a:pt x="180" y="122"/>
                    <a:pt x="190" y="124"/>
                    <a:pt x="198" y="128"/>
                  </a:cubicBezTo>
                  <a:cubicBezTo>
                    <a:pt x="202" y="130"/>
                    <a:pt x="206" y="131"/>
                    <a:pt x="210" y="131"/>
                  </a:cubicBezTo>
                  <a:cubicBezTo>
                    <a:pt x="213" y="131"/>
                    <a:pt x="216" y="130"/>
                    <a:pt x="218" y="128"/>
                  </a:cubicBezTo>
                  <a:cubicBezTo>
                    <a:pt x="225" y="128"/>
                    <a:pt x="232" y="119"/>
                    <a:pt x="237" y="119"/>
                  </a:cubicBezTo>
                  <a:cubicBezTo>
                    <a:pt x="238" y="119"/>
                    <a:pt x="238" y="119"/>
                    <a:pt x="239" y="119"/>
                  </a:cubicBezTo>
                  <a:cubicBezTo>
                    <a:pt x="250" y="125"/>
                    <a:pt x="261" y="126"/>
                    <a:pt x="272" y="126"/>
                  </a:cubicBezTo>
                  <a:cubicBezTo>
                    <a:pt x="297" y="126"/>
                    <a:pt x="322" y="117"/>
                    <a:pt x="346" y="117"/>
                  </a:cubicBezTo>
                  <a:cubicBezTo>
                    <a:pt x="352" y="117"/>
                    <a:pt x="359" y="117"/>
                    <a:pt x="366" y="119"/>
                  </a:cubicBezTo>
                  <a:cubicBezTo>
                    <a:pt x="374" y="122"/>
                    <a:pt x="381" y="123"/>
                    <a:pt x="389" y="123"/>
                  </a:cubicBezTo>
                  <a:cubicBezTo>
                    <a:pt x="396" y="123"/>
                    <a:pt x="403" y="122"/>
                    <a:pt x="411" y="119"/>
                  </a:cubicBezTo>
                  <a:cubicBezTo>
                    <a:pt x="444" y="124"/>
                    <a:pt x="477" y="124"/>
                    <a:pt x="514" y="128"/>
                  </a:cubicBezTo>
                  <a:cubicBezTo>
                    <a:pt x="526" y="128"/>
                    <a:pt x="538" y="132"/>
                    <a:pt x="547" y="140"/>
                  </a:cubicBezTo>
                  <a:cubicBezTo>
                    <a:pt x="553" y="144"/>
                    <a:pt x="560" y="145"/>
                    <a:pt x="566" y="145"/>
                  </a:cubicBezTo>
                  <a:cubicBezTo>
                    <a:pt x="578" y="145"/>
                    <a:pt x="589" y="140"/>
                    <a:pt x="600" y="140"/>
                  </a:cubicBezTo>
                  <a:cubicBezTo>
                    <a:pt x="625" y="136"/>
                    <a:pt x="649" y="132"/>
                    <a:pt x="674" y="132"/>
                  </a:cubicBezTo>
                  <a:cubicBezTo>
                    <a:pt x="690" y="136"/>
                    <a:pt x="707" y="140"/>
                    <a:pt x="723" y="140"/>
                  </a:cubicBezTo>
                  <a:lnTo>
                    <a:pt x="719" y="0"/>
                  </a:ln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08" name="Google Shape;1108;p44"/>
            <p:cNvSpPr/>
            <p:nvPr/>
          </p:nvSpPr>
          <p:spPr>
            <a:xfrm>
              <a:off x="4631162" y="2879293"/>
              <a:ext cx="62086" cy="12108"/>
            </a:xfrm>
            <a:custGeom>
              <a:avLst/>
              <a:gdLst/>
              <a:ahLst/>
              <a:cxnLst/>
              <a:rect l="l" t="t" r="r" b="b"/>
              <a:pathLst>
                <a:path w="723" h="141" extrusionOk="0">
                  <a:moveTo>
                    <a:pt x="653" y="0"/>
                  </a:moveTo>
                  <a:cubicBezTo>
                    <a:pt x="650" y="0"/>
                    <a:pt x="648" y="1"/>
                    <a:pt x="645" y="1"/>
                  </a:cubicBezTo>
                  <a:cubicBezTo>
                    <a:pt x="600" y="13"/>
                    <a:pt x="555" y="22"/>
                    <a:pt x="509" y="30"/>
                  </a:cubicBezTo>
                  <a:lnTo>
                    <a:pt x="464" y="30"/>
                  </a:lnTo>
                  <a:cubicBezTo>
                    <a:pt x="444" y="30"/>
                    <a:pt x="427" y="34"/>
                    <a:pt x="407" y="38"/>
                  </a:cubicBezTo>
                  <a:cubicBezTo>
                    <a:pt x="399" y="40"/>
                    <a:pt x="390" y="41"/>
                    <a:pt x="383" y="41"/>
                  </a:cubicBezTo>
                  <a:cubicBezTo>
                    <a:pt x="375" y="41"/>
                    <a:pt x="368" y="40"/>
                    <a:pt x="362" y="38"/>
                  </a:cubicBezTo>
                  <a:cubicBezTo>
                    <a:pt x="341" y="38"/>
                    <a:pt x="325" y="38"/>
                    <a:pt x="308" y="42"/>
                  </a:cubicBezTo>
                  <a:cubicBezTo>
                    <a:pt x="300" y="42"/>
                    <a:pt x="292" y="46"/>
                    <a:pt x="280" y="46"/>
                  </a:cubicBezTo>
                  <a:cubicBezTo>
                    <a:pt x="267" y="43"/>
                    <a:pt x="255" y="42"/>
                    <a:pt x="242" y="42"/>
                  </a:cubicBezTo>
                  <a:cubicBezTo>
                    <a:pt x="222" y="42"/>
                    <a:pt x="201" y="45"/>
                    <a:pt x="181" y="50"/>
                  </a:cubicBezTo>
                  <a:cubicBezTo>
                    <a:pt x="140" y="58"/>
                    <a:pt x="99" y="63"/>
                    <a:pt x="58" y="67"/>
                  </a:cubicBezTo>
                  <a:cubicBezTo>
                    <a:pt x="50" y="67"/>
                    <a:pt x="38" y="67"/>
                    <a:pt x="29" y="63"/>
                  </a:cubicBezTo>
                  <a:cubicBezTo>
                    <a:pt x="27" y="62"/>
                    <a:pt x="25" y="61"/>
                    <a:pt x="22" y="61"/>
                  </a:cubicBezTo>
                  <a:cubicBezTo>
                    <a:pt x="14" y="61"/>
                    <a:pt x="7" y="69"/>
                    <a:pt x="1" y="95"/>
                  </a:cubicBezTo>
                  <a:cubicBezTo>
                    <a:pt x="5" y="112"/>
                    <a:pt x="9" y="124"/>
                    <a:pt x="13" y="140"/>
                  </a:cubicBezTo>
                  <a:cubicBezTo>
                    <a:pt x="16" y="139"/>
                    <a:pt x="18" y="139"/>
                    <a:pt x="21" y="139"/>
                  </a:cubicBezTo>
                  <a:lnTo>
                    <a:pt x="21" y="139"/>
                  </a:lnTo>
                  <a:cubicBezTo>
                    <a:pt x="27" y="139"/>
                    <a:pt x="32" y="139"/>
                    <a:pt x="38" y="128"/>
                  </a:cubicBezTo>
                  <a:cubicBezTo>
                    <a:pt x="44" y="122"/>
                    <a:pt x="49" y="120"/>
                    <a:pt x="54" y="120"/>
                  </a:cubicBezTo>
                  <a:cubicBezTo>
                    <a:pt x="59" y="120"/>
                    <a:pt x="64" y="122"/>
                    <a:pt x="70" y="124"/>
                  </a:cubicBezTo>
                  <a:cubicBezTo>
                    <a:pt x="83" y="132"/>
                    <a:pt x="96" y="135"/>
                    <a:pt x="109" y="135"/>
                  </a:cubicBezTo>
                  <a:cubicBezTo>
                    <a:pt x="117" y="135"/>
                    <a:pt x="124" y="134"/>
                    <a:pt x="132" y="132"/>
                  </a:cubicBezTo>
                  <a:cubicBezTo>
                    <a:pt x="152" y="132"/>
                    <a:pt x="169" y="132"/>
                    <a:pt x="185" y="128"/>
                  </a:cubicBezTo>
                  <a:cubicBezTo>
                    <a:pt x="193" y="124"/>
                    <a:pt x="202" y="123"/>
                    <a:pt x="210" y="123"/>
                  </a:cubicBezTo>
                  <a:cubicBezTo>
                    <a:pt x="226" y="123"/>
                    <a:pt x="243" y="128"/>
                    <a:pt x="259" y="128"/>
                  </a:cubicBezTo>
                  <a:cubicBezTo>
                    <a:pt x="289" y="128"/>
                    <a:pt x="318" y="139"/>
                    <a:pt x="346" y="139"/>
                  </a:cubicBezTo>
                  <a:cubicBezTo>
                    <a:pt x="353" y="139"/>
                    <a:pt x="359" y="138"/>
                    <a:pt x="366" y="136"/>
                  </a:cubicBezTo>
                  <a:cubicBezTo>
                    <a:pt x="371" y="135"/>
                    <a:pt x="376" y="134"/>
                    <a:pt x="381" y="134"/>
                  </a:cubicBezTo>
                  <a:cubicBezTo>
                    <a:pt x="388" y="134"/>
                    <a:pt x="396" y="136"/>
                    <a:pt x="403" y="140"/>
                  </a:cubicBezTo>
                  <a:cubicBezTo>
                    <a:pt x="431" y="140"/>
                    <a:pt x="464" y="140"/>
                    <a:pt x="493" y="132"/>
                  </a:cubicBezTo>
                  <a:cubicBezTo>
                    <a:pt x="500" y="131"/>
                    <a:pt x="508" y="131"/>
                    <a:pt x="516" y="131"/>
                  </a:cubicBezTo>
                  <a:cubicBezTo>
                    <a:pt x="534" y="131"/>
                    <a:pt x="555" y="133"/>
                    <a:pt x="575" y="136"/>
                  </a:cubicBezTo>
                  <a:lnTo>
                    <a:pt x="645" y="136"/>
                  </a:lnTo>
                  <a:cubicBezTo>
                    <a:pt x="651" y="135"/>
                    <a:pt x="657" y="135"/>
                    <a:pt x="664" y="135"/>
                  </a:cubicBezTo>
                  <a:cubicBezTo>
                    <a:pt x="679" y="135"/>
                    <a:pt x="696" y="138"/>
                    <a:pt x="711" y="140"/>
                  </a:cubicBezTo>
                  <a:lnTo>
                    <a:pt x="723" y="140"/>
                  </a:lnTo>
                  <a:lnTo>
                    <a:pt x="719" y="22"/>
                  </a:lnTo>
                  <a:cubicBezTo>
                    <a:pt x="697" y="14"/>
                    <a:pt x="675" y="0"/>
                    <a:pt x="653"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09" name="Google Shape;1109;p44"/>
            <p:cNvSpPr/>
            <p:nvPr/>
          </p:nvSpPr>
          <p:spPr>
            <a:xfrm>
              <a:off x="4642411" y="2924118"/>
              <a:ext cx="51953" cy="12709"/>
            </a:xfrm>
            <a:custGeom>
              <a:avLst/>
              <a:gdLst/>
              <a:ahLst/>
              <a:cxnLst/>
              <a:rect l="l" t="t" r="r" b="b"/>
              <a:pathLst>
                <a:path w="605" h="148" extrusionOk="0">
                  <a:moveTo>
                    <a:pt x="588" y="0"/>
                  </a:moveTo>
                  <a:cubicBezTo>
                    <a:pt x="568" y="3"/>
                    <a:pt x="551" y="11"/>
                    <a:pt x="532" y="11"/>
                  </a:cubicBezTo>
                  <a:cubicBezTo>
                    <a:pt x="524" y="11"/>
                    <a:pt x="515" y="9"/>
                    <a:pt x="506" y="4"/>
                  </a:cubicBezTo>
                  <a:cubicBezTo>
                    <a:pt x="502" y="4"/>
                    <a:pt x="493" y="8"/>
                    <a:pt x="489" y="8"/>
                  </a:cubicBezTo>
                  <a:cubicBezTo>
                    <a:pt x="483" y="10"/>
                    <a:pt x="476" y="11"/>
                    <a:pt x="469" y="11"/>
                  </a:cubicBezTo>
                  <a:cubicBezTo>
                    <a:pt x="462" y="11"/>
                    <a:pt x="454" y="10"/>
                    <a:pt x="448" y="8"/>
                  </a:cubicBezTo>
                  <a:cubicBezTo>
                    <a:pt x="428" y="8"/>
                    <a:pt x="407" y="8"/>
                    <a:pt x="391" y="17"/>
                  </a:cubicBezTo>
                  <a:cubicBezTo>
                    <a:pt x="370" y="21"/>
                    <a:pt x="354" y="21"/>
                    <a:pt x="333" y="21"/>
                  </a:cubicBezTo>
                  <a:cubicBezTo>
                    <a:pt x="288" y="21"/>
                    <a:pt x="243" y="25"/>
                    <a:pt x="202" y="33"/>
                  </a:cubicBezTo>
                  <a:cubicBezTo>
                    <a:pt x="153" y="41"/>
                    <a:pt x="104" y="45"/>
                    <a:pt x="54" y="53"/>
                  </a:cubicBezTo>
                  <a:lnTo>
                    <a:pt x="30" y="53"/>
                  </a:lnTo>
                  <a:cubicBezTo>
                    <a:pt x="21" y="58"/>
                    <a:pt x="9" y="62"/>
                    <a:pt x="1" y="70"/>
                  </a:cubicBezTo>
                  <a:lnTo>
                    <a:pt x="1" y="86"/>
                  </a:lnTo>
                  <a:cubicBezTo>
                    <a:pt x="5" y="94"/>
                    <a:pt x="9" y="111"/>
                    <a:pt x="13" y="111"/>
                  </a:cubicBezTo>
                  <a:cubicBezTo>
                    <a:pt x="26" y="115"/>
                    <a:pt x="42" y="115"/>
                    <a:pt x="58" y="115"/>
                  </a:cubicBezTo>
                  <a:cubicBezTo>
                    <a:pt x="67" y="113"/>
                    <a:pt x="76" y="112"/>
                    <a:pt x="85" y="112"/>
                  </a:cubicBezTo>
                  <a:cubicBezTo>
                    <a:pt x="94" y="112"/>
                    <a:pt x="104" y="113"/>
                    <a:pt x="112" y="115"/>
                  </a:cubicBezTo>
                  <a:cubicBezTo>
                    <a:pt x="118" y="119"/>
                    <a:pt x="126" y="121"/>
                    <a:pt x="134" y="121"/>
                  </a:cubicBezTo>
                  <a:cubicBezTo>
                    <a:pt x="143" y="121"/>
                    <a:pt x="151" y="119"/>
                    <a:pt x="157" y="115"/>
                  </a:cubicBezTo>
                  <a:cubicBezTo>
                    <a:pt x="160" y="112"/>
                    <a:pt x="165" y="109"/>
                    <a:pt x="169" y="109"/>
                  </a:cubicBezTo>
                  <a:cubicBezTo>
                    <a:pt x="171" y="109"/>
                    <a:pt x="172" y="110"/>
                    <a:pt x="173" y="111"/>
                  </a:cubicBezTo>
                  <a:cubicBezTo>
                    <a:pt x="200" y="116"/>
                    <a:pt x="226" y="118"/>
                    <a:pt x="252" y="118"/>
                  </a:cubicBezTo>
                  <a:cubicBezTo>
                    <a:pt x="270" y="118"/>
                    <a:pt x="288" y="117"/>
                    <a:pt x="305" y="115"/>
                  </a:cubicBezTo>
                  <a:cubicBezTo>
                    <a:pt x="342" y="115"/>
                    <a:pt x="374" y="119"/>
                    <a:pt x="407" y="123"/>
                  </a:cubicBezTo>
                  <a:cubicBezTo>
                    <a:pt x="440" y="127"/>
                    <a:pt x="473" y="127"/>
                    <a:pt x="506" y="127"/>
                  </a:cubicBezTo>
                  <a:cubicBezTo>
                    <a:pt x="514" y="127"/>
                    <a:pt x="526" y="127"/>
                    <a:pt x="534" y="131"/>
                  </a:cubicBezTo>
                  <a:cubicBezTo>
                    <a:pt x="555" y="144"/>
                    <a:pt x="580" y="148"/>
                    <a:pt x="604" y="148"/>
                  </a:cubicBezTo>
                  <a:lnTo>
                    <a:pt x="600" y="4"/>
                  </a:lnTo>
                  <a:cubicBezTo>
                    <a:pt x="596" y="4"/>
                    <a:pt x="592" y="0"/>
                    <a:pt x="588"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10" name="Google Shape;1110;p44"/>
            <p:cNvSpPr/>
            <p:nvPr/>
          </p:nvSpPr>
          <p:spPr>
            <a:xfrm>
              <a:off x="4663621" y="2767658"/>
              <a:ext cx="25418" cy="10734"/>
            </a:xfrm>
            <a:custGeom>
              <a:avLst/>
              <a:gdLst/>
              <a:ahLst/>
              <a:cxnLst/>
              <a:rect l="l" t="t" r="r" b="b"/>
              <a:pathLst>
                <a:path w="296" h="125" extrusionOk="0">
                  <a:moveTo>
                    <a:pt x="291" y="0"/>
                  </a:moveTo>
                  <a:cubicBezTo>
                    <a:pt x="275" y="8"/>
                    <a:pt x="263" y="4"/>
                    <a:pt x="246" y="8"/>
                  </a:cubicBezTo>
                  <a:lnTo>
                    <a:pt x="242" y="8"/>
                  </a:lnTo>
                  <a:cubicBezTo>
                    <a:pt x="230" y="4"/>
                    <a:pt x="217" y="3"/>
                    <a:pt x="205" y="3"/>
                  </a:cubicBezTo>
                  <a:cubicBezTo>
                    <a:pt x="179" y="3"/>
                    <a:pt x="155" y="10"/>
                    <a:pt x="136" y="21"/>
                  </a:cubicBezTo>
                  <a:cubicBezTo>
                    <a:pt x="134" y="22"/>
                    <a:pt x="132" y="23"/>
                    <a:pt x="130" y="23"/>
                  </a:cubicBezTo>
                  <a:cubicBezTo>
                    <a:pt x="126" y="23"/>
                    <a:pt x="122" y="21"/>
                    <a:pt x="119" y="21"/>
                  </a:cubicBezTo>
                  <a:lnTo>
                    <a:pt x="99" y="21"/>
                  </a:lnTo>
                  <a:cubicBezTo>
                    <a:pt x="74" y="25"/>
                    <a:pt x="53" y="29"/>
                    <a:pt x="29" y="33"/>
                  </a:cubicBezTo>
                  <a:lnTo>
                    <a:pt x="0" y="37"/>
                  </a:lnTo>
                  <a:cubicBezTo>
                    <a:pt x="0" y="49"/>
                    <a:pt x="4" y="62"/>
                    <a:pt x="8" y="74"/>
                  </a:cubicBezTo>
                  <a:cubicBezTo>
                    <a:pt x="17" y="86"/>
                    <a:pt x="25" y="99"/>
                    <a:pt x="33" y="99"/>
                  </a:cubicBezTo>
                  <a:cubicBezTo>
                    <a:pt x="38" y="98"/>
                    <a:pt x="44" y="97"/>
                    <a:pt x="49" y="97"/>
                  </a:cubicBezTo>
                  <a:cubicBezTo>
                    <a:pt x="63" y="97"/>
                    <a:pt x="75" y="101"/>
                    <a:pt x="90" y="107"/>
                  </a:cubicBezTo>
                  <a:lnTo>
                    <a:pt x="99" y="107"/>
                  </a:lnTo>
                  <a:cubicBezTo>
                    <a:pt x="104" y="104"/>
                    <a:pt x="108" y="103"/>
                    <a:pt x="113" y="103"/>
                  </a:cubicBezTo>
                  <a:cubicBezTo>
                    <a:pt x="133" y="103"/>
                    <a:pt x="153" y="119"/>
                    <a:pt x="172" y="119"/>
                  </a:cubicBezTo>
                  <a:cubicBezTo>
                    <a:pt x="181" y="119"/>
                    <a:pt x="191" y="117"/>
                    <a:pt x="199" y="117"/>
                  </a:cubicBezTo>
                  <a:cubicBezTo>
                    <a:pt x="203" y="117"/>
                    <a:pt x="207" y="118"/>
                    <a:pt x="209" y="119"/>
                  </a:cubicBezTo>
                  <a:cubicBezTo>
                    <a:pt x="216" y="119"/>
                    <a:pt x="223" y="117"/>
                    <a:pt x="230" y="117"/>
                  </a:cubicBezTo>
                  <a:cubicBezTo>
                    <a:pt x="234" y="117"/>
                    <a:pt x="239" y="118"/>
                    <a:pt x="242" y="123"/>
                  </a:cubicBezTo>
                  <a:cubicBezTo>
                    <a:pt x="245" y="124"/>
                    <a:pt x="248" y="124"/>
                    <a:pt x="251" y="124"/>
                  </a:cubicBezTo>
                  <a:cubicBezTo>
                    <a:pt x="265" y="124"/>
                    <a:pt x="277" y="118"/>
                    <a:pt x="288" y="118"/>
                  </a:cubicBezTo>
                  <a:cubicBezTo>
                    <a:pt x="291" y="118"/>
                    <a:pt x="293" y="119"/>
                    <a:pt x="296" y="119"/>
                  </a:cubicBezTo>
                  <a:lnTo>
                    <a:pt x="291" y="0"/>
                  </a:ln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11" name="Google Shape;1111;p44"/>
            <p:cNvSpPr/>
            <p:nvPr/>
          </p:nvSpPr>
          <p:spPr>
            <a:xfrm>
              <a:off x="4632621" y="2856966"/>
              <a:ext cx="59939" cy="12709"/>
            </a:xfrm>
            <a:custGeom>
              <a:avLst/>
              <a:gdLst/>
              <a:ahLst/>
              <a:cxnLst/>
              <a:rect l="l" t="t" r="r" b="b"/>
              <a:pathLst>
                <a:path w="698" h="148" extrusionOk="0">
                  <a:moveTo>
                    <a:pt x="669" y="1"/>
                  </a:moveTo>
                  <a:cubicBezTo>
                    <a:pt x="650" y="1"/>
                    <a:pt x="629" y="5"/>
                    <a:pt x="611" y="11"/>
                  </a:cubicBezTo>
                  <a:cubicBezTo>
                    <a:pt x="583" y="15"/>
                    <a:pt x="554" y="19"/>
                    <a:pt x="525" y="19"/>
                  </a:cubicBezTo>
                  <a:cubicBezTo>
                    <a:pt x="497" y="23"/>
                    <a:pt x="468" y="31"/>
                    <a:pt x="439" y="39"/>
                  </a:cubicBezTo>
                  <a:cubicBezTo>
                    <a:pt x="410" y="44"/>
                    <a:pt x="382" y="39"/>
                    <a:pt x="353" y="48"/>
                  </a:cubicBezTo>
                  <a:lnTo>
                    <a:pt x="337" y="48"/>
                  </a:lnTo>
                  <a:cubicBezTo>
                    <a:pt x="320" y="42"/>
                    <a:pt x="302" y="39"/>
                    <a:pt x="285" y="39"/>
                  </a:cubicBezTo>
                  <a:cubicBezTo>
                    <a:pt x="243" y="39"/>
                    <a:pt x="201" y="52"/>
                    <a:pt x="160" y="52"/>
                  </a:cubicBezTo>
                  <a:cubicBezTo>
                    <a:pt x="148" y="52"/>
                    <a:pt x="135" y="52"/>
                    <a:pt x="123" y="48"/>
                  </a:cubicBezTo>
                  <a:cubicBezTo>
                    <a:pt x="94" y="39"/>
                    <a:pt x="66" y="39"/>
                    <a:pt x="33" y="39"/>
                  </a:cubicBezTo>
                  <a:cubicBezTo>
                    <a:pt x="21" y="39"/>
                    <a:pt x="4" y="39"/>
                    <a:pt x="0" y="76"/>
                  </a:cubicBezTo>
                  <a:cubicBezTo>
                    <a:pt x="8" y="113"/>
                    <a:pt x="21" y="117"/>
                    <a:pt x="33" y="117"/>
                  </a:cubicBezTo>
                  <a:cubicBezTo>
                    <a:pt x="45" y="117"/>
                    <a:pt x="58" y="126"/>
                    <a:pt x="70" y="126"/>
                  </a:cubicBezTo>
                  <a:cubicBezTo>
                    <a:pt x="81" y="122"/>
                    <a:pt x="92" y="120"/>
                    <a:pt x="103" y="120"/>
                  </a:cubicBezTo>
                  <a:cubicBezTo>
                    <a:pt x="117" y="120"/>
                    <a:pt x="132" y="123"/>
                    <a:pt x="148" y="130"/>
                  </a:cubicBezTo>
                  <a:cubicBezTo>
                    <a:pt x="153" y="121"/>
                    <a:pt x="158" y="118"/>
                    <a:pt x="164" y="118"/>
                  </a:cubicBezTo>
                  <a:cubicBezTo>
                    <a:pt x="173" y="118"/>
                    <a:pt x="183" y="125"/>
                    <a:pt x="193" y="130"/>
                  </a:cubicBezTo>
                  <a:cubicBezTo>
                    <a:pt x="201" y="130"/>
                    <a:pt x="209" y="134"/>
                    <a:pt x="222" y="134"/>
                  </a:cubicBezTo>
                  <a:cubicBezTo>
                    <a:pt x="234" y="138"/>
                    <a:pt x="250" y="146"/>
                    <a:pt x="263" y="146"/>
                  </a:cubicBezTo>
                  <a:cubicBezTo>
                    <a:pt x="269" y="147"/>
                    <a:pt x="275" y="148"/>
                    <a:pt x="281" y="148"/>
                  </a:cubicBezTo>
                  <a:cubicBezTo>
                    <a:pt x="299" y="148"/>
                    <a:pt x="317" y="143"/>
                    <a:pt x="332" y="134"/>
                  </a:cubicBezTo>
                  <a:cubicBezTo>
                    <a:pt x="337" y="134"/>
                    <a:pt x="341" y="130"/>
                    <a:pt x="341" y="130"/>
                  </a:cubicBezTo>
                  <a:cubicBezTo>
                    <a:pt x="347" y="133"/>
                    <a:pt x="354" y="134"/>
                    <a:pt x="360" y="134"/>
                  </a:cubicBezTo>
                  <a:cubicBezTo>
                    <a:pt x="377" y="134"/>
                    <a:pt x="392" y="126"/>
                    <a:pt x="410" y="126"/>
                  </a:cubicBezTo>
                  <a:cubicBezTo>
                    <a:pt x="431" y="126"/>
                    <a:pt x="451" y="130"/>
                    <a:pt x="472" y="138"/>
                  </a:cubicBezTo>
                  <a:cubicBezTo>
                    <a:pt x="481" y="141"/>
                    <a:pt x="490" y="142"/>
                    <a:pt x="500" y="142"/>
                  </a:cubicBezTo>
                  <a:cubicBezTo>
                    <a:pt x="525" y="142"/>
                    <a:pt x="551" y="134"/>
                    <a:pt x="575" y="134"/>
                  </a:cubicBezTo>
                  <a:cubicBezTo>
                    <a:pt x="598" y="134"/>
                    <a:pt x="617" y="113"/>
                    <a:pt x="640" y="113"/>
                  </a:cubicBezTo>
                  <a:cubicBezTo>
                    <a:pt x="649" y="113"/>
                    <a:pt x="658" y="116"/>
                    <a:pt x="669" y="126"/>
                  </a:cubicBezTo>
                  <a:cubicBezTo>
                    <a:pt x="677" y="130"/>
                    <a:pt x="685" y="130"/>
                    <a:pt x="698" y="130"/>
                  </a:cubicBezTo>
                  <a:lnTo>
                    <a:pt x="689" y="2"/>
                  </a:lnTo>
                  <a:cubicBezTo>
                    <a:pt x="683" y="1"/>
                    <a:pt x="676" y="1"/>
                    <a:pt x="669"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12" name="Google Shape;1112;p44"/>
            <p:cNvSpPr/>
            <p:nvPr/>
          </p:nvSpPr>
          <p:spPr>
            <a:xfrm>
              <a:off x="4618882" y="2834467"/>
              <a:ext cx="72648" cy="12194"/>
            </a:xfrm>
            <a:custGeom>
              <a:avLst/>
              <a:gdLst/>
              <a:ahLst/>
              <a:cxnLst/>
              <a:rect l="l" t="t" r="r" b="b"/>
              <a:pathLst>
                <a:path w="846" h="142" extrusionOk="0">
                  <a:moveTo>
                    <a:pt x="810" y="1"/>
                  </a:moveTo>
                  <a:cubicBezTo>
                    <a:pt x="774" y="1"/>
                    <a:pt x="740" y="9"/>
                    <a:pt x="706" y="22"/>
                  </a:cubicBezTo>
                  <a:cubicBezTo>
                    <a:pt x="685" y="31"/>
                    <a:pt x="657" y="35"/>
                    <a:pt x="632" y="39"/>
                  </a:cubicBezTo>
                  <a:lnTo>
                    <a:pt x="611" y="43"/>
                  </a:lnTo>
                  <a:cubicBezTo>
                    <a:pt x="595" y="47"/>
                    <a:pt x="579" y="47"/>
                    <a:pt x="562" y="47"/>
                  </a:cubicBezTo>
                  <a:cubicBezTo>
                    <a:pt x="521" y="47"/>
                    <a:pt x="484" y="47"/>
                    <a:pt x="447" y="51"/>
                  </a:cubicBezTo>
                  <a:lnTo>
                    <a:pt x="328" y="51"/>
                  </a:lnTo>
                  <a:cubicBezTo>
                    <a:pt x="316" y="51"/>
                    <a:pt x="300" y="51"/>
                    <a:pt x="287" y="55"/>
                  </a:cubicBezTo>
                  <a:cubicBezTo>
                    <a:pt x="263" y="61"/>
                    <a:pt x="239" y="65"/>
                    <a:pt x="215" y="65"/>
                  </a:cubicBezTo>
                  <a:cubicBezTo>
                    <a:pt x="206" y="65"/>
                    <a:pt x="198" y="65"/>
                    <a:pt x="189" y="63"/>
                  </a:cubicBezTo>
                  <a:cubicBezTo>
                    <a:pt x="158" y="58"/>
                    <a:pt x="128" y="55"/>
                    <a:pt x="97" y="55"/>
                  </a:cubicBezTo>
                  <a:cubicBezTo>
                    <a:pt x="79" y="55"/>
                    <a:pt x="60" y="56"/>
                    <a:pt x="41" y="59"/>
                  </a:cubicBezTo>
                  <a:cubicBezTo>
                    <a:pt x="25" y="59"/>
                    <a:pt x="12" y="68"/>
                    <a:pt x="0" y="96"/>
                  </a:cubicBezTo>
                  <a:cubicBezTo>
                    <a:pt x="11" y="115"/>
                    <a:pt x="20" y="123"/>
                    <a:pt x="29" y="123"/>
                  </a:cubicBezTo>
                  <a:cubicBezTo>
                    <a:pt x="34" y="123"/>
                    <a:pt x="39" y="121"/>
                    <a:pt x="45" y="117"/>
                  </a:cubicBezTo>
                  <a:cubicBezTo>
                    <a:pt x="51" y="115"/>
                    <a:pt x="59" y="114"/>
                    <a:pt x="66" y="114"/>
                  </a:cubicBezTo>
                  <a:cubicBezTo>
                    <a:pt x="74" y="114"/>
                    <a:pt x="82" y="115"/>
                    <a:pt x="90" y="117"/>
                  </a:cubicBezTo>
                  <a:cubicBezTo>
                    <a:pt x="103" y="121"/>
                    <a:pt x="115" y="125"/>
                    <a:pt x="127" y="125"/>
                  </a:cubicBezTo>
                  <a:cubicBezTo>
                    <a:pt x="137" y="127"/>
                    <a:pt x="148" y="128"/>
                    <a:pt x="158" y="128"/>
                  </a:cubicBezTo>
                  <a:cubicBezTo>
                    <a:pt x="172" y="128"/>
                    <a:pt x="185" y="126"/>
                    <a:pt x="197" y="121"/>
                  </a:cubicBezTo>
                  <a:cubicBezTo>
                    <a:pt x="201" y="121"/>
                    <a:pt x="205" y="121"/>
                    <a:pt x="205" y="125"/>
                  </a:cubicBezTo>
                  <a:cubicBezTo>
                    <a:pt x="211" y="131"/>
                    <a:pt x="218" y="133"/>
                    <a:pt x="223" y="133"/>
                  </a:cubicBezTo>
                  <a:cubicBezTo>
                    <a:pt x="229" y="133"/>
                    <a:pt x="234" y="131"/>
                    <a:pt x="238" y="129"/>
                  </a:cubicBezTo>
                  <a:cubicBezTo>
                    <a:pt x="250" y="121"/>
                    <a:pt x="263" y="121"/>
                    <a:pt x="275" y="121"/>
                  </a:cubicBezTo>
                  <a:cubicBezTo>
                    <a:pt x="287" y="117"/>
                    <a:pt x="300" y="117"/>
                    <a:pt x="312" y="117"/>
                  </a:cubicBezTo>
                  <a:cubicBezTo>
                    <a:pt x="316" y="116"/>
                    <a:pt x="321" y="115"/>
                    <a:pt x="326" y="115"/>
                  </a:cubicBezTo>
                  <a:cubicBezTo>
                    <a:pt x="339" y="115"/>
                    <a:pt x="353" y="119"/>
                    <a:pt x="365" y="125"/>
                  </a:cubicBezTo>
                  <a:cubicBezTo>
                    <a:pt x="373" y="133"/>
                    <a:pt x="390" y="137"/>
                    <a:pt x="402" y="137"/>
                  </a:cubicBezTo>
                  <a:lnTo>
                    <a:pt x="488" y="137"/>
                  </a:lnTo>
                  <a:cubicBezTo>
                    <a:pt x="542" y="137"/>
                    <a:pt x="599" y="141"/>
                    <a:pt x="652" y="141"/>
                  </a:cubicBezTo>
                  <a:cubicBezTo>
                    <a:pt x="681" y="141"/>
                    <a:pt x="710" y="133"/>
                    <a:pt x="735" y="133"/>
                  </a:cubicBezTo>
                  <a:cubicBezTo>
                    <a:pt x="745" y="131"/>
                    <a:pt x="755" y="130"/>
                    <a:pt x="765" y="130"/>
                  </a:cubicBezTo>
                  <a:cubicBezTo>
                    <a:pt x="775" y="130"/>
                    <a:pt x="784" y="131"/>
                    <a:pt x="792" y="133"/>
                  </a:cubicBezTo>
                  <a:cubicBezTo>
                    <a:pt x="799" y="133"/>
                    <a:pt x="805" y="138"/>
                    <a:pt x="814" y="138"/>
                  </a:cubicBezTo>
                  <a:cubicBezTo>
                    <a:pt x="816" y="138"/>
                    <a:pt x="818" y="138"/>
                    <a:pt x="821" y="137"/>
                  </a:cubicBezTo>
                  <a:cubicBezTo>
                    <a:pt x="829" y="137"/>
                    <a:pt x="837" y="133"/>
                    <a:pt x="845" y="133"/>
                  </a:cubicBezTo>
                  <a:lnTo>
                    <a:pt x="841" y="2"/>
                  </a:lnTo>
                  <a:lnTo>
                    <a:pt x="833" y="2"/>
                  </a:lnTo>
                  <a:cubicBezTo>
                    <a:pt x="825" y="1"/>
                    <a:pt x="818" y="1"/>
                    <a:pt x="810"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13" name="Google Shape;1113;p44"/>
            <p:cNvSpPr/>
            <p:nvPr/>
          </p:nvSpPr>
          <p:spPr>
            <a:xfrm>
              <a:off x="4624807" y="2812398"/>
              <a:ext cx="65607" cy="12194"/>
            </a:xfrm>
            <a:custGeom>
              <a:avLst/>
              <a:gdLst/>
              <a:ahLst/>
              <a:cxnLst/>
              <a:rect l="l" t="t" r="r" b="b"/>
              <a:pathLst>
                <a:path w="764" h="142" extrusionOk="0">
                  <a:moveTo>
                    <a:pt x="760" y="0"/>
                  </a:moveTo>
                  <a:cubicBezTo>
                    <a:pt x="727" y="0"/>
                    <a:pt x="690" y="4"/>
                    <a:pt x="657" y="9"/>
                  </a:cubicBezTo>
                  <a:cubicBezTo>
                    <a:pt x="645" y="13"/>
                    <a:pt x="629" y="17"/>
                    <a:pt x="616" y="21"/>
                  </a:cubicBezTo>
                  <a:cubicBezTo>
                    <a:pt x="604" y="29"/>
                    <a:pt x="583" y="33"/>
                    <a:pt x="567" y="33"/>
                  </a:cubicBezTo>
                  <a:cubicBezTo>
                    <a:pt x="553" y="31"/>
                    <a:pt x="539" y="30"/>
                    <a:pt x="526" y="30"/>
                  </a:cubicBezTo>
                  <a:cubicBezTo>
                    <a:pt x="513" y="30"/>
                    <a:pt x="499" y="31"/>
                    <a:pt x="485" y="33"/>
                  </a:cubicBezTo>
                  <a:lnTo>
                    <a:pt x="329" y="41"/>
                  </a:lnTo>
                  <a:lnTo>
                    <a:pt x="263" y="41"/>
                  </a:lnTo>
                  <a:cubicBezTo>
                    <a:pt x="262" y="41"/>
                    <a:pt x="261" y="40"/>
                    <a:pt x="260" y="40"/>
                  </a:cubicBezTo>
                  <a:cubicBezTo>
                    <a:pt x="251" y="40"/>
                    <a:pt x="244" y="60"/>
                    <a:pt x="233" y="60"/>
                  </a:cubicBezTo>
                  <a:cubicBezTo>
                    <a:pt x="231" y="60"/>
                    <a:pt x="229" y="60"/>
                    <a:pt x="226" y="58"/>
                  </a:cubicBezTo>
                  <a:cubicBezTo>
                    <a:pt x="221" y="54"/>
                    <a:pt x="216" y="53"/>
                    <a:pt x="211" y="53"/>
                  </a:cubicBezTo>
                  <a:cubicBezTo>
                    <a:pt x="204" y="53"/>
                    <a:pt x="197" y="55"/>
                    <a:pt x="190" y="58"/>
                  </a:cubicBezTo>
                  <a:cubicBezTo>
                    <a:pt x="136" y="58"/>
                    <a:pt x="87" y="62"/>
                    <a:pt x="34" y="62"/>
                  </a:cubicBezTo>
                  <a:cubicBezTo>
                    <a:pt x="25" y="62"/>
                    <a:pt x="17" y="66"/>
                    <a:pt x="9" y="74"/>
                  </a:cubicBezTo>
                  <a:cubicBezTo>
                    <a:pt x="5" y="82"/>
                    <a:pt x="1" y="91"/>
                    <a:pt x="1" y="99"/>
                  </a:cubicBezTo>
                  <a:cubicBezTo>
                    <a:pt x="1" y="107"/>
                    <a:pt x="5" y="115"/>
                    <a:pt x="9" y="123"/>
                  </a:cubicBezTo>
                  <a:cubicBezTo>
                    <a:pt x="13" y="128"/>
                    <a:pt x="17" y="132"/>
                    <a:pt x="21" y="132"/>
                  </a:cubicBezTo>
                  <a:cubicBezTo>
                    <a:pt x="30" y="132"/>
                    <a:pt x="38" y="132"/>
                    <a:pt x="46" y="128"/>
                  </a:cubicBezTo>
                  <a:cubicBezTo>
                    <a:pt x="54" y="123"/>
                    <a:pt x="63" y="121"/>
                    <a:pt x="73" y="121"/>
                  </a:cubicBezTo>
                  <a:cubicBezTo>
                    <a:pt x="82" y="121"/>
                    <a:pt x="91" y="123"/>
                    <a:pt x="99" y="128"/>
                  </a:cubicBezTo>
                  <a:cubicBezTo>
                    <a:pt x="105" y="128"/>
                    <a:pt x="110" y="124"/>
                    <a:pt x="118" y="124"/>
                  </a:cubicBezTo>
                  <a:cubicBezTo>
                    <a:pt x="122" y="124"/>
                    <a:pt x="127" y="125"/>
                    <a:pt x="132" y="128"/>
                  </a:cubicBezTo>
                  <a:cubicBezTo>
                    <a:pt x="141" y="130"/>
                    <a:pt x="149" y="133"/>
                    <a:pt x="157" y="133"/>
                  </a:cubicBezTo>
                  <a:cubicBezTo>
                    <a:pt x="163" y="133"/>
                    <a:pt x="170" y="131"/>
                    <a:pt x="177" y="123"/>
                  </a:cubicBezTo>
                  <a:cubicBezTo>
                    <a:pt x="178" y="121"/>
                    <a:pt x="180" y="121"/>
                    <a:pt x="181" y="121"/>
                  </a:cubicBezTo>
                  <a:cubicBezTo>
                    <a:pt x="185" y="121"/>
                    <a:pt x="191" y="128"/>
                    <a:pt x="194" y="128"/>
                  </a:cubicBezTo>
                  <a:cubicBezTo>
                    <a:pt x="198" y="129"/>
                    <a:pt x="203" y="130"/>
                    <a:pt x="207" y="130"/>
                  </a:cubicBezTo>
                  <a:cubicBezTo>
                    <a:pt x="217" y="130"/>
                    <a:pt x="226" y="125"/>
                    <a:pt x="235" y="107"/>
                  </a:cubicBezTo>
                  <a:cubicBezTo>
                    <a:pt x="238" y="121"/>
                    <a:pt x="253" y="129"/>
                    <a:pt x="267" y="129"/>
                  </a:cubicBezTo>
                  <a:cubicBezTo>
                    <a:pt x="270" y="129"/>
                    <a:pt x="273" y="128"/>
                    <a:pt x="276" y="128"/>
                  </a:cubicBezTo>
                  <a:lnTo>
                    <a:pt x="456" y="128"/>
                  </a:lnTo>
                  <a:cubicBezTo>
                    <a:pt x="460" y="130"/>
                    <a:pt x="465" y="131"/>
                    <a:pt x="471" y="131"/>
                  </a:cubicBezTo>
                  <a:cubicBezTo>
                    <a:pt x="477" y="131"/>
                    <a:pt x="483" y="130"/>
                    <a:pt x="489" y="128"/>
                  </a:cubicBezTo>
                  <a:cubicBezTo>
                    <a:pt x="491" y="126"/>
                    <a:pt x="494" y="124"/>
                    <a:pt x="497" y="124"/>
                  </a:cubicBezTo>
                  <a:cubicBezTo>
                    <a:pt x="500" y="124"/>
                    <a:pt x="503" y="126"/>
                    <a:pt x="505" y="128"/>
                  </a:cubicBezTo>
                  <a:cubicBezTo>
                    <a:pt x="515" y="139"/>
                    <a:pt x="522" y="141"/>
                    <a:pt x="530" y="141"/>
                  </a:cubicBezTo>
                  <a:cubicBezTo>
                    <a:pt x="537" y="141"/>
                    <a:pt x="543" y="140"/>
                    <a:pt x="551" y="140"/>
                  </a:cubicBezTo>
                  <a:cubicBezTo>
                    <a:pt x="575" y="136"/>
                    <a:pt x="604" y="128"/>
                    <a:pt x="624" y="123"/>
                  </a:cubicBezTo>
                  <a:cubicBezTo>
                    <a:pt x="641" y="119"/>
                    <a:pt x="661" y="115"/>
                    <a:pt x="682" y="111"/>
                  </a:cubicBezTo>
                  <a:cubicBezTo>
                    <a:pt x="694" y="111"/>
                    <a:pt x="711" y="115"/>
                    <a:pt x="719" y="123"/>
                  </a:cubicBezTo>
                  <a:cubicBezTo>
                    <a:pt x="735" y="132"/>
                    <a:pt x="748" y="136"/>
                    <a:pt x="764" y="136"/>
                  </a:cubicBezTo>
                  <a:lnTo>
                    <a:pt x="760" y="0"/>
                  </a:ln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14" name="Google Shape;1114;p44"/>
            <p:cNvSpPr/>
            <p:nvPr/>
          </p:nvSpPr>
          <p:spPr>
            <a:xfrm>
              <a:off x="4669976" y="2723262"/>
              <a:ext cx="17690" cy="10562"/>
            </a:xfrm>
            <a:custGeom>
              <a:avLst/>
              <a:gdLst/>
              <a:ahLst/>
              <a:cxnLst/>
              <a:rect l="l" t="t" r="r" b="b"/>
              <a:pathLst>
                <a:path w="206" h="123" extrusionOk="0">
                  <a:moveTo>
                    <a:pt x="201" y="0"/>
                  </a:moveTo>
                  <a:cubicBezTo>
                    <a:pt x="193" y="0"/>
                    <a:pt x="185" y="4"/>
                    <a:pt x="185" y="4"/>
                  </a:cubicBezTo>
                  <a:lnTo>
                    <a:pt x="94" y="8"/>
                  </a:lnTo>
                  <a:cubicBezTo>
                    <a:pt x="90" y="8"/>
                    <a:pt x="86" y="13"/>
                    <a:pt x="82" y="13"/>
                  </a:cubicBezTo>
                  <a:lnTo>
                    <a:pt x="25" y="25"/>
                  </a:lnTo>
                  <a:lnTo>
                    <a:pt x="16" y="25"/>
                  </a:lnTo>
                  <a:cubicBezTo>
                    <a:pt x="4" y="33"/>
                    <a:pt x="0" y="49"/>
                    <a:pt x="0" y="62"/>
                  </a:cubicBezTo>
                  <a:cubicBezTo>
                    <a:pt x="4" y="83"/>
                    <a:pt x="10" y="104"/>
                    <a:pt x="20" y="104"/>
                  </a:cubicBezTo>
                  <a:cubicBezTo>
                    <a:pt x="21" y="104"/>
                    <a:pt x="23" y="104"/>
                    <a:pt x="25" y="103"/>
                  </a:cubicBezTo>
                  <a:cubicBezTo>
                    <a:pt x="29" y="101"/>
                    <a:pt x="33" y="100"/>
                    <a:pt x="38" y="100"/>
                  </a:cubicBezTo>
                  <a:cubicBezTo>
                    <a:pt x="49" y="100"/>
                    <a:pt x="61" y="104"/>
                    <a:pt x="73" y="104"/>
                  </a:cubicBezTo>
                  <a:cubicBezTo>
                    <a:pt x="76" y="104"/>
                    <a:pt x="79" y="103"/>
                    <a:pt x="82" y="103"/>
                  </a:cubicBezTo>
                  <a:cubicBezTo>
                    <a:pt x="84" y="102"/>
                    <a:pt x="87" y="102"/>
                    <a:pt x="89" y="102"/>
                  </a:cubicBezTo>
                  <a:cubicBezTo>
                    <a:pt x="107" y="102"/>
                    <a:pt x="126" y="116"/>
                    <a:pt x="148" y="119"/>
                  </a:cubicBezTo>
                  <a:cubicBezTo>
                    <a:pt x="156" y="119"/>
                    <a:pt x="166" y="114"/>
                    <a:pt x="175" y="114"/>
                  </a:cubicBezTo>
                  <a:cubicBezTo>
                    <a:pt x="180" y="114"/>
                    <a:pt x="185" y="115"/>
                    <a:pt x="189" y="119"/>
                  </a:cubicBezTo>
                  <a:cubicBezTo>
                    <a:pt x="191" y="121"/>
                    <a:pt x="193" y="122"/>
                    <a:pt x="195" y="122"/>
                  </a:cubicBezTo>
                  <a:cubicBezTo>
                    <a:pt x="198" y="122"/>
                    <a:pt x="201" y="121"/>
                    <a:pt x="205" y="119"/>
                  </a:cubicBezTo>
                  <a:lnTo>
                    <a:pt x="201" y="0"/>
                  </a:ln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15" name="Google Shape;1115;p44"/>
            <p:cNvSpPr/>
            <p:nvPr/>
          </p:nvSpPr>
          <p:spPr>
            <a:xfrm>
              <a:off x="4611754" y="2945672"/>
              <a:ext cx="83983" cy="13396"/>
            </a:xfrm>
            <a:custGeom>
              <a:avLst/>
              <a:gdLst/>
              <a:ahLst/>
              <a:cxnLst/>
              <a:rect l="l" t="t" r="r" b="b"/>
              <a:pathLst>
                <a:path w="978" h="156" extrusionOk="0">
                  <a:moveTo>
                    <a:pt x="963" y="0"/>
                  </a:moveTo>
                  <a:cubicBezTo>
                    <a:pt x="960" y="0"/>
                    <a:pt x="957" y="1"/>
                    <a:pt x="953" y="4"/>
                  </a:cubicBezTo>
                  <a:cubicBezTo>
                    <a:pt x="937" y="12"/>
                    <a:pt x="920" y="20"/>
                    <a:pt x="904" y="20"/>
                  </a:cubicBezTo>
                  <a:cubicBezTo>
                    <a:pt x="867" y="20"/>
                    <a:pt x="830" y="24"/>
                    <a:pt x="797" y="28"/>
                  </a:cubicBezTo>
                  <a:cubicBezTo>
                    <a:pt x="785" y="28"/>
                    <a:pt x="776" y="32"/>
                    <a:pt x="764" y="36"/>
                  </a:cubicBezTo>
                  <a:cubicBezTo>
                    <a:pt x="733" y="46"/>
                    <a:pt x="702" y="50"/>
                    <a:pt x="670" y="50"/>
                  </a:cubicBezTo>
                  <a:cubicBezTo>
                    <a:pt x="648" y="50"/>
                    <a:pt x="626" y="48"/>
                    <a:pt x="604" y="45"/>
                  </a:cubicBezTo>
                  <a:cubicBezTo>
                    <a:pt x="586" y="40"/>
                    <a:pt x="567" y="38"/>
                    <a:pt x="549" y="38"/>
                  </a:cubicBezTo>
                  <a:cubicBezTo>
                    <a:pt x="530" y="38"/>
                    <a:pt x="512" y="40"/>
                    <a:pt x="493" y="45"/>
                  </a:cubicBezTo>
                  <a:cubicBezTo>
                    <a:pt x="473" y="45"/>
                    <a:pt x="456" y="45"/>
                    <a:pt x="436" y="49"/>
                  </a:cubicBezTo>
                  <a:cubicBezTo>
                    <a:pt x="407" y="53"/>
                    <a:pt x="378" y="61"/>
                    <a:pt x="354" y="65"/>
                  </a:cubicBezTo>
                  <a:cubicBezTo>
                    <a:pt x="325" y="69"/>
                    <a:pt x="292" y="73"/>
                    <a:pt x="264" y="73"/>
                  </a:cubicBezTo>
                  <a:cubicBezTo>
                    <a:pt x="243" y="73"/>
                    <a:pt x="218" y="69"/>
                    <a:pt x="202" y="69"/>
                  </a:cubicBezTo>
                  <a:cubicBezTo>
                    <a:pt x="186" y="69"/>
                    <a:pt x="169" y="77"/>
                    <a:pt x="157" y="77"/>
                  </a:cubicBezTo>
                  <a:cubicBezTo>
                    <a:pt x="112" y="77"/>
                    <a:pt x="71" y="77"/>
                    <a:pt x="30" y="81"/>
                  </a:cubicBezTo>
                  <a:cubicBezTo>
                    <a:pt x="27" y="81"/>
                    <a:pt x="24" y="81"/>
                    <a:pt x="21" y="81"/>
                  </a:cubicBezTo>
                  <a:cubicBezTo>
                    <a:pt x="13" y="81"/>
                    <a:pt x="4" y="83"/>
                    <a:pt x="1" y="98"/>
                  </a:cubicBezTo>
                  <a:cubicBezTo>
                    <a:pt x="9" y="123"/>
                    <a:pt x="21" y="135"/>
                    <a:pt x="34" y="135"/>
                  </a:cubicBezTo>
                  <a:lnTo>
                    <a:pt x="58" y="135"/>
                  </a:lnTo>
                  <a:cubicBezTo>
                    <a:pt x="81" y="133"/>
                    <a:pt x="103" y="132"/>
                    <a:pt x="124" y="132"/>
                  </a:cubicBezTo>
                  <a:cubicBezTo>
                    <a:pt x="145" y="132"/>
                    <a:pt x="165" y="133"/>
                    <a:pt x="186" y="135"/>
                  </a:cubicBezTo>
                  <a:lnTo>
                    <a:pt x="317" y="135"/>
                  </a:lnTo>
                  <a:cubicBezTo>
                    <a:pt x="354" y="131"/>
                    <a:pt x="391" y="127"/>
                    <a:pt x="424" y="118"/>
                  </a:cubicBezTo>
                  <a:cubicBezTo>
                    <a:pt x="469" y="110"/>
                    <a:pt x="514" y="106"/>
                    <a:pt x="563" y="106"/>
                  </a:cubicBezTo>
                  <a:cubicBezTo>
                    <a:pt x="567" y="106"/>
                    <a:pt x="575" y="110"/>
                    <a:pt x="584" y="114"/>
                  </a:cubicBezTo>
                  <a:cubicBezTo>
                    <a:pt x="596" y="118"/>
                    <a:pt x="608" y="127"/>
                    <a:pt x="616" y="127"/>
                  </a:cubicBezTo>
                  <a:cubicBezTo>
                    <a:pt x="633" y="125"/>
                    <a:pt x="648" y="124"/>
                    <a:pt x="663" y="124"/>
                  </a:cubicBezTo>
                  <a:cubicBezTo>
                    <a:pt x="678" y="124"/>
                    <a:pt x="692" y="125"/>
                    <a:pt x="707" y="127"/>
                  </a:cubicBezTo>
                  <a:cubicBezTo>
                    <a:pt x="715" y="125"/>
                    <a:pt x="723" y="124"/>
                    <a:pt x="731" y="124"/>
                  </a:cubicBezTo>
                  <a:cubicBezTo>
                    <a:pt x="740" y="124"/>
                    <a:pt x="748" y="125"/>
                    <a:pt x="756" y="127"/>
                  </a:cubicBezTo>
                  <a:cubicBezTo>
                    <a:pt x="762" y="131"/>
                    <a:pt x="769" y="133"/>
                    <a:pt x="776" y="133"/>
                  </a:cubicBezTo>
                  <a:cubicBezTo>
                    <a:pt x="784" y="133"/>
                    <a:pt x="791" y="131"/>
                    <a:pt x="797" y="127"/>
                  </a:cubicBezTo>
                  <a:lnTo>
                    <a:pt x="854" y="127"/>
                  </a:lnTo>
                  <a:cubicBezTo>
                    <a:pt x="859" y="126"/>
                    <a:pt x="864" y="126"/>
                    <a:pt x="869" y="126"/>
                  </a:cubicBezTo>
                  <a:cubicBezTo>
                    <a:pt x="902" y="126"/>
                    <a:pt x="936" y="137"/>
                    <a:pt x="961" y="155"/>
                  </a:cubicBezTo>
                  <a:cubicBezTo>
                    <a:pt x="965" y="155"/>
                    <a:pt x="973" y="155"/>
                    <a:pt x="978" y="151"/>
                  </a:cubicBezTo>
                  <a:lnTo>
                    <a:pt x="973" y="4"/>
                  </a:lnTo>
                  <a:cubicBezTo>
                    <a:pt x="969" y="1"/>
                    <a:pt x="966" y="0"/>
                    <a:pt x="963"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16" name="Google Shape;1116;p44"/>
            <p:cNvSpPr/>
            <p:nvPr/>
          </p:nvSpPr>
          <p:spPr>
            <a:xfrm>
              <a:off x="4644558" y="2744644"/>
              <a:ext cx="43795" cy="11765"/>
            </a:xfrm>
            <a:custGeom>
              <a:avLst/>
              <a:gdLst/>
              <a:ahLst/>
              <a:cxnLst/>
              <a:rect l="l" t="t" r="r" b="b"/>
              <a:pathLst>
                <a:path w="510" h="137" extrusionOk="0">
                  <a:moveTo>
                    <a:pt x="473" y="1"/>
                  </a:moveTo>
                  <a:cubicBezTo>
                    <a:pt x="461" y="1"/>
                    <a:pt x="447" y="6"/>
                    <a:pt x="432" y="6"/>
                  </a:cubicBezTo>
                  <a:cubicBezTo>
                    <a:pt x="429" y="6"/>
                    <a:pt x="426" y="6"/>
                    <a:pt x="423" y="6"/>
                  </a:cubicBezTo>
                  <a:cubicBezTo>
                    <a:pt x="407" y="6"/>
                    <a:pt x="386" y="14"/>
                    <a:pt x="370" y="14"/>
                  </a:cubicBezTo>
                  <a:cubicBezTo>
                    <a:pt x="341" y="14"/>
                    <a:pt x="308" y="18"/>
                    <a:pt x="280" y="22"/>
                  </a:cubicBezTo>
                  <a:cubicBezTo>
                    <a:pt x="275" y="23"/>
                    <a:pt x="271" y="24"/>
                    <a:pt x="267" y="24"/>
                  </a:cubicBezTo>
                  <a:cubicBezTo>
                    <a:pt x="259" y="24"/>
                    <a:pt x="251" y="22"/>
                    <a:pt x="243" y="22"/>
                  </a:cubicBezTo>
                  <a:cubicBezTo>
                    <a:pt x="214" y="26"/>
                    <a:pt x="185" y="34"/>
                    <a:pt x="156" y="51"/>
                  </a:cubicBezTo>
                  <a:cubicBezTo>
                    <a:pt x="155" y="52"/>
                    <a:pt x="154" y="53"/>
                    <a:pt x="152" y="53"/>
                  </a:cubicBezTo>
                  <a:cubicBezTo>
                    <a:pt x="150" y="53"/>
                    <a:pt x="147" y="51"/>
                    <a:pt x="144" y="51"/>
                  </a:cubicBezTo>
                  <a:cubicBezTo>
                    <a:pt x="115" y="43"/>
                    <a:pt x="87" y="38"/>
                    <a:pt x="58" y="34"/>
                  </a:cubicBezTo>
                  <a:cubicBezTo>
                    <a:pt x="46" y="34"/>
                    <a:pt x="29" y="47"/>
                    <a:pt x="17" y="47"/>
                  </a:cubicBezTo>
                  <a:cubicBezTo>
                    <a:pt x="9" y="47"/>
                    <a:pt x="1" y="63"/>
                    <a:pt x="5" y="79"/>
                  </a:cubicBezTo>
                  <a:cubicBezTo>
                    <a:pt x="9" y="100"/>
                    <a:pt x="17" y="108"/>
                    <a:pt x="25" y="108"/>
                  </a:cubicBezTo>
                  <a:cubicBezTo>
                    <a:pt x="40" y="102"/>
                    <a:pt x="55" y="99"/>
                    <a:pt x="71" y="99"/>
                  </a:cubicBezTo>
                  <a:cubicBezTo>
                    <a:pt x="87" y="99"/>
                    <a:pt x="103" y="102"/>
                    <a:pt x="120" y="108"/>
                  </a:cubicBezTo>
                  <a:cubicBezTo>
                    <a:pt x="122" y="109"/>
                    <a:pt x="125" y="109"/>
                    <a:pt x="127" y="109"/>
                  </a:cubicBezTo>
                  <a:cubicBezTo>
                    <a:pt x="136" y="109"/>
                    <a:pt x="145" y="107"/>
                    <a:pt x="153" y="107"/>
                  </a:cubicBezTo>
                  <a:cubicBezTo>
                    <a:pt x="159" y="107"/>
                    <a:pt x="164" y="108"/>
                    <a:pt x="169" y="112"/>
                  </a:cubicBezTo>
                  <a:cubicBezTo>
                    <a:pt x="173" y="114"/>
                    <a:pt x="177" y="115"/>
                    <a:pt x="181" y="115"/>
                  </a:cubicBezTo>
                  <a:cubicBezTo>
                    <a:pt x="193" y="115"/>
                    <a:pt x="206" y="107"/>
                    <a:pt x="218" y="104"/>
                  </a:cubicBezTo>
                  <a:cubicBezTo>
                    <a:pt x="230" y="100"/>
                    <a:pt x="243" y="100"/>
                    <a:pt x="255" y="96"/>
                  </a:cubicBezTo>
                  <a:cubicBezTo>
                    <a:pt x="300" y="96"/>
                    <a:pt x="341" y="100"/>
                    <a:pt x="386" y="104"/>
                  </a:cubicBezTo>
                  <a:cubicBezTo>
                    <a:pt x="399" y="108"/>
                    <a:pt x="411" y="116"/>
                    <a:pt x="423" y="125"/>
                  </a:cubicBezTo>
                  <a:cubicBezTo>
                    <a:pt x="426" y="126"/>
                    <a:pt x="429" y="126"/>
                    <a:pt x="431" y="126"/>
                  </a:cubicBezTo>
                  <a:cubicBezTo>
                    <a:pt x="436" y="126"/>
                    <a:pt x="440" y="125"/>
                    <a:pt x="445" y="125"/>
                  </a:cubicBezTo>
                  <a:cubicBezTo>
                    <a:pt x="449" y="125"/>
                    <a:pt x="454" y="126"/>
                    <a:pt x="460" y="129"/>
                  </a:cubicBezTo>
                  <a:cubicBezTo>
                    <a:pt x="462" y="130"/>
                    <a:pt x="465" y="131"/>
                    <a:pt x="467" y="131"/>
                  </a:cubicBezTo>
                  <a:cubicBezTo>
                    <a:pt x="475" y="131"/>
                    <a:pt x="484" y="125"/>
                    <a:pt x="492" y="125"/>
                  </a:cubicBezTo>
                  <a:cubicBezTo>
                    <a:pt x="495" y="125"/>
                    <a:pt x="498" y="126"/>
                    <a:pt x="501" y="129"/>
                  </a:cubicBezTo>
                  <a:cubicBezTo>
                    <a:pt x="505" y="133"/>
                    <a:pt x="509" y="133"/>
                    <a:pt x="509" y="137"/>
                  </a:cubicBezTo>
                  <a:lnTo>
                    <a:pt x="509" y="137"/>
                  </a:lnTo>
                  <a:lnTo>
                    <a:pt x="505" y="2"/>
                  </a:lnTo>
                  <a:lnTo>
                    <a:pt x="501" y="2"/>
                  </a:lnTo>
                  <a:cubicBezTo>
                    <a:pt x="499" y="4"/>
                    <a:pt x="496" y="5"/>
                    <a:pt x="492" y="5"/>
                  </a:cubicBezTo>
                  <a:cubicBezTo>
                    <a:pt x="489" y="5"/>
                    <a:pt x="485" y="4"/>
                    <a:pt x="481" y="2"/>
                  </a:cubicBezTo>
                  <a:cubicBezTo>
                    <a:pt x="478" y="1"/>
                    <a:pt x="476" y="1"/>
                    <a:pt x="473" y="1"/>
                  </a:cubicBezTo>
                  <a:close/>
                  <a:moveTo>
                    <a:pt x="509" y="137"/>
                  </a:moveTo>
                  <a:lnTo>
                    <a:pt x="509" y="137"/>
                  </a:lnTo>
                  <a:cubicBezTo>
                    <a:pt x="509" y="137"/>
                    <a:pt x="509" y="137"/>
                    <a:pt x="509" y="137"/>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17" name="Google Shape;1117;p44"/>
            <p:cNvSpPr/>
            <p:nvPr/>
          </p:nvSpPr>
          <p:spPr>
            <a:xfrm>
              <a:off x="4636486" y="2790157"/>
              <a:ext cx="53241" cy="11765"/>
            </a:xfrm>
            <a:custGeom>
              <a:avLst/>
              <a:gdLst/>
              <a:ahLst/>
              <a:cxnLst/>
              <a:rect l="l" t="t" r="r" b="b"/>
              <a:pathLst>
                <a:path w="620" h="137" extrusionOk="0">
                  <a:moveTo>
                    <a:pt x="616" y="1"/>
                  </a:moveTo>
                  <a:cubicBezTo>
                    <a:pt x="611" y="3"/>
                    <a:pt x="606" y="4"/>
                    <a:pt x="601" y="4"/>
                  </a:cubicBezTo>
                  <a:cubicBezTo>
                    <a:pt x="596" y="4"/>
                    <a:pt x="591" y="3"/>
                    <a:pt x="586" y="3"/>
                  </a:cubicBezTo>
                  <a:cubicBezTo>
                    <a:pt x="581" y="3"/>
                    <a:pt x="575" y="4"/>
                    <a:pt x="571" y="9"/>
                  </a:cubicBezTo>
                  <a:cubicBezTo>
                    <a:pt x="565" y="12"/>
                    <a:pt x="560" y="13"/>
                    <a:pt x="555" y="13"/>
                  </a:cubicBezTo>
                  <a:cubicBezTo>
                    <a:pt x="546" y="13"/>
                    <a:pt x="538" y="9"/>
                    <a:pt x="530" y="9"/>
                  </a:cubicBezTo>
                  <a:cubicBezTo>
                    <a:pt x="517" y="9"/>
                    <a:pt x="501" y="9"/>
                    <a:pt x="488" y="13"/>
                  </a:cubicBezTo>
                  <a:cubicBezTo>
                    <a:pt x="461" y="23"/>
                    <a:pt x="434" y="31"/>
                    <a:pt x="405" y="31"/>
                  </a:cubicBezTo>
                  <a:cubicBezTo>
                    <a:pt x="399" y="31"/>
                    <a:pt x="392" y="30"/>
                    <a:pt x="386" y="30"/>
                  </a:cubicBezTo>
                  <a:cubicBezTo>
                    <a:pt x="382" y="30"/>
                    <a:pt x="378" y="34"/>
                    <a:pt x="374" y="34"/>
                  </a:cubicBezTo>
                  <a:cubicBezTo>
                    <a:pt x="365" y="38"/>
                    <a:pt x="357" y="40"/>
                    <a:pt x="349" y="40"/>
                  </a:cubicBezTo>
                  <a:cubicBezTo>
                    <a:pt x="341" y="40"/>
                    <a:pt x="333" y="38"/>
                    <a:pt x="324" y="34"/>
                  </a:cubicBezTo>
                  <a:cubicBezTo>
                    <a:pt x="296" y="34"/>
                    <a:pt x="263" y="34"/>
                    <a:pt x="234" y="42"/>
                  </a:cubicBezTo>
                  <a:cubicBezTo>
                    <a:pt x="224" y="44"/>
                    <a:pt x="214" y="45"/>
                    <a:pt x="203" y="45"/>
                  </a:cubicBezTo>
                  <a:cubicBezTo>
                    <a:pt x="193" y="45"/>
                    <a:pt x="183" y="44"/>
                    <a:pt x="173" y="42"/>
                  </a:cubicBezTo>
                  <a:cubicBezTo>
                    <a:pt x="158" y="40"/>
                    <a:pt x="145" y="39"/>
                    <a:pt x="131" y="39"/>
                  </a:cubicBezTo>
                  <a:cubicBezTo>
                    <a:pt x="118" y="39"/>
                    <a:pt x="105" y="40"/>
                    <a:pt x="90" y="42"/>
                  </a:cubicBezTo>
                  <a:cubicBezTo>
                    <a:pt x="88" y="41"/>
                    <a:pt x="85" y="40"/>
                    <a:pt x="83" y="40"/>
                  </a:cubicBezTo>
                  <a:cubicBezTo>
                    <a:pt x="80" y="40"/>
                    <a:pt x="77" y="42"/>
                    <a:pt x="74" y="42"/>
                  </a:cubicBezTo>
                  <a:cubicBezTo>
                    <a:pt x="68" y="50"/>
                    <a:pt x="60" y="54"/>
                    <a:pt x="51" y="54"/>
                  </a:cubicBezTo>
                  <a:cubicBezTo>
                    <a:pt x="43" y="54"/>
                    <a:pt x="35" y="50"/>
                    <a:pt x="29" y="42"/>
                  </a:cubicBezTo>
                  <a:lnTo>
                    <a:pt x="21" y="42"/>
                  </a:lnTo>
                  <a:cubicBezTo>
                    <a:pt x="8" y="46"/>
                    <a:pt x="0" y="50"/>
                    <a:pt x="0" y="71"/>
                  </a:cubicBezTo>
                  <a:cubicBezTo>
                    <a:pt x="0" y="88"/>
                    <a:pt x="9" y="105"/>
                    <a:pt x="17" y="105"/>
                  </a:cubicBezTo>
                  <a:cubicBezTo>
                    <a:pt x="18" y="105"/>
                    <a:pt x="19" y="105"/>
                    <a:pt x="21" y="103"/>
                  </a:cubicBezTo>
                  <a:cubicBezTo>
                    <a:pt x="28" y="99"/>
                    <a:pt x="37" y="97"/>
                    <a:pt x="45" y="97"/>
                  </a:cubicBezTo>
                  <a:cubicBezTo>
                    <a:pt x="58" y="97"/>
                    <a:pt x="70" y="103"/>
                    <a:pt x="78" y="116"/>
                  </a:cubicBezTo>
                  <a:cubicBezTo>
                    <a:pt x="97" y="116"/>
                    <a:pt x="118" y="123"/>
                    <a:pt x="139" y="123"/>
                  </a:cubicBezTo>
                  <a:cubicBezTo>
                    <a:pt x="153" y="123"/>
                    <a:pt x="167" y="119"/>
                    <a:pt x="181" y="108"/>
                  </a:cubicBezTo>
                  <a:cubicBezTo>
                    <a:pt x="183" y="105"/>
                    <a:pt x="185" y="104"/>
                    <a:pt x="187" y="104"/>
                  </a:cubicBezTo>
                  <a:cubicBezTo>
                    <a:pt x="189" y="104"/>
                    <a:pt x="191" y="105"/>
                    <a:pt x="193" y="108"/>
                  </a:cubicBezTo>
                  <a:cubicBezTo>
                    <a:pt x="205" y="117"/>
                    <a:pt x="218" y="121"/>
                    <a:pt x="232" y="121"/>
                  </a:cubicBezTo>
                  <a:cubicBezTo>
                    <a:pt x="236" y="121"/>
                    <a:pt x="241" y="121"/>
                    <a:pt x="246" y="120"/>
                  </a:cubicBezTo>
                  <a:cubicBezTo>
                    <a:pt x="263" y="124"/>
                    <a:pt x="283" y="124"/>
                    <a:pt x="300" y="124"/>
                  </a:cubicBezTo>
                  <a:cubicBezTo>
                    <a:pt x="307" y="121"/>
                    <a:pt x="314" y="120"/>
                    <a:pt x="321" y="120"/>
                  </a:cubicBezTo>
                  <a:cubicBezTo>
                    <a:pt x="336" y="120"/>
                    <a:pt x="350" y="125"/>
                    <a:pt x="361" y="136"/>
                  </a:cubicBezTo>
                  <a:lnTo>
                    <a:pt x="369" y="136"/>
                  </a:lnTo>
                  <a:cubicBezTo>
                    <a:pt x="375" y="128"/>
                    <a:pt x="382" y="126"/>
                    <a:pt x="389" y="126"/>
                  </a:cubicBezTo>
                  <a:cubicBezTo>
                    <a:pt x="399" y="126"/>
                    <a:pt x="410" y="129"/>
                    <a:pt x="420" y="129"/>
                  </a:cubicBezTo>
                  <a:cubicBezTo>
                    <a:pt x="427" y="129"/>
                    <a:pt x="433" y="128"/>
                    <a:pt x="439" y="124"/>
                  </a:cubicBezTo>
                  <a:cubicBezTo>
                    <a:pt x="441" y="123"/>
                    <a:pt x="442" y="122"/>
                    <a:pt x="443" y="122"/>
                  </a:cubicBezTo>
                  <a:cubicBezTo>
                    <a:pt x="446" y="122"/>
                    <a:pt x="449" y="124"/>
                    <a:pt x="452" y="124"/>
                  </a:cubicBezTo>
                  <a:cubicBezTo>
                    <a:pt x="471" y="124"/>
                    <a:pt x="488" y="122"/>
                    <a:pt x="506" y="122"/>
                  </a:cubicBezTo>
                  <a:cubicBezTo>
                    <a:pt x="515" y="122"/>
                    <a:pt x="524" y="123"/>
                    <a:pt x="534" y="124"/>
                  </a:cubicBezTo>
                  <a:cubicBezTo>
                    <a:pt x="553" y="124"/>
                    <a:pt x="576" y="119"/>
                    <a:pt x="598" y="119"/>
                  </a:cubicBezTo>
                  <a:cubicBezTo>
                    <a:pt x="604" y="119"/>
                    <a:pt x="610" y="119"/>
                    <a:pt x="616" y="120"/>
                  </a:cubicBezTo>
                  <a:lnTo>
                    <a:pt x="620" y="120"/>
                  </a:lnTo>
                  <a:lnTo>
                    <a:pt x="616" y="1"/>
                  </a:ln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18" name="Google Shape;1118;p44"/>
            <p:cNvSpPr/>
            <p:nvPr/>
          </p:nvSpPr>
          <p:spPr>
            <a:xfrm>
              <a:off x="4689641" y="2790414"/>
              <a:ext cx="3263" cy="10391"/>
            </a:xfrm>
            <a:custGeom>
              <a:avLst/>
              <a:gdLst/>
              <a:ahLst/>
              <a:cxnLst/>
              <a:rect l="l" t="t" r="r" b="b"/>
              <a:pathLst>
                <a:path w="38" h="121" extrusionOk="0">
                  <a:moveTo>
                    <a:pt x="8" y="0"/>
                  </a:moveTo>
                  <a:cubicBezTo>
                    <a:pt x="5" y="0"/>
                    <a:pt x="3" y="1"/>
                    <a:pt x="1" y="2"/>
                  </a:cubicBezTo>
                  <a:lnTo>
                    <a:pt x="5" y="121"/>
                  </a:lnTo>
                  <a:lnTo>
                    <a:pt x="9" y="121"/>
                  </a:lnTo>
                  <a:cubicBezTo>
                    <a:pt x="25" y="117"/>
                    <a:pt x="38" y="100"/>
                    <a:pt x="34" y="68"/>
                  </a:cubicBezTo>
                  <a:cubicBezTo>
                    <a:pt x="34" y="22"/>
                    <a:pt x="22" y="0"/>
                    <a:pt x="8"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19" name="Google Shape;1119;p44"/>
            <p:cNvSpPr/>
            <p:nvPr/>
          </p:nvSpPr>
          <p:spPr>
            <a:xfrm>
              <a:off x="4690328" y="2812398"/>
              <a:ext cx="3263" cy="11679"/>
            </a:xfrm>
            <a:custGeom>
              <a:avLst/>
              <a:gdLst/>
              <a:ahLst/>
              <a:cxnLst/>
              <a:rect l="l" t="t" r="r" b="b"/>
              <a:pathLst>
                <a:path w="38" h="136" extrusionOk="0">
                  <a:moveTo>
                    <a:pt x="4" y="0"/>
                  </a:moveTo>
                  <a:cubicBezTo>
                    <a:pt x="3" y="0"/>
                    <a:pt x="2" y="0"/>
                    <a:pt x="1" y="0"/>
                  </a:cubicBezTo>
                  <a:lnTo>
                    <a:pt x="5" y="136"/>
                  </a:lnTo>
                  <a:lnTo>
                    <a:pt x="9" y="136"/>
                  </a:lnTo>
                  <a:cubicBezTo>
                    <a:pt x="26" y="136"/>
                    <a:pt x="38" y="115"/>
                    <a:pt x="38" y="74"/>
                  </a:cubicBezTo>
                  <a:cubicBezTo>
                    <a:pt x="34" y="35"/>
                    <a:pt x="23" y="0"/>
                    <a:pt x="4"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20" name="Google Shape;1120;p44"/>
            <p:cNvSpPr/>
            <p:nvPr/>
          </p:nvSpPr>
          <p:spPr>
            <a:xfrm>
              <a:off x="4687580" y="2745073"/>
              <a:ext cx="3607" cy="11850"/>
            </a:xfrm>
            <a:custGeom>
              <a:avLst/>
              <a:gdLst/>
              <a:ahLst/>
              <a:cxnLst/>
              <a:rect l="l" t="t" r="r" b="b"/>
              <a:pathLst>
                <a:path w="42" h="138" extrusionOk="0">
                  <a:moveTo>
                    <a:pt x="0" y="1"/>
                  </a:moveTo>
                  <a:lnTo>
                    <a:pt x="8" y="136"/>
                  </a:lnTo>
                  <a:cubicBezTo>
                    <a:pt x="10" y="137"/>
                    <a:pt x="12" y="137"/>
                    <a:pt x="14" y="137"/>
                  </a:cubicBezTo>
                  <a:cubicBezTo>
                    <a:pt x="22" y="137"/>
                    <a:pt x="30" y="131"/>
                    <a:pt x="33" y="116"/>
                  </a:cubicBezTo>
                  <a:cubicBezTo>
                    <a:pt x="41" y="91"/>
                    <a:pt x="41" y="62"/>
                    <a:pt x="33" y="38"/>
                  </a:cubicBezTo>
                  <a:cubicBezTo>
                    <a:pt x="25" y="21"/>
                    <a:pt x="17" y="1"/>
                    <a:pt x="0"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21" name="Google Shape;1121;p44"/>
            <p:cNvSpPr/>
            <p:nvPr/>
          </p:nvSpPr>
          <p:spPr>
            <a:xfrm>
              <a:off x="4686807" y="2723262"/>
              <a:ext cx="3607" cy="10648"/>
            </a:xfrm>
            <a:custGeom>
              <a:avLst/>
              <a:gdLst/>
              <a:ahLst/>
              <a:cxnLst/>
              <a:rect l="l" t="t" r="r" b="b"/>
              <a:pathLst>
                <a:path w="42" h="124" extrusionOk="0">
                  <a:moveTo>
                    <a:pt x="1" y="0"/>
                  </a:moveTo>
                  <a:lnTo>
                    <a:pt x="5" y="123"/>
                  </a:lnTo>
                  <a:cubicBezTo>
                    <a:pt x="21" y="119"/>
                    <a:pt x="30" y="103"/>
                    <a:pt x="34" y="86"/>
                  </a:cubicBezTo>
                  <a:cubicBezTo>
                    <a:pt x="42" y="62"/>
                    <a:pt x="38" y="58"/>
                    <a:pt x="34" y="29"/>
                  </a:cubicBezTo>
                  <a:cubicBezTo>
                    <a:pt x="30" y="0"/>
                    <a:pt x="17" y="0"/>
                    <a:pt x="1"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22" name="Google Shape;1122;p44"/>
            <p:cNvSpPr/>
            <p:nvPr/>
          </p:nvSpPr>
          <p:spPr>
            <a:xfrm>
              <a:off x="4688954" y="2768001"/>
              <a:ext cx="3521" cy="9961"/>
            </a:xfrm>
            <a:custGeom>
              <a:avLst/>
              <a:gdLst/>
              <a:ahLst/>
              <a:cxnLst/>
              <a:rect l="l" t="t" r="r" b="b"/>
              <a:pathLst>
                <a:path w="41" h="116" extrusionOk="0">
                  <a:moveTo>
                    <a:pt x="1" y="0"/>
                  </a:moveTo>
                  <a:lnTo>
                    <a:pt x="5" y="115"/>
                  </a:lnTo>
                  <a:cubicBezTo>
                    <a:pt x="6" y="116"/>
                    <a:pt x="7" y="116"/>
                    <a:pt x="9" y="116"/>
                  </a:cubicBezTo>
                  <a:cubicBezTo>
                    <a:pt x="27" y="116"/>
                    <a:pt x="41" y="87"/>
                    <a:pt x="29" y="37"/>
                  </a:cubicBezTo>
                  <a:cubicBezTo>
                    <a:pt x="29" y="21"/>
                    <a:pt x="21" y="0"/>
                    <a:pt x="13"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23" name="Google Shape;1123;p44"/>
            <p:cNvSpPr/>
            <p:nvPr/>
          </p:nvSpPr>
          <p:spPr>
            <a:xfrm>
              <a:off x="4693505" y="2901877"/>
              <a:ext cx="3607" cy="12108"/>
            </a:xfrm>
            <a:custGeom>
              <a:avLst/>
              <a:gdLst/>
              <a:ahLst/>
              <a:cxnLst/>
              <a:rect l="l" t="t" r="r" b="b"/>
              <a:pathLst>
                <a:path w="42" h="141" extrusionOk="0">
                  <a:moveTo>
                    <a:pt x="1" y="1"/>
                  </a:moveTo>
                  <a:lnTo>
                    <a:pt x="5" y="140"/>
                  </a:lnTo>
                  <a:cubicBezTo>
                    <a:pt x="26" y="140"/>
                    <a:pt x="42" y="124"/>
                    <a:pt x="38" y="103"/>
                  </a:cubicBezTo>
                  <a:cubicBezTo>
                    <a:pt x="42" y="70"/>
                    <a:pt x="34" y="42"/>
                    <a:pt x="17" y="13"/>
                  </a:cubicBezTo>
                  <a:cubicBezTo>
                    <a:pt x="13" y="9"/>
                    <a:pt x="5" y="5"/>
                    <a:pt x="1"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24" name="Google Shape;1124;p44"/>
            <p:cNvSpPr/>
            <p:nvPr/>
          </p:nvSpPr>
          <p:spPr>
            <a:xfrm>
              <a:off x="4694278" y="2924118"/>
              <a:ext cx="3607" cy="12366"/>
            </a:xfrm>
            <a:custGeom>
              <a:avLst/>
              <a:gdLst/>
              <a:ahLst/>
              <a:cxnLst/>
              <a:rect l="l" t="t" r="r" b="b"/>
              <a:pathLst>
                <a:path w="42" h="144" extrusionOk="0">
                  <a:moveTo>
                    <a:pt x="0" y="0"/>
                  </a:moveTo>
                  <a:lnTo>
                    <a:pt x="4" y="144"/>
                  </a:lnTo>
                  <a:cubicBezTo>
                    <a:pt x="25" y="144"/>
                    <a:pt x="37" y="127"/>
                    <a:pt x="37" y="111"/>
                  </a:cubicBezTo>
                  <a:cubicBezTo>
                    <a:pt x="41" y="53"/>
                    <a:pt x="33" y="12"/>
                    <a:pt x="0"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25" name="Google Shape;1125;p44"/>
            <p:cNvSpPr/>
            <p:nvPr/>
          </p:nvSpPr>
          <p:spPr>
            <a:xfrm>
              <a:off x="4694965" y="2946273"/>
              <a:ext cx="3950" cy="12795"/>
            </a:xfrm>
            <a:custGeom>
              <a:avLst/>
              <a:gdLst/>
              <a:ahLst/>
              <a:cxnLst/>
              <a:rect l="l" t="t" r="r" b="b"/>
              <a:pathLst>
                <a:path w="46" h="149" extrusionOk="0">
                  <a:moveTo>
                    <a:pt x="0" y="1"/>
                  </a:moveTo>
                  <a:lnTo>
                    <a:pt x="4" y="148"/>
                  </a:lnTo>
                  <a:cubicBezTo>
                    <a:pt x="33" y="132"/>
                    <a:pt x="45" y="99"/>
                    <a:pt x="37" y="70"/>
                  </a:cubicBezTo>
                  <a:cubicBezTo>
                    <a:pt x="29" y="25"/>
                    <a:pt x="17" y="5"/>
                    <a:pt x="0"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26" name="Google Shape;1126;p44"/>
            <p:cNvSpPr/>
            <p:nvPr/>
          </p:nvSpPr>
          <p:spPr>
            <a:xfrm>
              <a:off x="4691788" y="2857481"/>
              <a:ext cx="3607" cy="10992"/>
            </a:xfrm>
            <a:custGeom>
              <a:avLst/>
              <a:gdLst/>
              <a:ahLst/>
              <a:cxnLst/>
              <a:rect l="l" t="t" r="r" b="b"/>
              <a:pathLst>
                <a:path w="42" h="128" extrusionOk="0">
                  <a:moveTo>
                    <a:pt x="0" y="1"/>
                  </a:moveTo>
                  <a:lnTo>
                    <a:pt x="5" y="128"/>
                  </a:lnTo>
                  <a:cubicBezTo>
                    <a:pt x="17" y="128"/>
                    <a:pt x="25" y="120"/>
                    <a:pt x="29" y="111"/>
                  </a:cubicBezTo>
                  <a:cubicBezTo>
                    <a:pt x="37" y="91"/>
                    <a:pt x="41" y="66"/>
                    <a:pt x="37" y="42"/>
                  </a:cubicBezTo>
                  <a:cubicBezTo>
                    <a:pt x="29" y="17"/>
                    <a:pt x="21" y="5"/>
                    <a:pt x="5"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27" name="Google Shape;1127;p44"/>
            <p:cNvSpPr/>
            <p:nvPr/>
          </p:nvSpPr>
          <p:spPr>
            <a:xfrm>
              <a:off x="4691101" y="2834896"/>
              <a:ext cx="3521" cy="11421"/>
            </a:xfrm>
            <a:custGeom>
              <a:avLst/>
              <a:gdLst/>
              <a:ahLst/>
              <a:cxnLst/>
              <a:rect l="l" t="t" r="r" b="b"/>
              <a:pathLst>
                <a:path w="41" h="133" extrusionOk="0">
                  <a:moveTo>
                    <a:pt x="0" y="1"/>
                  </a:moveTo>
                  <a:lnTo>
                    <a:pt x="4" y="132"/>
                  </a:lnTo>
                  <a:cubicBezTo>
                    <a:pt x="6" y="133"/>
                    <a:pt x="8" y="133"/>
                    <a:pt x="10" y="133"/>
                  </a:cubicBezTo>
                  <a:cubicBezTo>
                    <a:pt x="31" y="133"/>
                    <a:pt x="41" y="111"/>
                    <a:pt x="33" y="63"/>
                  </a:cubicBezTo>
                  <a:cubicBezTo>
                    <a:pt x="29" y="17"/>
                    <a:pt x="21" y="5"/>
                    <a:pt x="0"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28" name="Google Shape;1128;p44"/>
            <p:cNvSpPr/>
            <p:nvPr/>
          </p:nvSpPr>
          <p:spPr>
            <a:xfrm>
              <a:off x="4692818" y="2880752"/>
              <a:ext cx="2920" cy="10648"/>
            </a:xfrm>
            <a:custGeom>
              <a:avLst/>
              <a:gdLst/>
              <a:ahLst/>
              <a:cxnLst/>
              <a:rect l="l" t="t" r="r" b="b"/>
              <a:pathLst>
                <a:path w="34" h="124" extrusionOk="0">
                  <a:moveTo>
                    <a:pt x="1" y="0"/>
                  </a:moveTo>
                  <a:lnTo>
                    <a:pt x="5" y="123"/>
                  </a:lnTo>
                  <a:cubicBezTo>
                    <a:pt x="34" y="115"/>
                    <a:pt x="34" y="78"/>
                    <a:pt x="34" y="62"/>
                  </a:cubicBezTo>
                  <a:cubicBezTo>
                    <a:pt x="34" y="33"/>
                    <a:pt x="25" y="13"/>
                    <a:pt x="13" y="5"/>
                  </a:cubicBezTo>
                  <a:cubicBezTo>
                    <a:pt x="9" y="5"/>
                    <a:pt x="5" y="5"/>
                    <a:pt x="1"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grpSp>
      <p:grpSp>
        <p:nvGrpSpPr>
          <p:cNvPr id="1129" name="Google Shape;1129;p44"/>
          <p:cNvGrpSpPr/>
          <p:nvPr/>
        </p:nvGrpSpPr>
        <p:grpSpPr>
          <a:xfrm>
            <a:off x="3034536" y="2659909"/>
            <a:ext cx="221895" cy="237181"/>
            <a:chOff x="4477191" y="2723262"/>
            <a:chExt cx="221895" cy="237181"/>
          </a:xfrm>
        </p:grpSpPr>
        <p:sp>
          <p:nvSpPr>
            <p:cNvPr id="1130" name="Google Shape;1130;p44"/>
            <p:cNvSpPr/>
            <p:nvPr/>
          </p:nvSpPr>
          <p:spPr>
            <a:xfrm>
              <a:off x="4487410" y="2737688"/>
              <a:ext cx="206953" cy="206953"/>
            </a:xfrm>
            <a:custGeom>
              <a:avLst/>
              <a:gdLst/>
              <a:ahLst/>
              <a:cxnLst/>
              <a:rect l="l" t="t" r="r" b="b"/>
              <a:pathLst>
                <a:path w="2410" h="2410" extrusionOk="0">
                  <a:moveTo>
                    <a:pt x="1" y="0"/>
                  </a:moveTo>
                  <a:lnTo>
                    <a:pt x="1" y="2409"/>
                  </a:lnTo>
                  <a:lnTo>
                    <a:pt x="2409" y="2409"/>
                  </a:lnTo>
                  <a:lnTo>
                    <a:pt x="2409" y="0"/>
                  </a:lnTo>
                  <a:close/>
                </a:path>
              </a:pathLst>
            </a:custGeom>
            <a:solidFill>
              <a:srgbClr val="C1AD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31" name="Google Shape;1131;p44"/>
            <p:cNvSpPr/>
            <p:nvPr/>
          </p:nvSpPr>
          <p:spPr>
            <a:xfrm>
              <a:off x="4477191" y="2730990"/>
              <a:ext cx="221895" cy="225244"/>
            </a:xfrm>
            <a:custGeom>
              <a:avLst/>
              <a:gdLst/>
              <a:ahLst/>
              <a:cxnLst/>
              <a:rect l="l" t="t" r="r" b="b"/>
              <a:pathLst>
                <a:path w="2584" h="2623" extrusionOk="0">
                  <a:moveTo>
                    <a:pt x="2442" y="177"/>
                  </a:moveTo>
                  <a:cubicBezTo>
                    <a:pt x="2454" y="926"/>
                    <a:pt x="2470" y="1674"/>
                    <a:pt x="2482" y="2423"/>
                  </a:cubicBezTo>
                  <a:lnTo>
                    <a:pt x="2482" y="2423"/>
                  </a:lnTo>
                  <a:cubicBezTo>
                    <a:pt x="2435" y="2392"/>
                    <a:pt x="2352" y="2369"/>
                    <a:pt x="2233" y="2368"/>
                  </a:cubicBezTo>
                  <a:lnTo>
                    <a:pt x="1178" y="2360"/>
                  </a:lnTo>
                  <a:lnTo>
                    <a:pt x="251" y="2356"/>
                  </a:lnTo>
                  <a:lnTo>
                    <a:pt x="251" y="1281"/>
                  </a:lnTo>
                  <a:lnTo>
                    <a:pt x="251" y="678"/>
                  </a:lnTo>
                  <a:lnTo>
                    <a:pt x="251" y="378"/>
                  </a:lnTo>
                  <a:lnTo>
                    <a:pt x="251" y="226"/>
                  </a:lnTo>
                  <a:lnTo>
                    <a:pt x="251" y="197"/>
                  </a:lnTo>
                  <a:lnTo>
                    <a:pt x="1334" y="185"/>
                  </a:lnTo>
                  <a:lnTo>
                    <a:pt x="1933" y="181"/>
                  </a:lnTo>
                  <a:lnTo>
                    <a:pt x="2237" y="177"/>
                  </a:lnTo>
                  <a:close/>
                  <a:moveTo>
                    <a:pt x="46" y="1"/>
                  </a:moveTo>
                  <a:lnTo>
                    <a:pt x="21" y="1285"/>
                  </a:lnTo>
                  <a:lnTo>
                    <a:pt x="9" y="1888"/>
                  </a:lnTo>
                  <a:lnTo>
                    <a:pt x="5" y="2192"/>
                  </a:lnTo>
                  <a:lnTo>
                    <a:pt x="1" y="2618"/>
                  </a:lnTo>
                  <a:lnTo>
                    <a:pt x="1186" y="2623"/>
                  </a:lnTo>
                  <a:cubicBezTo>
                    <a:pt x="1539" y="2623"/>
                    <a:pt x="1892" y="2623"/>
                    <a:pt x="2241" y="2618"/>
                  </a:cubicBezTo>
                  <a:cubicBezTo>
                    <a:pt x="2497" y="2613"/>
                    <a:pt x="2583" y="2506"/>
                    <a:pt x="2496" y="2434"/>
                  </a:cubicBezTo>
                  <a:lnTo>
                    <a:pt x="2496" y="2434"/>
                  </a:lnTo>
                  <a:lnTo>
                    <a:pt x="2524" y="1281"/>
                  </a:lnTo>
                  <a:cubicBezTo>
                    <a:pt x="2532" y="875"/>
                    <a:pt x="2545" y="468"/>
                    <a:pt x="2553" y="62"/>
                  </a:cubicBezTo>
                  <a:lnTo>
                    <a:pt x="1330" y="29"/>
                  </a:lnTo>
                  <a:lnTo>
                    <a:pt x="731" y="13"/>
                  </a:lnTo>
                  <a:lnTo>
                    <a:pt x="427" y="9"/>
                  </a:lnTo>
                  <a:lnTo>
                    <a:pt x="275" y="5"/>
                  </a:lnTo>
                  <a:lnTo>
                    <a:pt x="46" y="1"/>
                  </a:ln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32" name="Google Shape;1132;p44"/>
            <p:cNvSpPr/>
            <p:nvPr/>
          </p:nvSpPr>
          <p:spPr>
            <a:xfrm>
              <a:off x="4505014" y="2840907"/>
              <a:ext cx="189349" cy="6784"/>
            </a:xfrm>
            <a:custGeom>
              <a:avLst/>
              <a:gdLst/>
              <a:ahLst/>
              <a:cxnLst/>
              <a:rect l="l" t="t" r="r" b="b"/>
              <a:pathLst>
                <a:path w="2205" h="79" extrusionOk="0">
                  <a:moveTo>
                    <a:pt x="1" y="79"/>
                  </a:moveTo>
                  <a:lnTo>
                    <a:pt x="2204" y="1"/>
                  </a:lnTo>
                </a:path>
              </a:pathLst>
            </a:custGeom>
            <a:solidFill>
              <a:srgbClr val="C1AD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33" name="Google Shape;1133;p44"/>
            <p:cNvSpPr/>
            <p:nvPr/>
          </p:nvSpPr>
          <p:spPr>
            <a:xfrm>
              <a:off x="4558255" y="2842196"/>
              <a:ext cx="18377" cy="6526"/>
            </a:xfrm>
            <a:custGeom>
              <a:avLst/>
              <a:gdLst/>
              <a:ahLst/>
              <a:cxnLst/>
              <a:rect l="l" t="t" r="r" b="b"/>
              <a:pathLst>
                <a:path w="214" h="76" extrusionOk="0">
                  <a:moveTo>
                    <a:pt x="107" y="1"/>
                  </a:moveTo>
                  <a:cubicBezTo>
                    <a:pt x="97" y="1"/>
                    <a:pt x="88" y="2"/>
                    <a:pt x="78" y="6"/>
                  </a:cubicBezTo>
                  <a:cubicBezTo>
                    <a:pt x="77" y="7"/>
                    <a:pt x="75" y="8"/>
                    <a:pt x="74" y="8"/>
                  </a:cubicBezTo>
                  <a:cubicBezTo>
                    <a:pt x="70" y="8"/>
                    <a:pt x="65" y="5"/>
                    <a:pt x="62" y="2"/>
                  </a:cubicBezTo>
                  <a:cubicBezTo>
                    <a:pt x="58" y="1"/>
                    <a:pt x="53" y="1"/>
                    <a:pt x="49" y="1"/>
                  </a:cubicBezTo>
                  <a:cubicBezTo>
                    <a:pt x="36" y="1"/>
                    <a:pt x="22" y="5"/>
                    <a:pt x="13" y="14"/>
                  </a:cubicBezTo>
                  <a:cubicBezTo>
                    <a:pt x="8" y="23"/>
                    <a:pt x="4" y="31"/>
                    <a:pt x="0" y="39"/>
                  </a:cubicBezTo>
                  <a:cubicBezTo>
                    <a:pt x="12" y="62"/>
                    <a:pt x="21" y="75"/>
                    <a:pt x="33" y="75"/>
                  </a:cubicBezTo>
                  <a:cubicBezTo>
                    <a:pt x="38" y="75"/>
                    <a:pt x="43" y="73"/>
                    <a:pt x="50" y="68"/>
                  </a:cubicBezTo>
                  <a:cubicBezTo>
                    <a:pt x="54" y="59"/>
                    <a:pt x="65" y="53"/>
                    <a:pt x="76" y="53"/>
                  </a:cubicBezTo>
                  <a:cubicBezTo>
                    <a:pt x="85" y="53"/>
                    <a:pt x="93" y="56"/>
                    <a:pt x="99" y="64"/>
                  </a:cubicBezTo>
                  <a:cubicBezTo>
                    <a:pt x="103" y="68"/>
                    <a:pt x="109" y="70"/>
                    <a:pt x="115" y="70"/>
                  </a:cubicBezTo>
                  <a:cubicBezTo>
                    <a:pt x="121" y="70"/>
                    <a:pt x="127" y="68"/>
                    <a:pt x="132" y="64"/>
                  </a:cubicBezTo>
                  <a:cubicBezTo>
                    <a:pt x="138" y="58"/>
                    <a:pt x="147" y="54"/>
                    <a:pt x="156" y="54"/>
                  </a:cubicBezTo>
                  <a:cubicBezTo>
                    <a:pt x="165" y="54"/>
                    <a:pt x="175" y="58"/>
                    <a:pt x="181" y="64"/>
                  </a:cubicBezTo>
                  <a:cubicBezTo>
                    <a:pt x="184" y="67"/>
                    <a:pt x="188" y="69"/>
                    <a:pt x="192" y="69"/>
                  </a:cubicBezTo>
                  <a:cubicBezTo>
                    <a:pt x="198" y="69"/>
                    <a:pt x="205" y="64"/>
                    <a:pt x="210" y="51"/>
                  </a:cubicBezTo>
                  <a:cubicBezTo>
                    <a:pt x="214" y="39"/>
                    <a:pt x="214" y="27"/>
                    <a:pt x="205" y="14"/>
                  </a:cubicBezTo>
                  <a:cubicBezTo>
                    <a:pt x="201" y="10"/>
                    <a:pt x="197" y="10"/>
                    <a:pt x="193" y="10"/>
                  </a:cubicBezTo>
                  <a:cubicBezTo>
                    <a:pt x="190" y="11"/>
                    <a:pt x="187" y="11"/>
                    <a:pt x="184" y="11"/>
                  </a:cubicBezTo>
                  <a:cubicBezTo>
                    <a:pt x="159" y="11"/>
                    <a:pt x="133" y="1"/>
                    <a:pt x="107"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34" name="Google Shape;1134;p44"/>
            <p:cNvSpPr/>
            <p:nvPr/>
          </p:nvSpPr>
          <p:spPr>
            <a:xfrm>
              <a:off x="4594150" y="2840220"/>
              <a:ext cx="11765" cy="7042"/>
            </a:xfrm>
            <a:custGeom>
              <a:avLst/>
              <a:gdLst/>
              <a:ahLst/>
              <a:cxnLst/>
              <a:rect l="l" t="t" r="r" b="b"/>
              <a:pathLst>
                <a:path w="137" h="82" extrusionOk="0">
                  <a:moveTo>
                    <a:pt x="95" y="1"/>
                  </a:moveTo>
                  <a:lnTo>
                    <a:pt x="95" y="5"/>
                  </a:lnTo>
                  <a:lnTo>
                    <a:pt x="17" y="13"/>
                  </a:lnTo>
                  <a:lnTo>
                    <a:pt x="13" y="13"/>
                  </a:lnTo>
                  <a:cubicBezTo>
                    <a:pt x="5" y="13"/>
                    <a:pt x="1" y="21"/>
                    <a:pt x="1" y="42"/>
                  </a:cubicBezTo>
                  <a:cubicBezTo>
                    <a:pt x="1" y="62"/>
                    <a:pt x="5" y="78"/>
                    <a:pt x="13" y="78"/>
                  </a:cubicBezTo>
                  <a:cubicBezTo>
                    <a:pt x="21" y="81"/>
                    <a:pt x="28" y="82"/>
                    <a:pt x="36" y="82"/>
                  </a:cubicBezTo>
                  <a:cubicBezTo>
                    <a:pt x="43" y="82"/>
                    <a:pt x="50" y="81"/>
                    <a:pt x="58" y="78"/>
                  </a:cubicBezTo>
                  <a:cubicBezTo>
                    <a:pt x="68" y="75"/>
                    <a:pt x="80" y="62"/>
                    <a:pt x="92" y="62"/>
                  </a:cubicBezTo>
                  <a:cubicBezTo>
                    <a:pt x="96" y="62"/>
                    <a:pt x="100" y="63"/>
                    <a:pt x="103" y="66"/>
                  </a:cubicBezTo>
                  <a:cubicBezTo>
                    <a:pt x="104" y="67"/>
                    <a:pt x="105" y="67"/>
                    <a:pt x="106" y="67"/>
                  </a:cubicBezTo>
                  <a:cubicBezTo>
                    <a:pt x="110" y="67"/>
                    <a:pt x="116" y="61"/>
                    <a:pt x="120" y="58"/>
                  </a:cubicBezTo>
                  <a:cubicBezTo>
                    <a:pt x="128" y="54"/>
                    <a:pt x="136" y="46"/>
                    <a:pt x="132" y="25"/>
                  </a:cubicBezTo>
                  <a:cubicBezTo>
                    <a:pt x="128" y="1"/>
                    <a:pt x="124" y="1"/>
                    <a:pt x="116"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35" name="Google Shape;1135;p44"/>
            <p:cNvSpPr/>
            <p:nvPr/>
          </p:nvSpPr>
          <p:spPr>
            <a:xfrm>
              <a:off x="4606516" y="2840564"/>
              <a:ext cx="5753" cy="4551"/>
            </a:xfrm>
            <a:custGeom>
              <a:avLst/>
              <a:gdLst/>
              <a:ahLst/>
              <a:cxnLst/>
              <a:rect l="l" t="t" r="r" b="b"/>
              <a:pathLst>
                <a:path w="67" h="53" extrusionOk="0">
                  <a:moveTo>
                    <a:pt x="29" y="1"/>
                  </a:moveTo>
                  <a:cubicBezTo>
                    <a:pt x="17" y="1"/>
                    <a:pt x="9" y="1"/>
                    <a:pt x="0" y="38"/>
                  </a:cubicBezTo>
                  <a:cubicBezTo>
                    <a:pt x="10" y="47"/>
                    <a:pt x="23" y="53"/>
                    <a:pt x="37" y="53"/>
                  </a:cubicBezTo>
                  <a:cubicBezTo>
                    <a:pt x="45" y="53"/>
                    <a:pt x="54" y="51"/>
                    <a:pt x="62" y="46"/>
                  </a:cubicBezTo>
                  <a:cubicBezTo>
                    <a:pt x="62" y="46"/>
                    <a:pt x="66" y="33"/>
                    <a:pt x="66" y="25"/>
                  </a:cubicBezTo>
                  <a:cubicBezTo>
                    <a:pt x="66" y="21"/>
                    <a:pt x="62" y="13"/>
                    <a:pt x="62" y="9"/>
                  </a:cubicBezTo>
                  <a:cubicBezTo>
                    <a:pt x="50" y="5"/>
                    <a:pt x="37" y="1"/>
                    <a:pt x="29"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36" name="Google Shape;1136;p44"/>
            <p:cNvSpPr/>
            <p:nvPr/>
          </p:nvSpPr>
          <p:spPr>
            <a:xfrm>
              <a:off x="4612871" y="2839877"/>
              <a:ext cx="5324" cy="5582"/>
            </a:xfrm>
            <a:custGeom>
              <a:avLst/>
              <a:gdLst/>
              <a:ahLst/>
              <a:cxnLst/>
              <a:rect l="l" t="t" r="r" b="b"/>
              <a:pathLst>
                <a:path w="62" h="65" extrusionOk="0">
                  <a:moveTo>
                    <a:pt x="34" y="1"/>
                  </a:moveTo>
                  <a:cubicBezTo>
                    <a:pt x="22" y="1"/>
                    <a:pt x="12" y="10"/>
                    <a:pt x="0" y="33"/>
                  </a:cubicBezTo>
                  <a:cubicBezTo>
                    <a:pt x="13" y="54"/>
                    <a:pt x="25" y="65"/>
                    <a:pt x="35" y="65"/>
                  </a:cubicBezTo>
                  <a:cubicBezTo>
                    <a:pt x="42" y="65"/>
                    <a:pt x="48" y="61"/>
                    <a:pt x="54" y="54"/>
                  </a:cubicBezTo>
                  <a:cubicBezTo>
                    <a:pt x="58" y="46"/>
                    <a:pt x="62" y="33"/>
                    <a:pt x="58" y="25"/>
                  </a:cubicBezTo>
                  <a:cubicBezTo>
                    <a:pt x="58" y="17"/>
                    <a:pt x="54" y="9"/>
                    <a:pt x="50" y="5"/>
                  </a:cubicBezTo>
                  <a:cubicBezTo>
                    <a:pt x="44" y="2"/>
                    <a:pt x="39" y="1"/>
                    <a:pt x="34"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37" name="Google Shape;1137;p44"/>
            <p:cNvSpPr/>
            <p:nvPr/>
          </p:nvSpPr>
          <p:spPr>
            <a:xfrm>
              <a:off x="4583931" y="2841680"/>
              <a:ext cx="3607" cy="5753"/>
            </a:xfrm>
            <a:custGeom>
              <a:avLst/>
              <a:gdLst/>
              <a:ahLst/>
              <a:cxnLst/>
              <a:rect l="l" t="t" r="r" b="b"/>
              <a:pathLst>
                <a:path w="42" h="67" extrusionOk="0">
                  <a:moveTo>
                    <a:pt x="18" y="1"/>
                  </a:moveTo>
                  <a:cubicBezTo>
                    <a:pt x="13" y="1"/>
                    <a:pt x="9" y="10"/>
                    <a:pt x="1" y="29"/>
                  </a:cubicBezTo>
                  <a:cubicBezTo>
                    <a:pt x="5" y="49"/>
                    <a:pt x="13" y="66"/>
                    <a:pt x="21" y="66"/>
                  </a:cubicBezTo>
                  <a:cubicBezTo>
                    <a:pt x="22" y="66"/>
                    <a:pt x="23" y="66"/>
                    <a:pt x="25" y="66"/>
                  </a:cubicBezTo>
                  <a:cubicBezTo>
                    <a:pt x="32" y="66"/>
                    <a:pt x="42" y="54"/>
                    <a:pt x="42" y="29"/>
                  </a:cubicBezTo>
                  <a:cubicBezTo>
                    <a:pt x="30" y="10"/>
                    <a:pt x="23" y="1"/>
                    <a:pt x="18"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38" name="Google Shape;1138;p44"/>
            <p:cNvSpPr/>
            <p:nvPr/>
          </p:nvSpPr>
          <p:spPr>
            <a:xfrm>
              <a:off x="4588912" y="2841594"/>
              <a:ext cx="3950" cy="6097"/>
            </a:xfrm>
            <a:custGeom>
              <a:avLst/>
              <a:gdLst/>
              <a:ahLst/>
              <a:cxnLst/>
              <a:rect l="l" t="t" r="r" b="b"/>
              <a:pathLst>
                <a:path w="46" h="71" extrusionOk="0">
                  <a:moveTo>
                    <a:pt x="21" y="1"/>
                  </a:moveTo>
                  <a:cubicBezTo>
                    <a:pt x="8" y="5"/>
                    <a:pt x="0" y="17"/>
                    <a:pt x="4" y="30"/>
                  </a:cubicBezTo>
                  <a:cubicBezTo>
                    <a:pt x="4" y="50"/>
                    <a:pt x="17" y="67"/>
                    <a:pt x="25" y="71"/>
                  </a:cubicBezTo>
                  <a:cubicBezTo>
                    <a:pt x="33" y="71"/>
                    <a:pt x="45" y="54"/>
                    <a:pt x="45" y="38"/>
                  </a:cubicBezTo>
                  <a:cubicBezTo>
                    <a:pt x="45" y="30"/>
                    <a:pt x="45" y="21"/>
                    <a:pt x="41" y="17"/>
                  </a:cubicBezTo>
                  <a:cubicBezTo>
                    <a:pt x="37" y="9"/>
                    <a:pt x="33" y="5"/>
                    <a:pt x="29"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39" name="Google Shape;1139;p44"/>
            <p:cNvSpPr/>
            <p:nvPr/>
          </p:nvSpPr>
          <p:spPr>
            <a:xfrm>
              <a:off x="4579380" y="2841594"/>
              <a:ext cx="3263" cy="5582"/>
            </a:xfrm>
            <a:custGeom>
              <a:avLst/>
              <a:gdLst/>
              <a:ahLst/>
              <a:cxnLst/>
              <a:rect l="l" t="t" r="r" b="b"/>
              <a:pathLst>
                <a:path w="38" h="65" extrusionOk="0">
                  <a:moveTo>
                    <a:pt x="17" y="1"/>
                  </a:moveTo>
                  <a:cubicBezTo>
                    <a:pt x="9" y="5"/>
                    <a:pt x="5" y="13"/>
                    <a:pt x="0" y="17"/>
                  </a:cubicBezTo>
                  <a:cubicBezTo>
                    <a:pt x="0" y="26"/>
                    <a:pt x="0" y="38"/>
                    <a:pt x="0" y="46"/>
                  </a:cubicBezTo>
                  <a:cubicBezTo>
                    <a:pt x="3" y="58"/>
                    <a:pt x="11" y="64"/>
                    <a:pt x="19" y="64"/>
                  </a:cubicBezTo>
                  <a:cubicBezTo>
                    <a:pt x="24" y="64"/>
                    <a:pt x="30" y="61"/>
                    <a:pt x="33" y="54"/>
                  </a:cubicBezTo>
                  <a:cubicBezTo>
                    <a:pt x="37" y="46"/>
                    <a:pt x="37" y="34"/>
                    <a:pt x="37" y="21"/>
                  </a:cubicBezTo>
                  <a:cubicBezTo>
                    <a:pt x="37" y="17"/>
                    <a:pt x="33" y="9"/>
                    <a:pt x="29" y="5"/>
                  </a:cubicBezTo>
                  <a:cubicBezTo>
                    <a:pt x="25" y="5"/>
                    <a:pt x="21" y="5"/>
                    <a:pt x="17"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40" name="Google Shape;1140;p44"/>
            <p:cNvSpPr/>
            <p:nvPr/>
          </p:nvSpPr>
          <p:spPr>
            <a:xfrm>
              <a:off x="4583588" y="2906514"/>
              <a:ext cx="35379" cy="8501"/>
            </a:xfrm>
            <a:custGeom>
              <a:avLst/>
              <a:gdLst/>
              <a:ahLst/>
              <a:cxnLst/>
              <a:rect l="l" t="t" r="r" b="b"/>
              <a:pathLst>
                <a:path w="412" h="99" extrusionOk="0">
                  <a:moveTo>
                    <a:pt x="396" y="1"/>
                  </a:moveTo>
                  <a:cubicBezTo>
                    <a:pt x="395" y="1"/>
                    <a:pt x="393" y="2"/>
                    <a:pt x="391" y="4"/>
                  </a:cubicBezTo>
                  <a:cubicBezTo>
                    <a:pt x="362" y="4"/>
                    <a:pt x="329" y="4"/>
                    <a:pt x="296" y="8"/>
                  </a:cubicBezTo>
                  <a:cubicBezTo>
                    <a:pt x="239" y="16"/>
                    <a:pt x="177" y="25"/>
                    <a:pt x="120" y="37"/>
                  </a:cubicBezTo>
                  <a:cubicBezTo>
                    <a:pt x="91" y="41"/>
                    <a:pt x="62" y="41"/>
                    <a:pt x="34" y="41"/>
                  </a:cubicBezTo>
                  <a:cubicBezTo>
                    <a:pt x="31" y="40"/>
                    <a:pt x="29" y="40"/>
                    <a:pt x="27" y="40"/>
                  </a:cubicBezTo>
                  <a:cubicBezTo>
                    <a:pt x="16" y="40"/>
                    <a:pt x="4" y="47"/>
                    <a:pt x="1" y="57"/>
                  </a:cubicBezTo>
                  <a:cubicBezTo>
                    <a:pt x="5" y="90"/>
                    <a:pt x="13" y="90"/>
                    <a:pt x="21" y="94"/>
                  </a:cubicBezTo>
                  <a:cubicBezTo>
                    <a:pt x="34" y="98"/>
                    <a:pt x="42" y="98"/>
                    <a:pt x="54" y="98"/>
                  </a:cubicBezTo>
                  <a:cubicBezTo>
                    <a:pt x="69" y="92"/>
                    <a:pt x="84" y="89"/>
                    <a:pt x="99" y="89"/>
                  </a:cubicBezTo>
                  <a:cubicBezTo>
                    <a:pt x="105" y="89"/>
                    <a:pt x="110" y="89"/>
                    <a:pt x="116" y="90"/>
                  </a:cubicBezTo>
                  <a:cubicBezTo>
                    <a:pt x="132" y="90"/>
                    <a:pt x="153" y="90"/>
                    <a:pt x="169" y="86"/>
                  </a:cubicBezTo>
                  <a:lnTo>
                    <a:pt x="292" y="74"/>
                  </a:lnTo>
                  <a:cubicBezTo>
                    <a:pt x="300" y="74"/>
                    <a:pt x="308" y="70"/>
                    <a:pt x="317" y="70"/>
                  </a:cubicBezTo>
                  <a:cubicBezTo>
                    <a:pt x="326" y="67"/>
                    <a:pt x="336" y="62"/>
                    <a:pt x="346" y="62"/>
                  </a:cubicBezTo>
                  <a:cubicBezTo>
                    <a:pt x="353" y="62"/>
                    <a:pt x="361" y="65"/>
                    <a:pt x="370" y="74"/>
                  </a:cubicBezTo>
                  <a:cubicBezTo>
                    <a:pt x="376" y="79"/>
                    <a:pt x="381" y="82"/>
                    <a:pt x="385" y="82"/>
                  </a:cubicBezTo>
                  <a:cubicBezTo>
                    <a:pt x="397" y="82"/>
                    <a:pt x="404" y="65"/>
                    <a:pt x="407" y="41"/>
                  </a:cubicBezTo>
                  <a:cubicBezTo>
                    <a:pt x="411" y="25"/>
                    <a:pt x="407" y="8"/>
                    <a:pt x="399" y="4"/>
                  </a:cubicBezTo>
                  <a:cubicBezTo>
                    <a:pt x="399" y="2"/>
                    <a:pt x="398" y="1"/>
                    <a:pt x="396"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41" name="Google Shape;1141;p44"/>
            <p:cNvSpPr/>
            <p:nvPr/>
          </p:nvSpPr>
          <p:spPr>
            <a:xfrm>
              <a:off x="4619225" y="2905999"/>
              <a:ext cx="5324" cy="5925"/>
            </a:xfrm>
            <a:custGeom>
              <a:avLst/>
              <a:gdLst/>
              <a:ahLst/>
              <a:cxnLst/>
              <a:rect l="l" t="t" r="r" b="b"/>
              <a:pathLst>
                <a:path w="62" h="69" extrusionOk="0">
                  <a:moveTo>
                    <a:pt x="28" y="0"/>
                  </a:moveTo>
                  <a:cubicBezTo>
                    <a:pt x="18" y="0"/>
                    <a:pt x="9" y="7"/>
                    <a:pt x="0" y="26"/>
                  </a:cubicBezTo>
                  <a:cubicBezTo>
                    <a:pt x="8" y="59"/>
                    <a:pt x="18" y="68"/>
                    <a:pt x="29" y="68"/>
                  </a:cubicBezTo>
                  <a:cubicBezTo>
                    <a:pt x="34" y="68"/>
                    <a:pt x="40" y="66"/>
                    <a:pt x="45" y="63"/>
                  </a:cubicBezTo>
                  <a:cubicBezTo>
                    <a:pt x="62" y="55"/>
                    <a:pt x="58" y="43"/>
                    <a:pt x="53" y="14"/>
                  </a:cubicBezTo>
                  <a:cubicBezTo>
                    <a:pt x="46" y="6"/>
                    <a:pt x="37" y="0"/>
                    <a:pt x="28"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42" name="Google Shape;1142;p44"/>
            <p:cNvSpPr/>
            <p:nvPr/>
          </p:nvSpPr>
          <p:spPr>
            <a:xfrm>
              <a:off x="4625923" y="2906858"/>
              <a:ext cx="4637" cy="5753"/>
            </a:xfrm>
            <a:custGeom>
              <a:avLst/>
              <a:gdLst/>
              <a:ahLst/>
              <a:cxnLst/>
              <a:rect l="l" t="t" r="r" b="b"/>
              <a:pathLst>
                <a:path w="54" h="67" extrusionOk="0">
                  <a:moveTo>
                    <a:pt x="31" y="0"/>
                  </a:moveTo>
                  <a:cubicBezTo>
                    <a:pt x="25" y="0"/>
                    <a:pt x="19" y="4"/>
                    <a:pt x="12" y="8"/>
                  </a:cubicBezTo>
                  <a:cubicBezTo>
                    <a:pt x="0" y="12"/>
                    <a:pt x="4" y="29"/>
                    <a:pt x="8" y="41"/>
                  </a:cubicBezTo>
                  <a:cubicBezTo>
                    <a:pt x="12" y="52"/>
                    <a:pt x="22" y="66"/>
                    <a:pt x="33" y="66"/>
                  </a:cubicBezTo>
                  <a:cubicBezTo>
                    <a:pt x="34" y="66"/>
                    <a:pt x="36" y="66"/>
                    <a:pt x="37" y="66"/>
                  </a:cubicBezTo>
                  <a:cubicBezTo>
                    <a:pt x="49" y="62"/>
                    <a:pt x="53" y="41"/>
                    <a:pt x="53" y="16"/>
                  </a:cubicBezTo>
                  <a:cubicBezTo>
                    <a:pt x="45" y="4"/>
                    <a:pt x="38" y="0"/>
                    <a:pt x="31"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43" name="Google Shape;1143;p44"/>
            <p:cNvSpPr/>
            <p:nvPr/>
          </p:nvSpPr>
          <p:spPr>
            <a:xfrm>
              <a:off x="4566327" y="2910207"/>
              <a:ext cx="2920" cy="4809"/>
            </a:xfrm>
            <a:custGeom>
              <a:avLst/>
              <a:gdLst/>
              <a:ahLst/>
              <a:cxnLst/>
              <a:rect l="l" t="t" r="r" b="b"/>
              <a:pathLst>
                <a:path w="34" h="56" extrusionOk="0">
                  <a:moveTo>
                    <a:pt x="14" y="1"/>
                  </a:moveTo>
                  <a:cubicBezTo>
                    <a:pt x="9" y="1"/>
                    <a:pt x="4" y="6"/>
                    <a:pt x="1" y="18"/>
                  </a:cubicBezTo>
                  <a:cubicBezTo>
                    <a:pt x="1" y="31"/>
                    <a:pt x="5" y="43"/>
                    <a:pt x="5" y="55"/>
                  </a:cubicBezTo>
                  <a:cubicBezTo>
                    <a:pt x="13" y="51"/>
                    <a:pt x="21" y="47"/>
                    <a:pt x="29" y="43"/>
                  </a:cubicBezTo>
                  <a:cubicBezTo>
                    <a:pt x="29" y="39"/>
                    <a:pt x="33" y="35"/>
                    <a:pt x="33" y="27"/>
                  </a:cubicBezTo>
                  <a:cubicBezTo>
                    <a:pt x="33" y="18"/>
                    <a:pt x="29" y="10"/>
                    <a:pt x="25" y="6"/>
                  </a:cubicBezTo>
                  <a:cubicBezTo>
                    <a:pt x="23" y="4"/>
                    <a:pt x="21" y="4"/>
                    <a:pt x="20" y="4"/>
                  </a:cubicBezTo>
                  <a:cubicBezTo>
                    <a:pt x="18" y="4"/>
                    <a:pt x="17" y="4"/>
                    <a:pt x="17" y="2"/>
                  </a:cubicBezTo>
                  <a:cubicBezTo>
                    <a:pt x="16" y="1"/>
                    <a:pt x="15" y="1"/>
                    <a:pt x="14"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44" name="Google Shape;1144;p44"/>
            <p:cNvSpPr/>
            <p:nvPr/>
          </p:nvSpPr>
          <p:spPr>
            <a:xfrm>
              <a:off x="4601965" y="2770492"/>
              <a:ext cx="57792" cy="10305"/>
            </a:xfrm>
            <a:custGeom>
              <a:avLst/>
              <a:gdLst/>
              <a:ahLst/>
              <a:cxnLst/>
              <a:rect l="l" t="t" r="r" b="b"/>
              <a:pathLst>
                <a:path w="673" h="120" extrusionOk="0">
                  <a:moveTo>
                    <a:pt x="579" y="0"/>
                  </a:moveTo>
                  <a:cubicBezTo>
                    <a:pt x="566" y="0"/>
                    <a:pt x="558" y="8"/>
                    <a:pt x="542" y="33"/>
                  </a:cubicBezTo>
                  <a:cubicBezTo>
                    <a:pt x="531" y="11"/>
                    <a:pt x="518" y="7"/>
                    <a:pt x="504" y="7"/>
                  </a:cubicBezTo>
                  <a:cubicBezTo>
                    <a:pt x="495" y="7"/>
                    <a:pt x="485" y="9"/>
                    <a:pt x="475" y="9"/>
                  </a:cubicBezTo>
                  <a:cubicBezTo>
                    <a:pt x="473" y="9"/>
                    <a:pt x="470" y="9"/>
                    <a:pt x="468" y="8"/>
                  </a:cubicBezTo>
                  <a:cubicBezTo>
                    <a:pt x="451" y="8"/>
                    <a:pt x="435" y="12"/>
                    <a:pt x="419" y="16"/>
                  </a:cubicBezTo>
                  <a:cubicBezTo>
                    <a:pt x="388" y="22"/>
                    <a:pt x="358" y="25"/>
                    <a:pt x="327" y="25"/>
                  </a:cubicBezTo>
                  <a:cubicBezTo>
                    <a:pt x="309" y="25"/>
                    <a:pt x="290" y="24"/>
                    <a:pt x="271" y="21"/>
                  </a:cubicBezTo>
                  <a:cubicBezTo>
                    <a:pt x="250" y="21"/>
                    <a:pt x="234" y="21"/>
                    <a:pt x="213" y="25"/>
                  </a:cubicBezTo>
                  <a:lnTo>
                    <a:pt x="193" y="25"/>
                  </a:lnTo>
                  <a:cubicBezTo>
                    <a:pt x="181" y="23"/>
                    <a:pt x="169" y="22"/>
                    <a:pt x="158" y="22"/>
                  </a:cubicBezTo>
                  <a:cubicBezTo>
                    <a:pt x="139" y="22"/>
                    <a:pt x="121" y="25"/>
                    <a:pt x="103" y="33"/>
                  </a:cubicBezTo>
                  <a:cubicBezTo>
                    <a:pt x="96" y="36"/>
                    <a:pt x="89" y="37"/>
                    <a:pt x="82" y="37"/>
                  </a:cubicBezTo>
                  <a:cubicBezTo>
                    <a:pt x="68" y="37"/>
                    <a:pt x="55" y="33"/>
                    <a:pt x="41" y="33"/>
                  </a:cubicBezTo>
                  <a:cubicBezTo>
                    <a:pt x="29" y="33"/>
                    <a:pt x="21" y="37"/>
                    <a:pt x="12" y="41"/>
                  </a:cubicBezTo>
                  <a:cubicBezTo>
                    <a:pt x="8" y="41"/>
                    <a:pt x="4" y="49"/>
                    <a:pt x="4" y="58"/>
                  </a:cubicBezTo>
                  <a:cubicBezTo>
                    <a:pt x="0" y="62"/>
                    <a:pt x="0" y="66"/>
                    <a:pt x="4" y="70"/>
                  </a:cubicBezTo>
                  <a:cubicBezTo>
                    <a:pt x="4" y="78"/>
                    <a:pt x="4" y="86"/>
                    <a:pt x="8" y="94"/>
                  </a:cubicBezTo>
                  <a:cubicBezTo>
                    <a:pt x="12" y="99"/>
                    <a:pt x="12" y="99"/>
                    <a:pt x="16" y="99"/>
                  </a:cubicBezTo>
                  <a:lnTo>
                    <a:pt x="103" y="90"/>
                  </a:lnTo>
                  <a:lnTo>
                    <a:pt x="115" y="90"/>
                  </a:lnTo>
                  <a:cubicBezTo>
                    <a:pt x="120" y="90"/>
                    <a:pt x="126" y="94"/>
                    <a:pt x="131" y="94"/>
                  </a:cubicBezTo>
                  <a:cubicBezTo>
                    <a:pt x="134" y="94"/>
                    <a:pt x="137" y="93"/>
                    <a:pt x="140" y="90"/>
                  </a:cubicBezTo>
                  <a:cubicBezTo>
                    <a:pt x="152" y="84"/>
                    <a:pt x="164" y="81"/>
                    <a:pt x="177" y="81"/>
                  </a:cubicBezTo>
                  <a:cubicBezTo>
                    <a:pt x="182" y="81"/>
                    <a:pt x="187" y="81"/>
                    <a:pt x="193" y="82"/>
                  </a:cubicBezTo>
                  <a:cubicBezTo>
                    <a:pt x="222" y="82"/>
                    <a:pt x="254" y="90"/>
                    <a:pt x="283" y="94"/>
                  </a:cubicBezTo>
                  <a:cubicBezTo>
                    <a:pt x="316" y="99"/>
                    <a:pt x="349" y="107"/>
                    <a:pt x="378" y="119"/>
                  </a:cubicBezTo>
                  <a:cubicBezTo>
                    <a:pt x="390" y="119"/>
                    <a:pt x="398" y="111"/>
                    <a:pt x="410" y="111"/>
                  </a:cubicBezTo>
                  <a:cubicBezTo>
                    <a:pt x="424" y="111"/>
                    <a:pt x="436" y="100"/>
                    <a:pt x="448" y="100"/>
                  </a:cubicBezTo>
                  <a:cubicBezTo>
                    <a:pt x="455" y="100"/>
                    <a:pt x="461" y="103"/>
                    <a:pt x="468" y="111"/>
                  </a:cubicBezTo>
                  <a:lnTo>
                    <a:pt x="546" y="66"/>
                  </a:lnTo>
                  <a:cubicBezTo>
                    <a:pt x="554" y="78"/>
                    <a:pt x="570" y="82"/>
                    <a:pt x="583" y="82"/>
                  </a:cubicBezTo>
                  <a:cubicBezTo>
                    <a:pt x="604" y="82"/>
                    <a:pt x="622" y="73"/>
                    <a:pt x="640" y="73"/>
                  </a:cubicBezTo>
                  <a:cubicBezTo>
                    <a:pt x="643" y="73"/>
                    <a:pt x="645" y="73"/>
                    <a:pt x="648" y="74"/>
                  </a:cubicBezTo>
                  <a:cubicBezTo>
                    <a:pt x="661" y="74"/>
                    <a:pt x="665" y="62"/>
                    <a:pt x="669" y="33"/>
                  </a:cubicBezTo>
                  <a:cubicBezTo>
                    <a:pt x="673" y="4"/>
                    <a:pt x="657" y="4"/>
                    <a:pt x="648" y="4"/>
                  </a:cubicBezTo>
                  <a:cubicBezTo>
                    <a:pt x="639" y="7"/>
                    <a:pt x="630" y="9"/>
                    <a:pt x="620" y="9"/>
                  </a:cubicBezTo>
                  <a:cubicBezTo>
                    <a:pt x="606" y="9"/>
                    <a:pt x="591" y="5"/>
                    <a:pt x="579"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45" name="Google Shape;1145;p44"/>
            <p:cNvSpPr/>
            <p:nvPr/>
          </p:nvSpPr>
          <p:spPr>
            <a:xfrm>
              <a:off x="4571308" y="2773240"/>
              <a:ext cx="8845" cy="5410"/>
            </a:xfrm>
            <a:custGeom>
              <a:avLst/>
              <a:gdLst/>
              <a:ahLst/>
              <a:cxnLst/>
              <a:rect l="l" t="t" r="r" b="b"/>
              <a:pathLst>
                <a:path w="103" h="63" extrusionOk="0">
                  <a:moveTo>
                    <a:pt x="82" y="1"/>
                  </a:moveTo>
                  <a:cubicBezTo>
                    <a:pt x="66" y="1"/>
                    <a:pt x="45" y="5"/>
                    <a:pt x="29" y="5"/>
                  </a:cubicBezTo>
                  <a:cubicBezTo>
                    <a:pt x="12" y="5"/>
                    <a:pt x="12" y="9"/>
                    <a:pt x="0" y="38"/>
                  </a:cubicBezTo>
                  <a:cubicBezTo>
                    <a:pt x="4" y="58"/>
                    <a:pt x="12" y="62"/>
                    <a:pt x="25" y="62"/>
                  </a:cubicBezTo>
                  <a:cubicBezTo>
                    <a:pt x="27" y="63"/>
                    <a:pt x="29" y="63"/>
                    <a:pt x="30" y="63"/>
                  </a:cubicBezTo>
                  <a:cubicBezTo>
                    <a:pt x="43" y="63"/>
                    <a:pt x="53" y="56"/>
                    <a:pt x="65" y="56"/>
                  </a:cubicBezTo>
                  <a:cubicBezTo>
                    <a:pt x="70" y="56"/>
                    <a:pt x="76" y="58"/>
                    <a:pt x="82" y="62"/>
                  </a:cubicBezTo>
                  <a:lnTo>
                    <a:pt x="86" y="62"/>
                  </a:lnTo>
                  <a:cubicBezTo>
                    <a:pt x="99" y="54"/>
                    <a:pt x="103" y="42"/>
                    <a:pt x="103" y="26"/>
                  </a:cubicBezTo>
                  <a:cubicBezTo>
                    <a:pt x="103" y="13"/>
                    <a:pt x="94" y="1"/>
                    <a:pt x="82"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46" name="Google Shape;1146;p44"/>
            <p:cNvSpPr/>
            <p:nvPr/>
          </p:nvSpPr>
          <p:spPr>
            <a:xfrm>
              <a:off x="4587109" y="2772123"/>
              <a:ext cx="4294" cy="6011"/>
            </a:xfrm>
            <a:custGeom>
              <a:avLst/>
              <a:gdLst/>
              <a:ahLst/>
              <a:cxnLst/>
              <a:rect l="l" t="t" r="r" b="b"/>
              <a:pathLst>
                <a:path w="50" h="70" extrusionOk="0">
                  <a:moveTo>
                    <a:pt x="35" y="1"/>
                  </a:moveTo>
                  <a:cubicBezTo>
                    <a:pt x="35" y="1"/>
                    <a:pt x="34" y="1"/>
                    <a:pt x="34" y="2"/>
                  </a:cubicBezTo>
                  <a:cubicBezTo>
                    <a:pt x="21" y="6"/>
                    <a:pt x="13" y="14"/>
                    <a:pt x="5" y="22"/>
                  </a:cubicBezTo>
                  <a:cubicBezTo>
                    <a:pt x="1" y="34"/>
                    <a:pt x="5" y="51"/>
                    <a:pt x="13" y="63"/>
                  </a:cubicBezTo>
                  <a:cubicBezTo>
                    <a:pt x="15" y="68"/>
                    <a:pt x="21" y="70"/>
                    <a:pt x="26" y="70"/>
                  </a:cubicBezTo>
                  <a:cubicBezTo>
                    <a:pt x="30" y="70"/>
                    <a:pt x="34" y="69"/>
                    <a:pt x="38" y="67"/>
                  </a:cubicBezTo>
                  <a:cubicBezTo>
                    <a:pt x="42" y="63"/>
                    <a:pt x="46" y="47"/>
                    <a:pt x="50" y="34"/>
                  </a:cubicBezTo>
                  <a:cubicBezTo>
                    <a:pt x="46" y="13"/>
                    <a:pt x="40" y="1"/>
                    <a:pt x="35"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47" name="Google Shape;1147;p44"/>
            <p:cNvSpPr/>
            <p:nvPr/>
          </p:nvSpPr>
          <p:spPr>
            <a:xfrm>
              <a:off x="4593120" y="2772724"/>
              <a:ext cx="3950" cy="6011"/>
            </a:xfrm>
            <a:custGeom>
              <a:avLst/>
              <a:gdLst/>
              <a:ahLst/>
              <a:cxnLst/>
              <a:rect l="l" t="t" r="r" b="b"/>
              <a:pathLst>
                <a:path w="46" h="70" extrusionOk="0">
                  <a:moveTo>
                    <a:pt x="24" y="1"/>
                  </a:moveTo>
                  <a:cubicBezTo>
                    <a:pt x="19" y="1"/>
                    <a:pt x="14" y="4"/>
                    <a:pt x="9" y="7"/>
                  </a:cubicBezTo>
                  <a:cubicBezTo>
                    <a:pt x="0" y="15"/>
                    <a:pt x="0" y="27"/>
                    <a:pt x="5" y="40"/>
                  </a:cubicBezTo>
                  <a:cubicBezTo>
                    <a:pt x="8" y="54"/>
                    <a:pt x="22" y="69"/>
                    <a:pt x="30" y="69"/>
                  </a:cubicBezTo>
                  <a:cubicBezTo>
                    <a:pt x="31" y="69"/>
                    <a:pt x="32" y="69"/>
                    <a:pt x="33" y="68"/>
                  </a:cubicBezTo>
                  <a:cubicBezTo>
                    <a:pt x="46" y="64"/>
                    <a:pt x="46" y="48"/>
                    <a:pt x="46" y="23"/>
                  </a:cubicBezTo>
                  <a:cubicBezTo>
                    <a:pt x="38" y="6"/>
                    <a:pt x="31" y="1"/>
                    <a:pt x="24"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48" name="Google Shape;1148;p44"/>
            <p:cNvSpPr/>
            <p:nvPr/>
          </p:nvSpPr>
          <p:spPr>
            <a:xfrm>
              <a:off x="4598015" y="2772982"/>
              <a:ext cx="3607" cy="6097"/>
            </a:xfrm>
            <a:custGeom>
              <a:avLst/>
              <a:gdLst/>
              <a:ahLst/>
              <a:cxnLst/>
              <a:rect l="l" t="t" r="r" b="b"/>
              <a:pathLst>
                <a:path w="42" h="71" extrusionOk="0">
                  <a:moveTo>
                    <a:pt x="21" y="1"/>
                  </a:moveTo>
                  <a:cubicBezTo>
                    <a:pt x="16" y="1"/>
                    <a:pt x="11" y="10"/>
                    <a:pt x="1" y="29"/>
                  </a:cubicBezTo>
                  <a:cubicBezTo>
                    <a:pt x="1" y="57"/>
                    <a:pt x="9" y="70"/>
                    <a:pt x="21" y="70"/>
                  </a:cubicBezTo>
                  <a:cubicBezTo>
                    <a:pt x="23" y="70"/>
                    <a:pt x="24" y="70"/>
                    <a:pt x="24" y="70"/>
                  </a:cubicBezTo>
                  <a:cubicBezTo>
                    <a:pt x="34" y="70"/>
                    <a:pt x="38" y="51"/>
                    <a:pt x="42" y="29"/>
                  </a:cubicBezTo>
                  <a:cubicBezTo>
                    <a:pt x="32" y="10"/>
                    <a:pt x="27" y="1"/>
                    <a:pt x="21"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49" name="Google Shape;1149;p44"/>
            <p:cNvSpPr/>
            <p:nvPr/>
          </p:nvSpPr>
          <p:spPr>
            <a:xfrm>
              <a:off x="4582557" y="2772896"/>
              <a:ext cx="3607" cy="4809"/>
            </a:xfrm>
            <a:custGeom>
              <a:avLst/>
              <a:gdLst/>
              <a:ahLst/>
              <a:cxnLst/>
              <a:rect l="l" t="t" r="r" b="b"/>
              <a:pathLst>
                <a:path w="42" h="56" extrusionOk="0">
                  <a:moveTo>
                    <a:pt x="21" y="1"/>
                  </a:moveTo>
                  <a:cubicBezTo>
                    <a:pt x="15" y="1"/>
                    <a:pt x="9" y="7"/>
                    <a:pt x="0" y="21"/>
                  </a:cubicBezTo>
                  <a:cubicBezTo>
                    <a:pt x="7" y="49"/>
                    <a:pt x="15" y="56"/>
                    <a:pt x="22" y="56"/>
                  </a:cubicBezTo>
                  <a:cubicBezTo>
                    <a:pt x="25" y="56"/>
                    <a:pt x="27" y="55"/>
                    <a:pt x="29" y="54"/>
                  </a:cubicBezTo>
                  <a:cubicBezTo>
                    <a:pt x="41" y="50"/>
                    <a:pt x="37" y="34"/>
                    <a:pt x="37" y="21"/>
                  </a:cubicBezTo>
                  <a:cubicBezTo>
                    <a:pt x="37" y="17"/>
                    <a:pt x="33" y="9"/>
                    <a:pt x="29" y="5"/>
                  </a:cubicBezTo>
                  <a:cubicBezTo>
                    <a:pt x="27" y="2"/>
                    <a:pt x="24" y="1"/>
                    <a:pt x="21"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50" name="Google Shape;1150;p44"/>
            <p:cNvSpPr/>
            <p:nvPr/>
          </p:nvSpPr>
          <p:spPr>
            <a:xfrm>
              <a:off x="4659757" y="2770578"/>
              <a:ext cx="2834" cy="4895"/>
            </a:xfrm>
            <a:custGeom>
              <a:avLst/>
              <a:gdLst/>
              <a:ahLst/>
              <a:cxnLst/>
              <a:rect l="l" t="t" r="r" b="b"/>
              <a:pathLst>
                <a:path w="33" h="57" extrusionOk="0">
                  <a:moveTo>
                    <a:pt x="18" y="0"/>
                  </a:moveTo>
                  <a:cubicBezTo>
                    <a:pt x="15" y="0"/>
                    <a:pt x="12" y="1"/>
                    <a:pt x="8" y="3"/>
                  </a:cubicBezTo>
                  <a:cubicBezTo>
                    <a:pt x="0" y="11"/>
                    <a:pt x="0" y="24"/>
                    <a:pt x="4" y="48"/>
                  </a:cubicBezTo>
                  <a:lnTo>
                    <a:pt x="25" y="57"/>
                  </a:lnTo>
                  <a:cubicBezTo>
                    <a:pt x="33" y="40"/>
                    <a:pt x="33" y="24"/>
                    <a:pt x="29" y="7"/>
                  </a:cubicBezTo>
                  <a:cubicBezTo>
                    <a:pt x="26" y="2"/>
                    <a:pt x="23" y="0"/>
                    <a:pt x="18"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51" name="Google Shape;1151;p44"/>
            <p:cNvSpPr/>
            <p:nvPr/>
          </p:nvSpPr>
          <p:spPr>
            <a:xfrm>
              <a:off x="4600848" y="2929356"/>
              <a:ext cx="40961" cy="6956"/>
            </a:xfrm>
            <a:custGeom>
              <a:avLst/>
              <a:gdLst/>
              <a:ahLst/>
              <a:cxnLst/>
              <a:rect l="l" t="t" r="r" b="b"/>
              <a:pathLst>
                <a:path w="477" h="81" extrusionOk="0">
                  <a:moveTo>
                    <a:pt x="437" y="0"/>
                  </a:moveTo>
                  <a:cubicBezTo>
                    <a:pt x="431" y="0"/>
                    <a:pt x="425" y="1"/>
                    <a:pt x="419" y="1"/>
                  </a:cubicBezTo>
                  <a:cubicBezTo>
                    <a:pt x="399" y="1"/>
                    <a:pt x="370" y="5"/>
                    <a:pt x="345" y="9"/>
                  </a:cubicBezTo>
                  <a:cubicBezTo>
                    <a:pt x="292" y="9"/>
                    <a:pt x="243" y="9"/>
                    <a:pt x="190" y="17"/>
                  </a:cubicBezTo>
                  <a:cubicBezTo>
                    <a:pt x="184" y="18"/>
                    <a:pt x="179" y="18"/>
                    <a:pt x="173" y="18"/>
                  </a:cubicBezTo>
                  <a:cubicBezTo>
                    <a:pt x="162" y="18"/>
                    <a:pt x="151" y="17"/>
                    <a:pt x="140" y="17"/>
                  </a:cubicBezTo>
                  <a:cubicBezTo>
                    <a:pt x="123" y="17"/>
                    <a:pt x="105" y="19"/>
                    <a:pt x="87" y="29"/>
                  </a:cubicBezTo>
                  <a:cubicBezTo>
                    <a:pt x="86" y="30"/>
                    <a:pt x="85" y="31"/>
                    <a:pt x="84" y="31"/>
                  </a:cubicBezTo>
                  <a:cubicBezTo>
                    <a:pt x="81" y="31"/>
                    <a:pt x="77" y="25"/>
                    <a:pt x="71" y="25"/>
                  </a:cubicBezTo>
                  <a:cubicBezTo>
                    <a:pt x="62" y="21"/>
                    <a:pt x="55" y="19"/>
                    <a:pt x="47" y="19"/>
                  </a:cubicBezTo>
                  <a:cubicBezTo>
                    <a:pt x="32" y="19"/>
                    <a:pt x="17" y="28"/>
                    <a:pt x="1" y="50"/>
                  </a:cubicBezTo>
                  <a:cubicBezTo>
                    <a:pt x="16" y="68"/>
                    <a:pt x="32" y="78"/>
                    <a:pt x="47" y="78"/>
                  </a:cubicBezTo>
                  <a:cubicBezTo>
                    <a:pt x="52" y="78"/>
                    <a:pt x="57" y="77"/>
                    <a:pt x="62" y="75"/>
                  </a:cubicBezTo>
                  <a:cubicBezTo>
                    <a:pt x="71" y="70"/>
                    <a:pt x="79" y="68"/>
                    <a:pt x="87" y="68"/>
                  </a:cubicBezTo>
                  <a:cubicBezTo>
                    <a:pt x="95" y="68"/>
                    <a:pt x="103" y="70"/>
                    <a:pt x="112" y="75"/>
                  </a:cubicBezTo>
                  <a:cubicBezTo>
                    <a:pt x="126" y="77"/>
                    <a:pt x="143" y="80"/>
                    <a:pt x="158" y="80"/>
                  </a:cubicBezTo>
                  <a:cubicBezTo>
                    <a:pt x="165" y="80"/>
                    <a:pt x="171" y="80"/>
                    <a:pt x="177" y="79"/>
                  </a:cubicBezTo>
                  <a:lnTo>
                    <a:pt x="436" y="66"/>
                  </a:lnTo>
                  <a:cubicBezTo>
                    <a:pt x="452" y="66"/>
                    <a:pt x="469" y="54"/>
                    <a:pt x="477" y="42"/>
                  </a:cubicBezTo>
                  <a:lnTo>
                    <a:pt x="477" y="13"/>
                  </a:lnTo>
                  <a:cubicBezTo>
                    <a:pt x="463" y="2"/>
                    <a:pt x="449" y="0"/>
                    <a:pt x="437"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52" name="Google Shape;1152;p44"/>
            <p:cNvSpPr/>
            <p:nvPr/>
          </p:nvSpPr>
          <p:spPr>
            <a:xfrm>
              <a:off x="4596641" y="2931933"/>
              <a:ext cx="3607" cy="3521"/>
            </a:xfrm>
            <a:custGeom>
              <a:avLst/>
              <a:gdLst/>
              <a:ahLst/>
              <a:cxnLst/>
              <a:rect l="l" t="t" r="r" b="b"/>
              <a:pathLst>
                <a:path w="42" h="41" extrusionOk="0">
                  <a:moveTo>
                    <a:pt x="20" y="0"/>
                  </a:moveTo>
                  <a:cubicBezTo>
                    <a:pt x="13" y="0"/>
                    <a:pt x="7" y="6"/>
                    <a:pt x="1" y="20"/>
                  </a:cubicBezTo>
                  <a:cubicBezTo>
                    <a:pt x="10" y="33"/>
                    <a:pt x="17" y="41"/>
                    <a:pt x="23" y="41"/>
                  </a:cubicBezTo>
                  <a:cubicBezTo>
                    <a:pt x="30" y="41"/>
                    <a:pt x="35" y="31"/>
                    <a:pt x="42" y="12"/>
                  </a:cubicBezTo>
                  <a:cubicBezTo>
                    <a:pt x="33" y="6"/>
                    <a:pt x="26" y="0"/>
                    <a:pt x="20"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53" name="Google Shape;1153;p44"/>
            <p:cNvSpPr/>
            <p:nvPr/>
          </p:nvSpPr>
          <p:spPr>
            <a:xfrm>
              <a:off x="4570535" y="2952971"/>
              <a:ext cx="38900" cy="6440"/>
            </a:xfrm>
            <a:custGeom>
              <a:avLst/>
              <a:gdLst/>
              <a:ahLst/>
              <a:cxnLst/>
              <a:rect l="l" t="t" r="r" b="b"/>
              <a:pathLst>
                <a:path w="453" h="75" extrusionOk="0">
                  <a:moveTo>
                    <a:pt x="424" y="1"/>
                  </a:moveTo>
                  <a:cubicBezTo>
                    <a:pt x="387" y="5"/>
                    <a:pt x="350" y="9"/>
                    <a:pt x="313" y="13"/>
                  </a:cubicBezTo>
                  <a:lnTo>
                    <a:pt x="173" y="13"/>
                  </a:lnTo>
                  <a:cubicBezTo>
                    <a:pt x="151" y="9"/>
                    <a:pt x="127" y="7"/>
                    <a:pt x="103" y="7"/>
                  </a:cubicBezTo>
                  <a:cubicBezTo>
                    <a:pt x="80" y="7"/>
                    <a:pt x="56" y="9"/>
                    <a:pt x="34" y="13"/>
                  </a:cubicBezTo>
                  <a:cubicBezTo>
                    <a:pt x="21" y="17"/>
                    <a:pt x="9" y="25"/>
                    <a:pt x="1" y="33"/>
                  </a:cubicBezTo>
                  <a:cubicBezTo>
                    <a:pt x="13" y="70"/>
                    <a:pt x="26" y="74"/>
                    <a:pt x="38" y="74"/>
                  </a:cubicBezTo>
                  <a:lnTo>
                    <a:pt x="276" y="74"/>
                  </a:lnTo>
                  <a:cubicBezTo>
                    <a:pt x="305" y="74"/>
                    <a:pt x="333" y="66"/>
                    <a:pt x="362" y="62"/>
                  </a:cubicBezTo>
                  <a:cubicBezTo>
                    <a:pt x="382" y="62"/>
                    <a:pt x="403" y="62"/>
                    <a:pt x="419" y="58"/>
                  </a:cubicBezTo>
                  <a:cubicBezTo>
                    <a:pt x="432" y="58"/>
                    <a:pt x="440" y="54"/>
                    <a:pt x="444" y="50"/>
                  </a:cubicBezTo>
                  <a:cubicBezTo>
                    <a:pt x="448" y="42"/>
                    <a:pt x="452" y="33"/>
                    <a:pt x="452" y="25"/>
                  </a:cubicBezTo>
                  <a:cubicBezTo>
                    <a:pt x="452" y="17"/>
                    <a:pt x="448" y="13"/>
                    <a:pt x="444" y="5"/>
                  </a:cubicBezTo>
                  <a:cubicBezTo>
                    <a:pt x="440" y="1"/>
                    <a:pt x="432" y="1"/>
                    <a:pt x="424"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54" name="Google Shape;1154;p44"/>
            <p:cNvSpPr/>
            <p:nvPr/>
          </p:nvSpPr>
          <p:spPr>
            <a:xfrm>
              <a:off x="4563150" y="2954431"/>
              <a:ext cx="6440" cy="4981"/>
            </a:xfrm>
            <a:custGeom>
              <a:avLst/>
              <a:gdLst/>
              <a:ahLst/>
              <a:cxnLst/>
              <a:rect l="l" t="t" r="r" b="b"/>
              <a:pathLst>
                <a:path w="75" h="58" extrusionOk="0">
                  <a:moveTo>
                    <a:pt x="39" y="1"/>
                  </a:moveTo>
                  <a:cubicBezTo>
                    <a:pt x="27" y="1"/>
                    <a:pt x="14" y="6"/>
                    <a:pt x="1" y="25"/>
                  </a:cubicBezTo>
                  <a:cubicBezTo>
                    <a:pt x="15" y="51"/>
                    <a:pt x="30" y="58"/>
                    <a:pt x="44" y="58"/>
                  </a:cubicBezTo>
                  <a:cubicBezTo>
                    <a:pt x="53" y="58"/>
                    <a:pt x="62" y="55"/>
                    <a:pt x="70" y="53"/>
                  </a:cubicBezTo>
                  <a:cubicBezTo>
                    <a:pt x="75" y="53"/>
                    <a:pt x="75" y="41"/>
                    <a:pt x="75" y="33"/>
                  </a:cubicBezTo>
                  <a:cubicBezTo>
                    <a:pt x="75" y="25"/>
                    <a:pt x="70" y="8"/>
                    <a:pt x="70" y="8"/>
                  </a:cubicBezTo>
                  <a:cubicBezTo>
                    <a:pt x="59" y="5"/>
                    <a:pt x="49" y="1"/>
                    <a:pt x="39"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55" name="Google Shape;1155;p44"/>
            <p:cNvSpPr/>
            <p:nvPr/>
          </p:nvSpPr>
          <p:spPr>
            <a:xfrm>
              <a:off x="4553275" y="2955118"/>
              <a:ext cx="6784" cy="5324"/>
            </a:xfrm>
            <a:custGeom>
              <a:avLst/>
              <a:gdLst/>
              <a:ahLst/>
              <a:cxnLst/>
              <a:rect l="l" t="t" r="r" b="b"/>
              <a:pathLst>
                <a:path w="79" h="62" extrusionOk="0">
                  <a:moveTo>
                    <a:pt x="58" y="0"/>
                  </a:moveTo>
                  <a:cubicBezTo>
                    <a:pt x="42" y="0"/>
                    <a:pt x="30" y="8"/>
                    <a:pt x="17" y="13"/>
                  </a:cubicBezTo>
                  <a:cubicBezTo>
                    <a:pt x="9" y="13"/>
                    <a:pt x="9" y="33"/>
                    <a:pt x="1" y="45"/>
                  </a:cubicBezTo>
                  <a:cubicBezTo>
                    <a:pt x="9" y="54"/>
                    <a:pt x="13" y="62"/>
                    <a:pt x="17" y="62"/>
                  </a:cubicBezTo>
                  <a:cubicBezTo>
                    <a:pt x="34" y="62"/>
                    <a:pt x="50" y="58"/>
                    <a:pt x="66" y="58"/>
                  </a:cubicBezTo>
                  <a:cubicBezTo>
                    <a:pt x="71" y="54"/>
                    <a:pt x="71" y="54"/>
                    <a:pt x="79" y="17"/>
                  </a:cubicBezTo>
                  <a:cubicBezTo>
                    <a:pt x="71" y="13"/>
                    <a:pt x="62" y="0"/>
                    <a:pt x="58"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56" name="Google Shape;1156;p44"/>
            <p:cNvSpPr/>
            <p:nvPr/>
          </p:nvSpPr>
          <p:spPr>
            <a:xfrm>
              <a:off x="4546577" y="2955805"/>
              <a:ext cx="3607" cy="3778"/>
            </a:xfrm>
            <a:custGeom>
              <a:avLst/>
              <a:gdLst/>
              <a:ahLst/>
              <a:cxnLst/>
              <a:rect l="l" t="t" r="r" b="b"/>
              <a:pathLst>
                <a:path w="42" h="44" extrusionOk="0">
                  <a:moveTo>
                    <a:pt x="21" y="0"/>
                  </a:moveTo>
                  <a:cubicBezTo>
                    <a:pt x="16" y="0"/>
                    <a:pt x="11" y="9"/>
                    <a:pt x="1" y="25"/>
                  </a:cubicBezTo>
                  <a:cubicBezTo>
                    <a:pt x="9" y="37"/>
                    <a:pt x="15" y="43"/>
                    <a:pt x="21" y="43"/>
                  </a:cubicBezTo>
                  <a:cubicBezTo>
                    <a:pt x="28" y="43"/>
                    <a:pt x="34" y="37"/>
                    <a:pt x="42" y="25"/>
                  </a:cubicBezTo>
                  <a:cubicBezTo>
                    <a:pt x="32" y="9"/>
                    <a:pt x="27" y="0"/>
                    <a:pt x="21"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57" name="Google Shape;1157;p44"/>
            <p:cNvSpPr/>
            <p:nvPr/>
          </p:nvSpPr>
          <p:spPr>
            <a:xfrm>
              <a:off x="4592433" y="2749281"/>
              <a:ext cx="3950" cy="5066"/>
            </a:xfrm>
            <a:custGeom>
              <a:avLst/>
              <a:gdLst/>
              <a:ahLst/>
              <a:cxnLst/>
              <a:rect l="l" t="t" r="r" b="b"/>
              <a:pathLst>
                <a:path w="46" h="59" extrusionOk="0">
                  <a:moveTo>
                    <a:pt x="28" y="1"/>
                  </a:moveTo>
                  <a:cubicBezTo>
                    <a:pt x="21" y="1"/>
                    <a:pt x="13" y="8"/>
                    <a:pt x="4" y="17"/>
                  </a:cubicBezTo>
                  <a:cubicBezTo>
                    <a:pt x="0" y="21"/>
                    <a:pt x="0" y="46"/>
                    <a:pt x="8" y="50"/>
                  </a:cubicBezTo>
                  <a:cubicBezTo>
                    <a:pt x="17" y="54"/>
                    <a:pt x="21" y="58"/>
                    <a:pt x="29" y="58"/>
                  </a:cubicBezTo>
                  <a:cubicBezTo>
                    <a:pt x="37" y="54"/>
                    <a:pt x="45" y="46"/>
                    <a:pt x="45" y="21"/>
                  </a:cubicBezTo>
                  <a:cubicBezTo>
                    <a:pt x="40" y="6"/>
                    <a:pt x="34" y="1"/>
                    <a:pt x="28"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58" name="Google Shape;1158;p44"/>
            <p:cNvSpPr/>
            <p:nvPr/>
          </p:nvSpPr>
          <p:spPr>
            <a:xfrm>
              <a:off x="4620256" y="2748422"/>
              <a:ext cx="3263" cy="4981"/>
            </a:xfrm>
            <a:custGeom>
              <a:avLst/>
              <a:gdLst/>
              <a:ahLst/>
              <a:cxnLst/>
              <a:rect l="l" t="t" r="r" b="b"/>
              <a:pathLst>
                <a:path w="38" h="58" extrusionOk="0">
                  <a:moveTo>
                    <a:pt x="17" y="1"/>
                  </a:moveTo>
                  <a:cubicBezTo>
                    <a:pt x="14" y="1"/>
                    <a:pt x="11" y="1"/>
                    <a:pt x="9" y="3"/>
                  </a:cubicBezTo>
                  <a:cubicBezTo>
                    <a:pt x="5" y="7"/>
                    <a:pt x="0" y="15"/>
                    <a:pt x="0" y="23"/>
                  </a:cubicBezTo>
                  <a:cubicBezTo>
                    <a:pt x="0" y="31"/>
                    <a:pt x="5" y="40"/>
                    <a:pt x="9" y="52"/>
                  </a:cubicBezTo>
                  <a:cubicBezTo>
                    <a:pt x="11" y="56"/>
                    <a:pt x="14" y="57"/>
                    <a:pt x="17" y="57"/>
                  </a:cubicBezTo>
                  <a:cubicBezTo>
                    <a:pt x="24" y="57"/>
                    <a:pt x="32" y="46"/>
                    <a:pt x="37" y="23"/>
                  </a:cubicBezTo>
                  <a:cubicBezTo>
                    <a:pt x="32" y="6"/>
                    <a:pt x="24" y="1"/>
                    <a:pt x="17"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59" name="Google Shape;1159;p44"/>
            <p:cNvSpPr/>
            <p:nvPr/>
          </p:nvSpPr>
          <p:spPr>
            <a:xfrm>
              <a:off x="4597671" y="2749024"/>
              <a:ext cx="20524" cy="6269"/>
            </a:xfrm>
            <a:custGeom>
              <a:avLst/>
              <a:gdLst/>
              <a:ahLst/>
              <a:cxnLst/>
              <a:rect l="l" t="t" r="r" b="b"/>
              <a:pathLst>
                <a:path w="239" h="73" extrusionOk="0">
                  <a:moveTo>
                    <a:pt x="222" y="1"/>
                  </a:moveTo>
                  <a:cubicBezTo>
                    <a:pt x="221" y="1"/>
                    <a:pt x="220" y="2"/>
                    <a:pt x="218" y="4"/>
                  </a:cubicBezTo>
                  <a:lnTo>
                    <a:pt x="34" y="4"/>
                  </a:lnTo>
                  <a:cubicBezTo>
                    <a:pt x="21" y="4"/>
                    <a:pt x="13" y="8"/>
                    <a:pt x="1" y="24"/>
                  </a:cubicBezTo>
                  <a:cubicBezTo>
                    <a:pt x="10" y="60"/>
                    <a:pt x="23" y="72"/>
                    <a:pt x="35" y="72"/>
                  </a:cubicBezTo>
                  <a:cubicBezTo>
                    <a:pt x="39" y="72"/>
                    <a:pt x="42" y="71"/>
                    <a:pt x="46" y="70"/>
                  </a:cubicBezTo>
                  <a:cubicBezTo>
                    <a:pt x="54" y="67"/>
                    <a:pt x="63" y="66"/>
                    <a:pt x="72" y="66"/>
                  </a:cubicBezTo>
                  <a:cubicBezTo>
                    <a:pt x="89" y="66"/>
                    <a:pt x="108" y="70"/>
                    <a:pt x="124" y="70"/>
                  </a:cubicBezTo>
                  <a:cubicBezTo>
                    <a:pt x="137" y="70"/>
                    <a:pt x="147" y="71"/>
                    <a:pt x="157" y="71"/>
                  </a:cubicBezTo>
                  <a:cubicBezTo>
                    <a:pt x="169" y="71"/>
                    <a:pt x="180" y="69"/>
                    <a:pt x="194" y="57"/>
                  </a:cubicBezTo>
                  <a:cubicBezTo>
                    <a:pt x="194" y="57"/>
                    <a:pt x="195" y="56"/>
                    <a:pt x="196" y="56"/>
                  </a:cubicBezTo>
                  <a:cubicBezTo>
                    <a:pt x="200" y="56"/>
                    <a:pt x="207" y="65"/>
                    <a:pt x="214" y="65"/>
                  </a:cubicBezTo>
                  <a:cubicBezTo>
                    <a:pt x="218" y="65"/>
                    <a:pt x="231" y="65"/>
                    <a:pt x="235" y="45"/>
                  </a:cubicBezTo>
                  <a:cubicBezTo>
                    <a:pt x="239" y="24"/>
                    <a:pt x="235" y="8"/>
                    <a:pt x="227" y="4"/>
                  </a:cubicBezTo>
                  <a:cubicBezTo>
                    <a:pt x="224" y="2"/>
                    <a:pt x="223" y="1"/>
                    <a:pt x="222"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60" name="Google Shape;1160;p44"/>
            <p:cNvSpPr/>
            <p:nvPr/>
          </p:nvSpPr>
          <p:spPr>
            <a:xfrm>
              <a:off x="4581527" y="2750483"/>
              <a:ext cx="4294" cy="5238"/>
            </a:xfrm>
            <a:custGeom>
              <a:avLst/>
              <a:gdLst/>
              <a:ahLst/>
              <a:cxnLst/>
              <a:rect l="l" t="t" r="r" b="b"/>
              <a:pathLst>
                <a:path w="50" h="61" extrusionOk="0">
                  <a:moveTo>
                    <a:pt x="31" y="0"/>
                  </a:moveTo>
                  <a:cubicBezTo>
                    <a:pt x="24" y="0"/>
                    <a:pt x="14" y="9"/>
                    <a:pt x="0" y="28"/>
                  </a:cubicBezTo>
                  <a:cubicBezTo>
                    <a:pt x="4" y="57"/>
                    <a:pt x="12" y="61"/>
                    <a:pt x="25" y="61"/>
                  </a:cubicBezTo>
                  <a:cubicBezTo>
                    <a:pt x="33" y="57"/>
                    <a:pt x="45" y="61"/>
                    <a:pt x="49" y="28"/>
                  </a:cubicBezTo>
                  <a:cubicBezTo>
                    <a:pt x="43" y="9"/>
                    <a:pt x="38" y="0"/>
                    <a:pt x="31"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61" name="Google Shape;1161;p44"/>
            <p:cNvSpPr/>
            <p:nvPr/>
          </p:nvSpPr>
          <p:spPr>
            <a:xfrm>
              <a:off x="4639663" y="2748594"/>
              <a:ext cx="3263" cy="5410"/>
            </a:xfrm>
            <a:custGeom>
              <a:avLst/>
              <a:gdLst/>
              <a:ahLst/>
              <a:cxnLst/>
              <a:rect l="l" t="t" r="r" b="b"/>
              <a:pathLst>
                <a:path w="38" h="63" extrusionOk="0">
                  <a:moveTo>
                    <a:pt x="12" y="1"/>
                  </a:moveTo>
                  <a:cubicBezTo>
                    <a:pt x="4" y="1"/>
                    <a:pt x="0" y="9"/>
                    <a:pt x="0" y="25"/>
                  </a:cubicBezTo>
                  <a:cubicBezTo>
                    <a:pt x="4" y="38"/>
                    <a:pt x="4" y="46"/>
                    <a:pt x="12" y="58"/>
                  </a:cubicBezTo>
                  <a:cubicBezTo>
                    <a:pt x="15" y="61"/>
                    <a:pt x="18" y="63"/>
                    <a:pt x="21" y="63"/>
                  </a:cubicBezTo>
                  <a:cubicBezTo>
                    <a:pt x="28" y="63"/>
                    <a:pt x="34" y="47"/>
                    <a:pt x="37" y="13"/>
                  </a:cubicBezTo>
                  <a:cubicBezTo>
                    <a:pt x="29" y="5"/>
                    <a:pt x="21" y="5"/>
                    <a:pt x="12"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62" name="Google Shape;1162;p44"/>
            <p:cNvSpPr/>
            <p:nvPr/>
          </p:nvSpPr>
          <p:spPr>
            <a:xfrm>
              <a:off x="4587796" y="2750054"/>
              <a:ext cx="3263" cy="5324"/>
            </a:xfrm>
            <a:custGeom>
              <a:avLst/>
              <a:gdLst/>
              <a:ahLst/>
              <a:cxnLst/>
              <a:rect l="l" t="t" r="r" b="b"/>
              <a:pathLst>
                <a:path w="38" h="62" extrusionOk="0">
                  <a:moveTo>
                    <a:pt x="20" y="0"/>
                  </a:moveTo>
                  <a:cubicBezTo>
                    <a:pt x="15" y="0"/>
                    <a:pt x="10" y="3"/>
                    <a:pt x="5" y="8"/>
                  </a:cubicBezTo>
                  <a:cubicBezTo>
                    <a:pt x="1" y="21"/>
                    <a:pt x="1" y="37"/>
                    <a:pt x="5" y="49"/>
                  </a:cubicBezTo>
                  <a:cubicBezTo>
                    <a:pt x="9" y="53"/>
                    <a:pt x="17" y="58"/>
                    <a:pt x="26" y="62"/>
                  </a:cubicBezTo>
                  <a:cubicBezTo>
                    <a:pt x="34" y="62"/>
                    <a:pt x="34" y="58"/>
                    <a:pt x="38" y="21"/>
                  </a:cubicBezTo>
                  <a:cubicBezTo>
                    <a:pt x="33" y="6"/>
                    <a:pt x="27" y="0"/>
                    <a:pt x="20"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63" name="Google Shape;1163;p44"/>
            <p:cNvSpPr/>
            <p:nvPr/>
          </p:nvSpPr>
          <p:spPr>
            <a:xfrm>
              <a:off x="4626610" y="2748938"/>
              <a:ext cx="2920" cy="5066"/>
            </a:xfrm>
            <a:custGeom>
              <a:avLst/>
              <a:gdLst/>
              <a:ahLst/>
              <a:cxnLst/>
              <a:rect l="l" t="t" r="r" b="b"/>
              <a:pathLst>
                <a:path w="34" h="59" extrusionOk="0">
                  <a:moveTo>
                    <a:pt x="16" y="1"/>
                  </a:moveTo>
                  <a:cubicBezTo>
                    <a:pt x="12" y="1"/>
                    <a:pt x="6" y="7"/>
                    <a:pt x="0" y="21"/>
                  </a:cubicBezTo>
                  <a:cubicBezTo>
                    <a:pt x="4" y="46"/>
                    <a:pt x="7" y="59"/>
                    <a:pt x="17" y="59"/>
                  </a:cubicBezTo>
                  <a:cubicBezTo>
                    <a:pt x="18" y="59"/>
                    <a:pt x="19" y="59"/>
                    <a:pt x="21" y="58"/>
                  </a:cubicBezTo>
                  <a:cubicBezTo>
                    <a:pt x="33" y="54"/>
                    <a:pt x="33" y="42"/>
                    <a:pt x="33" y="25"/>
                  </a:cubicBezTo>
                  <a:cubicBezTo>
                    <a:pt x="29" y="17"/>
                    <a:pt x="25" y="9"/>
                    <a:pt x="21" y="5"/>
                  </a:cubicBezTo>
                  <a:cubicBezTo>
                    <a:pt x="20" y="2"/>
                    <a:pt x="18" y="1"/>
                    <a:pt x="16"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64" name="Google Shape;1164;p44"/>
            <p:cNvSpPr/>
            <p:nvPr/>
          </p:nvSpPr>
          <p:spPr>
            <a:xfrm>
              <a:off x="4635713" y="2748594"/>
              <a:ext cx="2233" cy="5410"/>
            </a:xfrm>
            <a:custGeom>
              <a:avLst/>
              <a:gdLst/>
              <a:ahLst/>
              <a:cxnLst/>
              <a:rect l="l" t="t" r="r" b="b"/>
              <a:pathLst>
                <a:path w="26" h="63" extrusionOk="0">
                  <a:moveTo>
                    <a:pt x="13" y="1"/>
                  </a:moveTo>
                  <a:cubicBezTo>
                    <a:pt x="9" y="1"/>
                    <a:pt x="1" y="13"/>
                    <a:pt x="1" y="54"/>
                  </a:cubicBezTo>
                  <a:cubicBezTo>
                    <a:pt x="5" y="58"/>
                    <a:pt x="10" y="63"/>
                    <a:pt x="14" y="63"/>
                  </a:cubicBezTo>
                  <a:cubicBezTo>
                    <a:pt x="18" y="63"/>
                    <a:pt x="22" y="59"/>
                    <a:pt x="26" y="50"/>
                  </a:cubicBezTo>
                  <a:cubicBezTo>
                    <a:pt x="26" y="38"/>
                    <a:pt x="26" y="29"/>
                    <a:pt x="26" y="17"/>
                  </a:cubicBezTo>
                  <a:cubicBezTo>
                    <a:pt x="26" y="9"/>
                    <a:pt x="17" y="1"/>
                    <a:pt x="13"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65" name="Google Shape;1165;p44"/>
            <p:cNvSpPr/>
            <p:nvPr/>
          </p:nvSpPr>
          <p:spPr>
            <a:xfrm>
              <a:off x="4575516" y="2752029"/>
              <a:ext cx="3263" cy="4122"/>
            </a:xfrm>
            <a:custGeom>
              <a:avLst/>
              <a:gdLst/>
              <a:ahLst/>
              <a:cxnLst/>
              <a:rect l="l" t="t" r="r" b="b"/>
              <a:pathLst>
                <a:path w="38" h="48" extrusionOk="0">
                  <a:moveTo>
                    <a:pt x="21" y="1"/>
                  </a:moveTo>
                  <a:cubicBezTo>
                    <a:pt x="14" y="1"/>
                    <a:pt x="6" y="4"/>
                    <a:pt x="0" y="22"/>
                  </a:cubicBezTo>
                  <a:cubicBezTo>
                    <a:pt x="6" y="41"/>
                    <a:pt x="13" y="47"/>
                    <a:pt x="19" y="47"/>
                  </a:cubicBezTo>
                  <a:cubicBezTo>
                    <a:pt x="23" y="47"/>
                    <a:pt x="26" y="46"/>
                    <a:pt x="29" y="43"/>
                  </a:cubicBezTo>
                  <a:cubicBezTo>
                    <a:pt x="33" y="35"/>
                    <a:pt x="37" y="30"/>
                    <a:pt x="37" y="22"/>
                  </a:cubicBezTo>
                  <a:cubicBezTo>
                    <a:pt x="37" y="14"/>
                    <a:pt x="33" y="2"/>
                    <a:pt x="29" y="2"/>
                  </a:cubicBezTo>
                  <a:cubicBezTo>
                    <a:pt x="28" y="2"/>
                    <a:pt x="24" y="1"/>
                    <a:pt x="21"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66" name="Google Shape;1166;p44"/>
            <p:cNvSpPr/>
            <p:nvPr/>
          </p:nvSpPr>
          <p:spPr>
            <a:xfrm>
              <a:off x="4630818" y="2749281"/>
              <a:ext cx="2233" cy="4723"/>
            </a:xfrm>
            <a:custGeom>
              <a:avLst/>
              <a:gdLst/>
              <a:ahLst/>
              <a:cxnLst/>
              <a:rect l="l" t="t" r="r" b="b"/>
              <a:pathLst>
                <a:path w="26" h="55" extrusionOk="0">
                  <a:moveTo>
                    <a:pt x="13" y="1"/>
                  </a:moveTo>
                  <a:cubicBezTo>
                    <a:pt x="5" y="1"/>
                    <a:pt x="1" y="13"/>
                    <a:pt x="1" y="25"/>
                  </a:cubicBezTo>
                  <a:cubicBezTo>
                    <a:pt x="1" y="42"/>
                    <a:pt x="9" y="54"/>
                    <a:pt x="17" y="54"/>
                  </a:cubicBezTo>
                  <a:cubicBezTo>
                    <a:pt x="21" y="54"/>
                    <a:pt x="25" y="42"/>
                    <a:pt x="25" y="21"/>
                  </a:cubicBezTo>
                  <a:cubicBezTo>
                    <a:pt x="25" y="9"/>
                    <a:pt x="21" y="1"/>
                    <a:pt x="13"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67" name="Google Shape;1167;p44"/>
            <p:cNvSpPr/>
            <p:nvPr/>
          </p:nvSpPr>
          <p:spPr>
            <a:xfrm>
              <a:off x="4571652" y="2818666"/>
              <a:ext cx="14169" cy="6011"/>
            </a:xfrm>
            <a:custGeom>
              <a:avLst/>
              <a:gdLst/>
              <a:ahLst/>
              <a:cxnLst/>
              <a:rect l="l" t="t" r="r" b="b"/>
              <a:pathLst>
                <a:path w="165" h="70" extrusionOk="0">
                  <a:moveTo>
                    <a:pt x="48" y="0"/>
                  </a:moveTo>
                  <a:cubicBezTo>
                    <a:pt x="27" y="0"/>
                    <a:pt x="7" y="12"/>
                    <a:pt x="0" y="30"/>
                  </a:cubicBezTo>
                  <a:cubicBezTo>
                    <a:pt x="10" y="58"/>
                    <a:pt x="22" y="70"/>
                    <a:pt x="32" y="70"/>
                  </a:cubicBezTo>
                  <a:cubicBezTo>
                    <a:pt x="35" y="70"/>
                    <a:pt x="38" y="69"/>
                    <a:pt x="41" y="67"/>
                  </a:cubicBezTo>
                  <a:cubicBezTo>
                    <a:pt x="54" y="59"/>
                    <a:pt x="66" y="57"/>
                    <a:pt x="78" y="57"/>
                  </a:cubicBezTo>
                  <a:cubicBezTo>
                    <a:pt x="97" y="57"/>
                    <a:pt x="115" y="63"/>
                    <a:pt x="136" y="63"/>
                  </a:cubicBezTo>
                  <a:cubicBezTo>
                    <a:pt x="144" y="63"/>
                    <a:pt x="156" y="59"/>
                    <a:pt x="164" y="55"/>
                  </a:cubicBezTo>
                  <a:cubicBezTo>
                    <a:pt x="164" y="22"/>
                    <a:pt x="160" y="9"/>
                    <a:pt x="152" y="5"/>
                  </a:cubicBezTo>
                  <a:cubicBezTo>
                    <a:pt x="136" y="5"/>
                    <a:pt x="123" y="1"/>
                    <a:pt x="111" y="1"/>
                  </a:cubicBezTo>
                  <a:lnTo>
                    <a:pt x="58" y="1"/>
                  </a:lnTo>
                  <a:cubicBezTo>
                    <a:pt x="54" y="1"/>
                    <a:pt x="51" y="0"/>
                    <a:pt x="48"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68" name="Google Shape;1168;p44"/>
            <p:cNvSpPr/>
            <p:nvPr/>
          </p:nvSpPr>
          <p:spPr>
            <a:xfrm>
              <a:off x="4561776" y="2820298"/>
              <a:ext cx="6784" cy="4981"/>
            </a:xfrm>
            <a:custGeom>
              <a:avLst/>
              <a:gdLst/>
              <a:ahLst/>
              <a:cxnLst/>
              <a:rect l="l" t="t" r="r" b="b"/>
              <a:pathLst>
                <a:path w="79" h="58" extrusionOk="0">
                  <a:moveTo>
                    <a:pt x="54" y="1"/>
                  </a:moveTo>
                  <a:cubicBezTo>
                    <a:pt x="45" y="1"/>
                    <a:pt x="37" y="5"/>
                    <a:pt x="29" y="7"/>
                  </a:cubicBezTo>
                  <a:cubicBezTo>
                    <a:pt x="17" y="11"/>
                    <a:pt x="9" y="7"/>
                    <a:pt x="0" y="40"/>
                  </a:cubicBezTo>
                  <a:cubicBezTo>
                    <a:pt x="10" y="52"/>
                    <a:pt x="25" y="58"/>
                    <a:pt x="40" y="58"/>
                  </a:cubicBezTo>
                  <a:cubicBezTo>
                    <a:pt x="51" y="58"/>
                    <a:pt x="61" y="55"/>
                    <a:pt x="70" y="48"/>
                  </a:cubicBezTo>
                  <a:cubicBezTo>
                    <a:pt x="74" y="48"/>
                    <a:pt x="74" y="27"/>
                    <a:pt x="78" y="19"/>
                  </a:cubicBezTo>
                  <a:cubicBezTo>
                    <a:pt x="70" y="5"/>
                    <a:pt x="62" y="1"/>
                    <a:pt x="54"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69" name="Google Shape;1169;p44"/>
            <p:cNvSpPr/>
            <p:nvPr/>
          </p:nvSpPr>
          <p:spPr>
            <a:xfrm>
              <a:off x="4551901" y="2819783"/>
              <a:ext cx="6097" cy="5753"/>
            </a:xfrm>
            <a:custGeom>
              <a:avLst/>
              <a:gdLst/>
              <a:ahLst/>
              <a:cxnLst/>
              <a:rect l="l" t="t" r="r" b="b"/>
              <a:pathLst>
                <a:path w="71" h="67" extrusionOk="0">
                  <a:moveTo>
                    <a:pt x="50" y="9"/>
                  </a:moveTo>
                  <a:cubicBezTo>
                    <a:pt x="33" y="17"/>
                    <a:pt x="13" y="1"/>
                    <a:pt x="0" y="37"/>
                  </a:cubicBezTo>
                  <a:cubicBezTo>
                    <a:pt x="5" y="66"/>
                    <a:pt x="17" y="66"/>
                    <a:pt x="25" y="66"/>
                  </a:cubicBezTo>
                  <a:cubicBezTo>
                    <a:pt x="27" y="67"/>
                    <a:pt x="29" y="67"/>
                    <a:pt x="32" y="67"/>
                  </a:cubicBezTo>
                  <a:cubicBezTo>
                    <a:pt x="47" y="67"/>
                    <a:pt x="63" y="56"/>
                    <a:pt x="70" y="42"/>
                  </a:cubicBezTo>
                  <a:cubicBezTo>
                    <a:pt x="62" y="13"/>
                    <a:pt x="58" y="9"/>
                    <a:pt x="50" y="9"/>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70" name="Google Shape;1170;p44"/>
            <p:cNvSpPr/>
            <p:nvPr/>
          </p:nvSpPr>
          <p:spPr>
            <a:xfrm>
              <a:off x="4619569" y="2817636"/>
              <a:ext cx="4294" cy="6097"/>
            </a:xfrm>
            <a:custGeom>
              <a:avLst/>
              <a:gdLst/>
              <a:ahLst/>
              <a:cxnLst/>
              <a:rect l="l" t="t" r="r" b="b"/>
              <a:pathLst>
                <a:path w="50" h="71" extrusionOk="0">
                  <a:moveTo>
                    <a:pt x="32" y="1"/>
                  </a:moveTo>
                  <a:cubicBezTo>
                    <a:pt x="24" y="1"/>
                    <a:pt x="10" y="3"/>
                    <a:pt x="0" y="26"/>
                  </a:cubicBezTo>
                  <a:cubicBezTo>
                    <a:pt x="8" y="55"/>
                    <a:pt x="18" y="71"/>
                    <a:pt x="29" y="71"/>
                  </a:cubicBezTo>
                  <a:cubicBezTo>
                    <a:pt x="34" y="71"/>
                    <a:pt x="40" y="67"/>
                    <a:pt x="45" y="58"/>
                  </a:cubicBezTo>
                  <a:cubicBezTo>
                    <a:pt x="49" y="46"/>
                    <a:pt x="49" y="34"/>
                    <a:pt x="49" y="21"/>
                  </a:cubicBezTo>
                  <a:cubicBezTo>
                    <a:pt x="49" y="5"/>
                    <a:pt x="45" y="1"/>
                    <a:pt x="37" y="1"/>
                  </a:cubicBezTo>
                  <a:cubicBezTo>
                    <a:pt x="36" y="1"/>
                    <a:pt x="35" y="1"/>
                    <a:pt x="32"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71" name="Google Shape;1171;p44"/>
            <p:cNvSpPr/>
            <p:nvPr/>
          </p:nvSpPr>
          <p:spPr>
            <a:xfrm>
              <a:off x="4613558" y="2818065"/>
              <a:ext cx="3263" cy="4723"/>
            </a:xfrm>
            <a:custGeom>
              <a:avLst/>
              <a:gdLst/>
              <a:ahLst/>
              <a:cxnLst/>
              <a:rect l="l" t="t" r="r" b="b"/>
              <a:pathLst>
                <a:path w="38" h="55" extrusionOk="0">
                  <a:moveTo>
                    <a:pt x="17" y="0"/>
                  </a:moveTo>
                  <a:cubicBezTo>
                    <a:pt x="13" y="0"/>
                    <a:pt x="9" y="4"/>
                    <a:pt x="5" y="8"/>
                  </a:cubicBezTo>
                  <a:cubicBezTo>
                    <a:pt x="0" y="16"/>
                    <a:pt x="0" y="33"/>
                    <a:pt x="5" y="45"/>
                  </a:cubicBezTo>
                  <a:cubicBezTo>
                    <a:pt x="11" y="51"/>
                    <a:pt x="17" y="55"/>
                    <a:pt x="21" y="55"/>
                  </a:cubicBezTo>
                  <a:cubicBezTo>
                    <a:pt x="23" y="55"/>
                    <a:pt x="24" y="54"/>
                    <a:pt x="25" y="53"/>
                  </a:cubicBezTo>
                  <a:cubicBezTo>
                    <a:pt x="33" y="49"/>
                    <a:pt x="37" y="37"/>
                    <a:pt x="37" y="29"/>
                  </a:cubicBezTo>
                  <a:cubicBezTo>
                    <a:pt x="37" y="16"/>
                    <a:pt x="33" y="4"/>
                    <a:pt x="25"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72" name="Google Shape;1172;p44"/>
            <p:cNvSpPr/>
            <p:nvPr/>
          </p:nvSpPr>
          <p:spPr>
            <a:xfrm>
              <a:off x="4587109" y="2819525"/>
              <a:ext cx="3263" cy="4036"/>
            </a:xfrm>
            <a:custGeom>
              <a:avLst/>
              <a:gdLst/>
              <a:ahLst/>
              <a:cxnLst/>
              <a:rect l="l" t="t" r="r" b="b"/>
              <a:pathLst>
                <a:path w="38" h="47" extrusionOk="0">
                  <a:moveTo>
                    <a:pt x="18" y="0"/>
                  </a:moveTo>
                  <a:cubicBezTo>
                    <a:pt x="13" y="0"/>
                    <a:pt x="9" y="6"/>
                    <a:pt x="1" y="16"/>
                  </a:cubicBezTo>
                  <a:cubicBezTo>
                    <a:pt x="1" y="32"/>
                    <a:pt x="9" y="45"/>
                    <a:pt x="17" y="45"/>
                  </a:cubicBezTo>
                  <a:cubicBezTo>
                    <a:pt x="19" y="46"/>
                    <a:pt x="21" y="46"/>
                    <a:pt x="24" y="46"/>
                  </a:cubicBezTo>
                  <a:cubicBezTo>
                    <a:pt x="29" y="46"/>
                    <a:pt x="35" y="40"/>
                    <a:pt x="38" y="16"/>
                  </a:cubicBezTo>
                  <a:cubicBezTo>
                    <a:pt x="27"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73" name="Google Shape;1173;p44"/>
            <p:cNvSpPr/>
            <p:nvPr/>
          </p:nvSpPr>
          <p:spPr>
            <a:xfrm>
              <a:off x="4600848" y="2818752"/>
              <a:ext cx="2576" cy="4294"/>
            </a:xfrm>
            <a:custGeom>
              <a:avLst/>
              <a:gdLst/>
              <a:ahLst/>
              <a:cxnLst/>
              <a:rect l="l" t="t" r="r" b="b"/>
              <a:pathLst>
                <a:path w="30" h="50" extrusionOk="0">
                  <a:moveTo>
                    <a:pt x="9" y="0"/>
                  </a:moveTo>
                  <a:cubicBezTo>
                    <a:pt x="5" y="0"/>
                    <a:pt x="1" y="13"/>
                    <a:pt x="1" y="21"/>
                  </a:cubicBezTo>
                  <a:cubicBezTo>
                    <a:pt x="1" y="33"/>
                    <a:pt x="5" y="49"/>
                    <a:pt x="13" y="49"/>
                  </a:cubicBezTo>
                  <a:cubicBezTo>
                    <a:pt x="21" y="49"/>
                    <a:pt x="25" y="41"/>
                    <a:pt x="29" y="8"/>
                  </a:cubicBezTo>
                  <a:cubicBezTo>
                    <a:pt x="21" y="4"/>
                    <a:pt x="17" y="0"/>
                    <a:pt x="9"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74" name="Google Shape;1174;p44"/>
            <p:cNvSpPr/>
            <p:nvPr/>
          </p:nvSpPr>
          <p:spPr>
            <a:xfrm>
              <a:off x="4594923" y="2819010"/>
              <a:ext cx="2147" cy="4122"/>
            </a:xfrm>
            <a:custGeom>
              <a:avLst/>
              <a:gdLst/>
              <a:ahLst/>
              <a:cxnLst/>
              <a:rect l="l" t="t" r="r" b="b"/>
              <a:pathLst>
                <a:path w="25" h="48" extrusionOk="0">
                  <a:moveTo>
                    <a:pt x="13" y="0"/>
                  </a:moveTo>
                  <a:cubicBezTo>
                    <a:pt x="7" y="0"/>
                    <a:pt x="3" y="8"/>
                    <a:pt x="0" y="22"/>
                  </a:cubicBezTo>
                  <a:cubicBezTo>
                    <a:pt x="3" y="41"/>
                    <a:pt x="9" y="48"/>
                    <a:pt x="15" y="48"/>
                  </a:cubicBezTo>
                  <a:cubicBezTo>
                    <a:pt x="17" y="48"/>
                    <a:pt x="19" y="47"/>
                    <a:pt x="21" y="46"/>
                  </a:cubicBezTo>
                  <a:cubicBezTo>
                    <a:pt x="25" y="34"/>
                    <a:pt x="25" y="26"/>
                    <a:pt x="25" y="18"/>
                  </a:cubicBezTo>
                  <a:cubicBezTo>
                    <a:pt x="25" y="10"/>
                    <a:pt x="21" y="5"/>
                    <a:pt x="16" y="1"/>
                  </a:cubicBezTo>
                  <a:cubicBezTo>
                    <a:pt x="15" y="1"/>
                    <a:pt x="14" y="0"/>
                    <a:pt x="13"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75" name="Google Shape;1175;p44"/>
            <p:cNvSpPr/>
            <p:nvPr/>
          </p:nvSpPr>
          <p:spPr>
            <a:xfrm>
              <a:off x="4607890" y="2818752"/>
              <a:ext cx="2233" cy="4981"/>
            </a:xfrm>
            <a:custGeom>
              <a:avLst/>
              <a:gdLst/>
              <a:ahLst/>
              <a:cxnLst/>
              <a:rect l="l" t="t" r="r" b="b"/>
              <a:pathLst>
                <a:path w="26" h="58" extrusionOk="0">
                  <a:moveTo>
                    <a:pt x="9" y="0"/>
                  </a:moveTo>
                  <a:cubicBezTo>
                    <a:pt x="5" y="0"/>
                    <a:pt x="1" y="8"/>
                    <a:pt x="1" y="17"/>
                  </a:cubicBezTo>
                  <a:cubicBezTo>
                    <a:pt x="1" y="25"/>
                    <a:pt x="1" y="33"/>
                    <a:pt x="1" y="41"/>
                  </a:cubicBezTo>
                  <a:cubicBezTo>
                    <a:pt x="5" y="45"/>
                    <a:pt x="5" y="49"/>
                    <a:pt x="9" y="49"/>
                  </a:cubicBezTo>
                  <a:cubicBezTo>
                    <a:pt x="13" y="54"/>
                    <a:pt x="13" y="54"/>
                    <a:pt x="17" y="58"/>
                  </a:cubicBezTo>
                  <a:cubicBezTo>
                    <a:pt x="25" y="17"/>
                    <a:pt x="21" y="0"/>
                    <a:pt x="9"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76" name="Google Shape;1176;p44"/>
            <p:cNvSpPr/>
            <p:nvPr/>
          </p:nvSpPr>
          <p:spPr>
            <a:xfrm>
              <a:off x="4576890" y="2797284"/>
              <a:ext cx="4294" cy="4551"/>
            </a:xfrm>
            <a:custGeom>
              <a:avLst/>
              <a:gdLst/>
              <a:ahLst/>
              <a:cxnLst/>
              <a:rect l="l" t="t" r="r" b="b"/>
              <a:pathLst>
                <a:path w="50" h="53" extrusionOk="0">
                  <a:moveTo>
                    <a:pt x="30" y="0"/>
                  </a:moveTo>
                  <a:cubicBezTo>
                    <a:pt x="20" y="0"/>
                    <a:pt x="10" y="6"/>
                    <a:pt x="1" y="20"/>
                  </a:cubicBezTo>
                  <a:cubicBezTo>
                    <a:pt x="11" y="44"/>
                    <a:pt x="20" y="52"/>
                    <a:pt x="29" y="52"/>
                  </a:cubicBezTo>
                  <a:cubicBezTo>
                    <a:pt x="34" y="52"/>
                    <a:pt x="40" y="50"/>
                    <a:pt x="46" y="45"/>
                  </a:cubicBezTo>
                  <a:cubicBezTo>
                    <a:pt x="50" y="41"/>
                    <a:pt x="50" y="29"/>
                    <a:pt x="50" y="8"/>
                  </a:cubicBezTo>
                  <a:cubicBezTo>
                    <a:pt x="43" y="3"/>
                    <a:pt x="36" y="0"/>
                    <a:pt x="30"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77" name="Google Shape;1177;p44"/>
            <p:cNvSpPr/>
            <p:nvPr/>
          </p:nvSpPr>
          <p:spPr>
            <a:xfrm>
              <a:off x="4585391" y="2797112"/>
              <a:ext cx="3263" cy="4294"/>
            </a:xfrm>
            <a:custGeom>
              <a:avLst/>
              <a:gdLst/>
              <a:ahLst/>
              <a:cxnLst/>
              <a:rect l="l" t="t" r="r" b="b"/>
              <a:pathLst>
                <a:path w="38" h="50" extrusionOk="0">
                  <a:moveTo>
                    <a:pt x="18" y="0"/>
                  </a:moveTo>
                  <a:cubicBezTo>
                    <a:pt x="13" y="0"/>
                    <a:pt x="8" y="7"/>
                    <a:pt x="0" y="18"/>
                  </a:cubicBezTo>
                  <a:cubicBezTo>
                    <a:pt x="0" y="39"/>
                    <a:pt x="8" y="47"/>
                    <a:pt x="17" y="47"/>
                  </a:cubicBezTo>
                  <a:cubicBezTo>
                    <a:pt x="18" y="48"/>
                    <a:pt x="20" y="50"/>
                    <a:pt x="23" y="50"/>
                  </a:cubicBezTo>
                  <a:cubicBezTo>
                    <a:pt x="28" y="50"/>
                    <a:pt x="34" y="44"/>
                    <a:pt x="37" y="22"/>
                  </a:cubicBezTo>
                  <a:cubicBezTo>
                    <a:pt x="29" y="8"/>
                    <a:pt x="23" y="0"/>
                    <a:pt x="18"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78" name="Google Shape;1178;p44"/>
            <p:cNvSpPr/>
            <p:nvPr/>
          </p:nvSpPr>
          <p:spPr>
            <a:xfrm>
              <a:off x="4615704" y="2796339"/>
              <a:ext cx="2147" cy="4208"/>
            </a:xfrm>
            <a:custGeom>
              <a:avLst/>
              <a:gdLst/>
              <a:ahLst/>
              <a:cxnLst/>
              <a:rect l="l" t="t" r="r" b="b"/>
              <a:pathLst>
                <a:path w="25" h="49" extrusionOk="0">
                  <a:moveTo>
                    <a:pt x="15" y="0"/>
                  </a:moveTo>
                  <a:cubicBezTo>
                    <a:pt x="14" y="0"/>
                    <a:pt x="13" y="1"/>
                    <a:pt x="12" y="3"/>
                  </a:cubicBezTo>
                  <a:cubicBezTo>
                    <a:pt x="4" y="7"/>
                    <a:pt x="0" y="11"/>
                    <a:pt x="0" y="31"/>
                  </a:cubicBezTo>
                  <a:cubicBezTo>
                    <a:pt x="3" y="44"/>
                    <a:pt x="5" y="49"/>
                    <a:pt x="10" y="49"/>
                  </a:cubicBezTo>
                  <a:cubicBezTo>
                    <a:pt x="14" y="49"/>
                    <a:pt x="18" y="47"/>
                    <a:pt x="25" y="44"/>
                  </a:cubicBezTo>
                  <a:cubicBezTo>
                    <a:pt x="21" y="14"/>
                    <a:pt x="18" y="0"/>
                    <a:pt x="15"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79" name="Google Shape;1179;p44"/>
            <p:cNvSpPr/>
            <p:nvPr/>
          </p:nvSpPr>
          <p:spPr>
            <a:xfrm>
              <a:off x="4625494" y="2884874"/>
              <a:ext cx="5066" cy="4723"/>
            </a:xfrm>
            <a:custGeom>
              <a:avLst/>
              <a:gdLst/>
              <a:ahLst/>
              <a:cxnLst/>
              <a:rect l="l" t="t" r="r" b="b"/>
              <a:pathLst>
                <a:path w="59" h="55" extrusionOk="0">
                  <a:moveTo>
                    <a:pt x="32" y="1"/>
                  </a:moveTo>
                  <a:cubicBezTo>
                    <a:pt x="22" y="1"/>
                    <a:pt x="12" y="9"/>
                    <a:pt x="1" y="26"/>
                  </a:cubicBezTo>
                  <a:cubicBezTo>
                    <a:pt x="18" y="45"/>
                    <a:pt x="30" y="55"/>
                    <a:pt x="39" y="55"/>
                  </a:cubicBezTo>
                  <a:cubicBezTo>
                    <a:pt x="48" y="55"/>
                    <a:pt x="54" y="42"/>
                    <a:pt x="58" y="18"/>
                  </a:cubicBezTo>
                  <a:cubicBezTo>
                    <a:pt x="49" y="7"/>
                    <a:pt x="40" y="1"/>
                    <a:pt x="32"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80" name="Google Shape;1180;p44"/>
            <p:cNvSpPr/>
            <p:nvPr/>
          </p:nvSpPr>
          <p:spPr>
            <a:xfrm>
              <a:off x="4610037" y="2885991"/>
              <a:ext cx="3607" cy="4723"/>
            </a:xfrm>
            <a:custGeom>
              <a:avLst/>
              <a:gdLst/>
              <a:ahLst/>
              <a:cxnLst/>
              <a:rect l="l" t="t" r="r" b="b"/>
              <a:pathLst>
                <a:path w="42" h="55" extrusionOk="0">
                  <a:moveTo>
                    <a:pt x="23" y="1"/>
                  </a:moveTo>
                  <a:cubicBezTo>
                    <a:pt x="17" y="1"/>
                    <a:pt x="11" y="9"/>
                    <a:pt x="0" y="26"/>
                  </a:cubicBezTo>
                  <a:cubicBezTo>
                    <a:pt x="0" y="46"/>
                    <a:pt x="9" y="50"/>
                    <a:pt x="17" y="54"/>
                  </a:cubicBezTo>
                  <a:cubicBezTo>
                    <a:pt x="21" y="54"/>
                    <a:pt x="37" y="50"/>
                    <a:pt x="41" y="26"/>
                  </a:cubicBezTo>
                  <a:cubicBezTo>
                    <a:pt x="33" y="9"/>
                    <a:pt x="28" y="1"/>
                    <a:pt x="23"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81" name="Google Shape;1181;p44"/>
            <p:cNvSpPr/>
            <p:nvPr/>
          </p:nvSpPr>
          <p:spPr>
            <a:xfrm>
              <a:off x="4561433" y="2887365"/>
              <a:ext cx="2490" cy="4036"/>
            </a:xfrm>
            <a:custGeom>
              <a:avLst/>
              <a:gdLst/>
              <a:ahLst/>
              <a:cxnLst/>
              <a:rect l="l" t="t" r="r" b="b"/>
              <a:pathLst>
                <a:path w="29" h="47" extrusionOk="0">
                  <a:moveTo>
                    <a:pt x="12" y="0"/>
                  </a:moveTo>
                  <a:cubicBezTo>
                    <a:pt x="7" y="0"/>
                    <a:pt x="4" y="10"/>
                    <a:pt x="0" y="46"/>
                  </a:cubicBezTo>
                  <a:lnTo>
                    <a:pt x="25" y="46"/>
                  </a:lnTo>
                  <a:cubicBezTo>
                    <a:pt x="29" y="18"/>
                    <a:pt x="25" y="5"/>
                    <a:pt x="17" y="1"/>
                  </a:cubicBezTo>
                  <a:cubicBezTo>
                    <a:pt x="15" y="1"/>
                    <a:pt x="14" y="0"/>
                    <a:pt x="12"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82" name="Google Shape;1182;p44"/>
            <p:cNvSpPr/>
            <p:nvPr/>
          </p:nvSpPr>
          <p:spPr>
            <a:xfrm>
              <a:off x="4568131" y="2887622"/>
              <a:ext cx="2490" cy="4122"/>
            </a:xfrm>
            <a:custGeom>
              <a:avLst/>
              <a:gdLst/>
              <a:ahLst/>
              <a:cxnLst/>
              <a:rect l="l" t="t" r="r" b="b"/>
              <a:pathLst>
                <a:path w="29" h="48" extrusionOk="0">
                  <a:moveTo>
                    <a:pt x="15" y="1"/>
                  </a:moveTo>
                  <a:cubicBezTo>
                    <a:pt x="10" y="1"/>
                    <a:pt x="6" y="6"/>
                    <a:pt x="0" y="19"/>
                  </a:cubicBezTo>
                  <a:cubicBezTo>
                    <a:pt x="6" y="39"/>
                    <a:pt x="12" y="47"/>
                    <a:pt x="18" y="47"/>
                  </a:cubicBezTo>
                  <a:cubicBezTo>
                    <a:pt x="20" y="47"/>
                    <a:pt x="22" y="46"/>
                    <a:pt x="25" y="43"/>
                  </a:cubicBezTo>
                  <a:cubicBezTo>
                    <a:pt x="25" y="35"/>
                    <a:pt x="29" y="31"/>
                    <a:pt x="29" y="23"/>
                  </a:cubicBezTo>
                  <a:cubicBezTo>
                    <a:pt x="25" y="15"/>
                    <a:pt x="25" y="7"/>
                    <a:pt x="21" y="2"/>
                  </a:cubicBezTo>
                  <a:cubicBezTo>
                    <a:pt x="19" y="1"/>
                    <a:pt x="17" y="1"/>
                    <a:pt x="15"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83" name="Google Shape;1183;p44"/>
            <p:cNvSpPr/>
            <p:nvPr/>
          </p:nvSpPr>
          <p:spPr>
            <a:xfrm>
              <a:off x="4574485" y="2887107"/>
              <a:ext cx="2490" cy="3693"/>
            </a:xfrm>
            <a:custGeom>
              <a:avLst/>
              <a:gdLst/>
              <a:ahLst/>
              <a:cxnLst/>
              <a:rect l="l" t="t" r="r" b="b"/>
              <a:pathLst>
                <a:path w="29" h="43" extrusionOk="0">
                  <a:moveTo>
                    <a:pt x="16" y="0"/>
                  </a:moveTo>
                  <a:cubicBezTo>
                    <a:pt x="8" y="0"/>
                    <a:pt x="0" y="13"/>
                    <a:pt x="0" y="33"/>
                  </a:cubicBezTo>
                  <a:cubicBezTo>
                    <a:pt x="7" y="40"/>
                    <a:pt x="11" y="43"/>
                    <a:pt x="16" y="43"/>
                  </a:cubicBezTo>
                  <a:cubicBezTo>
                    <a:pt x="19" y="43"/>
                    <a:pt x="23" y="41"/>
                    <a:pt x="29" y="37"/>
                  </a:cubicBezTo>
                  <a:cubicBezTo>
                    <a:pt x="29" y="13"/>
                    <a:pt x="21" y="0"/>
                    <a:pt x="16"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84" name="Google Shape;1184;p44"/>
            <p:cNvSpPr/>
            <p:nvPr/>
          </p:nvSpPr>
          <p:spPr>
            <a:xfrm>
              <a:off x="4558942" y="2864179"/>
              <a:ext cx="12795" cy="5925"/>
            </a:xfrm>
            <a:custGeom>
              <a:avLst/>
              <a:gdLst/>
              <a:ahLst/>
              <a:cxnLst/>
              <a:rect l="l" t="t" r="r" b="b"/>
              <a:pathLst>
                <a:path w="149" h="69" extrusionOk="0">
                  <a:moveTo>
                    <a:pt x="70" y="1"/>
                  </a:moveTo>
                  <a:cubicBezTo>
                    <a:pt x="50" y="1"/>
                    <a:pt x="29" y="5"/>
                    <a:pt x="9" y="21"/>
                  </a:cubicBezTo>
                  <a:cubicBezTo>
                    <a:pt x="5" y="25"/>
                    <a:pt x="5" y="33"/>
                    <a:pt x="0" y="37"/>
                  </a:cubicBezTo>
                  <a:cubicBezTo>
                    <a:pt x="10" y="62"/>
                    <a:pt x="19" y="68"/>
                    <a:pt x="28" y="68"/>
                  </a:cubicBezTo>
                  <a:cubicBezTo>
                    <a:pt x="31" y="68"/>
                    <a:pt x="34" y="67"/>
                    <a:pt x="37" y="66"/>
                  </a:cubicBezTo>
                  <a:cubicBezTo>
                    <a:pt x="50" y="64"/>
                    <a:pt x="61" y="63"/>
                    <a:pt x="72" y="63"/>
                  </a:cubicBezTo>
                  <a:cubicBezTo>
                    <a:pt x="83" y="63"/>
                    <a:pt x="93" y="64"/>
                    <a:pt x="103" y="66"/>
                  </a:cubicBezTo>
                  <a:cubicBezTo>
                    <a:pt x="107" y="67"/>
                    <a:pt x="110" y="68"/>
                    <a:pt x="114" y="68"/>
                  </a:cubicBezTo>
                  <a:cubicBezTo>
                    <a:pt x="127" y="68"/>
                    <a:pt x="139" y="62"/>
                    <a:pt x="148" y="46"/>
                  </a:cubicBezTo>
                  <a:cubicBezTo>
                    <a:pt x="148" y="17"/>
                    <a:pt x="140" y="5"/>
                    <a:pt x="132" y="5"/>
                  </a:cubicBezTo>
                  <a:cubicBezTo>
                    <a:pt x="111" y="5"/>
                    <a:pt x="91" y="1"/>
                    <a:pt x="70"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85" name="Google Shape;1185;p44"/>
            <p:cNvSpPr/>
            <p:nvPr/>
          </p:nvSpPr>
          <p:spPr>
            <a:xfrm>
              <a:off x="4604369" y="2862719"/>
              <a:ext cx="9618" cy="6355"/>
            </a:xfrm>
            <a:custGeom>
              <a:avLst/>
              <a:gdLst/>
              <a:ahLst/>
              <a:cxnLst/>
              <a:rect l="l" t="t" r="r" b="b"/>
              <a:pathLst>
                <a:path w="112" h="74" extrusionOk="0">
                  <a:moveTo>
                    <a:pt x="103" y="0"/>
                  </a:moveTo>
                  <a:cubicBezTo>
                    <a:pt x="102" y="0"/>
                    <a:pt x="101" y="1"/>
                    <a:pt x="99" y="1"/>
                  </a:cubicBezTo>
                  <a:cubicBezTo>
                    <a:pt x="85" y="3"/>
                    <a:pt x="71" y="3"/>
                    <a:pt x="57" y="3"/>
                  </a:cubicBezTo>
                  <a:cubicBezTo>
                    <a:pt x="43" y="3"/>
                    <a:pt x="30" y="3"/>
                    <a:pt x="17" y="5"/>
                  </a:cubicBezTo>
                  <a:cubicBezTo>
                    <a:pt x="9" y="5"/>
                    <a:pt x="5" y="18"/>
                    <a:pt x="1" y="26"/>
                  </a:cubicBezTo>
                  <a:cubicBezTo>
                    <a:pt x="12" y="59"/>
                    <a:pt x="21" y="73"/>
                    <a:pt x="33" y="73"/>
                  </a:cubicBezTo>
                  <a:cubicBezTo>
                    <a:pt x="39" y="73"/>
                    <a:pt x="46" y="70"/>
                    <a:pt x="54" y="63"/>
                  </a:cubicBezTo>
                  <a:cubicBezTo>
                    <a:pt x="57" y="59"/>
                    <a:pt x="61" y="53"/>
                    <a:pt x="62" y="53"/>
                  </a:cubicBezTo>
                  <a:cubicBezTo>
                    <a:pt x="62" y="53"/>
                    <a:pt x="62" y="54"/>
                    <a:pt x="62" y="54"/>
                  </a:cubicBezTo>
                  <a:cubicBezTo>
                    <a:pt x="71" y="63"/>
                    <a:pt x="79" y="68"/>
                    <a:pt x="85" y="68"/>
                  </a:cubicBezTo>
                  <a:cubicBezTo>
                    <a:pt x="94" y="68"/>
                    <a:pt x="102" y="60"/>
                    <a:pt x="112" y="46"/>
                  </a:cubicBezTo>
                  <a:cubicBezTo>
                    <a:pt x="112" y="14"/>
                    <a:pt x="112" y="0"/>
                    <a:pt x="103"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86" name="Google Shape;1186;p44"/>
            <p:cNvSpPr/>
            <p:nvPr/>
          </p:nvSpPr>
          <p:spPr>
            <a:xfrm>
              <a:off x="4589599" y="2862719"/>
              <a:ext cx="6440" cy="6269"/>
            </a:xfrm>
            <a:custGeom>
              <a:avLst/>
              <a:gdLst/>
              <a:ahLst/>
              <a:cxnLst/>
              <a:rect l="l" t="t" r="r" b="b"/>
              <a:pathLst>
                <a:path w="75" h="73" extrusionOk="0">
                  <a:moveTo>
                    <a:pt x="58" y="0"/>
                  </a:moveTo>
                  <a:cubicBezTo>
                    <a:pt x="57" y="0"/>
                    <a:pt x="55" y="0"/>
                    <a:pt x="54" y="1"/>
                  </a:cubicBezTo>
                  <a:cubicBezTo>
                    <a:pt x="37" y="9"/>
                    <a:pt x="17" y="1"/>
                    <a:pt x="0" y="38"/>
                  </a:cubicBezTo>
                  <a:cubicBezTo>
                    <a:pt x="14" y="67"/>
                    <a:pt x="25" y="72"/>
                    <a:pt x="36" y="72"/>
                  </a:cubicBezTo>
                  <a:cubicBezTo>
                    <a:pt x="42" y="72"/>
                    <a:pt x="48" y="71"/>
                    <a:pt x="54" y="71"/>
                  </a:cubicBezTo>
                  <a:cubicBezTo>
                    <a:pt x="70" y="67"/>
                    <a:pt x="70" y="54"/>
                    <a:pt x="74" y="26"/>
                  </a:cubicBezTo>
                  <a:cubicBezTo>
                    <a:pt x="71" y="9"/>
                    <a:pt x="65" y="0"/>
                    <a:pt x="58"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87" name="Google Shape;1187;p44"/>
            <p:cNvSpPr/>
            <p:nvPr/>
          </p:nvSpPr>
          <p:spPr>
            <a:xfrm>
              <a:off x="4581527" y="2863406"/>
              <a:ext cx="5324" cy="5324"/>
            </a:xfrm>
            <a:custGeom>
              <a:avLst/>
              <a:gdLst/>
              <a:ahLst/>
              <a:cxnLst/>
              <a:rect l="l" t="t" r="r" b="b"/>
              <a:pathLst>
                <a:path w="62" h="62" extrusionOk="0">
                  <a:moveTo>
                    <a:pt x="45" y="1"/>
                  </a:moveTo>
                  <a:cubicBezTo>
                    <a:pt x="27" y="1"/>
                    <a:pt x="7" y="12"/>
                    <a:pt x="0" y="30"/>
                  </a:cubicBezTo>
                  <a:cubicBezTo>
                    <a:pt x="14" y="52"/>
                    <a:pt x="27" y="62"/>
                    <a:pt x="38" y="62"/>
                  </a:cubicBezTo>
                  <a:cubicBezTo>
                    <a:pt x="46" y="62"/>
                    <a:pt x="52" y="57"/>
                    <a:pt x="58" y="46"/>
                  </a:cubicBezTo>
                  <a:cubicBezTo>
                    <a:pt x="62" y="38"/>
                    <a:pt x="62" y="30"/>
                    <a:pt x="62" y="22"/>
                  </a:cubicBezTo>
                  <a:cubicBezTo>
                    <a:pt x="62" y="14"/>
                    <a:pt x="58" y="1"/>
                    <a:pt x="53" y="1"/>
                  </a:cubicBezTo>
                  <a:cubicBezTo>
                    <a:pt x="51" y="1"/>
                    <a:pt x="48" y="1"/>
                    <a:pt x="45"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88" name="Google Shape;1188;p44"/>
            <p:cNvSpPr/>
            <p:nvPr/>
          </p:nvSpPr>
          <p:spPr>
            <a:xfrm>
              <a:off x="4574056" y="2864179"/>
              <a:ext cx="5066" cy="5753"/>
            </a:xfrm>
            <a:custGeom>
              <a:avLst/>
              <a:gdLst/>
              <a:ahLst/>
              <a:cxnLst/>
              <a:rect l="l" t="t" r="r" b="b"/>
              <a:pathLst>
                <a:path w="59" h="67" extrusionOk="0">
                  <a:moveTo>
                    <a:pt x="21" y="1"/>
                  </a:moveTo>
                  <a:cubicBezTo>
                    <a:pt x="13" y="1"/>
                    <a:pt x="5" y="9"/>
                    <a:pt x="1" y="42"/>
                  </a:cubicBezTo>
                  <a:lnTo>
                    <a:pt x="26" y="62"/>
                  </a:lnTo>
                  <a:cubicBezTo>
                    <a:pt x="29" y="65"/>
                    <a:pt x="32" y="67"/>
                    <a:pt x="35" y="67"/>
                  </a:cubicBezTo>
                  <a:cubicBezTo>
                    <a:pt x="42" y="67"/>
                    <a:pt x="48" y="55"/>
                    <a:pt x="54" y="37"/>
                  </a:cubicBezTo>
                  <a:cubicBezTo>
                    <a:pt x="58" y="29"/>
                    <a:pt x="54" y="13"/>
                    <a:pt x="50" y="9"/>
                  </a:cubicBezTo>
                  <a:cubicBezTo>
                    <a:pt x="42" y="5"/>
                    <a:pt x="30" y="1"/>
                    <a:pt x="21"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89" name="Google Shape;1189;p44"/>
            <p:cNvSpPr/>
            <p:nvPr/>
          </p:nvSpPr>
          <p:spPr>
            <a:xfrm>
              <a:off x="4598444" y="2862891"/>
              <a:ext cx="4294" cy="5753"/>
            </a:xfrm>
            <a:custGeom>
              <a:avLst/>
              <a:gdLst/>
              <a:ahLst/>
              <a:cxnLst/>
              <a:rect l="l" t="t" r="r" b="b"/>
              <a:pathLst>
                <a:path w="50" h="67" extrusionOk="0">
                  <a:moveTo>
                    <a:pt x="26" y="1"/>
                  </a:moveTo>
                  <a:cubicBezTo>
                    <a:pt x="17" y="1"/>
                    <a:pt x="6" y="7"/>
                    <a:pt x="0" y="32"/>
                  </a:cubicBezTo>
                  <a:cubicBezTo>
                    <a:pt x="9" y="55"/>
                    <a:pt x="17" y="66"/>
                    <a:pt x="28" y="66"/>
                  </a:cubicBezTo>
                  <a:cubicBezTo>
                    <a:pt x="32" y="66"/>
                    <a:pt x="36" y="64"/>
                    <a:pt x="41" y="61"/>
                  </a:cubicBezTo>
                  <a:cubicBezTo>
                    <a:pt x="49" y="48"/>
                    <a:pt x="49" y="36"/>
                    <a:pt x="49" y="24"/>
                  </a:cubicBezTo>
                  <a:cubicBezTo>
                    <a:pt x="49" y="7"/>
                    <a:pt x="41" y="3"/>
                    <a:pt x="37" y="3"/>
                  </a:cubicBezTo>
                  <a:cubicBezTo>
                    <a:pt x="34" y="2"/>
                    <a:pt x="31" y="1"/>
                    <a:pt x="26"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90" name="Google Shape;1190;p44"/>
            <p:cNvSpPr/>
            <p:nvPr/>
          </p:nvSpPr>
          <p:spPr>
            <a:xfrm>
              <a:off x="4622402" y="2862118"/>
              <a:ext cx="3607" cy="5238"/>
            </a:xfrm>
            <a:custGeom>
              <a:avLst/>
              <a:gdLst/>
              <a:ahLst/>
              <a:cxnLst/>
              <a:rect l="l" t="t" r="r" b="b"/>
              <a:pathLst>
                <a:path w="42" h="61" extrusionOk="0">
                  <a:moveTo>
                    <a:pt x="19" y="0"/>
                  </a:moveTo>
                  <a:cubicBezTo>
                    <a:pt x="15" y="0"/>
                    <a:pt x="12" y="2"/>
                    <a:pt x="8" y="4"/>
                  </a:cubicBezTo>
                  <a:cubicBezTo>
                    <a:pt x="4" y="12"/>
                    <a:pt x="0" y="20"/>
                    <a:pt x="4" y="29"/>
                  </a:cubicBezTo>
                  <a:cubicBezTo>
                    <a:pt x="4" y="41"/>
                    <a:pt x="4" y="49"/>
                    <a:pt x="12" y="57"/>
                  </a:cubicBezTo>
                  <a:cubicBezTo>
                    <a:pt x="15" y="59"/>
                    <a:pt x="18" y="60"/>
                    <a:pt x="20" y="60"/>
                  </a:cubicBezTo>
                  <a:cubicBezTo>
                    <a:pt x="27" y="60"/>
                    <a:pt x="32" y="50"/>
                    <a:pt x="41" y="25"/>
                  </a:cubicBezTo>
                  <a:cubicBezTo>
                    <a:pt x="33" y="7"/>
                    <a:pt x="26" y="0"/>
                    <a:pt x="19"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91" name="Google Shape;1191;p44"/>
            <p:cNvSpPr/>
            <p:nvPr/>
          </p:nvSpPr>
          <p:spPr>
            <a:xfrm>
              <a:off x="4627297" y="2862032"/>
              <a:ext cx="2233" cy="5066"/>
            </a:xfrm>
            <a:custGeom>
              <a:avLst/>
              <a:gdLst/>
              <a:ahLst/>
              <a:cxnLst/>
              <a:rect l="l" t="t" r="r" b="b"/>
              <a:pathLst>
                <a:path w="26" h="59" extrusionOk="0">
                  <a:moveTo>
                    <a:pt x="9" y="1"/>
                  </a:moveTo>
                  <a:cubicBezTo>
                    <a:pt x="5" y="9"/>
                    <a:pt x="1" y="13"/>
                    <a:pt x="1" y="21"/>
                  </a:cubicBezTo>
                  <a:cubicBezTo>
                    <a:pt x="1" y="34"/>
                    <a:pt x="9" y="58"/>
                    <a:pt x="13" y="58"/>
                  </a:cubicBezTo>
                  <a:cubicBezTo>
                    <a:pt x="21" y="58"/>
                    <a:pt x="25" y="42"/>
                    <a:pt x="25" y="26"/>
                  </a:cubicBezTo>
                  <a:cubicBezTo>
                    <a:pt x="25" y="9"/>
                    <a:pt x="21" y="1"/>
                    <a:pt x="9"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92" name="Google Shape;1192;p44"/>
            <p:cNvSpPr/>
            <p:nvPr/>
          </p:nvSpPr>
          <p:spPr>
            <a:xfrm>
              <a:off x="4617422" y="2862977"/>
              <a:ext cx="2576" cy="3521"/>
            </a:xfrm>
            <a:custGeom>
              <a:avLst/>
              <a:gdLst/>
              <a:ahLst/>
              <a:cxnLst/>
              <a:rect l="l" t="t" r="r" b="b"/>
              <a:pathLst>
                <a:path w="30" h="41" extrusionOk="0">
                  <a:moveTo>
                    <a:pt x="13" y="0"/>
                  </a:moveTo>
                  <a:cubicBezTo>
                    <a:pt x="10" y="0"/>
                    <a:pt x="7" y="6"/>
                    <a:pt x="1" y="19"/>
                  </a:cubicBezTo>
                  <a:cubicBezTo>
                    <a:pt x="7" y="33"/>
                    <a:pt x="10" y="40"/>
                    <a:pt x="13" y="40"/>
                  </a:cubicBezTo>
                  <a:cubicBezTo>
                    <a:pt x="17" y="40"/>
                    <a:pt x="21" y="33"/>
                    <a:pt x="29" y="19"/>
                  </a:cubicBezTo>
                  <a:cubicBezTo>
                    <a:pt x="21" y="6"/>
                    <a:pt x="17" y="0"/>
                    <a:pt x="13"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93" name="Google Shape;1193;p44"/>
            <p:cNvSpPr/>
            <p:nvPr/>
          </p:nvSpPr>
          <p:spPr>
            <a:xfrm>
              <a:off x="4596641" y="2725323"/>
              <a:ext cx="72992" cy="9274"/>
            </a:xfrm>
            <a:custGeom>
              <a:avLst/>
              <a:gdLst/>
              <a:ahLst/>
              <a:cxnLst/>
              <a:rect l="l" t="t" r="r" b="b"/>
              <a:pathLst>
                <a:path w="850" h="108" extrusionOk="0">
                  <a:moveTo>
                    <a:pt x="751" y="0"/>
                  </a:moveTo>
                  <a:cubicBezTo>
                    <a:pt x="742" y="0"/>
                    <a:pt x="732" y="2"/>
                    <a:pt x="723" y="5"/>
                  </a:cubicBezTo>
                  <a:cubicBezTo>
                    <a:pt x="694" y="13"/>
                    <a:pt x="669" y="17"/>
                    <a:pt x="645" y="17"/>
                  </a:cubicBezTo>
                  <a:cubicBezTo>
                    <a:pt x="632" y="17"/>
                    <a:pt x="624" y="25"/>
                    <a:pt x="612" y="25"/>
                  </a:cubicBezTo>
                  <a:cubicBezTo>
                    <a:pt x="587" y="25"/>
                    <a:pt x="559" y="30"/>
                    <a:pt x="530" y="30"/>
                  </a:cubicBezTo>
                  <a:cubicBezTo>
                    <a:pt x="472" y="30"/>
                    <a:pt x="411" y="25"/>
                    <a:pt x="349" y="21"/>
                  </a:cubicBezTo>
                  <a:cubicBezTo>
                    <a:pt x="308" y="21"/>
                    <a:pt x="267" y="17"/>
                    <a:pt x="226" y="17"/>
                  </a:cubicBezTo>
                  <a:cubicBezTo>
                    <a:pt x="210" y="21"/>
                    <a:pt x="193" y="21"/>
                    <a:pt x="181" y="30"/>
                  </a:cubicBezTo>
                  <a:cubicBezTo>
                    <a:pt x="152" y="38"/>
                    <a:pt x="123" y="42"/>
                    <a:pt x="94" y="42"/>
                  </a:cubicBezTo>
                  <a:cubicBezTo>
                    <a:pt x="78" y="42"/>
                    <a:pt x="62" y="41"/>
                    <a:pt x="46" y="38"/>
                  </a:cubicBezTo>
                  <a:cubicBezTo>
                    <a:pt x="37" y="34"/>
                    <a:pt x="25" y="34"/>
                    <a:pt x="17" y="34"/>
                  </a:cubicBezTo>
                  <a:cubicBezTo>
                    <a:pt x="13" y="34"/>
                    <a:pt x="5" y="42"/>
                    <a:pt x="1" y="46"/>
                  </a:cubicBezTo>
                  <a:cubicBezTo>
                    <a:pt x="5" y="79"/>
                    <a:pt x="9" y="95"/>
                    <a:pt x="21" y="99"/>
                  </a:cubicBezTo>
                  <a:cubicBezTo>
                    <a:pt x="46" y="103"/>
                    <a:pt x="70" y="108"/>
                    <a:pt x="95" y="108"/>
                  </a:cubicBezTo>
                  <a:cubicBezTo>
                    <a:pt x="124" y="108"/>
                    <a:pt x="152" y="99"/>
                    <a:pt x="181" y="95"/>
                  </a:cubicBezTo>
                  <a:cubicBezTo>
                    <a:pt x="189" y="95"/>
                    <a:pt x="197" y="99"/>
                    <a:pt x="206" y="99"/>
                  </a:cubicBezTo>
                  <a:cubicBezTo>
                    <a:pt x="255" y="91"/>
                    <a:pt x="304" y="91"/>
                    <a:pt x="353" y="91"/>
                  </a:cubicBezTo>
                  <a:cubicBezTo>
                    <a:pt x="399" y="91"/>
                    <a:pt x="444" y="95"/>
                    <a:pt x="489" y="95"/>
                  </a:cubicBezTo>
                  <a:cubicBezTo>
                    <a:pt x="534" y="99"/>
                    <a:pt x="575" y="99"/>
                    <a:pt x="620" y="99"/>
                  </a:cubicBezTo>
                  <a:cubicBezTo>
                    <a:pt x="645" y="95"/>
                    <a:pt x="669" y="91"/>
                    <a:pt x="694" y="83"/>
                  </a:cubicBezTo>
                  <a:cubicBezTo>
                    <a:pt x="709" y="78"/>
                    <a:pt x="725" y="72"/>
                    <a:pt x="740" y="72"/>
                  </a:cubicBezTo>
                  <a:cubicBezTo>
                    <a:pt x="750" y="72"/>
                    <a:pt x="760" y="75"/>
                    <a:pt x="768" y="83"/>
                  </a:cubicBezTo>
                  <a:cubicBezTo>
                    <a:pt x="771" y="80"/>
                    <a:pt x="774" y="80"/>
                    <a:pt x="778" y="80"/>
                  </a:cubicBezTo>
                  <a:cubicBezTo>
                    <a:pt x="784" y="80"/>
                    <a:pt x="791" y="83"/>
                    <a:pt x="796" y="83"/>
                  </a:cubicBezTo>
                  <a:cubicBezTo>
                    <a:pt x="802" y="83"/>
                    <a:pt x="808" y="80"/>
                    <a:pt x="813" y="67"/>
                  </a:cubicBezTo>
                  <a:cubicBezTo>
                    <a:pt x="813" y="65"/>
                    <a:pt x="814" y="65"/>
                    <a:pt x="815" y="65"/>
                  </a:cubicBezTo>
                  <a:cubicBezTo>
                    <a:pt x="818" y="65"/>
                    <a:pt x="823" y="67"/>
                    <a:pt x="825" y="67"/>
                  </a:cubicBezTo>
                  <a:cubicBezTo>
                    <a:pt x="829" y="67"/>
                    <a:pt x="842" y="58"/>
                    <a:pt x="846" y="38"/>
                  </a:cubicBezTo>
                  <a:cubicBezTo>
                    <a:pt x="849" y="22"/>
                    <a:pt x="840" y="11"/>
                    <a:pt x="831" y="11"/>
                  </a:cubicBezTo>
                  <a:cubicBezTo>
                    <a:pt x="829" y="11"/>
                    <a:pt x="827" y="11"/>
                    <a:pt x="825" y="13"/>
                  </a:cubicBezTo>
                  <a:cubicBezTo>
                    <a:pt x="823" y="14"/>
                    <a:pt x="820" y="15"/>
                    <a:pt x="817" y="15"/>
                  </a:cubicBezTo>
                  <a:cubicBezTo>
                    <a:pt x="810" y="15"/>
                    <a:pt x="802" y="12"/>
                    <a:pt x="797" y="9"/>
                  </a:cubicBezTo>
                  <a:cubicBezTo>
                    <a:pt x="781" y="4"/>
                    <a:pt x="766" y="0"/>
                    <a:pt x="751"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94" name="Google Shape;1194;p44"/>
            <p:cNvSpPr/>
            <p:nvPr/>
          </p:nvSpPr>
          <p:spPr>
            <a:xfrm>
              <a:off x="4556109" y="2727985"/>
              <a:ext cx="39244" cy="6870"/>
            </a:xfrm>
            <a:custGeom>
              <a:avLst/>
              <a:gdLst/>
              <a:ahLst/>
              <a:cxnLst/>
              <a:rect l="l" t="t" r="r" b="b"/>
              <a:pathLst>
                <a:path w="457" h="80" extrusionOk="0">
                  <a:moveTo>
                    <a:pt x="259" y="1"/>
                  </a:moveTo>
                  <a:cubicBezTo>
                    <a:pt x="242" y="1"/>
                    <a:pt x="226" y="3"/>
                    <a:pt x="210" y="11"/>
                  </a:cubicBezTo>
                  <a:cubicBezTo>
                    <a:pt x="203" y="9"/>
                    <a:pt x="197" y="8"/>
                    <a:pt x="190" y="8"/>
                  </a:cubicBezTo>
                  <a:cubicBezTo>
                    <a:pt x="159" y="8"/>
                    <a:pt x="129" y="26"/>
                    <a:pt x="98" y="26"/>
                  </a:cubicBezTo>
                  <a:cubicBezTo>
                    <a:pt x="92" y="26"/>
                    <a:pt x="85" y="25"/>
                    <a:pt x="79" y="23"/>
                  </a:cubicBezTo>
                  <a:cubicBezTo>
                    <a:pt x="74" y="22"/>
                    <a:pt x="69" y="22"/>
                    <a:pt x="64" y="22"/>
                  </a:cubicBezTo>
                  <a:cubicBezTo>
                    <a:pt x="53" y="22"/>
                    <a:pt x="41" y="24"/>
                    <a:pt x="29" y="27"/>
                  </a:cubicBezTo>
                  <a:cubicBezTo>
                    <a:pt x="21" y="27"/>
                    <a:pt x="9" y="36"/>
                    <a:pt x="1" y="52"/>
                  </a:cubicBezTo>
                  <a:cubicBezTo>
                    <a:pt x="10" y="70"/>
                    <a:pt x="19" y="80"/>
                    <a:pt x="28" y="80"/>
                  </a:cubicBezTo>
                  <a:cubicBezTo>
                    <a:pt x="31" y="80"/>
                    <a:pt x="35" y="79"/>
                    <a:pt x="38" y="77"/>
                  </a:cubicBezTo>
                  <a:lnTo>
                    <a:pt x="140" y="77"/>
                  </a:lnTo>
                  <a:cubicBezTo>
                    <a:pt x="155" y="71"/>
                    <a:pt x="172" y="68"/>
                    <a:pt x="190" y="68"/>
                  </a:cubicBezTo>
                  <a:cubicBezTo>
                    <a:pt x="200" y="68"/>
                    <a:pt x="211" y="69"/>
                    <a:pt x="222" y="72"/>
                  </a:cubicBezTo>
                  <a:cubicBezTo>
                    <a:pt x="230" y="72"/>
                    <a:pt x="235" y="68"/>
                    <a:pt x="239" y="64"/>
                  </a:cubicBezTo>
                  <a:cubicBezTo>
                    <a:pt x="247" y="60"/>
                    <a:pt x="256" y="58"/>
                    <a:pt x="265" y="58"/>
                  </a:cubicBezTo>
                  <a:cubicBezTo>
                    <a:pt x="274" y="58"/>
                    <a:pt x="282" y="60"/>
                    <a:pt x="288" y="64"/>
                  </a:cubicBezTo>
                  <a:cubicBezTo>
                    <a:pt x="292" y="66"/>
                    <a:pt x="295" y="67"/>
                    <a:pt x="298" y="67"/>
                  </a:cubicBezTo>
                  <a:cubicBezTo>
                    <a:pt x="301" y="67"/>
                    <a:pt x="304" y="66"/>
                    <a:pt x="308" y="64"/>
                  </a:cubicBezTo>
                  <a:cubicBezTo>
                    <a:pt x="314" y="63"/>
                    <a:pt x="322" y="62"/>
                    <a:pt x="329" y="62"/>
                  </a:cubicBezTo>
                  <a:cubicBezTo>
                    <a:pt x="342" y="62"/>
                    <a:pt x="355" y="65"/>
                    <a:pt x="366" y="72"/>
                  </a:cubicBezTo>
                  <a:cubicBezTo>
                    <a:pt x="367" y="74"/>
                    <a:pt x="369" y="74"/>
                    <a:pt x="370" y="74"/>
                  </a:cubicBezTo>
                  <a:cubicBezTo>
                    <a:pt x="374" y="74"/>
                    <a:pt x="379" y="71"/>
                    <a:pt x="382" y="68"/>
                  </a:cubicBezTo>
                  <a:cubicBezTo>
                    <a:pt x="386" y="60"/>
                    <a:pt x="395" y="52"/>
                    <a:pt x="399" y="48"/>
                  </a:cubicBezTo>
                  <a:cubicBezTo>
                    <a:pt x="417" y="62"/>
                    <a:pt x="427" y="70"/>
                    <a:pt x="434" y="70"/>
                  </a:cubicBezTo>
                  <a:cubicBezTo>
                    <a:pt x="443" y="70"/>
                    <a:pt x="447" y="57"/>
                    <a:pt x="456" y="27"/>
                  </a:cubicBezTo>
                  <a:cubicBezTo>
                    <a:pt x="456" y="11"/>
                    <a:pt x="452" y="3"/>
                    <a:pt x="444" y="3"/>
                  </a:cubicBezTo>
                  <a:lnTo>
                    <a:pt x="427" y="3"/>
                  </a:lnTo>
                  <a:cubicBezTo>
                    <a:pt x="410" y="8"/>
                    <a:pt x="390" y="11"/>
                    <a:pt x="371" y="11"/>
                  </a:cubicBezTo>
                  <a:cubicBezTo>
                    <a:pt x="360" y="11"/>
                    <a:pt x="348" y="10"/>
                    <a:pt x="337" y="7"/>
                  </a:cubicBezTo>
                  <a:cubicBezTo>
                    <a:pt x="312" y="7"/>
                    <a:pt x="285" y="1"/>
                    <a:pt x="259"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95" name="Google Shape;1195;p44"/>
            <p:cNvSpPr/>
            <p:nvPr/>
          </p:nvSpPr>
          <p:spPr>
            <a:xfrm>
              <a:off x="4518410" y="2729960"/>
              <a:ext cx="30055" cy="6526"/>
            </a:xfrm>
            <a:custGeom>
              <a:avLst/>
              <a:gdLst/>
              <a:ahLst/>
              <a:cxnLst/>
              <a:rect l="l" t="t" r="r" b="b"/>
              <a:pathLst>
                <a:path w="350" h="76" extrusionOk="0">
                  <a:moveTo>
                    <a:pt x="259" y="0"/>
                  </a:moveTo>
                  <a:cubicBezTo>
                    <a:pt x="226" y="0"/>
                    <a:pt x="193" y="0"/>
                    <a:pt x="165" y="8"/>
                  </a:cubicBezTo>
                  <a:cubicBezTo>
                    <a:pt x="148" y="8"/>
                    <a:pt x="128" y="17"/>
                    <a:pt x="111" y="21"/>
                  </a:cubicBezTo>
                  <a:cubicBezTo>
                    <a:pt x="83" y="21"/>
                    <a:pt x="54" y="21"/>
                    <a:pt x="25" y="25"/>
                  </a:cubicBezTo>
                  <a:cubicBezTo>
                    <a:pt x="24" y="24"/>
                    <a:pt x="22" y="24"/>
                    <a:pt x="21" y="24"/>
                  </a:cubicBezTo>
                  <a:cubicBezTo>
                    <a:pt x="13" y="24"/>
                    <a:pt x="4" y="31"/>
                    <a:pt x="1" y="41"/>
                  </a:cubicBezTo>
                  <a:cubicBezTo>
                    <a:pt x="15" y="67"/>
                    <a:pt x="28" y="76"/>
                    <a:pt x="40" y="76"/>
                  </a:cubicBezTo>
                  <a:cubicBezTo>
                    <a:pt x="49" y="76"/>
                    <a:pt x="58" y="71"/>
                    <a:pt x="66" y="66"/>
                  </a:cubicBezTo>
                  <a:cubicBezTo>
                    <a:pt x="73" y="63"/>
                    <a:pt x="78" y="61"/>
                    <a:pt x="82" y="61"/>
                  </a:cubicBezTo>
                  <a:cubicBezTo>
                    <a:pt x="85" y="61"/>
                    <a:pt x="87" y="62"/>
                    <a:pt x="91" y="66"/>
                  </a:cubicBezTo>
                  <a:cubicBezTo>
                    <a:pt x="97" y="72"/>
                    <a:pt x="101" y="76"/>
                    <a:pt x="106" y="76"/>
                  </a:cubicBezTo>
                  <a:cubicBezTo>
                    <a:pt x="107" y="76"/>
                    <a:pt x="109" y="75"/>
                    <a:pt x="111" y="74"/>
                  </a:cubicBezTo>
                  <a:cubicBezTo>
                    <a:pt x="120" y="67"/>
                    <a:pt x="129" y="65"/>
                    <a:pt x="138" y="65"/>
                  </a:cubicBezTo>
                  <a:cubicBezTo>
                    <a:pt x="149" y="65"/>
                    <a:pt x="160" y="68"/>
                    <a:pt x="172" y="68"/>
                  </a:cubicBezTo>
                  <a:cubicBezTo>
                    <a:pt x="176" y="68"/>
                    <a:pt x="181" y="67"/>
                    <a:pt x="185" y="66"/>
                  </a:cubicBezTo>
                  <a:cubicBezTo>
                    <a:pt x="203" y="63"/>
                    <a:pt x="220" y="60"/>
                    <a:pt x="237" y="60"/>
                  </a:cubicBezTo>
                  <a:cubicBezTo>
                    <a:pt x="245" y="60"/>
                    <a:pt x="252" y="61"/>
                    <a:pt x="259" y="62"/>
                  </a:cubicBezTo>
                  <a:cubicBezTo>
                    <a:pt x="267" y="62"/>
                    <a:pt x="276" y="58"/>
                    <a:pt x="280" y="58"/>
                  </a:cubicBezTo>
                  <a:lnTo>
                    <a:pt x="325" y="49"/>
                  </a:lnTo>
                  <a:cubicBezTo>
                    <a:pt x="327" y="49"/>
                    <a:pt x="331" y="50"/>
                    <a:pt x="334" y="50"/>
                  </a:cubicBezTo>
                  <a:cubicBezTo>
                    <a:pt x="340" y="50"/>
                    <a:pt x="347" y="47"/>
                    <a:pt x="349" y="25"/>
                  </a:cubicBezTo>
                  <a:cubicBezTo>
                    <a:pt x="349" y="8"/>
                    <a:pt x="341" y="0"/>
                    <a:pt x="321"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96" name="Google Shape;1196;p44"/>
            <p:cNvSpPr/>
            <p:nvPr/>
          </p:nvSpPr>
          <p:spPr>
            <a:xfrm>
              <a:off x="4500806" y="2732364"/>
              <a:ext cx="11679" cy="4637"/>
            </a:xfrm>
            <a:custGeom>
              <a:avLst/>
              <a:gdLst/>
              <a:ahLst/>
              <a:cxnLst/>
              <a:rect l="l" t="t" r="r" b="b"/>
              <a:pathLst>
                <a:path w="136" h="54" extrusionOk="0">
                  <a:moveTo>
                    <a:pt x="136" y="1"/>
                  </a:moveTo>
                  <a:cubicBezTo>
                    <a:pt x="99" y="1"/>
                    <a:pt x="58" y="1"/>
                    <a:pt x="17" y="5"/>
                  </a:cubicBezTo>
                  <a:cubicBezTo>
                    <a:pt x="13" y="5"/>
                    <a:pt x="9" y="13"/>
                    <a:pt x="0" y="17"/>
                  </a:cubicBezTo>
                  <a:cubicBezTo>
                    <a:pt x="9" y="46"/>
                    <a:pt x="17" y="50"/>
                    <a:pt x="25" y="50"/>
                  </a:cubicBezTo>
                  <a:cubicBezTo>
                    <a:pt x="33" y="52"/>
                    <a:pt x="40" y="53"/>
                    <a:pt x="48" y="53"/>
                  </a:cubicBezTo>
                  <a:cubicBezTo>
                    <a:pt x="55" y="53"/>
                    <a:pt x="62" y="52"/>
                    <a:pt x="70" y="50"/>
                  </a:cubicBezTo>
                  <a:cubicBezTo>
                    <a:pt x="83" y="50"/>
                    <a:pt x="95" y="43"/>
                    <a:pt x="107" y="43"/>
                  </a:cubicBezTo>
                  <a:cubicBezTo>
                    <a:pt x="111" y="43"/>
                    <a:pt x="115" y="44"/>
                    <a:pt x="119" y="46"/>
                  </a:cubicBezTo>
                  <a:cubicBezTo>
                    <a:pt x="122" y="47"/>
                    <a:pt x="124" y="48"/>
                    <a:pt x="126" y="48"/>
                  </a:cubicBezTo>
                  <a:cubicBezTo>
                    <a:pt x="135" y="48"/>
                    <a:pt x="132" y="32"/>
                    <a:pt x="136"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97" name="Google Shape;1197;p44"/>
            <p:cNvSpPr/>
            <p:nvPr/>
          </p:nvSpPr>
          <p:spPr>
            <a:xfrm>
              <a:off x="4514203" y="2732364"/>
              <a:ext cx="2147" cy="4036"/>
            </a:xfrm>
            <a:custGeom>
              <a:avLst/>
              <a:gdLst/>
              <a:ahLst/>
              <a:cxnLst/>
              <a:rect l="l" t="t" r="r" b="b"/>
              <a:pathLst>
                <a:path w="25" h="47" extrusionOk="0">
                  <a:moveTo>
                    <a:pt x="13" y="1"/>
                  </a:moveTo>
                  <a:cubicBezTo>
                    <a:pt x="9" y="5"/>
                    <a:pt x="4" y="13"/>
                    <a:pt x="4" y="21"/>
                  </a:cubicBezTo>
                  <a:cubicBezTo>
                    <a:pt x="0" y="30"/>
                    <a:pt x="9" y="46"/>
                    <a:pt x="21" y="46"/>
                  </a:cubicBezTo>
                  <a:cubicBezTo>
                    <a:pt x="25" y="38"/>
                    <a:pt x="25" y="30"/>
                    <a:pt x="25" y="26"/>
                  </a:cubicBezTo>
                  <a:cubicBezTo>
                    <a:pt x="25" y="5"/>
                    <a:pt x="21" y="1"/>
                    <a:pt x="13"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98" name="Google Shape;1198;p44"/>
            <p:cNvSpPr/>
            <p:nvPr/>
          </p:nvSpPr>
          <p:spPr>
            <a:xfrm>
              <a:off x="4551901" y="2730647"/>
              <a:ext cx="2233" cy="3006"/>
            </a:xfrm>
            <a:custGeom>
              <a:avLst/>
              <a:gdLst/>
              <a:ahLst/>
              <a:cxnLst/>
              <a:rect l="l" t="t" r="r" b="b"/>
              <a:pathLst>
                <a:path w="26" h="35" extrusionOk="0">
                  <a:moveTo>
                    <a:pt x="21" y="0"/>
                  </a:moveTo>
                  <a:cubicBezTo>
                    <a:pt x="13" y="0"/>
                    <a:pt x="9" y="0"/>
                    <a:pt x="0" y="5"/>
                  </a:cubicBezTo>
                  <a:cubicBezTo>
                    <a:pt x="0" y="5"/>
                    <a:pt x="0" y="17"/>
                    <a:pt x="0" y="21"/>
                  </a:cubicBezTo>
                  <a:cubicBezTo>
                    <a:pt x="5" y="31"/>
                    <a:pt x="10" y="35"/>
                    <a:pt x="15" y="35"/>
                  </a:cubicBezTo>
                  <a:cubicBezTo>
                    <a:pt x="18" y="35"/>
                    <a:pt x="22" y="33"/>
                    <a:pt x="25" y="29"/>
                  </a:cubicBezTo>
                  <a:cubicBezTo>
                    <a:pt x="25" y="21"/>
                    <a:pt x="25" y="13"/>
                    <a:pt x="25" y="5"/>
                  </a:cubicBezTo>
                  <a:cubicBezTo>
                    <a:pt x="25" y="5"/>
                    <a:pt x="21" y="0"/>
                    <a:pt x="21"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99" name="Google Shape;1199;p44"/>
            <p:cNvSpPr/>
            <p:nvPr/>
          </p:nvSpPr>
          <p:spPr>
            <a:xfrm>
              <a:off x="4631849" y="2901534"/>
              <a:ext cx="62172" cy="12537"/>
            </a:xfrm>
            <a:custGeom>
              <a:avLst/>
              <a:gdLst/>
              <a:ahLst/>
              <a:cxnLst/>
              <a:rect l="l" t="t" r="r" b="b"/>
              <a:pathLst>
                <a:path w="724" h="146" extrusionOk="0">
                  <a:moveTo>
                    <a:pt x="707" y="0"/>
                  </a:moveTo>
                  <a:cubicBezTo>
                    <a:pt x="682" y="0"/>
                    <a:pt x="657" y="9"/>
                    <a:pt x="633" y="13"/>
                  </a:cubicBezTo>
                  <a:lnTo>
                    <a:pt x="530" y="13"/>
                  </a:lnTo>
                  <a:cubicBezTo>
                    <a:pt x="518" y="13"/>
                    <a:pt x="506" y="9"/>
                    <a:pt x="489" y="9"/>
                  </a:cubicBezTo>
                  <a:cubicBezTo>
                    <a:pt x="440" y="13"/>
                    <a:pt x="395" y="21"/>
                    <a:pt x="341" y="29"/>
                  </a:cubicBezTo>
                  <a:lnTo>
                    <a:pt x="321" y="29"/>
                  </a:lnTo>
                  <a:cubicBezTo>
                    <a:pt x="314" y="26"/>
                    <a:pt x="306" y="25"/>
                    <a:pt x="299" y="25"/>
                  </a:cubicBezTo>
                  <a:cubicBezTo>
                    <a:pt x="286" y="25"/>
                    <a:pt x="274" y="29"/>
                    <a:pt x="263" y="37"/>
                  </a:cubicBezTo>
                  <a:lnTo>
                    <a:pt x="255" y="37"/>
                  </a:lnTo>
                  <a:cubicBezTo>
                    <a:pt x="214" y="42"/>
                    <a:pt x="177" y="46"/>
                    <a:pt x="136" y="54"/>
                  </a:cubicBezTo>
                  <a:cubicBezTo>
                    <a:pt x="99" y="58"/>
                    <a:pt x="62" y="62"/>
                    <a:pt x="30" y="62"/>
                  </a:cubicBezTo>
                  <a:cubicBezTo>
                    <a:pt x="21" y="62"/>
                    <a:pt x="9" y="62"/>
                    <a:pt x="1" y="83"/>
                  </a:cubicBezTo>
                  <a:cubicBezTo>
                    <a:pt x="5" y="99"/>
                    <a:pt x="9" y="111"/>
                    <a:pt x="13" y="124"/>
                  </a:cubicBezTo>
                  <a:cubicBezTo>
                    <a:pt x="13" y="128"/>
                    <a:pt x="17" y="128"/>
                    <a:pt x="17" y="128"/>
                  </a:cubicBezTo>
                  <a:cubicBezTo>
                    <a:pt x="20" y="127"/>
                    <a:pt x="23" y="127"/>
                    <a:pt x="26" y="127"/>
                  </a:cubicBezTo>
                  <a:cubicBezTo>
                    <a:pt x="31" y="127"/>
                    <a:pt x="36" y="127"/>
                    <a:pt x="41" y="127"/>
                  </a:cubicBezTo>
                  <a:cubicBezTo>
                    <a:pt x="52" y="127"/>
                    <a:pt x="63" y="125"/>
                    <a:pt x="75" y="111"/>
                  </a:cubicBezTo>
                  <a:cubicBezTo>
                    <a:pt x="75" y="110"/>
                    <a:pt x="75" y="109"/>
                    <a:pt x="77" y="109"/>
                  </a:cubicBezTo>
                  <a:cubicBezTo>
                    <a:pt x="80" y="109"/>
                    <a:pt x="84" y="111"/>
                    <a:pt x="91" y="115"/>
                  </a:cubicBezTo>
                  <a:cubicBezTo>
                    <a:pt x="99" y="126"/>
                    <a:pt x="113" y="132"/>
                    <a:pt x="126" y="132"/>
                  </a:cubicBezTo>
                  <a:cubicBezTo>
                    <a:pt x="133" y="132"/>
                    <a:pt x="139" y="130"/>
                    <a:pt x="144" y="128"/>
                  </a:cubicBezTo>
                  <a:cubicBezTo>
                    <a:pt x="153" y="124"/>
                    <a:pt x="162" y="122"/>
                    <a:pt x="171" y="122"/>
                  </a:cubicBezTo>
                  <a:cubicBezTo>
                    <a:pt x="180" y="122"/>
                    <a:pt x="190" y="124"/>
                    <a:pt x="198" y="128"/>
                  </a:cubicBezTo>
                  <a:cubicBezTo>
                    <a:pt x="202" y="130"/>
                    <a:pt x="206" y="131"/>
                    <a:pt x="210" y="131"/>
                  </a:cubicBezTo>
                  <a:cubicBezTo>
                    <a:pt x="213" y="131"/>
                    <a:pt x="216" y="130"/>
                    <a:pt x="218" y="128"/>
                  </a:cubicBezTo>
                  <a:cubicBezTo>
                    <a:pt x="225" y="128"/>
                    <a:pt x="232" y="119"/>
                    <a:pt x="237" y="119"/>
                  </a:cubicBezTo>
                  <a:cubicBezTo>
                    <a:pt x="238" y="119"/>
                    <a:pt x="238" y="119"/>
                    <a:pt x="239" y="119"/>
                  </a:cubicBezTo>
                  <a:cubicBezTo>
                    <a:pt x="250" y="125"/>
                    <a:pt x="261" y="126"/>
                    <a:pt x="272" y="126"/>
                  </a:cubicBezTo>
                  <a:cubicBezTo>
                    <a:pt x="297" y="126"/>
                    <a:pt x="322" y="117"/>
                    <a:pt x="346" y="117"/>
                  </a:cubicBezTo>
                  <a:cubicBezTo>
                    <a:pt x="352" y="117"/>
                    <a:pt x="359" y="117"/>
                    <a:pt x="366" y="119"/>
                  </a:cubicBezTo>
                  <a:cubicBezTo>
                    <a:pt x="374" y="122"/>
                    <a:pt x="381" y="123"/>
                    <a:pt x="389" y="123"/>
                  </a:cubicBezTo>
                  <a:cubicBezTo>
                    <a:pt x="396" y="123"/>
                    <a:pt x="403" y="122"/>
                    <a:pt x="411" y="119"/>
                  </a:cubicBezTo>
                  <a:cubicBezTo>
                    <a:pt x="444" y="124"/>
                    <a:pt x="477" y="124"/>
                    <a:pt x="514" y="128"/>
                  </a:cubicBezTo>
                  <a:cubicBezTo>
                    <a:pt x="526" y="128"/>
                    <a:pt x="538" y="132"/>
                    <a:pt x="547" y="140"/>
                  </a:cubicBezTo>
                  <a:cubicBezTo>
                    <a:pt x="553" y="144"/>
                    <a:pt x="560" y="145"/>
                    <a:pt x="566" y="145"/>
                  </a:cubicBezTo>
                  <a:cubicBezTo>
                    <a:pt x="578" y="145"/>
                    <a:pt x="589" y="140"/>
                    <a:pt x="600" y="140"/>
                  </a:cubicBezTo>
                  <a:cubicBezTo>
                    <a:pt x="625" y="136"/>
                    <a:pt x="649" y="132"/>
                    <a:pt x="674" y="132"/>
                  </a:cubicBezTo>
                  <a:cubicBezTo>
                    <a:pt x="690" y="136"/>
                    <a:pt x="707" y="140"/>
                    <a:pt x="723" y="140"/>
                  </a:cubicBezTo>
                  <a:lnTo>
                    <a:pt x="719" y="0"/>
                  </a:ln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200" name="Google Shape;1200;p44"/>
            <p:cNvSpPr/>
            <p:nvPr/>
          </p:nvSpPr>
          <p:spPr>
            <a:xfrm>
              <a:off x="4631162" y="2879293"/>
              <a:ext cx="62086" cy="12108"/>
            </a:xfrm>
            <a:custGeom>
              <a:avLst/>
              <a:gdLst/>
              <a:ahLst/>
              <a:cxnLst/>
              <a:rect l="l" t="t" r="r" b="b"/>
              <a:pathLst>
                <a:path w="723" h="141" extrusionOk="0">
                  <a:moveTo>
                    <a:pt x="653" y="0"/>
                  </a:moveTo>
                  <a:cubicBezTo>
                    <a:pt x="650" y="0"/>
                    <a:pt x="648" y="1"/>
                    <a:pt x="645" y="1"/>
                  </a:cubicBezTo>
                  <a:cubicBezTo>
                    <a:pt x="600" y="13"/>
                    <a:pt x="555" y="22"/>
                    <a:pt x="509" y="30"/>
                  </a:cubicBezTo>
                  <a:lnTo>
                    <a:pt x="464" y="30"/>
                  </a:lnTo>
                  <a:cubicBezTo>
                    <a:pt x="444" y="30"/>
                    <a:pt x="427" y="34"/>
                    <a:pt x="407" y="38"/>
                  </a:cubicBezTo>
                  <a:cubicBezTo>
                    <a:pt x="399" y="40"/>
                    <a:pt x="390" y="41"/>
                    <a:pt x="383" y="41"/>
                  </a:cubicBezTo>
                  <a:cubicBezTo>
                    <a:pt x="375" y="41"/>
                    <a:pt x="368" y="40"/>
                    <a:pt x="362" y="38"/>
                  </a:cubicBezTo>
                  <a:cubicBezTo>
                    <a:pt x="341" y="38"/>
                    <a:pt x="325" y="38"/>
                    <a:pt x="308" y="42"/>
                  </a:cubicBezTo>
                  <a:cubicBezTo>
                    <a:pt x="300" y="42"/>
                    <a:pt x="292" y="46"/>
                    <a:pt x="280" y="46"/>
                  </a:cubicBezTo>
                  <a:cubicBezTo>
                    <a:pt x="267" y="43"/>
                    <a:pt x="255" y="42"/>
                    <a:pt x="242" y="42"/>
                  </a:cubicBezTo>
                  <a:cubicBezTo>
                    <a:pt x="222" y="42"/>
                    <a:pt x="201" y="45"/>
                    <a:pt x="181" y="50"/>
                  </a:cubicBezTo>
                  <a:cubicBezTo>
                    <a:pt x="140" y="58"/>
                    <a:pt x="99" y="63"/>
                    <a:pt x="58" y="67"/>
                  </a:cubicBezTo>
                  <a:cubicBezTo>
                    <a:pt x="50" y="67"/>
                    <a:pt x="38" y="67"/>
                    <a:pt x="29" y="63"/>
                  </a:cubicBezTo>
                  <a:cubicBezTo>
                    <a:pt x="27" y="62"/>
                    <a:pt x="25" y="61"/>
                    <a:pt x="22" y="61"/>
                  </a:cubicBezTo>
                  <a:cubicBezTo>
                    <a:pt x="14" y="61"/>
                    <a:pt x="7" y="69"/>
                    <a:pt x="1" y="95"/>
                  </a:cubicBezTo>
                  <a:cubicBezTo>
                    <a:pt x="5" y="112"/>
                    <a:pt x="9" y="124"/>
                    <a:pt x="13" y="140"/>
                  </a:cubicBezTo>
                  <a:cubicBezTo>
                    <a:pt x="16" y="139"/>
                    <a:pt x="18" y="139"/>
                    <a:pt x="21" y="139"/>
                  </a:cubicBezTo>
                  <a:lnTo>
                    <a:pt x="21" y="139"/>
                  </a:lnTo>
                  <a:cubicBezTo>
                    <a:pt x="27" y="139"/>
                    <a:pt x="32" y="139"/>
                    <a:pt x="38" y="128"/>
                  </a:cubicBezTo>
                  <a:cubicBezTo>
                    <a:pt x="44" y="122"/>
                    <a:pt x="49" y="120"/>
                    <a:pt x="54" y="120"/>
                  </a:cubicBezTo>
                  <a:cubicBezTo>
                    <a:pt x="59" y="120"/>
                    <a:pt x="64" y="122"/>
                    <a:pt x="70" y="124"/>
                  </a:cubicBezTo>
                  <a:cubicBezTo>
                    <a:pt x="83" y="132"/>
                    <a:pt x="96" y="135"/>
                    <a:pt x="109" y="135"/>
                  </a:cubicBezTo>
                  <a:cubicBezTo>
                    <a:pt x="117" y="135"/>
                    <a:pt x="124" y="134"/>
                    <a:pt x="132" y="132"/>
                  </a:cubicBezTo>
                  <a:cubicBezTo>
                    <a:pt x="152" y="132"/>
                    <a:pt x="169" y="132"/>
                    <a:pt x="185" y="128"/>
                  </a:cubicBezTo>
                  <a:cubicBezTo>
                    <a:pt x="193" y="124"/>
                    <a:pt x="202" y="123"/>
                    <a:pt x="210" y="123"/>
                  </a:cubicBezTo>
                  <a:cubicBezTo>
                    <a:pt x="226" y="123"/>
                    <a:pt x="243" y="128"/>
                    <a:pt x="259" y="128"/>
                  </a:cubicBezTo>
                  <a:cubicBezTo>
                    <a:pt x="289" y="128"/>
                    <a:pt x="318" y="139"/>
                    <a:pt x="346" y="139"/>
                  </a:cubicBezTo>
                  <a:cubicBezTo>
                    <a:pt x="353" y="139"/>
                    <a:pt x="359" y="138"/>
                    <a:pt x="366" y="136"/>
                  </a:cubicBezTo>
                  <a:cubicBezTo>
                    <a:pt x="371" y="135"/>
                    <a:pt x="376" y="134"/>
                    <a:pt x="381" y="134"/>
                  </a:cubicBezTo>
                  <a:cubicBezTo>
                    <a:pt x="388" y="134"/>
                    <a:pt x="396" y="136"/>
                    <a:pt x="403" y="140"/>
                  </a:cubicBezTo>
                  <a:cubicBezTo>
                    <a:pt x="431" y="140"/>
                    <a:pt x="464" y="140"/>
                    <a:pt x="493" y="132"/>
                  </a:cubicBezTo>
                  <a:cubicBezTo>
                    <a:pt x="500" y="131"/>
                    <a:pt x="508" y="131"/>
                    <a:pt x="516" y="131"/>
                  </a:cubicBezTo>
                  <a:cubicBezTo>
                    <a:pt x="534" y="131"/>
                    <a:pt x="555" y="133"/>
                    <a:pt x="575" y="136"/>
                  </a:cubicBezTo>
                  <a:lnTo>
                    <a:pt x="645" y="136"/>
                  </a:lnTo>
                  <a:cubicBezTo>
                    <a:pt x="651" y="135"/>
                    <a:pt x="657" y="135"/>
                    <a:pt x="664" y="135"/>
                  </a:cubicBezTo>
                  <a:cubicBezTo>
                    <a:pt x="679" y="135"/>
                    <a:pt x="696" y="138"/>
                    <a:pt x="711" y="140"/>
                  </a:cubicBezTo>
                  <a:lnTo>
                    <a:pt x="723" y="140"/>
                  </a:lnTo>
                  <a:lnTo>
                    <a:pt x="719" y="22"/>
                  </a:lnTo>
                  <a:cubicBezTo>
                    <a:pt x="697" y="14"/>
                    <a:pt x="675" y="0"/>
                    <a:pt x="653"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201" name="Google Shape;1201;p44"/>
            <p:cNvSpPr/>
            <p:nvPr/>
          </p:nvSpPr>
          <p:spPr>
            <a:xfrm>
              <a:off x="4642411" y="2924118"/>
              <a:ext cx="51953" cy="12709"/>
            </a:xfrm>
            <a:custGeom>
              <a:avLst/>
              <a:gdLst/>
              <a:ahLst/>
              <a:cxnLst/>
              <a:rect l="l" t="t" r="r" b="b"/>
              <a:pathLst>
                <a:path w="605" h="148" extrusionOk="0">
                  <a:moveTo>
                    <a:pt x="588" y="0"/>
                  </a:moveTo>
                  <a:cubicBezTo>
                    <a:pt x="568" y="3"/>
                    <a:pt x="551" y="11"/>
                    <a:pt x="532" y="11"/>
                  </a:cubicBezTo>
                  <a:cubicBezTo>
                    <a:pt x="524" y="11"/>
                    <a:pt x="515" y="9"/>
                    <a:pt x="506" y="4"/>
                  </a:cubicBezTo>
                  <a:cubicBezTo>
                    <a:pt x="502" y="4"/>
                    <a:pt x="493" y="8"/>
                    <a:pt x="489" y="8"/>
                  </a:cubicBezTo>
                  <a:cubicBezTo>
                    <a:pt x="483" y="10"/>
                    <a:pt x="476" y="11"/>
                    <a:pt x="469" y="11"/>
                  </a:cubicBezTo>
                  <a:cubicBezTo>
                    <a:pt x="462" y="11"/>
                    <a:pt x="454" y="10"/>
                    <a:pt x="448" y="8"/>
                  </a:cubicBezTo>
                  <a:cubicBezTo>
                    <a:pt x="428" y="8"/>
                    <a:pt x="407" y="8"/>
                    <a:pt x="391" y="17"/>
                  </a:cubicBezTo>
                  <a:cubicBezTo>
                    <a:pt x="370" y="21"/>
                    <a:pt x="354" y="21"/>
                    <a:pt x="333" y="21"/>
                  </a:cubicBezTo>
                  <a:cubicBezTo>
                    <a:pt x="288" y="21"/>
                    <a:pt x="243" y="25"/>
                    <a:pt x="202" y="33"/>
                  </a:cubicBezTo>
                  <a:cubicBezTo>
                    <a:pt x="153" y="41"/>
                    <a:pt x="104" y="45"/>
                    <a:pt x="54" y="53"/>
                  </a:cubicBezTo>
                  <a:lnTo>
                    <a:pt x="30" y="53"/>
                  </a:lnTo>
                  <a:cubicBezTo>
                    <a:pt x="21" y="58"/>
                    <a:pt x="9" y="62"/>
                    <a:pt x="1" y="70"/>
                  </a:cubicBezTo>
                  <a:lnTo>
                    <a:pt x="1" y="86"/>
                  </a:lnTo>
                  <a:cubicBezTo>
                    <a:pt x="5" y="94"/>
                    <a:pt x="9" y="111"/>
                    <a:pt x="13" y="111"/>
                  </a:cubicBezTo>
                  <a:cubicBezTo>
                    <a:pt x="26" y="115"/>
                    <a:pt x="42" y="115"/>
                    <a:pt x="58" y="115"/>
                  </a:cubicBezTo>
                  <a:cubicBezTo>
                    <a:pt x="67" y="113"/>
                    <a:pt x="76" y="112"/>
                    <a:pt x="85" y="112"/>
                  </a:cubicBezTo>
                  <a:cubicBezTo>
                    <a:pt x="94" y="112"/>
                    <a:pt x="104" y="113"/>
                    <a:pt x="112" y="115"/>
                  </a:cubicBezTo>
                  <a:cubicBezTo>
                    <a:pt x="118" y="119"/>
                    <a:pt x="126" y="121"/>
                    <a:pt x="134" y="121"/>
                  </a:cubicBezTo>
                  <a:cubicBezTo>
                    <a:pt x="143" y="121"/>
                    <a:pt x="151" y="119"/>
                    <a:pt x="157" y="115"/>
                  </a:cubicBezTo>
                  <a:cubicBezTo>
                    <a:pt x="160" y="112"/>
                    <a:pt x="165" y="109"/>
                    <a:pt x="169" y="109"/>
                  </a:cubicBezTo>
                  <a:cubicBezTo>
                    <a:pt x="171" y="109"/>
                    <a:pt x="172" y="110"/>
                    <a:pt x="173" y="111"/>
                  </a:cubicBezTo>
                  <a:cubicBezTo>
                    <a:pt x="200" y="116"/>
                    <a:pt x="226" y="118"/>
                    <a:pt x="252" y="118"/>
                  </a:cubicBezTo>
                  <a:cubicBezTo>
                    <a:pt x="270" y="118"/>
                    <a:pt x="288" y="117"/>
                    <a:pt x="305" y="115"/>
                  </a:cubicBezTo>
                  <a:cubicBezTo>
                    <a:pt x="342" y="115"/>
                    <a:pt x="374" y="119"/>
                    <a:pt x="407" y="123"/>
                  </a:cubicBezTo>
                  <a:cubicBezTo>
                    <a:pt x="440" y="127"/>
                    <a:pt x="473" y="127"/>
                    <a:pt x="506" y="127"/>
                  </a:cubicBezTo>
                  <a:cubicBezTo>
                    <a:pt x="514" y="127"/>
                    <a:pt x="526" y="127"/>
                    <a:pt x="534" y="131"/>
                  </a:cubicBezTo>
                  <a:cubicBezTo>
                    <a:pt x="555" y="144"/>
                    <a:pt x="580" y="148"/>
                    <a:pt x="604" y="148"/>
                  </a:cubicBezTo>
                  <a:lnTo>
                    <a:pt x="600" y="4"/>
                  </a:lnTo>
                  <a:cubicBezTo>
                    <a:pt x="596" y="4"/>
                    <a:pt x="592" y="0"/>
                    <a:pt x="588"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202" name="Google Shape;1202;p44"/>
            <p:cNvSpPr/>
            <p:nvPr/>
          </p:nvSpPr>
          <p:spPr>
            <a:xfrm>
              <a:off x="4663621" y="2767658"/>
              <a:ext cx="25418" cy="10734"/>
            </a:xfrm>
            <a:custGeom>
              <a:avLst/>
              <a:gdLst/>
              <a:ahLst/>
              <a:cxnLst/>
              <a:rect l="l" t="t" r="r" b="b"/>
              <a:pathLst>
                <a:path w="296" h="125" extrusionOk="0">
                  <a:moveTo>
                    <a:pt x="291" y="0"/>
                  </a:moveTo>
                  <a:cubicBezTo>
                    <a:pt x="275" y="8"/>
                    <a:pt x="263" y="4"/>
                    <a:pt x="246" y="8"/>
                  </a:cubicBezTo>
                  <a:lnTo>
                    <a:pt x="242" y="8"/>
                  </a:lnTo>
                  <a:cubicBezTo>
                    <a:pt x="230" y="4"/>
                    <a:pt x="217" y="3"/>
                    <a:pt x="205" y="3"/>
                  </a:cubicBezTo>
                  <a:cubicBezTo>
                    <a:pt x="179" y="3"/>
                    <a:pt x="155" y="10"/>
                    <a:pt x="136" y="21"/>
                  </a:cubicBezTo>
                  <a:cubicBezTo>
                    <a:pt x="134" y="22"/>
                    <a:pt x="132" y="23"/>
                    <a:pt x="130" y="23"/>
                  </a:cubicBezTo>
                  <a:cubicBezTo>
                    <a:pt x="126" y="23"/>
                    <a:pt x="122" y="21"/>
                    <a:pt x="119" y="21"/>
                  </a:cubicBezTo>
                  <a:lnTo>
                    <a:pt x="99" y="21"/>
                  </a:lnTo>
                  <a:cubicBezTo>
                    <a:pt x="74" y="25"/>
                    <a:pt x="53" y="29"/>
                    <a:pt x="29" y="33"/>
                  </a:cubicBezTo>
                  <a:lnTo>
                    <a:pt x="0" y="37"/>
                  </a:lnTo>
                  <a:cubicBezTo>
                    <a:pt x="0" y="49"/>
                    <a:pt x="4" y="62"/>
                    <a:pt x="8" y="74"/>
                  </a:cubicBezTo>
                  <a:cubicBezTo>
                    <a:pt x="17" y="86"/>
                    <a:pt x="25" y="99"/>
                    <a:pt x="33" y="99"/>
                  </a:cubicBezTo>
                  <a:cubicBezTo>
                    <a:pt x="38" y="98"/>
                    <a:pt x="44" y="97"/>
                    <a:pt x="49" y="97"/>
                  </a:cubicBezTo>
                  <a:cubicBezTo>
                    <a:pt x="63" y="97"/>
                    <a:pt x="75" y="101"/>
                    <a:pt x="90" y="107"/>
                  </a:cubicBezTo>
                  <a:lnTo>
                    <a:pt x="99" y="107"/>
                  </a:lnTo>
                  <a:cubicBezTo>
                    <a:pt x="104" y="104"/>
                    <a:pt x="108" y="103"/>
                    <a:pt x="113" y="103"/>
                  </a:cubicBezTo>
                  <a:cubicBezTo>
                    <a:pt x="133" y="103"/>
                    <a:pt x="153" y="119"/>
                    <a:pt x="172" y="119"/>
                  </a:cubicBezTo>
                  <a:cubicBezTo>
                    <a:pt x="181" y="119"/>
                    <a:pt x="191" y="117"/>
                    <a:pt x="199" y="117"/>
                  </a:cubicBezTo>
                  <a:cubicBezTo>
                    <a:pt x="203" y="117"/>
                    <a:pt x="207" y="118"/>
                    <a:pt x="209" y="119"/>
                  </a:cubicBezTo>
                  <a:cubicBezTo>
                    <a:pt x="216" y="119"/>
                    <a:pt x="223" y="117"/>
                    <a:pt x="230" y="117"/>
                  </a:cubicBezTo>
                  <a:cubicBezTo>
                    <a:pt x="234" y="117"/>
                    <a:pt x="239" y="118"/>
                    <a:pt x="242" y="123"/>
                  </a:cubicBezTo>
                  <a:cubicBezTo>
                    <a:pt x="245" y="124"/>
                    <a:pt x="248" y="124"/>
                    <a:pt x="251" y="124"/>
                  </a:cubicBezTo>
                  <a:cubicBezTo>
                    <a:pt x="265" y="124"/>
                    <a:pt x="277" y="118"/>
                    <a:pt x="288" y="118"/>
                  </a:cubicBezTo>
                  <a:cubicBezTo>
                    <a:pt x="291" y="118"/>
                    <a:pt x="293" y="119"/>
                    <a:pt x="296" y="119"/>
                  </a:cubicBezTo>
                  <a:lnTo>
                    <a:pt x="291" y="0"/>
                  </a:ln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203" name="Google Shape;1203;p44"/>
            <p:cNvSpPr/>
            <p:nvPr/>
          </p:nvSpPr>
          <p:spPr>
            <a:xfrm>
              <a:off x="4632621" y="2856966"/>
              <a:ext cx="59939" cy="12709"/>
            </a:xfrm>
            <a:custGeom>
              <a:avLst/>
              <a:gdLst/>
              <a:ahLst/>
              <a:cxnLst/>
              <a:rect l="l" t="t" r="r" b="b"/>
              <a:pathLst>
                <a:path w="698" h="148" extrusionOk="0">
                  <a:moveTo>
                    <a:pt x="669" y="1"/>
                  </a:moveTo>
                  <a:cubicBezTo>
                    <a:pt x="650" y="1"/>
                    <a:pt x="629" y="5"/>
                    <a:pt x="611" y="11"/>
                  </a:cubicBezTo>
                  <a:cubicBezTo>
                    <a:pt x="583" y="15"/>
                    <a:pt x="554" y="19"/>
                    <a:pt x="525" y="19"/>
                  </a:cubicBezTo>
                  <a:cubicBezTo>
                    <a:pt x="497" y="23"/>
                    <a:pt x="468" y="31"/>
                    <a:pt x="439" y="39"/>
                  </a:cubicBezTo>
                  <a:cubicBezTo>
                    <a:pt x="410" y="44"/>
                    <a:pt x="382" y="39"/>
                    <a:pt x="353" y="48"/>
                  </a:cubicBezTo>
                  <a:lnTo>
                    <a:pt x="337" y="48"/>
                  </a:lnTo>
                  <a:cubicBezTo>
                    <a:pt x="320" y="42"/>
                    <a:pt x="302" y="39"/>
                    <a:pt x="285" y="39"/>
                  </a:cubicBezTo>
                  <a:cubicBezTo>
                    <a:pt x="243" y="39"/>
                    <a:pt x="201" y="52"/>
                    <a:pt x="160" y="52"/>
                  </a:cubicBezTo>
                  <a:cubicBezTo>
                    <a:pt x="148" y="52"/>
                    <a:pt x="135" y="52"/>
                    <a:pt x="123" y="48"/>
                  </a:cubicBezTo>
                  <a:cubicBezTo>
                    <a:pt x="94" y="39"/>
                    <a:pt x="66" y="39"/>
                    <a:pt x="33" y="39"/>
                  </a:cubicBezTo>
                  <a:cubicBezTo>
                    <a:pt x="21" y="39"/>
                    <a:pt x="4" y="39"/>
                    <a:pt x="0" y="76"/>
                  </a:cubicBezTo>
                  <a:cubicBezTo>
                    <a:pt x="8" y="113"/>
                    <a:pt x="21" y="117"/>
                    <a:pt x="33" y="117"/>
                  </a:cubicBezTo>
                  <a:cubicBezTo>
                    <a:pt x="45" y="117"/>
                    <a:pt x="58" y="126"/>
                    <a:pt x="70" y="126"/>
                  </a:cubicBezTo>
                  <a:cubicBezTo>
                    <a:pt x="81" y="122"/>
                    <a:pt x="92" y="120"/>
                    <a:pt x="103" y="120"/>
                  </a:cubicBezTo>
                  <a:cubicBezTo>
                    <a:pt x="117" y="120"/>
                    <a:pt x="132" y="123"/>
                    <a:pt x="148" y="130"/>
                  </a:cubicBezTo>
                  <a:cubicBezTo>
                    <a:pt x="153" y="121"/>
                    <a:pt x="158" y="118"/>
                    <a:pt x="164" y="118"/>
                  </a:cubicBezTo>
                  <a:cubicBezTo>
                    <a:pt x="173" y="118"/>
                    <a:pt x="183" y="125"/>
                    <a:pt x="193" y="130"/>
                  </a:cubicBezTo>
                  <a:cubicBezTo>
                    <a:pt x="201" y="130"/>
                    <a:pt x="209" y="134"/>
                    <a:pt x="222" y="134"/>
                  </a:cubicBezTo>
                  <a:cubicBezTo>
                    <a:pt x="234" y="138"/>
                    <a:pt x="250" y="146"/>
                    <a:pt x="263" y="146"/>
                  </a:cubicBezTo>
                  <a:cubicBezTo>
                    <a:pt x="269" y="147"/>
                    <a:pt x="275" y="148"/>
                    <a:pt x="281" y="148"/>
                  </a:cubicBezTo>
                  <a:cubicBezTo>
                    <a:pt x="299" y="148"/>
                    <a:pt x="317" y="143"/>
                    <a:pt x="332" y="134"/>
                  </a:cubicBezTo>
                  <a:cubicBezTo>
                    <a:pt x="337" y="134"/>
                    <a:pt x="341" y="130"/>
                    <a:pt x="341" y="130"/>
                  </a:cubicBezTo>
                  <a:cubicBezTo>
                    <a:pt x="347" y="133"/>
                    <a:pt x="354" y="134"/>
                    <a:pt x="360" y="134"/>
                  </a:cubicBezTo>
                  <a:cubicBezTo>
                    <a:pt x="377" y="134"/>
                    <a:pt x="392" y="126"/>
                    <a:pt x="410" y="126"/>
                  </a:cubicBezTo>
                  <a:cubicBezTo>
                    <a:pt x="431" y="126"/>
                    <a:pt x="451" y="130"/>
                    <a:pt x="472" y="138"/>
                  </a:cubicBezTo>
                  <a:cubicBezTo>
                    <a:pt x="481" y="141"/>
                    <a:pt x="490" y="142"/>
                    <a:pt x="500" y="142"/>
                  </a:cubicBezTo>
                  <a:cubicBezTo>
                    <a:pt x="525" y="142"/>
                    <a:pt x="551" y="134"/>
                    <a:pt x="575" y="134"/>
                  </a:cubicBezTo>
                  <a:cubicBezTo>
                    <a:pt x="598" y="134"/>
                    <a:pt x="617" y="113"/>
                    <a:pt x="640" y="113"/>
                  </a:cubicBezTo>
                  <a:cubicBezTo>
                    <a:pt x="649" y="113"/>
                    <a:pt x="658" y="116"/>
                    <a:pt x="669" y="126"/>
                  </a:cubicBezTo>
                  <a:cubicBezTo>
                    <a:pt x="677" y="130"/>
                    <a:pt x="685" y="130"/>
                    <a:pt x="698" y="130"/>
                  </a:cubicBezTo>
                  <a:lnTo>
                    <a:pt x="689" y="2"/>
                  </a:lnTo>
                  <a:cubicBezTo>
                    <a:pt x="683" y="1"/>
                    <a:pt x="676" y="1"/>
                    <a:pt x="669"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204" name="Google Shape;1204;p44"/>
            <p:cNvSpPr/>
            <p:nvPr/>
          </p:nvSpPr>
          <p:spPr>
            <a:xfrm>
              <a:off x="4618882" y="2834467"/>
              <a:ext cx="72648" cy="12194"/>
            </a:xfrm>
            <a:custGeom>
              <a:avLst/>
              <a:gdLst/>
              <a:ahLst/>
              <a:cxnLst/>
              <a:rect l="l" t="t" r="r" b="b"/>
              <a:pathLst>
                <a:path w="846" h="142" extrusionOk="0">
                  <a:moveTo>
                    <a:pt x="810" y="1"/>
                  </a:moveTo>
                  <a:cubicBezTo>
                    <a:pt x="774" y="1"/>
                    <a:pt x="740" y="9"/>
                    <a:pt x="706" y="22"/>
                  </a:cubicBezTo>
                  <a:cubicBezTo>
                    <a:pt x="685" y="31"/>
                    <a:pt x="657" y="35"/>
                    <a:pt x="632" y="39"/>
                  </a:cubicBezTo>
                  <a:lnTo>
                    <a:pt x="611" y="43"/>
                  </a:lnTo>
                  <a:cubicBezTo>
                    <a:pt x="595" y="47"/>
                    <a:pt x="579" y="47"/>
                    <a:pt x="562" y="47"/>
                  </a:cubicBezTo>
                  <a:cubicBezTo>
                    <a:pt x="521" y="47"/>
                    <a:pt x="484" y="47"/>
                    <a:pt x="447" y="51"/>
                  </a:cubicBezTo>
                  <a:lnTo>
                    <a:pt x="328" y="51"/>
                  </a:lnTo>
                  <a:cubicBezTo>
                    <a:pt x="316" y="51"/>
                    <a:pt x="300" y="51"/>
                    <a:pt x="287" y="55"/>
                  </a:cubicBezTo>
                  <a:cubicBezTo>
                    <a:pt x="263" y="61"/>
                    <a:pt x="239" y="65"/>
                    <a:pt x="215" y="65"/>
                  </a:cubicBezTo>
                  <a:cubicBezTo>
                    <a:pt x="206" y="65"/>
                    <a:pt x="198" y="65"/>
                    <a:pt x="189" y="63"/>
                  </a:cubicBezTo>
                  <a:cubicBezTo>
                    <a:pt x="158" y="58"/>
                    <a:pt x="128" y="55"/>
                    <a:pt x="97" y="55"/>
                  </a:cubicBezTo>
                  <a:cubicBezTo>
                    <a:pt x="79" y="55"/>
                    <a:pt x="60" y="56"/>
                    <a:pt x="41" y="59"/>
                  </a:cubicBezTo>
                  <a:cubicBezTo>
                    <a:pt x="25" y="59"/>
                    <a:pt x="12" y="68"/>
                    <a:pt x="0" y="96"/>
                  </a:cubicBezTo>
                  <a:cubicBezTo>
                    <a:pt x="11" y="115"/>
                    <a:pt x="20" y="123"/>
                    <a:pt x="29" y="123"/>
                  </a:cubicBezTo>
                  <a:cubicBezTo>
                    <a:pt x="34" y="123"/>
                    <a:pt x="39" y="121"/>
                    <a:pt x="45" y="117"/>
                  </a:cubicBezTo>
                  <a:cubicBezTo>
                    <a:pt x="51" y="115"/>
                    <a:pt x="59" y="114"/>
                    <a:pt x="66" y="114"/>
                  </a:cubicBezTo>
                  <a:cubicBezTo>
                    <a:pt x="74" y="114"/>
                    <a:pt x="82" y="115"/>
                    <a:pt x="90" y="117"/>
                  </a:cubicBezTo>
                  <a:cubicBezTo>
                    <a:pt x="103" y="121"/>
                    <a:pt x="115" y="125"/>
                    <a:pt x="127" y="125"/>
                  </a:cubicBezTo>
                  <a:cubicBezTo>
                    <a:pt x="137" y="127"/>
                    <a:pt x="148" y="128"/>
                    <a:pt x="158" y="128"/>
                  </a:cubicBezTo>
                  <a:cubicBezTo>
                    <a:pt x="172" y="128"/>
                    <a:pt x="185" y="126"/>
                    <a:pt x="197" y="121"/>
                  </a:cubicBezTo>
                  <a:cubicBezTo>
                    <a:pt x="201" y="121"/>
                    <a:pt x="205" y="121"/>
                    <a:pt x="205" y="125"/>
                  </a:cubicBezTo>
                  <a:cubicBezTo>
                    <a:pt x="211" y="131"/>
                    <a:pt x="218" y="133"/>
                    <a:pt x="223" y="133"/>
                  </a:cubicBezTo>
                  <a:cubicBezTo>
                    <a:pt x="229" y="133"/>
                    <a:pt x="234" y="131"/>
                    <a:pt x="238" y="129"/>
                  </a:cubicBezTo>
                  <a:cubicBezTo>
                    <a:pt x="250" y="121"/>
                    <a:pt x="263" y="121"/>
                    <a:pt x="275" y="121"/>
                  </a:cubicBezTo>
                  <a:cubicBezTo>
                    <a:pt x="287" y="117"/>
                    <a:pt x="300" y="117"/>
                    <a:pt x="312" y="117"/>
                  </a:cubicBezTo>
                  <a:cubicBezTo>
                    <a:pt x="316" y="116"/>
                    <a:pt x="321" y="115"/>
                    <a:pt x="326" y="115"/>
                  </a:cubicBezTo>
                  <a:cubicBezTo>
                    <a:pt x="339" y="115"/>
                    <a:pt x="353" y="119"/>
                    <a:pt x="365" y="125"/>
                  </a:cubicBezTo>
                  <a:cubicBezTo>
                    <a:pt x="373" y="133"/>
                    <a:pt x="390" y="137"/>
                    <a:pt x="402" y="137"/>
                  </a:cubicBezTo>
                  <a:lnTo>
                    <a:pt x="488" y="137"/>
                  </a:lnTo>
                  <a:cubicBezTo>
                    <a:pt x="542" y="137"/>
                    <a:pt x="599" y="141"/>
                    <a:pt x="652" y="141"/>
                  </a:cubicBezTo>
                  <a:cubicBezTo>
                    <a:pt x="681" y="141"/>
                    <a:pt x="710" y="133"/>
                    <a:pt x="735" y="133"/>
                  </a:cubicBezTo>
                  <a:cubicBezTo>
                    <a:pt x="745" y="131"/>
                    <a:pt x="755" y="130"/>
                    <a:pt x="765" y="130"/>
                  </a:cubicBezTo>
                  <a:cubicBezTo>
                    <a:pt x="775" y="130"/>
                    <a:pt x="784" y="131"/>
                    <a:pt x="792" y="133"/>
                  </a:cubicBezTo>
                  <a:cubicBezTo>
                    <a:pt x="799" y="133"/>
                    <a:pt x="805" y="138"/>
                    <a:pt x="814" y="138"/>
                  </a:cubicBezTo>
                  <a:cubicBezTo>
                    <a:pt x="816" y="138"/>
                    <a:pt x="818" y="138"/>
                    <a:pt x="821" y="137"/>
                  </a:cubicBezTo>
                  <a:cubicBezTo>
                    <a:pt x="829" y="137"/>
                    <a:pt x="837" y="133"/>
                    <a:pt x="845" y="133"/>
                  </a:cubicBezTo>
                  <a:lnTo>
                    <a:pt x="841" y="2"/>
                  </a:lnTo>
                  <a:lnTo>
                    <a:pt x="833" y="2"/>
                  </a:lnTo>
                  <a:cubicBezTo>
                    <a:pt x="825" y="1"/>
                    <a:pt x="818" y="1"/>
                    <a:pt x="810"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205" name="Google Shape;1205;p44"/>
            <p:cNvSpPr/>
            <p:nvPr/>
          </p:nvSpPr>
          <p:spPr>
            <a:xfrm>
              <a:off x="4624807" y="2812398"/>
              <a:ext cx="65607" cy="12194"/>
            </a:xfrm>
            <a:custGeom>
              <a:avLst/>
              <a:gdLst/>
              <a:ahLst/>
              <a:cxnLst/>
              <a:rect l="l" t="t" r="r" b="b"/>
              <a:pathLst>
                <a:path w="764" h="142" extrusionOk="0">
                  <a:moveTo>
                    <a:pt x="760" y="0"/>
                  </a:moveTo>
                  <a:cubicBezTo>
                    <a:pt x="727" y="0"/>
                    <a:pt x="690" y="4"/>
                    <a:pt x="657" y="9"/>
                  </a:cubicBezTo>
                  <a:cubicBezTo>
                    <a:pt x="645" y="13"/>
                    <a:pt x="629" y="17"/>
                    <a:pt x="616" y="21"/>
                  </a:cubicBezTo>
                  <a:cubicBezTo>
                    <a:pt x="604" y="29"/>
                    <a:pt x="583" y="33"/>
                    <a:pt x="567" y="33"/>
                  </a:cubicBezTo>
                  <a:cubicBezTo>
                    <a:pt x="553" y="31"/>
                    <a:pt x="539" y="30"/>
                    <a:pt x="526" y="30"/>
                  </a:cubicBezTo>
                  <a:cubicBezTo>
                    <a:pt x="513" y="30"/>
                    <a:pt x="499" y="31"/>
                    <a:pt x="485" y="33"/>
                  </a:cubicBezTo>
                  <a:lnTo>
                    <a:pt x="329" y="41"/>
                  </a:lnTo>
                  <a:lnTo>
                    <a:pt x="263" y="41"/>
                  </a:lnTo>
                  <a:cubicBezTo>
                    <a:pt x="262" y="41"/>
                    <a:pt x="261" y="40"/>
                    <a:pt x="260" y="40"/>
                  </a:cubicBezTo>
                  <a:cubicBezTo>
                    <a:pt x="251" y="40"/>
                    <a:pt x="244" y="60"/>
                    <a:pt x="233" y="60"/>
                  </a:cubicBezTo>
                  <a:cubicBezTo>
                    <a:pt x="231" y="60"/>
                    <a:pt x="229" y="60"/>
                    <a:pt x="226" y="58"/>
                  </a:cubicBezTo>
                  <a:cubicBezTo>
                    <a:pt x="221" y="54"/>
                    <a:pt x="216" y="53"/>
                    <a:pt x="211" y="53"/>
                  </a:cubicBezTo>
                  <a:cubicBezTo>
                    <a:pt x="204" y="53"/>
                    <a:pt x="197" y="55"/>
                    <a:pt x="190" y="58"/>
                  </a:cubicBezTo>
                  <a:cubicBezTo>
                    <a:pt x="136" y="58"/>
                    <a:pt x="87" y="62"/>
                    <a:pt x="34" y="62"/>
                  </a:cubicBezTo>
                  <a:cubicBezTo>
                    <a:pt x="25" y="62"/>
                    <a:pt x="17" y="66"/>
                    <a:pt x="9" y="74"/>
                  </a:cubicBezTo>
                  <a:cubicBezTo>
                    <a:pt x="5" y="82"/>
                    <a:pt x="1" y="91"/>
                    <a:pt x="1" y="99"/>
                  </a:cubicBezTo>
                  <a:cubicBezTo>
                    <a:pt x="1" y="107"/>
                    <a:pt x="5" y="115"/>
                    <a:pt x="9" y="123"/>
                  </a:cubicBezTo>
                  <a:cubicBezTo>
                    <a:pt x="13" y="128"/>
                    <a:pt x="17" y="132"/>
                    <a:pt x="21" y="132"/>
                  </a:cubicBezTo>
                  <a:cubicBezTo>
                    <a:pt x="30" y="132"/>
                    <a:pt x="38" y="132"/>
                    <a:pt x="46" y="128"/>
                  </a:cubicBezTo>
                  <a:cubicBezTo>
                    <a:pt x="54" y="123"/>
                    <a:pt x="63" y="121"/>
                    <a:pt x="73" y="121"/>
                  </a:cubicBezTo>
                  <a:cubicBezTo>
                    <a:pt x="82" y="121"/>
                    <a:pt x="91" y="123"/>
                    <a:pt x="99" y="128"/>
                  </a:cubicBezTo>
                  <a:cubicBezTo>
                    <a:pt x="105" y="128"/>
                    <a:pt x="110" y="124"/>
                    <a:pt x="118" y="124"/>
                  </a:cubicBezTo>
                  <a:cubicBezTo>
                    <a:pt x="122" y="124"/>
                    <a:pt x="127" y="125"/>
                    <a:pt x="132" y="128"/>
                  </a:cubicBezTo>
                  <a:cubicBezTo>
                    <a:pt x="141" y="130"/>
                    <a:pt x="149" y="133"/>
                    <a:pt x="157" y="133"/>
                  </a:cubicBezTo>
                  <a:cubicBezTo>
                    <a:pt x="163" y="133"/>
                    <a:pt x="170" y="131"/>
                    <a:pt x="177" y="123"/>
                  </a:cubicBezTo>
                  <a:cubicBezTo>
                    <a:pt x="178" y="121"/>
                    <a:pt x="180" y="121"/>
                    <a:pt x="181" y="121"/>
                  </a:cubicBezTo>
                  <a:cubicBezTo>
                    <a:pt x="185" y="121"/>
                    <a:pt x="191" y="128"/>
                    <a:pt x="194" y="128"/>
                  </a:cubicBezTo>
                  <a:cubicBezTo>
                    <a:pt x="198" y="129"/>
                    <a:pt x="203" y="130"/>
                    <a:pt x="207" y="130"/>
                  </a:cubicBezTo>
                  <a:cubicBezTo>
                    <a:pt x="217" y="130"/>
                    <a:pt x="226" y="125"/>
                    <a:pt x="235" y="107"/>
                  </a:cubicBezTo>
                  <a:cubicBezTo>
                    <a:pt x="238" y="121"/>
                    <a:pt x="253" y="129"/>
                    <a:pt x="267" y="129"/>
                  </a:cubicBezTo>
                  <a:cubicBezTo>
                    <a:pt x="270" y="129"/>
                    <a:pt x="273" y="128"/>
                    <a:pt x="276" y="128"/>
                  </a:cubicBezTo>
                  <a:lnTo>
                    <a:pt x="456" y="128"/>
                  </a:lnTo>
                  <a:cubicBezTo>
                    <a:pt x="460" y="130"/>
                    <a:pt x="465" y="131"/>
                    <a:pt x="471" y="131"/>
                  </a:cubicBezTo>
                  <a:cubicBezTo>
                    <a:pt x="477" y="131"/>
                    <a:pt x="483" y="130"/>
                    <a:pt x="489" y="128"/>
                  </a:cubicBezTo>
                  <a:cubicBezTo>
                    <a:pt x="491" y="126"/>
                    <a:pt x="494" y="124"/>
                    <a:pt x="497" y="124"/>
                  </a:cubicBezTo>
                  <a:cubicBezTo>
                    <a:pt x="500" y="124"/>
                    <a:pt x="503" y="126"/>
                    <a:pt x="505" y="128"/>
                  </a:cubicBezTo>
                  <a:cubicBezTo>
                    <a:pt x="515" y="139"/>
                    <a:pt x="522" y="141"/>
                    <a:pt x="530" y="141"/>
                  </a:cubicBezTo>
                  <a:cubicBezTo>
                    <a:pt x="537" y="141"/>
                    <a:pt x="543" y="140"/>
                    <a:pt x="551" y="140"/>
                  </a:cubicBezTo>
                  <a:cubicBezTo>
                    <a:pt x="575" y="136"/>
                    <a:pt x="604" y="128"/>
                    <a:pt x="624" y="123"/>
                  </a:cubicBezTo>
                  <a:cubicBezTo>
                    <a:pt x="641" y="119"/>
                    <a:pt x="661" y="115"/>
                    <a:pt x="682" y="111"/>
                  </a:cubicBezTo>
                  <a:cubicBezTo>
                    <a:pt x="694" y="111"/>
                    <a:pt x="711" y="115"/>
                    <a:pt x="719" y="123"/>
                  </a:cubicBezTo>
                  <a:cubicBezTo>
                    <a:pt x="735" y="132"/>
                    <a:pt x="748" y="136"/>
                    <a:pt x="764" y="136"/>
                  </a:cubicBezTo>
                  <a:lnTo>
                    <a:pt x="760" y="0"/>
                  </a:ln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206" name="Google Shape;1206;p44"/>
            <p:cNvSpPr/>
            <p:nvPr/>
          </p:nvSpPr>
          <p:spPr>
            <a:xfrm>
              <a:off x="4669976" y="2723262"/>
              <a:ext cx="17690" cy="10562"/>
            </a:xfrm>
            <a:custGeom>
              <a:avLst/>
              <a:gdLst/>
              <a:ahLst/>
              <a:cxnLst/>
              <a:rect l="l" t="t" r="r" b="b"/>
              <a:pathLst>
                <a:path w="206" h="123" extrusionOk="0">
                  <a:moveTo>
                    <a:pt x="201" y="0"/>
                  </a:moveTo>
                  <a:cubicBezTo>
                    <a:pt x="193" y="0"/>
                    <a:pt x="185" y="4"/>
                    <a:pt x="185" y="4"/>
                  </a:cubicBezTo>
                  <a:lnTo>
                    <a:pt x="94" y="8"/>
                  </a:lnTo>
                  <a:cubicBezTo>
                    <a:pt x="90" y="8"/>
                    <a:pt x="86" y="13"/>
                    <a:pt x="82" y="13"/>
                  </a:cubicBezTo>
                  <a:lnTo>
                    <a:pt x="25" y="25"/>
                  </a:lnTo>
                  <a:lnTo>
                    <a:pt x="16" y="25"/>
                  </a:lnTo>
                  <a:cubicBezTo>
                    <a:pt x="4" y="33"/>
                    <a:pt x="0" y="49"/>
                    <a:pt x="0" y="62"/>
                  </a:cubicBezTo>
                  <a:cubicBezTo>
                    <a:pt x="4" y="83"/>
                    <a:pt x="10" y="104"/>
                    <a:pt x="20" y="104"/>
                  </a:cubicBezTo>
                  <a:cubicBezTo>
                    <a:pt x="21" y="104"/>
                    <a:pt x="23" y="104"/>
                    <a:pt x="25" y="103"/>
                  </a:cubicBezTo>
                  <a:cubicBezTo>
                    <a:pt x="29" y="101"/>
                    <a:pt x="33" y="100"/>
                    <a:pt x="38" y="100"/>
                  </a:cubicBezTo>
                  <a:cubicBezTo>
                    <a:pt x="49" y="100"/>
                    <a:pt x="61" y="104"/>
                    <a:pt x="73" y="104"/>
                  </a:cubicBezTo>
                  <a:cubicBezTo>
                    <a:pt x="76" y="104"/>
                    <a:pt x="79" y="103"/>
                    <a:pt x="82" y="103"/>
                  </a:cubicBezTo>
                  <a:cubicBezTo>
                    <a:pt x="84" y="102"/>
                    <a:pt x="87" y="102"/>
                    <a:pt x="89" y="102"/>
                  </a:cubicBezTo>
                  <a:cubicBezTo>
                    <a:pt x="107" y="102"/>
                    <a:pt x="126" y="116"/>
                    <a:pt x="148" y="119"/>
                  </a:cubicBezTo>
                  <a:cubicBezTo>
                    <a:pt x="156" y="119"/>
                    <a:pt x="166" y="114"/>
                    <a:pt x="175" y="114"/>
                  </a:cubicBezTo>
                  <a:cubicBezTo>
                    <a:pt x="180" y="114"/>
                    <a:pt x="185" y="115"/>
                    <a:pt x="189" y="119"/>
                  </a:cubicBezTo>
                  <a:cubicBezTo>
                    <a:pt x="191" y="121"/>
                    <a:pt x="193" y="122"/>
                    <a:pt x="195" y="122"/>
                  </a:cubicBezTo>
                  <a:cubicBezTo>
                    <a:pt x="198" y="122"/>
                    <a:pt x="201" y="121"/>
                    <a:pt x="205" y="119"/>
                  </a:cubicBezTo>
                  <a:lnTo>
                    <a:pt x="201" y="0"/>
                  </a:ln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207" name="Google Shape;1207;p44"/>
            <p:cNvSpPr/>
            <p:nvPr/>
          </p:nvSpPr>
          <p:spPr>
            <a:xfrm>
              <a:off x="4611754" y="2945672"/>
              <a:ext cx="83983" cy="13396"/>
            </a:xfrm>
            <a:custGeom>
              <a:avLst/>
              <a:gdLst/>
              <a:ahLst/>
              <a:cxnLst/>
              <a:rect l="l" t="t" r="r" b="b"/>
              <a:pathLst>
                <a:path w="978" h="156" extrusionOk="0">
                  <a:moveTo>
                    <a:pt x="963" y="0"/>
                  </a:moveTo>
                  <a:cubicBezTo>
                    <a:pt x="960" y="0"/>
                    <a:pt x="957" y="1"/>
                    <a:pt x="953" y="4"/>
                  </a:cubicBezTo>
                  <a:cubicBezTo>
                    <a:pt x="937" y="12"/>
                    <a:pt x="920" y="20"/>
                    <a:pt x="904" y="20"/>
                  </a:cubicBezTo>
                  <a:cubicBezTo>
                    <a:pt x="867" y="20"/>
                    <a:pt x="830" y="24"/>
                    <a:pt x="797" y="28"/>
                  </a:cubicBezTo>
                  <a:cubicBezTo>
                    <a:pt x="785" y="28"/>
                    <a:pt x="776" y="32"/>
                    <a:pt x="764" y="36"/>
                  </a:cubicBezTo>
                  <a:cubicBezTo>
                    <a:pt x="733" y="46"/>
                    <a:pt x="702" y="50"/>
                    <a:pt x="670" y="50"/>
                  </a:cubicBezTo>
                  <a:cubicBezTo>
                    <a:pt x="648" y="50"/>
                    <a:pt x="626" y="48"/>
                    <a:pt x="604" y="45"/>
                  </a:cubicBezTo>
                  <a:cubicBezTo>
                    <a:pt x="586" y="40"/>
                    <a:pt x="567" y="38"/>
                    <a:pt x="549" y="38"/>
                  </a:cubicBezTo>
                  <a:cubicBezTo>
                    <a:pt x="530" y="38"/>
                    <a:pt x="512" y="40"/>
                    <a:pt x="493" y="45"/>
                  </a:cubicBezTo>
                  <a:cubicBezTo>
                    <a:pt x="473" y="45"/>
                    <a:pt x="456" y="45"/>
                    <a:pt x="436" y="49"/>
                  </a:cubicBezTo>
                  <a:cubicBezTo>
                    <a:pt x="407" y="53"/>
                    <a:pt x="378" y="61"/>
                    <a:pt x="354" y="65"/>
                  </a:cubicBezTo>
                  <a:cubicBezTo>
                    <a:pt x="325" y="69"/>
                    <a:pt x="292" y="73"/>
                    <a:pt x="264" y="73"/>
                  </a:cubicBezTo>
                  <a:cubicBezTo>
                    <a:pt x="243" y="73"/>
                    <a:pt x="218" y="69"/>
                    <a:pt x="202" y="69"/>
                  </a:cubicBezTo>
                  <a:cubicBezTo>
                    <a:pt x="186" y="69"/>
                    <a:pt x="169" y="77"/>
                    <a:pt x="157" y="77"/>
                  </a:cubicBezTo>
                  <a:cubicBezTo>
                    <a:pt x="112" y="77"/>
                    <a:pt x="71" y="77"/>
                    <a:pt x="30" y="81"/>
                  </a:cubicBezTo>
                  <a:cubicBezTo>
                    <a:pt x="27" y="81"/>
                    <a:pt x="24" y="81"/>
                    <a:pt x="21" y="81"/>
                  </a:cubicBezTo>
                  <a:cubicBezTo>
                    <a:pt x="13" y="81"/>
                    <a:pt x="4" y="83"/>
                    <a:pt x="1" y="98"/>
                  </a:cubicBezTo>
                  <a:cubicBezTo>
                    <a:pt x="9" y="123"/>
                    <a:pt x="21" y="135"/>
                    <a:pt x="34" y="135"/>
                  </a:cubicBezTo>
                  <a:lnTo>
                    <a:pt x="58" y="135"/>
                  </a:lnTo>
                  <a:cubicBezTo>
                    <a:pt x="81" y="133"/>
                    <a:pt x="103" y="132"/>
                    <a:pt x="124" y="132"/>
                  </a:cubicBezTo>
                  <a:cubicBezTo>
                    <a:pt x="145" y="132"/>
                    <a:pt x="165" y="133"/>
                    <a:pt x="186" y="135"/>
                  </a:cubicBezTo>
                  <a:lnTo>
                    <a:pt x="317" y="135"/>
                  </a:lnTo>
                  <a:cubicBezTo>
                    <a:pt x="354" y="131"/>
                    <a:pt x="391" y="127"/>
                    <a:pt x="424" y="118"/>
                  </a:cubicBezTo>
                  <a:cubicBezTo>
                    <a:pt x="469" y="110"/>
                    <a:pt x="514" y="106"/>
                    <a:pt x="563" y="106"/>
                  </a:cubicBezTo>
                  <a:cubicBezTo>
                    <a:pt x="567" y="106"/>
                    <a:pt x="575" y="110"/>
                    <a:pt x="584" y="114"/>
                  </a:cubicBezTo>
                  <a:cubicBezTo>
                    <a:pt x="596" y="118"/>
                    <a:pt x="608" y="127"/>
                    <a:pt x="616" y="127"/>
                  </a:cubicBezTo>
                  <a:cubicBezTo>
                    <a:pt x="633" y="125"/>
                    <a:pt x="648" y="124"/>
                    <a:pt x="663" y="124"/>
                  </a:cubicBezTo>
                  <a:cubicBezTo>
                    <a:pt x="678" y="124"/>
                    <a:pt x="692" y="125"/>
                    <a:pt x="707" y="127"/>
                  </a:cubicBezTo>
                  <a:cubicBezTo>
                    <a:pt x="715" y="125"/>
                    <a:pt x="723" y="124"/>
                    <a:pt x="731" y="124"/>
                  </a:cubicBezTo>
                  <a:cubicBezTo>
                    <a:pt x="740" y="124"/>
                    <a:pt x="748" y="125"/>
                    <a:pt x="756" y="127"/>
                  </a:cubicBezTo>
                  <a:cubicBezTo>
                    <a:pt x="762" y="131"/>
                    <a:pt x="769" y="133"/>
                    <a:pt x="776" y="133"/>
                  </a:cubicBezTo>
                  <a:cubicBezTo>
                    <a:pt x="784" y="133"/>
                    <a:pt x="791" y="131"/>
                    <a:pt x="797" y="127"/>
                  </a:cubicBezTo>
                  <a:lnTo>
                    <a:pt x="854" y="127"/>
                  </a:lnTo>
                  <a:cubicBezTo>
                    <a:pt x="859" y="126"/>
                    <a:pt x="864" y="126"/>
                    <a:pt x="869" y="126"/>
                  </a:cubicBezTo>
                  <a:cubicBezTo>
                    <a:pt x="902" y="126"/>
                    <a:pt x="936" y="137"/>
                    <a:pt x="961" y="155"/>
                  </a:cubicBezTo>
                  <a:cubicBezTo>
                    <a:pt x="965" y="155"/>
                    <a:pt x="973" y="155"/>
                    <a:pt x="978" y="151"/>
                  </a:cubicBezTo>
                  <a:lnTo>
                    <a:pt x="973" y="4"/>
                  </a:lnTo>
                  <a:cubicBezTo>
                    <a:pt x="969" y="1"/>
                    <a:pt x="966" y="0"/>
                    <a:pt x="963"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208" name="Google Shape;1208;p44"/>
            <p:cNvSpPr/>
            <p:nvPr/>
          </p:nvSpPr>
          <p:spPr>
            <a:xfrm>
              <a:off x="4644558" y="2744644"/>
              <a:ext cx="43795" cy="11765"/>
            </a:xfrm>
            <a:custGeom>
              <a:avLst/>
              <a:gdLst/>
              <a:ahLst/>
              <a:cxnLst/>
              <a:rect l="l" t="t" r="r" b="b"/>
              <a:pathLst>
                <a:path w="510" h="137" extrusionOk="0">
                  <a:moveTo>
                    <a:pt x="473" y="1"/>
                  </a:moveTo>
                  <a:cubicBezTo>
                    <a:pt x="461" y="1"/>
                    <a:pt x="447" y="6"/>
                    <a:pt x="432" y="6"/>
                  </a:cubicBezTo>
                  <a:cubicBezTo>
                    <a:pt x="429" y="6"/>
                    <a:pt x="426" y="6"/>
                    <a:pt x="423" y="6"/>
                  </a:cubicBezTo>
                  <a:cubicBezTo>
                    <a:pt x="407" y="6"/>
                    <a:pt x="386" y="14"/>
                    <a:pt x="370" y="14"/>
                  </a:cubicBezTo>
                  <a:cubicBezTo>
                    <a:pt x="341" y="14"/>
                    <a:pt x="308" y="18"/>
                    <a:pt x="280" y="22"/>
                  </a:cubicBezTo>
                  <a:cubicBezTo>
                    <a:pt x="275" y="23"/>
                    <a:pt x="271" y="24"/>
                    <a:pt x="267" y="24"/>
                  </a:cubicBezTo>
                  <a:cubicBezTo>
                    <a:pt x="259" y="24"/>
                    <a:pt x="251" y="22"/>
                    <a:pt x="243" y="22"/>
                  </a:cubicBezTo>
                  <a:cubicBezTo>
                    <a:pt x="214" y="26"/>
                    <a:pt x="185" y="34"/>
                    <a:pt x="156" y="51"/>
                  </a:cubicBezTo>
                  <a:cubicBezTo>
                    <a:pt x="155" y="52"/>
                    <a:pt x="154" y="53"/>
                    <a:pt x="152" y="53"/>
                  </a:cubicBezTo>
                  <a:cubicBezTo>
                    <a:pt x="150" y="53"/>
                    <a:pt x="147" y="51"/>
                    <a:pt x="144" y="51"/>
                  </a:cubicBezTo>
                  <a:cubicBezTo>
                    <a:pt x="115" y="43"/>
                    <a:pt x="87" y="38"/>
                    <a:pt x="58" y="34"/>
                  </a:cubicBezTo>
                  <a:cubicBezTo>
                    <a:pt x="46" y="34"/>
                    <a:pt x="29" y="47"/>
                    <a:pt x="17" y="47"/>
                  </a:cubicBezTo>
                  <a:cubicBezTo>
                    <a:pt x="9" y="47"/>
                    <a:pt x="1" y="63"/>
                    <a:pt x="5" y="79"/>
                  </a:cubicBezTo>
                  <a:cubicBezTo>
                    <a:pt x="9" y="100"/>
                    <a:pt x="17" y="108"/>
                    <a:pt x="25" y="108"/>
                  </a:cubicBezTo>
                  <a:cubicBezTo>
                    <a:pt x="40" y="102"/>
                    <a:pt x="55" y="99"/>
                    <a:pt x="71" y="99"/>
                  </a:cubicBezTo>
                  <a:cubicBezTo>
                    <a:pt x="87" y="99"/>
                    <a:pt x="103" y="102"/>
                    <a:pt x="120" y="108"/>
                  </a:cubicBezTo>
                  <a:cubicBezTo>
                    <a:pt x="122" y="109"/>
                    <a:pt x="125" y="109"/>
                    <a:pt x="127" y="109"/>
                  </a:cubicBezTo>
                  <a:cubicBezTo>
                    <a:pt x="136" y="109"/>
                    <a:pt x="145" y="107"/>
                    <a:pt x="153" y="107"/>
                  </a:cubicBezTo>
                  <a:cubicBezTo>
                    <a:pt x="159" y="107"/>
                    <a:pt x="164" y="108"/>
                    <a:pt x="169" y="112"/>
                  </a:cubicBezTo>
                  <a:cubicBezTo>
                    <a:pt x="173" y="114"/>
                    <a:pt x="177" y="115"/>
                    <a:pt x="181" y="115"/>
                  </a:cubicBezTo>
                  <a:cubicBezTo>
                    <a:pt x="193" y="115"/>
                    <a:pt x="206" y="107"/>
                    <a:pt x="218" y="104"/>
                  </a:cubicBezTo>
                  <a:cubicBezTo>
                    <a:pt x="230" y="100"/>
                    <a:pt x="243" y="100"/>
                    <a:pt x="255" y="96"/>
                  </a:cubicBezTo>
                  <a:cubicBezTo>
                    <a:pt x="300" y="96"/>
                    <a:pt x="341" y="100"/>
                    <a:pt x="386" y="104"/>
                  </a:cubicBezTo>
                  <a:cubicBezTo>
                    <a:pt x="399" y="108"/>
                    <a:pt x="411" y="116"/>
                    <a:pt x="423" y="125"/>
                  </a:cubicBezTo>
                  <a:cubicBezTo>
                    <a:pt x="426" y="126"/>
                    <a:pt x="429" y="126"/>
                    <a:pt x="431" y="126"/>
                  </a:cubicBezTo>
                  <a:cubicBezTo>
                    <a:pt x="436" y="126"/>
                    <a:pt x="440" y="125"/>
                    <a:pt x="445" y="125"/>
                  </a:cubicBezTo>
                  <a:cubicBezTo>
                    <a:pt x="449" y="125"/>
                    <a:pt x="454" y="126"/>
                    <a:pt x="460" y="129"/>
                  </a:cubicBezTo>
                  <a:cubicBezTo>
                    <a:pt x="462" y="130"/>
                    <a:pt x="465" y="131"/>
                    <a:pt x="467" y="131"/>
                  </a:cubicBezTo>
                  <a:cubicBezTo>
                    <a:pt x="475" y="131"/>
                    <a:pt x="484" y="125"/>
                    <a:pt x="492" y="125"/>
                  </a:cubicBezTo>
                  <a:cubicBezTo>
                    <a:pt x="495" y="125"/>
                    <a:pt x="498" y="126"/>
                    <a:pt x="501" y="129"/>
                  </a:cubicBezTo>
                  <a:cubicBezTo>
                    <a:pt x="505" y="133"/>
                    <a:pt x="509" y="133"/>
                    <a:pt x="509" y="137"/>
                  </a:cubicBezTo>
                  <a:lnTo>
                    <a:pt x="509" y="137"/>
                  </a:lnTo>
                  <a:lnTo>
                    <a:pt x="505" y="2"/>
                  </a:lnTo>
                  <a:lnTo>
                    <a:pt x="501" y="2"/>
                  </a:lnTo>
                  <a:cubicBezTo>
                    <a:pt x="499" y="4"/>
                    <a:pt x="496" y="5"/>
                    <a:pt x="492" y="5"/>
                  </a:cubicBezTo>
                  <a:cubicBezTo>
                    <a:pt x="489" y="5"/>
                    <a:pt x="485" y="4"/>
                    <a:pt x="481" y="2"/>
                  </a:cubicBezTo>
                  <a:cubicBezTo>
                    <a:pt x="478" y="1"/>
                    <a:pt x="476" y="1"/>
                    <a:pt x="473" y="1"/>
                  </a:cubicBezTo>
                  <a:close/>
                  <a:moveTo>
                    <a:pt x="509" y="137"/>
                  </a:moveTo>
                  <a:lnTo>
                    <a:pt x="509" y="137"/>
                  </a:lnTo>
                  <a:cubicBezTo>
                    <a:pt x="509" y="137"/>
                    <a:pt x="509" y="137"/>
                    <a:pt x="509" y="137"/>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209" name="Google Shape;1209;p44"/>
            <p:cNvSpPr/>
            <p:nvPr/>
          </p:nvSpPr>
          <p:spPr>
            <a:xfrm>
              <a:off x="4636486" y="2790157"/>
              <a:ext cx="53241" cy="11765"/>
            </a:xfrm>
            <a:custGeom>
              <a:avLst/>
              <a:gdLst/>
              <a:ahLst/>
              <a:cxnLst/>
              <a:rect l="l" t="t" r="r" b="b"/>
              <a:pathLst>
                <a:path w="620" h="137" extrusionOk="0">
                  <a:moveTo>
                    <a:pt x="616" y="1"/>
                  </a:moveTo>
                  <a:cubicBezTo>
                    <a:pt x="611" y="3"/>
                    <a:pt x="606" y="4"/>
                    <a:pt x="601" y="4"/>
                  </a:cubicBezTo>
                  <a:cubicBezTo>
                    <a:pt x="596" y="4"/>
                    <a:pt x="591" y="3"/>
                    <a:pt x="586" y="3"/>
                  </a:cubicBezTo>
                  <a:cubicBezTo>
                    <a:pt x="581" y="3"/>
                    <a:pt x="575" y="4"/>
                    <a:pt x="571" y="9"/>
                  </a:cubicBezTo>
                  <a:cubicBezTo>
                    <a:pt x="565" y="12"/>
                    <a:pt x="560" y="13"/>
                    <a:pt x="555" y="13"/>
                  </a:cubicBezTo>
                  <a:cubicBezTo>
                    <a:pt x="546" y="13"/>
                    <a:pt x="538" y="9"/>
                    <a:pt x="530" y="9"/>
                  </a:cubicBezTo>
                  <a:cubicBezTo>
                    <a:pt x="517" y="9"/>
                    <a:pt x="501" y="9"/>
                    <a:pt x="488" y="13"/>
                  </a:cubicBezTo>
                  <a:cubicBezTo>
                    <a:pt x="461" y="23"/>
                    <a:pt x="434" y="31"/>
                    <a:pt x="405" y="31"/>
                  </a:cubicBezTo>
                  <a:cubicBezTo>
                    <a:pt x="399" y="31"/>
                    <a:pt x="392" y="30"/>
                    <a:pt x="386" y="30"/>
                  </a:cubicBezTo>
                  <a:cubicBezTo>
                    <a:pt x="382" y="30"/>
                    <a:pt x="378" y="34"/>
                    <a:pt x="374" y="34"/>
                  </a:cubicBezTo>
                  <a:cubicBezTo>
                    <a:pt x="365" y="38"/>
                    <a:pt x="357" y="40"/>
                    <a:pt x="349" y="40"/>
                  </a:cubicBezTo>
                  <a:cubicBezTo>
                    <a:pt x="341" y="40"/>
                    <a:pt x="333" y="38"/>
                    <a:pt x="324" y="34"/>
                  </a:cubicBezTo>
                  <a:cubicBezTo>
                    <a:pt x="296" y="34"/>
                    <a:pt x="263" y="34"/>
                    <a:pt x="234" y="42"/>
                  </a:cubicBezTo>
                  <a:cubicBezTo>
                    <a:pt x="224" y="44"/>
                    <a:pt x="214" y="45"/>
                    <a:pt x="203" y="45"/>
                  </a:cubicBezTo>
                  <a:cubicBezTo>
                    <a:pt x="193" y="45"/>
                    <a:pt x="183" y="44"/>
                    <a:pt x="173" y="42"/>
                  </a:cubicBezTo>
                  <a:cubicBezTo>
                    <a:pt x="158" y="40"/>
                    <a:pt x="145" y="39"/>
                    <a:pt x="131" y="39"/>
                  </a:cubicBezTo>
                  <a:cubicBezTo>
                    <a:pt x="118" y="39"/>
                    <a:pt x="105" y="40"/>
                    <a:pt x="90" y="42"/>
                  </a:cubicBezTo>
                  <a:cubicBezTo>
                    <a:pt x="88" y="41"/>
                    <a:pt x="85" y="40"/>
                    <a:pt x="83" y="40"/>
                  </a:cubicBezTo>
                  <a:cubicBezTo>
                    <a:pt x="80" y="40"/>
                    <a:pt x="77" y="42"/>
                    <a:pt x="74" y="42"/>
                  </a:cubicBezTo>
                  <a:cubicBezTo>
                    <a:pt x="68" y="50"/>
                    <a:pt x="60" y="54"/>
                    <a:pt x="51" y="54"/>
                  </a:cubicBezTo>
                  <a:cubicBezTo>
                    <a:pt x="43" y="54"/>
                    <a:pt x="35" y="50"/>
                    <a:pt x="29" y="42"/>
                  </a:cubicBezTo>
                  <a:lnTo>
                    <a:pt x="21" y="42"/>
                  </a:lnTo>
                  <a:cubicBezTo>
                    <a:pt x="8" y="46"/>
                    <a:pt x="0" y="50"/>
                    <a:pt x="0" y="71"/>
                  </a:cubicBezTo>
                  <a:cubicBezTo>
                    <a:pt x="0" y="88"/>
                    <a:pt x="9" y="105"/>
                    <a:pt x="17" y="105"/>
                  </a:cubicBezTo>
                  <a:cubicBezTo>
                    <a:pt x="18" y="105"/>
                    <a:pt x="19" y="105"/>
                    <a:pt x="21" y="103"/>
                  </a:cubicBezTo>
                  <a:cubicBezTo>
                    <a:pt x="28" y="99"/>
                    <a:pt x="37" y="97"/>
                    <a:pt x="45" y="97"/>
                  </a:cubicBezTo>
                  <a:cubicBezTo>
                    <a:pt x="58" y="97"/>
                    <a:pt x="70" y="103"/>
                    <a:pt x="78" y="116"/>
                  </a:cubicBezTo>
                  <a:cubicBezTo>
                    <a:pt x="97" y="116"/>
                    <a:pt x="118" y="123"/>
                    <a:pt x="139" y="123"/>
                  </a:cubicBezTo>
                  <a:cubicBezTo>
                    <a:pt x="153" y="123"/>
                    <a:pt x="167" y="119"/>
                    <a:pt x="181" y="108"/>
                  </a:cubicBezTo>
                  <a:cubicBezTo>
                    <a:pt x="183" y="105"/>
                    <a:pt x="185" y="104"/>
                    <a:pt x="187" y="104"/>
                  </a:cubicBezTo>
                  <a:cubicBezTo>
                    <a:pt x="189" y="104"/>
                    <a:pt x="191" y="105"/>
                    <a:pt x="193" y="108"/>
                  </a:cubicBezTo>
                  <a:cubicBezTo>
                    <a:pt x="205" y="117"/>
                    <a:pt x="218" y="121"/>
                    <a:pt x="232" y="121"/>
                  </a:cubicBezTo>
                  <a:cubicBezTo>
                    <a:pt x="236" y="121"/>
                    <a:pt x="241" y="121"/>
                    <a:pt x="246" y="120"/>
                  </a:cubicBezTo>
                  <a:cubicBezTo>
                    <a:pt x="263" y="124"/>
                    <a:pt x="283" y="124"/>
                    <a:pt x="300" y="124"/>
                  </a:cubicBezTo>
                  <a:cubicBezTo>
                    <a:pt x="307" y="121"/>
                    <a:pt x="314" y="120"/>
                    <a:pt x="321" y="120"/>
                  </a:cubicBezTo>
                  <a:cubicBezTo>
                    <a:pt x="336" y="120"/>
                    <a:pt x="350" y="125"/>
                    <a:pt x="361" y="136"/>
                  </a:cubicBezTo>
                  <a:lnTo>
                    <a:pt x="369" y="136"/>
                  </a:lnTo>
                  <a:cubicBezTo>
                    <a:pt x="375" y="128"/>
                    <a:pt x="382" y="126"/>
                    <a:pt x="389" y="126"/>
                  </a:cubicBezTo>
                  <a:cubicBezTo>
                    <a:pt x="399" y="126"/>
                    <a:pt x="410" y="129"/>
                    <a:pt x="420" y="129"/>
                  </a:cubicBezTo>
                  <a:cubicBezTo>
                    <a:pt x="427" y="129"/>
                    <a:pt x="433" y="128"/>
                    <a:pt x="439" y="124"/>
                  </a:cubicBezTo>
                  <a:cubicBezTo>
                    <a:pt x="441" y="123"/>
                    <a:pt x="442" y="122"/>
                    <a:pt x="443" y="122"/>
                  </a:cubicBezTo>
                  <a:cubicBezTo>
                    <a:pt x="446" y="122"/>
                    <a:pt x="449" y="124"/>
                    <a:pt x="452" y="124"/>
                  </a:cubicBezTo>
                  <a:cubicBezTo>
                    <a:pt x="471" y="124"/>
                    <a:pt x="488" y="122"/>
                    <a:pt x="506" y="122"/>
                  </a:cubicBezTo>
                  <a:cubicBezTo>
                    <a:pt x="515" y="122"/>
                    <a:pt x="524" y="123"/>
                    <a:pt x="534" y="124"/>
                  </a:cubicBezTo>
                  <a:cubicBezTo>
                    <a:pt x="553" y="124"/>
                    <a:pt x="576" y="119"/>
                    <a:pt x="598" y="119"/>
                  </a:cubicBezTo>
                  <a:cubicBezTo>
                    <a:pt x="604" y="119"/>
                    <a:pt x="610" y="119"/>
                    <a:pt x="616" y="120"/>
                  </a:cubicBezTo>
                  <a:lnTo>
                    <a:pt x="620" y="120"/>
                  </a:lnTo>
                  <a:lnTo>
                    <a:pt x="616" y="1"/>
                  </a:ln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210" name="Google Shape;1210;p44"/>
            <p:cNvSpPr/>
            <p:nvPr/>
          </p:nvSpPr>
          <p:spPr>
            <a:xfrm>
              <a:off x="4689641" y="2790414"/>
              <a:ext cx="3263" cy="10391"/>
            </a:xfrm>
            <a:custGeom>
              <a:avLst/>
              <a:gdLst/>
              <a:ahLst/>
              <a:cxnLst/>
              <a:rect l="l" t="t" r="r" b="b"/>
              <a:pathLst>
                <a:path w="38" h="121" extrusionOk="0">
                  <a:moveTo>
                    <a:pt x="8" y="0"/>
                  </a:moveTo>
                  <a:cubicBezTo>
                    <a:pt x="5" y="0"/>
                    <a:pt x="3" y="1"/>
                    <a:pt x="1" y="2"/>
                  </a:cubicBezTo>
                  <a:lnTo>
                    <a:pt x="5" y="121"/>
                  </a:lnTo>
                  <a:lnTo>
                    <a:pt x="9" y="121"/>
                  </a:lnTo>
                  <a:cubicBezTo>
                    <a:pt x="25" y="117"/>
                    <a:pt x="38" y="100"/>
                    <a:pt x="34" y="68"/>
                  </a:cubicBezTo>
                  <a:cubicBezTo>
                    <a:pt x="34" y="22"/>
                    <a:pt x="22" y="0"/>
                    <a:pt x="8"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211" name="Google Shape;1211;p44"/>
            <p:cNvSpPr/>
            <p:nvPr/>
          </p:nvSpPr>
          <p:spPr>
            <a:xfrm>
              <a:off x="4690328" y="2812398"/>
              <a:ext cx="3263" cy="11679"/>
            </a:xfrm>
            <a:custGeom>
              <a:avLst/>
              <a:gdLst/>
              <a:ahLst/>
              <a:cxnLst/>
              <a:rect l="l" t="t" r="r" b="b"/>
              <a:pathLst>
                <a:path w="38" h="136" extrusionOk="0">
                  <a:moveTo>
                    <a:pt x="4" y="0"/>
                  </a:moveTo>
                  <a:cubicBezTo>
                    <a:pt x="3" y="0"/>
                    <a:pt x="2" y="0"/>
                    <a:pt x="1" y="0"/>
                  </a:cubicBezTo>
                  <a:lnTo>
                    <a:pt x="5" y="136"/>
                  </a:lnTo>
                  <a:lnTo>
                    <a:pt x="9" y="136"/>
                  </a:lnTo>
                  <a:cubicBezTo>
                    <a:pt x="26" y="136"/>
                    <a:pt x="38" y="115"/>
                    <a:pt x="38" y="74"/>
                  </a:cubicBezTo>
                  <a:cubicBezTo>
                    <a:pt x="34" y="35"/>
                    <a:pt x="23" y="0"/>
                    <a:pt x="4"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212" name="Google Shape;1212;p44"/>
            <p:cNvSpPr/>
            <p:nvPr/>
          </p:nvSpPr>
          <p:spPr>
            <a:xfrm>
              <a:off x="4687580" y="2745073"/>
              <a:ext cx="3607" cy="11850"/>
            </a:xfrm>
            <a:custGeom>
              <a:avLst/>
              <a:gdLst/>
              <a:ahLst/>
              <a:cxnLst/>
              <a:rect l="l" t="t" r="r" b="b"/>
              <a:pathLst>
                <a:path w="42" h="138" extrusionOk="0">
                  <a:moveTo>
                    <a:pt x="0" y="1"/>
                  </a:moveTo>
                  <a:lnTo>
                    <a:pt x="8" y="136"/>
                  </a:lnTo>
                  <a:cubicBezTo>
                    <a:pt x="10" y="137"/>
                    <a:pt x="12" y="137"/>
                    <a:pt x="14" y="137"/>
                  </a:cubicBezTo>
                  <a:cubicBezTo>
                    <a:pt x="22" y="137"/>
                    <a:pt x="30" y="131"/>
                    <a:pt x="33" y="116"/>
                  </a:cubicBezTo>
                  <a:cubicBezTo>
                    <a:pt x="41" y="91"/>
                    <a:pt x="41" y="62"/>
                    <a:pt x="33" y="38"/>
                  </a:cubicBezTo>
                  <a:cubicBezTo>
                    <a:pt x="25" y="21"/>
                    <a:pt x="17" y="1"/>
                    <a:pt x="0"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213" name="Google Shape;1213;p44"/>
            <p:cNvSpPr/>
            <p:nvPr/>
          </p:nvSpPr>
          <p:spPr>
            <a:xfrm>
              <a:off x="4686807" y="2723262"/>
              <a:ext cx="3607" cy="10648"/>
            </a:xfrm>
            <a:custGeom>
              <a:avLst/>
              <a:gdLst/>
              <a:ahLst/>
              <a:cxnLst/>
              <a:rect l="l" t="t" r="r" b="b"/>
              <a:pathLst>
                <a:path w="42" h="124" extrusionOk="0">
                  <a:moveTo>
                    <a:pt x="1" y="0"/>
                  </a:moveTo>
                  <a:lnTo>
                    <a:pt x="5" y="123"/>
                  </a:lnTo>
                  <a:cubicBezTo>
                    <a:pt x="21" y="119"/>
                    <a:pt x="30" y="103"/>
                    <a:pt x="34" y="86"/>
                  </a:cubicBezTo>
                  <a:cubicBezTo>
                    <a:pt x="42" y="62"/>
                    <a:pt x="38" y="58"/>
                    <a:pt x="34" y="29"/>
                  </a:cubicBezTo>
                  <a:cubicBezTo>
                    <a:pt x="30" y="0"/>
                    <a:pt x="17" y="0"/>
                    <a:pt x="1"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214" name="Google Shape;1214;p44"/>
            <p:cNvSpPr/>
            <p:nvPr/>
          </p:nvSpPr>
          <p:spPr>
            <a:xfrm>
              <a:off x="4688954" y="2768001"/>
              <a:ext cx="3521" cy="9961"/>
            </a:xfrm>
            <a:custGeom>
              <a:avLst/>
              <a:gdLst/>
              <a:ahLst/>
              <a:cxnLst/>
              <a:rect l="l" t="t" r="r" b="b"/>
              <a:pathLst>
                <a:path w="41" h="116" extrusionOk="0">
                  <a:moveTo>
                    <a:pt x="1" y="0"/>
                  </a:moveTo>
                  <a:lnTo>
                    <a:pt x="5" y="115"/>
                  </a:lnTo>
                  <a:cubicBezTo>
                    <a:pt x="6" y="116"/>
                    <a:pt x="7" y="116"/>
                    <a:pt x="9" y="116"/>
                  </a:cubicBezTo>
                  <a:cubicBezTo>
                    <a:pt x="27" y="116"/>
                    <a:pt x="41" y="87"/>
                    <a:pt x="29" y="37"/>
                  </a:cubicBezTo>
                  <a:cubicBezTo>
                    <a:pt x="29" y="21"/>
                    <a:pt x="21" y="0"/>
                    <a:pt x="13"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215" name="Google Shape;1215;p44"/>
            <p:cNvSpPr/>
            <p:nvPr/>
          </p:nvSpPr>
          <p:spPr>
            <a:xfrm>
              <a:off x="4693505" y="2901877"/>
              <a:ext cx="3607" cy="12108"/>
            </a:xfrm>
            <a:custGeom>
              <a:avLst/>
              <a:gdLst/>
              <a:ahLst/>
              <a:cxnLst/>
              <a:rect l="l" t="t" r="r" b="b"/>
              <a:pathLst>
                <a:path w="42" h="141" extrusionOk="0">
                  <a:moveTo>
                    <a:pt x="1" y="1"/>
                  </a:moveTo>
                  <a:lnTo>
                    <a:pt x="5" y="140"/>
                  </a:lnTo>
                  <a:cubicBezTo>
                    <a:pt x="26" y="140"/>
                    <a:pt x="42" y="124"/>
                    <a:pt x="38" y="103"/>
                  </a:cubicBezTo>
                  <a:cubicBezTo>
                    <a:pt x="42" y="70"/>
                    <a:pt x="34" y="42"/>
                    <a:pt x="17" y="13"/>
                  </a:cubicBezTo>
                  <a:cubicBezTo>
                    <a:pt x="13" y="9"/>
                    <a:pt x="5" y="5"/>
                    <a:pt x="1"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216" name="Google Shape;1216;p44"/>
            <p:cNvSpPr/>
            <p:nvPr/>
          </p:nvSpPr>
          <p:spPr>
            <a:xfrm>
              <a:off x="4694278" y="2924118"/>
              <a:ext cx="3607" cy="12366"/>
            </a:xfrm>
            <a:custGeom>
              <a:avLst/>
              <a:gdLst/>
              <a:ahLst/>
              <a:cxnLst/>
              <a:rect l="l" t="t" r="r" b="b"/>
              <a:pathLst>
                <a:path w="42" h="144" extrusionOk="0">
                  <a:moveTo>
                    <a:pt x="0" y="0"/>
                  </a:moveTo>
                  <a:lnTo>
                    <a:pt x="4" y="144"/>
                  </a:lnTo>
                  <a:cubicBezTo>
                    <a:pt x="25" y="144"/>
                    <a:pt x="37" y="127"/>
                    <a:pt x="37" y="111"/>
                  </a:cubicBezTo>
                  <a:cubicBezTo>
                    <a:pt x="41" y="53"/>
                    <a:pt x="33" y="12"/>
                    <a:pt x="0"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217" name="Google Shape;1217;p44"/>
            <p:cNvSpPr/>
            <p:nvPr/>
          </p:nvSpPr>
          <p:spPr>
            <a:xfrm>
              <a:off x="4694965" y="2946273"/>
              <a:ext cx="3950" cy="12795"/>
            </a:xfrm>
            <a:custGeom>
              <a:avLst/>
              <a:gdLst/>
              <a:ahLst/>
              <a:cxnLst/>
              <a:rect l="l" t="t" r="r" b="b"/>
              <a:pathLst>
                <a:path w="46" h="149" extrusionOk="0">
                  <a:moveTo>
                    <a:pt x="0" y="1"/>
                  </a:moveTo>
                  <a:lnTo>
                    <a:pt x="4" y="148"/>
                  </a:lnTo>
                  <a:cubicBezTo>
                    <a:pt x="33" y="132"/>
                    <a:pt x="45" y="99"/>
                    <a:pt x="37" y="70"/>
                  </a:cubicBezTo>
                  <a:cubicBezTo>
                    <a:pt x="29" y="25"/>
                    <a:pt x="17" y="5"/>
                    <a:pt x="0"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218" name="Google Shape;1218;p44"/>
            <p:cNvSpPr/>
            <p:nvPr/>
          </p:nvSpPr>
          <p:spPr>
            <a:xfrm>
              <a:off x="4691788" y="2857481"/>
              <a:ext cx="3607" cy="10992"/>
            </a:xfrm>
            <a:custGeom>
              <a:avLst/>
              <a:gdLst/>
              <a:ahLst/>
              <a:cxnLst/>
              <a:rect l="l" t="t" r="r" b="b"/>
              <a:pathLst>
                <a:path w="42" h="128" extrusionOk="0">
                  <a:moveTo>
                    <a:pt x="0" y="1"/>
                  </a:moveTo>
                  <a:lnTo>
                    <a:pt x="5" y="128"/>
                  </a:lnTo>
                  <a:cubicBezTo>
                    <a:pt x="17" y="128"/>
                    <a:pt x="25" y="120"/>
                    <a:pt x="29" y="111"/>
                  </a:cubicBezTo>
                  <a:cubicBezTo>
                    <a:pt x="37" y="91"/>
                    <a:pt x="41" y="66"/>
                    <a:pt x="37" y="42"/>
                  </a:cubicBezTo>
                  <a:cubicBezTo>
                    <a:pt x="29" y="17"/>
                    <a:pt x="21" y="5"/>
                    <a:pt x="5"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219" name="Google Shape;1219;p44"/>
            <p:cNvSpPr/>
            <p:nvPr/>
          </p:nvSpPr>
          <p:spPr>
            <a:xfrm>
              <a:off x="4691101" y="2834896"/>
              <a:ext cx="3521" cy="11421"/>
            </a:xfrm>
            <a:custGeom>
              <a:avLst/>
              <a:gdLst/>
              <a:ahLst/>
              <a:cxnLst/>
              <a:rect l="l" t="t" r="r" b="b"/>
              <a:pathLst>
                <a:path w="41" h="133" extrusionOk="0">
                  <a:moveTo>
                    <a:pt x="0" y="1"/>
                  </a:moveTo>
                  <a:lnTo>
                    <a:pt x="4" y="132"/>
                  </a:lnTo>
                  <a:cubicBezTo>
                    <a:pt x="6" y="133"/>
                    <a:pt x="8" y="133"/>
                    <a:pt x="10" y="133"/>
                  </a:cubicBezTo>
                  <a:cubicBezTo>
                    <a:pt x="31" y="133"/>
                    <a:pt x="41" y="111"/>
                    <a:pt x="33" y="63"/>
                  </a:cubicBezTo>
                  <a:cubicBezTo>
                    <a:pt x="29" y="17"/>
                    <a:pt x="21" y="5"/>
                    <a:pt x="0"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220" name="Google Shape;1220;p44"/>
            <p:cNvSpPr/>
            <p:nvPr/>
          </p:nvSpPr>
          <p:spPr>
            <a:xfrm>
              <a:off x="4692818" y="2880752"/>
              <a:ext cx="2920" cy="10648"/>
            </a:xfrm>
            <a:custGeom>
              <a:avLst/>
              <a:gdLst/>
              <a:ahLst/>
              <a:cxnLst/>
              <a:rect l="l" t="t" r="r" b="b"/>
              <a:pathLst>
                <a:path w="34" h="124" extrusionOk="0">
                  <a:moveTo>
                    <a:pt x="1" y="0"/>
                  </a:moveTo>
                  <a:lnTo>
                    <a:pt x="5" y="123"/>
                  </a:lnTo>
                  <a:cubicBezTo>
                    <a:pt x="34" y="115"/>
                    <a:pt x="34" y="78"/>
                    <a:pt x="34" y="62"/>
                  </a:cubicBezTo>
                  <a:cubicBezTo>
                    <a:pt x="34" y="33"/>
                    <a:pt x="25" y="13"/>
                    <a:pt x="13" y="5"/>
                  </a:cubicBezTo>
                  <a:cubicBezTo>
                    <a:pt x="9" y="5"/>
                    <a:pt x="5" y="5"/>
                    <a:pt x="1"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grpSp>
      <p:grpSp>
        <p:nvGrpSpPr>
          <p:cNvPr id="292" name="Google Shape;2477;p47"/>
          <p:cNvGrpSpPr/>
          <p:nvPr/>
        </p:nvGrpSpPr>
        <p:grpSpPr>
          <a:xfrm>
            <a:off x="-246093" y="968312"/>
            <a:ext cx="3042264" cy="4289479"/>
            <a:chOff x="5235020" y="2374313"/>
            <a:chExt cx="2248672" cy="2022401"/>
          </a:xfrm>
        </p:grpSpPr>
        <p:grpSp>
          <p:nvGrpSpPr>
            <p:cNvPr id="293" name="Google Shape;2478;p47"/>
            <p:cNvGrpSpPr/>
            <p:nvPr/>
          </p:nvGrpSpPr>
          <p:grpSpPr>
            <a:xfrm>
              <a:off x="5235020" y="3859953"/>
              <a:ext cx="2248672" cy="536761"/>
              <a:chOff x="5235020" y="4088553"/>
              <a:chExt cx="2248672" cy="536761"/>
            </a:xfrm>
          </p:grpSpPr>
          <p:sp>
            <p:nvSpPr>
              <p:cNvPr id="399" name="Google Shape;2479;p47"/>
              <p:cNvSpPr/>
              <p:nvPr/>
            </p:nvSpPr>
            <p:spPr>
              <a:xfrm>
                <a:off x="5235020" y="4088553"/>
                <a:ext cx="2248672" cy="536761"/>
              </a:xfrm>
              <a:custGeom>
                <a:avLst/>
                <a:gdLst/>
                <a:ahLst/>
                <a:cxnLst/>
                <a:rect l="l" t="t" r="r" b="b"/>
                <a:pathLst>
                  <a:path w="37327" h="8910" extrusionOk="0">
                    <a:moveTo>
                      <a:pt x="9208" y="1"/>
                    </a:moveTo>
                    <a:cubicBezTo>
                      <a:pt x="9101" y="1"/>
                      <a:pt x="8991" y="3"/>
                      <a:pt x="8878" y="8"/>
                    </a:cubicBezTo>
                    <a:cubicBezTo>
                      <a:pt x="6040" y="126"/>
                      <a:pt x="5814" y="3067"/>
                      <a:pt x="5814" y="3067"/>
                    </a:cubicBezTo>
                    <a:cubicBezTo>
                      <a:pt x="5595" y="2900"/>
                      <a:pt x="5356" y="2826"/>
                      <a:pt x="5109" y="2826"/>
                    </a:cubicBezTo>
                    <a:cubicBezTo>
                      <a:pt x="2881" y="2826"/>
                      <a:pt x="0" y="8909"/>
                      <a:pt x="5385" y="8909"/>
                    </a:cubicBezTo>
                    <a:lnTo>
                      <a:pt x="34727" y="8909"/>
                    </a:lnTo>
                    <a:cubicBezTo>
                      <a:pt x="34727" y="8909"/>
                      <a:pt x="34735" y="8910"/>
                      <a:pt x="34750" y="8910"/>
                    </a:cubicBezTo>
                    <a:cubicBezTo>
                      <a:pt x="34944" y="8910"/>
                      <a:pt x="36308" y="8877"/>
                      <a:pt x="36513" y="7963"/>
                    </a:cubicBezTo>
                    <a:cubicBezTo>
                      <a:pt x="36731" y="6980"/>
                      <a:pt x="36262" y="6639"/>
                      <a:pt x="36262" y="6639"/>
                    </a:cubicBezTo>
                    <a:cubicBezTo>
                      <a:pt x="36262" y="6639"/>
                      <a:pt x="37326" y="5391"/>
                      <a:pt x="36106" y="3728"/>
                    </a:cubicBezTo>
                    <a:cubicBezTo>
                      <a:pt x="35797" y="3307"/>
                      <a:pt x="35462" y="3149"/>
                      <a:pt x="35134" y="3149"/>
                    </a:cubicBezTo>
                    <a:cubicBezTo>
                      <a:pt x="34164" y="3149"/>
                      <a:pt x="33256" y="4521"/>
                      <a:pt x="33256" y="4521"/>
                    </a:cubicBezTo>
                    <a:cubicBezTo>
                      <a:pt x="33256" y="4521"/>
                      <a:pt x="33465" y="2268"/>
                      <a:pt x="31719" y="2268"/>
                    </a:cubicBezTo>
                    <a:cubicBezTo>
                      <a:pt x="31559" y="2268"/>
                      <a:pt x="31383" y="2287"/>
                      <a:pt x="31189" y="2328"/>
                    </a:cubicBezTo>
                    <a:cubicBezTo>
                      <a:pt x="28871" y="2819"/>
                      <a:pt x="28996" y="5620"/>
                      <a:pt x="28996" y="5620"/>
                    </a:cubicBezTo>
                    <a:cubicBezTo>
                      <a:pt x="28996" y="5620"/>
                      <a:pt x="28614" y="4725"/>
                      <a:pt x="27870" y="4725"/>
                    </a:cubicBezTo>
                    <a:cubicBezTo>
                      <a:pt x="27762" y="4725"/>
                      <a:pt x="27647" y="4744"/>
                      <a:pt x="27524" y="4787"/>
                    </a:cubicBezTo>
                    <a:cubicBezTo>
                      <a:pt x="26553" y="5126"/>
                      <a:pt x="26616" y="6489"/>
                      <a:pt x="26616" y="6489"/>
                    </a:cubicBezTo>
                    <a:cubicBezTo>
                      <a:pt x="26616" y="6489"/>
                      <a:pt x="26228" y="5605"/>
                      <a:pt x="25506" y="5605"/>
                    </a:cubicBezTo>
                    <a:cubicBezTo>
                      <a:pt x="25358" y="5605"/>
                      <a:pt x="25195" y="5642"/>
                      <a:pt x="25019" y="5732"/>
                    </a:cubicBezTo>
                    <a:cubicBezTo>
                      <a:pt x="24325" y="6089"/>
                      <a:pt x="22854" y="7195"/>
                      <a:pt x="21279" y="7195"/>
                    </a:cubicBezTo>
                    <a:cubicBezTo>
                      <a:pt x="20509" y="7195"/>
                      <a:pt x="19715" y="6931"/>
                      <a:pt x="18975" y="6186"/>
                    </a:cubicBezTo>
                    <a:cubicBezTo>
                      <a:pt x="17890" y="5094"/>
                      <a:pt x="16734" y="4665"/>
                      <a:pt x="15757" y="4665"/>
                    </a:cubicBezTo>
                    <a:cubicBezTo>
                      <a:pt x="14703" y="4665"/>
                      <a:pt x="13856" y="5164"/>
                      <a:pt x="13531" y="5871"/>
                    </a:cubicBezTo>
                    <a:cubicBezTo>
                      <a:pt x="13531" y="5871"/>
                      <a:pt x="14621" y="1"/>
                      <a:pt x="92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0" name="Google Shape;2480;p47"/>
              <p:cNvSpPr/>
              <p:nvPr/>
            </p:nvSpPr>
            <p:spPr>
              <a:xfrm>
                <a:off x="5598945" y="4239943"/>
                <a:ext cx="1255454" cy="385371"/>
              </a:xfrm>
              <a:custGeom>
                <a:avLst/>
                <a:gdLst/>
                <a:ahLst/>
                <a:cxnLst/>
                <a:rect l="l" t="t" r="r" b="b"/>
                <a:pathLst>
                  <a:path w="20840" h="6397" extrusionOk="0">
                    <a:moveTo>
                      <a:pt x="7223" y="0"/>
                    </a:moveTo>
                    <a:cubicBezTo>
                      <a:pt x="5492" y="1595"/>
                      <a:pt x="3836" y="6161"/>
                      <a:pt x="1" y="6396"/>
                    </a:cubicBezTo>
                    <a:lnTo>
                      <a:pt x="20840" y="6396"/>
                    </a:lnTo>
                    <a:cubicBezTo>
                      <a:pt x="18230" y="5907"/>
                      <a:pt x="19218" y="3614"/>
                      <a:pt x="19888" y="3198"/>
                    </a:cubicBezTo>
                    <a:cubicBezTo>
                      <a:pt x="19763" y="3133"/>
                      <a:pt x="19622" y="3092"/>
                      <a:pt x="19466" y="3092"/>
                    </a:cubicBezTo>
                    <a:cubicBezTo>
                      <a:pt x="19317" y="3092"/>
                      <a:pt x="19154" y="3129"/>
                      <a:pt x="18978" y="3219"/>
                    </a:cubicBezTo>
                    <a:cubicBezTo>
                      <a:pt x="18284" y="3576"/>
                      <a:pt x="16813" y="4682"/>
                      <a:pt x="15238" y="4682"/>
                    </a:cubicBezTo>
                    <a:cubicBezTo>
                      <a:pt x="14468" y="4682"/>
                      <a:pt x="13674" y="4418"/>
                      <a:pt x="12934" y="3673"/>
                    </a:cubicBezTo>
                    <a:cubicBezTo>
                      <a:pt x="11849" y="2581"/>
                      <a:pt x="10693" y="2152"/>
                      <a:pt x="9716" y="2152"/>
                    </a:cubicBezTo>
                    <a:cubicBezTo>
                      <a:pt x="8662" y="2152"/>
                      <a:pt x="7815" y="2651"/>
                      <a:pt x="7490" y="3358"/>
                    </a:cubicBezTo>
                    <a:cubicBezTo>
                      <a:pt x="7490" y="3358"/>
                      <a:pt x="7817" y="1595"/>
                      <a:pt x="72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01" name="Google Shape;2481;p47"/>
              <p:cNvGrpSpPr/>
              <p:nvPr/>
            </p:nvGrpSpPr>
            <p:grpSpPr>
              <a:xfrm>
                <a:off x="5235020" y="4088553"/>
                <a:ext cx="2248672" cy="536761"/>
                <a:chOff x="5235020" y="4012353"/>
                <a:chExt cx="2248672" cy="536761"/>
              </a:xfrm>
            </p:grpSpPr>
            <p:sp>
              <p:nvSpPr>
                <p:cNvPr id="402" name="Google Shape;2482;p47"/>
                <p:cNvSpPr/>
                <p:nvPr/>
              </p:nvSpPr>
              <p:spPr>
                <a:xfrm>
                  <a:off x="5235020" y="4012353"/>
                  <a:ext cx="2248672" cy="536761"/>
                </a:xfrm>
                <a:custGeom>
                  <a:avLst/>
                  <a:gdLst/>
                  <a:ahLst/>
                  <a:cxnLst/>
                  <a:rect l="l" t="t" r="r" b="b"/>
                  <a:pathLst>
                    <a:path w="37327" h="8910" extrusionOk="0">
                      <a:moveTo>
                        <a:pt x="9208" y="1"/>
                      </a:moveTo>
                      <a:cubicBezTo>
                        <a:pt x="9101" y="1"/>
                        <a:pt x="8991" y="3"/>
                        <a:pt x="8878" y="8"/>
                      </a:cubicBezTo>
                      <a:cubicBezTo>
                        <a:pt x="6040" y="126"/>
                        <a:pt x="5814" y="3067"/>
                        <a:pt x="5814" y="3067"/>
                      </a:cubicBezTo>
                      <a:cubicBezTo>
                        <a:pt x="5595" y="2900"/>
                        <a:pt x="5356" y="2826"/>
                        <a:pt x="5109" y="2826"/>
                      </a:cubicBezTo>
                      <a:cubicBezTo>
                        <a:pt x="2881" y="2826"/>
                        <a:pt x="0" y="8909"/>
                        <a:pt x="5385" y="8909"/>
                      </a:cubicBezTo>
                      <a:lnTo>
                        <a:pt x="34727" y="8909"/>
                      </a:lnTo>
                      <a:cubicBezTo>
                        <a:pt x="34727" y="8909"/>
                        <a:pt x="34735" y="8910"/>
                        <a:pt x="34750" y="8910"/>
                      </a:cubicBezTo>
                      <a:cubicBezTo>
                        <a:pt x="34944" y="8910"/>
                        <a:pt x="36308" y="8877"/>
                        <a:pt x="36513" y="7963"/>
                      </a:cubicBezTo>
                      <a:cubicBezTo>
                        <a:pt x="36731" y="6980"/>
                        <a:pt x="36262" y="6639"/>
                        <a:pt x="36262" y="6639"/>
                      </a:cubicBezTo>
                      <a:cubicBezTo>
                        <a:pt x="36262" y="6639"/>
                        <a:pt x="37326" y="5391"/>
                        <a:pt x="36106" y="3728"/>
                      </a:cubicBezTo>
                      <a:cubicBezTo>
                        <a:pt x="35797" y="3307"/>
                        <a:pt x="35462" y="3149"/>
                        <a:pt x="35134" y="3149"/>
                      </a:cubicBezTo>
                      <a:cubicBezTo>
                        <a:pt x="34164" y="3149"/>
                        <a:pt x="33256" y="4521"/>
                        <a:pt x="33256" y="4521"/>
                      </a:cubicBezTo>
                      <a:cubicBezTo>
                        <a:pt x="33256" y="4521"/>
                        <a:pt x="33465" y="2268"/>
                        <a:pt x="31719" y="2268"/>
                      </a:cubicBezTo>
                      <a:cubicBezTo>
                        <a:pt x="31559" y="2268"/>
                        <a:pt x="31383" y="2287"/>
                        <a:pt x="31189" y="2328"/>
                      </a:cubicBezTo>
                      <a:cubicBezTo>
                        <a:pt x="28871" y="2819"/>
                        <a:pt x="28996" y="5620"/>
                        <a:pt x="28996" y="5620"/>
                      </a:cubicBezTo>
                      <a:cubicBezTo>
                        <a:pt x="28996" y="5620"/>
                        <a:pt x="28614" y="4725"/>
                        <a:pt x="27870" y="4725"/>
                      </a:cubicBezTo>
                      <a:cubicBezTo>
                        <a:pt x="27762" y="4725"/>
                        <a:pt x="27647" y="4744"/>
                        <a:pt x="27524" y="4787"/>
                      </a:cubicBezTo>
                      <a:cubicBezTo>
                        <a:pt x="26553" y="5126"/>
                        <a:pt x="26616" y="6489"/>
                        <a:pt x="26616" y="6489"/>
                      </a:cubicBezTo>
                      <a:cubicBezTo>
                        <a:pt x="26616" y="6489"/>
                        <a:pt x="26228" y="5605"/>
                        <a:pt x="25506" y="5605"/>
                      </a:cubicBezTo>
                      <a:cubicBezTo>
                        <a:pt x="25358" y="5605"/>
                        <a:pt x="25195" y="5642"/>
                        <a:pt x="25019" y="5732"/>
                      </a:cubicBezTo>
                      <a:cubicBezTo>
                        <a:pt x="24325" y="6089"/>
                        <a:pt x="22854" y="7195"/>
                        <a:pt x="21279" y="7195"/>
                      </a:cubicBezTo>
                      <a:cubicBezTo>
                        <a:pt x="20509" y="7195"/>
                        <a:pt x="19715" y="6931"/>
                        <a:pt x="18975" y="6186"/>
                      </a:cubicBezTo>
                      <a:cubicBezTo>
                        <a:pt x="17890" y="5094"/>
                        <a:pt x="16734" y="4665"/>
                        <a:pt x="15757" y="4665"/>
                      </a:cubicBezTo>
                      <a:cubicBezTo>
                        <a:pt x="14703" y="4665"/>
                        <a:pt x="13856" y="5164"/>
                        <a:pt x="13531" y="5871"/>
                      </a:cubicBezTo>
                      <a:cubicBezTo>
                        <a:pt x="13531" y="5871"/>
                        <a:pt x="14621" y="1"/>
                        <a:pt x="9208" y="1"/>
                      </a:cubicBezTo>
                      <a:close/>
                    </a:path>
                  </a:pathLst>
                </a:custGeom>
                <a:solidFill>
                  <a:srgbClr val="FFFFFF">
                    <a:alpha val="84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3" name="Google Shape;2483;p47"/>
                <p:cNvSpPr/>
                <p:nvPr/>
              </p:nvSpPr>
              <p:spPr>
                <a:xfrm>
                  <a:off x="5598945" y="4163743"/>
                  <a:ext cx="1255454" cy="385371"/>
                </a:xfrm>
                <a:custGeom>
                  <a:avLst/>
                  <a:gdLst/>
                  <a:ahLst/>
                  <a:cxnLst/>
                  <a:rect l="l" t="t" r="r" b="b"/>
                  <a:pathLst>
                    <a:path w="20840" h="6397" extrusionOk="0">
                      <a:moveTo>
                        <a:pt x="7223" y="0"/>
                      </a:moveTo>
                      <a:cubicBezTo>
                        <a:pt x="5492" y="1595"/>
                        <a:pt x="3836" y="6161"/>
                        <a:pt x="1" y="6396"/>
                      </a:cubicBezTo>
                      <a:lnTo>
                        <a:pt x="20840" y="6396"/>
                      </a:lnTo>
                      <a:cubicBezTo>
                        <a:pt x="18230" y="5907"/>
                        <a:pt x="19218" y="3614"/>
                        <a:pt x="19888" y="3198"/>
                      </a:cubicBezTo>
                      <a:cubicBezTo>
                        <a:pt x="19763" y="3133"/>
                        <a:pt x="19622" y="3092"/>
                        <a:pt x="19466" y="3092"/>
                      </a:cubicBezTo>
                      <a:cubicBezTo>
                        <a:pt x="19317" y="3092"/>
                        <a:pt x="19154" y="3129"/>
                        <a:pt x="18978" y="3219"/>
                      </a:cubicBezTo>
                      <a:cubicBezTo>
                        <a:pt x="18284" y="3576"/>
                        <a:pt x="16813" y="4682"/>
                        <a:pt x="15238" y="4682"/>
                      </a:cubicBezTo>
                      <a:cubicBezTo>
                        <a:pt x="14468" y="4682"/>
                        <a:pt x="13674" y="4418"/>
                        <a:pt x="12934" y="3673"/>
                      </a:cubicBezTo>
                      <a:cubicBezTo>
                        <a:pt x="11849" y="2581"/>
                        <a:pt x="10693" y="2152"/>
                        <a:pt x="9716" y="2152"/>
                      </a:cubicBezTo>
                      <a:cubicBezTo>
                        <a:pt x="8662" y="2152"/>
                        <a:pt x="7815" y="2651"/>
                        <a:pt x="7490" y="3358"/>
                      </a:cubicBezTo>
                      <a:cubicBezTo>
                        <a:pt x="7490" y="3358"/>
                        <a:pt x="7817" y="1595"/>
                        <a:pt x="7223" y="0"/>
                      </a:cubicBezTo>
                      <a:close/>
                    </a:path>
                  </a:pathLst>
                </a:custGeom>
                <a:solidFill>
                  <a:srgbClr val="FFFFFF">
                    <a:alpha val="68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294" name="Google Shape;2484;p47"/>
            <p:cNvSpPr/>
            <p:nvPr/>
          </p:nvSpPr>
          <p:spPr>
            <a:xfrm>
              <a:off x="6809518" y="3937546"/>
              <a:ext cx="44037" cy="37591"/>
            </a:xfrm>
            <a:custGeom>
              <a:avLst/>
              <a:gdLst/>
              <a:ahLst/>
              <a:cxnLst/>
              <a:rect l="l" t="t" r="r" b="b"/>
              <a:pathLst>
                <a:path w="731" h="624" extrusionOk="0">
                  <a:moveTo>
                    <a:pt x="376" y="0"/>
                  </a:moveTo>
                  <a:cubicBezTo>
                    <a:pt x="351" y="0"/>
                    <a:pt x="326" y="3"/>
                    <a:pt x="301" y="8"/>
                  </a:cubicBezTo>
                  <a:cubicBezTo>
                    <a:pt x="119" y="46"/>
                    <a:pt x="0" y="213"/>
                    <a:pt x="35" y="381"/>
                  </a:cubicBezTo>
                  <a:cubicBezTo>
                    <a:pt x="65" y="526"/>
                    <a:pt x="200" y="624"/>
                    <a:pt x="354" y="624"/>
                  </a:cubicBezTo>
                  <a:cubicBezTo>
                    <a:pt x="378" y="624"/>
                    <a:pt x="403" y="621"/>
                    <a:pt x="428" y="616"/>
                  </a:cubicBezTo>
                  <a:cubicBezTo>
                    <a:pt x="612" y="577"/>
                    <a:pt x="731" y="412"/>
                    <a:pt x="695" y="243"/>
                  </a:cubicBezTo>
                  <a:cubicBezTo>
                    <a:pt x="664" y="98"/>
                    <a:pt x="530" y="0"/>
                    <a:pt x="3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 name="Google Shape;2485;p47"/>
            <p:cNvSpPr/>
            <p:nvPr/>
          </p:nvSpPr>
          <p:spPr>
            <a:xfrm>
              <a:off x="6601260" y="4147792"/>
              <a:ext cx="44037" cy="37591"/>
            </a:xfrm>
            <a:custGeom>
              <a:avLst/>
              <a:gdLst/>
              <a:ahLst/>
              <a:cxnLst/>
              <a:rect l="l" t="t" r="r" b="b"/>
              <a:pathLst>
                <a:path w="731" h="624" extrusionOk="0">
                  <a:moveTo>
                    <a:pt x="377" y="1"/>
                  </a:moveTo>
                  <a:cubicBezTo>
                    <a:pt x="352" y="1"/>
                    <a:pt x="326" y="3"/>
                    <a:pt x="300" y="9"/>
                  </a:cubicBezTo>
                  <a:cubicBezTo>
                    <a:pt x="119" y="47"/>
                    <a:pt x="0" y="215"/>
                    <a:pt x="35" y="381"/>
                  </a:cubicBezTo>
                  <a:cubicBezTo>
                    <a:pt x="65" y="526"/>
                    <a:pt x="200" y="624"/>
                    <a:pt x="353" y="624"/>
                  </a:cubicBezTo>
                  <a:cubicBezTo>
                    <a:pt x="378" y="624"/>
                    <a:pt x="403" y="621"/>
                    <a:pt x="428" y="616"/>
                  </a:cubicBezTo>
                  <a:cubicBezTo>
                    <a:pt x="611" y="578"/>
                    <a:pt x="730" y="411"/>
                    <a:pt x="695" y="243"/>
                  </a:cubicBezTo>
                  <a:cubicBezTo>
                    <a:pt x="664" y="99"/>
                    <a:pt x="530" y="1"/>
                    <a:pt x="3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 name="Google Shape;2486;p47"/>
            <p:cNvSpPr/>
            <p:nvPr/>
          </p:nvSpPr>
          <p:spPr>
            <a:xfrm>
              <a:off x="6743854" y="4114960"/>
              <a:ext cx="180848" cy="154522"/>
            </a:xfrm>
            <a:custGeom>
              <a:avLst/>
              <a:gdLst/>
              <a:ahLst/>
              <a:cxnLst/>
              <a:rect l="l" t="t" r="r" b="b"/>
              <a:pathLst>
                <a:path w="3002" h="2565" extrusionOk="0">
                  <a:moveTo>
                    <a:pt x="1549" y="1"/>
                  </a:moveTo>
                  <a:cubicBezTo>
                    <a:pt x="1446" y="1"/>
                    <a:pt x="1342" y="11"/>
                    <a:pt x="1238" y="33"/>
                  </a:cubicBezTo>
                  <a:cubicBezTo>
                    <a:pt x="490" y="191"/>
                    <a:pt x="0" y="878"/>
                    <a:pt x="146" y="1568"/>
                  </a:cubicBezTo>
                  <a:cubicBezTo>
                    <a:pt x="270" y="2162"/>
                    <a:pt x="824" y="2564"/>
                    <a:pt x="1453" y="2564"/>
                  </a:cubicBezTo>
                  <a:cubicBezTo>
                    <a:pt x="1555" y="2564"/>
                    <a:pt x="1659" y="2553"/>
                    <a:pt x="1764" y="2531"/>
                  </a:cubicBezTo>
                  <a:cubicBezTo>
                    <a:pt x="2512" y="2373"/>
                    <a:pt x="3001" y="1687"/>
                    <a:pt x="2856" y="997"/>
                  </a:cubicBezTo>
                  <a:cubicBezTo>
                    <a:pt x="2732" y="403"/>
                    <a:pt x="2178" y="1"/>
                    <a:pt x="15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 name="Google Shape;2487;p47"/>
            <p:cNvSpPr/>
            <p:nvPr/>
          </p:nvSpPr>
          <p:spPr>
            <a:xfrm>
              <a:off x="6811325" y="4257614"/>
              <a:ext cx="182294" cy="123015"/>
            </a:xfrm>
            <a:custGeom>
              <a:avLst/>
              <a:gdLst/>
              <a:ahLst/>
              <a:cxnLst/>
              <a:rect l="l" t="t" r="r" b="b"/>
              <a:pathLst>
                <a:path w="3026" h="2042" extrusionOk="0">
                  <a:moveTo>
                    <a:pt x="3025" y="0"/>
                  </a:moveTo>
                  <a:cubicBezTo>
                    <a:pt x="2691" y="535"/>
                    <a:pt x="2283" y="748"/>
                    <a:pt x="1854" y="748"/>
                  </a:cubicBezTo>
                  <a:cubicBezTo>
                    <a:pt x="1361" y="748"/>
                    <a:pt x="839" y="466"/>
                    <a:pt x="367" y="67"/>
                  </a:cubicBezTo>
                  <a:lnTo>
                    <a:pt x="1" y="258"/>
                  </a:lnTo>
                  <a:cubicBezTo>
                    <a:pt x="1247" y="327"/>
                    <a:pt x="2459" y="1625"/>
                    <a:pt x="2754" y="1962"/>
                  </a:cubicBezTo>
                  <a:lnTo>
                    <a:pt x="2754" y="1962"/>
                  </a:lnTo>
                  <a:cubicBezTo>
                    <a:pt x="2336" y="1398"/>
                    <a:pt x="2806" y="398"/>
                    <a:pt x="3025" y="0"/>
                  </a:cubicBezTo>
                  <a:close/>
                  <a:moveTo>
                    <a:pt x="2754" y="1962"/>
                  </a:moveTo>
                  <a:cubicBezTo>
                    <a:pt x="2774" y="1990"/>
                    <a:pt x="2797" y="2016"/>
                    <a:pt x="2822" y="2042"/>
                  </a:cubicBezTo>
                  <a:cubicBezTo>
                    <a:pt x="2822" y="2042"/>
                    <a:pt x="2798" y="2013"/>
                    <a:pt x="2754" y="196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 name="Google Shape;2488;p47"/>
            <p:cNvSpPr/>
            <p:nvPr/>
          </p:nvSpPr>
          <p:spPr>
            <a:xfrm>
              <a:off x="5662621" y="3327651"/>
              <a:ext cx="131509" cy="48134"/>
            </a:xfrm>
            <a:custGeom>
              <a:avLst/>
              <a:gdLst/>
              <a:ahLst/>
              <a:cxnLst/>
              <a:rect l="l" t="t" r="r" b="b"/>
              <a:pathLst>
                <a:path w="2183" h="799" extrusionOk="0">
                  <a:moveTo>
                    <a:pt x="695" y="27"/>
                  </a:moveTo>
                  <a:cubicBezTo>
                    <a:pt x="657" y="27"/>
                    <a:pt x="620" y="28"/>
                    <a:pt x="583" y="31"/>
                  </a:cubicBezTo>
                  <a:cubicBezTo>
                    <a:pt x="449" y="39"/>
                    <a:pt x="1" y="0"/>
                    <a:pt x="13" y="197"/>
                  </a:cubicBezTo>
                  <a:cubicBezTo>
                    <a:pt x="23" y="334"/>
                    <a:pt x="23" y="456"/>
                    <a:pt x="243" y="658"/>
                  </a:cubicBezTo>
                  <a:cubicBezTo>
                    <a:pt x="341" y="746"/>
                    <a:pt x="600" y="798"/>
                    <a:pt x="905" y="798"/>
                  </a:cubicBezTo>
                  <a:cubicBezTo>
                    <a:pt x="1319" y="798"/>
                    <a:pt x="1818" y="702"/>
                    <a:pt x="2109" y="470"/>
                  </a:cubicBezTo>
                  <a:cubicBezTo>
                    <a:pt x="2183" y="412"/>
                    <a:pt x="1356" y="27"/>
                    <a:pt x="695" y="27"/>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9" name="Google Shape;2489;p47"/>
            <p:cNvSpPr/>
            <p:nvPr/>
          </p:nvSpPr>
          <p:spPr>
            <a:xfrm>
              <a:off x="5630331" y="3263131"/>
              <a:ext cx="66990" cy="66207"/>
            </a:xfrm>
            <a:custGeom>
              <a:avLst/>
              <a:gdLst/>
              <a:ahLst/>
              <a:cxnLst/>
              <a:rect l="l" t="t" r="r" b="b"/>
              <a:pathLst>
                <a:path w="1112" h="1099" extrusionOk="0">
                  <a:moveTo>
                    <a:pt x="600" y="1"/>
                  </a:moveTo>
                  <a:cubicBezTo>
                    <a:pt x="398" y="1"/>
                    <a:pt x="162" y="64"/>
                    <a:pt x="105" y="211"/>
                  </a:cubicBezTo>
                  <a:cubicBezTo>
                    <a:pt x="39" y="375"/>
                    <a:pt x="0" y="572"/>
                    <a:pt x="149" y="761"/>
                  </a:cubicBezTo>
                  <a:cubicBezTo>
                    <a:pt x="267" y="912"/>
                    <a:pt x="828" y="1099"/>
                    <a:pt x="981" y="1099"/>
                  </a:cubicBezTo>
                  <a:cubicBezTo>
                    <a:pt x="998" y="1099"/>
                    <a:pt x="1011" y="1096"/>
                    <a:pt x="1016" y="1091"/>
                  </a:cubicBezTo>
                  <a:cubicBezTo>
                    <a:pt x="1111" y="1010"/>
                    <a:pt x="1016" y="175"/>
                    <a:pt x="885" y="66"/>
                  </a:cubicBezTo>
                  <a:cubicBezTo>
                    <a:pt x="834" y="24"/>
                    <a:pt x="723" y="1"/>
                    <a:pt x="600"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 name="Google Shape;2490;p47"/>
            <p:cNvSpPr/>
            <p:nvPr/>
          </p:nvSpPr>
          <p:spPr>
            <a:xfrm>
              <a:off x="5608704" y="3201503"/>
              <a:ext cx="69520" cy="74881"/>
            </a:xfrm>
            <a:custGeom>
              <a:avLst/>
              <a:gdLst/>
              <a:ahLst/>
              <a:cxnLst/>
              <a:rect l="l" t="t" r="r" b="b"/>
              <a:pathLst>
                <a:path w="1154" h="1243" extrusionOk="0">
                  <a:moveTo>
                    <a:pt x="281" y="1"/>
                  </a:moveTo>
                  <a:cubicBezTo>
                    <a:pt x="177" y="1"/>
                    <a:pt x="95" y="29"/>
                    <a:pt x="65" y="103"/>
                  </a:cubicBezTo>
                  <a:cubicBezTo>
                    <a:pt x="1" y="267"/>
                    <a:pt x="42" y="715"/>
                    <a:pt x="191" y="905"/>
                  </a:cubicBezTo>
                  <a:cubicBezTo>
                    <a:pt x="309" y="1056"/>
                    <a:pt x="869" y="1242"/>
                    <a:pt x="1022" y="1242"/>
                  </a:cubicBezTo>
                  <a:cubicBezTo>
                    <a:pt x="1039" y="1242"/>
                    <a:pt x="1051" y="1240"/>
                    <a:pt x="1057" y="1235"/>
                  </a:cubicBezTo>
                  <a:cubicBezTo>
                    <a:pt x="1153" y="1154"/>
                    <a:pt x="1057" y="319"/>
                    <a:pt x="925" y="210"/>
                  </a:cubicBezTo>
                  <a:cubicBezTo>
                    <a:pt x="834" y="134"/>
                    <a:pt x="508" y="1"/>
                    <a:pt x="281"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 name="Google Shape;2491;p47"/>
            <p:cNvSpPr/>
            <p:nvPr/>
          </p:nvSpPr>
          <p:spPr>
            <a:xfrm>
              <a:off x="6919943" y="3425786"/>
              <a:ext cx="220066" cy="227355"/>
            </a:xfrm>
            <a:custGeom>
              <a:avLst/>
              <a:gdLst/>
              <a:ahLst/>
              <a:cxnLst/>
              <a:rect l="l" t="t" r="r" b="b"/>
              <a:pathLst>
                <a:path w="3653" h="3774" extrusionOk="0">
                  <a:moveTo>
                    <a:pt x="2330" y="1"/>
                  </a:moveTo>
                  <a:lnTo>
                    <a:pt x="0" y="1211"/>
                  </a:lnTo>
                  <a:cubicBezTo>
                    <a:pt x="0" y="1211"/>
                    <a:pt x="473" y="3441"/>
                    <a:pt x="935" y="3728"/>
                  </a:cubicBezTo>
                  <a:cubicBezTo>
                    <a:pt x="986" y="3759"/>
                    <a:pt x="1051" y="3773"/>
                    <a:pt x="1128" y="3773"/>
                  </a:cubicBezTo>
                  <a:cubicBezTo>
                    <a:pt x="1761" y="3773"/>
                    <a:pt x="3189" y="2832"/>
                    <a:pt x="3653" y="2762"/>
                  </a:cubicBezTo>
                  <a:cubicBezTo>
                    <a:pt x="3545" y="1362"/>
                    <a:pt x="3016" y="1095"/>
                    <a:pt x="2330"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 name="Google Shape;2492;p47"/>
            <p:cNvSpPr/>
            <p:nvPr/>
          </p:nvSpPr>
          <p:spPr>
            <a:xfrm>
              <a:off x="6981631" y="3623984"/>
              <a:ext cx="68857" cy="42350"/>
            </a:xfrm>
            <a:custGeom>
              <a:avLst/>
              <a:gdLst/>
              <a:ahLst/>
              <a:cxnLst/>
              <a:rect l="l" t="t" r="r" b="b"/>
              <a:pathLst>
                <a:path w="1143" h="703" extrusionOk="0">
                  <a:moveTo>
                    <a:pt x="662" y="0"/>
                  </a:moveTo>
                  <a:cubicBezTo>
                    <a:pt x="613" y="0"/>
                    <a:pt x="562" y="5"/>
                    <a:pt x="510" y="14"/>
                  </a:cubicBezTo>
                  <a:cubicBezTo>
                    <a:pt x="214" y="68"/>
                    <a:pt x="1" y="263"/>
                    <a:pt x="36" y="451"/>
                  </a:cubicBezTo>
                  <a:cubicBezTo>
                    <a:pt x="64" y="604"/>
                    <a:pt x="250" y="703"/>
                    <a:pt x="481" y="703"/>
                  </a:cubicBezTo>
                  <a:cubicBezTo>
                    <a:pt x="530" y="703"/>
                    <a:pt x="581" y="698"/>
                    <a:pt x="633" y="689"/>
                  </a:cubicBezTo>
                  <a:cubicBezTo>
                    <a:pt x="931" y="635"/>
                    <a:pt x="1142" y="438"/>
                    <a:pt x="1108" y="252"/>
                  </a:cubicBezTo>
                  <a:cubicBezTo>
                    <a:pt x="1080" y="100"/>
                    <a:pt x="893" y="0"/>
                    <a:pt x="662"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 name="Google Shape;2493;p47"/>
            <p:cNvSpPr/>
            <p:nvPr/>
          </p:nvSpPr>
          <p:spPr>
            <a:xfrm>
              <a:off x="7035427" y="3601754"/>
              <a:ext cx="68797" cy="42350"/>
            </a:xfrm>
            <a:custGeom>
              <a:avLst/>
              <a:gdLst/>
              <a:ahLst/>
              <a:cxnLst/>
              <a:rect l="l" t="t" r="r" b="b"/>
              <a:pathLst>
                <a:path w="1142" h="703" extrusionOk="0">
                  <a:moveTo>
                    <a:pt x="661" y="0"/>
                  </a:moveTo>
                  <a:cubicBezTo>
                    <a:pt x="612" y="0"/>
                    <a:pt x="561" y="5"/>
                    <a:pt x="509" y="14"/>
                  </a:cubicBezTo>
                  <a:cubicBezTo>
                    <a:pt x="213" y="68"/>
                    <a:pt x="1" y="263"/>
                    <a:pt x="34" y="451"/>
                  </a:cubicBezTo>
                  <a:cubicBezTo>
                    <a:pt x="63" y="604"/>
                    <a:pt x="249" y="703"/>
                    <a:pt x="481" y="703"/>
                  </a:cubicBezTo>
                  <a:cubicBezTo>
                    <a:pt x="530" y="703"/>
                    <a:pt x="581" y="698"/>
                    <a:pt x="633" y="689"/>
                  </a:cubicBezTo>
                  <a:cubicBezTo>
                    <a:pt x="929" y="633"/>
                    <a:pt x="1141" y="438"/>
                    <a:pt x="1108" y="253"/>
                  </a:cubicBezTo>
                  <a:cubicBezTo>
                    <a:pt x="1079" y="100"/>
                    <a:pt x="892" y="0"/>
                    <a:pt x="661"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 name="Google Shape;2494;p47"/>
            <p:cNvSpPr/>
            <p:nvPr/>
          </p:nvSpPr>
          <p:spPr>
            <a:xfrm>
              <a:off x="7081031" y="3507595"/>
              <a:ext cx="68857" cy="110425"/>
            </a:xfrm>
            <a:custGeom>
              <a:avLst/>
              <a:gdLst/>
              <a:ahLst/>
              <a:cxnLst/>
              <a:rect l="l" t="t" r="r" b="b"/>
              <a:pathLst>
                <a:path w="1143" h="1833" extrusionOk="0">
                  <a:moveTo>
                    <a:pt x="441" y="1"/>
                  </a:moveTo>
                  <a:cubicBezTo>
                    <a:pt x="435" y="1"/>
                    <a:pt x="428" y="1"/>
                    <a:pt x="422" y="3"/>
                  </a:cubicBezTo>
                  <a:cubicBezTo>
                    <a:pt x="126" y="56"/>
                    <a:pt x="1" y="1394"/>
                    <a:pt x="35" y="1579"/>
                  </a:cubicBezTo>
                  <a:cubicBezTo>
                    <a:pt x="63" y="1733"/>
                    <a:pt x="250" y="1833"/>
                    <a:pt x="481" y="1833"/>
                  </a:cubicBezTo>
                  <a:cubicBezTo>
                    <a:pt x="530" y="1833"/>
                    <a:pt x="581" y="1828"/>
                    <a:pt x="633" y="1819"/>
                  </a:cubicBezTo>
                  <a:cubicBezTo>
                    <a:pt x="930" y="1764"/>
                    <a:pt x="1142" y="1569"/>
                    <a:pt x="1107" y="1382"/>
                  </a:cubicBezTo>
                  <a:cubicBezTo>
                    <a:pt x="1074" y="1201"/>
                    <a:pt x="734" y="1"/>
                    <a:pt x="441"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 name="Google Shape;2495;p47"/>
            <p:cNvSpPr/>
            <p:nvPr/>
          </p:nvSpPr>
          <p:spPr>
            <a:xfrm>
              <a:off x="6972052" y="3402291"/>
              <a:ext cx="140726" cy="170185"/>
            </a:xfrm>
            <a:custGeom>
              <a:avLst/>
              <a:gdLst/>
              <a:ahLst/>
              <a:cxnLst/>
              <a:rect l="l" t="t" r="r" b="b"/>
              <a:pathLst>
                <a:path w="2336" h="2825" extrusionOk="0">
                  <a:moveTo>
                    <a:pt x="1052" y="0"/>
                  </a:moveTo>
                  <a:cubicBezTo>
                    <a:pt x="906" y="0"/>
                    <a:pt x="668" y="58"/>
                    <a:pt x="491" y="383"/>
                  </a:cubicBezTo>
                  <a:cubicBezTo>
                    <a:pt x="127" y="1055"/>
                    <a:pt x="989" y="1645"/>
                    <a:pt x="989" y="1645"/>
                  </a:cubicBezTo>
                  <a:cubicBezTo>
                    <a:pt x="989" y="1645"/>
                    <a:pt x="420" y="1922"/>
                    <a:pt x="196" y="2228"/>
                  </a:cubicBezTo>
                  <a:cubicBezTo>
                    <a:pt x="0" y="2496"/>
                    <a:pt x="410" y="2825"/>
                    <a:pt x="631" y="2825"/>
                  </a:cubicBezTo>
                  <a:cubicBezTo>
                    <a:pt x="663" y="2825"/>
                    <a:pt x="691" y="2818"/>
                    <a:pt x="712" y="2804"/>
                  </a:cubicBezTo>
                  <a:cubicBezTo>
                    <a:pt x="849" y="2713"/>
                    <a:pt x="2210" y="2080"/>
                    <a:pt x="2272" y="1686"/>
                  </a:cubicBezTo>
                  <a:cubicBezTo>
                    <a:pt x="2336" y="1292"/>
                    <a:pt x="2060" y="499"/>
                    <a:pt x="1184" y="18"/>
                  </a:cubicBezTo>
                  <a:cubicBezTo>
                    <a:pt x="1184" y="18"/>
                    <a:pt x="1132" y="0"/>
                    <a:pt x="1052"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 name="Google Shape;2496;p47"/>
            <p:cNvSpPr/>
            <p:nvPr/>
          </p:nvSpPr>
          <p:spPr>
            <a:xfrm>
              <a:off x="7057536" y="3541512"/>
              <a:ext cx="83556" cy="74821"/>
            </a:xfrm>
            <a:custGeom>
              <a:avLst/>
              <a:gdLst/>
              <a:ahLst/>
              <a:cxnLst/>
              <a:rect l="l" t="t" r="r" b="b"/>
              <a:pathLst>
                <a:path w="1387" h="1242" extrusionOk="0">
                  <a:moveTo>
                    <a:pt x="488" y="1"/>
                  </a:moveTo>
                  <a:cubicBezTo>
                    <a:pt x="332" y="1"/>
                    <a:pt x="1" y="233"/>
                    <a:pt x="5" y="397"/>
                  </a:cubicBezTo>
                  <a:cubicBezTo>
                    <a:pt x="9" y="578"/>
                    <a:pt x="449" y="1089"/>
                    <a:pt x="685" y="1210"/>
                  </a:cubicBezTo>
                  <a:cubicBezTo>
                    <a:pt x="726" y="1232"/>
                    <a:pt x="775" y="1241"/>
                    <a:pt x="827" y="1241"/>
                  </a:cubicBezTo>
                  <a:cubicBezTo>
                    <a:pt x="1071" y="1241"/>
                    <a:pt x="1387" y="1036"/>
                    <a:pt x="1376" y="879"/>
                  </a:cubicBezTo>
                  <a:cubicBezTo>
                    <a:pt x="1365" y="689"/>
                    <a:pt x="796" y="144"/>
                    <a:pt x="533" y="10"/>
                  </a:cubicBezTo>
                  <a:cubicBezTo>
                    <a:pt x="521" y="4"/>
                    <a:pt x="505" y="1"/>
                    <a:pt x="488"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 name="Google Shape;2497;p47"/>
            <p:cNvSpPr/>
            <p:nvPr/>
          </p:nvSpPr>
          <p:spPr>
            <a:xfrm>
              <a:off x="7009644" y="3567597"/>
              <a:ext cx="80424" cy="76869"/>
            </a:xfrm>
            <a:custGeom>
              <a:avLst/>
              <a:gdLst/>
              <a:ahLst/>
              <a:cxnLst/>
              <a:rect l="l" t="t" r="r" b="b"/>
              <a:pathLst>
                <a:path w="1335" h="1276" extrusionOk="0">
                  <a:moveTo>
                    <a:pt x="456" y="1"/>
                  </a:moveTo>
                  <a:cubicBezTo>
                    <a:pt x="310" y="1"/>
                    <a:pt x="1" y="251"/>
                    <a:pt x="8" y="420"/>
                  </a:cubicBezTo>
                  <a:cubicBezTo>
                    <a:pt x="18" y="608"/>
                    <a:pt x="451" y="1126"/>
                    <a:pt x="677" y="1246"/>
                  </a:cubicBezTo>
                  <a:cubicBezTo>
                    <a:pt x="715" y="1266"/>
                    <a:pt x="759" y="1275"/>
                    <a:pt x="805" y="1275"/>
                  </a:cubicBezTo>
                  <a:cubicBezTo>
                    <a:pt x="1037" y="1275"/>
                    <a:pt x="1335" y="1053"/>
                    <a:pt x="1320" y="889"/>
                  </a:cubicBezTo>
                  <a:cubicBezTo>
                    <a:pt x="1304" y="693"/>
                    <a:pt x="748" y="141"/>
                    <a:pt x="495" y="9"/>
                  </a:cubicBezTo>
                  <a:cubicBezTo>
                    <a:pt x="484" y="3"/>
                    <a:pt x="471" y="1"/>
                    <a:pt x="456"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 name="Google Shape;2498;p47"/>
            <p:cNvSpPr/>
            <p:nvPr/>
          </p:nvSpPr>
          <p:spPr>
            <a:xfrm>
              <a:off x="6950305" y="3584886"/>
              <a:ext cx="77713" cy="77954"/>
            </a:xfrm>
            <a:custGeom>
              <a:avLst/>
              <a:gdLst/>
              <a:ahLst/>
              <a:cxnLst/>
              <a:rect l="l" t="t" r="r" b="b"/>
              <a:pathLst>
                <a:path w="1290" h="1294" extrusionOk="0">
                  <a:moveTo>
                    <a:pt x="462" y="1"/>
                  </a:moveTo>
                  <a:cubicBezTo>
                    <a:pt x="312" y="1"/>
                    <a:pt x="2" y="228"/>
                    <a:pt x="0" y="394"/>
                  </a:cubicBezTo>
                  <a:cubicBezTo>
                    <a:pt x="0" y="581"/>
                    <a:pt x="403" y="1126"/>
                    <a:pt x="622" y="1258"/>
                  </a:cubicBezTo>
                  <a:cubicBezTo>
                    <a:pt x="664" y="1283"/>
                    <a:pt x="715" y="1294"/>
                    <a:pt x="768" y="1294"/>
                  </a:cubicBezTo>
                  <a:cubicBezTo>
                    <a:pt x="997" y="1294"/>
                    <a:pt x="1289" y="1096"/>
                    <a:pt x="1284" y="937"/>
                  </a:cubicBezTo>
                  <a:cubicBezTo>
                    <a:pt x="1278" y="741"/>
                    <a:pt x="755" y="157"/>
                    <a:pt x="509" y="12"/>
                  </a:cubicBezTo>
                  <a:cubicBezTo>
                    <a:pt x="497" y="4"/>
                    <a:pt x="481" y="1"/>
                    <a:pt x="462"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 name="Google Shape;2499;p47"/>
            <p:cNvSpPr/>
            <p:nvPr/>
          </p:nvSpPr>
          <p:spPr>
            <a:xfrm>
              <a:off x="6809518" y="3937546"/>
              <a:ext cx="44037" cy="37591"/>
            </a:xfrm>
            <a:custGeom>
              <a:avLst/>
              <a:gdLst/>
              <a:ahLst/>
              <a:cxnLst/>
              <a:rect l="l" t="t" r="r" b="b"/>
              <a:pathLst>
                <a:path w="731" h="624" extrusionOk="0">
                  <a:moveTo>
                    <a:pt x="376" y="0"/>
                  </a:moveTo>
                  <a:cubicBezTo>
                    <a:pt x="351" y="0"/>
                    <a:pt x="326" y="3"/>
                    <a:pt x="301" y="8"/>
                  </a:cubicBezTo>
                  <a:cubicBezTo>
                    <a:pt x="119" y="46"/>
                    <a:pt x="0" y="213"/>
                    <a:pt x="35" y="381"/>
                  </a:cubicBezTo>
                  <a:cubicBezTo>
                    <a:pt x="65" y="526"/>
                    <a:pt x="200" y="624"/>
                    <a:pt x="354" y="624"/>
                  </a:cubicBezTo>
                  <a:cubicBezTo>
                    <a:pt x="378" y="624"/>
                    <a:pt x="403" y="621"/>
                    <a:pt x="428" y="616"/>
                  </a:cubicBezTo>
                  <a:cubicBezTo>
                    <a:pt x="612" y="577"/>
                    <a:pt x="731" y="412"/>
                    <a:pt x="695" y="243"/>
                  </a:cubicBezTo>
                  <a:cubicBezTo>
                    <a:pt x="664" y="98"/>
                    <a:pt x="530" y="0"/>
                    <a:pt x="376" y="0"/>
                  </a:cubicBezTo>
                  <a:close/>
                </a:path>
              </a:pathLst>
            </a:custGeom>
            <a:solidFill>
              <a:srgbClr val="FFFFFF">
                <a:alpha val="84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 name="Google Shape;2500;p47"/>
            <p:cNvSpPr/>
            <p:nvPr/>
          </p:nvSpPr>
          <p:spPr>
            <a:xfrm>
              <a:off x="6601260" y="4147792"/>
              <a:ext cx="44037" cy="37591"/>
            </a:xfrm>
            <a:custGeom>
              <a:avLst/>
              <a:gdLst/>
              <a:ahLst/>
              <a:cxnLst/>
              <a:rect l="l" t="t" r="r" b="b"/>
              <a:pathLst>
                <a:path w="731" h="624" extrusionOk="0">
                  <a:moveTo>
                    <a:pt x="377" y="1"/>
                  </a:moveTo>
                  <a:cubicBezTo>
                    <a:pt x="352" y="1"/>
                    <a:pt x="326" y="3"/>
                    <a:pt x="300" y="9"/>
                  </a:cubicBezTo>
                  <a:cubicBezTo>
                    <a:pt x="119" y="47"/>
                    <a:pt x="0" y="215"/>
                    <a:pt x="35" y="381"/>
                  </a:cubicBezTo>
                  <a:cubicBezTo>
                    <a:pt x="65" y="526"/>
                    <a:pt x="200" y="624"/>
                    <a:pt x="353" y="624"/>
                  </a:cubicBezTo>
                  <a:cubicBezTo>
                    <a:pt x="378" y="624"/>
                    <a:pt x="403" y="621"/>
                    <a:pt x="428" y="616"/>
                  </a:cubicBezTo>
                  <a:cubicBezTo>
                    <a:pt x="611" y="578"/>
                    <a:pt x="730" y="411"/>
                    <a:pt x="695" y="243"/>
                  </a:cubicBezTo>
                  <a:cubicBezTo>
                    <a:pt x="664" y="99"/>
                    <a:pt x="530" y="1"/>
                    <a:pt x="377" y="1"/>
                  </a:cubicBezTo>
                  <a:close/>
                </a:path>
              </a:pathLst>
            </a:custGeom>
            <a:solidFill>
              <a:srgbClr val="FFFFFF">
                <a:alpha val="68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311" name="Google Shape;2501;p47"/>
            <p:cNvGrpSpPr/>
            <p:nvPr/>
          </p:nvGrpSpPr>
          <p:grpSpPr>
            <a:xfrm>
              <a:off x="6555656" y="4216890"/>
              <a:ext cx="180788" cy="154522"/>
              <a:chOff x="6555656" y="4369290"/>
              <a:chExt cx="180788" cy="154522"/>
            </a:xfrm>
          </p:grpSpPr>
          <p:sp>
            <p:nvSpPr>
              <p:cNvPr id="397" name="Google Shape;2502;p47"/>
              <p:cNvSpPr/>
              <p:nvPr/>
            </p:nvSpPr>
            <p:spPr>
              <a:xfrm>
                <a:off x="6555656" y="4369290"/>
                <a:ext cx="180788" cy="154522"/>
              </a:xfrm>
              <a:custGeom>
                <a:avLst/>
                <a:gdLst/>
                <a:ahLst/>
                <a:cxnLst/>
                <a:rect l="l" t="t" r="r" b="b"/>
                <a:pathLst>
                  <a:path w="3001" h="2565" extrusionOk="0">
                    <a:moveTo>
                      <a:pt x="1546" y="1"/>
                    </a:moveTo>
                    <a:cubicBezTo>
                      <a:pt x="1445" y="1"/>
                      <a:pt x="1341" y="11"/>
                      <a:pt x="1238" y="33"/>
                    </a:cubicBezTo>
                    <a:cubicBezTo>
                      <a:pt x="489" y="191"/>
                      <a:pt x="0" y="877"/>
                      <a:pt x="145" y="1568"/>
                    </a:cubicBezTo>
                    <a:cubicBezTo>
                      <a:pt x="270" y="2162"/>
                      <a:pt x="824" y="2565"/>
                      <a:pt x="1454" y="2565"/>
                    </a:cubicBezTo>
                    <a:cubicBezTo>
                      <a:pt x="1555" y="2565"/>
                      <a:pt x="1659" y="2554"/>
                      <a:pt x="1763" y="2532"/>
                    </a:cubicBezTo>
                    <a:cubicBezTo>
                      <a:pt x="2511" y="2375"/>
                      <a:pt x="3000" y="1688"/>
                      <a:pt x="2856" y="998"/>
                    </a:cubicBezTo>
                    <a:cubicBezTo>
                      <a:pt x="2730" y="404"/>
                      <a:pt x="2176" y="1"/>
                      <a:pt x="15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8" name="Google Shape;2503;p47"/>
              <p:cNvSpPr/>
              <p:nvPr/>
            </p:nvSpPr>
            <p:spPr>
              <a:xfrm>
                <a:off x="6555656" y="4369290"/>
                <a:ext cx="180788" cy="154522"/>
              </a:xfrm>
              <a:custGeom>
                <a:avLst/>
                <a:gdLst/>
                <a:ahLst/>
                <a:cxnLst/>
                <a:rect l="l" t="t" r="r" b="b"/>
                <a:pathLst>
                  <a:path w="3001" h="2565" extrusionOk="0">
                    <a:moveTo>
                      <a:pt x="1546" y="1"/>
                    </a:moveTo>
                    <a:cubicBezTo>
                      <a:pt x="1445" y="1"/>
                      <a:pt x="1341" y="11"/>
                      <a:pt x="1238" y="33"/>
                    </a:cubicBezTo>
                    <a:cubicBezTo>
                      <a:pt x="489" y="191"/>
                      <a:pt x="0" y="877"/>
                      <a:pt x="145" y="1568"/>
                    </a:cubicBezTo>
                    <a:cubicBezTo>
                      <a:pt x="270" y="2162"/>
                      <a:pt x="824" y="2565"/>
                      <a:pt x="1454" y="2565"/>
                    </a:cubicBezTo>
                    <a:cubicBezTo>
                      <a:pt x="1555" y="2565"/>
                      <a:pt x="1659" y="2554"/>
                      <a:pt x="1763" y="2532"/>
                    </a:cubicBezTo>
                    <a:cubicBezTo>
                      <a:pt x="2511" y="2375"/>
                      <a:pt x="3000" y="1688"/>
                      <a:pt x="2856" y="998"/>
                    </a:cubicBezTo>
                    <a:cubicBezTo>
                      <a:pt x="2730" y="404"/>
                      <a:pt x="2176" y="1"/>
                      <a:pt x="1546" y="1"/>
                    </a:cubicBezTo>
                    <a:close/>
                  </a:path>
                </a:pathLst>
              </a:custGeom>
              <a:solidFill>
                <a:srgbClr val="FFFFFF">
                  <a:alpha val="68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12" name="Google Shape;2504;p47"/>
            <p:cNvSpPr/>
            <p:nvPr/>
          </p:nvSpPr>
          <p:spPr>
            <a:xfrm>
              <a:off x="5443519" y="3914593"/>
              <a:ext cx="119220" cy="93135"/>
            </a:xfrm>
            <a:custGeom>
              <a:avLst/>
              <a:gdLst/>
              <a:ahLst/>
              <a:cxnLst/>
              <a:rect l="l" t="t" r="r" b="b"/>
              <a:pathLst>
                <a:path w="1979" h="1546" extrusionOk="0">
                  <a:moveTo>
                    <a:pt x="1127" y="0"/>
                  </a:moveTo>
                  <a:cubicBezTo>
                    <a:pt x="975" y="0"/>
                    <a:pt x="815" y="36"/>
                    <a:pt x="662" y="112"/>
                  </a:cubicBezTo>
                  <a:cubicBezTo>
                    <a:pt x="215" y="333"/>
                    <a:pt x="0" y="807"/>
                    <a:pt x="181" y="1172"/>
                  </a:cubicBezTo>
                  <a:cubicBezTo>
                    <a:pt x="299" y="1412"/>
                    <a:pt x="560" y="1545"/>
                    <a:pt x="852" y="1545"/>
                  </a:cubicBezTo>
                  <a:cubicBezTo>
                    <a:pt x="1003" y="1545"/>
                    <a:pt x="1163" y="1509"/>
                    <a:pt x="1316" y="1435"/>
                  </a:cubicBezTo>
                  <a:cubicBezTo>
                    <a:pt x="1763" y="1213"/>
                    <a:pt x="1979" y="739"/>
                    <a:pt x="1799" y="373"/>
                  </a:cubicBezTo>
                  <a:cubicBezTo>
                    <a:pt x="1679" y="133"/>
                    <a:pt x="1419" y="0"/>
                    <a:pt x="1127" y="0"/>
                  </a:cubicBezTo>
                  <a:close/>
                </a:path>
              </a:pathLst>
            </a:custGeom>
            <a:solidFill>
              <a:srgbClr val="FFFFFF">
                <a:alpha val="84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 name="Google Shape;2505;p47"/>
            <p:cNvSpPr/>
            <p:nvPr/>
          </p:nvSpPr>
          <p:spPr>
            <a:xfrm>
              <a:off x="6743854" y="4114960"/>
              <a:ext cx="180848" cy="154522"/>
            </a:xfrm>
            <a:custGeom>
              <a:avLst/>
              <a:gdLst/>
              <a:ahLst/>
              <a:cxnLst/>
              <a:rect l="l" t="t" r="r" b="b"/>
              <a:pathLst>
                <a:path w="3002" h="2565" extrusionOk="0">
                  <a:moveTo>
                    <a:pt x="1549" y="1"/>
                  </a:moveTo>
                  <a:cubicBezTo>
                    <a:pt x="1446" y="1"/>
                    <a:pt x="1342" y="11"/>
                    <a:pt x="1238" y="33"/>
                  </a:cubicBezTo>
                  <a:cubicBezTo>
                    <a:pt x="490" y="191"/>
                    <a:pt x="0" y="878"/>
                    <a:pt x="146" y="1568"/>
                  </a:cubicBezTo>
                  <a:cubicBezTo>
                    <a:pt x="270" y="2162"/>
                    <a:pt x="824" y="2564"/>
                    <a:pt x="1453" y="2564"/>
                  </a:cubicBezTo>
                  <a:cubicBezTo>
                    <a:pt x="1555" y="2564"/>
                    <a:pt x="1659" y="2553"/>
                    <a:pt x="1764" y="2531"/>
                  </a:cubicBezTo>
                  <a:cubicBezTo>
                    <a:pt x="2512" y="2373"/>
                    <a:pt x="3001" y="1687"/>
                    <a:pt x="2856" y="997"/>
                  </a:cubicBezTo>
                  <a:cubicBezTo>
                    <a:pt x="2732" y="403"/>
                    <a:pt x="2178" y="1"/>
                    <a:pt x="1549" y="1"/>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314" name="Google Shape;2506;p47"/>
            <p:cNvGrpSpPr/>
            <p:nvPr/>
          </p:nvGrpSpPr>
          <p:grpSpPr>
            <a:xfrm>
              <a:off x="6303602" y="4077255"/>
              <a:ext cx="307237" cy="231632"/>
              <a:chOff x="6303602" y="4305855"/>
              <a:chExt cx="307237" cy="231632"/>
            </a:xfrm>
          </p:grpSpPr>
          <p:sp>
            <p:nvSpPr>
              <p:cNvPr id="395" name="Google Shape;2507;p47"/>
              <p:cNvSpPr/>
              <p:nvPr/>
            </p:nvSpPr>
            <p:spPr>
              <a:xfrm>
                <a:off x="6303602" y="4305855"/>
                <a:ext cx="307237" cy="231632"/>
              </a:xfrm>
              <a:custGeom>
                <a:avLst/>
                <a:gdLst/>
                <a:ahLst/>
                <a:cxnLst/>
                <a:rect l="l" t="t" r="r" b="b"/>
                <a:pathLst>
                  <a:path w="5100" h="3845" extrusionOk="0">
                    <a:moveTo>
                      <a:pt x="2549" y="0"/>
                    </a:moveTo>
                    <a:cubicBezTo>
                      <a:pt x="1141" y="0"/>
                      <a:pt x="1" y="860"/>
                      <a:pt x="1" y="1922"/>
                    </a:cubicBezTo>
                    <a:cubicBezTo>
                      <a:pt x="1" y="2984"/>
                      <a:pt x="1141" y="3845"/>
                      <a:pt x="2549" y="3845"/>
                    </a:cubicBezTo>
                    <a:cubicBezTo>
                      <a:pt x="3958" y="3845"/>
                      <a:pt x="5099" y="2984"/>
                      <a:pt x="5099" y="1922"/>
                    </a:cubicBezTo>
                    <a:cubicBezTo>
                      <a:pt x="5099" y="860"/>
                      <a:pt x="3958" y="0"/>
                      <a:pt x="25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6" name="Google Shape;2508;p47"/>
              <p:cNvSpPr/>
              <p:nvPr/>
            </p:nvSpPr>
            <p:spPr>
              <a:xfrm>
                <a:off x="6303602" y="4305855"/>
                <a:ext cx="307237" cy="231632"/>
              </a:xfrm>
              <a:custGeom>
                <a:avLst/>
                <a:gdLst/>
                <a:ahLst/>
                <a:cxnLst/>
                <a:rect l="l" t="t" r="r" b="b"/>
                <a:pathLst>
                  <a:path w="5100" h="3845" extrusionOk="0">
                    <a:moveTo>
                      <a:pt x="2549" y="0"/>
                    </a:moveTo>
                    <a:cubicBezTo>
                      <a:pt x="1141" y="0"/>
                      <a:pt x="1" y="860"/>
                      <a:pt x="1" y="1922"/>
                    </a:cubicBezTo>
                    <a:cubicBezTo>
                      <a:pt x="1" y="2984"/>
                      <a:pt x="1141" y="3845"/>
                      <a:pt x="2549" y="3845"/>
                    </a:cubicBezTo>
                    <a:cubicBezTo>
                      <a:pt x="3958" y="3845"/>
                      <a:pt x="5099" y="2984"/>
                      <a:pt x="5099" y="1922"/>
                    </a:cubicBezTo>
                    <a:cubicBezTo>
                      <a:pt x="5099" y="860"/>
                      <a:pt x="3958" y="0"/>
                      <a:pt x="2549" y="0"/>
                    </a:cubicBezTo>
                    <a:close/>
                  </a:path>
                </a:pathLst>
              </a:custGeom>
              <a:solidFill>
                <a:srgbClr val="FFFFFF">
                  <a:alpha val="68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15" name="Google Shape;2509;p47"/>
            <p:cNvGrpSpPr/>
            <p:nvPr/>
          </p:nvGrpSpPr>
          <p:grpSpPr>
            <a:xfrm>
              <a:off x="5996425" y="3755553"/>
              <a:ext cx="790924" cy="502302"/>
              <a:chOff x="5996425" y="4060353"/>
              <a:chExt cx="790924" cy="502302"/>
            </a:xfrm>
          </p:grpSpPr>
          <p:sp>
            <p:nvSpPr>
              <p:cNvPr id="393" name="Google Shape;2510;p47"/>
              <p:cNvSpPr/>
              <p:nvPr/>
            </p:nvSpPr>
            <p:spPr>
              <a:xfrm>
                <a:off x="5996425" y="4060353"/>
                <a:ext cx="790924" cy="502302"/>
              </a:xfrm>
              <a:custGeom>
                <a:avLst/>
                <a:gdLst/>
                <a:ahLst/>
                <a:cxnLst/>
                <a:rect l="l" t="t" r="r" b="b"/>
                <a:pathLst>
                  <a:path w="13129" h="8338" extrusionOk="0">
                    <a:moveTo>
                      <a:pt x="11443" y="0"/>
                    </a:moveTo>
                    <a:cubicBezTo>
                      <a:pt x="7442" y="0"/>
                      <a:pt x="0" y="7881"/>
                      <a:pt x="0" y="7881"/>
                    </a:cubicBezTo>
                    <a:cubicBezTo>
                      <a:pt x="1340" y="8192"/>
                      <a:pt x="2606" y="8337"/>
                      <a:pt x="3783" y="8337"/>
                    </a:cubicBezTo>
                    <a:cubicBezTo>
                      <a:pt x="9512" y="8337"/>
                      <a:pt x="13129" y="4898"/>
                      <a:pt x="12843" y="465"/>
                    </a:cubicBezTo>
                    <a:cubicBezTo>
                      <a:pt x="12456" y="143"/>
                      <a:pt x="11980" y="0"/>
                      <a:pt x="11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4" name="Google Shape;2511;p47"/>
              <p:cNvSpPr/>
              <p:nvPr/>
            </p:nvSpPr>
            <p:spPr>
              <a:xfrm>
                <a:off x="5996425" y="4060353"/>
                <a:ext cx="790924" cy="502302"/>
              </a:xfrm>
              <a:custGeom>
                <a:avLst/>
                <a:gdLst/>
                <a:ahLst/>
                <a:cxnLst/>
                <a:rect l="l" t="t" r="r" b="b"/>
                <a:pathLst>
                  <a:path w="13129" h="8338" extrusionOk="0">
                    <a:moveTo>
                      <a:pt x="11443" y="0"/>
                    </a:moveTo>
                    <a:cubicBezTo>
                      <a:pt x="7442" y="0"/>
                      <a:pt x="0" y="7881"/>
                      <a:pt x="0" y="7881"/>
                    </a:cubicBezTo>
                    <a:cubicBezTo>
                      <a:pt x="1340" y="8192"/>
                      <a:pt x="2606" y="8337"/>
                      <a:pt x="3783" y="8337"/>
                    </a:cubicBezTo>
                    <a:cubicBezTo>
                      <a:pt x="9512" y="8337"/>
                      <a:pt x="13129" y="4898"/>
                      <a:pt x="12843" y="465"/>
                    </a:cubicBezTo>
                    <a:cubicBezTo>
                      <a:pt x="12456" y="143"/>
                      <a:pt x="11980" y="0"/>
                      <a:pt x="11443"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16" name="Google Shape;2512;p47"/>
            <p:cNvSpPr/>
            <p:nvPr/>
          </p:nvSpPr>
          <p:spPr>
            <a:xfrm>
              <a:off x="6562584" y="2672453"/>
              <a:ext cx="510736" cy="836889"/>
            </a:xfrm>
            <a:custGeom>
              <a:avLst/>
              <a:gdLst/>
              <a:ahLst/>
              <a:cxnLst/>
              <a:rect l="l" t="t" r="r" b="b"/>
              <a:pathLst>
                <a:path w="8478" h="13892" extrusionOk="0">
                  <a:moveTo>
                    <a:pt x="745" y="0"/>
                  </a:moveTo>
                  <a:lnTo>
                    <a:pt x="0" y="6065"/>
                  </a:lnTo>
                  <a:cubicBezTo>
                    <a:pt x="2788" y="9534"/>
                    <a:pt x="6607" y="13892"/>
                    <a:pt x="6607" y="13892"/>
                  </a:cubicBezTo>
                  <a:lnTo>
                    <a:pt x="8478" y="13227"/>
                  </a:lnTo>
                  <a:cubicBezTo>
                    <a:pt x="8478" y="13227"/>
                    <a:pt x="4189" y="3486"/>
                    <a:pt x="745"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 name="Google Shape;2513;p47"/>
            <p:cNvSpPr/>
            <p:nvPr/>
          </p:nvSpPr>
          <p:spPr>
            <a:xfrm>
              <a:off x="6559512" y="2846012"/>
              <a:ext cx="451096" cy="680258"/>
            </a:xfrm>
            <a:custGeom>
              <a:avLst/>
              <a:gdLst/>
              <a:ahLst/>
              <a:cxnLst/>
              <a:rect l="l" t="t" r="r" b="b"/>
              <a:pathLst>
                <a:path w="7488" h="11292" extrusionOk="0">
                  <a:moveTo>
                    <a:pt x="1763" y="0"/>
                  </a:moveTo>
                  <a:cubicBezTo>
                    <a:pt x="1305" y="0"/>
                    <a:pt x="0" y="3298"/>
                    <a:pt x="0" y="3298"/>
                  </a:cubicBezTo>
                  <a:cubicBezTo>
                    <a:pt x="2785" y="6775"/>
                    <a:pt x="6311" y="11291"/>
                    <a:pt x="6311" y="11291"/>
                  </a:cubicBezTo>
                  <a:lnTo>
                    <a:pt x="7488" y="10899"/>
                  </a:lnTo>
                  <a:cubicBezTo>
                    <a:pt x="4958" y="7136"/>
                    <a:pt x="2599" y="1925"/>
                    <a:pt x="1869" y="97"/>
                  </a:cubicBezTo>
                  <a:cubicBezTo>
                    <a:pt x="1843" y="31"/>
                    <a:pt x="1807" y="0"/>
                    <a:pt x="1763"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8" name="Google Shape;2514;p47"/>
            <p:cNvSpPr/>
            <p:nvPr/>
          </p:nvSpPr>
          <p:spPr>
            <a:xfrm>
              <a:off x="6993559" y="4247253"/>
              <a:ext cx="6084" cy="10422"/>
            </a:xfrm>
            <a:custGeom>
              <a:avLst/>
              <a:gdLst/>
              <a:ahLst/>
              <a:cxnLst/>
              <a:rect l="l" t="t" r="r" b="b"/>
              <a:pathLst>
                <a:path w="101" h="173" extrusionOk="0">
                  <a:moveTo>
                    <a:pt x="100" y="0"/>
                  </a:moveTo>
                  <a:cubicBezTo>
                    <a:pt x="100" y="0"/>
                    <a:pt x="59" y="64"/>
                    <a:pt x="0" y="172"/>
                  </a:cubicBezTo>
                  <a:cubicBezTo>
                    <a:pt x="34" y="118"/>
                    <a:pt x="66" y="61"/>
                    <a:pt x="100" y="0"/>
                  </a:cubicBezTo>
                  <a:cubicBezTo>
                    <a:pt x="100" y="0"/>
                    <a:pt x="100" y="0"/>
                    <a:pt x="100" y="0"/>
                  </a:cubicBezTo>
                  <a:close/>
                </a:path>
              </a:pathLst>
            </a:custGeom>
            <a:solidFill>
              <a:srgbClr val="E1C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 name="Google Shape;2515;p47"/>
            <p:cNvSpPr/>
            <p:nvPr/>
          </p:nvSpPr>
          <p:spPr>
            <a:xfrm>
              <a:off x="6811325" y="4257614"/>
              <a:ext cx="182294" cy="123015"/>
            </a:xfrm>
            <a:custGeom>
              <a:avLst/>
              <a:gdLst/>
              <a:ahLst/>
              <a:cxnLst/>
              <a:rect l="l" t="t" r="r" b="b"/>
              <a:pathLst>
                <a:path w="3026" h="2042" extrusionOk="0">
                  <a:moveTo>
                    <a:pt x="3025" y="0"/>
                  </a:moveTo>
                  <a:cubicBezTo>
                    <a:pt x="2691" y="535"/>
                    <a:pt x="2283" y="748"/>
                    <a:pt x="1854" y="748"/>
                  </a:cubicBezTo>
                  <a:cubicBezTo>
                    <a:pt x="1361" y="748"/>
                    <a:pt x="839" y="466"/>
                    <a:pt x="367" y="67"/>
                  </a:cubicBezTo>
                  <a:lnTo>
                    <a:pt x="1" y="258"/>
                  </a:lnTo>
                  <a:cubicBezTo>
                    <a:pt x="1247" y="327"/>
                    <a:pt x="2459" y="1625"/>
                    <a:pt x="2754" y="1962"/>
                  </a:cubicBezTo>
                  <a:lnTo>
                    <a:pt x="2754" y="1962"/>
                  </a:lnTo>
                  <a:cubicBezTo>
                    <a:pt x="2336" y="1398"/>
                    <a:pt x="2806" y="398"/>
                    <a:pt x="3025" y="0"/>
                  </a:cubicBezTo>
                  <a:close/>
                  <a:moveTo>
                    <a:pt x="2754" y="1962"/>
                  </a:moveTo>
                  <a:cubicBezTo>
                    <a:pt x="2774" y="1990"/>
                    <a:pt x="2797" y="2016"/>
                    <a:pt x="2822" y="2042"/>
                  </a:cubicBezTo>
                  <a:cubicBezTo>
                    <a:pt x="2822" y="2042"/>
                    <a:pt x="2798" y="2013"/>
                    <a:pt x="2754" y="1962"/>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 name="Google Shape;2516;p47"/>
            <p:cNvSpPr/>
            <p:nvPr/>
          </p:nvSpPr>
          <p:spPr>
            <a:xfrm>
              <a:off x="7010849" y="4007367"/>
              <a:ext cx="214403" cy="174402"/>
            </a:xfrm>
            <a:custGeom>
              <a:avLst/>
              <a:gdLst/>
              <a:ahLst/>
              <a:cxnLst/>
              <a:rect l="l" t="t" r="r" b="b"/>
              <a:pathLst>
                <a:path w="3559" h="2895" extrusionOk="0">
                  <a:moveTo>
                    <a:pt x="2189" y="0"/>
                  </a:moveTo>
                  <a:cubicBezTo>
                    <a:pt x="2046" y="0"/>
                    <a:pt x="1890" y="17"/>
                    <a:pt x="1717" y="54"/>
                  </a:cubicBezTo>
                  <a:cubicBezTo>
                    <a:pt x="731" y="263"/>
                    <a:pt x="243" y="940"/>
                    <a:pt x="1" y="1592"/>
                  </a:cubicBezTo>
                  <a:cubicBezTo>
                    <a:pt x="342" y="2366"/>
                    <a:pt x="1016" y="2894"/>
                    <a:pt x="1791" y="2894"/>
                  </a:cubicBezTo>
                  <a:cubicBezTo>
                    <a:pt x="2551" y="2894"/>
                    <a:pt x="3214" y="2385"/>
                    <a:pt x="3558" y="1635"/>
                  </a:cubicBezTo>
                  <a:cubicBezTo>
                    <a:pt x="3528" y="1055"/>
                    <a:pt x="3317" y="0"/>
                    <a:pt x="2189"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1" name="Google Shape;2517;p47"/>
            <p:cNvSpPr/>
            <p:nvPr/>
          </p:nvSpPr>
          <p:spPr>
            <a:xfrm>
              <a:off x="5919857" y="3699769"/>
              <a:ext cx="391516" cy="696945"/>
            </a:xfrm>
            <a:custGeom>
              <a:avLst/>
              <a:gdLst/>
              <a:ahLst/>
              <a:cxnLst/>
              <a:rect l="l" t="t" r="r" b="b"/>
              <a:pathLst>
                <a:path w="6499" h="11569" extrusionOk="0">
                  <a:moveTo>
                    <a:pt x="1504" y="0"/>
                  </a:moveTo>
                  <a:lnTo>
                    <a:pt x="1" y="11568"/>
                  </a:lnTo>
                  <a:lnTo>
                    <a:pt x="160" y="11568"/>
                  </a:lnTo>
                  <a:cubicBezTo>
                    <a:pt x="160" y="11568"/>
                    <a:pt x="4628" y="6585"/>
                    <a:pt x="6498" y="605"/>
                  </a:cubicBezTo>
                  <a:lnTo>
                    <a:pt x="1504" y="0"/>
                  </a:ln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2" name="Google Shape;2518;p47"/>
            <p:cNvSpPr/>
            <p:nvPr/>
          </p:nvSpPr>
          <p:spPr>
            <a:xfrm>
              <a:off x="5932086" y="3699769"/>
              <a:ext cx="379166" cy="602967"/>
            </a:xfrm>
            <a:custGeom>
              <a:avLst/>
              <a:gdLst/>
              <a:ahLst/>
              <a:cxnLst/>
              <a:rect l="l" t="t" r="r" b="b"/>
              <a:pathLst>
                <a:path w="6294" h="10009" extrusionOk="0">
                  <a:moveTo>
                    <a:pt x="1301" y="0"/>
                  </a:moveTo>
                  <a:lnTo>
                    <a:pt x="0" y="10008"/>
                  </a:lnTo>
                  <a:cubicBezTo>
                    <a:pt x="324" y="9861"/>
                    <a:pt x="670" y="9728"/>
                    <a:pt x="1034" y="9613"/>
                  </a:cubicBezTo>
                  <a:cubicBezTo>
                    <a:pt x="1237" y="9550"/>
                    <a:pt x="1438" y="9494"/>
                    <a:pt x="1637" y="9447"/>
                  </a:cubicBezTo>
                  <a:cubicBezTo>
                    <a:pt x="3103" y="7439"/>
                    <a:pt x="5168" y="4203"/>
                    <a:pt x="6293" y="604"/>
                  </a:cubicBezTo>
                  <a:lnTo>
                    <a:pt x="1301" y="0"/>
                  </a:ln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3" name="Google Shape;2519;p47"/>
            <p:cNvSpPr/>
            <p:nvPr/>
          </p:nvSpPr>
          <p:spPr>
            <a:xfrm>
              <a:off x="6449449" y="3704829"/>
              <a:ext cx="445554" cy="691885"/>
            </a:xfrm>
            <a:custGeom>
              <a:avLst/>
              <a:gdLst/>
              <a:ahLst/>
              <a:cxnLst/>
              <a:rect l="l" t="t" r="r" b="b"/>
              <a:pathLst>
                <a:path w="7396" h="11485" extrusionOk="0">
                  <a:moveTo>
                    <a:pt x="4208" y="0"/>
                  </a:moveTo>
                  <a:lnTo>
                    <a:pt x="1" y="999"/>
                  </a:lnTo>
                  <a:cubicBezTo>
                    <a:pt x="2613" y="6937"/>
                    <a:pt x="7236" y="11484"/>
                    <a:pt x="7236" y="11484"/>
                  </a:cubicBezTo>
                  <a:lnTo>
                    <a:pt x="7395" y="11484"/>
                  </a:lnTo>
                  <a:lnTo>
                    <a:pt x="4208" y="0"/>
                  </a:ln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4" name="Google Shape;2520;p47"/>
            <p:cNvSpPr/>
            <p:nvPr/>
          </p:nvSpPr>
          <p:spPr>
            <a:xfrm>
              <a:off x="6449449" y="3704829"/>
              <a:ext cx="319105" cy="493687"/>
            </a:xfrm>
            <a:custGeom>
              <a:avLst/>
              <a:gdLst/>
              <a:ahLst/>
              <a:cxnLst/>
              <a:rect l="l" t="t" r="r" b="b"/>
              <a:pathLst>
                <a:path w="5297" h="8195" extrusionOk="0">
                  <a:moveTo>
                    <a:pt x="4208" y="0"/>
                  </a:moveTo>
                  <a:lnTo>
                    <a:pt x="1" y="999"/>
                  </a:lnTo>
                  <a:cubicBezTo>
                    <a:pt x="1245" y="3827"/>
                    <a:pt x="2945" y="6337"/>
                    <a:pt x="4384" y="8195"/>
                  </a:cubicBezTo>
                  <a:cubicBezTo>
                    <a:pt x="4458" y="6484"/>
                    <a:pt x="4798" y="4975"/>
                    <a:pt x="5296" y="3924"/>
                  </a:cubicBezTo>
                  <a:lnTo>
                    <a:pt x="4208" y="0"/>
                  </a:ln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 name="Google Shape;2521;p47"/>
            <p:cNvSpPr/>
            <p:nvPr/>
          </p:nvSpPr>
          <p:spPr>
            <a:xfrm>
              <a:off x="6401496" y="2439616"/>
              <a:ext cx="91267" cy="86809"/>
            </a:xfrm>
            <a:custGeom>
              <a:avLst/>
              <a:gdLst/>
              <a:ahLst/>
              <a:cxnLst/>
              <a:rect l="l" t="t" r="r" b="b"/>
              <a:pathLst>
                <a:path w="1515" h="1441" extrusionOk="0">
                  <a:moveTo>
                    <a:pt x="628" y="1"/>
                  </a:moveTo>
                  <a:cubicBezTo>
                    <a:pt x="584" y="1"/>
                    <a:pt x="531" y="8"/>
                    <a:pt x="468" y="25"/>
                  </a:cubicBezTo>
                  <a:cubicBezTo>
                    <a:pt x="1" y="152"/>
                    <a:pt x="436" y="1440"/>
                    <a:pt x="1048" y="1440"/>
                  </a:cubicBezTo>
                  <a:cubicBezTo>
                    <a:pt x="1071" y="1440"/>
                    <a:pt x="1095" y="1438"/>
                    <a:pt x="1118" y="1435"/>
                  </a:cubicBezTo>
                  <a:cubicBezTo>
                    <a:pt x="1515" y="1371"/>
                    <a:pt x="1420" y="856"/>
                    <a:pt x="1206" y="802"/>
                  </a:cubicBezTo>
                  <a:cubicBezTo>
                    <a:pt x="1206" y="802"/>
                    <a:pt x="1330" y="336"/>
                    <a:pt x="874" y="336"/>
                  </a:cubicBezTo>
                  <a:cubicBezTo>
                    <a:pt x="866" y="336"/>
                    <a:pt x="857" y="336"/>
                    <a:pt x="848" y="336"/>
                  </a:cubicBezTo>
                  <a:cubicBezTo>
                    <a:pt x="848" y="336"/>
                    <a:pt x="928" y="1"/>
                    <a:pt x="628" y="1"/>
                  </a:cubicBezTo>
                  <a:close/>
                </a:path>
              </a:pathLst>
            </a:custGeom>
            <a:solidFill>
              <a:srgbClr val="EAD3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 name="Google Shape;2522;p47"/>
            <p:cNvSpPr/>
            <p:nvPr/>
          </p:nvSpPr>
          <p:spPr>
            <a:xfrm>
              <a:off x="6434990" y="2509799"/>
              <a:ext cx="124762" cy="109882"/>
            </a:xfrm>
            <a:custGeom>
              <a:avLst/>
              <a:gdLst/>
              <a:ahLst/>
              <a:cxnLst/>
              <a:rect l="l" t="t" r="r" b="b"/>
              <a:pathLst>
                <a:path w="2071" h="1824" extrusionOk="0">
                  <a:moveTo>
                    <a:pt x="880" y="0"/>
                  </a:moveTo>
                  <a:cubicBezTo>
                    <a:pt x="816" y="0"/>
                    <a:pt x="739" y="11"/>
                    <a:pt x="646" y="37"/>
                  </a:cubicBezTo>
                  <a:cubicBezTo>
                    <a:pt x="1" y="210"/>
                    <a:pt x="577" y="1823"/>
                    <a:pt x="1414" y="1823"/>
                  </a:cubicBezTo>
                  <a:cubicBezTo>
                    <a:pt x="1451" y="1823"/>
                    <a:pt x="1487" y="1820"/>
                    <a:pt x="1525" y="1814"/>
                  </a:cubicBezTo>
                  <a:cubicBezTo>
                    <a:pt x="2071" y="1722"/>
                    <a:pt x="1946" y="1068"/>
                    <a:pt x="1652" y="1005"/>
                  </a:cubicBezTo>
                  <a:cubicBezTo>
                    <a:pt x="1652" y="1005"/>
                    <a:pt x="1826" y="420"/>
                    <a:pt x="1222" y="420"/>
                  </a:cubicBezTo>
                  <a:cubicBezTo>
                    <a:pt x="1204" y="420"/>
                    <a:pt x="1186" y="420"/>
                    <a:pt x="1166" y="421"/>
                  </a:cubicBezTo>
                  <a:cubicBezTo>
                    <a:pt x="1166" y="421"/>
                    <a:pt x="1276" y="0"/>
                    <a:pt x="880" y="0"/>
                  </a:cubicBezTo>
                  <a:close/>
                </a:path>
              </a:pathLst>
            </a:custGeom>
            <a:solidFill>
              <a:srgbClr val="EAD3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 name="Google Shape;2523;p47"/>
            <p:cNvSpPr/>
            <p:nvPr/>
          </p:nvSpPr>
          <p:spPr>
            <a:xfrm>
              <a:off x="6139260" y="2505280"/>
              <a:ext cx="124702" cy="109882"/>
            </a:xfrm>
            <a:custGeom>
              <a:avLst/>
              <a:gdLst/>
              <a:ahLst/>
              <a:cxnLst/>
              <a:rect l="l" t="t" r="r" b="b"/>
              <a:pathLst>
                <a:path w="2070" h="1824" extrusionOk="0">
                  <a:moveTo>
                    <a:pt x="1192" y="0"/>
                  </a:moveTo>
                  <a:cubicBezTo>
                    <a:pt x="796" y="0"/>
                    <a:pt x="906" y="422"/>
                    <a:pt x="906" y="422"/>
                  </a:cubicBezTo>
                  <a:cubicBezTo>
                    <a:pt x="887" y="420"/>
                    <a:pt x="868" y="420"/>
                    <a:pt x="850" y="420"/>
                  </a:cubicBezTo>
                  <a:cubicBezTo>
                    <a:pt x="245" y="420"/>
                    <a:pt x="419" y="1004"/>
                    <a:pt x="419" y="1004"/>
                  </a:cubicBezTo>
                  <a:cubicBezTo>
                    <a:pt x="126" y="1068"/>
                    <a:pt x="1" y="1721"/>
                    <a:pt x="548" y="1814"/>
                  </a:cubicBezTo>
                  <a:cubicBezTo>
                    <a:pt x="585" y="1820"/>
                    <a:pt x="622" y="1823"/>
                    <a:pt x="658" y="1823"/>
                  </a:cubicBezTo>
                  <a:cubicBezTo>
                    <a:pt x="1495" y="1823"/>
                    <a:pt x="2069" y="211"/>
                    <a:pt x="1426" y="37"/>
                  </a:cubicBezTo>
                  <a:cubicBezTo>
                    <a:pt x="1333" y="11"/>
                    <a:pt x="1256" y="0"/>
                    <a:pt x="1192" y="0"/>
                  </a:cubicBezTo>
                  <a:close/>
                </a:path>
              </a:pathLst>
            </a:custGeom>
            <a:solidFill>
              <a:srgbClr val="EAD3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 name="Google Shape;2524;p47"/>
            <p:cNvSpPr/>
            <p:nvPr/>
          </p:nvSpPr>
          <p:spPr>
            <a:xfrm>
              <a:off x="6212575" y="2433291"/>
              <a:ext cx="75966" cy="87653"/>
            </a:xfrm>
            <a:custGeom>
              <a:avLst/>
              <a:gdLst/>
              <a:ahLst/>
              <a:cxnLst/>
              <a:rect l="l" t="t" r="r" b="b"/>
              <a:pathLst>
                <a:path w="1261" h="1455" extrusionOk="0">
                  <a:moveTo>
                    <a:pt x="724" y="0"/>
                  </a:moveTo>
                  <a:cubicBezTo>
                    <a:pt x="293" y="0"/>
                    <a:pt x="469" y="370"/>
                    <a:pt x="469" y="370"/>
                  </a:cubicBezTo>
                  <a:cubicBezTo>
                    <a:pt x="0" y="450"/>
                    <a:pt x="221" y="879"/>
                    <a:pt x="221" y="879"/>
                  </a:cubicBezTo>
                  <a:cubicBezTo>
                    <a:pt x="30" y="969"/>
                    <a:pt x="38" y="1455"/>
                    <a:pt x="411" y="1455"/>
                  </a:cubicBezTo>
                  <a:cubicBezTo>
                    <a:pt x="418" y="1455"/>
                    <a:pt x="424" y="1455"/>
                    <a:pt x="431" y="1454"/>
                  </a:cubicBezTo>
                  <a:cubicBezTo>
                    <a:pt x="1072" y="1424"/>
                    <a:pt x="1261" y="31"/>
                    <a:pt x="771" y="2"/>
                  </a:cubicBezTo>
                  <a:cubicBezTo>
                    <a:pt x="754" y="1"/>
                    <a:pt x="739" y="0"/>
                    <a:pt x="724" y="0"/>
                  </a:cubicBezTo>
                  <a:close/>
                </a:path>
              </a:pathLst>
            </a:custGeom>
            <a:solidFill>
              <a:srgbClr val="EAD3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9" name="Google Shape;2525;p47"/>
            <p:cNvSpPr/>
            <p:nvPr/>
          </p:nvSpPr>
          <p:spPr>
            <a:xfrm>
              <a:off x="6423484" y="2460520"/>
              <a:ext cx="32049" cy="35603"/>
            </a:xfrm>
            <a:custGeom>
              <a:avLst/>
              <a:gdLst/>
              <a:ahLst/>
              <a:cxnLst/>
              <a:rect l="l" t="t" r="r" b="b"/>
              <a:pathLst>
                <a:path w="532" h="591" extrusionOk="0">
                  <a:moveTo>
                    <a:pt x="195" y="1"/>
                  </a:moveTo>
                  <a:cubicBezTo>
                    <a:pt x="136" y="1"/>
                    <a:pt x="84" y="24"/>
                    <a:pt x="59" y="80"/>
                  </a:cubicBezTo>
                  <a:cubicBezTo>
                    <a:pt x="1" y="205"/>
                    <a:pt x="86" y="591"/>
                    <a:pt x="183" y="591"/>
                  </a:cubicBezTo>
                  <a:cubicBezTo>
                    <a:pt x="185" y="591"/>
                    <a:pt x="187" y="590"/>
                    <a:pt x="189" y="590"/>
                  </a:cubicBezTo>
                  <a:cubicBezTo>
                    <a:pt x="490" y="537"/>
                    <a:pt x="532" y="202"/>
                    <a:pt x="420" y="97"/>
                  </a:cubicBezTo>
                  <a:cubicBezTo>
                    <a:pt x="358" y="38"/>
                    <a:pt x="270" y="1"/>
                    <a:pt x="195"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 name="Google Shape;2526;p47"/>
            <p:cNvSpPr/>
            <p:nvPr/>
          </p:nvSpPr>
          <p:spPr>
            <a:xfrm>
              <a:off x="6424749" y="2468653"/>
              <a:ext cx="20904" cy="19579"/>
            </a:xfrm>
            <a:custGeom>
              <a:avLst/>
              <a:gdLst/>
              <a:ahLst/>
              <a:cxnLst/>
              <a:rect l="l" t="t" r="r" b="b"/>
              <a:pathLst>
                <a:path w="347" h="325" extrusionOk="0">
                  <a:moveTo>
                    <a:pt x="134" y="1"/>
                  </a:moveTo>
                  <a:cubicBezTo>
                    <a:pt x="94" y="1"/>
                    <a:pt x="58" y="14"/>
                    <a:pt x="40" y="46"/>
                  </a:cubicBezTo>
                  <a:cubicBezTo>
                    <a:pt x="1" y="114"/>
                    <a:pt x="51" y="325"/>
                    <a:pt x="114" y="325"/>
                  </a:cubicBezTo>
                  <a:cubicBezTo>
                    <a:pt x="116" y="325"/>
                    <a:pt x="117" y="325"/>
                    <a:pt x="119" y="324"/>
                  </a:cubicBezTo>
                  <a:cubicBezTo>
                    <a:pt x="315" y="292"/>
                    <a:pt x="346" y="107"/>
                    <a:pt x="275" y="51"/>
                  </a:cubicBezTo>
                  <a:cubicBezTo>
                    <a:pt x="236" y="20"/>
                    <a:pt x="182" y="1"/>
                    <a:pt x="134" y="1"/>
                  </a:cubicBezTo>
                  <a:close/>
                </a:path>
              </a:pathLst>
            </a:custGeom>
            <a:solidFill>
              <a:srgbClr val="BF5B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1" name="Google Shape;2527;p47"/>
            <p:cNvSpPr/>
            <p:nvPr/>
          </p:nvSpPr>
          <p:spPr>
            <a:xfrm>
              <a:off x="6237094" y="2468773"/>
              <a:ext cx="28856" cy="35905"/>
            </a:xfrm>
            <a:custGeom>
              <a:avLst/>
              <a:gdLst/>
              <a:ahLst/>
              <a:cxnLst/>
              <a:rect l="l" t="t" r="r" b="b"/>
              <a:pathLst>
                <a:path w="479" h="596" extrusionOk="0">
                  <a:moveTo>
                    <a:pt x="278" y="1"/>
                  </a:moveTo>
                  <a:cubicBezTo>
                    <a:pt x="212" y="1"/>
                    <a:pt x="140" y="37"/>
                    <a:pt x="91" y="93"/>
                  </a:cubicBezTo>
                  <a:cubicBezTo>
                    <a:pt x="1" y="196"/>
                    <a:pt x="73" y="535"/>
                    <a:pt x="348" y="595"/>
                  </a:cubicBezTo>
                  <a:cubicBezTo>
                    <a:pt x="350" y="596"/>
                    <a:pt x="352" y="596"/>
                    <a:pt x="354" y="596"/>
                  </a:cubicBezTo>
                  <a:cubicBezTo>
                    <a:pt x="440" y="596"/>
                    <a:pt x="478" y="210"/>
                    <a:pt x="414" y="84"/>
                  </a:cubicBezTo>
                  <a:cubicBezTo>
                    <a:pt x="384" y="25"/>
                    <a:pt x="333" y="1"/>
                    <a:pt x="278"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2" name="Google Shape;2528;p47"/>
            <p:cNvSpPr/>
            <p:nvPr/>
          </p:nvSpPr>
          <p:spPr>
            <a:xfrm>
              <a:off x="6247275" y="2476424"/>
              <a:ext cx="17109" cy="21145"/>
            </a:xfrm>
            <a:custGeom>
              <a:avLst/>
              <a:gdLst/>
              <a:ahLst/>
              <a:cxnLst/>
              <a:rect l="l" t="t" r="r" b="b"/>
              <a:pathLst>
                <a:path w="284" h="351" extrusionOk="0">
                  <a:moveTo>
                    <a:pt x="166" y="0"/>
                  </a:moveTo>
                  <a:cubicBezTo>
                    <a:pt x="127" y="0"/>
                    <a:pt x="84" y="21"/>
                    <a:pt x="55" y="54"/>
                  </a:cubicBezTo>
                  <a:cubicBezTo>
                    <a:pt x="1" y="115"/>
                    <a:pt x="45" y="316"/>
                    <a:pt x="206" y="350"/>
                  </a:cubicBezTo>
                  <a:cubicBezTo>
                    <a:pt x="207" y="351"/>
                    <a:pt x="209" y="351"/>
                    <a:pt x="210" y="351"/>
                  </a:cubicBezTo>
                  <a:cubicBezTo>
                    <a:pt x="261" y="351"/>
                    <a:pt x="283" y="124"/>
                    <a:pt x="246" y="49"/>
                  </a:cubicBezTo>
                  <a:cubicBezTo>
                    <a:pt x="228" y="15"/>
                    <a:pt x="198" y="0"/>
                    <a:pt x="166" y="0"/>
                  </a:cubicBezTo>
                  <a:close/>
                </a:path>
              </a:pathLst>
            </a:custGeom>
            <a:solidFill>
              <a:srgbClr val="BF5B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3" name="Google Shape;2529;p47"/>
            <p:cNvSpPr/>
            <p:nvPr/>
          </p:nvSpPr>
          <p:spPr>
            <a:xfrm>
              <a:off x="5847385" y="2638959"/>
              <a:ext cx="386154" cy="711584"/>
            </a:xfrm>
            <a:custGeom>
              <a:avLst/>
              <a:gdLst/>
              <a:ahLst/>
              <a:cxnLst/>
              <a:rect l="l" t="t" r="r" b="b"/>
              <a:pathLst>
                <a:path w="6410" h="11812" extrusionOk="0">
                  <a:moveTo>
                    <a:pt x="4760" y="0"/>
                  </a:moveTo>
                  <a:cubicBezTo>
                    <a:pt x="4702" y="0"/>
                    <a:pt x="4642" y="13"/>
                    <a:pt x="4578" y="39"/>
                  </a:cubicBezTo>
                  <a:cubicBezTo>
                    <a:pt x="2686" y="804"/>
                    <a:pt x="908" y="4957"/>
                    <a:pt x="738" y="7687"/>
                  </a:cubicBezTo>
                  <a:cubicBezTo>
                    <a:pt x="670" y="8772"/>
                    <a:pt x="0" y="11812"/>
                    <a:pt x="1474" y="11812"/>
                  </a:cubicBezTo>
                  <a:cubicBezTo>
                    <a:pt x="1664" y="11812"/>
                    <a:pt x="1890" y="11761"/>
                    <a:pt x="2157" y="11649"/>
                  </a:cubicBezTo>
                  <a:cubicBezTo>
                    <a:pt x="5515" y="10245"/>
                    <a:pt x="6409" y="0"/>
                    <a:pt x="4760"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4" name="Google Shape;2530;p47"/>
            <p:cNvSpPr/>
            <p:nvPr/>
          </p:nvSpPr>
          <p:spPr>
            <a:xfrm>
              <a:off x="5857385" y="2664983"/>
              <a:ext cx="328804" cy="685017"/>
            </a:xfrm>
            <a:custGeom>
              <a:avLst/>
              <a:gdLst/>
              <a:ahLst/>
              <a:cxnLst/>
              <a:rect l="l" t="t" r="r" b="b"/>
              <a:pathLst>
                <a:path w="5458" h="11371" extrusionOk="0">
                  <a:moveTo>
                    <a:pt x="4237" y="1"/>
                  </a:moveTo>
                  <a:cubicBezTo>
                    <a:pt x="4237" y="1"/>
                    <a:pt x="4237" y="1"/>
                    <a:pt x="4237" y="1"/>
                  </a:cubicBezTo>
                  <a:cubicBezTo>
                    <a:pt x="1229" y="3587"/>
                    <a:pt x="3710" y="8498"/>
                    <a:pt x="1789" y="9545"/>
                  </a:cubicBezTo>
                  <a:cubicBezTo>
                    <a:pt x="1768" y="9556"/>
                    <a:pt x="1742" y="9561"/>
                    <a:pt x="1710" y="9561"/>
                  </a:cubicBezTo>
                  <a:cubicBezTo>
                    <a:pt x="1319" y="9561"/>
                    <a:pt x="205" y="8728"/>
                    <a:pt x="1" y="8709"/>
                  </a:cubicBezTo>
                  <a:lnTo>
                    <a:pt x="1" y="8709"/>
                  </a:lnTo>
                  <a:cubicBezTo>
                    <a:pt x="1" y="9979"/>
                    <a:pt x="275" y="11371"/>
                    <a:pt x="1324" y="11371"/>
                  </a:cubicBezTo>
                  <a:cubicBezTo>
                    <a:pt x="1518" y="11371"/>
                    <a:pt x="1738" y="11323"/>
                    <a:pt x="1989" y="11218"/>
                  </a:cubicBezTo>
                  <a:cubicBezTo>
                    <a:pt x="5458" y="9767"/>
                    <a:pt x="4317" y="1"/>
                    <a:pt x="4237"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5" name="Google Shape;2531;p47"/>
            <p:cNvSpPr/>
            <p:nvPr/>
          </p:nvSpPr>
          <p:spPr>
            <a:xfrm>
              <a:off x="5964075" y="2558173"/>
              <a:ext cx="747127" cy="844058"/>
            </a:xfrm>
            <a:custGeom>
              <a:avLst/>
              <a:gdLst/>
              <a:ahLst/>
              <a:cxnLst/>
              <a:rect l="l" t="t" r="r" b="b"/>
              <a:pathLst>
                <a:path w="12402" h="14011" extrusionOk="0">
                  <a:moveTo>
                    <a:pt x="6743" y="0"/>
                  </a:moveTo>
                  <a:cubicBezTo>
                    <a:pt x="6669" y="0"/>
                    <a:pt x="6597" y="3"/>
                    <a:pt x="6528" y="9"/>
                  </a:cubicBezTo>
                  <a:cubicBezTo>
                    <a:pt x="5094" y="136"/>
                    <a:pt x="2926" y="867"/>
                    <a:pt x="1843" y="2287"/>
                  </a:cubicBezTo>
                  <a:cubicBezTo>
                    <a:pt x="1578" y="2635"/>
                    <a:pt x="1" y="5533"/>
                    <a:pt x="2465" y="9889"/>
                  </a:cubicBezTo>
                  <a:cubicBezTo>
                    <a:pt x="2690" y="10767"/>
                    <a:pt x="2873" y="12990"/>
                    <a:pt x="2831" y="13968"/>
                  </a:cubicBezTo>
                  <a:lnTo>
                    <a:pt x="10819" y="14011"/>
                  </a:lnTo>
                  <a:cubicBezTo>
                    <a:pt x="10565" y="12417"/>
                    <a:pt x="10630" y="10865"/>
                    <a:pt x="11149" y="9750"/>
                  </a:cubicBezTo>
                  <a:cubicBezTo>
                    <a:pt x="12402" y="7579"/>
                    <a:pt x="12193" y="4278"/>
                    <a:pt x="11611" y="3069"/>
                  </a:cubicBezTo>
                  <a:cubicBezTo>
                    <a:pt x="10710" y="1194"/>
                    <a:pt x="8217" y="0"/>
                    <a:pt x="6743"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6" name="Google Shape;2532;p47"/>
            <p:cNvSpPr/>
            <p:nvPr/>
          </p:nvSpPr>
          <p:spPr>
            <a:xfrm>
              <a:off x="6344326" y="3175297"/>
              <a:ext cx="28254" cy="153076"/>
            </a:xfrm>
            <a:custGeom>
              <a:avLst/>
              <a:gdLst/>
              <a:ahLst/>
              <a:cxnLst/>
              <a:rect l="l" t="t" r="r" b="b"/>
              <a:pathLst>
                <a:path w="469" h="2541" extrusionOk="0">
                  <a:moveTo>
                    <a:pt x="216" y="0"/>
                  </a:moveTo>
                  <a:cubicBezTo>
                    <a:pt x="216" y="0"/>
                    <a:pt x="0" y="1708"/>
                    <a:pt x="4" y="2189"/>
                  </a:cubicBezTo>
                  <a:lnTo>
                    <a:pt x="468" y="2541"/>
                  </a:lnTo>
                  <a:lnTo>
                    <a:pt x="468" y="2541"/>
                  </a:lnTo>
                  <a:lnTo>
                    <a:pt x="216" y="0"/>
                  </a:ln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7" name="Google Shape;2533;p47"/>
            <p:cNvSpPr/>
            <p:nvPr/>
          </p:nvSpPr>
          <p:spPr>
            <a:xfrm>
              <a:off x="6358663" y="3226082"/>
              <a:ext cx="98015" cy="26326"/>
            </a:xfrm>
            <a:custGeom>
              <a:avLst/>
              <a:gdLst/>
              <a:ahLst/>
              <a:cxnLst/>
              <a:rect l="l" t="t" r="r" b="b"/>
              <a:pathLst>
                <a:path w="1627" h="437" extrusionOk="0">
                  <a:moveTo>
                    <a:pt x="15" y="1"/>
                  </a:moveTo>
                  <a:lnTo>
                    <a:pt x="0" y="295"/>
                  </a:lnTo>
                  <a:cubicBezTo>
                    <a:pt x="330" y="354"/>
                    <a:pt x="1627" y="436"/>
                    <a:pt x="1627" y="436"/>
                  </a:cubicBezTo>
                  <a:lnTo>
                    <a:pt x="15" y="1"/>
                  </a:ln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8" name="Google Shape;2534;p47"/>
            <p:cNvSpPr/>
            <p:nvPr/>
          </p:nvSpPr>
          <p:spPr>
            <a:xfrm>
              <a:off x="6358663" y="3270240"/>
              <a:ext cx="98015" cy="26266"/>
            </a:xfrm>
            <a:custGeom>
              <a:avLst/>
              <a:gdLst/>
              <a:ahLst/>
              <a:cxnLst/>
              <a:rect l="l" t="t" r="r" b="b"/>
              <a:pathLst>
                <a:path w="1627" h="436" extrusionOk="0">
                  <a:moveTo>
                    <a:pt x="15" y="0"/>
                  </a:moveTo>
                  <a:lnTo>
                    <a:pt x="0" y="294"/>
                  </a:lnTo>
                  <a:cubicBezTo>
                    <a:pt x="330" y="353"/>
                    <a:pt x="1627" y="436"/>
                    <a:pt x="1627" y="436"/>
                  </a:cubicBezTo>
                  <a:lnTo>
                    <a:pt x="15" y="0"/>
                  </a:ln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9" name="Google Shape;2535;p47"/>
            <p:cNvSpPr/>
            <p:nvPr/>
          </p:nvSpPr>
          <p:spPr>
            <a:xfrm>
              <a:off x="6262697" y="3226082"/>
              <a:ext cx="92773" cy="26326"/>
            </a:xfrm>
            <a:custGeom>
              <a:avLst/>
              <a:gdLst/>
              <a:ahLst/>
              <a:cxnLst/>
              <a:rect l="l" t="t" r="r" b="b"/>
              <a:pathLst>
                <a:path w="1540" h="437" extrusionOk="0">
                  <a:moveTo>
                    <a:pt x="1526" y="1"/>
                  </a:moveTo>
                  <a:lnTo>
                    <a:pt x="1" y="436"/>
                  </a:lnTo>
                  <a:cubicBezTo>
                    <a:pt x="1" y="436"/>
                    <a:pt x="1229" y="354"/>
                    <a:pt x="1540" y="295"/>
                  </a:cubicBezTo>
                  <a:lnTo>
                    <a:pt x="1526" y="1"/>
                  </a:ln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0" name="Google Shape;2536;p47"/>
            <p:cNvSpPr/>
            <p:nvPr/>
          </p:nvSpPr>
          <p:spPr>
            <a:xfrm>
              <a:off x="6262697" y="3270240"/>
              <a:ext cx="92773" cy="26266"/>
            </a:xfrm>
            <a:custGeom>
              <a:avLst/>
              <a:gdLst/>
              <a:ahLst/>
              <a:cxnLst/>
              <a:rect l="l" t="t" r="r" b="b"/>
              <a:pathLst>
                <a:path w="1540" h="436" extrusionOk="0">
                  <a:moveTo>
                    <a:pt x="1526" y="0"/>
                  </a:moveTo>
                  <a:lnTo>
                    <a:pt x="1" y="436"/>
                  </a:lnTo>
                  <a:cubicBezTo>
                    <a:pt x="1" y="436"/>
                    <a:pt x="1229" y="353"/>
                    <a:pt x="1540" y="294"/>
                  </a:cubicBezTo>
                  <a:lnTo>
                    <a:pt x="1526" y="0"/>
                  </a:ln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1" name="Google Shape;2537;p47"/>
            <p:cNvSpPr/>
            <p:nvPr/>
          </p:nvSpPr>
          <p:spPr>
            <a:xfrm>
              <a:off x="6071608" y="2590704"/>
              <a:ext cx="556279" cy="387540"/>
            </a:xfrm>
            <a:custGeom>
              <a:avLst/>
              <a:gdLst/>
              <a:ahLst/>
              <a:cxnLst/>
              <a:rect l="l" t="t" r="r" b="b"/>
              <a:pathLst>
                <a:path w="9234" h="6433" extrusionOk="0">
                  <a:moveTo>
                    <a:pt x="4670" y="1"/>
                  </a:moveTo>
                  <a:cubicBezTo>
                    <a:pt x="4649" y="1"/>
                    <a:pt x="4628" y="1"/>
                    <a:pt x="4607" y="1"/>
                  </a:cubicBezTo>
                  <a:cubicBezTo>
                    <a:pt x="2917" y="10"/>
                    <a:pt x="1425" y="374"/>
                    <a:pt x="406" y="1080"/>
                  </a:cubicBezTo>
                  <a:cubicBezTo>
                    <a:pt x="363" y="1134"/>
                    <a:pt x="303" y="1280"/>
                    <a:pt x="270" y="1345"/>
                  </a:cubicBezTo>
                  <a:cubicBezTo>
                    <a:pt x="0" y="1869"/>
                    <a:pt x="547" y="2380"/>
                    <a:pt x="547" y="2380"/>
                  </a:cubicBezTo>
                  <a:cubicBezTo>
                    <a:pt x="139" y="3097"/>
                    <a:pt x="1016" y="3539"/>
                    <a:pt x="1016" y="3539"/>
                  </a:cubicBezTo>
                  <a:cubicBezTo>
                    <a:pt x="697" y="4238"/>
                    <a:pt x="1602" y="4569"/>
                    <a:pt x="1602" y="4569"/>
                  </a:cubicBezTo>
                  <a:cubicBezTo>
                    <a:pt x="1562" y="5180"/>
                    <a:pt x="2462" y="5230"/>
                    <a:pt x="2462" y="5230"/>
                  </a:cubicBezTo>
                  <a:cubicBezTo>
                    <a:pt x="2490" y="5797"/>
                    <a:pt x="3322" y="5836"/>
                    <a:pt x="3548" y="5836"/>
                  </a:cubicBezTo>
                  <a:cubicBezTo>
                    <a:pt x="3583" y="5836"/>
                    <a:pt x="3604" y="5835"/>
                    <a:pt x="3604" y="5835"/>
                  </a:cubicBezTo>
                  <a:cubicBezTo>
                    <a:pt x="3604" y="5835"/>
                    <a:pt x="3686" y="6432"/>
                    <a:pt x="4498" y="6432"/>
                  </a:cubicBezTo>
                  <a:cubicBezTo>
                    <a:pt x="4516" y="6432"/>
                    <a:pt x="4534" y="6432"/>
                    <a:pt x="4553" y="6432"/>
                  </a:cubicBezTo>
                  <a:cubicBezTo>
                    <a:pt x="5056" y="6416"/>
                    <a:pt x="5193" y="5763"/>
                    <a:pt x="5193" y="5763"/>
                  </a:cubicBezTo>
                  <a:cubicBezTo>
                    <a:pt x="5323" y="5812"/>
                    <a:pt x="5436" y="5832"/>
                    <a:pt x="5535" y="5832"/>
                  </a:cubicBezTo>
                  <a:cubicBezTo>
                    <a:pt x="6027" y="5832"/>
                    <a:pt x="6172" y="5336"/>
                    <a:pt x="6172" y="5336"/>
                  </a:cubicBezTo>
                  <a:cubicBezTo>
                    <a:pt x="6245" y="5344"/>
                    <a:pt x="6315" y="5347"/>
                    <a:pt x="6381" y="5347"/>
                  </a:cubicBezTo>
                  <a:cubicBezTo>
                    <a:pt x="6962" y="5347"/>
                    <a:pt x="7221" y="5070"/>
                    <a:pt x="7236" y="4583"/>
                  </a:cubicBezTo>
                  <a:cubicBezTo>
                    <a:pt x="8031" y="4469"/>
                    <a:pt x="8318" y="4082"/>
                    <a:pt x="8234" y="3497"/>
                  </a:cubicBezTo>
                  <a:cubicBezTo>
                    <a:pt x="8783" y="3334"/>
                    <a:pt x="9060" y="2563"/>
                    <a:pt x="8746" y="2146"/>
                  </a:cubicBezTo>
                  <a:cubicBezTo>
                    <a:pt x="9012" y="1971"/>
                    <a:pt x="9234" y="1377"/>
                    <a:pt x="8663" y="1031"/>
                  </a:cubicBezTo>
                  <a:cubicBezTo>
                    <a:pt x="7741" y="358"/>
                    <a:pt x="6254" y="1"/>
                    <a:pt x="4670"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2" name="Google Shape;2538;p47"/>
            <p:cNvSpPr/>
            <p:nvPr/>
          </p:nvSpPr>
          <p:spPr>
            <a:xfrm>
              <a:off x="6078415" y="2593174"/>
              <a:ext cx="537544" cy="808936"/>
            </a:xfrm>
            <a:custGeom>
              <a:avLst/>
              <a:gdLst/>
              <a:ahLst/>
              <a:cxnLst/>
              <a:rect l="l" t="t" r="r" b="b"/>
              <a:pathLst>
                <a:path w="8923" h="13428" extrusionOk="0">
                  <a:moveTo>
                    <a:pt x="2293" y="1"/>
                  </a:moveTo>
                  <a:cubicBezTo>
                    <a:pt x="2198" y="36"/>
                    <a:pt x="2102" y="75"/>
                    <a:pt x="2007" y="113"/>
                  </a:cubicBezTo>
                  <a:lnTo>
                    <a:pt x="1854" y="181"/>
                  </a:lnTo>
                  <a:cubicBezTo>
                    <a:pt x="1018" y="3398"/>
                    <a:pt x="172" y="5732"/>
                    <a:pt x="1" y="8761"/>
                  </a:cubicBezTo>
                  <a:cubicBezTo>
                    <a:pt x="33" y="8820"/>
                    <a:pt x="462" y="9295"/>
                    <a:pt x="494" y="9351"/>
                  </a:cubicBezTo>
                  <a:cubicBezTo>
                    <a:pt x="717" y="10228"/>
                    <a:pt x="1062" y="12409"/>
                    <a:pt x="1020" y="13385"/>
                  </a:cubicBezTo>
                  <a:lnTo>
                    <a:pt x="8923" y="13428"/>
                  </a:lnTo>
                  <a:cubicBezTo>
                    <a:pt x="8873" y="13114"/>
                    <a:pt x="8836" y="12802"/>
                    <a:pt x="8812" y="12495"/>
                  </a:cubicBezTo>
                  <a:cubicBezTo>
                    <a:pt x="8749" y="12487"/>
                    <a:pt x="8674" y="12485"/>
                    <a:pt x="8589" y="12485"/>
                  </a:cubicBezTo>
                  <a:cubicBezTo>
                    <a:pt x="8304" y="12485"/>
                    <a:pt x="7902" y="12516"/>
                    <a:pt x="7435" y="12516"/>
                  </a:cubicBezTo>
                  <a:cubicBezTo>
                    <a:pt x="4924" y="12516"/>
                    <a:pt x="530" y="11611"/>
                    <a:pt x="2287" y="65"/>
                  </a:cubicBezTo>
                  <a:cubicBezTo>
                    <a:pt x="2291" y="43"/>
                    <a:pt x="2292" y="20"/>
                    <a:pt x="2293"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3" name="Google Shape;2539;p47"/>
            <p:cNvSpPr/>
            <p:nvPr/>
          </p:nvSpPr>
          <p:spPr>
            <a:xfrm>
              <a:off x="6034438" y="3013004"/>
              <a:ext cx="644836" cy="389227"/>
            </a:xfrm>
            <a:custGeom>
              <a:avLst/>
              <a:gdLst/>
              <a:ahLst/>
              <a:cxnLst/>
              <a:rect l="l" t="t" r="r" b="b"/>
              <a:pathLst>
                <a:path w="10704" h="6461" extrusionOk="0">
                  <a:moveTo>
                    <a:pt x="0" y="0"/>
                  </a:moveTo>
                  <a:cubicBezTo>
                    <a:pt x="266" y="712"/>
                    <a:pt x="560" y="1539"/>
                    <a:pt x="1059" y="2418"/>
                  </a:cubicBezTo>
                  <a:cubicBezTo>
                    <a:pt x="1283" y="3296"/>
                    <a:pt x="1707" y="5440"/>
                    <a:pt x="1665" y="6418"/>
                  </a:cubicBezTo>
                  <a:lnTo>
                    <a:pt x="2415" y="6422"/>
                  </a:lnTo>
                  <a:cubicBezTo>
                    <a:pt x="2397" y="6271"/>
                    <a:pt x="2388" y="6118"/>
                    <a:pt x="2388" y="5961"/>
                  </a:cubicBezTo>
                  <a:cubicBezTo>
                    <a:pt x="2388" y="3995"/>
                    <a:pt x="3848" y="2402"/>
                    <a:pt x="5649" y="2402"/>
                  </a:cubicBezTo>
                  <a:cubicBezTo>
                    <a:pt x="7450" y="2402"/>
                    <a:pt x="8909" y="3995"/>
                    <a:pt x="8909" y="5961"/>
                  </a:cubicBezTo>
                  <a:cubicBezTo>
                    <a:pt x="8909" y="6130"/>
                    <a:pt x="8898" y="6294"/>
                    <a:pt x="8878" y="6456"/>
                  </a:cubicBezTo>
                  <a:lnTo>
                    <a:pt x="9655" y="6461"/>
                  </a:lnTo>
                  <a:cubicBezTo>
                    <a:pt x="9400" y="4867"/>
                    <a:pt x="9512" y="3374"/>
                    <a:pt x="10030" y="2260"/>
                  </a:cubicBezTo>
                  <a:cubicBezTo>
                    <a:pt x="10310" y="1768"/>
                    <a:pt x="10505" y="1187"/>
                    <a:pt x="10703" y="659"/>
                  </a:cubicBezTo>
                  <a:lnTo>
                    <a:pt x="10703" y="659"/>
                  </a:lnTo>
                  <a:cubicBezTo>
                    <a:pt x="9983" y="1949"/>
                    <a:pt x="8497" y="2134"/>
                    <a:pt x="7128" y="2134"/>
                  </a:cubicBezTo>
                  <a:cubicBezTo>
                    <a:pt x="6578" y="2134"/>
                    <a:pt x="6048" y="2104"/>
                    <a:pt x="5593" y="2104"/>
                  </a:cubicBezTo>
                  <a:cubicBezTo>
                    <a:pt x="5313" y="2104"/>
                    <a:pt x="5040" y="2106"/>
                    <a:pt x="4772" y="2106"/>
                  </a:cubicBezTo>
                  <a:cubicBezTo>
                    <a:pt x="2747" y="2106"/>
                    <a:pt x="1094" y="1990"/>
                    <a:pt x="0"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4" name="Google Shape;2540;p47"/>
            <p:cNvSpPr/>
            <p:nvPr/>
          </p:nvSpPr>
          <p:spPr>
            <a:xfrm>
              <a:off x="6336795" y="3009209"/>
              <a:ext cx="46146" cy="136931"/>
            </a:xfrm>
            <a:custGeom>
              <a:avLst/>
              <a:gdLst/>
              <a:ahLst/>
              <a:cxnLst/>
              <a:rect l="l" t="t" r="r" b="b"/>
              <a:pathLst>
                <a:path w="766" h="2273" extrusionOk="0">
                  <a:moveTo>
                    <a:pt x="384" y="0"/>
                  </a:moveTo>
                  <a:cubicBezTo>
                    <a:pt x="384" y="0"/>
                    <a:pt x="214" y="1773"/>
                    <a:pt x="1" y="2273"/>
                  </a:cubicBezTo>
                  <a:cubicBezTo>
                    <a:pt x="140" y="2214"/>
                    <a:pt x="267" y="2181"/>
                    <a:pt x="415" y="2181"/>
                  </a:cubicBezTo>
                  <a:cubicBezTo>
                    <a:pt x="518" y="2181"/>
                    <a:pt x="631" y="2197"/>
                    <a:pt x="765" y="2230"/>
                  </a:cubicBezTo>
                  <a:cubicBezTo>
                    <a:pt x="415" y="1340"/>
                    <a:pt x="384" y="0"/>
                    <a:pt x="384"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5" name="Google Shape;2541;p47"/>
            <p:cNvSpPr/>
            <p:nvPr/>
          </p:nvSpPr>
          <p:spPr>
            <a:xfrm>
              <a:off x="5921483" y="2594620"/>
              <a:ext cx="848636" cy="1634439"/>
            </a:xfrm>
            <a:custGeom>
              <a:avLst/>
              <a:gdLst/>
              <a:ahLst/>
              <a:cxnLst/>
              <a:rect l="l" t="t" r="r" b="b"/>
              <a:pathLst>
                <a:path w="14087" h="27131" extrusionOk="0">
                  <a:moveTo>
                    <a:pt x="4559" y="1"/>
                  </a:moveTo>
                  <a:cubicBezTo>
                    <a:pt x="4494" y="1"/>
                    <a:pt x="4413" y="118"/>
                    <a:pt x="4367" y="404"/>
                  </a:cubicBezTo>
                  <a:cubicBezTo>
                    <a:pt x="2604" y="11303"/>
                    <a:pt x="1470" y="14183"/>
                    <a:pt x="0" y="27131"/>
                  </a:cubicBezTo>
                  <a:cubicBezTo>
                    <a:pt x="6598" y="23200"/>
                    <a:pt x="10371" y="25145"/>
                    <a:pt x="14087" y="19737"/>
                  </a:cubicBezTo>
                  <a:cubicBezTo>
                    <a:pt x="14087" y="19736"/>
                    <a:pt x="12046" y="13359"/>
                    <a:pt x="11440" y="12852"/>
                  </a:cubicBezTo>
                  <a:cubicBezTo>
                    <a:pt x="11374" y="12797"/>
                    <a:pt x="11227" y="12781"/>
                    <a:pt x="11020" y="12781"/>
                  </a:cubicBezTo>
                  <a:cubicBezTo>
                    <a:pt x="10732" y="12781"/>
                    <a:pt x="10327" y="12812"/>
                    <a:pt x="9856" y="12812"/>
                  </a:cubicBezTo>
                  <a:cubicBezTo>
                    <a:pt x="7317" y="12812"/>
                    <a:pt x="2872" y="11908"/>
                    <a:pt x="4650" y="356"/>
                  </a:cubicBezTo>
                  <a:cubicBezTo>
                    <a:pt x="4683" y="141"/>
                    <a:pt x="4630" y="1"/>
                    <a:pt x="4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6" name="Google Shape;2542;p47"/>
            <p:cNvSpPr/>
            <p:nvPr/>
          </p:nvSpPr>
          <p:spPr>
            <a:xfrm>
              <a:off x="6082030" y="2595222"/>
              <a:ext cx="121569" cy="594473"/>
            </a:xfrm>
            <a:custGeom>
              <a:avLst/>
              <a:gdLst/>
              <a:ahLst/>
              <a:cxnLst/>
              <a:rect l="l" t="t" r="r" b="b"/>
              <a:pathLst>
                <a:path w="2018" h="9868" extrusionOk="0">
                  <a:moveTo>
                    <a:pt x="1841" y="0"/>
                  </a:moveTo>
                  <a:cubicBezTo>
                    <a:pt x="1748" y="0"/>
                    <a:pt x="1637" y="122"/>
                    <a:pt x="1589" y="413"/>
                  </a:cubicBezTo>
                  <a:cubicBezTo>
                    <a:pt x="956" y="4328"/>
                    <a:pt x="516" y="7185"/>
                    <a:pt x="1" y="9868"/>
                  </a:cubicBezTo>
                  <a:cubicBezTo>
                    <a:pt x="873" y="7375"/>
                    <a:pt x="877" y="5026"/>
                    <a:pt x="1203" y="4715"/>
                  </a:cubicBezTo>
                  <a:cubicBezTo>
                    <a:pt x="1219" y="4700"/>
                    <a:pt x="1233" y="4693"/>
                    <a:pt x="1246" y="4693"/>
                  </a:cubicBezTo>
                  <a:cubicBezTo>
                    <a:pt x="1435" y="4693"/>
                    <a:pt x="1303" y="6307"/>
                    <a:pt x="1767" y="7685"/>
                  </a:cubicBezTo>
                  <a:cubicBezTo>
                    <a:pt x="1479" y="5913"/>
                    <a:pt x="1494" y="3537"/>
                    <a:pt x="1985" y="344"/>
                  </a:cubicBezTo>
                  <a:cubicBezTo>
                    <a:pt x="2017" y="134"/>
                    <a:pt x="1938" y="0"/>
                    <a:pt x="1841"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7" name="Google Shape;2543;p47"/>
            <p:cNvSpPr/>
            <p:nvPr/>
          </p:nvSpPr>
          <p:spPr>
            <a:xfrm>
              <a:off x="6585115" y="3374700"/>
              <a:ext cx="185065" cy="591401"/>
            </a:xfrm>
            <a:custGeom>
              <a:avLst/>
              <a:gdLst/>
              <a:ahLst/>
              <a:cxnLst/>
              <a:rect l="l" t="t" r="r" b="b"/>
              <a:pathLst>
                <a:path w="3072" h="9817" extrusionOk="0">
                  <a:moveTo>
                    <a:pt x="509" y="0"/>
                  </a:moveTo>
                  <a:lnTo>
                    <a:pt x="509" y="0"/>
                  </a:lnTo>
                  <a:cubicBezTo>
                    <a:pt x="910" y="4516"/>
                    <a:pt x="849" y="7880"/>
                    <a:pt x="0" y="9817"/>
                  </a:cubicBezTo>
                  <a:cubicBezTo>
                    <a:pt x="1064" y="9169"/>
                    <a:pt x="2070" y="8246"/>
                    <a:pt x="3072" y="6787"/>
                  </a:cubicBezTo>
                  <a:cubicBezTo>
                    <a:pt x="3071" y="6787"/>
                    <a:pt x="1202" y="947"/>
                    <a:pt x="509"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8" name="Google Shape;2544;p47"/>
            <p:cNvSpPr/>
            <p:nvPr/>
          </p:nvSpPr>
          <p:spPr>
            <a:xfrm>
              <a:off x="6098054" y="2374313"/>
              <a:ext cx="508025" cy="570496"/>
            </a:xfrm>
            <a:custGeom>
              <a:avLst/>
              <a:gdLst/>
              <a:ahLst/>
              <a:cxnLst/>
              <a:rect l="l" t="t" r="r" b="b"/>
              <a:pathLst>
                <a:path w="8433" h="9470" extrusionOk="0">
                  <a:moveTo>
                    <a:pt x="4018" y="0"/>
                  </a:moveTo>
                  <a:cubicBezTo>
                    <a:pt x="4017" y="0"/>
                    <a:pt x="4016" y="0"/>
                    <a:pt x="4014" y="0"/>
                  </a:cubicBezTo>
                  <a:cubicBezTo>
                    <a:pt x="3799" y="4"/>
                    <a:pt x="3725" y="252"/>
                    <a:pt x="3725" y="252"/>
                  </a:cubicBezTo>
                  <a:cubicBezTo>
                    <a:pt x="3725" y="252"/>
                    <a:pt x="3655" y="199"/>
                    <a:pt x="3536" y="199"/>
                  </a:cubicBezTo>
                  <a:cubicBezTo>
                    <a:pt x="3493" y="199"/>
                    <a:pt x="3443" y="206"/>
                    <a:pt x="3388" y="225"/>
                  </a:cubicBezTo>
                  <a:cubicBezTo>
                    <a:pt x="3182" y="296"/>
                    <a:pt x="3275" y="500"/>
                    <a:pt x="3275" y="500"/>
                  </a:cubicBezTo>
                  <a:cubicBezTo>
                    <a:pt x="3275" y="500"/>
                    <a:pt x="3213" y="478"/>
                    <a:pt x="3131" y="478"/>
                  </a:cubicBezTo>
                  <a:cubicBezTo>
                    <a:pt x="3050" y="478"/>
                    <a:pt x="2951" y="499"/>
                    <a:pt x="2872" y="583"/>
                  </a:cubicBezTo>
                  <a:cubicBezTo>
                    <a:pt x="2713" y="753"/>
                    <a:pt x="2887" y="905"/>
                    <a:pt x="2887" y="905"/>
                  </a:cubicBezTo>
                  <a:cubicBezTo>
                    <a:pt x="2537" y="1182"/>
                    <a:pt x="2895" y="1253"/>
                    <a:pt x="2895" y="1253"/>
                  </a:cubicBezTo>
                  <a:cubicBezTo>
                    <a:pt x="2895" y="1253"/>
                    <a:pt x="2729" y="1339"/>
                    <a:pt x="2602" y="1531"/>
                  </a:cubicBezTo>
                  <a:cubicBezTo>
                    <a:pt x="2476" y="1722"/>
                    <a:pt x="2733" y="1903"/>
                    <a:pt x="2733" y="1903"/>
                  </a:cubicBezTo>
                  <a:cubicBezTo>
                    <a:pt x="2069" y="2301"/>
                    <a:pt x="2001" y="2845"/>
                    <a:pt x="2001" y="2845"/>
                  </a:cubicBezTo>
                  <a:cubicBezTo>
                    <a:pt x="2001" y="2845"/>
                    <a:pt x="1607" y="2898"/>
                    <a:pt x="1333" y="3091"/>
                  </a:cubicBezTo>
                  <a:cubicBezTo>
                    <a:pt x="1059" y="3284"/>
                    <a:pt x="941" y="3776"/>
                    <a:pt x="941" y="3776"/>
                  </a:cubicBezTo>
                  <a:cubicBezTo>
                    <a:pt x="941" y="3776"/>
                    <a:pt x="499" y="3874"/>
                    <a:pt x="250" y="4400"/>
                  </a:cubicBezTo>
                  <a:cubicBezTo>
                    <a:pt x="1" y="4926"/>
                    <a:pt x="396" y="5539"/>
                    <a:pt x="396" y="5539"/>
                  </a:cubicBezTo>
                  <a:cubicBezTo>
                    <a:pt x="21" y="6254"/>
                    <a:pt x="757" y="6706"/>
                    <a:pt x="757" y="6706"/>
                  </a:cubicBezTo>
                  <a:cubicBezTo>
                    <a:pt x="463" y="7405"/>
                    <a:pt x="1312" y="7762"/>
                    <a:pt x="1312" y="7762"/>
                  </a:cubicBezTo>
                  <a:cubicBezTo>
                    <a:pt x="1280" y="8379"/>
                    <a:pt x="2121" y="8449"/>
                    <a:pt x="2121" y="8449"/>
                  </a:cubicBezTo>
                  <a:cubicBezTo>
                    <a:pt x="2153" y="9064"/>
                    <a:pt x="3044" y="9087"/>
                    <a:pt x="3175" y="9087"/>
                  </a:cubicBezTo>
                  <a:cubicBezTo>
                    <a:pt x="3186" y="9087"/>
                    <a:pt x="3191" y="9087"/>
                    <a:pt x="3191" y="9087"/>
                  </a:cubicBezTo>
                  <a:cubicBezTo>
                    <a:pt x="3191" y="9087"/>
                    <a:pt x="3244" y="9469"/>
                    <a:pt x="4029" y="9469"/>
                  </a:cubicBezTo>
                  <a:cubicBezTo>
                    <a:pt x="4036" y="9469"/>
                    <a:pt x="4044" y="9469"/>
                    <a:pt x="4051" y="9469"/>
                  </a:cubicBezTo>
                  <a:cubicBezTo>
                    <a:pt x="4523" y="9465"/>
                    <a:pt x="4675" y="9052"/>
                    <a:pt x="4675" y="9049"/>
                  </a:cubicBezTo>
                  <a:cubicBezTo>
                    <a:pt x="4803" y="9103"/>
                    <a:pt x="4914" y="9126"/>
                    <a:pt x="5010" y="9126"/>
                  </a:cubicBezTo>
                  <a:cubicBezTo>
                    <a:pt x="5458" y="9126"/>
                    <a:pt x="5586" y="8637"/>
                    <a:pt x="5586" y="8637"/>
                  </a:cubicBezTo>
                  <a:cubicBezTo>
                    <a:pt x="5667" y="8648"/>
                    <a:pt x="5743" y="8653"/>
                    <a:pt x="5814" y="8653"/>
                  </a:cubicBezTo>
                  <a:cubicBezTo>
                    <a:pt x="6334" y="8653"/>
                    <a:pt x="6566" y="8379"/>
                    <a:pt x="6576" y="7899"/>
                  </a:cubicBezTo>
                  <a:cubicBezTo>
                    <a:pt x="7318" y="7801"/>
                    <a:pt x="7584" y="7416"/>
                    <a:pt x="7500" y="6823"/>
                  </a:cubicBezTo>
                  <a:cubicBezTo>
                    <a:pt x="8012" y="6671"/>
                    <a:pt x="8264" y="5897"/>
                    <a:pt x="7968" y="5467"/>
                  </a:cubicBezTo>
                  <a:cubicBezTo>
                    <a:pt x="8216" y="5295"/>
                    <a:pt x="8432" y="4754"/>
                    <a:pt x="7896" y="4391"/>
                  </a:cubicBezTo>
                  <a:cubicBezTo>
                    <a:pt x="7909" y="3846"/>
                    <a:pt x="7597" y="3446"/>
                    <a:pt x="7352" y="3446"/>
                  </a:cubicBezTo>
                  <a:cubicBezTo>
                    <a:pt x="7335" y="3446"/>
                    <a:pt x="7317" y="3448"/>
                    <a:pt x="7300" y="3453"/>
                  </a:cubicBezTo>
                  <a:cubicBezTo>
                    <a:pt x="7031" y="2929"/>
                    <a:pt x="6572" y="2585"/>
                    <a:pt x="6127" y="2585"/>
                  </a:cubicBezTo>
                  <a:cubicBezTo>
                    <a:pt x="6117" y="2585"/>
                    <a:pt x="6107" y="2585"/>
                    <a:pt x="6097" y="2585"/>
                  </a:cubicBezTo>
                  <a:cubicBezTo>
                    <a:pt x="6097" y="2585"/>
                    <a:pt x="6117" y="2316"/>
                    <a:pt x="5955" y="1996"/>
                  </a:cubicBezTo>
                  <a:cubicBezTo>
                    <a:pt x="5793" y="1675"/>
                    <a:pt x="5452" y="1637"/>
                    <a:pt x="5452" y="1637"/>
                  </a:cubicBezTo>
                  <a:cubicBezTo>
                    <a:pt x="5452" y="1637"/>
                    <a:pt x="5661" y="1492"/>
                    <a:pt x="5628" y="1286"/>
                  </a:cubicBezTo>
                  <a:cubicBezTo>
                    <a:pt x="5603" y="1127"/>
                    <a:pt x="5482" y="1109"/>
                    <a:pt x="5429" y="1109"/>
                  </a:cubicBezTo>
                  <a:cubicBezTo>
                    <a:pt x="5414" y="1109"/>
                    <a:pt x="5405" y="1110"/>
                    <a:pt x="5405" y="1110"/>
                  </a:cubicBezTo>
                  <a:cubicBezTo>
                    <a:pt x="5405" y="1110"/>
                    <a:pt x="5584" y="1020"/>
                    <a:pt x="5533" y="814"/>
                  </a:cubicBezTo>
                  <a:cubicBezTo>
                    <a:pt x="5501" y="680"/>
                    <a:pt x="5388" y="657"/>
                    <a:pt x="5313" y="657"/>
                  </a:cubicBezTo>
                  <a:cubicBezTo>
                    <a:pt x="5273" y="657"/>
                    <a:pt x="5244" y="663"/>
                    <a:pt x="5244" y="663"/>
                  </a:cubicBezTo>
                  <a:cubicBezTo>
                    <a:pt x="5244" y="663"/>
                    <a:pt x="5259" y="467"/>
                    <a:pt x="5141" y="321"/>
                  </a:cubicBezTo>
                  <a:cubicBezTo>
                    <a:pt x="5108" y="280"/>
                    <a:pt x="5064" y="265"/>
                    <a:pt x="5018" y="265"/>
                  </a:cubicBezTo>
                  <a:cubicBezTo>
                    <a:pt x="4900" y="265"/>
                    <a:pt x="4769" y="362"/>
                    <a:pt x="4769" y="362"/>
                  </a:cubicBezTo>
                  <a:cubicBezTo>
                    <a:pt x="4769" y="362"/>
                    <a:pt x="4817" y="257"/>
                    <a:pt x="4643" y="131"/>
                  </a:cubicBezTo>
                  <a:cubicBezTo>
                    <a:pt x="4602" y="102"/>
                    <a:pt x="4563" y="91"/>
                    <a:pt x="4527" y="91"/>
                  </a:cubicBezTo>
                  <a:cubicBezTo>
                    <a:pt x="4410" y="91"/>
                    <a:pt x="4326" y="209"/>
                    <a:pt x="4326" y="209"/>
                  </a:cubicBezTo>
                  <a:cubicBezTo>
                    <a:pt x="4326" y="209"/>
                    <a:pt x="4228" y="0"/>
                    <a:pt x="4018" y="0"/>
                  </a:cubicBezTo>
                  <a:close/>
                </a:path>
              </a:pathLst>
            </a:custGeom>
            <a:solidFill>
              <a:srgbClr val="F7E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9" name="Google Shape;2545;p47"/>
            <p:cNvSpPr/>
            <p:nvPr/>
          </p:nvSpPr>
          <p:spPr>
            <a:xfrm>
              <a:off x="6432280" y="2767938"/>
              <a:ext cx="15061" cy="3916"/>
            </a:xfrm>
            <a:custGeom>
              <a:avLst/>
              <a:gdLst/>
              <a:ahLst/>
              <a:cxnLst/>
              <a:rect l="l" t="t" r="r" b="b"/>
              <a:pathLst>
                <a:path w="250" h="65" extrusionOk="0">
                  <a:moveTo>
                    <a:pt x="62" y="1"/>
                  </a:moveTo>
                  <a:cubicBezTo>
                    <a:pt x="43" y="23"/>
                    <a:pt x="21" y="44"/>
                    <a:pt x="0" y="65"/>
                  </a:cubicBezTo>
                  <a:cubicBezTo>
                    <a:pt x="80" y="56"/>
                    <a:pt x="164" y="50"/>
                    <a:pt x="250" y="50"/>
                  </a:cubicBezTo>
                  <a:cubicBezTo>
                    <a:pt x="186" y="36"/>
                    <a:pt x="121" y="21"/>
                    <a:pt x="62" y="1"/>
                  </a:cubicBezTo>
                  <a:close/>
                </a:path>
              </a:pathLst>
            </a:custGeom>
            <a:solidFill>
              <a:srgbClr val="F5E5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0" name="Google Shape;2546;p47"/>
            <p:cNvSpPr/>
            <p:nvPr/>
          </p:nvSpPr>
          <p:spPr>
            <a:xfrm>
              <a:off x="6098175" y="2489376"/>
              <a:ext cx="507965" cy="455494"/>
            </a:xfrm>
            <a:custGeom>
              <a:avLst/>
              <a:gdLst/>
              <a:ahLst/>
              <a:cxnLst/>
              <a:rect l="l" t="t" r="r" b="b"/>
              <a:pathLst>
                <a:path w="8432" h="7561" extrusionOk="0">
                  <a:moveTo>
                    <a:pt x="5899" y="0"/>
                  </a:moveTo>
                  <a:cubicBezTo>
                    <a:pt x="5933" y="91"/>
                    <a:pt x="5954" y="186"/>
                    <a:pt x="5954" y="283"/>
                  </a:cubicBezTo>
                  <a:cubicBezTo>
                    <a:pt x="5954" y="462"/>
                    <a:pt x="5891" y="631"/>
                    <a:pt x="5780" y="783"/>
                  </a:cubicBezTo>
                  <a:cubicBezTo>
                    <a:pt x="5814" y="781"/>
                    <a:pt x="5847" y="780"/>
                    <a:pt x="5879" y="780"/>
                  </a:cubicBezTo>
                  <a:cubicBezTo>
                    <a:pt x="6539" y="780"/>
                    <a:pt x="7075" y="1118"/>
                    <a:pt x="7075" y="1534"/>
                  </a:cubicBezTo>
                  <a:cubicBezTo>
                    <a:pt x="7075" y="1743"/>
                    <a:pt x="6939" y="1933"/>
                    <a:pt x="6718" y="2070"/>
                  </a:cubicBezTo>
                  <a:cubicBezTo>
                    <a:pt x="7472" y="2265"/>
                    <a:pt x="7997" y="2732"/>
                    <a:pt x="7925" y="3185"/>
                  </a:cubicBezTo>
                  <a:cubicBezTo>
                    <a:pt x="7894" y="3387"/>
                    <a:pt x="7748" y="3555"/>
                    <a:pt x="7528" y="3676"/>
                  </a:cubicBezTo>
                  <a:cubicBezTo>
                    <a:pt x="7544" y="3730"/>
                    <a:pt x="7553" y="3787"/>
                    <a:pt x="7553" y="3844"/>
                  </a:cubicBezTo>
                  <a:cubicBezTo>
                    <a:pt x="7553" y="4318"/>
                    <a:pt x="6977" y="4704"/>
                    <a:pt x="6258" y="4718"/>
                  </a:cubicBezTo>
                  <a:cubicBezTo>
                    <a:pt x="6665" y="4802"/>
                    <a:pt x="6949" y="4995"/>
                    <a:pt x="6949" y="5219"/>
                  </a:cubicBezTo>
                  <a:cubicBezTo>
                    <a:pt x="6949" y="5520"/>
                    <a:pt x="6432" y="6003"/>
                    <a:pt x="5799" y="6003"/>
                  </a:cubicBezTo>
                  <a:cubicBezTo>
                    <a:pt x="5167" y="6003"/>
                    <a:pt x="4660" y="5521"/>
                    <a:pt x="4660" y="5219"/>
                  </a:cubicBezTo>
                  <a:cubicBezTo>
                    <a:pt x="4660" y="5182"/>
                    <a:pt x="4667" y="5145"/>
                    <a:pt x="4682" y="5109"/>
                  </a:cubicBezTo>
                  <a:lnTo>
                    <a:pt x="4682" y="5109"/>
                  </a:lnTo>
                  <a:cubicBezTo>
                    <a:pt x="4534" y="5139"/>
                    <a:pt x="4378" y="5155"/>
                    <a:pt x="4215" y="5155"/>
                  </a:cubicBezTo>
                  <a:cubicBezTo>
                    <a:pt x="3864" y="5155"/>
                    <a:pt x="3539" y="5082"/>
                    <a:pt x="3280" y="4961"/>
                  </a:cubicBezTo>
                  <a:lnTo>
                    <a:pt x="3280" y="4961"/>
                  </a:lnTo>
                  <a:cubicBezTo>
                    <a:pt x="3281" y="4971"/>
                    <a:pt x="3282" y="4983"/>
                    <a:pt x="3282" y="4995"/>
                  </a:cubicBezTo>
                  <a:cubicBezTo>
                    <a:pt x="3282" y="5095"/>
                    <a:pt x="3210" y="5186"/>
                    <a:pt x="3094" y="5255"/>
                  </a:cubicBezTo>
                  <a:cubicBezTo>
                    <a:pt x="3234" y="5186"/>
                    <a:pt x="3424" y="5144"/>
                    <a:pt x="3635" y="5144"/>
                  </a:cubicBezTo>
                  <a:cubicBezTo>
                    <a:pt x="4061" y="5144"/>
                    <a:pt x="4407" y="5315"/>
                    <a:pt x="4407" y="5526"/>
                  </a:cubicBezTo>
                  <a:cubicBezTo>
                    <a:pt x="4407" y="5737"/>
                    <a:pt x="4056" y="6153"/>
                    <a:pt x="3630" y="6153"/>
                  </a:cubicBezTo>
                  <a:cubicBezTo>
                    <a:pt x="3205" y="6153"/>
                    <a:pt x="2866" y="5738"/>
                    <a:pt x="2866" y="5526"/>
                  </a:cubicBezTo>
                  <a:cubicBezTo>
                    <a:pt x="2866" y="5430"/>
                    <a:pt x="2937" y="5342"/>
                    <a:pt x="3054" y="5276"/>
                  </a:cubicBezTo>
                  <a:lnTo>
                    <a:pt x="3054" y="5276"/>
                  </a:lnTo>
                  <a:cubicBezTo>
                    <a:pt x="2929" y="5339"/>
                    <a:pt x="2757" y="5540"/>
                    <a:pt x="2573" y="5540"/>
                  </a:cubicBezTo>
                  <a:cubicBezTo>
                    <a:pt x="2183" y="5540"/>
                    <a:pt x="1872" y="5205"/>
                    <a:pt x="1872" y="4995"/>
                  </a:cubicBezTo>
                  <a:cubicBezTo>
                    <a:pt x="1872" y="4784"/>
                    <a:pt x="2188" y="4613"/>
                    <a:pt x="2578" y="4613"/>
                  </a:cubicBezTo>
                  <a:cubicBezTo>
                    <a:pt x="2671" y="4613"/>
                    <a:pt x="2759" y="4624"/>
                    <a:pt x="2841" y="4640"/>
                  </a:cubicBezTo>
                  <a:cubicBezTo>
                    <a:pt x="2792" y="4584"/>
                    <a:pt x="2753" y="4523"/>
                    <a:pt x="2723" y="4461"/>
                  </a:cubicBezTo>
                  <a:cubicBezTo>
                    <a:pt x="2580" y="4530"/>
                    <a:pt x="2405" y="4571"/>
                    <a:pt x="2214" y="4571"/>
                  </a:cubicBezTo>
                  <a:cubicBezTo>
                    <a:pt x="1736" y="4571"/>
                    <a:pt x="1348" y="4319"/>
                    <a:pt x="1348" y="4008"/>
                  </a:cubicBezTo>
                  <a:cubicBezTo>
                    <a:pt x="1348" y="3911"/>
                    <a:pt x="1387" y="3819"/>
                    <a:pt x="1452" y="3739"/>
                  </a:cubicBezTo>
                  <a:cubicBezTo>
                    <a:pt x="824" y="3582"/>
                    <a:pt x="381" y="3206"/>
                    <a:pt x="381" y="2765"/>
                  </a:cubicBezTo>
                  <a:cubicBezTo>
                    <a:pt x="381" y="2389"/>
                    <a:pt x="705" y="2059"/>
                    <a:pt x="1193" y="1873"/>
                  </a:cubicBezTo>
                  <a:cubicBezTo>
                    <a:pt x="1171" y="1820"/>
                    <a:pt x="1157" y="1763"/>
                    <a:pt x="1157" y="1704"/>
                  </a:cubicBezTo>
                  <a:cubicBezTo>
                    <a:pt x="1157" y="1316"/>
                    <a:pt x="1674" y="1003"/>
                    <a:pt x="2310" y="1003"/>
                  </a:cubicBezTo>
                  <a:cubicBezTo>
                    <a:pt x="2721" y="1003"/>
                    <a:pt x="3081" y="1135"/>
                    <a:pt x="3284" y="1331"/>
                  </a:cubicBezTo>
                  <a:cubicBezTo>
                    <a:pt x="3300" y="1314"/>
                    <a:pt x="3317" y="1297"/>
                    <a:pt x="3337" y="1281"/>
                  </a:cubicBezTo>
                  <a:cubicBezTo>
                    <a:pt x="2818" y="1081"/>
                    <a:pt x="2469" y="709"/>
                    <a:pt x="2469" y="283"/>
                  </a:cubicBezTo>
                  <a:cubicBezTo>
                    <a:pt x="2469" y="248"/>
                    <a:pt x="2472" y="213"/>
                    <a:pt x="2478" y="177"/>
                  </a:cubicBezTo>
                  <a:lnTo>
                    <a:pt x="2478" y="177"/>
                  </a:lnTo>
                  <a:cubicBezTo>
                    <a:pt x="2051" y="541"/>
                    <a:pt x="2000" y="936"/>
                    <a:pt x="2000" y="936"/>
                  </a:cubicBezTo>
                  <a:cubicBezTo>
                    <a:pt x="2000" y="936"/>
                    <a:pt x="1606" y="988"/>
                    <a:pt x="1332" y="1182"/>
                  </a:cubicBezTo>
                  <a:cubicBezTo>
                    <a:pt x="1058" y="1374"/>
                    <a:pt x="940" y="1867"/>
                    <a:pt x="940" y="1867"/>
                  </a:cubicBezTo>
                  <a:cubicBezTo>
                    <a:pt x="940" y="1867"/>
                    <a:pt x="498" y="1967"/>
                    <a:pt x="249" y="2491"/>
                  </a:cubicBezTo>
                  <a:cubicBezTo>
                    <a:pt x="1" y="3017"/>
                    <a:pt x="396" y="3630"/>
                    <a:pt x="396" y="3630"/>
                  </a:cubicBezTo>
                  <a:cubicBezTo>
                    <a:pt x="20" y="4346"/>
                    <a:pt x="756" y="4797"/>
                    <a:pt x="756" y="4797"/>
                  </a:cubicBezTo>
                  <a:cubicBezTo>
                    <a:pt x="462" y="5497"/>
                    <a:pt x="1268" y="5893"/>
                    <a:pt x="1268" y="5893"/>
                  </a:cubicBezTo>
                  <a:cubicBezTo>
                    <a:pt x="1235" y="6510"/>
                    <a:pt x="2120" y="6541"/>
                    <a:pt x="2120" y="6541"/>
                  </a:cubicBezTo>
                  <a:cubicBezTo>
                    <a:pt x="2152" y="7156"/>
                    <a:pt x="3043" y="7179"/>
                    <a:pt x="3174" y="7179"/>
                  </a:cubicBezTo>
                  <a:cubicBezTo>
                    <a:pt x="3185" y="7179"/>
                    <a:pt x="3190" y="7179"/>
                    <a:pt x="3190" y="7179"/>
                  </a:cubicBezTo>
                  <a:cubicBezTo>
                    <a:pt x="3190" y="7179"/>
                    <a:pt x="3243" y="7560"/>
                    <a:pt x="4025" y="7560"/>
                  </a:cubicBezTo>
                  <a:cubicBezTo>
                    <a:pt x="4033" y="7560"/>
                    <a:pt x="4042" y="7560"/>
                    <a:pt x="4050" y="7560"/>
                  </a:cubicBezTo>
                  <a:cubicBezTo>
                    <a:pt x="4523" y="7555"/>
                    <a:pt x="4675" y="7143"/>
                    <a:pt x="4675" y="7143"/>
                  </a:cubicBezTo>
                  <a:cubicBezTo>
                    <a:pt x="4803" y="7198"/>
                    <a:pt x="4914" y="7220"/>
                    <a:pt x="5010" y="7220"/>
                  </a:cubicBezTo>
                  <a:cubicBezTo>
                    <a:pt x="5458" y="7220"/>
                    <a:pt x="5585" y="6732"/>
                    <a:pt x="5585" y="6732"/>
                  </a:cubicBezTo>
                  <a:cubicBezTo>
                    <a:pt x="5667" y="6742"/>
                    <a:pt x="5744" y="6747"/>
                    <a:pt x="5815" y="6747"/>
                  </a:cubicBezTo>
                  <a:cubicBezTo>
                    <a:pt x="6334" y="6747"/>
                    <a:pt x="6565" y="6475"/>
                    <a:pt x="6575" y="5993"/>
                  </a:cubicBezTo>
                  <a:cubicBezTo>
                    <a:pt x="7317" y="5894"/>
                    <a:pt x="7583" y="5510"/>
                    <a:pt x="7500" y="4918"/>
                  </a:cubicBezTo>
                  <a:cubicBezTo>
                    <a:pt x="8012" y="4765"/>
                    <a:pt x="8266" y="3991"/>
                    <a:pt x="7967" y="3561"/>
                  </a:cubicBezTo>
                  <a:cubicBezTo>
                    <a:pt x="8215" y="3389"/>
                    <a:pt x="8431" y="2849"/>
                    <a:pt x="7896" y="2485"/>
                  </a:cubicBezTo>
                  <a:cubicBezTo>
                    <a:pt x="7907" y="1941"/>
                    <a:pt x="7596" y="1540"/>
                    <a:pt x="7352" y="1540"/>
                  </a:cubicBezTo>
                  <a:cubicBezTo>
                    <a:pt x="7335" y="1540"/>
                    <a:pt x="7317" y="1542"/>
                    <a:pt x="7300" y="1547"/>
                  </a:cubicBezTo>
                  <a:cubicBezTo>
                    <a:pt x="7030" y="1022"/>
                    <a:pt x="6572" y="678"/>
                    <a:pt x="6126" y="678"/>
                  </a:cubicBezTo>
                  <a:cubicBezTo>
                    <a:pt x="6116" y="678"/>
                    <a:pt x="6106" y="678"/>
                    <a:pt x="6096" y="678"/>
                  </a:cubicBezTo>
                  <a:cubicBezTo>
                    <a:pt x="6096" y="678"/>
                    <a:pt x="6116" y="409"/>
                    <a:pt x="5954" y="90"/>
                  </a:cubicBezTo>
                  <a:cubicBezTo>
                    <a:pt x="5937" y="56"/>
                    <a:pt x="5919" y="28"/>
                    <a:pt x="5899" y="0"/>
                  </a:cubicBezTo>
                  <a:close/>
                </a:path>
              </a:pathLst>
            </a:custGeom>
            <a:solidFill>
              <a:srgbClr val="F5E5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1" name="Google Shape;2547;p47"/>
            <p:cNvSpPr/>
            <p:nvPr/>
          </p:nvSpPr>
          <p:spPr>
            <a:xfrm>
              <a:off x="6250829" y="2392205"/>
              <a:ext cx="186993" cy="88014"/>
            </a:xfrm>
            <a:custGeom>
              <a:avLst/>
              <a:gdLst/>
              <a:ahLst/>
              <a:cxnLst/>
              <a:rect l="l" t="t" r="r" b="b"/>
              <a:pathLst>
                <a:path w="3104" h="1461" extrusionOk="0">
                  <a:moveTo>
                    <a:pt x="748" y="1"/>
                  </a:moveTo>
                  <a:cubicBezTo>
                    <a:pt x="686" y="87"/>
                    <a:pt x="739" y="204"/>
                    <a:pt x="739" y="204"/>
                  </a:cubicBezTo>
                  <a:cubicBezTo>
                    <a:pt x="739" y="204"/>
                    <a:pt x="677" y="182"/>
                    <a:pt x="595" y="182"/>
                  </a:cubicBezTo>
                  <a:cubicBezTo>
                    <a:pt x="514" y="182"/>
                    <a:pt x="415" y="203"/>
                    <a:pt x="336" y="287"/>
                  </a:cubicBezTo>
                  <a:cubicBezTo>
                    <a:pt x="177" y="457"/>
                    <a:pt x="351" y="609"/>
                    <a:pt x="351" y="609"/>
                  </a:cubicBezTo>
                  <a:cubicBezTo>
                    <a:pt x="1" y="887"/>
                    <a:pt x="359" y="957"/>
                    <a:pt x="359" y="957"/>
                  </a:cubicBezTo>
                  <a:cubicBezTo>
                    <a:pt x="359" y="957"/>
                    <a:pt x="193" y="1042"/>
                    <a:pt x="66" y="1235"/>
                  </a:cubicBezTo>
                  <a:cubicBezTo>
                    <a:pt x="12" y="1316"/>
                    <a:pt x="28" y="1395"/>
                    <a:pt x="63" y="1461"/>
                  </a:cubicBezTo>
                  <a:cubicBezTo>
                    <a:pt x="323" y="1039"/>
                    <a:pt x="947" y="741"/>
                    <a:pt x="1676" y="741"/>
                  </a:cubicBezTo>
                  <a:cubicBezTo>
                    <a:pt x="2235" y="741"/>
                    <a:pt x="2734" y="917"/>
                    <a:pt x="3053" y="1190"/>
                  </a:cubicBezTo>
                  <a:cubicBezTo>
                    <a:pt x="3083" y="1135"/>
                    <a:pt x="3104" y="1068"/>
                    <a:pt x="3092" y="993"/>
                  </a:cubicBezTo>
                  <a:cubicBezTo>
                    <a:pt x="3067" y="830"/>
                    <a:pt x="2943" y="813"/>
                    <a:pt x="2892" y="813"/>
                  </a:cubicBezTo>
                  <a:cubicBezTo>
                    <a:pt x="2878" y="813"/>
                    <a:pt x="2870" y="814"/>
                    <a:pt x="2870" y="814"/>
                  </a:cubicBezTo>
                  <a:cubicBezTo>
                    <a:pt x="2870" y="814"/>
                    <a:pt x="3048" y="723"/>
                    <a:pt x="2998" y="518"/>
                  </a:cubicBezTo>
                  <a:cubicBezTo>
                    <a:pt x="2966" y="384"/>
                    <a:pt x="2853" y="361"/>
                    <a:pt x="2778" y="361"/>
                  </a:cubicBezTo>
                  <a:cubicBezTo>
                    <a:pt x="2738" y="361"/>
                    <a:pt x="2709" y="368"/>
                    <a:pt x="2709" y="368"/>
                  </a:cubicBezTo>
                  <a:cubicBezTo>
                    <a:pt x="2709" y="368"/>
                    <a:pt x="2719" y="236"/>
                    <a:pt x="2656" y="107"/>
                  </a:cubicBezTo>
                  <a:cubicBezTo>
                    <a:pt x="2645" y="103"/>
                    <a:pt x="2638" y="99"/>
                    <a:pt x="2638" y="99"/>
                  </a:cubicBezTo>
                  <a:lnTo>
                    <a:pt x="2638" y="99"/>
                  </a:lnTo>
                  <a:cubicBezTo>
                    <a:pt x="2638" y="99"/>
                    <a:pt x="2703" y="314"/>
                    <a:pt x="2489" y="357"/>
                  </a:cubicBezTo>
                  <a:cubicBezTo>
                    <a:pt x="2455" y="364"/>
                    <a:pt x="2423" y="367"/>
                    <a:pt x="2394" y="367"/>
                  </a:cubicBezTo>
                  <a:cubicBezTo>
                    <a:pt x="2241" y="367"/>
                    <a:pt x="2159" y="285"/>
                    <a:pt x="2159" y="285"/>
                  </a:cubicBezTo>
                  <a:cubicBezTo>
                    <a:pt x="2159" y="285"/>
                    <a:pt x="2062" y="498"/>
                    <a:pt x="1872" y="498"/>
                  </a:cubicBezTo>
                  <a:cubicBezTo>
                    <a:pt x="1861" y="498"/>
                    <a:pt x="1850" y="497"/>
                    <a:pt x="1839" y="496"/>
                  </a:cubicBezTo>
                  <a:cubicBezTo>
                    <a:pt x="1627" y="470"/>
                    <a:pt x="1556" y="249"/>
                    <a:pt x="1556" y="249"/>
                  </a:cubicBezTo>
                  <a:cubicBezTo>
                    <a:pt x="1556" y="249"/>
                    <a:pt x="1471" y="342"/>
                    <a:pt x="1366" y="342"/>
                  </a:cubicBezTo>
                  <a:cubicBezTo>
                    <a:pt x="1323" y="342"/>
                    <a:pt x="1278" y="327"/>
                    <a:pt x="1233" y="285"/>
                  </a:cubicBezTo>
                  <a:cubicBezTo>
                    <a:pt x="1078" y="139"/>
                    <a:pt x="1138" y="40"/>
                    <a:pt x="1138" y="40"/>
                  </a:cubicBezTo>
                  <a:lnTo>
                    <a:pt x="1138" y="40"/>
                  </a:lnTo>
                  <a:cubicBezTo>
                    <a:pt x="1138" y="40"/>
                    <a:pt x="1020" y="105"/>
                    <a:pt x="911" y="105"/>
                  </a:cubicBezTo>
                  <a:cubicBezTo>
                    <a:pt x="853" y="105"/>
                    <a:pt x="798" y="87"/>
                    <a:pt x="764" y="31"/>
                  </a:cubicBezTo>
                  <a:cubicBezTo>
                    <a:pt x="757" y="21"/>
                    <a:pt x="753" y="10"/>
                    <a:pt x="748" y="1"/>
                  </a:cubicBezTo>
                  <a:close/>
                </a:path>
              </a:pathLst>
            </a:custGeom>
            <a:solidFill>
              <a:srgbClr val="F5E5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2" name="Google Shape;2548;p47"/>
            <p:cNvSpPr/>
            <p:nvPr/>
          </p:nvSpPr>
          <p:spPr>
            <a:xfrm>
              <a:off x="6322518" y="2479497"/>
              <a:ext cx="44760" cy="37049"/>
            </a:xfrm>
            <a:custGeom>
              <a:avLst/>
              <a:gdLst/>
              <a:ahLst/>
              <a:cxnLst/>
              <a:rect l="l" t="t" r="r" b="b"/>
              <a:pathLst>
                <a:path w="743" h="615" extrusionOk="0">
                  <a:moveTo>
                    <a:pt x="364" y="1"/>
                  </a:moveTo>
                  <a:cubicBezTo>
                    <a:pt x="361" y="1"/>
                    <a:pt x="359" y="1"/>
                    <a:pt x="357" y="1"/>
                  </a:cubicBezTo>
                  <a:cubicBezTo>
                    <a:pt x="205" y="3"/>
                    <a:pt x="75" y="118"/>
                    <a:pt x="46" y="277"/>
                  </a:cubicBezTo>
                  <a:lnTo>
                    <a:pt x="15" y="445"/>
                  </a:lnTo>
                  <a:cubicBezTo>
                    <a:pt x="1" y="521"/>
                    <a:pt x="52" y="592"/>
                    <a:pt x="125" y="602"/>
                  </a:cubicBezTo>
                  <a:cubicBezTo>
                    <a:pt x="199" y="610"/>
                    <a:pt x="274" y="615"/>
                    <a:pt x="351" y="615"/>
                  </a:cubicBezTo>
                  <a:cubicBezTo>
                    <a:pt x="437" y="615"/>
                    <a:pt x="525" y="609"/>
                    <a:pt x="614" y="599"/>
                  </a:cubicBezTo>
                  <a:cubicBezTo>
                    <a:pt x="691" y="589"/>
                    <a:pt x="743" y="509"/>
                    <a:pt x="721" y="429"/>
                  </a:cubicBezTo>
                  <a:lnTo>
                    <a:pt x="667" y="243"/>
                  </a:lnTo>
                  <a:cubicBezTo>
                    <a:pt x="626" y="99"/>
                    <a:pt x="503" y="1"/>
                    <a:pt x="364" y="1"/>
                  </a:cubicBezTo>
                  <a:close/>
                </a:path>
              </a:pathLst>
            </a:custGeom>
            <a:solidFill>
              <a:srgbClr val="EDDF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3" name="Google Shape;2549;p47"/>
            <p:cNvSpPr/>
            <p:nvPr/>
          </p:nvSpPr>
          <p:spPr>
            <a:xfrm>
              <a:off x="6277878" y="2472689"/>
              <a:ext cx="134762" cy="21687"/>
            </a:xfrm>
            <a:custGeom>
              <a:avLst/>
              <a:gdLst/>
              <a:ahLst/>
              <a:cxnLst/>
              <a:rect l="l" t="t" r="r" b="b"/>
              <a:pathLst>
                <a:path w="2237" h="360" extrusionOk="0">
                  <a:moveTo>
                    <a:pt x="1992" y="0"/>
                  </a:moveTo>
                  <a:cubicBezTo>
                    <a:pt x="1767" y="0"/>
                    <a:pt x="1456" y="93"/>
                    <a:pt x="1141" y="101"/>
                  </a:cubicBezTo>
                  <a:cubicBezTo>
                    <a:pt x="1123" y="102"/>
                    <a:pt x="1104" y="102"/>
                    <a:pt x="1086" y="102"/>
                  </a:cubicBezTo>
                  <a:cubicBezTo>
                    <a:pt x="799" y="102"/>
                    <a:pt x="513" y="39"/>
                    <a:pt x="289" y="39"/>
                  </a:cubicBezTo>
                  <a:cubicBezTo>
                    <a:pt x="174" y="39"/>
                    <a:pt x="75" y="56"/>
                    <a:pt x="1" y="106"/>
                  </a:cubicBezTo>
                  <a:cubicBezTo>
                    <a:pt x="1" y="106"/>
                    <a:pt x="121" y="359"/>
                    <a:pt x="676" y="359"/>
                  </a:cubicBezTo>
                  <a:cubicBezTo>
                    <a:pt x="799" y="359"/>
                    <a:pt x="944" y="347"/>
                    <a:pt x="1113" y="316"/>
                  </a:cubicBezTo>
                  <a:cubicBezTo>
                    <a:pt x="1195" y="322"/>
                    <a:pt x="1271" y="325"/>
                    <a:pt x="1343" y="325"/>
                  </a:cubicBezTo>
                  <a:cubicBezTo>
                    <a:pt x="2033" y="325"/>
                    <a:pt x="2236" y="74"/>
                    <a:pt x="2236" y="74"/>
                  </a:cubicBezTo>
                  <a:cubicBezTo>
                    <a:pt x="2178" y="19"/>
                    <a:pt x="2094" y="0"/>
                    <a:pt x="1992"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4" name="Google Shape;2550;p47"/>
            <p:cNvSpPr/>
            <p:nvPr/>
          </p:nvSpPr>
          <p:spPr>
            <a:xfrm>
              <a:off x="6277878" y="2472749"/>
              <a:ext cx="134762" cy="16205"/>
            </a:xfrm>
            <a:custGeom>
              <a:avLst/>
              <a:gdLst/>
              <a:ahLst/>
              <a:cxnLst/>
              <a:rect l="l" t="t" r="r" b="b"/>
              <a:pathLst>
                <a:path w="2237" h="269" extrusionOk="0">
                  <a:moveTo>
                    <a:pt x="1992" y="0"/>
                  </a:moveTo>
                  <a:cubicBezTo>
                    <a:pt x="1767" y="0"/>
                    <a:pt x="1456" y="93"/>
                    <a:pt x="1141" y="102"/>
                  </a:cubicBezTo>
                  <a:cubicBezTo>
                    <a:pt x="1124" y="103"/>
                    <a:pt x="1107" y="103"/>
                    <a:pt x="1090" y="103"/>
                  </a:cubicBezTo>
                  <a:cubicBezTo>
                    <a:pt x="801" y="103"/>
                    <a:pt x="514" y="39"/>
                    <a:pt x="288" y="39"/>
                  </a:cubicBezTo>
                  <a:cubicBezTo>
                    <a:pt x="174" y="39"/>
                    <a:pt x="75" y="56"/>
                    <a:pt x="1" y="106"/>
                  </a:cubicBezTo>
                  <a:lnTo>
                    <a:pt x="1" y="106"/>
                  </a:lnTo>
                  <a:cubicBezTo>
                    <a:pt x="1" y="106"/>
                    <a:pt x="1" y="106"/>
                    <a:pt x="1" y="106"/>
                  </a:cubicBezTo>
                  <a:cubicBezTo>
                    <a:pt x="1" y="106"/>
                    <a:pt x="1" y="106"/>
                    <a:pt x="1" y="106"/>
                  </a:cubicBezTo>
                  <a:cubicBezTo>
                    <a:pt x="1" y="106"/>
                    <a:pt x="1" y="106"/>
                    <a:pt x="1" y="106"/>
                  </a:cubicBezTo>
                  <a:lnTo>
                    <a:pt x="1" y="106"/>
                  </a:lnTo>
                  <a:cubicBezTo>
                    <a:pt x="1" y="106"/>
                    <a:pt x="20" y="146"/>
                    <a:pt x="82" y="195"/>
                  </a:cubicBezTo>
                  <a:cubicBezTo>
                    <a:pt x="134" y="175"/>
                    <a:pt x="192" y="167"/>
                    <a:pt x="255" y="167"/>
                  </a:cubicBezTo>
                  <a:cubicBezTo>
                    <a:pt x="484" y="167"/>
                    <a:pt x="782" y="269"/>
                    <a:pt x="1093" y="269"/>
                  </a:cubicBezTo>
                  <a:cubicBezTo>
                    <a:pt x="1106" y="269"/>
                    <a:pt x="1119" y="268"/>
                    <a:pt x="1132" y="268"/>
                  </a:cubicBezTo>
                  <a:cubicBezTo>
                    <a:pt x="1460" y="258"/>
                    <a:pt x="1804" y="127"/>
                    <a:pt x="2035" y="127"/>
                  </a:cubicBezTo>
                  <a:cubicBezTo>
                    <a:pt x="2074" y="127"/>
                    <a:pt x="2110" y="130"/>
                    <a:pt x="2143" y="139"/>
                  </a:cubicBezTo>
                  <a:cubicBezTo>
                    <a:pt x="2204" y="100"/>
                    <a:pt x="2236" y="74"/>
                    <a:pt x="2236" y="74"/>
                  </a:cubicBezTo>
                  <a:cubicBezTo>
                    <a:pt x="2178" y="19"/>
                    <a:pt x="2094" y="0"/>
                    <a:pt x="1992"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5" name="Google Shape;2551;p47"/>
            <p:cNvSpPr/>
            <p:nvPr/>
          </p:nvSpPr>
          <p:spPr>
            <a:xfrm>
              <a:off x="6326253" y="2481605"/>
              <a:ext cx="36808" cy="31025"/>
            </a:xfrm>
            <a:custGeom>
              <a:avLst/>
              <a:gdLst/>
              <a:ahLst/>
              <a:cxnLst/>
              <a:rect l="l" t="t" r="r" b="b"/>
              <a:pathLst>
                <a:path w="611" h="515" extrusionOk="0">
                  <a:moveTo>
                    <a:pt x="294" y="1"/>
                  </a:moveTo>
                  <a:cubicBezTo>
                    <a:pt x="293" y="1"/>
                    <a:pt x="293" y="1"/>
                    <a:pt x="292" y="1"/>
                  </a:cubicBezTo>
                  <a:cubicBezTo>
                    <a:pt x="167" y="3"/>
                    <a:pt x="62" y="100"/>
                    <a:pt x="38" y="233"/>
                  </a:cubicBezTo>
                  <a:lnTo>
                    <a:pt x="13" y="373"/>
                  </a:lnTo>
                  <a:cubicBezTo>
                    <a:pt x="1" y="437"/>
                    <a:pt x="43" y="496"/>
                    <a:pt x="102" y="504"/>
                  </a:cubicBezTo>
                  <a:cubicBezTo>
                    <a:pt x="162" y="511"/>
                    <a:pt x="222" y="514"/>
                    <a:pt x="283" y="514"/>
                  </a:cubicBezTo>
                  <a:cubicBezTo>
                    <a:pt x="355" y="514"/>
                    <a:pt x="429" y="510"/>
                    <a:pt x="505" y="500"/>
                  </a:cubicBezTo>
                  <a:cubicBezTo>
                    <a:pt x="568" y="493"/>
                    <a:pt x="610" y="426"/>
                    <a:pt x="591" y="358"/>
                  </a:cubicBezTo>
                  <a:lnTo>
                    <a:pt x="548" y="203"/>
                  </a:lnTo>
                  <a:cubicBezTo>
                    <a:pt x="512" y="83"/>
                    <a:pt x="411" y="1"/>
                    <a:pt x="294"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6" name="Google Shape;2552;p47"/>
            <p:cNvSpPr/>
            <p:nvPr/>
          </p:nvSpPr>
          <p:spPr>
            <a:xfrm>
              <a:off x="6330711" y="2480942"/>
              <a:ext cx="27591" cy="27651"/>
            </a:xfrm>
            <a:custGeom>
              <a:avLst/>
              <a:gdLst/>
              <a:ahLst/>
              <a:cxnLst/>
              <a:rect l="l" t="t" r="r" b="b"/>
              <a:pathLst>
                <a:path w="458" h="459" extrusionOk="0">
                  <a:moveTo>
                    <a:pt x="220" y="0"/>
                  </a:moveTo>
                  <a:cubicBezTo>
                    <a:pt x="219" y="0"/>
                    <a:pt x="218" y="0"/>
                    <a:pt x="218" y="0"/>
                  </a:cubicBezTo>
                  <a:cubicBezTo>
                    <a:pt x="125" y="1"/>
                    <a:pt x="46" y="89"/>
                    <a:pt x="28" y="207"/>
                  </a:cubicBezTo>
                  <a:lnTo>
                    <a:pt x="10" y="332"/>
                  </a:lnTo>
                  <a:cubicBezTo>
                    <a:pt x="1" y="389"/>
                    <a:pt x="32" y="443"/>
                    <a:pt x="78" y="448"/>
                  </a:cubicBezTo>
                  <a:cubicBezTo>
                    <a:pt x="123" y="455"/>
                    <a:pt x="170" y="459"/>
                    <a:pt x="217" y="459"/>
                  </a:cubicBezTo>
                  <a:cubicBezTo>
                    <a:pt x="269" y="459"/>
                    <a:pt x="323" y="454"/>
                    <a:pt x="378" y="446"/>
                  </a:cubicBezTo>
                  <a:cubicBezTo>
                    <a:pt x="425" y="439"/>
                    <a:pt x="457" y="379"/>
                    <a:pt x="442" y="320"/>
                  </a:cubicBezTo>
                  <a:lnTo>
                    <a:pt x="410" y="180"/>
                  </a:lnTo>
                  <a:cubicBezTo>
                    <a:pt x="384" y="74"/>
                    <a:pt x="306" y="0"/>
                    <a:pt x="220"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7" name="Google Shape;2553;p47"/>
            <p:cNvSpPr/>
            <p:nvPr/>
          </p:nvSpPr>
          <p:spPr>
            <a:xfrm>
              <a:off x="5470327" y="3825615"/>
              <a:ext cx="881167" cy="504651"/>
            </a:xfrm>
            <a:custGeom>
              <a:avLst/>
              <a:gdLst/>
              <a:ahLst/>
              <a:cxnLst/>
              <a:rect l="l" t="t" r="r" b="b"/>
              <a:pathLst>
                <a:path w="14627" h="8377" extrusionOk="0">
                  <a:moveTo>
                    <a:pt x="8353" y="0"/>
                  </a:moveTo>
                  <a:cubicBezTo>
                    <a:pt x="6320" y="3557"/>
                    <a:pt x="5250" y="7562"/>
                    <a:pt x="0" y="8201"/>
                  </a:cubicBezTo>
                  <a:cubicBezTo>
                    <a:pt x="576" y="8321"/>
                    <a:pt x="1150" y="8376"/>
                    <a:pt x="1722" y="8376"/>
                  </a:cubicBezTo>
                  <a:cubicBezTo>
                    <a:pt x="5853" y="8376"/>
                    <a:pt x="9935" y="5520"/>
                    <a:pt x="14626" y="3840"/>
                  </a:cubicBezTo>
                  <a:cubicBezTo>
                    <a:pt x="11622" y="3389"/>
                    <a:pt x="9701" y="1955"/>
                    <a:pt x="8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8" name="Google Shape;2554;p47"/>
            <p:cNvSpPr/>
            <p:nvPr/>
          </p:nvSpPr>
          <p:spPr>
            <a:xfrm>
              <a:off x="5385867" y="4030620"/>
              <a:ext cx="286092" cy="300128"/>
            </a:xfrm>
            <a:custGeom>
              <a:avLst/>
              <a:gdLst/>
              <a:ahLst/>
              <a:cxnLst/>
              <a:rect l="l" t="t" r="r" b="b"/>
              <a:pathLst>
                <a:path w="4749" h="4982" extrusionOk="0">
                  <a:moveTo>
                    <a:pt x="2375" y="1"/>
                  </a:moveTo>
                  <a:cubicBezTo>
                    <a:pt x="1063" y="1"/>
                    <a:pt x="0" y="1116"/>
                    <a:pt x="0" y="2490"/>
                  </a:cubicBezTo>
                  <a:cubicBezTo>
                    <a:pt x="0" y="3866"/>
                    <a:pt x="1063" y="4981"/>
                    <a:pt x="2375" y="4981"/>
                  </a:cubicBezTo>
                  <a:cubicBezTo>
                    <a:pt x="3686" y="4981"/>
                    <a:pt x="4749" y="3866"/>
                    <a:pt x="4749" y="2490"/>
                  </a:cubicBezTo>
                  <a:cubicBezTo>
                    <a:pt x="4749" y="1116"/>
                    <a:pt x="3686" y="1"/>
                    <a:pt x="237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9" name="Google Shape;2555;p47"/>
            <p:cNvSpPr/>
            <p:nvPr/>
          </p:nvSpPr>
          <p:spPr>
            <a:xfrm>
              <a:off x="5601656" y="3896521"/>
              <a:ext cx="235066" cy="164583"/>
            </a:xfrm>
            <a:custGeom>
              <a:avLst/>
              <a:gdLst/>
              <a:ahLst/>
              <a:cxnLst/>
              <a:rect l="l" t="t" r="r" b="b"/>
              <a:pathLst>
                <a:path w="3902" h="2732" extrusionOk="0">
                  <a:moveTo>
                    <a:pt x="2191" y="1"/>
                  </a:moveTo>
                  <a:cubicBezTo>
                    <a:pt x="2155" y="1"/>
                    <a:pt x="2119" y="2"/>
                    <a:pt x="2083" y="4"/>
                  </a:cubicBezTo>
                  <a:cubicBezTo>
                    <a:pt x="1124" y="61"/>
                    <a:pt x="289" y="889"/>
                    <a:pt x="94" y="1771"/>
                  </a:cubicBezTo>
                  <a:cubicBezTo>
                    <a:pt x="0" y="2192"/>
                    <a:pt x="95" y="2270"/>
                    <a:pt x="317" y="2270"/>
                  </a:cubicBezTo>
                  <a:cubicBezTo>
                    <a:pt x="448" y="2270"/>
                    <a:pt x="624" y="2243"/>
                    <a:pt x="832" y="2243"/>
                  </a:cubicBezTo>
                  <a:cubicBezTo>
                    <a:pt x="936" y="2243"/>
                    <a:pt x="1048" y="2250"/>
                    <a:pt x="1166" y="2270"/>
                  </a:cubicBezTo>
                  <a:cubicBezTo>
                    <a:pt x="1729" y="2366"/>
                    <a:pt x="2276" y="2731"/>
                    <a:pt x="2719" y="2731"/>
                  </a:cubicBezTo>
                  <a:cubicBezTo>
                    <a:pt x="2982" y="2731"/>
                    <a:pt x="3209" y="2602"/>
                    <a:pt x="3381" y="2212"/>
                  </a:cubicBezTo>
                  <a:cubicBezTo>
                    <a:pt x="3901" y="1037"/>
                    <a:pt x="3296" y="1"/>
                    <a:pt x="2191"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0" name="Google Shape;2556;p47"/>
            <p:cNvSpPr/>
            <p:nvPr/>
          </p:nvSpPr>
          <p:spPr>
            <a:xfrm>
              <a:off x="6867230" y="4362557"/>
              <a:ext cx="82954" cy="34157"/>
            </a:xfrm>
            <a:custGeom>
              <a:avLst/>
              <a:gdLst/>
              <a:ahLst/>
              <a:cxnLst/>
              <a:rect l="l" t="t" r="r" b="b"/>
              <a:pathLst>
                <a:path w="1377" h="567" extrusionOk="0">
                  <a:moveTo>
                    <a:pt x="239" y="1"/>
                  </a:moveTo>
                  <a:cubicBezTo>
                    <a:pt x="215" y="1"/>
                    <a:pt x="196" y="5"/>
                    <a:pt x="182" y="14"/>
                  </a:cubicBezTo>
                  <a:cubicBezTo>
                    <a:pt x="1" y="133"/>
                    <a:pt x="21" y="566"/>
                    <a:pt x="21" y="566"/>
                  </a:cubicBezTo>
                  <a:lnTo>
                    <a:pt x="1376" y="566"/>
                  </a:lnTo>
                  <a:cubicBezTo>
                    <a:pt x="1376" y="566"/>
                    <a:pt x="515" y="1"/>
                    <a:pt x="239"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1" name="Google Shape;2557;p47"/>
            <p:cNvSpPr/>
            <p:nvPr/>
          </p:nvSpPr>
          <p:spPr>
            <a:xfrm>
              <a:off x="5857084" y="4362557"/>
              <a:ext cx="89701" cy="34157"/>
            </a:xfrm>
            <a:custGeom>
              <a:avLst/>
              <a:gdLst/>
              <a:ahLst/>
              <a:cxnLst/>
              <a:rect l="l" t="t" r="r" b="b"/>
              <a:pathLst>
                <a:path w="1489" h="567" extrusionOk="0">
                  <a:moveTo>
                    <a:pt x="1230" y="1"/>
                  </a:moveTo>
                  <a:cubicBezTo>
                    <a:pt x="932" y="1"/>
                    <a:pt x="0" y="566"/>
                    <a:pt x="0" y="566"/>
                  </a:cubicBezTo>
                  <a:lnTo>
                    <a:pt x="1467" y="566"/>
                  </a:lnTo>
                  <a:cubicBezTo>
                    <a:pt x="1467" y="566"/>
                    <a:pt x="1489" y="133"/>
                    <a:pt x="1292" y="14"/>
                  </a:cubicBezTo>
                  <a:cubicBezTo>
                    <a:pt x="1276" y="5"/>
                    <a:pt x="1255" y="1"/>
                    <a:pt x="1230"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2" name="Google Shape;2558;p47"/>
            <p:cNvSpPr/>
            <p:nvPr/>
          </p:nvSpPr>
          <p:spPr>
            <a:xfrm>
              <a:off x="5704550" y="3093368"/>
              <a:ext cx="367118" cy="250428"/>
            </a:xfrm>
            <a:custGeom>
              <a:avLst/>
              <a:gdLst/>
              <a:ahLst/>
              <a:cxnLst/>
              <a:rect l="l" t="t" r="r" b="b"/>
              <a:pathLst>
                <a:path w="6094" h="4157" extrusionOk="0">
                  <a:moveTo>
                    <a:pt x="3423" y="0"/>
                  </a:moveTo>
                  <a:cubicBezTo>
                    <a:pt x="3374" y="0"/>
                    <a:pt x="3324" y="2"/>
                    <a:pt x="3273" y="6"/>
                  </a:cubicBezTo>
                  <a:cubicBezTo>
                    <a:pt x="2700" y="48"/>
                    <a:pt x="509" y="1314"/>
                    <a:pt x="321" y="1578"/>
                  </a:cubicBezTo>
                  <a:cubicBezTo>
                    <a:pt x="1" y="2025"/>
                    <a:pt x="755" y="4013"/>
                    <a:pt x="1435" y="4080"/>
                  </a:cubicBezTo>
                  <a:cubicBezTo>
                    <a:pt x="1966" y="4132"/>
                    <a:pt x="2436" y="4156"/>
                    <a:pt x="2845" y="4156"/>
                  </a:cubicBezTo>
                  <a:cubicBezTo>
                    <a:pt x="3761" y="4156"/>
                    <a:pt x="4372" y="4036"/>
                    <a:pt x="4686" y="3842"/>
                  </a:cubicBezTo>
                  <a:cubicBezTo>
                    <a:pt x="6094" y="2967"/>
                    <a:pt x="5402" y="0"/>
                    <a:pt x="3423"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3" name="Google Shape;2559;p47"/>
            <p:cNvSpPr/>
            <p:nvPr/>
          </p:nvSpPr>
          <p:spPr>
            <a:xfrm>
              <a:off x="5721117" y="3133308"/>
              <a:ext cx="332117" cy="221873"/>
            </a:xfrm>
            <a:custGeom>
              <a:avLst/>
              <a:gdLst/>
              <a:ahLst/>
              <a:cxnLst/>
              <a:rect l="l" t="t" r="r" b="b"/>
              <a:pathLst>
                <a:path w="5513" h="3683" extrusionOk="0">
                  <a:moveTo>
                    <a:pt x="4839" y="1"/>
                  </a:moveTo>
                  <a:cubicBezTo>
                    <a:pt x="4797" y="670"/>
                    <a:pt x="4508" y="1491"/>
                    <a:pt x="3948" y="1839"/>
                  </a:cubicBezTo>
                  <a:cubicBezTo>
                    <a:pt x="3582" y="2066"/>
                    <a:pt x="2800" y="2322"/>
                    <a:pt x="1606" y="2322"/>
                  </a:cubicBezTo>
                  <a:cubicBezTo>
                    <a:pt x="1321" y="2322"/>
                    <a:pt x="1013" y="2307"/>
                    <a:pt x="682" y="2274"/>
                  </a:cubicBezTo>
                  <a:cubicBezTo>
                    <a:pt x="448" y="2251"/>
                    <a:pt x="205" y="1976"/>
                    <a:pt x="1" y="1605"/>
                  </a:cubicBezTo>
                  <a:lnTo>
                    <a:pt x="1" y="1605"/>
                  </a:lnTo>
                  <a:cubicBezTo>
                    <a:pt x="133" y="2410"/>
                    <a:pt x="658" y="3565"/>
                    <a:pt x="1150" y="3613"/>
                  </a:cubicBezTo>
                  <a:cubicBezTo>
                    <a:pt x="1635" y="3661"/>
                    <a:pt x="2074" y="3683"/>
                    <a:pt x="2465" y="3683"/>
                  </a:cubicBezTo>
                  <a:cubicBezTo>
                    <a:pt x="3460" y="3683"/>
                    <a:pt x="4140" y="3542"/>
                    <a:pt x="4466" y="3341"/>
                  </a:cubicBezTo>
                  <a:cubicBezTo>
                    <a:pt x="5390" y="2767"/>
                    <a:pt x="5512" y="996"/>
                    <a:pt x="4839"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4" name="Google Shape;2560;p47"/>
            <p:cNvSpPr/>
            <p:nvPr/>
          </p:nvSpPr>
          <p:spPr>
            <a:xfrm>
              <a:off x="5632681" y="3170418"/>
              <a:ext cx="251091" cy="184342"/>
            </a:xfrm>
            <a:custGeom>
              <a:avLst/>
              <a:gdLst/>
              <a:ahLst/>
              <a:cxnLst/>
              <a:rect l="l" t="t" r="r" b="b"/>
              <a:pathLst>
                <a:path w="4168" h="3060" extrusionOk="0">
                  <a:moveTo>
                    <a:pt x="1788" y="1"/>
                  </a:moveTo>
                  <a:cubicBezTo>
                    <a:pt x="1080" y="1"/>
                    <a:pt x="697" y="533"/>
                    <a:pt x="113" y="581"/>
                  </a:cubicBezTo>
                  <a:cubicBezTo>
                    <a:pt x="0" y="1030"/>
                    <a:pt x="253" y="2283"/>
                    <a:pt x="843" y="2738"/>
                  </a:cubicBezTo>
                  <a:cubicBezTo>
                    <a:pt x="1158" y="2981"/>
                    <a:pt x="1404" y="3059"/>
                    <a:pt x="1631" y="3059"/>
                  </a:cubicBezTo>
                  <a:cubicBezTo>
                    <a:pt x="2031" y="3059"/>
                    <a:pt x="2370" y="2817"/>
                    <a:pt x="2914" y="2801"/>
                  </a:cubicBezTo>
                  <a:cubicBezTo>
                    <a:pt x="4167" y="2763"/>
                    <a:pt x="3633" y="609"/>
                    <a:pt x="2453" y="140"/>
                  </a:cubicBezTo>
                  <a:cubicBezTo>
                    <a:pt x="2200" y="40"/>
                    <a:pt x="1982" y="1"/>
                    <a:pt x="1788"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5" name="Google Shape;2561;p47"/>
            <p:cNvSpPr/>
            <p:nvPr/>
          </p:nvSpPr>
          <p:spPr>
            <a:xfrm>
              <a:off x="5714972" y="3155357"/>
              <a:ext cx="141992" cy="159040"/>
            </a:xfrm>
            <a:custGeom>
              <a:avLst/>
              <a:gdLst/>
              <a:ahLst/>
              <a:cxnLst/>
              <a:rect l="l" t="t" r="r" b="b"/>
              <a:pathLst>
                <a:path w="2357" h="2640" extrusionOk="0">
                  <a:moveTo>
                    <a:pt x="741" y="0"/>
                  </a:moveTo>
                  <a:cubicBezTo>
                    <a:pt x="267" y="0"/>
                    <a:pt x="93" y="328"/>
                    <a:pt x="51" y="551"/>
                  </a:cubicBezTo>
                  <a:cubicBezTo>
                    <a:pt x="0" y="816"/>
                    <a:pt x="475" y="2541"/>
                    <a:pt x="809" y="2633"/>
                  </a:cubicBezTo>
                  <a:cubicBezTo>
                    <a:pt x="827" y="2638"/>
                    <a:pt x="853" y="2640"/>
                    <a:pt x="884" y="2640"/>
                  </a:cubicBezTo>
                  <a:cubicBezTo>
                    <a:pt x="1241" y="2640"/>
                    <a:pt x="2343" y="2320"/>
                    <a:pt x="2350" y="2045"/>
                  </a:cubicBezTo>
                  <a:cubicBezTo>
                    <a:pt x="2356" y="1784"/>
                    <a:pt x="1067" y="37"/>
                    <a:pt x="927" y="15"/>
                  </a:cubicBezTo>
                  <a:cubicBezTo>
                    <a:pt x="861" y="5"/>
                    <a:pt x="799" y="0"/>
                    <a:pt x="741"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6" name="Google Shape;2562;p47"/>
            <p:cNvSpPr/>
            <p:nvPr/>
          </p:nvSpPr>
          <p:spPr>
            <a:xfrm>
              <a:off x="5626837" y="3204154"/>
              <a:ext cx="236090" cy="161510"/>
            </a:xfrm>
            <a:custGeom>
              <a:avLst/>
              <a:gdLst/>
              <a:ahLst/>
              <a:cxnLst/>
              <a:rect l="l" t="t" r="r" b="b"/>
              <a:pathLst>
                <a:path w="3919" h="2681" extrusionOk="0">
                  <a:moveTo>
                    <a:pt x="621" y="0"/>
                  </a:moveTo>
                  <a:cubicBezTo>
                    <a:pt x="351" y="0"/>
                    <a:pt x="1" y="142"/>
                    <a:pt x="154" y="733"/>
                  </a:cubicBezTo>
                  <a:cubicBezTo>
                    <a:pt x="301" y="1338"/>
                    <a:pt x="643" y="2070"/>
                    <a:pt x="989" y="2337"/>
                  </a:cubicBezTo>
                  <a:cubicBezTo>
                    <a:pt x="1328" y="2599"/>
                    <a:pt x="1600" y="2680"/>
                    <a:pt x="1858" y="2680"/>
                  </a:cubicBezTo>
                  <a:cubicBezTo>
                    <a:pt x="2259" y="2680"/>
                    <a:pt x="2624" y="2483"/>
                    <a:pt x="3145" y="2467"/>
                  </a:cubicBezTo>
                  <a:cubicBezTo>
                    <a:pt x="3777" y="2448"/>
                    <a:pt x="3918" y="1831"/>
                    <a:pt x="3754" y="1165"/>
                  </a:cubicBezTo>
                  <a:lnTo>
                    <a:pt x="3754" y="1165"/>
                  </a:lnTo>
                  <a:cubicBezTo>
                    <a:pt x="3653" y="1202"/>
                    <a:pt x="3538" y="1228"/>
                    <a:pt x="3403" y="1235"/>
                  </a:cubicBezTo>
                  <a:cubicBezTo>
                    <a:pt x="3353" y="1238"/>
                    <a:pt x="3304" y="1240"/>
                    <a:pt x="3257" y="1240"/>
                  </a:cubicBezTo>
                  <a:cubicBezTo>
                    <a:pt x="2293" y="1240"/>
                    <a:pt x="1941" y="647"/>
                    <a:pt x="866" y="47"/>
                  </a:cubicBezTo>
                  <a:cubicBezTo>
                    <a:pt x="820" y="22"/>
                    <a:pt x="727" y="0"/>
                    <a:pt x="621"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7" name="Google Shape;2563;p47"/>
            <p:cNvSpPr/>
            <p:nvPr/>
          </p:nvSpPr>
          <p:spPr>
            <a:xfrm>
              <a:off x="5517377" y="2641248"/>
              <a:ext cx="440794" cy="1153162"/>
            </a:xfrm>
            <a:custGeom>
              <a:avLst/>
              <a:gdLst/>
              <a:ahLst/>
              <a:cxnLst/>
              <a:rect l="l" t="t" r="r" b="b"/>
              <a:pathLst>
                <a:path w="7317" h="19142" extrusionOk="0">
                  <a:moveTo>
                    <a:pt x="0" y="1"/>
                  </a:moveTo>
                  <a:lnTo>
                    <a:pt x="393" y="2484"/>
                  </a:lnTo>
                  <a:lnTo>
                    <a:pt x="82" y="2525"/>
                  </a:lnTo>
                  <a:lnTo>
                    <a:pt x="2556" y="8131"/>
                  </a:lnTo>
                  <a:lnTo>
                    <a:pt x="2137" y="7913"/>
                  </a:lnTo>
                  <a:lnTo>
                    <a:pt x="3951" y="11838"/>
                  </a:lnTo>
                  <a:lnTo>
                    <a:pt x="4280" y="13219"/>
                  </a:lnTo>
                  <a:lnTo>
                    <a:pt x="6453" y="17412"/>
                  </a:lnTo>
                  <a:lnTo>
                    <a:pt x="6050" y="17222"/>
                  </a:lnTo>
                  <a:lnTo>
                    <a:pt x="6050" y="17222"/>
                  </a:lnTo>
                  <a:lnTo>
                    <a:pt x="7316" y="19142"/>
                  </a:lnTo>
                  <a:lnTo>
                    <a:pt x="6744" y="16914"/>
                  </a:lnTo>
                  <a:lnTo>
                    <a:pt x="6587" y="17434"/>
                  </a:lnTo>
                  <a:lnTo>
                    <a:pt x="4438" y="12323"/>
                  </a:lnTo>
                  <a:lnTo>
                    <a:pt x="3288" y="8834"/>
                  </a:lnTo>
                  <a:lnTo>
                    <a:pt x="2883" y="706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8" name="Google Shape;2564;p47"/>
            <p:cNvSpPr/>
            <p:nvPr/>
          </p:nvSpPr>
          <p:spPr>
            <a:xfrm>
              <a:off x="6246251" y="3422653"/>
              <a:ext cx="349286" cy="675559"/>
            </a:xfrm>
            <a:custGeom>
              <a:avLst/>
              <a:gdLst/>
              <a:ahLst/>
              <a:cxnLst/>
              <a:rect l="l" t="t" r="r" b="b"/>
              <a:pathLst>
                <a:path w="5798" h="11214" extrusionOk="0">
                  <a:moveTo>
                    <a:pt x="5797" y="0"/>
                  </a:moveTo>
                  <a:cubicBezTo>
                    <a:pt x="5536" y="2080"/>
                    <a:pt x="3921" y="6926"/>
                    <a:pt x="1" y="11213"/>
                  </a:cubicBezTo>
                  <a:cubicBezTo>
                    <a:pt x="624" y="11020"/>
                    <a:pt x="1117" y="10708"/>
                    <a:pt x="1687" y="10547"/>
                  </a:cubicBezTo>
                  <a:cubicBezTo>
                    <a:pt x="3754" y="6661"/>
                    <a:pt x="5598" y="3063"/>
                    <a:pt x="5797"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9" name="Google Shape;2565;p47"/>
            <p:cNvSpPr/>
            <p:nvPr/>
          </p:nvSpPr>
          <p:spPr>
            <a:xfrm>
              <a:off x="6523728" y="3094753"/>
              <a:ext cx="66628" cy="27109"/>
            </a:xfrm>
            <a:custGeom>
              <a:avLst/>
              <a:gdLst/>
              <a:ahLst/>
              <a:cxnLst/>
              <a:rect l="l" t="t" r="r" b="b"/>
              <a:pathLst>
                <a:path w="1106" h="450" extrusionOk="0">
                  <a:moveTo>
                    <a:pt x="697" y="1"/>
                  </a:moveTo>
                  <a:cubicBezTo>
                    <a:pt x="642" y="1"/>
                    <a:pt x="584" y="4"/>
                    <a:pt x="524" y="13"/>
                  </a:cubicBezTo>
                  <a:cubicBezTo>
                    <a:pt x="228" y="52"/>
                    <a:pt x="0" y="178"/>
                    <a:pt x="16" y="295"/>
                  </a:cubicBezTo>
                  <a:cubicBezTo>
                    <a:pt x="28" y="389"/>
                    <a:pt x="193" y="449"/>
                    <a:pt x="410" y="449"/>
                  </a:cubicBezTo>
                  <a:cubicBezTo>
                    <a:pt x="464" y="449"/>
                    <a:pt x="521" y="445"/>
                    <a:pt x="581" y="437"/>
                  </a:cubicBezTo>
                  <a:cubicBezTo>
                    <a:pt x="877" y="399"/>
                    <a:pt x="1106" y="272"/>
                    <a:pt x="1090" y="155"/>
                  </a:cubicBezTo>
                  <a:cubicBezTo>
                    <a:pt x="1077" y="61"/>
                    <a:pt x="914" y="1"/>
                    <a:pt x="697" y="1"/>
                  </a:cubicBezTo>
                  <a:close/>
                </a:path>
              </a:pathLst>
            </a:custGeom>
            <a:solidFill>
              <a:srgbClr val="D57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0" name="Google Shape;2566;p47"/>
            <p:cNvSpPr/>
            <p:nvPr/>
          </p:nvSpPr>
          <p:spPr>
            <a:xfrm>
              <a:off x="5602740" y="2850470"/>
              <a:ext cx="105304" cy="401577"/>
            </a:xfrm>
            <a:custGeom>
              <a:avLst/>
              <a:gdLst/>
              <a:ahLst/>
              <a:cxnLst/>
              <a:rect l="l" t="t" r="r" b="b"/>
              <a:pathLst>
                <a:path w="1748" h="6666" extrusionOk="0">
                  <a:moveTo>
                    <a:pt x="1" y="1"/>
                  </a:moveTo>
                  <a:lnTo>
                    <a:pt x="1" y="2082"/>
                  </a:lnTo>
                  <a:lnTo>
                    <a:pt x="1139" y="4658"/>
                  </a:lnTo>
                  <a:lnTo>
                    <a:pt x="720" y="4440"/>
                  </a:lnTo>
                  <a:lnTo>
                    <a:pt x="1747" y="6666"/>
                  </a:lnTo>
                  <a:lnTo>
                    <a:pt x="1561" y="4004"/>
                  </a:lnTo>
                  <a:lnTo>
                    <a:pt x="1466" y="3588"/>
                  </a:lnTo>
                  <a:lnTo>
                    <a:pt x="1" y="1"/>
                  </a:ln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1" name="Google Shape;2567;p47"/>
            <p:cNvSpPr/>
            <p:nvPr/>
          </p:nvSpPr>
          <p:spPr>
            <a:xfrm>
              <a:off x="5770937" y="3341748"/>
              <a:ext cx="110304" cy="300369"/>
            </a:xfrm>
            <a:custGeom>
              <a:avLst/>
              <a:gdLst/>
              <a:ahLst/>
              <a:cxnLst/>
              <a:rect l="l" t="t" r="r" b="b"/>
              <a:pathLst>
                <a:path w="1831" h="4986" extrusionOk="0">
                  <a:moveTo>
                    <a:pt x="0" y="0"/>
                  </a:moveTo>
                  <a:lnTo>
                    <a:pt x="389" y="2202"/>
                  </a:lnTo>
                  <a:lnTo>
                    <a:pt x="1831" y="4986"/>
                  </a:lnTo>
                  <a:lnTo>
                    <a:pt x="1831" y="4505"/>
                  </a:lnTo>
                  <a:lnTo>
                    <a:pt x="229" y="695"/>
                  </a:lnTo>
                  <a:lnTo>
                    <a:pt x="0" y="0"/>
                  </a:ln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2" name="Google Shape;2568;p47"/>
            <p:cNvSpPr/>
            <p:nvPr/>
          </p:nvSpPr>
          <p:spPr>
            <a:xfrm>
              <a:off x="7229228" y="4049657"/>
              <a:ext cx="251452" cy="334286"/>
            </a:xfrm>
            <a:custGeom>
              <a:avLst/>
              <a:gdLst/>
              <a:ahLst/>
              <a:cxnLst/>
              <a:rect l="l" t="t" r="r" b="b"/>
              <a:pathLst>
                <a:path w="4174" h="5549" extrusionOk="0">
                  <a:moveTo>
                    <a:pt x="2030" y="1"/>
                  </a:moveTo>
                  <a:cubicBezTo>
                    <a:pt x="1623" y="1"/>
                    <a:pt x="1220" y="235"/>
                    <a:pt x="890" y="506"/>
                  </a:cubicBezTo>
                  <a:cubicBezTo>
                    <a:pt x="371" y="1160"/>
                    <a:pt x="46" y="2025"/>
                    <a:pt x="23" y="2975"/>
                  </a:cubicBezTo>
                  <a:cubicBezTo>
                    <a:pt x="1" y="3975"/>
                    <a:pt x="321" y="4882"/>
                    <a:pt x="859" y="5549"/>
                  </a:cubicBezTo>
                  <a:lnTo>
                    <a:pt x="1496" y="5549"/>
                  </a:lnTo>
                  <a:cubicBezTo>
                    <a:pt x="1496" y="5549"/>
                    <a:pt x="1505" y="5549"/>
                    <a:pt x="1520" y="5549"/>
                  </a:cubicBezTo>
                  <a:cubicBezTo>
                    <a:pt x="1716" y="5549"/>
                    <a:pt x="3079" y="5517"/>
                    <a:pt x="3303" y="4638"/>
                  </a:cubicBezTo>
                  <a:cubicBezTo>
                    <a:pt x="3543" y="3690"/>
                    <a:pt x="2929" y="3456"/>
                    <a:pt x="2929" y="3456"/>
                  </a:cubicBezTo>
                  <a:cubicBezTo>
                    <a:pt x="2929" y="3456"/>
                    <a:pt x="4174" y="2160"/>
                    <a:pt x="2989" y="558"/>
                  </a:cubicBezTo>
                  <a:cubicBezTo>
                    <a:pt x="2690" y="152"/>
                    <a:pt x="2358" y="1"/>
                    <a:pt x="2030"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3" name="Google Shape;2569;p47"/>
            <p:cNvSpPr/>
            <p:nvPr/>
          </p:nvSpPr>
          <p:spPr>
            <a:xfrm>
              <a:off x="7022837" y="4219601"/>
              <a:ext cx="202475" cy="153679"/>
            </a:xfrm>
            <a:custGeom>
              <a:avLst/>
              <a:gdLst/>
              <a:ahLst/>
              <a:cxnLst/>
              <a:rect l="l" t="t" r="r" b="b"/>
              <a:pathLst>
                <a:path w="3361" h="2551" extrusionOk="0">
                  <a:moveTo>
                    <a:pt x="1396" y="1"/>
                  </a:moveTo>
                  <a:cubicBezTo>
                    <a:pt x="585" y="1"/>
                    <a:pt x="0" y="566"/>
                    <a:pt x="67" y="1324"/>
                  </a:cubicBezTo>
                  <a:cubicBezTo>
                    <a:pt x="137" y="2130"/>
                    <a:pt x="682" y="2456"/>
                    <a:pt x="1576" y="2535"/>
                  </a:cubicBezTo>
                  <a:cubicBezTo>
                    <a:pt x="1695" y="2545"/>
                    <a:pt x="1814" y="2551"/>
                    <a:pt x="1931" y="2551"/>
                  </a:cubicBezTo>
                  <a:cubicBezTo>
                    <a:pt x="2692" y="2551"/>
                    <a:pt x="3361" y="2311"/>
                    <a:pt x="3300" y="1612"/>
                  </a:cubicBezTo>
                  <a:cubicBezTo>
                    <a:pt x="3230" y="806"/>
                    <a:pt x="2450" y="88"/>
                    <a:pt x="1556" y="8"/>
                  </a:cubicBezTo>
                  <a:cubicBezTo>
                    <a:pt x="1502" y="3"/>
                    <a:pt x="1449" y="1"/>
                    <a:pt x="1396"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4" name="Google Shape;2570;p47"/>
            <p:cNvSpPr/>
            <p:nvPr/>
          </p:nvSpPr>
          <p:spPr>
            <a:xfrm>
              <a:off x="6904761" y="4155322"/>
              <a:ext cx="73556" cy="73918"/>
            </a:xfrm>
            <a:custGeom>
              <a:avLst/>
              <a:gdLst/>
              <a:ahLst/>
              <a:cxnLst/>
              <a:rect l="l" t="t" r="r" b="b"/>
              <a:pathLst>
                <a:path w="1221" h="1227" extrusionOk="0">
                  <a:moveTo>
                    <a:pt x="357" y="1"/>
                  </a:moveTo>
                  <a:cubicBezTo>
                    <a:pt x="138" y="1"/>
                    <a:pt x="1" y="199"/>
                    <a:pt x="59" y="532"/>
                  </a:cubicBezTo>
                  <a:cubicBezTo>
                    <a:pt x="137" y="967"/>
                    <a:pt x="383" y="1157"/>
                    <a:pt x="713" y="1213"/>
                  </a:cubicBezTo>
                  <a:cubicBezTo>
                    <a:pt x="763" y="1222"/>
                    <a:pt x="812" y="1226"/>
                    <a:pt x="858" y="1226"/>
                  </a:cubicBezTo>
                  <a:cubicBezTo>
                    <a:pt x="1073" y="1226"/>
                    <a:pt x="1220" y="1124"/>
                    <a:pt x="1158" y="841"/>
                  </a:cubicBezTo>
                  <a:cubicBezTo>
                    <a:pt x="1085" y="508"/>
                    <a:pt x="823" y="159"/>
                    <a:pt x="542" y="42"/>
                  </a:cubicBezTo>
                  <a:cubicBezTo>
                    <a:pt x="476" y="14"/>
                    <a:pt x="414" y="1"/>
                    <a:pt x="357"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5" name="Google Shape;2571;p47"/>
            <p:cNvSpPr/>
            <p:nvPr/>
          </p:nvSpPr>
          <p:spPr>
            <a:xfrm>
              <a:off x="6938317" y="4078031"/>
              <a:ext cx="31507" cy="40483"/>
            </a:xfrm>
            <a:custGeom>
              <a:avLst/>
              <a:gdLst/>
              <a:ahLst/>
              <a:cxnLst/>
              <a:rect l="l" t="t" r="r" b="b"/>
              <a:pathLst>
                <a:path w="523" h="672" extrusionOk="0">
                  <a:moveTo>
                    <a:pt x="317" y="0"/>
                  </a:moveTo>
                  <a:cubicBezTo>
                    <a:pt x="291" y="0"/>
                    <a:pt x="264" y="6"/>
                    <a:pt x="237" y="19"/>
                  </a:cubicBezTo>
                  <a:cubicBezTo>
                    <a:pt x="109" y="78"/>
                    <a:pt x="12" y="266"/>
                    <a:pt x="6" y="450"/>
                  </a:cubicBezTo>
                  <a:cubicBezTo>
                    <a:pt x="1" y="613"/>
                    <a:pt x="92" y="671"/>
                    <a:pt x="206" y="671"/>
                  </a:cubicBezTo>
                  <a:cubicBezTo>
                    <a:pt x="223" y="671"/>
                    <a:pt x="242" y="670"/>
                    <a:pt x="260" y="667"/>
                  </a:cubicBezTo>
                  <a:cubicBezTo>
                    <a:pt x="418" y="643"/>
                    <a:pt x="523" y="543"/>
                    <a:pt x="522" y="304"/>
                  </a:cubicBezTo>
                  <a:cubicBezTo>
                    <a:pt x="520" y="115"/>
                    <a:pt x="429" y="0"/>
                    <a:pt x="317" y="0"/>
                  </a:cubicBezTo>
                  <a:close/>
                </a:path>
              </a:pathLst>
            </a:custGeom>
            <a:solidFill>
              <a:srgbClr val="FFFFFF">
                <a:alpha val="84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6" name="Google Shape;2572;p47"/>
            <p:cNvSpPr/>
            <p:nvPr/>
          </p:nvSpPr>
          <p:spPr>
            <a:xfrm>
              <a:off x="5590692" y="3831459"/>
              <a:ext cx="85665" cy="64881"/>
            </a:xfrm>
            <a:custGeom>
              <a:avLst/>
              <a:gdLst/>
              <a:ahLst/>
              <a:cxnLst/>
              <a:rect l="l" t="t" r="r" b="b"/>
              <a:pathLst>
                <a:path w="1422" h="1077" extrusionOk="0">
                  <a:moveTo>
                    <a:pt x="950" y="0"/>
                  </a:moveTo>
                  <a:cubicBezTo>
                    <a:pt x="709" y="0"/>
                    <a:pt x="419" y="150"/>
                    <a:pt x="230" y="374"/>
                  </a:cubicBezTo>
                  <a:cubicBezTo>
                    <a:pt x="1" y="644"/>
                    <a:pt x="125" y="857"/>
                    <a:pt x="351" y="989"/>
                  </a:cubicBezTo>
                  <a:cubicBezTo>
                    <a:pt x="446" y="1045"/>
                    <a:pt x="543" y="1077"/>
                    <a:pt x="641" y="1077"/>
                  </a:cubicBezTo>
                  <a:cubicBezTo>
                    <a:pt x="809" y="1077"/>
                    <a:pt x="981" y="984"/>
                    <a:pt x="1155" y="761"/>
                  </a:cubicBezTo>
                  <a:cubicBezTo>
                    <a:pt x="1421" y="420"/>
                    <a:pt x="1362" y="87"/>
                    <a:pt x="1069" y="14"/>
                  </a:cubicBezTo>
                  <a:cubicBezTo>
                    <a:pt x="1032" y="5"/>
                    <a:pt x="992" y="0"/>
                    <a:pt x="950" y="0"/>
                  </a:cubicBezTo>
                  <a:close/>
                </a:path>
              </a:pathLst>
            </a:custGeom>
            <a:solidFill>
              <a:srgbClr val="FFFFFF">
                <a:alpha val="84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7" name="Google Shape;2573;p47"/>
            <p:cNvSpPr/>
            <p:nvPr/>
          </p:nvSpPr>
          <p:spPr>
            <a:xfrm>
              <a:off x="5939737" y="3387893"/>
              <a:ext cx="104701" cy="685981"/>
            </a:xfrm>
            <a:custGeom>
              <a:avLst/>
              <a:gdLst/>
              <a:ahLst/>
              <a:cxnLst/>
              <a:rect l="l" t="t" r="r" b="b"/>
              <a:pathLst>
                <a:path w="1738" h="11387" extrusionOk="0">
                  <a:moveTo>
                    <a:pt x="1738" y="0"/>
                  </a:moveTo>
                  <a:lnTo>
                    <a:pt x="1738" y="0"/>
                  </a:lnTo>
                  <a:cubicBezTo>
                    <a:pt x="1485" y="1366"/>
                    <a:pt x="1237" y="2768"/>
                    <a:pt x="988" y="4324"/>
                  </a:cubicBezTo>
                  <a:cubicBezTo>
                    <a:pt x="812" y="9116"/>
                    <a:pt x="45" y="11026"/>
                    <a:pt x="1" y="11387"/>
                  </a:cubicBezTo>
                  <a:cubicBezTo>
                    <a:pt x="514" y="9996"/>
                    <a:pt x="1674" y="6175"/>
                    <a:pt x="1738"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8" name="Google Shape;2574;p47"/>
            <p:cNvSpPr/>
            <p:nvPr/>
          </p:nvSpPr>
          <p:spPr>
            <a:xfrm>
              <a:off x="6151911" y="3025836"/>
              <a:ext cx="324828" cy="360672"/>
            </a:xfrm>
            <a:custGeom>
              <a:avLst/>
              <a:gdLst/>
              <a:ahLst/>
              <a:cxnLst/>
              <a:rect l="l" t="t" r="r" b="b"/>
              <a:pathLst>
                <a:path w="5392" h="5987" extrusionOk="0">
                  <a:moveTo>
                    <a:pt x="117" y="0"/>
                  </a:moveTo>
                  <a:cubicBezTo>
                    <a:pt x="117" y="1"/>
                    <a:pt x="1" y="1339"/>
                    <a:pt x="599" y="2907"/>
                  </a:cubicBezTo>
                  <a:cubicBezTo>
                    <a:pt x="1679" y="5739"/>
                    <a:pt x="4238" y="5987"/>
                    <a:pt x="5102" y="5987"/>
                  </a:cubicBezTo>
                  <a:cubicBezTo>
                    <a:pt x="5285" y="5987"/>
                    <a:pt x="5392" y="5976"/>
                    <a:pt x="5392" y="5976"/>
                  </a:cubicBezTo>
                  <a:cubicBezTo>
                    <a:pt x="2905" y="5976"/>
                    <a:pt x="539" y="4114"/>
                    <a:pt x="117"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9" name="Google Shape;2575;p47"/>
            <p:cNvSpPr/>
            <p:nvPr/>
          </p:nvSpPr>
          <p:spPr>
            <a:xfrm>
              <a:off x="6688250" y="3567597"/>
              <a:ext cx="81870" cy="281272"/>
            </a:xfrm>
            <a:custGeom>
              <a:avLst/>
              <a:gdLst/>
              <a:ahLst/>
              <a:cxnLst/>
              <a:rect l="l" t="t" r="r" b="b"/>
              <a:pathLst>
                <a:path w="1359" h="4669" extrusionOk="0">
                  <a:moveTo>
                    <a:pt x="18" y="1"/>
                  </a:moveTo>
                  <a:cubicBezTo>
                    <a:pt x="6" y="1"/>
                    <a:pt x="1" y="26"/>
                    <a:pt x="4" y="80"/>
                  </a:cubicBezTo>
                  <a:cubicBezTo>
                    <a:pt x="96" y="1424"/>
                    <a:pt x="531" y="4669"/>
                    <a:pt x="531" y="4669"/>
                  </a:cubicBezTo>
                  <a:lnTo>
                    <a:pt x="1359" y="3585"/>
                  </a:lnTo>
                  <a:cubicBezTo>
                    <a:pt x="1359" y="3585"/>
                    <a:pt x="164" y="1"/>
                    <a:pt x="18" y="1"/>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0" name="Google Shape;2576;p47"/>
            <p:cNvSpPr/>
            <p:nvPr/>
          </p:nvSpPr>
          <p:spPr>
            <a:xfrm>
              <a:off x="6258299" y="2426423"/>
              <a:ext cx="169944" cy="36507"/>
            </a:xfrm>
            <a:custGeom>
              <a:avLst/>
              <a:gdLst/>
              <a:ahLst/>
              <a:cxnLst/>
              <a:rect l="l" t="t" r="r" b="b"/>
              <a:pathLst>
                <a:path w="2821" h="606" extrusionOk="0">
                  <a:moveTo>
                    <a:pt x="2142" y="1"/>
                  </a:moveTo>
                  <a:lnTo>
                    <a:pt x="89" y="183"/>
                  </a:lnTo>
                  <a:cubicBezTo>
                    <a:pt x="89" y="183"/>
                    <a:pt x="4" y="225"/>
                    <a:pt x="2" y="293"/>
                  </a:cubicBezTo>
                  <a:cubicBezTo>
                    <a:pt x="0" y="440"/>
                    <a:pt x="131" y="446"/>
                    <a:pt x="150" y="446"/>
                  </a:cubicBezTo>
                  <a:cubicBezTo>
                    <a:pt x="152" y="446"/>
                    <a:pt x="153" y="446"/>
                    <a:pt x="153" y="446"/>
                  </a:cubicBezTo>
                  <a:cubicBezTo>
                    <a:pt x="153" y="446"/>
                    <a:pt x="256" y="357"/>
                    <a:pt x="561" y="357"/>
                  </a:cubicBezTo>
                  <a:cubicBezTo>
                    <a:pt x="637" y="357"/>
                    <a:pt x="725" y="362"/>
                    <a:pt x="827" y="376"/>
                  </a:cubicBezTo>
                  <a:cubicBezTo>
                    <a:pt x="1203" y="426"/>
                    <a:pt x="1461" y="606"/>
                    <a:pt x="1461" y="606"/>
                  </a:cubicBezTo>
                  <a:cubicBezTo>
                    <a:pt x="1461" y="606"/>
                    <a:pt x="2172" y="241"/>
                    <a:pt x="2770" y="241"/>
                  </a:cubicBezTo>
                  <a:cubicBezTo>
                    <a:pt x="2787" y="241"/>
                    <a:pt x="2804" y="242"/>
                    <a:pt x="2821" y="242"/>
                  </a:cubicBezTo>
                  <a:lnTo>
                    <a:pt x="2142" y="1"/>
                  </a:lnTo>
                  <a:close/>
                </a:path>
              </a:pathLst>
            </a:custGeom>
            <a:solidFill>
              <a:srgbClr val="F5E5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1" name="Google Shape;2577;p47"/>
            <p:cNvSpPr/>
            <p:nvPr/>
          </p:nvSpPr>
          <p:spPr>
            <a:xfrm>
              <a:off x="6255408" y="2393229"/>
              <a:ext cx="180728" cy="47772"/>
            </a:xfrm>
            <a:custGeom>
              <a:avLst/>
              <a:gdLst/>
              <a:ahLst/>
              <a:cxnLst/>
              <a:rect l="l" t="t" r="r" b="b"/>
              <a:pathLst>
                <a:path w="3000" h="793" extrusionOk="0">
                  <a:moveTo>
                    <a:pt x="76" y="1"/>
                  </a:moveTo>
                  <a:cubicBezTo>
                    <a:pt x="74" y="1"/>
                    <a:pt x="72" y="2"/>
                    <a:pt x="71" y="5"/>
                  </a:cubicBezTo>
                  <a:cubicBezTo>
                    <a:pt x="1" y="210"/>
                    <a:pt x="54" y="497"/>
                    <a:pt x="123" y="739"/>
                  </a:cubicBezTo>
                  <a:lnTo>
                    <a:pt x="2859" y="791"/>
                  </a:lnTo>
                  <a:lnTo>
                    <a:pt x="2859" y="789"/>
                  </a:lnTo>
                  <a:lnTo>
                    <a:pt x="2868" y="792"/>
                  </a:lnTo>
                  <a:cubicBezTo>
                    <a:pt x="2941" y="563"/>
                    <a:pt x="2999" y="290"/>
                    <a:pt x="2932" y="98"/>
                  </a:cubicBezTo>
                  <a:cubicBezTo>
                    <a:pt x="2931" y="95"/>
                    <a:pt x="2929" y="94"/>
                    <a:pt x="2927" y="94"/>
                  </a:cubicBezTo>
                  <a:cubicBezTo>
                    <a:pt x="2895" y="94"/>
                    <a:pt x="2727" y="296"/>
                    <a:pt x="2600" y="456"/>
                  </a:cubicBezTo>
                  <a:lnTo>
                    <a:pt x="2314" y="451"/>
                  </a:lnTo>
                  <a:cubicBezTo>
                    <a:pt x="2291" y="281"/>
                    <a:pt x="2256" y="117"/>
                    <a:pt x="2223" y="101"/>
                  </a:cubicBezTo>
                  <a:cubicBezTo>
                    <a:pt x="2221" y="100"/>
                    <a:pt x="2219" y="99"/>
                    <a:pt x="2217" y="99"/>
                  </a:cubicBezTo>
                  <a:cubicBezTo>
                    <a:pt x="2174" y="99"/>
                    <a:pt x="2088" y="289"/>
                    <a:pt x="2024" y="445"/>
                  </a:cubicBezTo>
                  <a:lnTo>
                    <a:pt x="1638" y="438"/>
                  </a:lnTo>
                  <a:cubicBezTo>
                    <a:pt x="1589" y="269"/>
                    <a:pt x="1522" y="91"/>
                    <a:pt x="1483" y="75"/>
                  </a:cubicBezTo>
                  <a:cubicBezTo>
                    <a:pt x="1481" y="75"/>
                    <a:pt x="1478" y="74"/>
                    <a:pt x="1476" y="74"/>
                  </a:cubicBezTo>
                  <a:cubicBezTo>
                    <a:pt x="1429" y="74"/>
                    <a:pt x="1365" y="282"/>
                    <a:pt x="1324" y="432"/>
                  </a:cubicBezTo>
                  <a:lnTo>
                    <a:pt x="1049" y="426"/>
                  </a:lnTo>
                  <a:cubicBezTo>
                    <a:pt x="957" y="235"/>
                    <a:pt x="836" y="23"/>
                    <a:pt x="791" y="6"/>
                  </a:cubicBezTo>
                  <a:cubicBezTo>
                    <a:pt x="789" y="5"/>
                    <a:pt x="787" y="5"/>
                    <a:pt x="785" y="5"/>
                  </a:cubicBezTo>
                  <a:cubicBezTo>
                    <a:pt x="734" y="5"/>
                    <a:pt x="717" y="255"/>
                    <a:pt x="710" y="421"/>
                  </a:cubicBezTo>
                  <a:lnTo>
                    <a:pt x="399" y="414"/>
                  </a:lnTo>
                  <a:cubicBezTo>
                    <a:pt x="281" y="242"/>
                    <a:pt x="111" y="1"/>
                    <a:pt x="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2" name="Google Shape;2578;p47"/>
            <p:cNvSpPr/>
            <p:nvPr/>
          </p:nvSpPr>
          <p:spPr>
            <a:xfrm>
              <a:off x="6361133" y="2570222"/>
              <a:ext cx="76869" cy="85785"/>
            </a:xfrm>
            <a:custGeom>
              <a:avLst/>
              <a:gdLst/>
              <a:ahLst/>
              <a:cxnLst/>
              <a:rect l="l" t="t" r="r" b="b"/>
              <a:pathLst>
                <a:path w="1276" h="1424" extrusionOk="0">
                  <a:moveTo>
                    <a:pt x="999" y="0"/>
                  </a:moveTo>
                  <a:lnTo>
                    <a:pt x="999" y="0"/>
                  </a:lnTo>
                  <a:cubicBezTo>
                    <a:pt x="677" y="645"/>
                    <a:pt x="734" y="789"/>
                    <a:pt x="1" y="1423"/>
                  </a:cubicBezTo>
                  <a:cubicBezTo>
                    <a:pt x="302" y="1209"/>
                    <a:pt x="595" y="1151"/>
                    <a:pt x="824" y="1151"/>
                  </a:cubicBezTo>
                  <a:cubicBezTo>
                    <a:pt x="1095" y="1151"/>
                    <a:pt x="1276" y="1232"/>
                    <a:pt x="1276" y="1232"/>
                  </a:cubicBezTo>
                  <a:cubicBezTo>
                    <a:pt x="1276" y="1232"/>
                    <a:pt x="734" y="670"/>
                    <a:pt x="999" y="0"/>
                  </a:cubicBezTo>
                  <a:close/>
                </a:path>
              </a:pathLst>
            </a:custGeom>
            <a:solidFill>
              <a:srgbClr val="F5E5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3" name="Google Shape;2579;p47"/>
            <p:cNvSpPr/>
            <p:nvPr/>
          </p:nvSpPr>
          <p:spPr>
            <a:xfrm>
              <a:off x="6289384" y="2397687"/>
              <a:ext cx="104581" cy="42110"/>
            </a:xfrm>
            <a:custGeom>
              <a:avLst/>
              <a:gdLst/>
              <a:ahLst/>
              <a:cxnLst/>
              <a:rect l="l" t="t" r="r" b="b"/>
              <a:pathLst>
                <a:path w="1736" h="699" extrusionOk="0">
                  <a:moveTo>
                    <a:pt x="911" y="0"/>
                  </a:moveTo>
                  <a:cubicBezTo>
                    <a:pt x="864" y="0"/>
                    <a:pt x="800" y="208"/>
                    <a:pt x="759" y="358"/>
                  </a:cubicBezTo>
                  <a:lnTo>
                    <a:pt x="484" y="352"/>
                  </a:lnTo>
                  <a:cubicBezTo>
                    <a:pt x="461" y="306"/>
                    <a:pt x="438" y="258"/>
                    <a:pt x="413" y="211"/>
                  </a:cubicBezTo>
                  <a:cubicBezTo>
                    <a:pt x="269" y="371"/>
                    <a:pt x="129" y="526"/>
                    <a:pt x="0" y="674"/>
                  </a:cubicBezTo>
                  <a:lnTo>
                    <a:pt x="1352" y="698"/>
                  </a:lnTo>
                  <a:cubicBezTo>
                    <a:pt x="1378" y="665"/>
                    <a:pt x="1407" y="633"/>
                    <a:pt x="1434" y="600"/>
                  </a:cubicBezTo>
                  <a:cubicBezTo>
                    <a:pt x="1531" y="486"/>
                    <a:pt x="1633" y="382"/>
                    <a:pt x="1735" y="285"/>
                  </a:cubicBezTo>
                  <a:cubicBezTo>
                    <a:pt x="1714" y="150"/>
                    <a:pt x="1686" y="37"/>
                    <a:pt x="1657" y="24"/>
                  </a:cubicBezTo>
                  <a:cubicBezTo>
                    <a:pt x="1656" y="23"/>
                    <a:pt x="1654" y="23"/>
                    <a:pt x="1653" y="23"/>
                  </a:cubicBezTo>
                  <a:cubicBezTo>
                    <a:pt x="1611" y="23"/>
                    <a:pt x="1523" y="213"/>
                    <a:pt x="1458" y="371"/>
                  </a:cubicBezTo>
                  <a:lnTo>
                    <a:pt x="1072" y="364"/>
                  </a:lnTo>
                  <a:cubicBezTo>
                    <a:pt x="1024" y="195"/>
                    <a:pt x="957" y="17"/>
                    <a:pt x="918" y="1"/>
                  </a:cubicBezTo>
                  <a:cubicBezTo>
                    <a:pt x="916" y="1"/>
                    <a:pt x="913" y="0"/>
                    <a:pt x="911"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4" name="Google Shape;2580;p47"/>
            <p:cNvSpPr/>
            <p:nvPr/>
          </p:nvSpPr>
          <p:spPr>
            <a:xfrm>
              <a:off x="7300615" y="4239421"/>
              <a:ext cx="122112" cy="61327"/>
            </a:xfrm>
            <a:custGeom>
              <a:avLst/>
              <a:gdLst/>
              <a:ahLst/>
              <a:cxnLst/>
              <a:rect l="l" t="t" r="r" b="b"/>
              <a:pathLst>
                <a:path w="2027" h="1018" extrusionOk="0">
                  <a:moveTo>
                    <a:pt x="1490" y="1"/>
                  </a:moveTo>
                  <a:cubicBezTo>
                    <a:pt x="996" y="1"/>
                    <a:pt x="439" y="270"/>
                    <a:pt x="1" y="1018"/>
                  </a:cubicBezTo>
                  <a:cubicBezTo>
                    <a:pt x="512" y="420"/>
                    <a:pt x="957" y="250"/>
                    <a:pt x="1300" y="250"/>
                  </a:cubicBezTo>
                  <a:cubicBezTo>
                    <a:pt x="1754" y="250"/>
                    <a:pt x="2026" y="551"/>
                    <a:pt x="2026" y="551"/>
                  </a:cubicBezTo>
                  <a:lnTo>
                    <a:pt x="1923" y="71"/>
                  </a:lnTo>
                  <a:cubicBezTo>
                    <a:pt x="1788" y="26"/>
                    <a:pt x="1642" y="1"/>
                    <a:pt x="1490"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5" name="Google Shape;2581;p47"/>
            <p:cNvSpPr/>
            <p:nvPr/>
          </p:nvSpPr>
          <p:spPr>
            <a:xfrm>
              <a:off x="5825638" y="3891340"/>
              <a:ext cx="63375" cy="49459"/>
            </a:xfrm>
            <a:custGeom>
              <a:avLst/>
              <a:gdLst/>
              <a:ahLst/>
              <a:cxnLst/>
              <a:rect l="l" t="t" r="r" b="b"/>
              <a:pathLst>
                <a:path w="1052" h="821" extrusionOk="0">
                  <a:moveTo>
                    <a:pt x="600" y="0"/>
                  </a:moveTo>
                  <a:cubicBezTo>
                    <a:pt x="519" y="0"/>
                    <a:pt x="434" y="20"/>
                    <a:pt x="353" y="60"/>
                  </a:cubicBezTo>
                  <a:cubicBezTo>
                    <a:pt x="116" y="177"/>
                    <a:pt x="1" y="429"/>
                    <a:pt x="97" y="622"/>
                  </a:cubicBezTo>
                  <a:cubicBezTo>
                    <a:pt x="160" y="750"/>
                    <a:pt x="299" y="820"/>
                    <a:pt x="453" y="820"/>
                  </a:cubicBezTo>
                  <a:cubicBezTo>
                    <a:pt x="534" y="820"/>
                    <a:pt x="618" y="801"/>
                    <a:pt x="699" y="761"/>
                  </a:cubicBezTo>
                  <a:cubicBezTo>
                    <a:pt x="937" y="643"/>
                    <a:pt x="1052" y="392"/>
                    <a:pt x="955" y="198"/>
                  </a:cubicBezTo>
                  <a:cubicBezTo>
                    <a:pt x="892" y="71"/>
                    <a:pt x="754" y="0"/>
                    <a:pt x="600"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6" name="Google Shape;2582;p47"/>
            <p:cNvSpPr/>
            <p:nvPr/>
          </p:nvSpPr>
          <p:spPr>
            <a:xfrm>
              <a:off x="6197334" y="3425665"/>
              <a:ext cx="331936" cy="460313"/>
            </a:xfrm>
            <a:custGeom>
              <a:avLst/>
              <a:gdLst/>
              <a:ahLst/>
              <a:cxnLst/>
              <a:rect l="l" t="t" r="r" b="b"/>
              <a:pathLst>
                <a:path w="5510" h="7641" extrusionOk="0">
                  <a:moveTo>
                    <a:pt x="5288" y="1"/>
                  </a:moveTo>
                  <a:lnTo>
                    <a:pt x="5288" y="1"/>
                  </a:lnTo>
                  <a:cubicBezTo>
                    <a:pt x="5288" y="1"/>
                    <a:pt x="3943" y="2532"/>
                    <a:pt x="3001" y="3956"/>
                  </a:cubicBezTo>
                  <a:cubicBezTo>
                    <a:pt x="1893" y="5633"/>
                    <a:pt x="0" y="7641"/>
                    <a:pt x="0" y="7641"/>
                  </a:cubicBezTo>
                  <a:cubicBezTo>
                    <a:pt x="5509" y="2937"/>
                    <a:pt x="5288" y="1"/>
                    <a:pt x="5288" y="1"/>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7" name="Google Shape;2583;p47"/>
            <p:cNvSpPr/>
            <p:nvPr/>
          </p:nvSpPr>
          <p:spPr>
            <a:xfrm>
              <a:off x="6364145" y="2479497"/>
              <a:ext cx="22109" cy="6506"/>
            </a:xfrm>
            <a:custGeom>
              <a:avLst/>
              <a:gdLst/>
              <a:ahLst/>
              <a:cxnLst/>
              <a:rect l="l" t="t" r="r" b="b"/>
              <a:pathLst>
                <a:path w="367" h="108" extrusionOk="0">
                  <a:moveTo>
                    <a:pt x="216" y="1"/>
                  </a:moveTo>
                  <a:cubicBezTo>
                    <a:pt x="205" y="1"/>
                    <a:pt x="193" y="2"/>
                    <a:pt x="181" y="3"/>
                  </a:cubicBezTo>
                  <a:cubicBezTo>
                    <a:pt x="81" y="17"/>
                    <a:pt x="0" y="82"/>
                    <a:pt x="2" y="101"/>
                  </a:cubicBezTo>
                  <a:cubicBezTo>
                    <a:pt x="3" y="106"/>
                    <a:pt x="9" y="108"/>
                    <a:pt x="20" y="108"/>
                  </a:cubicBezTo>
                  <a:cubicBezTo>
                    <a:pt x="50" y="108"/>
                    <a:pt x="113" y="94"/>
                    <a:pt x="187" y="85"/>
                  </a:cubicBezTo>
                  <a:cubicBezTo>
                    <a:pt x="287" y="71"/>
                    <a:pt x="367" y="73"/>
                    <a:pt x="364" y="55"/>
                  </a:cubicBezTo>
                  <a:cubicBezTo>
                    <a:pt x="362" y="38"/>
                    <a:pt x="300" y="1"/>
                    <a:pt x="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8" name="Google Shape;2584;p47"/>
            <p:cNvSpPr/>
            <p:nvPr/>
          </p:nvSpPr>
          <p:spPr>
            <a:xfrm>
              <a:off x="6300288" y="2480641"/>
              <a:ext cx="22169" cy="6566"/>
            </a:xfrm>
            <a:custGeom>
              <a:avLst/>
              <a:gdLst/>
              <a:ahLst/>
              <a:cxnLst/>
              <a:rect l="l" t="t" r="r" b="b"/>
              <a:pathLst>
                <a:path w="368" h="109" extrusionOk="0">
                  <a:moveTo>
                    <a:pt x="158" y="0"/>
                  </a:moveTo>
                  <a:cubicBezTo>
                    <a:pt x="75" y="0"/>
                    <a:pt x="6" y="33"/>
                    <a:pt x="4" y="48"/>
                  </a:cubicBezTo>
                  <a:cubicBezTo>
                    <a:pt x="1" y="67"/>
                    <a:pt x="85" y="67"/>
                    <a:pt x="185" y="82"/>
                  </a:cubicBezTo>
                  <a:cubicBezTo>
                    <a:pt x="258" y="94"/>
                    <a:pt x="318" y="108"/>
                    <a:pt x="347" y="108"/>
                  </a:cubicBezTo>
                  <a:cubicBezTo>
                    <a:pt x="358" y="108"/>
                    <a:pt x="364" y="106"/>
                    <a:pt x="364" y="101"/>
                  </a:cubicBezTo>
                  <a:cubicBezTo>
                    <a:pt x="368" y="83"/>
                    <a:pt x="301" y="17"/>
                    <a:pt x="201" y="3"/>
                  </a:cubicBezTo>
                  <a:cubicBezTo>
                    <a:pt x="187" y="1"/>
                    <a:pt x="172"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9" name="Google Shape;2585;p47"/>
            <p:cNvSpPr/>
            <p:nvPr/>
          </p:nvSpPr>
          <p:spPr>
            <a:xfrm>
              <a:off x="5709731" y="3147526"/>
              <a:ext cx="85364" cy="131027"/>
            </a:xfrm>
            <a:custGeom>
              <a:avLst/>
              <a:gdLst/>
              <a:ahLst/>
              <a:cxnLst/>
              <a:rect l="l" t="t" r="r" b="b"/>
              <a:pathLst>
                <a:path w="1417" h="2175" extrusionOk="0">
                  <a:moveTo>
                    <a:pt x="500" y="1"/>
                  </a:moveTo>
                  <a:cubicBezTo>
                    <a:pt x="206" y="1"/>
                    <a:pt x="26" y="151"/>
                    <a:pt x="16" y="323"/>
                  </a:cubicBezTo>
                  <a:cubicBezTo>
                    <a:pt x="1" y="576"/>
                    <a:pt x="335" y="1951"/>
                    <a:pt x="637" y="2122"/>
                  </a:cubicBezTo>
                  <a:cubicBezTo>
                    <a:pt x="698" y="2157"/>
                    <a:pt x="776" y="2174"/>
                    <a:pt x="859" y="2174"/>
                  </a:cubicBezTo>
                  <a:cubicBezTo>
                    <a:pt x="1060" y="2174"/>
                    <a:pt x="1286" y="2071"/>
                    <a:pt x="1344" y="1869"/>
                  </a:cubicBezTo>
                  <a:cubicBezTo>
                    <a:pt x="1417" y="1615"/>
                    <a:pt x="1113" y="167"/>
                    <a:pt x="983" y="113"/>
                  </a:cubicBezTo>
                  <a:cubicBezTo>
                    <a:pt x="801" y="34"/>
                    <a:pt x="638" y="1"/>
                    <a:pt x="500"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0" name="Google Shape;2586;p47"/>
            <p:cNvSpPr/>
            <p:nvPr/>
          </p:nvSpPr>
          <p:spPr>
            <a:xfrm>
              <a:off x="5607680" y="3187647"/>
              <a:ext cx="111931" cy="65544"/>
            </a:xfrm>
            <a:custGeom>
              <a:avLst/>
              <a:gdLst/>
              <a:ahLst/>
              <a:cxnLst/>
              <a:rect l="l" t="t" r="r" b="b"/>
              <a:pathLst>
                <a:path w="1858" h="1088" extrusionOk="0">
                  <a:moveTo>
                    <a:pt x="1249" y="0"/>
                  </a:moveTo>
                  <a:cubicBezTo>
                    <a:pt x="869" y="0"/>
                    <a:pt x="218" y="78"/>
                    <a:pt x="102" y="295"/>
                  </a:cubicBezTo>
                  <a:cubicBezTo>
                    <a:pt x="0" y="487"/>
                    <a:pt x="69" y="916"/>
                    <a:pt x="309" y="1037"/>
                  </a:cubicBezTo>
                  <a:cubicBezTo>
                    <a:pt x="380" y="1073"/>
                    <a:pt x="546" y="1087"/>
                    <a:pt x="740" y="1087"/>
                  </a:cubicBezTo>
                  <a:cubicBezTo>
                    <a:pt x="1134" y="1087"/>
                    <a:pt x="1644" y="1029"/>
                    <a:pt x="1706" y="979"/>
                  </a:cubicBezTo>
                  <a:cubicBezTo>
                    <a:pt x="1857" y="856"/>
                    <a:pt x="1700" y="67"/>
                    <a:pt x="1486" y="17"/>
                  </a:cubicBezTo>
                  <a:cubicBezTo>
                    <a:pt x="1440" y="6"/>
                    <a:pt x="1355" y="0"/>
                    <a:pt x="1249"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1" name="Google Shape;2587;p47"/>
            <p:cNvSpPr/>
            <p:nvPr/>
          </p:nvSpPr>
          <p:spPr>
            <a:xfrm>
              <a:off x="5625873" y="3255601"/>
              <a:ext cx="111750" cy="59158"/>
            </a:xfrm>
            <a:custGeom>
              <a:avLst/>
              <a:gdLst/>
              <a:ahLst/>
              <a:cxnLst/>
              <a:rect l="l" t="t" r="r" b="b"/>
              <a:pathLst>
                <a:path w="1855" h="982" extrusionOk="0">
                  <a:moveTo>
                    <a:pt x="1333" y="0"/>
                  </a:moveTo>
                  <a:cubicBezTo>
                    <a:pt x="1009" y="0"/>
                    <a:pt x="199" y="110"/>
                    <a:pt x="87" y="332"/>
                  </a:cubicBezTo>
                  <a:cubicBezTo>
                    <a:pt x="1" y="505"/>
                    <a:pt x="100" y="869"/>
                    <a:pt x="344" y="959"/>
                  </a:cubicBezTo>
                  <a:cubicBezTo>
                    <a:pt x="388" y="975"/>
                    <a:pt x="467" y="982"/>
                    <a:pt x="566" y="982"/>
                  </a:cubicBezTo>
                  <a:cubicBezTo>
                    <a:pt x="953" y="982"/>
                    <a:pt x="1645" y="877"/>
                    <a:pt x="1713" y="821"/>
                  </a:cubicBezTo>
                  <a:cubicBezTo>
                    <a:pt x="1855" y="706"/>
                    <a:pt x="1641" y="34"/>
                    <a:pt x="1428" y="5"/>
                  </a:cubicBezTo>
                  <a:cubicBezTo>
                    <a:pt x="1405" y="2"/>
                    <a:pt x="1373" y="0"/>
                    <a:pt x="1333"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 name="Google Shape;2588;p47"/>
            <p:cNvSpPr/>
            <p:nvPr/>
          </p:nvSpPr>
          <p:spPr>
            <a:xfrm>
              <a:off x="5660573" y="3316506"/>
              <a:ext cx="98256" cy="50182"/>
            </a:xfrm>
            <a:custGeom>
              <a:avLst/>
              <a:gdLst/>
              <a:ahLst/>
              <a:cxnLst/>
              <a:rect l="l" t="t" r="r" b="b"/>
              <a:pathLst>
                <a:path w="1631" h="833" extrusionOk="0">
                  <a:moveTo>
                    <a:pt x="1024" y="0"/>
                  </a:moveTo>
                  <a:cubicBezTo>
                    <a:pt x="685" y="0"/>
                    <a:pt x="195" y="50"/>
                    <a:pt x="97" y="201"/>
                  </a:cubicBezTo>
                  <a:cubicBezTo>
                    <a:pt x="0" y="348"/>
                    <a:pt x="52" y="681"/>
                    <a:pt x="260" y="781"/>
                  </a:cubicBezTo>
                  <a:cubicBezTo>
                    <a:pt x="337" y="818"/>
                    <a:pt x="547" y="832"/>
                    <a:pt x="773" y="832"/>
                  </a:cubicBezTo>
                  <a:cubicBezTo>
                    <a:pt x="1092" y="832"/>
                    <a:pt x="1444" y="804"/>
                    <a:pt x="1494" y="770"/>
                  </a:cubicBezTo>
                  <a:cubicBezTo>
                    <a:pt x="1631" y="680"/>
                    <a:pt x="1511" y="64"/>
                    <a:pt x="1323" y="21"/>
                  </a:cubicBezTo>
                  <a:cubicBezTo>
                    <a:pt x="1270" y="8"/>
                    <a:pt x="1159" y="0"/>
                    <a:pt x="1024"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pic>
        <p:nvPicPr>
          <p:cNvPr id="3" name="Slide Zoom 2">
            <a:hlinkClick r:id="rId1" action="ppaction://hlinksldjump"/>
          </p:cNvPr>
          <p:cNvPicPr>
            <a:picLocks noGrp="1" noRot="1" noChangeAspect="1" noMove="1" noResize="1" noEditPoints="1" noAdjustHandles="1" noChangeArrowheads="1" noChangeShapeType="1"/>
          </p:cNvPicPr>
          <p:nvPr/>
        </p:nvPicPr>
        <p:blipFill>
          <a:blip r:embed="rId2"/>
          <a:stretch>
            <a:fillRect/>
          </a:stretch>
        </p:blipFill>
        <p:spPr>
          <a:xfrm>
            <a:off x="2027722" y="4595072"/>
            <a:ext cx="616104" cy="346558"/>
          </a:xfrm>
          <a:prstGeom prst="rect">
            <a:avLst/>
          </a:prstGeom>
        </p:spPr>
      </p:pic>
      <p:pic>
        <p:nvPicPr>
          <p:cNvPr id="5" name="Slide Zoom 4">
            <a:hlinkClick r:id="rId3" action="ppaction://hlinksldjump"/>
          </p:cNvPr>
          <p:cNvPicPr>
            <a:picLocks noGrp="1" noRot="1" noChangeAspect="1" noMove="1" noResize="1" noEditPoints="1" noAdjustHandles="1" noChangeArrowheads="1" noChangeShapeType="1"/>
          </p:cNvPicPr>
          <p:nvPr/>
        </p:nvPicPr>
        <p:blipFill>
          <a:blip r:embed="rId4"/>
          <a:stretch>
            <a:fillRect/>
          </a:stretch>
        </p:blipFill>
        <p:spPr>
          <a:xfrm>
            <a:off x="2800409" y="4611399"/>
            <a:ext cx="572143" cy="321831"/>
          </a:xfrm>
          <a:prstGeom prst="rect">
            <a:avLst/>
          </a:prstGeom>
        </p:spPr>
      </p:pic>
      <p:pic>
        <p:nvPicPr>
          <p:cNvPr id="7" name="Slide Zoom 6">
            <a:hlinkClick r:id="rId5" action="ppaction://hlinksldjump"/>
          </p:cNvPr>
          <p:cNvPicPr>
            <a:picLocks noGrp="1" noRot="1" noChangeAspect="1" noMove="1" noResize="1" noEditPoints="1" noAdjustHandles="1" noChangeArrowheads="1" noChangeShapeType="1"/>
          </p:cNvPicPr>
          <p:nvPr/>
        </p:nvPicPr>
        <p:blipFill>
          <a:blip r:embed="rId6"/>
          <a:stretch>
            <a:fillRect/>
          </a:stretch>
        </p:blipFill>
        <p:spPr>
          <a:xfrm>
            <a:off x="3549646" y="4607379"/>
            <a:ext cx="590062" cy="331910"/>
          </a:xfrm>
          <a:prstGeom prst="rect">
            <a:avLst/>
          </a:prstGeom>
        </p:spPr>
      </p:pic>
      <p:pic>
        <p:nvPicPr>
          <p:cNvPr id="9" name="Slide Zoom 8">
            <a:hlinkClick r:id="rId7" action="ppaction://hlinksldjump"/>
          </p:cNvPr>
          <p:cNvPicPr>
            <a:picLocks noGrp="1" noRot="1" noChangeAspect="1" noMove="1" noResize="1" noEditPoints="1" noAdjustHandles="1" noChangeArrowheads="1" noChangeShapeType="1"/>
          </p:cNvPicPr>
          <p:nvPr/>
        </p:nvPicPr>
        <p:blipFill>
          <a:blip r:embed="rId8"/>
          <a:stretch>
            <a:fillRect/>
          </a:stretch>
        </p:blipFill>
        <p:spPr>
          <a:xfrm>
            <a:off x="5043757" y="4583977"/>
            <a:ext cx="637618" cy="358660"/>
          </a:xfrm>
          <a:prstGeom prst="rect">
            <a:avLst/>
          </a:prstGeom>
        </p:spPr>
      </p:pic>
      <p:pic>
        <p:nvPicPr>
          <p:cNvPr id="11" name="Slide Zoom 10">
            <a:hlinkClick r:id="rId9" action="ppaction://hlinksldjump"/>
          </p:cNvPr>
          <p:cNvPicPr>
            <a:picLocks noGrp="1" noRot="1" noChangeAspect="1" noMove="1" noResize="1" noEditPoints="1" noAdjustHandles="1" noChangeArrowheads="1" noChangeShapeType="1"/>
          </p:cNvPicPr>
          <p:nvPr/>
        </p:nvPicPr>
        <p:blipFill>
          <a:blip r:embed="rId10"/>
          <a:stretch>
            <a:fillRect/>
          </a:stretch>
        </p:blipFill>
        <p:spPr>
          <a:xfrm>
            <a:off x="5818994" y="4583977"/>
            <a:ext cx="621560" cy="349627"/>
          </a:xfrm>
          <a:prstGeom prst="rect">
            <a:avLst/>
          </a:prstGeom>
        </p:spPr>
      </p:pic>
      <p:pic>
        <p:nvPicPr>
          <p:cNvPr id="13" name="Slide Zoom 12">
            <a:hlinkClick r:id="rId11" action="ppaction://hlinksldjump"/>
          </p:cNvPr>
          <p:cNvPicPr>
            <a:picLocks noGrp="1" noRot="1" noChangeAspect="1" noMove="1" noResize="1" noEditPoints="1" noAdjustHandles="1" noChangeArrowheads="1" noChangeShapeType="1"/>
          </p:cNvPicPr>
          <p:nvPr/>
        </p:nvPicPr>
        <p:blipFill>
          <a:blip r:embed="rId12"/>
          <a:stretch>
            <a:fillRect/>
          </a:stretch>
        </p:blipFill>
        <p:spPr>
          <a:xfrm>
            <a:off x="7561330" y="4491736"/>
            <a:ext cx="551481" cy="310208"/>
          </a:xfrm>
          <a:prstGeom prst="rect">
            <a:avLst/>
          </a:prstGeom>
        </p:spPr>
      </p:pic>
      <p:pic>
        <p:nvPicPr>
          <p:cNvPr id="15" name="Slide Zoom 14">
            <a:hlinkClick r:id="rId11" action="ppaction://hlinksldjump"/>
          </p:cNvPr>
          <p:cNvPicPr>
            <a:picLocks noGrp="1" noRot="1" noChangeAspect="1" noMove="1" noResize="1" noEditPoints="1" noAdjustHandles="1" noChangeArrowheads="1" noChangeShapeType="1"/>
          </p:cNvPicPr>
          <p:nvPr/>
        </p:nvPicPr>
        <p:blipFill>
          <a:blip r:embed="rId13"/>
          <a:stretch>
            <a:fillRect/>
          </a:stretch>
        </p:blipFill>
        <p:spPr>
          <a:xfrm>
            <a:off x="8205468" y="4501660"/>
            <a:ext cx="490606" cy="30028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932"/>
                                        </p:tgtEl>
                                        <p:attrNameLst>
                                          <p:attrName>style.visibility</p:attrName>
                                        </p:attrNameLst>
                                      </p:cBhvr>
                                      <p:to>
                                        <p:strVal val="visible"/>
                                      </p:to>
                                    </p:set>
                                    <p:animEffect transition="in" filter="barn(inHorizontal)">
                                      <p:cBhvr>
                                        <p:cTn id="7" dur="500"/>
                                        <p:tgtEl>
                                          <p:spTgt spid="932"/>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939"/>
                                        </p:tgtEl>
                                        <p:attrNameLst>
                                          <p:attrName>style.visibility</p:attrName>
                                        </p:attrNameLst>
                                      </p:cBhvr>
                                      <p:to>
                                        <p:strVal val="visible"/>
                                      </p:to>
                                    </p:set>
                                    <p:animEffect transition="in" filter="barn(inHorizontal)">
                                      <p:cBhvr>
                                        <p:cTn id="10" dur="500"/>
                                        <p:tgtEl>
                                          <p:spTgt spid="939"/>
                                        </p:tgtEl>
                                      </p:cBhvr>
                                    </p:animEffect>
                                  </p:childTnLst>
                                </p:cTn>
                              </p:par>
                              <p:par>
                                <p:cTn id="11" presetID="16" presetClass="entr" presetSubtype="26" fill="hold" grpId="0" nodeType="withEffect">
                                  <p:stCondLst>
                                    <p:cond delay="0"/>
                                  </p:stCondLst>
                                  <p:childTnLst>
                                    <p:set>
                                      <p:cBhvr>
                                        <p:cTn id="12" dur="1" fill="hold">
                                          <p:stCondLst>
                                            <p:cond delay="0"/>
                                          </p:stCondLst>
                                        </p:cTn>
                                        <p:tgtEl>
                                          <p:spTgt spid="943"/>
                                        </p:tgtEl>
                                        <p:attrNameLst>
                                          <p:attrName>style.visibility</p:attrName>
                                        </p:attrNameLst>
                                      </p:cBhvr>
                                      <p:to>
                                        <p:strVal val="visible"/>
                                      </p:to>
                                    </p:set>
                                    <p:animEffect transition="in" filter="barn(inHorizontal)">
                                      <p:cBhvr>
                                        <p:cTn id="13" dur="500"/>
                                        <p:tgtEl>
                                          <p:spTgt spid="943"/>
                                        </p:tgtEl>
                                      </p:cBhvr>
                                    </p:animEffect>
                                  </p:childTnLst>
                                </p:cTn>
                              </p:par>
                              <p:par>
                                <p:cTn id="14" presetID="16" presetClass="entr" presetSubtype="26" fill="hold" grpId="0" nodeType="withEffect">
                                  <p:stCondLst>
                                    <p:cond delay="0"/>
                                  </p:stCondLst>
                                  <p:childTnLst>
                                    <p:set>
                                      <p:cBhvr>
                                        <p:cTn id="15" dur="1" fill="hold">
                                          <p:stCondLst>
                                            <p:cond delay="0"/>
                                          </p:stCondLst>
                                        </p:cTn>
                                        <p:tgtEl>
                                          <p:spTgt spid="944"/>
                                        </p:tgtEl>
                                        <p:attrNameLst>
                                          <p:attrName>style.visibility</p:attrName>
                                        </p:attrNameLst>
                                      </p:cBhvr>
                                      <p:to>
                                        <p:strVal val="visible"/>
                                      </p:to>
                                    </p:set>
                                    <p:animEffect transition="in" filter="barn(inHorizontal)">
                                      <p:cBhvr>
                                        <p:cTn id="16" dur="500"/>
                                        <p:tgtEl>
                                          <p:spTgt spid="944"/>
                                        </p:tgtEl>
                                      </p:cBhvr>
                                    </p:animEffect>
                                  </p:childTnLst>
                                </p:cTn>
                              </p:par>
                              <p:par>
                                <p:cTn id="17" presetID="16" presetClass="entr" presetSubtype="26" fill="hold" grpId="0" nodeType="withEffect">
                                  <p:stCondLst>
                                    <p:cond delay="0"/>
                                  </p:stCondLst>
                                  <p:childTnLst>
                                    <p:set>
                                      <p:cBhvr>
                                        <p:cTn id="18" dur="1" fill="hold">
                                          <p:stCondLst>
                                            <p:cond delay="0"/>
                                          </p:stCondLst>
                                        </p:cTn>
                                        <p:tgtEl>
                                          <p:spTgt spid="940"/>
                                        </p:tgtEl>
                                        <p:attrNameLst>
                                          <p:attrName>style.visibility</p:attrName>
                                        </p:attrNameLst>
                                      </p:cBhvr>
                                      <p:to>
                                        <p:strVal val="visible"/>
                                      </p:to>
                                    </p:set>
                                    <p:animEffect transition="in" filter="barn(inHorizontal)">
                                      <p:cBhvr>
                                        <p:cTn id="19" dur="500"/>
                                        <p:tgtEl>
                                          <p:spTgt spid="940"/>
                                        </p:tgtEl>
                                      </p:cBhvr>
                                    </p:animEffect>
                                  </p:childTnLst>
                                </p:cTn>
                              </p:par>
                              <p:par>
                                <p:cTn id="20" presetID="16" presetClass="entr" presetSubtype="26" fill="hold" grpId="0" nodeType="withEffect">
                                  <p:stCondLst>
                                    <p:cond delay="0"/>
                                  </p:stCondLst>
                                  <p:childTnLst>
                                    <p:set>
                                      <p:cBhvr>
                                        <p:cTn id="21" dur="1" fill="hold">
                                          <p:stCondLst>
                                            <p:cond delay="0"/>
                                          </p:stCondLst>
                                        </p:cTn>
                                        <p:tgtEl>
                                          <p:spTgt spid="942"/>
                                        </p:tgtEl>
                                        <p:attrNameLst>
                                          <p:attrName>style.visibility</p:attrName>
                                        </p:attrNameLst>
                                      </p:cBhvr>
                                      <p:to>
                                        <p:strVal val="visible"/>
                                      </p:to>
                                    </p:set>
                                    <p:animEffect transition="in" filter="barn(inHorizontal)">
                                      <p:cBhvr>
                                        <p:cTn id="22" dur="500"/>
                                        <p:tgtEl>
                                          <p:spTgt spid="942"/>
                                        </p:tgtEl>
                                      </p:cBhvr>
                                    </p:animEffect>
                                  </p:childTnLst>
                                </p:cTn>
                              </p:par>
                              <p:par>
                                <p:cTn id="23" presetID="16" presetClass="entr" presetSubtype="26" fill="hold" grpId="0" nodeType="withEffect">
                                  <p:stCondLst>
                                    <p:cond delay="0"/>
                                  </p:stCondLst>
                                  <p:childTnLst>
                                    <p:set>
                                      <p:cBhvr>
                                        <p:cTn id="24" dur="1" fill="hold">
                                          <p:stCondLst>
                                            <p:cond delay="0"/>
                                          </p:stCondLst>
                                        </p:cTn>
                                        <p:tgtEl>
                                          <p:spTgt spid="941"/>
                                        </p:tgtEl>
                                        <p:attrNameLst>
                                          <p:attrName>style.visibility</p:attrName>
                                        </p:attrNameLst>
                                      </p:cBhvr>
                                      <p:to>
                                        <p:strVal val="visible"/>
                                      </p:to>
                                    </p:set>
                                    <p:animEffect transition="in" filter="barn(inHorizontal)">
                                      <p:cBhvr>
                                        <p:cTn id="25" dur="500"/>
                                        <p:tgtEl>
                                          <p:spTgt spid="941"/>
                                        </p:tgtEl>
                                      </p:cBhvr>
                                    </p:animEffect>
                                  </p:childTnLst>
                                </p:cTn>
                              </p:par>
                              <p:par>
                                <p:cTn id="26" presetID="16" presetClass="entr" presetSubtype="26" fill="hold" nodeType="withEffect">
                                  <p:stCondLst>
                                    <p:cond delay="0"/>
                                  </p:stCondLst>
                                  <p:childTnLst>
                                    <p:set>
                                      <p:cBhvr>
                                        <p:cTn id="27" dur="1" fill="hold">
                                          <p:stCondLst>
                                            <p:cond delay="0"/>
                                          </p:stCondLst>
                                        </p:cTn>
                                        <p:tgtEl>
                                          <p:spTgt spid="945"/>
                                        </p:tgtEl>
                                        <p:attrNameLst>
                                          <p:attrName>style.visibility</p:attrName>
                                        </p:attrNameLst>
                                      </p:cBhvr>
                                      <p:to>
                                        <p:strVal val="visible"/>
                                      </p:to>
                                    </p:set>
                                    <p:animEffect transition="in" filter="barn(inHorizontal)">
                                      <p:cBhvr>
                                        <p:cTn id="28" dur="500"/>
                                        <p:tgtEl>
                                          <p:spTgt spid="945"/>
                                        </p:tgtEl>
                                      </p:cBhvr>
                                    </p:animEffect>
                                  </p:childTnLst>
                                </p:cTn>
                              </p:par>
                              <p:par>
                                <p:cTn id="29" presetID="16" presetClass="entr" presetSubtype="26" fill="hold" nodeType="withEffect">
                                  <p:stCondLst>
                                    <p:cond delay="0"/>
                                  </p:stCondLst>
                                  <p:childTnLst>
                                    <p:set>
                                      <p:cBhvr>
                                        <p:cTn id="30" dur="1" fill="hold">
                                          <p:stCondLst>
                                            <p:cond delay="0"/>
                                          </p:stCondLst>
                                        </p:cTn>
                                        <p:tgtEl>
                                          <p:spTgt spid="1129"/>
                                        </p:tgtEl>
                                        <p:attrNameLst>
                                          <p:attrName>style.visibility</p:attrName>
                                        </p:attrNameLst>
                                      </p:cBhvr>
                                      <p:to>
                                        <p:strVal val="visible"/>
                                      </p:to>
                                    </p:set>
                                    <p:animEffect transition="in" filter="barn(inHorizontal)">
                                      <p:cBhvr>
                                        <p:cTn id="31" dur="500"/>
                                        <p:tgtEl>
                                          <p:spTgt spid="1129"/>
                                        </p:tgtEl>
                                      </p:cBhvr>
                                    </p:animEffect>
                                  </p:childTnLst>
                                </p:cTn>
                              </p:par>
                              <p:par>
                                <p:cTn id="32" presetID="16" presetClass="entr" presetSubtype="26" fill="hold" nodeType="withEffect">
                                  <p:stCondLst>
                                    <p:cond delay="0"/>
                                  </p:stCondLst>
                                  <p:childTnLst>
                                    <p:set>
                                      <p:cBhvr>
                                        <p:cTn id="33" dur="1" fill="hold">
                                          <p:stCondLst>
                                            <p:cond delay="0"/>
                                          </p:stCondLst>
                                        </p:cTn>
                                        <p:tgtEl>
                                          <p:spTgt spid="1037"/>
                                        </p:tgtEl>
                                        <p:attrNameLst>
                                          <p:attrName>style.visibility</p:attrName>
                                        </p:attrNameLst>
                                      </p:cBhvr>
                                      <p:to>
                                        <p:strVal val="visible"/>
                                      </p:to>
                                    </p:set>
                                    <p:animEffect transition="in" filter="barn(inHorizontal)">
                                      <p:cBhvr>
                                        <p:cTn id="34" dur="500"/>
                                        <p:tgtEl>
                                          <p:spTgt spid="1037"/>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936"/>
                                        </p:tgtEl>
                                        <p:attrNameLst>
                                          <p:attrName>style.visibility</p:attrName>
                                        </p:attrNameLst>
                                      </p:cBhvr>
                                      <p:to>
                                        <p:strVal val="visible"/>
                                      </p:to>
                                    </p:set>
                                    <p:animEffect transition="in" filter="fade">
                                      <p:cBhvr>
                                        <p:cTn id="39" dur="1000"/>
                                        <p:tgtEl>
                                          <p:spTgt spid="936"/>
                                        </p:tgtEl>
                                      </p:cBhvr>
                                    </p:animEffect>
                                    <p:anim calcmode="lin" valueType="num">
                                      <p:cBhvr>
                                        <p:cTn id="40" dur="1000" fill="hold"/>
                                        <p:tgtEl>
                                          <p:spTgt spid="936"/>
                                        </p:tgtEl>
                                        <p:attrNameLst>
                                          <p:attrName>ppt_x</p:attrName>
                                        </p:attrNameLst>
                                      </p:cBhvr>
                                      <p:tavLst>
                                        <p:tav tm="0">
                                          <p:val>
                                            <p:strVal val="#ppt_x"/>
                                          </p:val>
                                        </p:tav>
                                        <p:tav tm="100000">
                                          <p:val>
                                            <p:strVal val="#ppt_x"/>
                                          </p:val>
                                        </p:tav>
                                      </p:tavLst>
                                    </p:anim>
                                    <p:anim calcmode="lin" valueType="num">
                                      <p:cBhvr>
                                        <p:cTn id="41" dur="1000" fill="hold"/>
                                        <p:tgtEl>
                                          <p:spTgt spid="93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935"/>
                                        </p:tgtEl>
                                        <p:attrNameLst>
                                          <p:attrName>style.visibility</p:attrName>
                                        </p:attrNameLst>
                                      </p:cBhvr>
                                      <p:to>
                                        <p:strVal val="visible"/>
                                      </p:to>
                                    </p:set>
                                    <p:animEffect transition="in" filter="fade">
                                      <p:cBhvr>
                                        <p:cTn id="44" dur="1000"/>
                                        <p:tgtEl>
                                          <p:spTgt spid="935"/>
                                        </p:tgtEl>
                                      </p:cBhvr>
                                    </p:animEffect>
                                    <p:anim calcmode="lin" valueType="num">
                                      <p:cBhvr>
                                        <p:cTn id="45" dur="1000" fill="hold"/>
                                        <p:tgtEl>
                                          <p:spTgt spid="935"/>
                                        </p:tgtEl>
                                        <p:attrNameLst>
                                          <p:attrName>ppt_x</p:attrName>
                                        </p:attrNameLst>
                                      </p:cBhvr>
                                      <p:tavLst>
                                        <p:tav tm="0">
                                          <p:val>
                                            <p:strVal val="#ppt_x"/>
                                          </p:val>
                                        </p:tav>
                                        <p:tav tm="100000">
                                          <p:val>
                                            <p:strVal val="#ppt_x"/>
                                          </p:val>
                                        </p:tav>
                                      </p:tavLst>
                                    </p:anim>
                                    <p:anim calcmode="lin" valueType="num">
                                      <p:cBhvr>
                                        <p:cTn id="46" dur="1000" fill="hold"/>
                                        <p:tgtEl>
                                          <p:spTgt spid="935"/>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934"/>
                                        </p:tgtEl>
                                        <p:attrNameLst>
                                          <p:attrName>style.visibility</p:attrName>
                                        </p:attrNameLst>
                                      </p:cBhvr>
                                      <p:to>
                                        <p:strVal val="visible"/>
                                      </p:to>
                                    </p:set>
                                    <p:animEffect transition="in" filter="fade">
                                      <p:cBhvr>
                                        <p:cTn id="51" dur="1000"/>
                                        <p:tgtEl>
                                          <p:spTgt spid="934"/>
                                        </p:tgtEl>
                                      </p:cBhvr>
                                    </p:animEffect>
                                    <p:anim calcmode="lin" valueType="num">
                                      <p:cBhvr>
                                        <p:cTn id="52" dur="1000" fill="hold"/>
                                        <p:tgtEl>
                                          <p:spTgt spid="934"/>
                                        </p:tgtEl>
                                        <p:attrNameLst>
                                          <p:attrName>ppt_x</p:attrName>
                                        </p:attrNameLst>
                                      </p:cBhvr>
                                      <p:tavLst>
                                        <p:tav tm="0">
                                          <p:val>
                                            <p:strVal val="#ppt_x"/>
                                          </p:val>
                                        </p:tav>
                                        <p:tav tm="100000">
                                          <p:val>
                                            <p:strVal val="#ppt_x"/>
                                          </p:val>
                                        </p:tav>
                                      </p:tavLst>
                                    </p:anim>
                                    <p:anim calcmode="lin" valueType="num">
                                      <p:cBhvr>
                                        <p:cTn id="53" dur="1000" fill="hold"/>
                                        <p:tgtEl>
                                          <p:spTgt spid="934"/>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933"/>
                                        </p:tgtEl>
                                        <p:attrNameLst>
                                          <p:attrName>style.visibility</p:attrName>
                                        </p:attrNameLst>
                                      </p:cBhvr>
                                      <p:to>
                                        <p:strVal val="visible"/>
                                      </p:to>
                                    </p:set>
                                    <p:animEffect transition="in" filter="fade">
                                      <p:cBhvr>
                                        <p:cTn id="56" dur="1000"/>
                                        <p:tgtEl>
                                          <p:spTgt spid="933"/>
                                        </p:tgtEl>
                                      </p:cBhvr>
                                    </p:animEffect>
                                    <p:anim calcmode="lin" valueType="num">
                                      <p:cBhvr>
                                        <p:cTn id="57" dur="1000" fill="hold"/>
                                        <p:tgtEl>
                                          <p:spTgt spid="933"/>
                                        </p:tgtEl>
                                        <p:attrNameLst>
                                          <p:attrName>ppt_x</p:attrName>
                                        </p:attrNameLst>
                                      </p:cBhvr>
                                      <p:tavLst>
                                        <p:tav tm="0">
                                          <p:val>
                                            <p:strVal val="#ppt_x"/>
                                          </p:val>
                                        </p:tav>
                                        <p:tav tm="100000">
                                          <p:val>
                                            <p:strVal val="#ppt_x"/>
                                          </p:val>
                                        </p:tav>
                                      </p:tavLst>
                                    </p:anim>
                                    <p:anim calcmode="lin" valueType="num">
                                      <p:cBhvr>
                                        <p:cTn id="58" dur="1000" fill="hold"/>
                                        <p:tgtEl>
                                          <p:spTgt spid="93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938"/>
                                        </p:tgtEl>
                                        <p:attrNameLst>
                                          <p:attrName>style.visibility</p:attrName>
                                        </p:attrNameLst>
                                      </p:cBhvr>
                                      <p:to>
                                        <p:strVal val="visible"/>
                                      </p:to>
                                    </p:set>
                                    <p:animEffect transition="in" filter="fade">
                                      <p:cBhvr>
                                        <p:cTn id="63" dur="1000"/>
                                        <p:tgtEl>
                                          <p:spTgt spid="938"/>
                                        </p:tgtEl>
                                      </p:cBhvr>
                                    </p:animEffect>
                                    <p:anim calcmode="lin" valueType="num">
                                      <p:cBhvr>
                                        <p:cTn id="64" dur="1000" fill="hold"/>
                                        <p:tgtEl>
                                          <p:spTgt spid="938"/>
                                        </p:tgtEl>
                                        <p:attrNameLst>
                                          <p:attrName>ppt_x</p:attrName>
                                        </p:attrNameLst>
                                      </p:cBhvr>
                                      <p:tavLst>
                                        <p:tav tm="0">
                                          <p:val>
                                            <p:strVal val="#ppt_x"/>
                                          </p:val>
                                        </p:tav>
                                        <p:tav tm="100000">
                                          <p:val>
                                            <p:strVal val="#ppt_x"/>
                                          </p:val>
                                        </p:tav>
                                      </p:tavLst>
                                    </p:anim>
                                    <p:anim calcmode="lin" valueType="num">
                                      <p:cBhvr>
                                        <p:cTn id="65" dur="1000" fill="hold"/>
                                        <p:tgtEl>
                                          <p:spTgt spid="938"/>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937"/>
                                        </p:tgtEl>
                                        <p:attrNameLst>
                                          <p:attrName>style.visibility</p:attrName>
                                        </p:attrNameLst>
                                      </p:cBhvr>
                                      <p:to>
                                        <p:strVal val="visible"/>
                                      </p:to>
                                    </p:set>
                                    <p:animEffect transition="in" filter="fade">
                                      <p:cBhvr>
                                        <p:cTn id="68" dur="1000"/>
                                        <p:tgtEl>
                                          <p:spTgt spid="937"/>
                                        </p:tgtEl>
                                      </p:cBhvr>
                                    </p:animEffect>
                                    <p:anim calcmode="lin" valueType="num">
                                      <p:cBhvr>
                                        <p:cTn id="69" dur="1000" fill="hold"/>
                                        <p:tgtEl>
                                          <p:spTgt spid="937"/>
                                        </p:tgtEl>
                                        <p:attrNameLst>
                                          <p:attrName>ppt_x</p:attrName>
                                        </p:attrNameLst>
                                      </p:cBhvr>
                                      <p:tavLst>
                                        <p:tav tm="0">
                                          <p:val>
                                            <p:strVal val="#ppt_x"/>
                                          </p:val>
                                        </p:tav>
                                        <p:tav tm="100000">
                                          <p:val>
                                            <p:strVal val="#ppt_x"/>
                                          </p:val>
                                        </p:tav>
                                      </p:tavLst>
                                    </p:anim>
                                    <p:anim calcmode="lin" valueType="num">
                                      <p:cBhvr>
                                        <p:cTn id="70" dur="1000" fill="hold"/>
                                        <p:tgtEl>
                                          <p:spTgt spid="937"/>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3"/>
                                        </p:tgtEl>
                                        <p:attrNameLst>
                                          <p:attrName>style.visibility</p:attrName>
                                        </p:attrNameLst>
                                      </p:cBhvr>
                                      <p:to>
                                        <p:strVal val="visible"/>
                                      </p:to>
                                    </p:set>
                                    <p:animEffect transition="in" filter="barn(inVertical)">
                                      <p:cBhvr>
                                        <p:cTn id="75" dur="500"/>
                                        <p:tgtEl>
                                          <p:spTgt spid="3"/>
                                        </p:tgtEl>
                                      </p:cBhvr>
                                    </p:animEffect>
                                  </p:childTnLst>
                                </p:cTn>
                              </p:par>
                              <p:par>
                                <p:cTn id="76" presetID="16" presetClass="entr" presetSubtype="21" fill="hold" nodeType="withEffect">
                                  <p:stCondLst>
                                    <p:cond delay="0"/>
                                  </p:stCondLst>
                                  <p:childTnLst>
                                    <p:set>
                                      <p:cBhvr>
                                        <p:cTn id="77" dur="1" fill="hold">
                                          <p:stCondLst>
                                            <p:cond delay="0"/>
                                          </p:stCondLst>
                                        </p:cTn>
                                        <p:tgtEl>
                                          <p:spTgt spid="5"/>
                                        </p:tgtEl>
                                        <p:attrNameLst>
                                          <p:attrName>style.visibility</p:attrName>
                                        </p:attrNameLst>
                                      </p:cBhvr>
                                      <p:to>
                                        <p:strVal val="visible"/>
                                      </p:to>
                                    </p:set>
                                    <p:animEffect transition="in" filter="barn(inVertical)">
                                      <p:cBhvr>
                                        <p:cTn id="78" dur="500"/>
                                        <p:tgtEl>
                                          <p:spTgt spid="5"/>
                                        </p:tgtEl>
                                      </p:cBhvr>
                                    </p:animEffect>
                                  </p:childTnLst>
                                </p:cTn>
                              </p:par>
                              <p:par>
                                <p:cTn id="79" presetID="16" presetClass="entr" presetSubtype="21" fill="hold" nodeType="withEffect">
                                  <p:stCondLst>
                                    <p:cond delay="0"/>
                                  </p:stCondLst>
                                  <p:childTnLst>
                                    <p:set>
                                      <p:cBhvr>
                                        <p:cTn id="80" dur="1" fill="hold">
                                          <p:stCondLst>
                                            <p:cond delay="0"/>
                                          </p:stCondLst>
                                        </p:cTn>
                                        <p:tgtEl>
                                          <p:spTgt spid="7"/>
                                        </p:tgtEl>
                                        <p:attrNameLst>
                                          <p:attrName>style.visibility</p:attrName>
                                        </p:attrNameLst>
                                      </p:cBhvr>
                                      <p:to>
                                        <p:strVal val="visible"/>
                                      </p:to>
                                    </p:set>
                                    <p:animEffect transition="in" filter="barn(inVertical)">
                                      <p:cBhvr>
                                        <p:cTn id="81" dur="500"/>
                                        <p:tgtEl>
                                          <p:spTgt spid="7"/>
                                        </p:tgtEl>
                                      </p:cBhvr>
                                    </p:animEffect>
                                  </p:childTnLst>
                                </p:cTn>
                              </p:par>
                              <p:par>
                                <p:cTn id="82" presetID="16" presetClass="entr" presetSubtype="21" fill="hold" nodeType="withEffect">
                                  <p:stCondLst>
                                    <p:cond delay="0"/>
                                  </p:stCondLst>
                                  <p:childTnLst>
                                    <p:set>
                                      <p:cBhvr>
                                        <p:cTn id="83" dur="1" fill="hold">
                                          <p:stCondLst>
                                            <p:cond delay="0"/>
                                          </p:stCondLst>
                                        </p:cTn>
                                        <p:tgtEl>
                                          <p:spTgt spid="9"/>
                                        </p:tgtEl>
                                        <p:attrNameLst>
                                          <p:attrName>style.visibility</p:attrName>
                                        </p:attrNameLst>
                                      </p:cBhvr>
                                      <p:to>
                                        <p:strVal val="visible"/>
                                      </p:to>
                                    </p:set>
                                    <p:animEffect transition="in" filter="barn(inVertical)">
                                      <p:cBhvr>
                                        <p:cTn id="84" dur="500"/>
                                        <p:tgtEl>
                                          <p:spTgt spid="9"/>
                                        </p:tgtEl>
                                      </p:cBhvr>
                                    </p:animEffect>
                                  </p:childTnLst>
                                </p:cTn>
                              </p:par>
                              <p:par>
                                <p:cTn id="85" presetID="16" presetClass="entr" presetSubtype="21" fill="hold" nodeType="withEffect">
                                  <p:stCondLst>
                                    <p:cond delay="0"/>
                                  </p:stCondLst>
                                  <p:childTnLst>
                                    <p:set>
                                      <p:cBhvr>
                                        <p:cTn id="86" dur="1" fill="hold">
                                          <p:stCondLst>
                                            <p:cond delay="0"/>
                                          </p:stCondLst>
                                        </p:cTn>
                                        <p:tgtEl>
                                          <p:spTgt spid="11"/>
                                        </p:tgtEl>
                                        <p:attrNameLst>
                                          <p:attrName>style.visibility</p:attrName>
                                        </p:attrNameLst>
                                      </p:cBhvr>
                                      <p:to>
                                        <p:strVal val="visible"/>
                                      </p:to>
                                    </p:set>
                                    <p:animEffect transition="in" filter="barn(inVertical)">
                                      <p:cBhvr>
                                        <p:cTn id="87" dur="500"/>
                                        <p:tgtEl>
                                          <p:spTgt spid="11"/>
                                        </p:tgtEl>
                                      </p:cBhvr>
                                    </p:animEffect>
                                  </p:childTnLst>
                                </p:cTn>
                              </p:par>
                              <p:par>
                                <p:cTn id="88" presetID="16" presetClass="entr" presetSubtype="21" fill="hold" nodeType="withEffect">
                                  <p:stCondLst>
                                    <p:cond delay="0"/>
                                  </p:stCondLst>
                                  <p:childTnLst>
                                    <p:set>
                                      <p:cBhvr>
                                        <p:cTn id="89" dur="1" fill="hold">
                                          <p:stCondLst>
                                            <p:cond delay="0"/>
                                          </p:stCondLst>
                                        </p:cTn>
                                        <p:tgtEl>
                                          <p:spTgt spid="13"/>
                                        </p:tgtEl>
                                        <p:attrNameLst>
                                          <p:attrName>style.visibility</p:attrName>
                                        </p:attrNameLst>
                                      </p:cBhvr>
                                      <p:to>
                                        <p:strVal val="visible"/>
                                      </p:to>
                                    </p:set>
                                    <p:animEffect transition="in" filter="barn(inVertical)">
                                      <p:cBhvr>
                                        <p:cTn id="90" dur="500"/>
                                        <p:tgtEl>
                                          <p:spTgt spid="13"/>
                                        </p:tgtEl>
                                      </p:cBhvr>
                                    </p:animEffect>
                                  </p:childTnLst>
                                </p:cTn>
                              </p:par>
                              <p:par>
                                <p:cTn id="91" presetID="16" presetClass="entr" presetSubtype="21" fill="hold" nodeType="withEffect">
                                  <p:stCondLst>
                                    <p:cond delay="0"/>
                                  </p:stCondLst>
                                  <p:childTnLst>
                                    <p:set>
                                      <p:cBhvr>
                                        <p:cTn id="92" dur="1" fill="hold">
                                          <p:stCondLst>
                                            <p:cond delay="0"/>
                                          </p:stCondLst>
                                        </p:cTn>
                                        <p:tgtEl>
                                          <p:spTgt spid="15"/>
                                        </p:tgtEl>
                                        <p:attrNameLst>
                                          <p:attrName>style.visibility</p:attrName>
                                        </p:attrNameLst>
                                      </p:cBhvr>
                                      <p:to>
                                        <p:strVal val="visible"/>
                                      </p:to>
                                    </p:set>
                                    <p:animEffect transition="in" filter="barn(inVertical)">
                                      <p:cBhvr>
                                        <p:cTn id="9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 grpId="0"/>
      <p:bldP spid="933" grpId="0" animBg="1"/>
      <p:bldP spid="934" grpId="0"/>
      <p:bldP spid="935" grpId="0" animBg="1"/>
      <p:bldP spid="936" grpId="0"/>
      <p:bldP spid="937" grpId="0" animBg="1"/>
      <p:bldP spid="938" grpId="0"/>
      <p:bldP spid="939" grpId="0" animBg="1"/>
      <p:bldP spid="940" grpId="0" animBg="1"/>
      <p:bldP spid="941" grpId="0" animBg="1"/>
      <p:bldP spid="942" grpId="0" animBg="1"/>
      <p:bldP spid="943" grpId="0" animBg="1"/>
      <p:bldP spid="94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5" name="Google Shape;455;p36"/>
          <p:cNvSpPr txBox="1">
            <a:spLocks noGrp="1"/>
          </p:cNvSpPr>
          <p:nvPr>
            <p:ph type="title"/>
          </p:nvPr>
        </p:nvSpPr>
        <p:spPr>
          <a:xfrm>
            <a:off x="731285" y="98496"/>
            <a:ext cx="7704000" cy="564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solidFill>
                  <a:schemeClr val="accent2"/>
                </a:solidFill>
                <a:latin typeface="#9Slide03 SFU Futura_05" panose="00000800000000000000" pitchFamily="2" charset="0"/>
              </a:rPr>
              <a:t>THẦN THOẠI HI LẠP</a:t>
            </a:r>
            <a:endParaRPr dirty="0">
              <a:solidFill>
                <a:schemeClr val="accent2"/>
              </a:solidFill>
              <a:latin typeface="#9Slide03 SFU Futura_05" panose="00000800000000000000" pitchFamily="2" charset="0"/>
            </a:endParaRPr>
          </a:p>
        </p:txBody>
      </p:sp>
      <p:grpSp>
        <p:nvGrpSpPr>
          <p:cNvPr id="24" name="Google Shape;457;p36"/>
          <p:cNvGrpSpPr/>
          <p:nvPr/>
        </p:nvGrpSpPr>
        <p:grpSpPr>
          <a:xfrm>
            <a:off x="114300" y="767586"/>
            <a:ext cx="3429000" cy="4272246"/>
            <a:chOff x="1034537" y="238125"/>
            <a:chExt cx="1254438" cy="877803"/>
          </a:xfrm>
        </p:grpSpPr>
        <p:sp>
          <p:nvSpPr>
            <p:cNvPr id="25" name="Google Shape;458;p36"/>
            <p:cNvSpPr/>
            <p:nvPr/>
          </p:nvSpPr>
          <p:spPr>
            <a:xfrm>
              <a:off x="1034537" y="238125"/>
              <a:ext cx="1254438" cy="877803"/>
            </a:xfrm>
            <a:custGeom>
              <a:avLst/>
              <a:gdLst/>
              <a:ahLst/>
              <a:cxnLst/>
              <a:rect l="l" t="t" r="r" b="b"/>
              <a:pathLst>
                <a:path w="49880" h="31678" extrusionOk="0">
                  <a:moveTo>
                    <a:pt x="49674" y="0"/>
                  </a:moveTo>
                  <a:lnTo>
                    <a:pt x="43298" y="16"/>
                  </a:lnTo>
                  <a:lnTo>
                    <a:pt x="11871" y="90"/>
                  </a:lnTo>
                  <a:lnTo>
                    <a:pt x="197" y="45"/>
                  </a:lnTo>
                  <a:lnTo>
                    <a:pt x="103" y="45"/>
                  </a:lnTo>
                  <a:lnTo>
                    <a:pt x="103" y="140"/>
                  </a:lnTo>
                  <a:cubicBezTo>
                    <a:pt x="58" y="11116"/>
                    <a:pt x="0" y="27783"/>
                    <a:pt x="0" y="30672"/>
                  </a:cubicBezTo>
                  <a:lnTo>
                    <a:pt x="0" y="31480"/>
                  </a:lnTo>
                  <a:lnTo>
                    <a:pt x="0" y="31677"/>
                  </a:lnTo>
                  <a:lnTo>
                    <a:pt x="197" y="31677"/>
                  </a:lnTo>
                  <a:lnTo>
                    <a:pt x="25063" y="31595"/>
                  </a:lnTo>
                  <a:cubicBezTo>
                    <a:pt x="36097" y="31554"/>
                    <a:pt x="47081" y="31521"/>
                    <a:pt x="49715" y="31521"/>
                  </a:cubicBezTo>
                  <a:lnTo>
                    <a:pt x="30807" y="31460"/>
                  </a:lnTo>
                  <a:lnTo>
                    <a:pt x="6569" y="31460"/>
                  </a:lnTo>
                  <a:cubicBezTo>
                    <a:pt x="4993" y="31460"/>
                    <a:pt x="2641" y="31448"/>
                    <a:pt x="247" y="31431"/>
                  </a:cubicBezTo>
                  <a:lnTo>
                    <a:pt x="247" y="31431"/>
                  </a:lnTo>
                  <a:cubicBezTo>
                    <a:pt x="284" y="27056"/>
                    <a:pt x="320" y="22593"/>
                    <a:pt x="320" y="22593"/>
                  </a:cubicBezTo>
                  <a:lnTo>
                    <a:pt x="406" y="354"/>
                  </a:lnTo>
                  <a:lnTo>
                    <a:pt x="406" y="354"/>
                  </a:lnTo>
                  <a:lnTo>
                    <a:pt x="6483" y="378"/>
                  </a:lnTo>
                  <a:lnTo>
                    <a:pt x="37910" y="160"/>
                  </a:lnTo>
                  <a:lnTo>
                    <a:pt x="49666" y="148"/>
                  </a:lnTo>
                  <a:lnTo>
                    <a:pt x="49666" y="148"/>
                  </a:lnTo>
                  <a:lnTo>
                    <a:pt x="49687" y="31493"/>
                  </a:lnTo>
                  <a:lnTo>
                    <a:pt x="49760" y="15350"/>
                  </a:lnTo>
                  <a:cubicBezTo>
                    <a:pt x="49806" y="17168"/>
                    <a:pt x="49842" y="18990"/>
                    <a:pt x="49879" y="20820"/>
                  </a:cubicBezTo>
                  <a:cubicBezTo>
                    <a:pt x="49879" y="20820"/>
                    <a:pt x="49871" y="17734"/>
                    <a:pt x="49863" y="13602"/>
                  </a:cubicBezTo>
                  <a:cubicBezTo>
                    <a:pt x="49851" y="9483"/>
                    <a:pt x="49830" y="4317"/>
                    <a:pt x="49818" y="144"/>
                  </a:cubicBezTo>
                  <a:lnTo>
                    <a:pt x="49818" y="0"/>
                  </a:ln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 name="Google Shape;459;p36"/>
            <p:cNvSpPr/>
            <p:nvPr/>
          </p:nvSpPr>
          <p:spPr>
            <a:xfrm>
              <a:off x="1075400" y="259350"/>
              <a:ext cx="1179925" cy="828610"/>
            </a:xfrm>
            <a:custGeom>
              <a:avLst/>
              <a:gdLst/>
              <a:ahLst/>
              <a:cxnLst/>
              <a:rect l="l" t="t" r="r" b="b"/>
              <a:pathLst>
                <a:path w="47197" h="29992" extrusionOk="0">
                  <a:moveTo>
                    <a:pt x="46959" y="0"/>
                  </a:moveTo>
                  <a:cubicBezTo>
                    <a:pt x="44361" y="13"/>
                    <a:pt x="42191" y="17"/>
                    <a:pt x="40935" y="17"/>
                  </a:cubicBezTo>
                  <a:cubicBezTo>
                    <a:pt x="35851" y="17"/>
                    <a:pt x="11256" y="103"/>
                    <a:pt x="11256" y="103"/>
                  </a:cubicBezTo>
                  <a:lnTo>
                    <a:pt x="235" y="54"/>
                  </a:lnTo>
                  <a:lnTo>
                    <a:pt x="120" y="54"/>
                  </a:lnTo>
                  <a:lnTo>
                    <a:pt x="120" y="165"/>
                  </a:lnTo>
                  <a:cubicBezTo>
                    <a:pt x="71" y="10529"/>
                    <a:pt x="1" y="26265"/>
                    <a:pt x="1" y="28998"/>
                  </a:cubicBezTo>
                  <a:lnTo>
                    <a:pt x="1" y="29991"/>
                  </a:lnTo>
                  <a:lnTo>
                    <a:pt x="235" y="29991"/>
                  </a:lnTo>
                  <a:cubicBezTo>
                    <a:pt x="2832" y="29991"/>
                    <a:pt x="13308" y="29946"/>
                    <a:pt x="23730" y="29897"/>
                  </a:cubicBezTo>
                  <a:cubicBezTo>
                    <a:pt x="34152" y="29843"/>
                    <a:pt x="44517" y="29807"/>
                    <a:pt x="47008" y="29807"/>
                  </a:cubicBezTo>
                  <a:lnTo>
                    <a:pt x="29138" y="29745"/>
                  </a:lnTo>
                  <a:lnTo>
                    <a:pt x="6250" y="29745"/>
                  </a:lnTo>
                  <a:cubicBezTo>
                    <a:pt x="4766" y="29745"/>
                    <a:pt x="2549" y="29729"/>
                    <a:pt x="293" y="29709"/>
                  </a:cubicBezTo>
                  <a:lnTo>
                    <a:pt x="293" y="29709"/>
                  </a:lnTo>
                  <a:cubicBezTo>
                    <a:pt x="334" y="25578"/>
                    <a:pt x="382" y="21370"/>
                    <a:pt x="382" y="21370"/>
                  </a:cubicBezTo>
                  <a:lnTo>
                    <a:pt x="480" y="420"/>
                  </a:lnTo>
                  <a:lnTo>
                    <a:pt x="480" y="420"/>
                  </a:lnTo>
                  <a:lnTo>
                    <a:pt x="6168" y="448"/>
                  </a:lnTo>
                  <a:lnTo>
                    <a:pt x="35847" y="189"/>
                  </a:lnTo>
                  <a:lnTo>
                    <a:pt x="46950" y="177"/>
                  </a:lnTo>
                  <a:lnTo>
                    <a:pt x="46950" y="177"/>
                  </a:lnTo>
                  <a:lnTo>
                    <a:pt x="46975" y="29778"/>
                  </a:lnTo>
                  <a:lnTo>
                    <a:pt x="47057" y="14538"/>
                  </a:lnTo>
                  <a:cubicBezTo>
                    <a:pt x="47106" y="16258"/>
                    <a:pt x="47155" y="17989"/>
                    <a:pt x="47197" y="19725"/>
                  </a:cubicBezTo>
                  <a:cubicBezTo>
                    <a:pt x="47197" y="19725"/>
                    <a:pt x="47192" y="16803"/>
                    <a:pt x="47180" y="12897"/>
                  </a:cubicBezTo>
                  <a:cubicBezTo>
                    <a:pt x="47164" y="8999"/>
                    <a:pt x="47143" y="4116"/>
                    <a:pt x="47127" y="169"/>
                  </a:cubicBezTo>
                  <a:lnTo>
                    <a:pt x="47127" y="0"/>
                  </a:ln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460;p36"/>
            <p:cNvSpPr/>
            <p:nvPr/>
          </p:nvSpPr>
          <p:spPr>
            <a:xfrm>
              <a:off x="1072950" y="1015575"/>
              <a:ext cx="368700" cy="25"/>
            </a:xfrm>
            <a:custGeom>
              <a:avLst/>
              <a:gdLst/>
              <a:ahLst/>
              <a:cxnLst/>
              <a:rect l="l" t="t" r="r" b="b"/>
              <a:pathLst>
                <a:path w="14748" h="1" extrusionOk="0">
                  <a:moveTo>
                    <a:pt x="0" y="1"/>
                  </a:moveTo>
                  <a:lnTo>
                    <a:pt x="14747" y="1"/>
                  </a:lnTo>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461;p36"/>
            <p:cNvSpPr/>
            <p:nvPr/>
          </p:nvSpPr>
          <p:spPr>
            <a:xfrm>
              <a:off x="1073125" y="1004500"/>
              <a:ext cx="345650" cy="3200"/>
            </a:xfrm>
            <a:custGeom>
              <a:avLst/>
              <a:gdLst/>
              <a:ahLst/>
              <a:cxnLst/>
              <a:rect l="l" t="t" r="r" b="b"/>
              <a:pathLst>
                <a:path w="13826" h="128" extrusionOk="0">
                  <a:moveTo>
                    <a:pt x="2963" y="0"/>
                  </a:moveTo>
                  <a:cubicBezTo>
                    <a:pt x="2928" y="0"/>
                    <a:pt x="2893" y="0"/>
                    <a:pt x="2857" y="1"/>
                  </a:cubicBezTo>
                  <a:cubicBezTo>
                    <a:pt x="2349" y="5"/>
                    <a:pt x="1844" y="29"/>
                    <a:pt x="1335" y="37"/>
                  </a:cubicBezTo>
                  <a:cubicBezTo>
                    <a:pt x="900" y="42"/>
                    <a:pt x="453" y="33"/>
                    <a:pt x="30" y="79"/>
                  </a:cubicBezTo>
                  <a:cubicBezTo>
                    <a:pt x="0" y="82"/>
                    <a:pt x="11" y="100"/>
                    <a:pt x="41" y="100"/>
                  </a:cubicBezTo>
                  <a:cubicBezTo>
                    <a:pt x="44" y="100"/>
                    <a:pt x="47" y="99"/>
                    <a:pt x="51" y="99"/>
                  </a:cubicBezTo>
                  <a:cubicBezTo>
                    <a:pt x="168" y="88"/>
                    <a:pt x="287" y="85"/>
                    <a:pt x="406" y="85"/>
                  </a:cubicBezTo>
                  <a:cubicBezTo>
                    <a:pt x="703" y="85"/>
                    <a:pt x="1004" y="108"/>
                    <a:pt x="1302" y="111"/>
                  </a:cubicBezTo>
                  <a:cubicBezTo>
                    <a:pt x="1737" y="111"/>
                    <a:pt x="2172" y="87"/>
                    <a:pt x="2607" y="83"/>
                  </a:cubicBezTo>
                  <a:cubicBezTo>
                    <a:pt x="3063" y="83"/>
                    <a:pt x="3514" y="95"/>
                    <a:pt x="3969" y="95"/>
                  </a:cubicBezTo>
                  <a:cubicBezTo>
                    <a:pt x="4425" y="95"/>
                    <a:pt x="4880" y="87"/>
                    <a:pt x="5332" y="87"/>
                  </a:cubicBezTo>
                  <a:cubicBezTo>
                    <a:pt x="5787" y="87"/>
                    <a:pt x="6243" y="87"/>
                    <a:pt x="6698" y="91"/>
                  </a:cubicBezTo>
                  <a:cubicBezTo>
                    <a:pt x="7154" y="95"/>
                    <a:pt x="7605" y="107"/>
                    <a:pt x="8060" y="111"/>
                  </a:cubicBezTo>
                  <a:cubicBezTo>
                    <a:pt x="8516" y="115"/>
                    <a:pt x="8967" y="124"/>
                    <a:pt x="9419" y="128"/>
                  </a:cubicBezTo>
                  <a:cubicBezTo>
                    <a:pt x="9870" y="128"/>
                    <a:pt x="10325" y="107"/>
                    <a:pt x="10777" y="99"/>
                  </a:cubicBezTo>
                  <a:cubicBezTo>
                    <a:pt x="11277" y="91"/>
                    <a:pt x="11778" y="70"/>
                    <a:pt x="12278" y="62"/>
                  </a:cubicBezTo>
                  <a:cubicBezTo>
                    <a:pt x="12294" y="62"/>
                    <a:pt x="12309" y="62"/>
                    <a:pt x="12325" y="62"/>
                  </a:cubicBezTo>
                  <a:cubicBezTo>
                    <a:pt x="12745" y="62"/>
                    <a:pt x="13166" y="107"/>
                    <a:pt x="13584" y="107"/>
                  </a:cubicBezTo>
                  <a:cubicBezTo>
                    <a:pt x="13653" y="107"/>
                    <a:pt x="13721" y="106"/>
                    <a:pt x="13788" y="103"/>
                  </a:cubicBezTo>
                  <a:cubicBezTo>
                    <a:pt x="13825" y="103"/>
                    <a:pt x="13821" y="99"/>
                    <a:pt x="13788" y="99"/>
                  </a:cubicBezTo>
                  <a:cubicBezTo>
                    <a:pt x="13337" y="99"/>
                    <a:pt x="12898" y="29"/>
                    <a:pt x="12451" y="25"/>
                  </a:cubicBezTo>
                  <a:cubicBezTo>
                    <a:pt x="12387" y="25"/>
                    <a:pt x="12323" y="24"/>
                    <a:pt x="12259" y="24"/>
                  </a:cubicBezTo>
                  <a:cubicBezTo>
                    <a:pt x="11877" y="24"/>
                    <a:pt x="11497" y="33"/>
                    <a:pt x="11117" y="33"/>
                  </a:cubicBezTo>
                  <a:cubicBezTo>
                    <a:pt x="10658" y="33"/>
                    <a:pt x="10198" y="17"/>
                    <a:pt x="9743" y="17"/>
                  </a:cubicBezTo>
                  <a:cubicBezTo>
                    <a:pt x="9712" y="17"/>
                    <a:pt x="9681" y="17"/>
                    <a:pt x="9650" y="17"/>
                  </a:cubicBezTo>
                  <a:cubicBezTo>
                    <a:pt x="9252" y="17"/>
                    <a:pt x="8854" y="38"/>
                    <a:pt x="8456" y="38"/>
                  </a:cubicBezTo>
                  <a:cubicBezTo>
                    <a:pt x="8426" y="38"/>
                    <a:pt x="8395" y="38"/>
                    <a:pt x="8364" y="37"/>
                  </a:cubicBezTo>
                  <a:cubicBezTo>
                    <a:pt x="7904" y="33"/>
                    <a:pt x="7449" y="9"/>
                    <a:pt x="6989" y="5"/>
                  </a:cubicBezTo>
                  <a:cubicBezTo>
                    <a:pt x="6530" y="5"/>
                    <a:pt x="6070" y="13"/>
                    <a:pt x="5611" y="13"/>
                  </a:cubicBezTo>
                  <a:cubicBezTo>
                    <a:pt x="5151" y="13"/>
                    <a:pt x="4696" y="17"/>
                    <a:pt x="4236" y="21"/>
                  </a:cubicBezTo>
                  <a:cubicBezTo>
                    <a:pt x="3812" y="21"/>
                    <a:pt x="3388" y="0"/>
                    <a:pt x="2963" y="0"/>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462;p36"/>
            <p:cNvSpPr/>
            <p:nvPr/>
          </p:nvSpPr>
          <p:spPr>
            <a:xfrm>
              <a:off x="1086275" y="1010350"/>
              <a:ext cx="348825" cy="4350"/>
            </a:xfrm>
            <a:custGeom>
              <a:avLst/>
              <a:gdLst/>
              <a:ahLst/>
              <a:cxnLst/>
              <a:rect l="l" t="t" r="r" b="b"/>
              <a:pathLst>
                <a:path w="13953" h="174" extrusionOk="0">
                  <a:moveTo>
                    <a:pt x="1597" y="0"/>
                  </a:moveTo>
                  <a:cubicBezTo>
                    <a:pt x="1076" y="5"/>
                    <a:pt x="555" y="17"/>
                    <a:pt x="38" y="25"/>
                  </a:cubicBezTo>
                  <a:cubicBezTo>
                    <a:pt x="1" y="25"/>
                    <a:pt x="5" y="41"/>
                    <a:pt x="38" y="41"/>
                  </a:cubicBezTo>
                  <a:cubicBezTo>
                    <a:pt x="493" y="41"/>
                    <a:pt x="949" y="62"/>
                    <a:pt x="1404" y="62"/>
                  </a:cubicBezTo>
                  <a:cubicBezTo>
                    <a:pt x="1455" y="62"/>
                    <a:pt x="1507" y="63"/>
                    <a:pt x="1558" y="63"/>
                  </a:cubicBezTo>
                  <a:cubicBezTo>
                    <a:pt x="1912" y="63"/>
                    <a:pt x="2267" y="53"/>
                    <a:pt x="2620" y="53"/>
                  </a:cubicBezTo>
                  <a:cubicBezTo>
                    <a:pt x="2672" y="53"/>
                    <a:pt x="2723" y="53"/>
                    <a:pt x="2775" y="54"/>
                  </a:cubicBezTo>
                  <a:cubicBezTo>
                    <a:pt x="3230" y="58"/>
                    <a:pt x="3685" y="70"/>
                    <a:pt x="4141" y="74"/>
                  </a:cubicBezTo>
                  <a:cubicBezTo>
                    <a:pt x="4596" y="82"/>
                    <a:pt x="5052" y="99"/>
                    <a:pt x="5507" y="103"/>
                  </a:cubicBezTo>
                  <a:cubicBezTo>
                    <a:pt x="5573" y="104"/>
                    <a:pt x="5639" y="105"/>
                    <a:pt x="5704" y="105"/>
                  </a:cubicBezTo>
                  <a:cubicBezTo>
                    <a:pt x="6057" y="105"/>
                    <a:pt x="6406" y="90"/>
                    <a:pt x="6759" y="90"/>
                  </a:cubicBezTo>
                  <a:cubicBezTo>
                    <a:pt x="6795" y="90"/>
                    <a:pt x="6830" y="90"/>
                    <a:pt x="6866" y="91"/>
                  </a:cubicBezTo>
                  <a:cubicBezTo>
                    <a:pt x="7317" y="95"/>
                    <a:pt x="7768" y="115"/>
                    <a:pt x="8220" y="124"/>
                  </a:cubicBezTo>
                  <a:cubicBezTo>
                    <a:pt x="8667" y="128"/>
                    <a:pt x="9122" y="132"/>
                    <a:pt x="9578" y="136"/>
                  </a:cubicBezTo>
                  <a:cubicBezTo>
                    <a:pt x="9641" y="136"/>
                    <a:pt x="9704" y="137"/>
                    <a:pt x="9767" y="137"/>
                  </a:cubicBezTo>
                  <a:cubicBezTo>
                    <a:pt x="10155" y="137"/>
                    <a:pt x="10544" y="127"/>
                    <a:pt x="10932" y="124"/>
                  </a:cubicBezTo>
                  <a:cubicBezTo>
                    <a:pt x="11024" y="123"/>
                    <a:pt x="11115" y="122"/>
                    <a:pt x="11207" y="122"/>
                  </a:cubicBezTo>
                  <a:cubicBezTo>
                    <a:pt x="11615" y="122"/>
                    <a:pt x="12020" y="129"/>
                    <a:pt x="12425" y="136"/>
                  </a:cubicBezTo>
                  <a:cubicBezTo>
                    <a:pt x="12906" y="148"/>
                    <a:pt x="13406" y="136"/>
                    <a:pt x="13878" y="173"/>
                  </a:cubicBezTo>
                  <a:cubicBezTo>
                    <a:pt x="13882" y="173"/>
                    <a:pt x="13885" y="173"/>
                    <a:pt x="13889" y="173"/>
                  </a:cubicBezTo>
                  <a:cubicBezTo>
                    <a:pt x="13938" y="173"/>
                    <a:pt x="13952" y="148"/>
                    <a:pt x="13898" y="144"/>
                  </a:cubicBezTo>
                  <a:cubicBezTo>
                    <a:pt x="13667" y="126"/>
                    <a:pt x="13435" y="124"/>
                    <a:pt x="13203" y="124"/>
                  </a:cubicBezTo>
                  <a:cubicBezTo>
                    <a:pt x="13126" y="124"/>
                    <a:pt x="13050" y="124"/>
                    <a:pt x="12973" y="124"/>
                  </a:cubicBezTo>
                  <a:cubicBezTo>
                    <a:pt x="12903" y="124"/>
                    <a:pt x="12832" y="124"/>
                    <a:pt x="12762" y="124"/>
                  </a:cubicBezTo>
                  <a:cubicBezTo>
                    <a:pt x="12306" y="115"/>
                    <a:pt x="11859" y="87"/>
                    <a:pt x="11408" y="82"/>
                  </a:cubicBezTo>
                  <a:cubicBezTo>
                    <a:pt x="11381" y="82"/>
                    <a:pt x="11354" y="82"/>
                    <a:pt x="11327" y="82"/>
                  </a:cubicBezTo>
                  <a:cubicBezTo>
                    <a:pt x="10949" y="82"/>
                    <a:pt x="10572" y="104"/>
                    <a:pt x="10197" y="104"/>
                  </a:cubicBezTo>
                  <a:cubicBezTo>
                    <a:pt x="10147" y="104"/>
                    <a:pt x="10096" y="104"/>
                    <a:pt x="10046" y="103"/>
                  </a:cubicBezTo>
                  <a:cubicBezTo>
                    <a:pt x="9594" y="95"/>
                    <a:pt x="9147" y="50"/>
                    <a:pt x="8696" y="41"/>
                  </a:cubicBezTo>
                  <a:cubicBezTo>
                    <a:pt x="8618" y="40"/>
                    <a:pt x="8540" y="40"/>
                    <a:pt x="8461" y="40"/>
                  </a:cubicBezTo>
                  <a:cubicBezTo>
                    <a:pt x="8122" y="40"/>
                    <a:pt x="7780" y="50"/>
                    <a:pt x="7441" y="50"/>
                  </a:cubicBezTo>
                  <a:cubicBezTo>
                    <a:pt x="7398" y="50"/>
                    <a:pt x="7355" y="50"/>
                    <a:pt x="7313" y="50"/>
                  </a:cubicBezTo>
                  <a:cubicBezTo>
                    <a:pt x="6849" y="41"/>
                    <a:pt x="6390" y="17"/>
                    <a:pt x="5926" y="13"/>
                  </a:cubicBezTo>
                  <a:cubicBezTo>
                    <a:pt x="5497" y="13"/>
                    <a:pt x="5064" y="38"/>
                    <a:pt x="4635" y="38"/>
                  </a:cubicBezTo>
                  <a:cubicBezTo>
                    <a:pt x="4604" y="38"/>
                    <a:pt x="4574" y="38"/>
                    <a:pt x="4543" y="37"/>
                  </a:cubicBezTo>
                  <a:cubicBezTo>
                    <a:pt x="4079" y="37"/>
                    <a:pt x="3620" y="9"/>
                    <a:pt x="3156" y="9"/>
                  </a:cubicBezTo>
                  <a:cubicBezTo>
                    <a:pt x="2635" y="9"/>
                    <a:pt x="2114" y="0"/>
                    <a:pt x="1597" y="0"/>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 name="Google Shape;463;p36"/>
            <p:cNvSpPr/>
            <p:nvPr/>
          </p:nvSpPr>
          <p:spPr>
            <a:xfrm>
              <a:off x="1072750" y="1014650"/>
              <a:ext cx="271150" cy="3650"/>
            </a:xfrm>
            <a:custGeom>
              <a:avLst/>
              <a:gdLst/>
              <a:ahLst/>
              <a:cxnLst/>
              <a:rect l="l" t="t" r="r" b="b"/>
              <a:pathLst>
                <a:path w="10846" h="146" extrusionOk="0">
                  <a:moveTo>
                    <a:pt x="4058" y="1"/>
                  </a:moveTo>
                  <a:cubicBezTo>
                    <a:pt x="3611" y="5"/>
                    <a:pt x="3164" y="17"/>
                    <a:pt x="2716" y="25"/>
                  </a:cubicBezTo>
                  <a:cubicBezTo>
                    <a:pt x="2269" y="34"/>
                    <a:pt x="1822" y="62"/>
                    <a:pt x="1375" y="71"/>
                  </a:cubicBezTo>
                  <a:cubicBezTo>
                    <a:pt x="927" y="83"/>
                    <a:pt x="476" y="79"/>
                    <a:pt x="29" y="83"/>
                  </a:cubicBezTo>
                  <a:cubicBezTo>
                    <a:pt x="0" y="83"/>
                    <a:pt x="0" y="103"/>
                    <a:pt x="29" y="103"/>
                  </a:cubicBezTo>
                  <a:cubicBezTo>
                    <a:pt x="476" y="99"/>
                    <a:pt x="927" y="87"/>
                    <a:pt x="1375" y="83"/>
                  </a:cubicBezTo>
                  <a:cubicBezTo>
                    <a:pt x="1822" y="83"/>
                    <a:pt x="2273" y="103"/>
                    <a:pt x="2721" y="103"/>
                  </a:cubicBezTo>
                  <a:cubicBezTo>
                    <a:pt x="3168" y="103"/>
                    <a:pt x="3619" y="116"/>
                    <a:pt x="4066" y="120"/>
                  </a:cubicBezTo>
                  <a:lnTo>
                    <a:pt x="5412" y="120"/>
                  </a:lnTo>
                  <a:cubicBezTo>
                    <a:pt x="5860" y="120"/>
                    <a:pt x="6311" y="124"/>
                    <a:pt x="6762" y="132"/>
                  </a:cubicBezTo>
                  <a:lnTo>
                    <a:pt x="8112" y="144"/>
                  </a:lnTo>
                  <a:cubicBezTo>
                    <a:pt x="8203" y="145"/>
                    <a:pt x="8293" y="146"/>
                    <a:pt x="8383" y="146"/>
                  </a:cubicBezTo>
                  <a:cubicBezTo>
                    <a:pt x="8744" y="146"/>
                    <a:pt x="9104" y="140"/>
                    <a:pt x="9462" y="140"/>
                  </a:cubicBezTo>
                  <a:cubicBezTo>
                    <a:pt x="9497" y="141"/>
                    <a:pt x="9533" y="141"/>
                    <a:pt x="9568" y="141"/>
                  </a:cubicBezTo>
                  <a:cubicBezTo>
                    <a:pt x="9919" y="141"/>
                    <a:pt x="10269" y="126"/>
                    <a:pt x="10618" y="126"/>
                  </a:cubicBezTo>
                  <a:cubicBezTo>
                    <a:pt x="10683" y="126"/>
                    <a:pt x="10748" y="127"/>
                    <a:pt x="10812" y="128"/>
                  </a:cubicBezTo>
                  <a:cubicBezTo>
                    <a:pt x="10841" y="128"/>
                    <a:pt x="10845" y="116"/>
                    <a:pt x="10816" y="116"/>
                  </a:cubicBezTo>
                  <a:cubicBezTo>
                    <a:pt x="10365" y="103"/>
                    <a:pt x="9914" y="112"/>
                    <a:pt x="9462" y="95"/>
                  </a:cubicBezTo>
                  <a:cubicBezTo>
                    <a:pt x="9011" y="83"/>
                    <a:pt x="8560" y="83"/>
                    <a:pt x="8108" y="75"/>
                  </a:cubicBezTo>
                  <a:cubicBezTo>
                    <a:pt x="7657" y="62"/>
                    <a:pt x="7210" y="58"/>
                    <a:pt x="6758" y="50"/>
                  </a:cubicBezTo>
                  <a:cubicBezTo>
                    <a:pt x="6307" y="46"/>
                    <a:pt x="5860" y="17"/>
                    <a:pt x="5408" y="13"/>
                  </a:cubicBezTo>
                  <a:cubicBezTo>
                    <a:pt x="4957" y="9"/>
                    <a:pt x="4510" y="1"/>
                    <a:pt x="4058" y="1"/>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 name="Google Shape;464;p36"/>
            <p:cNvSpPr/>
            <p:nvPr/>
          </p:nvSpPr>
          <p:spPr>
            <a:xfrm>
              <a:off x="1359150" y="1017925"/>
              <a:ext cx="49675" cy="2700"/>
            </a:xfrm>
            <a:custGeom>
              <a:avLst/>
              <a:gdLst/>
              <a:ahLst/>
              <a:cxnLst/>
              <a:rect l="l" t="t" r="r" b="b"/>
              <a:pathLst>
                <a:path w="1987" h="108" extrusionOk="0">
                  <a:moveTo>
                    <a:pt x="78" y="0"/>
                  </a:moveTo>
                  <a:cubicBezTo>
                    <a:pt x="55" y="0"/>
                    <a:pt x="32" y="1"/>
                    <a:pt x="9" y="1"/>
                  </a:cubicBezTo>
                  <a:cubicBezTo>
                    <a:pt x="0" y="1"/>
                    <a:pt x="9" y="38"/>
                    <a:pt x="13" y="38"/>
                  </a:cubicBezTo>
                  <a:cubicBezTo>
                    <a:pt x="337" y="38"/>
                    <a:pt x="649" y="63"/>
                    <a:pt x="973" y="71"/>
                  </a:cubicBezTo>
                  <a:cubicBezTo>
                    <a:pt x="1285" y="79"/>
                    <a:pt x="1584" y="91"/>
                    <a:pt x="1896" y="108"/>
                  </a:cubicBezTo>
                  <a:cubicBezTo>
                    <a:pt x="1941" y="108"/>
                    <a:pt x="1986" y="38"/>
                    <a:pt x="1941" y="34"/>
                  </a:cubicBezTo>
                  <a:cubicBezTo>
                    <a:pt x="1874" y="27"/>
                    <a:pt x="1804" y="24"/>
                    <a:pt x="1732" y="24"/>
                  </a:cubicBezTo>
                  <a:cubicBezTo>
                    <a:pt x="1506" y="24"/>
                    <a:pt x="1264" y="50"/>
                    <a:pt x="1043" y="50"/>
                  </a:cubicBezTo>
                  <a:cubicBezTo>
                    <a:pt x="721" y="50"/>
                    <a:pt x="399" y="0"/>
                    <a:pt x="78" y="0"/>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465;p36"/>
            <p:cNvSpPr/>
            <p:nvPr/>
          </p:nvSpPr>
          <p:spPr>
            <a:xfrm>
              <a:off x="1078175" y="1021850"/>
              <a:ext cx="364150" cy="4725"/>
            </a:xfrm>
            <a:custGeom>
              <a:avLst/>
              <a:gdLst/>
              <a:ahLst/>
              <a:cxnLst/>
              <a:rect l="l" t="t" r="r" b="b"/>
              <a:pathLst>
                <a:path w="14566" h="189" extrusionOk="0">
                  <a:moveTo>
                    <a:pt x="3296" y="0"/>
                  </a:moveTo>
                  <a:cubicBezTo>
                    <a:pt x="2930" y="4"/>
                    <a:pt x="2569" y="37"/>
                    <a:pt x="2204" y="45"/>
                  </a:cubicBezTo>
                  <a:cubicBezTo>
                    <a:pt x="1839" y="53"/>
                    <a:pt x="1478" y="78"/>
                    <a:pt x="1113" y="86"/>
                  </a:cubicBezTo>
                  <a:cubicBezTo>
                    <a:pt x="1088" y="86"/>
                    <a:pt x="1064" y="87"/>
                    <a:pt x="1039" y="87"/>
                  </a:cubicBezTo>
                  <a:cubicBezTo>
                    <a:pt x="722" y="87"/>
                    <a:pt x="403" y="65"/>
                    <a:pt x="86" y="65"/>
                  </a:cubicBezTo>
                  <a:cubicBezTo>
                    <a:pt x="62" y="65"/>
                    <a:pt x="37" y="65"/>
                    <a:pt x="13" y="66"/>
                  </a:cubicBezTo>
                  <a:cubicBezTo>
                    <a:pt x="1" y="66"/>
                    <a:pt x="1" y="90"/>
                    <a:pt x="13" y="90"/>
                  </a:cubicBezTo>
                  <a:cubicBezTo>
                    <a:pt x="174" y="88"/>
                    <a:pt x="335" y="87"/>
                    <a:pt x="496" y="87"/>
                  </a:cubicBezTo>
                  <a:cubicBezTo>
                    <a:pt x="817" y="87"/>
                    <a:pt x="1137" y="90"/>
                    <a:pt x="1457" y="90"/>
                  </a:cubicBezTo>
                  <a:cubicBezTo>
                    <a:pt x="1941" y="90"/>
                    <a:pt x="2422" y="57"/>
                    <a:pt x="2906" y="57"/>
                  </a:cubicBezTo>
                  <a:cubicBezTo>
                    <a:pt x="3386" y="57"/>
                    <a:pt x="3854" y="70"/>
                    <a:pt x="4330" y="74"/>
                  </a:cubicBezTo>
                  <a:cubicBezTo>
                    <a:pt x="4806" y="78"/>
                    <a:pt x="5277" y="103"/>
                    <a:pt x="5753" y="111"/>
                  </a:cubicBezTo>
                  <a:cubicBezTo>
                    <a:pt x="6225" y="119"/>
                    <a:pt x="6709" y="123"/>
                    <a:pt x="7185" y="131"/>
                  </a:cubicBezTo>
                  <a:cubicBezTo>
                    <a:pt x="7661" y="140"/>
                    <a:pt x="8137" y="164"/>
                    <a:pt x="8617" y="172"/>
                  </a:cubicBezTo>
                  <a:cubicBezTo>
                    <a:pt x="8718" y="174"/>
                    <a:pt x="8819" y="175"/>
                    <a:pt x="8920" y="175"/>
                  </a:cubicBezTo>
                  <a:cubicBezTo>
                    <a:pt x="9195" y="175"/>
                    <a:pt x="9472" y="170"/>
                    <a:pt x="9749" y="170"/>
                  </a:cubicBezTo>
                  <a:cubicBezTo>
                    <a:pt x="9851" y="170"/>
                    <a:pt x="9952" y="171"/>
                    <a:pt x="10054" y="172"/>
                  </a:cubicBezTo>
                  <a:cubicBezTo>
                    <a:pt x="10530" y="176"/>
                    <a:pt x="11010" y="189"/>
                    <a:pt x="11490" y="189"/>
                  </a:cubicBezTo>
                  <a:cubicBezTo>
                    <a:pt x="12003" y="189"/>
                    <a:pt x="12503" y="168"/>
                    <a:pt x="13016" y="164"/>
                  </a:cubicBezTo>
                  <a:cubicBezTo>
                    <a:pt x="13310" y="162"/>
                    <a:pt x="13609" y="151"/>
                    <a:pt x="13906" y="151"/>
                  </a:cubicBezTo>
                  <a:cubicBezTo>
                    <a:pt x="14095" y="151"/>
                    <a:pt x="14283" y="156"/>
                    <a:pt x="14469" y="168"/>
                  </a:cubicBezTo>
                  <a:cubicBezTo>
                    <a:pt x="14471" y="168"/>
                    <a:pt x="14473" y="168"/>
                    <a:pt x="14475" y="168"/>
                  </a:cubicBezTo>
                  <a:cubicBezTo>
                    <a:pt x="14533" y="168"/>
                    <a:pt x="14565" y="119"/>
                    <a:pt x="14510" y="115"/>
                  </a:cubicBezTo>
                  <a:cubicBezTo>
                    <a:pt x="14413" y="105"/>
                    <a:pt x="14313" y="102"/>
                    <a:pt x="14213" y="102"/>
                  </a:cubicBezTo>
                  <a:cubicBezTo>
                    <a:pt x="13923" y="102"/>
                    <a:pt x="13625" y="131"/>
                    <a:pt x="13344" y="131"/>
                  </a:cubicBezTo>
                  <a:lnTo>
                    <a:pt x="12011" y="131"/>
                  </a:lnTo>
                  <a:cubicBezTo>
                    <a:pt x="11769" y="129"/>
                    <a:pt x="11527" y="129"/>
                    <a:pt x="11285" y="129"/>
                  </a:cubicBezTo>
                  <a:cubicBezTo>
                    <a:pt x="11043" y="129"/>
                    <a:pt x="10802" y="129"/>
                    <a:pt x="10562" y="127"/>
                  </a:cubicBezTo>
                  <a:cubicBezTo>
                    <a:pt x="10078" y="123"/>
                    <a:pt x="9602" y="86"/>
                    <a:pt x="9122" y="70"/>
                  </a:cubicBezTo>
                  <a:cubicBezTo>
                    <a:pt x="8936" y="65"/>
                    <a:pt x="8747" y="64"/>
                    <a:pt x="8558" y="64"/>
                  </a:cubicBezTo>
                  <a:cubicBezTo>
                    <a:pt x="8404" y="64"/>
                    <a:pt x="8249" y="65"/>
                    <a:pt x="8095" y="65"/>
                  </a:cubicBezTo>
                  <a:cubicBezTo>
                    <a:pt x="7950" y="65"/>
                    <a:pt x="7805" y="64"/>
                    <a:pt x="7661" y="62"/>
                  </a:cubicBezTo>
                  <a:cubicBezTo>
                    <a:pt x="7177" y="57"/>
                    <a:pt x="6693" y="57"/>
                    <a:pt x="6209" y="53"/>
                  </a:cubicBezTo>
                  <a:cubicBezTo>
                    <a:pt x="5721" y="45"/>
                    <a:pt x="5240" y="0"/>
                    <a:pt x="4752" y="0"/>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 name="Google Shape;466;p36"/>
            <p:cNvSpPr/>
            <p:nvPr/>
          </p:nvSpPr>
          <p:spPr>
            <a:xfrm>
              <a:off x="1915350" y="253800"/>
              <a:ext cx="368700" cy="25"/>
            </a:xfrm>
            <a:custGeom>
              <a:avLst/>
              <a:gdLst/>
              <a:ahLst/>
              <a:cxnLst/>
              <a:rect l="l" t="t" r="r" b="b"/>
              <a:pathLst>
                <a:path w="14748" h="1" extrusionOk="0">
                  <a:moveTo>
                    <a:pt x="0" y="1"/>
                  </a:moveTo>
                  <a:lnTo>
                    <a:pt x="14747" y="1"/>
                  </a:lnTo>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467;p36"/>
            <p:cNvSpPr/>
            <p:nvPr/>
          </p:nvSpPr>
          <p:spPr>
            <a:xfrm>
              <a:off x="1915625" y="242825"/>
              <a:ext cx="345650" cy="3200"/>
            </a:xfrm>
            <a:custGeom>
              <a:avLst/>
              <a:gdLst/>
              <a:ahLst/>
              <a:cxnLst/>
              <a:rect l="l" t="t" r="r" b="b"/>
              <a:pathLst>
                <a:path w="13826" h="128" extrusionOk="0">
                  <a:moveTo>
                    <a:pt x="2968" y="0"/>
                  </a:moveTo>
                  <a:cubicBezTo>
                    <a:pt x="2932" y="0"/>
                    <a:pt x="2897" y="0"/>
                    <a:pt x="2862" y="1"/>
                  </a:cubicBezTo>
                  <a:cubicBezTo>
                    <a:pt x="2353" y="5"/>
                    <a:pt x="1844" y="29"/>
                    <a:pt x="1335" y="38"/>
                  </a:cubicBezTo>
                  <a:cubicBezTo>
                    <a:pt x="900" y="42"/>
                    <a:pt x="453" y="34"/>
                    <a:pt x="34" y="79"/>
                  </a:cubicBezTo>
                  <a:cubicBezTo>
                    <a:pt x="1" y="82"/>
                    <a:pt x="15" y="100"/>
                    <a:pt x="45" y="100"/>
                  </a:cubicBezTo>
                  <a:cubicBezTo>
                    <a:pt x="48" y="100"/>
                    <a:pt x="52" y="100"/>
                    <a:pt x="55" y="99"/>
                  </a:cubicBezTo>
                  <a:cubicBezTo>
                    <a:pt x="173" y="89"/>
                    <a:pt x="291" y="85"/>
                    <a:pt x="410" y="85"/>
                  </a:cubicBezTo>
                  <a:cubicBezTo>
                    <a:pt x="705" y="85"/>
                    <a:pt x="1004" y="109"/>
                    <a:pt x="1302" y="112"/>
                  </a:cubicBezTo>
                  <a:cubicBezTo>
                    <a:pt x="1737" y="112"/>
                    <a:pt x="2172" y="87"/>
                    <a:pt x="2607" y="83"/>
                  </a:cubicBezTo>
                  <a:cubicBezTo>
                    <a:pt x="3063" y="83"/>
                    <a:pt x="3518" y="95"/>
                    <a:pt x="3969" y="95"/>
                  </a:cubicBezTo>
                  <a:cubicBezTo>
                    <a:pt x="4425" y="95"/>
                    <a:pt x="4880" y="87"/>
                    <a:pt x="5336" y="87"/>
                  </a:cubicBezTo>
                  <a:cubicBezTo>
                    <a:pt x="5787" y="87"/>
                    <a:pt x="6243" y="87"/>
                    <a:pt x="6698" y="91"/>
                  </a:cubicBezTo>
                  <a:cubicBezTo>
                    <a:pt x="7154" y="95"/>
                    <a:pt x="7609" y="107"/>
                    <a:pt x="8060" y="112"/>
                  </a:cubicBezTo>
                  <a:cubicBezTo>
                    <a:pt x="8516" y="116"/>
                    <a:pt x="8967" y="124"/>
                    <a:pt x="9419" y="128"/>
                  </a:cubicBezTo>
                  <a:cubicBezTo>
                    <a:pt x="9874" y="128"/>
                    <a:pt x="10325" y="107"/>
                    <a:pt x="10777" y="99"/>
                  </a:cubicBezTo>
                  <a:cubicBezTo>
                    <a:pt x="11277" y="91"/>
                    <a:pt x="11778" y="71"/>
                    <a:pt x="12283" y="62"/>
                  </a:cubicBezTo>
                  <a:cubicBezTo>
                    <a:pt x="12298" y="62"/>
                    <a:pt x="12313" y="62"/>
                    <a:pt x="12328" y="62"/>
                  </a:cubicBezTo>
                  <a:cubicBezTo>
                    <a:pt x="12746" y="62"/>
                    <a:pt x="13166" y="107"/>
                    <a:pt x="13585" y="107"/>
                  </a:cubicBezTo>
                  <a:cubicBezTo>
                    <a:pt x="13653" y="107"/>
                    <a:pt x="13721" y="106"/>
                    <a:pt x="13789" y="103"/>
                  </a:cubicBezTo>
                  <a:cubicBezTo>
                    <a:pt x="13826" y="103"/>
                    <a:pt x="13821" y="99"/>
                    <a:pt x="13784" y="99"/>
                  </a:cubicBezTo>
                  <a:cubicBezTo>
                    <a:pt x="13337" y="99"/>
                    <a:pt x="12894" y="29"/>
                    <a:pt x="12447" y="25"/>
                  </a:cubicBezTo>
                  <a:cubicBezTo>
                    <a:pt x="12383" y="25"/>
                    <a:pt x="12319" y="25"/>
                    <a:pt x="12256" y="25"/>
                  </a:cubicBezTo>
                  <a:cubicBezTo>
                    <a:pt x="11874" y="25"/>
                    <a:pt x="11497" y="34"/>
                    <a:pt x="11113" y="34"/>
                  </a:cubicBezTo>
                  <a:cubicBezTo>
                    <a:pt x="10658" y="34"/>
                    <a:pt x="10198" y="17"/>
                    <a:pt x="9739" y="17"/>
                  </a:cubicBezTo>
                  <a:cubicBezTo>
                    <a:pt x="9703" y="17"/>
                    <a:pt x="9668" y="17"/>
                    <a:pt x="9633" y="17"/>
                  </a:cubicBezTo>
                  <a:cubicBezTo>
                    <a:pt x="9208" y="17"/>
                    <a:pt x="8784" y="38"/>
                    <a:pt x="8364" y="38"/>
                  </a:cubicBezTo>
                  <a:cubicBezTo>
                    <a:pt x="7905" y="34"/>
                    <a:pt x="7445" y="9"/>
                    <a:pt x="6985" y="5"/>
                  </a:cubicBezTo>
                  <a:cubicBezTo>
                    <a:pt x="6920" y="4"/>
                    <a:pt x="6854" y="4"/>
                    <a:pt x="6789" y="4"/>
                  </a:cubicBezTo>
                  <a:cubicBezTo>
                    <a:pt x="6396" y="4"/>
                    <a:pt x="6005" y="13"/>
                    <a:pt x="5611" y="13"/>
                  </a:cubicBezTo>
                  <a:cubicBezTo>
                    <a:pt x="5523" y="12"/>
                    <a:pt x="5435" y="12"/>
                    <a:pt x="5348" y="12"/>
                  </a:cubicBezTo>
                  <a:cubicBezTo>
                    <a:pt x="4976" y="12"/>
                    <a:pt x="4605" y="18"/>
                    <a:pt x="4236" y="21"/>
                  </a:cubicBezTo>
                  <a:cubicBezTo>
                    <a:pt x="3812" y="21"/>
                    <a:pt x="3391" y="0"/>
                    <a:pt x="2968" y="0"/>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 name="Google Shape;468;p36"/>
            <p:cNvSpPr/>
            <p:nvPr/>
          </p:nvSpPr>
          <p:spPr>
            <a:xfrm>
              <a:off x="1928775" y="248675"/>
              <a:ext cx="348725" cy="4350"/>
            </a:xfrm>
            <a:custGeom>
              <a:avLst/>
              <a:gdLst/>
              <a:ahLst/>
              <a:cxnLst/>
              <a:rect l="l" t="t" r="r" b="b"/>
              <a:pathLst>
                <a:path w="13949" h="174" extrusionOk="0">
                  <a:moveTo>
                    <a:pt x="1593" y="1"/>
                  </a:moveTo>
                  <a:cubicBezTo>
                    <a:pt x="1076" y="5"/>
                    <a:pt x="555" y="17"/>
                    <a:pt x="34" y="25"/>
                  </a:cubicBezTo>
                  <a:cubicBezTo>
                    <a:pt x="1" y="25"/>
                    <a:pt x="1" y="42"/>
                    <a:pt x="34" y="42"/>
                  </a:cubicBezTo>
                  <a:cubicBezTo>
                    <a:pt x="493" y="42"/>
                    <a:pt x="949" y="62"/>
                    <a:pt x="1404" y="62"/>
                  </a:cubicBezTo>
                  <a:cubicBezTo>
                    <a:pt x="1455" y="63"/>
                    <a:pt x="1507" y="63"/>
                    <a:pt x="1558" y="63"/>
                  </a:cubicBezTo>
                  <a:cubicBezTo>
                    <a:pt x="1911" y="63"/>
                    <a:pt x="2264" y="53"/>
                    <a:pt x="2617" y="53"/>
                  </a:cubicBezTo>
                  <a:cubicBezTo>
                    <a:pt x="2668" y="53"/>
                    <a:pt x="2719" y="54"/>
                    <a:pt x="2771" y="54"/>
                  </a:cubicBezTo>
                  <a:cubicBezTo>
                    <a:pt x="3226" y="58"/>
                    <a:pt x="3681" y="70"/>
                    <a:pt x="4137" y="74"/>
                  </a:cubicBezTo>
                  <a:cubicBezTo>
                    <a:pt x="4592" y="83"/>
                    <a:pt x="5048" y="99"/>
                    <a:pt x="5503" y="103"/>
                  </a:cubicBezTo>
                  <a:cubicBezTo>
                    <a:pt x="5569" y="104"/>
                    <a:pt x="5635" y="105"/>
                    <a:pt x="5701" y="105"/>
                  </a:cubicBezTo>
                  <a:cubicBezTo>
                    <a:pt x="6054" y="105"/>
                    <a:pt x="6405" y="90"/>
                    <a:pt x="6756" y="90"/>
                  </a:cubicBezTo>
                  <a:cubicBezTo>
                    <a:pt x="6791" y="90"/>
                    <a:pt x="6826" y="91"/>
                    <a:pt x="6861" y="91"/>
                  </a:cubicBezTo>
                  <a:cubicBezTo>
                    <a:pt x="7313" y="95"/>
                    <a:pt x="7764" y="116"/>
                    <a:pt x="8216" y="124"/>
                  </a:cubicBezTo>
                  <a:cubicBezTo>
                    <a:pt x="8667" y="128"/>
                    <a:pt x="9122" y="132"/>
                    <a:pt x="9574" y="136"/>
                  </a:cubicBezTo>
                  <a:cubicBezTo>
                    <a:pt x="9637" y="137"/>
                    <a:pt x="9701" y="137"/>
                    <a:pt x="9764" y="137"/>
                  </a:cubicBezTo>
                  <a:cubicBezTo>
                    <a:pt x="10154" y="137"/>
                    <a:pt x="10540" y="127"/>
                    <a:pt x="10932" y="124"/>
                  </a:cubicBezTo>
                  <a:cubicBezTo>
                    <a:pt x="11024" y="123"/>
                    <a:pt x="11115" y="123"/>
                    <a:pt x="11207" y="123"/>
                  </a:cubicBezTo>
                  <a:cubicBezTo>
                    <a:pt x="11614" y="123"/>
                    <a:pt x="12017" y="129"/>
                    <a:pt x="12426" y="136"/>
                  </a:cubicBezTo>
                  <a:cubicBezTo>
                    <a:pt x="12906" y="148"/>
                    <a:pt x="13406" y="136"/>
                    <a:pt x="13878" y="173"/>
                  </a:cubicBezTo>
                  <a:cubicBezTo>
                    <a:pt x="13882" y="173"/>
                    <a:pt x="13885" y="173"/>
                    <a:pt x="13888" y="173"/>
                  </a:cubicBezTo>
                  <a:cubicBezTo>
                    <a:pt x="13934" y="173"/>
                    <a:pt x="13948" y="148"/>
                    <a:pt x="13899" y="144"/>
                  </a:cubicBezTo>
                  <a:cubicBezTo>
                    <a:pt x="13667" y="127"/>
                    <a:pt x="13434" y="124"/>
                    <a:pt x="13200" y="124"/>
                  </a:cubicBezTo>
                  <a:cubicBezTo>
                    <a:pt x="13123" y="124"/>
                    <a:pt x="13046" y="125"/>
                    <a:pt x="12969" y="125"/>
                  </a:cubicBezTo>
                  <a:cubicBezTo>
                    <a:pt x="12899" y="125"/>
                    <a:pt x="12828" y="124"/>
                    <a:pt x="12758" y="124"/>
                  </a:cubicBezTo>
                  <a:cubicBezTo>
                    <a:pt x="12307" y="116"/>
                    <a:pt x="11859" y="87"/>
                    <a:pt x="11404" y="83"/>
                  </a:cubicBezTo>
                  <a:cubicBezTo>
                    <a:pt x="11377" y="82"/>
                    <a:pt x="11350" y="82"/>
                    <a:pt x="11323" y="82"/>
                  </a:cubicBezTo>
                  <a:cubicBezTo>
                    <a:pt x="10946" y="82"/>
                    <a:pt x="10571" y="105"/>
                    <a:pt x="10194" y="105"/>
                  </a:cubicBezTo>
                  <a:cubicBezTo>
                    <a:pt x="10143" y="105"/>
                    <a:pt x="10092" y="104"/>
                    <a:pt x="10042" y="103"/>
                  </a:cubicBezTo>
                  <a:cubicBezTo>
                    <a:pt x="9590" y="95"/>
                    <a:pt x="9143" y="50"/>
                    <a:pt x="8696" y="42"/>
                  </a:cubicBezTo>
                  <a:cubicBezTo>
                    <a:pt x="8617" y="40"/>
                    <a:pt x="8539" y="40"/>
                    <a:pt x="8460" y="40"/>
                  </a:cubicBezTo>
                  <a:cubicBezTo>
                    <a:pt x="8119" y="40"/>
                    <a:pt x="7779" y="50"/>
                    <a:pt x="7437" y="50"/>
                  </a:cubicBezTo>
                  <a:cubicBezTo>
                    <a:pt x="7395" y="50"/>
                    <a:pt x="7352" y="50"/>
                    <a:pt x="7309" y="50"/>
                  </a:cubicBezTo>
                  <a:cubicBezTo>
                    <a:pt x="6849" y="46"/>
                    <a:pt x="6386" y="17"/>
                    <a:pt x="5926" y="13"/>
                  </a:cubicBezTo>
                  <a:cubicBezTo>
                    <a:pt x="5493" y="13"/>
                    <a:pt x="5064" y="38"/>
                    <a:pt x="4632" y="38"/>
                  </a:cubicBezTo>
                  <a:cubicBezTo>
                    <a:pt x="4601" y="38"/>
                    <a:pt x="4570" y="38"/>
                    <a:pt x="4539" y="38"/>
                  </a:cubicBezTo>
                  <a:cubicBezTo>
                    <a:pt x="4079" y="38"/>
                    <a:pt x="3616" y="9"/>
                    <a:pt x="3156" y="9"/>
                  </a:cubicBezTo>
                  <a:cubicBezTo>
                    <a:pt x="2635" y="5"/>
                    <a:pt x="2114" y="1"/>
                    <a:pt x="1593" y="1"/>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 name="Google Shape;469;p36"/>
            <p:cNvSpPr/>
            <p:nvPr/>
          </p:nvSpPr>
          <p:spPr>
            <a:xfrm>
              <a:off x="1915250" y="252975"/>
              <a:ext cx="271050" cy="3650"/>
            </a:xfrm>
            <a:custGeom>
              <a:avLst/>
              <a:gdLst/>
              <a:ahLst/>
              <a:cxnLst/>
              <a:rect l="l" t="t" r="r" b="b"/>
              <a:pathLst>
                <a:path w="10842" h="146" extrusionOk="0">
                  <a:moveTo>
                    <a:pt x="4058" y="1"/>
                  </a:moveTo>
                  <a:cubicBezTo>
                    <a:pt x="3611" y="5"/>
                    <a:pt x="3160" y="21"/>
                    <a:pt x="2712" y="26"/>
                  </a:cubicBezTo>
                  <a:cubicBezTo>
                    <a:pt x="2265" y="34"/>
                    <a:pt x="1822" y="63"/>
                    <a:pt x="1371" y="75"/>
                  </a:cubicBezTo>
                  <a:cubicBezTo>
                    <a:pt x="923" y="83"/>
                    <a:pt x="476" y="79"/>
                    <a:pt x="29" y="83"/>
                  </a:cubicBezTo>
                  <a:cubicBezTo>
                    <a:pt x="0" y="83"/>
                    <a:pt x="0" y="104"/>
                    <a:pt x="29" y="104"/>
                  </a:cubicBezTo>
                  <a:cubicBezTo>
                    <a:pt x="476" y="99"/>
                    <a:pt x="923" y="87"/>
                    <a:pt x="1371" y="83"/>
                  </a:cubicBezTo>
                  <a:cubicBezTo>
                    <a:pt x="1822" y="83"/>
                    <a:pt x="2269" y="104"/>
                    <a:pt x="2717" y="104"/>
                  </a:cubicBezTo>
                  <a:cubicBezTo>
                    <a:pt x="3168" y="104"/>
                    <a:pt x="3615" y="116"/>
                    <a:pt x="4062" y="120"/>
                  </a:cubicBezTo>
                  <a:lnTo>
                    <a:pt x="5408" y="120"/>
                  </a:lnTo>
                  <a:cubicBezTo>
                    <a:pt x="5856" y="120"/>
                    <a:pt x="6311" y="124"/>
                    <a:pt x="6758" y="132"/>
                  </a:cubicBezTo>
                  <a:lnTo>
                    <a:pt x="8112" y="145"/>
                  </a:lnTo>
                  <a:cubicBezTo>
                    <a:pt x="8202" y="145"/>
                    <a:pt x="8291" y="146"/>
                    <a:pt x="8381" y="146"/>
                  </a:cubicBezTo>
                  <a:cubicBezTo>
                    <a:pt x="8740" y="146"/>
                    <a:pt x="9101" y="140"/>
                    <a:pt x="9462" y="140"/>
                  </a:cubicBezTo>
                  <a:cubicBezTo>
                    <a:pt x="9503" y="141"/>
                    <a:pt x="9544" y="141"/>
                    <a:pt x="9586" y="141"/>
                  </a:cubicBezTo>
                  <a:cubicBezTo>
                    <a:pt x="9951" y="141"/>
                    <a:pt x="10320" y="128"/>
                    <a:pt x="10688" y="128"/>
                  </a:cubicBezTo>
                  <a:cubicBezTo>
                    <a:pt x="10729" y="128"/>
                    <a:pt x="10771" y="128"/>
                    <a:pt x="10812" y="128"/>
                  </a:cubicBezTo>
                  <a:cubicBezTo>
                    <a:pt x="10841" y="128"/>
                    <a:pt x="10841" y="116"/>
                    <a:pt x="10816" y="116"/>
                  </a:cubicBezTo>
                  <a:cubicBezTo>
                    <a:pt x="10365" y="104"/>
                    <a:pt x="9910" y="112"/>
                    <a:pt x="9458" y="95"/>
                  </a:cubicBezTo>
                  <a:cubicBezTo>
                    <a:pt x="9011" y="83"/>
                    <a:pt x="8556" y="83"/>
                    <a:pt x="8104" y="75"/>
                  </a:cubicBezTo>
                  <a:cubicBezTo>
                    <a:pt x="7653" y="63"/>
                    <a:pt x="7206" y="58"/>
                    <a:pt x="6754" y="50"/>
                  </a:cubicBezTo>
                  <a:cubicBezTo>
                    <a:pt x="6303" y="46"/>
                    <a:pt x="5856" y="17"/>
                    <a:pt x="5404" y="13"/>
                  </a:cubicBezTo>
                  <a:cubicBezTo>
                    <a:pt x="4953" y="13"/>
                    <a:pt x="4506" y="1"/>
                    <a:pt x="4058" y="1"/>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 name="Google Shape;470;p36"/>
            <p:cNvSpPr/>
            <p:nvPr/>
          </p:nvSpPr>
          <p:spPr>
            <a:xfrm>
              <a:off x="2201650" y="256250"/>
              <a:ext cx="49675" cy="2700"/>
            </a:xfrm>
            <a:custGeom>
              <a:avLst/>
              <a:gdLst/>
              <a:ahLst/>
              <a:cxnLst/>
              <a:rect l="l" t="t" r="r" b="b"/>
              <a:pathLst>
                <a:path w="1987" h="108" extrusionOk="0">
                  <a:moveTo>
                    <a:pt x="78" y="0"/>
                  </a:moveTo>
                  <a:cubicBezTo>
                    <a:pt x="55" y="0"/>
                    <a:pt x="32" y="1"/>
                    <a:pt x="9" y="1"/>
                  </a:cubicBezTo>
                  <a:cubicBezTo>
                    <a:pt x="1" y="1"/>
                    <a:pt x="9" y="38"/>
                    <a:pt x="13" y="38"/>
                  </a:cubicBezTo>
                  <a:cubicBezTo>
                    <a:pt x="337" y="38"/>
                    <a:pt x="649" y="63"/>
                    <a:pt x="969" y="71"/>
                  </a:cubicBezTo>
                  <a:cubicBezTo>
                    <a:pt x="1285" y="79"/>
                    <a:pt x="1584" y="92"/>
                    <a:pt x="1892" y="108"/>
                  </a:cubicBezTo>
                  <a:cubicBezTo>
                    <a:pt x="1941" y="108"/>
                    <a:pt x="1986" y="38"/>
                    <a:pt x="1941" y="34"/>
                  </a:cubicBezTo>
                  <a:cubicBezTo>
                    <a:pt x="1873" y="27"/>
                    <a:pt x="1802" y="25"/>
                    <a:pt x="1730" y="25"/>
                  </a:cubicBezTo>
                  <a:cubicBezTo>
                    <a:pt x="1504" y="25"/>
                    <a:pt x="1264" y="51"/>
                    <a:pt x="1043" y="51"/>
                  </a:cubicBezTo>
                  <a:cubicBezTo>
                    <a:pt x="721" y="51"/>
                    <a:pt x="399" y="0"/>
                    <a:pt x="78" y="0"/>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471;p36"/>
            <p:cNvSpPr/>
            <p:nvPr/>
          </p:nvSpPr>
          <p:spPr>
            <a:xfrm>
              <a:off x="1920575" y="260275"/>
              <a:ext cx="364225" cy="4750"/>
            </a:xfrm>
            <a:custGeom>
              <a:avLst/>
              <a:gdLst/>
              <a:ahLst/>
              <a:cxnLst/>
              <a:rect l="l" t="t" r="r" b="b"/>
              <a:pathLst>
                <a:path w="14569" h="190" extrusionOk="0">
                  <a:moveTo>
                    <a:pt x="3295" y="0"/>
                  </a:moveTo>
                  <a:cubicBezTo>
                    <a:pt x="2930" y="4"/>
                    <a:pt x="2569" y="37"/>
                    <a:pt x="2204" y="45"/>
                  </a:cubicBezTo>
                  <a:cubicBezTo>
                    <a:pt x="1839" y="50"/>
                    <a:pt x="1478" y="78"/>
                    <a:pt x="1113" y="82"/>
                  </a:cubicBezTo>
                  <a:cubicBezTo>
                    <a:pt x="1067" y="83"/>
                    <a:pt x="1021" y="84"/>
                    <a:pt x="976" y="84"/>
                  </a:cubicBezTo>
                  <a:cubicBezTo>
                    <a:pt x="683" y="84"/>
                    <a:pt x="386" y="66"/>
                    <a:pt x="91" y="66"/>
                  </a:cubicBezTo>
                  <a:cubicBezTo>
                    <a:pt x="66" y="66"/>
                    <a:pt x="42" y="66"/>
                    <a:pt x="17" y="66"/>
                  </a:cubicBezTo>
                  <a:cubicBezTo>
                    <a:pt x="1" y="66"/>
                    <a:pt x="5" y="86"/>
                    <a:pt x="17" y="86"/>
                  </a:cubicBezTo>
                  <a:cubicBezTo>
                    <a:pt x="177" y="85"/>
                    <a:pt x="337" y="85"/>
                    <a:pt x="497" y="85"/>
                  </a:cubicBezTo>
                  <a:cubicBezTo>
                    <a:pt x="818" y="85"/>
                    <a:pt x="1139" y="86"/>
                    <a:pt x="1461" y="86"/>
                  </a:cubicBezTo>
                  <a:cubicBezTo>
                    <a:pt x="1946" y="86"/>
                    <a:pt x="2426" y="58"/>
                    <a:pt x="2906" y="58"/>
                  </a:cubicBezTo>
                  <a:cubicBezTo>
                    <a:pt x="3390" y="58"/>
                    <a:pt x="3858" y="70"/>
                    <a:pt x="4334" y="74"/>
                  </a:cubicBezTo>
                  <a:cubicBezTo>
                    <a:pt x="4805" y="78"/>
                    <a:pt x="5281" y="99"/>
                    <a:pt x="5753" y="107"/>
                  </a:cubicBezTo>
                  <a:cubicBezTo>
                    <a:pt x="6229" y="115"/>
                    <a:pt x="6709" y="123"/>
                    <a:pt x="7189" y="132"/>
                  </a:cubicBezTo>
                  <a:cubicBezTo>
                    <a:pt x="7670" y="140"/>
                    <a:pt x="8146" y="164"/>
                    <a:pt x="8622" y="173"/>
                  </a:cubicBezTo>
                  <a:cubicBezTo>
                    <a:pt x="8693" y="173"/>
                    <a:pt x="8765" y="174"/>
                    <a:pt x="8837" y="174"/>
                  </a:cubicBezTo>
                  <a:cubicBezTo>
                    <a:pt x="9117" y="174"/>
                    <a:pt x="9399" y="170"/>
                    <a:pt x="9681" y="170"/>
                  </a:cubicBezTo>
                  <a:cubicBezTo>
                    <a:pt x="9807" y="170"/>
                    <a:pt x="9932" y="170"/>
                    <a:pt x="10058" y="173"/>
                  </a:cubicBezTo>
                  <a:cubicBezTo>
                    <a:pt x="10538" y="177"/>
                    <a:pt x="11014" y="189"/>
                    <a:pt x="11494" y="189"/>
                  </a:cubicBezTo>
                  <a:cubicBezTo>
                    <a:pt x="12007" y="189"/>
                    <a:pt x="12511" y="169"/>
                    <a:pt x="13020" y="164"/>
                  </a:cubicBezTo>
                  <a:cubicBezTo>
                    <a:pt x="13316" y="159"/>
                    <a:pt x="13617" y="150"/>
                    <a:pt x="13916" y="150"/>
                  </a:cubicBezTo>
                  <a:cubicBezTo>
                    <a:pt x="14103" y="150"/>
                    <a:pt x="14289" y="153"/>
                    <a:pt x="14473" y="164"/>
                  </a:cubicBezTo>
                  <a:cubicBezTo>
                    <a:pt x="14475" y="165"/>
                    <a:pt x="14477" y="165"/>
                    <a:pt x="14480" y="165"/>
                  </a:cubicBezTo>
                  <a:cubicBezTo>
                    <a:pt x="14537" y="165"/>
                    <a:pt x="14569" y="115"/>
                    <a:pt x="14510" y="111"/>
                  </a:cubicBezTo>
                  <a:cubicBezTo>
                    <a:pt x="14415" y="102"/>
                    <a:pt x="14317" y="98"/>
                    <a:pt x="14218" y="98"/>
                  </a:cubicBezTo>
                  <a:cubicBezTo>
                    <a:pt x="13929" y="98"/>
                    <a:pt x="13629" y="129"/>
                    <a:pt x="13344" y="132"/>
                  </a:cubicBezTo>
                  <a:cubicBezTo>
                    <a:pt x="12901" y="132"/>
                    <a:pt x="12458" y="132"/>
                    <a:pt x="12011" y="128"/>
                  </a:cubicBezTo>
                  <a:cubicBezTo>
                    <a:pt x="11771" y="125"/>
                    <a:pt x="11530" y="125"/>
                    <a:pt x="11288" y="125"/>
                  </a:cubicBezTo>
                  <a:cubicBezTo>
                    <a:pt x="11047" y="125"/>
                    <a:pt x="10804" y="125"/>
                    <a:pt x="10562" y="123"/>
                  </a:cubicBezTo>
                  <a:cubicBezTo>
                    <a:pt x="10082" y="119"/>
                    <a:pt x="9606" y="82"/>
                    <a:pt x="9126" y="66"/>
                  </a:cubicBezTo>
                  <a:cubicBezTo>
                    <a:pt x="8954" y="62"/>
                    <a:pt x="8781" y="60"/>
                    <a:pt x="8608" y="60"/>
                  </a:cubicBezTo>
                  <a:cubicBezTo>
                    <a:pt x="8369" y="60"/>
                    <a:pt x="8129" y="63"/>
                    <a:pt x="7891" y="63"/>
                  </a:cubicBezTo>
                  <a:cubicBezTo>
                    <a:pt x="7816" y="63"/>
                    <a:pt x="7741" y="62"/>
                    <a:pt x="7665" y="62"/>
                  </a:cubicBezTo>
                  <a:cubicBezTo>
                    <a:pt x="7181" y="54"/>
                    <a:pt x="6693" y="58"/>
                    <a:pt x="6209" y="50"/>
                  </a:cubicBezTo>
                  <a:cubicBezTo>
                    <a:pt x="5725" y="45"/>
                    <a:pt x="5240" y="0"/>
                    <a:pt x="4756" y="0"/>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0" name="Google Shape;456;p36"/>
          <p:cNvSpPr txBox="1"/>
          <p:nvPr/>
        </p:nvSpPr>
        <p:spPr>
          <a:xfrm flipH="1">
            <a:off x="4166030" y="4653652"/>
            <a:ext cx="4044879" cy="62581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Livvic Light"/>
              <a:buChar char="●"/>
              <a:defRPr sz="1800" b="0" i="0" u="none" strike="noStrike" cap="none">
                <a:solidFill>
                  <a:schemeClr val="dk1"/>
                </a:solidFill>
                <a:latin typeface="Livvic Light"/>
                <a:ea typeface="Livvic Light"/>
                <a:cs typeface="Livvic Light"/>
                <a:sym typeface="Livvic Light"/>
              </a:defRPr>
            </a:lvl1pPr>
            <a:lvl2pPr marL="914400" marR="0" lvl="1"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2pPr>
            <a:lvl3pPr marL="1371600" marR="0" lvl="2"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3pPr>
            <a:lvl4pPr marL="1828800" marR="0" lvl="3"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4pPr>
            <a:lvl5pPr marL="2286000" marR="0" lvl="4"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5pPr>
            <a:lvl6pPr marL="2743200" marR="0" lvl="5"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6pPr>
            <a:lvl7pPr marL="3200400" marR="0" lvl="6"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7pPr>
            <a:lvl8pPr marL="3657600" marR="0" lvl="7"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8pPr>
            <a:lvl9pPr marL="4114800" marR="0" lvl="8" indent="-317500" algn="l" rtl="0">
              <a:lnSpc>
                <a:spcPct val="115000"/>
              </a:lnSpc>
              <a:spcBef>
                <a:spcPts val="1600"/>
              </a:spcBef>
              <a:spcAft>
                <a:spcPts val="160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9pPr>
          </a:lstStyle>
          <a:p>
            <a:pPr marL="0" marR="0" lvl="0" indent="0" algn="ctr" defTabSz="914400" rtl="0" eaLnBrk="1" fontAlgn="auto" latinLnBrk="0" hangingPunct="1">
              <a:lnSpc>
                <a:spcPct val="100000"/>
              </a:lnSpc>
              <a:spcBef>
                <a:spcPts val="0"/>
              </a:spcBef>
              <a:spcAft>
                <a:spcPts val="0"/>
              </a:spcAft>
              <a:buClr>
                <a:srgbClr val="482400"/>
              </a:buClr>
              <a:buSzPts val="1800"/>
              <a:buFont typeface="Livvic Light"/>
              <a:buNone/>
              <a:defRPr/>
            </a:pPr>
            <a:r>
              <a:rPr kumimoji="0" lang="en-US" sz="3600" b="1" i="0" u="none" strike="noStrike" kern="0" cap="none" spc="0" normalizeH="0" baseline="0" noProof="0" dirty="0">
                <a:ln>
                  <a:noFill/>
                </a:ln>
                <a:solidFill>
                  <a:schemeClr val="bg2">
                    <a:lumMod val="20000"/>
                    <a:lumOff val="80000"/>
                  </a:schemeClr>
                </a:solidFill>
                <a:effectLst/>
                <a:uLnTx/>
                <a:uFillTx/>
                <a:latin typeface="Calibri" panose="020F0502020204030204" pitchFamily="34" charset="0"/>
                <a:ea typeface="Livvic"/>
                <a:cs typeface="Calibri" panose="020F0502020204030204" pitchFamily="34" charset="0"/>
                <a:sym typeface="Livvic"/>
              </a:rPr>
              <a:t>THẦN ZEUS</a:t>
            </a:r>
            <a:endParaRPr kumimoji="0" lang="en-US" sz="3600" b="1" i="0" u="none" strike="noStrike" kern="0" cap="none" spc="0" normalizeH="0" baseline="0" noProof="0" dirty="0">
              <a:ln>
                <a:noFill/>
              </a:ln>
              <a:solidFill>
                <a:schemeClr val="bg2">
                  <a:lumMod val="20000"/>
                  <a:lumOff val="80000"/>
                </a:schemeClr>
              </a:solidFill>
              <a:effectLst/>
              <a:uLnTx/>
              <a:uFillTx/>
              <a:latin typeface="Calibri" panose="020F0502020204030204" pitchFamily="34" charset="0"/>
              <a:ea typeface="Livvic"/>
              <a:cs typeface="Calibri" panose="020F0502020204030204" pitchFamily="34" charset="0"/>
              <a:sym typeface="Livvic"/>
            </a:endParaRPr>
          </a:p>
        </p:txBody>
      </p:sp>
      <p:grpSp>
        <p:nvGrpSpPr>
          <p:cNvPr id="41" name="Google Shape;457;p36"/>
          <p:cNvGrpSpPr/>
          <p:nvPr/>
        </p:nvGrpSpPr>
        <p:grpSpPr>
          <a:xfrm>
            <a:off x="3844589" y="818933"/>
            <a:ext cx="5133155" cy="3678582"/>
            <a:chOff x="1041975" y="238125"/>
            <a:chExt cx="1247000" cy="791950"/>
          </a:xfrm>
        </p:grpSpPr>
        <p:sp>
          <p:nvSpPr>
            <p:cNvPr id="42" name="Google Shape;458;p36"/>
            <p:cNvSpPr/>
            <p:nvPr/>
          </p:nvSpPr>
          <p:spPr>
            <a:xfrm>
              <a:off x="1041975" y="238125"/>
              <a:ext cx="1247000" cy="791950"/>
            </a:xfrm>
            <a:custGeom>
              <a:avLst/>
              <a:gdLst/>
              <a:ahLst/>
              <a:cxnLst/>
              <a:rect l="l" t="t" r="r" b="b"/>
              <a:pathLst>
                <a:path w="49880" h="31678" extrusionOk="0">
                  <a:moveTo>
                    <a:pt x="49674" y="0"/>
                  </a:moveTo>
                  <a:lnTo>
                    <a:pt x="43298" y="16"/>
                  </a:lnTo>
                  <a:lnTo>
                    <a:pt x="11871" y="90"/>
                  </a:lnTo>
                  <a:lnTo>
                    <a:pt x="197" y="45"/>
                  </a:lnTo>
                  <a:lnTo>
                    <a:pt x="103" y="45"/>
                  </a:lnTo>
                  <a:lnTo>
                    <a:pt x="103" y="140"/>
                  </a:lnTo>
                  <a:cubicBezTo>
                    <a:pt x="58" y="11116"/>
                    <a:pt x="0" y="27783"/>
                    <a:pt x="0" y="30672"/>
                  </a:cubicBezTo>
                  <a:lnTo>
                    <a:pt x="0" y="31480"/>
                  </a:lnTo>
                  <a:lnTo>
                    <a:pt x="0" y="31677"/>
                  </a:lnTo>
                  <a:lnTo>
                    <a:pt x="197" y="31677"/>
                  </a:lnTo>
                  <a:lnTo>
                    <a:pt x="25063" y="31595"/>
                  </a:lnTo>
                  <a:cubicBezTo>
                    <a:pt x="36097" y="31554"/>
                    <a:pt x="47081" y="31521"/>
                    <a:pt x="49715" y="31521"/>
                  </a:cubicBezTo>
                  <a:lnTo>
                    <a:pt x="30807" y="31460"/>
                  </a:lnTo>
                  <a:lnTo>
                    <a:pt x="6569" y="31460"/>
                  </a:lnTo>
                  <a:cubicBezTo>
                    <a:pt x="4993" y="31460"/>
                    <a:pt x="2641" y="31448"/>
                    <a:pt x="247" y="31431"/>
                  </a:cubicBezTo>
                  <a:lnTo>
                    <a:pt x="247" y="31431"/>
                  </a:lnTo>
                  <a:cubicBezTo>
                    <a:pt x="284" y="27056"/>
                    <a:pt x="320" y="22593"/>
                    <a:pt x="320" y="22593"/>
                  </a:cubicBezTo>
                  <a:lnTo>
                    <a:pt x="406" y="354"/>
                  </a:lnTo>
                  <a:lnTo>
                    <a:pt x="406" y="354"/>
                  </a:lnTo>
                  <a:lnTo>
                    <a:pt x="6483" y="378"/>
                  </a:lnTo>
                  <a:lnTo>
                    <a:pt x="37910" y="160"/>
                  </a:lnTo>
                  <a:lnTo>
                    <a:pt x="49666" y="148"/>
                  </a:lnTo>
                  <a:lnTo>
                    <a:pt x="49666" y="148"/>
                  </a:lnTo>
                  <a:lnTo>
                    <a:pt x="49687" y="31493"/>
                  </a:lnTo>
                  <a:lnTo>
                    <a:pt x="49760" y="15350"/>
                  </a:lnTo>
                  <a:cubicBezTo>
                    <a:pt x="49806" y="17168"/>
                    <a:pt x="49842" y="18990"/>
                    <a:pt x="49879" y="20820"/>
                  </a:cubicBezTo>
                  <a:cubicBezTo>
                    <a:pt x="49879" y="20820"/>
                    <a:pt x="49871" y="17734"/>
                    <a:pt x="49863" y="13602"/>
                  </a:cubicBezTo>
                  <a:cubicBezTo>
                    <a:pt x="49851" y="9483"/>
                    <a:pt x="49830" y="4317"/>
                    <a:pt x="49818" y="144"/>
                  </a:cubicBezTo>
                  <a:lnTo>
                    <a:pt x="49818" y="0"/>
                  </a:ln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 name="Google Shape;459;p36"/>
            <p:cNvSpPr/>
            <p:nvPr/>
          </p:nvSpPr>
          <p:spPr>
            <a:xfrm>
              <a:off x="1075400" y="259350"/>
              <a:ext cx="1179925" cy="749800"/>
            </a:xfrm>
            <a:custGeom>
              <a:avLst/>
              <a:gdLst/>
              <a:ahLst/>
              <a:cxnLst/>
              <a:rect l="l" t="t" r="r" b="b"/>
              <a:pathLst>
                <a:path w="47197" h="29992" extrusionOk="0">
                  <a:moveTo>
                    <a:pt x="46959" y="0"/>
                  </a:moveTo>
                  <a:cubicBezTo>
                    <a:pt x="44361" y="13"/>
                    <a:pt x="42191" y="17"/>
                    <a:pt x="40935" y="17"/>
                  </a:cubicBezTo>
                  <a:cubicBezTo>
                    <a:pt x="35851" y="17"/>
                    <a:pt x="11256" y="103"/>
                    <a:pt x="11256" y="103"/>
                  </a:cubicBezTo>
                  <a:lnTo>
                    <a:pt x="235" y="54"/>
                  </a:lnTo>
                  <a:lnTo>
                    <a:pt x="120" y="54"/>
                  </a:lnTo>
                  <a:lnTo>
                    <a:pt x="120" y="165"/>
                  </a:lnTo>
                  <a:cubicBezTo>
                    <a:pt x="71" y="10529"/>
                    <a:pt x="1" y="26265"/>
                    <a:pt x="1" y="28998"/>
                  </a:cubicBezTo>
                  <a:lnTo>
                    <a:pt x="1" y="29991"/>
                  </a:lnTo>
                  <a:lnTo>
                    <a:pt x="235" y="29991"/>
                  </a:lnTo>
                  <a:cubicBezTo>
                    <a:pt x="2832" y="29991"/>
                    <a:pt x="13308" y="29946"/>
                    <a:pt x="23730" y="29897"/>
                  </a:cubicBezTo>
                  <a:cubicBezTo>
                    <a:pt x="34152" y="29843"/>
                    <a:pt x="44517" y="29807"/>
                    <a:pt x="47008" y="29807"/>
                  </a:cubicBezTo>
                  <a:lnTo>
                    <a:pt x="29138" y="29745"/>
                  </a:lnTo>
                  <a:lnTo>
                    <a:pt x="6250" y="29745"/>
                  </a:lnTo>
                  <a:cubicBezTo>
                    <a:pt x="4766" y="29745"/>
                    <a:pt x="2549" y="29729"/>
                    <a:pt x="293" y="29709"/>
                  </a:cubicBezTo>
                  <a:lnTo>
                    <a:pt x="293" y="29709"/>
                  </a:lnTo>
                  <a:cubicBezTo>
                    <a:pt x="334" y="25578"/>
                    <a:pt x="382" y="21370"/>
                    <a:pt x="382" y="21370"/>
                  </a:cubicBezTo>
                  <a:lnTo>
                    <a:pt x="480" y="420"/>
                  </a:lnTo>
                  <a:lnTo>
                    <a:pt x="480" y="420"/>
                  </a:lnTo>
                  <a:lnTo>
                    <a:pt x="6168" y="448"/>
                  </a:lnTo>
                  <a:lnTo>
                    <a:pt x="35847" y="189"/>
                  </a:lnTo>
                  <a:lnTo>
                    <a:pt x="46950" y="177"/>
                  </a:lnTo>
                  <a:lnTo>
                    <a:pt x="46950" y="177"/>
                  </a:lnTo>
                  <a:lnTo>
                    <a:pt x="46975" y="29778"/>
                  </a:lnTo>
                  <a:lnTo>
                    <a:pt x="47057" y="14538"/>
                  </a:lnTo>
                  <a:cubicBezTo>
                    <a:pt x="47106" y="16258"/>
                    <a:pt x="47155" y="17989"/>
                    <a:pt x="47197" y="19725"/>
                  </a:cubicBezTo>
                  <a:cubicBezTo>
                    <a:pt x="47197" y="19725"/>
                    <a:pt x="47192" y="16803"/>
                    <a:pt x="47180" y="12897"/>
                  </a:cubicBezTo>
                  <a:cubicBezTo>
                    <a:pt x="47164" y="8999"/>
                    <a:pt x="47143" y="4116"/>
                    <a:pt x="47127" y="169"/>
                  </a:cubicBezTo>
                  <a:lnTo>
                    <a:pt x="47127" y="0"/>
                  </a:ln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 name="Google Shape;460;p36"/>
            <p:cNvSpPr/>
            <p:nvPr/>
          </p:nvSpPr>
          <p:spPr>
            <a:xfrm>
              <a:off x="1072950" y="1015575"/>
              <a:ext cx="368700" cy="25"/>
            </a:xfrm>
            <a:custGeom>
              <a:avLst/>
              <a:gdLst/>
              <a:ahLst/>
              <a:cxnLst/>
              <a:rect l="l" t="t" r="r" b="b"/>
              <a:pathLst>
                <a:path w="14748" h="1" extrusionOk="0">
                  <a:moveTo>
                    <a:pt x="0" y="1"/>
                  </a:moveTo>
                  <a:lnTo>
                    <a:pt x="14747" y="1"/>
                  </a:lnTo>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 name="Google Shape;461;p36"/>
            <p:cNvSpPr/>
            <p:nvPr/>
          </p:nvSpPr>
          <p:spPr>
            <a:xfrm>
              <a:off x="1073125" y="1004500"/>
              <a:ext cx="345650" cy="3200"/>
            </a:xfrm>
            <a:custGeom>
              <a:avLst/>
              <a:gdLst/>
              <a:ahLst/>
              <a:cxnLst/>
              <a:rect l="l" t="t" r="r" b="b"/>
              <a:pathLst>
                <a:path w="13826" h="128" extrusionOk="0">
                  <a:moveTo>
                    <a:pt x="2963" y="0"/>
                  </a:moveTo>
                  <a:cubicBezTo>
                    <a:pt x="2928" y="0"/>
                    <a:pt x="2893" y="0"/>
                    <a:pt x="2857" y="1"/>
                  </a:cubicBezTo>
                  <a:cubicBezTo>
                    <a:pt x="2349" y="5"/>
                    <a:pt x="1844" y="29"/>
                    <a:pt x="1335" y="37"/>
                  </a:cubicBezTo>
                  <a:cubicBezTo>
                    <a:pt x="900" y="42"/>
                    <a:pt x="453" y="33"/>
                    <a:pt x="30" y="79"/>
                  </a:cubicBezTo>
                  <a:cubicBezTo>
                    <a:pt x="0" y="82"/>
                    <a:pt x="11" y="100"/>
                    <a:pt x="41" y="100"/>
                  </a:cubicBezTo>
                  <a:cubicBezTo>
                    <a:pt x="44" y="100"/>
                    <a:pt x="47" y="99"/>
                    <a:pt x="51" y="99"/>
                  </a:cubicBezTo>
                  <a:cubicBezTo>
                    <a:pt x="168" y="88"/>
                    <a:pt x="287" y="85"/>
                    <a:pt x="406" y="85"/>
                  </a:cubicBezTo>
                  <a:cubicBezTo>
                    <a:pt x="703" y="85"/>
                    <a:pt x="1004" y="108"/>
                    <a:pt x="1302" y="111"/>
                  </a:cubicBezTo>
                  <a:cubicBezTo>
                    <a:pt x="1737" y="111"/>
                    <a:pt x="2172" y="87"/>
                    <a:pt x="2607" y="83"/>
                  </a:cubicBezTo>
                  <a:cubicBezTo>
                    <a:pt x="3063" y="83"/>
                    <a:pt x="3514" y="95"/>
                    <a:pt x="3969" y="95"/>
                  </a:cubicBezTo>
                  <a:cubicBezTo>
                    <a:pt x="4425" y="95"/>
                    <a:pt x="4880" y="87"/>
                    <a:pt x="5332" y="87"/>
                  </a:cubicBezTo>
                  <a:cubicBezTo>
                    <a:pt x="5787" y="87"/>
                    <a:pt x="6243" y="87"/>
                    <a:pt x="6698" y="91"/>
                  </a:cubicBezTo>
                  <a:cubicBezTo>
                    <a:pt x="7154" y="95"/>
                    <a:pt x="7605" y="107"/>
                    <a:pt x="8060" y="111"/>
                  </a:cubicBezTo>
                  <a:cubicBezTo>
                    <a:pt x="8516" y="115"/>
                    <a:pt x="8967" y="124"/>
                    <a:pt x="9419" y="128"/>
                  </a:cubicBezTo>
                  <a:cubicBezTo>
                    <a:pt x="9870" y="128"/>
                    <a:pt x="10325" y="107"/>
                    <a:pt x="10777" y="99"/>
                  </a:cubicBezTo>
                  <a:cubicBezTo>
                    <a:pt x="11277" y="91"/>
                    <a:pt x="11778" y="70"/>
                    <a:pt x="12278" y="62"/>
                  </a:cubicBezTo>
                  <a:cubicBezTo>
                    <a:pt x="12294" y="62"/>
                    <a:pt x="12309" y="62"/>
                    <a:pt x="12325" y="62"/>
                  </a:cubicBezTo>
                  <a:cubicBezTo>
                    <a:pt x="12745" y="62"/>
                    <a:pt x="13166" y="107"/>
                    <a:pt x="13584" y="107"/>
                  </a:cubicBezTo>
                  <a:cubicBezTo>
                    <a:pt x="13653" y="107"/>
                    <a:pt x="13721" y="106"/>
                    <a:pt x="13788" y="103"/>
                  </a:cubicBezTo>
                  <a:cubicBezTo>
                    <a:pt x="13825" y="103"/>
                    <a:pt x="13821" y="99"/>
                    <a:pt x="13788" y="99"/>
                  </a:cubicBezTo>
                  <a:cubicBezTo>
                    <a:pt x="13337" y="99"/>
                    <a:pt x="12898" y="29"/>
                    <a:pt x="12451" y="25"/>
                  </a:cubicBezTo>
                  <a:cubicBezTo>
                    <a:pt x="12387" y="25"/>
                    <a:pt x="12323" y="24"/>
                    <a:pt x="12259" y="24"/>
                  </a:cubicBezTo>
                  <a:cubicBezTo>
                    <a:pt x="11877" y="24"/>
                    <a:pt x="11497" y="33"/>
                    <a:pt x="11117" y="33"/>
                  </a:cubicBezTo>
                  <a:cubicBezTo>
                    <a:pt x="10658" y="33"/>
                    <a:pt x="10198" y="17"/>
                    <a:pt x="9743" y="17"/>
                  </a:cubicBezTo>
                  <a:cubicBezTo>
                    <a:pt x="9712" y="17"/>
                    <a:pt x="9681" y="17"/>
                    <a:pt x="9650" y="17"/>
                  </a:cubicBezTo>
                  <a:cubicBezTo>
                    <a:pt x="9252" y="17"/>
                    <a:pt x="8854" y="38"/>
                    <a:pt x="8456" y="38"/>
                  </a:cubicBezTo>
                  <a:cubicBezTo>
                    <a:pt x="8426" y="38"/>
                    <a:pt x="8395" y="38"/>
                    <a:pt x="8364" y="37"/>
                  </a:cubicBezTo>
                  <a:cubicBezTo>
                    <a:pt x="7904" y="33"/>
                    <a:pt x="7449" y="9"/>
                    <a:pt x="6989" y="5"/>
                  </a:cubicBezTo>
                  <a:cubicBezTo>
                    <a:pt x="6530" y="5"/>
                    <a:pt x="6070" y="13"/>
                    <a:pt x="5611" y="13"/>
                  </a:cubicBezTo>
                  <a:cubicBezTo>
                    <a:pt x="5151" y="13"/>
                    <a:pt x="4696" y="17"/>
                    <a:pt x="4236" y="21"/>
                  </a:cubicBezTo>
                  <a:cubicBezTo>
                    <a:pt x="3812" y="21"/>
                    <a:pt x="3388" y="0"/>
                    <a:pt x="2963" y="0"/>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 name="Google Shape;462;p36"/>
            <p:cNvSpPr/>
            <p:nvPr/>
          </p:nvSpPr>
          <p:spPr>
            <a:xfrm>
              <a:off x="1086275" y="1010350"/>
              <a:ext cx="348825" cy="4350"/>
            </a:xfrm>
            <a:custGeom>
              <a:avLst/>
              <a:gdLst/>
              <a:ahLst/>
              <a:cxnLst/>
              <a:rect l="l" t="t" r="r" b="b"/>
              <a:pathLst>
                <a:path w="13953" h="174" extrusionOk="0">
                  <a:moveTo>
                    <a:pt x="1597" y="0"/>
                  </a:moveTo>
                  <a:cubicBezTo>
                    <a:pt x="1076" y="5"/>
                    <a:pt x="555" y="17"/>
                    <a:pt x="38" y="25"/>
                  </a:cubicBezTo>
                  <a:cubicBezTo>
                    <a:pt x="1" y="25"/>
                    <a:pt x="5" y="41"/>
                    <a:pt x="38" y="41"/>
                  </a:cubicBezTo>
                  <a:cubicBezTo>
                    <a:pt x="493" y="41"/>
                    <a:pt x="949" y="62"/>
                    <a:pt x="1404" y="62"/>
                  </a:cubicBezTo>
                  <a:cubicBezTo>
                    <a:pt x="1455" y="62"/>
                    <a:pt x="1507" y="63"/>
                    <a:pt x="1558" y="63"/>
                  </a:cubicBezTo>
                  <a:cubicBezTo>
                    <a:pt x="1912" y="63"/>
                    <a:pt x="2267" y="53"/>
                    <a:pt x="2620" y="53"/>
                  </a:cubicBezTo>
                  <a:cubicBezTo>
                    <a:pt x="2672" y="53"/>
                    <a:pt x="2723" y="53"/>
                    <a:pt x="2775" y="54"/>
                  </a:cubicBezTo>
                  <a:cubicBezTo>
                    <a:pt x="3230" y="58"/>
                    <a:pt x="3685" y="70"/>
                    <a:pt x="4141" y="74"/>
                  </a:cubicBezTo>
                  <a:cubicBezTo>
                    <a:pt x="4596" y="82"/>
                    <a:pt x="5052" y="99"/>
                    <a:pt x="5507" y="103"/>
                  </a:cubicBezTo>
                  <a:cubicBezTo>
                    <a:pt x="5573" y="104"/>
                    <a:pt x="5639" y="105"/>
                    <a:pt x="5704" y="105"/>
                  </a:cubicBezTo>
                  <a:cubicBezTo>
                    <a:pt x="6057" y="105"/>
                    <a:pt x="6406" y="90"/>
                    <a:pt x="6759" y="90"/>
                  </a:cubicBezTo>
                  <a:cubicBezTo>
                    <a:pt x="6795" y="90"/>
                    <a:pt x="6830" y="90"/>
                    <a:pt x="6866" y="91"/>
                  </a:cubicBezTo>
                  <a:cubicBezTo>
                    <a:pt x="7317" y="95"/>
                    <a:pt x="7768" y="115"/>
                    <a:pt x="8220" y="124"/>
                  </a:cubicBezTo>
                  <a:cubicBezTo>
                    <a:pt x="8667" y="128"/>
                    <a:pt x="9122" y="132"/>
                    <a:pt x="9578" y="136"/>
                  </a:cubicBezTo>
                  <a:cubicBezTo>
                    <a:pt x="9641" y="136"/>
                    <a:pt x="9704" y="137"/>
                    <a:pt x="9767" y="137"/>
                  </a:cubicBezTo>
                  <a:cubicBezTo>
                    <a:pt x="10155" y="137"/>
                    <a:pt x="10544" y="127"/>
                    <a:pt x="10932" y="124"/>
                  </a:cubicBezTo>
                  <a:cubicBezTo>
                    <a:pt x="11024" y="123"/>
                    <a:pt x="11115" y="122"/>
                    <a:pt x="11207" y="122"/>
                  </a:cubicBezTo>
                  <a:cubicBezTo>
                    <a:pt x="11615" y="122"/>
                    <a:pt x="12020" y="129"/>
                    <a:pt x="12425" y="136"/>
                  </a:cubicBezTo>
                  <a:cubicBezTo>
                    <a:pt x="12906" y="148"/>
                    <a:pt x="13406" y="136"/>
                    <a:pt x="13878" y="173"/>
                  </a:cubicBezTo>
                  <a:cubicBezTo>
                    <a:pt x="13882" y="173"/>
                    <a:pt x="13885" y="173"/>
                    <a:pt x="13889" y="173"/>
                  </a:cubicBezTo>
                  <a:cubicBezTo>
                    <a:pt x="13938" y="173"/>
                    <a:pt x="13952" y="148"/>
                    <a:pt x="13898" y="144"/>
                  </a:cubicBezTo>
                  <a:cubicBezTo>
                    <a:pt x="13667" y="126"/>
                    <a:pt x="13435" y="124"/>
                    <a:pt x="13203" y="124"/>
                  </a:cubicBezTo>
                  <a:cubicBezTo>
                    <a:pt x="13126" y="124"/>
                    <a:pt x="13050" y="124"/>
                    <a:pt x="12973" y="124"/>
                  </a:cubicBezTo>
                  <a:cubicBezTo>
                    <a:pt x="12903" y="124"/>
                    <a:pt x="12832" y="124"/>
                    <a:pt x="12762" y="124"/>
                  </a:cubicBezTo>
                  <a:cubicBezTo>
                    <a:pt x="12306" y="115"/>
                    <a:pt x="11859" y="87"/>
                    <a:pt x="11408" y="82"/>
                  </a:cubicBezTo>
                  <a:cubicBezTo>
                    <a:pt x="11381" y="82"/>
                    <a:pt x="11354" y="82"/>
                    <a:pt x="11327" y="82"/>
                  </a:cubicBezTo>
                  <a:cubicBezTo>
                    <a:pt x="10949" y="82"/>
                    <a:pt x="10572" y="104"/>
                    <a:pt x="10197" y="104"/>
                  </a:cubicBezTo>
                  <a:cubicBezTo>
                    <a:pt x="10147" y="104"/>
                    <a:pt x="10096" y="104"/>
                    <a:pt x="10046" y="103"/>
                  </a:cubicBezTo>
                  <a:cubicBezTo>
                    <a:pt x="9594" y="95"/>
                    <a:pt x="9147" y="50"/>
                    <a:pt x="8696" y="41"/>
                  </a:cubicBezTo>
                  <a:cubicBezTo>
                    <a:pt x="8618" y="40"/>
                    <a:pt x="8540" y="40"/>
                    <a:pt x="8461" y="40"/>
                  </a:cubicBezTo>
                  <a:cubicBezTo>
                    <a:pt x="8122" y="40"/>
                    <a:pt x="7780" y="50"/>
                    <a:pt x="7441" y="50"/>
                  </a:cubicBezTo>
                  <a:cubicBezTo>
                    <a:pt x="7398" y="50"/>
                    <a:pt x="7355" y="50"/>
                    <a:pt x="7313" y="50"/>
                  </a:cubicBezTo>
                  <a:cubicBezTo>
                    <a:pt x="6849" y="41"/>
                    <a:pt x="6390" y="17"/>
                    <a:pt x="5926" y="13"/>
                  </a:cubicBezTo>
                  <a:cubicBezTo>
                    <a:pt x="5497" y="13"/>
                    <a:pt x="5064" y="38"/>
                    <a:pt x="4635" y="38"/>
                  </a:cubicBezTo>
                  <a:cubicBezTo>
                    <a:pt x="4604" y="38"/>
                    <a:pt x="4574" y="38"/>
                    <a:pt x="4543" y="37"/>
                  </a:cubicBezTo>
                  <a:cubicBezTo>
                    <a:pt x="4079" y="37"/>
                    <a:pt x="3620" y="9"/>
                    <a:pt x="3156" y="9"/>
                  </a:cubicBezTo>
                  <a:cubicBezTo>
                    <a:pt x="2635" y="9"/>
                    <a:pt x="2114" y="0"/>
                    <a:pt x="1597" y="0"/>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463;p36"/>
            <p:cNvSpPr/>
            <p:nvPr/>
          </p:nvSpPr>
          <p:spPr>
            <a:xfrm>
              <a:off x="1072750" y="1014650"/>
              <a:ext cx="271150" cy="3650"/>
            </a:xfrm>
            <a:custGeom>
              <a:avLst/>
              <a:gdLst/>
              <a:ahLst/>
              <a:cxnLst/>
              <a:rect l="l" t="t" r="r" b="b"/>
              <a:pathLst>
                <a:path w="10846" h="146" extrusionOk="0">
                  <a:moveTo>
                    <a:pt x="4058" y="1"/>
                  </a:moveTo>
                  <a:cubicBezTo>
                    <a:pt x="3611" y="5"/>
                    <a:pt x="3164" y="17"/>
                    <a:pt x="2716" y="25"/>
                  </a:cubicBezTo>
                  <a:cubicBezTo>
                    <a:pt x="2269" y="34"/>
                    <a:pt x="1822" y="62"/>
                    <a:pt x="1375" y="71"/>
                  </a:cubicBezTo>
                  <a:cubicBezTo>
                    <a:pt x="927" y="83"/>
                    <a:pt x="476" y="79"/>
                    <a:pt x="29" y="83"/>
                  </a:cubicBezTo>
                  <a:cubicBezTo>
                    <a:pt x="0" y="83"/>
                    <a:pt x="0" y="103"/>
                    <a:pt x="29" y="103"/>
                  </a:cubicBezTo>
                  <a:cubicBezTo>
                    <a:pt x="476" y="99"/>
                    <a:pt x="927" y="87"/>
                    <a:pt x="1375" y="83"/>
                  </a:cubicBezTo>
                  <a:cubicBezTo>
                    <a:pt x="1822" y="83"/>
                    <a:pt x="2273" y="103"/>
                    <a:pt x="2721" y="103"/>
                  </a:cubicBezTo>
                  <a:cubicBezTo>
                    <a:pt x="3168" y="103"/>
                    <a:pt x="3619" y="116"/>
                    <a:pt x="4066" y="120"/>
                  </a:cubicBezTo>
                  <a:lnTo>
                    <a:pt x="5412" y="120"/>
                  </a:lnTo>
                  <a:cubicBezTo>
                    <a:pt x="5860" y="120"/>
                    <a:pt x="6311" y="124"/>
                    <a:pt x="6762" y="132"/>
                  </a:cubicBezTo>
                  <a:lnTo>
                    <a:pt x="8112" y="144"/>
                  </a:lnTo>
                  <a:cubicBezTo>
                    <a:pt x="8203" y="145"/>
                    <a:pt x="8293" y="146"/>
                    <a:pt x="8383" y="146"/>
                  </a:cubicBezTo>
                  <a:cubicBezTo>
                    <a:pt x="8744" y="146"/>
                    <a:pt x="9104" y="140"/>
                    <a:pt x="9462" y="140"/>
                  </a:cubicBezTo>
                  <a:cubicBezTo>
                    <a:pt x="9497" y="141"/>
                    <a:pt x="9533" y="141"/>
                    <a:pt x="9568" y="141"/>
                  </a:cubicBezTo>
                  <a:cubicBezTo>
                    <a:pt x="9919" y="141"/>
                    <a:pt x="10269" y="126"/>
                    <a:pt x="10618" y="126"/>
                  </a:cubicBezTo>
                  <a:cubicBezTo>
                    <a:pt x="10683" y="126"/>
                    <a:pt x="10748" y="127"/>
                    <a:pt x="10812" y="128"/>
                  </a:cubicBezTo>
                  <a:cubicBezTo>
                    <a:pt x="10841" y="128"/>
                    <a:pt x="10845" y="116"/>
                    <a:pt x="10816" y="116"/>
                  </a:cubicBezTo>
                  <a:cubicBezTo>
                    <a:pt x="10365" y="103"/>
                    <a:pt x="9914" y="112"/>
                    <a:pt x="9462" y="95"/>
                  </a:cubicBezTo>
                  <a:cubicBezTo>
                    <a:pt x="9011" y="83"/>
                    <a:pt x="8560" y="83"/>
                    <a:pt x="8108" y="75"/>
                  </a:cubicBezTo>
                  <a:cubicBezTo>
                    <a:pt x="7657" y="62"/>
                    <a:pt x="7210" y="58"/>
                    <a:pt x="6758" y="50"/>
                  </a:cubicBezTo>
                  <a:cubicBezTo>
                    <a:pt x="6307" y="46"/>
                    <a:pt x="5860" y="17"/>
                    <a:pt x="5408" y="13"/>
                  </a:cubicBezTo>
                  <a:cubicBezTo>
                    <a:pt x="4957" y="9"/>
                    <a:pt x="4510" y="1"/>
                    <a:pt x="4058" y="1"/>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 name="Google Shape;464;p36"/>
            <p:cNvSpPr/>
            <p:nvPr/>
          </p:nvSpPr>
          <p:spPr>
            <a:xfrm>
              <a:off x="1359150" y="1017925"/>
              <a:ext cx="49675" cy="2700"/>
            </a:xfrm>
            <a:custGeom>
              <a:avLst/>
              <a:gdLst/>
              <a:ahLst/>
              <a:cxnLst/>
              <a:rect l="l" t="t" r="r" b="b"/>
              <a:pathLst>
                <a:path w="1987" h="108" extrusionOk="0">
                  <a:moveTo>
                    <a:pt x="78" y="0"/>
                  </a:moveTo>
                  <a:cubicBezTo>
                    <a:pt x="55" y="0"/>
                    <a:pt x="32" y="1"/>
                    <a:pt x="9" y="1"/>
                  </a:cubicBezTo>
                  <a:cubicBezTo>
                    <a:pt x="0" y="1"/>
                    <a:pt x="9" y="38"/>
                    <a:pt x="13" y="38"/>
                  </a:cubicBezTo>
                  <a:cubicBezTo>
                    <a:pt x="337" y="38"/>
                    <a:pt x="649" y="63"/>
                    <a:pt x="973" y="71"/>
                  </a:cubicBezTo>
                  <a:cubicBezTo>
                    <a:pt x="1285" y="79"/>
                    <a:pt x="1584" y="91"/>
                    <a:pt x="1896" y="108"/>
                  </a:cubicBezTo>
                  <a:cubicBezTo>
                    <a:pt x="1941" y="108"/>
                    <a:pt x="1986" y="38"/>
                    <a:pt x="1941" y="34"/>
                  </a:cubicBezTo>
                  <a:cubicBezTo>
                    <a:pt x="1874" y="27"/>
                    <a:pt x="1804" y="24"/>
                    <a:pt x="1732" y="24"/>
                  </a:cubicBezTo>
                  <a:cubicBezTo>
                    <a:pt x="1506" y="24"/>
                    <a:pt x="1264" y="50"/>
                    <a:pt x="1043" y="50"/>
                  </a:cubicBezTo>
                  <a:cubicBezTo>
                    <a:pt x="721" y="50"/>
                    <a:pt x="399" y="0"/>
                    <a:pt x="78" y="0"/>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 name="Google Shape;465;p36"/>
            <p:cNvSpPr/>
            <p:nvPr/>
          </p:nvSpPr>
          <p:spPr>
            <a:xfrm>
              <a:off x="1078175" y="1021850"/>
              <a:ext cx="364150" cy="4725"/>
            </a:xfrm>
            <a:custGeom>
              <a:avLst/>
              <a:gdLst/>
              <a:ahLst/>
              <a:cxnLst/>
              <a:rect l="l" t="t" r="r" b="b"/>
              <a:pathLst>
                <a:path w="14566" h="189" extrusionOk="0">
                  <a:moveTo>
                    <a:pt x="3296" y="0"/>
                  </a:moveTo>
                  <a:cubicBezTo>
                    <a:pt x="2930" y="4"/>
                    <a:pt x="2569" y="37"/>
                    <a:pt x="2204" y="45"/>
                  </a:cubicBezTo>
                  <a:cubicBezTo>
                    <a:pt x="1839" y="53"/>
                    <a:pt x="1478" y="78"/>
                    <a:pt x="1113" y="86"/>
                  </a:cubicBezTo>
                  <a:cubicBezTo>
                    <a:pt x="1088" y="86"/>
                    <a:pt x="1064" y="87"/>
                    <a:pt x="1039" y="87"/>
                  </a:cubicBezTo>
                  <a:cubicBezTo>
                    <a:pt x="722" y="87"/>
                    <a:pt x="403" y="65"/>
                    <a:pt x="86" y="65"/>
                  </a:cubicBezTo>
                  <a:cubicBezTo>
                    <a:pt x="62" y="65"/>
                    <a:pt x="37" y="65"/>
                    <a:pt x="13" y="66"/>
                  </a:cubicBezTo>
                  <a:cubicBezTo>
                    <a:pt x="1" y="66"/>
                    <a:pt x="1" y="90"/>
                    <a:pt x="13" y="90"/>
                  </a:cubicBezTo>
                  <a:cubicBezTo>
                    <a:pt x="174" y="88"/>
                    <a:pt x="335" y="87"/>
                    <a:pt x="496" y="87"/>
                  </a:cubicBezTo>
                  <a:cubicBezTo>
                    <a:pt x="817" y="87"/>
                    <a:pt x="1137" y="90"/>
                    <a:pt x="1457" y="90"/>
                  </a:cubicBezTo>
                  <a:cubicBezTo>
                    <a:pt x="1941" y="90"/>
                    <a:pt x="2422" y="57"/>
                    <a:pt x="2906" y="57"/>
                  </a:cubicBezTo>
                  <a:cubicBezTo>
                    <a:pt x="3386" y="57"/>
                    <a:pt x="3854" y="70"/>
                    <a:pt x="4330" y="74"/>
                  </a:cubicBezTo>
                  <a:cubicBezTo>
                    <a:pt x="4806" y="78"/>
                    <a:pt x="5277" y="103"/>
                    <a:pt x="5753" y="111"/>
                  </a:cubicBezTo>
                  <a:cubicBezTo>
                    <a:pt x="6225" y="119"/>
                    <a:pt x="6709" y="123"/>
                    <a:pt x="7185" y="131"/>
                  </a:cubicBezTo>
                  <a:cubicBezTo>
                    <a:pt x="7661" y="140"/>
                    <a:pt x="8137" y="164"/>
                    <a:pt x="8617" y="172"/>
                  </a:cubicBezTo>
                  <a:cubicBezTo>
                    <a:pt x="8718" y="174"/>
                    <a:pt x="8819" y="175"/>
                    <a:pt x="8920" y="175"/>
                  </a:cubicBezTo>
                  <a:cubicBezTo>
                    <a:pt x="9195" y="175"/>
                    <a:pt x="9472" y="170"/>
                    <a:pt x="9749" y="170"/>
                  </a:cubicBezTo>
                  <a:cubicBezTo>
                    <a:pt x="9851" y="170"/>
                    <a:pt x="9952" y="171"/>
                    <a:pt x="10054" y="172"/>
                  </a:cubicBezTo>
                  <a:cubicBezTo>
                    <a:pt x="10530" y="176"/>
                    <a:pt x="11010" y="189"/>
                    <a:pt x="11490" y="189"/>
                  </a:cubicBezTo>
                  <a:cubicBezTo>
                    <a:pt x="12003" y="189"/>
                    <a:pt x="12503" y="168"/>
                    <a:pt x="13016" y="164"/>
                  </a:cubicBezTo>
                  <a:cubicBezTo>
                    <a:pt x="13310" y="162"/>
                    <a:pt x="13609" y="151"/>
                    <a:pt x="13906" y="151"/>
                  </a:cubicBezTo>
                  <a:cubicBezTo>
                    <a:pt x="14095" y="151"/>
                    <a:pt x="14283" y="156"/>
                    <a:pt x="14469" y="168"/>
                  </a:cubicBezTo>
                  <a:cubicBezTo>
                    <a:pt x="14471" y="168"/>
                    <a:pt x="14473" y="168"/>
                    <a:pt x="14475" y="168"/>
                  </a:cubicBezTo>
                  <a:cubicBezTo>
                    <a:pt x="14533" y="168"/>
                    <a:pt x="14565" y="119"/>
                    <a:pt x="14510" y="115"/>
                  </a:cubicBezTo>
                  <a:cubicBezTo>
                    <a:pt x="14413" y="105"/>
                    <a:pt x="14313" y="102"/>
                    <a:pt x="14213" y="102"/>
                  </a:cubicBezTo>
                  <a:cubicBezTo>
                    <a:pt x="13923" y="102"/>
                    <a:pt x="13625" y="131"/>
                    <a:pt x="13344" y="131"/>
                  </a:cubicBezTo>
                  <a:lnTo>
                    <a:pt x="12011" y="131"/>
                  </a:lnTo>
                  <a:cubicBezTo>
                    <a:pt x="11769" y="129"/>
                    <a:pt x="11527" y="129"/>
                    <a:pt x="11285" y="129"/>
                  </a:cubicBezTo>
                  <a:cubicBezTo>
                    <a:pt x="11043" y="129"/>
                    <a:pt x="10802" y="129"/>
                    <a:pt x="10562" y="127"/>
                  </a:cubicBezTo>
                  <a:cubicBezTo>
                    <a:pt x="10078" y="123"/>
                    <a:pt x="9602" y="86"/>
                    <a:pt x="9122" y="70"/>
                  </a:cubicBezTo>
                  <a:cubicBezTo>
                    <a:pt x="8936" y="65"/>
                    <a:pt x="8747" y="64"/>
                    <a:pt x="8558" y="64"/>
                  </a:cubicBezTo>
                  <a:cubicBezTo>
                    <a:pt x="8404" y="64"/>
                    <a:pt x="8249" y="65"/>
                    <a:pt x="8095" y="65"/>
                  </a:cubicBezTo>
                  <a:cubicBezTo>
                    <a:pt x="7950" y="65"/>
                    <a:pt x="7805" y="64"/>
                    <a:pt x="7661" y="62"/>
                  </a:cubicBezTo>
                  <a:cubicBezTo>
                    <a:pt x="7177" y="57"/>
                    <a:pt x="6693" y="57"/>
                    <a:pt x="6209" y="53"/>
                  </a:cubicBezTo>
                  <a:cubicBezTo>
                    <a:pt x="5721" y="45"/>
                    <a:pt x="5240" y="0"/>
                    <a:pt x="4752" y="0"/>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 name="Google Shape;466;p36"/>
            <p:cNvSpPr/>
            <p:nvPr/>
          </p:nvSpPr>
          <p:spPr>
            <a:xfrm>
              <a:off x="1915350" y="253800"/>
              <a:ext cx="368700" cy="25"/>
            </a:xfrm>
            <a:custGeom>
              <a:avLst/>
              <a:gdLst/>
              <a:ahLst/>
              <a:cxnLst/>
              <a:rect l="l" t="t" r="r" b="b"/>
              <a:pathLst>
                <a:path w="14748" h="1" extrusionOk="0">
                  <a:moveTo>
                    <a:pt x="0" y="1"/>
                  </a:moveTo>
                  <a:lnTo>
                    <a:pt x="14747" y="1"/>
                  </a:lnTo>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 name="Google Shape;467;p36"/>
            <p:cNvSpPr/>
            <p:nvPr/>
          </p:nvSpPr>
          <p:spPr>
            <a:xfrm>
              <a:off x="1915625" y="242825"/>
              <a:ext cx="345650" cy="3200"/>
            </a:xfrm>
            <a:custGeom>
              <a:avLst/>
              <a:gdLst/>
              <a:ahLst/>
              <a:cxnLst/>
              <a:rect l="l" t="t" r="r" b="b"/>
              <a:pathLst>
                <a:path w="13826" h="128" extrusionOk="0">
                  <a:moveTo>
                    <a:pt x="2968" y="0"/>
                  </a:moveTo>
                  <a:cubicBezTo>
                    <a:pt x="2932" y="0"/>
                    <a:pt x="2897" y="0"/>
                    <a:pt x="2862" y="1"/>
                  </a:cubicBezTo>
                  <a:cubicBezTo>
                    <a:pt x="2353" y="5"/>
                    <a:pt x="1844" y="29"/>
                    <a:pt x="1335" y="38"/>
                  </a:cubicBezTo>
                  <a:cubicBezTo>
                    <a:pt x="900" y="42"/>
                    <a:pt x="453" y="34"/>
                    <a:pt x="34" y="79"/>
                  </a:cubicBezTo>
                  <a:cubicBezTo>
                    <a:pt x="1" y="82"/>
                    <a:pt x="15" y="100"/>
                    <a:pt x="45" y="100"/>
                  </a:cubicBezTo>
                  <a:cubicBezTo>
                    <a:pt x="48" y="100"/>
                    <a:pt x="52" y="100"/>
                    <a:pt x="55" y="99"/>
                  </a:cubicBezTo>
                  <a:cubicBezTo>
                    <a:pt x="173" y="89"/>
                    <a:pt x="291" y="85"/>
                    <a:pt x="410" y="85"/>
                  </a:cubicBezTo>
                  <a:cubicBezTo>
                    <a:pt x="705" y="85"/>
                    <a:pt x="1004" y="109"/>
                    <a:pt x="1302" y="112"/>
                  </a:cubicBezTo>
                  <a:cubicBezTo>
                    <a:pt x="1737" y="112"/>
                    <a:pt x="2172" y="87"/>
                    <a:pt x="2607" y="83"/>
                  </a:cubicBezTo>
                  <a:cubicBezTo>
                    <a:pt x="3063" y="83"/>
                    <a:pt x="3518" y="95"/>
                    <a:pt x="3969" y="95"/>
                  </a:cubicBezTo>
                  <a:cubicBezTo>
                    <a:pt x="4425" y="95"/>
                    <a:pt x="4880" y="87"/>
                    <a:pt x="5336" y="87"/>
                  </a:cubicBezTo>
                  <a:cubicBezTo>
                    <a:pt x="5787" y="87"/>
                    <a:pt x="6243" y="87"/>
                    <a:pt x="6698" y="91"/>
                  </a:cubicBezTo>
                  <a:cubicBezTo>
                    <a:pt x="7154" y="95"/>
                    <a:pt x="7609" y="107"/>
                    <a:pt x="8060" y="112"/>
                  </a:cubicBezTo>
                  <a:cubicBezTo>
                    <a:pt x="8516" y="116"/>
                    <a:pt x="8967" y="124"/>
                    <a:pt x="9419" y="128"/>
                  </a:cubicBezTo>
                  <a:cubicBezTo>
                    <a:pt x="9874" y="128"/>
                    <a:pt x="10325" y="107"/>
                    <a:pt x="10777" y="99"/>
                  </a:cubicBezTo>
                  <a:cubicBezTo>
                    <a:pt x="11277" y="91"/>
                    <a:pt x="11778" y="71"/>
                    <a:pt x="12283" y="62"/>
                  </a:cubicBezTo>
                  <a:cubicBezTo>
                    <a:pt x="12298" y="62"/>
                    <a:pt x="12313" y="62"/>
                    <a:pt x="12328" y="62"/>
                  </a:cubicBezTo>
                  <a:cubicBezTo>
                    <a:pt x="12746" y="62"/>
                    <a:pt x="13166" y="107"/>
                    <a:pt x="13585" y="107"/>
                  </a:cubicBezTo>
                  <a:cubicBezTo>
                    <a:pt x="13653" y="107"/>
                    <a:pt x="13721" y="106"/>
                    <a:pt x="13789" y="103"/>
                  </a:cubicBezTo>
                  <a:cubicBezTo>
                    <a:pt x="13826" y="103"/>
                    <a:pt x="13821" y="99"/>
                    <a:pt x="13784" y="99"/>
                  </a:cubicBezTo>
                  <a:cubicBezTo>
                    <a:pt x="13337" y="99"/>
                    <a:pt x="12894" y="29"/>
                    <a:pt x="12447" y="25"/>
                  </a:cubicBezTo>
                  <a:cubicBezTo>
                    <a:pt x="12383" y="25"/>
                    <a:pt x="12319" y="25"/>
                    <a:pt x="12256" y="25"/>
                  </a:cubicBezTo>
                  <a:cubicBezTo>
                    <a:pt x="11874" y="25"/>
                    <a:pt x="11497" y="34"/>
                    <a:pt x="11113" y="34"/>
                  </a:cubicBezTo>
                  <a:cubicBezTo>
                    <a:pt x="10658" y="34"/>
                    <a:pt x="10198" y="17"/>
                    <a:pt x="9739" y="17"/>
                  </a:cubicBezTo>
                  <a:cubicBezTo>
                    <a:pt x="9703" y="17"/>
                    <a:pt x="9668" y="17"/>
                    <a:pt x="9633" y="17"/>
                  </a:cubicBezTo>
                  <a:cubicBezTo>
                    <a:pt x="9208" y="17"/>
                    <a:pt x="8784" y="38"/>
                    <a:pt x="8364" y="38"/>
                  </a:cubicBezTo>
                  <a:cubicBezTo>
                    <a:pt x="7905" y="34"/>
                    <a:pt x="7445" y="9"/>
                    <a:pt x="6985" y="5"/>
                  </a:cubicBezTo>
                  <a:cubicBezTo>
                    <a:pt x="6920" y="4"/>
                    <a:pt x="6854" y="4"/>
                    <a:pt x="6789" y="4"/>
                  </a:cubicBezTo>
                  <a:cubicBezTo>
                    <a:pt x="6396" y="4"/>
                    <a:pt x="6005" y="13"/>
                    <a:pt x="5611" y="13"/>
                  </a:cubicBezTo>
                  <a:cubicBezTo>
                    <a:pt x="5523" y="12"/>
                    <a:pt x="5435" y="12"/>
                    <a:pt x="5348" y="12"/>
                  </a:cubicBezTo>
                  <a:cubicBezTo>
                    <a:pt x="4976" y="12"/>
                    <a:pt x="4605" y="18"/>
                    <a:pt x="4236" y="21"/>
                  </a:cubicBezTo>
                  <a:cubicBezTo>
                    <a:pt x="3812" y="21"/>
                    <a:pt x="3391" y="0"/>
                    <a:pt x="2968" y="0"/>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468;p36"/>
            <p:cNvSpPr/>
            <p:nvPr/>
          </p:nvSpPr>
          <p:spPr>
            <a:xfrm>
              <a:off x="1928775" y="248675"/>
              <a:ext cx="348725" cy="4350"/>
            </a:xfrm>
            <a:custGeom>
              <a:avLst/>
              <a:gdLst/>
              <a:ahLst/>
              <a:cxnLst/>
              <a:rect l="l" t="t" r="r" b="b"/>
              <a:pathLst>
                <a:path w="13949" h="174" extrusionOk="0">
                  <a:moveTo>
                    <a:pt x="1593" y="1"/>
                  </a:moveTo>
                  <a:cubicBezTo>
                    <a:pt x="1076" y="5"/>
                    <a:pt x="555" y="17"/>
                    <a:pt x="34" y="25"/>
                  </a:cubicBezTo>
                  <a:cubicBezTo>
                    <a:pt x="1" y="25"/>
                    <a:pt x="1" y="42"/>
                    <a:pt x="34" y="42"/>
                  </a:cubicBezTo>
                  <a:cubicBezTo>
                    <a:pt x="493" y="42"/>
                    <a:pt x="949" y="62"/>
                    <a:pt x="1404" y="62"/>
                  </a:cubicBezTo>
                  <a:cubicBezTo>
                    <a:pt x="1455" y="63"/>
                    <a:pt x="1507" y="63"/>
                    <a:pt x="1558" y="63"/>
                  </a:cubicBezTo>
                  <a:cubicBezTo>
                    <a:pt x="1911" y="63"/>
                    <a:pt x="2264" y="53"/>
                    <a:pt x="2617" y="53"/>
                  </a:cubicBezTo>
                  <a:cubicBezTo>
                    <a:pt x="2668" y="53"/>
                    <a:pt x="2719" y="54"/>
                    <a:pt x="2771" y="54"/>
                  </a:cubicBezTo>
                  <a:cubicBezTo>
                    <a:pt x="3226" y="58"/>
                    <a:pt x="3681" y="70"/>
                    <a:pt x="4137" y="74"/>
                  </a:cubicBezTo>
                  <a:cubicBezTo>
                    <a:pt x="4592" y="83"/>
                    <a:pt x="5048" y="99"/>
                    <a:pt x="5503" y="103"/>
                  </a:cubicBezTo>
                  <a:cubicBezTo>
                    <a:pt x="5569" y="104"/>
                    <a:pt x="5635" y="105"/>
                    <a:pt x="5701" y="105"/>
                  </a:cubicBezTo>
                  <a:cubicBezTo>
                    <a:pt x="6054" y="105"/>
                    <a:pt x="6405" y="90"/>
                    <a:pt x="6756" y="90"/>
                  </a:cubicBezTo>
                  <a:cubicBezTo>
                    <a:pt x="6791" y="90"/>
                    <a:pt x="6826" y="91"/>
                    <a:pt x="6861" y="91"/>
                  </a:cubicBezTo>
                  <a:cubicBezTo>
                    <a:pt x="7313" y="95"/>
                    <a:pt x="7764" y="116"/>
                    <a:pt x="8216" y="124"/>
                  </a:cubicBezTo>
                  <a:cubicBezTo>
                    <a:pt x="8667" y="128"/>
                    <a:pt x="9122" y="132"/>
                    <a:pt x="9574" y="136"/>
                  </a:cubicBezTo>
                  <a:cubicBezTo>
                    <a:pt x="9637" y="137"/>
                    <a:pt x="9701" y="137"/>
                    <a:pt x="9764" y="137"/>
                  </a:cubicBezTo>
                  <a:cubicBezTo>
                    <a:pt x="10154" y="137"/>
                    <a:pt x="10540" y="127"/>
                    <a:pt x="10932" y="124"/>
                  </a:cubicBezTo>
                  <a:cubicBezTo>
                    <a:pt x="11024" y="123"/>
                    <a:pt x="11115" y="123"/>
                    <a:pt x="11207" y="123"/>
                  </a:cubicBezTo>
                  <a:cubicBezTo>
                    <a:pt x="11614" y="123"/>
                    <a:pt x="12017" y="129"/>
                    <a:pt x="12426" y="136"/>
                  </a:cubicBezTo>
                  <a:cubicBezTo>
                    <a:pt x="12906" y="148"/>
                    <a:pt x="13406" y="136"/>
                    <a:pt x="13878" y="173"/>
                  </a:cubicBezTo>
                  <a:cubicBezTo>
                    <a:pt x="13882" y="173"/>
                    <a:pt x="13885" y="173"/>
                    <a:pt x="13888" y="173"/>
                  </a:cubicBezTo>
                  <a:cubicBezTo>
                    <a:pt x="13934" y="173"/>
                    <a:pt x="13948" y="148"/>
                    <a:pt x="13899" y="144"/>
                  </a:cubicBezTo>
                  <a:cubicBezTo>
                    <a:pt x="13667" y="127"/>
                    <a:pt x="13434" y="124"/>
                    <a:pt x="13200" y="124"/>
                  </a:cubicBezTo>
                  <a:cubicBezTo>
                    <a:pt x="13123" y="124"/>
                    <a:pt x="13046" y="125"/>
                    <a:pt x="12969" y="125"/>
                  </a:cubicBezTo>
                  <a:cubicBezTo>
                    <a:pt x="12899" y="125"/>
                    <a:pt x="12828" y="124"/>
                    <a:pt x="12758" y="124"/>
                  </a:cubicBezTo>
                  <a:cubicBezTo>
                    <a:pt x="12307" y="116"/>
                    <a:pt x="11859" y="87"/>
                    <a:pt x="11404" y="83"/>
                  </a:cubicBezTo>
                  <a:cubicBezTo>
                    <a:pt x="11377" y="82"/>
                    <a:pt x="11350" y="82"/>
                    <a:pt x="11323" y="82"/>
                  </a:cubicBezTo>
                  <a:cubicBezTo>
                    <a:pt x="10946" y="82"/>
                    <a:pt x="10571" y="105"/>
                    <a:pt x="10194" y="105"/>
                  </a:cubicBezTo>
                  <a:cubicBezTo>
                    <a:pt x="10143" y="105"/>
                    <a:pt x="10092" y="104"/>
                    <a:pt x="10042" y="103"/>
                  </a:cubicBezTo>
                  <a:cubicBezTo>
                    <a:pt x="9590" y="95"/>
                    <a:pt x="9143" y="50"/>
                    <a:pt x="8696" y="42"/>
                  </a:cubicBezTo>
                  <a:cubicBezTo>
                    <a:pt x="8617" y="40"/>
                    <a:pt x="8539" y="40"/>
                    <a:pt x="8460" y="40"/>
                  </a:cubicBezTo>
                  <a:cubicBezTo>
                    <a:pt x="8119" y="40"/>
                    <a:pt x="7779" y="50"/>
                    <a:pt x="7437" y="50"/>
                  </a:cubicBezTo>
                  <a:cubicBezTo>
                    <a:pt x="7395" y="50"/>
                    <a:pt x="7352" y="50"/>
                    <a:pt x="7309" y="50"/>
                  </a:cubicBezTo>
                  <a:cubicBezTo>
                    <a:pt x="6849" y="46"/>
                    <a:pt x="6386" y="17"/>
                    <a:pt x="5926" y="13"/>
                  </a:cubicBezTo>
                  <a:cubicBezTo>
                    <a:pt x="5493" y="13"/>
                    <a:pt x="5064" y="38"/>
                    <a:pt x="4632" y="38"/>
                  </a:cubicBezTo>
                  <a:cubicBezTo>
                    <a:pt x="4601" y="38"/>
                    <a:pt x="4570" y="38"/>
                    <a:pt x="4539" y="38"/>
                  </a:cubicBezTo>
                  <a:cubicBezTo>
                    <a:pt x="4079" y="38"/>
                    <a:pt x="3616" y="9"/>
                    <a:pt x="3156" y="9"/>
                  </a:cubicBezTo>
                  <a:cubicBezTo>
                    <a:pt x="2635" y="5"/>
                    <a:pt x="2114" y="1"/>
                    <a:pt x="1593" y="1"/>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469;p36"/>
            <p:cNvSpPr/>
            <p:nvPr/>
          </p:nvSpPr>
          <p:spPr>
            <a:xfrm>
              <a:off x="1915250" y="252975"/>
              <a:ext cx="271050" cy="3650"/>
            </a:xfrm>
            <a:custGeom>
              <a:avLst/>
              <a:gdLst/>
              <a:ahLst/>
              <a:cxnLst/>
              <a:rect l="l" t="t" r="r" b="b"/>
              <a:pathLst>
                <a:path w="10842" h="146" extrusionOk="0">
                  <a:moveTo>
                    <a:pt x="4058" y="1"/>
                  </a:moveTo>
                  <a:cubicBezTo>
                    <a:pt x="3611" y="5"/>
                    <a:pt x="3160" y="21"/>
                    <a:pt x="2712" y="26"/>
                  </a:cubicBezTo>
                  <a:cubicBezTo>
                    <a:pt x="2265" y="34"/>
                    <a:pt x="1822" y="63"/>
                    <a:pt x="1371" y="75"/>
                  </a:cubicBezTo>
                  <a:cubicBezTo>
                    <a:pt x="923" y="83"/>
                    <a:pt x="476" y="79"/>
                    <a:pt x="29" y="83"/>
                  </a:cubicBezTo>
                  <a:cubicBezTo>
                    <a:pt x="0" y="83"/>
                    <a:pt x="0" y="104"/>
                    <a:pt x="29" y="104"/>
                  </a:cubicBezTo>
                  <a:cubicBezTo>
                    <a:pt x="476" y="99"/>
                    <a:pt x="923" y="87"/>
                    <a:pt x="1371" y="83"/>
                  </a:cubicBezTo>
                  <a:cubicBezTo>
                    <a:pt x="1822" y="83"/>
                    <a:pt x="2269" y="104"/>
                    <a:pt x="2717" y="104"/>
                  </a:cubicBezTo>
                  <a:cubicBezTo>
                    <a:pt x="3168" y="104"/>
                    <a:pt x="3615" y="116"/>
                    <a:pt x="4062" y="120"/>
                  </a:cubicBezTo>
                  <a:lnTo>
                    <a:pt x="5408" y="120"/>
                  </a:lnTo>
                  <a:cubicBezTo>
                    <a:pt x="5856" y="120"/>
                    <a:pt x="6311" y="124"/>
                    <a:pt x="6758" y="132"/>
                  </a:cubicBezTo>
                  <a:lnTo>
                    <a:pt x="8112" y="145"/>
                  </a:lnTo>
                  <a:cubicBezTo>
                    <a:pt x="8202" y="145"/>
                    <a:pt x="8291" y="146"/>
                    <a:pt x="8381" y="146"/>
                  </a:cubicBezTo>
                  <a:cubicBezTo>
                    <a:pt x="8740" y="146"/>
                    <a:pt x="9101" y="140"/>
                    <a:pt x="9462" y="140"/>
                  </a:cubicBezTo>
                  <a:cubicBezTo>
                    <a:pt x="9503" y="141"/>
                    <a:pt x="9544" y="141"/>
                    <a:pt x="9586" y="141"/>
                  </a:cubicBezTo>
                  <a:cubicBezTo>
                    <a:pt x="9951" y="141"/>
                    <a:pt x="10320" y="128"/>
                    <a:pt x="10688" y="128"/>
                  </a:cubicBezTo>
                  <a:cubicBezTo>
                    <a:pt x="10729" y="128"/>
                    <a:pt x="10771" y="128"/>
                    <a:pt x="10812" y="128"/>
                  </a:cubicBezTo>
                  <a:cubicBezTo>
                    <a:pt x="10841" y="128"/>
                    <a:pt x="10841" y="116"/>
                    <a:pt x="10816" y="116"/>
                  </a:cubicBezTo>
                  <a:cubicBezTo>
                    <a:pt x="10365" y="104"/>
                    <a:pt x="9910" y="112"/>
                    <a:pt x="9458" y="95"/>
                  </a:cubicBezTo>
                  <a:cubicBezTo>
                    <a:pt x="9011" y="83"/>
                    <a:pt x="8556" y="83"/>
                    <a:pt x="8104" y="75"/>
                  </a:cubicBezTo>
                  <a:cubicBezTo>
                    <a:pt x="7653" y="63"/>
                    <a:pt x="7206" y="58"/>
                    <a:pt x="6754" y="50"/>
                  </a:cubicBezTo>
                  <a:cubicBezTo>
                    <a:pt x="6303" y="46"/>
                    <a:pt x="5856" y="17"/>
                    <a:pt x="5404" y="13"/>
                  </a:cubicBezTo>
                  <a:cubicBezTo>
                    <a:pt x="4953" y="13"/>
                    <a:pt x="4506" y="1"/>
                    <a:pt x="4058" y="1"/>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470;p36"/>
            <p:cNvSpPr/>
            <p:nvPr/>
          </p:nvSpPr>
          <p:spPr>
            <a:xfrm>
              <a:off x="2201650" y="256250"/>
              <a:ext cx="49675" cy="2700"/>
            </a:xfrm>
            <a:custGeom>
              <a:avLst/>
              <a:gdLst/>
              <a:ahLst/>
              <a:cxnLst/>
              <a:rect l="l" t="t" r="r" b="b"/>
              <a:pathLst>
                <a:path w="1987" h="108" extrusionOk="0">
                  <a:moveTo>
                    <a:pt x="78" y="0"/>
                  </a:moveTo>
                  <a:cubicBezTo>
                    <a:pt x="55" y="0"/>
                    <a:pt x="32" y="1"/>
                    <a:pt x="9" y="1"/>
                  </a:cubicBezTo>
                  <a:cubicBezTo>
                    <a:pt x="1" y="1"/>
                    <a:pt x="9" y="38"/>
                    <a:pt x="13" y="38"/>
                  </a:cubicBezTo>
                  <a:cubicBezTo>
                    <a:pt x="337" y="38"/>
                    <a:pt x="649" y="63"/>
                    <a:pt x="969" y="71"/>
                  </a:cubicBezTo>
                  <a:cubicBezTo>
                    <a:pt x="1285" y="79"/>
                    <a:pt x="1584" y="92"/>
                    <a:pt x="1892" y="108"/>
                  </a:cubicBezTo>
                  <a:cubicBezTo>
                    <a:pt x="1941" y="108"/>
                    <a:pt x="1986" y="38"/>
                    <a:pt x="1941" y="34"/>
                  </a:cubicBezTo>
                  <a:cubicBezTo>
                    <a:pt x="1873" y="27"/>
                    <a:pt x="1802" y="25"/>
                    <a:pt x="1730" y="25"/>
                  </a:cubicBezTo>
                  <a:cubicBezTo>
                    <a:pt x="1504" y="25"/>
                    <a:pt x="1264" y="51"/>
                    <a:pt x="1043" y="51"/>
                  </a:cubicBezTo>
                  <a:cubicBezTo>
                    <a:pt x="721" y="51"/>
                    <a:pt x="399" y="0"/>
                    <a:pt x="78" y="0"/>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 name="Google Shape;471;p36"/>
            <p:cNvSpPr/>
            <p:nvPr/>
          </p:nvSpPr>
          <p:spPr>
            <a:xfrm>
              <a:off x="1920575" y="260275"/>
              <a:ext cx="364225" cy="4750"/>
            </a:xfrm>
            <a:custGeom>
              <a:avLst/>
              <a:gdLst/>
              <a:ahLst/>
              <a:cxnLst/>
              <a:rect l="l" t="t" r="r" b="b"/>
              <a:pathLst>
                <a:path w="14569" h="190" extrusionOk="0">
                  <a:moveTo>
                    <a:pt x="3295" y="0"/>
                  </a:moveTo>
                  <a:cubicBezTo>
                    <a:pt x="2930" y="4"/>
                    <a:pt x="2569" y="37"/>
                    <a:pt x="2204" y="45"/>
                  </a:cubicBezTo>
                  <a:cubicBezTo>
                    <a:pt x="1839" y="50"/>
                    <a:pt x="1478" y="78"/>
                    <a:pt x="1113" y="82"/>
                  </a:cubicBezTo>
                  <a:cubicBezTo>
                    <a:pt x="1067" y="83"/>
                    <a:pt x="1021" y="84"/>
                    <a:pt x="976" y="84"/>
                  </a:cubicBezTo>
                  <a:cubicBezTo>
                    <a:pt x="683" y="84"/>
                    <a:pt x="386" y="66"/>
                    <a:pt x="91" y="66"/>
                  </a:cubicBezTo>
                  <a:cubicBezTo>
                    <a:pt x="66" y="66"/>
                    <a:pt x="42" y="66"/>
                    <a:pt x="17" y="66"/>
                  </a:cubicBezTo>
                  <a:cubicBezTo>
                    <a:pt x="1" y="66"/>
                    <a:pt x="5" y="86"/>
                    <a:pt x="17" y="86"/>
                  </a:cubicBezTo>
                  <a:cubicBezTo>
                    <a:pt x="177" y="85"/>
                    <a:pt x="337" y="85"/>
                    <a:pt x="497" y="85"/>
                  </a:cubicBezTo>
                  <a:cubicBezTo>
                    <a:pt x="818" y="85"/>
                    <a:pt x="1139" y="86"/>
                    <a:pt x="1461" y="86"/>
                  </a:cubicBezTo>
                  <a:cubicBezTo>
                    <a:pt x="1946" y="86"/>
                    <a:pt x="2426" y="58"/>
                    <a:pt x="2906" y="58"/>
                  </a:cubicBezTo>
                  <a:cubicBezTo>
                    <a:pt x="3390" y="58"/>
                    <a:pt x="3858" y="70"/>
                    <a:pt x="4334" y="74"/>
                  </a:cubicBezTo>
                  <a:cubicBezTo>
                    <a:pt x="4805" y="78"/>
                    <a:pt x="5281" y="99"/>
                    <a:pt x="5753" y="107"/>
                  </a:cubicBezTo>
                  <a:cubicBezTo>
                    <a:pt x="6229" y="115"/>
                    <a:pt x="6709" y="123"/>
                    <a:pt x="7189" y="132"/>
                  </a:cubicBezTo>
                  <a:cubicBezTo>
                    <a:pt x="7670" y="140"/>
                    <a:pt x="8146" y="164"/>
                    <a:pt x="8622" y="173"/>
                  </a:cubicBezTo>
                  <a:cubicBezTo>
                    <a:pt x="8693" y="173"/>
                    <a:pt x="8765" y="174"/>
                    <a:pt x="8837" y="174"/>
                  </a:cubicBezTo>
                  <a:cubicBezTo>
                    <a:pt x="9117" y="174"/>
                    <a:pt x="9399" y="170"/>
                    <a:pt x="9681" y="170"/>
                  </a:cubicBezTo>
                  <a:cubicBezTo>
                    <a:pt x="9807" y="170"/>
                    <a:pt x="9932" y="170"/>
                    <a:pt x="10058" y="173"/>
                  </a:cubicBezTo>
                  <a:cubicBezTo>
                    <a:pt x="10538" y="177"/>
                    <a:pt x="11014" y="189"/>
                    <a:pt x="11494" y="189"/>
                  </a:cubicBezTo>
                  <a:cubicBezTo>
                    <a:pt x="12007" y="189"/>
                    <a:pt x="12511" y="169"/>
                    <a:pt x="13020" y="164"/>
                  </a:cubicBezTo>
                  <a:cubicBezTo>
                    <a:pt x="13316" y="159"/>
                    <a:pt x="13617" y="150"/>
                    <a:pt x="13916" y="150"/>
                  </a:cubicBezTo>
                  <a:cubicBezTo>
                    <a:pt x="14103" y="150"/>
                    <a:pt x="14289" y="153"/>
                    <a:pt x="14473" y="164"/>
                  </a:cubicBezTo>
                  <a:cubicBezTo>
                    <a:pt x="14475" y="165"/>
                    <a:pt x="14477" y="165"/>
                    <a:pt x="14480" y="165"/>
                  </a:cubicBezTo>
                  <a:cubicBezTo>
                    <a:pt x="14537" y="165"/>
                    <a:pt x="14569" y="115"/>
                    <a:pt x="14510" y="111"/>
                  </a:cubicBezTo>
                  <a:cubicBezTo>
                    <a:pt x="14415" y="102"/>
                    <a:pt x="14317" y="98"/>
                    <a:pt x="14218" y="98"/>
                  </a:cubicBezTo>
                  <a:cubicBezTo>
                    <a:pt x="13929" y="98"/>
                    <a:pt x="13629" y="129"/>
                    <a:pt x="13344" y="132"/>
                  </a:cubicBezTo>
                  <a:cubicBezTo>
                    <a:pt x="12901" y="132"/>
                    <a:pt x="12458" y="132"/>
                    <a:pt x="12011" y="128"/>
                  </a:cubicBezTo>
                  <a:cubicBezTo>
                    <a:pt x="11771" y="125"/>
                    <a:pt x="11530" y="125"/>
                    <a:pt x="11288" y="125"/>
                  </a:cubicBezTo>
                  <a:cubicBezTo>
                    <a:pt x="11047" y="125"/>
                    <a:pt x="10804" y="125"/>
                    <a:pt x="10562" y="123"/>
                  </a:cubicBezTo>
                  <a:cubicBezTo>
                    <a:pt x="10082" y="119"/>
                    <a:pt x="9606" y="82"/>
                    <a:pt x="9126" y="66"/>
                  </a:cubicBezTo>
                  <a:cubicBezTo>
                    <a:pt x="8954" y="62"/>
                    <a:pt x="8781" y="60"/>
                    <a:pt x="8608" y="60"/>
                  </a:cubicBezTo>
                  <a:cubicBezTo>
                    <a:pt x="8369" y="60"/>
                    <a:pt x="8129" y="63"/>
                    <a:pt x="7891" y="63"/>
                  </a:cubicBezTo>
                  <a:cubicBezTo>
                    <a:pt x="7816" y="63"/>
                    <a:pt x="7741" y="62"/>
                    <a:pt x="7665" y="62"/>
                  </a:cubicBezTo>
                  <a:cubicBezTo>
                    <a:pt x="7181" y="54"/>
                    <a:pt x="6693" y="58"/>
                    <a:pt x="6209" y="50"/>
                  </a:cubicBezTo>
                  <a:cubicBezTo>
                    <a:pt x="5725" y="45"/>
                    <a:pt x="5240" y="0"/>
                    <a:pt x="4756" y="0"/>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74416" y="906279"/>
            <a:ext cx="3003087" cy="3921882"/>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3603" y="937147"/>
            <a:ext cx="4829158" cy="3414051"/>
          </a:xfrm>
          <a:prstGeom prst="rect">
            <a:avLst/>
          </a:prstGeom>
        </p:spPr>
      </p:pic>
    </p:spTree>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609" y="180754"/>
            <a:ext cx="2764466" cy="2390996"/>
          </a:xfrm>
        </p:spPr>
        <p:txBody>
          <a:bodyPr/>
          <a:lstStyle/>
          <a:p>
            <a:pPr marL="0" marR="0" algn="l">
              <a:lnSpc>
                <a:spcPct val="150000"/>
              </a:lnSpc>
              <a:spcBef>
                <a:spcPts val="0"/>
              </a:spcBef>
              <a:spcAft>
                <a:spcPts val="800"/>
              </a:spcAft>
            </a:pP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a:t>
            </a:r>
            <a:br>
              <a:rPr lang="en-US" sz="1800" dirty="0">
                <a:effectLst/>
                <a:latin typeface="Calibri" panose="020F0502020204030204" pitchFamily="34" charset="0"/>
                <a:ea typeface="Times New Roman" panose="02020603050405020304" pitchFamily="18" charset="0"/>
                <a:cs typeface="Times New Roman" panose="02020603050405020304" pitchFamily="18" charset="0"/>
              </a:rPr>
            </a:br>
            <a:endParaRPr lang="en-US" dirty="0"/>
          </a:p>
        </p:txBody>
      </p:sp>
      <p:sp>
        <p:nvSpPr>
          <p:cNvPr id="6" name="TextBox 5"/>
          <p:cNvSpPr txBox="1"/>
          <p:nvPr/>
        </p:nvSpPr>
        <p:spPr>
          <a:xfrm>
            <a:off x="4242391" y="3476847"/>
            <a:ext cx="4380614" cy="1622047"/>
          </a:xfrm>
          <a:prstGeom prst="rect">
            <a:avLst/>
          </a:prstGeom>
          <a:noFill/>
        </p:spPr>
        <p:txBody>
          <a:bodyPr wrap="square" rtlCol="0">
            <a:spAutoFit/>
          </a:bodyPr>
          <a:lstStyle/>
          <a:p>
            <a:pPr>
              <a:lnSpc>
                <a:spcPct val="150000"/>
              </a:lnSpc>
            </a:pPr>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rPr>
              <a:t>2/ Khi </a:t>
            </a:r>
            <a:r>
              <a:rPr lang="en-US" sz="1800" b="1" i="1" dirty="0" err="1">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rPr>
              <a:t>?</a:t>
            </a:r>
            <a:br>
              <a:rPr lang="en-US" sz="1400" dirty="0">
                <a:effectLst/>
                <a:latin typeface="Calibri" panose="020F0502020204030204" pitchFamily="34" charset="0"/>
                <a:ea typeface="Times New Roman" panose="02020603050405020304" pitchFamily="18" charset="0"/>
                <a:cs typeface="Times New Roman" panose="02020603050405020304" pitchFamily="18" charset="0"/>
              </a:rPr>
            </a:br>
            <a:endParaRPr lang="en-US" dirty="0"/>
          </a:p>
        </p:txBody>
      </p:sp>
      <p:pic>
        <p:nvPicPr>
          <p:cNvPr id="7" name="Picture 6"/>
          <p:cNvPicPr>
            <a:picLocks noChangeAspect="1"/>
          </p:cNvPicPr>
          <p:nvPr/>
        </p:nvPicPr>
        <p:blipFill>
          <a:blip r:embed="rId1"/>
          <a:stretch>
            <a:fillRect/>
          </a:stretch>
        </p:blipFill>
        <p:spPr>
          <a:xfrm>
            <a:off x="3817751" y="85797"/>
            <a:ext cx="1916521" cy="2792351"/>
          </a:xfrm>
          <a:prstGeom prst="rect">
            <a:avLst/>
          </a:prstGeom>
        </p:spPr>
      </p:pic>
      <p:pic>
        <p:nvPicPr>
          <p:cNvPr id="8" name="Picture 7"/>
          <p:cNvPicPr>
            <a:picLocks noChangeAspect="1"/>
          </p:cNvPicPr>
          <p:nvPr/>
        </p:nvPicPr>
        <p:blipFill>
          <a:blip r:embed="rId2"/>
          <a:stretch>
            <a:fillRect/>
          </a:stretch>
        </p:blipFill>
        <p:spPr>
          <a:xfrm>
            <a:off x="6457948" y="105563"/>
            <a:ext cx="1990950" cy="2774518"/>
          </a:xfrm>
          <a:prstGeom prst="rect">
            <a:avLst/>
          </a:prstGeom>
        </p:spPr>
      </p:pic>
      <p:pic>
        <p:nvPicPr>
          <p:cNvPr id="9" name="Picture 8"/>
          <p:cNvPicPr>
            <a:picLocks noChangeAspect="1"/>
          </p:cNvPicPr>
          <p:nvPr/>
        </p:nvPicPr>
        <p:blipFill>
          <a:blip r:embed="rId3"/>
          <a:stretch>
            <a:fillRect/>
          </a:stretch>
        </p:blipFill>
        <p:spPr>
          <a:xfrm>
            <a:off x="373579" y="1719262"/>
            <a:ext cx="2676525" cy="1704975"/>
          </a:xfrm>
          <a:prstGeom prst="rect">
            <a:avLst/>
          </a:prstGeom>
        </p:spPr>
      </p:pic>
      <p:sp>
        <p:nvSpPr>
          <p:cNvPr id="10" name="TextBox 9"/>
          <p:cNvSpPr txBox="1"/>
          <p:nvPr/>
        </p:nvSpPr>
        <p:spPr>
          <a:xfrm>
            <a:off x="1" y="3451999"/>
            <a:ext cx="3817750" cy="1289071"/>
          </a:xfrm>
          <a:prstGeom prst="rect">
            <a:avLst/>
          </a:prstGeom>
          <a:noFill/>
        </p:spPr>
        <p:txBody>
          <a:bodyPr wrap="square" rtlCol="0">
            <a:spAutoFit/>
          </a:bodyPr>
          <a:lstStyle/>
          <a:p>
            <a:pPr>
              <a:lnSpc>
                <a:spcPct val="150000"/>
              </a:lnSpc>
            </a:pPr>
            <a:r>
              <a:rPr lang="en-US" sz="1800" b="1" dirty="0">
                <a:latin typeface="Times New Roman" panose="02020603050405020304" pitchFamily="18" charset="0"/>
                <a:cs typeface="Times New Roman" panose="02020603050405020304" pitchFamily="18" charset="0"/>
              </a:rPr>
              <a:t>C</a:t>
            </a:r>
            <a:r>
              <a:rPr lang="vi-VN" sz="1800" b="1" dirty="0">
                <a:latin typeface="Times New Roman" panose="02020603050405020304" pitchFamily="18" charset="0"/>
                <a:cs typeface="Times New Roman" panose="02020603050405020304" pitchFamily="18" charset="0"/>
              </a:rPr>
              <a:t>ác yếu tố </a:t>
            </a:r>
            <a:r>
              <a:rPr lang="en-US" sz="1800" b="1" dirty="0" err="1">
                <a:latin typeface="Times New Roman" panose="02020603050405020304" pitchFamily="18" charset="0"/>
                <a:cs typeface="Times New Roman" panose="02020603050405020304" pitchFamily="18" charset="0"/>
              </a:rPr>
              <a:t>sử</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thi</a:t>
            </a:r>
            <a:r>
              <a:rPr lang="en-US" sz="1800" b="1" dirty="0">
                <a:latin typeface="Times New Roman" panose="02020603050405020304" pitchFamily="18" charset="0"/>
                <a:cs typeface="Times New Roman" panose="02020603050405020304" pitchFamily="18" charset="0"/>
              </a:rPr>
              <a:t> </a:t>
            </a:r>
            <a:r>
              <a:rPr lang="vi-VN" sz="1800" b="1" dirty="0">
                <a:latin typeface="Times New Roman" panose="02020603050405020304" pitchFamily="18" charset="0"/>
                <a:cs typeface="Times New Roman" panose="02020603050405020304" pitchFamily="18" charset="0"/>
              </a:rPr>
              <a:t>như nhân vật, không gian, thời gian, lời kể, cốt truyện, cảm hứng chủ đạo,…</a:t>
            </a:r>
            <a:endParaRPr lang="en-US" sz="18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ppt_x"/>
                                          </p:val>
                                        </p:tav>
                                        <p:tav tm="100000">
                                          <p:val>
                                            <p:strVal val="#ppt_x"/>
                                          </p:val>
                                        </p:tav>
                                      </p:tavLst>
                                    </p:anim>
                                    <p:anim calcmode="lin" valueType="num">
                                      <p:cBhvr additive="base">
                                        <p:cTn id="3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ppt_x"/>
                                          </p:val>
                                        </p:tav>
                                        <p:tav tm="100000">
                                          <p:val>
                                            <p:strVal val="#ppt_x"/>
                                          </p:val>
                                        </p:tav>
                                      </p:tavLst>
                                    </p:anim>
                                    <p:anim calcmode="lin" valueType="num">
                                      <p:cBhvr additive="base">
                                        <p:cTn id="4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24"/>
        <p:cNvGrpSpPr/>
        <p:nvPr/>
      </p:nvGrpSpPr>
      <p:grpSpPr>
        <a:xfrm>
          <a:off x="0" y="0"/>
          <a:ext cx="0" cy="0"/>
          <a:chOff x="0" y="0"/>
          <a:chExt cx="0" cy="0"/>
        </a:xfrm>
      </p:grpSpPr>
      <p:sp>
        <p:nvSpPr>
          <p:cNvPr id="1232" name="Google Shape;1232;p45"/>
          <p:cNvSpPr txBox="1">
            <a:spLocks noGrp="1"/>
          </p:cNvSpPr>
          <p:nvPr>
            <p:ph type="subTitle" idx="4294967295"/>
          </p:nvPr>
        </p:nvSpPr>
        <p:spPr>
          <a:xfrm>
            <a:off x="3409498" y="4559402"/>
            <a:ext cx="2631047" cy="777875"/>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600"/>
              </a:spcAft>
              <a:buClr>
                <a:schemeClr val="dk1"/>
              </a:buClr>
              <a:buSzPts val="1100"/>
              <a:buFont typeface="Arial" panose="020B0604020202020204"/>
              <a:buNone/>
            </a:pPr>
            <a:r>
              <a:rPr lang="en-GB" sz="2800" b="1" dirty="0">
                <a:solidFill>
                  <a:schemeClr val="accent5">
                    <a:lumMod val="20000"/>
                    <a:lumOff val="80000"/>
                  </a:schemeClr>
                </a:solidFill>
                <a:latin typeface="Calibri" panose="020F0502020204030204" pitchFamily="34" charset="0"/>
                <a:ea typeface="Livvic"/>
                <a:cs typeface="Calibri" panose="020F0502020204030204" pitchFamily="34" charset="0"/>
                <a:sym typeface="Livvic"/>
              </a:rPr>
              <a:t>THẦN ATHENA</a:t>
            </a:r>
            <a:endParaRPr sz="2800" b="1" dirty="0">
              <a:solidFill>
                <a:schemeClr val="accent5">
                  <a:lumMod val="20000"/>
                  <a:lumOff val="80000"/>
                </a:schemeClr>
              </a:solidFill>
              <a:latin typeface="Calibri" panose="020F0502020204030204" pitchFamily="34" charset="0"/>
              <a:ea typeface="Livvic"/>
              <a:cs typeface="Calibri" panose="020F0502020204030204" pitchFamily="34" charset="0"/>
              <a:sym typeface="Livvic"/>
            </a:endParaRPr>
          </a:p>
        </p:txBody>
      </p:sp>
      <p:sp>
        <p:nvSpPr>
          <p:cNvPr id="12" name="Google Shape;455;p36"/>
          <p:cNvSpPr txBox="1"/>
          <p:nvPr/>
        </p:nvSpPr>
        <p:spPr>
          <a:xfrm>
            <a:off x="1811969" y="64076"/>
            <a:ext cx="4509804"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Redressed" panose="020B0604020202020204"/>
              <a:buNone/>
              <a:defRPr sz="3000" b="0" i="0" u="none" strike="noStrike" cap="none">
                <a:solidFill>
                  <a:schemeClr val="dk1"/>
                </a:solidFill>
                <a:latin typeface="Redressed" panose="020B0604020202020204"/>
                <a:ea typeface="Redressed" panose="020B0604020202020204"/>
                <a:cs typeface="Redressed" panose="020B0604020202020204"/>
                <a:sym typeface="Redressed" panose="020B0604020202020204"/>
              </a:defRPr>
            </a:lvl1pPr>
            <a:lvl2pPr marR="0" lvl="1" algn="l" rtl="0">
              <a:lnSpc>
                <a:spcPct val="100000"/>
              </a:lnSpc>
              <a:spcBef>
                <a:spcPts val="0"/>
              </a:spcBef>
              <a:spcAft>
                <a:spcPts val="0"/>
              </a:spcAft>
              <a:buClr>
                <a:schemeClr val="dk1"/>
              </a:buClr>
              <a:buSzPts val="3000"/>
              <a:buFont typeface="Redressed" panose="020B0604020202020204"/>
              <a:buNone/>
              <a:defRPr sz="3000" b="0" i="0" u="none" strike="noStrike" cap="none">
                <a:solidFill>
                  <a:schemeClr val="dk1"/>
                </a:solidFill>
                <a:latin typeface="Redressed" panose="020B0604020202020204"/>
                <a:ea typeface="Redressed" panose="020B0604020202020204"/>
                <a:cs typeface="Redressed" panose="020B0604020202020204"/>
                <a:sym typeface="Redressed" panose="020B0604020202020204"/>
              </a:defRPr>
            </a:lvl2pPr>
            <a:lvl3pPr marR="0" lvl="2" algn="l" rtl="0">
              <a:lnSpc>
                <a:spcPct val="100000"/>
              </a:lnSpc>
              <a:spcBef>
                <a:spcPts val="0"/>
              </a:spcBef>
              <a:spcAft>
                <a:spcPts val="0"/>
              </a:spcAft>
              <a:buClr>
                <a:schemeClr val="dk1"/>
              </a:buClr>
              <a:buSzPts val="3000"/>
              <a:buFont typeface="Redressed" panose="020B0604020202020204"/>
              <a:buNone/>
              <a:defRPr sz="3000" b="0" i="0" u="none" strike="noStrike" cap="none">
                <a:solidFill>
                  <a:schemeClr val="dk1"/>
                </a:solidFill>
                <a:latin typeface="Redressed" panose="020B0604020202020204"/>
                <a:ea typeface="Redressed" panose="020B0604020202020204"/>
                <a:cs typeface="Redressed" panose="020B0604020202020204"/>
                <a:sym typeface="Redressed" panose="020B0604020202020204"/>
              </a:defRPr>
            </a:lvl3pPr>
            <a:lvl4pPr marR="0" lvl="3" algn="l" rtl="0">
              <a:lnSpc>
                <a:spcPct val="100000"/>
              </a:lnSpc>
              <a:spcBef>
                <a:spcPts val="0"/>
              </a:spcBef>
              <a:spcAft>
                <a:spcPts val="0"/>
              </a:spcAft>
              <a:buClr>
                <a:schemeClr val="dk1"/>
              </a:buClr>
              <a:buSzPts val="3000"/>
              <a:buFont typeface="Redressed" panose="020B0604020202020204"/>
              <a:buNone/>
              <a:defRPr sz="3000" b="0" i="0" u="none" strike="noStrike" cap="none">
                <a:solidFill>
                  <a:schemeClr val="dk1"/>
                </a:solidFill>
                <a:latin typeface="Redressed" panose="020B0604020202020204"/>
                <a:ea typeface="Redressed" panose="020B0604020202020204"/>
                <a:cs typeface="Redressed" panose="020B0604020202020204"/>
                <a:sym typeface="Redressed" panose="020B0604020202020204"/>
              </a:defRPr>
            </a:lvl4pPr>
            <a:lvl5pPr marR="0" lvl="4" algn="l" rtl="0">
              <a:lnSpc>
                <a:spcPct val="100000"/>
              </a:lnSpc>
              <a:spcBef>
                <a:spcPts val="0"/>
              </a:spcBef>
              <a:spcAft>
                <a:spcPts val="0"/>
              </a:spcAft>
              <a:buClr>
                <a:schemeClr val="dk1"/>
              </a:buClr>
              <a:buSzPts val="3000"/>
              <a:buFont typeface="Redressed" panose="020B0604020202020204"/>
              <a:buNone/>
              <a:defRPr sz="3000" b="0" i="0" u="none" strike="noStrike" cap="none">
                <a:solidFill>
                  <a:schemeClr val="dk1"/>
                </a:solidFill>
                <a:latin typeface="Redressed" panose="020B0604020202020204"/>
                <a:ea typeface="Redressed" panose="020B0604020202020204"/>
                <a:cs typeface="Redressed" panose="020B0604020202020204"/>
                <a:sym typeface="Redressed" panose="020B0604020202020204"/>
              </a:defRPr>
            </a:lvl5pPr>
            <a:lvl6pPr marR="0" lvl="5" algn="l" rtl="0">
              <a:lnSpc>
                <a:spcPct val="100000"/>
              </a:lnSpc>
              <a:spcBef>
                <a:spcPts val="0"/>
              </a:spcBef>
              <a:spcAft>
                <a:spcPts val="0"/>
              </a:spcAft>
              <a:buClr>
                <a:schemeClr val="dk1"/>
              </a:buClr>
              <a:buSzPts val="3000"/>
              <a:buFont typeface="Redressed" panose="020B0604020202020204"/>
              <a:buNone/>
              <a:defRPr sz="3000" b="0" i="0" u="none" strike="noStrike" cap="none">
                <a:solidFill>
                  <a:schemeClr val="dk1"/>
                </a:solidFill>
                <a:latin typeface="Redressed" panose="020B0604020202020204"/>
                <a:ea typeface="Redressed" panose="020B0604020202020204"/>
                <a:cs typeface="Redressed" panose="020B0604020202020204"/>
                <a:sym typeface="Redressed" panose="020B0604020202020204"/>
              </a:defRPr>
            </a:lvl6pPr>
            <a:lvl7pPr marR="0" lvl="6" algn="l" rtl="0">
              <a:lnSpc>
                <a:spcPct val="100000"/>
              </a:lnSpc>
              <a:spcBef>
                <a:spcPts val="0"/>
              </a:spcBef>
              <a:spcAft>
                <a:spcPts val="0"/>
              </a:spcAft>
              <a:buClr>
                <a:schemeClr val="dk1"/>
              </a:buClr>
              <a:buSzPts val="3000"/>
              <a:buFont typeface="Redressed" panose="020B0604020202020204"/>
              <a:buNone/>
              <a:defRPr sz="3000" b="0" i="0" u="none" strike="noStrike" cap="none">
                <a:solidFill>
                  <a:schemeClr val="dk1"/>
                </a:solidFill>
                <a:latin typeface="Redressed" panose="020B0604020202020204"/>
                <a:ea typeface="Redressed" panose="020B0604020202020204"/>
                <a:cs typeface="Redressed" panose="020B0604020202020204"/>
                <a:sym typeface="Redressed" panose="020B0604020202020204"/>
              </a:defRPr>
            </a:lvl7pPr>
            <a:lvl8pPr marR="0" lvl="7" algn="l" rtl="0">
              <a:lnSpc>
                <a:spcPct val="100000"/>
              </a:lnSpc>
              <a:spcBef>
                <a:spcPts val="0"/>
              </a:spcBef>
              <a:spcAft>
                <a:spcPts val="0"/>
              </a:spcAft>
              <a:buClr>
                <a:schemeClr val="dk1"/>
              </a:buClr>
              <a:buSzPts val="3000"/>
              <a:buFont typeface="Redressed" panose="020B0604020202020204"/>
              <a:buNone/>
              <a:defRPr sz="3000" b="0" i="0" u="none" strike="noStrike" cap="none">
                <a:solidFill>
                  <a:schemeClr val="dk1"/>
                </a:solidFill>
                <a:latin typeface="Redressed" panose="020B0604020202020204"/>
                <a:ea typeface="Redressed" panose="020B0604020202020204"/>
                <a:cs typeface="Redressed" panose="020B0604020202020204"/>
                <a:sym typeface="Redressed" panose="020B0604020202020204"/>
              </a:defRPr>
            </a:lvl8pPr>
            <a:lvl9pPr marR="0" lvl="8" algn="l" rtl="0">
              <a:lnSpc>
                <a:spcPct val="100000"/>
              </a:lnSpc>
              <a:spcBef>
                <a:spcPts val="0"/>
              </a:spcBef>
              <a:spcAft>
                <a:spcPts val="0"/>
              </a:spcAft>
              <a:buClr>
                <a:schemeClr val="dk1"/>
              </a:buClr>
              <a:buSzPts val="3000"/>
              <a:buFont typeface="Redressed" panose="020B0604020202020204"/>
              <a:buNone/>
              <a:defRPr sz="3000" b="0" i="0" u="none" strike="noStrike" cap="none">
                <a:solidFill>
                  <a:schemeClr val="dk1"/>
                </a:solidFill>
                <a:latin typeface="Redressed" panose="020B0604020202020204"/>
                <a:ea typeface="Redressed" panose="020B0604020202020204"/>
                <a:cs typeface="Redressed" panose="020B0604020202020204"/>
                <a:sym typeface="Redressed" panose="020B0604020202020204"/>
              </a:defRPr>
            </a:lvl9pPr>
          </a:lstStyle>
          <a:p>
            <a:pPr marL="0" marR="0" lvl="0" indent="0" algn="ctr" defTabSz="914400" rtl="0" eaLnBrk="1" fontAlgn="auto" latinLnBrk="0" hangingPunct="1">
              <a:lnSpc>
                <a:spcPct val="100000"/>
              </a:lnSpc>
              <a:spcBef>
                <a:spcPts val="0"/>
              </a:spcBef>
              <a:spcAft>
                <a:spcPts val="0"/>
              </a:spcAft>
              <a:buClr>
                <a:srgbClr val="482400"/>
              </a:buClr>
              <a:buSzPts val="3000"/>
              <a:buFont typeface="Redressed" panose="020B0604020202020204"/>
              <a:buNone/>
              <a:defRPr/>
            </a:pPr>
            <a:r>
              <a:rPr kumimoji="0" lang="en-US" sz="3000" b="0" i="0" u="none" strike="noStrike" kern="0" cap="none" spc="0" normalizeH="0" baseline="0" noProof="0" dirty="0">
                <a:ln>
                  <a:noFill/>
                </a:ln>
                <a:solidFill>
                  <a:srgbClr val="482400"/>
                </a:solidFill>
                <a:effectLst/>
                <a:uLnTx/>
                <a:uFillTx/>
                <a:latin typeface="#9Slide03 SFU Futura_05" panose="00000800000000000000" pitchFamily="2" charset="0"/>
                <a:sym typeface="Redressed" panose="020B0604020202020204"/>
              </a:rPr>
              <a:t>THẦN THOẠI HI LẠP</a:t>
            </a:r>
            <a:endParaRPr kumimoji="0" lang="en-US" sz="3000" b="0" i="0" u="none" strike="noStrike" kern="0" cap="none" spc="0" normalizeH="0" baseline="0" noProof="0" dirty="0">
              <a:ln>
                <a:noFill/>
              </a:ln>
              <a:solidFill>
                <a:srgbClr val="482400"/>
              </a:solidFill>
              <a:effectLst/>
              <a:uLnTx/>
              <a:uFillTx/>
              <a:latin typeface="#9Slide03 SFU Futura_05" panose="00000800000000000000" pitchFamily="2" charset="0"/>
              <a:sym typeface="Redressed" panose="020B0604020202020204"/>
            </a:endParaRPr>
          </a:p>
        </p:txBody>
      </p:sp>
      <p:grpSp>
        <p:nvGrpSpPr>
          <p:cNvPr id="13" name="Google Shape;9586;p58"/>
          <p:cNvGrpSpPr/>
          <p:nvPr/>
        </p:nvGrpSpPr>
        <p:grpSpPr>
          <a:xfrm>
            <a:off x="2623696" y="789450"/>
            <a:ext cx="3511315" cy="3554034"/>
            <a:chOff x="3079916" y="2744477"/>
            <a:chExt cx="332729" cy="372518"/>
          </a:xfrm>
          <a:solidFill>
            <a:schemeClr val="bg2">
              <a:lumMod val="50000"/>
            </a:schemeClr>
          </a:solidFill>
        </p:grpSpPr>
        <p:sp>
          <p:nvSpPr>
            <p:cNvPr id="14" name="Google Shape;9587;p58"/>
            <p:cNvSpPr/>
            <p:nvPr/>
          </p:nvSpPr>
          <p:spPr>
            <a:xfrm>
              <a:off x="3079916" y="2840504"/>
              <a:ext cx="313454" cy="276491"/>
            </a:xfrm>
            <a:custGeom>
              <a:avLst/>
              <a:gdLst/>
              <a:ahLst/>
              <a:cxnLst/>
              <a:rect l="l" t="t" r="r" b="b"/>
              <a:pathLst>
                <a:path w="9871" h="8707" extrusionOk="0">
                  <a:moveTo>
                    <a:pt x="2993" y="1"/>
                  </a:moveTo>
                  <a:cubicBezTo>
                    <a:pt x="2768" y="1"/>
                    <a:pt x="2560" y="25"/>
                    <a:pt x="2370" y="74"/>
                  </a:cubicBezTo>
                  <a:cubicBezTo>
                    <a:pt x="1739" y="241"/>
                    <a:pt x="1179" y="646"/>
                    <a:pt x="750" y="1205"/>
                  </a:cubicBezTo>
                  <a:cubicBezTo>
                    <a:pt x="250" y="1860"/>
                    <a:pt x="0" y="2694"/>
                    <a:pt x="0" y="3622"/>
                  </a:cubicBezTo>
                  <a:cubicBezTo>
                    <a:pt x="0" y="4575"/>
                    <a:pt x="429" y="5825"/>
                    <a:pt x="1120" y="6896"/>
                  </a:cubicBezTo>
                  <a:cubicBezTo>
                    <a:pt x="1882" y="8039"/>
                    <a:pt x="2751" y="8706"/>
                    <a:pt x="3525" y="8706"/>
                  </a:cubicBezTo>
                  <a:cubicBezTo>
                    <a:pt x="3846" y="8706"/>
                    <a:pt x="4156" y="8670"/>
                    <a:pt x="4441" y="8575"/>
                  </a:cubicBezTo>
                  <a:cubicBezTo>
                    <a:pt x="4596" y="8534"/>
                    <a:pt x="4760" y="8513"/>
                    <a:pt x="4924" y="8513"/>
                  </a:cubicBezTo>
                  <a:cubicBezTo>
                    <a:pt x="5087" y="8513"/>
                    <a:pt x="5251" y="8534"/>
                    <a:pt x="5406" y="8575"/>
                  </a:cubicBezTo>
                  <a:cubicBezTo>
                    <a:pt x="5703" y="8670"/>
                    <a:pt x="6013" y="8706"/>
                    <a:pt x="6311" y="8706"/>
                  </a:cubicBezTo>
                  <a:cubicBezTo>
                    <a:pt x="7085" y="8706"/>
                    <a:pt x="7978" y="8051"/>
                    <a:pt x="8728" y="6896"/>
                  </a:cubicBezTo>
                  <a:cubicBezTo>
                    <a:pt x="9418" y="5837"/>
                    <a:pt x="9835" y="4587"/>
                    <a:pt x="9835" y="3622"/>
                  </a:cubicBezTo>
                  <a:cubicBezTo>
                    <a:pt x="9871" y="2920"/>
                    <a:pt x="9716" y="2301"/>
                    <a:pt x="9454" y="1753"/>
                  </a:cubicBezTo>
                  <a:cubicBezTo>
                    <a:pt x="9420" y="1677"/>
                    <a:pt x="9351" y="1637"/>
                    <a:pt x="9275" y="1637"/>
                  </a:cubicBezTo>
                  <a:cubicBezTo>
                    <a:pt x="9244" y="1637"/>
                    <a:pt x="9211" y="1644"/>
                    <a:pt x="9180" y="1658"/>
                  </a:cubicBezTo>
                  <a:cubicBezTo>
                    <a:pt x="9085" y="1705"/>
                    <a:pt x="9049" y="1824"/>
                    <a:pt x="9097" y="1932"/>
                  </a:cubicBezTo>
                  <a:cubicBezTo>
                    <a:pt x="9347" y="2420"/>
                    <a:pt x="9466" y="3003"/>
                    <a:pt x="9466" y="3622"/>
                  </a:cubicBezTo>
                  <a:cubicBezTo>
                    <a:pt x="9466" y="4503"/>
                    <a:pt x="9061" y="5682"/>
                    <a:pt x="8406" y="6670"/>
                  </a:cubicBezTo>
                  <a:cubicBezTo>
                    <a:pt x="7739" y="7694"/>
                    <a:pt x="6966" y="8313"/>
                    <a:pt x="6323" y="8313"/>
                  </a:cubicBezTo>
                  <a:cubicBezTo>
                    <a:pt x="6061" y="8313"/>
                    <a:pt x="5775" y="8266"/>
                    <a:pt x="5525" y="8194"/>
                  </a:cubicBezTo>
                  <a:cubicBezTo>
                    <a:pt x="5328" y="8135"/>
                    <a:pt x="5126" y="8105"/>
                    <a:pt x="4925" y="8105"/>
                  </a:cubicBezTo>
                  <a:cubicBezTo>
                    <a:pt x="4724" y="8105"/>
                    <a:pt x="4525" y="8135"/>
                    <a:pt x="4334" y="8194"/>
                  </a:cubicBezTo>
                  <a:cubicBezTo>
                    <a:pt x="4084" y="8266"/>
                    <a:pt x="3798" y="8313"/>
                    <a:pt x="3525" y="8313"/>
                  </a:cubicBezTo>
                  <a:cubicBezTo>
                    <a:pt x="2894" y="8313"/>
                    <a:pt x="2120" y="7694"/>
                    <a:pt x="1441" y="6670"/>
                  </a:cubicBezTo>
                  <a:cubicBezTo>
                    <a:pt x="786" y="5682"/>
                    <a:pt x="393" y="4503"/>
                    <a:pt x="393" y="3622"/>
                  </a:cubicBezTo>
                  <a:cubicBezTo>
                    <a:pt x="393" y="2789"/>
                    <a:pt x="631" y="2039"/>
                    <a:pt x="1060" y="1443"/>
                  </a:cubicBezTo>
                  <a:cubicBezTo>
                    <a:pt x="1429" y="955"/>
                    <a:pt x="1941" y="598"/>
                    <a:pt x="2453" y="467"/>
                  </a:cubicBezTo>
                  <a:cubicBezTo>
                    <a:pt x="2608" y="425"/>
                    <a:pt x="2783" y="405"/>
                    <a:pt x="2975" y="405"/>
                  </a:cubicBezTo>
                  <a:cubicBezTo>
                    <a:pt x="3270" y="405"/>
                    <a:pt x="3605" y="452"/>
                    <a:pt x="3965" y="539"/>
                  </a:cubicBezTo>
                  <a:cubicBezTo>
                    <a:pt x="4025" y="550"/>
                    <a:pt x="4096" y="574"/>
                    <a:pt x="4156" y="586"/>
                  </a:cubicBezTo>
                  <a:cubicBezTo>
                    <a:pt x="4165" y="587"/>
                    <a:pt x="4174" y="588"/>
                    <a:pt x="4183" y="588"/>
                  </a:cubicBezTo>
                  <a:cubicBezTo>
                    <a:pt x="4278" y="588"/>
                    <a:pt x="4361" y="529"/>
                    <a:pt x="4394" y="431"/>
                  </a:cubicBezTo>
                  <a:cubicBezTo>
                    <a:pt x="4406" y="336"/>
                    <a:pt x="4346" y="229"/>
                    <a:pt x="4239" y="193"/>
                  </a:cubicBezTo>
                  <a:lnTo>
                    <a:pt x="4060" y="158"/>
                  </a:lnTo>
                  <a:cubicBezTo>
                    <a:pt x="3674" y="52"/>
                    <a:pt x="3316" y="1"/>
                    <a:pt x="2993" y="1"/>
                  </a:cubicBezTo>
                  <a:close/>
                </a:path>
              </a:pathLst>
            </a:custGeom>
            <a:grpFill/>
            <a:ln>
              <a:solidFill>
                <a:schemeClr val="tx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 name="Google Shape;9588;p58"/>
            <p:cNvSpPr/>
            <p:nvPr/>
          </p:nvSpPr>
          <p:spPr>
            <a:xfrm>
              <a:off x="3244375" y="2840250"/>
              <a:ext cx="124416" cy="45727"/>
            </a:xfrm>
            <a:custGeom>
              <a:avLst/>
              <a:gdLst/>
              <a:ahLst/>
              <a:cxnLst/>
              <a:rect l="l" t="t" r="r" b="b"/>
              <a:pathLst>
                <a:path w="3918" h="1440" extrusionOk="0">
                  <a:moveTo>
                    <a:pt x="1721" y="0"/>
                  </a:moveTo>
                  <a:cubicBezTo>
                    <a:pt x="1391" y="0"/>
                    <a:pt x="1027" y="53"/>
                    <a:pt x="632" y="154"/>
                  </a:cubicBezTo>
                  <a:cubicBezTo>
                    <a:pt x="477" y="189"/>
                    <a:pt x="334" y="213"/>
                    <a:pt x="191" y="237"/>
                  </a:cubicBezTo>
                  <a:cubicBezTo>
                    <a:pt x="96" y="249"/>
                    <a:pt x="1" y="356"/>
                    <a:pt x="12" y="463"/>
                  </a:cubicBezTo>
                  <a:cubicBezTo>
                    <a:pt x="35" y="563"/>
                    <a:pt x="120" y="643"/>
                    <a:pt x="218" y="643"/>
                  </a:cubicBezTo>
                  <a:cubicBezTo>
                    <a:pt x="225" y="643"/>
                    <a:pt x="232" y="643"/>
                    <a:pt x="239" y="642"/>
                  </a:cubicBezTo>
                  <a:cubicBezTo>
                    <a:pt x="405" y="630"/>
                    <a:pt x="572" y="582"/>
                    <a:pt x="727" y="547"/>
                  </a:cubicBezTo>
                  <a:cubicBezTo>
                    <a:pt x="1080" y="460"/>
                    <a:pt x="1412" y="413"/>
                    <a:pt x="1708" y="413"/>
                  </a:cubicBezTo>
                  <a:cubicBezTo>
                    <a:pt x="1901" y="413"/>
                    <a:pt x="2079" y="433"/>
                    <a:pt x="2239" y="475"/>
                  </a:cubicBezTo>
                  <a:cubicBezTo>
                    <a:pt x="2727" y="606"/>
                    <a:pt x="3203" y="928"/>
                    <a:pt x="3561" y="1368"/>
                  </a:cubicBezTo>
                  <a:cubicBezTo>
                    <a:pt x="3608" y="1416"/>
                    <a:pt x="3668" y="1439"/>
                    <a:pt x="3703" y="1439"/>
                  </a:cubicBezTo>
                  <a:cubicBezTo>
                    <a:pt x="3751" y="1439"/>
                    <a:pt x="3799" y="1428"/>
                    <a:pt x="3822" y="1404"/>
                  </a:cubicBezTo>
                  <a:cubicBezTo>
                    <a:pt x="3918" y="1309"/>
                    <a:pt x="3918" y="1189"/>
                    <a:pt x="3858" y="1106"/>
                  </a:cubicBezTo>
                  <a:cubicBezTo>
                    <a:pt x="3441" y="594"/>
                    <a:pt x="2894" y="225"/>
                    <a:pt x="2322" y="70"/>
                  </a:cubicBezTo>
                  <a:cubicBezTo>
                    <a:pt x="2138" y="23"/>
                    <a:pt x="1937" y="0"/>
                    <a:pt x="1721" y="0"/>
                  </a:cubicBezTo>
                  <a:close/>
                </a:path>
              </a:pathLst>
            </a:custGeom>
            <a:grpFill/>
            <a:ln>
              <a:solidFill>
                <a:schemeClr val="tx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9589;p58"/>
            <p:cNvSpPr/>
            <p:nvPr/>
          </p:nvSpPr>
          <p:spPr>
            <a:xfrm>
              <a:off x="3198267" y="2744477"/>
              <a:ext cx="214378" cy="145279"/>
            </a:xfrm>
            <a:custGeom>
              <a:avLst/>
              <a:gdLst/>
              <a:ahLst/>
              <a:cxnLst/>
              <a:rect l="l" t="t" r="r" b="b"/>
              <a:pathLst>
                <a:path w="6751" h="4575" extrusionOk="0">
                  <a:moveTo>
                    <a:pt x="4113" y="1"/>
                  </a:moveTo>
                  <a:cubicBezTo>
                    <a:pt x="3977" y="1"/>
                    <a:pt x="3841" y="10"/>
                    <a:pt x="3703" y="26"/>
                  </a:cubicBezTo>
                  <a:cubicBezTo>
                    <a:pt x="3060" y="74"/>
                    <a:pt x="2500" y="407"/>
                    <a:pt x="2060" y="1026"/>
                  </a:cubicBezTo>
                  <a:cubicBezTo>
                    <a:pt x="1786" y="1407"/>
                    <a:pt x="1643" y="1777"/>
                    <a:pt x="1607" y="1884"/>
                  </a:cubicBezTo>
                  <a:lnTo>
                    <a:pt x="1083" y="2693"/>
                  </a:lnTo>
                  <a:cubicBezTo>
                    <a:pt x="929" y="2241"/>
                    <a:pt x="786" y="1955"/>
                    <a:pt x="774" y="1943"/>
                  </a:cubicBezTo>
                  <a:cubicBezTo>
                    <a:pt x="742" y="1871"/>
                    <a:pt x="666" y="1837"/>
                    <a:pt x="595" y="1837"/>
                  </a:cubicBezTo>
                  <a:cubicBezTo>
                    <a:pt x="560" y="1837"/>
                    <a:pt x="527" y="1844"/>
                    <a:pt x="500" y="1860"/>
                  </a:cubicBezTo>
                  <a:cubicBezTo>
                    <a:pt x="393" y="1896"/>
                    <a:pt x="369" y="2039"/>
                    <a:pt x="417" y="2122"/>
                  </a:cubicBezTo>
                  <a:cubicBezTo>
                    <a:pt x="417" y="2134"/>
                    <a:pt x="869" y="3015"/>
                    <a:pt x="964" y="4158"/>
                  </a:cubicBezTo>
                  <a:cubicBezTo>
                    <a:pt x="810" y="4146"/>
                    <a:pt x="667" y="4098"/>
                    <a:pt x="560" y="4063"/>
                  </a:cubicBezTo>
                  <a:cubicBezTo>
                    <a:pt x="429" y="4003"/>
                    <a:pt x="381" y="3944"/>
                    <a:pt x="381" y="3920"/>
                  </a:cubicBezTo>
                  <a:cubicBezTo>
                    <a:pt x="381" y="3824"/>
                    <a:pt x="286" y="3729"/>
                    <a:pt x="191" y="3729"/>
                  </a:cubicBezTo>
                  <a:cubicBezTo>
                    <a:pt x="83" y="3729"/>
                    <a:pt x="0" y="3824"/>
                    <a:pt x="0" y="3920"/>
                  </a:cubicBezTo>
                  <a:cubicBezTo>
                    <a:pt x="0" y="4039"/>
                    <a:pt x="60" y="4265"/>
                    <a:pt x="393" y="4432"/>
                  </a:cubicBezTo>
                  <a:cubicBezTo>
                    <a:pt x="607" y="4515"/>
                    <a:pt x="893" y="4575"/>
                    <a:pt x="1191" y="4575"/>
                  </a:cubicBezTo>
                  <a:cubicBezTo>
                    <a:pt x="1488" y="4575"/>
                    <a:pt x="1750" y="4515"/>
                    <a:pt x="1976" y="4432"/>
                  </a:cubicBezTo>
                  <a:cubicBezTo>
                    <a:pt x="2334" y="4265"/>
                    <a:pt x="2381" y="4039"/>
                    <a:pt x="2381" y="3920"/>
                  </a:cubicBezTo>
                  <a:cubicBezTo>
                    <a:pt x="2381" y="3824"/>
                    <a:pt x="2286" y="3729"/>
                    <a:pt x="2179" y="3729"/>
                  </a:cubicBezTo>
                  <a:cubicBezTo>
                    <a:pt x="2084" y="3729"/>
                    <a:pt x="1988" y="3824"/>
                    <a:pt x="1988" y="3920"/>
                  </a:cubicBezTo>
                  <a:cubicBezTo>
                    <a:pt x="1988" y="3944"/>
                    <a:pt x="1941" y="4003"/>
                    <a:pt x="1810" y="4063"/>
                  </a:cubicBezTo>
                  <a:cubicBezTo>
                    <a:pt x="1691" y="4122"/>
                    <a:pt x="1548" y="4146"/>
                    <a:pt x="1381" y="4158"/>
                  </a:cubicBezTo>
                  <a:cubicBezTo>
                    <a:pt x="1345" y="3801"/>
                    <a:pt x="1286" y="3479"/>
                    <a:pt x="1226" y="3193"/>
                  </a:cubicBezTo>
                  <a:lnTo>
                    <a:pt x="1917" y="2158"/>
                  </a:lnTo>
                  <a:cubicBezTo>
                    <a:pt x="1941" y="2158"/>
                    <a:pt x="1976" y="2169"/>
                    <a:pt x="2048" y="2181"/>
                  </a:cubicBezTo>
                  <a:cubicBezTo>
                    <a:pt x="2167" y="2229"/>
                    <a:pt x="2334" y="2312"/>
                    <a:pt x="2512" y="2420"/>
                  </a:cubicBezTo>
                  <a:cubicBezTo>
                    <a:pt x="2977" y="2693"/>
                    <a:pt x="3584" y="3027"/>
                    <a:pt x="4251" y="3027"/>
                  </a:cubicBezTo>
                  <a:cubicBezTo>
                    <a:pt x="4477" y="3027"/>
                    <a:pt x="4715" y="2991"/>
                    <a:pt x="4953" y="2896"/>
                  </a:cubicBezTo>
                  <a:cubicBezTo>
                    <a:pt x="6441" y="2312"/>
                    <a:pt x="6739" y="431"/>
                    <a:pt x="6739" y="348"/>
                  </a:cubicBezTo>
                  <a:cubicBezTo>
                    <a:pt x="6751" y="312"/>
                    <a:pt x="6727" y="229"/>
                    <a:pt x="6644" y="193"/>
                  </a:cubicBezTo>
                  <a:cubicBezTo>
                    <a:pt x="6614" y="169"/>
                    <a:pt x="6578" y="157"/>
                    <a:pt x="6541" y="157"/>
                  </a:cubicBezTo>
                  <a:cubicBezTo>
                    <a:pt x="6504" y="157"/>
                    <a:pt x="6465" y="169"/>
                    <a:pt x="6429" y="193"/>
                  </a:cubicBezTo>
                  <a:cubicBezTo>
                    <a:pt x="6298" y="275"/>
                    <a:pt x="6157" y="307"/>
                    <a:pt x="5995" y="307"/>
                  </a:cubicBezTo>
                  <a:cubicBezTo>
                    <a:pt x="5805" y="307"/>
                    <a:pt x="5586" y="263"/>
                    <a:pt x="5322" y="205"/>
                  </a:cubicBezTo>
                  <a:cubicBezTo>
                    <a:pt x="5274" y="193"/>
                    <a:pt x="5239" y="193"/>
                    <a:pt x="5191" y="169"/>
                  </a:cubicBezTo>
                  <a:cubicBezTo>
                    <a:pt x="5177" y="166"/>
                    <a:pt x="5163" y="165"/>
                    <a:pt x="5149" y="165"/>
                  </a:cubicBezTo>
                  <a:cubicBezTo>
                    <a:pt x="5057" y="165"/>
                    <a:pt x="4974" y="231"/>
                    <a:pt x="4953" y="324"/>
                  </a:cubicBezTo>
                  <a:cubicBezTo>
                    <a:pt x="4917" y="431"/>
                    <a:pt x="5001" y="526"/>
                    <a:pt x="5096" y="562"/>
                  </a:cubicBezTo>
                  <a:cubicBezTo>
                    <a:pt x="5144" y="574"/>
                    <a:pt x="5191" y="574"/>
                    <a:pt x="5239" y="586"/>
                  </a:cubicBezTo>
                  <a:cubicBezTo>
                    <a:pt x="5513" y="648"/>
                    <a:pt x="5761" y="703"/>
                    <a:pt x="6002" y="703"/>
                  </a:cubicBezTo>
                  <a:cubicBezTo>
                    <a:pt x="6085" y="703"/>
                    <a:pt x="6168" y="697"/>
                    <a:pt x="6251" y="681"/>
                  </a:cubicBezTo>
                  <a:lnTo>
                    <a:pt x="6251" y="681"/>
                  </a:lnTo>
                  <a:cubicBezTo>
                    <a:pt x="6096" y="1217"/>
                    <a:pt x="5691" y="2217"/>
                    <a:pt x="4786" y="2550"/>
                  </a:cubicBezTo>
                  <a:cubicBezTo>
                    <a:pt x="4600" y="2622"/>
                    <a:pt x="4417" y="2652"/>
                    <a:pt x="4237" y="2652"/>
                  </a:cubicBezTo>
                  <a:cubicBezTo>
                    <a:pt x="3671" y="2652"/>
                    <a:pt x="3146" y="2351"/>
                    <a:pt x="2703" y="2098"/>
                  </a:cubicBezTo>
                  <a:cubicBezTo>
                    <a:pt x="2465" y="1955"/>
                    <a:pt x="2262" y="1836"/>
                    <a:pt x="2084" y="1777"/>
                  </a:cubicBezTo>
                  <a:cubicBezTo>
                    <a:pt x="2286" y="1336"/>
                    <a:pt x="2810" y="503"/>
                    <a:pt x="3727" y="431"/>
                  </a:cubicBezTo>
                  <a:cubicBezTo>
                    <a:pt x="3850" y="420"/>
                    <a:pt x="3970" y="415"/>
                    <a:pt x="4092" y="415"/>
                  </a:cubicBezTo>
                  <a:cubicBezTo>
                    <a:pt x="4241" y="415"/>
                    <a:pt x="4391" y="423"/>
                    <a:pt x="4548" y="443"/>
                  </a:cubicBezTo>
                  <a:cubicBezTo>
                    <a:pt x="4556" y="444"/>
                    <a:pt x="4564" y="444"/>
                    <a:pt x="4571" y="444"/>
                  </a:cubicBezTo>
                  <a:cubicBezTo>
                    <a:pt x="4670" y="444"/>
                    <a:pt x="4763" y="375"/>
                    <a:pt x="4774" y="264"/>
                  </a:cubicBezTo>
                  <a:cubicBezTo>
                    <a:pt x="4786" y="157"/>
                    <a:pt x="4715" y="50"/>
                    <a:pt x="4596" y="38"/>
                  </a:cubicBezTo>
                  <a:cubicBezTo>
                    <a:pt x="4430" y="13"/>
                    <a:pt x="4271" y="1"/>
                    <a:pt x="4113" y="1"/>
                  </a:cubicBezTo>
                  <a:close/>
                </a:path>
              </a:pathLst>
            </a:custGeom>
            <a:grpFill/>
            <a:ln>
              <a:solidFill>
                <a:schemeClr val="tx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pic>
        <p:nvPicPr>
          <p:cNvPr id="3" name="Picture 2"/>
          <p:cNvPicPr>
            <a:picLocks noChangeAspect="1"/>
          </p:cNvPicPr>
          <p:nvPr/>
        </p:nvPicPr>
        <p:blipFill rotWithShape="1">
          <a:blip r:embed="rId1">
            <a:alphaModFix amt="34000"/>
            <a:extLst>
              <a:ext uri="{BEBA8EAE-BF5A-486C-A8C5-ECC9F3942E4B}">
                <a14:imgProps xmlns:a14="http://schemas.microsoft.com/office/drawing/2010/main">
                  <a14:imgLayer r:embed="rId2">
                    <a14:imgEffect>
                      <a14:backgroundRemoval t="9924" b="94275" l="10000" r="90000">
                        <a14:foregroundMark x1="46389" y1="82697" x2="59630" y2="94275"/>
                        <a14:foregroundMark x1="65556" y1="69084" x2="65556" y2="69084"/>
                        <a14:foregroundMark x1="65556" y1="70356" x2="65556" y2="70356"/>
                        <a14:backgroundMark x1="73981" y1="68321" x2="84630" y2="91985"/>
                        <a14:backgroundMark x1="40093" y1="22010" x2="40093" y2="22010"/>
                      </a14:backgroundRemoval>
                    </a14:imgEffect>
                  </a14:imgLayer>
                </a14:imgProps>
              </a:ext>
              <a:ext uri="{28A0092B-C50C-407E-A947-70E740481C1C}">
                <a14:useLocalDpi xmlns:a14="http://schemas.microsoft.com/office/drawing/2010/main" val="0"/>
              </a:ext>
            </a:extLst>
          </a:blip>
          <a:srcRect r="30090"/>
          <a:stretch>
            <a:fillRect/>
          </a:stretch>
        </p:blipFill>
        <p:spPr>
          <a:xfrm>
            <a:off x="-2951133" y="-625512"/>
            <a:ext cx="5773362" cy="6730916"/>
          </a:xfrm>
          <a:prstGeom prst="rect">
            <a:avLst/>
          </a:prstGeom>
        </p:spPr>
      </p:pic>
      <p:pic>
        <p:nvPicPr>
          <p:cNvPr id="4" name="Picture 3"/>
          <p:cNvPicPr>
            <a:picLocks noChangeAspect="1"/>
          </p:cNvPicPr>
          <p:nvPr/>
        </p:nvPicPr>
        <p:blipFill>
          <a:blip r:embed="rId3">
            <a:alphaModFix amt="36000"/>
            <a:extLst>
              <a:ext uri="{BEBA8EAE-BF5A-486C-A8C5-ECC9F3942E4B}">
                <a14:imgProps xmlns:a14="http://schemas.microsoft.com/office/drawing/2010/main">
                  <a14:imgLayer r:embed="rId4">
                    <a14:imgEffect>
                      <a14:backgroundRemoval t="3400" b="99800" l="10000" r="90000">
                        <a14:foregroundMark x1="64750" y1="35600" x2="68125" y2="32400"/>
                        <a14:foregroundMark x1="61000" y1="40000" x2="63875" y2="40600"/>
                        <a14:foregroundMark x1="73750" y1="27000" x2="75875" y2="28000"/>
                        <a14:foregroundMark x1="75875" y1="33200" x2="77250" y2="33400"/>
                        <a14:foregroundMark x1="76250" y1="24600" x2="70375" y2="34800"/>
                        <a14:foregroundMark x1="75000" y1="28800" x2="75000" y2="34400"/>
                        <a14:foregroundMark x1="76375" y1="33400" x2="77500" y2="34000"/>
                        <a14:foregroundMark x1="70000" y1="34800" x2="70000" y2="34800"/>
                        <a14:foregroundMark x1="48125" y1="30200" x2="55625" y2="20800"/>
                        <a14:foregroundMark x1="53000" y1="16200" x2="70500" y2="7400"/>
                        <a14:foregroundMark x1="63625" y1="11600" x2="57000" y2="60200"/>
                        <a14:foregroundMark x1="57000" y1="60200" x2="63500" y2="96800"/>
                        <a14:foregroundMark x1="49875" y1="50200" x2="55625" y2="62800"/>
                        <a14:foregroundMark x1="30250" y1="77400" x2="19375" y2="99800"/>
                        <a14:foregroundMark x1="19375" y1="99800" x2="19375" y2="99800"/>
                        <a14:foregroundMark x1="20125" y1="10400" x2="33250" y2="25400"/>
                        <a14:foregroundMark x1="20375" y1="3400" x2="31625" y2="19200"/>
                      </a14:backgroundRemoval>
                    </a14:imgEffect>
                  </a14:imgLayer>
                </a14:imgProps>
              </a:ext>
              <a:ext uri="{28A0092B-C50C-407E-A947-70E740481C1C}">
                <a14:useLocalDpi xmlns:a14="http://schemas.microsoft.com/office/drawing/2010/main" val="0"/>
              </a:ext>
            </a:extLst>
          </a:blip>
          <a:stretch>
            <a:fillRect/>
          </a:stretch>
        </p:blipFill>
        <p:spPr>
          <a:xfrm>
            <a:off x="5487199" y="-216618"/>
            <a:ext cx="6000590" cy="4488581"/>
          </a:xfrm>
          <a:prstGeom prst="rect">
            <a:avLst/>
          </a:prstGeom>
        </p:spPr>
      </p:pic>
      <p:pic>
        <p:nvPicPr>
          <p:cNvPr id="5" name="Picture 4"/>
          <p:cNvPicPr>
            <a:picLocks noChangeAspect="1"/>
          </p:cNvPicPr>
          <p:nvPr/>
        </p:nvPicPr>
        <p:blipFill rotWithShape="1">
          <a:blip r:embed="rId5">
            <a:alphaModFix amt="43000"/>
            <a:extLst>
              <a:ext uri="{BEBA8EAE-BF5A-486C-A8C5-ECC9F3942E4B}">
                <a14:imgProps xmlns:a14="http://schemas.microsoft.com/office/drawing/2010/main">
                  <a14:imgLayer r:embed="rId6">
                    <a14:imgEffect>
                      <a14:backgroundRemoval t="9959" b="94744" l="10000" r="90000">
                        <a14:foregroundMark x1="55500" y1="94744" x2="61583" y2="94744"/>
                      </a14:backgroundRemoval>
                    </a14:imgEffect>
                  </a14:imgLayer>
                </a14:imgProps>
              </a:ext>
              <a:ext uri="{28A0092B-C50C-407E-A947-70E740481C1C}">
                <a14:useLocalDpi xmlns:a14="http://schemas.microsoft.com/office/drawing/2010/main" val="0"/>
              </a:ext>
            </a:extLst>
          </a:blip>
          <a:srcRect l="18393" t="15251"/>
          <a:stretch>
            <a:fillRect/>
          </a:stretch>
        </p:blipFill>
        <p:spPr>
          <a:xfrm>
            <a:off x="4471339" y="1361637"/>
            <a:ext cx="6277857" cy="4204012"/>
          </a:xfrm>
          <a:prstGeom prst="rect">
            <a:avLst/>
          </a:prstGeom>
        </p:spPr>
      </p:pic>
      <p:sp>
        <p:nvSpPr>
          <p:cNvPr id="18" name="Google Shape;1227;p45"/>
          <p:cNvSpPr txBox="1"/>
          <p:nvPr/>
        </p:nvSpPr>
        <p:spPr>
          <a:xfrm>
            <a:off x="150290" y="4157663"/>
            <a:ext cx="1476375" cy="228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100"/>
              <a:buFont typeface="Eczar"/>
              <a:buNone/>
              <a:defRPr sz="3100" b="1" i="0" u="none" strike="noStrike" cap="none">
                <a:solidFill>
                  <a:schemeClr val="dk1"/>
                </a:solidFill>
                <a:latin typeface="Eczar"/>
                <a:ea typeface="Eczar"/>
                <a:cs typeface="Eczar"/>
                <a:sym typeface="Eczar"/>
              </a:defRPr>
            </a:lvl1pPr>
            <a:lvl2pPr marR="0" lvl="1" algn="l" rtl="0">
              <a:lnSpc>
                <a:spcPct val="100000"/>
              </a:lnSpc>
              <a:spcBef>
                <a:spcPts val="0"/>
              </a:spcBef>
              <a:spcAft>
                <a:spcPts val="0"/>
              </a:spcAft>
              <a:buClr>
                <a:schemeClr val="dk1"/>
              </a:buClr>
              <a:buSzPts val="3100"/>
              <a:buFont typeface="Jua" charset="-127"/>
              <a:buNone/>
              <a:defRPr sz="3100" b="1" i="0" u="none" strike="noStrike" cap="none">
                <a:solidFill>
                  <a:schemeClr val="dk1"/>
                </a:solidFill>
                <a:latin typeface="Jua" charset="-127"/>
                <a:ea typeface="Jua" charset="-127"/>
                <a:cs typeface="Jua" charset="-127"/>
                <a:sym typeface="Jua" charset="-127"/>
              </a:defRPr>
            </a:lvl2pPr>
            <a:lvl3pPr marR="0" lvl="2" algn="l" rtl="0">
              <a:lnSpc>
                <a:spcPct val="100000"/>
              </a:lnSpc>
              <a:spcBef>
                <a:spcPts val="0"/>
              </a:spcBef>
              <a:spcAft>
                <a:spcPts val="0"/>
              </a:spcAft>
              <a:buClr>
                <a:schemeClr val="dk1"/>
              </a:buClr>
              <a:buSzPts val="3100"/>
              <a:buFont typeface="Jua" charset="-127"/>
              <a:buNone/>
              <a:defRPr sz="3100" b="1" i="0" u="none" strike="noStrike" cap="none">
                <a:solidFill>
                  <a:schemeClr val="dk1"/>
                </a:solidFill>
                <a:latin typeface="Jua" charset="-127"/>
                <a:ea typeface="Jua" charset="-127"/>
                <a:cs typeface="Jua" charset="-127"/>
                <a:sym typeface="Jua" charset="-127"/>
              </a:defRPr>
            </a:lvl3pPr>
            <a:lvl4pPr marR="0" lvl="3" algn="l" rtl="0">
              <a:lnSpc>
                <a:spcPct val="100000"/>
              </a:lnSpc>
              <a:spcBef>
                <a:spcPts val="0"/>
              </a:spcBef>
              <a:spcAft>
                <a:spcPts val="0"/>
              </a:spcAft>
              <a:buClr>
                <a:schemeClr val="dk1"/>
              </a:buClr>
              <a:buSzPts val="3100"/>
              <a:buFont typeface="Jua" charset="-127"/>
              <a:buNone/>
              <a:defRPr sz="3100" b="1" i="0" u="none" strike="noStrike" cap="none">
                <a:solidFill>
                  <a:schemeClr val="dk1"/>
                </a:solidFill>
                <a:latin typeface="Jua" charset="-127"/>
                <a:ea typeface="Jua" charset="-127"/>
                <a:cs typeface="Jua" charset="-127"/>
                <a:sym typeface="Jua" charset="-127"/>
              </a:defRPr>
            </a:lvl4pPr>
            <a:lvl5pPr marR="0" lvl="4" algn="l" rtl="0">
              <a:lnSpc>
                <a:spcPct val="100000"/>
              </a:lnSpc>
              <a:spcBef>
                <a:spcPts val="0"/>
              </a:spcBef>
              <a:spcAft>
                <a:spcPts val="0"/>
              </a:spcAft>
              <a:buClr>
                <a:schemeClr val="dk1"/>
              </a:buClr>
              <a:buSzPts val="3100"/>
              <a:buFont typeface="Jua" charset="-127"/>
              <a:buNone/>
              <a:defRPr sz="3100" b="1" i="0" u="none" strike="noStrike" cap="none">
                <a:solidFill>
                  <a:schemeClr val="dk1"/>
                </a:solidFill>
                <a:latin typeface="Jua" charset="-127"/>
                <a:ea typeface="Jua" charset="-127"/>
                <a:cs typeface="Jua" charset="-127"/>
                <a:sym typeface="Jua" charset="-127"/>
              </a:defRPr>
            </a:lvl5pPr>
            <a:lvl6pPr marR="0" lvl="5" algn="l" rtl="0">
              <a:lnSpc>
                <a:spcPct val="100000"/>
              </a:lnSpc>
              <a:spcBef>
                <a:spcPts val="0"/>
              </a:spcBef>
              <a:spcAft>
                <a:spcPts val="0"/>
              </a:spcAft>
              <a:buClr>
                <a:schemeClr val="dk1"/>
              </a:buClr>
              <a:buSzPts val="3100"/>
              <a:buFont typeface="Jua" charset="-127"/>
              <a:buNone/>
              <a:defRPr sz="3100" b="1" i="0" u="none" strike="noStrike" cap="none">
                <a:solidFill>
                  <a:schemeClr val="dk1"/>
                </a:solidFill>
                <a:latin typeface="Jua" charset="-127"/>
                <a:ea typeface="Jua" charset="-127"/>
                <a:cs typeface="Jua" charset="-127"/>
                <a:sym typeface="Jua" charset="-127"/>
              </a:defRPr>
            </a:lvl6pPr>
            <a:lvl7pPr marR="0" lvl="6" algn="l" rtl="0">
              <a:lnSpc>
                <a:spcPct val="100000"/>
              </a:lnSpc>
              <a:spcBef>
                <a:spcPts val="0"/>
              </a:spcBef>
              <a:spcAft>
                <a:spcPts val="0"/>
              </a:spcAft>
              <a:buClr>
                <a:schemeClr val="dk1"/>
              </a:buClr>
              <a:buSzPts val="3100"/>
              <a:buFont typeface="Jua" charset="-127"/>
              <a:buNone/>
              <a:defRPr sz="3100" b="1" i="0" u="none" strike="noStrike" cap="none">
                <a:solidFill>
                  <a:schemeClr val="dk1"/>
                </a:solidFill>
                <a:latin typeface="Jua" charset="-127"/>
                <a:ea typeface="Jua" charset="-127"/>
                <a:cs typeface="Jua" charset="-127"/>
                <a:sym typeface="Jua" charset="-127"/>
              </a:defRPr>
            </a:lvl7pPr>
            <a:lvl8pPr marR="0" lvl="7" algn="l" rtl="0">
              <a:lnSpc>
                <a:spcPct val="100000"/>
              </a:lnSpc>
              <a:spcBef>
                <a:spcPts val="0"/>
              </a:spcBef>
              <a:spcAft>
                <a:spcPts val="0"/>
              </a:spcAft>
              <a:buClr>
                <a:schemeClr val="dk1"/>
              </a:buClr>
              <a:buSzPts val="3100"/>
              <a:buFont typeface="Jua" charset="-127"/>
              <a:buNone/>
              <a:defRPr sz="3100" b="1" i="0" u="none" strike="noStrike" cap="none">
                <a:solidFill>
                  <a:schemeClr val="dk1"/>
                </a:solidFill>
                <a:latin typeface="Jua" charset="-127"/>
                <a:ea typeface="Jua" charset="-127"/>
                <a:cs typeface="Jua" charset="-127"/>
                <a:sym typeface="Jua" charset="-127"/>
              </a:defRPr>
            </a:lvl8pPr>
            <a:lvl9pPr marR="0" lvl="8" algn="l" rtl="0">
              <a:lnSpc>
                <a:spcPct val="100000"/>
              </a:lnSpc>
              <a:spcBef>
                <a:spcPts val="0"/>
              </a:spcBef>
              <a:spcAft>
                <a:spcPts val="0"/>
              </a:spcAft>
              <a:buClr>
                <a:schemeClr val="dk1"/>
              </a:buClr>
              <a:buSzPts val="3100"/>
              <a:buFont typeface="Jua" charset="-127"/>
              <a:buNone/>
              <a:defRPr sz="3100" b="1" i="0" u="none" strike="noStrike" cap="none">
                <a:solidFill>
                  <a:schemeClr val="dk1"/>
                </a:solidFill>
                <a:latin typeface="Jua" charset="-127"/>
                <a:ea typeface="Jua" charset="-127"/>
                <a:cs typeface="Jua" charset="-127"/>
                <a:sym typeface="Jua" charset="-127"/>
              </a:defRPr>
            </a:lvl9pPr>
          </a:lstStyle>
          <a:p>
            <a:pPr algn="r"/>
            <a:r>
              <a:rPr lang="en-GB" sz="2000"/>
              <a:t>_____</a:t>
            </a:r>
            <a:endParaRPr lang="en-GB" sz="2000" dirty="0"/>
          </a:p>
        </p:txBody>
      </p:sp>
      <p:sp>
        <p:nvSpPr>
          <p:cNvPr id="19" name="Google Shape;1228;p45"/>
          <p:cNvSpPr txBox="1"/>
          <p:nvPr/>
        </p:nvSpPr>
        <p:spPr>
          <a:xfrm>
            <a:off x="806824" y="4579751"/>
            <a:ext cx="2487568" cy="7937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Sarala" panose="00000500000000000000"/>
              <a:buChar char="●"/>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1pPr>
            <a:lvl2pPr marL="914400" marR="0" lvl="1" indent="-317500" algn="l" rtl="0">
              <a:lnSpc>
                <a:spcPct val="100000"/>
              </a:lnSpc>
              <a:spcBef>
                <a:spcPts val="1600"/>
              </a:spcBef>
              <a:spcAft>
                <a:spcPts val="0"/>
              </a:spcAft>
              <a:buClr>
                <a:schemeClr val="dk1"/>
              </a:buClr>
              <a:buSzPts val="1400"/>
              <a:buFont typeface="Sarala" panose="00000500000000000000"/>
              <a:buChar char="○"/>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2pPr>
            <a:lvl3pPr marL="1371600" marR="0" lvl="2" indent="-317500" algn="l" rtl="0">
              <a:lnSpc>
                <a:spcPct val="100000"/>
              </a:lnSpc>
              <a:spcBef>
                <a:spcPts val="1600"/>
              </a:spcBef>
              <a:spcAft>
                <a:spcPts val="0"/>
              </a:spcAft>
              <a:buClr>
                <a:schemeClr val="dk1"/>
              </a:buClr>
              <a:buSzPts val="1400"/>
              <a:buFont typeface="Sarala" panose="00000500000000000000"/>
              <a:buChar char="■"/>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3pPr>
            <a:lvl4pPr marL="1828800" marR="0" lvl="3" indent="-317500" algn="l" rtl="0">
              <a:lnSpc>
                <a:spcPct val="100000"/>
              </a:lnSpc>
              <a:spcBef>
                <a:spcPts val="1600"/>
              </a:spcBef>
              <a:spcAft>
                <a:spcPts val="0"/>
              </a:spcAft>
              <a:buClr>
                <a:schemeClr val="dk1"/>
              </a:buClr>
              <a:buSzPts val="1400"/>
              <a:buFont typeface="Sarala" panose="00000500000000000000"/>
              <a:buChar char="●"/>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4pPr>
            <a:lvl5pPr marL="2286000" marR="0" lvl="4" indent="-317500" algn="l" rtl="0">
              <a:lnSpc>
                <a:spcPct val="100000"/>
              </a:lnSpc>
              <a:spcBef>
                <a:spcPts val="1600"/>
              </a:spcBef>
              <a:spcAft>
                <a:spcPts val="0"/>
              </a:spcAft>
              <a:buClr>
                <a:schemeClr val="dk1"/>
              </a:buClr>
              <a:buSzPts val="1400"/>
              <a:buFont typeface="Sarala" panose="00000500000000000000"/>
              <a:buChar char="○"/>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5pPr>
            <a:lvl6pPr marL="2743200" marR="0" lvl="5" indent="-317500" algn="l" rtl="0">
              <a:lnSpc>
                <a:spcPct val="100000"/>
              </a:lnSpc>
              <a:spcBef>
                <a:spcPts val="1600"/>
              </a:spcBef>
              <a:spcAft>
                <a:spcPts val="0"/>
              </a:spcAft>
              <a:buClr>
                <a:schemeClr val="dk1"/>
              </a:buClr>
              <a:buSzPts val="1400"/>
              <a:buFont typeface="Sarala" panose="00000500000000000000"/>
              <a:buChar char="■"/>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6pPr>
            <a:lvl7pPr marL="3200400" marR="0" lvl="6" indent="-317500" algn="l" rtl="0">
              <a:lnSpc>
                <a:spcPct val="100000"/>
              </a:lnSpc>
              <a:spcBef>
                <a:spcPts val="1600"/>
              </a:spcBef>
              <a:spcAft>
                <a:spcPts val="0"/>
              </a:spcAft>
              <a:buClr>
                <a:schemeClr val="dk1"/>
              </a:buClr>
              <a:buSzPts val="1400"/>
              <a:buFont typeface="Sarala" panose="00000500000000000000"/>
              <a:buChar char="●"/>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7pPr>
            <a:lvl8pPr marL="3657600" marR="0" lvl="7" indent="-317500" algn="l" rtl="0">
              <a:lnSpc>
                <a:spcPct val="100000"/>
              </a:lnSpc>
              <a:spcBef>
                <a:spcPts val="1600"/>
              </a:spcBef>
              <a:spcAft>
                <a:spcPts val="0"/>
              </a:spcAft>
              <a:buClr>
                <a:schemeClr val="dk1"/>
              </a:buClr>
              <a:buSzPts val="1400"/>
              <a:buFont typeface="Sarala" panose="00000500000000000000"/>
              <a:buChar char="○"/>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8pPr>
            <a:lvl9pPr marL="4114800" marR="0" lvl="8" indent="-317500" algn="l" rtl="0">
              <a:lnSpc>
                <a:spcPct val="100000"/>
              </a:lnSpc>
              <a:spcBef>
                <a:spcPts val="1600"/>
              </a:spcBef>
              <a:spcAft>
                <a:spcPts val="1600"/>
              </a:spcAft>
              <a:buClr>
                <a:schemeClr val="dk1"/>
              </a:buClr>
              <a:buSzPts val="1400"/>
              <a:buFont typeface="Sarala" panose="00000500000000000000"/>
              <a:buChar char="■"/>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9pPr>
          </a:lstStyle>
          <a:p>
            <a:pPr marL="0" indent="0" algn="r">
              <a:spcAft>
                <a:spcPts val="1600"/>
              </a:spcAft>
              <a:buFont typeface="Sarala" panose="00000500000000000000"/>
              <a:buNone/>
            </a:pPr>
            <a:r>
              <a:rPr lang="en-US" sz="3200" b="1" dirty="0">
                <a:solidFill>
                  <a:schemeClr val="bg2">
                    <a:lumMod val="20000"/>
                    <a:lumOff val="80000"/>
                  </a:schemeClr>
                </a:solidFill>
                <a:latin typeface="Calibri" panose="020F0502020204030204" pitchFamily="34" charset="0"/>
                <a:ea typeface="Livvic"/>
                <a:cs typeface="Calibri" panose="020F0502020204030204" pitchFamily="34" charset="0"/>
                <a:sym typeface="Livvic"/>
              </a:rPr>
              <a:t>THẦN HERA </a:t>
            </a:r>
            <a:endParaRPr lang="en-US" sz="3200" b="1" dirty="0">
              <a:solidFill>
                <a:schemeClr val="bg2">
                  <a:lumMod val="20000"/>
                  <a:lumOff val="80000"/>
                </a:schemeClr>
              </a:solidFill>
              <a:latin typeface="Calibri" panose="020F0502020204030204" pitchFamily="34" charset="0"/>
              <a:ea typeface="Livvic"/>
              <a:cs typeface="Calibri" panose="020F0502020204030204" pitchFamily="34" charset="0"/>
              <a:sym typeface="Livvic"/>
            </a:endParaRPr>
          </a:p>
        </p:txBody>
      </p:sp>
      <p:sp>
        <p:nvSpPr>
          <p:cNvPr id="22" name="Google Shape;1233;p45"/>
          <p:cNvSpPr txBox="1"/>
          <p:nvPr/>
        </p:nvSpPr>
        <p:spPr>
          <a:xfrm>
            <a:off x="339621" y="2426431"/>
            <a:ext cx="7704000" cy="564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100"/>
              <a:buFont typeface="Eczar"/>
              <a:buNone/>
              <a:defRPr sz="3100" b="1" i="0" u="none" strike="noStrike" cap="none">
                <a:solidFill>
                  <a:schemeClr val="dk1"/>
                </a:solidFill>
                <a:latin typeface="Eczar"/>
                <a:ea typeface="Eczar"/>
                <a:cs typeface="Eczar"/>
                <a:sym typeface="Eczar"/>
              </a:defRPr>
            </a:lvl1pPr>
            <a:lvl2pPr marR="0" lvl="1" algn="l" rtl="0">
              <a:lnSpc>
                <a:spcPct val="100000"/>
              </a:lnSpc>
              <a:spcBef>
                <a:spcPts val="0"/>
              </a:spcBef>
              <a:spcAft>
                <a:spcPts val="0"/>
              </a:spcAft>
              <a:buClr>
                <a:schemeClr val="dk1"/>
              </a:buClr>
              <a:buSzPts val="3100"/>
              <a:buFont typeface="Jua" charset="-127"/>
              <a:buNone/>
              <a:defRPr sz="3100" b="1" i="0" u="none" strike="noStrike" cap="none">
                <a:solidFill>
                  <a:schemeClr val="dk1"/>
                </a:solidFill>
                <a:latin typeface="Jua" charset="-127"/>
                <a:ea typeface="Jua" charset="-127"/>
                <a:cs typeface="Jua" charset="-127"/>
                <a:sym typeface="Jua" charset="-127"/>
              </a:defRPr>
            </a:lvl2pPr>
            <a:lvl3pPr marR="0" lvl="2" algn="l" rtl="0">
              <a:lnSpc>
                <a:spcPct val="100000"/>
              </a:lnSpc>
              <a:spcBef>
                <a:spcPts val="0"/>
              </a:spcBef>
              <a:spcAft>
                <a:spcPts val="0"/>
              </a:spcAft>
              <a:buClr>
                <a:schemeClr val="dk1"/>
              </a:buClr>
              <a:buSzPts val="3100"/>
              <a:buFont typeface="Jua" charset="-127"/>
              <a:buNone/>
              <a:defRPr sz="3100" b="1" i="0" u="none" strike="noStrike" cap="none">
                <a:solidFill>
                  <a:schemeClr val="dk1"/>
                </a:solidFill>
                <a:latin typeface="Jua" charset="-127"/>
                <a:ea typeface="Jua" charset="-127"/>
                <a:cs typeface="Jua" charset="-127"/>
                <a:sym typeface="Jua" charset="-127"/>
              </a:defRPr>
            </a:lvl3pPr>
            <a:lvl4pPr marR="0" lvl="3" algn="l" rtl="0">
              <a:lnSpc>
                <a:spcPct val="100000"/>
              </a:lnSpc>
              <a:spcBef>
                <a:spcPts val="0"/>
              </a:spcBef>
              <a:spcAft>
                <a:spcPts val="0"/>
              </a:spcAft>
              <a:buClr>
                <a:schemeClr val="dk1"/>
              </a:buClr>
              <a:buSzPts val="3100"/>
              <a:buFont typeface="Jua" charset="-127"/>
              <a:buNone/>
              <a:defRPr sz="3100" b="1" i="0" u="none" strike="noStrike" cap="none">
                <a:solidFill>
                  <a:schemeClr val="dk1"/>
                </a:solidFill>
                <a:latin typeface="Jua" charset="-127"/>
                <a:ea typeface="Jua" charset="-127"/>
                <a:cs typeface="Jua" charset="-127"/>
                <a:sym typeface="Jua" charset="-127"/>
              </a:defRPr>
            </a:lvl4pPr>
            <a:lvl5pPr marR="0" lvl="4" algn="l" rtl="0">
              <a:lnSpc>
                <a:spcPct val="100000"/>
              </a:lnSpc>
              <a:spcBef>
                <a:spcPts val="0"/>
              </a:spcBef>
              <a:spcAft>
                <a:spcPts val="0"/>
              </a:spcAft>
              <a:buClr>
                <a:schemeClr val="dk1"/>
              </a:buClr>
              <a:buSzPts val="3100"/>
              <a:buFont typeface="Jua" charset="-127"/>
              <a:buNone/>
              <a:defRPr sz="3100" b="1" i="0" u="none" strike="noStrike" cap="none">
                <a:solidFill>
                  <a:schemeClr val="dk1"/>
                </a:solidFill>
                <a:latin typeface="Jua" charset="-127"/>
                <a:ea typeface="Jua" charset="-127"/>
                <a:cs typeface="Jua" charset="-127"/>
                <a:sym typeface="Jua" charset="-127"/>
              </a:defRPr>
            </a:lvl5pPr>
            <a:lvl6pPr marR="0" lvl="5" algn="l" rtl="0">
              <a:lnSpc>
                <a:spcPct val="100000"/>
              </a:lnSpc>
              <a:spcBef>
                <a:spcPts val="0"/>
              </a:spcBef>
              <a:spcAft>
                <a:spcPts val="0"/>
              </a:spcAft>
              <a:buClr>
                <a:schemeClr val="dk1"/>
              </a:buClr>
              <a:buSzPts val="3100"/>
              <a:buFont typeface="Jua" charset="-127"/>
              <a:buNone/>
              <a:defRPr sz="3100" b="1" i="0" u="none" strike="noStrike" cap="none">
                <a:solidFill>
                  <a:schemeClr val="dk1"/>
                </a:solidFill>
                <a:latin typeface="Jua" charset="-127"/>
                <a:ea typeface="Jua" charset="-127"/>
                <a:cs typeface="Jua" charset="-127"/>
                <a:sym typeface="Jua" charset="-127"/>
              </a:defRPr>
            </a:lvl6pPr>
            <a:lvl7pPr marR="0" lvl="6" algn="l" rtl="0">
              <a:lnSpc>
                <a:spcPct val="100000"/>
              </a:lnSpc>
              <a:spcBef>
                <a:spcPts val="0"/>
              </a:spcBef>
              <a:spcAft>
                <a:spcPts val="0"/>
              </a:spcAft>
              <a:buClr>
                <a:schemeClr val="dk1"/>
              </a:buClr>
              <a:buSzPts val="3100"/>
              <a:buFont typeface="Jua" charset="-127"/>
              <a:buNone/>
              <a:defRPr sz="3100" b="1" i="0" u="none" strike="noStrike" cap="none">
                <a:solidFill>
                  <a:schemeClr val="dk1"/>
                </a:solidFill>
                <a:latin typeface="Jua" charset="-127"/>
                <a:ea typeface="Jua" charset="-127"/>
                <a:cs typeface="Jua" charset="-127"/>
                <a:sym typeface="Jua" charset="-127"/>
              </a:defRPr>
            </a:lvl7pPr>
            <a:lvl8pPr marR="0" lvl="7" algn="l" rtl="0">
              <a:lnSpc>
                <a:spcPct val="100000"/>
              </a:lnSpc>
              <a:spcBef>
                <a:spcPts val="0"/>
              </a:spcBef>
              <a:spcAft>
                <a:spcPts val="0"/>
              </a:spcAft>
              <a:buClr>
                <a:schemeClr val="dk1"/>
              </a:buClr>
              <a:buSzPts val="3100"/>
              <a:buFont typeface="Jua" charset="-127"/>
              <a:buNone/>
              <a:defRPr sz="3100" b="1" i="0" u="none" strike="noStrike" cap="none">
                <a:solidFill>
                  <a:schemeClr val="dk1"/>
                </a:solidFill>
                <a:latin typeface="Jua" charset="-127"/>
                <a:ea typeface="Jua" charset="-127"/>
                <a:cs typeface="Jua" charset="-127"/>
                <a:sym typeface="Jua" charset="-127"/>
              </a:defRPr>
            </a:lvl8pPr>
            <a:lvl9pPr marR="0" lvl="8" algn="l" rtl="0">
              <a:lnSpc>
                <a:spcPct val="100000"/>
              </a:lnSpc>
              <a:spcBef>
                <a:spcPts val="0"/>
              </a:spcBef>
              <a:spcAft>
                <a:spcPts val="0"/>
              </a:spcAft>
              <a:buClr>
                <a:schemeClr val="dk1"/>
              </a:buClr>
              <a:buSzPts val="3100"/>
              <a:buFont typeface="Jua" charset="-127"/>
              <a:buNone/>
              <a:defRPr sz="3100" b="1" i="0" u="none" strike="noStrike" cap="none">
                <a:solidFill>
                  <a:schemeClr val="dk1"/>
                </a:solidFill>
                <a:latin typeface="Jua" charset="-127"/>
                <a:ea typeface="Jua" charset="-127"/>
                <a:cs typeface="Jua" charset="-127"/>
                <a:sym typeface="Jua" charset="-127"/>
              </a:defRPr>
            </a:lvl9pPr>
          </a:lstStyle>
          <a:p>
            <a:pPr algn="ctr"/>
            <a:r>
              <a:rPr lang="en-US" sz="2400" dirty="0">
                <a:latin typeface="Calibri" panose="020F0502020204030204" pitchFamily="34" charset="0"/>
                <a:ea typeface="Livvic"/>
                <a:cs typeface="Calibri" panose="020F0502020204030204" pitchFamily="34" charset="0"/>
                <a:sym typeface="Livvic"/>
              </a:rPr>
              <a:t>CÂU CHUYỆN </a:t>
            </a:r>
            <a:br>
              <a:rPr lang="en-US" sz="2400" dirty="0">
                <a:latin typeface="Calibri" panose="020F0502020204030204" pitchFamily="34" charset="0"/>
                <a:ea typeface="Livvic"/>
                <a:cs typeface="Calibri" panose="020F0502020204030204" pitchFamily="34" charset="0"/>
                <a:sym typeface="Livvic"/>
              </a:rPr>
            </a:br>
            <a:r>
              <a:rPr lang="en-US" sz="2400" dirty="0">
                <a:latin typeface="Calibri" panose="020F0502020204030204" pitchFamily="34" charset="0"/>
                <a:ea typeface="Livvic"/>
                <a:cs typeface="Calibri" panose="020F0502020204030204" pitchFamily="34" charset="0"/>
                <a:sym typeface="Livvic"/>
              </a:rPr>
              <a:t>QUẢ TÁO VÀNG</a:t>
            </a:r>
            <a:endParaRPr lang="en-US" sz="2400" dirty="0">
              <a:latin typeface="Calibri" panose="020F0502020204030204" pitchFamily="34" charset="0"/>
              <a:ea typeface="Livvic"/>
              <a:cs typeface="Calibri" panose="020F0502020204030204" pitchFamily="34" charset="0"/>
              <a:sym typeface="Livvic"/>
            </a:endParaRPr>
          </a:p>
        </p:txBody>
      </p:sp>
      <p:sp>
        <p:nvSpPr>
          <p:cNvPr id="23" name="Google Shape;1230;p45"/>
          <p:cNvSpPr txBox="1"/>
          <p:nvPr/>
        </p:nvSpPr>
        <p:spPr>
          <a:xfrm>
            <a:off x="6152267" y="650596"/>
            <a:ext cx="1972235" cy="8272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Sarala" panose="00000500000000000000"/>
              <a:buChar char="●"/>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1pPr>
            <a:lvl2pPr marL="914400" marR="0" lvl="1" indent="-317500" algn="l" rtl="0">
              <a:lnSpc>
                <a:spcPct val="100000"/>
              </a:lnSpc>
              <a:spcBef>
                <a:spcPts val="1600"/>
              </a:spcBef>
              <a:spcAft>
                <a:spcPts val="0"/>
              </a:spcAft>
              <a:buClr>
                <a:schemeClr val="dk1"/>
              </a:buClr>
              <a:buSzPts val="1400"/>
              <a:buFont typeface="Sarala" panose="00000500000000000000"/>
              <a:buChar char="○"/>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2pPr>
            <a:lvl3pPr marL="1371600" marR="0" lvl="2" indent="-317500" algn="l" rtl="0">
              <a:lnSpc>
                <a:spcPct val="100000"/>
              </a:lnSpc>
              <a:spcBef>
                <a:spcPts val="1600"/>
              </a:spcBef>
              <a:spcAft>
                <a:spcPts val="0"/>
              </a:spcAft>
              <a:buClr>
                <a:schemeClr val="dk1"/>
              </a:buClr>
              <a:buSzPts val="1400"/>
              <a:buFont typeface="Sarala" panose="00000500000000000000"/>
              <a:buChar char="■"/>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3pPr>
            <a:lvl4pPr marL="1828800" marR="0" lvl="3" indent="-317500" algn="l" rtl="0">
              <a:lnSpc>
                <a:spcPct val="100000"/>
              </a:lnSpc>
              <a:spcBef>
                <a:spcPts val="1600"/>
              </a:spcBef>
              <a:spcAft>
                <a:spcPts val="0"/>
              </a:spcAft>
              <a:buClr>
                <a:schemeClr val="dk1"/>
              </a:buClr>
              <a:buSzPts val="1400"/>
              <a:buFont typeface="Sarala" panose="00000500000000000000"/>
              <a:buChar char="●"/>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4pPr>
            <a:lvl5pPr marL="2286000" marR="0" lvl="4" indent="-317500" algn="l" rtl="0">
              <a:lnSpc>
                <a:spcPct val="100000"/>
              </a:lnSpc>
              <a:spcBef>
                <a:spcPts val="1600"/>
              </a:spcBef>
              <a:spcAft>
                <a:spcPts val="0"/>
              </a:spcAft>
              <a:buClr>
                <a:schemeClr val="dk1"/>
              </a:buClr>
              <a:buSzPts val="1400"/>
              <a:buFont typeface="Sarala" panose="00000500000000000000"/>
              <a:buChar char="○"/>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5pPr>
            <a:lvl6pPr marL="2743200" marR="0" lvl="5" indent="-317500" algn="l" rtl="0">
              <a:lnSpc>
                <a:spcPct val="100000"/>
              </a:lnSpc>
              <a:spcBef>
                <a:spcPts val="1600"/>
              </a:spcBef>
              <a:spcAft>
                <a:spcPts val="0"/>
              </a:spcAft>
              <a:buClr>
                <a:schemeClr val="dk1"/>
              </a:buClr>
              <a:buSzPts val="1400"/>
              <a:buFont typeface="Sarala" panose="00000500000000000000"/>
              <a:buChar char="■"/>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6pPr>
            <a:lvl7pPr marL="3200400" marR="0" lvl="6" indent="-317500" algn="l" rtl="0">
              <a:lnSpc>
                <a:spcPct val="100000"/>
              </a:lnSpc>
              <a:spcBef>
                <a:spcPts val="1600"/>
              </a:spcBef>
              <a:spcAft>
                <a:spcPts val="0"/>
              </a:spcAft>
              <a:buClr>
                <a:schemeClr val="dk1"/>
              </a:buClr>
              <a:buSzPts val="1400"/>
              <a:buFont typeface="Sarala" panose="00000500000000000000"/>
              <a:buChar char="●"/>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7pPr>
            <a:lvl8pPr marL="3657600" marR="0" lvl="7" indent="-317500" algn="l" rtl="0">
              <a:lnSpc>
                <a:spcPct val="100000"/>
              </a:lnSpc>
              <a:spcBef>
                <a:spcPts val="1600"/>
              </a:spcBef>
              <a:spcAft>
                <a:spcPts val="0"/>
              </a:spcAft>
              <a:buClr>
                <a:schemeClr val="dk1"/>
              </a:buClr>
              <a:buSzPts val="1400"/>
              <a:buFont typeface="Sarala" panose="00000500000000000000"/>
              <a:buChar char="○"/>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8pPr>
            <a:lvl9pPr marL="4114800" marR="0" lvl="8" indent="-317500" algn="l" rtl="0">
              <a:lnSpc>
                <a:spcPct val="100000"/>
              </a:lnSpc>
              <a:spcBef>
                <a:spcPts val="1600"/>
              </a:spcBef>
              <a:spcAft>
                <a:spcPts val="1600"/>
              </a:spcAft>
              <a:buClr>
                <a:schemeClr val="dk1"/>
              </a:buClr>
              <a:buSzPts val="1400"/>
              <a:buFont typeface="Sarala" panose="00000500000000000000"/>
              <a:buChar char="■"/>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9pPr>
          </a:lstStyle>
          <a:p>
            <a:pPr marL="0" indent="0">
              <a:spcAft>
                <a:spcPts val="1600"/>
              </a:spcAft>
              <a:buSzPts val="1100"/>
              <a:buFont typeface="Arial" panose="020B0604020202020204"/>
              <a:buNone/>
            </a:pPr>
            <a:r>
              <a:rPr lang="en-US" sz="2800" b="1" dirty="0">
                <a:solidFill>
                  <a:schemeClr val="accent6">
                    <a:lumMod val="50000"/>
                  </a:schemeClr>
                </a:solidFill>
                <a:latin typeface="Calibri" panose="020F0502020204030204" pitchFamily="34" charset="0"/>
                <a:ea typeface="Livvic"/>
                <a:cs typeface="Calibri" panose="020F0502020204030204" pitchFamily="34" charset="0"/>
                <a:sym typeface="Livvic"/>
              </a:rPr>
              <a:t>THẦN APHRODITE</a:t>
            </a:r>
            <a:endParaRPr lang="en-US" sz="2800" b="1" dirty="0">
              <a:solidFill>
                <a:schemeClr val="accent6">
                  <a:lumMod val="50000"/>
                </a:schemeClr>
              </a:solidFill>
              <a:latin typeface="Calibri" panose="020F0502020204030204" pitchFamily="34" charset="0"/>
              <a:ea typeface="Livvic"/>
              <a:cs typeface="Calibri" panose="020F0502020204030204" pitchFamily="34" charset="0"/>
              <a:sym typeface="Livvic"/>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32">
                                            <p:txEl>
                                              <p:pRg st="0" end="0"/>
                                            </p:txEl>
                                          </p:spTgt>
                                        </p:tgtEl>
                                        <p:attrNameLst>
                                          <p:attrName>style.visibility</p:attrName>
                                        </p:attrNameLst>
                                      </p:cBhvr>
                                      <p:to>
                                        <p:strVal val="visible"/>
                                      </p:to>
                                    </p:set>
                                    <p:animEffect transition="in" filter="fade">
                                      <p:cBhvr>
                                        <p:cTn id="24" dur="1000"/>
                                        <p:tgtEl>
                                          <p:spTgt spid="1232">
                                            <p:txEl>
                                              <p:pRg st="0" end="0"/>
                                            </p:txEl>
                                          </p:spTgt>
                                        </p:tgtEl>
                                      </p:cBhvr>
                                    </p:animEffect>
                                    <p:anim calcmode="lin" valueType="num">
                                      <p:cBhvr>
                                        <p:cTn id="25" dur="1000" fill="hold"/>
                                        <p:tgtEl>
                                          <p:spTgt spid="1232">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123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anim calcmode="lin" valueType="num">
                                      <p:cBhvr>
                                        <p:cTn id="32" dur="1000" fill="hold"/>
                                        <p:tgtEl>
                                          <p:spTgt spid="23"/>
                                        </p:tgtEl>
                                        <p:attrNameLst>
                                          <p:attrName>ppt_x</p:attrName>
                                        </p:attrNameLst>
                                      </p:cBhvr>
                                      <p:tavLst>
                                        <p:tav tm="0">
                                          <p:val>
                                            <p:strVal val="#ppt_x"/>
                                          </p:val>
                                        </p:tav>
                                        <p:tav tm="100000">
                                          <p:val>
                                            <p:strVal val="#ppt_x"/>
                                          </p:val>
                                        </p:tav>
                                      </p:tavLst>
                                    </p:anim>
                                    <p:anim calcmode="lin" valueType="num">
                                      <p:cBhvr>
                                        <p:cTn id="33" dur="1000" fill="hold"/>
                                        <p:tgtEl>
                                          <p:spTgt spid="23"/>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2" grpId="0" build="p"/>
      <p:bldP spid="19"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4175" y="898198"/>
            <a:ext cx="4650997" cy="3804516"/>
          </a:xfrm>
          <a:prstGeom prst="rect">
            <a:avLst/>
          </a:prstGeom>
        </p:spPr>
      </p:pic>
      <p:pic>
        <p:nvPicPr>
          <p:cNvPr id="4" name="Picture 7" descr="homer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8597" y="1075459"/>
            <a:ext cx="4072191" cy="2992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1228;p45"/>
          <p:cNvSpPr txBox="1"/>
          <p:nvPr/>
        </p:nvSpPr>
        <p:spPr>
          <a:xfrm>
            <a:off x="2439674" y="2800456"/>
            <a:ext cx="944564" cy="368771"/>
          </a:xfrm>
          <a:prstGeom prst="rect">
            <a:avLst/>
          </a:prstGeom>
        </p:spPr>
        <p:style>
          <a:lnRef idx="2">
            <a:schemeClr val="accent4"/>
          </a:lnRef>
          <a:fillRef idx="1">
            <a:schemeClr val="lt1"/>
          </a:fillRef>
          <a:effectRef idx="0">
            <a:schemeClr val="accent4"/>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Livvic Light"/>
              <a:buChar char="●"/>
              <a:defRPr sz="1800" b="0" i="0" u="none" strike="noStrike" cap="none">
                <a:solidFill>
                  <a:schemeClr val="dk1"/>
                </a:solidFill>
                <a:latin typeface="Livvic Light"/>
                <a:ea typeface="Livvic Light"/>
                <a:cs typeface="Livvic Light"/>
                <a:sym typeface="Livvic Light"/>
              </a:defRPr>
            </a:lvl1pPr>
            <a:lvl2pPr marL="914400" marR="0" lvl="1"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2pPr>
            <a:lvl3pPr marL="1371600" marR="0" lvl="2"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3pPr>
            <a:lvl4pPr marL="1828800" marR="0" lvl="3"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4pPr>
            <a:lvl5pPr marL="2286000" marR="0" lvl="4"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5pPr>
            <a:lvl6pPr marL="2743200" marR="0" lvl="5"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6pPr>
            <a:lvl7pPr marL="3200400" marR="0" lvl="6"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7pPr>
            <a:lvl8pPr marL="3657600" marR="0" lvl="7"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8pPr>
            <a:lvl9pPr marL="4114800" marR="0" lvl="8" indent="-317500" algn="l" rtl="0">
              <a:lnSpc>
                <a:spcPct val="115000"/>
              </a:lnSpc>
              <a:spcBef>
                <a:spcPts val="1600"/>
              </a:spcBef>
              <a:spcAft>
                <a:spcPts val="160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9pPr>
          </a:lstStyle>
          <a:p>
            <a:pPr marL="0" marR="0" lvl="0" indent="0" algn="r" defTabSz="914400" rtl="0" eaLnBrk="1" fontAlgn="auto" latinLnBrk="0" hangingPunct="1">
              <a:lnSpc>
                <a:spcPct val="100000"/>
              </a:lnSpc>
              <a:spcBef>
                <a:spcPts val="0"/>
              </a:spcBef>
              <a:spcAft>
                <a:spcPts val="1600"/>
              </a:spcAft>
              <a:buClr>
                <a:srgbClr val="482400"/>
              </a:buClr>
              <a:buSzPts val="1800"/>
              <a:buFont typeface="Livvic Light"/>
              <a:buNone/>
              <a:defRPr/>
            </a:pPr>
            <a:r>
              <a:rPr kumimoji="0" lang="en-US" sz="1400" b="1" i="0" u="none" strike="noStrike" kern="0" cap="none" spc="0" normalizeH="0" baseline="0" noProof="0" dirty="0">
                <a:ln>
                  <a:noFill/>
                </a:ln>
                <a:solidFill>
                  <a:srgbClr val="482400"/>
                </a:solidFill>
                <a:effectLst/>
                <a:uLnTx/>
                <a:uFillTx/>
                <a:latin typeface="Livvic"/>
                <a:ea typeface="Livvic"/>
                <a:cs typeface="Livvic"/>
                <a:sym typeface="Livvic"/>
              </a:rPr>
              <a:t>HELEN</a:t>
            </a:r>
            <a:endParaRPr kumimoji="0" lang="en-US" sz="1400" b="1" i="0" u="none" strike="noStrike" kern="0" cap="none" spc="0" normalizeH="0" baseline="0" noProof="0" dirty="0">
              <a:ln>
                <a:noFill/>
              </a:ln>
              <a:solidFill>
                <a:srgbClr val="482400"/>
              </a:solidFill>
              <a:effectLst/>
              <a:uLnTx/>
              <a:uFillTx/>
              <a:latin typeface="Livvic"/>
              <a:ea typeface="Livvic"/>
              <a:cs typeface="Livvic"/>
              <a:sym typeface="Livvic"/>
            </a:endParaRPr>
          </a:p>
        </p:txBody>
      </p:sp>
      <p:sp>
        <p:nvSpPr>
          <p:cNvPr id="7" name="Google Shape;1228;p45"/>
          <p:cNvSpPr txBox="1"/>
          <p:nvPr/>
        </p:nvSpPr>
        <p:spPr>
          <a:xfrm>
            <a:off x="863790" y="2649893"/>
            <a:ext cx="944564" cy="368771"/>
          </a:xfrm>
          <a:prstGeom prst="rect">
            <a:avLst/>
          </a:prstGeom>
        </p:spPr>
        <p:style>
          <a:lnRef idx="2">
            <a:schemeClr val="accent4"/>
          </a:lnRef>
          <a:fillRef idx="1">
            <a:schemeClr val="lt1"/>
          </a:fillRef>
          <a:effectRef idx="0">
            <a:schemeClr val="accent4"/>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Livvic Light"/>
              <a:buChar char="●"/>
              <a:defRPr sz="1800" b="0" i="0" u="none" strike="noStrike" cap="none">
                <a:solidFill>
                  <a:schemeClr val="dk1"/>
                </a:solidFill>
                <a:latin typeface="Livvic Light"/>
                <a:ea typeface="Livvic Light"/>
                <a:cs typeface="Livvic Light"/>
                <a:sym typeface="Livvic Light"/>
              </a:defRPr>
            </a:lvl1pPr>
            <a:lvl2pPr marL="914400" marR="0" lvl="1"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2pPr>
            <a:lvl3pPr marL="1371600" marR="0" lvl="2"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3pPr>
            <a:lvl4pPr marL="1828800" marR="0" lvl="3"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4pPr>
            <a:lvl5pPr marL="2286000" marR="0" lvl="4"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5pPr>
            <a:lvl6pPr marL="2743200" marR="0" lvl="5"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6pPr>
            <a:lvl7pPr marL="3200400" marR="0" lvl="6"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7pPr>
            <a:lvl8pPr marL="3657600" marR="0" lvl="7"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8pPr>
            <a:lvl9pPr marL="4114800" marR="0" lvl="8" indent="-317500" algn="l" rtl="0">
              <a:lnSpc>
                <a:spcPct val="115000"/>
              </a:lnSpc>
              <a:spcBef>
                <a:spcPts val="1600"/>
              </a:spcBef>
              <a:spcAft>
                <a:spcPts val="160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9pPr>
          </a:lstStyle>
          <a:p>
            <a:pPr marL="0" marR="0" lvl="0" indent="0" algn="r" defTabSz="914400" rtl="0" eaLnBrk="1" fontAlgn="auto" latinLnBrk="0" hangingPunct="1">
              <a:lnSpc>
                <a:spcPct val="100000"/>
              </a:lnSpc>
              <a:spcBef>
                <a:spcPts val="0"/>
              </a:spcBef>
              <a:spcAft>
                <a:spcPts val="1600"/>
              </a:spcAft>
              <a:buClr>
                <a:srgbClr val="482400"/>
              </a:buClr>
              <a:buSzPts val="1800"/>
              <a:buFont typeface="Livvic Light"/>
              <a:buNone/>
              <a:defRPr/>
            </a:pPr>
            <a:r>
              <a:rPr kumimoji="0" lang="en-US" sz="1400" b="1" i="0" u="none" strike="noStrike" kern="0" cap="none" spc="0" normalizeH="0" baseline="0" noProof="0" dirty="0">
                <a:ln>
                  <a:noFill/>
                </a:ln>
                <a:solidFill>
                  <a:srgbClr val="482400"/>
                </a:solidFill>
                <a:effectLst/>
                <a:uLnTx/>
                <a:uFillTx/>
                <a:latin typeface="Livvic"/>
                <a:ea typeface="Livvic"/>
                <a:cs typeface="Livvic"/>
                <a:sym typeface="Livvic"/>
              </a:rPr>
              <a:t>PARIS</a:t>
            </a:r>
            <a:endParaRPr kumimoji="0" lang="en-US" sz="1400" b="1" i="0" u="none" strike="noStrike" kern="0" cap="none" spc="0" normalizeH="0" baseline="0" noProof="0" dirty="0">
              <a:ln>
                <a:noFill/>
              </a:ln>
              <a:solidFill>
                <a:srgbClr val="482400"/>
              </a:solidFill>
              <a:effectLst/>
              <a:uLnTx/>
              <a:uFillTx/>
              <a:latin typeface="Livvic"/>
              <a:ea typeface="Livvic"/>
              <a:cs typeface="Livvic"/>
              <a:sym typeface="Livvic"/>
            </a:endParaRPr>
          </a:p>
        </p:txBody>
      </p:sp>
      <p:sp>
        <p:nvSpPr>
          <p:cNvPr id="8" name="Google Shape;1228;p45"/>
          <p:cNvSpPr txBox="1"/>
          <p:nvPr/>
        </p:nvSpPr>
        <p:spPr>
          <a:xfrm>
            <a:off x="5206705" y="4171441"/>
            <a:ext cx="3767162" cy="768955"/>
          </a:xfrm>
          <a:prstGeom prst="rect">
            <a:avLst/>
          </a:prstGeom>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Livvic Light"/>
              <a:buChar char="●"/>
              <a:defRPr sz="1800" b="0" i="0" u="none" strike="noStrike" cap="none">
                <a:solidFill>
                  <a:schemeClr val="dk1"/>
                </a:solidFill>
                <a:latin typeface="Livvic Light"/>
                <a:ea typeface="Livvic Light"/>
                <a:cs typeface="Livvic Light"/>
                <a:sym typeface="Livvic Light"/>
              </a:defRPr>
            </a:lvl1pPr>
            <a:lvl2pPr marL="914400" marR="0" lvl="1"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2pPr>
            <a:lvl3pPr marL="1371600" marR="0" lvl="2"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3pPr>
            <a:lvl4pPr marL="1828800" marR="0" lvl="3"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4pPr>
            <a:lvl5pPr marL="2286000" marR="0" lvl="4"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5pPr>
            <a:lvl6pPr marL="2743200" marR="0" lvl="5"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6pPr>
            <a:lvl7pPr marL="3200400" marR="0" lvl="6"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7pPr>
            <a:lvl8pPr marL="3657600" marR="0" lvl="7"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8pPr>
            <a:lvl9pPr marL="4114800" marR="0" lvl="8" indent="-317500" algn="l" rtl="0">
              <a:lnSpc>
                <a:spcPct val="115000"/>
              </a:lnSpc>
              <a:spcBef>
                <a:spcPts val="1600"/>
              </a:spcBef>
              <a:spcAft>
                <a:spcPts val="160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9pPr>
          </a:lstStyle>
          <a:p>
            <a:pPr marL="0" marR="0" lvl="0" indent="0" algn="r" defTabSz="914400" rtl="0" eaLnBrk="1" fontAlgn="auto" latinLnBrk="0" hangingPunct="1">
              <a:lnSpc>
                <a:spcPct val="100000"/>
              </a:lnSpc>
              <a:spcBef>
                <a:spcPts val="0"/>
              </a:spcBef>
              <a:spcAft>
                <a:spcPts val="1600"/>
              </a:spcAft>
              <a:buClr>
                <a:srgbClr val="482400"/>
              </a:buClr>
              <a:buSzPts val="1800"/>
              <a:buFont typeface="Livvic Light"/>
              <a:buNone/>
              <a:defRPr/>
            </a:pPr>
            <a:r>
              <a:rPr kumimoji="0" lang="en-US" sz="2000" b="1" i="0" u="none" strike="noStrike" kern="0" cap="none" spc="0" normalizeH="0" baseline="0" noProof="0" dirty="0">
                <a:ln>
                  <a:noFill/>
                </a:ln>
                <a:solidFill>
                  <a:srgbClr val="482400"/>
                </a:solidFill>
                <a:effectLst/>
                <a:uLnTx/>
                <a:uFillTx/>
                <a:latin typeface="Livvic"/>
                <a:ea typeface="Livvic"/>
                <a:cs typeface="Livvic"/>
                <a:sym typeface="Livvic"/>
              </a:rPr>
              <a:t>TRẬN CHIẾN THÀNH TROY (TƠ ROA)</a:t>
            </a:r>
            <a:endParaRPr kumimoji="0" lang="en-US" sz="2000" b="1" i="0" u="none" strike="noStrike" kern="0" cap="none" spc="0" normalizeH="0" baseline="0" noProof="0" dirty="0">
              <a:ln>
                <a:noFill/>
              </a:ln>
              <a:solidFill>
                <a:srgbClr val="482400"/>
              </a:solidFill>
              <a:effectLst/>
              <a:uLnTx/>
              <a:uFillTx/>
              <a:latin typeface="Livvic"/>
              <a:ea typeface="Livvic"/>
              <a:cs typeface="Livvic"/>
              <a:sym typeface="Livvic"/>
            </a:endParaRPr>
          </a:p>
        </p:txBody>
      </p:sp>
      <p:sp>
        <p:nvSpPr>
          <p:cNvPr id="10" name="Google Shape;455;p36"/>
          <p:cNvSpPr txBox="1"/>
          <p:nvPr/>
        </p:nvSpPr>
        <p:spPr>
          <a:xfrm>
            <a:off x="1811969" y="64076"/>
            <a:ext cx="4509804"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Redressed" panose="020B0604020202020204"/>
              <a:buNone/>
              <a:defRPr sz="3000" b="0" i="0" u="none" strike="noStrike" cap="none">
                <a:solidFill>
                  <a:schemeClr val="dk1"/>
                </a:solidFill>
                <a:latin typeface="Redressed" panose="020B0604020202020204"/>
                <a:ea typeface="Redressed" panose="020B0604020202020204"/>
                <a:cs typeface="Redressed" panose="020B0604020202020204"/>
                <a:sym typeface="Redressed" panose="020B0604020202020204"/>
              </a:defRPr>
            </a:lvl1pPr>
            <a:lvl2pPr marR="0" lvl="1" algn="l" rtl="0">
              <a:lnSpc>
                <a:spcPct val="100000"/>
              </a:lnSpc>
              <a:spcBef>
                <a:spcPts val="0"/>
              </a:spcBef>
              <a:spcAft>
                <a:spcPts val="0"/>
              </a:spcAft>
              <a:buClr>
                <a:schemeClr val="dk1"/>
              </a:buClr>
              <a:buSzPts val="3000"/>
              <a:buFont typeface="Redressed" panose="020B0604020202020204"/>
              <a:buNone/>
              <a:defRPr sz="3000" b="0" i="0" u="none" strike="noStrike" cap="none">
                <a:solidFill>
                  <a:schemeClr val="dk1"/>
                </a:solidFill>
                <a:latin typeface="Redressed" panose="020B0604020202020204"/>
                <a:ea typeface="Redressed" panose="020B0604020202020204"/>
                <a:cs typeface="Redressed" panose="020B0604020202020204"/>
                <a:sym typeface="Redressed" panose="020B0604020202020204"/>
              </a:defRPr>
            </a:lvl2pPr>
            <a:lvl3pPr marR="0" lvl="2" algn="l" rtl="0">
              <a:lnSpc>
                <a:spcPct val="100000"/>
              </a:lnSpc>
              <a:spcBef>
                <a:spcPts val="0"/>
              </a:spcBef>
              <a:spcAft>
                <a:spcPts val="0"/>
              </a:spcAft>
              <a:buClr>
                <a:schemeClr val="dk1"/>
              </a:buClr>
              <a:buSzPts val="3000"/>
              <a:buFont typeface="Redressed" panose="020B0604020202020204"/>
              <a:buNone/>
              <a:defRPr sz="3000" b="0" i="0" u="none" strike="noStrike" cap="none">
                <a:solidFill>
                  <a:schemeClr val="dk1"/>
                </a:solidFill>
                <a:latin typeface="Redressed" panose="020B0604020202020204"/>
                <a:ea typeface="Redressed" panose="020B0604020202020204"/>
                <a:cs typeface="Redressed" panose="020B0604020202020204"/>
                <a:sym typeface="Redressed" panose="020B0604020202020204"/>
              </a:defRPr>
            </a:lvl3pPr>
            <a:lvl4pPr marR="0" lvl="3" algn="l" rtl="0">
              <a:lnSpc>
                <a:spcPct val="100000"/>
              </a:lnSpc>
              <a:spcBef>
                <a:spcPts val="0"/>
              </a:spcBef>
              <a:spcAft>
                <a:spcPts val="0"/>
              </a:spcAft>
              <a:buClr>
                <a:schemeClr val="dk1"/>
              </a:buClr>
              <a:buSzPts val="3000"/>
              <a:buFont typeface="Redressed" panose="020B0604020202020204"/>
              <a:buNone/>
              <a:defRPr sz="3000" b="0" i="0" u="none" strike="noStrike" cap="none">
                <a:solidFill>
                  <a:schemeClr val="dk1"/>
                </a:solidFill>
                <a:latin typeface="Redressed" panose="020B0604020202020204"/>
                <a:ea typeface="Redressed" panose="020B0604020202020204"/>
                <a:cs typeface="Redressed" panose="020B0604020202020204"/>
                <a:sym typeface="Redressed" panose="020B0604020202020204"/>
              </a:defRPr>
            </a:lvl4pPr>
            <a:lvl5pPr marR="0" lvl="4" algn="l" rtl="0">
              <a:lnSpc>
                <a:spcPct val="100000"/>
              </a:lnSpc>
              <a:spcBef>
                <a:spcPts val="0"/>
              </a:spcBef>
              <a:spcAft>
                <a:spcPts val="0"/>
              </a:spcAft>
              <a:buClr>
                <a:schemeClr val="dk1"/>
              </a:buClr>
              <a:buSzPts val="3000"/>
              <a:buFont typeface="Redressed" panose="020B0604020202020204"/>
              <a:buNone/>
              <a:defRPr sz="3000" b="0" i="0" u="none" strike="noStrike" cap="none">
                <a:solidFill>
                  <a:schemeClr val="dk1"/>
                </a:solidFill>
                <a:latin typeface="Redressed" panose="020B0604020202020204"/>
                <a:ea typeface="Redressed" panose="020B0604020202020204"/>
                <a:cs typeface="Redressed" panose="020B0604020202020204"/>
                <a:sym typeface="Redressed" panose="020B0604020202020204"/>
              </a:defRPr>
            </a:lvl5pPr>
            <a:lvl6pPr marR="0" lvl="5" algn="l" rtl="0">
              <a:lnSpc>
                <a:spcPct val="100000"/>
              </a:lnSpc>
              <a:spcBef>
                <a:spcPts val="0"/>
              </a:spcBef>
              <a:spcAft>
                <a:spcPts val="0"/>
              </a:spcAft>
              <a:buClr>
                <a:schemeClr val="dk1"/>
              </a:buClr>
              <a:buSzPts val="3000"/>
              <a:buFont typeface="Redressed" panose="020B0604020202020204"/>
              <a:buNone/>
              <a:defRPr sz="3000" b="0" i="0" u="none" strike="noStrike" cap="none">
                <a:solidFill>
                  <a:schemeClr val="dk1"/>
                </a:solidFill>
                <a:latin typeface="Redressed" panose="020B0604020202020204"/>
                <a:ea typeface="Redressed" panose="020B0604020202020204"/>
                <a:cs typeface="Redressed" panose="020B0604020202020204"/>
                <a:sym typeface="Redressed" panose="020B0604020202020204"/>
              </a:defRPr>
            </a:lvl6pPr>
            <a:lvl7pPr marR="0" lvl="6" algn="l" rtl="0">
              <a:lnSpc>
                <a:spcPct val="100000"/>
              </a:lnSpc>
              <a:spcBef>
                <a:spcPts val="0"/>
              </a:spcBef>
              <a:spcAft>
                <a:spcPts val="0"/>
              </a:spcAft>
              <a:buClr>
                <a:schemeClr val="dk1"/>
              </a:buClr>
              <a:buSzPts val="3000"/>
              <a:buFont typeface="Redressed" panose="020B0604020202020204"/>
              <a:buNone/>
              <a:defRPr sz="3000" b="0" i="0" u="none" strike="noStrike" cap="none">
                <a:solidFill>
                  <a:schemeClr val="dk1"/>
                </a:solidFill>
                <a:latin typeface="Redressed" panose="020B0604020202020204"/>
                <a:ea typeface="Redressed" panose="020B0604020202020204"/>
                <a:cs typeface="Redressed" panose="020B0604020202020204"/>
                <a:sym typeface="Redressed" panose="020B0604020202020204"/>
              </a:defRPr>
            </a:lvl7pPr>
            <a:lvl8pPr marR="0" lvl="7" algn="l" rtl="0">
              <a:lnSpc>
                <a:spcPct val="100000"/>
              </a:lnSpc>
              <a:spcBef>
                <a:spcPts val="0"/>
              </a:spcBef>
              <a:spcAft>
                <a:spcPts val="0"/>
              </a:spcAft>
              <a:buClr>
                <a:schemeClr val="dk1"/>
              </a:buClr>
              <a:buSzPts val="3000"/>
              <a:buFont typeface="Redressed" panose="020B0604020202020204"/>
              <a:buNone/>
              <a:defRPr sz="3000" b="0" i="0" u="none" strike="noStrike" cap="none">
                <a:solidFill>
                  <a:schemeClr val="dk1"/>
                </a:solidFill>
                <a:latin typeface="Redressed" panose="020B0604020202020204"/>
                <a:ea typeface="Redressed" panose="020B0604020202020204"/>
                <a:cs typeface="Redressed" panose="020B0604020202020204"/>
                <a:sym typeface="Redressed" panose="020B0604020202020204"/>
              </a:defRPr>
            </a:lvl8pPr>
            <a:lvl9pPr marR="0" lvl="8" algn="l" rtl="0">
              <a:lnSpc>
                <a:spcPct val="100000"/>
              </a:lnSpc>
              <a:spcBef>
                <a:spcPts val="0"/>
              </a:spcBef>
              <a:spcAft>
                <a:spcPts val="0"/>
              </a:spcAft>
              <a:buClr>
                <a:schemeClr val="dk1"/>
              </a:buClr>
              <a:buSzPts val="3000"/>
              <a:buFont typeface="Redressed" panose="020B0604020202020204"/>
              <a:buNone/>
              <a:defRPr sz="3000" b="0" i="0" u="none" strike="noStrike" cap="none">
                <a:solidFill>
                  <a:schemeClr val="dk1"/>
                </a:solidFill>
                <a:latin typeface="Redressed" panose="020B0604020202020204"/>
                <a:ea typeface="Redressed" panose="020B0604020202020204"/>
                <a:cs typeface="Redressed" panose="020B0604020202020204"/>
                <a:sym typeface="Redressed" panose="020B0604020202020204"/>
              </a:defRPr>
            </a:lvl9pPr>
          </a:lstStyle>
          <a:p>
            <a:pPr marL="0" marR="0" lvl="0" indent="0" algn="ctr" defTabSz="914400" rtl="0" eaLnBrk="1" fontAlgn="auto" latinLnBrk="0" hangingPunct="1">
              <a:lnSpc>
                <a:spcPct val="100000"/>
              </a:lnSpc>
              <a:spcBef>
                <a:spcPts val="0"/>
              </a:spcBef>
              <a:spcAft>
                <a:spcPts val="0"/>
              </a:spcAft>
              <a:buClr>
                <a:srgbClr val="482400"/>
              </a:buClr>
              <a:buSzPts val="3000"/>
              <a:buFont typeface="Redressed" panose="020B0604020202020204"/>
              <a:buNone/>
              <a:defRPr/>
            </a:pPr>
            <a:r>
              <a:rPr kumimoji="0" lang="en-US" sz="3000" b="0" i="0" u="none" strike="noStrike" kern="0" cap="none" spc="0" normalizeH="0" baseline="0" noProof="0" dirty="0">
                <a:ln>
                  <a:noFill/>
                </a:ln>
                <a:solidFill>
                  <a:srgbClr val="482400"/>
                </a:solidFill>
                <a:effectLst/>
                <a:uLnTx/>
                <a:uFillTx/>
                <a:latin typeface="#9Slide03 SFU Futura_05" panose="00000800000000000000" pitchFamily="2" charset="0"/>
                <a:sym typeface="Redressed" panose="020B0604020202020204"/>
              </a:rPr>
              <a:t>THẦN THOẠI HI LẠP</a:t>
            </a:r>
            <a:endParaRPr kumimoji="0" lang="en-US" sz="3000" b="0" i="0" u="none" strike="noStrike" kern="0" cap="none" spc="0" normalizeH="0" baseline="0" noProof="0" dirty="0">
              <a:ln>
                <a:noFill/>
              </a:ln>
              <a:solidFill>
                <a:srgbClr val="482400"/>
              </a:solidFill>
              <a:effectLst/>
              <a:uLnTx/>
              <a:uFillTx/>
              <a:latin typeface="#9Slide03 SFU Futura_05" panose="00000800000000000000" pitchFamily="2" charset="0"/>
              <a:sym typeface="Redressed"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sp>
        <p:nvSpPr>
          <p:cNvPr id="930" name="Google Shape;930;p44"/>
          <p:cNvSpPr txBox="1">
            <a:spLocks noGrp="1"/>
          </p:cNvSpPr>
          <p:nvPr>
            <p:ph type="title"/>
          </p:nvPr>
        </p:nvSpPr>
        <p:spPr>
          <a:xfrm>
            <a:off x="-1529740" y="91314"/>
            <a:ext cx="7704000" cy="564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panose="020B0604020202020204"/>
              <a:buNone/>
            </a:pPr>
            <a:r>
              <a:rPr lang="en-GB" sz="2400" dirty="0">
                <a:solidFill>
                  <a:schemeClr val="accent2"/>
                </a:solidFill>
                <a:latin typeface="Calibri" panose="020F0502020204030204" pitchFamily="34" charset="0"/>
                <a:cs typeface="Calibri" panose="020F0502020204030204" pitchFamily="34" charset="0"/>
              </a:rPr>
              <a:t>2. SỰ PHÁT TRIỂN CỦA VĂN HỌC</a:t>
            </a:r>
            <a:endParaRPr sz="2400" dirty="0">
              <a:solidFill>
                <a:schemeClr val="accent2"/>
              </a:solidFill>
              <a:latin typeface="Calibri" panose="020F0502020204030204" pitchFamily="34" charset="0"/>
              <a:cs typeface="Calibri" panose="020F0502020204030204" pitchFamily="34" charset="0"/>
            </a:endParaRPr>
          </a:p>
        </p:txBody>
      </p:sp>
      <p:sp>
        <p:nvSpPr>
          <p:cNvPr id="932" name="Google Shape;932;p44"/>
          <p:cNvSpPr txBox="1"/>
          <p:nvPr/>
        </p:nvSpPr>
        <p:spPr>
          <a:xfrm>
            <a:off x="4564521" y="996491"/>
            <a:ext cx="2100142" cy="358048"/>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2400" b="1" i="0" u="none" strike="noStrike" kern="0" cap="none" spc="0" normalizeH="0" baseline="0" noProof="0" dirty="0">
                <a:ln>
                  <a:noFill/>
                </a:ln>
                <a:solidFill>
                  <a:srgbClr val="6E8A61">
                    <a:lumMod val="50000"/>
                  </a:srgbClr>
                </a:solidFill>
                <a:effectLst/>
                <a:uLnTx/>
                <a:uFillTx/>
                <a:latin typeface="Calibri" panose="020F0502020204030204" pitchFamily="34" charset="0"/>
                <a:ea typeface="Redressed" panose="020B0604020202020204"/>
                <a:cs typeface="Calibri" panose="020F0502020204030204" pitchFamily="34" charset="0"/>
                <a:sym typeface="Redressed" panose="020B0604020202020204"/>
              </a:rPr>
              <a:t>THẦN THOẠI </a:t>
            </a:r>
            <a:endParaRPr kumimoji="0" lang="en-GB" sz="2400" b="1" i="0" u="none" strike="noStrike" kern="0" cap="none" spc="0" normalizeH="0" baseline="0" noProof="0" dirty="0">
              <a:ln>
                <a:noFill/>
              </a:ln>
              <a:solidFill>
                <a:srgbClr val="6E8A61">
                  <a:lumMod val="50000"/>
                </a:srgbClr>
              </a:solidFill>
              <a:effectLst/>
              <a:uLnTx/>
              <a:uFillTx/>
              <a:latin typeface="Calibri" panose="020F0502020204030204" pitchFamily="34" charset="0"/>
              <a:ea typeface="Redressed" panose="020B0604020202020204"/>
              <a:cs typeface="Calibri" panose="020F0502020204030204" pitchFamily="34" charset="0"/>
              <a:sym typeface="Redressed" panose="020B0604020202020204"/>
            </a:endParaRP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2400" b="1" i="0" u="none" strike="noStrike" kern="0" cap="none" spc="0" normalizeH="0" baseline="0" noProof="0" dirty="0">
                <a:ln>
                  <a:noFill/>
                </a:ln>
                <a:solidFill>
                  <a:srgbClr val="6E8A61">
                    <a:lumMod val="50000"/>
                  </a:srgbClr>
                </a:solidFill>
                <a:effectLst/>
                <a:uLnTx/>
                <a:uFillTx/>
                <a:latin typeface="Calibri" panose="020F0502020204030204" pitchFamily="34" charset="0"/>
                <a:ea typeface="Redressed" panose="020B0604020202020204"/>
                <a:cs typeface="Calibri" panose="020F0502020204030204" pitchFamily="34" charset="0"/>
                <a:sym typeface="Redressed" panose="020B0604020202020204"/>
              </a:rPr>
              <a:t>SỬ THI </a:t>
            </a:r>
            <a:endParaRPr kumimoji="0" sz="2400" b="1" i="0" u="none" strike="noStrike" kern="0" cap="none" spc="0" normalizeH="0" baseline="0" noProof="0" dirty="0">
              <a:ln>
                <a:noFill/>
              </a:ln>
              <a:solidFill>
                <a:srgbClr val="6E8A61">
                  <a:lumMod val="50000"/>
                </a:srgbClr>
              </a:solidFill>
              <a:effectLst/>
              <a:uLnTx/>
              <a:uFillTx/>
              <a:latin typeface="Calibri" panose="020F0502020204030204" pitchFamily="34" charset="0"/>
              <a:ea typeface="Redressed" panose="020B0604020202020204"/>
              <a:cs typeface="Calibri" panose="020F0502020204030204" pitchFamily="34" charset="0"/>
              <a:sym typeface="Redressed" panose="020B0604020202020204"/>
            </a:endParaRPr>
          </a:p>
        </p:txBody>
      </p:sp>
      <p:sp>
        <p:nvSpPr>
          <p:cNvPr id="933" name="Google Shape;933;p44"/>
          <p:cNvSpPr txBox="1"/>
          <p:nvPr/>
        </p:nvSpPr>
        <p:spPr>
          <a:xfrm>
            <a:off x="4722190" y="3641387"/>
            <a:ext cx="1984200" cy="786674"/>
          </a:xfrm>
          <a:prstGeom prst="rect">
            <a:avLst/>
          </a:prstGeom>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1600" b="0" i="0" u="none" strike="noStrike" kern="0" cap="none" spc="0" normalizeH="0" baseline="0" noProof="0" dirty="0">
                <a:ln>
                  <a:noFill/>
                </a:ln>
                <a:solidFill>
                  <a:srgbClr val="482400"/>
                </a:solidFill>
                <a:effectLst/>
                <a:uLnTx/>
                <a:uFillTx/>
                <a:latin typeface="Calibri" panose="020F0502020204030204" pitchFamily="34" charset="0"/>
                <a:ea typeface="Livvic"/>
                <a:cs typeface="Calibri" panose="020F0502020204030204" pitchFamily="34" charset="0"/>
                <a:sym typeface="Livvic"/>
              </a:rPr>
              <a:t>TÁC GIẢ CỦA NHỮNG CUỐN SỬ THI ĐỒ SỘ</a:t>
            </a:r>
            <a:endParaRPr kumimoji="0" sz="1600" b="0" i="0" u="none" strike="noStrike" kern="0" cap="none" spc="0" normalizeH="0" baseline="0" noProof="0" dirty="0">
              <a:ln>
                <a:noFill/>
              </a:ln>
              <a:solidFill>
                <a:srgbClr val="482400"/>
              </a:solidFill>
              <a:effectLst/>
              <a:uLnTx/>
              <a:uFillTx/>
              <a:latin typeface="Calibri" panose="020F0502020204030204" pitchFamily="34" charset="0"/>
              <a:ea typeface="Livvic"/>
              <a:cs typeface="Calibri" panose="020F0502020204030204" pitchFamily="34" charset="0"/>
              <a:sym typeface="Livvic"/>
            </a:endParaRPr>
          </a:p>
        </p:txBody>
      </p:sp>
      <p:sp>
        <p:nvSpPr>
          <p:cNvPr id="934" name="Google Shape;934;p44"/>
          <p:cNvSpPr txBox="1"/>
          <p:nvPr/>
        </p:nvSpPr>
        <p:spPr>
          <a:xfrm>
            <a:off x="4863194" y="3051008"/>
            <a:ext cx="1544700" cy="2877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1800" b="1" i="0" u="none" strike="noStrike" kern="0" cap="none" spc="0" normalizeH="0" baseline="0" noProof="0" dirty="0">
                <a:ln>
                  <a:noFill/>
                </a:ln>
                <a:solidFill>
                  <a:srgbClr val="482400"/>
                </a:solidFill>
                <a:effectLst/>
                <a:uLnTx/>
                <a:uFillTx/>
                <a:latin typeface="Calibri" panose="020F0502020204030204" pitchFamily="34" charset="0"/>
                <a:ea typeface="Redressed" panose="020B0604020202020204"/>
                <a:cs typeface="Calibri" panose="020F0502020204030204" pitchFamily="34" charset="0"/>
                <a:sym typeface="Redressed" panose="020B0604020202020204"/>
              </a:rPr>
              <a:t>HOMER </a:t>
            </a:r>
            <a:endParaRPr kumimoji="0" sz="1800" b="1" i="0" u="none" strike="noStrike" kern="0" cap="none" spc="0" normalizeH="0" baseline="0" noProof="0" dirty="0">
              <a:ln>
                <a:noFill/>
              </a:ln>
              <a:solidFill>
                <a:srgbClr val="482400"/>
              </a:solidFill>
              <a:effectLst/>
              <a:uLnTx/>
              <a:uFillTx/>
              <a:latin typeface="Calibri" panose="020F0502020204030204" pitchFamily="34" charset="0"/>
              <a:ea typeface="Redressed" panose="020B0604020202020204"/>
              <a:cs typeface="Calibri" panose="020F0502020204030204" pitchFamily="34" charset="0"/>
              <a:sym typeface="Redressed" panose="020B0604020202020204"/>
            </a:endParaRPr>
          </a:p>
        </p:txBody>
      </p:sp>
      <p:sp>
        <p:nvSpPr>
          <p:cNvPr id="935" name="Google Shape;935;p44"/>
          <p:cNvSpPr txBox="1"/>
          <p:nvPr/>
        </p:nvSpPr>
        <p:spPr>
          <a:xfrm>
            <a:off x="1527927" y="3634286"/>
            <a:ext cx="2894704" cy="786673"/>
          </a:xfrm>
          <a:prstGeom prst="rect">
            <a:avLst/>
          </a:prstGeom>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p>
            <a:pPr marL="285750" marR="0" lvl="0" indent="-285750" algn="ctr"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defRPr/>
            </a:pPr>
            <a:r>
              <a:rPr kumimoji="0" lang="en-GB" sz="1800" b="0" i="0" u="none" strike="noStrike" kern="0" cap="none" spc="0" normalizeH="0" baseline="0" noProof="0" dirty="0">
                <a:ln>
                  <a:noFill/>
                </a:ln>
                <a:solidFill>
                  <a:srgbClr val="482400"/>
                </a:solidFill>
                <a:effectLst/>
                <a:uLnTx/>
                <a:uFillTx/>
                <a:latin typeface="Calibri" panose="020F0502020204030204" pitchFamily="34" charset="0"/>
                <a:ea typeface="Livvic"/>
                <a:cs typeface="Calibri" panose="020F0502020204030204" pitchFamily="34" charset="0"/>
                <a:sym typeface="Livvic"/>
              </a:rPr>
              <a:t>Sự ra đời của các vị thần </a:t>
            </a:r>
            <a:endParaRPr kumimoji="0" lang="en-GB" sz="1800" b="0" i="0" u="none" strike="noStrike" kern="0" cap="none" spc="0" normalizeH="0" baseline="0" noProof="0" dirty="0">
              <a:ln>
                <a:noFill/>
              </a:ln>
              <a:solidFill>
                <a:srgbClr val="482400"/>
              </a:solidFill>
              <a:effectLst/>
              <a:uLnTx/>
              <a:uFillTx/>
              <a:latin typeface="Calibri" panose="020F0502020204030204" pitchFamily="34" charset="0"/>
              <a:ea typeface="Livvic"/>
              <a:cs typeface="Calibri" panose="020F0502020204030204" pitchFamily="34" charset="0"/>
              <a:sym typeface="Livvic"/>
            </a:endParaRPr>
          </a:p>
          <a:p>
            <a:pPr marL="285750" marR="0" lvl="0" indent="-285750" algn="ctr"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defRPr/>
            </a:pPr>
            <a:r>
              <a:rPr kumimoji="0" lang="en-GB" sz="1800" b="0" i="0" u="none" strike="noStrike" kern="0" cap="none" spc="0" normalizeH="0" baseline="0" noProof="0" dirty="0">
                <a:ln>
                  <a:noFill/>
                </a:ln>
                <a:solidFill>
                  <a:srgbClr val="482400"/>
                </a:solidFill>
                <a:effectLst/>
                <a:uLnTx/>
                <a:uFillTx/>
                <a:latin typeface="Calibri" panose="020F0502020204030204" pitchFamily="34" charset="0"/>
                <a:ea typeface="Livvic"/>
                <a:cs typeface="Calibri" panose="020F0502020204030204" pitchFamily="34" charset="0"/>
                <a:sym typeface="Livvic"/>
              </a:rPr>
              <a:t>Trận chiến thành Troy</a:t>
            </a:r>
            <a:endParaRPr kumimoji="0" sz="1800" b="0" i="0" u="none" strike="noStrike" kern="0" cap="none" spc="0" normalizeH="0" baseline="0" noProof="0" dirty="0">
              <a:ln>
                <a:noFill/>
              </a:ln>
              <a:solidFill>
                <a:srgbClr val="482400"/>
              </a:solidFill>
              <a:effectLst/>
              <a:uLnTx/>
              <a:uFillTx/>
              <a:latin typeface="Calibri" panose="020F0502020204030204" pitchFamily="34" charset="0"/>
              <a:ea typeface="Livvic"/>
              <a:cs typeface="Calibri" panose="020F0502020204030204" pitchFamily="34" charset="0"/>
              <a:sym typeface="Livvic"/>
            </a:endParaRPr>
          </a:p>
        </p:txBody>
      </p:sp>
      <p:sp>
        <p:nvSpPr>
          <p:cNvPr id="936" name="Google Shape;936;p44"/>
          <p:cNvSpPr txBox="1"/>
          <p:nvPr/>
        </p:nvSpPr>
        <p:spPr>
          <a:xfrm>
            <a:off x="2345054" y="3108222"/>
            <a:ext cx="1544700" cy="2877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1800" b="1" i="0" u="none" strike="noStrike" kern="0" cap="none" spc="0" normalizeH="0" baseline="0" noProof="0" dirty="0">
                <a:ln>
                  <a:noFill/>
                </a:ln>
                <a:solidFill>
                  <a:srgbClr val="482400"/>
                </a:solidFill>
                <a:effectLst/>
                <a:uLnTx/>
                <a:uFillTx/>
                <a:latin typeface="Calibri" panose="020F0502020204030204" pitchFamily="34" charset="0"/>
                <a:ea typeface="Redressed" panose="020B0604020202020204"/>
                <a:cs typeface="Calibri" panose="020F0502020204030204" pitchFamily="34" charset="0"/>
                <a:sym typeface="Redressed" panose="020B0604020202020204"/>
              </a:rPr>
              <a:t>THẦN THOẠI HI LẠP </a:t>
            </a:r>
            <a:endParaRPr kumimoji="0" sz="1800" b="1" i="0" u="none" strike="noStrike" kern="0" cap="none" spc="0" normalizeH="0" baseline="0" noProof="0" dirty="0">
              <a:ln>
                <a:noFill/>
              </a:ln>
              <a:solidFill>
                <a:srgbClr val="482400"/>
              </a:solidFill>
              <a:effectLst/>
              <a:uLnTx/>
              <a:uFillTx/>
              <a:latin typeface="Calibri" panose="020F0502020204030204" pitchFamily="34" charset="0"/>
              <a:ea typeface="Redressed" panose="020B0604020202020204"/>
              <a:cs typeface="Calibri" panose="020F0502020204030204" pitchFamily="34" charset="0"/>
              <a:sym typeface="Redressed" panose="020B0604020202020204"/>
            </a:endParaRPr>
          </a:p>
        </p:txBody>
      </p:sp>
      <p:sp>
        <p:nvSpPr>
          <p:cNvPr id="937" name="Google Shape;937;p44"/>
          <p:cNvSpPr txBox="1"/>
          <p:nvPr/>
        </p:nvSpPr>
        <p:spPr>
          <a:xfrm>
            <a:off x="7128010" y="3647937"/>
            <a:ext cx="1984200" cy="801366"/>
          </a:xfrm>
          <a:prstGeom prst="rect">
            <a:avLst/>
          </a:prstGeom>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1600" b="0" i="0" u="none" strike="noStrike" kern="0" cap="none" spc="0" normalizeH="0" baseline="0" noProof="0" dirty="0">
                <a:ln>
                  <a:noFill/>
                </a:ln>
                <a:solidFill>
                  <a:srgbClr val="482400"/>
                </a:solidFill>
                <a:effectLst/>
                <a:uLnTx/>
                <a:uFillTx/>
                <a:latin typeface="Calibri" panose="020F0502020204030204" pitchFamily="34" charset="0"/>
                <a:ea typeface="Livvic"/>
                <a:cs typeface="Calibri" panose="020F0502020204030204" pitchFamily="34" charset="0"/>
                <a:sym typeface="Livvic"/>
              </a:rPr>
              <a:t>ILIAD</a:t>
            </a:r>
            <a:endParaRPr kumimoji="0" lang="en-GB" sz="1600" b="0" i="0" u="none" strike="noStrike" kern="0" cap="none" spc="0" normalizeH="0" baseline="0" noProof="0" dirty="0">
              <a:ln>
                <a:noFill/>
              </a:ln>
              <a:solidFill>
                <a:srgbClr val="482400"/>
              </a:solidFill>
              <a:effectLst/>
              <a:uLnTx/>
              <a:uFillTx/>
              <a:latin typeface="Calibri" panose="020F0502020204030204" pitchFamily="34" charset="0"/>
              <a:ea typeface="Livvic"/>
              <a:cs typeface="Calibri" panose="020F0502020204030204" pitchFamily="34" charset="0"/>
              <a:sym typeface="Livvic"/>
            </a:endParaRP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1600" b="0" i="0" u="none" strike="noStrike" kern="0" cap="none" spc="0" normalizeH="0" baseline="0" noProof="0" dirty="0">
                <a:ln>
                  <a:noFill/>
                </a:ln>
                <a:solidFill>
                  <a:srgbClr val="482400"/>
                </a:solidFill>
                <a:effectLst/>
                <a:uLnTx/>
                <a:uFillTx/>
                <a:latin typeface="Calibri" panose="020F0502020204030204" pitchFamily="34" charset="0"/>
                <a:ea typeface="Livvic"/>
                <a:cs typeface="Calibri" panose="020F0502020204030204" pitchFamily="34" charset="0"/>
                <a:sym typeface="Livvic"/>
              </a:rPr>
              <a:t>ODYSSEY</a:t>
            </a:r>
            <a:endParaRPr kumimoji="0" sz="1600" b="0" i="0" u="none" strike="noStrike" kern="0" cap="none" spc="0" normalizeH="0" baseline="0" noProof="0" dirty="0">
              <a:ln>
                <a:noFill/>
              </a:ln>
              <a:solidFill>
                <a:srgbClr val="482400"/>
              </a:solidFill>
              <a:effectLst/>
              <a:uLnTx/>
              <a:uFillTx/>
              <a:latin typeface="Calibri" panose="020F0502020204030204" pitchFamily="34" charset="0"/>
              <a:ea typeface="Livvic"/>
              <a:cs typeface="Calibri" panose="020F0502020204030204" pitchFamily="34" charset="0"/>
              <a:sym typeface="Livvic"/>
            </a:endParaRPr>
          </a:p>
        </p:txBody>
      </p:sp>
      <p:sp>
        <p:nvSpPr>
          <p:cNvPr id="938" name="Google Shape;938;p44"/>
          <p:cNvSpPr txBox="1"/>
          <p:nvPr/>
        </p:nvSpPr>
        <p:spPr>
          <a:xfrm>
            <a:off x="7340461" y="3093651"/>
            <a:ext cx="1544700" cy="2877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800" b="1" i="0" u="none" strike="noStrike" kern="0" cap="none" spc="0" normalizeH="0" baseline="0" noProof="0" dirty="0">
                <a:ln>
                  <a:noFill/>
                </a:ln>
                <a:solidFill>
                  <a:srgbClr val="482400"/>
                </a:solidFill>
                <a:effectLst/>
                <a:uLnTx/>
                <a:uFillTx/>
                <a:latin typeface="Calibri" panose="020F0502020204030204" pitchFamily="34" charset="0"/>
                <a:ea typeface="Redressed" panose="020B0604020202020204"/>
                <a:cs typeface="Calibri" panose="020F0502020204030204" pitchFamily="34" charset="0"/>
                <a:sym typeface="Redressed" panose="020B0604020202020204"/>
              </a:rPr>
              <a:t>S</a:t>
            </a:r>
            <a:r>
              <a:rPr kumimoji="0" lang="en-GB" sz="1800" b="1" i="0" u="none" strike="noStrike" kern="0" cap="none" spc="0" normalizeH="0" baseline="0" noProof="0" dirty="0">
                <a:ln>
                  <a:noFill/>
                </a:ln>
                <a:solidFill>
                  <a:srgbClr val="482400"/>
                </a:solidFill>
                <a:effectLst/>
                <a:uLnTx/>
                <a:uFillTx/>
                <a:latin typeface="Calibri" panose="020F0502020204030204" pitchFamily="34" charset="0"/>
                <a:ea typeface="Redressed" panose="020B0604020202020204"/>
                <a:cs typeface="Calibri" panose="020F0502020204030204" pitchFamily="34" charset="0"/>
                <a:sym typeface="Redressed" panose="020B0604020202020204"/>
              </a:rPr>
              <a:t>Ử THI </a:t>
            </a:r>
            <a:endParaRPr kumimoji="0" lang="en-GB" sz="1800" b="1" i="0" u="none" strike="noStrike" kern="0" cap="none" spc="0" normalizeH="0" baseline="0" noProof="0" dirty="0">
              <a:ln>
                <a:noFill/>
              </a:ln>
              <a:solidFill>
                <a:srgbClr val="482400"/>
              </a:solidFill>
              <a:effectLst/>
              <a:uLnTx/>
              <a:uFillTx/>
              <a:latin typeface="Calibri" panose="020F0502020204030204" pitchFamily="34" charset="0"/>
              <a:ea typeface="Redressed" panose="020B0604020202020204"/>
              <a:cs typeface="Calibri" panose="020F0502020204030204" pitchFamily="34" charset="0"/>
              <a:sym typeface="Redressed" panose="020B0604020202020204"/>
            </a:endParaRP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1800" b="1" i="0" u="none" strike="noStrike" kern="0" cap="none" spc="0" normalizeH="0" baseline="0" noProof="0" dirty="0">
                <a:ln>
                  <a:noFill/>
                </a:ln>
                <a:solidFill>
                  <a:srgbClr val="482400"/>
                </a:solidFill>
                <a:effectLst/>
                <a:uLnTx/>
                <a:uFillTx/>
                <a:latin typeface="Calibri" panose="020F0502020204030204" pitchFamily="34" charset="0"/>
                <a:ea typeface="Redressed" panose="020B0604020202020204"/>
                <a:cs typeface="Calibri" panose="020F0502020204030204" pitchFamily="34" charset="0"/>
                <a:sym typeface="Redressed" panose="020B0604020202020204"/>
              </a:rPr>
              <a:t>HI LẠP </a:t>
            </a:r>
            <a:endParaRPr kumimoji="0" sz="1800" b="1" i="0" u="none" strike="noStrike" kern="0" cap="none" spc="0" normalizeH="0" baseline="0" noProof="0" dirty="0">
              <a:ln>
                <a:noFill/>
              </a:ln>
              <a:solidFill>
                <a:srgbClr val="482400"/>
              </a:solidFill>
              <a:effectLst/>
              <a:uLnTx/>
              <a:uFillTx/>
              <a:latin typeface="Calibri" panose="020F0502020204030204" pitchFamily="34" charset="0"/>
              <a:ea typeface="Redressed" panose="020B0604020202020204"/>
              <a:cs typeface="Calibri" panose="020F0502020204030204" pitchFamily="34" charset="0"/>
              <a:sym typeface="Redressed" panose="020B0604020202020204"/>
            </a:endParaRPr>
          </a:p>
        </p:txBody>
      </p:sp>
      <p:sp>
        <p:nvSpPr>
          <p:cNvPr id="939" name="Google Shape;939;p44"/>
          <p:cNvSpPr/>
          <p:nvPr/>
        </p:nvSpPr>
        <p:spPr>
          <a:xfrm>
            <a:off x="4192295" y="649972"/>
            <a:ext cx="2859638" cy="1024481"/>
          </a:xfrm>
          <a:custGeom>
            <a:avLst/>
            <a:gdLst/>
            <a:ahLst/>
            <a:cxnLst/>
            <a:rect l="l" t="t" r="r" b="b"/>
            <a:pathLst>
              <a:path w="34280" h="12281" extrusionOk="0">
                <a:moveTo>
                  <a:pt x="31358" y="1"/>
                </a:moveTo>
                <a:lnTo>
                  <a:pt x="28289" y="9"/>
                </a:lnTo>
                <a:lnTo>
                  <a:pt x="26680" y="9"/>
                </a:lnTo>
                <a:lnTo>
                  <a:pt x="24994" y="13"/>
                </a:lnTo>
                <a:cubicBezTo>
                  <a:pt x="23874" y="21"/>
                  <a:pt x="22758" y="30"/>
                  <a:pt x="21654" y="30"/>
                </a:cubicBezTo>
                <a:lnTo>
                  <a:pt x="18154" y="13"/>
                </a:lnTo>
                <a:cubicBezTo>
                  <a:pt x="17752" y="13"/>
                  <a:pt x="17331" y="11"/>
                  <a:pt x="16905" y="11"/>
                </a:cubicBezTo>
                <a:cubicBezTo>
                  <a:pt x="16692" y="11"/>
                  <a:pt x="16477" y="12"/>
                  <a:pt x="16262" y="13"/>
                </a:cubicBezTo>
                <a:lnTo>
                  <a:pt x="14403" y="30"/>
                </a:lnTo>
                <a:cubicBezTo>
                  <a:pt x="13800" y="38"/>
                  <a:pt x="13209" y="46"/>
                  <a:pt x="12635" y="46"/>
                </a:cubicBezTo>
                <a:lnTo>
                  <a:pt x="10817" y="46"/>
                </a:lnTo>
                <a:lnTo>
                  <a:pt x="7079" y="34"/>
                </a:lnTo>
                <a:lnTo>
                  <a:pt x="325" y="5"/>
                </a:lnTo>
                <a:lnTo>
                  <a:pt x="83" y="5"/>
                </a:lnTo>
                <a:lnTo>
                  <a:pt x="66" y="3070"/>
                </a:lnTo>
                <a:cubicBezTo>
                  <a:pt x="58" y="4137"/>
                  <a:pt x="50" y="5216"/>
                  <a:pt x="38" y="6316"/>
                </a:cubicBezTo>
                <a:cubicBezTo>
                  <a:pt x="25" y="8376"/>
                  <a:pt x="13" y="10226"/>
                  <a:pt x="1" y="12146"/>
                </a:cubicBezTo>
                <a:lnTo>
                  <a:pt x="666" y="12151"/>
                </a:lnTo>
                <a:cubicBezTo>
                  <a:pt x="1761" y="12151"/>
                  <a:pt x="2762" y="12142"/>
                  <a:pt x="3686" y="12142"/>
                </a:cubicBezTo>
                <a:cubicBezTo>
                  <a:pt x="3992" y="12142"/>
                  <a:pt x="4289" y="12141"/>
                  <a:pt x="4577" y="12141"/>
                </a:cubicBezTo>
                <a:cubicBezTo>
                  <a:pt x="4721" y="12141"/>
                  <a:pt x="4863" y="12141"/>
                  <a:pt x="5003" y="12142"/>
                </a:cubicBezTo>
                <a:lnTo>
                  <a:pt x="6381" y="12151"/>
                </a:lnTo>
                <a:lnTo>
                  <a:pt x="9016" y="12163"/>
                </a:lnTo>
                <a:cubicBezTo>
                  <a:pt x="9910" y="12167"/>
                  <a:pt x="10575" y="12175"/>
                  <a:pt x="11326" y="12188"/>
                </a:cubicBezTo>
                <a:lnTo>
                  <a:pt x="13566" y="12220"/>
                </a:lnTo>
                <a:cubicBezTo>
                  <a:pt x="14305" y="12233"/>
                  <a:pt x="15105" y="12237"/>
                  <a:pt x="15798" y="12237"/>
                </a:cubicBezTo>
                <a:lnTo>
                  <a:pt x="19003" y="12216"/>
                </a:lnTo>
                <a:cubicBezTo>
                  <a:pt x="19144" y="12215"/>
                  <a:pt x="19278" y="12215"/>
                  <a:pt x="19407" y="12215"/>
                </a:cubicBezTo>
                <a:cubicBezTo>
                  <a:pt x="19979" y="12215"/>
                  <a:pt x="20434" y="12222"/>
                  <a:pt x="20796" y="12229"/>
                </a:cubicBezTo>
                <a:cubicBezTo>
                  <a:pt x="21695" y="12241"/>
                  <a:pt x="22643" y="12261"/>
                  <a:pt x="23632" y="12270"/>
                </a:cubicBezTo>
                <a:lnTo>
                  <a:pt x="24378" y="12274"/>
                </a:lnTo>
                <a:lnTo>
                  <a:pt x="25043" y="12274"/>
                </a:lnTo>
                <a:lnTo>
                  <a:pt x="26290" y="12278"/>
                </a:lnTo>
                <a:cubicBezTo>
                  <a:pt x="26962" y="12279"/>
                  <a:pt x="27599" y="12280"/>
                  <a:pt x="28198" y="12280"/>
                </a:cubicBezTo>
                <a:cubicBezTo>
                  <a:pt x="29047" y="12280"/>
                  <a:pt x="29820" y="12279"/>
                  <a:pt x="30513" y="12274"/>
                </a:cubicBezTo>
                <a:cubicBezTo>
                  <a:pt x="31694" y="12265"/>
                  <a:pt x="32630" y="12257"/>
                  <a:pt x="33274" y="12241"/>
                </a:cubicBezTo>
                <a:cubicBezTo>
                  <a:pt x="33914" y="12224"/>
                  <a:pt x="34263" y="12208"/>
                  <a:pt x="34271" y="12192"/>
                </a:cubicBezTo>
                <a:cubicBezTo>
                  <a:pt x="34279" y="12171"/>
                  <a:pt x="33939" y="12151"/>
                  <a:pt x="33311" y="12130"/>
                </a:cubicBezTo>
                <a:cubicBezTo>
                  <a:pt x="32683" y="12110"/>
                  <a:pt x="31760" y="12089"/>
                  <a:pt x="30595" y="12073"/>
                </a:cubicBezTo>
                <a:lnTo>
                  <a:pt x="26409" y="12015"/>
                </a:lnTo>
                <a:lnTo>
                  <a:pt x="25166" y="12003"/>
                </a:lnTo>
                <a:lnTo>
                  <a:pt x="24530" y="11999"/>
                </a:lnTo>
                <a:lnTo>
                  <a:pt x="23952" y="11991"/>
                </a:lnTo>
                <a:lnTo>
                  <a:pt x="21219" y="11945"/>
                </a:lnTo>
                <a:cubicBezTo>
                  <a:pt x="20739" y="11937"/>
                  <a:pt x="19943" y="11929"/>
                  <a:pt x="18921" y="11929"/>
                </a:cubicBezTo>
                <a:cubicBezTo>
                  <a:pt x="17924" y="11933"/>
                  <a:pt x="16795" y="11954"/>
                  <a:pt x="15655" y="11958"/>
                </a:cubicBezTo>
                <a:cubicBezTo>
                  <a:pt x="15489" y="11959"/>
                  <a:pt x="15319" y="11960"/>
                  <a:pt x="15143" y="11960"/>
                </a:cubicBezTo>
                <a:cubicBezTo>
                  <a:pt x="14170" y="11960"/>
                  <a:pt x="13035" y="11942"/>
                  <a:pt x="11638" y="11921"/>
                </a:cubicBezTo>
                <a:lnTo>
                  <a:pt x="10337" y="11909"/>
                </a:lnTo>
                <a:lnTo>
                  <a:pt x="9044" y="11904"/>
                </a:lnTo>
                <a:lnTo>
                  <a:pt x="6377" y="11896"/>
                </a:lnTo>
                <a:lnTo>
                  <a:pt x="4962" y="11892"/>
                </a:lnTo>
                <a:cubicBezTo>
                  <a:pt x="4441" y="11892"/>
                  <a:pt x="3932" y="11896"/>
                  <a:pt x="3431" y="11896"/>
                </a:cubicBezTo>
                <a:cubicBezTo>
                  <a:pt x="2430" y="11904"/>
                  <a:pt x="1462" y="11917"/>
                  <a:pt x="530" y="11917"/>
                </a:cubicBezTo>
                <a:lnTo>
                  <a:pt x="231" y="11917"/>
                </a:lnTo>
                <a:lnTo>
                  <a:pt x="251" y="6254"/>
                </a:lnTo>
                <a:cubicBezTo>
                  <a:pt x="259" y="5191"/>
                  <a:pt x="263" y="4088"/>
                  <a:pt x="268" y="2947"/>
                </a:cubicBezTo>
                <a:lnTo>
                  <a:pt x="272" y="194"/>
                </a:lnTo>
                <a:lnTo>
                  <a:pt x="514" y="194"/>
                </a:lnTo>
                <a:lnTo>
                  <a:pt x="7292" y="198"/>
                </a:lnTo>
                <a:lnTo>
                  <a:pt x="12926" y="198"/>
                </a:lnTo>
                <a:lnTo>
                  <a:pt x="14801" y="181"/>
                </a:lnTo>
                <a:cubicBezTo>
                  <a:pt x="15404" y="173"/>
                  <a:pt x="15991" y="169"/>
                  <a:pt x="16562" y="165"/>
                </a:cubicBezTo>
                <a:cubicBezTo>
                  <a:pt x="17116" y="165"/>
                  <a:pt x="17702" y="169"/>
                  <a:pt x="18285" y="169"/>
                </a:cubicBezTo>
                <a:cubicBezTo>
                  <a:pt x="19446" y="177"/>
                  <a:pt x="20624" y="190"/>
                  <a:pt x="21814" y="194"/>
                </a:cubicBezTo>
                <a:cubicBezTo>
                  <a:pt x="22051" y="194"/>
                  <a:pt x="22286" y="195"/>
                  <a:pt x="22520" y="195"/>
                </a:cubicBezTo>
                <a:cubicBezTo>
                  <a:pt x="23455" y="195"/>
                  <a:pt x="24362" y="190"/>
                  <a:pt x="25232" y="190"/>
                </a:cubicBezTo>
                <a:lnTo>
                  <a:pt x="26828" y="190"/>
                </a:lnTo>
                <a:lnTo>
                  <a:pt x="28416" y="194"/>
                </a:lnTo>
                <a:lnTo>
                  <a:pt x="31456" y="198"/>
                </a:lnTo>
                <a:lnTo>
                  <a:pt x="32852" y="206"/>
                </a:lnTo>
                <a:lnTo>
                  <a:pt x="33537" y="210"/>
                </a:lnTo>
                <a:lnTo>
                  <a:pt x="33877" y="214"/>
                </a:lnTo>
                <a:lnTo>
                  <a:pt x="34062" y="214"/>
                </a:lnTo>
                <a:cubicBezTo>
                  <a:pt x="34058" y="255"/>
                  <a:pt x="34058" y="296"/>
                  <a:pt x="34058" y="337"/>
                </a:cubicBezTo>
                <a:cubicBezTo>
                  <a:pt x="34058" y="448"/>
                  <a:pt x="34058" y="559"/>
                  <a:pt x="34058" y="666"/>
                </a:cubicBezTo>
                <a:cubicBezTo>
                  <a:pt x="34054" y="887"/>
                  <a:pt x="34054" y="1109"/>
                  <a:pt x="34054" y="1326"/>
                </a:cubicBezTo>
                <a:cubicBezTo>
                  <a:pt x="34050" y="1765"/>
                  <a:pt x="34050" y="2200"/>
                  <a:pt x="34050" y="2627"/>
                </a:cubicBezTo>
                <a:cubicBezTo>
                  <a:pt x="34050" y="3493"/>
                  <a:pt x="34058" y="4285"/>
                  <a:pt x="34062" y="5015"/>
                </a:cubicBezTo>
                <a:cubicBezTo>
                  <a:pt x="34066" y="5741"/>
                  <a:pt x="34070" y="6402"/>
                  <a:pt x="34074" y="7005"/>
                </a:cubicBezTo>
                <a:cubicBezTo>
                  <a:pt x="34078" y="7621"/>
                  <a:pt x="34078" y="8216"/>
                  <a:pt x="34083" y="8737"/>
                </a:cubicBezTo>
                <a:cubicBezTo>
                  <a:pt x="34091" y="9787"/>
                  <a:pt x="34099" y="10612"/>
                  <a:pt x="34115" y="11178"/>
                </a:cubicBezTo>
                <a:cubicBezTo>
                  <a:pt x="34132" y="11744"/>
                  <a:pt x="34148" y="12048"/>
                  <a:pt x="34177" y="12056"/>
                </a:cubicBezTo>
                <a:cubicBezTo>
                  <a:pt x="34177" y="12056"/>
                  <a:pt x="34178" y="12057"/>
                  <a:pt x="34178" y="12057"/>
                </a:cubicBezTo>
                <a:cubicBezTo>
                  <a:pt x="34202" y="12057"/>
                  <a:pt x="34218" y="11766"/>
                  <a:pt x="34230" y="11215"/>
                </a:cubicBezTo>
                <a:cubicBezTo>
                  <a:pt x="34247" y="10653"/>
                  <a:pt x="34255" y="9828"/>
                  <a:pt x="34263" y="8770"/>
                </a:cubicBezTo>
                <a:cubicBezTo>
                  <a:pt x="34267" y="8232"/>
                  <a:pt x="34267" y="7666"/>
                  <a:pt x="34271" y="7001"/>
                </a:cubicBezTo>
                <a:cubicBezTo>
                  <a:pt x="34275" y="6320"/>
                  <a:pt x="34271" y="5602"/>
                  <a:pt x="34267" y="4855"/>
                </a:cubicBezTo>
                <a:cubicBezTo>
                  <a:pt x="34263" y="4112"/>
                  <a:pt x="34259" y="3345"/>
                  <a:pt x="34255" y="2561"/>
                </a:cubicBezTo>
                <a:cubicBezTo>
                  <a:pt x="34255" y="1790"/>
                  <a:pt x="34259" y="949"/>
                  <a:pt x="34263" y="38"/>
                </a:cubicBezTo>
                <a:lnTo>
                  <a:pt x="34263" y="13"/>
                </a:lnTo>
                <a:cubicBezTo>
                  <a:pt x="33377" y="5"/>
                  <a:pt x="32359" y="1"/>
                  <a:pt x="31358" y="1"/>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40" name="Google Shape;940;p44"/>
          <p:cNvSpPr/>
          <p:nvPr/>
        </p:nvSpPr>
        <p:spPr>
          <a:xfrm>
            <a:off x="3128870" y="2103983"/>
            <a:ext cx="33233" cy="731290"/>
          </a:xfrm>
          <a:custGeom>
            <a:avLst/>
            <a:gdLst/>
            <a:ahLst/>
            <a:cxnLst/>
            <a:rect l="l" t="t" r="r" b="b"/>
            <a:pathLst>
              <a:path w="387" h="8516" extrusionOk="0">
                <a:moveTo>
                  <a:pt x="346" y="1"/>
                </a:moveTo>
                <a:cubicBezTo>
                  <a:pt x="326" y="1"/>
                  <a:pt x="307" y="29"/>
                  <a:pt x="280" y="79"/>
                </a:cubicBezTo>
                <a:cubicBezTo>
                  <a:pt x="239" y="153"/>
                  <a:pt x="202" y="231"/>
                  <a:pt x="177" y="313"/>
                </a:cubicBezTo>
                <a:cubicBezTo>
                  <a:pt x="152" y="375"/>
                  <a:pt x="136" y="436"/>
                  <a:pt x="124" y="498"/>
                </a:cubicBezTo>
                <a:cubicBezTo>
                  <a:pt x="111" y="571"/>
                  <a:pt x="103" y="645"/>
                  <a:pt x="103" y="719"/>
                </a:cubicBezTo>
                <a:cubicBezTo>
                  <a:pt x="99" y="793"/>
                  <a:pt x="95" y="871"/>
                  <a:pt x="87" y="941"/>
                </a:cubicBezTo>
                <a:cubicBezTo>
                  <a:pt x="79" y="1023"/>
                  <a:pt x="70" y="1113"/>
                  <a:pt x="66" y="1203"/>
                </a:cubicBezTo>
                <a:cubicBezTo>
                  <a:pt x="62" y="1244"/>
                  <a:pt x="58" y="1310"/>
                  <a:pt x="54" y="1392"/>
                </a:cubicBezTo>
                <a:cubicBezTo>
                  <a:pt x="46" y="1478"/>
                  <a:pt x="46" y="1577"/>
                  <a:pt x="42" y="1696"/>
                </a:cubicBezTo>
                <a:cubicBezTo>
                  <a:pt x="42" y="1753"/>
                  <a:pt x="38" y="1819"/>
                  <a:pt x="38" y="1885"/>
                </a:cubicBezTo>
                <a:cubicBezTo>
                  <a:pt x="38" y="1917"/>
                  <a:pt x="38" y="1950"/>
                  <a:pt x="38" y="1983"/>
                </a:cubicBezTo>
                <a:cubicBezTo>
                  <a:pt x="33" y="2016"/>
                  <a:pt x="33" y="2049"/>
                  <a:pt x="29" y="2086"/>
                </a:cubicBezTo>
                <a:cubicBezTo>
                  <a:pt x="25" y="2155"/>
                  <a:pt x="17" y="2233"/>
                  <a:pt x="13" y="2315"/>
                </a:cubicBezTo>
                <a:cubicBezTo>
                  <a:pt x="9" y="2402"/>
                  <a:pt x="9" y="2488"/>
                  <a:pt x="13" y="2574"/>
                </a:cubicBezTo>
                <a:cubicBezTo>
                  <a:pt x="13" y="2656"/>
                  <a:pt x="17" y="2746"/>
                  <a:pt x="21" y="2832"/>
                </a:cubicBezTo>
                <a:cubicBezTo>
                  <a:pt x="21" y="2923"/>
                  <a:pt x="21" y="3005"/>
                  <a:pt x="17" y="3099"/>
                </a:cubicBezTo>
                <a:cubicBezTo>
                  <a:pt x="9" y="3189"/>
                  <a:pt x="1" y="3296"/>
                  <a:pt x="5" y="3390"/>
                </a:cubicBezTo>
                <a:cubicBezTo>
                  <a:pt x="9" y="3489"/>
                  <a:pt x="9" y="3587"/>
                  <a:pt x="9" y="3686"/>
                </a:cubicBezTo>
                <a:cubicBezTo>
                  <a:pt x="13" y="4088"/>
                  <a:pt x="21" y="4502"/>
                  <a:pt x="29" y="4925"/>
                </a:cubicBezTo>
                <a:cubicBezTo>
                  <a:pt x="33" y="5044"/>
                  <a:pt x="42" y="5159"/>
                  <a:pt x="46" y="5266"/>
                </a:cubicBezTo>
                <a:cubicBezTo>
                  <a:pt x="46" y="5376"/>
                  <a:pt x="33" y="5487"/>
                  <a:pt x="25" y="5602"/>
                </a:cubicBezTo>
                <a:cubicBezTo>
                  <a:pt x="17" y="5660"/>
                  <a:pt x="17" y="5717"/>
                  <a:pt x="17" y="5774"/>
                </a:cubicBezTo>
                <a:cubicBezTo>
                  <a:pt x="17" y="5832"/>
                  <a:pt x="25" y="5889"/>
                  <a:pt x="33" y="5947"/>
                </a:cubicBezTo>
                <a:cubicBezTo>
                  <a:pt x="50" y="6049"/>
                  <a:pt x="54" y="6152"/>
                  <a:pt x="54" y="6254"/>
                </a:cubicBezTo>
                <a:cubicBezTo>
                  <a:pt x="50" y="6357"/>
                  <a:pt x="33" y="6460"/>
                  <a:pt x="29" y="6562"/>
                </a:cubicBezTo>
                <a:cubicBezTo>
                  <a:pt x="21" y="6665"/>
                  <a:pt x="21" y="6767"/>
                  <a:pt x="29" y="6870"/>
                </a:cubicBezTo>
                <a:cubicBezTo>
                  <a:pt x="33" y="6968"/>
                  <a:pt x="33" y="7055"/>
                  <a:pt x="33" y="7149"/>
                </a:cubicBezTo>
                <a:cubicBezTo>
                  <a:pt x="33" y="7239"/>
                  <a:pt x="38" y="7330"/>
                  <a:pt x="42" y="7412"/>
                </a:cubicBezTo>
                <a:cubicBezTo>
                  <a:pt x="42" y="7494"/>
                  <a:pt x="46" y="7572"/>
                  <a:pt x="42" y="7641"/>
                </a:cubicBezTo>
                <a:cubicBezTo>
                  <a:pt x="42" y="7715"/>
                  <a:pt x="33" y="7785"/>
                  <a:pt x="29" y="7855"/>
                </a:cubicBezTo>
                <a:cubicBezTo>
                  <a:pt x="25" y="7920"/>
                  <a:pt x="21" y="7986"/>
                  <a:pt x="25" y="8052"/>
                </a:cubicBezTo>
                <a:cubicBezTo>
                  <a:pt x="29" y="8109"/>
                  <a:pt x="33" y="8163"/>
                  <a:pt x="38" y="8212"/>
                </a:cubicBezTo>
                <a:cubicBezTo>
                  <a:pt x="58" y="8405"/>
                  <a:pt x="87" y="8515"/>
                  <a:pt x="136" y="8515"/>
                </a:cubicBezTo>
                <a:cubicBezTo>
                  <a:pt x="189" y="8515"/>
                  <a:pt x="214" y="8405"/>
                  <a:pt x="222" y="8212"/>
                </a:cubicBezTo>
                <a:cubicBezTo>
                  <a:pt x="226" y="8163"/>
                  <a:pt x="222" y="8105"/>
                  <a:pt x="226" y="8052"/>
                </a:cubicBezTo>
                <a:cubicBezTo>
                  <a:pt x="226" y="7998"/>
                  <a:pt x="230" y="7937"/>
                  <a:pt x="239" y="7871"/>
                </a:cubicBezTo>
                <a:cubicBezTo>
                  <a:pt x="243" y="7801"/>
                  <a:pt x="251" y="7732"/>
                  <a:pt x="251" y="7646"/>
                </a:cubicBezTo>
                <a:cubicBezTo>
                  <a:pt x="255" y="7563"/>
                  <a:pt x="247" y="7477"/>
                  <a:pt x="243" y="7395"/>
                </a:cubicBezTo>
                <a:cubicBezTo>
                  <a:pt x="239" y="7313"/>
                  <a:pt x="230" y="7235"/>
                  <a:pt x="226" y="7141"/>
                </a:cubicBezTo>
                <a:cubicBezTo>
                  <a:pt x="226" y="7046"/>
                  <a:pt x="218" y="6948"/>
                  <a:pt x="210" y="6854"/>
                </a:cubicBezTo>
                <a:cubicBezTo>
                  <a:pt x="202" y="6755"/>
                  <a:pt x="202" y="6661"/>
                  <a:pt x="202" y="6562"/>
                </a:cubicBezTo>
                <a:cubicBezTo>
                  <a:pt x="206" y="6464"/>
                  <a:pt x="218" y="6361"/>
                  <a:pt x="218" y="6246"/>
                </a:cubicBezTo>
                <a:cubicBezTo>
                  <a:pt x="214" y="6136"/>
                  <a:pt x="206" y="6021"/>
                  <a:pt x="185" y="5910"/>
                </a:cubicBezTo>
                <a:cubicBezTo>
                  <a:pt x="177" y="5861"/>
                  <a:pt x="173" y="5807"/>
                  <a:pt x="169" y="5758"/>
                </a:cubicBezTo>
                <a:cubicBezTo>
                  <a:pt x="169" y="5705"/>
                  <a:pt x="173" y="5651"/>
                  <a:pt x="177" y="5598"/>
                </a:cubicBezTo>
                <a:cubicBezTo>
                  <a:pt x="185" y="5487"/>
                  <a:pt x="198" y="5364"/>
                  <a:pt x="198" y="5249"/>
                </a:cubicBezTo>
                <a:cubicBezTo>
                  <a:pt x="198" y="5130"/>
                  <a:pt x="193" y="5015"/>
                  <a:pt x="193" y="4905"/>
                </a:cubicBezTo>
                <a:cubicBezTo>
                  <a:pt x="202" y="4486"/>
                  <a:pt x="210" y="4067"/>
                  <a:pt x="222" y="3674"/>
                </a:cubicBezTo>
                <a:cubicBezTo>
                  <a:pt x="222" y="3575"/>
                  <a:pt x="222" y="3468"/>
                  <a:pt x="226" y="3378"/>
                </a:cubicBezTo>
                <a:cubicBezTo>
                  <a:pt x="230" y="3288"/>
                  <a:pt x="239" y="3198"/>
                  <a:pt x="247" y="3103"/>
                </a:cubicBezTo>
                <a:cubicBezTo>
                  <a:pt x="255" y="3009"/>
                  <a:pt x="259" y="2910"/>
                  <a:pt x="259" y="2820"/>
                </a:cubicBezTo>
                <a:lnTo>
                  <a:pt x="259" y="2562"/>
                </a:lnTo>
                <a:cubicBezTo>
                  <a:pt x="259" y="2521"/>
                  <a:pt x="259" y="2479"/>
                  <a:pt x="259" y="2443"/>
                </a:cubicBezTo>
                <a:cubicBezTo>
                  <a:pt x="263" y="2402"/>
                  <a:pt x="263" y="2369"/>
                  <a:pt x="267" y="2328"/>
                </a:cubicBezTo>
                <a:cubicBezTo>
                  <a:pt x="271" y="2254"/>
                  <a:pt x="284" y="2180"/>
                  <a:pt x="292" y="2106"/>
                </a:cubicBezTo>
                <a:cubicBezTo>
                  <a:pt x="296" y="2073"/>
                  <a:pt x="300" y="2036"/>
                  <a:pt x="300" y="1999"/>
                </a:cubicBezTo>
                <a:cubicBezTo>
                  <a:pt x="304" y="1979"/>
                  <a:pt x="304" y="1962"/>
                  <a:pt x="304" y="1942"/>
                </a:cubicBezTo>
                <a:cubicBezTo>
                  <a:pt x="308" y="1926"/>
                  <a:pt x="308" y="1909"/>
                  <a:pt x="308" y="1893"/>
                </a:cubicBezTo>
                <a:cubicBezTo>
                  <a:pt x="312" y="1827"/>
                  <a:pt x="312" y="1766"/>
                  <a:pt x="317" y="1708"/>
                </a:cubicBezTo>
                <a:cubicBezTo>
                  <a:pt x="325" y="1593"/>
                  <a:pt x="325" y="1495"/>
                  <a:pt x="333" y="1413"/>
                </a:cubicBezTo>
                <a:cubicBezTo>
                  <a:pt x="337" y="1331"/>
                  <a:pt x="341" y="1269"/>
                  <a:pt x="345" y="1228"/>
                </a:cubicBezTo>
                <a:cubicBezTo>
                  <a:pt x="353" y="1138"/>
                  <a:pt x="358" y="1052"/>
                  <a:pt x="362" y="969"/>
                </a:cubicBezTo>
                <a:cubicBezTo>
                  <a:pt x="366" y="887"/>
                  <a:pt x="366" y="805"/>
                  <a:pt x="362" y="723"/>
                </a:cubicBezTo>
                <a:cubicBezTo>
                  <a:pt x="358" y="649"/>
                  <a:pt x="358" y="584"/>
                  <a:pt x="358" y="526"/>
                </a:cubicBezTo>
                <a:cubicBezTo>
                  <a:pt x="358" y="469"/>
                  <a:pt x="366" y="411"/>
                  <a:pt x="370" y="358"/>
                </a:cubicBezTo>
                <a:cubicBezTo>
                  <a:pt x="382" y="276"/>
                  <a:pt x="386" y="190"/>
                  <a:pt x="386" y="104"/>
                </a:cubicBezTo>
                <a:cubicBezTo>
                  <a:pt x="382" y="38"/>
                  <a:pt x="374" y="5"/>
                  <a:pt x="349" y="1"/>
                </a:cubicBezTo>
                <a:cubicBezTo>
                  <a:pt x="348" y="1"/>
                  <a:pt x="347" y="1"/>
                  <a:pt x="346" y="1"/>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41" name="Google Shape;941;p44"/>
          <p:cNvSpPr/>
          <p:nvPr/>
        </p:nvSpPr>
        <p:spPr>
          <a:xfrm>
            <a:off x="5626054" y="2106129"/>
            <a:ext cx="33233" cy="731290"/>
          </a:xfrm>
          <a:custGeom>
            <a:avLst/>
            <a:gdLst/>
            <a:ahLst/>
            <a:cxnLst/>
            <a:rect l="l" t="t" r="r" b="b"/>
            <a:pathLst>
              <a:path w="387" h="8516" extrusionOk="0">
                <a:moveTo>
                  <a:pt x="349" y="0"/>
                </a:moveTo>
                <a:cubicBezTo>
                  <a:pt x="330" y="0"/>
                  <a:pt x="306" y="29"/>
                  <a:pt x="279" y="79"/>
                </a:cubicBezTo>
                <a:cubicBezTo>
                  <a:pt x="238" y="153"/>
                  <a:pt x="206" y="235"/>
                  <a:pt x="177" y="313"/>
                </a:cubicBezTo>
                <a:cubicBezTo>
                  <a:pt x="156" y="374"/>
                  <a:pt x="140" y="436"/>
                  <a:pt x="128" y="497"/>
                </a:cubicBezTo>
                <a:cubicBezTo>
                  <a:pt x="115" y="571"/>
                  <a:pt x="107" y="645"/>
                  <a:pt x="103" y="719"/>
                </a:cubicBezTo>
                <a:cubicBezTo>
                  <a:pt x="99" y="793"/>
                  <a:pt x="99" y="871"/>
                  <a:pt x="91" y="944"/>
                </a:cubicBezTo>
                <a:cubicBezTo>
                  <a:pt x="82" y="1022"/>
                  <a:pt x="74" y="1113"/>
                  <a:pt x="66" y="1203"/>
                </a:cubicBezTo>
                <a:cubicBezTo>
                  <a:pt x="62" y="1248"/>
                  <a:pt x="58" y="1310"/>
                  <a:pt x="54" y="1396"/>
                </a:cubicBezTo>
                <a:cubicBezTo>
                  <a:pt x="50" y="1478"/>
                  <a:pt x="50" y="1580"/>
                  <a:pt x="46" y="1695"/>
                </a:cubicBezTo>
                <a:cubicBezTo>
                  <a:pt x="46" y="1757"/>
                  <a:pt x="41" y="1818"/>
                  <a:pt x="41" y="1884"/>
                </a:cubicBezTo>
                <a:cubicBezTo>
                  <a:pt x="37" y="1917"/>
                  <a:pt x="41" y="1950"/>
                  <a:pt x="37" y="1983"/>
                </a:cubicBezTo>
                <a:cubicBezTo>
                  <a:pt x="37" y="2015"/>
                  <a:pt x="33" y="2048"/>
                  <a:pt x="33" y="2085"/>
                </a:cubicBezTo>
                <a:cubicBezTo>
                  <a:pt x="25" y="2155"/>
                  <a:pt x="17" y="2233"/>
                  <a:pt x="13" y="2315"/>
                </a:cubicBezTo>
                <a:cubicBezTo>
                  <a:pt x="9" y="2401"/>
                  <a:pt x="9" y="2487"/>
                  <a:pt x="13" y="2573"/>
                </a:cubicBezTo>
                <a:cubicBezTo>
                  <a:pt x="17" y="2660"/>
                  <a:pt x="21" y="2746"/>
                  <a:pt x="21" y="2832"/>
                </a:cubicBezTo>
                <a:cubicBezTo>
                  <a:pt x="25" y="2922"/>
                  <a:pt x="21" y="3004"/>
                  <a:pt x="17" y="3099"/>
                </a:cubicBezTo>
                <a:cubicBezTo>
                  <a:pt x="13" y="3193"/>
                  <a:pt x="0" y="3296"/>
                  <a:pt x="5" y="3394"/>
                </a:cubicBezTo>
                <a:cubicBezTo>
                  <a:pt x="9" y="3489"/>
                  <a:pt x="9" y="3587"/>
                  <a:pt x="9" y="3690"/>
                </a:cubicBezTo>
                <a:cubicBezTo>
                  <a:pt x="17" y="4088"/>
                  <a:pt x="21" y="4502"/>
                  <a:pt x="33" y="4925"/>
                </a:cubicBezTo>
                <a:cubicBezTo>
                  <a:pt x="37" y="5044"/>
                  <a:pt x="46" y="5159"/>
                  <a:pt x="46" y="5269"/>
                </a:cubicBezTo>
                <a:cubicBezTo>
                  <a:pt x="50" y="5376"/>
                  <a:pt x="33" y="5487"/>
                  <a:pt x="25" y="5602"/>
                </a:cubicBezTo>
                <a:cubicBezTo>
                  <a:pt x="21" y="5659"/>
                  <a:pt x="21" y="5717"/>
                  <a:pt x="21" y="5774"/>
                </a:cubicBezTo>
                <a:cubicBezTo>
                  <a:pt x="21" y="5831"/>
                  <a:pt x="25" y="5889"/>
                  <a:pt x="33" y="5946"/>
                </a:cubicBezTo>
                <a:cubicBezTo>
                  <a:pt x="50" y="6049"/>
                  <a:pt x="58" y="6152"/>
                  <a:pt x="54" y="6254"/>
                </a:cubicBezTo>
                <a:cubicBezTo>
                  <a:pt x="50" y="6357"/>
                  <a:pt x="37" y="6459"/>
                  <a:pt x="29" y="6562"/>
                </a:cubicBezTo>
                <a:cubicBezTo>
                  <a:pt x="25" y="6664"/>
                  <a:pt x="25" y="6767"/>
                  <a:pt x="29" y="6870"/>
                </a:cubicBezTo>
                <a:cubicBezTo>
                  <a:pt x="33" y="6968"/>
                  <a:pt x="37" y="7054"/>
                  <a:pt x="33" y="7149"/>
                </a:cubicBezTo>
                <a:cubicBezTo>
                  <a:pt x="33" y="7243"/>
                  <a:pt x="37" y="7329"/>
                  <a:pt x="41" y="7411"/>
                </a:cubicBezTo>
                <a:cubicBezTo>
                  <a:pt x="46" y="7493"/>
                  <a:pt x="50" y="7571"/>
                  <a:pt x="46" y="7645"/>
                </a:cubicBezTo>
                <a:cubicBezTo>
                  <a:pt x="41" y="7715"/>
                  <a:pt x="37" y="7785"/>
                  <a:pt x="33" y="7854"/>
                </a:cubicBezTo>
                <a:cubicBezTo>
                  <a:pt x="25" y="7920"/>
                  <a:pt x="25" y="7986"/>
                  <a:pt x="25" y="8051"/>
                </a:cubicBezTo>
                <a:cubicBezTo>
                  <a:pt x="29" y="8109"/>
                  <a:pt x="33" y="8162"/>
                  <a:pt x="37" y="8211"/>
                </a:cubicBezTo>
                <a:cubicBezTo>
                  <a:pt x="58" y="8404"/>
                  <a:pt x="87" y="8515"/>
                  <a:pt x="140" y="8515"/>
                </a:cubicBezTo>
                <a:cubicBezTo>
                  <a:pt x="189" y="8515"/>
                  <a:pt x="214" y="8404"/>
                  <a:pt x="222" y="8211"/>
                </a:cubicBezTo>
                <a:cubicBezTo>
                  <a:pt x="226" y="8162"/>
                  <a:pt x="226" y="8105"/>
                  <a:pt x="226" y="8051"/>
                </a:cubicBezTo>
                <a:cubicBezTo>
                  <a:pt x="230" y="7998"/>
                  <a:pt x="234" y="7936"/>
                  <a:pt x="238" y="7871"/>
                </a:cubicBezTo>
                <a:cubicBezTo>
                  <a:pt x="247" y="7805"/>
                  <a:pt x="251" y="7731"/>
                  <a:pt x="255" y="7649"/>
                </a:cubicBezTo>
                <a:cubicBezTo>
                  <a:pt x="255" y="7563"/>
                  <a:pt x="251" y="7481"/>
                  <a:pt x="247" y="7395"/>
                </a:cubicBezTo>
                <a:cubicBezTo>
                  <a:pt x="238" y="7313"/>
                  <a:pt x="230" y="7235"/>
                  <a:pt x="230" y="7140"/>
                </a:cubicBezTo>
                <a:cubicBezTo>
                  <a:pt x="226" y="7046"/>
                  <a:pt x="222" y="6948"/>
                  <a:pt x="214" y="6853"/>
                </a:cubicBezTo>
                <a:cubicBezTo>
                  <a:pt x="206" y="6759"/>
                  <a:pt x="201" y="6660"/>
                  <a:pt x="206" y="6566"/>
                </a:cubicBezTo>
                <a:cubicBezTo>
                  <a:pt x="210" y="6463"/>
                  <a:pt x="218" y="6361"/>
                  <a:pt x="218" y="6246"/>
                </a:cubicBezTo>
                <a:cubicBezTo>
                  <a:pt x="218" y="6135"/>
                  <a:pt x="206" y="6024"/>
                  <a:pt x="185" y="5909"/>
                </a:cubicBezTo>
                <a:cubicBezTo>
                  <a:pt x="177" y="5860"/>
                  <a:pt x="173" y="5811"/>
                  <a:pt x="173" y="5758"/>
                </a:cubicBezTo>
                <a:cubicBezTo>
                  <a:pt x="173" y="5704"/>
                  <a:pt x="177" y="5651"/>
                  <a:pt x="181" y="5598"/>
                </a:cubicBezTo>
                <a:cubicBezTo>
                  <a:pt x="189" y="5487"/>
                  <a:pt x="201" y="5368"/>
                  <a:pt x="201" y="5249"/>
                </a:cubicBezTo>
                <a:cubicBezTo>
                  <a:pt x="201" y="5130"/>
                  <a:pt x="197" y="5015"/>
                  <a:pt x="197" y="4904"/>
                </a:cubicBezTo>
                <a:cubicBezTo>
                  <a:pt x="206" y="4486"/>
                  <a:pt x="214" y="4071"/>
                  <a:pt x="222" y="3673"/>
                </a:cubicBezTo>
                <a:cubicBezTo>
                  <a:pt x="226" y="3575"/>
                  <a:pt x="226" y="3472"/>
                  <a:pt x="230" y="3382"/>
                </a:cubicBezTo>
                <a:cubicBezTo>
                  <a:pt x="230" y="3292"/>
                  <a:pt x="238" y="3197"/>
                  <a:pt x="251" y="3103"/>
                </a:cubicBezTo>
                <a:cubicBezTo>
                  <a:pt x="259" y="3013"/>
                  <a:pt x="263" y="2910"/>
                  <a:pt x="263" y="2820"/>
                </a:cubicBezTo>
                <a:lnTo>
                  <a:pt x="263" y="2561"/>
                </a:lnTo>
                <a:cubicBezTo>
                  <a:pt x="263" y="2520"/>
                  <a:pt x="263" y="2479"/>
                  <a:pt x="263" y="2442"/>
                </a:cubicBezTo>
                <a:cubicBezTo>
                  <a:pt x="263" y="2405"/>
                  <a:pt x="267" y="2368"/>
                  <a:pt x="267" y="2331"/>
                </a:cubicBezTo>
                <a:cubicBezTo>
                  <a:pt x="275" y="2258"/>
                  <a:pt x="284" y="2184"/>
                  <a:pt x="292" y="2110"/>
                </a:cubicBezTo>
                <a:cubicBezTo>
                  <a:pt x="296" y="2073"/>
                  <a:pt x="300" y="2036"/>
                  <a:pt x="304" y="1999"/>
                </a:cubicBezTo>
                <a:cubicBezTo>
                  <a:pt x="308" y="1979"/>
                  <a:pt x="304" y="1962"/>
                  <a:pt x="308" y="1946"/>
                </a:cubicBezTo>
                <a:cubicBezTo>
                  <a:pt x="308" y="1925"/>
                  <a:pt x="308" y="1909"/>
                  <a:pt x="308" y="1892"/>
                </a:cubicBezTo>
                <a:cubicBezTo>
                  <a:pt x="312" y="1827"/>
                  <a:pt x="316" y="1765"/>
                  <a:pt x="320" y="1708"/>
                </a:cubicBezTo>
                <a:cubicBezTo>
                  <a:pt x="325" y="1593"/>
                  <a:pt x="329" y="1494"/>
                  <a:pt x="333" y="1412"/>
                </a:cubicBezTo>
                <a:cubicBezTo>
                  <a:pt x="341" y="1334"/>
                  <a:pt x="345" y="1269"/>
                  <a:pt x="349" y="1228"/>
                </a:cubicBezTo>
                <a:cubicBezTo>
                  <a:pt x="353" y="1141"/>
                  <a:pt x="357" y="1055"/>
                  <a:pt x="366" y="973"/>
                </a:cubicBezTo>
                <a:cubicBezTo>
                  <a:pt x="370" y="887"/>
                  <a:pt x="370" y="805"/>
                  <a:pt x="366" y="723"/>
                </a:cubicBezTo>
                <a:cubicBezTo>
                  <a:pt x="362" y="649"/>
                  <a:pt x="357" y="583"/>
                  <a:pt x="362" y="526"/>
                </a:cubicBezTo>
                <a:cubicBezTo>
                  <a:pt x="362" y="469"/>
                  <a:pt x="366" y="411"/>
                  <a:pt x="370" y="362"/>
                </a:cubicBezTo>
                <a:cubicBezTo>
                  <a:pt x="382" y="276"/>
                  <a:pt x="386" y="189"/>
                  <a:pt x="386" y="103"/>
                </a:cubicBezTo>
                <a:cubicBezTo>
                  <a:pt x="386" y="38"/>
                  <a:pt x="374" y="5"/>
                  <a:pt x="353" y="1"/>
                </a:cubicBezTo>
                <a:cubicBezTo>
                  <a:pt x="352" y="0"/>
                  <a:pt x="351" y="0"/>
                  <a:pt x="349" y="0"/>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42" name="Google Shape;942;p44"/>
          <p:cNvSpPr/>
          <p:nvPr/>
        </p:nvSpPr>
        <p:spPr>
          <a:xfrm>
            <a:off x="8083737" y="2106129"/>
            <a:ext cx="33233" cy="731290"/>
          </a:xfrm>
          <a:custGeom>
            <a:avLst/>
            <a:gdLst/>
            <a:ahLst/>
            <a:cxnLst/>
            <a:rect l="l" t="t" r="r" b="b"/>
            <a:pathLst>
              <a:path w="387" h="8516" extrusionOk="0">
                <a:moveTo>
                  <a:pt x="350" y="0"/>
                </a:moveTo>
                <a:cubicBezTo>
                  <a:pt x="330" y="0"/>
                  <a:pt x="307" y="29"/>
                  <a:pt x="280" y="79"/>
                </a:cubicBezTo>
                <a:cubicBezTo>
                  <a:pt x="239" y="153"/>
                  <a:pt x="206" y="235"/>
                  <a:pt x="177" y="313"/>
                </a:cubicBezTo>
                <a:cubicBezTo>
                  <a:pt x="157" y="374"/>
                  <a:pt x="140" y="436"/>
                  <a:pt x="128" y="497"/>
                </a:cubicBezTo>
                <a:cubicBezTo>
                  <a:pt x="116" y="571"/>
                  <a:pt x="107" y="645"/>
                  <a:pt x="103" y="719"/>
                </a:cubicBezTo>
                <a:cubicBezTo>
                  <a:pt x="99" y="793"/>
                  <a:pt x="99" y="871"/>
                  <a:pt x="91" y="944"/>
                </a:cubicBezTo>
                <a:cubicBezTo>
                  <a:pt x="83" y="1022"/>
                  <a:pt x="75" y="1113"/>
                  <a:pt x="66" y="1203"/>
                </a:cubicBezTo>
                <a:cubicBezTo>
                  <a:pt x="62" y="1248"/>
                  <a:pt x="58" y="1310"/>
                  <a:pt x="54" y="1396"/>
                </a:cubicBezTo>
                <a:cubicBezTo>
                  <a:pt x="50" y="1478"/>
                  <a:pt x="50" y="1580"/>
                  <a:pt x="46" y="1695"/>
                </a:cubicBezTo>
                <a:cubicBezTo>
                  <a:pt x="46" y="1757"/>
                  <a:pt x="42" y="1818"/>
                  <a:pt x="42" y="1884"/>
                </a:cubicBezTo>
                <a:cubicBezTo>
                  <a:pt x="38" y="1917"/>
                  <a:pt x="42" y="1950"/>
                  <a:pt x="38" y="1983"/>
                </a:cubicBezTo>
                <a:cubicBezTo>
                  <a:pt x="38" y="2015"/>
                  <a:pt x="34" y="2048"/>
                  <a:pt x="34" y="2085"/>
                </a:cubicBezTo>
                <a:cubicBezTo>
                  <a:pt x="25" y="2155"/>
                  <a:pt x="17" y="2233"/>
                  <a:pt x="13" y="2315"/>
                </a:cubicBezTo>
                <a:cubicBezTo>
                  <a:pt x="9" y="2401"/>
                  <a:pt x="9" y="2487"/>
                  <a:pt x="13" y="2573"/>
                </a:cubicBezTo>
                <a:cubicBezTo>
                  <a:pt x="17" y="2660"/>
                  <a:pt x="21" y="2746"/>
                  <a:pt x="21" y="2832"/>
                </a:cubicBezTo>
                <a:cubicBezTo>
                  <a:pt x="25" y="2922"/>
                  <a:pt x="21" y="3004"/>
                  <a:pt x="17" y="3099"/>
                </a:cubicBezTo>
                <a:cubicBezTo>
                  <a:pt x="13" y="3193"/>
                  <a:pt x="1" y="3296"/>
                  <a:pt x="5" y="3394"/>
                </a:cubicBezTo>
                <a:cubicBezTo>
                  <a:pt x="9" y="3489"/>
                  <a:pt x="9" y="3587"/>
                  <a:pt x="9" y="3690"/>
                </a:cubicBezTo>
                <a:cubicBezTo>
                  <a:pt x="17" y="4088"/>
                  <a:pt x="21" y="4502"/>
                  <a:pt x="34" y="4925"/>
                </a:cubicBezTo>
                <a:cubicBezTo>
                  <a:pt x="38" y="5044"/>
                  <a:pt x="46" y="5159"/>
                  <a:pt x="46" y="5269"/>
                </a:cubicBezTo>
                <a:cubicBezTo>
                  <a:pt x="50" y="5376"/>
                  <a:pt x="34" y="5487"/>
                  <a:pt x="25" y="5602"/>
                </a:cubicBezTo>
                <a:cubicBezTo>
                  <a:pt x="21" y="5659"/>
                  <a:pt x="21" y="5717"/>
                  <a:pt x="21" y="5774"/>
                </a:cubicBezTo>
                <a:cubicBezTo>
                  <a:pt x="21" y="5831"/>
                  <a:pt x="25" y="5889"/>
                  <a:pt x="34" y="5946"/>
                </a:cubicBezTo>
                <a:cubicBezTo>
                  <a:pt x="50" y="6049"/>
                  <a:pt x="58" y="6152"/>
                  <a:pt x="54" y="6254"/>
                </a:cubicBezTo>
                <a:cubicBezTo>
                  <a:pt x="50" y="6357"/>
                  <a:pt x="38" y="6459"/>
                  <a:pt x="29" y="6562"/>
                </a:cubicBezTo>
                <a:cubicBezTo>
                  <a:pt x="25" y="6664"/>
                  <a:pt x="25" y="6767"/>
                  <a:pt x="29" y="6870"/>
                </a:cubicBezTo>
                <a:cubicBezTo>
                  <a:pt x="34" y="6968"/>
                  <a:pt x="38" y="7054"/>
                  <a:pt x="34" y="7149"/>
                </a:cubicBezTo>
                <a:cubicBezTo>
                  <a:pt x="34" y="7243"/>
                  <a:pt x="38" y="7329"/>
                  <a:pt x="42" y="7411"/>
                </a:cubicBezTo>
                <a:cubicBezTo>
                  <a:pt x="46" y="7493"/>
                  <a:pt x="50" y="7571"/>
                  <a:pt x="46" y="7645"/>
                </a:cubicBezTo>
                <a:cubicBezTo>
                  <a:pt x="42" y="7715"/>
                  <a:pt x="38" y="7785"/>
                  <a:pt x="34" y="7854"/>
                </a:cubicBezTo>
                <a:cubicBezTo>
                  <a:pt x="25" y="7920"/>
                  <a:pt x="25" y="7986"/>
                  <a:pt x="25" y="8051"/>
                </a:cubicBezTo>
                <a:cubicBezTo>
                  <a:pt x="29" y="8109"/>
                  <a:pt x="34" y="8162"/>
                  <a:pt x="38" y="8211"/>
                </a:cubicBezTo>
                <a:cubicBezTo>
                  <a:pt x="58" y="8404"/>
                  <a:pt x="87" y="8515"/>
                  <a:pt x="140" y="8515"/>
                </a:cubicBezTo>
                <a:cubicBezTo>
                  <a:pt x="189" y="8515"/>
                  <a:pt x="214" y="8404"/>
                  <a:pt x="222" y="8211"/>
                </a:cubicBezTo>
                <a:cubicBezTo>
                  <a:pt x="226" y="8162"/>
                  <a:pt x="226" y="8105"/>
                  <a:pt x="226" y="8051"/>
                </a:cubicBezTo>
                <a:cubicBezTo>
                  <a:pt x="230" y="7998"/>
                  <a:pt x="235" y="7936"/>
                  <a:pt x="239" y="7871"/>
                </a:cubicBezTo>
                <a:cubicBezTo>
                  <a:pt x="247" y="7805"/>
                  <a:pt x="251" y="7731"/>
                  <a:pt x="255" y="7649"/>
                </a:cubicBezTo>
                <a:cubicBezTo>
                  <a:pt x="255" y="7563"/>
                  <a:pt x="251" y="7481"/>
                  <a:pt x="247" y="7395"/>
                </a:cubicBezTo>
                <a:cubicBezTo>
                  <a:pt x="239" y="7313"/>
                  <a:pt x="230" y="7235"/>
                  <a:pt x="230" y="7140"/>
                </a:cubicBezTo>
                <a:cubicBezTo>
                  <a:pt x="226" y="7046"/>
                  <a:pt x="222" y="6948"/>
                  <a:pt x="214" y="6853"/>
                </a:cubicBezTo>
                <a:cubicBezTo>
                  <a:pt x="206" y="6759"/>
                  <a:pt x="202" y="6660"/>
                  <a:pt x="206" y="6566"/>
                </a:cubicBezTo>
                <a:cubicBezTo>
                  <a:pt x="210" y="6463"/>
                  <a:pt x="218" y="6361"/>
                  <a:pt x="218" y="6246"/>
                </a:cubicBezTo>
                <a:cubicBezTo>
                  <a:pt x="218" y="6135"/>
                  <a:pt x="206" y="6024"/>
                  <a:pt x="185" y="5909"/>
                </a:cubicBezTo>
                <a:cubicBezTo>
                  <a:pt x="177" y="5860"/>
                  <a:pt x="173" y="5811"/>
                  <a:pt x="173" y="5758"/>
                </a:cubicBezTo>
                <a:cubicBezTo>
                  <a:pt x="173" y="5704"/>
                  <a:pt x="177" y="5651"/>
                  <a:pt x="181" y="5598"/>
                </a:cubicBezTo>
                <a:cubicBezTo>
                  <a:pt x="189" y="5487"/>
                  <a:pt x="202" y="5368"/>
                  <a:pt x="202" y="5249"/>
                </a:cubicBezTo>
                <a:cubicBezTo>
                  <a:pt x="202" y="5130"/>
                  <a:pt x="198" y="5015"/>
                  <a:pt x="198" y="4904"/>
                </a:cubicBezTo>
                <a:cubicBezTo>
                  <a:pt x="206" y="4486"/>
                  <a:pt x="214" y="4071"/>
                  <a:pt x="222" y="3673"/>
                </a:cubicBezTo>
                <a:cubicBezTo>
                  <a:pt x="226" y="3575"/>
                  <a:pt x="226" y="3472"/>
                  <a:pt x="230" y="3382"/>
                </a:cubicBezTo>
                <a:cubicBezTo>
                  <a:pt x="230" y="3292"/>
                  <a:pt x="239" y="3197"/>
                  <a:pt x="251" y="3103"/>
                </a:cubicBezTo>
                <a:cubicBezTo>
                  <a:pt x="259" y="3013"/>
                  <a:pt x="263" y="2910"/>
                  <a:pt x="263" y="2820"/>
                </a:cubicBezTo>
                <a:lnTo>
                  <a:pt x="263" y="2561"/>
                </a:lnTo>
                <a:cubicBezTo>
                  <a:pt x="263" y="2520"/>
                  <a:pt x="263" y="2479"/>
                  <a:pt x="263" y="2442"/>
                </a:cubicBezTo>
                <a:cubicBezTo>
                  <a:pt x="263" y="2405"/>
                  <a:pt x="267" y="2368"/>
                  <a:pt x="267" y="2331"/>
                </a:cubicBezTo>
                <a:cubicBezTo>
                  <a:pt x="276" y="2258"/>
                  <a:pt x="284" y="2184"/>
                  <a:pt x="292" y="2110"/>
                </a:cubicBezTo>
                <a:cubicBezTo>
                  <a:pt x="296" y="2073"/>
                  <a:pt x="300" y="2036"/>
                  <a:pt x="304" y="1999"/>
                </a:cubicBezTo>
                <a:cubicBezTo>
                  <a:pt x="308" y="1979"/>
                  <a:pt x="304" y="1962"/>
                  <a:pt x="308" y="1946"/>
                </a:cubicBezTo>
                <a:cubicBezTo>
                  <a:pt x="308" y="1925"/>
                  <a:pt x="308" y="1909"/>
                  <a:pt x="308" y="1892"/>
                </a:cubicBezTo>
                <a:cubicBezTo>
                  <a:pt x="313" y="1827"/>
                  <a:pt x="317" y="1765"/>
                  <a:pt x="321" y="1708"/>
                </a:cubicBezTo>
                <a:cubicBezTo>
                  <a:pt x="325" y="1593"/>
                  <a:pt x="329" y="1494"/>
                  <a:pt x="333" y="1412"/>
                </a:cubicBezTo>
                <a:cubicBezTo>
                  <a:pt x="341" y="1334"/>
                  <a:pt x="345" y="1269"/>
                  <a:pt x="349" y="1228"/>
                </a:cubicBezTo>
                <a:cubicBezTo>
                  <a:pt x="354" y="1141"/>
                  <a:pt x="358" y="1055"/>
                  <a:pt x="366" y="973"/>
                </a:cubicBezTo>
                <a:cubicBezTo>
                  <a:pt x="370" y="887"/>
                  <a:pt x="370" y="805"/>
                  <a:pt x="366" y="723"/>
                </a:cubicBezTo>
                <a:cubicBezTo>
                  <a:pt x="362" y="649"/>
                  <a:pt x="358" y="583"/>
                  <a:pt x="362" y="526"/>
                </a:cubicBezTo>
                <a:cubicBezTo>
                  <a:pt x="362" y="469"/>
                  <a:pt x="366" y="411"/>
                  <a:pt x="370" y="362"/>
                </a:cubicBezTo>
                <a:cubicBezTo>
                  <a:pt x="382" y="276"/>
                  <a:pt x="386" y="189"/>
                  <a:pt x="386" y="103"/>
                </a:cubicBezTo>
                <a:cubicBezTo>
                  <a:pt x="386" y="38"/>
                  <a:pt x="374" y="5"/>
                  <a:pt x="354" y="1"/>
                </a:cubicBezTo>
                <a:cubicBezTo>
                  <a:pt x="352" y="0"/>
                  <a:pt x="351" y="0"/>
                  <a:pt x="350" y="0"/>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43" name="Google Shape;943;p44"/>
          <p:cNvSpPr/>
          <p:nvPr/>
        </p:nvSpPr>
        <p:spPr>
          <a:xfrm>
            <a:off x="5626054" y="1674447"/>
            <a:ext cx="33233" cy="731290"/>
          </a:xfrm>
          <a:custGeom>
            <a:avLst/>
            <a:gdLst/>
            <a:ahLst/>
            <a:cxnLst/>
            <a:rect l="l" t="t" r="r" b="b"/>
            <a:pathLst>
              <a:path w="387" h="8516" extrusionOk="0">
                <a:moveTo>
                  <a:pt x="349" y="1"/>
                </a:moveTo>
                <a:cubicBezTo>
                  <a:pt x="330" y="1"/>
                  <a:pt x="306" y="29"/>
                  <a:pt x="279" y="79"/>
                </a:cubicBezTo>
                <a:cubicBezTo>
                  <a:pt x="238" y="153"/>
                  <a:pt x="206" y="235"/>
                  <a:pt x="177" y="313"/>
                </a:cubicBezTo>
                <a:cubicBezTo>
                  <a:pt x="156" y="375"/>
                  <a:pt x="140" y="436"/>
                  <a:pt x="128" y="498"/>
                </a:cubicBezTo>
                <a:cubicBezTo>
                  <a:pt x="115" y="572"/>
                  <a:pt x="107" y="645"/>
                  <a:pt x="103" y="719"/>
                </a:cubicBezTo>
                <a:cubicBezTo>
                  <a:pt x="99" y="793"/>
                  <a:pt x="99" y="871"/>
                  <a:pt x="91" y="945"/>
                </a:cubicBezTo>
                <a:cubicBezTo>
                  <a:pt x="82" y="1023"/>
                  <a:pt x="74" y="1113"/>
                  <a:pt x="66" y="1203"/>
                </a:cubicBezTo>
                <a:cubicBezTo>
                  <a:pt x="62" y="1249"/>
                  <a:pt x="58" y="1310"/>
                  <a:pt x="54" y="1396"/>
                </a:cubicBezTo>
                <a:cubicBezTo>
                  <a:pt x="50" y="1478"/>
                  <a:pt x="50" y="1581"/>
                  <a:pt x="46" y="1696"/>
                </a:cubicBezTo>
                <a:cubicBezTo>
                  <a:pt x="46" y="1757"/>
                  <a:pt x="41" y="1819"/>
                  <a:pt x="41" y="1885"/>
                </a:cubicBezTo>
                <a:cubicBezTo>
                  <a:pt x="37" y="1917"/>
                  <a:pt x="41" y="1950"/>
                  <a:pt x="37" y="1983"/>
                </a:cubicBezTo>
                <a:cubicBezTo>
                  <a:pt x="37" y="2016"/>
                  <a:pt x="33" y="2049"/>
                  <a:pt x="33" y="2086"/>
                </a:cubicBezTo>
                <a:cubicBezTo>
                  <a:pt x="25" y="2155"/>
                  <a:pt x="17" y="2233"/>
                  <a:pt x="13" y="2315"/>
                </a:cubicBezTo>
                <a:cubicBezTo>
                  <a:pt x="9" y="2402"/>
                  <a:pt x="9" y="2488"/>
                  <a:pt x="13" y="2574"/>
                </a:cubicBezTo>
                <a:cubicBezTo>
                  <a:pt x="17" y="2660"/>
                  <a:pt x="21" y="2746"/>
                  <a:pt x="21" y="2832"/>
                </a:cubicBezTo>
                <a:cubicBezTo>
                  <a:pt x="25" y="2923"/>
                  <a:pt x="21" y="3005"/>
                  <a:pt x="17" y="3099"/>
                </a:cubicBezTo>
                <a:cubicBezTo>
                  <a:pt x="13" y="3194"/>
                  <a:pt x="0" y="3296"/>
                  <a:pt x="5" y="3395"/>
                </a:cubicBezTo>
                <a:cubicBezTo>
                  <a:pt x="9" y="3489"/>
                  <a:pt x="9" y="3587"/>
                  <a:pt x="9" y="3690"/>
                </a:cubicBezTo>
                <a:cubicBezTo>
                  <a:pt x="17" y="4088"/>
                  <a:pt x="21" y="4503"/>
                  <a:pt x="33" y="4925"/>
                </a:cubicBezTo>
                <a:cubicBezTo>
                  <a:pt x="37" y="5044"/>
                  <a:pt x="46" y="5159"/>
                  <a:pt x="46" y="5270"/>
                </a:cubicBezTo>
                <a:cubicBezTo>
                  <a:pt x="50" y="5377"/>
                  <a:pt x="33" y="5487"/>
                  <a:pt x="25" y="5602"/>
                </a:cubicBezTo>
                <a:cubicBezTo>
                  <a:pt x="21" y="5660"/>
                  <a:pt x="21" y="5717"/>
                  <a:pt x="21" y="5775"/>
                </a:cubicBezTo>
                <a:cubicBezTo>
                  <a:pt x="21" y="5832"/>
                  <a:pt x="25" y="5889"/>
                  <a:pt x="33" y="5947"/>
                </a:cubicBezTo>
                <a:cubicBezTo>
                  <a:pt x="50" y="6049"/>
                  <a:pt x="58" y="6152"/>
                  <a:pt x="54" y="6255"/>
                </a:cubicBezTo>
                <a:cubicBezTo>
                  <a:pt x="50" y="6357"/>
                  <a:pt x="37" y="6460"/>
                  <a:pt x="29" y="6562"/>
                </a:cubicBezTo>
                <a:cubicBezTo>
                  <a:pt x="25" y="6665"/>
                  <a:pt x="25" y="6768"/>
                  <a:pt x="29" y="6870"/>
                </a:cubicBezTo>
                <a:cubicBezTo>
                  <a:pt x="33" y="6969"/>
                  <a:pt x="37" y="7055"/>
                  <a:pt x="33" y="7149"/>
                </a:cubicBezTo>
                <a:cubicBezTo>
                  <a:pt x="33" y="7243"/>
                  <a:pt x="37" y="7330"/>
                  <a:pt x="41" y="7412"/>
                </a:cubicBezTo>
                <a:cubicBezTo>
                  <a:pt x="46" y="7494"/>
                  <a:pt x="50" y="7572"/>
                  <a:pt x="46" y="7646"/>
                </a:cubicBezTo>
                <a:cubicBezTo>
                  <a:pt x="41" y="7715"/>
                  <a:pt x="37" y="7785"/>
                  <a:pt x="33" y="7855"/>
                </a:cubicBezTo>
                <a:cubicBezTo>
                  <a:pt x="25" y="7921"/>
                  <a:pt x="25" y="7986"/>
                  <a:pt x="25" y="8052"/>
                </a:cubicBezTo>
                <a:cubicBezTo>
                  <a:pt x="29" y="8109"/>
                  <a:pt x="33" y="8163"/>
                  <a:pt x="37" y="8212"/>
                </a:cubicBezTo>
                <a:cubicBezTo>
                  <a:pt x="58" y="8405"/>
                  <a:pt x="87" y="8516"/>
                  <a:pt x="140" y="8516"/>
                </a:cubicBezTo>
                <a:cubicBezTo>
                  <a:pt x="189" y="8516"/>
                  <a:pt x="214" y="8405"/>
                  <a:pt x="222" y="8212"/>
                </a:cubicBezTo>
                <a:cubicBezTo>
                  <a:pt x="226" y="8163"/>
                  <a:pt x="226" y="8105"/>
                  <a:pt x="226" y="8052"/>
                </a:cubicBezTo>
                <a:cubicBezTo>
                  <a:pt x="230" y="7998"/>
                  <a:pt x="234" y="7937"/>
                  <a:pt x="238" y="7871"/>
                </a:cubicBezTo>
                <a:cubicBezTo>
                  <a:pt x="247" y="7806"/>
                  <a:pt x="251" y="7732"/>
                  <a:pt x="255" y="7650"/>
                </a:cubicBezTo>
                <a:cubicBezTo>
                  <a:pt x="255" y="7564"/>
                  <a:pt x="251" y="7481"/>
                  <a:pt x="247" y="7395"/>
                </a:cubicBezTo>
                <a:cubicBezTo>
                  <a:pt x="238" y="7313"/>
                  <a:pt x="230" y="7235"/>
                  <a:pt x="230" y="7141"/>
                </a:cubicBezTo>
                <a:cubicBezTo>
                  <a:pt x="226" y="7047"/>
                  <a:pt x="222" y="6948"/>
                  <a:pt x="214" y="6854"/>
                </a:cubicBezTo>
                <a:cubicBezTo>
                  <a:pt x="206" y="6759"/>
                  <a:pt x="201" y="6661"/>
                  <a:pt x="206" y="6566"/>
                </a:cubicBezTo>
                <a:cubicBezTo>
                  <a:pt x="210" y="6464"/>
                  <a:pt x="218" y="6361"/>
                  <a:pt x="218" y="6246"/>
                </a:cubicBezTo>
                <a:cubicBezTo>
                  <a:pt x="218" y="6136"/>
                  <a:pt x="206" y="6025"/>
                  <a:pt x="185" y="5910"/>
                </a:cubicBezTo>
                <a:cubicBezTo>
                  <a:pt x="177" y="5861"/>
                  <a:pt x="173" y="5811"/>
                  <a:pt x="173" y="5758"/>
                </a:cubicBezTo>
                <a:cubicBezTo>
                  <a:pt x="173" y="5705"/>
                  <a:pt x="177" y="5651"/>
                  <a:pt x="181" y="5598"/>
                </a:cubicBezTo>
                <a:cubicBezTo>
                  <a:pt x="189" y="5487"/>
                  <a:pt x="201" y="5368"/>
                  <a:pt x="201" y="5249"/>
                </a:cubicBezTo>
                <a:cubicBezTo>
                  <a:pt x="201" y="5130"/>
                  <a:pt x="197" y="5015"/>
                  <a:pt x="197" y="4905"/>
                </a:cubicBezTo>
                <a:cubicBezTo>
                  <a:pt x="206" y="4486"/>
                  <a:pt x="214" y="4072"/>
                  <a:pt x="222" y="3674"/>
                </a:cubicBezTo>
                <a:cubicBezTo>
                  <a:pt x="226" y="3575"/>
                  <a:pt x="226" y="3473"/>
                  <a:pt x="230" y="3382"/>
                </a:cubicBezTo>
                <a:cubicBezTo>
                  <a:pt x="230" y="3292"/>
                  <a:pt x="238" y="3198"/>
                  <a:pt x="251" y="3103"/>
                </a:cubicBezTo>
                <a:cubicBezTo>
                  <a:pt x="259" y="3013"/>
                  <a:pt x="263" y="2910"/>
                  <a:pt x="263" y="2820"/>
                </a:cubicBezTo>
                <a:lnTo>
                  <a:pt x="263" y="2562"/>
                </a:lnTo>
                <a:cubicBezTo>
                  <a:pt x="263" y="2521"/>
                  <a:pt x="263" y="2480"/>
                  <a:pt x="263" y="2443"/>
                </a:cubicBezTo>
                <a:cubicBezTo>
                  <a:pt x="263" y="2406"/>
                  <a:pt x="267" y="2369"/>
                  <a:pt x="267" y="2332"/>
                </a:cubicBezTo>
                <a:cubicBezTo>
                  <a:pt x="275" y="2258"/>
                  <a:pt x="284" y="2184"/>
                  <a:pt x="292" y="2110"/>
                </a:cubicBezTo>
                <a:cubicBezTo>
                  <a:pt x="296" y="2073"/>
                  <a:pt x="300" y="2036"/>
                  <a:pt x="304" y="2000"/>
                </a:cubicBezTo>
                <a:cubicBezTo>
                  <a:pt x="308" y="1979"/>
                  <a:pt x="304" y="1963"/>
                  <a:pt x="308" y="1946"/>
                </a:cubicBezTo>
                <a:cubicBezTo>
                  <a:pt x="308" y="1926"/>
                  <a:pt x="308" y="1909"/>
                  <a:pt x="308" y="1893"/>
                </a:cubicBezTo>
                <a:cubicBezTo>
                  <a:pt x="312" y="1827"/>
                  <a:pt x="316" y="1766"/>
                  <a:pt x="320" y="1708"/>
                </a:cubicBezTo>
                <a:cubicBezTo>
                  <a:pt x="325" y="1593"/>
                  <a:pt x="329" y="1495"/>
                  <a:pt x="333" y="1413"/>
                </a:cubicBezTo>
                <a:cubicBezTo>
                  <a:pt x="341" y="1335"/>
                  <a:pt x="345" y="1269"/>
                  <a:pt x="349" y="1228"/>
                </a:cubicBezTo>
                <a:cubicBezTo>
                  <a:pt x="353" y="1142"/>
                  <a:pt x="357" y="1056"/>
                  <a:pt x="366" y="974"/>
                </a:cubicBezTo>
                <a:cubicBezTo>
                  <a:pt x="370" y="888"/>
                  <a:pt x="370" y="805"/>
                  <a:pt x="366" y="723"/>
                </a:cubicBezTo>
                <a:cubicBezTo>
                  <a:pt x="362" y="650"/>
                  <a:pt x="357" y="584"/>
                  <a:pt x="362" y="526"/>
                </a:cubicBezTo>
                <a:cubicBezTo>
                  <a:pt x="362" y="469"/>
                  <a:pt x="366" y="412"/>
                  <a:pt x="370" y="362"/>
                </a:cubicBezTo>
                <a:cubicBezTo>
                  <a:pt x="382" y="276"/>
                  <a:pt x="386" y="190"/>
                  <a:pt x="386" y="104"/>
                </a:cubicBezTo>
                <a:cubicBezTo>
                  <a:pt x="386" y="38"/>
                  <a:pt x="374" y="5"/>
                  <a:pt x="353" y="1"/>
                </a:cubicBezTo>
                <a:cubicBezTo>
                  <a:pt x="352" y="1"/>
                  <a:pt x="351" y="1"/>
                  <a:pt x="349" y="1"/>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44" name="Google Shape;944;p44"/>
          <p:cNvSpPr/>
          <p:nvPr/>
        </p:nvSpPr>
        <p:spPr>
          <a:xfrm>
            <a:off x="3145443" y="2087152"/>
            <a:ext cx="4957076" cy="32546"/>
          </a:xfrm>
          <a:custGeom>
            <a:avLst/>
            <a:gdLst/>
            <a:ahLst/>
            <a:cxnLst/>
            <a:rect l="l" t="t" r="r" b="b"/>
            <a:pathLst>
              <a:path w="57726" h="379" extrusionOk="0">
                <a:moveTo>
                  <a:pt x="34730" y="0"/>
                </a:moveTo>
                <a:lnTo>
                  <a:pt x="32728" y="4"/>
                </a:lnTo>
                <a:cubicBezTo>
                  <a:pt x="30012" y="12"/>
                  <a:pt x="27201" y="17"/>
                  <a:pt x="24341" y="29"/>
                </a:cubicBezTo>
                <a:cubicBezTo>
                  <a:pt x="23545" y="33"/>
                  <a:pt x="22774" y="41"/>
                  <a:pt x="22019" y="41"/>
                </a:cubicBezTo>
                <a:cubicBezTo>
                  <a:pt x="21939" y="42"/>
                  <a:pt x="21859" y="42"/>
                  <a:pt x="21779" y="42"/>
                </a:cubicBezTo>
                <a:cubicBezTo>
                  <a:pt x="21119" y="42"/>
                  <a:pt x="20453" y="28"/>
                  <a:pt x="19762" y="21"/>
                </a:cubicBezTo>
                <a:cubicBezTo>
                  <a:pt x="19372" y="12"/>
                  <a:pt x="18982" y="12"/>
                  <a:pt x="18580" y="12"/>
                </a:cubicBezTo>
                <a:cubicBezTo>
                  <a:pt x="18174" y="17"/>
                  <a:pt x="17784" y="21"/>
                  <a:pt x="17411" y="29"/>
                </a:cubicBezTo>
                <a:cubicBezTo>
                  <a:pt x="16797" y="39"/>
                  <a:pt x="16240" y="52"/>
                  <a:pt x="15692" y="52"/>
                </a:cubicBezTo>
                <a:cubicBezTo>
                  <a:pt x="15565" y="52"/>
                  <a:pt x="15440" y="51"/>
                  <a:pt x="15314" y="49"/>
                </a:cubicBezTo>
                <a:cubicBezTo>
                  <a:pt x="14624" y="45"/>
                  <a:pt x="13931" y="33"/>
                  <a:pt x="13221" y="25"/>
                </a:cubicBezTo>
                <a:cubicBezTo>
                  <a:pt x="12864" y="23"/>
                  <a:pt x="12512" y="22"/>
                  <a:pt x="12167" y="22"/>
                </a:cubicBezTo>
                <a:cubicBezTo>
                  <a:pt x="11822" y="22"/>
                  <a:pt x="11483" y="23"/>
                  <a:pt x="11153" y="25"/>
                </a:cubicBezTo>
                <a:cubicBezTo>
                  <a:pt x="10493" y="29"/>
                  <a:pt x="9881" y="29"/>
                  <a:pt x="9278" y="29"/>
                </a:cubicBezTo>
                <a:cubicBezTo>
                  <a:pt x="8642" y="29"/>
                  <a:pt x="8043" y="33"/>
                  <a:pt x="7485" y="37"/>
                </a:cubicBezTo>
                <a:cubicBezTo>
                  <a:pt x="6927" y="41"/>
                  <a:pt x="6389" y="41"/>
                  <a:pt x="5913" y="41"/>
                </a:cubicBezTo>
                <a:cubicBezTo>
                  <a:pt x="5429" y="37"/>
                  <a:pt x="4953" y="33"/>
                  <a:pt x="4489" y="29"/>
                </a:cubicBezTo>
                <a:cubicBezTo>
                  <a:pt x="4026" y="21"/>
                  <a:pt x="3579" y="21"/>
                  <a:pt x="3156" y="21"/>
                </a:cubicBezTo>
                <a:cubicBezTo>
                  <a:pt x="2754" y="25"/>
                  <a:pt x="2393" y="29"/>
                  <a:pt x="2064" y="33"/>
                </a:cubicBezTo>
                <a:cubicBezTo>
                  <a:pt x="755" y="53"/>
                  <a:pt x="9" y="86"/>
                  <a:pt x="5" y="136"/>
                </a:cubicBezTo>
                <a:cubicBezTo>
                  <a:pt x="0" y="189"/>
                  <a:pt x="751" y="214"/>
                  <a:pt x="2073" y="218"/>
                </a:cubicBezTo>
                <a:cubicBezTo>
                  <a:pt x="2401" y="222"/>
                  <a:pt x="2770" y="222"/>
                  <a:pt x="3164" y="222"/>
                </a:cubicBezTo>
                <a:cubicBezTo>
                  <a:pt x="3529" y="222"/>
                  <a:pt x="3935" y="230"/>
                  <a:pt x="4387" y="234"/>
                </a:cubicBezTo>
                <a:cubicBezTo>
                  <a:pt x="4842" y="238"/>
                  <a:pt x="5347" y="250"/>
                  <a:pt x="5905" y="250"/>
                </a:cubicBezTo>
                <a:cubicBezTo>
                  <a:pt x="6471" y="250"/>
                  <a:pt x="7029" y="246"/>
                  <a:pt x="7604" y="238"/>
                </a:cubicBezTo>
                <a:cubicBezTo>
                  <a:pt x="8182" y="234"/>
                  <a:pt x="8765" y="226"/>
                  <a:pt x="9356" y="226"/>
                </a:cubicBezTo>
                <a:cubicBezTo>
                  <a:pt x="9996" y="222"/>
                  <a:pt x="10648" y="214"/>
                  <a:pt x="11301" y="209"/>
                </a:cubicBezTo>
                <a:cubicBezTo>
                  <a:pt x="11781" y="203"/>
                  <a:pt x="12251" y="200"/>
                  <a:pt x="12727" y="200"/>
                </a:cubicBezTo>
                <a:cubicBezTo>
                  <a:pt x="12902" y="200"/>
                  <a:pt x="13077" y="200"/>
                  <a:pt x="13254" y="201"/>
                </a:cubicBezTo>
                <a:cubicBezTo>
                  <a:pt x="13923" y="205"/>
                  <a:pt x="14637" y="214"/>
                  <a:pt x="15400" y="214"/>
                </a:cubicBezTo>
                <a:cubicBezTo>
                  <a:pt x="15469" y="214"/>
                  <a:pt x="15538" y="214"/>
                  <a:pt x="15607" y="214"/>
                </a:cubicBezTo>
                <a:cubicBezTo>
                  <a:pt x="16324" y="214"/>
                  <a:pt x="17030" y="196"/>
                  <a:pt x="17677" y="181"/>
                </a:cubicBezTo>
                <a:cubicBezTo>
                  <a:pt x="18038" y="172"/>
                  <a:pt x="18387" y="168"/>
                  <a:pt x="18728" y="168"/>
                </a:cubicBezTo>
                <a:cubicBezTo>
                  <a:pt x="19077" y="168"/>
                  <a:pt x="19442" y="168"/>
                  <a:pt x="19815" y="172"/>
                </a:cubicBezTo>
                <a:cubicBezTo>
                  <a:pt x="20558" y="185"/>
                  <a:pt x="21358" y="197"/>
                  <a:pt x="22170" y="197"/>
                </a:cubicBezTo>
                <a:cubicBezTo>
                  <a:pt x="22966" y="197"/>
                  <a:pt x="23746" y="189"/>
                  <a:pt x="24509" y="189"/>
                </a:cubicBezTo>
                <a:lnTo>
                  <a:pt x="32847" y="218"/>
                </a:lnTo>
                <a:lnTo>
                  <a:pt x="34833" y="222"/>
                </a:lnTo>
                <a:cubicBezTo>
                  <a:pt x="35444" y="226"/>
                  <a:pt x="36076" y="234"/>
                  <a:pt x="36704" y="242"/>
                </a:cubicBezTo>
                <a:cubicBezTo>
                  <a:pt x="37336" y="250"/>
                  <a:pt x="38013" y="255"/>
                  <a:pt x="38616" y="255"/>
                </a:cubicBezTo>
                <a:lnTo>
                  <a:pt x="41189" y="255"/>
                </a:lnTo>
                <a:cubicBezTo>
                  <a:pt x="41452" y="259"/>
                  <a:pt x="41694" y="259"/>
                  <a:pt x="41948" y="263"/>
                </a:cubicBezTo>
                <a:cubicBezTo>
                  <a:pt x="42449" y="271"/>
                  <a:pt x="42953" y="279"/>
                  <a:pt x="43450" y="287"/>
                </a:cubicBezTo>
                <a:lnTo>
                  <a:pt x="44193" y="300"/>
                </a:lnTo>
                <a:lnTo>
                  <a:pt x="44898" y="300"/>
                </a:lnTo>
                <a:lnTo>
                  <a:pt x="46142" y="312"/>
                </a:lnTo>
                <a:cubicBezTo>
                  <a:pt x="46917" y="316"/>
                  <a:pt x="47594" y="320"/>
                  <a:pt x="48140" y="324"/>
                </a:cubicBezTo>
                <a:lnTo>
                  <a:pt x="49404" y="341"/>
                </a:lnTo>
                <a:lnTo>
                  <a:pt x="51156" y="357"/>
                </a:lnTo>
                <a:cubicBezTo>
                  <a:pt x="51468" y="359"/>
                  <a:pt x="51764" y="360"/>
                  <a:pt x="52045" y="360"/>
                </a:cubicBezTo>
                <a:cubicBezTo>
                  <a:pt x="52325" y="360"/>
                  <a:pt x="52590" y="359"/>
                  <a:pt x="52838" y="357"/>
                </a:cubicBezTo>
                <a:cubicBezTo>
                  <a:pt x="53339" y="353"/>
                  <a:pt x="53786" y="353"/>
                  <a:pt x="54172" y="353"/>
                </a:cubicBezTo>
                <a:cubicBezTo>
                  <a:pt x="54562" y="353"/>
                  <a:pt x="54947" y="357"/>
                  <a:pt x="55296" y="365"/>
                </a:cubicBezTo>
                <a:cubicBezTo>
                  <a:pt x="55872" y="372"/>
                  <a:pt x="56377" y="379"/>
                  <a:pt x="56773" y="379"/>
                </a:cubicBezTo>
                <a:cubicBezTo>
                  <a:pt x="56862" y="379"/>
                  <a:pt x="56946" y="378"/>
                  <a:pt x="57024" y="378"/>
                </a:cubicBezTo>
                <a:cubicBezTo>
                  <a:pt x="57442" y="378"/>
                  <a:pt x="57680" y="365"/>
                  <a:pt x="57705" y="345"/>
                </a:cubicBezTo>
                <a:cubicBezTo>
                  <a:pt x="57725" y="324"/>
                  <a:pt x="57541" y="300"/>
                  <a:pt x="57179" y="271"/>
                </a:cubicBezTo>
                <a:cubicBezTo>
                  <a:pt x="56822" y="242"/>
                  <a:pt x="56297" y="205"/>
                  <a:pt x="55579" y="168"/>
                </a:cubicBezTo>
                <a:cubicBezTo>
                  <a:pt x="55218" y="148"/>
                  <a:pt x="54804" y="131"/>
                  <a:pt x="54328" y="119"/>
                </a:cubicBezTo>
                <a:cubicBezTo>
                  <a:pt x="53852" y="107"/>
                  <a:pt x="53343" y="99"/>
                  <a:pt x="52834" y="95"/>
                </a:cubicBezTo>
                <a:cubicBezTo>
                  <a:pt x="52325" y="90"/>
                  <a:pt x="51812" y="90"/>
                  <a:pt x="51316" y="82"/>
                </a:cubicBezTo>
                <a:cubicBezTo>
                  <a:pt x="50766" y="74"/>
                  <a:pt x="50167" y="66"/>
                  <a:pt x="49556" y="58"/>
                </a:cubicBezTo>
                <a:lnTo>
                  <a:pt x="48263" y="45"/>
                </a:lnTo>
                <a:cubicBezTo>
                  <a:pt x="47697" y="41"/>
                  <a:pt x="47007" y="41"/>
                  <a:pt x="46211" y="37"/>
                </a:cubicBezTo>
                <a:lnTo>
                  <a:pt x="44935" y="33"/>
                </a:lnTo>
                <a:lnTo>
                  <a:pt x="44271" y="33"/>
                </a:lnTo>
                <a:cubicBezTo>
                  <a:pt x="44049" y="33"/>
                  <a:pt x="43815" y="29"/>
                  <a:pt x="43577" y="25"/>
                </a:cubicBezTo>
                <a:cubicBezTo>
                  <a:pt x="43097" y="21"/>
                  <a:pt x="42576" y="12"/>
                  <a:pt x="42014" y="8"/>
                </a:cubicBezTo>
                <a:cubicBezTo>
                  <a:pt x="41822" y="7"/>
                  <a:pt x="41630" y="7"/>
                  <a:pt x="41437" y="7"/>
                </a:cubicBezTo>
                <a:cubicBezTo>
                  <a:pt x="41051" y="7"/>
                  <a:pt x="40664" y="8"/>
                  <a:pt x="40278" y="8"/>
                </a:cubicBezTo>
                <a:lnTo>
                  <a:pt x="38514" y="17"/>
                </a:lnTo>
                <a:cubicBezTo>
                  <a:pt x="38339" y="18"/>
                  <a:pt x="38168" y="18"/>
                  <a:pt x="37996" y="18"/>
                </a:cubicBezTo>
                <a:cubicBezTo>
                  <a:pt x="37581" y="18"/>
                  <a:pt x="37166" y="15"/>
                  <a:pt x="36716" y="12"/>
                </a:cubicBezTo>
                <a:cubicBezTo>
                  <a:pt x="36093" y="8"/>
                  <a:pt x="35428" y="0"/>
                  <a:pt x="34730" y="0"/>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grpSp>
        <p:nvGrpSpPr>
          <p:cNvPr id="945" name="Google Shape;945;p44"/>
          <p:cNvGrpSpPr/>
          <p:nvPr/>
        </p:nvGrpSpPr>
        <p:grpSpPr>
          <a:xfrm>
            <a:off x="5531724" y="2659909"/>
            <a:ext cx="221895" cy="237181"/>
            <a:chOff x="4477191" y="2723262"/>
            <a:chExt cx="221895" cy="237181"/>
          </a:xfrm>
        </p:grpSpPr>
        <p:sp>
          <p:nvSpPr>
            <p:cNvPr id="946" name="Google Shape;946;p44"/>
            <p:cNvSpPr/>
            <p:nvPr/>
          </p:nvSpPr>
          <p:spPr>
            <a:xfrm>
              <a:off x="4487410" y="2737688"/>
              <a:ext cx="206953" cy="206953"/>
            </a:xfrm>
            <a:custGeom>
              <a:avLst/>
              <a:gdLst/>
              <a:ahLst/>
              <a:cxnLst/>
              <a:rect l="l" t="t" r="r" b="b"/>
              <a:pathLst>
                <a:path w="2410" h="2410" extrusionOk="0">
                  <a:moveTo>
                    <a:pt x="1" y="0"/>
                  </a:moveTo>
                  <a:lnTo>
                    <a:pt x="1" y="2409"/>
                  </a:lnTo>
                  <a:lnTo>
                    <a:pt x="2409" y="2409"/>
                  </a:lnTo>
                  <a:lnTo>
                    <a:pt x="2409" y="0"/>
                  </a:lnTo>
                  <a:close/>
                </a:path>
              </a:pathLst>
            </a:custGeom>
            <a:solidFill>
              <a:srgbClr val="C1AD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47" name="Google Shape;947;p44"/>
            <p:cNvSpPr/>
            <p:nvPr/>
          </p:nvSpPr>
          <p:spPr>
            <a:xfrm>
              <a:off x="4477191" y="2730990"/>
              <a:ext cx="221895" cy="225244"/>
            </a:xfrm>
            <a:custGeom>
              <a:avLst/>
              <a:gdLst/>
              <a:ahLst/>
              <a:cxnLst/>
              <a:rect l="l" t="t" r="r" b="b"/>
              <a:pathLst>
                <a:path w="2584" h="2623" extrusionOk="0">
                  <a:moveTo>
                    <a:pt x="2442" y="177"/>
                  </a:moveTo>
                  <a:cubicBezTo>
                    <a:pt x="2454" y="926"/>
                    <a:pt x="2470" y="1674"/>
                    <a:pt x="2482" y="2423"/>
                  </a:cubicBezTo>
                  <a:lnTo>
                    <a:pt x="2482" y="2423"/>
                  </a:lnTo>
                  <a:cubicBezTo>
                    <a:pt x="2435" y="2392"/>
                    <a:pt x="2352" y="2369"/>
                    <a:pt x="2233" y="2368"/>
                  </a:cubicBezTo>
                  <a:lnTo>
                    <a:pt x="1178" y="2360"/>
                  </a:lnTo>
                  <a:lnTo>
                    <a:pt x="251" y="2356"/>
                  </a:lnTo>
                  <a:lnTo>
                    <a:pt x="251" y="1281"/>
                  </a:lnTo>
                  <a:lnTo>
                    <a:pt x="251" y="678"/>
                  </a:lnTo>
                  <a:lnTo>
                    <a:pt x="251" y="378"/>
                  </a:lnTo>
                  <a:lnTo>
                    <a:pt x="251" y="226"/>
                  </a:lnTo>
                  <a:lnTo>
                    <a:pt x="251" y="197"/>
                  </a:lnTo>
                  <a:lnTo>
                    <a:pt x="1334" y="185"/>
                  </a:lnTo>
                  <a:lnTo>
                    <a:pt x="1933" y="181"/>
                  </a:lnTo>
                  <a:lnTo>
                    <a:pt x="2237" y="177"/>
                  </a:lnTo>
                  <a:close/>
                  <a:moveTo>
                    <a:pt x="46" y="1"/>
                  </a:moveTo>
                  <a:lnTo>
                    <a:pt x="21" y="1285"/>
                  </a:lnTo>
                  <a:lnTo>
                    <a:pt x="9" y="1888"/>
                  </a:lnTo>
                  <a:lnTo>
                    <a:pt x="5" y="2192"/>
                  </a:lnTo>
                  <a:lnTo>
                    <a:pt x="1" y="2618"/>
                  </a:lnTo>
                  <a:lnTo>
                    <a:pt x="1186" y="2623"/>
                  </a:lnTo>
                  <a:cubicBezTo>
                    <a:pt x="1539" y="2623"/>
                    <a:pt x="1892" y="2623"/>
                    <a:pt x="2241" y="2618"/>
                  </a:cubicBezTo>
                  <a:cubicBezTo>
                    <a:pt x="2497" y="2613"/>
                    <a:pt x="2583" y="2506"/>
                    <a:pt x="2496" y="2434"/>
                  </a:cubicBezTo>
                  <a:lnTo>
                    <a:pt x="2496" y="2434"/>
                  </a:lnTo>
                  <a:lnTo>
                    <a:pt x="2524" y="1281"/>
                  </a:lnTo>
                  <a:cubicBezTo>
                    <a:pt x="2532" y="875"/>
                    <a:pt x="2545" y="468"/>
                    <a:pt x="2553" y="62"/>
                  </a:cubicBezTo>
                  <a:lnTo>
                    <a:pt x="1330" y="29"/>
                  </a:lnTo>
                  <a:lnTo>
                    <a:pt x="731" y="13"/>
                  </a:lnTo>
                  <a:lnTo>
                    <a:pt x="427" y="9"/>
                  </a:lnTo>
                  <a:lnTo>
                    <a:pt x="275" y="5"/>
                  </a:lnTo>
                  <a:lnTo>
                    <a:pt x="46" y="1"/>
                  </a:ln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48" name="Google Shape;948;p44"/>
            <p:cNvSpPr/>
            <p:nvPr/>
          </p:nvSpPr>
          <p:spPr>
            <a:xfrm>
              <a:off x="4505014" y="2840907"/>
              <a:ext cx="189349" cy="6784"/>
            </a:xfrm>
            <a:custGeom>
              <a:avLst/>
              <a:gdLst/>
              <a:ahLst/>
              <a:cxnLst/>
              <a:rect l="l" t="t" r="r" b="b"/>
              <a:pathLst>
                <a:path w="2205" h="79" extrusionOk="0">
                  <a:moveTo>
                    <a:pt x="1" y="79"/>
                  </a:moveTo>
                  <a:lnTo>
                    <a:pt x="2204" y="1"/>
                  </a:lnTo>
                </a:path>
              </a:pathLst>
            </a:custGeom>
            <a:solidFill>
              <a:srgbClr val="C1AD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49" name="Google Shape;949;p44"/>
            <p:cNvSpPr/>
            <p:nvPr/>
          </p:nvSpPr>
          <p:spPr>
            <a:xfrm>
              <a:off x="4558255" y="2842196"/>
              <a:ext cx="18377" cy="6526"/>
            </a:xfrm>
            <a:custGeom>
              <a:avLst/>
              <a:gdLst/>
              <a:ahLst/>
              <a:cxnLst/>
              <a:rect l="l" t="t" r="r" b="b"/>
              <a:pathLst>
                <a:path w="214" h="76" extrusionOk="0">
                  <a:moveTo>
                    <a:pt x="107" y="1"/>
                  </a:moveTo>
                  <a:cubicBezTo>
                    <a:pt x="97" y="1"/>
                    <a:pt x="88" y="2"/>
                    <a:pt x="78" y="6"/>
                  </a:cubicBezTo>
                  <a:cubicBezTo>
                    <a:pt x="77" y="7"/>
                    <a:pt x="75" y="8"/>
                    <a:pt x="74" y="8"/>
                  </a:cubicBezTo>
                  <a:cubicBezTo>
                    <a:pt x="70" y="8"/>
                    <a:pt x="65" y="5"/>
                    <a:pt x="62" y="2"/>
                  </a:cubicBezTo>
                  <a:cubicBezTo>
                    <a:pt x="58" y="1"/>
                    <a:pt x="53" y="1"/>
                    <a:pt x="49" y="1"/>
                  </a:cubicBezTo>
                  <a:cubicBezTo>
                    <a:pt x="36" y="1"/>
                    <a:pt x="22" y="5"/>
                    <a:pt x="13" y="14"/>
                  </a:cubicBezTo>
                  <a:cubicBezTo>
                    <a:pt x="8" y="23"/>
                    <a:pt x="4" y="31"/>
                    <a:pt x="0" y="39"/>
                  </a:cubicBezTo>
                  <a:cubicBezTo>
                    <a:pt x="12" y="62"/>
                    <a:pt x="21" y="75"/>
                    <a:pt x="33" y="75"/>
                  </a:cubicBezTo>
                  <a:cubicBezTo>
                    <a:pt x="38" y="75"/>
                    <a:pt x="43" y="73"/>
                    <a:pt x="50" y="68"/>
                  </a:cubicBezTo>
                  <a:cubicBezTo>
                    <a:pt x="54" y="59"/>
                    <a:pt x="65" y="53"/>
                    <a:pt x="76" y="53"/>
                  </a:cubicBezTo>
                  <a:cubicBezTo>
                    <a:pt x="85" y="53"/>
                    <a:pt x="93" y="56"/>
                    <a:pt x="99" y="64"/>
                  </a:cubicBezTo>
                  <a:cubicBezTo>
                    <a:pt x="103" y="68"/>
                    <a:pt x="109" y="70"/>
                    <a:pt x="115" y="70"/>
                  </a:cubicBezTo>
                  <a:cubicBezTo>
                    <a:pt x="121" y="70"/>
                    <a:pt x="127" y="68"/>
                    <a:pt x="132" y="64"/>
                  </a:cubicBezTo>
                  <a:cubicBezTo>
                    <a:pt x="138" y="58"/>
                    <a:pt x="147" y="54"/>
                    <a:pt x="156" y="54"/>
                  </a:cubicBezTo>
                  <a:cubicBezTo>
                    <a:pt x="165" y="54"/>
                    <a:pt x="175" y="58"/>
                    <a:pt x="181" y="64"/>
                  </a:cubicBezTo>
                  <a:cubicBezTo>
                    <a:pt x="184" y="67"/>
                    <a:pt x="188" y="69"/>
                    <a:pt x="192" y="69"/>
                  </a:cubicBezTo>
                  <a:cubicBezTo>
                    <a:pt x="198" y="69"/>
                    <a:pt x="205" y="64"/>
                    <a:pt x="210" y="51"/>
                  </a:cubicBezTo>
                  <a:cubicBezTo>
                    <a:pt x="214" y="39"/>
                    <a:pt x="214" y="27"/>
                    <a:pt x="205" y="14"/>
                  </a:cubicBezTo>
                  <a:cubicBezTo>
                    <a:pt x="201" y="10"/>
                    <a:pt x="197" y="10"/>
                    <a:pt x="193" y="10"/>
                  </a:cubicBezTo>
                  <a:cubicBezTo>
                    <a:pt x="190" y="11"/>
                    <a:pt x="187" y="11"/>
                    <a:pt x="184" y="11"/>
                  </a:cubicBezTo>
                  <a:cubicBezTo>
                    <a:pt x="159" y="11"/>
                    <a:pt x="133" y="1"/>
                    <a:pt x="107"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50" name="Google Shape;950;p44"/>
            <p:cNvSpPr/>
            <p:nvPr/>
          </p:nvSpPr>
          <p:spPr>
            <a:xfrm>
              <a:off x="4594150" y="2840220"/>
              <a:ext cx="11765" cy="7042"/>
            </a:xfrm>
            <a:custGeom>
              <a:avLst/>
              <a:gdLst/>
              <a:ahLst/>
              <a:cxnLst/>
              <a:rect l="l" t="t" r="r" b="b"/>
              <a:pathLst>
                <a:path w="137" h="82" extrusionOk="0">
                  <a:moveTo>
                    <a:pt x="95" y="1"/>
                  </a:moveTo>
                  <a:lnTo>
                    <a:pt x="95" y="5"/>
                  </a:lnTo>
                  <a:lnTo>
                    <a:pt x="17" y="13"/>
                  </a:lnTo>
                  <a:lnTo>
                    <a:pt x="13" y="13"/>
                  </a:lnTo>
                  <a:cubicBezTo>
                    <a:pt x="5" y="13"/>
                    <a:pt x="1" y="21"/>
                    <a:pt x="1" y="42"/>
                  </a:cubicBezTo>
                  <a:cubicBezTo>
                    <a:pt x="1" y="62"/>
                    <a:pt x="5" y="78"/>
                    <a:pt x="13" y="78"/>
                  </a:cubicBezTo>
                  <a:cubicBezTo>
                    <a:pt x="21" y="81"/>
                    <a:pt x="28" y="82"/>
                    <a:pt x="36" y="82"/>
                  </a:cubicBezTo>
                  <a:cubicBezTo>
                    <a:pt x="43" y="82"/>
                    <a:pt x="50" y="81"/>
                    <a:pt x="58" y="78"/>
                  </a:cubicBezTo>
                  <a:cubicBezTo>
                    <a:pt x="68" y="75"/>
                    <a:pt x="80" y="62"/>
                    <a:pt x="92" y="62"/>
                  </a:cubicBezTo>
                  <a:cubicBezTo>
                    <a:pt x="96" y="62"/>
                    <a:pt x="100" y="63"/>
                    <a:pt x="103" y="66"/>
                  </a:cubicBezTo>
                  <a:cubicBezTo>
                    <a:pt x="104" y="67"/>
                    <a:pt x="105" y="67"/>
                    <a:pt x="106" y="67"/>
                  </a:cubicBezTo>
                  <a:cubicBezTo>
                    <a:pt x="110" y="67"/>
                    <a:pt x="116" y="61"/>
                    <a:pt x="120" y="58"/>
                  </a:cubicBezTo>
                  <a:cubicBezTo>
                    <a:pt x="128" y="54"/>
                    <a:pt x="136" y="46"/>
                    <a:pt x="132" y="25"/>
                  </a:cubicBezTo>
                  <a:cubicBezTo>
                    <a:pt x="128" y="1"/>
                    <a:pt x="124" y="1"/>
                    <a:pt x="116"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51" name="Google Shape;951;p44"/>
            <p:cNvSpPr/>
            <p:nvPr/>
          </p:nvSpPr>
          <p:spPr>
            <a:xfrm>
              <a:off x="4606516" y="2840564"/>
              <a:ext cx="5753" cy="4551"/>
            </a:xfrm>
            <a:custGeom>
              <a:avLst/>
              <a:gdLst/>
              <a:ahLst/>
              <a:cxnLst/>
              <a:rect l="l" t="t" r="r" b="b"/>
              <a:pathLst>
                <a:path w="67" h="53" extrusionOk="0">
                  <a:moveTo>
                    <a:pt x="29" y="1"/>
                  </a:moveTo>
                  <a:cubicBezTo>
                    <a:pt x="17" y="1"/>
                    <a:pt x="9" y="1"/>
                    <a:pt x="0" y="38"/>
                  </a:cubicBezTo>
                  <a:cubicBezTo>
                    <a:pt x="10" y="47"/>
                    <a:pt x="23" y="53"/>
                    <a:pt x="37" y="53"/>
                  </a:cubicBezTo>
                  <a:cubicBezTo>
                    <a:pt x="45" y="53"/>
                    <a:pt x="54" y="51"/>
                    <a:pt x="62" y="46"/>
                  </a:cubicBezTo>
                  <a:cubicBezTo>
                    <a:pt x="62" y="46"/>
                    <a:pt x="66" y="33"/>
                    <a:pt x="66" y="25"/>
                  </a:cubicBezTo>
                  <a:cubicBezTo>
                    <a:pt x="66" y="21"/>
                    <a:pt x="62" y="13"/>
                    <a:pt x="62" y="9"/>
                  </a:cubicBezTo>
                  <a:cubicBezTo>
                    <a:pt x="50" y="5"/>
                    <a:pt x="37" y="1"/>
                    <a:pt x="29"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52" name="Google Shape;952;p44"/>
            <p:cNvSpPr/>
            <p:nvPr/>
          </p:nvSpPr>
          <p:spPr>
            <a:xfrm>
              <a:off x="4612871" y="2839877"/>
              <a:ext cx="5324" cy="5582"/>
            </a:xfrm>
            <a:custGeom>
              <a:avLst/>
              <a:gdLst/>
              <a:ahLst/>
              <a:cxnLst/>
              <a:rect l="l" t="t" r="r" b="b"/>
              <a:pathLst>
                <a:path w="62" h="65" extrusionOk="0">
                  <a:moveTo>
                    <a:pt x="34" y="1"/>
                  </a:moveTo>
                  <a:cubicBezTo>
                    <a:pt x="22" y="1"/>
                    <a:pt x="12" y="10"/>
                    <a:pt x="0" y="33"/>
                  </a:cubicBezTo>
                  <a:cubicBezTo>
                    <a:pt x="13" y="54"/>
                    <a:pt x="25" y="65"/>
                    <a:pt x="35" y="65"/>
                  </a:cubicBezTo>
                  <a:cubicBezTo>
                    <a:pt x="42" y="65"/>
                    <a:pt x="48" y="61"/>
                    <a:pt x="54" y="54"/>
                  </a:cubicBezTo>
                  <a:cubicBezTo>
                    <a:pt x="58" y="46"/>
                    <a:pt x="62" y="33"/>
                    <a:pt x="58" y="25"/>
                  </a:cubicBezTo>
                  <a:cubicBezTo>
                    <a:pt x="58" y="17"/>
                    <a:pt x="54" y="9"/>
                    <a:pt x="50" y="5"/>
                  </a:cubicBezTo>
                  <a:cubicBezTo>
                    <a:pt x="44" y="2"/>
                    <a:pt x="39" y="1"/>
                    <a:pt x="34"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53" name="Google Shape;953;p44"/>
            <p:cNvSpPr/>
            <p:nvPr/>
          </p:nvSpPr>
          <p:spPr>
            <a:xfrm>
              <a:off x="4583931" y="2841680"/>
              <a:ext cx="3607" cy="5753"/>
            </a:xfrm>
            <a:custGeom>
              <a:avLst/>
              <a:gdLst/>
              <a:ahLst/>
              <a:cxnLst/>
              <a:rect l="l" t="t" r="r" b="b"/>
              <a:pathLst>
                <a:path w="42" h="67" extrusionOk="0">
                  <a:moveTo>
                    <a:pt x="18" y="1"/>
                  </a:moveTo>
                  <a:cubicBezTo>
                    <a:pt x="13" y="1"/>
                    <a:pt x="9" y="10"/>
                    <a:pt x="1" y="29"/>
                  </a:cubicBezTo>
                  <a:cubicBezTo>
                    <a:pt x="5" y="49"/>
                    <a:pt x="13" y="66"/>
                    <a:pt x="21" y="66"/>
                  </a:cubicBezTo>
                  <a:cubicBezTo>
                    <a:pt x="22" y="66"/>
                    <a:pt x="23" y="66"/>
                    <a:pt x="25" y="66"/>
                  </a:cubicBezTo>
                  <a:cubicBezTo>
                    <a:pt x="32" y="66"/>
                    <a:pt x="42" y="54"/>
                    <a:pt x="42" y="29"/>
                  </a:cubicBezTo>
                  <a:cubicBezTo>
                    <a:pt x="30" y="10"/>
                    <a:pt x="23" y="1"/>
                    <a:pt x="18"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54" name="Google Shape;954;p44"/>
            <p:cNvSpPr/>
            <p:nvPr/>
          </p:nvSpPr>
          <p:spPr>
            <a:xfrm>
              <a:off x="4588912" y="2841594"/>
              <a:ext cx="3950" cy="6097"/>
            </a:xfrm>
            <a:custGeom>
              <a:avLst/>
              <a:gdLst/>
              <a:ahLst/>
              <a:cxnLst/>
              <a:rect l="l" t="t" r="r" b="b"/>
              <a:pathLst>
                <a:path w="46" h="71" extrusionOk="0">
                  <a:moveTo>
                    <a:pt x="21" y="1"/>
                  </a:moveTo>
                  <a:cubicBezTo>
                    <a:pt x="8" y="5"/>
                    <a:pt x="0" y="17"/>
                    <a:pt x="4" y="30"/>
                  </a:cubicBezTo>
                  <a:cubicBezTo>
                    <a:pt x="4" y="50"/>
                    <a:pt x="17" y="67"/>
                    <a:pt x="25" y="71"/>
                  </a:cubicBezTo>
                  <a:cubicBezTo>
                    <a:pt x="33" y="71"/>
                    <a:pt x="45" y="54"/>
                    <a:pt x="45" y="38"/>
                  </a:cubicBezTo>
                  <a:cubicBezTo>
                    <a:pt x="45" y="30"/>
                    <a:pt x="45" y="21"/>
                    <a:pt x="41" y="17"/>
                  </a:cubicBezTo>
                  <a:cubicBezTo>
                    <a:pt x="37" y="9"/>
                    <a:pt x="33" y="5"/>
                    <a:pt x="29"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55" name="Google Shape;955;p44"/>
            <p:cNvSpPr/>
            <p:nvPr/>
          </p:nvSpPr>
          <p:spPr>
            <a:xfrm>
              <a:off x="4579380" y="2841594"/>
              <a:ext cx="3263" cy="5582"/>
            </a:xfrm>
            <a:custGeom>
              <a:avLst/>
              <a:gdLst/>
              <a:ahLst/>
              <a:cxnLst/>
              <a:rect l="l" t="t" r="r" b="b"/>
              <a:pathLst>
                <a:path w="38" h="65" extrusionOk="0">
                  <a:moveTo>
                    <a:pt x="17" y="1"/>
                  </a:moveTo>
                  <a:cubicBezTo>
                    <a:pt x="9" y="5"/>
                    <a:pt x="5" y="13"/>
                    <a:pt x="0" y="17"/>
                  </a:cubicBezTo>
                  <a:cubicBezTo>
                    <a:pt x="0" y="26"/>
                    <a:pt x="0" y="38"/>
                    <a:pt x="0" y="46"/>
                  </a:cubicBezTo>
                  <a:cubicBezTo>
                    <a:pt x="3" y="58"/>
                    <a:pt x="11" y="64"/>
                    <a:pt x="19" y="64"/>
                  </a:cubicBezTo>
                  <a:cubicBezTo>
                    <a:pt x="24" y="64"/>
                    <a:pt x="30" y="61"/>
                    <a:pt x="33" y="54"/>
                  </a:cubicBezTo>
                  <a:cubicBezTo>
                    <a:pt x="37" y="46"/>
                    <a:pt x="37" y="34"/>
                    <a:pt x="37" y="21"/>
                  </a:cubicBezTo>
                  <a:cubicBezTo>
                    <a:pt x="37" y="17"/>
                    <a:pt x="33" y="9"/>
                    <a:pt x="29" y="5"/>
                  </a:cubicBezTo>
                  <a:cubicBezTo>
                    <a:pt x="25" y="5"/>
                    <a:pt x="21" y="5"/>
                    <a:pt x="17"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56" name="Google Shape;956;p44"/>
            <p:cNvSpPr/>
            <p:nvPr/>
          </p:nvSpPr>
          <p:spPr>
            <a:xfrm>
              <a:off x="4583588" y="2906514"/>
              <a:ext cx="35379" cy="8501"/>
            </a:xfrm>
            <a:custGeom>
              <a:avLst/>
              <a:gdLst/>
              <a:ahLst/>
              <a:cxnLst/>
              <a:rect l="l" t="t" r="r" b="b"/>
              <a:pathLst>
                <a:path w="412" h="99" extrusionOk="0">
                  <a:moveTo>
                    <a:pt x="396" y="1"/>
                  </a:moveTo>
                  <a:cubicBezTo>
                    <a:pt x="395" y="1"/>
                    <a:pt x="393" y="2"/>
                    <a:pt x="391" y="4"/>
                  </a:cubicBezTo>
                  <a:cubicBezTo>
                    <a:pt x="362" y="4"/>
                    <a:pt x="329" y="4"/>
                    <a:pt x="296" y="8"/>
                  </a:cubicBezTo>
                  <a:cubicBezTo>
                    <a:pt x="239" y="16"/>
                    <a:pt x="177" y="25"/>
                    <a:pt x="120" y="37"/>
                  </a:cubicBezTo>
                  <a:cubicBezTo>
                    <a:pt x="91" y="41"/>
                    <a:pt x="62" y="41"/>
                    <a:pt x="34" y="41"/>
                  </a:cubicBezTo>
                  <a:cubicBezTo>
                    <a:pt x="31" y="40"/>
                    <a:pt x="29" y="40"/>
                    <a:pt x="27" y="40"/>
                  </a:cubicBezTo>
                  <a:cubicBezTo>
                    <a:pt x="16" y="40"/>
                    <a:pt x="4" y="47"/>
                    <a:pt x="1" y="57"/>
                  </a:cubicBezTo>
                  <a:cubicBezTo>
                    <a:pt x="5" y="90"/>
                    <a:pt x="13" y="90"/>
                    <a:pt x="21" y="94"/>
                  </a:cubicBezTo>
                  <a:cubicBezTo>
                    <a:pt x="34" y="98"/>
                    <a:pt x="42" y="98"/>
                    <a:pt x="54" y="98"/>
                  </a:cubicBezTo>
                  <a:cubicBezTo>
                    <a:pt x="69" y="92"/>
                    <a:pt x="84" y="89"/>
                    <a:pt x="99" y="89"/>
                  </a:cubicBezTo>
                  <a:cubicBezTo>
                    <a:pt x="105" y="89"/>
                    <a:pt x="110" y="89"/>
                    <a:pt x="116" y="90"/>
                  </a:cubicBezTo>
                  <a:cubicBezTo>
                    <a:pt x="132" y="90"/>
                    <a:pt x="153" y="90"/>
                    <a:pt x="169" y="86"/>
                  </a:cubicBezTo>
                  <a:lnTo>
                    <a:pt x="292" y="74"/>
                  </a:lnTo>
                  <a:cubicBezTo>
                    <a:pt x="300" y="74"/>
                    <a:pt x="308" y="70"/>
                    <a:pt x="317" y="70"/>
                  </a:cubicBezTo>
                  <a:cubicBezTo>
                    <a:pt x="326" y="67"/>
                    <a:pt x="336" y="62"/>
                    <a:pt x="346" y="62"/>
                  </a:cubicBezTo>
                  <a:cubicBezTo>
                    <a:pt x="353" y="62"/>
                    <a:pt x="361" y="65"/>
                    <a:pt x="370" y="74"/>
                  </a:cubicBezTo>
                  <a:cubicBezTo>
                    <a:pt x="376" y="79"/>
                    <a:pt x="381" y="82"/>
                    <a:pt x="385" y="82"/>
                  </a:cubicBezTo>
                  <a:cubicBezTo>
                    <a:pt x="397" y="82"/>
                    <a:pt x="404" y="65"/>
                    <a:pt x="407" y="41"/>
                  </a:cubicBezTo>
                  <a:cubicBezTo>
                    <a:pt x="411" y="25"/>
                    <a:pt x="407" y="8"/>
                    <a:pt x="399" y="4"/>
                  </a:cubicBezTo>
                  <a:cubicBezTo>
                    <a:pt x="399" y="2"/>
                    <a:pt x="398" y="1"/>
                    <a:pt x="396"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57" name="Google Shape;957;p44"/>
            <p:cNvSpPr/>
            <p:nvPr/>
          </p:nvSpPr>
          <p:spPr>
            <a:xfrm>
              <a:off x="4619225" y="2905999"/>
              <a:ext cx="5324" cy="5925"/>
            </a:xfrm>
            <a:custGeom>
              <a:avLst/>
              <a:gdLst/>
              <a:ahLst/>
              <a:cxnLst/>
              <a:rect l="l" t="t" r="r" b="b"/>
              <a:pathLst>
                <a:path w="62" h="69" extrusionOk="0">
                  <a:moveTo>
                    <a:pt x="28" y="0"/>
                  </a:moveTo>
                  <a:cubicBezTo>
                    <a:pt x="18" y="0"/>
                    <a:pt x="9" y="7"/>
                    <a:pt x="0" y="26"/>
                  </a:cubicBezTo>
                  <a:cubicBezTo>
                    <a:pt x="8" y="59"/>
                    <a:pt x="18" y="68"/>
                    <a:pt x="29" y="68"/>
                  </a:cubicBezTo>
                  <a:cubicBezTo>
                    <a:pt x="34" y="68"/>
                    <a:pt x="40" y="66"/>
                    <a:pt x="45" y="63"/>
                  </a:cubicBezTo>
                  <a:cubicBezTo>
                    <a:pt x="62" y="55"/>
                    <a:pt x="58" y="43"/>
                    <a:pt x="53" y="14"/>
                  </a:cubicBezTo>
                  <a:cubicBezTo>
                    <a:pt x="46" y="6"/>
                    <a:pt x="37" y="0"/>
                    <a:pt x="28"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58" name="Google Shape;958;p44"/>
            <p:cNvSpPr/>
            <p:nvPr/>
          </p:nvSpPr>
          <p:spPr>
            <a:xfrm>
              <a:off x="4625923" y="2906858"/>
              <a:ext cx="4637" cy="5753"/>
            </a:xfrm>
            <a:custGeom>
              <a:avLst/>
              <a:gdLst/>
              <a:ahLst/>
              <a:cxnLst/>
              <a:rect l="l" t="t" r="r" b="b"/>
              <a:pathLst>
                <a:path w="54" h="67" extrusionOk="0">
                  <a:moveTo>
                    <a:pt x="31" y="0"/>
                  </a:moveTo>
                  <a:cubicBezTo>
                    <a:pt x="25" y="0"/>
                    <a:pt x="19" y="4"/>
                    <a:pt x="12" y="8"/>
                  </a:cubicBezTo>
                  <a:cubicBezTo>
                    <a:pt x="0" y="12"/>
                    <a:pt x="4" y="29"/>
                    <a:pt x="8" y="41"/>
                  </a:cubicBezTo>
                  <a:cubicBezTo>
                    <a:pt x="12" y="52"/>
                    <a:pt x="22" y="66"/>
                    <a:pt x="33" y="66"/>
                  </a:cubicBezTo>
                  <a:cubicBezTo>
                    <a:pt x="34" y="66"/>
                    <a:pt x="36" y="66"/>
                    <a:pt x="37" y="66"/>
                  </a:cubicBezTo>
                  <a:cubicBezTo>
                    <a:pt x="49" y="62"/>
                    <a:pt x="53" y="41"/>
                    <a:pt x="53" y="16"/>
                  </a:cubicBezTo>
                  <a:cubicBezTo>
                    <a:pt x="45" y="4"/>
                    <a:pt x="38" y="0"/>
                    <a:pt x="31"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59" name="Google Shape;959;p44"/>
            <p:cNvSpPr/>
            <p:nvPr/>
          </p:nvSpPr>
          <p:spPr>
            <a:xfrm>
              <a:off x="4566327" y="2910207"/>
              <a:ext cx="2920" cy="4809"/>
            </a:xfrm>
            <a:custGeom>
              <a:avLst/>
              <a:gdLst/>
              <a:ahLst/>
              <a:cxnLst/>
              <a:rect l="l" t="t" r="r" b="b"/>
              <a:pathLst>
                <a:path w="34" h="56" extrusionOk="0">
                  <a:moveTo>
                    <a:pt x="14" y="1"/>
                  </a:moveTo>
                  <a:cubicBezTo>
                    <a:pt x="9" y="1"/>
                    <a:pt x="4" y="6"/>
                    <a:pt x="1" y="18"/>
                  </a:cubicBezTo>
                  <a:cubicBezTo>
                    <a:pt x="1" y="31"/>
                    <a:pt x="5" y="43"/>
                    <a:pt x="5" y="55"/>
                  </a:cubicBezTo>
                  <a:cubicBezTo>
                    <a:pt x="13" y="51"/>
                    <a:pt x="21" y="47"/>
                    <a:pt x="29" y="43"/>
                  </a:cubicBezTo>
                  <a:cubicBezTo>
                    <a:pt x="29" y="39"/>
                    <a:pt x="33" y="35"/>
                    <a:pt x="33" y="27"/>
                  </a:cubicBezTo>
                  <a:cubicBezTo>
                    <a:pt x="33" y="18"/>
                    <a:pt x="29" y="10"/>
                    <a:pt x="25" y="6"/>
                  </a:cubicBezTo>
                  <a:cubicBezTo>
                    <a:pt x="23" y="4"/>
                    <a:pt x="21" y="4"/>
                    <a:pt x="20" y="4"/>
                  </a:cubicBezTo>
                  <a:cubicBezTo>
                    <a:pt x="18" y="4"/>
                    <a:pt x="17" y="4"/>
                    <a:pt x="17" y="2"/>
                  </a:cubicBezTo>
                  <a:cubicBezTo>
                    <a:pt x="16" y="1"/>
                    <a:pt x="15" y="1"/>
                    <a:pt x="14"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60" name="Google Shape;960;p44"/>
            <p:cNvSpPr/>
            <p:nvPr/>
          </p:nvSpPr>
          <p:spPr>
            <a:xfrm>
              <a:off x="4601965" y="2770492"/>
              <a:ext cx="57792" cy="10305"/>
            </a:xfrm>
            <a:custGeom>
              <a:avLst/>
              <a:gdLst/>
              <a:ahLst/>
              <a:cxnLst/>
              <a:rect l="l" t="t" r="r" b="b"/>
              <a:pathLst>
                <a:path w="673" h="120" extrusionOk="0">
                  <a:moveTo>
                    <a:pt x="579" y="0"/>
                  </a:moveTo>
                  <a:cubicBezTo>
                    <a:pt x="566" y="0"/>
                    <a:pt x="558" y="8"/>
                    <a:pt x="542" y="33"/>
                  </a:cubicBezTo>
                  <a:cubicBezTo>
                    <a:pt x="531" y="11"/>
                    <a:pt x="518" y="7"/>
                    <a:pt x="504" y="7"/>
                  </a:cubicBezTo>
                  <a:cubicBezTo>
                    <a:pt x="495" y="7"/>
                    <a:pt x="485" y="9"/>
                    <a:pt x="475" y="9"/>
                  </a:cubicBezTo>
                  <a:cubicBezTo>
                    <a:pt x="473" y="9"/>
                    <a:pt x="470" y="9"/>
                    <a:pt x="468" y="8"/>
                  </a:cubicBezTo>
                  <a:cubicBezTo>
                    <a:pt x="451" y="8"/>
                    <a:pt x="435" y="12"/>
                    <a:pt x="419" y="16"/>
                  </a:cubicBezTo>
                  <a:cubicBezTo>
                    <a:pt x="388" y="22"/>
                    <a:pt x="358" y="25"/>
                    <a:pt x="327" y="25"/>
                  </a:cubicBezTo>
                  <a:cubicBezTo>
                    <a:pt x="309" y="25"/>
                    <a:pt x="290" y="24"/>
                    <a:pt x="271" y="21"/>
                  </a:cubicBezTo>
                  <a:cubicBezTo>
                    <a:pt x="250" y="21"/>
                    <a:pt x="234" y="21"/>
                    <a:pt x="213" y="25"/>
                  </a:cubicBezTo>
                  <a:lnTo>
                    <a:pt x="193" y="25"/>
                  </a:lnTo>
                  <a:cubicBezTo>
                    <a:pt x="181" y="23"/>
                    <a:pt x="169" y="22"/>
                    <a:pt x="158" y="22"/>
                  </a:cubicBezTo>
                  <a:cubicBezTo>
                    <a:pt x="139" y="22"/>
                    <a:pt x="121" y="25"/>
                    <a:pt x="103" y="33"/>
                  </a:cubicBezTo>
                  <a:cubicBezTo>
                    <a:pt x="96" y="36"/>
                    <a:pt x="89" y="37"/>
                    <a:pt x="82" y="37"/>
                  </a:cubicBezTo>
                  <a:cubicBezTo>
                    <a:pt x="68" y="37"/>
                    <a:pt x="55" y="33"/>
                    <a:pt x="41" y="33"/>
                  </a:cubicBezTo>
                  <a:cubicBezTo>
                    <a:pt x="29" y="33"/>
                    <a:pt x="21" y="37"/>
                    <a:pt x="12" y="41"/>
                  </a:cubicBezTo>
                  <a:cubicBezTo>
                    <a:pt x="8" y="41"/>
                    <a:pt x="4" y="49"/>
                    <a:pt x="4" y="58"/>
                  </a:cubicBezTo>
                  <a:cubicBezTo>
                    <a:pt x="0" y="62"/>
                    <a:pt x="0" y="66"/>
                    <a:pt x="4" y="70"/>
                  </a:cubicBezTo>
                  <a:cubicBezTo>
                    <a:pt x="4" y="78"/>
                    <a:pt x="4" y="86"/>
                    <a:pt x="8" y="94"/>
                  </a:cubicBezTo>
                  <a:cubicBezTo>
                    <a:pt x="12" y="99"/>
                    <a:pt x="12" y="99"/>
                    <a:pt x="16" y="99"/>
                  </a:cubicBezTo>
                  <a:lnTo>
                    <a:pt x="103" y="90"/>
                  </a:lnTo>
                  <a:lnTo>
                    <a:pt x="115" y="90"/>
                  </a:lnTo>
                  <a:cubicBezTo>
                    <a:pt x="120" y="90"/>
                    <a:pt x="126" y="94"/>
                    <a:pt x="131" y="94"/>
                  </a:cubicBezTo>
                  <a:cubicBezTo>
                    <a:pt x="134" y="94"/>
                    <a:pt x="137" y="93"/>
                    <a:pt x="140" y="90"/>
                  </a:cubicBezTo>
                  <a:cubicBezTo>
                    <a:pt x="152" y="84"/>
                    <a:pt x="164" y="81"/>
                    <a:pt x="177" y="81"/>
                  </a:cubicBezTo>
                  <a:cubicBezTo>
                    <a:pt x="182" y="81"/>
                    <a:pt x="187" y="81"/>
                    <a:pt x="193" y="82"/>
                  </a:cubicBezTo>
                  <a:cubicBezTo>
                    <a:pt x="222" y="82"/>
                    <a:pt x="254" y="90"/>
                    <a:pt x="283" y="94"/>
                  </a:cubicBezTo>
                  <a:cubicBezTo>
                    <a:pt x="316" y="99"/>
                    <a:pt x="349" y="107"/>
                    <a:pt x="378" y="119"/>
                  </a:cubicBezTo>
                  <a:cubicBezTo>
                    <a:pt x="390" y="119"/>
                    <a:pt x="398" y="111"/>
                    <a:pt x="410" y="111"/>
                  </a:cubicBezTo>
                  <a:cubicBezTo>
                    <a:pt x="424" y="111"/>
                    <a:pt x="436" y="100"/>
                    <a:pt x="448" y="100"/>
                  </a:cubicBezTo>
                  <a:cubicBezTo>
                    <a:pt x="455" y="100"/>
                    <a:pt x="461" y="103"/>
                    <a:pt x="468" y="111"/>
                  </a:cubicBezTo>
                  <a:lnTo>
                    <a:pt x="546" y="66"/>
                  </a:lnTo>
                  <a:cubicBezTo>
                    <a:pt x="554" y="78"/>
                    <a:pt x="570" y="82"/>
                    <a:pt x="583" y="82"/>
                  </a:cubicBezTo>
                  <a:cubicBezTo>
                    <a:pt x="604" y="82"/>
                    <a:pt x="622" y="73"/>
                    <a:pt x="640" y="73"/>
                  </a:cubicBezTo>
                  <a:cubicBezTo>
                    <a:pt x="643" y="73"/>
                    <a:pt x="645" y="73"/>
                    <a:pt x="648" y="74"/>
                  </a:cubicBezTo>
                  <a:cubicBezTo>
                    <a:pt x="661" y="74"/>
                    <a:pt x="665" y="62"/>
                    <a:pt x="669" y="33"/>
                  </a:cubicBezTo>
                  <a:cubicBezTo>
                    <a:pt x="673" y="4"/>
                    <a:pt x="657" y="4"/>
                    <a:pt x="648" y="4"/>
                  </a:cubicBezTo>
                  <a:cubicBezTo>
                    <a:pt x="639" y="7"/>
                    <a:pt x="630" y="9"/>
                    <a:pt x="620" y="9"/>
                  </a:cubicBezTo>
                  <a:cubicBezTo>
                    <a:pt x="606" y="9"/>
                    <a:pt x="591" y="5"/>
                    <a:pt x="579"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61" name="Google Shape;961;p44"/>
            <p:cNvSpPr/>
            <p:nvPr/>
          </p:nvSpPr>
          <p:spPr>
            <a:xfrm>
              <a:off x="4571308" y="2773240"/>
              <a:ext cx="8845" cy="5410"/>
            </a:xfrm>
            <a:custGeom>
              <a:avLst/>
              <a:gdLst/>
              <a:ahLst/>
              <a:cxnLst/>
              <a:rect l="l" t="t" r="r" b="b"/>
              <a:pathLst>
                <a:path w="103" h="63" extrusionOk="0">
                  <a:moveTo>
                    <a:pt x="82" y="1"/>
                  </a:moveTo>
                  <a:cubicBezTo>
                    <a:pt x="66" y="1"/>
                    <a:pt x="45" y="5"/>
                    <a:pt x="29" y="5"/>
                  </a:cubicBezTo>
                  <a:cubicBezTo>
                    <a:pt x="12" y="5"/>
                    <a:pt x="12" y="9"/>
                    <a:pt x="0" y="38"/>
                  </a:cubicBezTo>
                  <a:cubicBezTo>
                    <a:pt x="4" y="58"/>
                    <a:pt x="12" y="62"/>
                    <a:pt x="25" y="62"/>
                  </a:cubicBezTo>
                  <a:cubicBezTo>
                    <a:pt x="27" y="63"/>
                    <a:pt x="29" y="63"/>
                    <a:pt x="30" y="63"/>
                  </a:cubicBezTo>
                  <a:cubicBezTo>
                    <a:pt x="43" y="63"/>
                    <a:pt x="53" y="56"/>
                    <a:pt x="65" y="56"/>
                  </a:cubicBezTo>
                  <a:cubicBezTo>
                    <a:pt x="70" y="56"/>
                    <a:pt x="76" y="58"/>
                    <a:pt x="82" y="62"/>
                  </a:cubicBezTo>
                  <a:lnTo>
                    <a:pt x="86" y="62"/>
                  </a:lnTo>
                  <a:cubicBezTo>
                    <a:pt x="99" y="54"/>
                    <a:pt x="103" y="42"/>
                    <a:pt x="103" y="26"/>
                  </a:cubicBezTo>
                  <a:cubicBezTo>
                    <a:pt x="103" y="13"/>
                    <a:pt x="94" y="1"/>
                    <a:pt x="82"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62" name="Google Shape;962;p44"/>
            <p:cNvSpPr/>
            <p:nvPr/>
          </p:nvSpPr>
          <p:spPr>
            <a:xfrm>
              <a:off x="4587109" y="2772123"/>
              <a:ext cx="4294" cy="6011"/>
            </a:xfrm>
            <a:custGeom>
              <a:avLst/>
              <a:gdLst/>
              <a:ahLst/>
              <a:cxnLst/>
              <a:rect l="l" t="t" r="r" b="b"/>
              <a:pathLst>
                <a:path w="50" h="70" extrusionOk="0">
                  <a:moveTo>
                    <a:pt x="35" y="1"/>
                  </a:moveTo>
                  <a:cubicBezTo>
                    <a:pt x="35" y="1"/>
                    <a:pt x="34" y="1"/>
                    <a:pt x="34" y="2"/>
                  </a:cubicBezTo>
                  <a:cubicBezTo>
                    <a:pt x="21" y="6"/>
                    <a:pt x="13" y="14"/>
                    <a:pt x="5" y="22"/>
                  </a:cubicBezTo>
                  <a:cubicBezTo>
                    <a:pt x="1" y="34"/>
                    <a:pt x="5" y="51"/>
                    <a:pt x="13" y="63"/>
                  </a:cubicBezTo>
                  <a:cubicBezTo>
                    <a:pt x="15" y="68"/>
                    <a:pt x="21" y="70"/>
                    <a:pt x="26" y="70"/>
                  </a:cubicBezTo>
                  <a:cubicBezTo>
                    <a:pt x="30" y="70"/>
                    <a:pt x="34" y="69"/>
                    <a:pt x="38" y="67"/>
                  </a:cubicBezTo>
                  <a:cubicBezTo>
                    <a:pt x="42" y="63"/>
                    <a:pt x="46" y="47"/>
                    <a:pt x="50" y="34"/>
                  </a:cubicBezTo>
                  <a:cubicBezTo>
                    <a:pt x="46" y="13"/>
                    <a:pt x="40" y="1"/>
                    <a:pt x="35"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63" name="Google Shape;963;p44"/>
            <p:cNvSpPr/>
            <p:nvPr/>
          </p:nvSpPr>
          <p:spPr>
            <a:xfrm>
              <a:off x="4593120" y="2772724"/>
              <a:ext cx="3950" cy="6011"/>
            </a:xfrm>
            <a:custGeom>
              <a:avLst/>
              <a:gdLst/>
              <a:ahLst/>
              <a:cxnLst/>
              <a:rect l="l" t="t" r="r" b="b"/>
              <a:pathLst>
                <a:path w="46" h="70" extrusionOk="0">
                  <a:moveTo>
                    <a:pt x="24" y="1"/>
                  </a:moveTo>
                  <a:cubicBezTo>
                    <a:pt x="19" y="1"/>
                    <a:pt x="14" y="4"/>
                    <a:pt x="9" y="7"/>
                  </a:cubicBezTo>
                  <a:cubicBezTo>
                    <a:pt x="0" y="15"/>
                    <a:pt x="0" y="27"/>
                    <a:pt x="5" y="40"/>
                  </a:cubicBezTo>
                  <a:cubicBezTo>
                    <a:pt x="8" y="54"/>
                    <a:pt x="22" y="69"/>
                    <a:pt x="30" y="69"/>
                  </a:cubicBezTo>
                  <a:cubicBezTo>
                    <a:pt x="31" y="69"/>
                    <a:pt x="32" y="69"/>
                    <a:pt x="33" y="68"/>
                  </a:cubicBezTo>
                  <a:cubicBezTo>
                    <a:pt x="46" y="64"/>
                    <a:pt x="46" y="48"/>
                    <a:pt x="46" y="23"/>
                  </a:cubicBezTo>
                  <a:cubicBezTo>
                    <a:pt x="38" y="6"/>
                    <a:pt x="31" y="1"/>
                    <a:pt x="24"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64" name="Google Shape;964;p44"/>
            <p:cNvSpPr/>
            <p:nvPr/>
          </p:nvSpPr>
          <p:spPr>
            <a:xfrm>
              <a:off x="4598015" y="2772982"/>
              <a:ext cx="3607" cy="6097"/>
            </a:xfrm>
            <a:custGeom>
              <a:avLst/>
              <a:gdLst/>
              <a:ahLst/>
              <a:cxnLst/>
              <a:rect l="l" t="t" r="r" b="b"/>
              <a:pathLst>
                <a:path w="42" h="71" extrusionOk="0">
                  <a:moveTo>
                    <a:pt x="21" y="1"/>
                  </a:moveTo>
                  <a:cubicBezTo>
                    <a:pt x="16" y="1"/>
                    <a:pt x="11" y="10"/>
                    <a:pt x="1" y="29"/>
                  </a:cubicBezTo>
                  <a:cubicBezTo>
                    <a:pt x="1" y="57"/>
                    <a:pt x="9" y="70"/>
                    <a:pt x="21" y="70"/>
                  </a:cubicBezTo>
                  <a:cubicBezTo>
                    <a:pt x="23" y="70"/>
                    <a:pt x="24" y="70"/>
                    <a:pt x="24" y="70"/>
                  </a:cubicBezTo>
                  <a:cubicBezTo>
                    <a:pt x="34" y="70"/>
                    <a:pt x="38" y="51"/>
                    <a:pt x="42" y="29"/>
                  </a:cubicBezTo>
                  <a:cubicBezTo>
                    <a:pt x="32" y="10"/>
                    <a:pt x="27" y="1"/>
                    <a:pt x="21"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65" name="Google Shape;965;p44"/>
            <p:cNvSpPr/>
            <p:nvPr/>
          </p:nvSpPr>
          <p:spPr>
            <a:xfrm>
              <a:off x="4582557" y="2772896"/>
              <a:ext cx="3607" cy="4809"/>
            </a:xfrm>
            <a:custGeom>
              <a:avLst/>
              <a:gdLst/>
              <a:ahLst/>
              <a:cxnLst/>
              <a:rect l="l" t="t" r="r" b="b"/>
              <a:pathLst>
                <a:path w="42" h="56" extrusionOk="0">
                  <a:moveTo>
                    <a:pt x="21" y="1"/>
                  </a:moveTo>
                  <a:cubicBezTo>
                    <a:pt x="15" y="1"/>
                    <a:pt x="9" y="7"/>
                    <a:pt x="0" y="21"/>
                  </a:cubicBezTo>
                  <a:cubicBezTo>
                    <a:pt x="7" y="49"/>
                    <a:pt x="15" y="56"/>
                    <a:pt x="22" y="56"/>
                  </a:cubicBezTo>
                  <a:cubicBezTo>
                    <a:pt x="25" y="56"/>
                    <a:pt x="27" y="55"/>
                    <a:pt x="29" y="54"/>
                  </a:cubicBezTo>
                  <a:cubicBezTo>
                    <a:pt x="41" y="50"/>
                    <a:pt x="37" y="34"/>
                    <a:pt x="37" y="21"/>
                  </a:cubicBezTo>
                  <a:cubicBezTo>
                    <a:pt x="37" y="17"/>
                    <a:pt x="33" y="9"/>
                    <a:pt x="29" y="5"/>
                  </a:cubicBezTo>
                  <a:cubicBezTo>
                    <a:pt x="27" y="2"/>
                    <a:pt x="24" y="1"/>
                    <a:pt x="21"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66" name="Google Shape;966;p44"/>
            <p:cNvSpPr/>
            <p:nvPr/>
          </p:nvSpPr>
          <p:spPr>
            <a:xfrm>
              <a:off x="4659757" y="2770578"/>
              <a:ext cx="2834" cy="4895"/>
            </a:xfrm>
            <a:custGeom>
              <a:avLst/>
              <a:gdLst/>
              <a:ahLst/>
              <a:cxnLst/>
              <a:rect l="l" t="t" r="r" b="b"/>
              <a:pathLst>
                <a:path w="33" h="57" extrusionOk="0">
                  <a:moveTo>
                    <a:pt x="18" y="0"/>
                  </a:moveTo>
                  <a:cubicBezTo>
                    <a:pt x="15" y="0"/>
                    <a:pt x="12" y="1"/>
                    <a:pt x="8" y="3"/>
                  </a:cubicBezTo>
                  <a:cubicBezTo>
                    <a:pt x="0" y="11"/>
                    <a:pt x="0" y="24"/>
                    <a:pt x="4" y="48"/>
                  </a:cubicBezTo>
                  <a:lnTo>
                    <a:pt x="25" y="57"/>
                  </a:lnTo>
                  <a:cubicBezTo>
                    <a:pt x="33" y="40"/>
                    <a:pt x="33" y="24"/>
                    <a:pt x="29" y="7"/>
                  </a:cubicBezTo>
                  <a:cubicBezTo>
                    <a:pt x="26" y="2"/>
                    <a:pt x="23" y="0"/>
                    <a:pt x="18"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67" name="Google Shape;967;p44"/>
            <p:cNvSpPr/>
            <p:nvPr/>
          </p:nvSpPr>
          <p:spPr>
            <a:xfrm>
              <a:off x="4600848" y="2929356"/>
              <a:ext cx="40961" cy="6956"/>
            </a:xfrm>
            <a:custGeom>
              <a:avLst/>
              <a:gdLst/>
              <a:ahLst/>
              <a:cxnLst/>
              <a:rect l="l" t="t" r="r" b="b"/>
              <a:pathLst>
                <a:path w="477" h="81" extrusionOk="0">
                  <a:moveTo>
                    <a:pt x="437" y="0"/>
                  </a:moveTo>
                  <a:cubicBezTo>
                    <a:pt x="431" y="0"/>
                    <a:pt x="425" y="1"/>
                    <a:pt x="419" y="1"/>
                  </a:cubicBezTo>
                  <a:cubicBezTo>
                    <a:pt x="399" y="1"/>
                    <a:pt x="370" y="5"/>
                    <a:pt x="345" y="9"/>
                  </a:cubicBezTo>
                  <a:cubicBezTo>
                    <a:pt x="292" y="9"/>
                    <a:pt x="243" y="9"/>
                    <a:pt x="190" y="17"/>
                  </a:cubicBezTo>
                  <a:cubicBezTo>
                    <a:pt x="184" y="18"/>
                    <a:pt x="179" y="18"/>
                    <a:pt x="173" y="18"/>
                  </a:cubicBezTo>
                  <a:cubicBezTo>
                    <a:pt x="162" y="18"/>
                    <a:pt x="151" y="17"/>
                    <a:pt x="140" y="17"/>
                  </a:cubicBezTo>
                  <a:cubicBezTo>
                    <a:pt x="123" y="17"/>
                    <a:pt x="105" y="19"/>
                    <a:pt x="87" y="29"/>
                  </a:cubicBezTo>
                  <a:cubicBezTo>
                    <a:pt x="86" y="30"/>
                    <a:pt x="85" y="31"/>
                    <a:pt x="84" y="31"/>
                  </a:cubicBezTo>
                  <a:cubicBezTo>
                    <a:pt x="81" y="31"/>
                    <a:pt x="77" y="25"/>
                    <a:pt x="71" y="25"/>
                  </a:cubicBezTo>
                  <a:cubicBezTo>
                    <a:pt x="62" y="21"/>
                    <a:pt x="55" y="19"/>
                    <a:pt x="47" y="19"/>
                  </a:cubicBezTo>
                  <a:cubicBezTo>
                    <a:pt x="32" y="19"/>
                    <a:pt x="17" y="28"/>
                    <a:pt x="1" y="50"/>
                  </a:cubicBezTo>
                  <a:cubicBezTo>
                    <a:pt x="16" y="68"/>
                    <a:pt x="32" y="78"/>
                    <a:pt x="47" y="78"/>
                  </a:cubicBezTo>
                  <a:cubicBezTo>
                    <a:pt x="52" y="78"/>
                    <a:pt x="57" y="77"/>
                    <a:pt x="62" y="75"/>
                  </a:cubicBezTo>
                  <a:cubicBezTo>
                    <a:pt x="71" y="70"/>
                    <a:pt x="79" y="68"/>
                    <a:pt x="87" y="68"/>
                  </a:cubicBezTo>
                  <a:cubicBezTo>
                    <a:pt x="95" y="68"/>
                    <a:pt x="103" y="70"/>
                    <a:pt x="112" y="75"/>
                  </a:cubicBezTo>
                  <a:cubicBezTo>
                    <a:pt x="126" y="77"/>
                    <a:pt x="143" y="80"/>
                    <a:pt x="158" y="80"/>
                  </a:cubicBezTo>
                  <a:cubicBezTo>
                    <a:pt x="165" y="80"/>
                    <a:pt x="171" y="80"/>
                    <a:pt x="177" y="79"/>
                  </a:cubicBezTo>
                  <a:lnTo>
                    <a:pt x="436" y="66"/>
                  </a:lnTo>
                  <a:cubicBezTo>
                    <a:pt x="452" y="66"/>
                    <a:pt x="469" y="54"/>
                    <a:pt x="477" y="42"/>
                  </a:cubicBezTo>
                  <a:lnTo>
                    <a:pt x="477" y="13"/>
                  </a:lnTo>
                  <a:cubicBezTo>
                    <a:pt x="463" y="2"/>
                    <a:pt x="449" y="0"/>
                    <a:pt x="437"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68" name="Google Shape;968;p44"/>
            <p:cNvSpPr/>
            <p:nvPr/>
          </p:nvSpPr>
          <p:spPr>
            <a:xfrm>
              <a:off x="4596641" y="2931933"/>
              <a:ext cx="3607" cy="3521"/>
            </a:xfrm>
            <a:custGeom>
              <a:avLst/>
              <a:gdLst/>
              <a:ahLst/>
              <a:cxnLst/>
              <a:rect l="l" t="t" r="r" b="b"/>
              <a:pathLst>
                <a:path w="42" h="41" extrusionOk="0">
                  <a:moveTo>
                    <a:pt x="20" y="0"/>
                  </a:moveTo>
                  <a:cubicBezTo>
                    <a:pt x="13" y="0"/>
                    <a:pt x="7" y="6"/>
                    <a:pt x="1" y="20"/>
                  </a:cubicBezTo>
                  <a:cubicBezTo>
                    <a:pt x="10" y="33"/>
                    <a:pt x="17" y="41"/>
                    <a:pt x="23" y="41"/>
                  </a:cubicBezTo>
                  <a:cubicBezTo>
                    <a:pt x="30" y="41"/>
                    <a:pt x="35" y="31"/>
                    <a:pt x="42" y="12"/>
                  </a:cubicBezTo>
                  <a:cubicBezTo>
                    <a:pt x="33" y="6"/>
                    <a:pt x="26" y="0"/>
                    <a:pt x="20"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69" name="Google Shape;969;p44"/>
            <p:cNvSpPr/>
            <p:nvPr/>
          </p:nvSpPr>
          <p:spPr>
            <a:xfrm>
              <a:off x="4570535" y="2952971"/>
              <a:ext cx="38900" cy="6440"/>
            </a:xfrm>
            <a:custGeom>
              <a:avLst/>
              <a:gdLst/>
              <a:ahLst/>
              <a:cxnLst/>
              <a:rect l="l" t="t" r="r" b="b"/>
              <a:pathLst>
                <a:path w="453" h="75" extrusionOk="0">
                  <a:moveTo>
                    <a:pt x="424" y="1"/>
                  </a:moveTo>
                  <a:cubicBezTo>
                    <a:pt x="387" y="5"/>
                    <a:pt x="350" y="9"/>
                    <a:pt x="313" y="13"/>
                  </a:cubicBezTo>
                  <a:lnTo>
                    <a:pt x="173" y="13"/>
                  </a:lnTo>
                  <a:cubicBezTo>
                    <a:pt x="151" y="9"/>
                    <a:pt x="127" y="7"/>
                    <a:pt x="103" y="7"/>
                  </a:cubicBezTo>
                  <a:cubicBezTo>
                    <a:pt x="80" y="7"/>
                    <a:pt x="56" y="9"/>
                    <a:pt x="34" y="13"/>
                  </a:cubicBezTo>
                  <a:cubicBezTo>
                    <a:pt x="21" y="17"/>
                    <a:pt x="9" y="25"/>
                    <a:pt x="1" y="33"/>
                  </a:cubicBezTo>
                  <a:cubicBezTo>
                    <a:pt x="13" y="70"/>
                    <a:pt x="26" y="74"/>
                    <a:pt x="38" y="74"/>
                  </a:cubicBezTo>
                  <a:lnTo>
                    <a:pt x="276" y="74"/>
                  </a:lnTo>
                  <a:cubicBezTo>
                    <a:pt x="305" y="74"/>
                    <a:pt x="333" y="66"/>
                    <a:pt x="362" y="62"/>
                  </a:cubicBezTo>
                  <a:cubicBezTo>
                    <a:pt x="382" y="62"/>
                    <a:pt x="403" y="62"/>
                    <a:pt x="419" y="58"/>
                  </a:cubicBezTo>
                  <a:cubicBezTo>
                    <a:pt x="432" y="58"/>
                    <a:pt x="440" y="54"/>
                    <a:pt x="444" y="50"/>
                  </a:cubicBezTo>
                  <a:cubicBezTo>
                    <a:pt x="448" y="42"/>
                    <a:pt x="452" y="33"/>
                    <a:pt x="452" y="25"/>
                  </a:cubicBezTo>
                  <a:cubicBezTo>
                    <a:pt x="452" y="17"/>
                    <a:pt x="448" y="13"/>
                    <a:pt x="444" y="5"/>
                  </a:cubicBezTo>
                  <a:cubicBezTo>
                    <a:pt x="440" y="1"/>
                    <a:pt x="432" y="1"/>
                    <a:pt x="424"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70" name="Google Shape;970;p44"/>
            <p:cNvSpPr/>
            <p:nvPr/>
          </p:nvSpPr>
          <p:spPr>
            <a:xfrm>
              <a:off x="4563150" y="2954431"/>
              <a:ext cx="6440" cy="4981"/>
            </a:xfrm>
            <a:custGeom>
              <a:avLst/>
              <a:gdLst/>
              <a:ahLst/>
              <a:cxnLst/>
              <a:rect l="l" t="t" r="r" b="b"/>
              <a:pathLst>
                <a:path w="75" h="58" extrusionOk="0">
                  <a:moveTo>
                    <a:pt x="39" y="1"/>
                  </a:moveTo>
                  <a:cubicBezTo>
                    <a:pt x="27" y="1"/>
                    <a:pt x="14" y="6"/>
                    <a:pt x="1" y="25"/>
                  </a:cubicBezTo>
                  <a:cubicBezTo>
                    <a:pt x="15" y="51"/>
                    <a:pt x="30" y="58"/>
                    <a:pt x="44" y="58"/>
                  </a:cubicBezTo>
                  <a:cubicBezTo>
                    <a:pt x="53" y="58"/>
                    <a:pt x="62" y="55"/>
                    <a:pt x="70" y="53"/>
                  </a:cubicBezTo>
                  <a:cubicBezTo>
                    <a:pt x="75" y="53"/>
                    <a:pt x="75" y="41"/>
                    <a:pt x="75" y="33"/>
                  </a:cubicBezTo>
                  <a:cubicBezTo>
                    <a:pt x="75" y="25"/>
                    <a:pt x="70" y="8"/>
                    <a:pt x="70" y="8"/>
                  </a:cubicBezTo>
                  <a:cubicBezTo>
                    <a:pt x="59" y="5"/>
                    <a:pt x="49" y="1"/>
                    <a:pt x="39"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71" name="Google Shape;971;p44"/>
            <p:cNvSpPr/>
            <p:nvPr/>
          </p:nvSpPr>
          <p:spPr>
            <a:xfrm>
              <a:off x="4553275" y="2955118"/>
              <a:ext cx="6784" cy="5324"/>
            </a:xfrm>
            <a:custGeom>
              <a:avLst/>
              <a:gdLst/>
              <a:ahLst/>
              <a:cxnLst/>
              <a:rect l="l" t="t" r="r" b="b"/>
              <a:pathLst>
                <a:path w="79" h="62" extrusionOk="0">
                  <a:moveTo>
                    <a:pt x="58" y="0"/>
                  </a:moveTo>
                  <a:cubicBezTo>
                    <a:pt x="42" y="0"/>
                    <a:pt x="30" y="8"/>
                    <a:pt x="17" y="13"/>
                  </a:cubicBezTo>
                  <a:cubicBezTo>
                    <a:pt x="9" y="13"/>
                    <a:pt x="9" y="33"/>
                    <a:pt x="1" y="45"/>
                  </a:cubicBezTo>
                  <a:cubicBezTo>
                    <a:pt x="9" y="54"/>
                    <a:pt x="13" y="62"/>
                    <a:pt x="17" y="62"/>
                  </a:cubicBezTo>
                  <a:cubicBezTo>
                    <a:pt x="34" y="62"/>
                    <a:pt x="50" y="58"/>
                    <a:pt x="66" y="58"/>
                  </a:cubicBezTo>
                  <a:cubicBezTo>
                    <a:pt x="71" y="54"/>
                    <a:pt x="71" y="54"/>
                    <a:pt x="79" y="17"/>
                  </a:cubicBezTo>
                  <a:cubicBezTo>
                    <a:pt x="71" y="13"/>
                    <a:pt x="62" y="0"/>
                    <a:pt x="58"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72" name="Google Shape;972;p44"/>
            <p:cNvSpPr/>
            <p:nvPr/>
          </p:nvSpPr>
          <p:spPr>
            <a:xfrm>
              <a:off x="4546577" y="2955805"/>
              <a:ext cx="3607" cy="3778"/>
            </a:xfrm>
            <a:custGeom>
              <a:avLst/>
              <a:gdLst/>
              <a:ahLst/>
              <a:cxnLst/>
              <a:rect l="l" t="t" r="r" b="b"/>
              <a:pathLst>
                <a:path w="42" h="44" extrusionOk="0">
                  <a:moveTo>
                    <a:pt x="21" y="0"/>
                  </a:moveTo>
                  <a:cubicBezTo>
                    <a:pt x="16" y="0"/>
                    <a:pt x="11" y="9"/>
                    <a:pt x="1" y="25"/>
                  </a:cubicBezTo>
                  <a:cubicBezTo>
                    <a:pt x="9" y="37"/>
                    <a:pt x="15" y="43"/>
                    <a:pt x="21" y="43"/>
                  </a:cubicBezTo>
                  <a:cubicBezTo>
                    <a:pt x="28" y="43"/>
                    <a:pt x="34" y="37"/>
                    <a:pt x="42" y="25"/>
                  </a:cubicBezTo>
                  <a:cubicBezTo>
                    <a:pt x="32" y="9"/>
                    <a:pt x="27" y="0"/>
                    <a:pt x="21"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73" name="Google Shape;973;p44"/>
            <p:cNvSpPr/>
            <p:nvPr/>
          </p:nvSpPr>
          <p:spPr>
            <a:xfrm>
              <a:off x="4592433" y="2749281"/>
              <a:ext cx="3950" cy="5066"/>
            </a:xfrm>
            <a:custGeom>
              <a:avLst/>
              <a:gdLst/>
              <a:ahLst/>
              <a:cxnLst/>
              <a:rect l="l" t="t" r="r" b="b"/>
              <a:pathLst>
                <a:path w="46" h="59" extrusionOk="0">
                  <a:moveTo>
                    <a:pt x="28" y="1"/>
                  </a:moveTo>
                  <a:cubicBezTo>
                    <a:pt x="21" y="1"/>
                    <a:pt x="13" y="8"/>
                    <a:pt x="4" y="17"/>
                  </a:cubicBezTo>
                  <a:cubicBezTo>
                    <a:pt x="0" y="21"/>
                    <a:pt x="0" y="46"/>
                    <a:pt x="8" y="50"/>
                  </a:cubicBezTo>
                  <a:cubicBezTo>
                    <a:pt x="17" y="54"/>
                    <a:pt x="21" y="58"/>
                    <a:pt x="29" y="58"/>
                  </a:cubicBezTo>
                  <a:cubicBezTo>
                    <a:pt x="37" y="54"/>
                    <a:pt x="45" y="46"/>
                    <a:pt x="45" y="21"/>
                  </a:cubicBezTo>
                  <a:cubicBezTo>
                    <a:pt x="40" y="6"/>
                    <a:pt x="34" y="1"/>
                    <a:pt x="28"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74" name="Google Shape;974;p44"/>
            <p:cNvSpPr/>
            <p:nvPr/>
          </p:nvSpPr>
          <p:spPr>
            <a:xfrm>
              <a:off x="4620256" y="2748422"/>
              <a:ext cx="3263" cy="4981"/>
            </a:xfrm>
            <a:custGeom>
              <a:avLst/>
              <a:gdLst/>
              <a:ahLst/>
              <a:cxnLst/>
              <a:rect l="l" t="t" r="r" b="b"/>
              <a:pathLst>
                <a:path w="38" h="58" extrusionOk="0">
                  <a:moveTo>
                    <a:pt x="17" y="1"/>
                  </a:moveTo>
                  <a:cubicBezTo>
                    <a:pt x="14" y="1"/>
                    <a:pt x="11" y="1"/>
                    <a:pt x="9" y="3"/>
                  </a:cubicBezTo>
                  <a:cubicBezTo>
                    <a:pt x="5" y="7"/>
                    <a:pt x="0" y="15"/>
                    <a:pt x="0" y="23"/>
                  </a:cubicBezTo>
                  <a:cubicBezTo>
                    <a:pt x="0" y="31"/>
                    <a:pt x="5" y="40"/>
                    <a:pt x="9" y="52"/>
                  </a:cubicBezTo>
                  <a:cubicBezTo>
                    <a:pt x="11" y="56"/>
                    <a:pt x="14" y="57"/>
                    <a:pt x="17" y="57"/>
                  </a:cubicBezTo>
                  <a:cubicBezTo>
                    <a:pt x="24" y="57"/>
                    <a:pt x="32" y="46"/>
                    <a:pt x="37" y="23"/>
                  </a:cubicBezTo>
                  <a:cubicBezTo>
                    <a:pt x="32" y="6"/>
                    <a:pt x="24" y="1"/>
                    <a:pt x="17"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75" name="Google Shape;975;p44"/>
            <p:cNvSpPr/>
            <p:nvPr/>
          </p:nvSpPr>
          <p:spPr>
            <a:xfrm>
              <a:off x="4597671" y="2749024"/>
              <a:ext cx="20524" cy="6269"/>
            </a:xfrm>
            <a:custGeom>
              <a:avLst/>
              <a:gdLst/>
              <a:ahLst/>
              <a:cxnLst/>
              <a:rect l="l" t="t" r="r" b="b"/>
              <a:pathLst>
                <a:path w="239" h="73" extrusionOk="0">
                  <a:moveTo>
                    <a:pt x="222" y="1"/>
                  </a:moveTo>
                  <a:cubicBezTo>
                    <a:pt x="221" y="1"/>
                    <a:pt x="220" y="2"/>
                    <a:pt x="218" y="4"/>
                  </a:cubicBezTo>
                  <a:lnTo>
                    <a:pt x="34" y="4"/>
                  </a:lnTo>
                  <a:cubicBezTo>
                    <a:pt x="21" y="4"/>
                    <a:pt x="13" y="8"/>
                    <a:pt x="1" y="24"/>
                  </a:cubicBezTo>
                  <a:cubicBezTo>
                    <a:pt x="10" y="60"/>
                    <a:pt x="23" y="72"/>
                    <a:pt x="35" y="72"/>
                  </a:cubicBezTo>
                  <a:cubicBezTo>
                    <a:pt x="39" y="72"/>
                    <a:pt x="42" y="71"/>
                    <a:pt x="46" y="70"/>
                  </a:cubicBezTo>
                  <a:cubicBezTo>
                    <a:pt x="54" y="67"/>
                    <a:pt x="63" y="66"/>
                    <a:pt x="72" y="66"/>
                  </a:cubicBezTo>
                  <a:cubicBezTo>
                    <a:pt x="89" y="66"/>
                    <a:pt x="108" y="70"/>
                    <a:pt x="124" y="70"/>
                  </a:cubicBezTo>
                  <a:cubicBezTo>
                    <a:pt x="137" y="70"/>
                    <a:pt x="147" y="71"/>
                    <a:pt x="157" y="71"/>
                  </a:cubicBezTo>
                  <a:cubicBezTo>
                    <a:pt x="169" y="71"/>
                    <a:pt x="180" y="69"/>
                    <a:pt x="194" y="57"/>
                  </a:cubicBezTo>
                  <a:cubicBezTo>
                    <a:pt x="194" y="57"/>
                    <a:pt x="195" y="56"/>
                    <a:pt x="196" y="56"/>
                  </a:cubicBezTo>
                  <a:cubicBezTo>
                    <a:pt x="200" y="56"/>
                    <a:pt x="207" y="65"/>
                    <a:pt x="214" y="65"/>
                  </a:cubicBezTo>
                  <a:cubicBezTo>
                    <a:pt x="218" y="65"/>
                    <a:pt x="231" y="65"/>
                    <a:pt x="235" y="45"/>
                  </a:cubicBezTo>
                  <a:cubicBezTo>
                    <a:pt x="239" y="24"/>
                    <a:pt x="235" y="8"/>
                    <a:pt x="227" y="4"/>
                  </a:cubicBezTo>
                  <a:cubicBezTo>
                    <a:pt x="224" y="2"/>
                    <a:pt x="223" y="1"/>
                    <a:pt x="222"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76" name="Google Shape;976;p44"/>
            <p:cNvSpPr/>
            <p:nvPr/>
          </p:nvSpPr>
          <p:spPr>
            <a:xfrm>
              <a:off x="4581527" y="2750483"/>
              <a:ext cx="4294" cy="5238"/>
            </a:xfrm>
            <a:custGeom>
              <a:avLst/>
              <a:gdLst/>
              <a:ahLst/>
              <a:cxnLst/>
              <a:rect l="l" t="t" r="r" b="b"/>
              <a:pathLst>
                <a:path w="50" h="61" extrusionOk="0">
                  <a:moveTo>
                    <a:pt x="31" y="0"/>
                  </a:moveTo>
                  <a:cubicBezTo>
                    <a:pt x="24" y="0"/>
                    <a:pt x="14" y="9"/>
                    <a:pt x="0" y="28"/>
                  </a:cubicBezTo>
                  <a:cubicBezTo>
                    <a:pt x="4" y="57"/>
                    <a:pt x="12" y="61"/>
                    <a:pt x="25" y="61"/>
                  </a:cubicBezTo>
                  <a:cubicBezTo>
                    <a:pt x="33" y="57"/>
                    <a:pt x="45" y="61"/>
                    <a:pt x="49" y="28"/>
                  </a:cubicBezTo>
                  <a:cubicBezTo>
                    <a:pt x="43" y="9"/>
                    <a:pt x="38" y="0"/>
                    <a:pt x="31"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77" name="Google Shape;977;p44"/>
            <p:cNvSpPr/>
            <p:nvPr/>
          </p:nvSpPr>
          <p:spPr>
            <a:xfrm>
              <a:off x="4639663" y="2748594"/>
              <a:ext cx="3263" cy="5410"/>
            </a:xfrm>
            <a:custGeom>
              <a:avLst/>
              <a:gdLst/>
              <a:ahLst/>
              <a:cxnLst/>
              <a:rect l="l" t="t" r="r" b="b"/>
              <a:pathLst>
                <a:path w="38" h="63" extrusionOk="0">
                  <a:moveTo>
                    <a:pt x="12" y="1"/>
                  </a:moveTo>
                  <a:cubicBezTo>
                    <a:pt x="4" y="1"/>
                    <a:pt x="0" y="9"/>
                    <a:pt x="0" y="25"/>
                  </a:cubicBezTo>
                  <a:cubicBezTo>
                    <a:pt x="4" y="38"/>
                    <a:pt x="4" y="46"/>
                    <a:pt x="12" y="58"/>
                  </a:cubicBezTo>
                  <a:cubicBezTo>
                    <a:pt x="15" y="61"/>
                    <a:pt x="18" y="63"/>
                    <a:pt x="21" y="63"/>
                  </a:cubicBezTo>
                  <a:cubicBezTo>
                    <a:pt x="28" y="63"/>
                    <a:pt x="34" y="47"/>
                    <a:pt x="37" y="13"/>
                  </a:cubicBezTo>
                  <a:cubicBezTo>
                    <a:pt x="29" y="5"/>
                    <a:pt x="21" y="5"/>
                    <a:pt x="12"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78" name="Google Shape;978;p44"/>
            <p:cNvSpPr/>
            <p:nvPr/>
          </p:nvSpPr>
          <p:spPr>
            <a:xfrm>
              <a:off x="4587796" y="2750054"/>
              <a:ext cx="3263" cy="5324"/>
            </a:xfrm>
            <a:custGeom>
              <a:avLst/>
              <a:gdLst/>
              <a:ahLst/>
              <a:cxnLst/>
              <a:rect l="l" t="t" r="r" b="b"/>
              <a:pathLst>
                <a:path w="38" h="62" extrusionOk="0">
                  <a:moveTo>
                    <a:pt x="20" y="0"/>
                  </a:moveTo>
                  <a:cubicBezTo>
                    <a:pt x="15" y="0"/>
                    <a:pt x="10" y="3"/>
                    <a:pt x="5" y="8"/>
                  </a:cubicBezTo>
                  <a:cubicBezTo>
                    <a:pt x="1" y="21"/>
                    <a:pt x="1" y="37"/>
                    <a:pt x="5" y="49"/>
                  </a:cubicBezTo>
                  <a:cubicBezTo>
                    <a:pt x="9" y="53"/>
                    <a:pt x="17" y="58"/>
                    <a:pt x="26" y="62"/>
                  </a:cubicBezTo>
                  <a:cubicBezTo>
                    <a:pt x="34" y="62"/>
                    <a:pt x="34" y="58"/>
                    <a:pt x="38" y="21"/>
                  </a:cubicBezTo>
                  <a:cubicBezTo>
                    <a:pt x="33" y="6"/>
                    <a:pt x="27" y="0"/>
                    <a:pt x="20"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79" name="Google Shape;979;p44"/>
            <p:cNvSpPr/>
            <p:nvPr/>
          </p:nvSpPr>
          <p:spPr>
            <a:xfrm>
              <a:off x="4626610" y="2748938"/>
              <a:ext cx="2920" cy="5066"/>
            </a:xfrm>
            <a:custGeom>
              <a:avLst/>
              <a:gdLst/>
              <a:ahLst/>
              <a:cxnLst/>
              <a:rect l="l" t="t" r="r" b="b"/>
              <a:pathLst>
                <a:path w="34" h="59" extrusionOk="0">
                  <a:moveTo>
                    <a:pt x="16" y="1"/>
                  </a:moveTo>
                  <a:cubicBezTo>
                    <a:pt x="12" y="1"/>
                    <a:pt x="6" y="7"/>
                    <a:pt x="0" y="21"/>
                  </a:cubicBezTo>
                  <a:cubicBezTo>
                    <a:pt x="4" y="46"/>
                    <a:pt x="7" y="59"/>
                    <a:pt x="17" y="59"/>
                  </a:cubicBezTo>
                  <a:cubicBezTo>
                    <a:pt x="18" y="59"/>
                    <a:pt x="19" y="59"/>
                    <a:pt x="21" y="58"/>
                  </a:cubicBezTo>
                  <a:cubicBezTo>
                    <a:pt x="33" y="54"/>
                    <a:pt x="33" y="42"/>
                    <a:pt x="33" y="25"/>
                  </a:cubicBezTo>
                  <a:cubicBezTo>
                    <a:pt x="29" y="17"/>
                    <a:pt x="25" y="9"/>
                    <a:pt x="21" y="5"/>
                  </a:cubicBezTo>
                  <a:cubicBezTo>
                    <a:pt x="20" y="2"/>
                    <a:pt x="18" y="1"/>
                    <a:pt x="16"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80" name="Google Shape;980;p44"/>
            <p:cNvSpPr/>
            <p:nvPr/>
          </p:nvSpPr>
          <p:spPr>
            <a:xfrm>
              <a:off x="4635713" y="2748594"/>
              <a:ext cx="2233" cy="5410"/>
            </a:xfrm>
            <a:custGeom>
              <a:avLst/>
              <a:gdLst/>
              <a:ahLst/>
              <a:cxnLst/>
              <a:rect l="l" t="t" r="r" b="b"/>
              <a:pathLst>
                <a:path w="26" h="63" extrusionOk="0">
                  <a:moveTo>
                    <a:pt x="13" y="1"/>
                  </a:moveTo>
                  <a:cubicBezTo>
                    <a:pt x="9" y="1"/>
                    <a:pt x="1" y="13"/>
                    <a:pt x="1" y="54"/>
                  </a:cubicBezTo>
                  <a:cubicBezTo>
                    <a:pt x="5" y="58"/>
                    <a:pt x="10" y="63"/>
                    <a:pt x="14" y="63"/>
                  </a:cubicBezTo>
                  <a:cubicBezTo>
                    <a:pt x="18" y="63"/>
                    <a:pt x="22" y="59"/>
                    <a:pt x="26" y="50"/>
                  </a:cubicBezTo>
                  <a:cubicBezTo>
                    <a:pt x="26" y="38"/>
                    <a:pt x="26" y="29"/>
                    <a:pt x="26" y="17"/>
                  </a:cubicBezTo>
                  <a:cubicBezTo>
                    <a:pt x="26" y="9"/>
                    <a:pt x="17" y="1"/>
                    <a:pt x="13"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81" name="Google Shape;981;p44"/>
            <p:cNvSpPr/>
            <p:nvPr/>
          </p:nvSpPr>
          <p:spPr>
            <a:xfrm>
              <a:off x="4575516" y="2752029"/>
              <a:ext cx="3263" cy="4122"/>
            </a:xfrm>
            <a:custGeom>
              <a:avLst/>
              <a:gdLst/>
              <a:ahLst/>
              <a:cxnLst/>
              <a:rect l="l" t="t" r="r" b="b"/>
              <a:pathLst>
                <a:path w="38" h="48" extrusionOk="0">
                  <a:moveTo>
                    <a:pt x="21" y="1"/>
                  </a:moveTo>
                  <a:cubicBezTo>
                    <a:pt x="14" y="1"/>
                    <a:pt x="6" y="4"/>
                    <a:pt x="0" y="22"/>
                  </a:cubicBezTo>
                  <a:cubicBezTo>
                    <a:pt x="6" y="41"/>
                    <a:pt x="13" y="47"/>
                    <a:pt x="19" y="47"/>
                  </a:cubicBezTo>
                  <a:cubicBezTo>
                    <a:pt x="23" y="47"/>
                    <a:pt x="26" y="46"/>
                    <a:pt x="29" y="43"/>
                  </a:cubicBezTo>
                  <a:cubicBezTo>
                    <a:pt x="33" y="35"/>
                    <a:pt x="37" y="30"/>
                    <a:pt x="37" y="22"/>
                  </a:cubicBezTo>
                  <a:cubicBezTo>
                    <a:pt x="37" y="14"/>
                    <a:pt x="33" y="2"/>
                    <a:pt x="29" y="2"/>
                  </a:cubicBezTo>
                  <a:cubicBezTo>
                    <a:pt x="28" y="2"/>
                    <a:pt x="24" y="1"/>
                    <a:pt x="21"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82" name="Google Shape;982;p44"/>
            <p:cNvSpPr/>
            <p:nvPr/>
          </p:nvSpPr>
          <p:spPr>
            <a:xfrm>
              <a:off x="4630818" y="2749281"/>
              <a:ext cx="2233" cy="4723"/>
            </a:xfrm>
            <a:custGeom>
              <a:avLst/>
              <a:gdLst/>
              <a:ahLst/>
              <a:cxnLst/>
              <a:rect l="l" t="t" r="r" b="b"/>
              <a:pathLst>
                <a:path w="26" h="55" extrusionOk="0">
                  <a:moveTo>
                    <a:pt x="13" y="1"/>
                  </a:moveTo>
                  <a:cubicBezTo>
                    <a:pt x="5" y="1"/>
                    <a:pt x="1" y="13"/>
                    <a:pt x="1" y="25"/>
                  </a:cubicBezTo>
                  <a:cubicBezTo>
                    <a:pt x="1" y="42"/>
                    <a:pt x="9" y="54"/>
                    <a:pt x="17" y="54"/>
                  </a:cubicBezTo>
                  <a:cubicBezTo>
                    <a:pt x="21" y="54"/>
                    <a:pt x="25" y="42"/>
                    <a:pt x="25" y="21"/>
                  </a:cubicBezTo>
                  <a:cubicBezTo>
                    <a:pt x="25" y="9"/>
                    <a:pt x="21" y="1"/>
                    <a:pt x="13"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83" name="Google Shape;983;p44"/>
            <p:cNvSpPr/>
            <p:nvPr/>
          </p:nvSpPr>
          <p:spPr>
            <a:xfrm>
              <a:off x="4571652" y="2818666"/>
              <a:ext cx="14169" cy="6011"/>
            </a:xfrm>
            <a:custGeom>
              <a:avLst/>
              <a:gdLst/>
              <a:ahLst/>
              <a:cxnLst/>
              <a:rect l="l" t="t" r="r" b="b"/>
              <a:pathLst>
                <a:path w="165" h="70" extrusionOk="0">
                  <a:moveTo>
                    <a:pt x="48" y="0"/>
                  </a:moveTo>
                  <a:cubicBezTo>
                    <a:pt x="27" y="0"/>
                    <a:pt x="7" y="12"/>
                    <a:pt x="0" y="30"/>
                  </a:cubicBezTo>
                  <a:cubicBezTo>
                    <a:pt x="10" y="58"/>
                    <a:pt x="22" y="70"/>
                    <a:pt x="32" y="70"/>
                  </a:cubicBezTo>
                  <a:cubicBezTo>
                    <a:pt x="35" y="70"/>
                    <a:pt x="38" y="69"/>
                    <a:pt x="41" y="67"/>
                  </a:cubicBezTo>
                  <a:cubicBezTo>
                    <a:pt x="54" y="59"/>
                    <a:pt x="66" y="57"/>
                    <a:pt x="78" y="57"/>
                  </a:cubicBezTo>
                  <a:cubicBezTo>
                    <a:pt x="97" y="57"/>
                    <a:pt x="115" y="63"/>
                    <a:pt x="136" y="63"/>
                  </a:cubicBezTo>
                  <a:cubicBezTo>
                    <a:pt x="144" y="63"/>
                    <a:pt x="156" y="59"/>
                    <a:pt x="164" y="55"/>
                  </a:cubicBezTo>
                  <a:cubicBezTo>
                    <a:pt x="164" y="22"/>
                    <a:pt x="160" y="9"/>
                    <a:pt x="152" y="5"/>
                  </a:cubicBezTo>
                  <a:cubicBezTo>
                    <a:pt x="136" y="5"/>
                    <a:pt x="123" y="1"/>
                    <a:pt x="111" y="1"/>
                  </a:cubicBezTo>
                  <a:lnTo>
                    <a:pt x="58" y="1"/>
                  </a:lnTo>
                  <a:cubicBezTo>
                    <a:pt x="54" y="1"/>
                    <a:pt x="51" y="0"/>
                    <a:pt x="48"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84" name="Google Shape;984;p44"/>
            <p:cNvSpPr/>
            <p:nvPr/>
          </p:nvSpPr>
          <p:spPr>
            <a:xfrm>
              <a:off x="4561776" y="2820298"/>
              <a:ext cx="6784" cy="4981"/>
            </a:xfrm>
            <a:custGeom>
              <a:avLst/>
              <a:gdLst/>
              <a:ahLst/>
              <a:cxnLst/>
              <a:rect l="l" t="t" r="r" b="b"/>
              <a:pathLst>
                <a:path w="79" h="58" extrusionOk="0">
                  <a:moveTo>
                    <a:pt x="54" y="1"/>
                  </a:moveTo>
                  <a:cubicBezTo>
                    <a:pt x="45" y="1"/>
                    <a:pt x="37" y="5"/>
                    <a:pt x="29" y="7"/>
                  </a:cubicBezTo>
                  <a:cubicBezTo>
                    <a:pt x="17" y="11"/>
                    <a:pt x="9" y="7"/>
                    <a:pt x="0" y="40"/>
                  </a:cubicBezTo>
                  <a:cubicBezTo>
                    <a:pt x="10" y="52"/>
                    <a:pt x="25" y="58"/>
                    <a:pt x="40" y="58"/>
                  </a:cubicBezTo>
                  <a:cubicBezTo>
                    <a:pt x="51" y="58"/>
                    <a:pt x="61" y="55"/>
                    <a:pt x="70" y="48"/>
                  </a:cubicBezTo>
                  <a:cubicBezTo>
                    <a:pt x="74" y="48"/>
                    <a:pt x="74" y="27"/>
                    <a:pt x="78" y="19"/>
                  </a:cubicBezTo>
                  <a:cubicBezTo>
                    <a:pt x="70" y="5"/>
                    <a:pt x="62" y="1"/>
                    <a:pt x="54"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85" name="Google Shape;985;p44"/>
            <p:cNvSpPr/>
            <p:nvPr/>
          </p:nvSpPr>
          <p:spPr>
            <a:xfrm>
              <a:off x="4551901" y="2819783"/>
              <a:ext cx="6097" cy="5753"/>
            </a:xfrm>
            <a:custGeom>
              <a:avLst/>
              <a:gdLst/>
              <a:ahLst/>
              <a:cxnLst/>
              <a:rect l="l" t="t" r="r" b="b"/>
              <a:pathLst>
                <a:path w="71" h="67" extrusionOk="0">
                  <a:moveTo>
                    <a:pt x="50" y="9"/>
                  </a:moveTo>
                  <a:cubicBezTo>
                    <a:pt x="33" y="17"/>
                    <a:pt x="13" y="1"/>
                    <a:pt x="0" y="37"/>
                  </a:cubicBezTo>
                  <a:cubicBezTo>
                    <a:pt x="5" y="66"/>
                    <a:pt x="17" y="66"/>
                    <a:pt x="25" y="66"/>
                  </a:cubicBezTo>
                  <a:cubicBezTo>
                    <a:pt x="27" y="67"/>
                    <a:pt x="29" y="67"/>
                    <a:pt x="32" y="67"/>
                  </a:cubicBezTo>
                  <a:cubicBezTo>
                    <a:pt x="47" y="67"/>
                    <a:pt x="63" y="56"/>
                    <a:pt x="70" y="42"/>
                  </a:cubicBezTo>
                  <a:cubicBezTo>
                    <a:pt x="62" y="13"/>
                    <a:pt x="58" y="9"/>
                    <a:pt x="50" y="9"/>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86" name="Google Shape;986;p44"/>
            <p:cNvSpPr/>
            <p:nvPr/>
          </p:nvSpPr>
          <p:spPr>
            <a:xfrm>
              <a:off x="4619569" y="2817636"/>
              <a:ext cx="4294" cy="6097"/>
            </a:xfrm>
            <a:custGeom>
              <a:avLst/>
              <a:gdLst/>
              <a:ahLst/>
              <a:cxnLst/>
              <a:rect l="l" t="t" r="r" b="b"/>
              <a:pathLst>
                <a:path w="50" h="71" extrusionOk="0">
                  <a:moveTo>
                    <a:pt x="32" y="1"/>
                  </a:moveTo>
                  <a:cubicBezTo>
                    <a:pt x="24" y="1"/>
                    <a:pt x="10" y="3"/>
                    <a:pt x="0" y="26"/>
                  </a:cubicBezTo>
                  <a:cubicBezTo>
                    <a:pt x="8" y="55"/>
                    <a:pt x="18" y="71"/>
                    <a:pt x="29" y="71"/>
                  </a:cubicBezTo>
                  <a:cubicBezTo>
                    <a:pt x="34" y="71"/>
                    <a:pt x="40" y="67"/>
                    <a:pt x="45" y="58"/>
                  </a:cubicBezTo>
                  <a:cubicBezTo>
                    <a:pt x="49" y="46"/>
                    <a:pt x="49" y="34"/>
                    <a:pt x="49" y="21"/>
                  </a:cubicBezTo>
                  <a:cubicBezTo>
                    <a:pt x="49" y="5"/>
                    <a:pt x="45" y="1"/>
                    <a:pt x="37" y="1"/>
                  </a:cubicBezTo>
                  <a:cubicBezTo>
                    <a:pt x="36" y="1"/>
                    <a:pt x="35" y="1"/>
                    <a:pt x="32"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87" name="Google Shape;987;p44"/>
            <p:cNvSpPr/>
            <p:nvPr/>
          </p:nvSpPr>
          <p:spPr>
            <a:xfrm>
              <a:off x="4613558" y="2818065"/>
              <a:ext cx="3263" cy="4723"/>
            </a:xfrm>
            <a:custGeom>
              <a:avLst/>
              <a:gdLst/>
              <a:ahLst/>
              <a:cxnLst/>
              <a:rect l="l" t="t" r="r" b="b"/>
              <a:pathLst>
                <a:path w="38" h="55" extrusionOk="0">
                  <a:moveTo>
                    <a:pt x="17" y="0"/>
                  </a:moveTo>
                  <a:cubicBezTo>
                    <a:pt x="13" y="0"/>
                    <a:pt x="9" y="4"/>
                    <a:pt x="5" y="8"/>
                  </a:cubicBezTo>
                  <a:cubicBezTo>
                    <a:pt x="0" y="16"/>
                    <a:pt x="0" y="33"/>
                    <a:pt x="5" y="45"/>
                  </a:cubicBezTo>
                  <a:cubicBezTo>
                    <a:pt x="11" y="51"/>
                    <a:pt x="17" y="55"/>
                    <a:pt x="21" y="55"/>
                  </a:cubicBezTo>
                  <a:cubicBezTo>
                    <a:pt x="23" y="55"/>
                    <a:pt x="24" y="54"/>
                    <a:pt x="25" y="53"/>
                  </a:cubicBezTo>
                  <a:cubicBezTo>
                    <a:pt x="33" y="49"/>
                    <a:pt x="37" y="37"/>
                    <a:pt x="37" y="29"/>
                  </a:cubicBezTo>
                  <a:cubicBezTo>
                    <a:pt x="37" y="16"/>
                    <a:pt x="33" y="4"/>
                    <a:pt x="25"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88" name="Google Shape;988;p44"/>
            <p:cNvSpPr/>
            <p:nvPr/>
          </p:nvSpPr>
          <p:spPr>
            <a:xfrm>
              <a:off x="4587109" y="2819525"/>
              <a:ext cx="3263" cy="4036"/>
            </a:xfrm>
            <a:custGeom>
              <a:avLst/>
              <a:gdLst/>
              <a:ahLst/>
              <a:cxnLst/>
              <a:rect l="l" t="t" r="r" b="b"/>
              <a:pathLst>
                <a:path w="38" h="47" extrusionOk="0">
                  <a:moveTo>
                    <a:pt x="18" y="0"/>
                  </a:moveTo>
                  <a:cubicBezTo>
                    <a:pt x="13" y="0"/>
                    <a:pt x="9" y="6"/>
                    <a:pt x="1" y="16"/>
                  </a:cubicBezTo>
                  <a:cubicBezTo>
                    <a:pt x="1" y="32"/>
                    <a:pt x="9" y="45"/>
                    <a:pt x="17" y="45"/>
                  </a:cubicBezTo>
                  <a:cubicBezTo>
                    <a:pt x="19" y="46"/>
                    <a:pt x="21" y="46"/>
                    <a:pt x="24" y="46"/>
                  </a:cubicBezTo>
                  <a:cubicBezTo>
                    <a:pt x="29" y="46"/>
                    <a:pt x="35" y="40"/>
                    <a:pt x="38" y="16"/>
                  </a:cubicBezTo>
                  <a:cubicBezTo>
                    <a:pt x="27"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89" name="Google Shape;989;p44"/>
            <p:cNvSpPr/>
            <p:nvPr/>
          </p:nvSpPr>
          <p:spPr>
            <a:xfrm>
              <a:off x="4600848" y="2818752"/>
              <a:ext cx="2576" cy="4294"/>
            </a:xfrm>
            <a:custGeom>
              <a:avLst/>
              <a:gdLst/>
              <a:ahLst/>
              <a:cxnLst/>
              <a:rect l="l" t="t" r="r" b="b"/>
              <a:pathLst>
                <a:path w="30" h="50" extrusionOk="0">
                  <a:moveTo>
                    <a:pt x="9" y="0"/>
                  </a:moveTo>
                  <a:cubicBezTo>
                    <a:pt x="5" y="0"/>
                    <a:pt x="1" y="13"/>
                    <a:pt x="1" y="21"/>
                  </a:cubicBezTo>
                  <a:cubicBezTo>
                    <a:pt x="1" y="33"/>
                    <a:pt x="5" y="49"/>
                    <a:pt x="13" y="49"/>
                  </a:cubicBezTo>
                  <a:cubicBezTo>
                    <a:pt x="21" y="49"/>
                    <a:pt x="25" y="41"/>
                    <a:pt x="29" y="8"/>
                  </a:cubicBezTo>
                  <a:cubicBezTo>
                    <a:pt x="21" y="4"/>
                    <a:pt x="17" y="0"/>
                    <a:pt x="9"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90" name="Google Shape;990;p44"/>
            <p:cNvSpPr/>
            <p:nvPr/>
          </p:nvSpPr>
          <p:spPr>
            <a:xfrm>
              <a:off x="4594923" y="2819010"/>
              <a:ext cx="2147" cy="4122"/>
            </a:xfrm>
            <a:custGeom>
              <a:avLst/>
              <a:gdLst/>
              <a:ahLst/>
              <a:cxnLst/>
              <a:rect l="l" t="t" r="r" b="b"/>
              <a:pathLst>
                <a:path w="25" h="48" extrusionOk="0">
                  <a:moveTo>
                    <a:pt x="13" y="0"/>
                  </a:moveTo>
                  <a:cubicBezTo>
                    <a:pt x="7" y="0"/>
                    <a:pt x="3" y="8"/>
                    <a:pt x="0" y="22"/>
                  </a:cubicBezTo>
                  <a:cubicBezTo>
                    <a:pt x="3" y="41"/>
                    <a:pt x="9" y="48"/>
                    <a:pt x="15" y="48"/>
                  </a:cubicBezTo>
                  <a:cubicBezTo>
                    <a:pt x="17" y="48"/>
                    <a:pt x="19" y="47"/>
                    <a:pt x="21" y="46"/>
                  </a:cubicBezTo>
                  <a:cubicBezTo>
                    <a:pt x="25" y="34"/>
                    <a:pt x="25" y="26"/>
                    <a:pt x="25" y="18"/>
                  </a:cubicBezTo>
                  <a:cubicBezTo>
                    <a:pt x="25" y="10"/>
                    <a:pt x="21" y="5"/>
                    <a:pt x="16" y="1"/>
                  </a:cubicBezTo>
                  <a:cubicBezTo>
                    <a:pt x="15" y="1"/>
                    <a:pt x="14" y="0"/>
                    <a:pt x="13"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91" name="Google Shape;991;p44"/>
            <p:cNvSpPr/>
            <p:nvPr/>
          </p:nvSpPr>
          <p:spPr>
            <a:xfrm>
              <a:off x="4607890" y="2818752"/>
              <a:ext cx="2233" cy="4981"/>
            </a:xfrm>
            <a:custGeom>
              <a:avLst/>
              <a:gdLst/>
              <a:ahLst/>
              <a:cxnLst/>
              <a:rect l="l" t="t" r="r" b="b"/>
              <a:pathLst>
                <a:path w="26" h="58" extrusionOk="0">
                  <a:moveTo>
                    <a:pt x="9" y="0"/>
                  </a:moveTo>
                  <a:cubicBezTo>
                    <a:pt x="5" y="0"/>
                    <a:pt x="1" y="8"/>
                    <a:pt x="1" y="17"/>
                  </a:cubicBezTo>
                  <a:cubicBezTo>
                    <a:pt x="1" y="25"/>
                    <a:pt x="1" y="33"/>
                    <a:pt x="1" y="41"/>
                  </a:cubicBezTo>
                  <a:cubicBezTo>
                    <a:pt x="5" y="45"/>
                    <a:pt x="5" y="49"/>
                    <a:pt x="9" y="49"/>
                  </a:cubicBezTo>
                  <a:cubicBezTo>
                    <a:pt x="13" y="54"/>
                    <a:pt x="13" y="54"/>
                    <a:pt x="17" y="58"/>
                  </a:cubicBezTo>
                  <a:cubicBezTo>
                    <a:pt x="25" y="17"/>
                    <a:pt x="21" y="0"/>
                    <a:pt x="9"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92" name="Google Shape;992;p44"/>
            <p:cNvSpPr/>
            <p:nvPr/>
          </p:nvSpPr>
          <p:spPr>
            <a:xfrm>
              <a:off x="4576890" y="2797284"/>
              <a:ext cx="4294" cy="4551"/>
            </a:xfrm>
            <a:custGeom>
              <a:avLst/>
              <a:gdLst/>
              <a:ahLst/>
              <a:cxnLst/>
              <a:rect l="l" t="t" r="r" b="b"/>
              <a:pathLst>
                <a:path w="50" h="53" extrusionOk="0">
                  <a:moveTo>
                    <a:pt x="30" y="0"/>
                  </a:moveTo>
                  <a:cubicBezTo>
                    <a:pt x="20" y="0"/>
                    <a:pt x="10" y="6"/>
                    <a:pt x="1" y="20"/>
                  </a:cubicBezTo>
                  <a:cubicBezTo>
                    <a:pt x="11" y="44"/>
                    <a:pt x="20" y="52"/>
                    <a:pt x="29" y="52"/>
                  </a:cubicBezTo>
                  <a:cubicBezTo>
                    <a:pt x="34" y="52"/>
                    <a:pt x="40" y="50"/>
                    <a:pt x="46" y="45"/>
                  </a:cubicBezTo>
                  <a:cubicBezTo>
                    <a:pt x="50" y="41"/>
                    <a:pt x="50" y="29"/>
                    <a:pt x="50" y="8"/>
                  </a:cubicBezTo>
                  <a:cubicBezTo>
                    <a:pt x="43" y="3"/>
                    <a:pt x="36" y="0"/>
                    <a:pt x="30"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93" name="Google Shape;993;p44"/>
            <p:cNvSpPr/>
            <p:nvPr/>
          </p:nvSpPr>
          <p:spPr>
            <a:xfrm>
              <a:off x="4585391" y="2797112"/>
              <a:ext cx="3263" cy="4294"/>
            </a:xfrm>
            <a:custGeom>
              <a:avLst/>
              <a:gdLst/>
              <a:ahLst/>
              <a:cxnLst/>
              <a:rect l="l" t="t" r="r" b="b"/>
              <a:pathLst>
                <a:path w="38" h="50" extrusionOk="0">
                  <a:moveTo>
                    <a:pt x="18" y="0"/>
                  </a:moveTo>
                  <a:cubicBezTo>
                    <a:pt x="13" y="0"/>
                    <a:pt x="8" y="7"/>
                    <a:pt x="0" y="18"/>
                  </a:cubicBezTo>
                  <a:cubicBezTo>
                    <a:pt x="0" y="39"/>
                    <a:pt x="8" y="47"/>
                    <a:pt x="17" y="47"/>
                  </a:cubicBezTo>
                  <a:cubicBezTo>
                    <a:pt x="18" y="48"/>
                    <a:pt x="20" y="50"/>
                    <a:pt x="23" y="50"/>
                  </a:cubicBezTo>
                  <a:cubicBezTo>
                    <a:pt x="28" y="50"/>
                    <a:pt x="34" y="44"/>
                    <a:pt x="37" y="22"/>
                  </a:cubicBezTo>
                  <a:cubicBezTo>
                    <a:pt x="29" y="8"/>
                    <a:pt x="23" y="0"/>
                    <a:pt x="18"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94" name="Google Shape;994;p44"/>
            <p:cNvSpPr/>
            <p:nvPr/>
          </p:nvSpPr>
          <p:spPr>
            <a:xfrm>
              <a:off x="4615704" y="2796339"/>
              <a:ext cx="2147" cy="4208"/>
            </a:xfrm>
            <a:custGeom>
              <a:avLst/>
              <a:gdLst/>
              <a:ahLst/>
              <a:cxnLst/>
              <a:rect l="l" t="t" r="r" b="b"/>
              <a:pathLst>
                <a:path w="25" h="49" extrusionOk="0">
                  <a:moveTo>
                    <a:pt x="15" y="0"/>
                  </a:moveTo>
                  <a:cubicBezTo>
                    <a:pt x="14" y="0"/>
                    <a:pt x="13" y="1"/>
                    <a:pt x="12" y="3"/>
                  </a:cubicBezTo>
                  <a:cubicBezTo>
                    <a:pt x="4" y="7"/>
                    <a:pt x="0" y="11"/>
                    <a:pt x="0" y="31"/>
                  </a:cubicBezTo>
                  <a:cubicBezTo>
                    <a:pt x="3" y="44"/>
                    <a:pt x="5" y="49"/>
                    <a:pt x="10" y="49"/>
                  </a:cubicBezTo>
                  <a:cubicBezTo>
                    <a:pt x="14" y="49"/>
                    <a:pt x="18" y="47"/>
                    <a:pt x="25" y="44"/>
                  </a:cubicBezTo>
                  <a:cubicBezTo>
                    <a:pt x="21" y="14"/>
                    <a:pt x="18" y="0"/>
                    <a:pt x="15"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95" name="Google Shape;995;p44"/>
            <p:cNvSpPr/>
            <p:nvPr/>
          </p:nvSpPr>
          <p:spPr>
            <a:xfrm>
              <a:off x="4625494" y="2884874"/>
              <a:ext cx="5066" cy="4723"/>
            </a:xfrm>
            <a:custGeom>
              <a:avLst/>
              <a:gdLst/>
              <a:ahLst/>
              <a:cxnLst/>
              <a:rect l="l" t="t" r="r" b="b"/>
              <a:pathLst>
                <a:path w="59" h="55" extrusionOk="0">
                  <a:moveTo>
                    <a:pt x="32" y="1"/>
                  </a:moveTo>
                  <a:cubicBezTo>
                    <a:pt x="22" y="1"/>
                    <a:pt x="12" y="9"/>
                    <a:pt x="1" y="26"/>
                  </a:cubicBezTo>
                  <a:cubicBezTo>
                    <a:pt x="18" y="45"/>
                    <a:pt x="30" y="55"/>
                    <a:pt x="39" y="55"/>
                  </a:cubicBezTo>
                  <a:cubicBezTo>
                    <a:pt x="48" y="55"/>
                    <a:pt x="54" y="42"/>
                    <a:pt x="58" y="18"/>
                  </a:cubicBezTo>
                  <a:cubicBezTo>
                    <a:pt x="49" y="7"/>
                    <a:pt x="40" y="1"/>
                    <a:pt x="32"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96" name="Google Shape;996;p44"/>
            <p:cNvSpPr/>
            <p:nvPr/>
          </p:nvSpPr>
          <p:spPr>
            <a:xfrm>
              <a:off x="4610037" y="2885991"/>
              <a:ext cx="3607" cy="4723"/>
            </a:xfrm>
            <a:custGeom>
              <a:avLst/>
              <a:gdLst/>
              <a:ahLst/>
              <a:cxnLst/>
              <a:rect l="l" t="t" r="r" b="b"/>
              <a:pathLst>
                <a:path w="42" h="55" extrusionOk="0">
                  <a:moveTo>
                    <a:pt x="23" y="1"/>
                  </a:moveTo>
                  <a:cubicBezTo>
                    <a:pt x="17" y="1"/>
                    <a:pt x="11" y="9"/>
                    <a:pt x="0" y="26"/>
                  </a:cubicBezTo>
                  <a:cubicBezTo>
                    <a:pt x="0" y="46"/>
                    <a:pt x="9" y="50"/>
                    <a:pt x="17" y="54"/>
                  </a:cubicBezTo>
                  <a:cubicBezTo>
                    <a:pt x="21" y="54"/>
                    <a:pt x="37" y="50"/>
                    <a:pt x="41" y="26"/>
                  </a:cubicBezTo>
                  <a:cubicBezTo>
                    <a:pt x="33" y="9"/>
                    <a:pt x="28" y="1"/>
                    <a:pt x="23"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97" name="Google Shape;997;p44"/>
            <p:cNvSpPr/>
            <p:nvPr/>
          </p:nvSpPr>
          <p:spPr>
            <a:xfrm>
              <a:off x="4561433" y="2887365"/>
              <a:ext cx="2490" cy="4036"/>
            </a:xfrm>
            <a:custGeom>
              <a:avLst/>
              <a:gdLst/>
              <a:ahLst/>
              <a:cxnLst/>
              <a:rect l="l" t="t" r="r" b="b"/>
              <a:pathLst>
                <a:path w="29" h="47" extrusionOk="0">
                  <a:moveTo>
                    <a:pt x="12" y="0"/>
                  </a:moveTo>
                  <a:cubicBezTo>
                    <a:pt x="7" y="0"/>
                    <a:pt x="4" y="10"/>
                    <a:pt x="0" y="46"/>
                  </a:cubicBezTo>
                  <a:lnTo>
                    <a:pt x="25" y="46"/>
                  </a:lnTo>
                  <a:cubicBezTo>
                    <a:pt x="29" y="18"/>
                    <a:pt x="25" y="5"/>
                    <a:pt x="17" y="1"/>
                  </a:cubicBezTo>
                  <a:cubicBezTo>
                    <a:pt x="15" y="1"/>
                    <a:pt x="14" y="0"/>
                    <a:pt x="12"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98" name="Google Shape;998;p44"/>
            <p:cNvSpPr/>
            <p:nvPr/>
          </p:nvSpPr>
          <p:spPr>
            <a:xfrm>
              <a:off x="4568131" y="2887622"/>
              <a:ext cx="2490" cy="4122"/>
            </a:xfrm>
            <a:custGeom>
              <a:avLst/>
              <a:gdLst/>
              <a:ahLst/>
              <a:cxnLst/>
              <a:rect l="l" t="t" r="r" b="b"/>
              <a:pathLst>
                <a:path w="29" h="48" extrusionOk="0">
                  <a:moveTo>
                    <a:pt x="15" y="1"/>
                  </a:moveTo>
                  <a:cubicBezTo>
                    <a:pt x="10" y="1"/>
                    <a:pt x="6" y="6"/>
                    <a:pt x="0" y="19"/>
                  </a:cubicBezTo>
                  <a:cubicBezTo>
                    <a:pt x="6" y="39"/>
                    <a:pt x="12" y="47"/>
                    <a:pt x="18" y="47"/>
                  </a:cubicBezTo>
                  <a:cubicBezTo>
                    <a:pt x="20" y="47"/>
                    <a:pt x="22" y="46"/>
                    <a:pt x="25" y="43"/>
                  </a:cubicBezTo>
                  <a:cubicBezTo>
                    <a:pt x="25" y="35"/>
                    <a:pt x="29" y="31"/>
                    <a:pt x="29" y="23"/>
                  </a:cubicBezTo>
                  <a:cubicBezTo>
                    <a:pt x="25" y="15"/>
                    <a:pt x="25" y="7"/>
                    <a:pt x="21" y="2"/>
                  </a:cubicBezTo>
                  <a:cubicBezTo>
                    <a:pt x="19" y="1"/>
                    <a:pt x="17" y="1"/>
                    <a:pt x="15"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999" name="Google Shape;999;p44"/>
            <p:cNvSpPr/>
            <p:nvPr/>
          </p:nvSpPr>
          <p:spPr>
            <a:xfrm>
              <a:off x="4574485" y="2887107"/>
              <a:ext cx="2490" cy="3693"/>
            </a:xfrm>
            <a:custGeom>
              <a:avLst/>
              <a:gdLst/>
              <a:ahLst/>
              <a:cxnLst/>
              <a:rect l="l" t="t" r="r" b="b"/>
              <a:pathLst>
                <a:path w="29" h="43" extrusionOk="0">
                  <a:moveTo>
                    <a:pt x="16" y="0"/>
                  </a:moveTo>
                  <a:cubicBezTo>
                    <a:pt x="8" y="0"/>
                    <a:pt x="0" y="13"/>
                    <a:pt x="0" y="33"/>
                  </a:cubicBezTo>
                  <a:cubicBezTo>
                    <a:pt x="7" y="40"/>
                    <a:pt x="11" y="43"/>
                    <a:pt x="16" y="43"/>
                  </a:cubicBezTo>
                  <a:cubicBezTo>
                    <a:pt x="19" y="43"/>
                    <a:pt x="23" y="41"/>
                    <a:pt x="29" y="37"/>
                  </a:cubicBezTo>
                  <a:cubicBezTo>
                    <a:pt x="29" y="13"/>
                    <a:pt x="21" y="0"/>
                    <a:pt x="16"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00" name="Google Shape;1000;p44"/>
            <p:cNvSpPr/>
            <p:nvPr/>
          </p:nvSpPr>
          <p:spPr>
            <a:xfrm>
              <a:off x="4558942" y="2864179"/>
              <a:ext cx="12795" cy="5925"/>
            </a:xfrm>
            <a:custGeom>
              <a:avLst/>
              <a:gdLst/>
              <a:ahLst/>
              <a:cxnLst/>
              <a:rect l="l" t="t" r="r" b="b"/>
              <a:pathLst>
                <a:path w="149" h="69" extrusionOk="0">
                  <a:moveTo>
                    <a:pt x="70" y="1"/>
                  </a:moveTo>
                  <a:cubicBezTo>
                    <a:pt x="50" y="1"/>
                    <a:pt x="29" y="5"/>
                    <a:pt x="9" y="21"/>
                  </a:cubicBezTo>
                  <a:cubicBezTo>
                    <a:pt x="5" y="25"/>
                    <a:pt x="5" y="33"/>
                    <a:pt x="0" y="37"/>
                  </a:cubicBezTo>
                  <a:cubicBezTo>
                    <a:pt x="10" y="62"/>
                    <a:pt x="19" y="68"/>
                    <a:pt x="28" y="68"/>
                  </a:cubicBezTo>
                  <a:cubicBezTo>
                    <a:pt x="31" y="68"/>
                    <a:pt x="34" y="67"/>
                    <a:pt x="37" y="66"/>
                  </a:cubicBezTo>
                  <a:cubicBezTo>
                    <a:pt x="50" y="64"/>
                    <a:pt x="61" y="63"/>
                    <a:pt x="72" y="63"/>
                  </a:cubicBezTo>
                  <a:cubicBezTo>
                    <a:pt x="83" y="63"/>
                    <a:pt x="93" y="64"/>
                    <a:pt x="103" y="66"/>
                  </a:cubicBezTo>
                  <a:cubicBezTo>
                    <a:pt x="107" y="67"/>
                    <a:pt x="110" y="68"/>
                    <a:pt x="114" y="68"/>
                  </a:cubicBezTo>
                  <a:cubicBezTo>
                    <a:pt x="127" y="68"/>
                    <a:pt x="139" y="62"/>
                    <a:pt x="148" y="46"/>
                  </a:cubicBezTo>
                  <a:cubicBezTo>
                    <a:pt x="148" y="17"/>
                    <a:pt x="140" y="5"/>
                    <a:pt x="132" y="5"/>
                  </a:cubicBezTo>
                  <a:cubicBezTo>
                    <a:pt x="111" y="5"/>
                    <a:pt x="91" y="1"/>
                    <a:pt x="70"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01" name="Google Shape;1001;p44"/>
            <p:cNvSpPr/>
            <p:nvPr/>
          </p:nvSpPr>
          <p:spPr>
            <a:xfrm>
              <a:off x="4604369" y="2862719"/>
              <a:ext cx="9618" cy="6355"/>
            </a:xfrm>
            <a:custGeom>
              <a:avLst/>
              <a:gdLst/>
              <a:ahLst/>
              <a:cxnLst/>
              <a:rect l="l" t="t" r="r" b="b"/>
              <a:pathLst>
                <a:path w="112" h="74" extrusionOk="0">
                  <a:moveTo>
                    <a:pt x="103" y="0"/>
                  </a:moveTo>
                  <a:cubicBezTo>
                    <a:pt x="102" y="0"/>
                    <a:pt x="101" y="1"/>
                    <a:pt x="99" y="1"/>
                  </a:cubicBezTo>
                  <a:cubicBezTo>
                    <a:pt x="85" y="3"/>
                    <a:pt x="71" y="3"/>
                    <a:pt x="57" y="3"/>
                  </a:cubicBezTo>
                  <a:cubicBezTo>
                    <a:pt x="43" y="3"/>
                    <a:pt x="30" y="3"/>
                    <a:pt x="17" y="5"/>
                  </a:cubicBezTo>
                  <a:cubicBezTo>
                    <a:pt x="9" y="5"/>
                    <a:pt x="5" y="18"/>
                    <a:pt x="1" y="26"/>
                  </a:cubicBezTo>
                  <a:cubicBezTo>
                    <a:pt x="12" y="59"/>
                    <a:pt x="21" y="73"/>
                    <a:pt x="33" y="73"/>
                  </a:cubicBezTo>
                  <a:cubicBezTo>
                    <a:pt x="39" y="73"/>
                    <a:pt x="46" y="70"/>
                    <a:pt x="54" y="63"/>
                  </a:cubicBezTo>
                  <a:cubicBezTo>
                    <a:pt x="57" y="59"/>
                    <a:pt x="61" y="53"/>
                    <a:pt x="62" y="53"/>
                  </a:cubicBezTo>
                  <a:cubicBezTo>
                    <a:pt x="62" y="53"/>
                    <a:pt x="62" y="54"/>
                    <a:pt x="62" y="54"/>
                  </a:cubicBezTo>
                  <a:cubicBezTo>
                    <a:pt x="71" y="63"/>
                    <a:pt x="79" y="68"/>
                    <a:pt x="85" y="68"/>
                  </a:cubicBezTo>
                  <a:cubicBezTo>
                    <a:pt x="94" y="68"/>
                    <a:pt x="102" y="60"/>
                    <a:pt x="112" y="46"/>
                  </a:cubicBezTo>
                  <a:cubicBezTo>
                    <a:pt x="112" y="14"/>
                    <a:pt x="112" y="0"/>
                    <a:pt x="103"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02" name="Google Shape;1002;p44"/>
            <p:cNvSpPr/>
            <p:nvPr/>
          </p:nvSpPr>
          <p:spPr>
            <a:xfrm>
              <a:off x="4589599" y="2862719"/>
              <a:ext cx="6440" cy="6269"/>
            </a:xfrm>
            <a:custGeom>
              <a:avLst/>
              <a:gdLst/>
              <a:ahLst/>
              <a:cxnLst/>
              <a:rect l="l" t="t" r="r" b="b"/>
              <a:pathLst>
                <a:path w="75" h="73" extrusionOk="0">
                  <a:moveTo>
                    <a:pt x="58" y="0"/>
                  </a:moveTo>
                  <a:cubicBezTo>
                    <a:pt x="57" y="0"/>
                    <a:pt x="55" y="0"/>
                    <a:pt x="54" y="1"/>
                  </a:cubicBezTo>
                  <a:cubicBezTo>
                    <a:pt x="37" y="9"/>
                    <a:pt x="17" y="1"/>
                    <a:pt x="0" y="38"/>
                  </a:cubicBezTo>
                  <a:cubicBezTo>
                    <a:pt x="14" y="67"/>
                    <a:pt x="25" y="72"/>
                    <a:pt x="36" y="72"/>
                  </a:cubicBezTo>
                  <a:cubicBezTo>
                    <a:pt x="42" y="72"/>
                    <a:pt x="48" y="71"/>
                    <a:pt x="54" y="71"/>
                  </a:cubicBezTo>
                  <a:cubicBezTo>
                    <a:pt x="70" y="67"/>
                    <a:pt x="70" y="54"/>
                    <a:pt x="74" y="26"/>
                  </a:cubicBezTo>
                  <a:cubicBezTo>
                    <a:pt x="71" y="9"/>
                    <a:pt x="65" y="0"/>
                    <a:pt x="58"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03" name="Google Shape;1003;p44"/>
            <p:cNvSpPr/>
            <p:nvPr/>
          </p:nvSpPr>
          <p:spPr>
            <a:xfrm>
              <a:off x="4581527" y="2863406"/>
              <a:ext cx="5324" cy="5324"/>
            </a:xfrm>
            <a:custGeom>
              <a:avLst/>
              <a:gdLst/>
              <a:ahLst/>
              <a:cxnLst/>
              <a:rect l="l" t="t" r="r" b="b"/>
              <a:pathLst>
                <a:path w="62" h="62" extrusionOk="0">
                  <a:moveTo>
                    <a:pt x="45" y="1"/>
                  </a:moveTo>
                  <a:cubicBezTo>
                    <a:pt x="27" y="1"/>
                    <a:pt x="7" y="12"/>
                    <a:pt x="0" y="30"/>
                  </a:cubicBezTo>
                  <a:cubicBezTo>
                    <a:pt x="14" y="52"/>
                    <a:pt x="27" y="62"/>
                    <a:pt x="38" y="62"/>
                  </a:cubicBezTo>
                  <a:cubicBezTo>
                    <a:pt x="46" y="62"/>
                    <a:pt x="52" y="57"/>
                    <a:pt x="58" y="46"/>
                  </a:cubicBezTo>
                  <a:cubicBezTo>
                    <a:pt x="62" y="38"/>
                    <a:pt x="62" y="30"/>
                    <a:pt x="62" y="22"/>
                  </a:cubicBezTo>
                  <a:cubicBezTo>
                    <a:pt x="62" y="14"/>
                    <a:pt x="58" y="1"/>
                    <a:pt x="53" y="1"/>
                  </a:cubicBezTo>
                  <a:cubicBezTo>
                    <a:pt x="51" y="1"/>
                    <a:pt x="48" y="1"/>
                    <a:pt x="45"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04" name="Google Shape;1004;p44"/>
            <p:cNvSpPr/>
            <p:nvPr/>
          </p:nvSpPr>
          <p:spPr>
            <a:xfrm>
              <a:off x="4574056" y="2864179"/>
              <a:ext cx="5066" cy="5753"/>
            </a:xfrm>
            <a:custGeom>
              <a:avLst/>
              <a:gdLst/>
              <a:ahLst/>
              <a:cxnLst/>
              <a:rect l="l" t="t" r="r" b="b"/>
              <a:pathLst>
                <a:path w="59" h="67" extrusionOk="0">
                  <a:moveTo>
                    <a:pt x="21" y="1"/>
                  </a:moveTo>
                  <a:cubicBezTo>
                    <a:pt x="13" y="1"/>
                    <a:pt x="5" y="9"/>
                    <a:pt x="1" y="42"/>
                  </a:cubicBezTo>
                  <a:lnTo>
                    <a:pt x="26" y="62"/>
                  </a:lnTo>
                  <a:cubicBezTo>
                    <a:pt x="29" y="65"/>
                    <a:pt x="32" y="67"/>
                    <a:pt x="35" y="67"/>
                  </a:cubicBezTo>
                  <a:cubicBezTo>
                    <a:pt x="42" y="67"/>
                    <a:pt x="48" y="55"/>
                    <a:pt x="54" y="37"/>
                  </a:cubicBezTo>
                  <a:cubicBezTo>
                    <a:pt x="58" y="29"/>
                    <a:pt x="54" y="13"/>
                    <a:pt x="50" y="9"/>
                  </a:cubicBezTo>
                  <a:cubicBezTo>
                    <a:pt x="42" y="5"/>
                    <a:pt x="30" y="1"/>
                    <a:pt x="21"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05" name="Google Shape;1005;p44"/>
            <p:cNvSpPr/>
            <p:nvPr/>
          </p:nvSpPr>
          <p:spPr>
            <a:xfrm>
              <a:off x="4598444" y="2862891"/>
              <a:ext cx="4294" cy="5753"/>
            </a:xfrm>
            <a:custGeom>
              <a:avLst/>
              <a:gdLst/>
              <a:ahLst/>
              <a:cxnLst/>
              <a:rect l="l" t="t" r="r" b="b"/>
              <a:pathLst>
                <a:path w="50" h="67" extrusionOk="0">
                  <a:moveTo>
                    <a:pt x="26" y="1"/>
                  </a:moveTo>
                  <a:cubicBezTo>
                    <a:pt x="17" y="1"/>
                    <a:pt x="6" y="7"/>
                    <a:pt x="0" y="32"/>
                  </a:cubicBezTo>
                  <a:cubicBezTo>
                    <a:pt x="9" y="55"/>
                    <a:pt x="17" y="66"/>
                    <a:pt x="28" y="66"/>
                  </a:cubicBezTo>
                  <a:cubicBezTo>
                    <a:pt x="32" y="66"/>
                    <a:pt x="36" y="64"/>
                    <a:pt x="41" y="61"/>
                  </a:cubicBezTo>
                  <a:cubicBezTo>
                    <a:pt x="49" y="48"/>
                    <a:pt x="49" y="36"/>
                    <a:pt x="49" y="24"/>
                  </a:cubicBezTo>
                  <a:cubicBezTo>
                    <a:pt x="49" y="7"/>
                    <a:pt x="41" y="3"/>
                    <a:pt x="37" y="3"/>
                  </a:cubicBezTo>
                  <a:cubicBezTo>
                    <a:pt x="34" y="2"/>
                    <a:pt x="31" y="1"/>
                    <a:pt x="26"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06" name="Google Shape;1006;p44"/>
            <p:cNvSpPr/>
            <p:nvPr/>
          </p:nvSpPr>
          <p:spPr>
            <a:xfrm>
              <a:off x="4622402" y="2862118"/>
              <a:ext cx="3607" cy="5238"/>
            </a:xfrm>
            <a:custGeom>
              <a:avLst/>
              <a:gdLst/>
              <a:ahLst/>
              <a:cxnLst/>
              <a:rect l="l" t="t" r="r" b="b"/>
              <a:pathLst>
                <a:path w="42" h="61" extrusionOk="0">
                  <a:moveTo>
                    <a:pt x="19" y="0"/>
                  </a:moveTo>
                  <a:cubicBezTo>
                    <a:pt x="15" y="0"/>
                    <a:pt x="12" y="2"/>
                    <a:pt x="8" y="4"/>
                  </a:cubicBezTo>
                  <a:cubicBezTo>
                    <a:pt x="4" y="12"/>
                    <a:pt x="0" y="20"/>
                    <a:pt x="4" y="29"/>
                  </a:cubicBezTo>
                  <a:cubicBezTo>
                    <a:pt x="4" y="41"/>
                    <a:pt x="4" y="49"/>
                    <a:pt x="12" y="57"/>
                  </a:cubicBezTo>
                  <a:cubicBezTo>
                    <a:pt x="15" y="59"/>
                    <a:pt x="18" y="60"/>
                    <a:pt x="20" y="60"/>
                  </a:cubicBezTo>
                  <a:cubicBezTo>
                    <a:pt x="27" y="60"/>
                    <a:pt x="32" y="50"/>
                    <a:pt x="41" y="25"/>
                  </a:cubicBezTo>
                  <a:cubicBezTo>
                    <a:pt x="33" y="7"/>
                    <a:pt x="26" y="0"/>
                    <a:pt x="19"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07" name="Google Shape;1007;p44"/>
            <p:cNvSpPr/>
            <p:nvPr/>
          </p:nvSpPr>
          <p:spPr>
            <a:xfrm>
              <a:off x="4627297" y="2862032"/>
              <a:ext cx="2233" cy="5066"/>
            </a:xfrm>
            <a:custGeom>
              <a:avLst/>
              <a:gdLst/>
              <a:ahLst/>
              <a:cxnLst/>
              <a:rect l="l" t="t" r="r" b="b"/>
              <a:pathLst>
                <a:path w="26" h="59" extrusionOk="0">
                  <a:moveTo>
                    <a:pt x="9" y="1"/>
                  </a:moveTo>
                  <a:cubicBezTo>
                    <a:pt x="5" y="9"/>
                    <a:pt x="1" y="13"/>
                    <a:pt x="1" y="21"/>
                  </a:cubicBezTo>
                  <a:cubicBezTo>
                    <a:pt x="1" y="34"/>
                    <a:pt x="9" y="58"/>
                    <a:pt x="13" y="58"/>
                  </a:cubicBezTo>
                  <a:cubicBezTo>
                    <a:pt x="21" y="58"/>
                    <a:pt x="25" y="42"/>
                    <a:pt x="25" y="26"/>
                  </a:cubicBezTo>
                  <a:cubicBezTo>
                    <a:pt x="25" y="9"/>
                    <a:pt x="21" y="1"/>
                    <a:pt x="9"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08" name="Google Shape;1008;p44"/>
            <p:cNvSpPr/>
            <p:nvPr/>
          </p:nvSpPr>
          <p:spPr>
            <a:xfrm>
              <a:off x="4617422" y="2862977"/>
              <a:ext cx="2576" cy="3521"/>
            </a:xfrm>
            <a:custGeom>
              <a:avLst/>
              <a:gdLst/>
              <a:ahLst/>
              <a:cxnLst/>
              <a:rect l="l" t="t" r="r" b="b"/>
              <a:pathLst>
                <a:path w="30" h="41" extrusionOk="0">
                  <a:moveTo>
                    <a:pt x="13" y="0"/>
                  </a:moveTo>
                  <a:cubicBezTo>
                    <a:pt x="10" y="0"/>
                    <a:pt x="7" y="6"/>
                    <a:pt x="1" y="19"/>
                  </a:cubicBezTo>
                  <a:cubicBezTo>
                    <a:pt x="7" y="33"/>
                    <a:pt x="10" y="40"/>
                    <a:pt x="13" y="40"/>
                  </a:cubicBezTo>
                  <a:cubicBezTo>
                    <a:pt x="17" y="40"/>
                    <a:pt x="21" y="33"/>
                    <a:pt x="29" y="19"/>
                  </a:cubicBezTo>
                  <a:cubicBezTo>
                    <a:pt x="21" y="6"/>
                    <a:pt x="17" y="0"/>
                    <a:pt x="13"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09" name="Google Shape;1009;p44"/>
            <p:cNvSpPr/>
            <p:nvPr/>
          </p:nvSpPr>
          <p:spPr>
            <a:xfrm>
              <a:off x="4596641" y="2725323"/>
              <a:ext cx="72992" cy="9274"/>
            </a:xfrm>
            <a:custGeom>
              <a:avLst/>
              <a:gdLst/>
              <a:ahLst/>
              <a:cxnLst/>
              <a:rect l="l" t="t" r="r" b="b"/>
              <a:pathLst>
                <a:path w="850" h="108" extrusionOk="0">
                  <a:moveTo>
                    <a:pt x="751" y="0"/>
                  </a:moveTo>
                  <a:cubicBezTo>
                    <a:pt x="742" y="0"/>
                    <a:pt x="732" y="2"/>
                    <a:pt x="723" y="5"/>
                  </a:cubicBezTo>
                  <a:cubicBezTo>
                    <a:pt x="694" y="13"/>
                    <a:pt x="669" y="17"/>
                    <a:pt x="645" y="17"/>
                  </a:cubicBezTo>
                  <a:cubicBezTo>
                    <a:pt x="632" y="17"/>
                    <a:pt x="624" y="25"/>
                    <a:pt x="612" y="25"/>
                  </a:cubicBezTo>
                  <a:cubicBezTo>
                    <a:pt x="587" y="25"/>
                    <a:pt x="559" y="30"/>
                    <a:pt x="530" y="30"/>
                  </a:cubicBezTo>
                  <a:cubicBezTo>
                    <a:pt x="472" y="30"/>
                    <a:pt x="411" y="25"/>
                    <a:pt x="349" y="21"/>
                  </a:cubicBezTo>
                  <a:cubicBezTo>
                    <a:pt x="308" y="21"/>
                    <a:pt x="267" y="17"/>
                    <a:pt x="226" y="17"/>
                  </a:cubicBezTo>
                  <a:cubicBezTo>
                    <a:pt x="210" y="21"/>
                    <a:pt x="193" y="21"/>
                    <a:pt x="181" y="30"/>
                  </a:cubicBezTo>
                  <a:cubicBezTo>
                    <a:pt x="152" y="38"/>
                    <a:pt x="123" y="42"/>
                    <a:pt x="94" y="42"/>
                  </a:cubicBezTo>
                  <a:cubicBezTo>
                    <a:pt x="78" y="42"/>
                    <a:pt x="62" y="41"/>
                    <a:pt x="46" y="38"/>
                  </a:cubicBezTo>
                  <a:cubicBezTo>
                    <a:pt x="37" y="34"/>
                    <a:pt x="25" y="34"/>
                    <a:pt x="17" y="34"/>
                  </a:cubicBezTo>
                  <a:cubicBezTo>
                    <a:pt x="13" y="34"/>
                    <a:pt x="5" y="42"/>
                    <a:pt x="1" y="46"/>
                  </a:cubicBezTo>
                  <a:cubicBezTo>
                    <a:pt x="5" y="79"/>
                    <a:pt x="9" y="95"/>
                    <a:pt x="21" y="99"/>
                  </a:cubicBezTo>
                  <a:cubicBezTo>
                    <a:pt x="46" y="103"/>
                    <a:pt x="70" y="108"/>
                    <a:pt x="95" y="108"/>
                  </a:cubicBezTo>
                  <a:cubicBezTo>
                    <a:pt x="124" y="108"/>
                    <a:pt x="152" y="99"/>
                    <a:pt x="181" y="95"/>
                  </a:cubicBezTo>
                  <a:cubicBezTo>
                    <a:pt x="189" y="95"/>
                    <a:pt x="197" y="99"/>
                    <a:pt x="206" y="99"/>
                  </a:cubicBezTo>
                  <a:cubicBezTo>
                    <a:pt x="255" y="91"/>
                    <a:pt x="304" y="91"/>
                    <a:pt x="353" y="91"/>
                  </a:cubicBezTo>
                  <a:cubicBezTo>
                    <a:pt x="399" y="91"/>
                    <a:pt x="444" y="95"/>
                    <a:pt x="489" y="95"/>
                  </a:cubicBezTo>
                  <a:cubicBezTo>
                    <a:pt x="534" y="99"/>
                    <a:pt x="575" y="99"/>
                    <a:pt x="620" y="99"/>
                  </a:cubicBezTo>
                  <a:cubicBezTo>
                    <a:pt x="645" y="95"/>
                    <a:pt x="669" y="91"/>
                    <a:pt x="694" y="83"/>
                  </a:cubicBezTo>
                  <a:cubicBezTo>
                    <a:pt x="709" y="78"/>
                    <a:pt x="725" y="72"/>
                    <a:pt x="740" y="72"/>
                  </a:cubicBezTo>
                  <a:cubicBezTo>
                    <a:pt x="750" y="72"/>
                    <a:pt x="760" y="75"/>
                    <a:pt x="768" y="83"/>
                  </a:cubicBezTo>
                  <a:cubicBezTo>
                    <a:pt x="771" y="80"/>
                    <a:pt x="774" y="80"/>
                    <a:pt x="778" y="80"/>
                  </a:cubicBezTo>
                  <a:cubicBezTo>
                    <a:pt x="784" y="80"/>
                    <a:pt x="791" y="83"/>
                    <a:pt x="796" y="83"/>
                  </a:cubicBezTo>
                  <a:cubicBezTo>
                    <a:pt x="802" y="83"/>
                    <a:pt x="808" y="80"/>
                    <a:pt x="813" y="67"/>
                  </a:cubicBezTo>
                  <a:cubicBezTo>
                    <a:pt x="813" y="65"/>
                    <a:pt x="814" y="65"/>
                    <a:pt x="815" y="65"/>
                  </a:cubicBezTo>
                  <a:cubicBezTo>
                    <a:pt x="818" y="65"/>
                    <a:pt x="823" y="67"/>
                    <a:pt x="825" y="67"/>
                  </a:cubicBezTo>
                  <a:cubicBezTo>
                    <a:pt x="829" y="67"/>
                    <a:pt x="842" y="58"/>
                    <a:pt x="846" y="38"/>
                  </a:cubicBezTo>
                  <a:cubicBezTo>
                    <a:pt x="849" y="22"/>
                    <a:pt x="840" y="11"/>
                    <a:pt x="831" y="11"/>
                  </a:cubicBezTo>
                  <a:cubicBezTo>
                    <a:pt x="829" y="11"/>
                    <a:pt x="827" y="11"/>
                    <a:pt x="825" y="13"/>
                  </a:cubicBezTo>
                  <a:cubicBezTo>
                    <a:pt x="823" y="14"/>
                    <a:pt x="820" y="15"/>
                    <a:pt x="817" y="15"/>
                  </a:cubicBezTo>
                  <a:cubicBezTo>
                    <a:pt x="810" y="15"/>
                    <a:pt x="802" y="12"/>
                    <a:pt x="797" y="9"/>
                  </a:cubicBezTo>
                  <a:cubicBezTo>
                    <a:pt x="781" y="4"/>
                    <a:pt x="766" y="0"/>
                    <a:pt x="751"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10" name="Google Shape;1010;p44"/>
            <p:cNvSpPr/>
            <p:nvPr/>
          </p:nvSpPr>
          <p:spPr>
            <a:xfrm>
              <a:off x="4556109" y="2727985"/>
              <a:ext cx="39244" cy="6870"/>
            </a:xfrm>
            <a:custGeom>
              <a:avLst/>
              <a:gdLst/>
              <a:ahLst/>
              <a:cxnLst/>
              <a:rect l="l" t="t" r="r" b="b"/>
              <a:pathLst>
                <a:path w="457" h="80" extrusionOk="0">
                  <a:moveTo>
                    <a:pt x="259" y="1"/>
                  </a:moveTo>
                  <a:cubicBezTo>
                    <a:pt x="242" y="1"/>
                    <a:pt x="226" y="3"/>
                    <a:pt x="210" y="11"/>
                  </a:cubicBezTo>
                  <a:cubicBezTo>
                    <a:pt x="203" y="9"/>
                    <a:pt x="197" y="8"/>
                    <a:pt x="190" y="8"/>
                  </a:cubicBezTo>
                  <a:cubicBezTo>
                    <a:pt x="159" y="8"/>
                    <a:pt x="129" y="26"/>
                    <a:pt x="98" y="26"/>
                  </a:cubicBezTo>
                  <a:cubicBezTo>
                    <a:pt x="92" y="26"/>
                    <a:pt x="85" y="25"/>
                    <a:pt x="79" y="23"/>
                  </a:cubicBezTo>
                  <a:cubicBezTo>
                    <a:pt x="74" y="22"/>
                    <a:pt x="69" y="22"/>
                    <a:pt x="64" y="22"/>
                  </a:cubicBezTo>
                  <a:cubicBezTo>
                    <a:pt x="53" y="22"/>
                    <a:pt x="41" y="24"/>
                    <a:pt x="29" y="27"/>
                  </a:cubicBezTo>
                  <a:cubicBezTo>
                    <a:pt x="21" y="27"/>
                    <a:pt x="9" y="36"/>
                    <a:pt x="1" y="52"/>
                  </a:cubicBezTo>
                  <a:cubicBezTo>
                    <a:pt x="10" y="70"/>
                    <a:pt x="19" y="80"/>
                    <a:pt x="28" y="80"/>
                  </a:cubicBezTo>
                  <a:cubicBezTo>
                    <a:pt x="31" y="80"/>
                    <a:pt x="35" y="79"/>
                    <a:pt x="38" y="77"/>
                  </a:cubicBezTo>
                  <a:lnTo>
                    <a:pt x="140" y="77"/>
                  </a:lnTo>
                  <a:cubicBezTo>
                    <a:pt x="155" y="71"/>
                    <a:pt x="172" y="68"/>
                    <a:pt x="190" y="68"/>
                  </a:cubicBezTo>
                  <a:cubicBezTo>
                    <a:pt x="200" y="68"/>
                    <a:pt x="211" y="69"/>
                    <a:pt x="222" y="72"/>
                  </a:cubicBezTo>
                  <a:cubicBezTo>
                    <a:pt x="230" y="72"/>
                    <a:pt x="235" y="68"/>
                    <a:pt x="239" y="64"/>
                  </a:cubicBezTo>
                  <a:cubicBezTo>
                    <a:pt x="247" y="60"/>
                    <a:pt x="256" y="58"/>
                    <a:pt x="265" y="58"/>
                  </a:cubicBezTo>
                  <a:cubicBezTo>
                    <a:pt x="274" y="58"/>
                    <a:pt x="282" y="60"/>
                    <a:pt x="288" y="64"/>
                  </a:cubicBezTo>
                  <a:cubicBezTo>
                    <a:pt x="292" y="66"/>
                    <a:pt x="295" y="67"/>
                    <a:pt x="298" y="67"/>
                  </a:cubicBezTo>
                  <a:cubicBezTo>
                    <a:pt x="301" y="67"/>
                    <a:pt x="304" y="66"/>
                    <a:pt x="308" y="64"/>
                  </a:cubicBezTo>
                  <a:cubicBezTo>
                    <a:pt x="314" y="63"/>
                    <a:pt x="322" y="62"/>
                    <a:pt x="329" y="62"/>
                  </a:cubicBezTo>
                  <a:cubicBezTo>
                    <a:pt x="342" y="62"/>
                    <a:pt x="355" y="65"/>
                    <a:pt x="366" y="72"/>
                  </a:cubicBezTo>
                  <a:cubicBezTo>
                    <a:pt x="367" y="74"/>
                    <a:pt x="369" y="74"/>
                    <a:pt x="370" y="74"/>
                  </a:cubicBezTo>
                  <a:cubicBezTo>
                    <a:pt x="374" y="74"/>
                    <a:pt x="379" y="71"/>
                    <a:pt x="382" y="68"/>
                  </a:cubicBezTo>
                  <a:cubicBezTo>
                    <a:pt x="386" y="60"/>
                    <a:pt x="395" y="52"/>
                    <a:pt x="399" y="48"/>
                  </a:cubicBezTo>
                  <a:cubicBezTo>
                    <a:pt x="417" y="62"/>
                    <a:pt x="427" y="70"/>
                    <a:pt x="434" y="70"/>
                  </a:cubicBezTo>
                  <a:cubicBezTo>
                    <a:pt x="443" y="70"/>
                    <a:pt x="447" y="57"/>
                    <a:pt x="456" y="27"/>
                  </a:cubicBezTo>
                  <a:cubicBezTo>
                    <a:pt x="456" y="11"/>
                    <a:pt x="452" y="3"/>
                    <a:pt x="444" y="3"/>
                  </a:cubicBezTo>
                  <a:lnTo>
                    <a:pt x="427" y="3"/>
                  </a:lnTo>
                  <a:cubicBezTo>
                    <a:pt x="410" y="8"/>
                    <a:pt x="390" y="11"/>
                    <a:pt x="371" y="11"/>
                  </a:cubicBezTo>
                  <a:cubicBezTo>
                    <a:pt x="360" y="11"/>
                    <a:pt x="348" y="10"/>
                    <a:pt x="337" y="7"/>
                  </a:cubicBezTo>
                  <a:cubicBezTo>
                    <a:pt x="312" y="7"/>
                    <a:pt x="285" y="1"/>
                    <a:pt x="259"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11" name="Google Shape;1011;p44"/>
            <p:cNvSpPr/>
            <p:nvPr/>
          </p:nvSpPr>
          <p:spPr>
            <a:xfrm>
              <a:off x="4518410" y="2729960"/>
              <a:ext cx="30055" cy="6526"/>
            </a:xfrm>
            <a:custGeom>
              <a:avLst/>
              <a:gdLst/>
              <a:ahLst/>
              <a:cxnLst/>
              <a:rect l="l" t="t" r="r" b="b"/>
              <a:pathLst>
                <a:path w="350" h="76" extrusionOk="0">
                  <a:moveTo>
                    <a:pt x="259" y="0"/>
                  </a:moveTo>
                  <a:cubicBezTo>
                    <a:pt x="226" y="0"/>
                    <a:pt x="193" y="0"/>
                    <a:pt x="165" y="8"/>
                  </a:cubicBezTo>
                  <a:cubicBezTo>
                    <a:pt x="148" y="8"/>
                    <a:pt x="128" y="17"/>
                    <a:pt x="111" y="21"/>
                  </a:cubicBezTo>
                  <a:cubicBezTo>
                    <a:pt x="83" y="21"/>
                    <a:pt x="54" y="21"/>
                    <a:pt x="25" y="25"/>
                  </a:cubicBezTo>
                  <a:cubicBezTo>
                    <a:pt x="24" y="24"/>
                    <a:pt x="22" y="24"/>
                    <a:pt x="21" y="24"/>
                  </a:cubicBezTo>
                  <a:cubicBezTo>
                    <a:pt x="13" y="24"/>
                    <a:pt x="4" y="31"/>
                    <a:pt x="1" y="41"/>
                  </a:cubicBezTo>
                  <a:cubicBezTo>
                    <a:pt x="15" y="67"/>
                    <a:pt x="28" y="76"/>
                    <a:pt x="40" y="76"/>
                  </a:cubicBezTo>
                  <a:cubicBezTo>
                    <a:pt x="49" y="76"/>
                    <a:pt x="58" y="71"/>
                    <a:pt x="66" y="66"/>
                  </a:cubicBezTo>
                  <a:cubicBezTo>
                    <a:pt x="73" y="63"/>
                    <a:pt x="78" y="61"/>
                    <a:pt x="82" y="61"/>
                  </a:cubicBezTo>
                  <a:cubicBezTo>
                    <a:pt x="85" y="61"/>
                    <a:pt x="87" y="62"/>
                    <a:pt x="91" y="66"/>
                  </a:cubicBezTo>
                  <a:cubicBezTo>
                    <a:pt x="97" y="72"/>
                    <a:pt x="101" y="76"/>
                    <a:pt x="106" y="76"/>
                  </a:cubicBezTo>
                  <a:cubicBezTo>
                    <a:pt x="107" y="76"/>
                    <a:pt x="109" y="75"/>
                    <a:pt x="111" y="74"/>
                  </a:cubicBezTo>
                  <a:cubicBezTo>
                    <a:pt x="120" y="67"/>
                    <a:pt x="129" y="65"/>
                    <a:pt x="138" y="65"/>
                  </a:cubicBezTo>
                  <a:cubicBezTo>
                    <a:pt x="149" y="65"/>
                    <a:pt x="160" y="68"/>
                    <a:pt x="172" y="68"/>
                  </a:cubicBezTo>
                  <a:cubicBezTo>
                    <a:pt x="176" y="68"/>
                    <a:pt x="181" y="67"/>
                    <a:pt x="185" y="66"/>
                  </a:cubicBezTo>
                  <a:cubicBezTo>
                    <a:pt x="203" y="63"/>
                    <a:pt x="220" y="60"/>
                    <a:pt x="237" y="60"/>
                  </a:cubicBezTo>
                  <a:cubicBezTo>
                    <a:pt x="245" y="60"/>
                    <a:pt x="252" y="61"/>
                    <a:pt x="259" y="62"/>
                  </a:cubicBezTo>
                  <a:cubicBezTo>
                    <a:pt x="267" y="62"/>
                    <a:pt x="276" y="58"/>
                    <a:pt x="280" y="58"/>
                  </a:cubicBezTo>
                  <a:lnTo>
                    <a:pt x="325" y="49"/>
                  </a:lnTo>
                  <a:cubicBezTo>
                    <a:pt x="327" y="49"/>
                    <a:pt x="331" y="50"/>
                    <a:pt x="334" y="50"/>
                  </a:cubicBezTo>
                  <a:cubicBezTo>
                    <a:pt x="340" y="50"/>
                    <a:pt x="347" y="47"/>
                    <a:pt x="349" y="25"/>
                  </a:cubicBezTo>
                  <a:cubicBezTo>
                    <a:pt x="349" y="8"/>
                    <a:pt x="341" y="0"/>
                    <a:pt x="321"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12" name="Google Shape;1012;p44"/>
            <p:cNvSpPr/>
            <p:nvPr/>
          </p:nvSpPr>
          <p:spPr>
            <a:xfrm>
              <a:off x="4500806" y="2732364"/>
              <a:ext cx="11679" cy="4637"/>
            </a:xfrm>
            <a:custGeom>
              <a:avLst/>
              <a:gdLst/>
              <a:ahLst/>
              <a:cxnLst/>
              <a:rect l="l" t="t" r="r" b="b"/>
              <a:pathLst>
                <a:path w="136" h="54" extrusionOk="0">
                  <a:moveTo>
                    <a:pt x="136" y="1"/>
                  </a:moveTo>
                  <a:cubicBezTo>
                    <a:pt x="99" y="1"/>
                    <a:pt x="58" y="1"/>
                    <a:pt x="17" y="5"/>
                  </a:cubicBezTo>
                  <a:cubicBezTo>
                    <a:pt x="13" y="5"/>
                    <a:pt x="9" y="13"/>
                    <a:pt x="0" y="17"/>
                  </a:cubicBezTo>
                  <a:cubicBezTo>
                    <a:pt x="9" y="46"/>
                    <a:pt x="17" y="50"/>
                    <a:pt x="25" y="50"/>
                  </a:cubicBezTo>
                  <a:cubicBezTo>
                    <a:pt x="33" y="52"/>
                    <a:pt x="40" y="53"/>
                    <a:pt x="48" y="53"/>
                  </a:cubicBezTo>
                  <a:cubicBezTo>
                    <a:pt x="55" y="53"/>
                    <a:pt x="62" y="52"/>
                    <a:pt x="70" y="50"/>
                  </a:cubicBezTo>
                  <a:cubicBezTo>
                    <a:pt x="83" y="50"/>
                    <a:pt x="95" y="43"/>
                    <a:pt x="107" y="43"/>
                  </a:cubicBezTo>
                  <a:cubicBezTo>
                    <a:pt x="111" y="43"/>
                    <a:pt x="115" y="44"/>
                    <a:pt x="119" y="46"/>
                  </a:cubicBezTo>
                  <a:cubicBezTo>
                    <a:pt x="122" y="47"/>
                    <a:pt x="124" y="48"/>
                    <a:pt x="126" y="48"/>
                  </a:cubicBezTo>
                  <a:cubicBezTo>
                    <a:pt x="135" y="48"/>
                    <a:pt x="132" y="32"/>
                    <a:pt x="136"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13" name="Google Shape;1013;p44"/>
            <p:cNvSpPr/>
            <p:nvPr/>
          </p:nvSpPr>
          <p:spPr>
            <a:xfrm>
              <a:off x="4514203" y="2732364"/>
              <a:ext cx="2147" cy="4036"/>
            </a:xfrm>
            <a:custGeom>
              <a:avLst/>
              <a:gdLst/>
              <a:ahLst/>
              <a:cxnLst/>
              <a:rect l="l" t="t" r="r" b="b"/>
              <a:pathLst>
                <a:path w="25" h="47" extrusionOk="0">
                  <a:moveTo>
                    <a:pt x="13" y="1"/>
                  </a:moveTo>
                  <a:cubicBezTo>
                    <a:pt x="9" y="5"/>
                    <a:pt x="4" y="13"/>
                    <a:pt x="4" y="21"/>
                  </a:cubicBezTo>
                  <a:cubicBezTo>
                    <a:pt x="0" y="30"/>
                    <a:pt x="9" y="46"/>
                    <a:pt x="21" y="46"/>
                  </a:cubicBezTo>
                  <a:cubicBezTo>
                    <a:pt x="25" y="38"/>
                    <a:pt x="25" y="30"/>
                    <a:pt x="25" y="26"/>
                  </a:cubicBezTo>
                  <a:cubicBezTo>
                    <a:pt x="25" y="5"/>
                    <a:pt x="21" y="1"/>
                    <a:pt x="13"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14" name="Google Shape;1014;p44"/>
            <p:cNvSpPr/>
            <p:nvPr/>
          </p:nvSpPr>
          <p:spPr>
            <a:xfrm>
              <a:off x="4551901" y="2730647"/>
              <a:ext cx="2233" cy="3006"/>
            </a:xfrm>
            <a:custGeom>
              <a:avLst/>
              <a:gdLst/>
              <a:ahLst/>
              <a:cxnLst/>
              <a:rect l="l" t="t" r="r" b="b"/>
              <a:pathLst>
                <a:path w="26" h="35" extrusionOk="0">
                  <a:moveTo>
                    <a:pt x="21" y="0"/>
                  </a:moveTo>
                  <a:cubicBezTo>
                    <a:pt x="13" y="0"/>
                    <a:pt x="9" y="0"/>
                    <a:pt x="0" y="5"/>
                  </a:cubicBezTo>
                  <a:cubicBezTo>
                    <a:pt x="0" y="5"/>
                    <a:pt x="0" y="17"/>
                    <a:pt x="0" y="21"/>
                  </a:cubicBezTo>
                  <a:cubicBezTo>
                    <a:pt x="5" y="31"/>
                    <a:pt x="10" y="35"/>
                    <a:pt x="15" y="35"/>
                  </a:cubicBezTo>
                  <a:cubicBezTo>
                    <a:pt x="18" y="35"/>
                    <a:pt x="22" y="33"/>
                    <a:pt x="25" y="29"/>
                  </a:cubicBezTo>
                  <a:cubicBezTo>
                    <a:pt x="25" y="21"/>
                    <a:pt x="25" y="13"/>
                    <a:pt x="25" y="5"/>
                  </a:cubicBezTo>
                  <a:cubicBezTo>
                    <a:pt x="25" y="5"/>
                    <a:pt x="21" y="0"/>
                    <a:pt x="21"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15" name="Google Shape;1015;p44"/>
            <p:cNvSpPr/>
            <p:nvPr/>
          </p:nvSpPr>
          <p:spPr>
            <a:xfrm>
              <a:off x="4631849" y="2901534"/>
              <a:ext cx="62172" cy="12537"/>
            </a:xfrm>
            <a:custGeom>
              <a:avLst/>
              <a:gdLst/>
              <a:ahLst/>
              <a:cxnLst/>
              <a:rect l="l" t="t" r="r" b="b"/>
              <a:pathLst>
                <a:path w="724" h="146" extrusionOk="0">
                  <a:moveTo>
                    <a:pt x="707" y="0"/>
                  </a:moveTo>
                  <a:cubicBezTo>
                    <a:pt x="682" y="0"/>
                    <a:pt x="657" y="9"/>
                    <a:pt x="633" y="13"/>
                  </a:cubicBezTo>
                  <a:lnTo>
                    <a:pt x="530" y="13"/>
                  </a:lnTo>
                  <a:cubicBezTo>
                    <a:pt x="518" y="13"/>
                    <a:pt x="506" y="9"/>
                    <a:pt x="489" y="9"/>
                  </a:cubicBezTo>
                  <a:cubicBezTo>
                    <a:pt x="440" y="13"/>
                    <a:pt x="395" y="21"/>
                    <a:pt x="341" y="29"/>
                  </a:cubicBezTo>
                  <a:lnTo>
                    <a:pt x="321" y="29"/>
                  </a:lnTo>
                  <a:cubicBezTo>
                    <a:pt x="314" y="26"/>
                    <a:pt x="306" y="25"/>
                    <a:pt x="299" y="25"/>
                  </a:cubicBezTo>
                  <a:cubicBezTo>
                    <a:pt x="286" y="25"/>
                    <a:pt x="274" y="29"/>
                    <a:pt x="263" y="37"/>
                  </a:cubicBezTo>
                  <a:lnTo>
                    <a:pt x="255" y="37"/>
                  </a:lnTo>
                  <a:cubicBezTo>
                    <a:pt x="214" y="42"/>
                    <a:pt x="177" y="46"/>
                    <a:pt x="136" y="54"/>
                  </a:cubicBezTo>
                  <a:cubicBezTo>
                    <a:pt x="99" y="58"/>
                    <a:pt x="62" y="62"/>
                    <a:pt x="30" y="62"/>
                  </a:cubicBezTo>
                  <a:cubicBezTo>
                    <a:pt x="21" y="62"/>
                    <a:pt x="9" y="62"/>
                    <a:pt x="1" y="83"/>
                  </a:cubicBezTo>
                  <a:cubicBezTo>
                    <a:pt x="5" y="99"/>
                    <a:pt x="9" y="111"/>
                    <a:pt x="13" y="124"/>
                  </a:cubicBezTo>
                  <a:cubicBezTo>
                    <a:pt x="13" y="128"/>
                    <a:pt x="17" y="128"/>
                    <a:pt x="17" y="128"/>
                  </a:cubicBezTo>
                  <a:cubicBezTo>
                    <a:pt x="20" y="127"/>
                    <a:pt x="23" y="127"/>
                    <a:pt x="26" y="127"/>
                  </a:cubicBezTo>
                  <a:cubicBezTo>
                    <a:pt x="31" y="127"/>
                    <a:pt x="36" y="127"/>
                    <a:pt x="41" y="127"/>
                  </a:cubicBezTo>
                  <a:cubicBezTo>
                    <a:pt x="52" y="127"/>
                    <a:pt x="63" y="125"/>
                    <a:pt x="75" y="111"/>
                  </a:cubicBezTo>
                  <a:cubicBezTo>
                    <a:pt x="75" y="110"/>
                    <a:pt x="75" y="109"/>
                    <a:pt x="77" y="109"/>
                  </a:cubicBezTo>
                  <a:cubicBezTo>
                    <a:pt x="80" y="109"/>
                    <a:pt x="84" y="111"/>
                    <a:pt x="91" y="115"/>
                  </a:cubicBezTo>
                  <a:cubicBezTo>
                    <a:pt x="99" y="126"/>
                    <a:pt x="113" y="132"/>
                    <a:pt x="126" y="132"/>
                  </a:cubicBezTo>
                  <a:cubicBezTo>
                    <a:pt x="133" y="132"/>
                    <a:pt x="139" y="130"/>
                    <a:pt x="144" y="128"/>
                  </a:cubicBezTo>
                  <a:cubicBezTo>
                    <a:pt x="153" y="124"/>
                    <a:pt x="162" y="122"/>
                    <a:pt x="171" y="122"/>
                  </a:cubicBezTo>
                  <a:cubicBezTo>
                    <a:pt x="180" y="122"/>
                    <a:pt x="190" y="124"/>
                    <a:pt x="198" y="128"/>
                  </a:cubicBezTo>
                  <a:cubicBezTo>
                    <a:pt x="202" y="130"/>
                    <a:pt x="206" y="131"/>
                    <a:pt x="210" y="131"/>
                  </a:cubicBezTo>
                  <a:cubicBezTo>
                    <a:pt x="213" y="131"/>
                    <a:pt x="216" y="130"/>
                    <a:pt x="218" y="128"/>
                  </a:cubicBezTo>
                  <a:cubicBezTo>
                    <a:pt x="225" y="128"/>
                    <a:pt x="232" y="119"/>
                    <a:pt x="237" y="119"/>
                  </a:cubicBezTo>
                  <a:cubicBezTo>
                    <a:pt x="238" y="119"/>
                    <a:pt x="238" y="119"/>
                    <a:pt x="239" y="119"/>
                  </a:cubicBezTo>
                  <a:cubicBezTo>
                    <a:pt x="250" y="125"/>
                    <a:pt x="261" y="126"/>
                    <a:pt x="272" y="126"/>
                  </a:cubicBezTo>
                  <a:cubicBezTo>
                    <a:pt x="297" y="126"/>
                    <a:pt x="322" y="117"/>
                    <a:pt x="346" y="117"/>
                  </a:cubicBezTo>
                  <a:cubicBezTo>
                    <a:pt x="352" y="117"/>
                    <a:pt x="359" y="117"/>
                    <a:pt x="366" y="119"/>
                  </a:cubicBezTo>
                  <a:cubicBezTo>
                    <a:pt x="374" y="122"/>
                    <a:pt x="381" y="123"/>
                    <a:pt x="389" y="123"/>
                  </a:cubicBezTo>
                  <a:cubicBezTo>
                    <a:pt x="396" y="123"/>
                    <a:pt x="403" y="122"/>
                    <a:pt x="411" y="119"/>
                  </a:cubicBezTo>
                  <a:cubicBezTo>
                    <a:pt x="444" y="124"/>
                    <a:pt x="477" y="124"/>
                    <a:pt x="514" y="128"/>
                  </a:cubicBezTo>
                  <a:cubicBezTo>
                    <a:pt x="526" y="128"/>
                    <a:pt x="538" y="132"/>
                    <a:pt x="547" y="140"/>
                  </a:cubicBezTo>
                  <a:cubicBezTo>
                    <a:pt x="553" y="144"/>
                    <a:pt x="560" y="145"/>
                    <a:pt x="566" y="145"/>
                  </a:cubicBezTo>
                  <a:cubicBezTo>
                    <a:pt x="578" y="145"/>
                    <a:pt x="589" y="140"/>
                    <a:pt x="600" y="140"/>
                  </a:cubicBezTo>
                  <a:cubicBezTo>
                    <a:pt x="625" y="136"/>
                    <a:pt x="649" y="132"/>
                    <a:pt x="674" y="132"/>
                  </a:cubicBezTo>
                  <a:cubicBezTo>
                    <a:pt x="690" y="136"/>
                    <a:pt x="707" y="140"/>
                    <a:pt x="723" y="140"/>
                  </a:cubicBezTo>
                  <a:lnTo>
                    <a:pt x="719" y="0"/>
                  </a:ln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16" name="Google Shape;1016;p44"/>
            <p:cNvSpPr/>
            <p:nvPr/>
          </p:nvSpPr>
          <p:spPr>
            <a:xfrm>
              <a:off x="4631162" y="2879293"/>
              <a:ext cx="62086" cy="12108"/>
            </a:xfrm>
            <a:custGeom>
              <a:avLst/>
              <a:gdLst/>
              <a:ahLst/>
              <a:cxnLst/>
              <a:rect l="l" t="t" r="r" b="b"/>
              <a:pathLst>
                <a:path w="723" h="141" extrusionOk="0">
                  <a:moveTo>
                    <a:pt x="653" y="0"/>
                  </a:moveTo>
                  <a:cubicBezTo>
                    <a:pt x="650" y="0"/>
                    <a:pt x="648" y="1"/>
                    <a:pt x="645" y="1"/>
                  </a:cubicBezTo>
                  <a:cubicBezTo>
                    <a:pt x="600" y="13"/>
                    <a:pt x="555" y="22"/>
                    <a:pt x="509" y="30"/>
                  </a:cubicBezTo>
                  <a:lnTo>
                    <a:pt x="464" y="30"/>
                  </a:lnTo>
                  <a:cubicBezTo>
                    <a:pt x="444" y="30"/>
                    <a:pt x="427" y="34"/>
                    <a:pt x="407" y="38"/>
                  </a:cubicBezTo>
                  <a:cubicBezTo>
                    <a:pt x="399" y="40"/>
                    <a:pt x="390" y="41"/>
                    <a:pt x="383" y="41"/>
                  </a:cubicBezTo>
                  <a:cubicBezTo>
                    <a:pt x="375" y="41"/>
                    <a:pt x="368" y="40"/>
                    <a:pt x="362" y="38"/>
                  </a:cubicBezTo>
                  <a:cubicBezTo>
                    <a:pt x="341" y="38"/>
                    <a:pt x="325" y="38"/>
                    <a:pt x="308" y="42"/>
                  </a:cubicBezTo>
                  <a:cubicBezTo>
                    <a:pt x="300" y="42"/>
                    <a:pt x="292" y="46"/>
                    <a:pt x="280" y="46"/>
                  </a:cubicBezTo>
                  <a:cubicBezTo>
                    <a:pt x="267" y="43"/>
                    <a:pt x="255" y="42"/>
                    <a:pt x="242" y="42"/>
                  </a:cubicBezTo>
                  <a:cubicBezTo>
                    <a:pt x="222" y="42"/>
                    <a:pt x="201" y="45"/>
                    <a:pt x="181" y="50"/>
                  </a:cubicBezTo>
                  <a:cubicBezTo>
                    <a:pt x="140" y="58"/>
                    <a:pt x="99" y="63"/>
                    <a:pt x="58" y="67"/>
                  </a:cubicBezTo>
                  <a:cubicBezTo>
                    <a:pt x="50" y="67"/>
                    <a:pt x="38" y="67"/>
                    <a:pt x="29" y="63"/>
                  </a:cubicBezTo>
                  <a:cubicBezTo>
                    <a:pt x="27" y="62"/>
                    <a:pt x="25" y="61"/>
                    <a:pt x="22" y="61"/>
                  </a:cubicBezTo>
                  <a:cubicBezTo>
                    <a:pt x="14" y="61"/>
                    <a:pt x="7" y="69"/>
                    <a:pt x="1" y="95"/>
                  </a:cubicBezTo>
                  <a:cubicBezTo>
                    <a:pt x="5" y="112"/>
                    <a:pt x="9" y="124"/>
                    <a:pt x="13" y="140"/>
                  </a:cubicBezTo>
                  <a:cubicBezTo>
                    <a:pt x="16" y="139"/>
                    <a:pt x="18" y="139"/>
                    <a:pt x="21" y="139"/>
                  </a:cubicBezTo>
                  <a:lnTo>
                    <a:pt x="21" y="139"/>
                  </a:lnTo>
                  <a:cubicBezTo>
                    <a:pt x="27" y="139"/>
                    <a:pt x="32" y="139"/>
                    <a:pt x="38" y="128"/>
                  </a:cubicBezTo>
                  <a:cubicBezTo>
                    <a:pt x="44" y="122"/>
                    <a:pt x="49" y="120"/>
                    <a:pt x="54" y="120"/>
                  </a:cubicBezTo>
                  <a:cubicBezTo>
                    <a:pt x="59" y="120"/>
                    <a:pt x="64" y="122"/>
                    <a:pt x="70" y="124"/>
                  </a:cubicBezTo>
                  <a:cubicBezTo>
                    <a:pt x="83" y="132"/>
                    <a:pt x="96" y="135"/>
                    <a:pt x="109" y="135"/>
                  </a:cubicBezTo>
                  <a:cubicBezTo>
                    <a:pt x="117" y="135"/>
                    <a:pt x="124" y="134"/>
                    <a:pt x="132" y="132"/>
                  </a:cubicBezTo>
                  <a:cubicBezTo>
                    <a:pt x="152" y="132"/>
                    <a:pt x="169" y="132"/>
                    <a:pt x="185" y="128"/>
                  </a:cubicBezTo>
                  <a:cubicBezTo>
                    <a:pt x="193" y="124"/>
                    <a:pt x="202" y="123"/>
                    <a:pt x="210" y="123"/>
                  </a:cubicBezTo>
                  <a:cubicBezTo>
                    <a:pt x="226" y="123"/>
                    <a:pt x="243" y="128"/>
                    <a:pt x="259" y="128"/>
                  </a:cubicBezTo>
                  <a:cubicBezTo>
                    <a:pt x="289" y="128"/>
                    <a:pt x="318" y="139"/>
                    <a:pt x="346" y="139"/>
                  </a:cubicBezTo>
                  <a:cubicBezTo>
                    <a:pt x="353" y="139"/>
                    <a:pt x="359" y="138"/>
                    <a:pt x="366" y="136"/>
                  </a:cubicBezTo>
                  <a:cubicBezTo>
                    <a:pt x="371" y="135"/>
                    <a:pt x="376" y="134"/>
                    <a:pt x="381" y="134"/>
                  </a:cubicBezTo>
                  <a:cubicBezTo>
                    <a:pt x="388" y="134"/>
                    <a:pt x="396" y="136"/>
                    <a:pt x="403" y="140"/>
                  </a:cubicBezTo>
                  <a:cubicBezTo>
                    <a:pt x="431" y="140"/>
                    <a:pt x="464" y="140"/>
                    <a:pt x="493" y="132"/>
                  </a:cubicBezTo>
                  <a:cubicBezTo>
                    <a:pt x="500" y="131"/>
                    <a:pt x="508" y="131"/>
                    <a:pt x="516" y="131"/>
                  </a:cubicBezTo>
                  <a:cubicBezTo>
                    <a:pt x="534" y="131"/>
                    <a:pt x="555" y="133"/>
                    <a:pt x="575" y="136"/>
                  </a:cubicBezTo>
                  <a:lnTo>
                    <a:pt x="645" y="136"/>
                  </a:lnTo>
                  <a:cubicBezTo>
                    <a:pt x="651" y="135"/>
                    <a:pt x="657" y="135"/>
                    <a:pt x="664" y="135"/>
                  </a:cubicBezTo>
                  <a:cubicBezTo>
                    <a:pt x="679" y="135"/>
                    <a:pt x="696" y="138"/>
                    <a:pt x="711" y="140"/>
                  </a:cubicBezTo>
                  <a:lnTo>
                    <a:pt x="723" y="140"/>
                  </a:lnTo>
                  <a:lnTo>
                    <a:pt x="719" y="22"/>
                  </a:lnTo>
                  <a:cubicBezTo>
                    <a:pt x="697" y="14"/>
                    <a:pt x="675" y="0"/>
                    <a:pt x="653"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17" name="Google Shape;1017;p44"/>
            <p:cNvSpPr/>
            <p:nvPr/>
          </p:nvSpPr>
          <p:spPr>
            <a:xfrm>
              <a:off x="4642411" y="2924118"/>
              <a:ext cx="51953" cy="12709"/>
            </a:xfrm>
            <a:custGeom>
              <a:avLst/>
              <a:gdLst/>
              <a:ahLst/>
              <a:cxnLst/>
              <a:rect l="l" t="t" r="r" b="b"/>
              <a:pathLst>
                <a:path w="605" h="148" extrusionOk="0">
                  <a:moveTo>
                    <a:pt x="588" y="0"/>
                  </a:moveTo>
                  <a:cubicBezTo>
                    <a:pt x="568" y="3"/>
                    <a:pt x="551" y="11"/>
                    <a:pt x="532" y="11"/>
                  </a:cubicBezTo>
                  <a:cubicBezTo>
                    <a:pt x="524" y="11"/>
                    <a:pt x="515" y="9"/>
                    <a:pt x="506" y="4"/>
                  </a:cubicBezTo>
                  <a:cubicBezTo>
                    <a:pt x="502" y="4"/>
                    <a:pt x="493" y="8"/>
                    <a:pt x="489" y="8"/>
                  </a:cubicBezTo>
                  <a:cubicBezTo>
                    <a:pt x="483" y="10"/>
                    <a:pt x="476" y="11"/>
                    <a:pt x="469" y="11"/>
                  </a:cubicBezTo>
                  <a:cubicBezTo>
                    <a:pt x="462" y="11"/>
                    <a:pt x="454" y="10"/>
                    <a:pt x="448" y="8"/>
                  </a:cubicBezTo>
                  <a:cubicBezTo>
                    <a:pt x="428" y="8"/>
                    <a:pt x="407" y="8"/>
                    <a:pt x="391" y="17"/>
                  </a:cubicBezTo>
                  <a:cubicBezTo>
                    <a:pt x="370" y="21"/>
                    <a:pt x="354" y="21"/>
                    <a:pt x="333" y="21"/>
                  </a:cubicBezTo>
                  <a:cubicBezTo>
                    <a:pt x="288" y="21"/>
                    <a:pt x="243" y="25"/>
                    <a:pt x="202" y="33"/>
                  </a:cubicBezTo>
                  <a:cubicBezTo>
                    <a:pt x="153" y="41"/>
                    <a:pt x="104" y="45"/>
                    <a:pt x="54" y="53"/>
                  </a:cubicBezTo>
                  <a:lnTo>
                    <a:pt x="30" y="53"/>
                  </a:lnTo>
                  <a:cubicBezTo>
                    <a:pt x="21" y="58"/>
                    <a:pt x="9" y="62"/>
                    <a:pt x="1" y="70"/>
                  </a:cubicBezTo>
                  <a:lnTo>
                    <a:pt x="1" y="86"/>
                  </a:lnTo>
                  <a:cubicBezTo>
                    <a:pt x="5" y="94"/>
                    <a:pt x="9" y="111"/>
                    <a:pt x="13" y="111"/>
                  </a:cubicBezTo>
                  <a:cubicBezTo>
                    <a:pt x="26" y="115"/>
                    <a:pt x="42" y="115"/>
                    <a:pt x="58" y="115"/>
                  </a:cubicBezTo>
                  <a:cubicBezTo>
                    <a:pt x="67" y="113"/>
                    <a:pt x="76" y="112"/>
                    <a:pt x="85" y="112"/>
                  </a:cubicBezTo>
                  <a:cubicBezTo>
                    <a:pt x="94" y="112"/>
                    <a:pt x="104" y="113"/>
                    <a:pt x="112" y="115"/>
                  </a:cubicBezTo>
                  <a:cubicBezTo>
                    <a:pt x="118" y="119"/>
                    <a:pt x="126" y="121"/>
                    <a:pt x="134" y="121"/>
                  </a:cubicBezTo>
                  <a:cubicBezTo>
                    <a:pt x="143" y="121"/>
                    <a:pt x="151" y="119"/>
                    <a:pt x="157" y="115"/>
                  </a:cubicBezTo>
                  <a:cubicBezTo>
                    <a:pt x="160" y="112"/>
                    <a:pt x="165" y="109"/>
                    <a:pt x="169" y="109"/>
                  </a:cubicBezTo>
                  <a:cubicBezTo>
                    <a:pt x="171" y="109"/>
                    <a:pt x="172" y="110"/>
                    <a:pt x="173" y="111"/>
                  </a:cubicBezTo>
                  <a:cubicBezTo>
                    <a:pt x="200" y="116"/>
                    <a:pt x="226" y="118"/>
                    <a:pt x="252" y="118"/>
                  </a:cubicBezTo>
                  <a:cubicBezTo>
                    <a:pt x="270" y="118"/>
                    <a:pt x="288" y="117"/>
                    <a:pt x="305" y="115"/>
                  </a:cubicBezTo>
                  <a:cubicBezTo>
                    <a:pt x="342" y="115"/>
                    <a:pt x="374" y="119"/>
                    <a:pt x="407" y="123"/>
                  </a:cubicBezTo>
                  <a:cubicBezTo>
                    <a:pt x="440" y="127"/>
                    <a:pt x="473" y="127"/>
                    <a:pt x="506" y="127"/>
                  </a:cubicBezTo>
                  <a:cubicBezTo>
                    <a:pt x="514" y="127"/>
                    <a:pt x="526" y="127"/>
                    <a:pt x="534" y="131"/>
                  </a:cubicBezTo>
                  <a:cubicBezTo>
                    <a:pt x="555" y="144"/>
                    <a:pt x="580" y="148"/>
                    <a:pt x="604" y="148"/>
                  </a:cubicBezTo>
                  <a:lnTo>
                    <a:pt x="600" y="4"/>
                  </a:lnTo>
                  <a:cubicBezTo>
                    <a:pt x="596" y="4"/>
                    <a:pt x="592" y="0"/>
                    <a:pt x="588"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18" name="Google Shape;1018;p44"/>
            <p:cNvSpPr/>
            <p:nvPr/>
          </p:nvSpPr>
          <p:spPr>
            <a:xfrm>
              <a:off x="4663621" y="2767658"/>
              <a:ext cx="25418" cy="10734"/>
            </a:xfrm>
            <a:custGeom>
              <a:avLst/>
              <a:gdLst/>
              <a:ahLst/>
              <a:cxnLst/>
              <a:rect l="l" t="t" r="r" b="b"/>
              <a:pathLst>
                <a:path w="296" h="125" extrusionOk="0">
                  <a:moveTo>
                    <a:pt x="291" y="0"/>
                  </a:moveTo>
                  <a:cubicBezTo>
                    <a:pt x="275" y="8"/>
                    <a:pt x="263" y="4"/>
                    <a:pt x="246" y="8"/>
                  </a:cubicBezTo>
                  <a:lnTo>
                    <a:pt x="242" y="8"/>
                  </a:lnTo>
                  <a:cubicBezTo>
                    <a:pt x="230" y="4"/>
                    <a:pt x="217" y="3"/>
                    <a:pt x="205" y="3"/>
                  </a:cubicBezTo>
                  <a:cubicBezTo>
                    <a:pt x="179" y="3"/>
                    <a:pt x="155" y="10"/>
                    <a:pt x="136" y="21"/>
                  </a:cubicBezTo>
                  <a:cubicBezTo>
                    <a:pt x="134" y="22"/>
                    <a:pt x="132" y="23"/>
                    <a:pt x="130" y="23"/>
                  </a:cubicBezTo>
                  <a:cubicBezTo>
                    <a:pt x="126" y="23"/>
                    <a:pt x="122" y="21"/>
                    <a:pt x="119" y="21"/>
                  </a:cubicBezTo>
                  <a:lnTo>
                    <a:pt x="99" y="21"/>
                  </a:lnTo>
                  <a:cubicBezTo>
                    <a:pt x="74" y="25"/>
                    <a:pt x="53" y="29"/>
                    <a:pt x="29" y="33"/>
                  </a:cubicBezTo>
                  <a:lnTo>
                    <a:pt x="0" y="37"/>
                  </a:lnTo>
                  <a:cubicBezTo>
                    <a:pt x="0" y="49"/>
                    <a:pt x="4" y="62"/>
                    <a:pt x="8" y="74"/>
                  </a:cubicBezTo>
                  <a:cubicBezTo>
                    <a:pt x="17" y="86"/>
                    <a:pt x="25" y="99"/>
                    <a:pt x="33" y="99"/>
                  </a:cubicBezTo>
                  <a:cubicBezTo>
                    <a:pt x="38" y="98"/>
                    <a:pt x="44" y="97"/>
                    <a:pt x="49" y="97"/>
                  </a:cubicBezTo>
                  <a:cubicBezTo>
                    <a:pt x="63" y="97"/>
                    <a:pt x="75" y="101"/>
                    <a:pt x="90" y="107"/>
                  </a:cubicBezTo>
                  <a:lnTo>
                    <a:pt x="99" y="107"/>
                  </a:lnTo>
                  <a:cubicBezTo>
                    <a:pt x="104" y="104"/>
                    <a:pt x="108" y="103"/>
                    <a:pt x="113" y="103"/>
                  </a:cubicBezTo>
                  <a:cubicBezTo>
                    <a:pt x="133" y="103"/>
                    <a:pt x="153" y="119"/>
                    <a:pt x="172" y="119"/>
                  </a:cubicBezTo>
                  <a:cubicBezTo>
                    <a:pt x="181" y="119"/>
                    <a:pt x="191" y="117"/>
                    <a:pt x="199" y="117"/>
                  </a:cubicBezTo>
                  <a:cubicBezTo>
                    <a:pt x="203" y="117"/>
                    <a:pt x="207" y="118"/>
                    <a:pt x="209" y="119"/>
                  </a:cubicBezTo>
                  <a:cubicBezTo>
                    <a:pt x="216" y="119"/>
                    <a:pt x="223" y="117"/>
                    <a:pt x="230" y="117"/>
                  </a:cubicBezTo>
                  <a:cubicBezTo>
                    <a:pt x="234" y="117"/>
                    <a:pt x="239" y="118"/>
                    <a:pt x="242" y="123"/>
                  </a:cubicBezTo>
                  <a:cubicBezTo>
                    <a:pt x="245" y="124"/>
                    <a:pt x="248" y="124"/>
                    <a:pt x="251" y="124"/>
                  </a:cubicBezTo>
                  <a:cubicBezTo>
                    <a:pt x="265" y="124"/>
                    <a:pt x="277" y="118"/>
                    <a:pt x="288" y="118"/>
                  </a:cubicBezTo>
                  <a:cubicBezTo>
                    <a:pt x="291" y="118"/>
                    <a:pt x="293" y="119"/>
                    <a:pt x="296" y="119"/>
                  </a:cubicBezTo>
                  <a:lnTo>
                    <a:pt x="291" y="0"/>
                  </a:ln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19" name="Google Shape;1019;p44"/>
            <p:cNvSpPr/>
            <p:nvPr/>
          </p:nvSpPr>
          <p:spPr>
            <a:xfrm>
              <a:off x="4632621" y="2856966"/>
              <a:ext cx="59939" cy="12709"/>
            </a:xfrm>
            <a:custGeom>
              <a:avLst/>
              <a:gdLst/>
              <a:ahLst/>
              <a:cxnLst/>
              <a:rect l="l" t="t" r="r" b="b"/>
              <a:pathLst>
                <a:path w="698" h="148" extrusionOk="0">
                  <a:moveTo>
                    <a:pt x="669" y="1"/>
                  </a:moveTo>
                  <a:cubicBezTo>
                    <a:pt x="650" y="1"/>
                    <a:pt x="629" y="5"/>
                    <a:pt x="611" y="11"/>
                  </a:cubicBezTo>
                  <a:cubicBezTo>
                    <a:pt x="583" y="15"/>
                    <a:pt x="554" y="19"/>
                    <a:pt x="525" y="19"/>
                  </a:cubicBezTo>
                  <a:cubicBezTo>
                    <a:pt x="497" y="23"/>
                    <a:pt x="468" y="31"/>
                    <a:pt x="439" y="39"/>
                  </a:cubicBezTo>
                  <a:cubicBezTo>
                    <a:pt x="410" y="44"/>
                    <a:pt x="382" y="39"/>
                    <a:pt x="353" y="48"/>
                  </a:cubicBezTo>
                  <a:lnTo>
                    <a:pt x="337" y="48"/>
                  </a:lnTo>
                  <a:cubicBezTo>
                    <a:pt x="320" y="42"/>
                    <a:pt x="302" y="39"/>
                    <a:pt x="285" y="39"/>
                  </a:cubicBezTo>
                  <a:cubicBezTo>
                    <a:pt x="243" y="39"/>
                    <a:pt x="201" y="52"/>
                    <a:pt x="160" y="52"/>
                  </a:cubicBezTo>
                  <a:cubicBezTo>
                    <a:pt x="148" y="52"/>
                    <a:pt x="135" y="52"/>
                    <a:pt x="123" y="48"/>
                  </a:cubicBezTo>
                  <a:cubicBezTo>
                    <a:pt x="94" y="39"/>
                    <a:pt x="66" y="39"/>
                    <a:pt x="33" y="39"/>
                  </a:cubicBezTo>
                  <a:cubicBezTo>
                    <a:pt x="21" y="39"/>
                    <a:pt x="4" y="39"/>
                    <a:pt x="0" y="76"/>
                  </a:cubicBezTo>
                  <a:cubicBezTo>
                    <a:pt x="8" y="113"/>
                    <a:pt x="21" y="117"/>
                    <a:pt x="33" y="117"/>
                  </a:cubicBezTo>
                  <a:cubicBezTo>
                    <a:pt x="45" y="117"/>
                    <a:pt x="58" y="126"/>
                    <a:pt x="70" y="126"/>
                  </a:cubicBezTo>
                  <a:cubicBezTo>
                    <a:pt x="81" y="122"/>
                    <a:pt x="92" y="120"/>
                    <a:pt x="103" y="120"/>
                  </a:cubicBezTo>
                  <a:cubicBezTo>
                    <a:pt x="117" y="120"/>
                    <a:pt x="132" y="123"/>
                    <a:pt x="148" y="130"/>
                  </a:cubicBezTo>
                  <a:cubicBezTo>
                    <a:pt x="153" y="121"/>
                    <a:pt x="158" y="118"/>
                    <a:pt x="164" y="118"/>
                  </a:cubicBezTo>
                  <a:cubicBezTo>
                    <a:pt x="173" y="118"/>
                    <a:pt x="183" y="125"/>
                    <a:pt x="193" y="130"/>
                  </a:cubicBezTo>
                  <a:cubicBezTo>
                    <a:pt x="201" y="130"/>
                    <a:pt x="209" y="134"/>
                    <a:pt x="222" y="134"/>
                  </a:cubicBezTo>
                  <a:cubicBezTo>
                    <a:pt x="234" y="138"/>
                    <a:pt x="250" y="146"/>
                    <a:pt x="263" y="146"/>
                  </a:cubicBezTo>
                  <a:cubicBezTo>
                    <a:pt x="269" y="147"/>
                    <a:pt x="275" y="148"/>
                    <a:pt x="281" y="148"/>
                  </a:cubicBezTo>
                  <a:cubicBezTo>
                    <a:pt x="299" y="148"/>
                    <a:pt x="317" y="143"/>
                    <a:pt x="332" y="134"/>
                  </a:cubicBezTo>
                  <a:cubicBezTo>
                    <a:pt x="337" y="134"/>
                    <a:pt x="341" y="130"/>
                    <a:pt x="341" y="130"/>
                  </a:cubicBezTo>
                  <a:cubicBezTo>
                    <a:pt x="347" y="133"/>
                    <a:pt x="354" y="134"/>
                    <a:pt x="360" y="134"/>
                  </a:cubicBezTo>
                  <a:cubicBezTo>
                    <a:pt x="377" y="134"/>
                    <a:pt x="392" y="126"/>
                    <a:pt x="410" y="126"/>
                  </a:cubicBezTo>
                  <a:cubicBezTo>
                    <a:pt x="431" y="126"/>
                    <a:pt x="451" y="130"/>
                    <a:pt x="472" y="138"/>
                  </a:cubicBezTo>
                  <a:cubicBezTo>
                    <a:pt x="481" y="141"/>
                    <a:pt x="490" y="142"/>
                    <a:pt x="500" y="142"/>
                  </a:cubicBezTo>
                  <a:cubicBezTo>
                    <a:pt x="525" y="142"/>
                    <a:pt x="551" y="134"/>
                    <a:pt x="575" y="134"/>
                  </a:cubicBezTo>
                  <a:cubicBezTo>
                    <a:pt x="598" y="134"/>
                    <a:pt x="617" y="113"/>
                    <a:pt x="640" y="113"/>
                  </a:cubicBezTo>
                  <a:cubicBezTo>
                    <a:pt x="649" y="113"/>
                    <a:pt x="658" y="116"/>
                    <a:pt x="669" y="126"/>
                  </a:cubicBezTo>
                  <a:cubicBezTo>
                    <a:pt x="677" y="130"/>
                    <a:pt x="685" y="130"/>
                    <a:pt x="698" y="130"/>
                  </a:cubicBezTo>
                  <a:lnTo>
                    <a:pt x="689" y="2"/>
                  </a:lnTo>
                  <a:cubicBezTo>
                    <a:pt x="683" y="1"/>
                    <a:pt x="676" y="1"/>
                    <a:pt x="669"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20" name="Google Shape;1020;p44"/>
            <p:cNvSpPr/>
            <p:nvPr/>
          </p:nvSpPr>
          <p:spPr>
            <a:xfrm>
              <a:off x="4618882" y="2834467"/>
              <a:ext cx="72648" cy="12194"/>
            </a:xfrm>
            <a:custGeom>
              <a:avLst/>
              <a:gdLst/>
              <a:ahLst/>
              <a:cxnLst/>
              <a:rect l="l" t="t" r="r" b="b"/>
              <a:pathLst>
                <a:path w="846" h="142" extrusionOk="0">
                  <a:moveTo>
                    <a:pt x="810" y="1"/>
                  </a:moveTo>
                  <a:cubicBezTo>
                    <a:pt x="774" y="1"/>
                    <a:pt x="740" y="9"/>
                    <a:pt x="706" y="22"/>
                  </a:cubicBezTo>
                  <a:cubicBezTo>
                    <a:pt x="685" y="31"/>
                    <a:pt x="657" y="35"/>
                    <a:pt x="632" y="39"/>
                  </a:cubicBezTo>
                  <a:lnTo>
                    <a:pt x="611" y="43"/>
                  </a:lnTo>
                  <a:cubicBezTo>
                    <a:pt x="595" y="47"/>
                    <a:pt x="579" y="47"/>
                    <a:pt x="562" y="47"/>
                  </a:cubicBezTo>
                  <a:cubicBezTo>
                    <a:pt x="521" y="47"/>
                    <a:pt x="484" y="47"/>
                    <a:pt x="447" y="51"/>
                  </a:cubicBezTo>
                  <a:lnTo>
                    <a:pt x="328" y="51"/>
                  </a:lnTo>
                  <a:cubicBezTo>
                    <a:pt x="316" y="51"/>
                    <a:pt x="300" y="51"/>
                    <a:pt x="287" y="55"/>
                  </a:cubicBezTo>
                  <a:cubicBezTo>
                    <a:pt x="263" y="61"/>
                    <a:pt x="239" y="65"/>
                    <a:pt x="215" y="65"/>
                  </a:cubicBezTo>
                  <a:cubicBezTo>
                    <a:pt x="206" y="65"/>
                    <a:pt x="198" y="65"/>
                    <a:pt x="189" y="63"/>
                  </a:cubicBezTo>
                  <a:cubicBezTo>
                    <a:pt x="158" y="58"/>
                    <a:pt x="128" y="55"/>
                    <a:pt x="97" y="55"/>
                  </a:cubicBezTo>
                  <a:cubicBezTo>
                    <a:pt x="79" y="55"/>
                    <a:pt x="60" y="56"/>
                    <a:pt x="41" y="59"/>
                  </a:cubicBezTo>
                  <a:cubicBezTo>
                    <a:pt x="25" y="59"/>
                    <a:pt x="12" y="68"/>
                    <a:pt x="0" y="96"/>
                  </a:cubicBezTo>
                  <a:cubicBezTo>
                    <a:pt x="11" y="115"/>
                    <a:pt x="20" y="123"/>
                    <a:pt x="29" y="123"/>
                  </a:cubicBezTo>
                  <a:cubicBezTo>
                    <a:pt x="34" y="123"/>
                    <a:pt x="39" y="121"/>
                    <a:pt x="45" y="117"/>
                  </a:cubicBezTo>
                  <a:cubicBezTo>
                    <a:pt x="51" y="115"/>
                    <a:pt x="59" y="114"/>
                    <a:pt x="66" y="114"/>
                  </a:cubicBezTo>
                  <a:cubicBezTo>
                    <a:pt x="74" y="114"/>
                    <a:pt x="82" y="115"/>
                    <a:pt x="90" y="117"/>
                  </a:cubicBezTo>
                  <a:cubicBezTo>
                    <a:pt x="103" y="121"/>
                    <a:pt x="115" y="125"/>
                    <a:pt x="127" y="125"/>
                  </a:cubicBezTo>
                  <a:cubicBezTo>
                    <a:pt x="137" y="127"/>
                    <a:pt x="148" y="128"/>
                    <a:pt x="158" y="128"/>
                  </a:cubicBezTo>
                  <a:cubicBezTo>
                    <a:pt x="172" y="128"/>
                    <a:pt x="185" y="126"/>
                    <a:pt x="197" y="121"/>
                  </a:cubicBezTo>
                  <a:cubicBezTo>
                    <a:pt x="201" y="121"/>
                    <a:pt x="205" y="121"/>
                    <a:pt x="205" y="125"/>
                  </a:cubicBezTo>
                  <a:cubicBezTo>
                    <a:pt x="211" y="131"/>
                    <a:pt x="218" y="133"/>
                    <a:pt x="223" y="133"/>
                  </a:cubicBezTo>
                  <a:cubicBezTo>
                    <a:pt x="229" y="133"/>
                    <a:pt x="234" y="131"/>
                    <a:pt x="238" y="129"/>
                  </a:cubicBezTo>
                  <a:cubicBezTo>
                    <a:pt x="250" y="121"/>
                    <a:pt x="263" y="121"/>
                    <a:pt x="275" y="121"/>
                  </a:cubicBezTo>
                  <a:cubicBezTo>
                    <a:pt x="287" y="117"/>
                    <a:pt x="300" y="117"/>
                    <a:pt x="312" y="117"/>
                  </a:cubicBezTo>
                  <a:cubicBezTo>
                    <a:pt x="316" y="116"/>
                    <a:pt x="321" y="115"/>
                    <a:pt x="326" y="115"/>
                  </a:cubicBezTo>
                  <a:cubicBezTo>
                    <a:pt x="339" y="115"/>
                    <a:pt x="353" y="119"/>
                    <a:pt x="365" y="125"/>
                  </a:cubicBezTo>
                  <a:cubicBezTo>
                    <a:pt x="373" y="133"/>
                    <a:pt x="390" y="137"/>
                    <a:pt x="402" y="137"/>
                  </a:cubicBezTo>
                  <a:lnTo>
                    <a:pt x="488" y="137"/>
                  </a:lnTo>
                  <a:cubicBezTo>
                    <a:pt x="542" y="137"/>
                    <a:pt x="599" y="141"/>
                    <a:pt x="652" y="141"/>
                  </a:cubicBezTo>
                  <a:cubicBezTo>
                    <a:pt x="681" y="141"/>
                    <a:pt x="710" y="133"/>
                    <a:pt x="735" y="133"/>
                  </a:cubicBezTo>
                  <a:cubicBezTo>
                    <a:pt x="745" y="131"/>
                    <a:pt x="755" y="130"/>
                    <a:pt x="765" y="130"/>
                  </a:cubicBezTo>
                  <a:cubicBezTo>
                    <a:pt x="775" y="130"/>
                    <a:pt x="784" y="131"/>
                    <a:pt x="792" y="133"/>
                  </a:cubicBezTo>
                  <a:cubicBezTo>
                    <a:pt x="799" y="133"/>
                    <a:pt x="805" y="138"/>
                    <a:pt x="814" y="138"/>
                  </a:cubicBezTo>
                  <a:cubicBezTo>
                    <a:pt x="816" y="138"/>
                    <a:pt x="818" y="138"/>
                    <a:pt x="821" y="137"/>
                  </a:cubicBezTo>
                  <a:cubicBezTo>
                    <a:pt x="829" y="137"/>
                    <a:pt x="837" y="133"/>
                    <a:pt x="845" y="133"/>
                  </a:cubicBezTo>
                  <a:lnTo>
                    <a:pt x="841" y="2"/>
                  </a:lnTo>
                  <a:lnTo>
                    <a:pt x="833" y="2"/>
                  </a:lnTo>
                  <a:cubicBezTo>
                    <a:pt x="825" y="1"/>
                    <a:pt x="818" y="1"/>
                    <a:pt x="810"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21" name="Google Shape;1021;p44"/>
            <p:cNvSpPr/>
            <p:nvPr/>
          </p:nvSpPr>
          <p:spPr>
            <a:xfrm>
              <a:off x="4624807" y="2812398"/>
              <a:ext cx="65607" cy="12194"/>
            </a:xfrm>
            <a:custGeom>
              <a:avLst/>
              <a:gdLst/>
              <a:ahLst/>
              <a:cxnLst/>
              <a:rect l="l" t="t" r="r" b="b"/>
              <a:pathLst>
                <a:path w="764" h="142" extrusionOk="0">
                  <a:moveTo>
                    <a:pt x="760" y="0"/>
                  </a:moveTo>
                  <a:cubicBezTo>
                    <a:pt x="727" y="0"/>
                    <a:pt x="690" y="4"/>
                    <a:pt x="657" y="9"/>
                  </a:cubicBezTo>
                  <a:cubicBezTo>
                    <a:pt x="645" y="13"/>
                    <a:pt x="629" y="17"/>
                    <a:pt x="616" y="21"/>
                  </a:cubicBezTo>
                  <a:cubicBezTo>
                    <a:pt x="604" y="29"/>
                    <a:pt x="583" y="33"/>
                    <a:pt x="567" y="33"/>
                  </a:cubicBezTo>
                  <a:cubicBezTo>
                    <a:pt x="553" y="31"/>
                    <a:pt x="539" y="30"/>
                    <a:pt x="526" y="30"/>
                  </a:cubicBezTo>
                  <a:cubicBezTo>
                    <a:pt x="513" y="30"/>
                    <a:pt x="499" y="31"/>
                    <a:pt x="485" y="33"/>
                  </a:cubicBezTo>
                  <a:lnTo>
                    <a:pt x="329" y="41"/>
                  </a:lnTo>
                  <a:lnTo>
                    <a:pt x="263" y="41"/>
                  </a:lnTo>
                  <a:cubicBezTo>
                    <a:pt x="262" y="41"/>
                    <a:pt x="261" y="40"/>
                    <a:pt x="260" y="40"/>
                  </a:cubicBezTo>
                  <a:cubicBezTo>
                    <a:pt x="251" y="40"/>
                    <a:pt x="244" y="60"/>
                    <a:pt x="233" y="60"/>
                  </a:cubicBezTo>
                  <a:cubicBezTo>
                    <a:pt x="231" y="60"/>
                    <a:pt x="229" y="60"/>
                    <a:pt x="226" y="58"/>
                  </a:cubicBezTo>
                  <a:cubicBezTo>
                    <a:pt x="221" y="54"/>
                    <a:pt x="216" y="53"/>
                    <a:pt x="211" y="53"/>
                  </a:cubicBezTo>
                  <a:cubicBezTo>
                    <a:pt x="204" y="53"/>
                    <a:pt x="197" y="55"/>
                    <a:pt x="190" y="58"/>
                  </a:cubicBezTo>
                  <a:cubicBezTo>
                    <a:pt x="136" y="58"/>
                    <a:pt x="87" y="62"/>
                    <a:pt x="34" y="62"/>
                  </a:cubicBezTo>
                  <a:cubicBezTo>
                    <a:pt x="25" y="62"/>
                    <a:pt x="17" y="66"/>
                    <a:pt x="9" y="74"/>
                  </a:cubicBezTo>
                  <a:cubicBezTo>
                    <a:pt x="5" y="82"/>
                    <a:pt x="1" y="91"/>
                    <a:pt x="1" y="99"/>
                  </a:cubicBezTo>
                  <a:cubicBezTo>
                    <a:pt x="1" y="107"/>
                    <a:pt x="5" y="115"/>
                    <a:pt x="9" y="123"/>
                  </a:cubicBezTo>
                  <a:cubicBezTo>
                    <a:pt x="13" y="128"/>
                    <a:pt x="17" y="132"/>
                    <a:pt x="21" y="132"/>
                  </a:cubicBezTo>
                  <a:cubicBezTo>
                    <a:pt x="30" y="132"/>
                    <a:pt x="38" y="132"/>
                    <a:pt x="46" y="128"/>
                  </a:cubicBezTo>
                  <a:cubicBezTo>
                    <a:pt x="54" y="123"/>
                    <a:pt x="63" y="121"/>
                    <a:pt x="73" y="121"/>
                  </a:cubicBezTo>
                  <a:cubicBezTo>
                    <a:pt x="82" y="121"/>
                    <a:pt x="91" y="123"/>
                    <a:pt x="99" y="128"/>
                  </a:cubicBezTo>
                  <a:cubicBezTo>
                    <a:pt x="105" y="128"/>
                    <a:pt x="110" y="124"/>
                    <a:pt x="118" y="124"/>
                  </a:cubicBezTo>
                  <a:cubicBezTo>
                    <a:pt x="122" y="124"/>
                    <a:pt x="127" y="125"/>
                    <a:pt x="132" y="128"/>
                  </a:cubicBezTo>
                  <a:cubicBezTo>
                    <a:pt x="141" y="130"/>
                    <a:pt x="149" y="133"/>
                    <a:pt x="157" y="133"/>
                  </a:cubicBezTo>
                  <a:cubicBezTo>
                    <a:pt x="163" y="133"/>
                    <a:pt x="170" y="131"/>
                    <a:pt x="177" y="123"/>
                  </a:cubicBezTo>
                  <a:cubicBezTo>
                    <a:pt x="178" y="121"/>
                    <a:pt x="180" y="121"/>
                    <a:pt x="181" y="121"/>
                  </a:cubicBezTo>
                  <a:cubicBezTo>
                    <a:pt x="185" y="121"/>
                    <a:pt x="191" y="128"/>
                    <a:pt x="194" y="128"/>
                  </a:cubicBezTo>
                  <a:cubicBezTo>
                    <a:pt x="198" y="129"/>
                    <a:pt x="203" y="130"/>
                    <a:pt x="207" y="130"/>
                  </a:cubicBezTo>
                  <a:cubicBezTo>
                    <a:pt x="217" y="130"/>
                    <a:pt x="226" y="125"/>
                    <a:pt x="235" y="107"/>
                  </a:cubicBezTo>
                  <a:cubicBezTo>
                    <a:pt x="238" y="121"/>
                    <a:pt x="253" y="129"/>
                    <a:pt x="267" y="129"/>
                  </a:cubicBezTo>
                  <a:cubicBezTo>
                    <a:pt x="270" y="129"/>
                    <a:pt x="273" y="128"/>
                    <a:pt x="276" y="128"/>
                  </a:cubicBezTo>
                  <a:lnTo>
                    <a:pt x="456" y="128"/>
                  </a:lnTo>
                  <a:cubicBezTo>
                    <a:pt x="460" y="130"/>
                    <a:pt x="465" y="131"/>
                    <a:pt x="471" y="131"/>
                  </a:cubicBezTo>
                  <a:cubicBezTo>
                    <a:pt x="477" y="131"/>
                    <a:pt x="483" y="130"/>
                    <a:pt x="489" y="128"/>
                  </a:cubicBezTo>
                  <a:cubicBezTo>
                    <a:pt x="491" y="126"/>
                    <a:pt x="494" y="124"/>
                    <a:pt x="497" y="124"/>
                  </a:cubicBezTo>
                  <a:cubicBezTo>
                    <a:pt x="500" y="124"/>
                    <a:pt x="503" y="126"/>
                    <a:pt x="505" y="128"/>
                  </a:cubicBezTo>
                  <a:cubicBezTo>
                    <a:pt x="515" y="139"/>
                    <a:pt x="522" y="141"/>
                    <a:pt x="530" y="141"/>
                  </a:cubicBezTo>
                  <a:cubicBezTo>
                    <a:pt x="537" y="141"/>
                    <a:pt x="543" y="140"/>
                    <a:pt x="551" y="140"/>
                  </a:cubicBezTo>
                  <a:cubicBezTo>
                    <a:pt x="575" y="136"/>
                    <a:pt x="604" y="128"/>
                    <a:pt x="624" y="123"/>
                  </a:cubicBezTo>
                  <a:cubicBezTo>
                    <a:pt x="641" y="119"/>
                    <a:pt x="661" y="115"/>
                    <a:pt x="682" y="111"/>
                  </a:cubicBezTo>
                  <a:cubicBezTo>
                    <a:pt x="694" y="111"/>
                    <a:pt x="711" y="115"/>
                    <a:pt x="719" y="123"/>
                  </a:cubicBezTo>
                  <a:cubicBezTo>
                    <a:pt x="735" y="132"/>
                    <a:pt x="748" y="136"/>
                    <a:pt x="764" y="136"/>
                  </a:cubicBezTo>
                  <a:lnTo>
                    <a:pt x="760" y="0"/>
                  </a:ln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22" name="Google Shape;1022;p44"/>
            <p:cNvSpPr/>
            <p:nvPr/>
          </p:nvSpPr>
          <p:spPr>
            <a:xfrm>
              <a:off x="4669976" y="2723262"/>
              <a:ext cx="17690" cy="10562"/>
            </a:xfrm>
            <a:custGeom>
              <a:avLst/>
              <a:gdLst/>
              <a:ahLst/>
              <a:cxnLst/>
              <a:rect l="l" t="t" r="r" b="b"/>
              <a:pathLst>
                <a:path w="206" h="123" extrusionOk="0">
                  <a:moveTo>
                    <a:pt x="201" y="0"/>
                  </a:moveTo>
                  <a:cubicBezTo>
                    <a:pt x="193" y="0"/>
                    <a:pt x="185" y="4"/>
                    <a:pt x="185" y="4"/>
                  </a:cubicBezTo>
                  <a:lnTo>
                    <a:pt x="94" y="8"/>
                  </a:lnTo>
                  <a:cubicBezTo>
                    <a:pt x="90" y="8"/>
                    <a:pt x="86" y="13"/>
                    <a:pt x="82" y="13"/>
                  </a:cubicBezTo>
                  <a:lnTo>
                    <a:pt x="25" y="25"/>
                  </a:lnTo>
                  <a:lnTo>
                    <a:pt x="16" y="25"/>
                  </a:lnTo>
                  <a:cubicBezTo>
                    <a:pt x="4" y="33"/>
                    <a:pt x="0" y="49"/>
                    <a:pt x="0" y="62"/>
                  </a:cubicBezTo>
                  <a:cubicBezTo>
                    <a:pt x="4" y="83"/>
                    <a:pt x="10" y="104"/>
                    <a:pt x="20" y="104"/>
                  </a:cubicBezTo>
                  <a:cubicBezTo>
                    <a:pt x="21" y="104"/>
                    <a:pt x="23" y="104"/>
                    <a:pt x="25" y="103"/>
                  </a:cubicBezTo>
                  <a:cubicBezTo>
                    <a:pt x="29" y="101"/>
                    <a:pt x="33" y="100"/>
                    <a:pt x="38" y="100"/>
                  </a:cubicBezTo>
                  <a:cubicBezTo>
                    <a:pt x="49" y="100"/>
                    <a:pt x="61" y="104"/>
                    <a:pt x="73" y="104"/>
                  </a:cubicBezTo>
                  <a:cubicBezTo>
                    <a:pt x="76" y="104"/>
                    <a:pt x="79" y="103"/>
                    <a:pt x="82" y="103"/>
                  </a:cubicBezTo>
                  <a:cubicBezTo>
                    <a:pt x="84" y="102"/>
                    <a:pt x="87" y="102"/>
                    <a:pt x="89" y="102"/>
                  </a:cubicBezTo>
                  <a:cubicBezTo>
                    <a:pt x="107" y="102"/>
                    <a:pt x="126" y="116"/>
                    <a:pt x="148" y="119"/>
                  </a:cubicBezTo>
                  <a:cubicBezTo>
                    <a:pt x="156" y="119"/>
                    <a:pt x="166" y="114"/>
                    <a:pt x="175" y="114"/>
                  </a:cubicBezTo>
                  <a:cubicBezTo>
                    <a:pt x="180" y="114"/>
                    <a:pt x="185" y="115"/>
                    <a:pt x="189" y="119"/>
                  </a:cubicBezTo>
                  <a:cubicBezTo>
                    <a:pt x="191" y="121"/>
                    <a:pt x="193" y="122"/>
                    <a:pt x="195" y="122"/>
                  </a:cubicBezTo>
                  <a:cubicBezTo>
                    <a:pt x="198" y="122"/>
                    <a:pt x="201" y="121"/>
                    <a:pt x="205" y="119"/>
                  </a:cubicBezTo>
                  <a:lnTo>
                    <a:pt x="201" y="0"/>
                  </a:ln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23" name="Google Shape;1023;p44"/>
            <p:cNvSpPr/>
            <p:nvPr/>
          </p:nvSpPr>
          <p:spPr>
            <a:xfrm>
              <a:off x="4611754" y="2945672"/>
              <a:ext cx="83983" cy="13396"/>
            </a:xfrm>
            <a:custGeom>
              <a:avLst/>
              <a:gdLst/>
              <a:ahLst/>
              <a:cxnLst/>
              <a:rect l="l" t="t" r="r" b="b"/>
              <a:pathLst>
                <a:path w="978" h="156" extrusionOk="0">
                  <a:moveTo>
                    <a:pt x="963" y="0"/>
                  </a:moveTo>
                  <a:cubicBezTo>
                    <a:pt x="960" y="0"/>
                    <a:pt x="957" y="1"/>
                    <a:pt x="953" y="4"/>
                  </a:cubicBezTo>
                  <a:cubicBezTo>
                    <a:pt x="937" y="12"/>
                    <a:pt x="920" y="20"/>
                    <a:pt x="904" y="20"/>
                  </a:cubicBezTo>
                  <a:cubicBezTo>
                    <a:pt x="867" y="20"/>
                    <a:pt x="830" y="24"/>
                    <a:pt x="797" y="28"/>
                  </a:cubicBezTo>
                  <a:cubicBezTo>
                    <a:pt x="785" y="28"/>
                    <a:pt x="776" y="32"/>
                    <a:pt x="764" y="36"/>
                  </a:cubicBezTo>
                  <a:cubicBezTo>
                    <a:pt x="733" y="46"/>
                    <a:pt x="702" y="50"/>
                    <a:pt x="670" y="50"/>
                  </a:cubicBezTo>
                  <a:cubicBezTo>
                    <a:pt x="648" y="50"/>
                    <a:pt x="626" y="48"/>
                    <a:pt x="604" y="45"/>
                  </a:cubicBezTo>
                  <a:cubicBezTo>
                    <a:pt x="586" y="40"/>
                    <a:pt x="567" y="38"/>
                    <a:pt x="549" y="38"/>
                  </a:cubicBezTo>
                  <a:cubicBezTo>
                    <a:pt x="530" y="38"/>
                    <a:pt x="512" y="40"/>
                    <a:pt x="493" y="45"/>
                  </a:cubicBezTo>
                  <a:cubicBezTo>
                    <a:pt x="473" y="45"/>
                    <a:pt x="456" y="45"/>
                    <a:pt x="436" y="49"/>
                  </a:cubicBezTo>
                  <a:cubicBezTo>
                    <a:pt x="407" y="53"/>
                    <a:pt x="378" y="61"/>
                    <a:pt x="354" y="65"/>
                  </a:cubicBezTo>
                  <a:cubicBezTo>
                    <a:pt x="325" y="69"/>
                    <a:pt x="292" y="73"/>
                    <a:pt x="264" y="73"/>
                  </a:cubicBezTo>
                  <a:cubicBezTo>
                    <a:pt x="243" y="73"/>
                    <a:pt x="218" y="69"/>
                    <a:pt x="202" y="69"/>
                  </a:cubicBezTo>
                  <a:cubicBezTo>
                    <a:pt x="186" y="69"/>
                    <a:pt x="169" y="77"/>
                    <a:pt x="157" y="77"/>
                  </a:cubicBezTo>
                  <a:cubicBezTo>
                    <a:pt x="112" y="77"/>
                    <a:pt x="71" y="77"/>
                    <a:pt x="30" y="81"/>
                  </a:cubicBezTo>
                  <a:cubicBezTo>
                    <a:pt x="27" y="81"/>
                    <a:pt x="24" y="81"/>
                    <a:pt x="21" y="81"/>
                  </a:cubicBezTo>
                  <a:cubicBezTo>
                    <a:pt x="13" y="81"/>
                    <a:pt x="4" y="83"/>
                    <a:pt x="1" y="98"/>
                  </a:cubicBezTo>
                  <a:cubicBezTo>
                    <a:pt x="9" y="123"/>
                    <a:pt x="21" y="135"/>
                    <a:pt x="34" y="135"/>
                  </a:cubicBezTo>
                  <a:lnTo>
                    <a:pt x="58" y="135"/>
                  </a:lnTo>
                  <a:cubicBezTo>
                    <a:pt x="81" y="133"/>
                    <a:pt x="103" y="132"/>
                    <a:pt x="124" y="132"/>
                  </a:cubicBezTo>
                  <a:cubicBezTo>
                    <a:pt x="145" y="132"/>
                    <a:pt x="165" y="133"/>
                    <a:pt x="186" y="135"/>
                  </a:cubicBezTo>
                  <a:lnTo>
                    <a:pt x="317" y="135"/>
                  </a:lnTo>
                  <a:cubicBezTo>
                    <a:pt x="354" y="131"/>
                    <a:pt x="391" y="127"/>
                    <a:pt x="424" y="118"/>
                  </a:cubicBezTo>
                  <a:cubicBezTo>
                    <a:pt x="469" y="110"/>
                    <a:pt x="514" y="106"/>
                    <a:pt x="563" y="106"/>
                  </a:cubicBezTo>
                  <a:cubicBezTo>
                    <a:pt x="567" y="106"/>
                    <a:pt x="575" y="110"/>
                    <a:pt x="584" y="114"/>
                  </a:cubicBezTo>
                  <a:cubicBezTo>
                    <a:pt x="596" y="118"/>
                    <a:pt x="608" y="127"/>
                    <a:pt x="616" y="127"/>
                  </a:cubicBezTo>
                  <a:cubicBezTo>
                    <a:pt x="633" y="125"/>
                    <a:pt x="648" y="124"/>
                    <a:pt x="663" y="124"/>
                  </a:cubicBezTo>
                  <a:cubicBezTo>
                    <a:pt x="678" y="124"/>
                    <a:pt x="692" y="125"/>
                    <a:pt x="707" y="127"/>
                  </a:cubicBezTo>
                  <a:cubicBezTo>
                    <a:pt x="715" y="125"/>
                    <a:pt x="723" y="124"/>
                    <a:pt x="731" y="124"/>
                  </a:cubicBezTo>
                  <a:cubicBezTo>
                    <a:pt x="740" y="124"/>
                    <a:pt x="748" y="125"/>
                    <a:pt x="756" y="127"/>
                  </a:cubicBezTo>
                  <a:cubicBezTo>
                    <a:pt x="762" y="131"/>
                    <a:pt x="769" y="133"/>
                    <a:pt x="776" y="133"/>
                  </a:cubicBezTo>
                  <a:cubicBezTo>
                    <a:pt x="784" y="133"/>
                    <a:pt x="791" y="131"/>
                    <a:pt x="797" y="127"/>
                  </a:cubicBezTo>
                  <a:lnTo>
                    <a:pt x="854" y="127"/>
                  </a:lnTo>
                  <a:cubicBezTo>
                    <a:pt x="859" y="126"/>
                    <a:pt x="864" y="126"/>
                    <a:pt x="869" y="126"/>
                  </a:cubicBezTo>
                  <a:cubicBezTo>
                    <a:pt x="902" y="126"/>
                    <a:pt x="936" y="137"/>
                    <a:pt x="961" y="155"/>
                  </a:cubicBezTo>
                  <a:cubicBezTo>
                    <a:pt x="965" y="155"/>
                    <a:pt x="973" y="155"/>
                    <a:pt x="978" y="151"/>
                  </a:cubicBezTo>
                  <a:lnTo>
                    <a:pt x="973" y="4"/>
                  </a:lnTo>
                  <a:cubicBezTo>
                    <a:pt x="969" y="1"/>
                    <a:pt x="966" y="0"/>
                    <a:pt x="963"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24" name="Google Shape;1024;p44"/>
            <p:cNvSpPr/>
            <p:nvPr/>
          </p:nvSpPr>
          <p:spPr>
            <a:xfrm>
              <a:off x="4644558" y="2744644"/>
              <a:ext cx="43795" cy="11765"/>
            </a:xfrm>
            <a:custGeom>
              <a:avLst/>
              <a:gdLst/>
              <a:ahLst/>
              <a:cxnLst/>
              <a:rect l="l" t="t" r="r" b="b"/>
              <a:pathLst>
                <a:path w="510" h="137" extrusionOk="0">
                  <a:moveTo>
                    <a:pt x="473" y="1"/>
                  </a:moveTo>
                  <a:cubicBezTo>
                    <a:pt x="461" y="1"/>
                    <a:pt x="447" y="6"/>
                    <a:pt x="432" y="6"/>
                  </a:cubicBezTo>
                  <a:cubicBezTo>
                    <a:pt x="429" y="6"/>
                    <a:pt x="426" y="6"/>
                    <a:pt x="423" y="6"/>
                  </a:cubicBezTo>
                  <a:cubicBezTo>
                    <a:pt x="407" y="6"/>
                    <a:pt x="386" y="14"/>
                    <a:pt x="370" y="14"/>
                  </a:cubicBezTo>
                  <a:cubicBezTo>
                    <a:pt x="341" y="14"/>
                    <a:pt x="308" y="18"/>
                    <a:pt x="280" y="22"/>
                  </a:cubicBezTo>
                  <a:cubicBezTo>
                    <a:pt x="275" y="23"/>
                    <a:pt x="271" y="24"/>
                    <a:pt x="267" y="24"/>
                  </a:cubicBezTo>
                  <a:cubicBezTo>
                    <a:pt x="259" y="24"/>
                    <a:pt x="251" y="22"/>
                    <a:pt x="243" y="22"/>
                  </a:cubicBezTo>
                  <a:cubicBezTo>
                    <a:pt x="214" y="26"/>
                    <a:pt x="185" y="34"/>
                    <a:pt x="156" y="51"/>
                  </a:cubicBezTo>
                  <a:cubicBezTo>
                    <a:pt x="155" y="52"/>
                    <a:pt x="154" y="53"/>
                    <a:pt x="152" y="53"/>
                  </a:cubicBezTo>
                  <a:cubicBezTo>
                    <a:pt x="150" y="53"/>
                    <a:pt x="147" y="51"/>
                    <a:pt x="144" y="51"/>
                  </a:cubicBezTo>
                  <a:cubicBezTo>
                    <a:pt x="115" y="43"/>
                    <a:pt x="87" y="38"/>
                    <a:pt x="58" y="34"/>
                  </a:cubicBezTo>
                  <a:cubicBezTo>
                    <a:pt x="46" y="34"/>
                    <a:pt x="29" y="47"/>
                    <a:pt x="17" y="47"/>
                  </a:cubicBezTo>
                  <a:cubicBezTo>
                    <a:pt x="9" y="47"/>
                    <a:pt x="1" y="63"/>
                    <a:pt x="5" y="79"/>
                  </a:cubicBezTo>
                  <a:cubicBezTo>
                    <a:pt x="9" y="100"/>
                    <a:pt x="17" y="108"/>
                    <a:pt x="25" y="108"/>
                  </a:cubicBezTo>
                  <a:cubicBezTo>
                    <a:pt x="40" y="102"/>
                    <a:pt x="55" y="99"/>
                    <a:pt x="71" y="99"/>
                  </a:cubicBezTo>
                  <a:cubicBezTo>
                    <a:pt x="87" y="99"/>
                    <a:pt x="103" y="102"/>
                    <a:pt x="120" y="108"/>
                  </a:cubicBezTo>
                  <a:cubicBezTo>
                    <a:pt x="122" y="109"/>
                    <a:pt x="125" y="109"/>
                    <a:pt x="127" y="109"/>
                  </a:cubicBezTo>
                  <a:cubicBezTo>
                    <a:pt x="136" y="109"/>
                    <a:pt x="145" y="107"/>
                    <a:pt x="153" y="107"/>
                  </a:cubicBezTo>
                  <a:cubicBezTo>
                    <a:pt x="159" y="107"/>
                    <a:pt x="164" y="108"/>
                    <a:pt x="169" y="112"/>
                  </a:cubicBezTo>
                  <a:cubicBezTo>
                    <a:pt x="173" y="114"/>
                    <a:pt x="177" y="115"/>
                    <a:pt x="181" y="115"/>
                  </a:cubicBezTo>
                  <a:cubicBezTo>
                    <a:pt x="193" y="115"/>
                    <a:pt x="206" y="107"/>
                    <a:pt x="218" y="104"/>
                  </a:cubicBezTo>
                  <a:cubicBezTo>
                    <a:pt x="230" y="100"/>
                    <a:pt x="243" y="100"/>
                    <a:pt x="255" y="96"/>
                  </a:cubicBezTo>
                  <a:cubicBezTo>
                    <a:pt x="300" y="96"/>
                    <a:pt x="341" y="100"/>
                    <a:pt x="386" y="104"/>
                  </a:cubicBezTo>
                  <a:cubicBezTo>
                    <a:pt x="399" y="108"/>
                    <a:pt x="411" y="116"/>
                    <a:pt x="423" y="125"/>
                  </a:cubicBezTo>
                  <a:cubicBezTo>
                    <a:pt x="426" y="126"/>
                    <a:pt x="429" y="126"/>
                    <a:pt x="431" y="126"/>
                  </a:cubicBezTo>
                  <a:cubicBezTo>
                    <a:pt x="436" y="126"/>
                    <a:pt x="440" y="125"/>
                    <a:pt x="445" y="125"/>
                  </a:cubicBezTo>
                  <a:cubicBezTo>
                    <a:pt x="449" y="125"/>
                    <a:pt x="454" y="126"/>
                    <a:pt x="460" y="129"/>
                  </a:cubicBezTo>
                  <a:cubicBezTo>
                    <a:pt x="462" y="130"/>
                    <a:pt x="465" y="131"/>
                    <a:pt x="467" y="131"/>
                  </a:cubicBezTo>
                  <a:cubicBezTo>
                    <a:pt x="475" y="131"/>
                    <a:pt x="484" y="125"/>
                    <a:pt x="492" y="125"/>
                  </a:cubicBezTo>
                  <a:cubicBezTo>
                    <a:pt x="495" y="125"/>
                    <a:pt x="498" y="126"/>
                    <a:pt x="501" y="129"/>
                  </a:cubicBezTo>
                  <a:cubicBezTo>
                    <a:pt x="505" y="133"/>
                    <a:pt x="509" y="133"/>
                    <a:pt x="509" y="137"/>
                  </a:cubicBezTo>
                  <a:lnTo>
                    <a:pt x="509" y="137"/>
                  </a:lnTo>
                  <a:lnTo>
                    <a:pt x="505" y="2"/>
                  </a:lnTo>
                  <a:lnTo>
                    <a:pt x="501" y="2"/>
                  </a:lnTo>
                  <a:cubicBezTo>
                    <a:pt x="499" y="4"/>
                    <a:pt x="496" y="5"/>
                    <a:pt x="492" y="5"/>
                  </a:cubicBezTo>
                  <a:cubicBezTo>
                    <a:pt x="489" y="5"/>
                    <a:pt x="485" y="4"/>
                    <a:pt x="481" y="2"/>
                  </a:cubicBezTo>
                  <a:cubicBezTo>
                    <a:pt x="478" y="1"/>
                    <a:pt x="476" y="1"/>
                    <a:pt x="473" y="1"/>
                  </a:cubicBezTo>
                  <a:close/>
                  <a:moveTo>
                    <a:pt x="509" y="137"/>
                  </a:moveTo>
                  <a:lnTo>
                    <a:pt x="509" y="137"/>
                  </a:lnTo>
                  <a:cubicBezTo>
                    <a:pt x="509" y="137"/>
                    <a:pt x="509" y="137"/>
                    <a:pt x="509" y="137"/>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25" name="Google Shape;1025;p44"/>
            <p:cNvSpPr/>
            <p:nvPr/>
          </p:nvSpPr>
          <p:spPr>
            <a:xfrm>
              <a:off x="4636486" y="2790157"/>
              <a:ext cx="53241" cy="11765"/>
            </a:xfrm>
            <a:custGeom>
              <a:avLst/>
              <a:gdLst/>
              <a:ahLst/>
              <a:cxnLst/>
              <a:rect l="l" t="t" r="r" b="b"/>
              <a:pathLst>
                <a:path w="620" h="137" extrusionOk="0">
                  <a:moveTo>
                    <a:pt x="616" y="1"/>
                  </a:moveTo>
                  <a:cubicBezTo>
                    <a:pt x="611" y="3"/>
                    <a:pt x="606" y="4"/>
                    <a:pt x="601" y="4"/>
                  </a:cubicBezTo>
                  <a:cubicBezTo>
                    <a:pt x="596" y="4"/>
                    <a:pt x="591" y="3"/>
                    <a:pt x="586" y="3"/>
                  </a:cubicBezTo>
                  <a:cubicBezTo>
                    <a:pt x="581" y="3"/>
                    <a:pt x="575" y="4"/>
                    <a:pt x="571" y="9"/>
                  </a:cubicBezTo>
                  <a:cubicBezTo>
                    <a:pt x="565" y="12"/>
                    <a:pt x="560" y="13"/>
                    <a:pt x="555" y="13"/>
                  </a:cubicBezTo>
                  <a:cubicBezTo>
                    <a:pt x="546" y="13"/>
                    <a:pt x="538" y="9"/>
                    <a:pt x="530" y="9"/>
                  </a:cubicBezTo>
                  <a:cubicBezTo>
                    <a:pt x="517" y="9"/>
                    <a:pt x="501" y="9"/>
                    <a:pt x="488" y="13"/>
                  </a:cubicBezTo>
                  <a:cubicBezTo>
                    <a:pt x="461" y="23"/>
                    <a:pt x="434" y="31"/>
                    <a:pt x="405" y="31"/>
                  </a:cubicBezTo>
                  <a:cubicBezTo>
                    <a:pt x="399" y="31"/>
                    <a:pt x="392" y="30"/>
                    <a:pt x="386" y="30"/>
                  </a:cubicBezTo>
                  <a:cubicBezTo>
                    <a:pt x="382" y="30"/>
                    <a:pt x="378" y="34"/>
                    <a:pt x="374" y="34"/>
                  </a:cubicBezTo>
                  <a:cubicBezTo>
                    <a:pt x="365" y="38"/>
                    <a:pt x="357" y="40"/>
                    <a:pt x="349" y="40"/>
                  </a:cubicBezTo>
                  <a:cubicBezTo>
                    <a:pt x="341" y="40"/>
                    <a:pt x="333" y="38"/>
                    <a:pt x="324" y="34"/>
                  </a:cubicBezTo>
                  <a:cubicBezTo>
                    <a:pt x="296" y="34"/>
                    <a:pt x="263" y="34"/>
                    <a:pt x="234" y="42"/>
                  </a:cubicBezTo>
                  <a:cubicBezTo>
                    <a:pt x="224" y="44"/>
                    <a:pt x="214" y="45"/>
                    <a:pt x="203" y="45"/>
                  </a:cubicBezTo>
                  <a:cubicBezTo>
                    <a:pt x="193" y="45"/>
                    <a:pt x="183" y="44"/>
                    <a:pt x="173" y="42"/>
                  </a:cubicBezTo>
                  <a:cubicBezTo>
                    <a:pt x="158" y="40"/>
                    <a:pt x="145" y="39"/>
                    <a:pt x="131" y="39"/>
                  </a:cubicBezTo>
                  <a:cubicBezTo>
                    <a:pt x="118" y="39"/>
                    <a:pt x="105" y="40"/>
                    <a:pt x="90" y="42"/>
                  </a:cubicBezTo>
                  <a:cubicBezTo>
                    <a:pt x="88" y="41"/>
                    <a:pt x="85" y="40"/>
                    <a:pt x="83" y="40"/>
                  </a:cubicBezTo>
                  <a:cubicBezTo>
                    <a:pt x="80" y="40"/>
                    <a:pt x="77" y="42"/>
                    <a:pt x="74" y="42"/>
                  </a:cubicBezTo>
                  <a:cubicBezTo>
                    <a:pt x="68" y="50"/>
                    <a:pt x="60" y="54"/>
                    <a:pt x="51" y="54"/>
                  </a:cubicBezTo>
                  <a:cubicBezTo>
                    <a:pt x="43" y="54"/>
                    <a:pt x="35" y="50"/>
                    <a:pt x="29" y="42"/>
                  </a:cubicBezTo>
                  <a:lnTo>
                    <a:pt x="21" y="42"/>
                  </a:lnTo>
                  <a:cubicBezTo>
                    <a:pt x="8" y="46"/>
                    <a:pt x="0" y="50"/>
                    <a:pt x="0" y="71"/>
                  </a:cubicBezTo>
                  <a:cubicBezTo>
                    <a:pt x="0" y="88"/>
                    <a:pt x="9" y="105"/>
                    <a:pt x="17" y="105"/>
                  </a:cubicBezTo>
                  <a:cubicBezTo>
                    <a:pt x="18" y="105"/>
                    <a:pt x="19" y="105"/>
                    <a:pt x="21" y="103"/>
                  </a:cubicBezTo>
                  <a:cubicBezTo>
                    <a:pt x="28" y="99"/>
                    <a:pt x="37" y="97"/>
                    <a:pt x="45" y="97"/>
                  </a:cubicBezTo>
                  <a:cubicBezTo>
                    <a:pt x="58" y="97"/>
                    <a:pt x="70" y="103"/>
                    <a:pt x="78" y="116"/>
                  </a:cubicBezTo>
                  <a:cubicBezTo>
                    <a:pt x="97" y="116"/>
                    <a:pt x="118" y="123"/>
                    <a:pt x="139" y="123"/>
                  </a:cubicBezTo>
                  <a:cubicBezTo>
                    <a:pt x="153" y="123"/>
                    <a:pt x="167" y="119"/>
                    <a:pt x="181" y="108"/>
                  </a:cubicBezTo>
                  <a:cubicBezTo>
                    <a:pt x="183" y="105"/>
                    <a:pt x="185" y="104"/>
                    <a:pt x="187" y="104"/>
                  </a:cubicBezTo>
                  <a:cubicBezTo>
                    <a:pt x="189" y="104"/>
                    <a:pt x="191" y="105"/>
                    <a:pt x="193" y="108"/>
                  </a:cubicBezTo>
                  <a:cubicBezTo>
                    <a:pt x="205" y="117"/>
                    <a:pt x="218" y="121"/>
                    <a:pt x="232" y="121"/>
                  </a:cubicBezTo>
                  <a:cubicBezTo>
                    <a:pt x="236" y="121"/>
                    <a:pt x="241" y="121"/>
                    <a:pt x="246" y="120"/>
                  </a:cubicBezTo>
                  <a:cubicBezTo>
                    <a:pt x="263" y="124"/>
                    <a:pt x="283" y="124"/>
                    <a:pt x="300" y="124"/>
                  </a:cubicBezTo>
                  <a:cubicBezTo>
                    <a:pt x="307" y="121"/>
                    <a:pt x="314" y="120"/>
                    <a:pt x="321" y="120"/>
                  </a:cubicBezTo>
                  <a:cubicBezTo>
                    <a:pt x="336" y="120"/>
                    <a:pt x="350" y="125"/>
                    <a:pt x="361" y="136"/>
                  </a:cubicBezTo>
                  <a:lnTo>
                    <a:pt x="369" y="136"/>
                  </a:lnTo>
                  <a:cubicBezTo>
                    <a:pt x="375" y="128"/>
                    <a:pt x="382" y="126"/>
                    <a:pt x="389" y="126"/>
                  </a:cubicBezTo>
                  <a:cubicBezTo>
                    <a:pt x="399" y="126"/>
                    <a:pt x="410" y="129"/>
                    <a:pt x="420" y="129"/>
                  </a:cubicBezTo>
                  <a:cubicBezTo>
                    <a:pt x="427" y="129"/>
                    <a:pt x="433" y="128"/>
                    <a:pt x="439" y="124"/>
                  </a:cubicBezTo>
                  <a:cubicBezTo>
                    <a:pt x="441" y="123"/>
                    <a:pt x="442" y="122"/>
                    <a:pt x="443" y="122"/>
                  </a:cubicBezTo>
                  <a:cubicBezTo>
                    <a:pt x="446" y="122"/>
                    <a:pt x="449" y="124"/>
                    <a:pt x="452" y="124"/>
                  </a:cubicBezTo>
                  <a:cubicBezTo>
                    <a:pt x="471" y="124"/>
                    <a:pt x="488" y="122"/>
                    <a:pt x="506" y="122"/>
                  </a:cubicBezTo>
                  <a:cubicBezTo>
                    <a:pt x="515" y="122"/>
                    <a:pt x="524" y="123"/>
                    <a:pt x="534" y="124"/>
                  </a:cubicBezTo>
                  <a:cubicBezTo>
                    <a:pt x="553" y="124"/>
                    <a:pt x="576" y="119"/>
                    <a:pt x="598" y="119"/>
                  </a:cubicBezTo>
                  <a:cubicBezTo>
                    <a:pt x="604" y="119"/>
                    <a:pt x="610" y="119"/>
                    <a:pt x="616" y="120"/>
                  </a:cubicBezTo>
                  <a:lnTo>
                    <a:pt x="620" y="120"/>
                  </a:lnTo>
                  <a:lnTo>
                    <a:pt x="616" y="1"/>
                  </a:ln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26" name="Google Shape;1026;p44"/>
            <p:cNvSpPr/>
            <p:nvPr/>
          </p:nvSpPr>
          <p:spPr>
            <a:xfrm>
              <a:off x="4689641" y="2790414"/>
              <a:ext cx="3263" cy="10391"/>
            </a:xfrm>
            <a:custGeom>
              <a:avLst/>
              <a:gdLst/>
              <a:ahLst/>
              <a:cxnLst/>
              <a:rect l="l" t="t" r="r" b="b"/>
              <a:pathLst>
                <a:path w="38" h="121" extrusionOk="0">
                  <a:moveTo>
                    <a:pt x="8" y="0"/>
                  </a:moveTo>
                  <a:cubicBezTo>
                    <a:pt x="5" y="0"/>
                    <a:pt x="3" y="1"/>
                    <a:pt x="1" y="2"/>
                  </a:cubicBezTo>
                  <a:lnTo>
                    <a:pt x="5" y="121"/>
                  </a:lnTo>
                  <a:lnTo>
                    <a:pt x="9" y="121"/>
                  </a:lnTo>
                  <a:cubicBezTo>
                    <a:pt x="25" y="117"/>
                    <a:pt x="38" y="100"/>
                    <a:pt x="34" y="68"/>
                  </a:cubicBezTo>
                  <a:cubicBezTo>
                    <a:pt x="34" y="22"/>
                    <a:pt x="22" y="0"/>
                    <a:pt x="8"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27" name="Google Shape;1027;p44"/>
            <p:cNvSpPr/>
            <p:nvPr/>
          </p:nvSpPr>
          <p:spPr>
            <a:xfrm>
              <a:off x="4690328" y="2812398"/>
              <a:ext cx="3263" cy="11679"/>
            </a:xfrm>
            <a:custGeom>
              <a:avLst/>
              <a:gdLst/>
              <a:ahLst/>
              <a:cxnLst/>
              <a:rect l="l" t="t" r="r" b="b"/>
              <a:pathLst>
                <a:path w="38" h="136" extrusionOk="0">
                  <a:moveTo>
                    <a:pt x="4" y="0"/>
                  </a:moveTo>
                  <a:cubicBezTo>
                    <a:pt x="3" y="0"/>
                    <a:pt x="2" y="0"/>
                    <a:pt x="1" y="0"/>
                  </a:cubicBezTo>
                  <a:lnTo>
                    <a:pt x="5" y="136"/>
                  </a:lnTo>
                  <a:lnTo>
                    <a:pt x="9" y="136"/>
                  </a:lnTo>
                  <a:cubicBezTo>
                    <a:pt x="26" y="136"/>
                    <a:pt x="38" y="115"/>
                    <a:pt x="38" y="74"/>
                  </a:cubicBezTo>
                  <a:cubicBezTo>
                    <a:pt x="34" y="35"/>
                    <a:pt x="23" y="0"/>
                    <a:pt x="4"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28" name="Google Shape;1028;p44"/>
            <p:cNvSpPr/>
            <p:nvPr/>
          </p:nvSpPr>
          <p:spPr>
            <a:xfrm>
              <a:off x="4687580" y="2745073"/>
              <a:ext cx="3607" cy="11850"/>
            </a:xfrm>
            <a:custGeom>
              <a:avLst/>
              <a:gdLst/>
              <a:ahLst/>
              <a:cxnLst/>
              <a:rect l="l" t="t" r="r" b="b"/>
              <a:pathLst>
                <a:path w="42" h="138" extrusionOk="0">
                  <a:moveTo>
                    <a:pt x="0" y="1"/>
                  </a:moveTo>
                  <a:lnTo>
                    <a:pt x="8" y="136"/>
                  </a:lnTo>
                  <a:cubicBezTo>
                    <a:pt x="10" y="137"/>
                    <a:pt x="12" y="137"/>
                    <a:pt x="14" y="137"/>
                  </a:cubicBezTo>
                  <a:cubicBezTo>
                    <a:pt x="22" y="137"/>
                    <a:pt x="30" y="131"/>
                    <a:pt x="33" y="116"/>
                  </a:cubicBezTo>
                  <a:cubicBezTo>
                    <a:pt x="41" y="91"/>
                    <a:pt x="41" y="62"/>
                    <a:pt x="33" y="38"/>
                  </a:cubicBezTo>
                  <a:cubicBezTo>
                    <a:pt x="25" y="21"/>
                    <a:pt x="17" y="1"/>
                    <a:pt x="0"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29" name="Google Shape;1029;p44"/>
            <p:cNvSpPr/>
            <p:nvPr/>
          </p:nvSpPr>
          <p:spPr>
            <a:xfrm>
              <a:off x="4686807" y="2723262"/>
              <a:ext cx="3607" cy="10648"/>
            </a:xfrm>
            <a:custGeom>
              <a:avLst/>
              <a:gdLst/>
              <a:ahLst/>
              <a:cxnLst/>
              <a:rect l="l" t="t" r="r" b="b"/>
              <a:pathLst>
                <a:path w="42" h="124" extrusionOk="0">
                  <a:moveTo>
                    <a:pt x="1" y="0"/>
                  </a:moveTo>
                  <a:lnTo>
                    <a:pt x="5" y="123"/>
                  </a:lnTo>
                  <a:cubicBezTo>
                    <a:pt x="21" y="119"/>
                    <a:pt x="30" y="103"/>
                    <a:pt x="34" y="86"/>
                  </a:cubicBezTo>
                  <a:cubicBezTo>
                    <a:pt x="42" y="62"/>
                    <a:pt x="38" y="58"/>
                    <a:pt x="34" y="29"/>
                  </a:cubicBezTo>
                  <a:cubicBezTo>
                    <a:pt x="30" y="0"/>
                    <a:pt x="17" y="0"/>
                    <a:pt x="1"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30" name="Google Shape;1030;p44"/>
            <p:cNvSpPr/>
            <p:nvPr/>
          </p:nvSpPr>
          <p:spPr>
            <a:xfrm>
              <a:off x="4688954" y="2768001"/>
              <a:ext cx="3521" cy="9961"/>
            </a:xfrm>
            <a:custGeom>
              <a:avLst/>
              <a:gdLst/>
              <a:ahLst/>
              <a:cxnLst/>
              <a:rect l="l" t="t" r="r" b="b"/>
              <a:pathLst>
                <a:path w="41" h="116" extrusionOk="0">
                  <a:moveTo>
                    <a:pt x="1" y="0"/>
                  </a:moveTo>
                  <a:lnTo>
                    <a:pt x="5" y="115"/>
                  </a:lnTo>
                  <a:cubicBezTo>
                    <a:pt x="6" y="116"/>
                    <a:pt x="7" y="116"/>
                    <a:pt x="9" y="116"/>
                  </a:cubicBezTo>
                  <a:cubicBezTo>
                    <a:pt x="27" y="116"/>
                    <a:pt x="41" y="87"/>
                    <a:pt x="29" y="37"/>
                  </a:cubicBezTo>
                  <a:cubicBezTo>
                    <a:pt x="29" y="21"/>
                    <a:pt x="21" y="0"/>
                    <a:pt x="13"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31" name="Google Shape;1031;p44"/>
            <p:cNvSpPr/>
            <p:nvPr/>
          </p:nvSpPr>
          <p:spPr>
            <a:xfrm>
              <a:off x="4693505" y="2901877"/>
              <a:ext cx="3607" cy="12108"/>
            </a:xfrm>
            <a:custGeom>
              <a:avLst/>
              <a:gdLst/>
              <a:ahLst/>
              <a:cxnLst/>
              <a:rect l="l" t="t" r="r" b="b"/>
              <a:pathLst>
                <a:path w="42" h="141" extrusionOk="0">
                  <a:moveTo>
                    <a:pt x="1" y="1"/>
                  </a:moveTo>
                  <a:lnTo>
                    <a:pt x="5" y="140"/>
                  </a:lnTo>
                  <a:cubicBezTo>
                    <a:pt x="26" y="140"/>
                    <a:pt x="42" y="124"/>
                    <a:pt x="38" y="103"/>
                  </a:cubicBezTo>
                  <a:cubicBezTo>
                    <a:pt x="42" y="70"/>
                    <a:pt x="34" y="42"/>
                    <a:pt x="17" y="13"/>
                  </a:cubicBezTo>
                  <a:cubicBezTo>
                    <a:pt x="13" y="9"/>
                    <a:pt x="5" y="5"/>
                    <a:pt x="1"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32" name="Google Shape;1032;p44"/>
            <p:cNvSpPr/>
            <p:nvPr/>
          </p:nvSpPr>
          <p:spPr>
            <a:xfrm>
              <a:off x="4694278" y="2924118"/>
              <a:ext cx="3607" cy="12366"/>
            </a:xfrm>
            <a:custGeom>
              <a:avLst/>
              <a:gdLst/>
              <a:ahLst/>
              <a:cxnLst/>
              <a:rect l="l" t="t" r="r" b="b"/>
              <a:pathLst>
                <a:path w="42" h="144" extrusionOk="0">
                  <a:moveTo>
                    <a:pt x="0" y="0"/>
                  </a:moveTo>
                  <a:lnTo>
                    <a:pt x="4" y="144"/>
                  </a:lnTo>
                  <a:cubicBezTo>
                    <a:pt x="25" y="144"/>
                    <a:pt x="37" y="127"/>
                    <a:pt x="37" y="111"/>
                  </a:cubicBezTo>
                  <a:cubicBezTo>
                    <a:pt x="41" y="53"/>
                    <a:pt x="33" y="12"/>
                    <a:pt x="0"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33" name="Google Shape;1033;p44"/>
            <p:cNvSpPr/>
            <p:nvPr/>
          </p:nvSpPr>
          <p:spPr>
            <a:xfrm>
              <a:off x="4694965" y="2946273"/>
              <a:ext cx="3950" cy="12795"/>
            </a:xfrm>
            <a:custGeom>
              <a:avLst/>
              <a:gdLst/>
              <a:ahLst/>
              <a:cxnLst/>
              <a:rect l="l" t="t" r="r" b="b"/>
              <a:pathLst>
                <a:path w="46" h="149" extrusionOk="0">
                  <a:moveTo>
                    <a:pt x="0" y="1"/>
                  </a:moveTo>
                  <a:lnTo>
                    <a:pt x="4" y="148"/>
                  </a:lnTo>
                  <a:cubicBezTo>
                    <a:pt x="33" y="132"/>
                    <a:pt x="45" y="99"/>
                    <a:pt x="37" y="70"/>
                  </a:cubicBezTo>
                  <a:cubicBezTo>
                    <a:pt x="29" y="25"/>
                    <a:pt x="17" y="5"/>
                    <a:pt x="0"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34" name="Google Shape;1034;p44"/>
            <p:cNvSpPr/>
            <p:nvPr/>
          </p:nvSpPr>
          <p:spPr>
            <a:xfrm>
              <a:off x="4691788" y="2857481"/>
              <a:ext cx="3607" cy="10992"/>
            </a:xfrm>
            <a:custGeom>
              <a:avLst/>
              <a:gdLst/>
              <a:ahLst/>
              <a:cxnLst/>
              <a:rect l="l" t="t" r="r" b="b"/>
              <a:pathLst>
                <a:path w="42" h="128" extrusionOk="0">
                  <a:moveTo>
                    <a:pt x="0" y="1"/>
                  </a:moveTo>
                  <a:lnTo>
                    <a:pt x="5" y="128"/>
                  </a:lnTo>
                  <a:cubicBezTo>
                    <a:pt x="17" y="128"/>
                    <a:pt x="25" y="120"/>
                    <a:pt x="29" y="111"/>
                  </a:cubicBezTo>
                  <a:cubicBezTo>
                    <a:pt x="37" y="91"/>
                    <a:pt x="41" y="66"/>
                    <a:pt x="37" y="42"/>
                  </a:cubicBezTo>
                  <a:cubicBezTo>
                    <a:pt x="29" y="17"/>
                    <a:pt x="21" y="5"/>
                    <a:pt x="5"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35" name="Google Shape;1035;p44"/>
            <p:cNvSpPr/>
            <p:nvPr/>
          </p:nvSpPr>
          <p:spPr>
            <a:xfrm>
              <a:off x="4691101" y="2834896"/>
              <a:ext cx="3521" cy="11421"/>
            </a:xfrm>
            <a:custGeom>
              <a:avLst/>
              <a:gdLst/>
              <a:ahLst/>
              <a:cxnLst/>
              <a:rect l="l" t="t" r="r" b="b"/>
              <a:pathLst>
                <a:path w="41" h="133" extrusionOk="0">
                  <a:moveTo>
                    <a:pt x="0" y="1"/>
                  </a:moveTo>
                  <a:lnTo>
                    <a:pt x="4" y="132"/>
                  </a:lnTo>
                  <a:cubicBezTo>
                    <a:pt x="6" y="133"/>
                    <a:pt x="8" y="133"/>
                    <a:pt x="10" y="133"/>
                  </a:cubicBezTo>
                  <a:cubicBezTo>
                    <a:pt x="31" y="133"/>
                    <a:pt x="41" y="111"/>
                    <a:pt x="33" y="63"/>
                  </a:cubicBezTo>
                  <a:cubicBezTo>
                    <a:pt x="29" y="17"/>
                    <a:pt x="21" y="5"/>
                    <a:pt x="0"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36" name="Google Shape;1036;p44"/>
            <p:cNvSpPr/>
            <p:nvPr/>
          </p:nvSpPr>
          <p:spPr>
            <a:xfrm>
              <a:off x="4692818" y="2880752"/>
              <a:ext cx="2920" cy="10648"/>
            </a:xfrm>
            <a:custGeom>
              <a:avLst/>
              <a:gdLst/>
              <a:ahLst/>
              <a:cxnLst/>
              <a:rect l="l" t="t" r="r" b="b"/>
              <a:pathLst>
                <a:path w="34" h="124" extrusionOk="0">
                  <a:moveTo>
                    <a:pt x="1" y="0"/>
                  </a:moveTo>
                  <a:lnTo>
                    <a:pt x="5" y="123"/>
                  </a:lnTo>
                  <a:cubicBezTo>
                    <a:pt x="34" y="115"/>
                    <a:pt x="34" y="78"/>
                    <a:pt x="34" y="62"/>
                  </a:cubicBezTo>
                  <a:cubicBezTo>
                    <a:pt x="34" y="33"/>
                    <a:pt x="25" y="13"/>
                    <a:pt x="13" y="5"/>
                  </a:cubicBezTo>
                  <a:cubicBezTo>
                    <a:pt x="9" y="5"/>
                    <a:pt x="5" y="5"/>
                    <a:pt x="1"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grpSp>
      <p:grpSp>
        <p:nvGrpSpPr>
          <p:cNvPr id="1037" name="Google Shape;1037;p44"/>
          <p:cNvGrpSpPr/>
          <p:nvPr/>
        </p:nvGrpSpPr>
        <p:grpSpPr>
          <a:xfrm>
            <a:off x="7989411" y="2659909"/>
            <a:ext cx="221895" cy="237181"/>
            <a:chOff x="4477191" y="2723262"/>
            <a:chExt cx="221895" cy="237181"/>
          </a:xfrm>
        </p:grpSpPr>
        <p:sp>
          <p:nvSpPr>
            <p:cNvPr id="1038" name="Google Shape;1038;p44"/>
            <p:cNvSpPr/>
            <p:nvPr/>
          </p:nvSpPr>
          <p:spPr>
            <a:xfrm>
              <a:off x="4487410" y="2737688"/>
              <a:ext cx="206953" cy="206953"/>
            </a:xfrm>
            <a:custGeom>
              <a:avLst/>
              <a:gdLst/>
              <a:ahLst/>
              <a:cxnLst/>
              <a:rect l="l" t="t" r="r" b="b"/>
              <a:pathLst>
                <a:path w="2410" h="2410" extrusionOk="0">
                  <a:moveTo>
                    <a:pt x="1" y="0"/>
                  </a:moveTo>
                  <a:lnTo>
                    <a:pt x="1" y="2409"/>
                  </a:lnTo>
                  <a:lnTo>
                    <a:pt x="2409" y="2409"/>
                  </a:lnTo>
                  <a:lnTo>
                    <a:pt x="2409" y="0"/>
                  </a:lnTo>
                  <a:close/>
                </a:path>
              </a:pathLst>
            </a:custGeom>
            <a:solidFill>
              <a:srgbClr val="C1AD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39" name="Google Shape;1039;p44"/>
            <p:cNvSpPr/>
            <p:nvPr/>
          </p:nvSpPr>
          <p:spPr>
            <a:xfrm>
              <a:off x="4477191" y="2730990"/>
              <a:ext cx="221895" cy="225244"/>
            </a:xfrm>
            <a:custGeom>
              <a:avLst/>
              <a:gdLst/>
              <a:ahLst/>
              <a:cxnLst/>
              <a:rect l="l" t="t" r="r" b="b"/>
              <a:pathLst>
                <a:path w="2584" h="2623" extrusionOk="0">
                  <a:moveTo>
                    <a:pt x="2442" y="177"/>
                  </a:moveTo>
                  <a:cubicBezTo>
                    <a:pt x="2454" y="926"/>
                    <a:pt x="2470" y="1674"/>
                    <a:pt x="2482" y="2423"/>
                  </a:cubicBezTo>
                  <a:lnTo>
                    <a:pt x="2482" y="2423"/>
                  </a:lnTo>
                  <a:cubicBezTo>
                    <a:pt x="2435" y="2392"/>
                    <a:pt x="2352" y="2369"/>
                    <a:pt x="2233" y="2368"/>
                  </a:cubicBezTo>
                  <a:lnTo>
                    <a:pt x="1178" y="2360"/>
                  </a:lnTo>
                  <a:lnTo>
                    <a:pt x="251" y="2356"/>
                  </a:lnTo>
                  <a:lnTo>
                    <a:pt x="251" y="1281"/>
                  </a:lnTo>
                  <a:lnTo>
                    <a:pt x="251" y="678"/>
                  </a:lnTo>
                  <a:lnTo>
                    <a:pt x="251" y="378"/>
                  </a:lnTo>
                  <a:lnTo>
                    <a:pt x="251" y="226"/>
                  </a:lnTo>
                  <a:lnTo>
                    <a:pt x="251" y="197"/>
                  </a:lnTo>
                  <a:lnTo>
                    <a:pt x="1334" y="185"/>
                  </a:lnTo>
                  <a:lnTo>
                    <a:pt x="1933" y="181"/>
                  </a:lnTo>
                  <a:lnTo>
                    <a:pt x="2237" y="177"/>
                  </a:lnTo>
                  <a:close/>
                  <a:moveTo>
                    <a:pt x="46" y="1"/>
                  </a:moveTo>
                  <a:lnTo>
                    <a:pt x="21" y="1285"/>
                  </a:lnTo>
                  <a:lnTo>
                    <a:pt x="9" y="1888"/>
                  </a:lnTo>
                  <a:lnTo>
                    <a:pt x="5" y="2192"/>
                  </a:lnTo>
                  <a:lnTo>
                    <a:pt x="1" y="2618"/>
                  </a:lnTo>
                  <a:lnTo>
                    <a:pt x="1186" y="2623"/>
                  </a:lnTo>
                  <a:cubicBezTo>
                    <a:pt x="1539" y="2623"/>
                    <a:pt x="1892" y="2623"/>
                    <a:pt x="2241" y="2618"/>
                  </a:cubicBezTo>
                  <a:cubicBezTo>
                    <a:pt x="2497" y="2613"/>
                    <a:pt x="2583" y="2506"/>
                    <a:pt x="2496" y="2434"/>
                  </a:cubicBezTo>
                  <a:lnTo>
                    <a:pt x="2496" y="2434"/>
                  </a:lnTo>
                  <a:lnTo>
                    <a:pt x="2524" y="1281"/>
                  </a:lnTo>
                  <a:cubicBezTo>
                    <a:pt x="2532" y="875"/>
                    <a:pt x="2545" y="468"/>
                    <a:pt x="2553" y="62"/>
                  </a:cubicBezTo>
                  <a:lnTo>
                    <a:pt x="1330" y="29"/>
                  </a:lnTo>
                  <a:lnTo>
                    <a:pt x="731" y="13"/>
                  </a:lnTo>
                  <a:lnTo>
                    <a:pt x="427" y="9"/>
                  </a:lnTo>
                  <a:lnTo>
                    <a:pt x="275" y="5"/>
                  </a:lnTo>
                  <a:lnTo>
                    <a:pt x="46" y="1"/>
                  </a:ln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40" name="Google Shape;1040;p44"/>
            <p:cNvSpPr/>
            <p:nvPr/>
          </p:nvSpPr>
          <p:spPr>
            <a:xfrm>
              <a:off x="4505014" y="2840907"/>
              <a:ext cx="189349" cy="6784"/>
            </a:xfrm>
            <a:custGeom>
              <a:avLst/>
              <a:gdLst/>
              <a:ahLst/>
              <a:cxnLst/>
              <a:rect l="l" t="t" r="r" b="b"/>
              <a:pathLst>
                <a:path w="2205" h="79" extrusionOk="0">
                  <a:moveTo>
                    <a:pt x="1" y="79"/>
                  </a:moveTo>
                  <a:lnTo>
                    <a:pt x="2204" y="1"/>
                  </a:lnTo>
                </a:path>
              </a:pathLst>
            </a:custGeom>
            <a:solidFill>
              <a:srgbClr val="C1AD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41" name="Google Shape;1041;p44"/>
            <p:cNvSpPr/>
            <p:nvPr/>
          </p:nvSpPr>
          <p:spPr>
            <a:xfrm>
              <a:off x="4558255" y="2842196"/>
              <a:ext cx="18377" cy="6526"/>
            </a:xfrm>
            <a:custGeom>
              <a:avLst/>
              <a:gdLst/>
              <a:ahLst/>
              <a:cxnLst/>
              <a:rect l="l" t="t" r="r" b="b"/>
              <a:pathLst>
                <a:path w="214" h="76" extrusionOk="0">
                  <a:moveTo>
                    <a:pt x="107" y="1"/>
                  </a:moveTo>
                  <a:cubicBezTo>
                    <a:pt x="97" y="1"/>
                    <a:pt x="88" y="2"/>
                    <a:pt x="78" y="6"/>
                  </a:cubicBezTo>
                  <a:cubicBezTo>
                    <a:pt x="77" y="7"/>
                    <a:pt x="75" y="8"/>
                    <a:pt x="74" y="8"/>
                  </a:cubicBezTo>
                  <a:cubicBezTo>
                    <a:pt x="70" y="8"/>
                    <a:pt x="65" y="5"/>
                    <a:pt x="62" y="2"/>
                  </a:cubicBezTo>
                  <a:cubicBezTo>
                    <a:pt x="58" y="1"/>
                    <a:pt x="53" y="1"/>
                    <a:pt x="49" y="1"/>
                  </a:cubicBezTo>
                  <a:cubicBezTo>
                    <a:pt x="36" y="1"/>
                    <a:pt x="22" y="5"/>
                    <a:pt x="13" y="14"/>
                  </a:cubicBezTo>
                  <a:cubicBezTo>
                    <a:pt x="8" y="23"/>
                    <a:pt x="4" y="31"/>
                    <a:pt x="0" y="39"/>
                  </a:cubicBezTo>
                  <a:cubicBezTo>
                    <a:pt x="12" y="62"/>
                    <a:pt x="21" y="75"/>
                    <a:pt x="33" y="75"/>
                  </a:cubicBezTo>
                  <a:cubicBezTo>
                    <a:pt x="38" y="75"/>
                    <a:pt x="43" y="73"/>
                    <a:pt x="50" y="68"/>
                  </a:cubicBezTo>
                  <a:cubicBezTo>
                    <a:pt x="54" y="59"/>
                    <a:pt x="65" y="53"/>
                    <a:pt x="76" y="53"/>
                  </a:cubicBezTo>
                  <a:cubicBezTo>
                    <a:pt x="85" y="53"/>
                    <a:pt x="93" y="56"/>
                    <a:pt x="99" y="64"/>
                  </a:cubicBezTo>
                  <a:cubicBezTo>
                    <a:pt x="103" y="68"/>
                    <a:pt x="109" y="70"/>
                    <a:pt x="115" y="70"/>
                  </a:cubicBezTo>
                  <a:cubicBezTo>
                    <a:pt x="121" y="70"/>
                    <a:pt x="127" y="68"/>
                    <a:pt x="132" y="64"/>
                  </a:cubicBezTo>
                  <a:cubicBezTo>
                    <a:pt x="138" y="58"/>
                    <a:pt x="147" y="54"/>
                    <a:pt x="156" y="54"/>
                  </a:cubicBezTo>
                  <a:cubicBezTo>
                    <a:pt x="165" y="54"/>
                    <a:pt x="175" y="58"/>
                    <a:pt x="181" y="64"/>
                  </a:cubicBezTo>
                  <a:cubicBezTo>
                    <a:pt x="184" y="67"/>
                    <a:pt x="188" y="69"/>
                    <a:pt x="192" y="69"/>
                  </a:cubicBezTo>
                  <a:cubicBezTo>
                    <a:pt x="198" y="69"/>
                    <a:pt x="205" y="64"/>
                    <a:pt x="210" y="51"/>
                  </a:cubicBezTo>
                  <a:cubicBezTo>
                    <a:pt x="214" y="39"/>
                    <a:pt x="214" y="27"/>
                    <a:pt x="205" y="14"/>
                  </a:cubicBezTo>
                  <a:cubicBezTo>
                    <a:pt x="201" y="10"/>
                    <a:pt x="197" y="10"/>
                    <a:pt x="193" y="10"/>
                  </a:cubicBezTo>
                  <a:cubicBezTo>
                    <a:pt x="190" y="11"/>
                    <a:pt x="187" y="11"/>
                    <a:pt x="184" y="11"/>
                  </a:cubicBezTo>
                  <a:cubicBezTo>
                    <a:pt x="159" y="11"/>
                    <a:pt x="133" y="1"/>
                    <a:pt x="107"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42" name="Google Shape;1042;p44"/>
            <p:cNvSpPr/>
            <p:nvPr/>
          </p:nvSpPr>
          <p:spPr>
            <a:xfrm>
              <a:off x="4594150" y="2840220"/>
              <a:ext cx="11765" cy="7042"/>
            </a:xfrm>
            <a:custGeom>
              <a:avLst/>
              <a:gdLst/>
              <a:ahLst/>
              <a:cxnLst/>
              <a:rect l="l" t="t" r="r" b="b"/>
              <a:pathLst>
                <a:path w="137" h="82" extrusionOk="0">
                  <a:moveTo>
                    <a:pt x="95" y="1"/>
                  </a:moveTo>
                  <a:lnTo>
                    <a:pt x="95" y="5"/>
                  </a:lnTo>
                  <a:lnTo>
                    <a:pt x="17" y="13"/>
                  </a:lnTo>
                  <a:lnTo>
                    <a:pt x="13" y="13"/>
                  </a:lnTo>
                  <a:cubicBezTo>
                    <a:pt x="5" y="13"/>
                    <a:pt x="1" y="21"/>
                    <a:pt x="1" y="42"/>
                  </a:cubicBezTo>
                  <a:cubicBezTo>
                    <a:pt x="1" y="62"/>
                    <a:pt x="5" y="78"/>
                    <a:pt x="13" y="78"/>
                  </a:cubicBezTo>
                  <a:cubicBezTo>
                    <a:pt x="21" y="81"/>
                    <a:pt x="28" y="82"/>
                    <a:pt x="36" y="82"/>
                  </a:cubicBezTo>
                  <a:cubicBezTo>
                    <a:pt x="43" y="82"/>
                    <a:pt x="50" y="81"/>
                    <a:pt x="58" y="78"/>
                  </a:cubicBezTo>
                  <a:cubicBezTo>
                    <a:pt x="68" y="75"/>
                    <a:pt x="80" y="62"/>
                    <a:pt x="92" y="62"/>
                  </a:cubicBezTo>
                  <a:cubicBezTo>
                    <a:pt x="96" y="62"/>
                    <a:pt x="100" y="63"/>
                    <a:pt x="103" y="66"/>
                  </a:cubicBezTo>
                  <a:cubicBezTo>
                    <a:pt x="104" y="67"/>
                    <a:pt x="105" y="67"/>
                    <a:pt x="106" y="67"/>
                  </a:cubicBezTo>
                  <a:cubicBezTo>
                    <a:pt x="110" y="67"/>
                    <a:pt x="116" y="61"/>
                    <a:pt x="120" y="58"/>
                  </a:cubicBezTo>
                  <a:cubicBezTo>
                    <a:pt x="128" y="54"/>
                    <a:pt x="136" y="46"/>
                    <a:pt x="132" y="25"/>
                  </a:cubicBezTo>
                  <a:cubicBezTo>
                    <a:pt x="128" y="1"/>
                    <a:pt x="124" y="1"/>
                    <a:pt x="116"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43" name="Google Shape;1043;p44"/>
            <p:cNvSpPr/>
            <p:nvPr/>
          </p:nvSpPr>
          <p:spPr>
            <a:xfrm>
              <a:off x="4606516" y="2840564"/>
              <a:ext cx="5753" cy="4551"/>
            </a:xfrm>
            <a:custGeom>
              <a:avLst/>
              <a:gdLst/>
              <a:ahLst/>
              <a:cxnLst/>
              <a:rect l="l" t="t" r="r" b="b"/>
              <a:pathLst>
                <a:path w="67" h="53" extrusionOk="0">
                  <a:moveTo>
                    <a:pt x="29" y="1"/>
                  </a:moveTo>
                  <a:cubicBezTo>
                    <a:pt x="17" y="1"/>
                    <a:pt x="9" y="1"/>
                    <a:pt x="0" y="38"/>
                  </a:cubicBezTo>
                  <a:cubicBezTo>
                    <a:pt x="10" y="47"/>
                    <a:pt x="23" y="53"/>
                    <a:pt x="37" y="53"/>
                  </a:cubicBezTo>
                  <a:cubicBezTo>
                    <a:pt x="45" y="53"/>
                    <a:pt x="54" y="51"/>
                    <a:pt x="62" y="46"/>
                  </a:cubicBezTo>
                  <a:cubicBezTo>
                    <a:pt x="62" y="46"/>
                    <a:pt x="66" y="33"/>
                    <a:pt x="66" y="25"/>
                  </a:cubicBezTo>
                  <a:cubicBezTo>
                    <a:pt x="66" y="21"/>
                    <a:pt x="62" y="13"/>
                    <a:pt x="62" y="9"/>
                  </a:cubicBezTo>
                  <a:cubicBezTo>
                    <a:pt x="50" y="5"/>
                    <a:pt x="37" y="1"/>
                    <a:pt x="29"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44" name="Google Shape;1044;p44"/>
            <p:cNvSpPr/>
            <p:nvPr/>
          </p:nvSpPr>
          <p:spPr>
            <a:xfrm>
              <a:off x="4612871" y="2839877"/>
              <a:ext cx="5324" cy="5582"/>
            </a:xfrm>
            <a:custGeom>
              <a:avLst/>
              <a:gdLst/>
              <a:ahLst/>
              <a:cxnLst/>
              <a:rect l="l" t="t" r="r" b="b"/>
              <a:pathLst>
                <a:path w="62" h="65" extrusionOk="0">
                  <a:moveTo>
                    <a:pt x="34" y="1"/>
                  </a:moveTo>
                  <a:cubicBezTo>
                    <a:pt x="22" y="1"/>
                    <a:pt x="12" y="10"/>
                    <a:pt x="0" y="33"/>
                  </a:cubicBezTo>
                  <a:cubicBezTo>
                    <a:pt x="13" y="54"/>
                    <a:pt x="25" y="65"/>
                    <a:pt x="35" y="65"/>
                  </a:cubicBezTo>
                  <a:cubicBezTo>
                    <a:pt x="42" y="65"/>
                    <a:pt x="48" y="61"/>
                    <a:pt x="54" y="54"/>
                  </a:cubicBezTo>
                  <a:cubicBezTo>
                    <a:pt x="58" y="46"/>
                    <a:pt x="62" y="33"/>
                    <a:pt x="58" y="25"/>
                  </a:cubicBezTo>
                  <a:cubicBezTo>
                    <a:pt x="58" y="17"/>
                    <a:pt x="54" y="9"/>
                    <a:pt x="50" y="5"/>
                  </a:cubicBezTo>
                  <a:cubicBezTo>
                    <a:pt x="44" y="2"/>
                    <a:pt x="39" y="1"/>
                    <a:pt x="34"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45" name="Google Shape;1045;p44"/>
            <p:cNvSpPr/>
            <p:nvPr/>
          </p:nvSpPr>
          <p:spPr>
            <a:xfrm>
              <a:off x="4583931" y="2841680"/>
              <a:ext cx="3607" cy="5753"/>
            </a:xfrm>
            <a:custGeom>
              <a:avLst/>
              <a:gdLst/>
              <a:ahLst/>
              <a:cxnLst/>
              <a:rect l="l" t="t" r="r" b="b"/>
              <a:pathLst>
                <a:path w="42" h="67" extrusionOk="0">
                  <a:moveTo>
                    <a:pt x="18" y="1"/>
                  </a:moveTo>
                  <a:cubicBezTo>
                    <a:pt x="13" y="1"/>
                    <a:pt x="9" y="10"/>
                    <a:pt x="1" y="29"/>
                  </a:cubicBezTo>
                  <a:cubicBezTo>
                    <a:pt x="5" y="49"/>
                    <a:pt x="13" y="66"/>
                    <a:pt x="21" y="66"/>
                  </a:cubicBezTo>
                  <a:cubicBezTo>
                    <a:pt x="22" y="66"/>
                    <a:pt x="23" y="66"/>
                    <a:pt x="25" y="66"/>
                  </a:cubicBezTo>
                  <a:cubicBezTo>
                    <a:pt x="32" y="66"/>
                    <a:pt x="42" y="54"/>
                    <a:pt x="42" y="29"/>
                  </a:cubicBezTo>
                  <a:cubicBezTo>
                    <a:pt x="30" y="10"/>
                    <a:pt x="23" y="1"/>
                    <a:pt x="18"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46" name="Google Shape;1046;p44"/>
            <p:cNvSpPr/>
            <p:nvPr/>
          </p:nvSpPr>
          <p:spPr>
            <a:xfrm>
              <a:off x="4588912" y="2841594"/>
              <a:ext cx="3950" cy="6097"/>
            </a:xfrm>
            <a:custGeom>
              <a:avLst/>
              <a:gdLst/>
              <a:ahLst/>
              <a:cxnLst/>
              <a:rect l="l" t="t" r="r" b="b"/>
              <a:pathLst>
                <a:path w="46" h="71" extrusionOk="0">
                  <a:moveTo>
                    <a:pt x="21" y="1"/>
                  </a:moveTo>
                  <a:cubicBezTo>
                    <a:pt x="8" y="5"/>
                    <a:pt x="0" y="17"/>
                    <a:pt x="4" y="30"/>
                  </a:cubicBezTo>
                  <a:cubicBezTo>
                    <a:pt x="4" y="50"/>
                    <a:pt x="17" y="67"/>
                    <a:pt x="25" y="71"/>
                  </a:cubicBezTo>
                  <a:cubicBezTo>
                    <a:pt x="33" y="71"/>
                    <a:pt x="45" y="54"/>
                    <a:pt x="45" y="38"/>
                  </a:cubicBezTo>
                  <a:cubicBezTo>
                    <a:pt x="45" y="30"/>
                    <a:pt x="45" y="21"/>
                    <a:pt x="41" y="17"/>
                  </a:cubicBezTo>
                  <a:cubicBezTo>
                    <a:pt x="37" y="9"/>
                    <a:pt x="33" y="5"/>
                    <a:pt x="29"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47" name="Google Shape;1047;p44"/>
            <p:cNvSpPr/>
            <p:nvPr/>
          </p:nvSpPr>
          <p:spPr>
            <a:xfrm>
              <a:off x="4579380" y="2841594"/>
              <a:ext cx="3263" cy="5582"/>
            </a:xfrm>
            <a:custGeom>
              <a:avLst/>
              <a:gdLst/>
              <a:ahLst/>
              <a:cxnLst/>
              <a:rect l="l" t="t" r="r" b="b"/>
              <a:pathLst>
                <a:path w="38" h="65" extrusionOk="0">
                  <a:moveTo>
                    <a:pt x="17" y="1"/>
                  </a:moveTo>
                  <a:cubicBezTo>
                    <a:pt x="9" y="5"/>
                    <a:pt x="5" y="13"/>
                    <a:pt x="0" y="17"/>
                  </a:cubicBezTo>
                  <a:cubicBezTo>
                    <a:pt x="0" y="26"/>
                    <a:pt x="0" y="38"/>
                    <a:pt x="0" y="46"/>
                  </a:cubicBezTo>
                  <a:cubicBezTo>
                    <a:pt x="3" y="58"/>
                    <a:pt x="11" y="64"/>
                    <a:pt x="19" y="64"/>
                  </a:cubicBezTo>
                  <a:cubicBezTo>
                    <a:pt x="24" y="64"/>
                    <a:pt x="30" y="61"/>
                    <a:pt x="33" y="54"/>
                  </a:cubicBezTo>
                  <a:cubicBezTo>
                    <a:pt x="37" y="46"/>
                    <a:pt x="37" y="34"/>
                    <a:pt x="37" y="21"/>
                  </a:cubicBezTo>
                  <a:cubicBezTo>
                    <a:pt x="37" y="17"/>
                    <a:pt x="33" y="9"/>
                    <a:pt x="29" y="5"/>
                  </a:cubicBezTo>
                  <a:cubicBezTo>
                    <a:pt x="25" y="5"/>
                    <a:pt x="21" y="5"/>
                    <a:pt x="17"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48" name="Google Shape;1048;p44"/>
            <p:cNvSpPr/>
            <p:nvPr/>
          </p:nvSpPr>
          <p:spPr>
            <a:xfrm>
              <a:off x="4583588" y="2906514"/>
              <a:ext cx="35379" cy="8501"/>
            </a:xfrm>
            <a:custGeom>
              <a:avLst/>
              <a:gdLst/>
              <a:ahLst/>
              <a:cxnLst/>
              <a:rect l="l" t="t" r="r" b="b"/>
              <a:pathLst>
                <a:path w="412" h="99" extrusionOk="0">
                  <a:moveTo>
                    <a:pt x="396" y="1"/>
                  </a:moveTo>
                  <a:cubicBezTo>
                    <a:pt x="395" y="1"/>
                    <a:pt x="393" y="2"/>
                    <a:pt x="391" y="4"/>
                  </a:cubicBezTo>
                  <a:cubicBezTo>
                    <a:pt x="362" y="4"/>
                    <a:pt x="329" y="4"/>
                    <a:pt x="296" y="8"/>
                  </a:cubicBezTo>
                  <a:cubicBezTo>
                    <a:pt x="239" y="16"/>
                    <a:pt x="177" y="25"/>
                    <a:pt x="120" y="37"/>
                  </a:cubicBezTo>
                  <a:cubicBezTo>
                    <a:pt x="91" y="41"/>
                    <a:pt x="62" y="41"/>
                    <a:pt x="34" y="41"/>
                  </a:cubicBezTo>
                  <a:cubicBezTo>
                    <a:pt x="31" y="40"/>
                    <a:pt x="29" y="40"/>
                    <a:pt x="27" y="40"/>
                  </a:cubicBezTo>
                  <a:cubicBezTo>
                    <a:pt x="16" y="40"/>
                    <a:pt x="4" y="47"/>
                    <a:pt x="1" y="57"/>
                  </a:cubicBezTo>
                  <a:cubicBezTo>
                    <a:pt x="5" y="90"/>
                    <a:pt x="13" y="90"/>
                    <a:pt x="21" y="94"/>
                  </a:cubicBezTo>
                  <a:cubicBezTo>
                    <a:pt x="34" y="98"/>
                    <a:pt x="42" y="98"/>
                    <a:pt x="54" y="98"/>
                  </a:cubicBezTo>
                  <a:cubicBezTo>
                    <a:pt x="69" y="92"/>
                    <a:pt x="84" y="89"/>
                    <a:pt x="99" y="89"/>
                  </a:cubicBezTo>
                  <a:cubicBezTo>
                    <a:pt x="105" y="89"/>
                    <a:pt x="110" y="89"/>
                    <a:pt x="116" y="90"/>
                  </a:cubicBezTo>
                  <a:cubicBezTo>
                    <a:pt x="132" y="90"/>
                    <a:pt x="153" y="90"/>
                    <a:pt x="169" y="86"/>
                  </a:cubicBezTo>
                  <a:lnTo>
                    <a:pt x="292" y="74"/>
                  </a:lnTo>
                  <a:cubicBezTo>
                    <a:pt x="300" y="74"/>
                    <a:pt x="308" y="70"/>
                    <a:pt x="317" y="70"/>
                  </a:cubicBezTo>
                  <a:cubicBezTo>
                    <a:pt x="326" y="67"/>
                    <a:pt x="336" y="62"/>
                    <a:pt x="346" y="62"/>
                  </a:cubicBezTo>
                  <a:cubicBezTo>
                    <a:pt x="353" y="62"/>
                    <a:pt x="361" y="65"/>
                    <a:pt x="370" y="74"/>
                  </a:cubicBezTo>
                  <a:cubicBezTo>
                    <a:pt x="376" y="79"/>
                    <a:pt x="381" y="82"/>
                    <a:pt x="385" y="82"/>
                  </a:cubicBezTo>
                  <a:cubicBezTo>
                    <a:pt x="397" y="82"/>
                    <a:pt x="404" y="65"/>
                    <a:pt x="407" y="41"/>
                  </a:cubicBezTo>
                  <a:cubicBezTo>
                    <a:pt x="411" y="25"/>
                    <a:pt x="407" y="8"/>
                    <a:pt x="399" y="4"/>
                  </a:cubicBezTo>
                  <a:cubicBezTo>
                    <a:pt x="399" y="2"/>
                    <a:pt x="398" y="1"/>
                    <a:pt x="396"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49" name="Google Shape;1049;p44"/>
            <p:cNvSpPr/>
            <p:nvPr/>
          </p:nvSpPr>
          <p:spPr>
            <a:xfrm>
              <a:off x="4619225" y="2905999"/>
              <a:ext cx="5324" cy="5925"/>
            </a:xfrm>
            <a:custGeom>
              <a:avLst/>
              <a:gdLst/>
              <a:ahLst/>
              <a:cxnLst/>
              <a:rect l="l" t="t" r="r" b="b"/>
              <a:pathLst>
                <a:path w="62" h="69" extrusionOk="0">
                  <a:moveTo>
                    <a:pt x="28" y="0"/>
                  </a:moveTo>
                  <a:cubicBezTo>
                    <a:pt x="18" y="0"/>
                    <a:pt x="9" y="7"/>
                    <a:pt x="0" y="26"/>
                  </a:cubicBezTo>
                  <a:cubicBezTo>
                    <a:pt x="8" y="59"/>
                    <a:pt x="18" y="68"/>
                    <a:pt x="29" y="68"/>
                  </a:cubicBezTo>
                  <a:cubicBezTo>
                    <a:pt x="34" y="68"/>
                    <a:pt x="40" y="66"/>
                    <a:pt x="45" y="63"/>
                  </a:cubicBezTo>
                  <a:cubicBezTo>
                    <a:pt x="62" y="55"/>
                    <a:pt x="58" y="43"/>
                    <a:pt x="53" y="14"/>
                  </a:cubicBezTo>
                  <a:cubicBezTo>
                    <a:pt x="46" y="6"/>
                    <a:pt x="37" y="0"/>
                    <a:pt x="28"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50" name="Google Shape;1050;p44"/>
            <p:cNvSpPr/>
            <p:nvPr/>
          </p:nvSpPr>
          <p:spPr>
            <a:xfrm>
              <a:off x="4625923" y="2906858"/>
              <a:ext cx="4637" cy="5753"/>
            </a:xfrm>
            <a:custGeom>
              <a:avLst/>
              <a:gdLst/>
              <a:ahLst/>
              <a:cxnLst/>
              <a:rect l="l" t="t" r="r" b="b"/>
              <a:pathLst>
                <a:path w="54" h="67" extrusionOk="0">
                  <a:moveTo>
                    <a:pt x="31" y="0"/>
                  </a:moveTo>
                  <a:cubicBezTo>
                    <a:pt x="25" y="0"/>
                    <a:pt x="19" y="4"/>
                    <a:pt x="12" y="8"/>
                  </a:cubicBezTo>
                  <a:cubicBezTo>
                    <a:pt x="0" y="12"/>
                    <a:pt x="4" y="29"/>
                    <a:pt x="8" y="41"/>
                  </a:cubicBezTo>
                  <a:cubicBezTo>
                    <a:pt x="12" y="52"/>
                    <a:pt x="22" y="66"/>
                    <a:pt x="33" y="66"/>
                  </a:cubicBezTo>
                  <a:cubicBezTo>
                    <a:pt x="34" y="66"/>
                    <a:pt x="36" y="66"/>
                    <a:pt x="37" y="66"/>
                  </a:cubicBezTo>
                  <a:cubicBezTo>
                    <a:pt x="49" y="62"/>
                    <a:pt x="53" y="41"/>
                    <a:pt x="53" y="16"/>
                  </a:cubicBezTo>
                  <a:cubicBezTo>
                    <a:pt x="45" y="4"/>
                    <a:pt x="38" y="0"/>
                    <a:pt x="31"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51" name="Google Shape;1051;p44"/>
            <p:cNvSpPr/>
            <p:nvPr/>
          </p:nvSpPr>
          <p:spPr>
            <a:xfrm>
              <a:off x="4566327" y="2910207"/>
              <a:ext cx="2920" cy="4809"/>
            </a:xfrm>
            <a:custGeom>
              <a:avLst/>
              <a:gdLst/>
              <a:ahLst/>
              <a:cxnLst/>
              <a:rect l="l" t="t" r="r" b="b"/>
              <a:pathLst>
                <a:path w="34" h="56" extrusionOk="0">
                  <a:moveTo>
                    <a:pt x="14" y="1"/>
                  </a:moveTo>
                  <a:cubicBezTo>
                    <a:pt x="9" y="1"/>
                    <a:pt x="4" y="6"/>
                    <a:pt x="1" y="18"/>
                  </a:cubicBezTo>
                  <a:cubicBezTo>
                    <a:pt x="1" y="31"/>
                    <a:pt x="5" y="43"/>
                    <a:pt x="5" y="55"/>
                  </a:cubicBezTo>
                  <a:cubicBezTo>
                    <a:pt x="13" y="51"/>
                    <a:pt x="21" y="47"/>
                    <a:pt x="29" y="43"/>
                  </a:cubicBezTo>
                  <a:cubicBezTo>
                    <a:pt x="29" y="39"/>
                    <a:pt x="33" y="35"/>
                    <a:pt x="33" y="27"/>
                  </a:cubicBezTo>
                  <a:cubicBezTo>
                    <a:pt x="33" y="18"/>
                    <a:pt x="29" y="10"/>
                    <a:pt x="25" y="6"/>
                  </a:cubicBezTo>
                  <a:cubicBezTo>
                    <a:pt x="23" y="4"/>
                    <a:pt x="21" y="4"/>
                    <a:pt x="20" y="4"/>
                  </a:cubicBezTo>
                  <a:cubicBezTo>
                    <a:pt x="18" y="4"/>
                    <a:pt x="17" y="4"/>
                    <a:pt x="17" y="2"/>
                  </a:cubicBezTo>
                  <a:cubicBezTo>
                    <a:pt x="16" y="1"/>
                    <a:pt x="15" y="1"/>
                    <a:pt x="14"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52" name="Google Shape;1052;p44"/>
            <p:cNvSpPr/>
            <p:nvPr/>
          </p:nvSpPr>
          <p:spPr>
            <a:xfrm>
              <a:off x="4601965" y="2770492"/>
              <a:ext cx="57792" cy="10305"/>
            </a:xfrm>
            <a:custGeom>
              <a:avLst/>
              <a:gdLst/>
              <a:ahLst/>
              <a:cxnLst/>
              <a:rect l="l" t="t" r="r" b="b"/>
              <a:pathLst>
                <a:path w="673" h="120" extrusionOk="0">
                  <a:moveTo>
                    <a:pt x="579" y="0"/>
                  </a:moveTo>
                  <a:cubicBezTo>
                    <a:pt x="566" y="0"/>
                    <a:pt x="558" y="8"/>
                    <a:pt x="542" y="33"/>
                  </a:cubicBezTo>
                  <a:cubicBezTo>
                    <a:pt x="531" y="11"/>
                    <a:pt x="518" y="7"/>
                    <a:pt x="504" y="7"/>
                  </a:cubicBezTo>
                  <a:cubicBezTo>
                    <a:pt x="495" y="7"/>
                    <a:pt x="485" y="9"/>
                    <a:pt x="475" y="9"/>
                  </a:cubicBezTo>
                  <a:cubicBezTo>
                    <a:pt x="473" y="9"/>
                    <a:pt x="470" y="9"/>
                    <a:pt x="468" y="8"/>
                  </a:cubicBezTo>
                  <a:cubicBezTo>
                    <a:pt x="451" y="8"/>
                    <a:pt x="435" y="12"/>
                    <a:pt x="419" y="16"/>
                  </a:cubicBezTo>
                  <a:cubicBezTo>
                    <a:pt x="388" y="22"/>
                    <a:pt x="358" y="25"/>
                    <a:pt x="327" y="25"/>
                  </a:cubicBezTo>
                  <a:cubicBezTo>
                    <a:pt x="309" y="25"/>
                    <a:pt x="290" y="24"/>
                    <a:pt x="271" y="21"/>
                  </a:cubicBezTo>
                  <a:cubicBezTo>
                    <a:pt x="250" y="21"/>
                    <a:pt x="234" y="21"/>
                    <a:pt x="213" y="25"/>
                  </a:cubicBezTo>
                  <a:lnTo>
                    <a:pt x="193" y="25"/>
                  </a:lnTo>
                  <a:cubicBezTo>
                    <a:pt x="181" y="23"/>
                    <a:pt x="169" y="22"/>
                    <a:pt x="158" y="22"/>
                  </a:cubicBezTo>
                  <a:cubicBezTo>
                    <a:pt x="139" y="22"/>
                    <a:pt x="121" y="25"/>
                    <a:pt x="103" y="33"/>
                  </a:cubicBezTo>
                  <a:cubicBezTo>
                    <a:pt x="96" y="36"/>
                    <a:pt x="89" y="37"/>
                    <a:pt x="82" y="37"/>
                  </a:cubicBezTo>
                  <a:cubicBezTo>
                    <a:pt x="68" y="37"/>
                    <a:pt x="55" y="33"/>
                    <a:pt x="41" y="33"/>
                  </a:cubicBezTo>
                  <a:cubicBezTo>
                    <a:pt x="29" y="33"/>
                    <a:pt x="21" y="37"/>
                    <a:pt x="12" y="41"/>
                  </a:cubicBezTo>
                  <a:cubicBezTo>
                    <a:pt x="8" y="41"/>
                    <a:pt x="4" y="49"/>
                    <a:pt x="4" y="58"/>
                  </a:cubicBezTo>
                  <a:cubicBezTo>
                    <a:pt x="0" y="62"/>
                    <a:pt x="0" y="66"/>
                    <a:pt x="4" y="70"/>
                  </a:cubicBezTo>
                  <a:cubicBezTo>
                    <a:pt x="4" y="78"/>
                    <a:pt x="4" y="86"/>
                    <a:pt x="8" y="94"/>
                  </a:cubicBezTo>
                  <a:cubicBezTo>
                    <a:pt x="12" y="99"/>
                    <a:pt x="12" y="99"/>
                    <a:pt x="16" y="99"/>
                  </a:cubicBezTo>
                  <a:lnTo>
                    <a:pt x="103" y="90"/>
                  </a:lnTo>
                  <a:lnTo>
                    <a:pt x="115" y="90"/>
                  </a:lnTo>
                  <a:cubicBezTo>
                    <a:pt x="120" y="90"/>
                    <a:pt x="126" y="94"/>
                    <a:pt x="131" y="94"/>
                  </a:cubicBezTo>
                  <a:cubicBezTo>
                    <a:pt x="134" y="94"/>
                    <a:pt x="137" y="93"/>
                    <a:pt x="140" y="90"/>
                  </a:cubicBezTo>
                  <a:cubicBezTo>
                    <a:pt x="152" y="84"/>
                    <a:pt x="164" y="81"/>
                    <a:pt x="177" y="81"/>
                  </a:cubicBezTo>
                  <a:cubicBezTo>
                    <a:pt x="182" y="81"/>
                    <a:pt x="187" y="81"/>
                    <a:pt x="193" y="82"/>
                  </a:cubicBezTo>
                  <a:cubicBezTo>
                    <a:pt x="222" y="82"/>
                    <a:pt x="254" y="90"/>
                    <a:pt x="283" y="94"/>
                  </a:cubicBezTo>
                  <a:cubicBezTo>
                    <a:pt x="316" y="99"/>
                    <a:pt x="349" y="107"/>
                    <a:pt x="378" y="119"/>
                  </a:cubicBezTo>
                  <a:cubicBezTo>
                    <a:pt x="390" y="119"/>
                    <a:pt x="398" y="111"/>
                    <a:pt x="410" y="111"/>
                  </a:cubicBezTo>
                  <a:cubicBezTo>
                    <a:pt x="424" y="111"/>
                    <a:pt x="436" y="100"/>
                    <a:pt x="448" y="100"/>
                  </a:cubicBezTo>
                  <a:cubicBezTo>
                    <a:pt x="455" y="100"/>
                    <a:pt x="461" y="103"/>
                    <a:pt x="468" y="111"/>
                  </a:cubicBezTo>
                  <a:lnTo>
                    <a:pt x="546" y="66"/>
                  </a:lnTo>
                  <a:cubicBezTo>
                    <a:pt x="554" y="78"/>
                    <a:pt x="570" y="82"/>
                    <a:pt x="583" y="82"/>
                  </a:cubicBezTo>
                  <a:cubicBezTo>
                    <a:pt x="604" y="82"/>
                    <a:pt x="622" y="73"/>
                    <a:pt x="640" y="73"/>
                  </a:cubicBezTo>
                  <a:cubicBezTo>
                    <a:pt x="643" y="73"/>
                    <a:pt x="645" y="73"/>
                    <a:pt x="648" y="74"/>
                  </a:cubicBezTo>
                  <a:cubicBezTo>
                    <a:pt x="661" y="74"/>
                    <a:pt x="665" y="62"/>
                    <a:pt x="669" y="33"/>
                  </a:cubicBezTo>
                  <a:cubicBezTo>
                    <a:pt x="673" y="4"/>
                    <a:pt x="657" y="4"/>
                    <a:pt x="648" y="4"/>
                  </a:cubicBezTo>
                  <a:cubicBezTo>
                    <a:pt x="639" y="7"/>
                    <a:pt x="630" y="9"/>
                    <a:pt x="620" y="9"/>
                  </a:cubicBezTo>
                  <a:cubicBezTo>
                    <a:pt x="606" y="9"/>
                    <a:pt x="591" y="5"/>
                    <a:pt x="579"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53" name="Google Shape;1053;p44"/>
            <p:cNvSpPr/>
            <p:nvPr/>
          </p:nvSpPr>
          <p:spPr>
            <a:xfrm>
              <a:off x="4571308" y="2773240"/>
              <a:ext cx="8845" cy="5410"/>
            </a:xfrm>
            <a:custGeom>
              <a:avLst/>
              <a:gdLst/>
              <a:ahLst/>
              <a:cxnLst/>
              <a:rect l="l" t="t" r="r" b="b"/>
              <a:pathLst>
                <a:path w="103" h="63" extrusionOk="0">
                  <a:moveTo>
                    <a:pt x="82" y="1"/>
                  </a:moveTo>
                  <a:cubicBezTo>
                    <a:pt x="66" y="1"/>
                    <a:pt x="45" y="5"/>
                    <a:pt x="29" y="5"/>
                  </a:cubicBezTo>
                  <a:cubicBezTo>
                    <a:pt x="12" y="5"/>
                    <a:pt x="12" y="9"/>
                    <a:pt x="0" y="38"/>
                  </a:cubicBezTo>
                  <a:cubicBezTo>
                    <a:pt x="4" y="58"/>
                    <a:pt x="12" y="62"/>
                    <a:pt x="25" y="62"/>
                  </a:cubicBezTo>
                  <a:cubicBezTo>
                    <a:pt x="27" y="63"/>
                    <a:pt x="29" y="63"/>
                    <a:pt x="30" y="63"/>
                  </a:cubicBezTo>
                  <a:cubicBezTo>
                    <a:pt x="43" y="63"/>
                    <a:pt x="53" y="56"/>
                    <a:pt x="65" y="56"/>
                  </a:cubicBezTo>
                  <a:cubicBezTo>
                    <a:pt x="70" y="56"/>
                    <a:pt x="76" y="58"/>
                    <a:pt x="82" y="62"/>
                  </a:cubicBezTo>
                  <a:lnTo>
                    <a:pt x="86" y="62"/>
                  </a:lnTo>
                  <a:cubicBezTo>
                    <a:pt x="99" y="54"/>
                    <a:pt x="103" y="42"/>
                    <a:pt x="103" y="26"/>
                  </a:cubicBezTo>
                  <a:cubicBezTo>
                    <a:pt x="103" y="13"/>
                    <a:pt x="94" y="1"/>
                    <a:pt x="82"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54" name="Google Shape;1054;p44"/>
            <p:cNvSpPr/>
            <p:nvPr/>
          </p:nvSpPr>
          <p:spPr>
            <a:xfrm>
              <a:off x="4587109" y="2772123"/>
              <a:ext cx="4294" cy="6011"/>
            </a:xfrm>
            <a:custGeom>
              <a:avLst/>
              <a:gdLst/>
              <a:ahLst/>
              <a:cxnLst/>
              <a:rect l="l" t="t" r="r" b="b"/>
              <a:pathLst>
                <a:path w="50" h="70" extrusionOk="0">
                  <a:moveTo>
                    <a:pt x="35" y="1"/>
                  </a:moveTo>
                  <a:cubicBezTo>
                    <a:pt x="35" y="1"/>
                    <a:pt x="34" y="1"/>
                    <a:pt x="34" y="2"/>
                  </a:cubicBezTo>
                  <a:cubicBezTo>
                    <a:pt x="21" y="6"/>
                    <a:pt x="13" y="14"/>
                    <a:pt x="5" y="22"/>
                  </a:cubicBezTo>
                  <a:cubicBezTo>
                    <a:pt x="1" y="34"/>
                    <a:pt x="5" y="51"/>
                    <a:pt x="13" y="63"/>
                  </a:cubicBezTo>
                  <a:cubicBezTo>
                    <a:pt x="15" y="68"/>
                    <a:pt x="21" y="70"/>
                    <a:pt x="26" y="70"/>
                  </a:cubicBezTo>
                  <a:cubicBezTo>
                    <a:pt x="30" y="70"/>
                    <a:pt x="34" y="69"/>
                    <a:pt x="38" y="67"/>
                  </a:cubicBezTo>
                  <a:cubicBezTo>
                    <a:pt x="42" y="63"/>
                    <a:pt x="46" y="47"/>
                    <a:pt x="50" y="34"/>
                  </a:cubicBezTo>
                  <a:cubicBezTo>
                    <a:pt x="46" y="13"/>
                    <a:pt x="40" y="1"/>
                    <a:pt x="35"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55" name="Google Shape;1055;p44"/>
            <p:cNvSpPr/>
            <p:nvPr/>
          </p:nvSpPr>
          <p:spPr>
            <a:xfrm>
              <a:off x="4593120" y="2772724"/>
              <a:ext cx="3950" cy="6011"/>
            </a:xfrm>
            <a:custGeom>
              <a:avLst/>
              <a:gdLst/>
              <a:ahLst/>
              <a:cxnLst/>
              <a:rect l="l" t="t" r="r" b="b"/>
              <a:pathLst>
                <a:path w="46" h="70" extrusionOk="0">
                  <a:moveTo>
                    <a:pt x="24" y="1"/>
                  </a:moveTo>
                  <a:cubicBezTo>
                    <a:pt x="19" y="1"/>
                    <a:pt x="14" y="4"/>
                    <a:pt x="9" y="7"/>
                  </a:cubicBezTo>
                  <a:cubicBezTo>
                    <a:pt x="0" y="15"/>
                    <a:pt x="0" y="27"/>
                    <a:pt x="5" y="40"/>
                  </a:cubicBezTo>
                  <a:cubicBezTo>
                    <a:pt x="8" y="54"/>
                    <a:pt x="22" y="69"/>
                    <a:pt x="30" y="69"/>
                  </a:cubicBezTo>
                  <a:cubicBezTo>
                    <a:pt x="31" y="69"/>
                    <a:pt x="32" y="69"/>
                    <a:pt x="33" y="68"/>
                  </a:cubicBezTo>
                  <a:cubicBezTo>
                    <a:pt x="46" y="64"/>
                    <a:pt x="46" y="48"/>
                    <a:pt x="46" y="23"/>
                  </a:cubicBezTo>
                  <a:cubicBezTo>
                    <a:pt x="38" y="6"/>
                    <a:pt x="31" y="1"/>
                    <a:pt x="24"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56" name="Google Shape;1056;p44"/>
            <p:cNvSpPr/>
            <p:nvPr/>
          </p:nvSpPr>
          <p:spPr>
            <a:xfrm>
              <a:off x="4598015" y="2772982"/>
              <a:ext cx="3607" cy="6097"/>
            </a:xfrm>
            <a:custGeom>
              <a:avLst/>
              <a:gdLst/>
              <a:ahLst/>
              <a:cxnLst/>
              <a:rect l="l" t="t" r="r" b="b"/>
              <a:pathLst>
                <a:path w="42" h="71" extrusionOk="0">
                  <a:moveTo>
                    <a:pt x="21" y="1"/>
                  </a:moveTo>
                  <a:cubicBezTo>
                    <a:pt x="16" y="1"/>
                    <a:pt x="11" y="10"/>
                    <a:pt x="1" y="29"/>
                  </a:cubicBezTo>
                  <a:cubicBezTo>
                    <a:pt x="1" y="57"/>
                    <a:pt x="9" y="70"/>
                    <a:pt x="21" y="70"/>
                  </a:cubicBezTo>
                  <a:cubicBezTo>
                    <a:pt x="23" y="70"/>
                    <a:pt x="24" y="70"/>
                    <a:pt x="24" y="70"/>
                  </a:cubicBezTo>
                  <a:cubicBezTo>
                    <a:pt x="34" y="70"/>
                    <a:pt x="38" y="51"/>
                    <a:pt x="42" y="29"/>
                  </a:cubicBezTo>
                  <a:cubicBezTo>
                    <a:pt x="32" y="10"/>
                    <a:pt x="27" y="1"/>
                    <a:pt x="21"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57" name="Google Shape;1057;p44"/>
            <p:cNvSpPr/>
            <p:nvPr/>
          </p:nvSpPr>
          <p:spPr>
            <a:xfrm>
              <a:off x="4582557" y="2772896"/>
              <a:ext cx="3607" cy="4809"/>
            </a:xfrm>
            <a:custGeom>
              <a:avLst/>
              <a:gdLst/>
              <a:ahLst/>
              <a:cxnLst/>
              <a:rect l="l" t="t" r="r" b="b"/>
              <a:pathLst>
                <a:path w="42" h="56" extrusionOk="0">
                  <a:moveTo>
                    <a:pt x="21" y="1"/>
                  </a:moveTo>
                  <a:cubicBezTo>
                    <a:pt x="15" y="1"/>
                    <a:pt x="9" y="7"/>
                    <a:pt x="0" y="21"/>
                  </a:cubicBezTo>
                  <a:cubicBezTo>
                    <a:pt x="7" y="49"/>
                    <a:pt x="15" y="56"/>
                    <a:pt x="22" y="56"/>
                  </a:cubicBezTo>
                  <a:cubicBezTo>
                    <a:pt x="25" y="56"/>
                    <a:pt x="27" y="55"/>
                    <a:pt x="29" y="54"/>
                  </a:cubicBezTo>
                  <a:cubicBezTo>
                    <a:pt x="41" y="50"/>
                    <a:pt x="37" y="34"/>
                    <a:pt x="37" y="21"/>
                  </a:cubicBezTo>
                  <a:cubicBezTo>
                    <a:pt x="37" y="17"/>
                    <a:pt x="33" y="9"/>
                    <a:pt x="29" y="5"/>
                  </a:cubicBezTo>
                  <a:cubicBezTo>
                    <a:pt x="27" y="2"/>
                    <a:pt x="24" y="1"/>
                    <a:pt x="21"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58" name="Google Shape;1058;p44"/>
            <p:cNvSpPr/>
            <p:nvPr/>
          </p:nvSpPr>
          <p:spPr>
            <a:xfrm>
              <a:off x="4659757" y="2770578"/>
              <a:ext cx="2834" cy="4895"/>
            </a:xfrm>
            <a:custGeom>
              <a:avLst/>
              <a:gdLst/>
              <a:ahLst/>
              <a:cxnLst/>
              <a:rect l="l" t="t" r="r" b="b"/>
              <a:pathLst>
                <a:path w="33" h="57" extrusionOk="0">
                  <a:moveTo>
                    <a:pt x="18" y="0"/>
                  </a:moveTo>
                  <a:cubicBezTo>
                    <a:pt x="15" y="0"/>
                    <a:pt x="12" y="1"/>
                    <a:pt x="8" y="3"/>
                  </a:cubicBezTo>
                  <a:cubicBezTo>
                    <a:pt x="0" y="11"/>
                    <a:pt x="0" y="24"/>
                    <a:pt x="4" y="48"/>
                  </a:cubicBezTo>
                  <a:lnTo>
                    <a:pt x="25" y="57"/>
                  </a:lnTo>
                  <a:cubicBezTo>
                    <a:pt x="33" y="40"/>
                    <a:pt x="33" y="24"/>
                    <a:pt x="29" y="7"/>
                  </a:cubicBezTo>
                  <a:cubicBezTo>
                    <a:pt x="26" y="2"/>
                    <a:pt x="23" y="0"/>
                    <a:pt x="18"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59" name="Google Shape;1059;p44"/>
            <p:cNvSpPr/>
            <p:nvPr/>
          </p:nvSpPr>
          <p:spPr>
            <a:xfrm>
              <a:off x="4600848" y="2929356"/>
              <a:ext cx="40961" cy="6956"/>
            </a:xfrm>
            <a:custGeom>
              <a:avLst/>
              <a:gdLst/>
              <a:ahLst/>
              <a:cxnLst/>
              <a:rect l="l" t="t" r="r" b="b"/>
              <a:pathLst>
                <a:path w="477" h="81" extrusionOk="0">
                  <a:moveTo>
                    <a:pt x="437" y="0"/>
                  </a:moveTo>
                  <a:cubicBezTo>
                    <a:pt x="431" y="0"/>
                    <a:pt x="425" y="1"/>
                    <a:pt x="419" y="1"/>
                  </a:cubicBezTo>
                  <a:cubicBezTo>
                    <a:pt x="399" y="1"/>
                    <a:pt x="370" y="5"/>
                    <a:pt x="345" y="9"/>
                  </a:cubicBezTo>
                  <a:cubicBezTo>
                    <a:pt x="292" y="9"/>
                    <a:pt x="243" y="9"/>
                    <a:pt x="190" y="17"/>
                  </a:cubicBezTo>
                  <a:cubicBezTo>
                    <a:pt x="184" y="18"/>
                    <a:pt x="179" y="18"/>
                    <a:pt x="173" y="18"/>
                  </a:cubicBezTo>
                  <a:cubicBezTo>
                    <a:pt x="162" y="18"/>
                    <a:pt x="151" y="17"/>
                    <a:pt x="140" y="17"/>
                  </a:cubicBezTo>
                  <a:cubicBezTo>
                    <a:pt x="123" y="17"/>
                    <a:pt x="105" y="19"/>
                    <a:pt x="87" y="29"/>
                  </a:cubicBezTo>
                  <a:cubicBezTo>
                    <a:pt x="86" y="30"/>
                    <a:pt x="85" y="31"/>
                    <a:pt x="84" y="31"/>
                  </a:cubicBezTo>
                  <a:cubicBezTo>
                    <a:pt x="81" y="31"/>
                    <a:pt x="77" y="25"/>
                    <a:pt x="71" y="25"/>
                  </a:cubicBezTo>
                  <a:cubicBezTo>
                    <a:pt x="62" y="21"/>
                    <a:pt x="55" y="19"/>
                    <a:pt x="47" y="19"/>
                  </a:cubicBezTo>
                  <a:cubicBezTo>
                    <a:pt x="32" y="19"/>
                    <a:pt x="17" y="28"/>
                    <a:pt x="1" y="50"/>
                  </a:cubicBezTo>
                  <a:cubicBezTo>
                    <a:pt x="16" y="68"/>
                    <a:pt x="32" y="78"/>
                    <a:pt x="47" y="78"/>
                  </a:cubicBezTo>
                  <a:cubicBezTo>
                    <a:pt x="52" y="78"/>
                    <a:pt x="57" y="77"/>
                    <a:pt x="62" y="75"/>
                  </a:cubicBezTo>
                  <a:cubicBezTo>
                    <a:pt x="71" y="70"/>
                    <a:pt x="79" y="68"/>
                    <a:pt x="87" y="68"/>
                  </a:cubicBezTo>
                  <a:cubicBezTo>
                    <a:pt x="95" y="68"/>
                    <a:pt x="103" y="70"/>
                    <a:pt x="112" y="75"/>
                  </a:cubicBezTo>
                  <a:cubicBezTo>
                    <a:pt x="126" y="77"/>
                    <a:pt x="143" y="80"/>
                    <a:pt x="158" y="80"/>
                  </a:cubicBezTo>
                  <a:cubicBezTo>
                    <a:pt x="165" y="80"/>
                    <a:pt x="171" y="80"/>
                    <a:pt x="177" y="79"/>
                  </a:cubicBezTo>
                  <a:lnTo>
                    <a:pt x="436" y="66"/>
                  </a:lnTo>
                  <a:cubicBezTo>
                    <a:pt x="452" y="66"/>
                    <a:pt x="469" y="54"/>
                    <a:pt x="477" y="42"/>
                  </a:cubicBezTo>
                  <a:lnTo>
                    <a:pt x="477" y="13"/>
                  </a:lnTo>
                  <a:cubicBezTo>
                    <a:pt x="463" y="2"/>
                    <a:pt x="449" y="0"/>
                    <a:pt x="437"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60" name="Google Shape;1060;p44"/>
            <p:cNvSpPr/>
            <p:nvPr/>
          </p:nvSpPr>
          <p:spPr>
            <a:xfrm>
              <a:off x="4596641" y="2931933"/>
              <a:ext cx="3607" cy="3521"/>
            </a:xfrm>
            <a:custGeom>
              <a:avLst/>
              <a:gdLst/>
              <a:ahLst/>
              <a:cxnLst/>
              <a:rect l="l" t="t" r="r" b="b"/>
              <a:pathLst>
                <a:path w="42" h="41" extrusionOk="0">
                  <a:moveTo>
                    <a:pt x="20" y="0"/>
                  </a:moveTo>
                  <a:cubicBezTo>
                    <a:pt x="13" y="0"/>
                    <a:pt x="7" y="6"/>
                    <a:pt x="1" y="20"/>
                  </a:cubicBezTo>
                  <a:cubicBezTo>
                    <a:pt x="10" y="33"/>
                    <a:pt x="17" y="41"/>
                    <a:pt x="23" y="41"/>
                  </a:cubicBezTo>
                  <a:cubicBezTo>
                    <a:pt x="30" y="41"/>
                    <a:pt x="35" y="31"/>
                    <a:pt x="42" y="12"/>
                  </a:cubicBezTo>
                  <a:cubicBezTo>
                    <a:pt x="33" y="6"/>
                    <a:pt x="26" y="0"/>
                    <a:pt x="20"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61" name="Google Shape;1061;p44"/>
            <p:cNvSpPr/>
            <p:nvPr/>
          </p:nvSpPr>
          <p:spPr>
            <a:xfrm>
              <a:off x="4570535" y="2952971"/>
              <a:ext cx="38900" cy="6440"/>
            </a:xfrm>
            <a:custGeom>
              <a:avLst/>
              <a:gdLst/>
              <a:ahLst/>
              <a:cxnLst/>
              <a:rect l="l" t="t" r="r" b="b"/>
              <a:pathLst>
                <a:path w="453" h="75" extrusionOk="0">
                  <a:moveTo>
                    <a:pt x="424" y="1"/>
                  </a:moveTo>
                  <a:cubicBezTo>
                    <a:pt x="387" y="5"/>
                    <a:pt x="350" y="9"/>
                    <a:pt x="313" y="13"/>
                  </a:cubicBezTo>
                  <a:lnTo>
                    <a:pt x="173" y="13"/>
                  </a:lnTo>
                  <a:cubicBezTo>
                    <a:pt x="151" y="9"/>
                    <a:pt x="127" y="7"/>
                    <a:pt x="103" y="7"/>
                  </a:cubicBezTo>
                  <a:cubicBezTo>
                    <a:pt x="80" y="7"/>
                    <a:pt x="56" y="9"/>
                    <a:pt x="34" y="13"/>
                  </a:cubicBezTo>
                  <a:cubicBezTo>
                    <a:pt x="21" y="17"/>
                    <a:pt x="9" y="25"/>
                    <a:pt x="1" y="33"/>
                  </a:cubicBezTo>
                  <a:cubicBezTo>
                    <a:pt x="13" y="70"/>
                    <a:pt x="26" y="74"/>
                    <a:pt x="38" y="74"/>
                  </a:cubicBezTo>
                  <a:lnTo>
                    <a:pt x="276" y="74"/>
                  </a:lnTo>
                  <a:cubicBezTo>
                    <a:pt x="305" y="74"/>
                    <a:pt x="333" y="66"/>
                    <a:pt x="362" y="62"/>
                  </a:cubicBezTo>
                  <a:cubicBezTo>
                    <a:pt x="382" y="62"/>
                    <a:pt x="403" y="62"/>
                    <a:pt x="419" y="58"/>
                  </a:cubicBezTo>
                  <a:cubicBezTo>
                    <a:pt x="432" y="58"/>
                    <a:pt x="440" y="54"/>
                    <a:pt x="444" y="50"/>
                  </a:cubicBezTo>
                  <a:cubicBezTo>
                    <a:pt x="448" y="42"/>
                    <a:pt x="452" y="33"/>
                    <a:pt x="452" y="25"/>
                  </a:cubicBezTo>
                  <a:cubicBezTo>
                    <a:pt x="452" y="17"/>
                    <a:pt x="448" y="13"/>
                    <a:pt x="444" y="5"/>
                  </a:cubicBezTo>
                  <a:cubicBezTo>
                    <a:pt x="440" y="1"/>
                    <a:pt x="432" y="1"/>
                    <a:pt x="424"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62" name="Google Shape;1062;p44"/>
            <p:cNvSpPr/>
            <p:nvPr/>
          </p:nvSpPr>
          <p:spPr>
            <a:xfrm>
              <a:off x="4563150" y="2954431"/>
              <a:ext cx="6440" cy="4981"/>
            </a:xfrm>
            <a:custGeom>
              <a:avLst/>
              <a:gdLst/>
              <a:ahLst/>
              <a:cxnLst/>
              <a:rect l="l" t="t" r="r" b="b"/>
              <a:pathLst>
                <a:path w="75" h="58" extrusionOk="0">
                  <a:moveTo>
                    <a:pt x="39" y="1"/>
                  </a:moveTo>
                  <a:cubicBezTo>
                    <a:pt x="27" y="1"/>
                    <a:pt x="14" y="6"/>
                    <a:pt x="1" y="25"/>
                  </a:cubicBezTo>
                  <a:cubicBezTo>
                    <a:pt x="15" y="51"/>
                    <a:pt x="30" y="58"/>
                    <a:pt x="44" y="58"/>
                  </a:cubicBezTo>
                  <a:cubicBezTo>
                    <a:pt x="53" y="58"/>
                    <a:pt x="62" y="55"/>
                    <a:pt x="70" y="53"/>
                  </a:cubicBezTo>
                  <a:cubicBezTo>
                    <a:pt x="75" y="53"/>
                    <a:pt x="75" y="41"/>
                    <a:pt x="75" y="33"/>
                  </a:cubicBezTo>
                  <a:cubicBezTo>
                    <a:pt x="75" y="25"/>
                    <a:pt x="70" y="8"/>
                    <a:pt x="70" y="8"/>
                  </a:cubicBezTo>
                  <a:cubicBezTo>
                    <a:pt x="59" y="5"/>
                    <a:pt x="49" y="1"/>
                    <a:pt x="39"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63" name="Google Shape;1063;p44"/>
            <p:cNvSpPr/>
            <p:nvPr/>
          </p:nvSpPr>
          <p:spPr>
            <a:xfrm>
              <a:off x="4553275" y="2955118"/>
              <a:ext cx="6784" cy="5324"/>
            </a:xfrm>
            <a:custGeom>
              <a:avLst/>
              <a:gdLst/>
              <a:ahLst/>
              <a:cxnLst/>
              <a:rect l="l" t="t" r="r" b="b"/>
              <a:pathLst>
                <a:path w="79" h="62" extrusionOk="0">
                  <a:moveTo>
                    <a:pt x="58" y="0"/>
                  </a:moveTo>
                  <a:cubicBezTo>
                    <a:pt x="42" y="0"/>
                    <a:pt x="30" y="8"/>
                    <a:pt x="17" y="13"/>
                  </a:cubicBezTo>
                  <a:cubicBezTo>
                    <a:pt x="9" y="13"/>
                    <a:pt x="9" y="33"/>
                    <a:pt x="1" y="45"/>
                  </a:cubicBezTo>
                  <a:cubicBezTo>
                    <a:pt x="9" y="54"/>
                    <a:pt x="13" y="62"/>
                    <a:pt x="17" y="62"/>
                  </a:cubicBezTo>
                  <a:cubicBezTo>
                    <a:pt x="34" y="62"/>
                    <a:pt x="50" y="58"/>
                    <a:pt x="66" y="58"/>
                  </a:cubicBezTo>
                  <a:cubicBezTo>
                    <a:pt x="71" y="54"/>
                    <a:pt x="71" y="54"/>
                    <a:pt x="79" y="17"/>
                  </a:cubicBezTo>
                  <a:cubicBezTo>
                    <a:pt x="71" y="13"/>
                    <a:pt x="62" y="0"/>
                    <a:pt x="58"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64" name="Google Shape;1064;p44"/>
            <p:cNvSpPr/>
            <p:nvPr/>
          </p:nvSpPr>
          <p:spPr>
            <a:xfrm>
              <a:off x="4546577" y="2955805"/>
              <a:ext cx="3607" cy="3778"/>
            </a:xfrm>
            <a:custGeom>
              <a:avLst/>
              <a:gdLst/>
              <a:ahLst/>
              <a:cxnLst/>
              <a:rect l="l" t="t" r="r" b="b"/>
              <a:pathLst>
                <a:path w="42" h="44" extrusionOk="0">
                  <a:moveTo>
                    <a:pt x="21" y="0"/>
                  </a:moveTo>
                  <a:cubicBezTo>
                    <a:pt x="16" y="0"/>
                    <a:pt x="11" y="9"/>
                    <a:pt x="1" y="25"/>
                  </a:cubicBezTo>
                  <a:cubicBezTo>
                    <a:pt x="9" y="37"/>
                    <a:pt x="15" y="43"/>
                    <a:pt x="21" y="43"/>
                  </a:cubicBezTo>
                  <a:cubicBezTo>
                    <a:pt x="28" y="43"/>
                    <a:pt x="34" y="37"/>
                    <a:pt x="42" y="25"/>
                  </a:cubicBezTo>
                  <a:cubicBezTo>
                    <a:pt x="32" y="9"/>
                    <a:pt x="27" y="0"/>
                    <a:pt x="21"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65" name="Google Shape;1065;p44"/>
            <p:cNvSpPr/>
            <p:nvPr/>
          </p:nvSpPr>
          <p:spPr>
            <a:xfrm>
              <a:off x="4592433" y="2749281"/>
              <a:ext cx="3950" cy="5066"/>
            </a:xfrm>
            <a:custGeom>
              <a:avLst/>
              <a:gdLst/>
              <a:ahLst/>
              <a:cxnLst/>
              <a:rect l="l" t="t" r="r" b="b"/>
              <a:pathLst>
                <a:path w="46" h="59" extrusionOk="0">
                  <a:moveTo>
                    <a:pt x="28" y="1"/>
                  </a:moveTo>
                  <a:cubicBezTo>
                    <a:pt x="21" y="1"/>
                    <a:pt x="13" y="8"/>
                    <a:pt x="4" y="17"/>
                  </a:cubicBezTo>
                  <a:cubicBezTo>
                    <a:pt x="0" y="21"/>
                    <a:pt x="0" y="46"/>
                    <a:pt x="8" y="50"/>
                  </a:cubicBezTo>
                  <a:cubicBezTo>
                    <a:pt x="17" y="54"/>
                    <a:pt x="21" y="58"/>
                    <a:pt x="29" y="58"/>
                  </a:cubicBezTo>
                  <a:cubicBezTo>
                    <a:pt x="37" y="54"/>
                    <a:pt x="45" y="46"/>
                    <a:pt x="45" y="21"/>
                  </a:cubicBezTo>
                  <a:cubicBezTo>
                    <a:pt x="40" y="6"/>
                    <a:pt x="34" y="1"/>
                    <a:pt x="28"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66" name="Google Shape;1066;p44"/>
            <p:cNvSpPr/>
            <p:nvPr/>
          </p:nvSpPr>
          <p:spPr>
            <a:xfrm>
              <a:off x="4620256" y="2748422"/>
              <a:ext cx="3263" cy="4981"/>
            </a:xfrm>
            <a:custGeom>
              <a:avLst/>
              <a:gdLst/>
              <a:ahLst/>
              <a:cxnLst/>
              <a:rect l="l" t="t" r="r" b="b"/>
              <a:pathLst>
                <a:path w="38" h="58" extrusionOk="0">
                  <a:moveTo>
                    <a:pt x="17" y="1"/>
                  </a:moveTo>
                  <a:cubicBezTo>
                    <a:pt x="14" y="1"/>
                    <a:pt x="11" y="1"/>
                    <a:pt x="9" y="3"/>
                  </a:cubicBezTo>
                  <a:cubicBezTo>
                    <a:pt x="5" y="7"/>
                    <a:pt x="0" y="15"/>
                    <a:pt x="0" y="23"/>
                  </a:cubicBezTo>
                  <a:cubicBezTo>
                    <a:pt x="0" y="31"/>
                    <a:pt x="5" y="40"/>
                    <a:pt x="9" y="52"/>
                  </a:cubicBezTo>
                  <a:cubicBezTo>
                    <a:pt x="11" y="56"/>
                    <a:pt x="14" y="57"/>
                    <a:pt x="17" y="57"/>
                  </a:cubicBezTo>
                  <a:cubicBezTo>
                    <a:pt x="24" y="57"/>
                    <a:pt x="32" y="46"/>
                    <a:pt x="37" y="23"/>
                  </a:cubicBezTo>
                  <a:cubicBezTo>
                    <a:pt x="32" y="6"/>
                    <a:pt x="24" y="1"/>
                    <a:pt x="17"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67" name="Google Shape;1067;p44"/>
            <p:cNvSpPr/>
            <p:nvPr/>
          </p:nvSpPr>
          <p:spPr>
            <a:xfrm>
              <a:off x="4597671" y="2749024"/>
              <a:ext cx="20524" cy="6269"/>
            </a:xfrm>
            <a:custGeom>
              <a:avLst/>
              <a:gdLst/>
              <a:ahLst/>
              <a:cxnLst/>
              <a:rect l="l" t="t" r="r" b="b"/>
              <a:pathLst>
                <a:path w="239" h="73" extrusionOk="0">
                  <a:moveTo>
                    <a:pt x="222" y="1"/>
                  </a:moveTo>
                  <a:cubicBezTo>
                    <a:pt x="221" y="1"/>
                    <a:pt x="220" y="2"/>
                    <a:pt x="218" y="4"/>
                  </a:cubicBezTo>
                  <a:lnTo>
                    <a:pt x="34" y="4"/>
                  </a:lnTo>
                  <a:cubicBezTo>
                    <a:pt x="21" y="4"/>
                    <a:pt x="13" y="8"/>
                    <a:pt x="1" y="24"/>
                  </a:cubicBezTo>
                  <a:cubicBezTo>
                    <a:pt x="10" y="60"/>
                    <a:pt x="23" y="72"/>
                    <a:pt x="35" y="72"/>
                  </a:cubicBezTo>
                  <a:cubicBezTo>
                    <a:pt x="39" y="72"/>
                    <a:pt x="42" y="71"/>
                    <a:pt x="46" y="70"/>
                  </a:cubicBezTo>
                  <a:cubicBezTo>
                    <a:pt x="54" y="67"/>
                    <a:pt x="63" y="66"/>
                    <a:pt x="72" y="66"/>
                  </a:cubicBezTo>
                  <a:cubicBezTo>
                    <a:pt x="89" y="66"/>
                    <a:pt x="108" y="70"/>
                    <a:pt x="124" y="70"/>
                  </a:cubicBezTo>
                  <a:cubicBezTo>
                    <a:pt x="137" y="70"/>
                    <a:pt x="147" y="71"/>
                    <a:pt x="157" y="71"/>
                  </a:cubicBezTo>
                  <a:cubicBezTo>
                    <a:pt x="169" y="71"/>
                    <a:pt x="180" y="69"/>
                    <a:pt x="194" y="57"/>
                  </a:cubicBezTo>
                  <a:cubicBezTo>
                    <a:pt x="194" y="57"/>
                    <a:pt x="195" y="56"/>
                    <a:pt x="196" y="56"/>
                  </a:cubicBezTo>
                  <a:cubicBezTo>
                    <a:pt x="200" y="56"/>
                    <a:pt x="207" y="65"/>
                    <a:pt x="214" y="65"/>
                  </a:cubicBezTo>
                  <a:cubicBezTo>
                    <a:pt x="218" y="65"/>
                    <a:pt x="231" y="65"/>
                    <a:pt x="235" y="45"/>
                  </a:cubicBezTo>
                  <a:cubicBezTo>
                    <a:pt x="239" y="24"/>
                    <a:pt x="235" y="8"/>
                    <a:pt x="227" y="4"/>
                  </a:cubicBezTo>
                  <a:cubicBezTo>
                    <a:pt x="224" y="2"/>
                    <a:pt x="223" y="1"/>
                    <a:pt x="222"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68" name="Google Shape;1068;p44"/>
            <p:cNvSpPr/>
            <p:nvPr/>
          </p:nvSpPr>
          <p:spPr>
            <a:xfrm>
              <a:off x="4581527" y="2750483"/>
              <a:ext cx="4294" cy="5238"/>
            </a:xfrm>
            <a:custGeom>
              <a:avLst/>
              <a:gdLst/>
              <a:ahLst/>
              <a:cxnLst/>
              <a:rect l="l" t="t" r="r" b="b"/>
              <a:pathLst>
                <a:path w="50" h="61" extrusionOk="0">
                  <a:moveTo>
                    <a:pt x="31" y="0"/>
                  </a:moveTo>
                  <a:cubicBezTo>
                    <a:pt x="24" y="0"/>
                    <a:pt x="14" y="9"/>
                    <a:pt x="0" y="28"/>
                  </a:cubicBezTo>
                  <a:cubicBezTo>
                    <a:pt x="4" y="57"/>
                    <a:pt x="12" y="61"/>
                    <a:pt x="25" y="61"/>
                  </a:cubicBezTo>
                  <a:cubicBezTo>
                    <a:pt x="33" y="57"/>
                    <a:pt x="45" y="61"/>
                    <a:pt x="49" y="28"/>
                  </a:cubicBezTo>
                  <a:cubicBezTo>
                    <a:pt x="43" y="9"/>
                    <a:pt x="38" y="0"/>
                    <a:pt x="31"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69" name="Google Shape;1069;p44"/>
            <p:cNvSpPr/>
            <p:nvPr/>
          </p:nvSpPr>
          <p:spPr>
            <a:xfrm>
              <a:off x="4639663" y="2748594"/>
              <a:ext cx="3263" cy="5410"/>
            </a:xfrm>
            <a:custGeom>
              <a:avLst/>
              <a:gdLst/>
              <a:ahLst/>
              <a:cxnLst/>
              <a:rect l="l" t="t" r="r" b="b"/>
              <a:pathLst>
                <a:path w="38" h="63" extrusionOk="0">
                  <a:moveTo>
                    <a:pt x="12" y="1"/>
                  </a:moveTo>
                  <a:cubicBezTo>
                    <a:pt x="4" y="1"/>
                    <a:pt x="0" y="9"/>
                    <a:pt x="0" y="25"/>
                  </a:cubicBezTo>
                  <a:cubicBezTo>
                    <a:pt x="4" y="38"/>
                    <a:pt x="4" y="46"/>
                    <a:pt x="12" y="58"/>
                  </a:cubicBezTo>
                  <a:cubicBezTo>
                    <a:pt x="15" y="61"/>
                    <a:pt x="18" y="63"/>
                    <a:pt x="21" y="63"/>
                  </a:cubicBezTo>
                  <a:cubicBezTo>
                    <a:pt x="28" y="63"/>
                    <a:pt x="34" y="47"/>
                    <a:pt x="37" y="13"/>
                  </a:cubicBezTo>
                  <a:cubicBezTo>
                    <a:pt x="29" y="5"/>
                    <a:pt x="21" y="5"/>
                    <a:pt x="12"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70" name="Google Shape;1070;p44"/>
            <p:cNvSpPr/>
            <p:nvPr/>
          </p:nvSpPr>
          <p:spPr>
            <a:xfrm>
              <a:off x="4587796" y="2750054"/>
              <a:ext cx="3263" cy="5324"/>
            </a:xfrm>
            <a:custGeom>
              <a:avLst/>
              <a:gdLst/>
              <a:ahLst/>
              <a:cxnLst/>
              <a:rect l="l" t="t" r="r" b="b"/>
              <a:pathLst>
                <a:path w="38" h="62" extrusionOk="0">
                  <a:moveTo>
                    <a:pt x="20" y="0"/>
                  </a:moveTo>
                  <a:cubicBezTo>
                    <a:pt x="15" y="0"/>
                    <a:pt x="10" y="3"/>
                    <a:pt x="5" y="8"/>
                  </a:cubicBezTo>
                  <a:cubicBezTo>
                    <a:pt x="1" y="21"/>
                    <a:pt x="1" y="37"/>
                    <a:pt x="5" y="49"/>
                  </a:cubicBezTo>
                  <a:cubicBezTo>
                    <a:pt x="9" y="53"/>
                    <a:pt x="17" y="58"/>
                    <a:pt x="26" y="62"/>
                  </a:cubicBezTo>
                  <a:cubicBezTo>
                    <a:pt x="34" y="62"/>
                    <a:pt x="34" y="58"/>
                    <a:pt x="38" y="21"/>
                  </a:cubicBezTo>
                  <a:cubicBezTo>
                    <a:pt x="33" y="6"/>
                    <a:pt x="27" y="0"/>
                    <a:pt x="20"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71" name="Google Shape;1071;p44"/>
            <p:cNvSpPr/>
            <p:nvPr/>
          </p:nvSpPr>
          <p:spPr>
            <a:xfrm>
              <a:off x="4626610" y="2748938"/>
              <a:ext cx="2920" cy="5066"/>
            </a:xfrm>
            <a:custGeom>
              <a:avLst/>
              <a:gdLst/>
              <a:ahLst/>
              <a:cxnLst/>
              <a:rect l="l" t="t" r="r" b="b"/>
              <a:pathLst>
                <a:path w="34" h="59" extrusionOk="0">
                  <a:moveTo>
                    <a:pt x="16" y="1"/>
                  </a:moveTo>
                  <a:cubicBezTo>
                    <a:pt x="12" y="1"/>
                    <a:pt x="6" y="7"/>
                    <a:pt x="0" y="21"/>
                  </a:cubicBezTo>
                  <a:cubicBezTo>
                    <a:pt x="4" y="46"/>
                    <a:pt x="7" y="59"/>
                    <a:pt x="17" y="59"/>
                  </a:cubicBezTo>
                  <a:cubicBezTo>
                    <a:pt x="18" y="59"/>
                    <a:pt x="19" y="59"/>
                    <a:pt x="21" y="58"/>
                  </a:cubicBezTo>
                  <a:cubicBezTo>
                    <a:pt x="33" y="54"/>
                    <a:pt x="33" y="42"/>
                    <a:pt x="33" y="25"/>
                  </a:cubicBezTo>
                  <a:cubicBezTo>
                    <a:pt x="29" y="17"/>
                    <a:pt x="25" y="9"/>
                    <a:pt x="21" y="5"/>
                  </a:cubicBezTo>
                  <a:cubicBezTo>
                    <a:pt x="20" y="2"/>
                    <a:pt x="18" y="1"/>
                    <a:pt x="16"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72" name="Google Shape;1072;p44"/>
            <p:cNvSpPr/>
            <p:nvPr/>
          </p:nvSpPr>
          <p:spPr>
            <a:xfrm>
              <a:off x="4635713" y="2748594"/>
              <a:ext cx="2233" cy="5410"/>
            </a:xfrm>
            <a:custGeom>
              <a:avLst/>
              <a:gdLst/>
              <a:ahLst/>
              <a:cxnLst/>
              <a:rect l="l" t="t" r="r" b="b"/>
              <a:pathLst>
                <a:path w="26" h="63" extrusionOk="0">
                  <a:moveTo>
                    <a:pt x="13" y="1"/>
                  </a:moveTo>
                  <a:cubicBezTo>
                    <a:pt x="9" y="1"/>
                    <a:pt x="1" y="13"/>
                    <a:pt x="1" y="54"/>
                  </a:cubicBezTo>
                  <a:cubicBezTo>
                    <a:pt x="5" y="58"/>
                    <a:pt x="10" y="63"/>
                    <a:pt x="14" y="63"/>
                  </a:cubicBezTo>
                  <a:cubicBezTo>
                    <a:pt x="18" y="63"/>
                    <a:pt x="22" y="59"/>
                    <a:pt x="26" y="50"/>
                  </a:cubicBezTo>
                  <a:cubicBezTo>
                    <a:pt x="26" y="38"/>
                    <a:pt x="26" y="29"/>
                    <a:pt x="26" y="17"/>
                  </a:cubicBezTo>
                  <a:cubicBezTo>
                    <a:pt x="26" y="9"/>
                    <a:pt x="17" y="1"/>
                    <a:pt x="13"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73" name="Google Shape;1073;p44"/>
            <p:cNvSpPr/>
            <p:nvPr/>
          </p:nvSpPr>
          <p:spPr>
            <a:xfrm>
              <a:off x="4575516" y="2752029"/>
              <a:ext cx="3263" cy="4122"/>
            </a:xfrm>
            <a:custGeom>
              <a:avLst/>
              <a:gdLst/>
              <a:ahLst/>
              <a:cxnLst/>
              <a:rect l="l" t="t" r="r" b="b"/>
              <a:pathLst>
                <a:path w="38" h="48" extrusionOk="0">
                  <a:moveTo>
                    <a:pt x="21" y="1"/>
                  </a:moveTo>
                  <a:cubicBezTo>
                    <a:pt x="14" y="1"/>
                    <a:pt x="6" y="4"/>
                    <a:pt x="0" y="22"/>
                  </a:cubicBezTo>
                  <a:cubicBezTo>
                    <a:pt x="6" y="41"/>
                    <a:pt x="13" y="47"/>
                    <a:pt x="19" y="47"/>
                  </a:cubicBezTo>
                  <a:cubicBezTo>
                    <a:pt x="23" y="47"/>
                    <a:pt x="26" y="46"/>
                    <a:pt x="29" y="43"/>
                  </a:cubicBezTo>
                  <a:cubicBezTo>
                    <a:pt x="33" y="35"/>
                    <a:pt x="37" y="30"/>
                    <a:pt x="37" y="22"/>
                  </a:cubicBezTo>
                  <a:cubicBezTo>
                    <a:pt x="37" y="14"/>
                    <a:pt x="33" y="2"/>
                    <a:pt x="29" y="2"/>
                  </a:cubicBezTo>
                  <a:cubicBezTo>
                    <a:pt x="28" y="2"/>
                    <a:pt x="24" y="1"/>
                    <a:pt x="21"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74" name="Google Shape;1074;p44"/>
            <p:cNvSpPr/>
            <p:nvPr/>
          </p:nvSpPr>
          <p:spPr>
            <a:xfrm>
              <a:off x="4630818" y="2749281"/>
              <a:ext cx="2233" cy="4723"/>
            </a:xfrm>
            <a:custGeom>
              <a:avLst/>
              <a:gdLst/>
              <a:ahLst/>
              <a:cxnLst/>
              <a:rect l="l" t="t" r="r" b="b"/>
              <a:pathLst>
                <a:path w="26" h="55" extrusionOk="0">
                  <a:moveTo>
                    <a:pt x="13" y="1"/>
                  </a:moveTo>
                  <a:cubicBezTo>
                    <a:pt x="5" y="1"/>
                    <a:pt x="1" y="13"/>
                    <a:pt x="1" y="25"/>
                  </a:cubicBezTo>
                  <a:cubicBezTo>
                    <a:pt x="1" y="42"/>
                    <a:pt x="9" y="54"/>
                    <a:pt x="17" y="54"/>
                  </a:cubicBezTo>
                  <a:cubicBezTo>
                    <a:pt x="21" y="54"/>
                    <a:pt x="25" y="42"/>
                    <a:pt x="25" y="21"/>
                  </a:cubicBezTo>
                  <a:cubicBezTo>
                    <a:pt x="25" y="9"/>
                    <a:pt x="21" y="1"/>
                    <a:pt x="13"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75" name="Google Shape;1075;p44"/>
            <p:cNvSpPr/>
            <p:nvPr/>
          </p:nvSpPr>
          <p:spPr>
            <a:xfrm>
              <a:off x="4571652" y="2818666"/>
              <a:ext cx="14169" cy="6011"/>
            </a:xfrm>
            <a:custGeom>
              <a:avLst/>
              <a:gdLst/>
              <a:ahLst/>
              <a:cxnLst/>
              <a:rect l="l" t="t" r="r" b="b"/>
              <a:pathLst>
                <a:path w="165" h="70" extrusionOk="0">
                  <a:moveTo>
                    <a:pt x="48" y="0"/>
                  </a:moveTo>
                  <a:cubicBezTo>
                    <a:pt x="27" y="0"/>
                    <a:pt x="7" y="12"/>
                    <a:pt x="0" y="30"/>
                  </a:cubicBezTo>
                  <a:cubicBezTo>
                    <a:pt x="10" y="58"/>
                    <a:pt x="22" y="70"/>
                    <a:pt x="32" y="70"/>
                  </a:cubicBezTo>
                  <a:cubicBezTo>
                    <a:pt x="35" y="70"/>
                    <a:pt x="38" y="69"/>
                    <a:pt x="41" y="67"/>
                  </a:cubicBezTo>
                  <a:cubicBezTo>
                    <a:pt x="54" y="59"/>
                    <a:pt x="66" y="57"/>
                    <a:pt x="78" y="57"/>
                  </a:cubicBezTo>
                  <a:cubicBezTo>
                    <a:pt x="97" y="57"/>
                    <a:pt x="115" y="63"/>
                    <a:pt x="136" y="63"/>
                  </a:cubicBezTo>
                  <a:cubicBezTo>
                    <a:pt x="144" y="63"/>
                    <a:pt x="156" y="59"/>
                    <a:pt x="164" y="55"/>
                  </a:cubicBezTo>
                  <a:cubicBezTo>
                    <a:pt x="164" y="22"/>
                    <a:pt x="160" y="9"/>
                    <a:pt x="152" y="5"/>
                  </a:cubicBezTo>
                  <a:cubicBezTo>
                    <a:pt x="136" y="5"/>
                    <a:pt x="123" y="1"/>
                    <a:pt x="111" y="1"/>
                  </a:cubicBezTo>
                  <a:lnTo>
                    <a:pt x="58" y="1"/>
                  </a:lnTo>
                  <a:cubicBezTo>
                    <a:pt x="54" y="1"/>
                    <a:pt x="51" y="0"/>
                    <a:pt x="48"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76" name="Google Shape;1076;p44"/>
            <p:cNvSpPr/>
            <p:nvPr/>
          </p:nvSpPr>
          <p:spPr>
            <a:xfrm>
              <a:off x="4561776" y="2820298"/>
              <a:ext cx="6784" cy="4981"/>
            </a:xfrm>
            <a:custGeom>
              <a:avLst/>
              <a:gdLst/>
              <a:ahLst/>
              <a:cxnLst/>
              <a:rect l="l" t="t" r="r" b="b"/>
              <a:pathLst>
                <a:path w="79" h="58" extrusionOk="0">
                  <a:moveTo>
                    <a:pt x="54" y="1"/>
                  </a:moveTo>
                  <a:cubicBezTo>
                    <a:pt x="45" y="1"/>
                    <a:pt x="37" y="5"/>
                    <a:pt x="29" y="7"/>
                  </a:cubicBezTo>
                  <a:cubicBezTo>
                    <a:pt x="17" y="11"/>
                    <a:pt x="9" y="7"/>
                    <a:pt x="0" y="40"/>
                  </a:cubicBezTo>
                  <a:cubicBezTo>
                    <a:pt x="10" y="52"/>
                    <a:pt x="25" y="58"/>
                    <a:pt x="40" y="58"/>
                  </a:cubicBezTo>
                  <a:cubicBezTo>
                    <a:pt x="51" y="58"/>
                    <a:pt x="61" y="55"/>
                    <a:pt x="70" y="48"/>
                  </a:cubicBezTo>
                  <a:cubicBezTo>
                    <a:pt x="74" y="48"/>
                    <a:pt x="74" y="27"/>
                    <a:pt x="78" y="19"/>
                  </a:cubicBezTo>
                  <a:cubicBezTo>
                    <a:pt x="70" y="5"/>
                    <a:pt x="62" y="1"/>
                    <a:pt x="54"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77" name="Google Shape;1077;p44"/>
            <p:cNvSpPr/>
            <p:nvPr/>
          </p:nvSpPr>
          <p:spPr>
            <a:xfrm>
              <a:off x="4551901" y="2819783"/>
              <a:ext cx="6097" cy="5753"/>
            </a:xfrm>
            <a:custGeom>
              <a:avLst/>
              <a:gdLst/>
              <a:ahLst/>
              <a:cxnLst/>
              <a:rect l="l" t="t" r="r" b="b"/>
              <a:pathLst>
                <a:path w="71" h="67" extrusionOk="0">
                  <a:moveTo>
                    <a:pt x="50" y="9"/>
                  </a:moveTo>
                  <a:cubicBezTo>
                    <a:pt x="33" y="17"/>
                    <a:pt x="13" y="1"/>
                    <a:pt x="0" y="37"/>
                  </a:cubicBezTo>
                  <a:cubicBezTo>
                    <a:pt x="5" y="66"/>
                    <a:pt x="17" y="66"/>
                    <a:pt x="25" y="66"/>
                  </a:cubicBezTo>
                  <a:cubicBezTo>
                    <a:pt x="27" y="67"/>
                    <a:pt x="29" y="67"/>
                    <a:pt x="32" y="67"/>
                  </a:cubicBezTo>
                  <a:cubicBezTo>
                    <a:pt x="47" y="67"/>
                    <a:pt x="63" y="56"/>
                    <a:pt x="70" y="42"/>
                  </a:cubicBezTo>
                  <a:cubicBezTo>
                    <a:pt x="62" y="13"/>
                    <a:pt x="58" y="9"/>
                    <a:pt x="50" y="9"/>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78" name="Google Shape;1078;p44"/>
            <p:cNvSpPr/>
            <p:nvPr/>
          </p:nvSpPr>
          <p:spPr>
            <a:xfrm>
              <a:off x="4619569" y="2817636"/>
              <a:ext cx="4294" cy="6097"/>
            </a:xfrm>
            <a:custGeom>
              <a:avLst/>
              <a:gdLst/>
              <a:ahLst/>
              <a:cxnLst/>
              <a:rect l="l" t="t" r="r" b="b"/>
              <a:pathLst>
                <a:path w="50" h="71" extrusionOk="0">
                  <a:moveTo>
                    <a:pt x="32" y="1"/>
                  </a:moveTo>
                  <a:cubicBezTo>
                    <a:pt x="24" y="1"/>
                    <a:pt x="10" y="3"/>
                    <a:pt x="0" y="26"/>
                  </a:cubicBezTo>
                  <a:cubicBezTo>
                    <a:pt x="8" y="55"/>
                    <a:pt x="18" y="71"/>
                    <a:pt x="29" y="71"/>
                  </a:cubicBezTo>
                  <a:cubicBezTo>
                    <a:pt x="34" y="71"/>
                    <a:pt x="40" y="67"/>
                    <a:pt x="45" y="58"/>
                  </a:cubicBezTo>
                  <a:cubicBezTo>
                    <a:pt x="49" y="46"/>
                    <a:pt x="49" y="34"/>
                    <a:pt x="49" y="21"/>
                  </a:cubicBezTo>
                  <a:cubicBezTo>
                    <a:pt x="49" y="5"/>
                    <a:pt x="45" y="1"/>
                    <a:pt x="37" y="1"/>
                  </a:cubicBezTo>
                  <a:cubicBezTo>
                    <a:pt x="36" y="1"/>
                    <a:pt x="35" y="1"/>
                    <a:pt x="32"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79" name="Google Shape;1079;p44"/>
            <p:cNvSpPr/>
            <p:nvPr/>
          </p:nvSpPr>
          <p:spPr>
            <a:xfrm>
              <a:off x="4613558" y="2818065"/>
              <a:ext cx="3263" cy="4723"/>
            </a:xfrm>
            <a:custGeom>
              <a:avLst/>
              <a:gdLst/>
              <a:ahLst/>
              <a:cxnLst/>
              <a:rect l="l" t="t" r="r" b="b"/>
              <a:pathLst>
                <a:path w="38" h="55" extrusionOk="0">
                  <a:moveTo>
                    <a:pt x="17" y="0"/>
                  </a:moveTo>
                  <a:cubicBezTo>
                    <a:pt x="13" y="0"/>
                    <a:pt x="9" y="4"/>
                    <a:pt x="5" y="8"/>
                  </a:cubicBezTo>
                  <a:cubicBezTo>
                    <a:pt x="0" y="16"/>
                    <a:pt x="0" y="33"/>
                    <a:pt x="5" y="45"/>
                  </a:cubicBezTo>
                  <a:cubicBezTo>
                    <a:pt x="11" y="51"/>
                    <a:pt x="17" y="55"/>
                    <a:pt x="21" y="55"/>
                  </a:cubicBezTo>
                  <a:cubicBezTo>
                    <a:pt x="23" y="55"/>
                    <a:pt x="24" y="54"/>
                    <a:pt x="25" y="53"/>
                  </a:cubicBezTo>
                  <a:cubicBezTo>
                    <a:pt x="33" y="49"/>
                    <a:pt x="37" y="37"/>
                    <a:pt x="37" y="29"/>
                  </a:cubicBezTo>
                  <a:cubicBezTo>
                    <a:pt x="37" y="16"/>
                    <a:pt x="33" y="4"/>
                    <a:pt x="25"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80" name="Google Shape;1080;p44"/>
            <p:cNvSpPr/>
            <p:nvPr/>
          </p:nvSpPr>
          <p:spPr>
            <a:xfrm>
              <a:off x="4587109" y="2819525"/>
              <a:ext cx="3263" cy="4036"/>
            </a:xfrm>
            <a:custGeom>
              <a:avLst/>
              <a:gdLst/>
              <a:ahLst/>
              <a:cxnLst/>
              <a:rect l="l" t="t" r="r" b="b"/>
              <a:pathLst>
                <a:path w="38" h="47" extrusionOk="0">
                  <a:moveTo>
                    <a:pt x="18" y="0"/>
                  </a:moveTo>
                  <a:cubicBezTo>
                    <a:pt x="13" y="0"/>
                    <a:pt x="9" y="6"/>
                    <a:pt x="1" y="16"/>
                  </a:cubicBezTo>
                  <a:cubicBezTo>
                    <a:pt x="1" y="32"/>
                    <a:pt x="9" y="45"/>
                    <a:pt x="17" y="45"/>
                  </a:cubicBezTo>
                  <a:cubicBezTo>
                    <a:pt x="19" y="46"/>
                    <a:pt x="21" y="46"/>
                    <a:pt x="24" y="46"/>
                  </a:cubicBezTo>
                  <a:cubicBezTo>
                    <a:pt x="29" y="46"/>
                    <a:pt x="35" y="40"/>
                    <a:pt x="38" y="16"/>
                  </a:cubicBezTo>
                  <a:cubicBezTo>
                    <a:pt x="27"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81" name="Google Shape;1081;p44"/>
            <p:cNvSpPr/>
            <p:nvPr/>
          </p:nvSpPr>
          <p:spPr>
            <a:xfrm>
              <a:off x="4600848" y="2818752"/>
              <a:ext cx="2576" cy="4294"/>
            </a:xfrm>
            <a:custGeom>
              <a:avLst/>
              <a:gdLst/>
              <a:ahLst/>
              <a:cxnLst/>
              <a:rect l="l" t="t" r="r" b="b"/>
              <a:pathLst>
                <a:path w="30" h="50" extrusionOk="0">
                  <a:moveTo>
                    <a:pt x="9" y="0"/>
                  </a:moveTo>
                  <a:cubicBezTo>
                    <a:pt x="5" y="0"/>
                    <a:pt x="1" y="13"/>
                    <a:pt x="1" y="21"/>
                  </a:cubicBezTo>
                  <a:cubicBezTo>
                    <a:pt x="1" y="33"/>
                    <a:pt x="5" y="49"/>
                    <a:pt x="13" y="49"/>
                  </a:cubicBezTo>
                  <a:cubicBezTo>
                    <a:pt x="21" y="49"/>
                    <a:pt x="25" y="41"/>
                    <a:pt x="29" y="8"/>
                  </a:cubicBezTo>
                  <a:cubicBezTo>
                    <a:pt x="21" y="4"/>
                    <a:pt x="17" y="0"/>
                    <a:pt x="9"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82" name="Google Shape;1082;p44"/>
            <p:cNvSpPr/>
            <p:nvPr/>
          </p:nvSpPr>
          <p:spPr>
            <a:xfrm>
              <a:off x="4594923" y="2819010"/>
              <a:ext cx="2147" cy="4122"/>
            </a:xfrm>
            <a:custGeom>
              <a:avLst/>
              <a:gdLst/>
              <a:ahLst/>
              <a:cxnLst/>
              <a:rect l="l" t="t" r="r" b="b"/>
              <a:pathLst>
                <a:path w="25" h="48" extrusionOk="0">
                  <a:moveTo>
                    <a:pt x="13" y="0"/>
                  </a:moveTo>
                  <a:cubicBezTo>
                    <a:pt x="7" y="0"/>
                    <a:pt x="3" y="8"/>
                    <a:pt x="0" y="22"/>
                  </a:cubicBezTo>
                  <a:cubicBezTo>
                    <a:pt x="3" y="41"/>
                    <a:pt x="9" y="48"/>
                    <a:pt x="15" y="48"/>
                  </a:cubicBezTo>
                  <a:cubicBezTo>
                    <a:pt x="17" y="48"/>
                    <a:pt x="19" y="47"/>
                    <a:pt x="21" y="46"/>
                  </a:cubicBezTo>
                  <a:cubicBezTo>
                    <a:pt x="25" y="34"/>
                    <a:pt x="25" y="26"/>
                    <a:pt x="25" y="18"/>
                  </a:cubicBezTo>
                  <a:cubicBezTo>
                    <a:pt x="25" y="10"/>
                    <a:pt x="21" y="5"/>
                    <a:pt x="16" y="1"/>
                  </a:cubicBezTo>
                  <a:cubicBezTo>
                    <a:pt x="15" y="1"/>
                    <a:pt x="14" y="0"/>
                    <a:pt x="13"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83" name="Google Shape;1083;p44"/>
            <p:cNvSpPr/>
            <p:nvPr/>
          </p:nvSpPr>
          <p:spPr>
            <a:xfrm>
              <a:off x="4607890" y="2818752"/>
              <a:ext cx="2233" cy="4981"/>
            </a:xfrm>
            <a:custGeom>
              <a:avLst/>
              <a:gdLst/>
              <a:ahLst/>
              <a:cxnLst/>
              <a:rect l="l" t="t" r="r" b="b"/>
              <a:pathLst>
                <a:path w="26" h="58" extrusionOk="0">
                  <a:moveTo>
                    <a:pt x="9" y="0"/>
                  </a:moveTo>
                  <a:cubicBezTo>
                    <a:pt x="5" y="0"/>
                    <a:pt x="1" y="8"/>
                    <a:pt x="1" y="17"/>
                  </a:cubicBezTo>
                  <a:cubicBezTo>
                    <a:pt x="1" y="25"/>
                    <a:pt x="1" y="33"/>
                    <a:pt x="1" y="41"/>
                  </a:cubicBezTo>
                  <a:cubicBezTo>
                    <a:pt x="5" y="45"/>
                    <a:pt x="5" y="49"/>
                    <a:pt x="9" y="49"/>
                  </a:cubicBezTo>
                  <a:cubicBezTo>
                    <a:pt x="13" y="54"/>
                    <a:pt x="13" y="54"/>
                    <a:pt x="17" y="58"/>
                  </a:cubicBezTo>
                  <a:cubicBezTo>
                    <a:pt x="25" y="17"/>
                    <a:pt x="21" y="0"/>
                    <a:pt x="9"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84" name="Google Shape;1084;p44"/>
            <p:cNvSpPr/>
            <p:nvPr/>
          </p:nvSpPr>
          <p:spPr>
            <a:xfrm>
              <a:off x="4576890" y="2797284"/>
              <a:ext cx="4294" cy="4551"/>
            </a:xfrm>
            <a:custGeom>
              <a:avLst/>
              <a:gdLst/>
              <a:ahLst/>
              <a:cxnLst/>
              <a:rect l="l" t="t" r="r" b="b"/>
              <a:pathLst>
                <a:path w="50" h="53" extrusionOk="0">
                  <a:moveTo>
                    <a:pt x="30" y="0"/>
                  </a:moveTo>
                  <a:cubicBezTo>
                    <a:pt x="20" y="0"/>
                    <a:pt x="10" y="6"/>
                    <a:pt x="1" y="20"/>
                  </a:cubicBezTo>
                  <a:cubicBezTo>
                    <a:pt x="11" y="44"/>
                    <a:pt x="20" y="52"/>
                    <a:pt x="29" y="52"/>
                  </a:cubicBezTo>
                  <a:cubicBezTo>
                    <a:pt x="34" y="52"/>
                    <a:pt x="40" y="50"/>
                    <a:pt x="46" y="45"/>
                  </a:cubicBezTo>
                  <a:cubicBezTo>
                    <a:pt x="50" y="41"/>
                    <a:pt x="50" y="29"/>
                    <a:pt x="50" y="8"/>
                  </a:cubicBezTo>
                  <a:cubicBezTo>
                    <a:pt x="43" y="3"/>
                    <a:pt x="36" y="0"/>
                    <a:pt x="30"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85" name="Google Shape;1085;p44"/>
            <p:cNvSpPr/>
            <p:nvPr/>
          </p:nvSpPr>
          <p:spPr>
            <a:xfrm>
              <a:off x="4585391" y="2797112"/>
              <a:ext cx="3263" cy="4294"/>
            </a:xfrm>
            <a:custGeom>
              <a:avLst/>
              <a:gdLst/>
              <a:ahLst/>
              <a:cxnLst/>
              <a:rect l="l" t="t" r="r" b="b"/>
              <a:pathLst>
                <a:path w="38" h="50" extrusionOk="0">
                  <a:moveTo>
                    <a:pt x="18" y="0"/>
                  </a:moveTo>
                  <a:cubicBezTo>
                    <a:pt x="13" y="0"/>
                    <a:pt x="8" y="7"/>
                    <a:pt x="0" y="18"/>
                  </a:cubicBezTo>
                  <a:cubicBezTo>
                    <a:pt x="0" y="39"/>
                    <a:pt x="8" y="47"/>
                    <a:pt x="17" y="47"/>
                  </a:cubicBezTo>
                  <a:cubicBezTo>
                    <a:pt x="18" y="48"/>
                    <a:pt x="20" y="50"/>
                    <a:pt x="23" y="50"/>
                  </a:cubicBezTo>
                  <a:cubicBezTo>
                    <a:pt x="28" y="50"/>
                    <a:pt x="34" y="44"/>
                    <a:pt x="37" y="22"/>
                  </a:cubicBezTo>
                  <a:cubicBezTo>
                    <a:pt x="29" y="8"/>
                    <a:pt x="23" y="0"/>
                    <a:pt x="18"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86" name="Google Shape;1086;p44"/>
            <p:cNvSpPr/>
            <p:nvPr/>
          </p:nvSpPr>
          <p:spPr>
            <a:xfrm>
              <a:off x="4615704" y="2796339"/>
              <a:ext cx="2147" cy="4208"/>
            </a:xfrm>
            <a:custGeom>
              <a:avLst/>
              <a:gdLst/>
              <a:ahLst/>
              <a:cxnLst/>
              <a:rect l="l" t="t" r="r" b="b"/>
              <a:pathLst>
                <a:path w="25" h="49" extrusionOk="0">
                  <a:moveTo>
                    <a:pt x="15" y="0"/>
                  </a:moveTo>
                  <a:cubicBezTo>
                    <a:pt x="14" y="0"/>
                    <a:pt x="13" y="1"/>
                    <a:pt x="12" y="3"/>
                  </a:cubicBezTo>
                  <a:cubicBezTo>
                    <a:pt x="4" y="7"/>
                    <a:pt x="0" y="11"/>
                    <a:pt x="0" y="31"/>
                  </a:cubicBezTo>
                  <a:cubicBezTo>
                    <a:pt x="3" y="44"/>
                    <a:pt x="5" y="49"/>
                    <a:pt x="10" y="49"/>
                  </a:cubicBezTo>
                  <a:cubicBezTo>
                    <a:pt x="14" y="49"/>
                    <a:pt x="18" y="47"/>
                    <a:pt x="25" y="44"/>
                  </a:cubicBezTo>
                  <a:cubicBezTo>
                    <a:pt x="21" y="14"/>
                    <a:pt x="18" y="0"/>
                    <a:pt x="15"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87" name="Google Shape;1087;p44"/>
            <p:cNvSpPr/>
            <p:nvPr/>
          </p:nvSpPr>
          <p:spPr>
            <a:xfrm>
              <a:off x="4625494" y="2884874"/>
              <a:ext cx="5066" cy="4723"/>
            </a:xfrm>
            <a:custGeom>
              <a:avLst/>
              <a:gdLst/>
              <a:ahLst/>
              <a:cxnLst/>
              <a:rect l="l" t="t" r="r" b="b"/>
              <a:pathLst>
                <a:path w="59" h="55" extrusionOk="0">
                  <a:moveTo>
                    <a:pt x="32" y="1"/>
                  </a:moveTo>
                  <a:cubicBezTo>
                    <a:pt x="22" y="1"/>
                    <a:pt x="12" y="9"/>
                    <a:pt x="1" y="26"/>
                  </a:cubicBezTo>
                  <a:cubicBezTo>
                    <a:pt x="18" y="45"/>
                    <a:pt x="30" y="55"/>
                    <a:pt x="39" y="55"/>
                  </a:cubicBezTo>
                  <a:cubicBezTo>
                    <a:pt x="48" y="55"/>
                    <a:pt x="54" y="42"/>
                    <a:pt x="58" y="18"/>
                  </a:cubicBezTo>
                  <a:cubicBezTo>
                    <a:pt x="49" y="7"/>
                    <a:pt x="40" y="1"/>
                    <a:pt x="32"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88" name="Google Shape;1088;p44"/>
            <p:cNvSpPr/>
            <p:nvPr/>
          </p:nvSpPr>
          <p:spPr>
            <a:xfrm>
              <a:off x="4610037" y="2885991"/>
              <a:ext cx="3607" cy="4723"/>
            </a:xfrm>
            <a:custGeom>
              <a:avLst/>
              <a:gdLst/>
              <a:ahLst/>
              <a:cxnLst/>
              <a:rect l="l" t="t" r="r" b="b"/>
              <a:pathLst>
                <a:path w="42" h="55" extrusionOk="0">
                  <a:moveTo>
                    <a:pt x="23" y="1"/>
                  </a:moveTo>
                  <a:cubicBezTo>
                    <a:pt x="17" y="1"/>
                    <a:pt x="11" y="9"/>
                    <a:pt x="0" y="26"/>
                  </a:cubicBezTo>
                  <a:cubicBezTo>
                    <a:pt x="0" y="46"/>
                    <a:pt x="9" y="50"/>
                    <a:pt x="17" y="54"/>
                  </a:cubicBezTo>
                  <a:cubicBezTo>
                    <a:pt x="21" y="54"/>
                    <a:pt x="37" y="50"/>
                    <a:pt x="41" y="26"/>
                  </a:cubicBezTo>
                  <a:cubicBezTo>
                    <a:pt x="33" y="9"/>
                    <a:pt x="28" y="1"/>
                    <a:pt x="23"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89" name="Google Shape;1089;p44"/>
            <p:cNvSpPr/>
            <p:nvPr/>
          </p:nvSpPr>
          <p:spPr>
            <a:xfrm>
              <a:off x="4561433" y="2887365"/>
              <a:ext cx="2490" cy="4036"/>
            </a:xfrm>
            <a:custGeom>
              <a:avLst/>
              <a:gdLst/>
              <a:ahLst/>
              <a:cxnLst/>
              <a:rect l="l" t="t" r="r" b="b"/>
              <a:pathLst>
                <a:path w="29" h="47" extrusionOk="0">
                  <a:moveTo>
                    <a:pt x="12" y="0"/>
                  </a:moveTo>
                  <a:cubicBezTo>
                    <a:pt x="7" y="0"/>
                    <a:pt x="4" y="10"/>
                    <a:pt x="0" y="46"/>
                  </a:cubicBezTo>
                  <a:lnTo>
                    <a:pt x="25" y="46"/>
                  </a:lnTo>
                  <a:cubicBezTo>
                    <a:pt x="29" y="18"/>
                    <a:pt x="25" y="5"/>
                    <a:pt x="17" y="1"/>
                  </a:cubicBezTo>
                  <a:cubicBezTo>
                    <a:pt x="15" y="1"/>
                    <a:pt x="14" y="0"/>
                    <a:pt x="12"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90" name="Google Shape;1090;p44"/>
            <p:cNvSpPr/>
            <p:nvPr/>
          </p:nvSpPr>
          <p:spPr>
            <a:xfrm>
              <a:off x="4568131" y="2887622"/>
              <a:ext cx="2490" cy="4122"/>
            </a:xfrm>
            <a:custGeom>
              <a:avLst/>
              <a:gdLst/>
              <a:ahLst/>
              <a:cxnLst/>
              <a:rect l="l" t="t" r="r" b="b"/>
              <a:pathLst>
                <a:path w="29" h="48" extrusionOk="0">
                  <a:moveTo>
                    <a:pt x="15" y="1"/>
                  </a:moveTo>
                  <a:cubicBezTo>
                    <a:pt x="10" y="1"/>
                    <a:pt x="6" y="6"/>
                    <a:pt x="0" y="19"/>
                  </a:cubicBezTo>
                  <a:cubicBezTo>
                    <a:pt x="6" y="39"/>
                    <a:pt x="12" y="47"/>
                    <a:pt x="18" y="47"/>
                  </a:cubicBezTo>
                  <a:cubicBezTo>
                    <a:pt x="20" y="47"/>
                    <a:pt x="22" y="46"/>
                    <a:pt x="25" y="43"/>
                  </a:cubicBezTo>
                  <a:cubicBezTo>
                    <a:pt x="25" y="35"/>
                    <a:pt x="29" y="31"/>
                    <a:pt x="29" y="23"/>
                  </a:cubicBezTo>
                  <a:cubicBezTo>
                    <a:pt x="25" y="15"/>
                    <a:pt x="25" y="7"/>
                    <a:pt x="21" y="2"/>
                  </a:cubicBezTo>
                  <a:cubicBezTo>
                    <a:pt x="19" y="1"/>
                    <a:pt x="17" y="1"/>
                    <a:pt x="15"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91" name="Google Shape;1091;p44"/>
            <p:cNvSpPr/>
            <p:nvPr/>
          </p:nvSpPr>
          <p:spPr>
            <a:xfrm>
              <a:off x="4574485" y="2887107"/>
              <a:ext cx="2490" cy="3693"/>
            </a:xfrm>
            <a:custGeom>
              <a:avLst/>
              <a:gdLst/>
              <a:ahLst/>
              <a:cxnLst/>
              <a:rect l="l" t="t" r="r" b="b"/>
              <a:pathLst>
                <a:path w="29" h="43" extrusionOk="0">
                  <a:moveTo>
                    <a:pt x="16" y="0"/>
                  </a:moveTo>
                  <a:cubicBezTo>
                    <a:pt x="8" y="0"/>
                    <a:pt x="0" y="13"/>
                    <a:pt x="0" y="33"/>
                  </a:cubicBezTo>
                  <a:cubicBezTo>
                    <a:pt x="7" y="40"/>
                    <a:pt x="11" y="43"/>
                    <a:pt x="16" y="43"/>
                  </a:cubicBezTo>
                  <a:cubicBezTo>
                    <a:pt x="19" y="43"/>
                    <a:pt x="23" y="41"/>
                    <a:pt x="29" y="37"/>
                  </a:cubicBezTo>
                  <a:cubicBezTo>
                    <a:pt x="29" y="13"/>
                    <a:pt x="21" y="0"/>
                    <a:pt x="16"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92" name="Google Shape;1092;p44"/>
            <p:cNvSpPr/>
            <p:nvPr/>
          </p:nvSpPr>
          <p:spPr>
            <a:xfrm>
              <a:off x="4558942" y="2864179"/>
              <a:ext cx="12795" cy="5925"/>
            </a:xfrm>
            <a:custGeom>
              <a:avLst/>
              <a:gdLst/>
              <a:ahLst/>
              <a:cxnLst/>
              <a:rect l="l" t="t" r="r" b="b"/>
              <a:pathLst>
                <a:path w="149" h="69" extrusionOk="0">
                  <a:moveTo>
                    <a:pt x="70" y="1"/>
                  </a:moveTo>
                  <a:cubicBezTo>
                    <a:pt x="50" y="1"/>
                    <a:pt x="29" y="5"/>
                    <a:pt x="9" y="21"/>
                  </a:cubicBezTo>
                  <a:cubicBezTo>
                    <a:pt x="5" y="25"/>
                    <a:pt x="5" y="33"/>
                    <a:pt x="0" y="37"/>
                  </a:cubicBezTo>
                  <a:cubicBezTo>
                    <a:pt x="10" y="62"/>
                    <a:pt x="19" y="68"/>
                    <a:pt x="28" y="68"/>
                  </a:cubicBezTo>
                  <a:cubicBezTo>
                    <a:pt x="31" y="68"/>
                    <a:pt x="34" y="67"/>
                    <a:pt x="37" y="66"/>
                  </a:cubicBezTo>
                  <a:cubicBezTo>
                    <a:pt x="50" y="64"/>
                    <a:pt x="61" y="63"/>
                    <a:pt x="72" y="63"/>
                  </a:cubicBezTo>
                  <a:cubicBezTo>
                    <a:pt x="83" y="63"/>
                    <a:pt x="93" y="64"/>
                    <a:pt x="103" y="66"/>
                  </a:cubicBezTo>
                  <a:cubicBezTo>
                    <a:pt x="107" y="67"/>
                    <a:pt x="110" y="68"/>
                    <a:pt x="114" y="68"/>
                  </a:cubicBezTo>
                  <a:cubicBezTo>
                    <a:pt x="127" y="68"/>
                    <a:pt x="139" y="62"/>
                    <a:pt x="148" y="46"/>
                  </a:cubicBezTo>
                  <a:cubicBezTo>
                    <a:pt x="148" y="17"/>
                    <a:pt x="140" y="5"/>
                    <a:pt x="132" y="5"/>
                  </a:cubicBezTo>
                  <a:cubicBezTo>
                    <a:pt x="111" y="5"/>
                    <a:pt x="91" y="1"/>
                    <a:pt x="70"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93" name="Google Shape;1093;p44"/>
            <p:cNvSpPr/>
            <p:nvPr/>
          </p:nvSpPr>
          <p:spPr>
            <a:xfrm>
              <a:off x="4604369" y="2862719"/>
              <a:ext cx="9618" cy="6355"/>
            </a:xfrm>
            <a:custGeom>
              <a:avLst/>
              <a:gdLst/>
              <a:ahLst/>
              <a:cxnLst/>
              <a:rect l="l" t="t" r="r" b="b"/>
              <a:pathLst>
                <a:path w="112" h="74" extrusionOk="0">
                  <a:moveTo>
                    <a:pt x="103" y="0"/>
                  </a:moveTo>
                  <a:cubicBezTo>
                    <a:pt x="102" y="0"/>
                    <a:pt x="101" y="1"/>
                    <a:pt x="99" y="1"/>
                  </a:cubicBezTo>
                  <a:cubicBezTo>
                    <a:pt x="85" y="3"/>
                    <a:pt x="71" y="3"/>
                    <a:pt x="57" y="3"/>
                  </a:cubicBezTo>
                  <a:cubicBezTo>
                    <a:pt x="43" y="3"/>
                    <a:pt x="30" y="3"/>
                    <a:pt x="17" y="5"/>
                  </a:cubicBezTo>
                  <a:cubicBezTo>
                    <a:pt x="9" y="5"/>
                    <a:pt x="5" y="18"/>
                    <a:pt x="1" y="26"/>
                  </a:cubicBezTo>
                  <a:cubicBezTo>
                    <a:pt x="12" y="59"/>
                    <a:pt x="21" y="73"/>
                    <a:pt x="33" y="73"/>
                  </a:cubicBezTo>
                  <a:cubicBezTo>
                    <a:pt x="39" y="73"/>
                    <a:pt x="46" y="70"/>
                    <a:pt x="54" y="63"/>
                  </a:cubicBezTo>
                  <a:cubicBezTo>
                    <a:pt x="57" y="59"/>
                    <a:pt x="61" y="53"/>
                    <a:pt x="62" y="53"/>
                  </a:cubicBezTo>
                  <a:cubicBezTo>
                    <a:pt x="62" y="53"/>
                    <a:pt x="62" y="54"/>
                    <a:pt x="62" y="54"/>
                  </a:cubicBezTo>
                  <a:cubicBezTo>
                    <a:pt x="71" y="63"/>
                    <a:pt x="79" y="68"/>
                    <a:pt x="85" y="68"/>
                  </a:cubicBezTo>
                  <a:cubicBezTo>
                    <a:pt x="94" y="68"/>
                    <a:pt x="102" y="60"/>
                    <a:pt x="112" y="46"/>
                  </a:cubicBezTo>
                  <a:cubicBezTo>
                    <a:pt x="112" y="14"/>
                    <a:pt x="112" y="0"/>
                    <a:pt x="103"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94" name="Google Shape;1094;p44"/>
            <p:cNvSpPr/>
            <p:nvPr/>
          </p:nvSpPr>
          <p:spPr>
            <a:xfrm>
              <a:off x="4589599" y="2862719"/>
              <a:ext cx="6440" cy="6269"/>
            </a:xfrm>
            <a:custGeom>
              <a:avLst/>
              <a:gdLst/>
              <a:ahLst/>
              <a:cxnLst/>
              <a:rect l="l" t="t" r="r" b="b"/>
              <a:pathLst>
                <a:path w="75" h="73" extrusionOk="0">
                  <a:moveTo>
                    <a:pt x="58" y="0"/>
                  </a:moveTo>
                  <a:cubicBezTo>
                    <a:pt x="57" y="0"/>
                    <a:pt x="55" y="0"/>
                    <a:pt x="54" y="1"/>
                  </a:cubicBezTo>
                  <a:cubicBezTo>
                    <a:pt x="37" y="9"/>
                    <a:pt x="17" y="1"/>
                    <a:pt x="0" y="38"/>
                  </a:cubicBezTo>
                  <a:cubicBezTo>
                    <a:pt x="14" y="67"/>
                    <a:pt x="25" y="72"/>
                    <a:pt x="36" y="72"/>
                  </a:cubicBezTo>
                  <a:cubicBezTo>
                    <a:pt x="42" y="72"/>
                    <a:pt x="48" y="71"/>
                    <a:pt x="54" y="71"/>
                  </a:cubicBezTo>
                  <a:cubicBezTo>
                    <a:pt x="70" y="67"/>
                    <a:pt x="70" y="54"/>
                    <a:pt x="74" y="26"/>
                  </a:cubicBezTo>
                  <a:cubicBezTo>
                    <a:pt x="71" y="9"/>
                    <a:pt x="65" y="0"/>
                    <a:pt x="58"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95" name="Google Shape;1095;p44"/>
            <p:cNvSpPr/>
            <p:nvPr/>
          </p:nvSpPr>
          <p:spPr>
            <a:xfrm>
              <a:off x="4581527" y="2863406"/>
              <a:ext cx="5324" cy="5324"/>
            </a:xfrm>
            <a:custGeom>
              <a:avLst/>
              <a:gdLst/>
              <a:ahLst/>
              <a:cxnLst/>
              <a:rect l="l" t="t" r="r" b="b"/>
              <a:pathLst>
                <a:path w="62" h="62" extrusionOk="0">
                  <a:moveTo>
                    <a:pt x="45" y="1"/>
                  </a:moveTo>
                  <a:cubicBezTo>
                    <a:pt x="27" y="1"/>
                    <a:pt x="7" y="12"/>
                    <a:pt x="0" y="30"/>
                  </a:cubicBezTo>
                  <a:cubicBezTo>
                    <a:pt x="14" y="52"/>
                    <a:pt x="27" y="62"/>
                    <a:pt x="38" y="62"/>
                  </a:cubicBezTo>
                  <a:cubicBezTo>
                    <a:pt x="46" y="62"/>
                    <a:pt x="52" y="57"/>
                    <a:pt x="58" y="46"/>
                  </a:cubicBezTo>
                  <a:cubicBezTo>
                    <a:pt x="62" y="38"/>
                    <a:pt x="62" y="30"/>
                    <a:pt x="62" y="22"/>
                  </a:cubicBezTo>
                  <a:cubicBezTo>
                    <a:pt x="62" y="14"/>
                    <a:pt x="58" y="1"/>
                    <a:pt x="53" y="1"/>
                  </a:cubicBezTo>
                  <a:cubicBezTo>
                    <a:pt x="51" y="1"/>
                    <a:pt x="48" y="1"/>
                    <a:pt x="45"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96" name="Google Shape;1096;p44"/>
            <p:cNvSpPr/>
            <p:nvPr/>
          </p:nvSpPr>
          <p:spPr>
            <a:xfrm>
              <a:off x="4574056" y="2864179"/>
              <a:ext cx="5066" cy="5753"/>
            </a:xfrm>
            <a:custGeom>
              <a:avLst/>
              <a:gdLst/>
              <a:ahLst/>
              <a:cxnLst/>
              <a:rect l="l" t="t" r="r" b="b"/>
              <a:pathLst>
                <a:path w="59" h="67" extrusionOk="0">
                  <a:moveTo>
                    <a:pt x="21" y="1"/>
                  </a:moveTo>
                  <a:cubicBezTo>
                    <a:pt x="13" y="1"/>
                    <a:pt x="5" y="9"/>
                    <a:pt x="1" y="42"/>
                  </a:cubicBezTo>
                  <a:lnTo>
                    <a:pt x="26" y="62"/>
                  </a:lnTo>
                  <a:cubicBezTo>
                    <a:pt x="29" y="65"/>
                    <a:pt x="32" y="67"/>
                    <a:pt x="35" y="67"/>
                  </a:cubicBezTo>
                  <a:cubicBezTo>
                    <a:pt x="42" y="67"/>
                    <a:pt x="48" y="55"/>
                    <a:pt x="54" y="37"/>
                  </a:cubicBezTo>
                  <a:cubicBezTo>
                    <a:pt x="58" y="29"/>
                    <a:pt x="54" y="13"/>
                    <a:pt x="50" y="9"/>
                  </a:cubicBezTo>
                  <a:cubicBezTo>
                    <a:pt x="42" y="5"/>
                    <a:pt x="30" y="1"/>
                    <a:pt x="21"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97" name="Google Shape;1097;p44"/>
            <p:cNvSpPr/>
            <p:nvPr/>
          </p:nvSpPr>
          <p:spPr>
            <a:xfrm>
              <a:off x="4598444" y="2862891"/>
              <a:ext cx="4294" cy="5753"/>
            </a:xfrm>
            <a:custGeom>
              <a:avLst/>
              <a:gdLst/>
              <a:ahLst/>
              <a:cxnLst/>
              <a:rect l="l" t="t" r="r" b="b"/>
              <a:pathLst>
                <a:path w="50" h="67" extrusionOk="0">
                  <a:moveTo>
                    <a:pt x="26" y="1"/>
                  </a:moveTo>
                  <a:cubicBezTo>
                    <a:pt x="17" y="1"/>
                    <a:pt x="6" y="7"/>
                    <a:pt x="0" y="32"/>
                  </a:cubicBezTo>
                  <a:cubicBezTo>
                    <a:pt x="9" y="55"/>
                    <a:pt x="17" y="66"/>
                    <a:pt x="28" y="66"/>
                  </a:cubicBezTo>
                  <a:cubicBezTo>
                    <a:pt x="32" y="66"/>
                    <a:pt x="36" y="64"/>
                    <a:pt x="41" y="61"/>
                  </a:cubicBezTo>
                  <a:cubicBezTo>
                    <a:pt x="49" y="48"/>
                    <a:pt x="49" y="36"/>
                    <a:pt x="49" y="24"/>
                  </a:cubicBezTo>
                  <a:cubicBezTo>
                    <a:pt x="49" y="7"/>
                    <a:pt x="41" y="3"/>
                    <a:pt x="37" y="3"/>
                  </a:cubicBezTo>
                  <a:cubicBezTo>
                    <a:pt x="34" y="2"/>
                    <a:pt x="31" y="1"/>
                    <a:pt x="26"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98" name="Google Shape;1098;p44"/>
            <p:cNvSpPr/>
            <p:nvPr/>
          </p:nvSpPr>
          <p:spPr>
            <a:xfrm>
              <a:off x="4622402" y="2862118"/>
              <a:ext cx="3607" cy="5238"/>
            </a:xfrm>
            <a:custGeom>
              <a:avLst/>
              <a:gdLst/>
              <a:ahLst/>
              <a:cxnLst/>
              <a:rect l="l" t="t" r="r" b="b"/>
              <a:pathLst>
                <a:path w="42" h="61" extrusionOk="0">
                  <a:moveTo>
                    <a:pt x="19" y="0"/>
                  </a:moveTo>
                  <a:cubicBezTo>
                    <a:pt x="15" y="0"/>
                    <a:pt x="12" y="2"/>
                    <a:pt x="8" y="4"/>
                  </a:cubicBezTo>
                  <a:cubicBezTo>
                    <a:pt x="4" y="12"/>
                    <a:pt x="0" y="20"/>
                    <a:pt x="4" y="29"/>
                  </a:cubicBezTo>
                  <a:cubicBezTo>
                    <a:pt x="4" y="41"/>
                    <a:pt x="4" y="49"/>
                    <a:pt x="12" y="57"/>
                  </a:cubicBezTo>
                  <a:cubicBezTo>
                    <a:pt x="15" y="59"/>
                    <a:pt x="18" y="60"/>
                    <a:pt x="20" y="60"/>
                  </a:cubicBezTo>
                  <a:cubicBezTo>
                    <a:pt x="27" y="60"/>
                    <a:pt x="32" y="50"/>
                    <a:pt x="41" y="25"/>
                  </a:cubicBezTo>
                  <a:cubicBezTo>
                    <a:pt x="33" y="7"/>
                    <a:pt x="26" y="0"/>
                    <a:pt x="19"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099" name="Google Shape;1099;p44"/>
            <p:cNvSpPr/>
            <p:nvPr/>
          </p:nvSpPr>
          <p:spPr>
            <a:xfrm>
              <a:off x="4627297" y="2862032"/>
              <a:ext cx="2233" cy="5066"/>
            </a:xfrm>
            <a:custGeom>
              <a:avLst/>
              <a:gdLst/>
              <a:ahLst/>
              <a:cxnLst/>
              <a:rect l="l" t="t" r="r" b="b"/>
              <a:pathLst>
                <a:path w="26" h="59" extrusionOk="0">
                  <a:moveTo>
                    <a:pt x="9" y="1"/>
                  </a:moveTo>
                  <a:cubicBezTo>
                    <a:pt x="5" y="9"/>
                    <a:pt x="1" y="13"/>
                    <a:pt x="1" y="21"/>
                  </a:cubicBezTo>
                  <a:cubicBezTo>
                    <a:pt x="1" y="34"/>
                    <a:pt x="9" y="58"/>
                    <a:pt x="13" y="58"/>
                  </a:cubicBezTo>
                  <a:cubicBezTo>
                    <a:pt x="21" y="58"/>
                    <a:pt x="25" y="42"/>
                    <a:pt x="25" y="26"/>
                  </a:cubicBezTo>
                  <a:cubicBezTo>
                    <a:pt x="25" y="9"/>
                    <a:pt x="21" y="1"/>
                    <a:pt x="9"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00" name="Google Shape;1100;p44"/>
            <p:cNvSpPr/>
            <p:nvPr/>
          </p:nvSpPr>
          <p:spPr>
            <a:xfrm>
              <a:off x="4617422" y="2862977"/>
              <a:ext cx="2576" cy="3521"/>
            </a:xfrm>
            <a:custGeom>
              <a:avLst/>
              <a:gdLst/>
              <a:ahLst/>
              <a:cxnLst/>
              <a:rect l="l" t="t" r="r" b="b"/>
              <a:pathLst>
                <a:path w="30" h="41" extrusionOk="0">
                  <a:moveTo>
                    <a:pt x="13" y="0"/>
                  </a:moveTo>
                  <a:cubicBezTo>
                    <a:pt x="10" y="0"/>
                    <a:pt x="7" y="6"/>
                    <a:pt x="1" y="19"/>
                  </a:cubicBezTo>
                  <a:cubicBezTo>
                    <a:pt x="7" y="33"/>
                    <a:pt x="10" y="40"/>
                    <a:pt x="13" y="40"/>
                  </a:cubicBezTo>
                  <a:cubicBezTo>
                    <a:pt x="17" y="40"/>
                    <a:pt x="21" y="33"/>
                    <a:pt x="29" y="19"/>
                  </a:cubicBezTo>
                  <a:cubicBezTo>
                    <a:pt x="21" y="6"/>
                    <a:pt x="17" y="0"/>
                    <a:pt x="13"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01" name="Google Shape;1101;p44"/>
            <p:cNvSpPr/>
            <p:nvPr/>
          </p:nvSpPr>
          <p:spPr>
            <a:xfrm>
              <a:off x="4596641" y="2725323"/>
              <a:ext cx="72992" cy="9274"/>
            </a:xfrm>
            <a:custGeom>
              <a:avLst/>
              <a:gdLst/>
              <a:ahLst/>
              <a:cxnLst/>
              <a:rect l="l" t="t" r="r" b="b"/>
              <a:pathLst>
                <a:path w="850" h="108" extrusionOk="0">
                  <a:moveTo>
                    <a:pt x="751" y="0"/>
                  </a:moveTo>
                  <a:cubicBezTo>
                    <a:pt x="742" y="0"/>
                    <a:pt x="732" y="2"/>
                    <a:pt x="723" y="5"/>
                  </a:cubicBezTo>
                  <a:cubicBezTo>
                    <a:pt x="694" y="13"/>
                    <a:pt x="669" y="17"/>
                    <a:pt x="645" y="17"/>
                  </a:cubicBezTo>
                  <a:cubicBezTo>
                    <a:pt x="632" y="17"/>
                    <a:pt x="624" y="25"/>
                    <a:pt x="612" y="25"/>
                  </a:cubicBezTo>
                  <a:cubicBezTo>
                    <a:pt x="587" y="25"/>
                    <a:pt x="559" y="30"/>
                    <a:pt x="530" y="30"/>
                  </a:cubicBezTo>
                  <a:cubicBezTo>
                    <a:pt x="472" y="30"/>
                    <a:pt x="411" y="25"/>
                    <a:pt x="349" y="21"/>
                  </a:cubicBezTo>
                  <a:cubicBezTo>
                    <a:pt x="308" y="21"/>
                    <a:pt x="267" y="17"/>
                    <a:pt x="226" y="17"/>
                  </a:cubicBezTo>
                  <a:cubicBezTo>
                    <a:pt x="210" y="21"/>
                    <a:pt x="193" y="21"/>
                    <a:pt x="181" y="30"/>
                  </a:cubicBezTo>
                  <a:cubicBezTo>
                    <a:pt x="152" y="38"/>
                    <a:pt x="123" y="42"/>
                    <a:pt x="94" y="42"/>
                  </a:cubicBezTo>
                  <a:cubicBezTo>
                    <a:pt x="78" y="42"/>
                    <a:pt x="62" y="41"/>
                    <a:pt x="46" y="38"/>
                  </a:cubicBezTo>
                  <a:cubicBezTo>
                    <a:pt x="37" y="34"/>
                    <a:pt x="25" y="34"/>
                    <a:pt x="17" y="34"/>
                  </a:cubicBezTo>
                  <a:cubicBezTo>
                    <a:pt x="13" y="34"/>
                    <a:pt x="5" y="42"/>
                    <a:pt x="1" y="46"/>
                  </a:cubicBezTo>
                  <a:cubicBezTo>
                    <a:pt x="5" y="79"/>
                    <a:pt x="9" y="95"/>
                    <a:pt x="21" y="99"/>
                  </a:cubicBezTo>
                  <a:cubicBezTo>
                    <a:pt x="46" y="103"/>
                    <a:pt x="70" y="108"/>
                    <a:pt x="95" y="108"/>
                  </a:cubicBezTo>
                  <a:cubicBezTo>
                    <a:pt x="124" y="108"/>
                    <a:pt x="152" y="99"/>
                    <a:pt x="181" y="95"/>
                  </a:cubicBezTo>
                  <a:cubicBezTo>
                    <a:pt x="189" y="95"/>
                    <a:pt x="197" y="99"/>
                    <a:pt x="206" y="99"/>
                  </a:cubicBezTo>
                  <a:cubicBezTo>
                    <a:pt x="255" y="91"/>
                    <a:pt x="304" y="91"/>
                    <a:pt x="353" y="91"/>
                  </a:cubicBezTo>
                  <a:cubicBezTo>
                    <a:pt x="399" y="91"/>
                    <a:pt x="444" y="95"/>
                    <a:pt x="489" y="95"/>
                  </a:cubicBezTo>
                  <a:cubicBezTo>
                    <a:pt x="534" y="99"/>
                    <a:pt x="575" y="99"/>
                    <a:pt x="620" y="99"/>
                  </a:cubicBezTo>
                  <a:cubicBezTo>
                    <a:pt x="645" y="95"/>
                    <a:pt x="669" y="91"/>
                    <a:pt x="694" y="83"/>
                  </a:cubicBezTo>
                  <a:cubicBezTo>
                    <a:pt x="709" y="78"/>
                    <a:pt x="725" y="72"/>
                    <a:pt x="740" y="72"/>
                  </a:cubicBezTo>
                  <a:cubicBezTo>
                    <a:pt x="750" y="72"/>
                    <a:pt x="760" y="75"/>
                    <a:pt x="768" y="83"/>
                  </a:cubicBezTo>
                  <a:cubicBezTo>
                    <a:pt x="771" y="80"/>
                    <a:pt x="774" y="80"/>
                    <a:pt x="778" y="80"/>
                  </a:cubicBezTo>
                  <a:cubicBezTo>
                    <a:pt x="784" y="80"/>
                    <a:pt x="791" y="83"/>
                    <a:pt x="796" y="83"/>
                  </a:cubicBezTo>
                  <a:cubicBezTo>
                    <a:pt x="802" y="83"/>
                    <a:pt x="808" y="80"/>
                    <a:pt x="813" y="67"/>
                  </a:cubicBezTo>
                  <a:cubicBezTo>
                    <a:pt x="813" y="65"/>
                    <a:pt x="814" y="65"/>
                    <a:pt x="815" y="65"/>
                  </a:cubicBezTo>
                  <a:cubicBezTo>
                    <a:pt x="818" y="65"/>
                    <a:pt x="823" y="67"/>
                    <a:pt x="825" y="67"/>
                  </a:cubicBezTo>
                  <a:cubicBezTo>
                    <a:pt x="829" y="67"/>
                    <a:pt x="842" y="58"/>
                    <a:pt x="846" y="38"/>
                  </a:cubicBezTo>
                  <a:cubicBezTo>
                    <a:pt x="849" y="22"/>
                    <a:pt x="840" y="11"/>
                    <a:pt x="831" y="11"/>
                  </a:cubicBezTo>
                  <a:cubicBezTo>
                    <a:pt x="829" y="11"/>
                    <a:pt x="827" y="11"/>
                    <a:pt x="825" y="13"/>
                  </a:cubicBezTo>
                  <a:cubicBezTo>
                    <a:pt x="823" y="14"/>
                    <a:pt x="820" y="15"/>
                    <a:pt x="817" y="15"/>
                  </a:cubicBezTo>
                  <a:cubicBezTo>
                    <a:pt x="810" y="15"/>
                    <a:pt x="802" y="12"/>
                    <a:pt x="797" y="9"/>
                  </a:cubicBezTo>
                  <a:cubicBezTo>
                    <a:pt x="781" y="4"/>
                    <a:pt x="766" y="0"/>
                    <a:pt x="751"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02" name="Google Shape;1102;p44"/>
            <p:cNvSpPr/>
            <p:nvPr/>
          </p:nvSpPr>
          <p:spPr>
            <a:xfrm>
              <a:off x="4556109" y="2727985"/>
              <a:ext cx="39244" cy="6870"/>
            </a:xfrm>
            <a:custGeom>
              <a:avLst/>
              <a:gdLst/>
              <a:ahLst/>
              <a:cxnLst/>
              <a:rect l="l" t="t" r="r" b="b"/>
              <a:pathLst>
                <a:path w="457" h="80" extrusionOk="0">
                  <a:moveTo>
                    <a:pt x="259" y="1"/>
                  </a:moveTo>
                  <a:cubicBezTo>
                    <a:pt x="242" y="1"/>
                    <a:pt x="226" y="3"/>
                    <a:pt x="210" y="11"/>
                  </a:cubicBezTo>
                  <a:cubicBezTo>
                    <a:pt x="203" y="9"/>
                    <a:pt x="197" y="8"/>
                    <a:pt x="190" y="8"/>
                  </a:cubicBezTo>
                  <a:cubicBezTo>
                    <a:pt x="159" y="8"/>
                    <a:pt x="129" y="26"/>
                    <a:pt x="98" y="26"/>
                  </a:cubicBezTo>
                  <a:cubicBezTo>
                    <a:pt x="92" y="26"/>
                    <a:pt x="85" y="25"/>
                    <a:pt x="79" y="23"/>
                  </a:cubicBezTo>
                  <a:cubicBezTo>
                    <a:pt x="74" y="22"/>
                    <a:pt x="69" y="22"/>
                    <a:pt x="64" y="22"/>
                  </a:cubicBezTo>
                  <a:cubicBezTo>
                    <a:pt x="53" y="22"/>
                    <a:pt x="41" y="24"/>
                    <a:pt x="29" y="27"/>
                  </a:cubicBezTo>
                  <a:cubicBezTo>
                    <a:pt x="21" y="27"/>
                    <a:pt x="9" y="36"/>
                    <a:pt x="1" y="52"/>
                  </a:cubicBezTo>
                  <a:cubicBezTo>
                    <a:pt x="10" y="70"/>
                    <a:pt x="19" y="80"/>
                    <a:pt x="28" y="80"/>
                  </a:cubicBezTo>
                  <a:cubicBezTo>
                    <a:pt x="31" y="80"/>
                    <a:pt x="35" y="79"/>
                    <a:pt x="38" y="77"/>
                  </a:cubicBezTo>
                  <a:lnTo>
                    <a:pt x="140" y="77"/>
                  </a:lnTo>
                  <a:cubicBezTo>
                    <a:pt x="155" y="71"/>
                    <a:pt x="172" y="68"/>
                    <a:pt x="190" y="68"/>
                  </a:cubicBezTo>
                  <a:cubicBezTo>
                    <a:pt x="200" y="68"/>
                    <a:pt x="211" y="69"/>
                    <a:pt x="222" y="72"/>
                  </a:cubicBezTo>
                  <a:cubicBezTo>
                    <a:pt x="230" y="72"/>
                    <a:pt x="235" y="68"/>
                    <a:pt x="239" y="64"/>
                  </a:cubicBezTo>
                  <a:cubicBezTo>
                    <a:pt x="247" y="60"/>
                    <a:pt x="256" y="58"/>
                    <a:pt x="265" y="58"/>
                  </a:cubicBezTo>
                  <a:cubicBezTo>
                    <a:pt x="274" y="58"/>
                    <a:pt x="282" y="60"/>
                    <a:pt x="288" y="64"/>
                  </a:cubicBezTo>
                  <a:cubicBezTo>
                    <a:pt x="292" y="66"/>
                    <a:pt x="295" y="67"/>
                    <a:pt x="298" y="67"/>
                  </a:cubicBezTo>
                  <a:cubicBezTo>
                    <a:pt x="301" y="67"/>
                    <a:pt x="304" y="66"/>
                    <a:pt x="308" y="64"/>
                  </a:cubicBezTo>
                  <a:cubicBezTo>
                    <a:pt x="314" y="63"/>
                    <a:pt x="322" y="62"/>
                    <a:pt x="329" y="62"/>
                  </a:cubicBezTo>
                  <a:cubicBezTo>
                    <a:pt x="342" y="62"/>
                    <a:pt x="355" y="65"/>
                    <a:pt x="366" y="72"/>
                  </a:cubicBezTo>
                  <a:cubicBezTo>
                    <a:pt x="367" y="74"/>
                    <a:pt x="369" y="74"/>
                    <a:pt x="370" y="74"/>
                  </a:cubicBezTo>
                  <a:cubicBezTo>
                    <a:pt x="374" y="74"/>
                    <a:pt x="379" y="71"/>
                    <a:pt x="382" y="68"/>
                  </a:cubicBezTo>
                  <a:cubicBezTo>
                    <a:pt x="386" y="60"/>
                    <a:pt x="395" y="52"/>
                    <a:pt x="399" y="48"/>
                  </a:cubicBezTo>
                  <a:cubicBezTo>
                    <a:pt x="417" y="62"/>
                    <a:pt x="427" y="70"/>
                    <a:pt x="434" y="70"/>
                  </a:cubicBezTo>
                  <a:cubicBezTo>
                    <a:pt x="443" y="70"/>
                    <a:pt x="447" y="57"/>
                    <a:pt x="456" y="27"/>
                  </a:cubicBezTo>
                  <a:cubicBezTo>
                    <a:pt x="456" y="11"/>
                    <a:pt x="452" y="3"/>
                    <a:pt x="444" y="3"/>
                  </a:cubicBezTo>
                  <a:lnTo>
                    <a:pt x="427" y="3"/>
                  </a:lnTo>
                  <a:cubicBezTo>
                    <a:pt x="410" y="8"/>
                    <a:pt x="390" y="11"/>
                    <a:pt x="371" y="11"/>
                  </a:cubicBezTo>
                  <a:cubicBezTo>
                    <a:pt x="360" y="11"/>
                    <a:pt x="348" y="10"/>
                    <a:pt x="337" y="7"/>
                  </a:cubicBezTo>
                  <a:cubicBezTo>
                    <a:pt x="312" y="7"/>
                    <a:pt x="285" y="1"/>
                    <a:pt x="259"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03" name="Google Shape;1103;p44"/>
            <p:cNvSpPr/>
            <p:nvPr/>
          </p:nvSpPr>
          <p:spPr>
            <a:xfrm>
              <a:off x="4518410" y="2729960"/>
              <a:ext cx="30055" cy="6526"/>
            </a:xfrm>
            <a:custGeom>
              <a:avLst/>
              <a:gdLst/>
              <a:ahLst/>
              <a:cxnLst/>
              <a:rect l="l" t="t" r="r" b="b"/>
              <a:pathLst>
                <a:path w="350" h="76" extrusionOk="0">
                  <a:moveTo>
                    <a:pt x="259" y="0"/>
                  </a:moveTo>
                  <a:cubicBezTo>
                    <a:pt x="226" y="0"/>
                    <a:pt x="193" y="0"/>
                    <a:pt x="165" y="8"/>
                  </a:cubicBezTo>
                  <a:cubicBezTo>
                    <a:pt x="148" y="8"/>
                    <a:pt x="128" y="17"/>
                    <a:pt x="111" y="21"/>
                  </a:cubicBezTo>
                  <a:cubicBezTo>
                    <a:pt x="83" y="21"/>
                    <a:pt x="54" y="21"/>
                    <a:pt x="25" y="25"/>
                  </a:cubicBezTo>
                  <a:cubicBezTo>
                    <a:pt x="24" y="24"/>
                    <a:pt x="22" y="24"/>
                    <a:pt x="21" y="24"/>
                  </a:cubicBezTo>
                  <a:cubicBezTo>
                    <a:pt x="13" y="24"/>
                    <a:pt x="4" y="31"/>
                    <a:pt x="1" y="41"/>
                  </a:cubicBezTo>
                  <a:cubicBezTo>
                    <a:pt x="15" y="67"/>
                    <a:pt x="28" y="76"/>
                    <a:pt x="40" y="76"/>
                  </a:cubicBezTo>
                  <a:cubicBezTo>
                    <a:pt x="49" y="76"/>
                    <a:pt x="58" y="71"/>
                    <a:pt x="66" y="66"/>
                  </a:cubicBezTo>
                  <a:cubicBezTo>
                    <a:pt x="73" y="63"/>
                    <a:pt x="78" y="61"/>
                    <a:pt x="82" y="61"/>
                  </a:cubicBezTo>
                  <a:cubicBezTo>
                    <a:pt x="85" y="61"/>
                    <a:pt x="87" y="62"/>
                    <a:pt x="91" y="66"/>
                  </a:cubicBezTo>
                  <a:cubicBezTo>
                    <a:pt x="97" y="72"/>
                    <a:pt x="101" y="76"/>
                    <a:pt x="106" y="76"/>
                  </a:cubicBezTo>
                  <a:cubicBezTo>
                    <a:pt x="107" y="76"/>
                    <a:pt x="109" y="75"/>
                    <a:pt x="111" y="74"/>
                  </a:cubicBezTo>
                  <a:cubicBezTo>
                    <a:pt x="120" y="67"/>
                    <a:pt x="129" y="65"/>
                    <a:pt x="138" y="65"/>
                  </a:cubicBezTo>
                  <a:cubicBezTo>
                    <a:pt x="149" y="65"/>
                    <a:pt x="160" y="68"/>
                    <a:pt x="172" y="68"/>
                  </a:cubicBezTo>
                  <a:cubicBezTo>
                    <a:pt x="176" y="68"/>
                    <a:pt x="181" y="67"/>
                    <a:pt x="185" y="66"/>
                  </a:cubicBezTo>
                  <a:cubicBezTo>
                    <a:pt x="203" y="63"/>
                    <a:pt x="220" y="60"/>
                    <a:pt x="237" y="60"/>
                  </a:cubicBezTo>
                  <a:cubicBezTo>
                    <a:pt x="245" y="60"/>
                    <a:pt x="252" y="61"/>
                    <a:pt x="259" y="62"/>
                  </a:cubicBezTo>
                  <a:cubicBezTo>
                    <a:pt x="267" y="62"/>
                    <a:pt x="276" y="58"/>
                    <a:pt x="280" y="58"/>
                  </a:cubicBezTo>
                  <a:lnTo>
                    <a:pt x="325" y="49"/>
                  </a:lnTo>
                  <a:cubicBezTo>
                    <a:pt x="327" y="49"/>
                    <a:pt x="331" y="50"/>
                    <a:pt x="334" y="50"/>
                  </a:cubicBezTo>
                  <a:cubicBezTo>
                    <a:pt x="340" y="50"/>
                    <a:pt x="347" y="47"/>
                    <a:pt x="349" y="25"/>
                  </a:cubicBezTo>
                  <a:cubicBezTo>
                    <a:pt x="349" y="8"/>
                    <a:pt x="341" y="0"/>
                    <a:pt x="321"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04" name="Google Shape;1104;p44"/>
            <p:cNvSpPr/>
            <p:nvPr/>
          </p:nvSpPr>
          <p:spPr>
            <a:xfrm>
              <a:off x="4500806" y="2732364"/>
              <a:ext cx="11679" cy="4637"/>
            </a:xfrm>
            <a:custGeom>
              <a:avLst/>
              <a:gdLst/>
              <a:ahLst/>
              <a:cxnLst/>
              <a:rect l="l" t="t" r="r" b="b"/>
              <a:pathLst>
                <a:path w="136" h="54" extrusionOk="0">
                  <a:moveTo>
                    <a:pt x="136" y="1"/>
                  </a:moveTo>
                  <a:cubicBezTo>
                    <a:pt x="99" y="1"/>
                    <a:pt x="58" y="1"/>
                    <a:pt x="17" y="5"/>
                  </a:cubicBezTo>
                  <a:cubicBezTo>
                    <a:pt x="13" y="5"/>
                    <a:pt x="9" y="13"/>
                    <a:pt x="0" y="17"/>
                  </a:cubicBezTo>
                  <a:cubicBezTo>
                    <a:pt x="9" y="46"/>
                    <a:pt x="17" y="50"/>
                    <a:pt x="25" y="50"/>
                  </a:cubicBezTo>
                  <a:cubicBezTo>
                    <a:pt x="33" y="52"/>
                    <a:pt x="40" y="53"/>
                    <a:pt x="48" y="53"/>
                  </a:cubicBezTo>
                  <a:cubicBezTo>
                    <a:pt x="55" y="53"/>
                    <a:pt x="62" y="52"/>
                    <a:pt x="70" y="50"/>
                  </a:cubicBezTo>
                  <a:cubicBezTo>
                    <a:pt x="83" y="50"/>
                    <a:pt x="95" y="43"/>
                    <a:pt x="107" y="43"/>
                  </a:cubicBezTo>
                  <a:cubicBezTo>
                    <a:pt x="111" y="43"/>
                    <a:pt x="115" y="44"/>
                    <a:pt x="119" y="46"/>
                  </a:cubicBezTo>
                  <a:cubicBezTo>
                    <a:pt x="122" y="47"/>
                    <a:pt x="124" y="48"/>
                    <a:pt x="126" y="48"/>
                  </a:cubicBezTo>
                  <a:cubicBezTo>
                    <a:pt x="135" y="48"/>
                    <a:pt x="132" y="32"/>
                    <a:pt x="136"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05" name="Google Shape;1105;p44"/>
            <p:cNvSpPr/>
            <p:nvPr/>
          </p:nvSpPr>
          <p:spPr>
            <a:xfrm>
              <a:off x="4514203" y="2732364"/>
              <a:ext cx="2147" cy="4036"/>
            </a:xfrm>
            <a:custGeom>
              <a:avLst/>
              <a:gdLst/>
              <a:ahLst/>
              <a:cxnLst/>
              <a:rect l="l" t="t" r="r" b="b"/>
              <a:pathLst>
                <a:path w="25" h="47" extrusionOk="0">
                  <a:moveTo>
                    <a:pt x="13" y="1"/>
                  </a:moveTo>
                  <a:cubicBezTo>
                    <a:pt x="9" y="5"/>
                    <a:pt x="4" y="13"/>
                    <a:pt x="4" y="21"/>
                  </a:cubicBezTo>
                  <a:cubicBezTo>
                    <a:pt x="0" y="30"/>
                    <a:pt x="9" y="46"/>
                    <a:pt x="21" y="46"/>
                  </a:cubicBezTo>
                  <a:cubicBezTo>
                    <a:pt x="25" y="38"/>
                    <a:pt x="25" y="30"/>
                    <a:pt x="25" y="26"/>
                  </a:cubicBezTo>
                  <a:cubicBezTo>
                    <a:pt x="25" y="5"/>
                    <a:pt x="21" y="1"/>
                    <a:pt x="13"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06" name="Google Shape;1106;p44"/>
            <p:cNvSpPr/>
            <p:nvPr/>
          </p:nvSpPr>
          <p:spPr>
            <a:xfrm>
              <a:off x="4551901" y="2730647"/>
              <a:ext cx="2233" cy="3006"/>
            </a:xfrm>
            <a:custGeom>
              <a:avLst/>
              <a:gdLst/>
              <a:ahLst/>
              <a:cxnLst/>
              <a:rect l="l" t="t" r="r" b="b"/>
              <a:pathLst>
                <a:path w="26" h="35" extrusionOk="0">
                  <a:moveTo>
                    <a:pt x="21" y="0"/>
                  </a:moveTo>
                  <a:cubicBezTo>
                    <a:pt x="13" y="0"/>
                    <a:pt x="9" y="0"/>
                    <a:pt x="0" y="5"/>
                  </a:cubicBezTo>
                  <a:cubicBezTo>
                    <a:pt x="0" y="5"/>
                    <a:pt x="0" y="17"/>
                    <a:pt x="0" y="21"/>
                  </a:cubicBezTo>
                  <a:cubicBezTo>
                    <a:pt x="5" y="31"/>
                    <a:pt x="10" y="35"/>
                    <a:pt x="15" y="35"/>
                  </a:cubicBezTo>
                  <a:cubicBezTo>
                    <a:pt x="18" y="35"/>
                    <a:pt x="22" y="33"/>
                    <a:pt x="25" y="29"/>
                  </a:cubicBezTo>
                  <a:cubicBezTo>
                    <a:pt x="25" y="21"/>
                    <a:pt x="25" y="13"/>
                    <a:pt x="25" y="5"/>
                  </a:cubicBezTo>
                  <a:cubicBezTo>
                    <a:pt x="25" y="5"/>
                    <a:pt x="21" y="0"/>
                    <a:pt x="21"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07" name="Google Shape;1107;p44"/>
            <p:cNvSpPr/>
            <p:nvPr/>
          </p:nvSpPr>
          <p:spPr>
            <a:xfrm>
              <a:off x="4631849" y="2901534"/>
              <a:ext cx="62172" cy="12537"/>
            </a:xfrm>
            <a:custGeom>
              <a:avLst/>
              <a:gdLst/>
              <a:ahLst/>
              <a:cxnLst/>
              <a:rect l="l" t="t" r="r" b="b"/>
              <a:pathLst>
                <a:path w="724" h="146" extrusionOk="0">
                  <a:moveTo>
                    <a:pt x="707" y="0"/>
                  </a:moveTo>
                  <a:cubicBezTo>
                    <a:pt x="682" y="0"/>
                    <a:pt x="657" y="9"/>
                    <a:pt x="633" y="13"/>
                  </a:cubicBezTo>
                  <a:lnTo>
                    <a:pt x="530" y="13"/>
                  </a:lnTo>
                  <a:cubicBezTo>
                    <a:pt x="518" y="13"/>
                    <a:pt x="506" y="9"/>
                    <a:pt x="489" y="9"/>
                  </a:cubicBezTo>
                  <a:cubicBezTo>
                    <a:pt x="440" y="13"/>
                    <a:pt x="395" y="21"/>
                    <a:pt x="341" y="29"/>
                  </a:cubicBezTo>
                  <a:lnTo>
                    <a:pt x="321" y="29"/>
                  </a:lnTo>
                  <a:cubicBezTo>
                    <a:pt x="314" y="26"/>
                    <a:pt x="306" y="25"/>
                    <a:pt x="299" y="25"/>
                  </a:cubicBezTo>
                  <a:cubicBezTo>
                    <a:pt x="286" y="25"/>
                    <a:pt x="274" y="29"/>
                    <a:pt x="263" y="37"/>
                  </a:cubicBezTo>
                  <a:lnTo>
                    <a:pt x="255" y="37"/>
                  </a:lnTo>
                  <a:cubicBezTo>
                    <a:pt x="214" y="42"/>
                    <a:pt x="177" y="46"/>
                    <a:pt x="136" y="54"/>
                  </a:cubicBezTo>
                  <a:cubicBezTo>
                    <a:pt x="99" y="58"/>
                    <a:pt x="62" y="62"/>
                    <a:pt x="30" y="62"/>
                  </a:cubicBezTo>
                  <a:cubicBezTo>
                    <a:pt x="21" y="62"/>
                    <a:pt x="9" y="62"/>
                    <a:pt x="1" y="83"/>
                  </a:cubicBezTo>
                  <a:cubicBezTo>
                    <a:pt x="5" y="99"/>
                    <a:pt x="9" y="111"/>
                    <a:pt x="13" y="124"/>
                  </a:cubicBezTo>
                  <a:cubicBezTo>
                    <a:pt x="13" y="128"/>
                    <a:pt x="17" y="128"/>
                    <a:pt x="17" y="128"/>
                  </a:cubicBezTo>
                  <a:cubicBezTo>
                    <a:pt x="20" y="127"/>
                    <a:pt x="23" y="127"/>
                    <a:pt x="26" y="127"/>
                  </a:cubicBezTo>
                  <a:cubicBezTo>
                    <a:pt x="31" y="127"/>
                    <a:pt x="36" y="127"/>
                    <a:pt x="41" y="127"/>
                  </a:cubicBezTo>
                  <a:cubicBezTo>
                    <a:pt x="52" y="127"/>
                    <a:pt x="63" y="125"/>
                    <a:pt x="75" y="111"/>
                  </a:cubicBezTo>
                  <a:cubicBezTo>
                    <a:pt x="75" y="110"/>
                    <a:pt x="75" y="109"/>
                    <a:pt x="77" y="109"/>
                  </a:cubicBezTo>
                  <a:cubicBezTo>
                    <a:pt x="80" y="109"/>
                    <a:pt x="84" y="111"/>
                    <a:pt x="91" y="115"/>
                  </a:cubicBezTo>
                  <a:cubicBezTo>
                    <a:pt x="99" y="126"/>
                    <a:pt x="113" y="132"/>
                    <a:pt x="126" y="132"/>
                  </a:cubicBezTo>
                  <a:cubicBezTo>
                    <a:pt x="133" y="132"/>
                    <a:pt x="139" y="130"/>
                    <a:pt x="144" y="128"/>
                  </a:cubicBezTo>
                  <a:cubicBezTo>
                    <a:pt x="153" y="124"/>
                    <a:pt x="162" y="122"/>
                    <a:pt x="171" y="122"/>
                  </a:cubicBezTo>
                  <a:cubicBezTo>
                    <a:pt x="180" y="122"/>
                    <a:pt x="190" y="124"/>
                    <a:pt x="198" y="128"/>
                  </a:cubicBezTo>
                  <a:cubicBezTo>
                    <a:pt x="202" y="130"/>
                    <a:pt x="206" y="131"/>
                    <a:pt x="210" y="131"/>
                  </a:cubicBezTo>
                  <a:cubicBezTo>
                    <a:pt x="213" y="131"/>
                    <a:pt x="216" y="130"/>
                    <a:pt x="218" y="128"/>
                  </a:cubicBezTo>
                  <a:cubicBezTo>
                    <a:pt x="225" y="128"/>
                    <a:pt x="232" y="119"/>
                    <a:pt x="237" y="119"/>
                  </a:cubicBezTo>
                  <a:cubicBezTo>
                    <a:pt x="238" y="119"/>
                    <a:pt x="238" y="119"/>
                    <a:pt x="239" y="119"/>
                  </a:cubicBezTo>
                  <a:cubicBezTo>
                    <a:pt x="250" y="125"/>
                    <a:pt x="261" y="126"/>
                    <a:pt x="272" y="126"/>
                  </a:cubicBezTo>
                  <a:cubicBezTo>
                    <a:pt x="297" y="126"/>
                    <a:pt x="322" y="117"/>
                    <a:pt x="346" y="117"/>
                  </a:cubicBezTo>
                  <a:cubicBezTo>
                    <a:pt x="352" y="117"/>
                    <a:pt x="359" y="117"/>
                    <a:pt x="366" y="119"/>
                  </a:cubicBezTo>
                  <a:cubicBezTo>
                    <a:pt x="374" y="122"/>
                    <a:pt x="381" y="123"/>
                    <a:pt x="389" y="123"/>
                  </a:cubicBezTo>
                  <a:cubicBezTo>
                    <a:pt x="396" y="123"/>
                    <a:pt x="403" y="122"/>
                    <a:pt x="411" y="119"/>
                  </a:cubicBezTo>
                  <a:cubicBezTo>
                    <a:pt x="444" y="124"/>
                    <a:pt x="477" y="124"/>
                    <a:pt x="514" y="128"/>
                  </a:cubicBezTo>
                  <a:cubicBezTo>
                    <a:pt x="526" y="128"/>
                    <a:pt x="538" y="132"/>
                    <a:pt x="547" y="140"/>
                  </a:cubicBezTo>
                  <a:cubicBezTo>
                    <a:pt x="553" y="144"/>
                    <a:pt x="560" y="145"/>
                    <a:pt x="566" y="145"/>
                  </a:cubicBezTo>
                  <a:cubicBezTo>
                    <a:pt x="578" y="145"/>
                    <a:pt x="589" y="140"/>
                    <a:pt x="600" y="140"/>
                  </a:cubicBezTo>
                  <a:cubicBezTo>
                    <a:pt x="625" y="136"/>
                    <a:pt x="649" y="132"/>
                    <a:pt x="674" y="132"/>
                  </a:cubicBezTo>
                  <a:cubicBezTo>
                    <a:pt x="690" y="136"/>
                    <a:pt x="707" y="140"/>
                    <a:pt x="723" y="140"/>
                  </a:cubicBezTo>
                  <a:lnTo>
                    <a:pt x="719" y="0"/>
                  </a:ln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08" name="Google Shape;1108;p44"/>
            <p:cNvSpPr/>
            <p:nvPr/>
          </p:nvSpPr>
          <p:spPr>
            <a:xfrm>
              <a:off x="4631162" y="2879293"/>
              <a:ext cx="62086" cy="12108"/>
            </a:xfrm>
            <a:custGeom>
              <a:avLst/>
              <a:gdLst/>
              <a:ahLst/>
              <a:cxnLst/>
              <a:rect l="l" t="t" r="r" b="b"/>
              <a:pathLst>
                <a:path w="723" h="141" extrusionOk="0">
                  <a:moveTo>
                    <a:pt x="653" y="0"/>
                  </a:moveTo>
                  <a:cubicBezTo>
                    <a:pt x="650" y="0"/>
                    <a:pt x="648" y="1"/>
                    <a:pt x="645" y="1"/>
                  </a:cubicBezTo>
                  <a:cubicBezTo>
                    <a:pt x="600" y="13"/>
                    <a:pt x="555" y="22"/>
                    <a:pt x="509" y="30"/>
                  </a:cubicBezTo>
                  <a:lnTo>
                    <a:pt x="464" y="30"/>
                  </a:lnTo>
                  <a:cubicBezTo>
                    <a:pt x="444" y="30"/>
                    <a:pt x="427" y="34"/>
                    <a:pt x="407" y="38"/>
                  </a:cubicBezTo>
                  <a:cubicBezTo>
                    <a:pt x="399" y="40"/>
                    <a:pt x="390" y="41"/>
                    <a:pt x="383" y="41"/>
                  </a:cubicBezTo>
                  <a:cubicBezTo>
                    <a:pt x="375" y="41"/>
                    <a:pt x="368" y="40"/>
                    <a:pt x="362" y="38"/>
                  </a:cubicBezTo>
                  <a:cubicBezTo>
                    <a:pt x="341" y="38"/>
                    <a:pt x="325" y="38"/>
                    <a:pt x="308" y="42"/>
                  </a:cubicBezTo>
                  <a:cubicBezTo>
                    <a:pt x="300" y="42"/>
                    <a:pt x="292" y="46"/>
                    <a:pt x="280" y="46"/>
                  </a:cubicBezTo>
                  <a:cubicBezTo>
                    <a:pt x="267" y="43"/>
                    <a:pt x="255" y="42"/>
                    <a:pt x="242" y="42"/>
                  </a:cubicBezTo>
                  <a:cubicBezTo>
                    <a:pt x="222" y="42"/>
                    <a:pt x="201" y="45"/>
                    <a:pt x="181" y="50"/>
                  </a:cubicBezTo>
                  <a:cubicBezTo>
                    <a:pt x="140" y="58"/>
                    <a:pt x="99" y="63"/>
                    <a:pt x="58" y="67"/>
                  </a:cubicBezTo>
                  <a:cubicBezTo>
                    <a:pt x="50" y="67"/>
                    <a:pt x="38" y="67"/>
                    <a:pt x="29" y="63"/>
                  </a:cubicBezTo>
                  <a:cubicBezTo>
                    <a:pt x="27" y="62"/>
                    <a:pt x="25" y="61"/>
                    <a:pt x="22" y="61"/>
                  </a:cubicBezTo>
                  <a:cubicBezTo>
                    <a:pt x="14" y="61"/>
                    <a:pt x="7" y="69"/>
                    <a:pt x="1" y="95"/>
                  </a:cubicBezTo>
                  <a:cubicBezTo>
                    <a:pt x="5" y="112"/>
                    <a:pt x="9" y="124"/>
                    <a:pt x="13" y="140"/>
                  </a:cubicBezTo>
                  <a:cubicBezTo>
                    <a:pt x="16" y="139"/>
                    <a:pt x="18" y="139"/>
                    <a:pt x="21" y="139"/>
                  </a:cubicBezTo>
                  <a:lnTo>
                    <a:pt x="21" y="139"/>
                  </a:lnTo>
                  <a:cubicBezTo>
                    <a:pt x="27" y="139"/>
                    <a:pt x="32" y="139"/>
                    <a:pt x="38" y="128"/>
                  </a:cubicBezTo>
                  <a:cubicBezTo>
                    <a:pt x="44" y="122"/>
                    <a:pt x="49" y="120"/>
                    <a:pt x="54" y="120"/>
                  </a:cubicBezTo>
                  <a:cubicBezTo>
                    <a:pt x="59" y="120"/>
                    <a:pt x="64" y="122"/>
                    <a:pt x="70" y="124"/>
                  </a:cubicBezTo>
                  <a:cubicBezTo>
                    <a:pt x="83" y="132"/>
                    <a:pt x="96" y="135"/>
                    <a:pt x="109" y="135"/>
                  </a:cubicBezTo>
                  <a:cubicBezTo>
                    <a:pt x="117" y="135"/>
                    <a:pt x="124" y="134"/>
                    <a:pt x="132" y="132"/>
                  </a:cubicBezTo>
                  <a:cubicBezTo>
                    <a:pt x="152" y="132"/>
                    <a:pt x="169" y="132"/>
                    <a:pt x="185" y="128"/>
                  </a:cubicBezTo>
                  <a:cubicBezTo>
                    <a:pt x="193" y="124"/>
                    <a:pt x="202" y="123"/>
                    <a:pt x="210" y="123"/>
                  </a:cubicBezTo>
                  <a:cubicBezTo>
                    <a:pt x="226" y="123"/>
                    <a:pt x="243" y="128"/>
                    <a:pt x="259" y="128"/>
                  </a:cubicBezTo>
                  <a:cubicBezTo>
                    <a:pt x="289" y="128"/>
                    <a:pt x="318" y="139"/>
                    <a:pt x="346" y="139"/>
                  </a:cubicBezTo>
                  <a:cubicBezTo>
                    <a:pt x="353" y="139"/>
                    <a:pt x="359" y="138"/>
                    <a:pt x="366" y="136"/>
                  </a:cubicBezTo>
                  <a:cubicBezTo>
                    <a:pt x="371" y="135"/>
                    <a:pt x="376" y="134"/>
                    <a:pt x="381" y="134"/>
                  </a:cubicBezTo>
                  <a:cubicBezTo>
                    <a:pt x="388" y="134"/>
                    <a:pt x="396" y="136"/>
                    <a:pt x="403" y="140"/>
                  </a:cubicBezTo>
                  <a:cubicBezTo>
                    <a:pt x="431" y="140"/>
                    <a:pt x="464" y="140"/>
                    <a:pt x="493" y="132"/>
                  </a:cubicBezTo>
                  <a:cubicBezTo>
                    <a:pt x="500" y="131"/>
                    <a:pt x="508" y="131"/>
                    <a:pt x="516" y="131"/>
                  </a:cubicBezTo>
                  <a:cubicBezTo>
                    <a:pt x="534" y="131"/>
                    <a:pt x="555" y="133"/>
                    <a:pt x="575" y="136"/>
                  </a:cubicBezTo>
                  <a:lnTo>
                    <a:pt x="645" y="136"/>
                  </a:lnTo>
                  <a:cubicBezTo>
                    <a:pt x="651" y="135"/>
                    <a:pt x="657" y="135"/>
                    <a:pt x="664" y="135"/>
                  </a:cubicBezTo>
                  <a:cubicBezTo>
                    <a:pt x="679" y="135"/>
                    <a:pt x="696" y="138"/>
                    <a:pt x="711" y="140"/>
                  </a:cubicBezTo>
                  <a:lnTo>
                    <a:pt x="723" y="140"/>
                  </a:lnTo>
                  <a:lnTo>
                    <a:pt x="719" y="22"/>
                  </a:lnTo>
                  <a:cubicBezTo>
                    <a:pt x="697" y="14"/>
                    <a:pt x="675" y="0"/>
                    <a:pt x="653"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09" name="Google Shape;1109;p44"/>
            <p:cNvSpPr/>
            <p:nvPr/>
          </p:nvSpPr>
          <p:spPr>
            <a:xfrm>
              <a:off x="4642411" y="2924118"/>
              <a:ext cx="51953" cy="12709"/>
            </a:xfrm>
            <a:custGeom>
              <a:avLst/>
              <a:gdLst/>
              <a:ahLst/>
              <a:cxnLst/>
              <a:rect l="l" t="t" r="r" b="b"/>
              <a:pathLst>
                <a:path w="605" h="148" extrusionOk="0">
                  <a:moveTo>
                    <a:pt x="588" y="0"/>
                  </a:moveTo>
                  <a:cubicBezTo>
                    <a:pt x="568" y="3"/>
                    <a:pt x="551" y="11"/>
                    <a:pt x="532" y="11"/>
                  </a:cubicBezTo>
                  <a:cubicBezTo>
                    <a:pt x="524" y="11"/>
                    <a:pt x="515" y="9"/>
                    <a:pt x="506" y="4"/>
                  </a:cubicBezTo>
                  <a:cubicBezTo>
                    <a:pt x="502" y="4"/>
                    <a:pt x="493" y="8"/>
                    <a:pt x="489" y="8"/>
                  </a:cubicBezTo>
                  <a:cubicBezTo>
                    <a:pt x="483" y="10"/>
                    <a:pt x="476" y="11"/>
                    <a:pt x="469" y="11"/>
                  </a:cubicBezTo>
                  <a:cubicBezTo>
                    <a:pt x="462" y="11"/>
                    <a:pt x="454" y="10"/>
                    <a:pt x="448" y="8"/>
                  </a:cubicBezTo>
                  <a:cubicBezTo>
                    <a:pt x="428" y="8"/>
                    <a:pt x="407" y="8"/>
                    <a:pt x="391" y="17"/>
                  </a:cubicBezTo>
                  <a:cubicBezTo>
                    <a:pt x="370" y="21"/>
                    <a:pt x="354" y="21"/>
                    <a:pt x="333" y="21"/>
                  </a:cubicBezTo>
                  <a:cubicBezTo>
                    <a:pt x="288" y="21"/>
                    <a:pt x="243" y="25"/>
                    <a:pt x="202" y="33"/>
                  </a:cubicBezTo>
                  <a:cubicBezTo>
                    <a:pt x="153" y="41"/>
                    <a:pt x="104" y="45"/>
                    <a:pt x="54" y="53"/>
                  </a:cubicBezTo>
                  <a:lnTo>
                    <a:pt x="30" y="53"/>
                  </a:lnTo>
                  <a:cubicBezTo>
                    <a:pt x="21" y="58"/>
                    <a:pt x="9" y="62"/>
                    <a:pt x="1" y="70"/>
                  </a:cubicBezTo>
                  <a:lnTo>
                    <a:pt x="1" y="86"/>
                  </a:lnTo>
                  <a:cubicBezTo>
                    <a:pt x="5" y="94"/>
                    <a:pt x="9" y="111"/>
                    <a:pt x="13" y="111"/>
                  </a:cubicBezTo>
                  <a:cubicBezTo>
                    <a:pt x="26" y="115"/>
                    <a:pt x="42" y="115"/>
                    <a:pt x="58" y="115"/>
                  </a:cubicBezTo>
                  <a:cubicBezTo>
                    <a:pt x="67" y="113"/>
                    <a:pt x="76" y="112"/>
                    <a:pt x="85" y="112"/>
                  </a:cubicBezTo>
                  <a:cubicBezTo>
                    <a:pt x="94" y="112"/>
                    <a:pt x="104" y="113"/>
                    <a:pt x="112" y="115"/>
                  </a:cubicBezTo>
                  <a:cubicBezTo>
                    <a:pt x="118" y="119"/>
                    <a:pt x="126" y="121"/>
                    <a:pt x="134" y="121"/>
                  </a:cubicBezTo>
                  <a:cubicBezTo>
                    <a:pt x="143" y="121"/>
                    <a:pt x="151" y="119"/>
                    <a:pt x="157" y="115"/>
                  </a:cubicBezTo>
                  <a:cubicBezTo>
                    <a:pt x="160" y="112"/>
                    <a:pt x="165" y="109"/>
                    <a:pt x="169" y="109"/>
                  </a:cubicBezTo>
                  <a:cubicBezTo>
                    <a:pt x="171" y="109"/>
                    <a:pt x="172" y="110"/>
                    <a:pt x="173" y="111"/>
                  </a:cubicBezTo>
                  <a:cubicBezTo>
                    <a:pt x="200" y="116"/>
                    <a:pt x="226" y="118"/>
                    <a:pt x="252" y="118"/>
                  </a:cubicBezTo>
                  <a:cubicBezTo>
                    <a:pt x="270" y="118"/>
                    <a:pt x="288" y="117"/>
                    <a:pt x="305" y="115"/>
                  </a:cubicBezTo>
                  <a:cubicBezTo>
                    <a:pt x="342" y="115"/>
                    <a:pt x="374" y="119"/>
                    <a:pt x="407" y="123"/>
                  </a:cubicBezTo>
                  <a:cubicBezTo>
                    <a:pt x="440" y="127"/>
                    <a:pt x="473" y="127"/>
                    <a:pt x="506" y="127"/>
                  </a:cubicBezTo>
                  <a:cubicBezTo>
                    <a:pt x="514" y="127"/>
                    <a:pt x="526" y="127"/>
                    <a:pt x="534" y="131"/>
                  </a:cubicBezTo>
                  <a:cubicBezTo>
                    <a:pt x="555" y="144"/>
                    <a:pt x="580" y="148"/>
                    <a:pt x="604" y="148"/>
                  </a:cubicBezTo>
                  <a:lnTo>
                    <a:pt x="600" y="4"/>
                  </a:lnTo>
                  <a:cubicBezTo>
                    <a:pt x="596" y="4"/>
                    <a:pt x="592" y="0"/>
                    <a:pt x="588"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10" name="Google Shape;1110;p44"/>
            <p:cNvSpPr/>
            <p:nvPr/>
          </p:nvSpPr>
          <p:spPr>
            <a:xfrm>
              <a:off x="4663621" y="2767658"/>
              <a:ext cx="25418" cy="10734"/>
            </a:xfrm>
            <a:custGeom>
              <a:avLst/>
              <a:gdLst/>
              <a:ahLst/>
              <a:cxnLst/>
              <a:rect l="l" t="t" r="r" b="b"/>
              <a:pathLst>
                <a:path w="296" h="125" extrusionOk="0">
                  <a:moveTo>
                    <a:pt x="291" y="0"/>
                  </a:moveTo>
                  <a:cubicBezTo>
                    <a:pt x="275" y="8"/>
                    <a:pt x="263" y="4"/>
                    <a:pt x="246" y="8"/>
                  </a:cubicBezTo>
                  <a:lnTo>
                    <a:pt x="242" y="8"/>
                  </a:lnTo>
                  <a:cubicBezTo>
                    <a:pt x="230" y="4"/>
                    <a:pt x="217" y="3"/>
                    <a:pt x="205" y="3"/>
                  </a:cubicBezTo>
                  <a:cubicBezTo>
                    <a:pt x="179" y="3"/>
                    <a:pt x="155" y="10"/>
                    <a:pt x="136" y="21"/>
                  </a:cubicBezTo>
                  <a:cubicBezTo>
                    <a:pt x="134" y="22"/>
                    <a:pt x="132" y="23"/>
                    <a:pt x="130" y="23"/>
                  </a:cubicBezTo>
                  <a:cubicBezTo>
                    <a:pt x="126" y="23"/>
                    <a:pt x="122" y="21"/>
                    <a:pt x="119" y="21"/>
                  </a:cubicBezTo>
                  <a:lnTo>
                    <a:pt x="99" y="21"/>
                  </a:lnTo>
                  <a:cubicBezTo>
                    <a:pt x="74" y="25"/>
                    <a:pt x="53" y="29"/>
                    <a:pt x="29" y="33"/>
                  </a:cubicBezTo>
                  <a:lnTo>
                    <a:pt x="0" y="37"/>
                  </a:lnTo>
                  <a:cubicBezTo>
                    <a:pt x="0" y="49"/>
                    <a:pt x="4" y="62"/>
                    <a:pt x="8" y="74"/>
                  </a:cubicBezTo>
                  <a:cubicBezTo>
                    <a:pt x="17" y="86"/>
                    <a:pt x="25" y="99"/>
                    <a:pt x="33" y="99"/>
                  </a:cubicBezTo>
                  <a:cubicBezTo>
                    <a:pt x="38" y="98"/>
                    <a:pt x="44" y="97"/>
                    <a:pt x="49" y="97"/>
                  </a:cubicBezTo>
                  <a:cubicBezTo>
                    <a:pt x="63" y="97"/>
                    <a:pt x="75" y="101"/>
                    <a:pt x="90" y="107"/>
                  </a:cubicBezTo>
                  <a:lnTo>
                    <a:pt x="99" y="107"/>
                  </a:lnTo>
                  <a:cubicBezTo>
                    <a:pt x="104" y="104"/>
                    <a:pt x="108" y="103"/>
                    <a:pt x="113" y="103"/>
                  </a:cubicBezTo>
                  <a:cubicBezTo>
                    <a:pt x="133" y="103"/>
                    <a:pt x="153" y="119"/>
                    <a:pt x="172" y="119"/>
                  </a:cubicBezTo>
                  <a:cubicBezTo>
                    <a:pt x="181" y="119"/>
                    <a:pt x="191" y="117"/>
                    <a:pt x="199" y="117"/>
                  </a:cubicBezTo>
                  <a:cubicBezTo>
                    <a:pt x="203" y="117"/>
                    <a:pt x="207" y="118"/>
                    <a:pt x="209" y="119"/>
                  </a:cubicBezTo>
                  <a:cubicBezTo>
                    <a:pt x="216" y="119"/>
                    <a:pt x="223" y="117"/>
                    <a:pt x="230" y="117"/>
                  </a:cubicBezTo>
                  <a:cubicBezTo>
                    <a:pt x="234" y="117"/>
                    <a:pt x="239" y="118"/>
                    <a:pt x="242" y="123"/>
                  </a:cubicBezTo>
                  <a:cubicBezTo>
                    <a:pt x="245" y="124"/>
                    <a:pt x="248" y="124"/>
                    <a:pt x="251" y="124"/>
                  </a:cubicBezTo>
                  <a:cubicBezTo>
                    <a:pt x="265" y="124"/>
                    <a:pt x="277" y="118"/>
                    <a:pt x="288" y="118"/>
                  </a:cubicBezTo>
                  <a:cubicBezTo>
                    <a:pt x="291" y="118"/>
                    <a:pt x="293" y="119"/>
                    <a:pt x="296" y="119"/>
                  </a:cubicBezTo>
                  <a:lnTo>
                    <a:pt x="291" y="0"/>
                  </a:ln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11" name="Google Shape;1111;p44"/>
            <p:cNvSpPr/>
            <p:nvPr/>
          </p:nvSpPr>
          <p:spPr>
            <a:xfrm>
              <a:off x="4632621" y="2856966"/>
              <a:ext cx="59939" cy="12709"/>
            </a:xfrm>
            <a:custGeom>
              <a:avLst/>
              <a:gdLst/>
              <a:ahLst/>
              <a:cxnLst/>
              <a:rect l="l" t="t" r="r" b="b"/>
              <a:pathLst>
                <a:path w="698" h="148" extrusionOk="0">
                  <a:moveTo>
                    <a:pt x="669" y="1"/>
                  </a:moveTo>
                  <a:cubicBezTo>
                    <a:pt x="650" y="1"/>
                    <a:pt x="629" y="5"/>
                    <a:pt x="611" y="11"/>
                  </a:cubicBezTo>
                  <a:cubicBezTo>
                    <a:pt x="583" y="15"/>
                    <a:pt x="554" y="19"/>
                    <a:pt x="525" y="19"/>
                  </a:cubicBezTo>
                  <a:cubicBezTo>
                    <a:pt x="497" y="23"/>
                    <a:pt x="468" y="31"/>
                    <a:pt x="439" y="39"/>
                  </a:cubicBezTo>
                  <a:cubicBezTo>
                    <a:pt x="410" y="44"/>
                    <a:pt x="382" y="39"/>
                    <a:pt x="353" y="48"/>
                  </a:cubicBezTo>
                  <a:lnTo>
                    <a:pt x="337" y="48"/>
                  </a:lnTo>
                  <a:cubicBezTo>
                    <a:pt x="320" y="42"/>
                    <a:pt x="302" y="39"/>
                    <a:pt x="285" y="39"/>
                  </a:cubicBezTo>
                  <a:cubicBezTo>
                    <a:pt x="243" y="39"/>
                    <a:pt x="201" y="52"/>
                    <a:pt x="160" y="52"/>
                  </a:cubicBezTo>
                  <a:cubicBezTo>
                    <a:pt x="148" y="52"/>
                    <a:pt x="135" y="52"/>
                    <a:pt x="123" y="48"/>
                  </a:cubicBezTo>
                  <a:cubicBezTo>
                    <a:pt x="94" y="39"/>
                    <a:pt x="66" y="39"/>
                    <a:pt x="33" y="39"/>
                  </a:cubicBezTo>
                  <a:cubicBezTo>
                    <a:pt x="21" y="39"/>
                    <a:pt x="4" y="39"/>
                    <a:pt x="0" y="76"/>
                  </a:cubicBezTo>
                  <a:cubicBezTo>
                    <a:pt x="8" y="113"/>
                    <a:pt x="21" y="117"/>
                    <a:pt x="33" y="117"/>
                  </a:cubicBezTo>
                  <a:cubicBezTo>
                    <a:pt x="45" y="117"/>
                    <a:pt x="58" y="126"/>
                    <a:pt x="70" y="126"/>
                  </a:cubicBezTo>
                  <a:cubicBezTo>
                    <a:pt x="81" y="122"/>
                    <a:pt x="92" y="120"/>
                    <a:pt x="103" y="120"/>
                  </a:cubicBezTo>
                  <a:cubicBezTo>
                    <a:pt x="117" y="120"/>
                    <a:pt x="132" y="123"/>
                    <a:pt x="148" y="130"/>
                  </a:cubicBezTo>
                  <a:cubicBezTo>
                    <a:pt x="153" y="121"/>
                    <a:pt x="158" y="118"/>
                    <a:pt x="164" y="118"/>
                  </a:cubicBezTo>
                  <a:cubicBezTo>
                    <a:pt x="173" y="118"/>
                    <a:pt x="183" y="125"/>
                    <a:pt x="193" y="130"/>
                  </a:cubicBezTo>
                  <a:cubicBezTo>
                    <a:pt x="201" y="130"/>
                    <a:pt x="209" y="134"/>
                    <a:pt x="222" y="134"/>
                  </a:cubicBezTo>
                  <a:cubicBezTo>
                    <a:pt x="234" y="138"/>
                    <a:pt x="250" y="146"/>
                    <a:pt x="263" y="146"/>
                  </a:cubicBezTo>
                  <a:cubicBezTo>
                    <a:pt x="269" y="147"/>
                    <a:pt x="275" y="148"/>
                    <a:pt x="281" y="148"/>
                  </a:cubicBezTo>
                  <a:cubicBezTo>
                    <a:pt x="299" y="148"/>
                    <a:pt x="317" y="143"/>
                    <a:pt x="332" y="134"/>
                  </a:cubicBezTo>
                  <a:cubicBezTo>
                    <a:pt x="337" y="134"/>
                    <a:pt x="341" y="130"/>
                    <a:pt x="341" y="130"/>
                  </a:cubicBezTo>
                  <a:cubicBezTo>
                    <a:pt x="347" y="133"/>
                    <a:pt x="354" y="134"/>
                    <a:pt x="360" y="134"/>
                  </a:cubicBezTo>
                  <a:cubicBezTo>
                    <a:pt x="377" y="134"/>
                    <a:pt x="392" y="126"/>
                    <a:pt x="410" y="126"/>
                  </a:cubicBezTo>
                  <a:cubicBezTo>
                    <a:pt x="431" y="126"/>
                    <a:pt x="451" y="130"/>
                    <a:pt x="472" y="138"/>
                  </a:cubicBezTo>
                  <a:cubicBezTo>
                    <a:pt x="481" y="141"/>
                    <a:pt x="490" y="142"/>
                    <a:pt x="500" y="142"/>
                  </a:cubicBezTo>
                  <a:cubicBezTo>
                    <a:pt x="525" y="142"/>
                    <a:pt x="551" y="134"/>
                    <a:pt x="575" y="134"/>
                  </a:cubicBezTo>
                  <a:cubicBezTo>
                    <a:pt x="598" y="134"/>
                    <a:pt x="617" y="113"/>
                    <a:pt x="640" y="113"/>
                  </a:cubicBezTo>
                  <a:cubicBezTo>
                    <a:pt x="649" y="113"/>
                    <a:pt x="658" y="116"/>
                    <a:pt x="669" y="126"/>
                  </a:cubicBezTo>
                  <a:cubicBezTo>
                    <a:pt x="677" y="130"/>
                    <a:pt x="685" y="130"/>
                    <a:pt x="698" y="130"/>
                  </a:cubicBezTo>
                  <a:lnTo>
                    <a:pt x="689" y="2"/>
                  </a:lnTo>
                  <a:cubicBezTo>
                    <a:pt x="683" y="1"/>
                    <a:pt x="676" y="1"/>
                    <a:pt x="669"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12" name="Google Shape;1112;p44"/>
            <p:cNvSpPr/>
            <p:nvPr/>
          </p:nvSpPr>
          <p:spPr>
            <a:xfrm>
              <a:off x="4618882" y="2834467"/>
              <a:ext cx="72648" cy="12194"/>
            </a:xfrm>
            <a:custGeom>
              <a:avLst/>
              <a:gdLst/>
              <a:ahLst/>
              <a:cxnLst/>
              <a:rect l="l" t="t" r="r" b="b"/>
              <a:pathLst>
                <a:path w="846" h="142" extrusionOk="0">
                  <a:moveTo>
                    <a:pt x="810" y="1"/>
                  </a:moveTo>
                  <a:cubicBezTo>
                    <a:pt x="774" y="1"/>
                    <a:pt x="740" y="9"/>
                    <a:pt x="706" y="22"/>
                  </a:cubicBezTo>
                  <a:cubicBezTo>
                    <a:pt x="685" y="31"/>
                    <a:pt x="657" y="35"/>
                    <a:pt x="632" y="39"/>
                  </a:cubicBezTo>
                  <a:lnTo>
                    <a:pt x="611" y="43"/>
                  </a:lnTo>
                  <a:cubicBezTo>
                    <a:pt x="595" y="47"/>
                    <a:pt x="579" y="47"/>
                    <a:pt x="562" y="47"/>
                  </a:cubicBezTo>
                  <a:cubicBezTo>
                    <a:pt x="521" y="47"/>
                    <a:pt x="484" y="47"/>
                    <a:pt x="447" y="51"/>
                  </a:cubicBezTo>
                  <a:lnTo>
                    <a:pt x="328" y="51"/>
                  </a:lnTo>
                  <a:cubicBezTo>
                    <a:pt x="316" y="51"/>
                    <a:pt x="300" y="51"/>
                    <a:pt x="287" y="55"/>
                  </a:cubicBezTo>
                  <a:cubicBezTo>
                    <a:pt x="263" y="61"/>
                    <a:pt x="239" y="65"/>
                    <a:pt x="215" y="65"/>
                  </a:cubicBezTo>
                  <a:cubicBezTo>
                    <a:pt x="206" y="65"/>
                    <a:pt x="198" y="65"/>
                    <a:pt x="189" y="63"/>
                  </a:cubicBezTo>
                  <a:cubicBezTo>
                    <a:pt x="158" y="58"/>
                    <a:pt x="128" y="55"/>
                    <a:pt x="97" y="55"/>
                  </a:cubicBezTo>
                  <a:cubicBezTo>
                    <a:pt x="79" y="55"/>
                    <a:pt x="60" y="56"/>
                    <a:pt x="41" y="59"/>
                  </a:cubicBezTo>
                  <a:cubicBezTo>
                    <a:pt x="25" y="59"/>
                    <a:pt x="12" y="68"/>
                    <a:pt x="0" y="96"/>
                  </a:cubicBezTo>
                  <a:cubicBezTo>
                    <a:pt x="11" y="115"/>
                    <a:pt x="20" y="123"/>
                    <a:pt x="29" y="123"/>
                  </a:cubicBezTo>
                  <a:cubicBezTo>
                    <a:pt x="34" y="123"/>
                    <a:pt x="39" y="121"/>
                    <a:pt x="45" y="117"/>
                  </a:cubicBezTo>
                  <a:cubicBezTo>
                    <a:pt x="51" y="115"/>
                    <a:pt x="59" y="114"/>
                    <a:pt x="66" y="114"/>
                  </a:cubicBezTo>
                  <a:cubicBezTo>
                    <a:pt x="74" y="114"/>
                    <a:pt x="82" y="115"/>
                    <a:pt x="90" y="117"/>
                  </a:cubicBezTo>
                  <a:cubicBezTo>
                    <a:pt x="103" y="121"/>
                    <a:pt x="115" y="125"/>
                    <a:pt x="127" y="125"/>
                  </a:cubicBezTo>
                  <a:cubicBezTo>
                    <a:pt x="137" y="127"/>
                    <a:pt x="148" y="128"/>
                    <a:pt x="158" y="128"/>
                  </a:cubicBezTo>
                  <a:cubicBezTo>
                    <a:pt x="172" y="128"/>
                    <a:pt x="185" y="126"/>
                    <a:pt x="197" y="121"/>
                  </a:cubicBezTo>
                  <a:cubicBezTo>
                    <a:pt x="201" y="121"/>
                    <a:pt x="205" y="121"/>
                    <a:pt x="205" y="125"/>
                  </a:cubicBezTo>
                  <a:cubicBezTo>
                    <a:pt x="211" y="131"/>
                    <a:pt x="218" y="133"/>
                    <a:pt x="223" y="133"/>
                  </a:cubicBezTo>
                  <a:cubicBezTo>
                    <a:pt x="229" y="133"/>
                    <a:pt x="234" y="131"/>
                    <a:pt x="238" y="129"/>
                  </a:cubicBezTo>
                  <a:cubicBezTo>
                    <a:pt x="250" y="121"/>
                    <a:pt x="263" y="121"/>
                    <a:pt x="275" y="121"/>
                  </a:cubicBezTo>
                  <a:cubicBezTo>
                    <a:pt x="287" y="117"/>
                    <a:pt x="300" y="117"/>
                    <a:pt x="312" y="117"/>
                  </a:cubicBezTo>
                  <a:cubicBezTo>
                    <a:pt x="316" y="116"/>
                    <a:pt x="321" y="115"/>
                    <a:pt x="326" y="115"/>
                  </a:cubicBezTo>
                  <a:cubicBezTo>
                    <a:pt x="339" y="115"/>
                    <a:pt x="353" y="119"/>
                    <a:pt x="365" y="125"/>
                  </a:cubicBezTo>
                  <a:cubicBezTo>
                    <a:pt x="373" y="133"/>
                    <a:pt x="390" y="137"/>
                    <a:pt x="402" y="137"/>
                  </a:cubicBezTo>
                  <a:lnTo>
                    <a:pt x="488" y="137"/>
                  </a:lnTo>
                  <a:cubicBezTo>
                    <a:pt x="542" y="137"/>
                    <a:pt x="599" y="141"/>
                    <a:pt x="652" y="141"/>
                  </a:cubicBezTo>
                  <a:cubicBezTo>
                    <a:pt x="681" y="141"/>
                    <a:pt x="710" y="133"/>
                    <a:pt x="735" y="133"/>
                  </a:cubicBezTo>
                  <a:cubicBezTo>
                    <a:pt x="745" y="131"/>
                    <a:pt x="755" y="130"/>
                    <a:pt x="765" y="130"/>
                  </a:cubicBezTo>
                  <a:cubicBezTo>
                    <a:pt x="775" y="130"/>
                    <a:pt x="784" y="131"/>
                    <a:pt x="792" y="133"/>
                  </a:cubicBezTo>
                  <a:cubicBezTo>
                    <a:pt x="799" y="133"/>
                    <a:pt x="805" y="138"/>
                    <a:pt x="814" y="138"/>
                  </a:cubicBezTo>
                  <a:cubicBezTo>
                    <a:pt x="816" y="138"/>
                    <a:pt x="818" y="138"/>
                    <a:pt x="821" y="137"/>
                  </a:cubicBezTo>
                  <a:cubicBezTo>
                    <a:pt x="829" y="137"/>
                    <a:pt x="837" y="133"/>
                    <a:pt x="845" y="133"/>
                  </a:cubicBezTo>
                  <a:lnTo>
                    <a:pt x="841" y="2"/>
                  </a:lnTo>
                  <a:lnTo>
                    <a:pt x="833" y="2"/>
                  </a:lnTo>
                  <a:cubicBezTo>
                    <a:pt x="825" y="1"/>
                    <a:pt x="818" y="1"/>
                    <a:pt x="810"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13" name="Google Shape;1113;p44"/>
            <p:cNvSpPr/>
            <p:nvPr/>
          </p:nvSpPr>
          <p:spPr>
            <a:xfrm>
              <a:off x="4624807" y="2812398"/>
              <a:ext cx="65607" cy="12194"/>
            </a:xfrm>
            <a:custGeom>
              <a:avLst/>
              <a:gdLst/>
              <a:ahLst/>
              <a:cxnLst/>
              <a:rect l="l" t="t" r="r" b="b"/>
              <a:pathLst>
                <a:path w="764" h="142" extrusionOk="0">
                  <a:moveTo>
                    <a:pt x="760" y="0"/>
                  </a:moveTo>
                  <a:cubicBezTo>
                    <a:pt x="727" y="0"/>
                    <a:pt x="690" y="4"/>
                    <a:pt x="657" y="9"/>
                  </a:cubicBezTo>
                  <a:cubicBezTo>
                    <a:pt x="645" y="13"/>
                    <a:pt x="629" y="17"/>
                    <a:pt x="616" y="21"/>
                  </a:cubicBezTo>
                  <a:cubicBezTo>
                    <a:pt x="604" y="29"/>
                    <a:pt x="583" y="33"/>
                    <a:pt x="567" y="33"/>
                  </a:cubicBezTo>
                  <a:cubicBezTo>
                    <a:pt x="553" y="31"/>
                    <a:pt x="539" y="30"/>
                    <a:pt x="526" y="30"/>
                  </a:cubicBezTo>
                  <a:cubicBezTo>
                    <a:pt x="513" y="30"/>
                    <a:pt x="499" y="31"/>
                    <a:pt x="485" y="33"/>
                  </a:cubicBezTo>
                  <a:lnTo>
                    <a:pt x="329" y="41"/>
                  </a:lnTo>
                  <a:lnTo>
                    <a:pt x="263" y="41"/>
                  </a:lnTo>
                  <a:cubicBezTo>
                    <a:pt x="262" y="41"/>
                    <a:pt x="261" y="40"/>
                    <a:pt x="260" y="40"/>
                  </a:cubicBezTo>
                  <a:cubicBezTo>
                    <a:pt x="251" y="40"/>
                    <a:pt x="244" y="60"/>
                    <a:pt x="233" y="60"/>
                  </a:cubicBezTo>
                  <a:cubicBezTo>
                    <a:pt x="231" y="60"/>
                    <a:pt x="229" y="60"/>
                    <a:pt x="226" y="58"/>
                  </a:cubicBezTo>
                  <a:cubicBezTo>
                    <a:pt x="221" y="54"/>
                    <a:pt x="216" y="53"/>
                    <a:pt x="211" y="53"/>
                  </a:cubicBezTo>
                  <a:cubicBezTo>
                    <a:pt x="204" y="53"/>
                    <a:pt x="197" y="55"/>
                    <a:pt x="190" y="58"/>
                  </a:cubicBezTo>
                  <a:cubicBezTo>
                    <a:pt x="136" y="58"/>
                    <a:pt x="87" y="62"/>
                    <a:pt x="34" y="62"/>
                  </a:cubicBezTo>
                  <a:cubicBezTo>
                    <a:pt x="25" y="62"/>
                    <a:pt x="17" y="66"/>
                    <a:pt x="9" y="74"/>
                  </a:cubicBezTo>
                  <a:cubicBezTo>
                    <a:pt x="5" y="82"/>
                    <a:pt x="1" y="91"/>
                    <a:pt x="1" y="99"/>
                  </a:cubicBezTo>
                  <a:cubicBezTo>
                    <a:pt x="1" y="107"/>
                    <a:pt x="5" y="115"/>
                    <a:pt x="9" y="123"/>
                  </a:cubicBezTo>
                  <a:cubicBezTo>
                    <a:pt x="13" y="128"/>
                    <a:pt x="17" y="132"/>
                    <a:pt x="21" y="132"/>
                  </a:cubicBezTo>
                  <a:cubicBezTo>
                    <a:pt x="30" y="132"/>
                    <a:pt x="38" y="132"/>
                    <a:pt x="46" y="128"/>
                  </a:cubicBezTo>
                  <a:cubicBezTo>
                    <a:pt x="54" y="123"/>
                    <a:pt x="63" y="121"/>
                    <a:pt x="73" y="121"/>
                  </a:cubicBezTo>
                  <a:cubicBezTo>
                    <a:pt x="82" y="121"/>
                    <a:pt x="91" y="123"/>
                    <a:pt x="99" y="128"/>
                  </a:cubicBezTo>
                  <a:cubicBezTo>
                    <a:pt x="105" y="128"/>
                    <a:pt x="110" y="124"/>
                    <a:pt x="118" y="124"/>
                  </a:cubicBezTo>
                  <a:cubicBezTo>
                    <a:pt x="122" y="124"/>
                    <a:pt x="127" y="125"/>
                    <a:pt x="132" y="128"/>
                  </a:cubicBezTo>
                  <a:cubicBezTo>
                    <a:pt x="141" y="130"/>
                    <a:pt x="149" y="133"/>
                    <a:pt x="157" y="133"/>
                  </a:cubicBezTo>
                  <a:cubicBezTo>
                    <a:pt x="163" y="133"/>
                    <a:pt x="170" y="131"/>
                    <a:pt x="177" y="123"/>
                  </a:cubicBezTo>
                  <a:cubicBezTo>
                    <a:pt x="178" y="121"/>
                    <a:pt x="180" y="121"/>
                    <a:pt x="181" y="121"/>
                  </a:cubicBezTo>
                  <a:cubicBezTo>
                    <a:pt x="185" y="121"/>
                    <a:pt x="191" y="128"/>
                    <a:pt x="194" y="128"/>
                  </a:cubicBezTo>
                  <a:cubicBezTo>
                    <a:pt x="198" y="129"/>
                    <a:pt x="203" y="130"/>
                    <a:pt x="207" y="130"/>
                  </a:cubicBezTo>
                  <a:cubicBezTo>
                    <a:pt x="217" y="130"/>
                    <a:pt x="226" y="125"/>
                    <a:pt x="235" y="107"/>
                  </a:cubicBezTo>
                  <a:cubicBezTo>
                    <a:pt x="238" y="121"/>
                    <a:pt x="253" y="129"/>
                    <a:pt x="267" y="129"/>
                  </a:cubicBezTo>
                  <a:cubicBezTo>
                    <a:pt x="270" y="129"/>
                    <a:pt x="273" y="128"/>
                    <a:pt x="276" y="128"/>
                  </a:cubicBezTo>
                  <a:lnTo>
                    <a:pt x="456" y="128"/>
                  </a:lnTo>
                  <a:cubicBezTo>
                    <a:pt x="460" y="130"/>
                    <a:pt x="465" y="131"/>
                    <a:pt x="471" y="131"/>
                  </a:cubicBezTo>
                  <a:cubicBezTo>
                    <a:pt x="477" y="131"/>
                    <a:pt x="483" y="130"/>
                    <a:pt x="489" y="128"/>
                  </a:cubicBezTo>
                  <a:cubicBezTo>
                    <a:pt x="491" y="126"/>
                    <a:pt x="494" y="124"/>
                    <a:pt x="497" y="124"/>
                  </a:cubicBezTo>
                  <a:cubicBezTo>
                    <a:pt x="500" y="124"/>
                    <a:pt x="503" y="126"/>
                    <a:pt x="505" y="128"/>
                  </a:cubicBezTo>
                  <a:cubicBezTo>
                    <a:pt x="515" y="139"/>
                    <a:pt x="522" y="141"/>
                    <a:pt x="530" y="141"/>
                  </a:cubicBezTo>
                  <a:cubicBezTo>
                    <a:pt x="537" y="141"/>
                    <a:pt x="543" y="140"/>
                    <a:pt x="551" y="140"/>
                  </a:cubicBezTo>
                  <a:cubicBezTo>
                    <a:pt x="575" y="136"/>
                    <a:pt x="604" y="128"/>
                    <a:pt x="624" y="123"/>
                  </a:cubicBezTo>
                  <a:cubicBezTo>
                    <a:pt x="641" y="119"/>
                    <a:pt x="661" y="115"/>
                    <a:pt x="682" y="111"/>
                  </a:cubicBezTo>
                  <a:cubicBezTo>
                    <a:pt x="694" y="111"/>
                    <a:pt x="711" y="115"/>
                    <a:pt x="719" y="123"/>
                  </a:cubicBezTo>
                  <a:cubicBezTo>
                    <a:pt x="735" y="132"/>
                    <a:pt x="748" y="136"/>
                    <a:pt x="764" y="136"/>
                  </a:cubicBezTo>
                  <a:lnTo>
                    <a:pt x="760" y="0"/>
                  </a:ln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14" name="Google Shape;1114;p44"/>
            <p:cNvSpPr/>
            <p:nvPr/>
          </p:nvSpPr>
          <p:spPr>
            <a:xfrm>
              <a:off x="4669976" y="2723262"/>
              <a:ext cx="17690" cy="10562"/>
            </a:xfrm>
            <a:custGeom>
              <a:avLst/>
              <a:gdLst/>
              <a:ahLst/>
              <a:cxnLst/>
              <a:rect l="l" t="t" r="r" b="b"/>
              <a:pathLst>
                <a:path w="206" h="123" extrusionOk="0">
                  <a:moveTo>
                    <a:pt x="201" y="0"/>
                  </a:moveTo>
                  <a:cubicBezTo>
                    <a:pt x="193" y="0"/>
                    <a:pt x="185" y="4"/>
                    <a:pt x="185" y="4"/>
                  </a:cubicBezTo>
                  <a:lnTo>
                    <a:pt x="94" y="8"/>
                  </a:lnTo>
                  <a:cubicBezTo>
                    <a:pt x="90" y="8"/>
                    <a:pt x="86" y="13"/>
                    <a:pt x="82" y="13"/>
                  </a:cubicBezTo>
                  <a:lnTo>
                    <a:pt x="25" y="25"/>
                  </a:lnTo>
                  <a:lnTo>
                    <a:pt x="16" y="25"/>
                  </a:lnTo>
                  <a:cubicBezTo>
                    <a:pt x="4" y="33"/>
                    <a:pt x="0" y="49"/>
                    <a:pt x="0" y="62"/>
                  </a:cubicBezTo>
                  <a:cubicBezTo>
                    <a:pt x="4" y="83"/>
                    <a:pt x="10" y="104"/>
                    <a:pt x="20" y="104"/>
                  </a:cubicBezTo>
                  <a:cubicBezTo>
                    <a:pt x="21" y="104"/>
                    <a:pt x="23" y="104"/>
                    <a:pt x="25" y="103"/>
                  </a:cubicBezTo>
                  <a:cubicBezTo>
                    <a:pt x="29" y="101"/>
                    <a:pt x="33" y="100"/>
                    <a:pt x="38" y="100"/>
                  </a:cubicBezTo>
                  <a:cubicBezTo>
                    <a:pt x="49" y="100"/>
                    <a:pt x="61" y="104"/>
                    <a:pt x="73" y="104"/>
                  </a:cubicBezTo>
                  <a:cubicBezTo>
                    <a:pt x="76" y="104"/>
                    <a:pt x="79" y="103"/>
                    <a:pt x="82" y="103"/>
                  </a:cubicBezTo>
                  <a:cubicBezTo>
                    <a:pt x="84" y="102"/>
                    <a:pt x="87" y="102"/>
                    <a:pt x="89" y="102"/>
                  </a:cubicBezTo>
                  <a:cubicBezTo>
                    <a:pt x="107" y="102"/>
                    <a:pt x="126" y="116"/>
                    <a:pt x="148" y="119"/>
                  </a:cubicBezTo>
                  <a:cubicBezTo>
                    <a:pt x="156" y="119"/>
                    <a:pt x="166" y="114"/>
                    <a:pt x="175" y="114"/>
                  </a:cubicBezTo>
                  <a:cubicBezTo>
                    <a:pt x="180" y="114"/>
                    <a:pt x="185" y="115"/>
                    <a:pt x="189" y="119"/>
                  </a:cubicBezTo>
                  <a:cubicBezTo>
                    <a:pt x="191" y="121"/>
                    <a:pt x="193" y="122"/>
                    <a:pt x="195" y="122"/>
                  </a:cubicBezTo>
                  <a:cubicBezTo>
                    <a:pt x="198" y="122"/>
                    <a:pt x="201" y="121"/>
                    <a:pt x="205" y="119"/>
                  </a:cubicBezTo>
                  <a:lnTo>
                    <a:pt x="201" y="0"/>
                  </a:ln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15" name="Google Shape;1115;p44"/>
            <p:cNvSpPr/>
            <p:nvPr/>
          </p:nvSpPr>
          <p:spPr>
            <a:xfrm>
              <a:off x="4611754" y="2945672"/>
              <a:ext cx="83983" cy="13396"/>
            </a:xfrm>
            <a:custGeom>
              <a:avLst/>
              <a:gdLst/>
              <a:ahLst/>
              <a:cxnLst/>
              <a:rect l="l" t="t" r="r" b="b"/>
              <a:pathLst>
                <a:path w="978" h="156" extrusionOk="0">
                  <a:moveTo>
                    <a:pt x="963" y="0"/>
                  </a:moveTo>
                  <a:cubicBezTo>
                    <a:pt x="960" y="0"/>
                    <a:pt x="957" y="1"/>
                    <a:pt x="953" y="4"/>
                  </a:cubicBezTo>
                  <a:cubicBezTo>
                    <a:pt x="937" y="12"/>
                    <a:pt x="920" y="20"/>
                    <a:pt x="904" y="20"/>
                  </a:cubicBezTo>
                  <a:cubicBezTo>
                    <a:pt x="867" y="20"/>
                    <a:pt x="830" y="24"/>
                    <a:pt x="797" y="28"/>
                  </a:cubicBezTo>
                  <a:cubicBezTo>
                    <a:pt x="785" y="28"/>
                    <a:pt x="776" y="32"/>
                    <a:pt x="764" y="36"/>
                  </a:cubicBezTo>
                  <a:cubicBezTo>
                    <a:pt x="733" y="46"/>
                    <a:pt x="702" y="50"/>
                    <a:pt x="670" y="50"/>
                  </a:cubicBezTo>
                  <a:cubicBezTo>
                    <a:pt x="648" y="50"/>
                    <a:pt x="626" y="48"/>
                    <a:pt x="604" y="45"/>
                  </a:cubicBezTo>
                  <a:cubicBezTo>
                    <a:pt x="586" y="40"/>
                    <a:pt x="567" y="38"/>
                    <a:pt x="549" y="38"/>
                  </a:cubicBezTo>
                  <a:cubicBezTo>
                    <a:pt x="530" y="38"/>
                    <a:pt x="512" y="40"/>
                    <a:pt x="493" y="45"/>
                  </a:cubicBezTo>
                  <a:cubicBezTo>
                    <a:pt x="473" y="45"/>
                    <a:pt x="456" y="45"/>
                    <a:pt x="436" y="49"/>
                  </a:cubicBezTo>
                  <a:cubicBezTo>
                    <a:pt x="407" y="53"/>
                    <a:pt x="378" y="61"/>
                    <a:pt x="354" y="65"/>
                  </a:cubicBezTo>
                  <a:cubicBezTo>
                    <a:pt x="325" y="69"/>
                    <a:pt x="292" y="73"/>
                    <a:pt x="264" y="73"/>
                  </a:cubicBezTo>
                  <a:cubicBezTo>
                    <a:pt x="243" y="73"/>
                    <a:pt x="218" y="69"/>
                    <a:pt x="202" y="69"/>
                  </a:cubicBezTo>
                  <a:cubicBezTo>
                    <a:pt x="186" y="69"/>
                    <a:pt x="169" y="77"/>
                    <a:pt x="157" y="77"/>
                  </a:cubicBezTo>
                  <a:cubicBezTo>
                    <a:pt x="112" y="77"/>
                    <a:pt x="71" y="77"/>
                    <a:pt x="30" y="81"/>
                  </a:cubicBezTo>
                  <a:cubicBezTo>
                    <a:pt x="27" y="81"/>
                    <a:pt x="24" y="81"/>
                    <a:pt x="21" y="81"/>
                  </a:cubicBezTo>
                  <a:cubicBezTo>
                    <a:pt x="13" y="81"/>
                    <a:pt x="4" y="83"/>
                    <a:pt x="1" y="98"/>
                  </a:cubicBezTo>
                  <a:cubicBezTo>
                    <a:pt x="9" y="123"/>
                    <a:pt x="21" y="135"/>
                    <a:pt x="34" y="135"/>
                  </a:cubicBezTo>
                  <a:lnTo>
                    <a:pt x="58" y="135"/>
                  </a:lnTo>
                  <a:cubicBezTo>
                    <a:pt x="81" y="133"/>
                    <a:pt x="103" y="132"/>
                    <a:pt x="124" y="132"/>
                  </a:cubicBezTo>
                  <a:cubicBezTo>
                    <a:pt x="145" y="132"/>
                    <a:pt x="165" y="133"/>
                    <a:pt x="186" y="135"/>
                  </a:cubicBezTo>
                  <a:lnTo>
                    <a:pt x="317" y="135"/>
                  </a:lnTo>
                  <a:cubicBezTo>
                    <a:pt x="354" y="131"/>
                    <a:pt x="391" y="127"/>
                    <a:pt x="424" y="118"/>
                  </a:cubicBezTo>
                  <a:cubicBezTo>
                    <a:pt x="469" y="110"/>
                    <a:pt x="514" y="106"/>
                    <a:pt x="563" y="106"/>
                  </a:cubicBezTo>
                  <a:cubicBezTo>
                    <a:pt x="567" y="106"/>
                    <a:pt x="575" y="110"/>
                    <a:pt x="584" y="114"/>
                  </a:cubicBezTo>
                  <a:cubicBezTo>
                    <a:pt x="596" y="118"/>
                    <a:pt x="608" y="127"/>
                    <a:pt x="616" y="127"/>
                  </a:cubicBezTo>
                  <a:cubicBezTo>
                    <a:pt x="633" y="125"/>
                    <a:pt x="648" y="124"/>
                    <a:pt x="663" y="124"/>
                  </a:cubicBezTo>
                  <a:cubicBezTo>
                    <a:pt x="678" y="124"/>
                    <a:pt x="692" y="125"/>
                    <a:pt x="707" y="127"/>
                  </a:cubicBezTo>
                  <a:cubicBezTo>
                    <a:pt x="715" y="125"/>
                    <a:pt x="723" y="124"/>
                    <a:pt x="731" y="124"/>
                  </a:cubicBezTo>
                  <a:cubicBezTo>
                    <a:pt x="740" y="124"/>
                    <a:pt x="748" y="125"/>
                    <a:pt x="756" y="127"/>
                  </a:cubicBezTo>
                  <a:cubicBezTo>
                    <a:pt x="762" y="131"/>
                    <a:pt x="769" y="133"/>
                    <a:pt x="776" y="133"/>
                  </a:cubicBezTo>
                  <a:cubicBezTo>
                    <a:pt x="784" y="133"/>
                    <a:pt x="791" y="131"/>
                    <a:pt x="797" y="127"/>
                  </a:cubicBezTo>
                  <a:lnTo>
                    <a:pt x="854" y="127"/>
                  </a:lnTo>
                  <a:cubicBezTo>
                    <a:pt x="859" y="126"/>
                    <a:pt x="864" y="126"/>
                    <a:pt x="869" y="126"/>
                  </a:cubicBezTo>
                  <a:cubicBezTo>
                    <a:pt x="902" y="126"/>
                    <a:pt x="936" y="137"/>
                    <a:pt x="961" y="155"/>
                  </a:cubicBezTo>
                  <a:cubicBezTo>
                    <a:pt x="965" y="155"/>
                    <a:pt x="973" y="155"/>
                    <a:pt x="978" y="151"/>
                  </a:cubicBezTo>
                  <a:lnTo>
                    <a:pt x="973" y="4"/>
                  </a:lnTo>
                  <a:cubicBezTo>
                    <a:pt x="969" y="1"/>
                    <a:pt x="966" y="0"/>
                    <a:pt x="963"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16" name="Google Shape;1116;p44"/>
            <p:cNvSpPr/>
            <p:nvPr/>
          </p:nvSpPr>
          <p:spPr>
            <a:xfrm>
              <a:off x="4644558" y="2744644"/>
              <a:ext cx="43795" cy="11765"/>
            </a:xfrm>
            <a:custGeom>
              <a:avLst/>
              <a:gdLst/>
              <a:ahLst/>
              <a:cxnLst/>
              <a:rect l="l" t="t" r="r" b="b"/>
              <a:pathLst>
                <a:path w="510" h="137" extrusionOk="0">
                  <a:moveTo>
                    <a:pt x="473" y="1"/>
                  </a:moveTo>
                  <a:cubicBezTo>
                    <a:pt x="461" y="1"/>
                    <a:pt x="447" y="6"/>
                    <a:pt x="432" y="6"/>
                  </a:cubicBezTo>
                  <a:cubicBezTo>
                    <a:pt x="429" y="6"/>
                    <a:pt x="426" y="6"/>
                    <a:pt x="423" y="6"/>
                  </a:cubicBezTo>
                  <a:cubicBezTo>
                    <a:pt x="407" y="6"/>
                    <a:pt x="386" y="14"/>
                    <a:pt x="370" y="14"/>
                  </a:cubicBezTo>
                  <a:cubicBezTo>
                    <a:pt x="341" y="14"/>
                    <a:pt x="308" y="18"/>
                    <a:pt x="280" y="22"/>
                  </a:cubicBezTo>
                  <a:cubicBezTo>
                    <a:pt x="275" y="23"/>
                    <a:pt x="271" y="24"/>
                    <a:pt x="267" y="24"/>
                  </a:cubicBezTo>
                  <a:cubicBezTo>
                    <a:pt x="259" y="24"/>
                    <a:pt x="251" y="22"/>
                    <a:pt x="243" y="22"/>
                  </a:cubicBezTo>
                  <a:cubicBezTo>
                    <a:pt x="214" y="26"/>
                    <a:pt x="185" y="34"/>
                    <a:pt x="156" y="51"/>
                  </a:cubicBezTo>
                  <a:cubicBezTo>
                    <a:pt x="155" y="52"/>
                    <a:pt x="154" y="53"/>
                    <a:pt x="152" y="53"/>
                  </a:cubicBezTo>
                  <a:cubicBezTo>
                    <a:pt x="150" y="53"/>
                    <a:pt x="147" y="51"/>
                    <a:pt x="144" y="51"/>
                  </a:cubicBezTo>
                  <a:cubicBezTo>
                    <a:pt x="115" y="43"/>
                    <a:pt x="87" y="38"/>
                    <a:pt x="58" y="34"/>
                  </a:cubicBezTo>
                  <a:cubicBezTo>
                    <a:pt x="46" y="34"/>
                    <a:pt x="29" y="47"/>
                    <a:pt x="17" y="47"/>
                  </a:cubicBezTo>
                  <a:cubicBezTo>
                    <a:pt x="9" y="47"/>
                    <a:pt x="1" y="63"/>
                    <a:pt x="5" y="79"/>
                  </a:cubicBezTo>
                  <a:cubicBezTo>
                    <a:pt x="9" y="100"/>
                    <a:pt x="17" y="108"/>
                    <a:pt x="25" y="108"/>
                  </a:cubicBezTo>
                  <a:cubicBezTo>
                    <a:pt x="40" y="102"/>
                    <a:pt x="55" y="99"/>
                    <a:pt x="71" y="99"/>
                  </a:cubicBezTo>
                  <a:cubicBezTo>
                    <a:pt x="87" y="99"/>
                    <a:pt x="103" y="102"/>
                    <a:pt x="120" y="108"/>
                  </a:cubicBezTo>
                  <a:cubicBezTo>
                    <a:pt x="122" y="109"/>
                    <a:pt x="125" y="109"/>
                    <a:pt x="127" y="109"/>
                  </a:cubicBezTo>
                  <a:cubicBezTo>
                    <a:pt x="136" y="109"/>
                    <a:pt x="145" y="107"/>
                    <a:pt x="153" y="107"/>
                  </a:cubicBezTo>
                  <a:cubicBezTo>
                    <a:pt x="159" y="107"/>
                    <a:pt x="164" y="108"/>
                    <a:pt x="169" y="112"/>
                  </a:cubicBezTo>
                  <a:cubicBezTo>
                    <a:pt x="173" y="114"/>
                    <a:pt x="177" y="115"/>
                    <a:pt x="181" y="115"/>
                  </a:cubicBezTo>
                  <a:cubicBezTo>
                    <a:pt x="193" y="115"/>
                    <a:pt x="206" y="107"/>
                    <a:pt x="218" y="104"/>
                  </a:cubicBezTo>
                  <a:cubicBezTo>
                    <a:pt x="230" y="100"/>
                    <a:pt x="243" y="100"/>
                    <a:pt x="255" y="96"/>
                  </a:cubicBezTo>
                  <a:cubicBezTo>
                    <a:pt x="300" y="96"/>
                    <a:pt x="341" y="100"/>
                    <a:pt x="386" y="104"/>
                  </a:cubicBezTo>
                  <a:cubicBezTo>
                    <a:pt x="399" y="108"/>
                    <a:pt x="411" y="116"/>
                    <a:pt x="423" y="125"/>
                  </a:cubicBezTo>
                  <a:cubicBezTo>
                    <a:pt x="426" y="126"/>
                    <a:pt x="429" y="126"/>
                    <a:pt x="431" y="126"/>
                  </a:cubicBezTo>
                  <a:cubicBezTo>
                    <a:pt x="436" y="126"/>
                    <a:pt x="440" y="125"/>
                    <a:pt x="445" y="125"/>
                  </a:cubicBezTo>
                  <a:cubicBezTo>
                    <a:pt x="449" y="125"/>
                    <a:pt x="454" y="126"/>
                    <a:pt x="460" y="129"/>
                  </a:cubicBezTo>
                  <a:cubicBezTo>
                    <a:pt x="462" y="130"/>
                    <a:pt x="465" y="131"/>
                    <a:pt x="467" y="131"/>
                  </a:cubicBezTo>
                  <a:cubicBezTo>
                    <a:pt x="475" y="131"/>
                    <a:pt x="484" y="125"/>
                    <a:pt x="492" y="125"/>
                  </a:cubicBezTo>
                  <a:cubicBezTo>
                    <a:pt x="495" y="125"/>
                    <a:pt x="498" y="126"/>
                    <a:pt x="501" y="129"/>
                  </a:cubicBezTo>
                  <a:cubicBezTo>
                    <a:pt x="505" y="133"/>
                    <a:pt x="509" y="133"/>
                    <a:pt x="509" y="137"/>
                  </a:cubicBezTo>
                  <a:lnTo>
                    <a:pt x="509" y="137"/>
                  </a:lnTo>
                  <a:lnTo>
                    <a:pt x="505" y="2"/>
                  </a:lnTo>
                  <a:lnTo>
                    <a:pt x="501" y="2"/>
                  </a:lnTo>
                  <a:cubicBezTo>
                    <a:pt x="499" y="4"/>
                    <a:pt x="496" y="5"/>
                    <a:pt x="492" y="5"/>
                  </a:cubicBezTo>
                  <a:cubicBezTo>
                    <a:pt x="489" y="5"/>
                    <a:pt x="485" y="4"/>
                    <a:pt x="481" y="2"/>
                  </a:cubicBezTo>
                  <a:cubicBezTo>
                    <a:pt x="478" y="1"/>
                    <a:pt x="476" y="1"/>
                    <a:pt x="473" y="1"/>
                  </a:cubicBezTo>
                  <a:close/>
                  <a:moveTo>
                    <a:pt x="509" y="137"/>
                  </a:moveTo>
                  <a:lnTo>
                    <a:pt x="509" y="137"/>
                  </a:lnTo>
                  <a:cubicBezTo>
                    <a:pt x="509" y="137"/>
                    <a:pt x="509" y="137"/>
                    <a:pt x="509" y="137"/>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17" name="Google Shape;1117;p44"/>
            <p:cNvSpPr/>
            <p:nvPr/>
          </p:nvSpPr>
          <p:spPr>
            <a:xfrm>
              <a:off x="4636486" y="2790157"/>
              <a:ext cx="53241" cy="11765"/>
            </a:xfrm>
            <a:custGeom>
              <a:avLst/>
              <a:gdLst/>
              <a:ahLst/>
              <a:cxnLst/>
              <a:rect l="l" t="t" r="r" b="b"/>
              <a:pathLst>
                <a:path w="620" h="137" extrusionOk="0">
                  <a:moveTo>
                    <a:pt x="616" y="1"/>
                  </a:moveTo>
                  <a:cubicBezTo>
                    <a:pt x="611" y="3"/>
                    <a:pt x="606" y="4"/>
                    <a:pt x="601" y="4"/>
                  </a:cubicBezTo>
                  <a:cubicBezTo>
                    <a:pt x="596" y="4"/>
                    <a:pt x="591" y="3"/>
                    <a:pt x="586" y="3"/>
                  </a:cubicBezTo>
                  <a:cubicBezTo>
                    <a:pt x="581" y="3"/>
                    <a:pt x="575" y="4"/>
                    <a:pt x="571" y="9"/>
                  </a:cubicBezTo>
                  <a:cubicBezTo>
                    <a:pt x="565" y="12"/>
                    <a:pt x="560" y="13"/>
                    <a:pt x="555" y="13"/>
                  </a:cubicBezTo>
                  <a:cubicBezTo>
                    <a:pt x="546" y="13"/>
                    <a:pt x="538" y="9"/>
                    <a:pt x="530" y="9"/>
                  </a:cubicBezTo>
                  <a:cubicBezTo>
                    <a:pt x="517" y="9"/>
                    <a:pt x="501" y="9"/>
                    <a:pt x="488" y="13"/>
                  </a:cubicBezTo>
                  <a:cubicBezTo>
                    <a:pt x="461" y="23"/>
                    <a:pt x="434" y="31"/>
                    <a:pt x="405" y="31"/>
                  </a:cubicBezTo>
                  <a:cubicBezTo>
                    <a:pt x="399" y="31"/>
                    <a:pt x="392" y="30"/>
                    <a:pt x="386" y="30"/>
                  </a:cubicBezTo>
                  <a:cubicBezTo>
                    <a:pt x="382" y="30"/>
                    <a:pt x="378" y="34"/>
                    <a:pt x="374" y="34"/>
                  </a:cubicBezTo>
                  <a:cubicBezTo>
                    <a:pt x="365" y="38"/>
                    <a:pt x="357" y="40"/>
                    <a:pt x="349" y="40"/>
                  </a:cubicBezTo>
                  <a:cubicBezTo>
                    <a:pt x="341" y="40"/>
                    <a:pt x="333" y="38"/>
                    <a:pt x="324" y="34"/>
                  </a:cubicBezTo>
                  <a:cubicBezTo>
                    <a:pt x="296" y="34"/>
                    <a:pt x="263" y="34"/>
                    <a:pt x="234" y="42"/>
                  </a:cubicBezTo>
                  <a:cubicBezTo>
                    <a:pt x="224" y="44"/>
                    <a:pt x="214" y="45"/>
                    <a:pt x="203" y="45"/>
                  </a:cubicBezTo>
                  <a:cubicBezTo>
                    <a:pt x="193" y="45"/>
                    <a:pt x="183" y="44"/>
                    <a:pt x="173" y="42"/>
                  </a:cubicBezTo>
                  <a:cubicBezTo>
                    <a:pt x="158" y="40"/>
                    <a:pt x="145" y="39"/>
                    <a:pt x="131" y="39"/>
                  </a:cubicBezTo>
                  <a:cubicBezTo>
                    <a:pt x="118" y="39"/>
                    <a:pt x="105" y="40"/>
                    <a:pt x="90" y="42"/>
                  </a:cubicBezTo>
                  <a:cubicBezTo>
                    <a:pt x="88" y="41"/>
                    <a:pt x="85" y="40"/>
                    <a:pt x="83" y="40"/>
                  </a:cubicBezTo>
                  <a:cubicBezTo>
                    <a:pt x="80" y="40"/>
                    <a:pt x="77" y="42"/>
                    <a:pt x="74" y="42"/>
                  </a:cubicBezTo>
                  <a:cubicBezTo>
                    <a:pt x="68" y="50"/>
                    <a:pt x="60" y="54"/>
                    <a:pt x="51" y="54"/>
                  </a:cubicBezTo>
                  <a:cubicBezTo>
                    <a:pt x="43" y="54"/>
                    <a:pt x="35" y="50"/>
                    <a:pt x="29" y="42"/>
                  </a:cubicBezTo>
                  <a:lnTo>
                    <a:pt x="21" y="42"/>
                  </a:lnTo>
                  <a:cubicBezTo>
                    <a:pt x="8" y="46"/>
                    <a:pt x="0" y="50"/>
                    <a:pt x="0" y="71"/>
                  </a:cubicBezTo>
                  <a:cubicBezTo>
                    <a:pt x="0" y="88"/>
                    <a:pt x="9" y="105"/>
                    <a:pt x="17" y="105"/>
                  </a:cubicBezTo>
                  <a:cubicBezTo>
                    <a:pt x="18" y="105"/>
                    <a:pt x="19" y="105"/>
                    <a:pt x="21" y="103"/>
                  </a:cubicBezTo>
                  <a:cubicBezTo>
                    <a:pt x="28" y="99"/>
                    <a:pt x="37" y="97"/>
                    <a:pt x="45" y="97"/>
                  </a:cubicBezTo>
                  <a:cubicBezTo>
                    <a:pt x="58" y="97"/>
                    <a:pt x="70" y="103"/>
                    <a:pt x="78" y="116"/>
                  </a:cubicBezTo>
                  <a:cubicBezTo>
                    <a:pt x="97" y="116"/>
                    <a:pt x="118" y="123"/>
                    <a:pt x="139" y="123"/>
                  </a:cubicBezTo>
                  <a:cubicBezTo>
                    <a:pt x="153" y="123"/>
                    <a:pt x="167" y="119"/>
                    <a:pt x="181" y="108"/>
                  </a:cubicBezTo>
                  <a:cubicBezTo>
                    <a:pt x="183" y="105"/>
                    <a:pt x="185" y="104"/>
                    <a:pt x="187" y="104"/>
                  </a:cubicBezTo>
                  <a:cubicBezTo>
                    <a:pt x="189" y="104"/>
                    <a:pt x="191" y="105"/>
                    <a:pt x="193" y="108"/>
                  </a:cubicBezTo>
                  <a:cubicBezTo>
                    <a:pt x="205" y="117"/>
                    <a:pt x="218" y="121"/>
                    <a:pt x="232" y="121"/>
                  </a:cubicBezTo>
                  <a:cubicBezTo>
                    <a:pt x="236" y="121"/>
                    <a:pt x="241" y="121"/>
                    <a:pt x="246" y="120"/>
                  </a:cubicBezTo>
                  <a:cubicBezTo>
                    <a:pt x="263" y="124"/>
                    <a:pt x="283" y="124"/>
                    <a:pt x="300" y="124"/>
                  </a:cubicBezTo>
                  <a:cubicBezTo>
                    <a:pt x="307" y="121"/>
                    <a:pt x="314" y="120"/>
                    <a:pt x="321" y="120"/>
                  </a:cubicBezTo>
                  <a:cubicBezTo>
                    <a:pt x="336" y="120"/>
                    <a:pt x="350" y="125"/>
                    <a:pt x="361" y="136"/>
                  </a:cubicBezTo>
                  <a:lnTo>
                    <a:pt x="369" y="136"/>
                  </a:lnTo>
                  <a:cubicBezTo>
                    <a:pt x="375" y="128"/>
                    <a:pt x="382" y="126"/>
                    <a:pt x="389" y="126"/>
                  </a:cubicBezTo>
                  <a:cubicBezTo>
                    <a:pt x="399" y="126"/>
                    <a:pt x="410" y="129"/>
                    <a:pt x="420" y="129"/>
                  </a:cubicBezTo>
                  <a:cubicBezTo>
                    <a:pt x="427" y="129"/>
                    <a:pt x="433" y="128"/>
                    <a:pt x="439" y="124"/>
                  </a:cubicBezTo>
                  <a:cubicBezTo>
                    <a:pt x="441" y="123"/>
                    <a:pt x="442" y="122"/>
                    <a:pt x="443" y="122"/>
                  </a:cubicBezTo>
                  <a:cubicBezTo>
                    <a:pt x="446" y="122"/>
                    <a:pt x="449" y="124"/>
                    <a:pt x="452" y="124"/>
                  </a:cubicBezTo>
                  <a:cubicBezTo>
                    <a:pt x="471" y="124"/>
                    <a:pt x="488" y="122"/>
                    <a:pt x="506" y="122"/>
                  </a:cubicBezTo>
                  <a:cubicBezTo>
                    <a:pt x="515" y="122"/>
                    <a:pt x="524" y="123"/>
                    <a:pt x="534" y="124"/>
                  </a:cubicBezTo>
                  <a:cubicBezTo>
                    <a:pt x="553" y="124"/>
                    <a:pt x="576" y="119"/>
                    <a:pt x="598" y="119"/>
                  </a:cubicBezTo>
                  <a:cubicBezTo>
                    <a:pt x="604" y="119"/>
                    <a:pt x="610" y="119"/>
                    <a:pt x="616" y="120"/>
                  </a:cubicBezTo>
                  <a:lnTo>
                    <a:pt x="620" y="120"/>
                  </a:lnTo>
                  <a:lnTo>
                    <a:pt x="616" y="1"/>
                  </a:ln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18" name="Google Shape;1118;p44"/>
            <p:cNvSpPr/>
            <p:nvPr/>
          </p:nvSpPr>
          <p:spPr>
            <a:xfrm>
              <a:off x="4689641" y="2790414"/>
              <a:ext cx="3263" cy="10391"/>
            </a:xfrm>
            <a:custGeom>
              <a:avLst/>
              <a:gdLst/>
              <a:ahLst/>
              <a:cxnLst/>
              <a:rect l="l" t="t" r="r" b="b"/>
              <a:pathLst>
                <a:path w="38" h="121" extrusionOk="0">
                  <a:moveTo>
                    <a:pt x="8" y="0"/>
                  </a:moveTo>
                  <a:cubicBezTo>
                    <a:pt x="5" y="0"/>
                    <a:pt x="3" y="1"/>
                    <a:pt x="1" y="2"/>
                  </a:cubicBezTo>
                  <a:lnTo>
                    <a:pt x="5" y="121"/>
                  </a:lnTo>
                  <a:lnTo>
                    <a:pt x="9" y="121"/>
                  </a:lnTo>
                  <a:cubicBezTo>
                    <a:pt x="25" y="117"/>
                    <a:pt x="38" y="100"/>
                    <a:pt x="34" y="68"/>
                  </a:cubicBezTo>
                  <a:cubicBezTo>
                    <a:pt x="34" y="22"/>
                    <a:pt x="22" y="0"/>
                    <a:pt x="8"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19" name="Google Shape;1119;p44"/>
            <p:cNvSpPr/>
            <p:nvPr/>
          </p:nvSpPr>
          <p:spPr>
            <a:xfrm>
              <a:off x="4690328" y="2812398"/>
              <a:ext cx="3263" cy="11679"/>
            </a:xfrm>
            <a:custGeom>
              <a:avLst/>
              <a:gdLst/>
              <a:ahLst/>
              <a:cxnLst/>
              <a:rect l="l" t="t" r="r" b="b"/>
              <a:pathLst>
                <a:path w="38" h="136" extrusionOk="0">
                  <a:moveTo>
                    <a:pt x="4" y="0"/>
                  </a:moveTo>
                  <a:cubicBezTo>
                    <a:pt x="3" y="0"/>
                    <a:pt x="2" y="0"/>
                    <a:pt x="1" y="0"/>
                  </a:cubicBezTo>
                  <a:lnTo>
                    <a:pt x="5" y="136"/>
                  </a:lnTo>
                  <a:lnTo>
                    <a:pt x="9" y="136"/>
                  </a:lnTo>
                  <a:cubicBezTo>
                    <a:pt x="26" y="136"/>
                    <a:pt x="38" y="115"/>
                    <a:pt x="38" y="74"/>
                  </a:cubicBezTo>
                  <a:cubicBezTo>
                    <a:pt x="34" y="35"/>
                    <a:pt x="23" y="0"/>
                    <a:pt x="4"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20" name="Google Shape;1120;p44"/>
            <p:cNvSpPr/>
            <p:nvPr/>
          </p:nvSpPr>
          <p:spPr>
            <a:xfrm>
              <a:off x="4687580" y="2745073"/>
              <a:ext cx="3607" cy="11850"/>
            </a:xfrm>
            <a:custGeom>
              <a:avLst/>
              <a:gdLst/>
              <a:ahLst/>
              <a:cxnLst/>
              <a:rect l="l" t="t" r="r" b="b"/>
              <a:pathLst>
                <a:path w="42" h="138" extrusionOk="0">
                  <a:moveTo>
                    <a:pt x="0" y="1"/>
                  </a:moveTo>
                  <a:lnTo>
                    <a:pt x="8" y="136"/>
                  </a:lnTo>
                  <a:cubicBezTo>
                    <a:pt x="10" y="137"/>
                    <a:pt x="12" y="137"/>
                    <a:pt x="14" y="137"/>
                  </a:cubicBezTo>
                  <a:cubicBezTo>
                    <a:pt x="22" y="137"/>
                    <a:pt x="30" y="131"/>
                    <a:pt x="33" y="116"/>
                  </a:cubicBezTo>
                  <a:cubicBezTo>
                    <a:pt x="41" y="91"/>
                    <a:pt x="41" y="62"/>
                    <a:pt x="33" y="38"/>
                  </a:cubicBezTo>
                  <a:cubicBezTo>
                    <a:pt x="25" y="21"/>
                    <a:pt x="17" y="1"/>
                    <a:pt x="0"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21" name="Google Shape;1121;p44"/>
            <p:cNvSpPr/>
            <p:nvPr/>
          </p:nvSpPr>
          <p:spPr>
            <a:xfrm>
              <a:off x="4686807" y="2723262"/>
              <a:ext cx="3607" cy="10648"/>
            </a:xfrm>
            <a:custGeom>
              <a:avLst/>
              <a:gdLst/>
              <a:ahLst/>
              <a:cxnLst/>
              <a:rect l="l" t="t" r="r" b="b"/>
              <a:pathLst>
                <a:path w="42" h="124" extrusionOk="0">
                  <a:moveTo>
                    <a:pt x="1" y="0"/>
                  </a:moveTo>
                  <a:lnTo>
                    <a:pt x="5" y="123"/>
                  </a:lnTo>
                  <a:cubicBezTo>
                    <a:pt x="21" y="119"/>
                    <a:pt x="30" y="103"/>
                    <a:pt x="34" y="86"/>
                  </a:cubicBezTo>
                  <a:cubicBezTo>
                    <a:pt x="42" y="62"/>
                    <a:pt x="38" y="58"/>
                    <a:pt x="34" y="29"/>
                  </a:cubicBezTo>
                  <a:cubicBezTo>
                    <a:pt x="30" y="0"/>
                    <a:pt x="17" y="0"/>
                    <a:pt x="1"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22" name="Google Shape;1122;p44"/>
            <p:cNvSpPr/>
            <p:nvPr/>
          </p:nvSpPr>
          <p:spPr>
            <a:xfrm>
              <a:off x="4688954" y="2768001"/>
              <a:ext cx="3521" cy="9961"/>
            </a:xfrm>
            <a:custGeom>
              <a:avLst/>
              <a:gdLst/>
              <a:ahLst/>
              <a:cxnLst/>
              <a:rect l="l" t="t" r="r" b="b"/>
              <a:pathLst>
                <a:path w="41" h="116" extrusionOk="0">
                  <a:moveTo>
                    <a:pt x="1" y="0"/>
                  </a:moveTo>
                  <a:lnTo>
                    <a:pt x="5" y="115"/>
                  </a:lnTo>
                  <a:cubicBezTo>
                    <a:pt x="6" y="116"/>
                    <a:pt x="7" y="116"/>
                    <a:pt x="9" y="116"/>
                  </a:cubicBezTo>
                  <a:cubicBezTo>
                    <a:pt x="27" y="116"/>
                    <a:pt x="41" y="87"/>
                    <a:pt x="29" y="37"/>
                  </a:cubicBezTo>
                  <a:cubicBezTo>
                    <a:pt x="29" y="21"/>
                    <a:pt x="21" y="0"/>
                    <a:pt x="13"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23" name="Google Shape;1123;p44"/>
            <p:cNvSpPr/>
            <p:nvPr/>
          </p:nvSpPr>
          <p:spPr>
            <a:xfrm>
              <a:off x="4693505" y="2901877"/>
              <a:ext cx="3607" cy="12108"/>
            </a:xfrm>
            <a:custGeom>
              <a:avLst/>
              <a:gdLst/>
              <a:ahLst/>
              <a:cxnLst/>
              <a:rect l="l" t="t" r="r" b="b"/>
              <a:pathLst>
                <a:path w="42" h="141" extrusionOk="0">
                  <a:moveTo>
                    <a:pt x="1" y="1"/>
                  </a:moveTo>
                  <a:lnTo>
                    <a:pt x="5" y="140"/>
                  </a:lnTo>
                  <a:cubicBezTo>
                    <a:pt x="26" y="140"/>
                    <a:pt x="42" y="124"/>
                    <a:pt x="38" y="103"/>
                  </a:cubicBezTo>
                  <a:cubicBezTo>
                    <a:pt x="42" y="70"/>
                    <a:pt x="34" y="42"/>
                    <a:pt x="17" y="13"/>
                  </a:cubicBezTo>
                  <a:cubicBezTo>
                    <a:pt x="13" y="9"/>
                    <a:pt x="5" y="5"/>
                    <a:pt x="1"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24" name="Google Shape;1124;p44"/>
            <p:cNvSpPr/>
            <p:nvPr/>
          </p:nvSpPr>
          <p:spPr>
            <a:xfrm>
              <a:off x="4694278" y="2924118"/>
              <a:ext cx="3607" cy="12366"/>
            </a:xfrm>
            <a:custGeom>
              <a:avLst/>
              <a:gdLst/>
              <a:ahLst/>
              <a:cxnLst/>
              <a:rect l="l" t="t" r="r" b="b"/>
              <a:pathLst>
                <a:path w="42" h="144" extrusionOk="0">
                  <a:moveTo>
                    <a:pt x="0" y="0"/>
                  </a:moveTo>
                  <a:lnTo>
                    <a:pt x="4" y="144"/>
                  </a:lnTo>
                  <a:cubicBezTo>
                    <a:pt x="25" y="144"/>
                    <a:pt x="37" y="127"/>
                    <a:pt x="37" y="111"/>
                  </a:cubicBezTo>
                  <a:cubicBezTo>
                    <a:pt x="41" y="53"/>
                    <a:pt x="33" y="12"/>
                    <a:pt x="0"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25" name="Google Shape;1125;p44"/>
            <p:cNvSpPr/>
            <p:nvPr/>
          </p:nvSpPr>
          <p:spPr>
            <a:xfrm>
              <a:off x="4694965" y="2946273"/>
              <a:ext cx="3950" cy="12795"/>
            </a:xfrm>
            <a:custGeom>
              <a:avLst/>
              <a:gdLst/>
              <a:ahLst/>
              <a:cxnLst/>
              <a:rect l="l" t="t" r="r" b="b"/>
              <a:pathLst>
                <a:path w="46" h="149" extrusionOk="0">
                  <a:moveTo>
                    <a:pt x="0" y="1"/>
                  </a:moveTo>
                  <a:lnTo>
                    <a:pt x="4" y="148"/>
                  </a:lnTo>
                  <a:cubicBezTo>
                    <a:pt x="33" y="132"/>
                    <a:pt x="45" y="99"/>
                    <a:pt x="37" y="70"/>
                  </a:cubicBezTo>
                  <a:cubicBezTo>
                    <a:pt x="29" y="25"/>
                    <a:pt x="17" y="5"/>
                    <a:pt x="0"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26" name="Google Shape;1126;p44"/>
            <p:cNvSpPr/>
            <p:nvPr/>
          </p:nvSpPr>
          <p:spPr>
            <a:xfrm>
              <a:off x="4691788" y="2857481"/>
              <a:ext cx="3607" cy="10992"/>
            </a:xfrm>
            <a:custGeom>
              <a:avLst/>
              <a:gdLst/>
              <a:ahLst/>
              <a:cxnLst/>
              <a:rect l="l" t="t" r="r" b="b"/>
              <a:pathLst>
                <a:path w="42" h="128" extrusionOk="0">
                  <a:moveTo>
                    <a:pt x="0" y="1"/>
                  </a:moveTo>
                  <a:lnTo>
                    <a:pt x="5" y="128"/>
                  </a:lnTo>
                  <a:cubicBezTo>
                    <a:pt x="17" y="128"/>
                    <a:pt x="25" y="120"/>
                    <a:pt x="29" y="111"/>
                  </a:cubicBezTo>
                  <a:cubicBezTo>
                    <a:pt x="37" y="91"/>
                    <a:pt x="41" y="66"/>
                    <a:pt x="37" y="42"/>
                  </a:cubicBezTo>
                  <a:cubicBezTo>
                    <a:pt x="29" y="17"/>
                    <a:pt x="21" y="5"/>
                    <a:pt x="5"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27" name="Google Shape;1127;p44"/>
            <p:cNvSpPr/>
            <p:nvPr/>
          </p:nvSpPr>
          <p:spPr>
            <a:xfrm>
              <a:off x="4691101" y="2834896"/>
              <a:ext cx="3521" cy="11421"/>
            </a:xfrm>
            <a:custGeom>
              <a:avLst/>
              <a:gdLst/>
              <a:ahLst/>
              <a:cxnLst/>
              <a:rect l="l" t="t" r="r" b="b"/>
              <a:pathLst>
                <a:path w="41" h="133" extrusionOk="0">
                  <a:moveTo>
                    <a:pt x="0" y="1"/>
                  </a:moveTo>
                  <a:lnTo>
                    <a:pt x="4" y="132"/>
                  </a:lnTo>
                  <a:cubicBezTo>
                    <a:pt x="6" y="133"/>
                    <a:pt x="8" y="133"/>
                    <a:pt x="10" y="133"/>
                  </a:cubicBezTo>
                  <a:cubicBezTo>
                    <a:pt x="31" y="133"/>
                    <a:pt x="41" y="111"/>
                    <a:pt x="33" y="63"/>
                  </a:cubicBezTo>
                  <a:cubicBezTo>
                    <a:pt x="29" y="17"/>
                    <a:pt x="21" y="5"/>
                    <a:pt x="0"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28" name="Google Shape;1128;p44"/>
            <p:cNvSpPr/>
            <p:nvPr/>
          </p:nvSpPr>
          <p:spPr>
            <a:xfrm>
              <a:off x="4692818" y="2880752"/>
              <a:ext cx="2920" cy="10648"/>
            </a:xfrm>
            <a:custGeom>
              <a:avLst/>
              <a:gdLst/>
              <a:ahLst/>
              <a:cxnLst/>
              <a:rect l="l" t="t" r="r" b="b"/>
              <a:pathLst>
                <a:path w="34" h="124" extrusionOk="0">
                  <a:moveTo>
                    <a:pt x="1" y="0"/>
                  </a:moveTo>
                  <a:lnTo>
                    <a:pt x="5" y="123"/>
                  </a:lnTo>
                  <a:cubicBezTo>
                    <a:pt x="34" y="115"/>
                    <a:pt x="34" y="78"/>
                    <a:pt x="34" y="62"/>
                  </a:cubicBezTo>
                  <a:cubicBezTo>
                    <a:pt x="34" y="33"/>
                    <a:pt x="25" y="13"/>
                    <a:pt x="13" y="5"/>
                  </a:cubicBezTo>
                  <a:cubicBezTo>
                    <a:pt x="9" y="5"/>
                    <a:pt x="5" y="5"/>
                    <a:pt x="1"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grpSp>
      <p:grpSp>
        <p:nvGrpSpPr>
          <p:cNvPr id="1129" name="Google Shape;1129;p44"/>
          <p:cNvGrpSpPr/>
          <p:nvPr/>
        </p:nvGrpSpPr>
        <p:grpSpPr>
          <a:xfrm>
            <a:off x="3034536" y="2659909"/>
            <a:ext cx="221895" cy="237181"/>
            <a:chOff x="4477191" y="2723262"/>
            <a:chExt cx="221895" cy="237181"/>
          </a:xfrm>
        </p:grpSpPr>
        <p:sp>
          <p:nvSpPr>
            <p:cNvPr id="1130" name="Google Shape;1130;p44"/>
            <p:cNvSpPr/>
            <p:nvPr/>
          </p:nvSpPr>
          <p:spPr>
            <a:xfrm>
              <a:off x="4487410" y="2737688"/>
              <a:ext cx="206953" cy="206953"/>
            </a:xfrm>
            <a:custGeom>
              <a:avLst/>
              <a:gdLst/>
              <a:ahLst/>
              <a:cxnLst/>
              <a:rect l="l" t="t" r="r" b="b"/>
              <a:pathLst>
                <a:path w="2410" h="2410" extrusionOk="0">
                  <a:moveTo>
                    <a:pt x="1" y="0"/>
                  </a:moveTo>
                  <a:lnTo>
                    <a:pt x="1" y="2409"/>
                  </a:lnTo>
                  <a:lnTo>
                    <a:pt x="2409" y="2409"/>
                  </a:lnTo>
                  <a:lnTo>
                    <a:pt x="2409" y="0"/>
                  </a:lnTo>
                  <a:close/>
                </a:path>
              </a:pathLst>
            </a:custGeom>
            <a:solidFill>
              <a:srgbClr val="C1AD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31" name="Google Shape;1131;p44"/>
            <p:cNvSpPr/>
            <p:nvPr/>
          </p:nvSpPr>
          <p:spPr>
            <a:xfrm>
              <a:off x="4477191" y="2730990"/>
              <a:ext cx="221895" cy="225244"/>
            </a:xfrm>
            <a:custGeom>
              <a:avLst/>
              <a:gdLst/>
              <a:ahLst/>
              <a:cxnLst/>
              <a:rect l="l" t="t" r="r" b="b"/>
              <a:pathLst>
                <a:path w="2584" h="2623" extrusionOk="0">
                  <a:moveTo>
                    <a:pt x="2442" y="177"/>
                  </a:moveTo>
                  <a:cubicBezTo>
                    <a:pt x="2454" y="926"/>
                    <a:pt x="2470" y="1674"/>
                    <a:pt x="2482" y="2423"/>
                  </a:cubicBezTo>
                  <a:lnTo>
                    <a:pt x="2482" y="2423"/>
                  </a:lnTo>
                  <a:cubicBezTo>
                    <a:pt x="2435" y="2392"/>
                    <a:pt x="2352" y="2369"/>
                    <a:pt x="2233" y="2368"/>
                  </a:cubicBezTo>
                  <a:lnTo>
                    <a:pt x="1178" y="2360"/>
                  </a:lnTo>
                  <a:lnTo>
                    <a:pt x="251" y="2356"/>
                  </a:lnTo>
                  <a:lnTo>
                    <a:pt x="251" y="1281"/>
                  </a:lnTo>
                  <a:lnTo>
                    <a:pt x="251" y="678"/>
                  </a:lnTo>
                  <a:lnTo>
                    <a:pt x="251" y="378"/>
                  </a:lnTo>
                  <a:lnTo>
                    <a:pt x="251" y="226"/>
                  </a:lnTo>
                  <a:lnTo>
                    <a:pt x="251" y="197"/>
                  </a:lnTo>
                  <a:lnTo>
                    <a:pt x="1334" y="185"/>
                  </a:lnTo>
                  <a:lnTo>
                    <a:pt x="1933" y="181"/>
                  </a:lnTo>
                  <a:lnTo>
                    <a:pt x="2237" y="177"/>
                  </a:lnTo>
                  <a:close/>
                  <a:moveTo>
                    <a:pt x="46" y="1"/>
                  </a:moveTo>
                  <a:lnTo>
                    <a:pt x="21" y="1285"/>
                  </a:lnTo>
                  <a:lnTo>
                    <a:pt x="9" y="1888"/>
                  </a:lnTo>
                  <a:lnTo>
                    <a:pt x="5" y="2192"/>
                  </a:lnTo>
                  <a:lnTo>
                    <a:pt x="1" y="2618"/>
                  </a:lnTo>
                  <a:lnTo>
                    <a:pt x="1186" y="2623"/>
                  </a:lnTo>
                  <a:cubicBezTo>
                    <a:pt x="1539" y="2623"/>
                    <a:pt x="1892" y="2623"/>
                    <a:pt x="2241" y="2618"/>
                  </a:cubicBezTo>
                  <a:cubicBezTo>
                    <a:pt x="2497" y="2613"/>
                    <a:pt x="2583" y="2506"/>
                    <a:pt x="2496" y="2434"/>
                  </a:cubicBezTo>
                  <a:lnTo>
                    <a:pt x="2496" y="2434"/>
                  </a:lnTo>
                  <a:lnTo>
                    <a:pt x="2524" y="1281"/>
                  </a:lnTo>
                  <a:cubicBezTo>
                    <a:pt x="2532" y="875"/>
                    <a:pt x="2545" y="468"/>
                    <a:pt x="2553" y="62"/>
                  </a:cubicBezTo>
                  <a:lnTo>
                    <a:pt x="1330" y="29"/>
                  </a:lnTo>
                  <a:lnTo>
                    <a:pt x="731" y="13"/>
                  </a:lnTo>
                  <a:lnTo>
                    <a:pt x="427" y="9"/>
                  </a:lnTo>
                  <a:lnTo>
                    <a:pt x="275" y="5"/>
                  </a:lnTo>
                  <a:lnTo>
                    <a:pt x="46" y="1"/>
                  </a:ln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32" name="Google Shape;1132;p44"/>
            <p:cNvSpPr/>
            <p:nvPr/>
          </p:nvSpPr>
          <p:spPr>
            <a:xfrm>
              <a:off x="4505014" y="2840907"/>
              <a:ext cx="189349" cy="6784"/>
            </a:xfrm>
            <a:custGeom>
              <a:avLst/>
              <a:gdLst/>
              <a:ahLst/>
              <a:cxnLst/>
              <a:rect l="l" t="t" r="r" b="b"/>
              <a:pathLst>
                <a:path w="2205" h="79" extrusionOk="0">
                  <a:moveTo>
                    <a:pt x="1" y="79"/>
                  </a:moveTo>
                  <a:lnTo>
                    <a:pt x="2204" y="1"/>
                  </a:lnTo>
                </a:path>
              </a:pathLst>
            </a:custGeom>
            <a:solidFill>
              <a:srgbClr val="C1AD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33" name="Google Shape;1133;p44"/>
            <p:cNvSpPr/>
            <p:nvPr/>
          </p:nvSpPr>
          <p:spPr>
            <a:xfrm>
              <a:off x="4558255" y="2842196"/>
              <a:ext cx="18377" cy="6526"/>
            </a:xfrm>
            <a:custGeom>
              <a:avLst/>
              <a:gdLst/>
              <a:ahLst/>
              <a:cxnLst/>
              <a:rect l="l" t="t" r="r" b="b"/>
              <a:pathLst>
                <a:path w="214" h="76" extrusionOk="0">
                  <a:moveTo>
                    <a:pt x="107" y="1"/>
                  </a:moveTo>
                  <a:cubicBezTo>
                    <a:pt x="97" y="1"/>
                    <a:pt x="88" y="2"/>
                    <a:pt x="78" y="6"/>
                  </a:cubicBezTo>
                  <a:cubicBezTo>
                    <a:pt x="77" y="7"/>
                    <a:pt x="75" y="8"/>
                    <a:pt x="74" y="8"/>
                  </a:cubicBezTo>
                  <a:cubicBezTo>
                    <a:pt x="70" y="8"/>
                    <a:pt x="65" y="5"/>
                    <a:pt x="62" y="2"/>
                  </a:cubicBezTo>
                  <a:cubicBezTo>
                    <a:pt x="58" y="1"/>
                    <a:pt x="53" y="1"/>
                    <a:pt x="49" y="1"/>
                  </a:cubicBezTo>
                  <a:cubicBezTo>
                    <a:pt x="36" y="1"/>
                    <a:pt x="22" y="5"/>
                    <a:pt x="13" y="14"/>
                  </a:cubicBezTo>
                  <a:cubicBezTo>
                    <a:pt x="8" y="23"/>
                    <a:pt x="4" y="31"/>
                    <a:pt x="0" y="39"/>
                  </a:cubicBezTo>
                  <a:cubicBezTo>
                    <a:pt x="12" y="62"/>
                    <a:pt x="21" y="75"/>
                    <a:pt x="33" y="75"/>
                  </a:cubicBezTo>
                  <a:cubicBezTo>
                    <a:pt x="38" y="75"/>
                    <a:pt x="43" y="73"/>
                    <a:pt x="50" y="68"/>
                  </a:cubicBezTo>
                  <a:cubicBezTo>
                    <a:pt x="54" y="59"/>
                    <a:pt x="65" y="53"/>
                    <a:pt x="76" y="53"/>
                  </a:cubicBezTo>
                  <a:cubicBezTo>
                    <a:pt x="85" y="53"/>
                    <a:pt x="93" y="56"/>
                    <a:pt x="99" y="64"/>
                  </a:cubicBezTo>
                  <a:cubicBezTo>
                    <a:pt x="103" y="68"/>
                    <a:pt x="109" y="70"/>
                    <a:pt x="115" y="70"/>
                  </a:cubicBezTo>
                  <a:cubicBezTo>
                    <a:pt x="121" y="70"/>
                    <a:pt x="127" y="68"/>
                    <a:pt x="132" y="64"/>
                  </a:cubicBezTo>
                  <a:cubicBezTo>
                    <a:pt x="138" y="58"/>
                    <a:pt x="147" y="54"/>
                    <a:pt x="156" y="54"/>
                  </a:cubicBezTo>
                  <a:cubicBezTo>
                    <a:pt x="165" y="54"/>
                    <a:pt x="175" y="58"/>
                    <a:pt x="181" y="64"/>
                  </a:cubicBezTo>
                  <a:cubicBezTo>
                    <a:pt x="184" y="67"/>
                    <a:pt x="188" y="69"/>
                    <a:pt x="192" y="69"/>
                  </a:cubicBezTo>
                  <a:cubicBezTo>
                    <a:pt x="198" y="69"/>
                    <a:pt x="205" y="64"/>
                    <a:pt x="210" y="51"/>
                  </a:cubicBezTo>
                  <a:cubicBezTo>
                    <a:pt x="214" y="39"/>
                    <a:pt x="214" y="27"/>
                    <a:pt x="205" y="14"/>
                  </a:cubicBezTo>
                  <a:cubicBezTo>
                    <a:pt x="201" y="10"/>
                    <a:pt x="197" y="10"/>
                    <a:pt x="193" y="10"/>
                  </a:cubicBezTo>
                  <a:cubicBezTo>
                    <a:pt x="190" y="11"/>
                    <a:pt x="187" y="11"/>
                    <a:pt x="184" y="11"/>
                  </a:cubicBezTo>
                  <a:cubicBezTo>
                    <a:pt x="159" y="11"/>
                    <a:pt x="133" y="1"/>
                    <a:pt x="107"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34" name="Google Shape;1134;p44"/>
            <p:cNvSpPr/>
            <p:nvPr/>
          </p:nvSpPr>
          <p:spPr>
            <a:xfrm>
              <a:off x="4594150" y="2840220"/>
              <a:ext cx="11765" cy="7042"/>
            </a:xfrm>
            <a:custGeom>
              <a:avLst/>
              <a:gdLst/>
              <a:ahLst/>
              <a:cxnLst/>
              <a:rect l="l" t="t" r="r" b="b"/>
              <a:pathLst>
                <a:path w="137" h="82" extrusionOk="0">
                  <a:moveTo>
                    <a:pt x="95" y="1"/>
                  </a:moveTo>
                  <a:lnTo>
                    <a:pt x="95" y="5"/>
                  </a:lnTo>
                  <a:lnTo>
                    <a:pt x="17" y="13"/>
                  </a:lnTo>
                  <a:lnTo>
                    <a:pt x="13" y="13"/>
                  </a:lnTo>
                  <a:cubicBezTo>
                    <a:pt x="5" y="13"/>
                    <a:pt x="1" y="21"/>
                    <a:pt x="1" y="42"/>
                  </a:cubicBezTo>
                  <a:cubicBezTo>
                    <a:pt x="1" y="62"/>
                    <a:pt x="5" y="78"/>
                    <a:pt x="13" y="78"/>
                  </a:cubicBezTo>
                  <a:cubicBezTo>
                    <a:pt x="21" y="81"/>
                    <a:pt x="28" y="82"/>
                    <a:pt x="36" y="82"/>
                  </a:cubicBezTo>
                  <a:cubicBezTo>
                    <a:pt x="43" y="82"/>
                    <a:pt x="50" y="81"/>
                    <a:pt x="58" y="78"/>
                  </a:cubicBezTo>
                  <a:cubicBezTo>
                    <a:pt x="68" y="75"/>
                    <a:pt x="80" y="62"/>
                    <a:pt x="92" y="62"/>
                  </a:cubicBezTo>
                  <a:cubicBezTo>
                    <a:pt x="96" y="62"/>
                    <a:pt x="100" y="63"/>
                    <a:pt x="103" y="66"/>
                  </a:cubicBezTo>
                  <a:cubicBezTo>
                    <a:pt x="104" y="67"/>
                    <a:pt x="105" y="67"/>
                    <a:pt x="106" y="67"/>
                  </a:cubicBezTo>
                  <a:cubicBezTo>
                    <a:pt x="110" y="67"/>
                    <a:pt x="116" y="61"/>
                    <a:pt x="120" y="58"/>
                  </a:cubicBezTo>
                  <a:cubicBezTo>
                    <a:pt x="128" y="54"/>
                    <a:pt x="136" y="46"/>
                    <a:pt x="132" y="25"/>
                  </a:cubicBezTo>
                  <a:cubicBezTo>
                    <a:pt x="128" y="1"/>
                    <a:pt x="124" y="1"/>
                    <a:pt x="116"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35" name="Google Shape;1135;p44"/>
            <p:cNvSpPr/>
            <p:nvPr/>
          </p:nvSpPr>
          <p:spPr>
            <a:xfrm>
              <a:off x="4606516" y="2840564"/>
              <a:ext cx="5753" cy="4551"/>
            </a:xfrm>
            <a:custGeom>
              <a:avLst/>
              <a:gdLst/>
              <a:ahLst/>
              <a:cxnLst/>
              <a:rect l="l" t="t" r="r" b="b"/>
              <a:pathLst>
                <a:path w="67" h="53" extrusionOk="0">
                  <a:moveTo>
                    <a:pt x="29" y="1"/>
                  </a:moveTo>
                  <a:cubicBezTo>
                    <a:pt x="17" y="1"/>
                    <a:pt x="9" y="1"/>
                    <a:pt x="0" y="38"/>
                  </a:cubicBezTo>
                  <a:cubicBezTo>
                    <a:pt x="10" y="47"/>
                    <a:pt x="23" y="53"/>
                    <a:pt x="37" y="53"/>
                  </a:cubicBezTo>
                  <a:cubicBezTo>
                    <a:pt x="45" y="53"/>
                    <a:pt x="54" y="51"/>
                    <a:pt x="62" y="46"/>
                  </a:cubicBezTo>
                  <a:cubicBezTo>
                    <a:pt x="62" y="46"/>
                    <a:pt x="66" y="33"/>
                    <a:pt x="66" y="25"/>
                  </a:cubicBezTo>
                  <a:cubicBezTo>
                    <a:pt x="66" y="21"/>
                    <a:pt x="62" y="13"/>
                    <a:pt x="62" y="9"/>
                  </a:cubicBezTo>
                  <a:cubicBezTo>
                    <a:pt x="50" y="5"/>
                    <a:pt x="37" y="1"/>
                    <a:pt x="29"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36" name="Google Shape;1136;p44"/>
            <p:cNvSpPr/>
            <p:nvPr/>
          </p:nvSpPr>
          <p:spPr>
            <a:xfrm>
              <a:off x="4612871" y="2839877"/>
              <a:ext cx="5324" cy="5582"/>
            </a:xfrm>
            <a:custGeom>
              <a:avLst/>
              <a:gdLst/>
              <a:ahLst/>
              <a:cxnLst/>
              <a:rect l="l" t="t" r="r" b="b"/>
              <a:pathLst>
                <a:path w="62" h="65" extrusionOk="0">
                  <a:moveTo>
                    <a:pt x="34" y="1"/>
                  </a:moveTo>
                  <a:cubicBezTo>
                    <a:pt x="22" y="1"/>
                    <a:pt x="12" y="10"/>
                    <a:pt x="0" y="33"/>
                  </a:cubicBezTo>
                  <a:cubicBezTo>
                    <a:pt x="13" y="54"/>
                    <a:pt x="25" y="65"/>
                    <a:pt x="35" y="65"/>
                  </a:cubicBezTo>
                  <a:cubicBezTo>
                    <a:pt x="42" y="65"/>
                    <a:pt x="48" y="61"/>
                    <a:pt x="54" y="54"/>
                  </a:cubicBezTo>
                  <a:cubicBezTo>
                    <a:pt x="58" y="46"/>
                    <a:pt x="62" y="33"/>
                    <a:pt x="58" y="25"/>
                  </a:cubicBezTo>
                  <a:cubicBezTo>
                    <a:pt x="58" y="17"/>
                    <a:pt x="54" y="9"/>
                    <a:pt x="50" y="5"/>
                  </a:cubicBezTo>
                  <a:cubicBezTo>
                    <a:pt x="44" y="2"/>
                    <a:pt x="39" y="1"/>
                    <a:pt x="34"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37" name="Google Shape;1137;p44"/>
            <p:cNvSpPr/>
            <p:nvPr/>
          </p:nvSpPr>
          <p:spPr>
            <a:xfrm>
              <a:off x="4583931" y="2841680"/>
              <a:ext cx="3607" cy="5753"/>
            </a:xfrm>
            <a:custGeom>
              <a:avLst/>
              <a:gdLst/>
              <a:ahLst/>
              <a:cxnLst/>
              <a:rect l="l" t="t" r="r" b="b"/>
              <a:pathLst>
                <a:path w="42" h="67" extrusionOk="0">
                  <a:moveTo>
                    <a:pt x="18" y="1"/>
                  </a:moveTo>
                  <a:cubicBezTo>
                    <a:pt x="13" y="1"/>
                    <a:pt x="9" y="10"/>
                    <a:pt x="1" y="29"/>
                  </a:cubicBezTo>
                  <a:cubicBezTo>
                    <a:pt x="5" y="49"/>
                    <a:pt x="13" y="66"/>
                    <a:pt x="21" y="66"/>
                  </a:cubicBezTo>
                  <a:cubicBezTo>
                    <a:pt x="22" y="66"/>
                    <a:pt x="23" y="66"/>
                    <a:pt x="25" y="66"/>
                  </a:cubicBezTo>
                  <a:cubicBezTo>
                    <a:pt x="32" y="66"/>
                    <a:pt x="42" y="54"/>
                    <a:pt x="42" y="29"/>
                  </a:cubicBezTo>
                  <a:cubicBezTo>
                    <a:pt x="30" y="10"/>
                    <a:pt x="23" y="1"/>
                    <a:pt x="18"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38" name="Google Shape;1138;p44"/>
            <p:cNvSpPr/>
            <p:nvPr/>
          </p:nvSpPr>
          <p:spPr>
            <a:xfrm>
              <a:off x="4588912" y="2841594"/>
              <a:ext cx="3950" cy="6097"/>
            </a:xfrm>
            <a:custGeom>
              <a:avLst/>
              <a:gdLst/>
              <a:ahLst/>
              <a:cxnLst/>
              <a:rect l="l" t="t" r="r" b="b"/>
              <a:pathLst>
                <a:path w="46" h="71" extrusionOk="0">
                  <a:moveTo>
                    <a:pt x="21" y="1"/>
                  </a:moveTo>
                  <a:cubicBezTo>
                    <a:pt x="8" y="5"/>
                    <a:pt x="0" y="17"/>
                    <a:pt x="4" y="30"/>
                  </a:cubicBezTo>
                  <a:cubicBezTo>
                    <a:pt x="4" y="50"/>
                    <a:pt x="17" y="67"/>
                    <a:pt x="25" y="71"/>
                  </a:cubicBezTo>
                  <a:cubicBezTo>
                    <a:pt x="33" y="71"/>
                    <a:pt x="45" y="54"/>
                    <a:pt x="45" y="38"/>
                  </a:cubicBezTo>
                  <a:cubicBezTo>
                    <a:pt x="45" y="30"/>
                    <a:pt x="45" y="21"/>
                    <a:pt x="41" y="17"/>
                  </a:cubicBezTo>
                  <a:cubicBezTo>
                    <a:pt x="37" y="9"/>
                    <a:pt x="33" y="5"/>
                    <a:pt x="29"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39" name="Google Shape;1139;p44"/>
            <p:cNvSpPr/>
            <p:nvPr/>
          </p:nvSpPr>
          <p:spPr>
            <a:xfrm>
              <a:off x="4579380" y="2841594"/>
              <a:ext cx="3263" cy="5582"/>
            </a:xfrm>
            <a:custGeom>
              <a:avLst/>
              <a:gdLst/>
              <a:ahLst/>
              <a:cxnLst/>
              <a:rect l="l" t="t" r="r" b="b"/>
              <a:pathLst>
                <a:path w="38" h="65" extrusionOk="0">
                  <a:moveTo>
                    <a:pt x="17" y="1"/>
                  </a:moveTo>
                  <a:cubicBezTo>
                    <a:pt x="9" y="5"/>
                    <a:pt x="5" y="13"/>
                    <a:pt x="0" y="17"/>
                  </a:cubicBezTo>
                  <a:cubicBezTo>
                    <a:pt x="0" y="26"/>
                    <a:pt x="0" y="38"/>
                    <a:pt x="0" y="46"/>
                  </a:cubicBezTo>
                  <a:cubicBezTo>
                    <a:pt x="3" y="58"/>
                    <a:pt x="11" y="64"/>
                    <a:pt x="19" y="64"/>
                  </a:cubicBezTo>
                  <a:cubicBezTo>
                    <a:pt x="24" y="64"/>
                    <a:pt x="30" y="61"/>
                    <a:pt x="33" y="54"/>
                  </a:cubicBezTo>
                  <a:cubicBezTo>
                    <a:pt x="37" y="46"/>
                    <a:pt x="37" y="34"/>
                    <a:pt x="37" y="21"/>
                  </a:cubicBezTo>
                  <a:cubicBezTo>
                    <a:pt x="37" y="17"/>
                    <a:pt x="33" y="9"/>
                    <a:pt x="29" y="5"/>
                  </a:cubicBezTo>
                  <a:cubicBezTo>
                    <a:pt x="25" y="5"/>
                    <a:pt x="21" y="5"/>
                    <a:pt x="17"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40" name="Google Shape;1140;p44"/>
            <p:cNvSpPr/>
            <p:nvPr/>
          </p:nvSpPr>
          <p:spPr>
            <a:xfrm>
              <a:off x="4583588" y="2906514"/>
              <a:ext cx="35379" cy="8501"/>
            </a:xfrm>
            <a:custGeom>
              <a:avLst/>
              <a:gdLst/>
              <a:ahLst/>
              <a:cxnLst/>
              <a:rect l="l" t="t" r="r" b="b"/>
              <a:pathLst>
                <a:path w="412" h="99" extrusionOk="0">
                  <a:moveTo>
                    <a:pt x="396" y="1"/>
                  </a:moveTo>
                  <a:cubicBezTo>
                    <a:pt x="395" y="1"/>
                    <a:pt x="393" y="2"/>
                    <a:pt x="391" y="4"/>
                  </a:cubicBezTo>
                  <a:cubicBezTo>
                    <a:pt x="362" y="4"/>
                    <a:pt x="329" y="4"/>
                    <a:pt x="296" y="8"/>
                  </a:cubicBezTo>
                  <a:cubicBezTo>
                    <a:pt x="239" y="16"/>
                    <a:pt x="177" y="25"/>
                    <a:pt x="120" y="37"/>
                  </a:cubicBezTo>
                  <a:cubicBezTo>
                    <a:pt x="91" y="41"/>
                    <a:pt x="62" y="41"/>
                    <a:pt x="34" y="41"/>
                  </a:cubicBezTo>
                  <a:cubicBezTo>
                    <a:pt x="31" y="40"/>
                    <a:pt x="29" y="40"/>
                    <a:pt x="27" y="40"/>
                  </a:cubicBezTo>
                  <a:cubicBezTo>
                    <a:pt x="16" y="40"/>
                    <a:pt x="4" y="47"/>
                    <a:pt x="1" y="57"/>
                  </a:cubicBezTo>
                  <a:cubicBezTo>
                    <a:pt x="5" y="90"/>
                    <a:pt x="13" y="90"/>
                    <a:pt x="21" y="94"/>
                  </a:cubicBezTo>
                  <a:cubicBezTo>
                    <a:pt x="34" y="98"/>
                    <a:pt x="42" y="98"/>
                    <a:pt x="54" y="98"/>
                  </a:cubicBezTo>
                  <a:cubicBezTo>
                    <a:pt x="69" y="92"/>
                    <a:pt x="84" y="89"/>
                    <a:pt x="99" y="89"/>
                  </a:cubicBezTo>
                  <a:cubicBezTo>
                    <a:pt x="105" y="89"/>
                    <a:pt x="110" y="89"/>
                    <a:pt x="116" y="90"/>
                  </a:cubicBezTo>
                  <a:cubicBezTo>
                    <a:pt x="132" y="90"/>
                    <a:pt x="153" y="90"/>
                    <a:pt x="169" y="86"/>
                  </a:cubicBezTo>
                  <a:lnTo>
                    <a:pt x="292" y="74"/>
                  </a:lnTo>
                  <a:cubicBezTo>
                    <a:pt x="300" y="74"/>
                    <a:pt x="308" y="70"/>
                    <a:pt x="317" y="70"/>
                  </a:cubicBezTo>
                  <a:cubicBezTo>
                    <a:pt x="326" y="67"/>
                    <a:pt x="336" y="62"/>
                    <a:pt x="346" y="62"/>
                  </a:cubicBezTo>
                  <a:cubicBezTo>
                    <a:pt x="353" y="62"/>
                    <a:pt x="361" y="65"/>
                    <a:pt x="370" y="74"/>
                  </a:cubicBezTo>
                  <a:cubicBezTo>
                    <a:pt x="376" y="79"/>
                    <a:pt x="381" y="82"/>
                    <a:pt x="385" y="82"/>
                  </a:cubicBezTo>
                  <a:cubicBezTo>
                    <a:pt x="397" y="82"/>
                    <a:pt x="404" y="65"/>
                    <a:pt x="407" y="41"/>
                  </a:cubicBezTo>
                  <a:cubicBezTo>
                    <a:pt x="411" y="25"/>
                    <a:pt x="407" y="8"/>
                    <a:pt x="399" y="4"/>
                  </a:cubicBezTo>
                  <a:cubicBezTo>
                    <a:pt x="399" y="2"/>
                    <a:pt x="398" y="1"/>
                    <a:pt x="396"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41" name="Google Shape;1141;p44"/>
            <p:cNvSpPr/>
            <p:nvPr/>
          </p:nvSpPr>
          <p:spPr>
            <a:xfrm>
              <a:off x="4619225" y="2905999"/>
              <a:ext cx="5324" cy="5925"/>
            </a:xfrm>
            <a:custGeom>
              <a:avLst/>
              <a:gdLst/>
              <a:ahLst/>
              <a:cxnLst/>
              <a:rect l="l" t="t" r="r" b="b"/>
              <a:pathLst>
                <a:path w="62" h="69" extrusionOk="0">
                  <a:moveTo>
                    <a:pt x="28" y="0"/>
                  </a:moveTo>
                  <a:cubicBezTo>
                    <a:pt x="18" y="0"/>
                    <a:pt x="9" y="7"/>
                    <a:pt x="0" y="26"/>
                  </a:cubicBezTo>
                  <a:cubicBezTo>
                    <a:pt x="8" y="59"/>
                    <a:pt x="18" y="68"/>
                    <a:pt x="29" y="68"/>
                  </a:cubicBezTo>
                  <a:cubicBezTo>
                    <a:pt x="34" y="68"/>
                    <a:pt x="40" y="66"/>
                    <a:pt x="45" y="63"/>
                  </a:cubicBezTo>
                  <a:cubicBezTo>
                    <a:pt x="62" y="55"/>
                    <a:pt x="58" y="43"/>
                    <a:pt x="53" y="14"/>
                  </a:cubicBezTo>
                  <a:cubicBezTo>
                    <a:pt x="46" y="6"/>
                    <a:pt x="37" y="0"/>
                    <a:pt x="28"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42" name="Google Shape;1142;p44"/>
            <p:cNvSpPr/>
            <p:nvPr/>
          </p:nvSpPr>
          <p:spPr>
            <a:xfrm>
              <a:off x="4625923" y="2906858"/>
              <a:ext cx="4637" cy="5753"/>
            </a:xfrm>
            <a:custGeom>
              <a:avLst/>
              <a:gdLst/>
              <a:ahLst/>
              <a:cxnLst/>
              <a:rect l="l" t="t" r="r" b="b"/>
              <a:pathLst>
                <a:path w="54" h="67" extrusionOk="0">
                  <a:moveTo>
                    <a:pt x="31" y="0"/>
                  </a:moveTo>
                  <a:cubicBezTo>
                    <a:pt x="25" y="0"/>
                    <a:pt x="19" y="4"/>
                    <a:pt x="12" y="8"/>
                  </a:cubicBezTo>
                  <a:cubicBezTo>
                    <a:pt x="0" y="12"/>
                    <a:pt x="4" y="29"/>
                    <a:pt x="8" y="41"/>
                  </a:cubicBezTo>
                  <a:cubicBezTo>
                    <a:pt x="12" y="52"/>
                    <a:pt x="22" y="66"/>
                    <a:pt x="33" y="66"/>
                  </a:cubicBezTo>
                  <a:cubicBezTo>
                    <a:pt x="34" y="66"/>
                    <a:pt x="36" y="66"/>
                    <a:pt x="37" y="66"/>
                  </a:cubicBezTo>
                  <a:cubicBezTo>
                    <a:pt x="49" y="62"/>
                    <a:pt x="53" y="41"/>
                    <a:pt x="53" y="16"/>
                  </a:cubicBezTo>
                  <a:cubicBezTo>
                    <a:pt x="45" y="4"/>
                    <a:pt x="38" y="0"/>
                    <a:pt x="31"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43" name="Google Shape;1143;p44"/>
            <p:cNvSpPr/>
            <p:nvPr/>
          </p:nvSpPr>
          <p:spPr>
            <a:xfrm>
              <a:off x="4566327" y="2910207"/>
              <a:ext cx="2920" cy="4809"/>
            </a:xfrm>
            <a:custGeom>
              <a:avLst/>
              <a:gdLst/>
              <a:ahLst/>
              <a:cxnLst/>
              <a:rect l="l" t="t" r="r" b="b"/>
              <a:pathLst>
                <a:path w="34" h="56" extrusionOk="0">
                  <a:moveTo>
                    <a:pt x="14" y="1"/>
                  </a:moveTo>
                  <a:cubicBezTo>
                    <a:pt x="9" y="1"/>
                    <a:pt x="4" y="6"/>
                    <a:pt x="1" y="18"/>
                  </a:cubicBezTo>
                  <a:cubicBezTo>
                    <a:pt x="1" y="31"/>
                    <a:pt x="5" y="43"/>
                    <a:pt x="5" y="55"/>
                  </a:cubicBezTo>
                  <a:cubicBezTo>
                    <a:pt x="13" y="51"/>
                    <a:pt x="21" y="47"/>
                    <a:pt x="29" y="43"/>
                  </a:cubicBezTo>
                  <a:cubicBezTo>
                    <a:pt x="29" y="39"/>
                    <a:pt x="33" y="35"/>
                    <a:pt x="33" y="27"/>
                  </a:cubicBezTo>
                  <a:cubicBezTo>
                    <a:pt x="33" y="18"/>
                    <a:pt x="29" y="10"/>
                    <a:pt x="25" y="6"/>
                  </a:cubicBezTo>
                  <a:cubicBezTo>
                    <a:pt x="23" y="4"/>
                    <a:pt x="21" y="4"/>
                    <a:pt x="20" y="4"/>
                  </a:cubicBezTo>
                  <a:cubicBezTo>
                    <a:pt x="18" y="4"/>
                    <a:pt x="17" y="4"/>
                    <a:pt x="17" y="2"/>
                  </a:cubicBezTo>
                  <a:cubicBezTo>
                    <a:pt x="16" y="1"/>
                    <a:pt x="15" y="1"/>
                    <a:pt x="14"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44" name="Google Shape;1144;p44"/>
            <p:cNvSpPr/>
            <p:nvPr/>
          </p:nvSpPr>
          <p:spPr>
            <a:xfrm>
              <a:off x="4601965" y="2770492"/>
              <a:ext cx="57792" cy="10305"/>
            </a:xfrm>
            <a:custGeom>
              <a:avLst/>
              <a:gdLst/>
              <a:ahLst/>
              <a:cxnLst/>
              <a:rect l="l" t="t" r="r" b="b"/>
              <a:pathLst>
                <a:path w="673" h="120" extrusionOk="0">
                  <a:moveTo>
                    <a:pt x="579" y="0"/>
                  </a:moveTo>
                  <a:cubicBezTo>
                    <a:pt x="566" y="0"/>
                    <a:pt x="558" y="8"/>
                    <a:pt x="542" y="33"/>
                  </a:cubicBezTo>
                  <a:cubicBezTo>
                    <a:pt x="531" y="11"/>
                    <a:pt x="518" y="7"/>
                    <a:pt x="504" y="7"/>
                  </a:cubicBezTo>
                  <a:cubicBezTo>
                    <a:pt x="495" y="7"/>
                    <a:pt x="485" y="9"/>
                    <a:pt x="475" y="9"/>
                  </a:cubicBezTo>
                  <a:cubicBezTo>
                    <a:pt x="473" y="9"/>
                    <a:pt x="470" y="9"/>
                    <a:pt x="468" y="8"/>
                  </a:cubicBezTo>
                  <a:cubicBezTo>
                    <a:pt x="451" y="8"/>
                    <a:pt x="435" y="12"/>
                    <a:pt x="419" y="16"/>
                  </a:cubicBezTo>
                  <a:cubicBezTo>
                    <a:pt x="388" y="22"/>
                    <a:pt x="358" y="25"/>
                    <a:pt x="327" y="25"/>
                  </a:cubicBezTo>
                  <a:cubicBezTo>
                    <a:pt x="309" y="25"/>
                    <a:pt x="290" y="24"/>
                    <a:pt x="271" y="21"/>
                  </a:cubicBezTo>
                  <a:cubicBezTo>
                    <a:pt x="250" y="21"/>
                    <a:pt x="234" y="21"/>
                    <a:pt x="213" y="25"/>
                  </a:cubicBezTo>
                  <a:lnTo>
                    <a:pt x="193" y="25"/>
                  </a:lnTo>
                  <a:cubicBezTo>
                    <a:pt x="181" y="23"/>
                    <a:pt x="169" y="22"/>
                    <a:pt x="158" y="22"/>
                  </a:cubicBezTo>
                  <a:cubicBezTo>
                    <a:pt x="139" y="22"/>
                    <a:pt x="121" y="25"/>
                    <a:pt x="103" y="33"/>
                  </a:cubicBezTo>
                  <a:cubicBezTo>
                    <a:pt x="96" y="36"/>
                    <a:pt x="89" y="37"/>
                    <a:pt x="82" y="37"/>
                  </a:cubicBezTo>
                  <a:cubicBezTo>
                    <a:pt x="68" y="37"/>
                    <a:pt x="55" y="33"/>
                    <a:pt x="41" y="33"/>
                  </a:cubicBezTo>
                  <a:cubicBezTo>
                    <a:pt x="29" y="33"/>
                    <a:pt x="21" y="37"/>
                    <a:pt x="12" y="41"/>
                  </a:cubicBezTo>
                  <a:cubicBezTo>
                    <a:pt x="8" y="41"/>
                    <a:pt x="4" y="49"/>
                    <a:pt x="4" y="58"/>
                  </a:cubicBezTo>
                  <a:cubicBezTo>
                    <a:pt x="0" y="62"/>
                    <a:pt x="0" y="66"/>
                    <a:pt x="4" y="70"/>
                  </a:cubicBezTo>
                  <a:cubicBezTo>
                    <a:pt x="4" y="78"/>
                    <a:pt x="4" y="86"/>
                    <a:pt x="8" y="94"/>
                  </a:cubicBezTo>
                  <a:cubicBezTo>
                    <a:pt x="12" y="99"/>
                    <a:pt x="12" y="99"/>
                    <a:pt x="16" y="99"/>
                  </a:cubicBezTo>
                  <a:lnTo>
                    <a:pt x="103" y="90"/>
                  </a:lnTo>
                  <a:lnTo>
                    <a:pt x="115" y="90"/>
                  </a:lnTo>
                  <a:cubicBezTo>
                    <a:pt x="120" y="90"/>
                    <a:pt x="126" y="94"/>
                    <a:pt x="131" y="94"/>
                  </a:cubicBezTo>
                  <a:cubicBezTo>
                    <a:pt x="134" y="94"/>
                    <a:pt x="137" y="93"/>
                    <a:pt x="140" y="90"/>
                  </a:cubicBezTo>
                  <a:cubicBezTo>
                    <a:pt x="152" y="84"/>
                    <a:pt x="164" y="81"/>
                    <a:pt x="177" y="81"/>
                  </a:cubicBezTo>
                  <a:cubicBezTo>
                    <a:pt x="182" y="81"/>
                    <a:pt x="187" y="81"/>
                    <a:pt x="193" y="82"/>
                  </a:cubicBezTo>
                  <a:cubicBezTo>
                    <a:pt x="222" y="82"/>
                    <a:pt x="254" y="90"/>
                    <a:pt x="283" y="94"/>
                  </a:cubicBezTo>
                  <a:cubicBezTo>
                    <a:pt x="316" y="99"/>
                    <a:pt x="349" y="107"/>
                    <a:pt x="378" y="119"/>
                  </a:cubicBezTo>
                  <a:cubicBezTo>
                    <a:pt x="390" y="119"/>
                    <a:pt x="398" y="111"/>
                    <a:pt x="410" y="111"/>
                  </a:cubicBezTo>
                  <a:cubicBezTo>
                    <a:pt x="424" y="111"/>
                    <a:pt x="436" y="100"/>
                    <a:pt x="448" y="100"/>
                  </a:cubicBezTo>
                  <a:cubicBezTo>
                    <a:pt x="455" y="100"/>
                    <a:pt x="461" y="103"/>
                    <a:pt x="468" y="111"/>
                  </a:cubicBezTo>
                  <a:lnTo>
                    <a:pt x="546" y="66"/>
                  </a:lnTo>
                  <a:cubicBezTo>
                    <a:pt x="554" y="78"/>
                    <a:pt x="570" y="82"/>
                    <a:pt x="583" y="82"/>
                  </a:cubicBezTo>
                  <a:cubicBezTo>
                    <a:pt x="604" y="82"/>
                    <a:pt x="622" y="73"/>
                    <a:pt x="640" y="73"/>
                  </a:cubicBezTo>
                  <a:cubicBezTo>
                    <a:pt x="643" y="73"/>
                    <a:pt x="645" y="73"/>
                    <a:pt x="648" y="74"/>
                  </a:cubicBezTo>
                  <a:cubicBezTo>
                    <a:pt x="661" y="74"/>
                    <a:pt x="665" y="62"/>
                    <a:pt x="669" y="33"/>
                  </a:cubicBezTo>
                  <a:cubicBezTo>
                    <a:pt x="673" y="4"/>
                    <a:pt x="657" y="4"/>
                    <a:pt x="648" y="4"/>
                  </a:cubicBezTo>
                  <a:cubicBezTo>
                    <a:pt x="639" y="7"/>
                    <a:pt x="630" y="9"/>
                    <a:pt x="620" y="9"/>
                  </a:cubicBezTo>
                  <a:cubicBezTo>
                    <a:pt x="606" y="9"/>
                    <a:pt x="591" y="5"/>
                    <a:pt x="579"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45" name="Google Shape;1145;p44"/>
            <p:cNvSpPr/>
            <p:nvPr/>
          </p:nvSpPr>
          <p:spPr>
            <a:xfrm>
              <a:off x="4571308" y="2773240"/>
              <a:ext cx="8845" cy="5410"/>
            </a:xfrm>
            <a:custGeom>
              <a:avLst/>
              <a:gdLst/>
              <a:ahLst/>
              <a:cxnLst/>
              <a:rect l="l" t="t" r="r" b="b"/>
              <a:pathLst>
                <a:path w="103" h="63" extrusionOk="0">
                  <a:moveTo>
                    <a:pt x="82" y="1"/>
                  </a:moveTo>
                  <a:cubicBezTo>
                    <a:pt x="66" y="1"/>
                    <a:pt x="45" y="5"/>
                    <a:pt x="29" y="5"/>
                  </a:cubicBezTo>
                  <a:cubicBezTo>
                    <a:pt x="12" y="5"/>
                    <a:pt x="12" y="9"/>
                    <a:pt x="0" y="38"/>
                  </a:cubicBezTo>
                  <a:cubicBezTo>
                    <a:pt x="4" y="58"/>
                    <a:pt x="12" y="62"/>
                    <a:pt x="25" y="62"/>
                  </a:cubicBezTo>
                  <a:cubicBezTo>
                    <a:pt x="27" y="63"/>
                    <a:pt x="29" y="63"/>
                    <a:pt x="30" y="63"/>
                  </a:cubicBezTo>
                  <a:cubicBezTo>
                    <a:pt x="43" y="63"/>
                    <a:pt x="53" y="56"/>
                    <a:pt x="65" y="56"/>
                  </a:cubicBezTo>
                  <a:cubicBezTo>
                    <a:pt x="70" y="56"/>
                    <a:pt x="76" y="58"/>
                    <a:pt x="82" y="62"/>
                  </a:cubicBezTo>
                  <a:lnTo>
                    <a:pt x="86" y="62"/>
                  </a:lnTo>
                  <a:cubicBezTo>
                    <a:pt x="99" y="54"/>
                    <a:pt x="103" y="42"/>
                    <a:pt x="103" y="26"/>
                  </a:cubicBezTo>
                  <a:cubicBezTo>
                    <a:pt x="103" y="13"/>
                    <a:pt x="94" y="1"/>
                    <a:pt x="82"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46" name="Google Shape;1146;p44"/>
            <p:cNvSpPr/>
            <p:nvPr/>
          </p:nvSpPr>
          <p:spPr>
            <a:xfrm>
              <a:off x="4587109" y="2772123"/>
              <a:ext cx="4294" cy="6011"/>
            </a:xfrm>
            <a:custGeom>
              <a:avLst/>
              <a:gdLst/>
              <a:ahLst/>
              <a:cxnLst/>
              <a:rect l="l" t="t" r="r" b="b"/>
              <a:pathLst>
                <a:path w="50" h="70" extrusionOk="0">
                  <a:moveTo>
                    <a:pt x="35" y="1"/>
                  </a:moveTo>
                  <a:cubicBezTo>
                    <a:pt x="35" y="1"/>
                    <a:pt x="34" y="1"/>
                    <a:pt x="34" y="2"/>
                  </a:cubicBezTo>
                  <a:cubicBezTo>
                    <a:pt x="21" y="6"/>
                    <a:pt x="13" y="14"/>
                    <a:pt x="5" y="22"/>
                  </a:cubicBezTo>
                  <a:cubicBezTo>
                    <a:pt x="1" y="34"/>
                    <a:pt x="5" y="51"/>
                    <a:pt x="13" y="63"/>
                  </a:cubicBezTo>
                  <a:cubicBezTo>
                    <a:pt x="15" y="68"/>
                    <a:pt x="21" y="70"/>
                    <a:pt x="26" y="70"/>
                  </a:cubicBezTo>
                  <a:cubicBezTo>
                    <a:pt x="30" y="70"/>
                    <a:pt x="34" y="69"/>
                    <a:pt x="38" y="67"/>
                  </a:cubicBezTo>
                  <a:cubicBezTo>
                    <a:pt x="42" y="63"/>
                    <a:pt x="46" y="47"/>
                    <a:pt x="50" y="34"/>
                  </a:cubicBezTo>
                  <a:cubicBezTo>
                    <a:pt x="46" y="13"/>
                    <a:pt x="40" y="1"/>
                    <a:pt x="35"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47" name="Google Shape;1147;p44"/>
            <p:cNvSpPr/>
            <p:nvPr/>
          </p:nvSpPr>
          <p:spPr>
            <a:xfrm>
              <a:off x="4593120" y="2772724"/>
              <a:ext cx="3950" cy="6011"/>
            </a:xfrm>
            <a:custGeom>
              <a:avLst/>
              <a:gdLst/>
              <a:ahLst/>
              <a:cxnLst/>
              <a:rect l="l" t="t" r="r" b="b"/>
              <a:pathLst>
                <a:path w="46" h="70" extrusionOk="0">
                  <a:moveTo>
                    <a:pt x="24" y="1"/>
                  </a:moveTo>
                  <a:cubicBezTo>
                    <a:pt x="19" y="1"/>
                    <a:pt x="14" y="4"/>
                    <a:pt x="9" y="7"/>
                  </a:cubicBezTo>
                  <a:cubicBezTo>
                    <a:pt x="0" y="15"/>
                    <a:pt x="0" y="27"/>
                    <a:pt x="5" y="40"/>
                  </a:cubicBezTo>
                  <a:cubicBezTo>
                    <a:pt x="8" y="54"/>
                    <a:pt x="22" y="69"/>
                    <a:pt x="30" y="69"/>
                  </a:cubicBezTo>
                  <a:cubicBezTo>
                    <a:pt x="31" y="69"/>
                    <a:pt x="32" y="69"/>
                    <a:pt x="33" y="68"/>
                  </a:cubicBezTo>
                  <a:cubicBezTo>
                    <a:pt x="46" y="64"/>
                    <a:pt x="46" y="48"/>
                    <a:pt x="46" y="23"/>
                  </a:cubicBezTo>
                  <a:cubicBezTo>
                    <a:pt x="38" y="6"/>
                    <a:pt x="31" y="1"/>
                    <a:pt x="24"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48" name="Google Shape;1148;p44"/>
            <p:cNvSpPr/>
            <p:nvPr/>
          </p:nvSpPr>
          <p:spPr>
            <a:xfrm>
              <a:off x="4598015" y="2772982"/>
              <a:ext cx="3607" cy="6097"/>
            </a:xfrm>
            <a:custGeom>
              <a:avLst/>
              <a:gdLst/>
              <a:ahLst/>
              <a:cxnLst/>
              <a:rect l="l" t="t" r="r" b="b"/>
              <a:pathLst>
                <a:path w="42" h="71" extrusionOk="0">
                  <a:moveTo>
                    <a:pt x="21" y="1"/>
                  </a:moveTo>
                  <a:cubicBezTo>
                    <a:pt x="16" y="1"/>
                    <a:pt x="11" y="10"/>
                    <a:pt x="1" y="29"/>
                  </a:cubicBezTo>
                  <a:cubicBezTo>
                    <a:pt x="1" y="57"/>
                    <a:pt x="9" y="70"/>
                    <a:pt x="21" y="70"/>
                  </a:cubicBezTo>
                  <a:cubicBezTo>
                    <a:pt x="23" y="70"/>
                    <a:pt x="24" y="70"/>
                    <a:pt x="24" y="70"/>
                  </a:cubicBezTo>
                  <a:cubicBezTo>
                    <a:pt x="34" y="70"/>
                    <a:pt x="38" y="51"/>
                    <a:pt x="42" y="29"/>
                  </a:cubicBezTo>
                  <a:cubicBezTo>
                    <a:pt x="32" y="10"/>
                    <a:pt x="27" y="1"/>
                    <a:pt x="21"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49" name="Google Shape;1149;p44"/>
            <p:cNvSpPr/>
            <p:nvPr/>
          </p:nvSpPr>
          <p:spPr>
            <a:xfrm>
              <a:off x="4582557" y="2772896"/>
              <a:ext cx="3607" cy="4809"/>
            </a:xfrm>
            <a:custGeom>
              <a:avLst/>
              <a:gdLst/>
              <a:ahLst/>
              <a:cxnLst/>
              <a:rect l="l" t="t" r="r" b="b"/>
              <a:pathLst>
                <a:path w="42" h="56" extrusionOk="0">
                  <a:moveTo>
                    <a:pt x="21" y="1"/>
                  </a:moveTo>
                  <a:cubicBezTo>
                    <a:pt x="15" y="1"/>
                    <a:pt x="9" y="7"/>
                    <a:pt x="0" y="21"/>
                  </a:cubicBezTo>
                  <a:cubicBezTo>
                    <a:pt x="7" y="49"/>
                    <a:pt x="15" y="56"/>
                    <a:pt x="22" y="56"/>
                  </a:cubicBezTo>
                  <a:cubicBezTo>
                    <a:pt x="25" y="56"/>
                    <a:pt x="27" y="55"/>
                    <a:pt x="29" y="54"/>
                  </a:cubicBezTo>
                  <a:cubicBezTo>
                    <a:pt x="41" y="50"/>
                    <a:pt x="37" y="34"/>
                    <a:pt x="37" y="21"/>
                  </a:cubicBezTo>
                  <a:cubicBezTo>
                    <a:pt x="37" y="17"/>
                    <a:pt x="33" y="9"/>
                    <a:pt x="29" y="5"/>
                  </a:cubicBezTo>
                  <a:cubicBezTo>
                    <a:pt x="27" y="2"/>
                    <a:pt x="24" y="1"/>
                    <a:pt x="21"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50" name="Google Shape;1150;p44"/>
            <p:cNvSpPr/>
            <p:nvPr/>
          </p:nvSpPr>
          <p:spPr>
            <a:xfrm>
              <a:off x="4659757" y="2770578"/>
              <a:ext cx="2834" cy="4895"/>
            </a:xfrm>
            <a:custGeom>
              <a:avLst/>
              <a:gdLst/>
              <a:ahLst/>
              <a:cxnLst/>
              <a:rect l="l" t="t" r="r" b="b"/>
              <a:pathLst>
                <a:path w="33" h="57" extrusionOk="0">
                  <a:moveTo>
                    <a:pt x="18" y="0"/>
                  </a:moveTo>
                  <a:cubicBezTo>
                    <a:pt x="15" y="0"/>
                    <a:pt x="12" y="1"/>
                    <a:pt x="8" y="3"/>
                  </a:cubicBezTo>
                  <a:cubicBezTo>
                    <a:pt x="0" y="11"/>
                    <a:pt x="0" y="24"/>
                    <a:pt x="4" y="48"/>
                  </a:cubicBezTo>
                  <a:lnTo>
                    <a:pt x="25" y="57"/>
                  </a:lnTo>
                  <a:cubicBezTo>
                    <a:pt x="33" y="40"/>
                    <a:pt x="33" y="24"/>
                    <a:pt x="29" y="7"/>
                  </a:cubicBezTo>
                  <a:cubicBezTo>
                    <a:pt x="26" y="2"/>
                    <a:pt x="23" y="0"/>
                    <a:pt x="18"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51" name="Google Shape;1151;p44"/>
            <p:cNvSpPr/>
            <p:nvPr/>
          </p:nvSpPr>
          <p:spPr>
            <a:xfrm>
              <a:off x="4600848" y="2929356"/>
              <a:ext cx="40961" cy="6956"/>
            </a:xfrm>
            <a:custGeom>
              <a:avLst/>
              <a:gdLst/>
              <a:ahLst/>
              <a:cxnLst/>
              <a:rect l="l" t="t" r="r" b="b"/>
              <a:pathLst>
                <a:path w="477" h="81" extrusionOk="0">
                  <a:moveTo>
                    <a:pt x="437" y="0"/>
                  </a:moveTo>
                  <a:cubicBezTo>
                    <a:pt x="431" y="0"/>
                    <a:pt x="425" y="1"/>
                    <a:pt x="419" y="1"/>
                  </a:cubicBezTo>
                  <a:cubicBezTo>
                    <a:pt x="399" y="1"/>
                    <a:pt x="370" y="5"/>
                    <a:pt x="345" y="9"/>
                  </a:cubicBezTo>
                  <a:cubicBezTo>
                    <a:pt x="292" y="9"/>
                    <a:pt x="243" y="9"/>
                    <a:pt x="190" y="17"/>
                  </a:cubicBezTo>
                  <a:cubicBezTo>
                    <a:pt x="184" y="18"/>
                    <a:pt x="179" y="18"/>
                    <a:pt x="173" y="18"/>
                  </a:cubicBezTo>
                  <a:cubicBezTo>
                    <a:pt x="162" y="18"/>
                    <a:pt x="151" y="17"/>
                    <a:pt x="140" y="17"/>
                  </a:cubicBezTo>
                  <a:cubicBezTo>
                    <a:pt x="123" y="17"/>
                    <a:pt x="105" y="19"/>
                    <a:pt x="87" y="29"/>
                  </a:cubicBezTo>
                  <a:cubicBezTo>
                    <a:pt x="86" y="30"/>
                    <a:pt x="85" y="31"/>
                    <a:pt x="84" y="31"/>
                  </a:cubicBezTo>
                  <a:cubicBezTo>
                    <a:pt x="81" y="31"/>
                    <a:pt x="77" y="25"/>
                    <a:pt x="71" y="25"/>
                  </a:cubicBezTo>
                  <a:cubicBezTo>
                    <a:pt x="62" y="21"/>
                    <a:pt x="55" y="19"/>
                    <a:pt x="47" y="19"/>
                  </a:cubicBezTo>
                  <a:cubicBezTo>
                    <a:pt x="32" y="19"/>
                    <a:pt x="17" y="28"/>
                    <a:pt x="1" y="50"/>
                  </a:cubicBezTo>
                  <a:cubicBezTo>
                    <a:pt x="16" y="68"/>
                    <a:pt x="32" y="78"/>
                    <a:pt x="47" y="78"/>
                  </a:cubicBezTo>
                  <a:cubicBezTo>
                    <a:pt x="52" y="78"/>
                    <a:pt x="57" y="77"/>
                    <a:pt x="62" y="75"/>
                  </a:cubicBezTo>
                  <a:cubicBezTo>
                    <a:pt x="71" y="70"/>
                    <a:pt x="79" y="68"/>
                    <a:pt x="87" y="68"/>
                  </a:cubicBezTo>
                  <a:cubicBezTo>
                    <a:pt x="95" y="68"/>
                    <a:pt x="103" y="70"/>
                    <a:pt x="112" y="75"/>
                  </a:cubicBezTo>
                  <a:cubicBezTo>
                    <a:pt x="126" y="77"/>
                    <a:pt x="143" y="80"/>
                    <a:pt x="158" y="80"/>
                  </a:cubicBezTo>
                  <a:cubicBezTo>
                    <a:pt x="165" y="80"/>
                    <a:pt x="171" y="80"/>
                    <a:pt x="177" y="79"/>
                  </a:cubicBezTo>
                  <a:lnTo>
                    <a:pt x="436" y="66"/>
                  </a:lnTo>
                  <a:cubicBezTo>
                    <a:pt x="452" y="66"/>
                    <a:pt x="469" y="54"/>
                    <a:pt x="477" y="42"/>
                  </a:cubicBezTo>
                  <a:lnTo>
                    <a:pt x="477" y="13"/>
                  </a:lnTo>
                  <a:cubicBezTo>
                    <a:pt x="463" y="2"/>
                    <a:pt x="449" y="0"/>
                    <a:pt x="437"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52" name="Google Shape;1152;p44"/>
            <p:cNvSpPr/>
            <p:nvPr/>
          </p:nvSpPr>
          <p:spPr>
            <a:xfrm>
              <a:off x="4596641" y="2931933"/>
              <a:ext cx="3607" cy="3521"/>
            </a:xfrm>
            <a:custGeom>
              <a:avLst/>
              <a:gdLst/>
              <a:ahLst/>
              <a:cxnLst/>
              <a:rect l="l" t="t" r="r" b="b"/>
              <a:pathLst>
                <a:path w="42" h="41" extrusionOk="0">
                  <a:moveTo>
                    <a:pt x="20" y="0"/>
                  </a:moveTo>
                  <a:cubicBezTo>
                    <a:pt x="13" y="0"/>
                    <a:pt x="7" y="6"/>
                    <a:pt x="1" y="20"/>
                  </a:cubicBezTo>
                  <a:cubicBezTo>
                    <a:pt x="10" y="33"/>
                    <a:pt x="17" y="41"/>
                    <a:pt x="23" y="41"/>
                  </a:cubicBezTo>
                  <a:cubicBezTo>
                    <a:pt x="30" y="41"/>
                    <a:pt x="35" y="31"/>
                    <a:pt x="42" y="12"/>
                  </a:cubicBezTo>
                  <a:cubicBezTo>
                    <a:pt x="33" y="6"/>
                    <a:pt x="26" y="0"/>
                    <a:pt x="20"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53" name="Google Shape;1153;p44"/>
            <p:cNvSpPr/>
            <p:nvPr/>
          </p:nvSpPr>
          <p:spPr>
            <a:xfrm>
              <a:off x="4570535" y="2952971"/>
              <a:ext cx="38900" cy="6440"/>
            </a:xfrm>
            <a:custGeom>
              <a:avLst/>
              <a:gdLst/>
              <a:ahLst/>
              <a:cxnLst/>
              <a:rect l="l" t="t" r="r" b="b"/>
              <a:pathLst>
                <a:path w="453" h="75" extrusionOk="0">
                  <a:moveTo>
                    <a:pt x="424" y="1"/>
                  </a:moveTo>
                  <a:cubicBezTo>
                    <a:pt x="387" y="5"/>
                    <a:pt x="350" y="9"/>
                    <a:pt x="313" y="13"/>
                  </a:cubicBezTo>
                  <a:lnTo>
                    <a:pt x="173" y="13"/>
                  </a:lnTo>
                  <a:cubicBezTo>
                    <a:pt x="151" y="9"/>
                    <a:pt x="127" y="7"/>
                    <a:pt x="103" y="7"/>
                  </a:cubicBezTo>
                  <a:cubicBezTo>
                    <a:pt x="80" y="7"/>
                    <a:pt x="56" y="9"/>
                    <a:pt x="34" y="13"/>
                  </a:cubicBezTo>
                  <a:cubicBezTo>
                    <a:pt x="21" y="17"/>
                    <a:pt x="9" y="25"/>
                    <a:pt x="1" y="33"/>
                  </a:cubicBezTo>
                  <a:cubicBezTo>
                    <a:pt x="13" y="70"/>
                    <a:pt x="26" y="74"/>
                    <a:pt x="38" y="74"/>
                  </a:cubicBezTo>
                  <a:lnTo>
                    <a:pt x="276" y="74"/>
                  </a:lnTo>
                  <a:cubicBezTo>
                    <a:pt x="305" y="74"/>
                    <a:pt x="333" y="66"/>
                    <a:pt x="362" y="62"/>
                  </a:cubicBezTo>
                  <a:cubicBezTo>
                    <a:pt x="382" y="62"/>
                    <a:pt x="403" y="62"/>
                    <a:pt x="419" y="58"/>
                  </a:cubicBezTo>
                  <a:cubicBezTo>
                    <a:pt x="432" y="58"/>
                    <a:pt x="440" y="54"/>
                    <a:pt x="444" y="50"/>
                  </a:cubicBezTo>
                  <a:cubicBezTo>
                    <a:pt x="448" y="42"/>
                    <a:pt x="452" y="33"/>
                    <a:pt x="452" y="25"/>
                  </a:cubicBezTo>
                  <a:cubicBezTo>
                    <a:pt x="452" y="17"/>
                    <a:pt x="448" y="13"/>
                    <a:pt x="444" y="5"/>
                  </a:cubicBezTo>
                  <a:cubicBezTo>
                    <a:pt x="440" y="1"/>
                    <a:pt x="432" y="1"/>
                    <a:pt x="424"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54" name="Google Shape;1154;p44"/>
            <p:cNvSpPr/>
            <p:nvPr/>
          </p:nvSpPr>
          <p:spPr>
            <a:xfrm>
              <a:off x="4563150" y="2954431"/>
              <a:ext cx="6440" cy="4981"/>
            </a:xfrm>
            <a:custGeom>
              <a:avLst/>
              <a:gdLst/>
              <a:ahLst/>
              <a:cxnLst/>
              <a:rect l="l" t="t" r="r" b="b"/>
              <a:pathLst>
                <a:path w="75" h="58" extrusionOk="0">
                  <a:moveTo>
                    <a:pt x="39" y="1"/>
                  </a:moveTo>
                  <a:cubicBezTo>
                    <a:pt x="27" y="1"/>
                    <a:pt x="14" y="6"/>
                    <a:pt x="1" y="25"/>
                  </a:cubicBezTo>
                  <a:cubicBezTo>
                    <a:pt x="15" y="51"/>
                    <a:pt x="30" y="58"/>
                    <a:pt x="44" y="58"/>
                  </a:cubicBezTo>
                  <a:cubicBezTo>
                    <a:pt x="53" y="58"/>
                    <a:pt x="62" y="55"/>
                    <a:pt x="70" y="53"/>
                  </a:cubicBezTo>
                  <a:cubicBezTo>
                    <a:pt x="75" y="53"/>
                    <a:pt x="75" y="41"/>
                    <a:pt x="75" y="33"/>
                  </a:cubicBezTo>
                  <a:cubicBezTo>
                    <a:pt x="75" y="25"/>
                    <a:pt x="70" y="8"/>
                    <a:pt x="70" y="8"/>
                  </a:cubicBezTo>
                  <a:cubicBezTo>
                    <a:pt x="59" y="5"/>
                    <a:pt x="49" y="1"/>
                    <a:pt x="39"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55" name="Google Shape;1155;p44"/>
            <p:cNvSpPr/>
            <p:nvPr/>
          </p:nvSpPr>
          <p:spPr>
            <a:xfrm>
              <a:off x="4553275" y="2955118"/>
              <a:ext cx="6784" cy="5324"/>
            </a:xfrm>
            <a:custGeom>
              <a:avLst/>
              <a:gdLst/>
              <a:ahLst/>
              <a:cxnLst/>
              <a:rect l="l" t="t" r="r" b="b"/>
              <a:pathLst>
                <a:path w="79" h="62" extrusionOk="0">
                  <a:moveTo>
                    <a:pt x="58" y="0"/>
                  </a:moveTo>
                  <a:cubicBezTo>
                    <a:pt x="42" y="0"/>
                    <a:pt x="30" y="8"/>
                    <a:pt x="17" y="13"/>
                  </a:cubicBezTo>
                  <a:cubicBezTo>
                    <a:pt x="9" y="13"/>
                    <a:pt x="9" y="33"/>
                    <a:pt x="1" y="45"/>
                  </a:cubicBezTo>
                  <a:cubicBezTo>
                    <a:pt x="9" y="54"/>
                    <a:pt x="13" y="62"/>
                    <a:pt x="17" y="62"/>
                  </a:cubicBezTo>
                  <a:cubicBezTo>
                    <a:pt x="34" y="62"/>
                    <a:pt x="50" y="58"/>
                    <a:pt x="66" y="58"/>
                  </a:cubicBezTo>
                  <a:cubicBezTo>
                    <a:pt x="71" y="54"/>
                    <a:pt x="71" y="54"/>
                    <a:pt x="79" y="17"/>
                  </a:cubicBezTo>
                  <a:cubicBezTo>
                    <a:pt x="71" y="13"/>
                    <a:pt x="62" y="0"/>
                    <a:pt x="58"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56" name="Google Shape;1156;p44"/>
            <p:cNvSpPr/>
            <p:nvPr/>
          </p:nvSpPr>
          <p:spPr>
            <a:xfrm>
              <a:off x="4546577" y="2955805"/>
              <a:ext cx="3607" cy="3778"/>
            </a:xfrm>
            <a:custGeom>
              <a:avLst/>
              <a:gdLst/>
              <a:ahLst/>
              <a:cxnLst/>
              <a:rect l="l" t="t" r="r" b="b"/>
              <a:pathLst>
                <a:path w="42" h="44" extrusionOk="0">
                  <a:moveTo>
                    <a:pt x="21" y="0"/>
                  </a:moveTo>
                  <a:cubicBezTo>
                    <a:pt x="16" y="0"/>
                    <a:pt x="11" y="9"/>
                    <a:pt x="1" y="25"/>
                  </a:cubicBezTo>
                  <a:cubicBezTo>
                    <a:pt x="9" y="37"/>
                    <a:pt x="15" y="43"/>
                    <a:pt x="21" y="43"/>
                  </a:cubicBezTo>
                  <a:cubicBezTo>
                    <a:pt x="28" y="43"/>
                    <a:pt x="34" y="37"/>
                    <a:pt x="42" y="25"/>
                  </a:cubicBezTo>
                  <a:cubicBezTo>
                    <a:pt x="32" y="9"/>
                    <a:pt x="27" y="0"/>
                    <a:pt x="21"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57" name="Google Shape;1157;p44"/>
            <p:cNvSpPr/>
            <p:nvPr/>
          </p:nvSpPr>
          <p:spPr>
            <a:xfrm>
              <a:off x="4592433" y="2749281"/>
              <a:ext cx="3950" cy="5066"/>
            </a:xfrm>
            <a:custGeom>
              <a:avLst/>
              <a:gdLst/>
              <a:ahLst/>
              <a:cxnLst/>
              <a:rect l="l" t="t" r="r" b="b"/>
              <a:pathLst>
                <a:path w="46" h="59" extrusionOk="0">
                  <a:moveTo>
                    <a:pt x="28" y="1"/>
                  </a:moveTo>
                  <a:cubicBezTo>
                    <a:pt x="21" y="1"/>
                    <a:pt x="13" y="8"/>
                    <a:pt x="4" y="17"/>
                  </a:cubicBezTo>
                  <a:cubicBezTo>
                    <a:pt x="0" y="21"/>
                    <a:pt x="0" y="46"/>
                    <a:pt x="8" y="50"/>
                  </a:cubicBezTo>
                  <a:cubicBezTo>
                    <a:pt x="17" y="54"/>
                    <a:pt x="21" y="58"/>
                    <a:pt x="29" y="58"/>
                  </a:cubicBezTo>
                  <a:cubicBezTo>
                    <a:pt x="37" y="54"/>
                    <a:pt x="45" y="46"/>
                    <a:pt x="45" y="21"/>
                  </a:cubicBezTo>
                  <a:cubicBezTo>
                    <a:pt x="40" y="6"/>
                    <a:pt x="34" y="1"/>
                    <a:pt x="28"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58" name="Google Shape;1158;p44"/>
            <p:cNvSpPr/>
            <p:nvPr/>
          </p:nvSpPr>
          <p:spPr>
            <a:xfrm>
              <a:off x="4620256" y="2748422"/>
              <a:ext cx="3263" cy="4981"/>
            </a:xfrm>
            <a:custGeom>
              <a:avLst/>
              <a:gdLst/>
              <a:ahLst/>
              <a:cxnLst/>
              <a:rect l="l" t="t" r="r" b="b"/>
              <a:pathLst>
                <a:path w="38" h="58" extrusionOk="0">
                  <a:moveTo>
                    <a:pt x="17" y="1"/>
                  </a:moveTo>
                  <a:cubicBezTo>
                    <a:pt x="14" y="1"/>
                    <a:pt x="11" y="1"/>
                    <a:pt x="9" y="3"/>
                  </a:cubicBezTo>
                  <a:cubicBezTo>
                    <a:pt x="5" y="7"/>
                    <a:pt x="0" y="15"/>
                    <a:pt x="0" y="23"/>
                  </a:cubicBezTo>
                  <a:cubicBezTo>
                    <a:pt x="0" y="31"/>
                    <a:pt x="5" y="40"/>
                    <a:pt x="9" y="52"/>
                  </a:cubicBezTo>
                  <a:cubicBezTo>
                    <a:pt x="11" y="56"/>
                    <a:pt x="14" y="57"/>
                    <a:pt x="17" y="57"/>
                  </a:cubicBezTo>
                  <a:cubicBezTo>
                    <a:pt x="24" y="57"/>
                    <a:pt x="32" y="46"/>
                    <a:pt x="37" y="23"/>
                  </a:cubicBezTo>
                  <a:cubicBezTo>
                    <a:pt x="32" y="6"/>
                    <a:pt x="24" y="1"/>
                    <a:pt x="17"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59" name="Google Shape;1159;p44"/>
            <p:cNvSpPr/>
            <p:nvPr/>
          </p:nvSpPr>
          <p:spPr>
            <a:xfrm>
              <a:off x="4597671" y="2749024"/>
              <a:ext cx="20524" cy="6269"/>
            </a:xfrm>
            <a:custGeom>
              <a:avLst/>
              <a:gdLst/>
              <a:ahLst/>
              <a:cxnLst/>
              <a:rect l="l" t="t" r="r" b="b"/>
              <a:pathLst>
                <a:path w="239" h="73" extrusionOk="0">
                  <a:moveTo>
                    <a:pt x="222" y="1"/>
                  </a:moveTo>
                  <a:cubicBezTo>
                    <a:pt x="221" y="1"/>
                    <a:pt x="220" y="2"/>
                    <a:pt x="218" y="4"/>
                  </a:cubicBezTo>
                  <a:lnTo>
                    <a:pt x="34" y="4"/>
                  </a:lnTo>
                  <a:cubicBezTo>
                    <a:pt x="21" y="4"/>
                    <a:pt x="13" y="8"/>
                    <a:pt x="1" y="24"/>
                  </a:cubicBezTo>
                  <a:cubicBezTo>
                    <a:pt x="10" y="60"/>
                    <a:pt x="23" y="72"/>
                    <a:pt x="35" y="72"/>
                  </a:cubicBezTo>
                  <a:cubicBezTo>
                    <a:pt x="39" y="72"/>
                    <a:pt x="42" y="71"/>
                    <a:pt x="46" y="70"/>
                  </a:cubicBezTo>
                  <a:cubicBezTo>
                    <a:pt x="54" y="67"/>
                    <a:pt x="63" y="66"/>
                    <a:pt x="72" y="66"/>
                  </a:cubicBezTo>
                  <a:cubicBezTo>
                    <a:pt x="89" y="66"/>
                    <a:pt x="108" y="70"/>
                    <a:pt x="124" y="70"/>
                  </a:cubicBezTo>
                  <a:cubicBezTo>
                    <a:pt x="137" y="70"/>
                    <a:pt x="147" y="71"/>
                    <a:pt x="157" y="71"/>
                  </a:cubicBezTo>
                  <a:cubicBezTo>
                    <a:pt x="169" y="71"/>
                    <a:pt x="180" y="69"/>
                    <a:pt x="194" y="57"/>
                  </a:cubicBezTo>
                  <a:cubicBezTo>
                    <a:pt x="194" y="57"/>
                    <a:pt x="195" y="56"/>
                    <a:pt x="196" y="56"/>
                  </a:cubicBezTo>
                  <a:cubicBezTo>
                    <a:pt x="200" y="56"/>
                    <a:pt x="207" y="65"/>
                    <a:pt x="214" y="65"/>
                  </a:cubicBezTo>
                  <a:cubicBezTo>
                    <a:pt x="218" y="65"/>
                    <a:pt x="231" y="65"/>
                    <a:pt x="235" y="45"/>
                  </a:cubicBezTo>
                  <a:cubicBezTo>
                    <a:pt x="239" y="24"/>
                    <a:pt x="235" y="8"/>
                    <a:pt x="227" y="4"/>
                  </a:cubicBezTo>
                  <a:cubicBezTo>
                    <a:pt x="224" y="2"/>
                    <a:pt x="223" y="1"/>
                    <a:pt x="222"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60" name="Google Shape;1160;p44"/>
            <p:cNvSpPr/>
            <p:nvPr/>
          </p:nvSpPr>
          <p:spPr>
            <a:xfrm>
              <a:off x="4581527" y="2750483"/>
              <a:ext cx="4294" cy="5238"/>
            </a:xfrm>
            <a:custGeom>
              <a:avLst/>
              <a:gdLst/>
              <a:ahLst/>
              <a:cxnLst/>
              <a:rect l="l" t="t" r="r" b="b"/>
              <a:pathLst>
                <a:path w="50" h="61" extrusionOk="0">
                  <a:moveTo>
                    <a:pt x="31" y="0"/>
                  </a:moveTo>
                  <a:cubicBezTo>
                    <a:pt x="24" y="0"/>
                    <a:pt x="14" y="9"/>
                    <a:pt x="0" y="28"/>
                  </a:cubicBezTo>
                  <a:cubicBezTo>
                    <a:pt x="4" y="57"/>
                    <a:pt x="12" y="61"/>
                    <a:pt x="25" y="61"/>
                  </a:cubicBezTo>
                  <a:cubicBezTo>
                    <a:pt x="33" y="57"/>
                    <a:pt x="45" y="61"/>
                    <a:pt x="49" y="28"/>
                  </a:cubicBezTo>
                  <a:cubicBezTo>
                    <a:pt x="43" y="9"/>
                    <a:pt x="38" y="0"/>
                    <a:pt x="31"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61" name="Google Shape;1161;p44"/>
            <p:cNvSpPr/>
            <p:nvPr/>
          </p:nvSpPr>
          <p:spPr>
            <a:xfrm>
              <a:off x="4639663" y="2748594"/>
              <a:ext cx="3263" cy="5410"/>
            </a:xfrm>
            <a:custGeom>
              <a:avLst/>
              <a:gdLst/>
              <a:ahLst/>
              <a:cxnLst/>
              <a:rect l="l" t="t" r="r" b="b"/>
              <a:pathLst>
                <a:path w="38" h="63" extrusionOk="0">
                  <a:moveTo>
                    <a:pt x="12" y="1"/>
                  </a:moveTo>
                  <a:cubicBezTo>
                    <a:pt x="4" y="1"/>
                    <a:pt x="0" y="9"/>
                    <a:pt x="0" y="25"/>
                  </a:cubicBezTo>
                  <a:cubicBezTo>
                    <a:pt x="4" y="38"/>
                    <a:pt x="4" y="46"/>
                    <a:pt x="12" y="58"/>
                  </a:cubicBezTo>
                  <a:cubicBezTo>
                    <a:pt x="15" y="61"/>
                    <a:pt x="18" y="63"/>
                    <a:pt x="21" y="63"/>
                  </a:cubicBezTo>
                  <a:cubicBezTo>
                    <a:pt x="28" y="63"/>
                    <a:pt x="34" y="47"/>
                    <a:pt x="37" y="13"/>
                  </a:cubicBezTo>
                  <a:cubicBezTo>
                    <a:pt x="29" y="5"/>
                    <a:pt x="21" y="5"/>
                    <a:pt x="12"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62" name="Google Shape;1162;p44"/>
            <p:cNvSpPr/>
            <p:nvPr/>
          </p:nvSpPr>
          <p:spPr>
            <a:xfrm>
              <a:off x="4587796" y="2750054"/>
              <a:ext cx="3263" cy="5324"/>
            </a:xfrm>
            <a:custGeom>
              <a:avLst/>
              <a:gdLst/>
              <a:ahLst/>
              <a:cxnLst/>
              <a:rect l="l" t="t" r="r" b="b"/>
              <a:pathLst>
                <a:path w="38" h="62" extrusionOk="0">
                  <a:moveTo>
                    <a:pt x="20" y="0"/>
                  </a:moveTo>
                  <a:cubicBezTo>
                    <a:pt x="15" y="0"/>
                    <a:pt x="10" y="3"/>
                    <a:pt x="5" y="8"/>
                  </a:cubicBezTo>
                  <a:cubicBezTo>
                    <a:pt x="1" y="21"/>
                    <a:pt x="1" y="37"/>
                    <a:pt x="5" y="49"/>
                  </a:cubicBezTo>
                  <a:cubicBezTo>
                    <a:pt x="9" y="53"/>
                    <a:pt x="17" y="58"/>
                    <a:pt x="26" y="62"/>
                  </a:cubicBezTo>
                  <a:cubicBezTo>
                    <a:pt x="34" y="62"/>
                    <a:pt x="34" y="58"/>
                    <a:pt x="38" y="21"/>
                  </a:cubicBezTo>
                  <a:cubicBezTo>
                    <a:pt x="33" y="6"/>
                    <a:pt x="27" y="0"/>
                    <a:pt x="20"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63" name="Google Shape;1163;p44"/>
            <p:cNvSpPr/>
            <p:nvPr/>
          </p:nvSpPr>
          <p:spPr>
            <a:xfrm>
              <a:off x="4626610" y="2748938"/>
              <a:ext cx="2920" cy="5066"/>
            </a:xfrm>
            <a:custGeom>
              <a:avLst/>
              <a:gdLst/>
              <a:ahLst/>
              <a:cxnLst/>
              <a:rect l="l" t="t" r="r" b="b"/>
              <a:pathLst>
                <a:path w="34" h="59" extrusionOk="0">
                  <a:moveTo>
                    <a:pt x="16" y="1"/>
                  </a:moveTo>
                  <a:cubicBezTo>
                    <a:pt x="12" y="1"/>
                    <a:pt x="6" y="7"/>
                    <a:pt x="0" y="21"/>
                  </a:cubicBezTo>
                  <a:cubicBezTo>
                    <a:pt x="4" y="46"/>
                    <a:pt x="7" y="59"/>
                    <a:pt x="17" y="59"/>
                  </a:cubicBezTo>
                  <a:cubicBezTo>
                    <a:pt x="18" y="59"/>
                    <a:pt x="19" y="59"/>
                    <a:pt x="21" y="58"/>
                  </a:cubicBezTo>
                  <a:cubicBezTo>
                    <a:pt x="33" y="54"/>
                    <a:pt x="33" y="42"/>
                    <a:pt x="33" y="25"/>
                  </a:cubicBezTo>
                  <a:cubicBezTo>
                    <a:pt x="29" y="17"/>
                    <a:pt x="25" y="9"/>
                    <a:pt x="21" y="5"/>
                  </a:cubicBezTo>
                  <a:cubicBezTo>
                    <a:pt x="20" y="2"/>
                    <a:pt x="18" y="1"/>
                    <a:pt x="16"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64" name="Google Shape;1164;p44"/>
            <p:cNvSpPr/>
            <p:nvPr/>
          </p:nvSpPr>
          <p:spPr>
            <a:xfrm>
              <a:off x="4635713" y="2748594"/>
              <a:ext cx="2233" cy="5410"/>
            </a:xfrm>
            <a:custGeom>
              <a:avLst/>
              <a:gdLst/>
              <a:ahLst/>
              <a:cxnLst/>
              <a:rect l="l" t="t" r="r" b="b"/>
              <a:pathLst>
                <a:path w="26" h="63" extrusionOk="0">
                  <a:moveTo>
                    <a:pt x="13" y="1"/>
                  </a:moveTo>
                  <a:cubicBezTo>
                    <a:pt x="9" y="1"/>
                    <a:pt x="1" y="13"/>
                    <a:pt x="1" y="54"/>
                  </a:cubicBezTo>
                  <a:cubicBezTo>
                    <a:pt x="5" y="58"/>
                    <a:pt x="10" y="63"/>
                    <a:pt x="14" y="63"/>
                  </a:cubicBezTo>
                  <a:cubicBezTo>
                    <a:pt x="18" y="63"/>
                    <a:pt x="22" y="59"/>
                    <a:pt x="26" y="50"/>
                  </a:cubicBezTo>
                  <a:cubicBezTo>
                    <a:pt x="26" y="38"/>
                    <a:pt x="26" y="29"/>
                    <a:pt x="26" y="17"/>
                  </a:cubicBezTo>
                  <a:cubicBezTo>
                    <a:pt x="26" y="9"/>
                    <a:pt x="17" y="1"/>
                    <a:pt x="13"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65" name="Google Shape;1165;p44"/>
            <p:cNvSpPr/>
            <p:nvPr/>
          </p:nvSpPr>
          <p:spPr>
            <a:xfrm>
              <a:off x="4575516" y="2752029"/>
              <a:ext cx="3263" cy="4122"/>
            </a:xfrm>
            <a:custGeom>
              <a:avLst/>
              <a:gdLst/>
              <a:ahLst/>
              <a:cxnLst/>
              <a:rect l="l" t="t" r="r" b="b"/>
              <a:pathLst>
                <a:path w="38" h="48" extrusionOk="0">
                  <a:moveTo>
                    <a:pt x="21" y="1"/>
                  </a:moveTo>
                  <a:cubicBezTo>
                    <a:pt x="14" y="1"/>
                    <a:pt x="6" y="4"/>
                    <a:pt x="0" y="22"/>
                  </a:cubicBezTo>
                  <a:cubicBezTo>
                    <a:pt x="6" y="41"/>
                    <a:pt x="13" y="47"/>
                    <a:pt x="19" y="47"/>
                  </a:cubicBezTo>
                  <a:cubicBezTo>
                    <a:pt x="23" y="47"/>
                    <a:pt x="26" y="46"/>
                    <a:pt x="29" y="43"/>
                  </a:cubicBezTo>
                  <a:cubicBezTo>
                    <a:pt x="33" y="35"/>
                    <a:pt x="37" y="30"/>
                    <a:pt x="37" y="22"/>
                  </a:cubicBezTo>
                  <a:cubicBezTo>
                    <a:pt x="37" y="14"/>
                    <a:pt x="33" y="2"/>
                    <a:pt x="29" y="2"/>
                  </a:cubicBezTo>
                  <a:cubicBezTo>
                    <a:pt x="28" y="2"/>
                    <a:pt x="24" y="1"/>
                    <a:pt x="21"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66" name="Google Shape;1166;p44"/>
            <p:cNvSpPr/>
            <p:nvPr/>
          </p:nvSpPr>
          <p:spPr>
            <a:xfrm>
              <a:off x="4630818" y="2749281"/>
              <a:ext cx="2233" cy="4723"/>
            </a:xfrm>
            <a:custGeom>
              <a:avLst/>
              <a:gdLst/>
              <a:ahLst/>
              <a:cxnLst/>
              <a:rect l="l" t="t" r="r" b="b"/>
              <a:pathLst>
                <a:path w="26" h="55" extrusionOk="0">
                  <a:moveTo>
                    <a:pt x="13" y="1"/>
                  </a:moveTo>
                  <a:cubicBezTo>
                    <a:pt x="5" y="1"/>
                    <a:pt x="1" y="13"/>
                    <a:pt x="1" y="25"/>
                  </a:cubicBezTo>
                  <a:cubicBezTo>
                    <a:pt x="1" y="42"/>
                    <a:pt x="9" y="54"/>
                    <a:pt x="17" y="54"/>
                  </a:cubicBezTo>
                  <a:cubicBezTo>
                    <a:pt x="21" y="54"/>
                    <a:pt x="25" y="42"/>
                    <a:pt x="25" y="21"/>
                  </a:cubicBezTo>
                  <a:cubicBezTo>
                    <a:pt x="25" y="9"/>
                    <a:pt x="21" y="1"/>
                    <a:pt x="13"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67" name="Google Shape;1167;p44"/>
            <p:cNvSpPr/>
            <p:nvPr/>
          </p:nvSpPr>
          <p:spPr>
            <a:xfrm>
              <a:off x="4571652" y="2818666"/>
              <a:ext cx="14169" cy="6011"/>
            </a:xfrm>
            <a:custGeom>
              <a:avLst/>
              <a:gdLst/>
              <a:ahLst/>
              <a:cxnLst/>
              <a:rect l="l" t="t" r="r" b="b"/>
              <a:pathLst>
                <a:path w="165" h="70" extrusionOk="0">
                  <a:moveTo>
                    <a:pt x="48" y="0"/>
                  </a:moveTo>
                  <a:cubicBezTo>
                    <a:pt x="27" y="0"/>
                    <a:pt x="7" y="12"/>
                    <a:pt x="0" y="30"/>
                  </a:cubicBezTo>
                  <a:cubicBezTo>
                    <a:pt x="10" y="58"/>
                    <a:pt x="22" y="70"/>
                    <a:pt x="32" y="70"/>
                  </a:cubicBezTo>
                  <a:cubicBezTo>
                    <a:pt x="35" y="70"/>
                    <a:pt x="38" y="69"/>
                    <a:pt x="41" y="67"/>
                  </a:cubicBezTo>
                  <a:cubicBezTo>
                    <a:pt x="54" y="59"/>
                    <a:pt x="66" y="57"/>
                    <a:pt x="78" y="57"/>
                  </a:cubicBezTo>
                  <a:cubicBezTo>
                    <a:pt x="97" y="57"/>
                    <a:pt x="115" y="63"/>
                    <a:pt x="136" y="63"/>
                  </a:cubicBezTo>
                  <a:cubicBezTo>
                    <a:pt x="144" y="63"/>
                    <a:pt x="156" y="59"/>
                    <a:pt x="164" y="55"/>
                  </a:cubicBezTo>
                  <a:cubicBezTo>
                    <a:pt x="164" y="22"/>
                    <a:pt x="160" y="9"/>
                    <a:pt x="152" y="5"/>
                  </a:cubicBezTo>
                  <a:cubicBezTo>
                    <a:pt x="136" y="5"/>
                    <a:pt x="123" y="1"/>
                    <a:pt x="111" y="1"/>
                  </a:cubicBezTo>
                  <a:lnTo>
                    <a:pt x="58" y="1"/>
                  </a:lnTo>
                  <a:cubicBezTo>
                    <a:pt x="54" y="1"/>
                    <a:pt x="51" y="0"/>
                    <a:pt x="48"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68" name="Google Shape;1168;p44"/>
            <p:cNvSpPr/>
            <p:nvPr/>
          </p:nvSpPr>
          <p:spPr>
            <a:xfrm>
              <a:off x="4561776" y="2820298"/>
              <a:ext cx="6784" cy="4981"/>
            </a:xfrm>
            <a:custGeom>
              <a:avLst/>
              <a:gdLst/>
              <a:ahLst/>
              <a:cxnLst/>
              <a:rect l="l" t="t" r="r" b="b"/>
              <a:pathLst>
                <a:path w="79" h="58" extrusionOk="0">
                  <a:moveTo>
                    <a:pt x="54" y="1"/>
                  </a:moveTo>
                  <a:cubicBezTo>
                    <a:pt x="45" y="1"/>
                    <a:pt x="37" y="5"/>
                    <a:pt x="29" y="7"/>
                  </a:cubicBezTo>
                  <a:cubicBezTo>
                    <a:pt x="17" y="11"/>
                    <a:pt x="9" y="7"/>
                    <a:pt x="0" y="40"/>
                  </a:cubicBezTo>
                  <a:cubicBezTo>
                    <a:pt x="10" y="52"/>
                    <a:pt x="25" y="58"/>
                    <a:pt x="40" y="58"/>
                  </a:cubicBezTo>
                  <a:cubicBezTo>
                    <a:pt x="51" y="58"/>
                    <a:pt x="61" y="55"/>
                    <a:pt x="70" y="48"/>
                  </a:cubicBezTo>
                  <a:cubicBezTo>
                    <a:pt x="74" y="48"/>
                    <a:pt x="74" y="27"/>
                    <a:pt x="78" y="19"/>
                  </a:cubicBezTo>
                  <a:cubicBezTo>
                    <a:pt x="70" y="5"/>
                    <a:pt x="62" y="1"/>
                    <a:pt x="54"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69" name="Google Shape;1169;p44"/>
            <p:cNvSpPr/>
            <p:nvPr/>
          </p:nvSpPr>
          <p:spPr>
            <a:xfrm>
              <a:off x="4551901" y="2819783"/>
              <a:ext cx="6097" cy="5753"/>
            </a:xfrm>
            <a:custGeom>
              <a:avLst/>
              <a:gdLst/>
              <a:ahLst/>
              <a:cxnLst/>
              <a:rect l="l" t="t" r="r" b="b"/>
              <a:pathLst>
                <a:path w="71" h="67" extrusionOk="0">
                  <a:moveTo>
                    <a:pt x="50" y="9"/>
                  </a:moveTo>
                  <a:cubicBezTo>
                    <a:pt x="33" y="17"/>
                    <a:pt x="13" y="1"/>
                    <a:pt x="0" y="37"/>
                  </a:cubicBezTo>
                  <a:cubicBezTo>
                    <a:pt x="5" y="66"/>
                    <a:pt x="17" y="66"/>
                    <a:pt x="25" y="66"/>
                  </a:cubicBezTo>
                  <a:cubicBezTo>
                    <a:pt x="27" y="67"/>
                    <a:pt x="29" y="67"/>
                    <a:pt x="32" y="67"/>
                  </a:cubicBezTo>
                  <a:cubicBezTo>
                    <a:pt x="47" y="67"/>
                    <a:pt x="63" y="56"/>
                    <a:pt x="70" y="42"/>
                  </a:cubicBezTo>
                  <a:cubicBezTo>
                    <a:pt x="62" y="13"/>
                    <a:pt x="58" y="9"/>
                    <a:pt x="50" y="9"/>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70" name="Google Shape;1170;p44"/>
            <p:cNvSpPr/>
            <p:nvPr/>
          </p:nvSpPr>
          <p:spPr>
            <a:xfrm>
              <a:off x="4619569" y="2817636"/>
              <a:ext cx="4294" cy="6097"/>
            </a:xfrm>
            <a:custGeom>
              <a:avLst/>
              <a:gdLst/>
              <a:ahLst/>
              <a:cxnLst/>
              <a:rect l="l" t="t" r="r" b="b"/>
              <a:pathLst>
                <a:path w="50" h="71" extrusionOk="0">
                  <a:moveTo>
                    <a:pt x="32" y="1"/>
                  </a:moveTo>
                  <a:cubicBezTo>
                    <a:pt x="24" y="1"/>
                    <a:pt x="10" y="3"/>
                    <a:pt x="0" y="26"/>
                  </a:cubicBezTo>
                  <a:cubicBezTo>
                    <a:pt x="8" y="55"/>
                    <a:pt x="18" y="71"/>
                    <a:pt x="29" y="71"/>
                  </a:cubicBezTo>
                  <a:cubicBezTo>
                    <a:pt x="34" y="71"/>
                    <a:pt x="40" y="67"/>
                    <a:pt x="45" y="58"/>
                  </a:cubicBezTo>
                  <a:cubicBezTo>
                    <a:pt x="49" y="46"/>
                    <a:pt x="49" y="34"/>
                    <a:pt x="49" y="21"/>
                  </a:cubicBezTo>
                  <a:cubicBezTo>
                    <a:pt x="49" y="5"/>
                    <a:pt x="45" y="1"/>
                    <a:pt x="37" y="1"/>
                  </a:cubicBezTo>
                  <a:cubicBezTo>
                    <a:pt x="36" y="1"/>
                    <a:pt x="35" y="1"/>
                    <a:pt x="32"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71" name="Google Shape;1171;p44"/>
            <p:cNvSpPr/>
            <p:nvPr/>
          </p:nvSpPr>
          <p:spPr>
            <a:xfrm>
              <a:off x="4613558" y="2818065"/>
              <a:ext cx="3263" cy="4723"/>
            </a:xfrm>
            <a:custGeom>
              <a:avLst/>
              <a:gdLst/>
              <a:ahLst/>
              <a:cxnLst/>
              <a:rect l="l" t="t" r="r" b="b"/>
              <a:pathLst>
                <a:path w="38" h="55" extrusionOk="0">
                  <a:moveTo>
                    <a:pt x="17" y="0"/>
                  </a:moveTo>
                  <a:cubicBezTo>
                    <a:pt x="13" y="0"/>
                    <a:pt x="9" y="4"/>
                    <a:pt x="5" y="8"/>
                  </a:cubicBezTo>
                  <a:cubicBezTo>
                    <a:pt x="0" y="16"/>
                    <a:pt x="0" y="33"/>
                    <a:pt x="5" y="45"/>
                  </a:cubicBezTo>
                  <a:cubicBezTo>
                    <a:pt x="11" y="51"/>
                    <a:pt x="17" y="55"/>
                    <a:pt x="21" y="55"/>
                  </a:cubicBezTo>
                  <a:cubicBezTo>
                    <a:pt x="23" y="55"/>
                    <a:pt x="24" y="54"/>
                    <a:pt x="25" y="53"/>
                  </a:cubicBezTo>
                  <a:cubicBezTo>
                    <a:pt x="33" y="49"/>
                    <a:pt x="37" y="37"/>
                    <a:pt x="37" y="29"/>
                  </a:cubicBezTo>
                  <a:cubicBezTo>
                    <a:pt x="37" y="16"/>
                    <a:pt x="33" y="4"/>
                    <a:pt x="25"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72" name="Google Shape;1172;p44"/>
            <p:cNvSpPr/>
            <p:nvPr/>
          </p:nvSpPr>
          <p:spPr>
            <a:xfrm>
              <a:off x="4587109" y="2819525"/>
              <a:ext cx="3263" cy="4036"/>
            </a:xfrm>
            <a:custGeom>
              <a:avLst/>
              <a:gdLst/>
              <a:ahLst/>
              <a:cxnLst/>
              <a:rect l="l" t="t" r="r" b="b"/>
              <a:pathLst>
                <a:path w="38" h="47" extrusionOk="0">
                  <a:moveTo>
                    <a:pt x="18" y="0"/>
                  </a:moveTo>
                  <a:cubicBezTo>
                    <a:pt x="13" y="0"/>
                    <a:pt x="9" y="6"/>
                    <a:pt x="1" y="16"/>
                  </a:cubicBezTo>
                  <a:cubicBezTo>
                    <a:pt x="1" y="32"/>
                    <a:pt x="9" y="45"/>
                    <a:pt x="17" y="45"/>
                  </a:cubicBezTo>
                  <a:cubicBezTo>
                    <a:pt x="19" y="46"/>
                    <a:pt x="21" y="46"/>
                    <a:pt x="24" y="46"/>
                  </a:cubicBezTo>
                  <a:cubicBezTo>
                    <a:pt x="29" y="46"/>
                    <a:pt x="35" y="40"/>
                    <a:pt x="38" y="16"/>
                  </a:cubicBezTo>
                  <a:cubicBezTo>
                    <a:pt x="27"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73" name="Google Shape;1173;p44"/>
            <p:cNvSpPr/>
            <p:nvPr/>
          </p:nvSpPr>
          <p:spPr>
            <a:xfrm>
              <a:off x="4600848" y="2818752"/>
              <a:ext cx="2576" cy="4294"/>
            </a:xfrm>
            <a:custGeom>
              <a:avLst/>
              <a:gdLst/>
              <a:ahLst/>
              <a:cxnLst/>
              <a:rect l="l" t="t" r="r" b="b"/>
              <a:pathLst>
                <a:path w="30" h="50" extrusionOk="0">
                  <a:moveTo>
                    <a:pt x="9" y="0"/>
                  </a:moveTo>
                  <a:cubicBezTo>
                    <a:pt x="5" y="0"/>
                    <a:pt x="1" y="13"/>
                    <a:pt x="1" y="21"/>
                  </a:cubicBezTo>
                  <a:cubicBezTo>
                    <a:pt x="1" y="33"/>
                    <a:pt x="5" y="49"/>
                    <a:pt x="13" y="49"/>
                  </a:cubicBezTo>
                  <a:cubicBezTo>
                    <a:pt x="21" y="49"/>
                    <a:pt x="25" y="41"/>
                    <a:pt x="29" y="8"/>
                  </a:cubicBezTo>
                  <a:cubicBezTo>
                    <a:pt x="21" y="4"/>
                    <a:pt x="17" y="0"/>
                    <a:pt x="9"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74" name="Google Shape;1174;p44"/>
            <p:cNvSpPr/>
            <p:nvPr/>
          </p:nvSpPr>
          <p:spPr>
            <a:xfrm>
              <a:off x="4594923" y="2819010"/>
              <a:ext cx="2147" cy="4122"/>
            </a:xfrm>
            <a:custGeom>
              <a:avLst/>
              <a:gdLst/>
              <a:ahLst/>
              <a:cxnLst/>
              <a:rect l="l" t="t" r="r" b="b"/>
              <a:pathLst>
                <a:path w="25" h="48" extrusionOk="0">
                  <a:moveTo>
                    <a:pt x="13" y="0"/>
                  </a:moveTo>
                  <a:cubicBezTo>
                    <a:pt x="7" y="0"/>
                    <a:pt x="3" y="8"/>
                    <a:pt x="0" y="22"/>
                  </a:cubicBezTo>
                  <a:cubicBezTo>
                    <a:pt x="3" y="41"/>
                    <a:pt x="9" y="48"/>
                    <a:pt x="15" y="48"/>
                  </a:cubicBezTo>
                  <a:cubicBezTo>
                    <a:pt x="17" y="48"/>
                    <a:pt x="19" y="47"/>
                    <a:pt x="21" y="46"/>
                  </a:cubicBezTo>
                  <a:cubicBezTo>
                    <a:pt x="25" y="34"/>
                    <a:pt x="25" y="26"/>
                    <a:pt x="25" y="18"/>
                  </a:cubicBezTo>
                  <a:cubicBezTo>
                    <a:pt x="25" y="10"/>
                    <a:pt x="21" y="5"/>
                    <a:pt x="16" y="1"/>
                  </a:cubicBezTo>
                  <a:cubicBezTo>
                    <a:pt x="15" y="1"/>
                    <a:pt x="14" y="0"/>
                    <a:pt x="13"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75" name="Google Shape;1175;p44"/>
            <p:cNvSpPr/>
            <p:nvPr/>
          </p:nvSpPr>
          <p:spPr>
            <a:xfrm>
              <a:off x="4607890" y="2818752"/>
              <a:ext cx="2233" cy="4981"/>
            </a:xfrm>
            <a:custGeom>
              <a:avLst/>
              <a:gdLst/>
              <a:ahLst/>
              <a:cxnLst/>
              <a:rect l="l" t="t" r="r" b="b"/>
              <a:pathLst>
                <a:path w="26" h="58" extrusionOk="0">
                  <a:moveTo>
                    <a:pt x="9" y="0"/>
                  </a:moveTo>
                  <a:cubicBezTo>
                    <a:pt x="5" y="0"/>
                    <a:pt x="1" y="8"/>
                    <a:pt x="1" y="17"/>
                  </a:cubicBezTo>
                  <a:cubicBezTo>
                    <a:pt x="1" y="25"/>
                    <a:pt x="1" y="33"/>
                    <a:pt x="1" y="41"/>
                  </a:cubicBezTo>
                  <a:cubicBezTo>
                    <a:pt x="5" y="45"/>
                    <a:pt x="5" y="49"/>
                    <a:pt x="9" y="49"/>
                  </a:cubicBezTo>
                  <a:cubicBezTo>
                    <a:pt x="13" y="54"/>
                    <a:pt x="13" y="54"/>
                    <a:pt x="17" y="58"/>
                  </a:cubicBezTo>
                  <a:cubicBezTo>
                    <a:pt x="25" y="17"/>
                    <a:pt x="21" y="0"/>
                    <a:pt x="9"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76" name="Google Shape;1176;p44"/>
            <p:cNvSpPr/>
            <p:nvPr/>
          </p:nvSpPr>
          <p:spPr>
            <a:xfrm>
              <a:off x="4576890" y="2797284"/>
              <a:ext cx="4294" cy="4551"/>
            </a:xfrm>
            <a:custGeom>
              <a:avLst/>
              <a:gdLst/>
              <a:ahLst/>
              <a:cxnLst/>
              <a:rect l="l" t="t" r="r" b="b"/>
              <a:pathLst>
                <a:path w="50" h="53" extrusionOk="0">
                  <a:moveTo>
                    <a:pt x="30" y="0"/>
                  </a:moveTo>
                  <a:cubicBezTo>
                    <a:pt x="20" y="0"/>
                    <a:pt x="10" y="6"/>
                    <a:pt x="1" y="20"/>
                  </a:cubicBezTo>
                  <a:cubicBezTo>
                    <a:pt x="11" y="44"/>
                    <a:pt x="20" y="52"/>
                    <a:pt x="29" y="52"/>
                  </a:cubicBezTo>
                  <a:cubicBezTo>
                    <a:pt x="34" y="52"/>
                    <a:pt x="40" y="50"/>
                    <a:pt x="46" y="45"/>
                  </a:cubicBezTo>
                  <a:cubicBezTo>
                    <a:pt x="50" y="41"/>
                    <a:pt x="50" y="29"/>
                    <a:pt x="50" y="8"/>
                  </a:cubicBezTo>
                  <a:cubicBezTo>
                    <a:pt x="43" y="3"/>
                    <a:pt x="36" y="0"/>
                    <a:pt x="30"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77" name="Google Shape;1177;p44"/>
            <p:cNvSpPr/>
            <p:nvPr/>
          </p:nvSpPr>
          <p:spPr>
            <a:xfrm>
              <a:off x="4585391" y="2797112"/>
              <a:ext cx="3263" cy="4294"/>
            </a:xfrm>
            <a:custGeom>
              <a:avLst/>
              <a:gdLst/>
              <a:ahLst/>
              <a:cxnLst/>
              <a:rect l="l" t="t" r="r" b="b"/>
              <a:pathLst>
                <a:path w="38" h="50" extrusionOk="0">
                  <a:moveTo>
                    <a:pt x="18" y="0"/>
                  </a:moveTo>
                  <a:cubicBezTo>
                    <a:pt x="13" y="0"/>
                    <a:pt x="8" y="7"/>
                    <a:pt x="0" y="18"/>
                  </a:cubicBezTo>
                  <a:cubicBezTo>
                    <a:pt x="0" y="39"/>
                    <a:pt x="8" y="47"/>
                    <a:pt x="17" y="47"/>
                  </a:cubicBezTo>
                  <a:cubicBezTo>
                    <a:pt x="18" y="48"/>
                    <a:pt x="20" y="50"/>
                    <a:pt x="23" y="50"/>
                  </a:cubicBezTo>
                  <a:cubicBezTo>
                    <a:pt x="28" y="50"/>
                    <a:pt x="34" y="44"/>
                    <a:pt x="37" y="22"/>
                  </a:cubicBezTo>
                  <a:cubicBezTo>
                    <a:pt x="29" y="8"/>
                    <a:pt x="23" y="0"/>
                    <a:pt x="18"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78" name="Google Shape;1178;p44"/>
            <p:cNvSpPr/>
            <p:nvPr/>
          </p:nvSpPr>
          <p:spPr>
            <a:xfrm>
              <a:off x="4615704" y="2796339"/>
              <a:ext cx="2147" cy="4208"/>
            </a:xfrm>
            <a:custGeom>
              <a:avLst/>
              <a:gdLst/>
              <a:ahLst/>
              <a:cxnLst/>
              <a:rect l="l" t="t" r="r" b="b"/>
              <a:pathLst>
                <a:path w="25" h="49" extrusionOk="0">
                  <a:moveTo>
                    <a:pt x="15" y="0"/>
                  </a:moveTo>
                  <a:cubicBezTo>
                    <a:pt x="14" y="0"/>
                    <a:pt x="13" y="1"/>
                    <a:pt x="12" y="3"/>
                  </a:cubicBezTo>
                  <a:cubicBezTo>
                    <a:pt x="4" y="7"/>
                    <a:pt x="0" y="11"/>
                    <a:pt x="0" y="31"/>
                  </a:cubicBezTo>
                  <a:cubicBezTo>
                    <a:pt x="3" y="44"/>
                    <a:pt x="5" y="49"/>
                    <a:pt x="10" y="49"/>
                  </a:cubicBezTo>
                  <a:cubicBezTo>
                    <a:pt x="14" y="49"/>
                    <a:pt x="18" y="47"/>
                    <a:pt x="25" y="44"/>
                  </a:cubicBezTo>
                  <a:cubicBezTo>
                    <a:pt x="21" y="14"/>
                    <a:pt x="18" y="0"/>
                    <a:pt x="15"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79" name="Google Shape;1179;p44"/>
            <p:cNvSpPr/>
            <p:nvPr/>
          </p:nvSpPr>
          <p:spPr>
            <a:xfrm>
              <a:off x="4625494" y="2884874"/>
              <a:ext cx="5066" cy="4723"/>
            </a:xfrm>
            <a:custGeom>
              <a:avLst/>
              <a:gdLst/>
              <a:ahLst/>
              <a:cxnLst/>
              <a:rect l="l" t="t" r="r" b="b"/>
              <a:pathLst>
                <a:path w="59" h="55" extrusionOk="0">
                  <a:moveTo>
                    <a:pt x="32" y="1"/>
                  </a:moveTo>
                  <a:cubicBezTo>
                    <a:pt x="22" y="1"/>
                    <a:pt x="12" y="9"/>
                    <a:pt x="1" y="26"/>
                  </a:cubicBezTo>
                  <a:cubicBezTo>
                    <a:pt x="18" y="45"/>
                    <a:pt x="30" y="55"/>
                    <a:pt x="39" y="55"/>
                  </a:cubicBezTo>
                  <a:cubicBezTo>
                    <a:pt x="48" y="55"/>
                    <a:pt x="54" y="42"/>
                    <a:pt x="58" y="18"/>
                  </a:cubicBezTo>
                  <a:cubicBezTo>
                    <a:pt x="49" y="7"/>
                    <a:pt x="40" y="1"/>
                    <a:pt x="32"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80" name="Google Shape;1180;p44"/>
            <p:cNvSpPr/>
            <p:nvPr/>
          </p:nvSpPr>
          <p:spPr>
            <a:xfrm>
              <a:off x="4610037" y="2885991"/>
              <a:ext cx="3607" cy="4723"/>
            </a:xfrm>
            <a:custGeom>
              <a:avLst/>
              <a:gdLst/>
              <a:ahLst/>
              <a:cxnLst/>
              <a:rect l="l" t="t" r="r" b="b"/>
              <a:pathLst>
                <a:path w="42" h="55" extrusionOk="0">
                  <a:moveTo>
                    <a:pt x="23" y="1"/>
                  </a:moveTo>
                  <a:cubicBezTo>
                    <a:pt x="17" y="1"/>
                    <a:pt x="11" y="9"/>
                    <a:pt x="0" y="26"/>
                  </a:cubicBezTo>
                  <a:cubicBezTo>
                    <a:pt x="0" y="46"/>
                    <a:pt x="9" y="50"/>
                    <a:pt x="17" y="54"/>
                  </a:cubicBezTo>
                  <a:cubicBezTo>
                    <a:pt x="21" y="54"/>
                    <a:pt x="37" y="50"/>
                    <a:pt x="41" y="26"/>
                  </a:cubicBezTo>
                  <a:cubicBezTo>
                    <a:pt x="33" y="9"/>
                    <a:pt x="28" y="1"/>
                    <a:pt x="23"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81" name="Google Shape;1181;p44"/>
            <p:cNvSpPr/>
            <p:nvPr/>
          </p:nvSpPr>
          <p:spPr>
            <a:xfrm>
              <a:off x="4561433" y="2887365"/>
              <a:ext cx="2490" cy="4036"/>
            </a:xfrm>
            <a:custGeom>
              <a:avLst/>
              <a:gdLst/>
              <a:ahLst/>
              <a:cxnLst/>
              <a:rect l="l" t="t" r="r" b="b"/>
              <a:pathLst>
                <a:path w="29" h="47" extrusionOk="0">
                  <a:moveTo>
                    <a:pt x="12" y="0"/>
                  </a:moveTo>
                  <a:cubicBezTo>
                    <a:pt x="7" y="0"/>
                    <a:pt x="4" y="10"/>
                    <a:pt x="0" y="46"/>
                  </a:cubicBezTo>
                  <a:lnTo>
                    <a:pt x="25" y="46"/>
                  </a:lnTo>
                  <a:cubicBezTo>
                    <a:pt x="29" y="18"/>
                    <a:pt x="25" y="5"/>
                    <a:pt x="17" y="1"/>
                  </a:cubicBezTo>
                  <a:cubicBezTo>
                    <a:pt x="15" y="1"/>
                    <a:pt x="14" y="0"/>
                    <a:pt x="12"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82" name="Google Shape;1182;p44"/>
            <p:cNvSpPr/>
            <p:nvPr/>
          </p:nvSpPr>
          <p:spPr>
            <a:xfrm>
              <a:off x="4568131" y="2887622"/>
              <a:ext cx="2490" cy="4122"/>
            </a:xfrm>
            <a:custGeom>
              <a:avLst/>
              <a:gdLst/>
              <a:ahLst/>
              <a:cxnLst/>
              <a:rect l="l" t="t" r="r" b="b"/>
              <a:pathLst>
                <a:path w="29" h="48" extrusionOk="0">
                  <a:moveTo>
                    <a:pt x="15" y="1"/>
                  </a:moveTo>
                  <a:cubicBezTo>
                    <a:pt x="10" y="1"/>
                    <a:pt x="6" y="6"/>
                    <a:pt x="0" y="19"/>
                  </a:cubicBezTo>
                  <a:cubicBezTo>
                    <a:pt x="6" y="39"/>
                    <a:pt x="12" y="47"/>
                    <a:pt x="18" y="47"/>
                  </a:cubicBezTo>
                  <a:cubicBezTo>
                    <a:pt x="20" y="47"/>
                    <a:pt x="22" y="46"/>
                    <a:pt x="25" y="43"/>
                  </a:cubicBezTo>
                  <a:cubicBezTo>
                    <a:pt x="25" y="35"/>
                    <a:pt x="29" y="31"/>
                    <a:pt x="29" y="23"/>
                  </a:cubicBezTo>
                  <a:cubicBezTo>
                    <a:pt x="25" y="15"/>
                    <a:pt x="25" y="7"/>
                    <a:pt x="21" y="2"/>
                  </a:cubicBezTo>
                  <a:cubicBezTo>
                    <a:pt x="19" y="1"/>
                    <a:pt x="17" y="1"/>
                    <a:pt x="15"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83" name="Google Shape;1183;p44"/>
            <p:cNvSpPr/>
            <p:nvPr/>
          </p:nvSpPr>
          <p:spPr>
            <a:xfrm>
              <a:off x="4574485" y="2887107"/>
              <a:ext cx="2490" cy="3693"/>
            </a:xfrm>
            <a:custGeom>
              <a:avLst/>
              <a:gdLst/>
              <a:ahLst/>
              <a:cxnLst/>
              <a:rect l="l" t="t" r="r" b="b"/>
              <a:pathLst>
                <a:path w="29" h="43" extrusionOk="0">
                  <a:moveTo>
                    <a:pt x="16" y="0"/>
                  </a:moveTo>
                  <a:cubicBezTo>
                    <a:pt x="8" y="0"/>
                    <a:pt x="0" y="13"/>
                    <a:pt x="0" y="33"/>
                  </a:cubicBezTo>
                  <a:cubicBezTo>
                    <a:pt x="7" y="40"/>
                    <a:pt x="11" y="43"/>
                    <a:pt x="16" y="43"/>
                  </a:cubicBezTo>
                  <a:cubicBezTo>
                    <a:pt x="19" y="43"/>
                    <a:pt x="23" y="41"/>
                    <a:pt x="29" y="37"/>
                  </a:cubicBezTo>
                  <a:cubicBezTo>
                    <a:pt x="29" y="13"/>
                    <a:pt x="21" y="0"/>
                    <a:pt x="16"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84" name="Google Shape;1184;p44"/>
            <p:cNvSpPr/>
            <p:nvPr/>
          </p:nvSpPr>
          <p:spPr>
            <a:xfrm>
              <a:off x="4558942" y="2864179"/>
              <a:ext cx="12795" cy="5925"/>
            </a:xfrm>
            <a:custGeom>
              <a:avLst/>
              <a:gdLst/>
              <a:ahLst/>
              <a:cxnLst/>
              <a:rect l="l" t="t" r="r" b="b"/>
              <a:pathLst>
                <a:path w="149" h="69" extrusionOk="0">
                  <a:moveTo>
                    <a:pt x="70" y="1"/>
                  </a:moveTo>
                  <a:cubicBezTo>
                    <a:pt x="50" y="1"/>
                    <a:pt x="29" y="5"/>
                    <a:pt x="9" y="21"/>
                  </a:cubicBezTo>
                  <a:cubicBezTo>
                    <a:pt x="5" y="25"/>
                    <a:pt x="5" y="33"/>
                    <a:pt x="0" y="37"/>
                  </a:cubicBezTo>
                  <a:cubicBezTo>
                    <a:pt x="10" y="62"/>
                    <a:pt x="19" y="68"/>
                    <a:pt x="28" y="68"/>
                  </a:cubicBezTo>
                  <a:cubicBezTo>
                    <a:pt x="31" y="68"/>
                    <a:pt x="34" y="67"/>
                    <a:pt x="37" y="66"/>
                  </a:cubicBezTo>
                  <a:cubicBezTo>
                    <a:pt x="50" y="64"/>
                    <a:pt x="61" y="63"/>
                    <a:pt x="72" y="63"/>
                  </a:cubicBezTo>
                  <a:cubicBezTo>
                    <a:pt x="83" y="63"/>
                    <a:pt x="93" y="64"/>
                    <a:pt x="103" y="66"/>
                  </a:cubicBezTo>
                  <a:cubicBezTo>
                    <a:pt x="107" y="67"/>
                    <a:pt x="110" y="68"/>
                    <a:pt x="114" y="68"/>
                  </a:cubicBezTo>
                  <a:cubicBezTo>
                    <a:pt x="127" y="68"/>
                    <a:pt x="139" y="62"/>
                    <a:pt x="148" y="46"/>
                  </a:cubicBezTo>
                  <a:cubicBezTo>
                    <a:pt x="148" y="17"/>
                    <a:pt x="140" y="5"/>
                    <a:pt x="132" y="5"/>
                  </a:cubicBezTo>
                  <a:cubicBezTo>
                    <a:pt x="111" y="5"/>
                    <a:pt x="91" y="1"/>
                    <a:pt x="70"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85" name="Google Shape;1185;p44"/>
            <p:cNvSpPr/>
            <p:nvPr/>
          </p:nvSpPr>
          <p:spPr>
            <a:xfrm>
              <a:off x="4604369" y="2862719"/>
              <a:ext cx="9618" cy="6355"/>
            </a:xfrm>
            <a:custGeom>
              <a:avLst/>
              <a:gdLst/>
              <a:ahLst/>
              <a:cxnLst/>
              <a:rect l="l" t="t" r="r" b="b"/>
              <a:pathLst>
                <a:path w="112" h="74" extrusionOk="0">
                  <a:moveTo>
                    <a:pt x="103" y="0"/>
                  </a:moveTo>
                  <a:cubicBezTo>
                    <a:pt x="102" y="0"/>
                    <a:pt x="101" y="1"/>
                    <a:pt x="99" y="1"/>
                  </a:cubicBezTo>
                  <a:cubicBezTo>
                    <a:pt x="85" y="3"/>
                    <a:pt x="71" y="3"/>
                    <a:pt x="57" y="3"/>
                  </a:cubicBezTo>
                  <a:cubicBezTo>
                    <a:pt x="43" y="3"/>
                    <a:pt x="30" y="3"/>
                    <a:pt x="17" y="5"/>
                  </a:cubicBezTo>
                  <a:cubicBezTo>
                    <a:pt x="9" y="5"/>
                    <a:pt x="5" y="18"/>
                    <a:pt x="1" y="26"/>
                  </a:cubicBezTo>
                  <a:cubicBezTo>
                    <a:pt x="12" y="59"/>
                    <a:pt x="21" y="73"/>
                    <a:pt x="33" y="73"/>
                  </a:cubicBezTo>
                  <a:cubicBezTo>
                    <a:pt x="39" y="73"/>
                    <a:pt x="46" y="70"/>
                    <a:pt x="54" y="63"/>
                  </a:cubicBezTo>
                  <a:cubicBezTo>
                    <a:pt x="57" y="59"/>
                    <a:pt x="61" y="53"/>
                    <a:pt x="62" y="53"/>
                  </a:cubicBezTo>
                  <a:cubicBezTo>
                    <a:pt x="62" y="53"/>
                    <a:pt x="62" y="54"/>
                    <a:pt x="62" y="54"/>
                  </a:cubicBezTo>
                  <a:cubicBezTo>
                    <a:pt x="71" y="63"/>
                    <a:pt x="79" y="68"/>
                    <a:pt x="85" y="68"/>
                  </a:cubicBezTo>
                  <a:cubicBezTo>
                    <a:pt x="94" y="68"/>
                    <a:pt x="102" y="60"/>
                    <a:pt x="112" y="46"/>
                  </a:cubicBezTo>
                  <a:cubicBezTo>
                    <a:pt x="112" y="14"/>
                    <a:pt x="112" y="0"/>
                    <a:pt x="103"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86" name="Google Shape;1186;p44"/>
            <p:cNvSpPr/>
            <p:nvPr/>
          </p:nvSpPr>
          <p:spPr>
            <a:xfrm>
              <a:off x="4589599" y="2862719"/>
              <a:ext cx="6440" cy="6269"/>
            </a:xfrm>
            <a:custGeom>
              <a:avLst/>
              <a:gdLst/>
              <a:ahLst/>
              <a:cxnLst/>
              <a:rect l="l" t="t" r="r" b="b"/>
              <a:pathLst>
                <a:path w="75" h="73" extrusionOk="0">
                  <a:moveTo>
                    <a:pt x="58" y="0"/>
                  </a:moveTo>
                  <a:cubicBezTo>
                    <a:pt x="57" y="0"/>
                    <a:pt x="55" y="0"/>
                    <a:pt x="54" y="1"/>
                  </a:cubicBezTo>
                  <a:cubicBezTo>
                    <a:pt x="37" y="9"/>
                    <a:pt x="17" y="1"/>
                    <a:pt x="0" y="38"/>
                  </a:cubicBezTo>
                  <a:cubicBezTo>
                    <a:pt x="14" y="67"/>
                    <a:pt x="25" y="72"/>
                    <a:pt x="36" y="72"/>
                  </a:cubicBezTo>
                  <a:cubicBezTo>
                    <a:pt x="42" y="72"/>
                    <a:pt x="48" y="71"/>
                    <a:pt x="54" y="71"/>
                  </a:cubicBezTo>
                  <a:cubicBezTo>
                    <a:pt x="70" y="67"/>
                    <a:pt x="70" y="54"/>
                    <a:pt x="74" y="26"/>
                  </a:cubicBezTo>
                  <a:cubicBezTo>
                    <a:pt x="71" y="9"/>
                    <a:pt x="65" y="0"/>
                    <a:pt x="58"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87" name="Google Shape;1187;p44"/>
            <p:cNvSpPr/>
            <p:nvPr/>
          </p:nvSpPr>
          <p:spPr>
            <a:xfrm>
              <a:off x="4581527" y="2863406"/>
              <a:ext cx="5324" cy="5324"/>
            </a:xfrm>
            <a:custGeom>
              <a:avLst/>
              <a:gdLst/>
              <a:ahLst/>
              <a:cxnLst/>
              <a:rect l="l" t="t" r="r" b="b"/>
              <a:pathLst>
                <a:path w="62" h="62" extrusionOk="0">
                  <a:moveTo>
                    <a:pt x="45" y="1"/>
                  </a:moveTo>
                  <a:cubicBezTo>
                    <a:pt x="27" y="1"/>
                    <a:pt x="7" y="12"/>
                    <a:pt x="0" y="30"/>
                  </a:cubicBezTo>
                  <a:cubicBezTo>
                    <a:pt x="14" y="52"/>
                    <a:pt x="27" y="62"/>
                    <a:pt x="38" y="62"/>
                  </a:cubicBezTo>
                  <a:cubicBezTo>
                    <a:pt x="46" y="62"/>
                    <a:pt x="52" y="57"/>
                    <a:pt x="58" y="46"/>
                  </a:cubicBezTo>
                  <a:cubicBezTo>
                    <a:pt x="62" y="38"/>
                    <a:pt x="62" y="30"/>
                    <a:pt x="62" y="22"/>
                  </a:cubicBezTo>
                  <a:cubicBezTo>
                    <a:pt x="62" y="14"/>
                    <a:pt x="58" y="1"/>
                    <a:pt x="53" y="1"/>
                  </a:cubicBezTo>
                  <a:cubicBezTo>
                    <a:pt x="51" y="1"/>
                    <a:pt x="48" y="1"/>
                    <a:pt x="45"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88" name="Google Shape;1188;p44"/>
            <p:cNvSpPr/>
            <p:nvPr/>
          </p:nvSpPr>
          <p:spPr>
            <a:xfrm>
              <a:off x="4574056" y="2864179"/>
              <a:ext cx="5066" cy="5753"/>
            </a:xfrm>
            <a:custGeom>
              <a:avLst/>
              <a:gdLst/>
              <a:ahLst/>
              <a:cxnLst/>
              <a:rect l="l" t="t" r="r" b="b"/>
              <a:pathLst>
                <a:path w="59" h="67" extrusionOk="0">
                  <a:moveTo>
                    <a:pt x="21" y="1"/>
                  </a:moveTo>
                  <a:cubicBezTo>
                    <a:pt x="13" y="1"/>
                    <a:pt x="5" y="9"/>
                    <a:pt x="1" y="42"/>
                  </a:cubicBezTo>
                  <a:lnTo>
                    <a:pt x="26" y="62"/>
                  </a:lnTo>
                  <a:cubicBezTo>
                    <a:pt x="29" y="65"/>
                    <a:pt x="32" y="67"/>
                    <a:pt x="35" y="67"/>
                  </a:cubicBezTo>
                  <a:cubicBezTo>
                    <a:pt x="42" y="67"/>
                    <a:pt x="48" y="55"/>
                    <a:pt x="54" y="37"/>
                  </a:cubicBezTo>
                  <a:cubicBezTo>
                    <a:pt x="58" y="29"/>
                    <a:pt x="54" y="13"/>
                    <a:pt x="50" y="9"/>
                  </a:cubicBezTo>
                  <a:cubicBezTo>
                    <a:pt x="42" y="5"/>
                    <a:pt x="30" y="1"/>
                    <a:pt x="21"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89" name="Google Shape;1189;p44"/>
            <p:cNvSpPr/>
            <p:nvPr/>
          </p:nvSpPr>
          <p:spPr>
            <a:xfrm>
              <a:off x="4598444" y="2862891"/>
              <a:ext cx="4294" cy="5753"/>
            </a:xfrm>
            <a:custGeom>
              <a:avLst/>
              <a:gdLst/>
              <a:ahLst/>
              <a:cxnLst/>
              <a:rect l="l" t="t" r="r" b="b"/>
              <a:pathLst>
                <a:path w="50" h="67" extrusionOk="0">
                  <a:moveTo>
                    <a:pt x="26" y="1"/>
                  </a:moveTo>
                  <a:cubicBezTo>
                    <a:pt x="17" y="1"/>
                    <a:pt x="6" y="7"/>
                    <a:pt x="0" y="32"/>
                  </a:cubicBezTo>
                  <a:cubicBezTo>
                    <a:pt x="9" y="55"/>
                    <a:pt x="17" y="66"/>
                    <a:pt x="28" y="66"/>
                  </a:cubicBezTo>
                  <a:cubicBezTo>
                    <a:pt x="32" y="66"/>
                    <a:pt x="36" y="64"/>
                    <a:pt x="41" y="61"/>
                  </a:cubicBezTo>
                  <a:cubicBezTo>
                    <a:pt x="49" y="48"/>
                    <a:pt x="49" y="36"/>
                    <a:pt x="49" y="24"/>
                  </a:cubicBezTo>
                  <a:cubicBezTo>
                    <a:pt x="49" y="7"/>
                    <a:pt x="41" y="3"/>
                    <a:pt x="37" y="3"/>
                  </a:cubicBezTo>
                  <a:cubicBezTo>
                    <a:pt x="34" y="2"/>
                    <a:pt x="31" y="1"/>
                    <a:pt x="26"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90" name="Google Shape;1190;p44"/>
            <p:cNvSpPr/>
            <p:nvPr/>
          </p:nvSpPr>
          <p:spPr>
            <a:xfrm>
              <a:off x="4622402" y="2862118"/>
              <a:ext cx="3607" cy="5238"/>
            </a:xfrm>
            <a:custGeom>
              <a:avLst/>
              <a:gdLst/>
              <a:ahLst/>
              <a:cxnLst/>
              <a:rect l="l" t="t" r="r" b="b"/>
              <a:pathLst>
                <a:path w="42" h="61" extrusionOk="0">
                  <a:moveTo>
                    <a:pt x="19" y="0"/>
                  </a:moveTo>
                  <a:cubicBezTo>
                    <a:pt x="15" y="0"/>
                    <a:pt x="12" y="2"/>
                    <a:pt x="8" y="4"/>
                  </a:cubicBezTo>
                  <a:cubicBezTo>
                    <a:pt x="4" y="12"/>
                    <a:pt x="0" y="20"/>
                    <a:pt x="4" y="29"/>
                  </a:cubicBezTo>
                  <a:cubicBezTo>
                    <a:pt x="4" y="41"/>
                    <a:pt x="4" y="49"/>
                    <a:pt x="12" y="57"/>
                  </a:cubicBezTo>
                  <a:cubicBezTo>
                    <a:pt x="15" y="59"/>
                    <a:pt x="18" y="60"/>
                    <a:pt x="20" y="60"/>
                  </a:cubicBezTo>
                  <a:cubicBezTo>
                    <a:pt x="27" y="60"/>
                    <a:pt x="32" y="50"/>
                    <a:pt x="41" y="25"/>
                  </a:cubicBezTo>
                  <a:cubicBezTo>
                    <a:pt x="33" y="7"/>
                    <a:pt x="26" y="0"/>
                    <a:pt x="19"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91" name="Google Shape;1191;p44"/>
            <p:cNvSpPr/>
            <p:nvPr/>
          </p:nvSpPr>
          <p:spPr>
            <a:xfrm>
              <a:off x="4627297" y="2862032"/>
              <a:ext cx="2233" cy="5066"/>
            </a:xfrm>
            <a:custGeom>
              <a:avLst/>
              <a:gdLst/>
              <a:ahLst/>
              <a:cxnLst/>
              <a:rect l="l" t="t" r="r" b="b"/>
              <a:pathLst>
                <a:path w="26" h="59" extrusionOk="0">
                  <a:moveTo>
                    <a:pt x="9" y="1"/>
                  </a:moveTo>
                  <a:cubicBezTo>
                    <a:pt x="5" y="9"/>
                    <a:pt x="1" y="13"/>
                    <a:pt x="1" y="21"/>
                  </a:cubicBezTo>
                  <a:cubicBezTo>
                    <a:pt x="1" y="34"/>
                    <a:pt x="9" y="58"/>
                    <a:pt x="13" y="58"/>
                  </a:cubicBezTo>
                  <a:cubicBezTo>
                    <a:pt x="21" y="58"/>
                    <a:pt x="25" y="42"/>
                    <a:pt x="25" y="26"/>
                  </a:cubicBezTo>
                  <a:cubicBezTo>
                    <a:pt x="25" y="9"/>
                    <a:pt x="21" y="1"/>
                    <a:pt x="9"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92" name="Google Shape;1192;p44"/>
            <p:cNvSpPr/>
            <p:nvPr/>
          </p:nvSpPr>
          <p:spPr>
            <a:xfrm>
              <a:off x="4617422" y="2862977"/>
              <a:ext cx="2576" cy="3521"/>
            </a:xfrm>
            <a:custGeom>
              <a:avLst/>
              <a:gdLst/>
              <a:ahLst/>
              <a:cxnLst/>
              <a:rect l="l" t="t" r="r" b="b"/>
              <a:pathLst>
                <a:path w="30" h="41" extrusionOk="0">
                  <a:moveTo>
                    <a:pt x="13" y="0"/>
                  </a:moveTo>
                  <a:cubicBezTo>
                    <a:pt x="10" y="0"/>
                    <a:pt x="7" y="6"/>
                    <a:pt x="1" y="19"/>
                  </a:cubicBezTo>
                  <a:cubicBezTo>
                    <a:pt x="7" y="33"/>
                    <a:pt x="10" y="40"/>
                    <a:pt x="13" y="40"/>
                  </a:cubicBezTo>
                  <a:cubicBezTo>
                    <a:pt x="17" y="40"/>
                    <a:pt x="21" y="33"/>
                    <a:pt x="29" y="19"/>
                  </a:cubicBezTo>
                  <a:cubicBezTo>
                    <a:pt x="21" y="6"/>
                    <a:pt x="17" y="0"/>
                    <a:pt x="13"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93" name="Google Shape;1193;p44"/>
            <p:cNvSpPr/>
            <p:nvPr/>
          </p:nvSpPr>
          <p:spPr>
            <a:xfrm>
              <a:off x="4596641" y="2725323"/>
              <a:ext cx="72992" cy="9274"/>
            </a:xfrm>
            <a:custGeom>
              <a:avLst/>
              <a:gdLst/>
              <a:ahLst/>
              <a:cxnLst/>
              <a:rect l="l" t="t" r="r" b="b"/>
              <a:pathLst>
                <a:path w="850" h="108" extrusionOk="0">
                  <a:moveTo>
                    <a:pt x="751" y="0"/>
                  </a:moveTo>
                  <a:cubicBezTo>
                    <a:pt x="742" y="0"/>
                    <a:pt x="732" y="2"/>
                    <a:pt x="723" y="5"/>
                  </a:cubicBezTo>
                  <a:cubicBezTo>
                    <a:pt x="694" y="13"/>
                    <a:pt x="669" y="17"/>
                    <a:pt x="645" y="17"/>
                  </a:cubicBezTo>
                  <a:cubicBezTo>
                    <a:pt x="632" y="17"/>
                    <a:pt x="624" y="25"/>
                    <a:pt x="612" y="25"/>
                  </a:cubicBezTo>
                  <a:cubicBezTo>
                    <a:pt x="587" y="25"/>
                    <a:pt x="559" y="30"/>
                    <a:pt x="530" y="30"/>
                  </a:cubicBezTo>
                  <a:cubicBezTo>
                    <a:pt x="472" y="30"/>
                    <a:pt x="411" y="25"/>
                    <a:pt x="349" y="21"/>
                  </a:cubicBezTo>
                  <a:cubicBezTo>
                    <a:pt x="308" y="21"/>
                    <a:pt x="267" y="17"/>
                    <a:pt x="226" y="17"/>
                  </a:cubicBezTo>
                  <a:cubicBezTo>
                    <a:pt x="210" y="21"/>
                    <a:pt x="193" y="21"/>
                    <a:pt x="181" y="30"/>
                  </a:cubicBezTo>
                  <a:cubicBezTo>
                    <a:pt x="152" y="38"/>
                    <a:pt x="123" y="42"/>
                    <a:pt x="94" y="42"/>
                  </a:cubicBezTo>
                  <a:cubicBezTo>
                    <a:pt x="78" y="42"/>
                    <a:pt x="62" y="41"/>
                    <a:pt x="46" y="38"/>
                  </a:cubicBezTo>
                  <a:cubicBezTo>
                    <a:pt x="37" y="34"/>
                    <a:pt x="25" y="34"/>
                    <a:pt x="17" y="34"/>
                  </a:cubicBezTo>
                  <a:cubicBezTo>
                    <a:pt x="13" y="34"/>
                    <a:pt x="5" y="42"/>
                    <a:pt x="1" y="46"/>
                  </a:cubicBezTo>
                  <a:cubicBezTo>
                    <a:pt x="5" y="79"/>
                    <a:pt x="9" y="95"/>
                    <a:pt x="21" y="99"/>
                  </a:cubicBezTo>
                  <a:cubicBezTo>
                    <a:pt x="46" y="103"/>
                    <a:pt x="70" y="108"/>
                    <a:pt x="95" y="108"/>
                  </a:cubicBezTo>
                  <a:cubicBezTo>
                    <a:pt x="124" y="108"/>
                    <a:pt x="152" y="99"/>
                    <a:pt x="181" y="95"/>
                  </a:cubicBezTo>
                  <a:cubicBezTo>
                    <a:pt x="189" y="95"/>
                    <a:pt x="197" y="99"/>
                    <a:pt x="206" y="99"/>
                  </a:cubicBezTo>
                  <a:cubicBezTo>
                    <a:pt x="255" y="91"/>
                    <a:pt x="304" y="91"/>
                    <a:pt x="353" y="91"/>
                  </a:cubicBezTo>
                  <a:cubicBezTo>
                    <a:pt x="399" y="91"/>
                    <a:pt x="444" y="95"/>
                    <a:pt x="489" y="95"/>
                  </a:cubicBezTo>
                  <a:cubicBezTo>
                    <a:pt x="534" y="99"/>
                    <a:pt x="575" y="99"/>
                    <a:pt x="620" y="99"/>
                  </a:cubicBezTo>
                  <a:cubicBezTo>
                    <a:pt x="645" y="95"/>
                    <a:pt x="669" y="91"/>
                    <a:pt x="694" y="83"/>
                  </a:cubicBezTo>
                  <a:cubicBezTo>
                    <a:pt x="709" y="78"/>
                    <a:pt x="725" y="72"/>
                    <a:pt x="740" y="72"/>
                  </a:cubicBezTo>
                  <a:cubicBezTo>
                    <a:pt x="750" y="72"/>
                    <a:pt x="760" y="75"/>
                    <a:pt x="768" y="83"/>
                  </a:cubicBezTo>
                  <a:cubicBezTo>
                    <a:pt x="771" y="80"/>
                    <a:pt x="774" y="80"/>
                    <a:pt x="778" y="80"/>
                  </a:cubicBezTo>
                  <a:cubicBezTo>
                    <a:pt x="784" y="80"/>
                    <a:pt x="791" y="83"/>
                    <a:pt x="796" y="83"/>
                  </a:cubicBezTo>
                  <a:cubicBezTo>
                    <a:pt x="802" y="83"/>
                    <a:pt x="808" y="80"/>
                    <a:pt x="813" y="67"/>
                  </a:cubicBezTo>
                  <a:cubicBezTo>
                    <a:pt x="813" y="65"/>
                    <a:pt x="814" y="65"/>
                    <a:pt x="815" y="65"/>
                  </a:cubicBezTo>
                  <a:cubicBezTo>
                    <a:pt x="818" y="65"/>
                    <a:pt x="823" y="67"/>
                    <a:pt x="825" y="67"/>
                  </a:cubicBezTo>
                  <a:cubicBezTo>
                    <a:pt x="829" y="67"/>
                    <a:pt x="842" y="58"/>
                    <a:pt x="846" y="38"/>
                  </a:cubicBezTo>
                  <a:cubicBezTo>
                    <a:pt x="849" y="22"/>
                    <a:pt x="840" y="11"/>
                    <a:pt x="831" y="11"/>
                  </a:cubicBezTo>
                  <a:cubicBezTo>
                    <a:pt x="829" y="11"/>
                    <a:pt x="827" y="11"/>
                    <a:pt x="825" y="13"/>
                  </a:cubicBezTo>
                  <a:cubicBezTo>
                    <a:pt x="823" y="14"/>
                    <a:pt x="820" y="15"/>
                    <a:pt x="817" y="15"/>
                  </a:cubicBezTo>
                  <a:cubicBezTo>
                    <a:pt x="810" y="15"/>
                    <a:pt x="802" y="12"/>
                    <a:pt x="797" y="9"/>
                  </a:cubicBezTo>
                  <a:cubicBezTo>
                    <a:pt x="781" y="4"/>
                    <a:pt x="766" y="0"/>
                    <a:pt x="751"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94" name="Google Shape;1194;p44"/>
            <p:cNvSpPr/>
            <p:nvPr/>
          </p:nvSpPr>
          <p:spPr>
            <a:xfrm>
              <a:off x="4556109" y="2727985"/>
              <a:ext cx="39244" cy="6870"/>
            </a:xfrm>
            <a:custGeom>
              <a:avLst/>
              <a:gdLst/>
              <a:ahLst/>
              <a:cxnLst/>
              <a:rect l="l" t="t" r="r" b="b"/>
              <a:pathLst>
                <a:path w="457" h="80" extrusionOk="0">
                  <a:moveTo>
                    <a:pt x="259" y="1"/>
                  </a:moveTo>
                  <a:cubicBezTo>
                    <a:pt x="242" y="1"/>
                    <a:pt x="226" y="3"/>
                    <a:pt x="210" y="11"/>
                  </a:cubicBezTo>
                  <a:cubicBezTo>
                    <a:pt x="203" y="9"/>
                    <a:pt x="197" y="8"/>
                    <a:pt x="190" y="8"/>
                  </a:cubicBezTo>
                  <a:cubicBezTo>
                    <a:pt x="159" y="8"/>
                    <a:pt x="129" y="26"/>
                    <a:pt x="98" y="26"/>
                  </a:cubicBezTo>
                  <a:cubicBezTo>
                    <a:pt x="92" y="26"/>
                    <a:pt x="85" y="25"/>
                    <a:pt x="79" y="23"/>
                  </a:cubicBezTo>
                  <a:cubicBezTo>
                    <a:pt x="74" y="22"/>
                    <a:pt x="69" y="22"/>
                    <a:pt x="64" y="22"/>
                  </a:cubicBezTo>
                  <a:cubicBezTo>
                    <a:pt x="53" y="22"/>
                    <a:pt x="41" y="24"/>
                    <a:pt x="29" y="27"/>
                  </a:cubicBezTo>
                  <a:cubicBezTo>
                    <a:pt x="21" y="27"/>
                    <a:pt x="9" y="36"/>
                    <a:pt x="1" y="52"/>
                  </a:cubicBezTo>
                  <a:cubicBezTo>
                    <a:pt x="10" y="70"/>
                    <a:pt x="19" y="80"/>
                    <a:pt x="28" y="80"/>
                  </a:cubicBezTo>
                  <a:cubicBezTo>
                    <a:pt x="31" y="80"/>
                    <a:pt x="35" y="79"/>
                    <a:pt x="38" y="77"/>
                  </a:cubicBezTo>
                  <a:lnTo>
                    <a:pt x="140" y="77"/>
                  </a:lnTo>
                  <a:cubicBezTo>
                    <a:pt x="155" y="71"/>
                    <a:pt x="172" y="68"/>
                    <a:pt x="190" y="68"/>
                  </a:cubicBezTo>
                  <a:cubicBezTo>
                    <a:pt x="200" y="68"/>
                    <a:pt x="211" y="69"/>
                    <a:pt x="222" y="72"/>
                  </a:cubicBezTo>
                  <a:cubicBezTo>
                    <a:pt x="230" y="72"/>
                    <a:pt x="235" y="68"/>
                    <a:pt x="239" y="64"/>
                  </a:cubicBezTo>
                  <a:cubicBezTo>
                    <a:pt x="247" y="60"/>
                    <a:pt x="256" y="58"/>
                    <a:pt x="265" y="58"/>
                  </a:cubicBezTo>
                  <a:cubicBezTo>
                    <a:pt x="274" y="58"/>
                    <a:pt x="282" y="60"/>
                    <a:pt x="288" y="64"/>
                  </a:cubicBezTo>
                  <a:cubicBezTo>
                    <a:pt x="292" y="66"/>
                    <a:pt x="295" y="67"/>
                    <a:pt x="298" y="67"/>
                  </a:cubicBezTo>
                  <a:cubicBezTo>
                    <a:pt x="301" y="67"/>
                    <a:pt x="304" y="66"/>
                    <a:pt x="308" y="64"/>
                  </a:cubicBezTo>
                  <a:cubicBezTo>
                    <a:pt x="314" y="63"/>
                    <a:pt x="322" y="62"/>
                    <a:pt x="329" y="62"/>
                  </a:cubicBezTo>
                  <a:cubicBezTo>
                    <a:pt x="342" y="62"/>
                    <a:pt x="355" y="65"/>
                    <a:pt x="366" y="72"/>
                  </a:cubicBezTo>
                  <a:cubicBezTo>
                    <a:pt x="367" y="74"/>
                    <a:pt x="369" y="74"/>
                    <a:pt x="370" y="74"/>
                  </a:cubicBezTo>
                  <a:cubicBezTo>
                    <a:pt x="374" y="74"/>
                    <a:pt x="379" y="71"/>
                    <a:pt x="382" y="68"/>
                  </a:cubicBezTo>
                  <a:cubicBezTo>
                    <a:pt x="386" y="60"/>
                    <a:pt x="395" y="52"/>
                    <a:pt x="399" y="48"/>
                  </a:cubicBezTo>
                  <a:cubicBezTo>
                    <a:pt x="417" y="62"/>
                    <a:pt x="427" y="70"/>
                    <a:pt x="434" y="70"/>
                  </a:cubicBezTo>
                  <a:cubicBezTo>
                    <a:pt x="443" y="70"/>
                    <a:pt x="447" y="57"/>
                    <a:pt x="456" y="27"/>
                  </a:cubicBezTo>
                  <a:cubicBezTo>
                    <a:pt x="456" y="11"/>
                    <a:pt x="452" y="3"/>
                    <a:pt x="444" y="3"/>
                  </a:cubicBezTo>
                  <a:lnTo>
                    <a:pt x="427" y="3"/>
                  </a:lnTo>
                  <a:cubicBezTo>
                    <a:pt x="410" y="8"/>
                    <a:pt x="390" y="11"/>
                    <a:pt x="371" y="11"/>
                  </a:cubicBezTo>
                  <a:cubicBezTo>
                    <a:pt x="360" y="11"/>
                    <a:pt x="348" y="10"/>
                    <a:pt x="337" y="7"/>
                  </a:cubicBezTo>
                  <a:cubicBezTo>
                    <a:pt x="312" y="7"/>
                    <a:pt x="285" y="1"/>
                    <a:pt x="259"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95" name="Google Shape;1195;p44"/>
            <p:cNvSpPr/>
            <p:nvPr/>
          </p:nvSpPr>
          <p:spPr>
            <a:xfrm>
              <a:off x="4518410" y="2729960"/>
              <a:ext cx="30055" cy="6526"/>
            </a:xfrm>
            <a:custGeom>
              <a:avLst/>
              <a:gdLst/>
              <a:ahLst/>
              <a:cxnLst/>
              <a:rect l="l" t="t" r="r" b="b"/>
              <a:pathLst>
                <a:path w="350" h="76" extrusionOk="0">
                  <a:moveTo>
                    <a:pt x="259" y="0"/>
                  </a:moveTo>
                  <a:cubicBezTo>
                    <a:pt x="226" y="0"/>
                    <a:pt x="193" y="0"/>
                    <a:pt x="165" y="8"/>
                  </a:cubicBezTo>
                  <a:cubicBezTo>
                    <a:pt x="148" y="8"/>
                    <a:pt x="128" y="17"/>
                    <a:pt x="111" y="21"/>
                  </a:cubicBezTo>
                  <a:cubicBezTo>
                    <a:pt x="83" y="21"/>
                    <a:pt x="54" y="21"/>
                    <a:pt x="25" y="25"/>
                  </a:cubicBezTo>
                  <a:cubicBezTo>
                    <a:pt x="24" y="24"/>
                    <a:pt x="22" y="24"/>
                    <a:pt x="21" y="24"/>
                  </a:cubicBezTo>
                  <a:cubicBezTo>
                    <a:pt x="13" y="24"/>
                    <a:pt x="4" y="31"/>
                    <a:pt x="1" y="41"/>
                  </a:cubicBezTo>
                  <a:cubicBezTo>
                    <a:pt x="15" y="67"/>
                    <a:pt x="28" y="76"/>
                    <a:pt x="40" y="76"/>
                  </a:cubicBezTo>
                  <a:cubicBezTo>
                    <a:pt x="49" y="76"/>
                    <a:pt x="58" y="71"/>
                    <a:pt x="66" y="66"/>
                  </a:cubicBezTo>
                  <a:cubicBezTo>
                    <a:pt x="73" y="63"/>
                    <a:pt x="78" y="61"/>
                    <a:pt x="82" y="61"/>
                  </a:cubicBezTo>
                  <a:cubicBezTo>
                    <a:pt x="85" y="61"/>
                    <a:pt x="87" y="62"/>
                    <a:pt x="91" y="66"/>
                  </a:cubicBezTo>
                  <a:cubicBezTo>
                    <a:pt x="97" y="72"/>
                    <a:pt x="101" y="76"/>
                    <a:pt x="106" y="76"/>
                  </a:cubicBezTo>
                  <a:cubicBezTo>
                    <a:pt x="107" y="76"/>
                    <a:pt x="109" y="75"/>
                    <a:pt x="111" y="74"/>
                  </a:cubicBezTo>
                  <a:cubicBezTo>
                    <a:pt x="120" y="67"/>
                    <a:pt x="129" y="65"/>
                    <a:pt x="138" y="65"/>
                  </a:cubicBezTo>
                  <a:cubicBezTo>
                    <a:pt x="149" y="65"/>
                    <a:pt x="160" y="68"/>
                    <a:pt x="172" y="68"/>
                  </a:cubicBezTo>
                  <a:cubicBezTo>
                    <a:pt x="176" y="68"/>
                    <a:pt x="181" y="67"/>
                    <a:pt x="185" y="66"/>
                  </a:cubicBezTo>
                  <a:cubicBezTo>
                    <a:pt x="203" y="63"/>
                    <a:pt x="220" y="60"/>
                    <a:pt x="237" y="60"/>
                  </a:cubicBezTo>
                  <a:cubicBezTo>
                    <a:pt x="245" y="60"/>
                    <a:pt x="252" y="61"/>
                    <a:pt x="259" y="62"/>
                  </a:cubicBezTo>
                  <a:cubicBezTo>
                    <a:pt x="267" y="62"/>
                    <a:pt x="276" y="58"/>
                    <a:pt x="280" y="58"/>
                  </a:cubicBezTo>
                  <a:lnTo>
                    <a:pt x="325" y="49"/>
                  </a:lnTo>
                  <a:cubicBezTo>
                    <a:pt x="327" y="49"/>
                    <a:pt x="331" y="50"/>
                    <a:pt x="334" y="50"/>
                  </a:cubicBezTo>
                  <a:cubicBezTo>
                    <a:pt x="340" y="50"/>
                    <a:pt x="347" y="47"/>
                    <a:pt x="349" y="25"/>
                  </a:cubicBezTo>
                  <a:cubicBezTo>
                    <a:pt x="349" y="8"/>
                    <a:pt x="341" y="0"/>
                    <a:pt x="321"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96" name="Google Shape;1196;p44"/>
            <p:cNvSpPr/>
            <p:nvPr/>
          </p:nvSpPr>
          <p:spPr>
            <a:xfrm>
              <a:off x="4500806" y="2732364"/>
              <a:ext cx="11679" cy="4637"/>
            </a:xfrm>
            <a:custGeom>
              <a:avLst/>
              <a:gdLst/>
              <a:ahLst/>
              <a:cxnLst/>
              <a:rect l="l" t="t" r="r" b="b"/>
              <a:pathLst>
                <a:path w="136" h="54" extrusionOk="0">
                  <a:moveTo>
                    <a:pt x="136" y="1"/>
                  </a:moveTo>
                  <a:cubicBezTo>
                    <a:pt x="99" y="1"/>
                    <a:pt x="58" y="1"/>
                    <a:pt x="17" y="5"/>
                  </a:cubicBezTo>
                  <a:cubicBezTo>
                    <a:pt x="13" y="5"/>
                    <a:pt x="9" y="13"/>
                    <a:pt x="0" y="17"/>
                  </a:cubicBezTo>
                  <a:cubicBezTo>
                    <a:pt x="9" y="46"/>
                    <a:pt x="17" y="50"/>
                    <a:pt x="25" y="50"/>
                  </a:cubicBezTo>
                  <a:cubicBezTo>
                    <a:pt x="33" y="52"/>
                    <a:pt x="40" y="53"/>
                    <a:pt x="48" y="53"/>
                  </a:cubicBezTo>
                  <a:cubicBezTo>
                    <a:pt x="55" y="53"/>
                    <a:pt x="62" y="52"/>
                    <a:pt x="70" y="50"/>
                  </a:cubicBezTo>
                  <a:cubicBezTo>
                    <a:pt x="83" y="50"/>
                    <a:pt x="95" y="43"/>
                    <a:pt x="107" y="43"/>
                  </a:cubicBezTo>
                  <a:cubicBezTo>
                    <a:pt x="111" y="43"/>
                    <a:pt x="115" y="44"/>
                    <a:pt x="119" y="46"/>
                  </a:cubicBezTo>
                  <a:cubicBezTo>
                    <a:pt x="122" y="47"/>
                    <a:pt x="124" y="48"/>
                    <a:pt x="126" y="48"/>
                  </a:cubicBezTo>
                  <a:cubicBezTo>
                    <a:pt x="135" y="48"/>
                    <a:pt x="132" y="32"/>
                    <a:pt x="136"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97" name="Google Shape;1197;p44"/>
            <p:cNvSpPr/>
            <p:nvPr/>
          </p:nvSpPr>
          <p:spPr>
            <a:xfrm>
              <a:off x="4514203" y="2732364"/>
              <a:ext cx="2147" cy="4036"/>
            </a:xfrm>
            <a:custGeom>
              <a:avLst/>
              <a:gdLst/>
              <a:ahLst/>
              <a:cxnLst/>
              <a:rect l="l" t="t" r="r" b="b"/>
              <a:pathLst>
                <a:path w="25" h="47" extrusionOk="0">
                  <a:moveTo>
                    <a:pt x="13" y="1"/>
                  </a:moveTo>
                  <a:cubicBezTo>
                    <a:pt x="9" y="5"/>
                    <a:pt x="4" y="13"/>
                    <a:pt x="4" y="21"/>
                  </a:cubicBezTo>
                  <a:cubicBezTo>
                    <a:pt x="0" y="30"/>
                    <a:pt x="9" y="46"/>
                    <a:pt x="21" y="46"/>
                  </a:cubicBezTo>
                  <a:cubicBezTo>
                    <a:pt x="25" y="38"/>
                    <a:pt x="25" y="30"/>
                    <a:pt x="25" y="26"/>
                  </a:cubicBezTo>
                  <a:cubicBezTo>
                    <a:pt x="25" y="5"/>
                    <a:pt x="21" y="1"/>
                    <a:pt x="13"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98" name="Google Shape;1198;p44"/>
            <p:cNvSpPr/>
            <p:nvPr/>
          </p:nvSpPr>
          <p:spPr>
            <a:xfrm>
              <a:off x="4551901" y="2730647"/>
              <a:ext cx="2233" cy="3006"/>
            </a:xfrm>
            <a:custGeom>
              <a:avLst/>
              <a:gdLst/>
              <a:ahLst/>
              <a:cxnLst/>
              <a:rect l="l" t="t" r="r" b="b"/>
              <a:pathLst>
                <a:path w="26" h="35" extrusionOk="0">
                  <a:moveTo>
                    <a:pt x="21" y="0"/>
                  </a:moveTo>
                  <a:cubicBezTo>
                    <a:pt x="13" y="0"/>
                    <a:pt x="9" y="0"/>
                    <a:pt x="0" y="5"/>
                  </a:cubicBezTo>
                  <a:cubicBezTo>
                    <a:pt x="0" y="5"/>
                    <a:pt x="0" y="17"/>
                    <a:pt x="0" y="21"/>
                  </a:cubicBezTo>
                  <a:cubicBezTo>
                    <a:pt x="5" y="31"/>
                    <a:pt x="10" y="35"/>
                    <a:pt x="15" y="35"/>
                  </a:cubicBezTo>
                  <a:cubicBezTo>
                    <a:pt x="18" y="35"/>
                    <a:pt x="22" y="33"/>
                    <a:pt x="25" y="29"/>
                  </a:cubicBezTo>
                  <a:cubicBezTo>
                    <a:pt x="25" y="21"/>
                    <a:pt x="25" y="13"/>
                    <a:pt x="25" y="5"/>
                  </a:cubicBezTo>
                  <a:cubicBezTo>
                    <a:pt x="25" y="5"/>
                    <a:pt x="21" y="0"/>
                    <a:pt x="21"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199" name="Google Shape;1199;p44"/>
            <p:cNvSpPr/>
            <p:nvPr/>
          </p:nvSpPr>
          <p:spPr>
            <a:xfrm>
              <a:off x="4631849" y="2901534"/>
              <a:ext cx="62172" cy="12537"/>
            </a:xfrm>
            <a:custGeom>
              <a:avLst/>
              <a:gdLst/>
              <a:ahLst/>
              <a:cxnLst/>
              <a:rect l="l" t="t" r="r" b="b"/>
              <a:pathLst>
                <a:path w="724" h="146" extrusionOk="0">
                  <a:moveTo>
                    <a:pt x="707" y="0"/>
                  </a:moveTo>
                  <a:cubicBezTo>
                    <a:pt x="682" y="0"/>
                    <a:pt x="657" y="9"/>
                    <a:pt x="633" y="13"/>
                  </a:cubicBezTo>
                  <a:lnTo>
                    <a:pt x="530" y="13"/>
                  </a:lnTo>
                  <a:cubicBezTo>
                    <a:pt x="518" y="13"/>
                    <a:pt x="506" y="9"/>
                    <a:pt x="489" y="9"/>
                  </a:cubicBezTo>
                  <a:cubicBezTo>
                    <a:pt x="440" y="13"/>
                    <a:pt x="395" y="21"/>
                    <a:pt x="341" y="29"/>
                  </a:cubicBezTo>
                  <a:lnTo>
                    <a:pt x="321" y="29"/>
                  </a:lnTo>
                  <a:cubicBezTo>
                    <a:pt x="314" y="26"/>
                    <a:pt x="306" y="25"/>
                    <a:pt x="299" y="25"/>
                  </a:cubicBezTo>
                  <a:cubicBezTo>
                    <a:pt x="286" y="25"/>
                    <a:pt x="274" y="29"/>
                    <a:pt x="263" y="37"/>
                  </a:cubicBezTo>
                  <a:lnTo>
                    <a:pt x="255" y="37"/>
                  </a:lnTo>
                  <a:cubicBezTo>
                    <a:pt x="214" y="42"/>
                    <a:pt x="177" y="46"/>
                    <a:pt x="136" y="54"/>
                  </a:cubicBezTo>
                  <a:cubicBezTo>
                    <a:pt x="99" y="58"/>
                    <a:pt x="62" y="62"/>
                    <a:pt x="30" y="62"/>
                  </a:cubicBezTo>
                  <a:cubicBezTo>
                    <a:pt x="21" y="62"/>
                    <a:pt x="9" y="62"/>
                    <a:pt x="1" y="83"/>
                  </a:cubicBezTo>
                  <a:cubicBezTo>
                    <a:pt x="5" y="99"/>
                    <a:pt x="9" y="111"/>
                    <a:pt x="13" y="124"/>
                  </a:cubicBezTo>
                  <a:cubicBezTo>
                    <a:pt x="13" y="128"/>
                    <a:pt x="17" y="128"/>
                    <a:pt x="17" y="128"/>
                  </a:cubicBezTo>
                  <a:cubicBezTo>
                    <a:pt x="20" y="127"/>
                    <a:pt x="23" y="127"/>
                    <a:pt x="26" y="127"/>
                  </a:cubicBezTo>
                  <a:cubicBezTo>
                    <a:pt x="31" y="127"/>
                    <a:pt x="36" y="127"/>
                    <a:pt x="41" y="127"/>
                  </a:cubicBezTo>
                  <a:cubicBezTo>
                    <a:pt x="52" y="127"/>
                    <a:pt x="63" y="125"/>
                    <a:pt x="75" y="111"/>
                  </a:cubicBezTo>
                  <a:cubicBezTo>
                    <a:pt x="75" y="110"/>
                    <a:pt x="75" y="109"/>
                    <a:pt x="77" y="109"/>
                  </a:cubicBezTo>
                  <a:cubicBezTo>
                    <a:pt x="80" y="109"/>
                    <a:pt x="84" y="111"/>
                    <a:pt x="91" y="115"/>
                  </a:cubicBezTo>
                  <a:cubicBezTo>
                    <a:pt x="99" y="126"/>
                    <a:pt x="113" y="132"/>
                    <a:pt x="126" y="132"/>
                  </a:cubicBezTo>
                  <a:cubicBezTo>
                    <a:pt x="133" y="132"/>
                    <a:pt x="139" y="130"/>
                    <a:pt x="144" y="128"/>
                  </a:cubicBezTo>
                  <a:cubicBezTo>
                    <a:pt x="153" y="124"/>
                    <a:pt x="162" y="122"/>
                    <a:pt x="171" y="122"/>
                  </a:cubicBezTo>
                  <a:cubicBezTo>
                    <a:pt x="180" y="122"/>
                    <a:pt x="190" y="124"/>
                    <a:pt x="198" y="128"/>
                  </a:cubicBezTo>
                  <a:cubicBezTo>
                    <a:pt x="202" y="130"/>
                    <a:pt x="206" y="131"/>
                    <a:pt x="210" y="131"/>
                  </a:cubicBezTo>
                  <a:cubicBezTo>
                    <a:pt x="213" y="131"/>
                    <a:pt x="216" y="130"/>
                    <a:pt x="218" y="128"/>
                  </a:cubicBezTo>
                  <a:cubicBezTo>
                    <a:pt x="225" y="128"/>
                    <a:pt x="232" y="119"/>
                    <a:pt x="237" y="119"/>
                  </a:cubicBezTo>
                  <a:cubicBezTo>
                    <a:pt x="238" y="119"/>
                    <a:pt x="238" y="119"/>
                    <a:pt x="239" y="119"/>
                  </a:cubicBezTo>
                  <a:cubicBezTo>
                    <a:pt x="250" y="125"/>
                    <a:pt x="261" y="126"/>
                    <a:pt x="272" y="126"/>
                  </a:cubicBezTo>
                  <a:cubicBezTo>
                    <a:pt x="297" y="126"/>
                    <a:pt x="322" y="117"/>
                    <a:pt x="346" y="117"/>
                  </a:cubicBezTo>
                  <a:cubicBezTo>
                    <a:pt x="352" y="117"/>
                    <a:pt x="359" y="117"/>
                    <a:pt x="366" y="119"/>
                  </a:cubicBezTo>
                  <a:cubicBezTo>
                    <a:pt x="374" y="122"/>
                    <a:pt x="381" y="123"/>
                    <a:pt x="389" y="123"/>
                  </a:cubicBezTo>
                  <a:cubicBezTo>
                    <a:pt x="396" y="123"/>
                    <a:pt x="403" y="122"/>
                    <a:pt x="411" y="119"/>
                  </a:cubicBezTo>
                  <a:cubicBezTo>
                    <a:pt x="444" y="124"/>
                    <a:pt x="477" y="124"/>
                    <a:pt x="514" y="128"/>
                  </a:cubicBezTo>
                  <a:cubicBezTo>
                    <a:pt x="526" y="128"/>
                    <a:pt x="538" y="132"/>
                    <a:pt x="547" y="140"/>
                  </a:cubicBezTo>
                  <a:cubicBezTo>
                    <a:pt x="553" y="144"/>
                    <a:pt x="560" y="145"/>
                    <a:pt x="566" y="145"/>
                  </a:cubicBezTo>
                  <a:cubicBezTo>
                    <a:pt x="578" y="145"/>
                    <a:pt x="589" y="140"/>
                    <a:pt x="600" y="140"/>
                  </a:cubicBezTo>
                  <a:cubicBezTo>
                    <a:pt x="625" y="136"/>
                    <a:pt x="649" y="132"/>
                    <a:pt x="674" y="132"/>
                  </a:cubicBezTo>
                  <a:cubicBezTo>
                    <a:pt x="690" y="136"/>
                    <a:pt x="707" y="140"/>
                    <a:pt x="723" y="140"/>
                  </a:cubicBezTo>
                  <a:lnTo>
                    <a:pt x="719" y="0"/>
                  </a:ln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200" name="Google Shape;1200;p44"/>
            <p:cNvSpPr/>
            <p:nvPr/>
          </p:nvSpPr>
          <p:spPr>
            <a:xfrm>
              <a:off x="4631162" y="2879293"/>
              <a:ext cx="62086" cy="12108"/>
            </a:xfrm>
            <a:custGeom>
              <a:avLst/>
              <a:gdLst/>
              <a:ahLst/>
              <a:cxnLst/>
              <a:rect l="l" t="t" r="r" b="b"/>
              <a:pathLst>
                <a:path w="723" h="141" extrusionOk="0">
                  <a:moveTo>
                    <a:pt x="653" y="0"/>
                  </a:moveTo>
                  <a:cubicBezTo>
                    <a:pt x="650" y="0"/>
                    <a:pt x="648" y="1"/>
                    <a:pt x="645" y="1"/>
                  </a:cubicBezTo>
                  <a:cubicBezTo>
                    <a:pt x="600" y="13"/>
                    <a:pt x="555" y="22"/>
                    <a:pt x="509" y="30"/>
                  </a:cubicBezTo>
                  <a:lnTo>
                    <a:pt x="464" y="30"/>
                  </a:lnTo>
                  <a:cubicBezTo>
                    <a:pt x="444" y="30"/>
                    <a:pt x="427" y="34"/>
                    <a:pt x="407" y="38"/>
                  </a:cubicBezTo>
                  <a:cubicBezTo>
                    <a:pt x="399" y="40"/>
                    <a:pt x="390" y="41"/>
                    <a:pt x="383" y="41"/>
                  </a:cubicBezTo>
                  <a:cubicBezTo>
                    <a:pt x="375" y="41"/>
                    <a:pt x="368" y="40"/>
                    <a:pt x="362" y="38"/>
                  </a:cubicBezTo>
                  <a:cubicBezTo>
                    <a:pt x="341" y="38"/>
                    <a:pt x="325" y="38"/>
                    <a:pt x="308" y="42"/>
                  </a:cubicBezTo>
                  <a:cubicBezTo>
                    <a:pt x="300" y="42"/>
                    <a:pt x="292" y="46"/>
                    <a:pt x="280" y="46"/>
                  </a:cubicBezTo>
                  <a:cubicBezTo>
                    <a:pt x="267" y="43"/>
                    <a:pt x="255" y="42"/>
                    <a:pt x="242" y="42"/>
                  </a:cubicBezTo>
                  <a:cubicBezTo>
                    <a:pt x="222" y="42"/>
                    <a:pt x="201" y="45"/>
                    <a:pt x="181" y="50"/>
                  </a:cubicBezTo>
                  <a:cubicBezTo>
                    <a:pt x="140" y="58"/>
                    <a:pt x="99" y="63"/>
                    <a:pt x="58" y="67"/>
                  </a:cubicBezTo>
                  <a:cubicBezTo>
                    <a:pt x="50" y="67"/>
                    <a:pt x="38" y="67"/>
                    <a:pt x="29" y="63"/>
                  </a:cubicBezTo>
                  <a:cubicBezTo>
                    <a:pt x="27" y="62"/>
                    <a:pt x="25" y="61"/>
                    <a:pt x="22" y="61"/>
                  </a:cubicBezTo>
                  <a:cubicBezTo>
                    <a:pt x="14" y="61"/>
                    <a:pt x="7" y="69"/>
                    <a:pt x="1" y="95"/>
                  </a:cubicBezTo>
                  <a:cubicBezTo>
                    <a:pt x="5" y="112"/>
                    <a:pt x="9" y="124"/>
                    <a:pt x="13" y="140"/>
                  </a:cubicBezTo>
                  <a:cubicBezTo>
                    <a:pt x="16" y="139"/>
                    <a:pt x="18" y="139"/>
                    <a:pt x="21" y="139"/>
                  </a:cubicBezTo>
                  <a:lnTo>
                    <a:pt x="21" y="139"/>
                  </a:lnTo>
                  <a:cubicBezTo>
                    <a:pt x="27" y="139"/>
                    <a:pt x="32" y="139"/>
                    <a:pt x="38" y="128"/>
                  </a:cubicBezTo>
                  <a:cubicBezTo>
                    <a:pt x="44" y="122"/>
                    <a:pt x="49" y="120"/>
                    <a:pt x="54" y="120"/>
                  </a:cubicBezTo>
                  <a:cubicBezTo>
                    <a:pt x="59" y="120"/>
                    <a:pt x="64" y="122"/>
                    <a:pt x="70" y="124"/>
                  </a:cubicBezTo>
                  <a:cubicBezTo>
                    <a:pt x="83" y="132"/>
                    <a:pt x="96" y="135"/>
                    <a:pt x="109" y="135"/>
                  </a:cubicBezTo>
                  <a:cubicBezTo>
                    <a:pt x="117" y="135"/>
                    <a:pt x="124" y="134"/>
                    <a:pt x="132" y="132"/>
                  </a:cubicBezTo>
                  <a:cubicBezTo>
                    <a:pt x="152" y="132"/>
                    <a:pt x="169" y="132"/>
                    <a:pt x="185" y="128"/>
                  </a:cubicBezTo>
                  <a:cubicBezTo>
                    <a:pt x="193" y="124"/>
                    <a:pt x="202" y="123"/>
                    <a:pt x="210" y="123"/>
                  </a:cubicBezTo>
                  <a:cubicBezTo>
                    <a:pt x="226" y="123"/>
                    <a:pt x="243" y="128"/>
                    <a:pt x="259" y="128"/>
                  </a:cubicBezTo>
                  <a:cubicBezTo>
                    <a:pt x="289" y="128"/>
                    <a:pt x="318" y="139"/>
                    <a:pt x="346" y="139"/>
                  </a:cubicBezTo>
                  <a:cubicBezTo>
                    <a:pt x="353" y="139"/>
                    <a:pt x="359" y="138"/>
                    <a:pt x="366" y="136"/>
                  </a:cubicBezTo>
                  <a:cubicBezTo>
                    <a:pt x="371" y="135"/>
                    <a:pt x="376" y="134"/>
                    <a:pt x="381" y="134"/>
                  </a:cubicBezTo>
                  <a:cubicBezTo>
                    <a:pt x="388" y="134"/>
                    <a:pt x="396" y="136"/>
                    <a:pt x="403" y="140"/>
                  </a:cubicBezTo>
                  <a:cubicBezTo>
                    <a:pt x="431" y="140"/>
                    <a:pt x="464" y="140"/>
                    <a:pt x="493" y="132"/>
                  </a:cubicBezTo>
                  <a:cubicBezTo>
                    <a:pt x="500" y="131"/>
                    <a:pt x="508" y="131"/>
                    <a:pt x="516" y="131"/>
                  </a:cubicBezTo>
                  <a:cubicBezTo>
                    <a:pt x="534" y="131"/>
                    <a:pt x="555" y="133"/>
                    <a:pt x="575" y="136"/>
                  </a:cubicBezTo>
                  <a:lnTo>
                    <a:pt x="645" y="136"/>
                  </a:lnTo>
                  <a:cubicBezTo>
                    <a:pt x="651" y="135"/>
                    <a:pt x="657" y="135"/>
                    <a:pt x="664" y="135"/>
                  </a:cubicBezTo>
                  <a:cubicBezTo>
                    <a:pt x="679" y="135"/>
                    <a:pt x="696" y="138"/>
                    <a:pt x="711" y="140"/>
                  </a:cubicBezTo>
                  <a:lnTo>
                    <a:pt x="723" y="140"/>
                  </a:lnTo>
                  <a:lnTo>
                    <a:pt x="719" y="22"/>
                  </a:lnTo>
                  <a:cubicBezTo>
                    <a:pt x="697" y="14"/>
                    <a:pt x="675" y="0"/>
                    <a:pt x="653"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201" name="Google Shape;1201;p44"/>
            <p:cNvSpPr/>
            <p:nvPr/>
          </p:nvSpPr>
          <p:spPr>
            <a:xfrm>
              <a:off x="4642411" y="2924118"/>
              <a:ext cx="51953" cy="12709"/>
            </a:xfrm>
            <a:custGeom>
              <a:avLst/>
              <a:gdLst/>
              <a:ahLst/>
              <a:cxnLst/>
              <a:rect l="l" t="t" r="r" b="b"/>
              <a:pathLst>
                <a:path w="605" h="148" extrusionOk="0">
                  <a:moveTo>
                    <a:pt x="588" y="0"/>
                  </a:moveTo>
                  <a:cubicBezTo>
                    <a:pt x="568" y="3"/>
                    <a:pt x="551" y="11"/>
                    <a:pt x="532" y="11"/>
                  </a:cubicBezTo>
                  <a:cubicBezTo>
                    <a:pt x="524" y="11"/>
                    <a:pt x="515" y="9"/>
                    <a:pt x="506" y="4"/>
                  </a:cubicBezTo>
                  <a:cubicBezTo>
                    <a:pt x="502" y="4"/>
                    <a:pt x="493" y="8"/>
                    <a:pt x="489" y="8"/>
                  </a:cubicBezTo>
                  <a:cubicBezTo>
                    <a:pt x="483" y="10"/>
                    <a:pt x="476" y="11"/>
                    <a:pt x="469" y="11"/>
                  </a:cubicBezTo>
                  <a:cubicBezTo>
                    <a:pt x="462" y="11"/>
                    <a:pt x="454" y="10"/>
                    <a:pt x="448" y="8"/>
                  </a:cubicBezTo>
                  <a:cubicBezTo>
                    <a:pt x="428" y="8"/>
                    <a:pt x="407" y="8"/>
                    <a:pt x="391" y="17"/>
                  </a:cubicBezTo>
                  <a:cubicBezTo>
                    <a:pt x="370" y="21"/>
                    <a:pt x="354" y="21"/>
                    <a:pt x="333" y="21"/>
                  </a:cubicBezTo>
                  <a:cubicBezTo>
                    <a:pt x="288" y="21"/>
                    <a:pt x="243" y="25"/>
                    <a:pt x="202" y="33"/>
                  </a:cubicBezTo>
                  <a:cubicBezTo>
                    <a:pt x="153" y="41"/>
                    <a:pt x="104" y="45"/>
                    <a:pt x="54" y="53"/>
                  </a:cubicBezTo>
                  <a:lnTo>
                    <a:pt x="30" y="53"/>
                  </a:lnTo>
                  <a:cubicBezTo>
                    <a:pt x="21" y="58"/>
                    <a:pt x="9" y="62"/>
                    <a:pt x="1" y="70"/>
                  </a:cubicBezTo>
                  <a:lnTo>
                    <a:pt x="1" y="86"/>
                  </a:lnTo>
                  <a:cubicBezTo>
                    <a:pt x="5" y="94"/>
                    <a:pt x="9" y="111"/>
                    <a:pt x="13" y="111"/>
                  </a:cubicBezTo>
                  <a:cubicBezTo>
                    <a:pt x="26" y="115"/>
                    <a:pt x="42" y="115"/>
                    <a:pt x="58" y="115"/>
                  </a:cubicBezTo>
                  <a:cubicBezTo>
                    <a:pt x="67" y="113"/>
                    <a:pt x="76" y="112"/>
                    <a:pt x="85" y="112"/>
                  </a:cubicBezTo>
                  <a:cubicBezTo>
                    <a:pt x="94" y="112"/>
                    <a:pt x="104" y="113"/>
                    <a:pt x="112" y="115"/>
                  </a:cubicBezTo>
                  <a:cubicBezTo>
                    <a:pt x="118" y="119"/>
                    <a:pt x="126" y="121"/>
                    <a:pt x="134" y="121"/>
                  </a:cubicBezTo>
                  <a:cubicBezTo>
                    <a:pt x="143" y="121"/>
                    <a:pt x="151" y="119"/>
                    <a:pt x="157" y="115"/>
                  </a:cubicBezTo>
                  <a:cubicBezTo>
                    <a:pt x="160" y="112"/>
                    <a:pt x="165" y="109"/>
                    <a:pt x="169" y="109"/>
                  </a:cubicBezTo>
                  <a:cubicBezTo>
                    <a:pt x="171" y="109"/>
                    <a:pt x="172" y="110"/>
                    <a:pt x="173" y="111"/>
                  </a:cubicBezTo>
                  <a:cubicBezTo>
                    <a:pt x="200" y="116"/>
                    <a:pt x="226" y="118"/>
                    <a:pt x="252" y="118"/>
                  </a:cubicBezTo>
                  <a:cubicBezTo>
                    <a:pt x="270" y="118"/>
                    <a:pt x="288" y="117"/>
                    <a:pt x="305" y="115"/>
                  </a:cubicBezTo>
                  <a:cubicBezTo>
                    <a:pt x="342" y="115"/>
                    <a:pt x="374" y="119"/>
                    <a:pt x="407" y="123"/>
                  </a:cubicBezTo>
                  <a:cubicBezTo>
                    <a:pt x="440" y="127"/>
                    <a:pt x="473" y="127"/>
                    <a:pt x="506" y="127"/>
                  </a:cubicBezTo>
                  <a:cubicBezTo>
                    <a:pt x="514" y="127"/>
                    <a:pt x="526" y="127"/>
                    <a:pt x="534" y="131"/>
                  </a:cubicBezTo>
                  <a:cubicBezTo>
                    <a:pt x="555" y="144"/>
                    <a:pt x="580" y="148"/>
                    <a:pt x="604" y="148"/>
                  </a:cubicBezTo>
                  <a:lnTo>
                    <a:pt x="600" y="4"/>
                  </a:lnTo>
                  <a:cubicBezTo>
                    <a:pt x="596" y="4"/>
                    <a:pt x="592" y="0"/>
                    <a:pt x="588"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202" name="Google Shape;1202;p44"/>
            <p:cNvSpPr/>
            <p:nvPr/>
          </p:nvSpPr>
          <p:spPr>
            <a:xfrm>
              <a:off x="4663621" y="2767658"/>
              <a:ext cx="25418" cy="10734"/>
            </a:xfrm>
            <a:custGeom>
              <a:avLst/>
              <a:gdLst/>
              <a:ahLst/>
              <a:cxnLst/>
              <a:rect l="l" t="t" r="r" b="b"/>
              <a:pathLst>
                <a:path w="296" h="125" extrusionOk="0">
                  <a:moveTo>
                    <a:pt x="291" y="0"/>
                  </a:moveTo>
                  <a:cubicBezTo>
                    <a:pt x="275" y="8"/>
                    <a:pt x="263" y="4"/>
                    <a:pt x="246" y="8"/>
                  </a:cubicBezTo>
                  <a:lnTo>
                    <a:pt x="242" y="8"/>
                  </a:lnTo>
                  <a:cubicBezTo>
                    <a:pt x="230" y="4"/>
                    <a:pt x="217" y="3"/>
                    <a:pt x="205" y="3"/>
                  </a:cubicBezTo>
                  <a:cubicBezTo>
                    <a:pt x="179" y="3"/>
                    <a:pt x="155" y="10"/>
                    <a:pt x="136" y="21"/>
                  </a:cubicBezTo>
                  <a:cubicBezTo>
                    <a:pt x="134" y="22"/>
                    <a:pt x="132" y="23"/>
                    <a:pt x="130" y="23"/>
                  </a:cubicBezTo>
                  <a:cubicBezTo>
                    <a:pt x="126" y="23"/>
                    <a:pt x="122" y="21"/>
                    <a:pt x="119" y="21"/>
                  </a:cubicBezTo>
                  <a:lnTo>
                    <a:pt x="99" y="21"/>
                  </a:lnTo>
                  <a:cubicBezTo>
                    <a:pt x="74" y="25"/>
                    <a:pt x="53" y="29"/>
                    <a:pt x="29" y="33"/>
                  </a:cubicBezTo>
                  <a:lnTo>
                    <a:pt x="0" y="37"/>
                  </a:lnTo>
                  <a:cubicBezTo>
                    <a:pt x="0" y="49"/>
                    <a:pt x="4" y="62"/>
                    <a:pt x="8" y="74"/>
                  </a:cubicBezTo>
                  <a:cubicBezTo>
                    <a:pt x="17" y="86"/>
                    <a:pt x="25" y="99"/>
                    <a:pt x="33" y="99"/>
                  </a:cubicBezTo>
                  <a:cubicBezTo>
                    <a:pt x="38" y="98"/>
                    <a:pt x="44" y="97"/>
                    <a:pt x="49" y="97"/>
                  </a:cubicBezTo>
                  <a:cubicBezTo>
                    <a:pt x="63" y="97"/>
                    <a:pt x="75" y="101"/>
                    <a:pt x="90" y="107"/>
                  </a:cubicBezTo>
                  <a:lnTo>
                    <a:pt x="99" y="107"/>
                  </a:lnTo>
                  <a:cubicBezTo>
                    <a:pt x="104" y="104"/>
                    <a:pt x="108" y="103"/>
                    <a:pt x="113" y="103"/>
                  </a:cubicBezTo>
                  <a:cubicBezTo>
                    <a:pt x="133" y="103"/>
                    <a:pt x="153" y="119"/>
                    <a:pt x="172" y="119"/>
                  </a:cubicBezTo>
                  <a:cubicBezTo>
                    <a:pt x="181" y="119"/>
                    <a:pt x="191" y="117"/>
                    <a:pt x="199" y="117"/>
                  </a:cubicBezTo>
                  <a:cubicBezTo>
                    <a:pt x="203" y="117"/>
                    <a:pt x="207" y="118"/>
                    <a:pt x="209" y="119"/>
                  </a:cubicBezTo>
                  <a:cubicBezTo>
                    <a:pt x="216" y="119"/>
                    <a:pt x="223" y="117"/>
                    <a:pt x="230" y="117"/>
                  </a:cubicBezTo>
                  <a:cubicBezTo>
                    <a:pt x="234" y="117"/>
                    <a:pt x="239" y="118"/>
                    <a:pt x="242" y="123"/>
                  </a:cubicBezTo>
                  <a:cubicBezTo>
                    <a:pt x="245" y="124"/>
                    <a:pt x="248" y="124"/>
                    <a:pt x="251" y="124"/>
                  </a:cubicBezTo>
                  <a:cubicBezTo>
                    <a:pt x="265" y="124"/>
                    <a:pt x="277" y="118"/>
                    <a:pt x="288" y="118"/>
                  </a:cubicBezTo>
                  <a:cubicBezTo>
                    <a:pt x="291" y="118"/>
                    <a:pt x="293" y="119"/>
                    <a:pt x="296" y="119"/>
                  </a:cubicBezTo>
                  <a:lnTo>
                    <a:pt x="291" y="0"/>
                  </a:ln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203" name="Google Shape;1203;p44"/>
            <p:cNvSpPr/>
            <p:nvPr/>
          </p:nvSpPr>
          <p:spPr>
            <a:xfrm>
              <a:off x="4632621" y="2856966"/>
              <a:ext cx="59939" cy="12709"/>
            </a:xfrm>
            <a:custGeom>
              <a:avLst/>
              <a:gdLst/>
              <a:ahLst/>
              <a:cxnLst/>
              <a:rect l="l" t="t" r="r" b="b"/>
              <a:pathLst>
                <a:path w="698" h="148" extrusionOk="0">
                  <a:moveTo>
                    <a:pt x="669" y="1"/>
                  </a:moveTo>
                  <a:cubicBezTo>
                    <a:pt x="650" y="1"/>
                    <a:pt x="629" y="5"/>
                    <a:pt x="611" y="11"/>
                  </a:cubicBezTo>
                  <a:cubicBezTo>
                    <a:pt x="583" y="15"/>
                    <a:pt x="554" y="19"/>
                    <a:pt x="525" y="19"/>
                  </a:cubicBezTo>
                  <a:cubicBezTo>
                    <a:pt x="497" y="23"/>
                    <a:pt x="468" y="31"/>
                    <a:pt x="439" y="39"/>
                  </a:cubicBezTo>
                  <a:cubicBezTo>
                    <a:pt x="410" y="44"/>
                    <a:pt x="382" y="39"/>
                    <a:pt x="353" y="48"/>
                  </a:cubicBezTo>
                  <a:lnTo>
                    <a:pt x="337" y="48"/>
                  </a:lnTo>
                  <a:cubicBezTo>
                    <a:pt x="320" y="42"/>
                    <a:pt x="302" y="39"/>
                    <a:pt x="285" y="39"/>
                  </a:cubicBezTo>
                  <a:cubicBezTo>
                    <a:pt x="243" y="39"/>
                    <a:pt x="201" y="52"/>
                    <a:pt x="160" y="52"/>
                  </a:cubicBezTo>
                  <a:cubicBezTo>
                    <a:pt x="148" y="52"/>
                    <a:pt x="135" y="52"/>
                    <a:pt x="123" y="48"/>
                  </a:cubicBezTo>
                  <a:cubicBezTo>
                    <a:pt x="94" y="39"/>
                    <a:pt x="66" y="39"/>
                    <a:pt x="33" y="39"/>
                  </a:cubicBezTo>
                  <a:cubicBezTo>
                    <a:pt x="21" y="39"/>
                    <a:pt x="4" y="39"/>
                    <a:pt x="0" y="76"/>
                  </a:cubicBezTo>
                  <a:cubicBezTo>
                    <a:pt x="8" y="113"/>
                    <a:pt x="21" y="117"/>
                    <a:pt x="33" y="117"/>
                  </a:cubicBezTo>
                  <a:cubicBezTo>
                    <a:pt x="45" y="117"/>
                    <a:pt x="58" y="126"/>
                    <a:pt x="70" y="126"/>
                  </a:cubicBezTo>
                  <a:cubicBezTo>
                    <a:pt x="81" y="122"/>
                    <a:pt x="92" y="120"/>
                    <a:pt x="103" y="120"/>
                  </a:cubicBezTo>
                  <a:cubicBezTo>
                    <a:pt x="117" y="120"/>
                    <a:pt x="132" y="123"/>
                    <a:pt x="148" y="130"/>
                  </a:cubicBezTo>
                  <a:cubicBezTo>
                    <a:pt x="153" y="121"/>
                    <a:pt x="158" y="118"/>
                    <a:pt x="164" y="118"/>
                  </a:cubicBezTo>
                  <a:cubicBezTo>
                    <a:pt x="173" y="118"/>
                    <a:pt x="183" y="125"/>
                    <a:pt x="193" y="130"/>
                  </a:cubicBezTo>
                  <a:cubicBezTo>
                    <a:pt x="201" y="130"/>
                    <a:pt x="209" y="134"/>
                    <a:pt x="222" y="134"/>
                  </a:cubicBezTo>
                  <a:cubicBezTo>
                    <a:pt x="234" y="138"/>
                    <a:pt x="250" y="146"/>
                    <a:pt x="263" y="146"/>
                  </a:cubicBezTo>
                  <a:cubicBezTo>
                    <a:pt x="269" y="147"/>
                    <a:pt x="275" y="148"/>
                    <a:pt x="281" y="148"/>
                  </a:cubicBezTo>
                  <a:cubicBezTo>
                    <a:pt x="299" y="148"/>
                    <a:pt x="317" y="143"/>
                    <a:pt x="332" y="134"/>
                  </a:cubicBezTo>
                  <a:cubicBezTo>
                    <a:pt x="337" y="134"/>
                    <a:pt x="341" y="130"/>
                    <a:pt x="341" y="130"/>
                  </a:cubicBezTo>
                  <a:cubicBezTo>
                    <a:pt x="347" y="133"/>
                    <a:pt x="354" y="134"/>
                    <a:pt x="360" y="134"/>
                  </a:cubicBezTo>
                  <a:cubicBezTo>
                    <a:pt x="377" y="134"/>
                    <a:pt x="392" y="126"/>
                    <a:pt x="410" y="126"/>
                  </a:cubicBezTo>
                  <a:cubicBezTo>
                    <a:pt x="431" y="126"/>
                    <a:pt x="451" y="130"/>
                    <a:pt x="472" y="138"/>
                  </a:cubicBezTo>
                  <a:cubicBezTo>
                    <a:pt x="481" y="141"/>
                    <a:pt x="490" y="142"/>
                    <a:pt x="500" y="142"/>
                  </a:cubicBezTo>
                  <a:cubicBezTo>
                    <a:pt x="525" y="142"/>
                    <a:pt x="551" y="134"/>
                    <a:pt x="575" y="134"/>
                  </a:cubicBezTo>
                  <a:cubicBezTo>
                    <a:pt x="598" y="134"/>
                    <a:pt x="617" y="113"/>
                    <a:pt x="640" y="113"/>
                  </a:cubicBezTo>
                  <a:cubicBezTo>
                    <a:pt x="649" y="113"/>
                    <a:pt x="658" y="116"/>
                    <a:pt x="669" y="126"/>
                  </a:cubicBezTo>
                  <a:cubicBezTo>
                    <a:pt x="677" y="130"/>
                    <a:pt x="685" y="130"/>
                    <a:pt x="698" y="130"/>
                  </a:cubicBezTo>
                  <a:lnTo>
                    <a:pt x="689" y="2"/>
                  </a:lnTo>
                  <a:cubicBezTo>
                    <a:pt x="683" y="1"/>
                    <a:pt x="676" y="1"/>
                    <a:pt x="669"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204" name="Google Shape;1204;p44"/>
            <p:cNvSpPr/>
            <p:nvPr/>
          </p:nvSpPr>
          <p:spPr>
            <a:xfrm>
              <a:off x="4618882" y="2834467"/>
              <a:ext cx="72648" cy="12194"/>
            </a:xfrm>
            <a:custGeom>
              <a:avLst/>
              <a:gdLst/>
              <a:ahLst/>
              <a:cxnLst/>
              <a:rect l="l" t="t" r="r" b="b"/>
              <a:pathLst>
                <a:path w="846" h="142" extrusionOk="0">
                  <a:moveTo>
                    <a:pt x="810" y="1"/>
                  </a:moveTo>
                  <a:cubicBezTo>
                    <a:pt x="774" y="1"/>
                    <a:pt x="740" y="9"/>
                    <a:pt x="706" y="22"/>
                  </a:cubicBezTo>
                  <a:cubicBezTo>
                    <a:pt x="685" y="31"/>
                    <a:pt x="657" y="35"/>
                    <a:pt x="632" y="39"/>
                  </a:cubicBezTo>
                  <a:lnTo>
                    <a:pt x="611" y="43"/>
                  </a:lnTo>
                  <a:cubicBezTo>
                    <a:pt x="595" y="47"/>
                    <a:pt x="579" y="47"/>
                    <a:pt x="562" y="47"/>
                  </a:cubicBezTo>
                  <a:cubicBezTo>
                    <a:pt x="521" y="47"/>
                    <a:pt x="484" y="47"/>
                    <a:pt x="447" y="51"/>
                  </a:cubicBezTo>
                  <a:lnTo>
                    <a:pt x="328" y="51"/>
                  </a:lnTo>
                  <a:cubicBezTo>
                    <a:pt x="316" y="51"/>
                    <a:pt x="300" y="51"/>
                    <a:pt x="287" y="55"/>
                  </a:cubicBezTo>
                  <a:cubicBezTo>
                    <a:pt x="263" y="61"/>
                    <a:pt x="239" y="65"/>
                    <a:pt x="215" y="65"/>
                  </a:cubicBezTo>
                  <a:cubicBezTo>
                    <a:pt x="206" y="65"/>
                    <a:pt x="198" y="65"/>
                    <a:pt x="189" y="63"/>
                  </a:cubicBezTo>
                  <a:cubicBezTo>
                    <a:pt x="158" y="58"/>
                    <a:pt x="128" y="55"/>
                    <a:pt x="97" y="55"/>
                  </a:cubicBezTo>
                  <a:cubicBezTo>
                    <a:pt x="79" y="55"/>
                    <a:pt x="60" y="56"/>
                    <a:pt x="41" y="59"/>
                  </a:cubicBezTo>
                  <a:cubicBezTo>
                    <a:pt x="25" y="59"/>
                    <a:pt x="12" y="68"/>
                    <a:pt x="0" y="96"/>
                  </a:cubicBezTo>
                  <a:cubicBezTo>
                    <a:pt x="11" y="115"/>
                    <a:pt x="20" y="123"/>
                    <a:pt x="29" y="123"/>
                  </a:cubicBezTo>
                  <a:cubicBezTo>
                    <a:pt x="34" y="123"/>
                    <a:pt x="39" y="121"/>
                    <a:pt x="45" y="117"/>
                  </a:cubicBezTo>
                  <a:cubicBezTo>
                    <a:pt x="51" y="115"/>
                    <a:pt x="59" y="114"/>
                    <a:pt x="66" y="114"/>
                  </a:cubicBezTo>
                  <a:cubicBezTo>
                    <a:pt x="74" y="114"/>
                    <a:pt x="82" y="115"/>
                    <a:pt x="90" y="117"/>
                  </a:cubicBezTo>
                  <a:cubicBezTo>
                    <a:pt x="103" y="121"/>
                    <a:pt x="115" y="125"/>
                    <a:pt x="127" y="125"/>
                  </a:cubicBezTo>
                  <a:cubicBezTo>
                    <a:pt x="137" y="127"/>
                    <a:pt x="148" y="128"/>
                    <a:pt x="158" y="128"/>
                  </a:cubicBezTo>
                  <a:cubicBezTo>
                    <a:pt x="172" y="128"/>
                    <a:pt x="185" y="126"/>
                    <a:pt x="197" y="121"/>
                  </a:cubicBezTo>
                  <a:cubicBezTo>
                    <a:pt x="201" y="121"/>
                    <a:pt x="205" y="121"/>
                    <a:pt x="205" y="125"/>
                  </a:cubicBezTo>
                  <a:cubicBezTo>
                    <a:pt x="211" y="131"/>
                    <a:pt x="218" y="133"/>
                    <a:pt x="223" y="133"/>
                  </a:cubicBezTo>
                  <a:cubicBezTo>
                    <a:pt x="229" y="133"/>
                    <a:pt x="234" y="131"/>
                    <a:pt x="238" y="129"/>
                  </a:cubicBezTo>
                  <a:cubicBezTo>
                    <a:pt x="250" y="121"/>
                    <a:pt x="263" y="121"/>
                    <a:pt x="275" y="121"/>
                  </a:cubicBezTo>
                  <a:cubicBezTo>
                    <a:pt x="287" y="117"/>
                    <a:pt x="300" y="117"/>
                    <a:pt x="312" y="117"/>
                  </a:cubicBezTo>
                  <a:cubicBezTo>
                    <a:pt x="316" y="116"/>
                    <a:pt x="321" y="115"/>
                    <a:pt x="326" y="115"/>
                  </a:cubicBezTo>
                  <a:cubicBezTo>
                    <a:pt x="339" y="115"/>
                    <a:pt x="353" y="119"/>
                    <a:pt x="365" y="125"/>
                  </a:cubicBezTo>
                  <a:cubicBezTo>
                    <a:pt x="373" y="133"/>
                    <a:pt x="390" y="137"/>
                    <a:pt x="402" y="137"/>
                  </a:cubicBezTo>
                  <a:lnTo>
                    <a:pt x="488" y="137"/>
                  </a:lnTo>
                  <a:cubicBezTo>
                    <a:pt x="542" y="137"/>
                    <a:pt x="599" y="141"/>
                    <a:pt x="652" y="141"/>
                  </a:cubicBezTo>
                  <a:cubicBezTo>
                    <a:pt x="681" y="141"/>
                    <a:pt x="710" y="133"/>
                    <a:pt x="735" y="133"/>
                  </a:cubicBezTo>
                  <a:cubicBezTo>
                    <a:pt x="745" y="131"/>
                    <a:pt x="755" y="130"/>
                    <a:pt x="765" y="130"/>
                  </a:cubicBezTo>
                  <a:cubicBezTo>
                    <a:pt x="775" y="130"/>
                    <a:pt x="784" y="131"/>
                    <a:pt x="792" y="133"/>
                  </a:cubicBezTo>
                  <a:cubicBezTo>
                    <a:pt x="799" y="133"/>
                    <a:pt x="805" y="138"/>
                    <a:pt x="814" y="138"/>
                  </a:cubicBezTo>
                  <a:cubicBezTo>
                    <a:pt x="816" y="138"/>
                    <a:pt x="818" y="138"/>
                    <a:pt x="821" y="137"/>
                  </a:cubicBezTo>
                  <a:cubicBezTo>
                    <a:pt x="829" y="137"/>
                    <a:pt x="837" y="133"/>
                    <a:pt x="845" y="133"/>
                  </a:cubicBezTo>
                  <a:lnTo>
                    <a:pt x="841" y="2"/>
                  </a:lnTo>
                  <a:lnTo>
                    <a:pt x="833" y="2"/>
                  </a:lnTo>
                  <a:cubicBezTo>
                    <a:pt x="825" y="1"/>
                    <a:pt x="818" y="1"/>
                    <a:pt x="810"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205" name="Google Shape;1205;p44"/>
            <p:cNvSpPr/>
            <p:nvPr/>
          </p:nvSpPr>
          <p:spPr>
            <a:xfrm>
              <a:off x="4624807" y="2812398"/>
              <a:ext cx="65607" cy="12194"/>
            </a:xfrm>
            <a:custGeom>
              <a:avLst/>
              <a:gdLst/>
              <a:ahLst/>
              <a:cxnLst/>
              <a:rect l="l" t="t" r="r" b="b"/>
              <a:pathLst>
                <a:path w="764" h="142" extrusionOk="0">
                  <a:moveTo>
                    <a:pt x="760" y="0"/>
                  </a:moveTo>
                  <a:cubicBezTo>
                    <a:pt x="727" y="0"/>
                    <a:pt x="690" y="4"/>
                    <a:pt x="657" y="9"/>
                  </a:cubicBezTo>
                  <a:cubicBezTo>
                    <a:pt x="645" y="13"/>
                    <a:pt x="629" y="17"/>
                    <a:pt x="616" y="21"/>
                  </a:cubicBezTo>
                  <a:cubicBezTo>
                    <a:pt x="604" y="29"/>
                    <a:pt x="583" y="33"/>
                    <a:pt x="567" y="33"/>
                  </a:cubicBezTo>
                  <a:cubicBezTo>
                    <a:pt x="553" y="31"/>
                    <a:pt x="539" y="30"/>
                    <a:pt x="526" y="30"/>
                  </a:cubicBezTo>
                  <a:cubicBezTo>
                    <a:pt x="513" y="30"/>
                    <a:pt x="499" y="31"/>
                    <a:pt x="485" y="33"/>
                  </a:cubicBezTo>
                  <a:lnTo>
                    <a:pt x="329" y="41"/>
                  </a:lnTo>
                  <a:lnTo>
                    <a:pt x="263" y="41"/>
                  </a:lnTo>
                  <a:cubicBezTo>
                    <a:pt x="262" y="41"/>
                    <a:pt x="261" y="40"/>
                    <a:pt x="260" y="40"/>
                  </a:cubicBezTo>
                  <a:cubicBezTo>
                    <a:pt x="251" y="40"/>
                    <a:pt x="244" y="60"/>
                    <a:pt x="233" y="60"/>
                  </a:cubicBezTo>
                  <a:cubicBezTo>
                    <a:pt x="231" y="60"/>
                    <a:pt x="229" y="60"/>
                    <a:pt x="226" y="58"/>
                  </a:cubicBezTo>
                  <a:cubicBezTo>
                    <a:pt x="221" y="54"/>
                    <a:pt x="216" y="53"/>
                    <a:pt x="211" y="53"/>
                  </a:cubicBezTo>
                  <a:cubicBezTo>
                    <a:pt x="204" y="53"/>
                    <a:pt x="197" y="55"/>
                    <a:pt x="190" y="58"/>
                  </a:cubicBezTo>
                  <a:cubicBezTo>
                    <a:pt x="136" y="58"/>
                    <a:pt x="87" y="62"/>
                    <a:pt x="34" y="62"/>
                  </a:cubicBezTo>
                  <a:cubicBezTo>
                    <a:pt x="25" y="62"/>
                    <a:pt x="17" y="66"/>
                    <a:pt x="9" y="74"/>
                  </a:cubicBezTo>
                  <a:cubicBezTo>
                    <a:pt x="5" y="82"/>
                    <a:pt x="1" y="91"/>
                    <a:pt x="1" y="99"/>
                  </a:cubicBezTo>
                  <a:cubicBezTo>
                    <a:pt x="1" y="107"/>
                    <a:pt x="5" y="115"/>
                    <a:pt x="9" y="123"/>
                  </a:cubicBezTo>
                  <a:cubicBezTo>
                    <a:pt x="13" y="128"/>
                    <a:pt x="17" y="132"/>
                    <a:pt x="21" y="132"/>
                  </a:cubicBezTo>
                  <a:cubicBezTo>
                    <a:pt x="30" y="132"/>
                    <a:pt x="38" y="132"/>
                    <a:pt x="46" y="128"/>
                  </a:cubicBezTo>
                  <a:cubicBezTo>
                    <a:pt x="54" y="123"/>
                    <a:pt x="63" y="121"/>
                    <a:pt x="73" y="121"/>
                  </a:cubicBezTo>
                  <a:cubicBezTo>
                    <a:pt x="82" y="121"/>
                    <a:pt x="91" y="123"/>
                    <a:pt x="99" y="128"/>
                  </a:cubicBezTo>
                  <a:cubicBezTo>
                    <a:pt x="105" y="128"/>
                    <a:pt x="110" y="124"/>
                    <a:pt x="118" y="124"/>
                  </a:cubicBezTo>
                  <a:cubicBezTo>
                    <a:pt x="122" y="124"/>
                    <a:pt x="127" y="125"/>
                    <a:pt x="132" y="128"/>
                  </a:cubicBezTo>
                  <a:cubicBezTo>
                    <a:pt x="141" y="130"/>
                    <a:pt x="149" y="133"/>
                    <a:pt x="157" y="133"/>
                  </a:cubicBezTo>
                  <a:cubicBezTo>
                    <a:pt x="163" y="133"/>
                    <a:pt x="170" y="131"/>
                    <a:pt x="177" y="123"/>
                  </a:cubicBezTo>
                  <a:cubicBezTo>
                    <a:pt x="178" y="121"/>
                    <a:pt x="180" y="121"/>
                    <a:pt x="181" y="121"/>
                  </a:cubicBezTo>
                  <a:cubicBezTo>
                    <a:pt x="185" y="121"/>
                    <a:pt x="191" y="128"/>
                    <a:pt x="194" y="128"/>
                  </a:cubicBezTo>
                  <a:cubicBezTo>
                    <a:pt x="198" y="129"/>
                    <a:pt x="203" y="130"/>
                    <a:pt x="207" y="130"/>
                  </a:cubicBezTo>
                  <a:cubicBezTo>
                    <a:pt x="217" y="130"/>
                    <a:pt x="226" y="125"/>
                    <a:pt x="235" y="107"/>
                  </a:cubicBezTo>
                  <a:cubicBezTo>
                    <a:pt x="238" y="121"/>
                    <a:pt x="253" y="129"/>
                    <a:pt x="267" y="129"/>
                  </a:cubicBezTo>
                  <a:cubicBezTo>
                    <a:pt x="270" y="129"/>
                    <a:pt x="273" y="128"/>
                    <a:pt x="276" y="128"/>
                  </a:cubicBezTo>
                  <a:lnTo>
                    <a:pt x="456" y="128"/>
                  </a:lnTo>
                  <a:cubicBezTo>
                    <a:pt x="460" y="130"/>
                    <a:pt x="465" y="131"/>
                    <a:pt x="471" y="131"/>
                  </a:cubicBezTo>
                  <a:cubicBezTo>
                    <a:pt x="477" y="131"/>
                    <a:pt x="483" y="130"/>
                    <a:pt x="489" y="128"/>
                  </a:cubicBezTo>
                  <a:cubicBezTo>
                    <a:pt x="491" y="126"/>
                    <a:pt x="494" y="124"/>
                    <a:pt x="497" y="124"/>
                  </a:cubicBezTo>
                  <a:cubicBezTo>
                    <a:pt x="500" y="124"/>
                    <a:pt x="503" y="126"/>
                    <a:pt x="505" y="128"/>
                  </a:cubicBezTo>
                  <a:cubicBezTo>
                    <a:pt x="515" y="139"/>
                    <a:pt x="522" y="141"/>
                    <a:pt x="530" y="141"/>
                  </a:cubicBezTo>
                  <a:cubicBezTo>
                    <a:pt x="537" y="141"/>
                    <a:pt x="543" y="140"/>
                    <a:pt x="551" y="140"/>
                  </a:cubicBezTo>
                  <a:cubicBezTo>
                    <a:pt x="575" y="136"/>
                    <a:pt x="604" y="128"/>
                    <a:pt x="624" y="123"/>
                  </a:cubicBezTo>
                  <a:cubicBezTo>
                    <a:pt x="641" y="119"/>
                    <a:pt x="661" y="115"/>
                    <a:pt x="682" y="111"/>
                  </a:cubicBezTo>
                  <a:cubicBezTo>
                    <a:pt x="694" y="111"/>
                    <a:pt x="711" y="115"/>
                    <a:pt x="719" y="123"/>
                  </a:cubicBezTo>
                  <a:cubicBezTo>
                    <a:pt x="735" y="132"/>
                    <a:pt x="748" y="136"/>
                    <a:pt x="764" y="136"/>
                  </a:cubicBezTo>
                  <a:lnTo>
                    <a:pt x="760" y="0"/>
                  </a:ln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206" name="Google Shape;1206;p44"/>
            <p:cNvSpPr/>
            <p:nvPr/>
          </p:nvSpPr>
          <p:spPr>
            <a:xfrm>
              <a:off x="4669976" y="2723262"/>
              <a:ext cx="17690" cy="10562"/>
            </a:xfrm>
            <a:custGeom>
              <a:avLst/>
              <a:gdLst/>
              <a:ahLst/>
              <a:cxnLst/>
              <a:rect l="l" t="t" r="r" b="b"/>
              <a:pathLst>
                <a:path w="206" h="123" extrusionOk="0">
                  <a:moveTo>
                    <a:pt x="201" y="0"/>
                  </a:moveTo>
                  <a:cubicBezTo>
                    <a:pt x="193" y="0"/>
                    <a:pt x="185" y="4"/>
                    <a:pt x="185" y="4"/>
                  </a:cubicBezTo>
                  <a:lnTo>
                    <a:pt x="94" y="8"/>
                  </a:lnTo>
                  <a:cubicBezTo>
                    <a:pt x="90" y="8"/>
                    <a:pt x="86" y="13"/>
                    <a:pt x="82" y="13"/>
                  </a:cubicBezTo>
                  <a:lnTo>
                    <a:pt x="25" y="25"/>
                  </a:lnTo>
                  <a:lnTo>
                    <a:pt x="16" y="25"/>
                  </a:lnTo>
                  <a:cubicBezTo>
                    <a:pt x="4" y="33"/>
                    <a:pt x="0" y="49"/>
                    <a:pt x="0" y="62"/>
                  </a:cubicBezTo>
                  <a:cubicBezTo>
                    <a:pt x="4" y="83"/>
                    <a:pt x="10" y="104"/>
                    <a:pt x="20" y="104"/>
                  </a:cubicBezTo>
                  <a:cubicBezTo>
                    <a:pt x="21" y="104"/>
                    <a:pt x="23" y="104"/>
                    <a:pt x="25" y="103"/>
                  </a:cubicBezTo>
                  <a:cubicBezTo>
                    <a:pt x="29" y="101"/>
                    <a:pt x="33" y="100"/>
                    <a:pt x="38" y="100"/>
                  </a:cubicBezTo>
                  <a:cubicBezTo>
                    <a:pt x="49" y="100"/>
                    <a:pt x="61" y="104"/>
                    <a:pt x="73" y="104"/>
                  </a:cubicBezTo>
                  <a:cubicBezTo>
                    <a:pt x="76" y="104"/>
                    <a:pt x="79" y="103"/>
                    <a:pt x="82" y="103"/>
                  </a:cubicBezTo>
                  <a:cubicBezTo>
                    <a:pt x="84" y="102"/>
                    <a:pt x="87" y="102"/>
                    <a:pt x="89" y="102"/>
                  </a:cubicBezTo>
                  <a:cubicBezTo>
                    <a:pt x="107" y="102"/>
                    <a:pt x="126" y="116"/>
                    <a:pt x="148" y="119"/>
                  </a:cubicBezTo>
                  <a:cubicBezTo>
                    <a:pt x="156" y="119"/>
                    <a:pt x="166" y="114"/>
                    <a:pt x="175" y="114"/>
                  </a:cubicBezTo>
                  <a:cubicBezTo>
                    <a:pt x="180" y="114"/>
                    <a:pt x="185" y="115"/>
                    <a:pt x="189" y="119"/>
                  </a:cubicBezTo>
                  <a:cubicBezTo>
                    <a:pt x="191" y="121"/>
                    <a:pt x="193" y="122"/>
                    <a:pt x="195" y="122"/>
                  </a:cubicBezTo>
                  <a:cubicBezTo>
                    <a:pt x="198" y="122"/>
                    <a:pt x="201" y="121"/>
                    <a:pt x="205" y="119"/>
                  </a:cubicBezTo>
                  <a:lnTo>
                    <a:pt x="201" y="0"/>
                  </a:ln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207" name="Google Shape;1207;p44"/>
            <p:cNvSpPr/>
            <p:nvPr/>
          </p:nvSpPr>
          <p:spPr>
            <a:xfrm>
              <a:off x="4611754" y="2945672"/>
              <a:ext cx="83983" cy="13396"/>
            </a:xfrm>
            <a:custGeom>
              <a:avLst/>
              <a:gdLst/>
              <a:ahLst/>
              <a:cxnLst/>
              <a:rect l="l" t="t" r="r" b="b"/>
              <a:pathLst>
                <a:path w="978" h="156" extrusionOk="0">
                  <a:moveTo>
                    <a:pt x="963" y="0"/>
                  </a:moveTo>
                  <a:cubicBezTo>
                    <a:pt x="960" y="0"/>
                    <a:pt x="957" y="1"/>
                    <a:pt x="953" y="4"/>
                  </a:cubicBezTo>
                  <a:cubicBezTo>
                    <a:pt x="937" y="12"/>
                    <a:pt x="920" y="20"/>
                    <a:pt x="904" y="20"/>
                  </a:cubicBezTo>
                  <a:cubicBezTo>
                    <a:pt x="867" y="20"/>
                    <a:pt x="830" y="24"/>
                    <a:pt x="797" y="28"/>
                  </a:cubicBezTo>
                  <a:cubicBezTo>
                    <a:pt x="785" y="28"/>
                    <a:pt x="776" y="32"/>
                    <a:pt x="764" y="36"/>
                  </a:cubicBezTo>
                  <a:cubicBezTo>
                    <a:pt x="733" y="46"/>
                    <a:pt x="702" y="50"/>
                    <a:pt x="670" y="50"/>
                  </a:cubicBezTo>
                  <a:cubicBezTo>
                    <a:pt x="648" y="50"/>
                    <a:pt x="626" y="48"/>
                    <a:pt x="604" y="45"/>
                  </a:cubicBezTo>
                  <a:cubicBezTo>
                    <a:pt x="586" y="40"/>
                    <a:pt x="567" y="38"/>
                    <a:pt x="549" y="38"/>
                  </a:cubicBezTo>
                  <a:cubicBezTo>
                    <a:pt x="530" y="38"/>
                    <a:pt x="512" y="40"/>
                    <a:pt x="493" y="45"/>
                  </a:cubicBezTo>
                  <a:cubicBezTo>
                    <a:pt x="473" y="45"/>
                    <a:pt x="456" y="45"/>
                    <a:pt x="436" y="49"/>
                  </a:cubicBezTo>
                  <a:cubicBezTo>
                    <a:pt x="407" y="53"/>
                    <a:pt x="378" y="61"/>
                    <a:pt x="354" y="65"/>
                  </a:cubicBezTo>
                  <a:cubicBezTo>
                    <a:pt x="325" y="69"/>
                    <a:pt x="292" y="73"/>
                    <a:pt x="264" y="73"/>
                  </a:cubicBezTo>
                  <a:cubicBezTo>
                    <a:pt x="243" y="73"/>
                    <a:pt x="218" y="69"/>
                    <a:pt x="202" y="69"/>
                  </a:cubicBezTo>
                  <a:cubicBezTo>
                    <a:pt x="186" y="69"/>
                    <a:pt x="169" y="77"/>
                    <a:pt x="157" y="77"/>
                  </a:cubicBezTo>
                  <a:cubicBezTo>
                    <a:pt x="112" y="77"/>
                    <a:pt x="71" y="77"/>
                    <a:pt x="30" y="81"/>
                  </a:cubicBezTo>
                  <a:cubicBezTo>
                    <a:pt x="27" y="81"/>
                    <a:pt x="24" y="81"/>
                    <a:pt x="21" y="81"/>
                  </a:cubicBezTo>
                  <a:cubicBezTo>
                    <a:pt x="13" y="81"/>
                    <a:pt x="4" y="83"/>
                    <a:pt x="1" y="98"/>
                  </a:cubicBezTo>
                  <a:cubicBezTo>
                    <a:pt x="9" y="123"/>
                    <a:pt x="21" y="135"/>
                    <a:pt x="34" y="135"/>
                  </a:cubicBezTo>
                  <a:lnTo>
                    <a:pt x="58" y="135"/>
                  </a:lnTo>
                  <a:cubicBezTo>
                    <a:pt x="81" y="133"/>
                    <a:pt x="103" y="132"/>
                    <a:pt x="124" y="132"/>
                  </a:cubicBezTo>
                  <a:cubicBezTo>
                    <a:pt x="145" y="132"/>
                    <a:pt x="165" y="133"/>
                    <a:pt x="186" y="135"/>
                  </a:cubicBezTo>
                  <a:lnTo>
                    <a:pt x="317" y="135"/>
                  </a:lnTo>
                  <a:cubicBezTo>
                    <a:pt x="354" y="131"/>
                    <a:pt x="391" y="127"/>
                    <a:pt x="424" y="118"/>
                  </a:cubicBezTo>
                  <a:cubicBezTo>
                    <a:pt x="469" y="110"/>
                    <a:pt x="514" y="106"/>
                    <a:pt x="563" y="106"/>
                  </a:cubicBezTo>
                  <a:cubicBezTo>
                    <a:pt x="567" y="106"/>
                    <a:pt x="575" y="110"/>
                    <a:pt x="584" y="114"/>
                  </a:cubicBezTo>
                  <a:cubicBezTo>
                    <a:pt x="596" y="118"/>
                    <a:pt x="608" y="127"/>
                    <a:pt x="616" y="127"/>
                  </a:cubicBezTo>
                  <a:cubicBezTo>
                    <a:pt x="633" y="125"/>
                    <a:pt x="648" y="124"/>
                    <a:pt x="663" y="124"/>
                  </a:cubicBezTo>
                  <a:cubicBezTo>
                    <a:pt x="678" y="124"/>
                    <a:pt x="692" y="125"/>
                    <a:pt x="707" y="127"/>
                  </a:cubicBezTo>
                  <a:cubicBezTo>
                    <a:pt x="715" y="125"/>
                    <a:pt x="723" y="124"/>
                    <a:pt x="731" y="124"/>
                  </a:cubicBezTo>
                  <a:cubicBezTo>
                    <a:pt x="740" y="124"/>
                    <a:pt x="748" y="125"/>
                    <a:pt x="756" y="127"/>
                  </a:cubicBezTo>
                  <a:cubicBezTo>
                    <a:pt x="762" y="131"/>
                    <a:pt x="769" y="133"/>
                    <a:pt x="776" y="133"/>
                  </a:cubicBezTo>
                  <a:cubicBezTo>
                    <a:pt x="784" y="133"/>
                    <a:pt x="791" y="131"/>
                    <a:pt x="797" y="127"/>
                  </a:cubicBezTo>
                  <a:lnTo>
                    <a:pt x="854" y="127"/>
                  </a:lnTo>
                  <a:cubicBezTo>
                    <a:pt x="859" y="126"/>
                    <a:pt x="864" y="126"/>
                    <a:pt x="869" y="126"/>
                  </a:cubicBezTo>
                  <a:cubicBezTo>
                    <a:pt x="902" y="126"/>
                    <a:pt x="936" y="137"/>
                    <a:pt x="961" y="155"/>
                  </a:cubicBezTo>
                  <a:cubicBezTo>
                    <a:pt x="965" y="155"/>
                    <a:pt x="973" y="155"/>
                    <a:pt x="978" y="151"/>
                  </a:cubicBezTo>
                  <a:lnTo>
                    <a:pt x="973" y="4"/>
                  </a:lnTo>
                  <a:cubicBezTo>
                    <a:pt x="969" y="1"/>
                    <a:pt x="966" y="0"/>
                    <a:pt x="963"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208" name="Google Shape;1208;p44"/>
            <p:cNvSpPr/>
            <p:nvPr/>
          </p:nvSpPr>
          <p:spPr>
            <a:xfrm>
              <a:off x="4644558" y="2744644"/>
              <a:ext cx="43795" cy="11765"/>
            </a:xfrm>
            <a:custGeom>
              <a:avLst/>
              <a:gdLst/>
              <a:ahLst/>
              <a:cxnLst/>
              <a:rect l="l" t="t" r="r" b="b"/>
              <a:pathLst>
                <a:path w="510" h="137" extrusionOk="0">
                  <a:moveTo>
                    <a:pt x="473" y="1"/>
                  </a:moveTo>
                  <a:cubicBezTo>
                    <a:pt x="461" y="1"/>
                    <a:pt x="447" y="6"/>
                    <a:pt x="432" y="6"/>
                  </a:cubicBezTo>
                  <a:cubicBezTo>
                    <a:pt x="429" y="6"/>
                    <a:pt x="426" y="6"/>
                    <a:pt x="423" y="6"/>
                  </a:cubicBezTo>
                  <a:cubicBezTo>
                    <a:pt x="407" y="6"/>
                    <a:pt x="386" y="14"/>
                    <a:pt x="370" y="14"/>
                  </a:cubicBezTo>
                  <a:cubicBezTo>
                    <a:pt x="341" y="14"/>
                    <a:pt x="308" y="18"/>
                    <a:pt x="280" y="22"/>
                  </a:cubicBezTo>
                  <a:cubicBezTo>
                    <a:pt x="275" y="23"/>
                    <a:pt x="271" y="24"/>
                    <a:pt x="267" y="24"/>
                  </a:cubicBezTo>
                  <a:cubicBezTo>
                    <a:pt x="259" y="24"/>
                    <a:pt x="251" y="22"/>
                    <a:pt x="243" y="22"/>
                  </a:cubicBezTo>
                  <a:cubicBezTo>
                    <a:pt x="214" y="26"/>
                    <a:pt x="185" y="34"/>
                    <a:pt x="156" y="51"/>
                  </a:cubicBezTo>
                  <a:cubicBezTo>
                    <a:pt x="155" y="52"/>
                    <a:pt x="154" y="53"/>
                    <a:pt x="152" y="53"/>
                  </a:cubicBezTo>
                  <a:cubicBezTo>
                    <a:pt x="150" y="53"/>
                    <a:pt x="147" y="51"/>
                    <a:pt x="144" y="51"/>
                  </a:cubicBezTo>
                  <a:cubicBezTo>
                    <a:pt x="115" y="43"/>
                    <a:pt x="87" y="38"/>
                    <a:pt x="58" y="34"/>
                  </a:cubicBezTo>
                  <a:cubicBezTo>
                    <a:pt x="46" y="34"/>
                    <a:pt x="29" y="47"/>
                    <a:pt x="17" y="47"/>
                  </a:cubicBezTo>
                  <a:cubicBezTo>
                    <a:pt x="9" y="47"/>
                    <a:pt x="1" y="63"/>
                    <a:pt x="5" y="79"/>
                  </a:cubicBezTo>
                  <a:cubicBezTo>
                    <a:pt x="9" y="100"/>
                    <a:pt x="17" y="108"/>
                    <a:pt x="25" y="108"/>
                  </a:cubicBezTo>
                  <a:cubicBezTo>
                    <a:pt x="40" y="102"/>
                    <a:pt x="55" y="99"/>
                    <a:pt x="71" y="99"/>
                  </a:cubicBezTo>
                  <a:cubicBezTo>
                    <a:pt x="87" y="99"/>
                    <a:pt x="103" y="102"/>
                    <a:pt x="120" y="108"/>
                  </a:cubicBezTo>
                  <a:cubicBezTo>
                    <a:pt x="122" y="109"/>
                    <a:pt x="125" y="109"/>
                    <a:pt x="127" y="109"/>
                  </a:cubicBezTo>
                  <a:cubicBezTo>
                    <a:pt x="136" y="109"/>
                    <a:pt x="145" y="107"/>
                    <a:pt x="153" y="107"/>
                  </a:cubicBezTo>
                  <a:cubicBezTo>
                    <a:pt x="159" y="107"/>
                    <a:pt x="164" y="108"/>
                    <a:pt x="169" y="112"/>
                  </a:cubicBezTo>
                  <a:cubicBezTo>
                    <a:pt x="173" y="114"/>
                    <a:pt x="177" y="115"/>
                    <a:pt x="181" y="115"/>
                  </a:cubicBezTo>
                  <a:cubicBezTo>
                    <a:pt x="193" y="115"/>
                    <a:pt x="206" y="107"/>
                    <a:pt x="218" y="104"/>
                  </a:cubicBezTo>
                  <a:cubicBezTo>
                    <a:pt x="230" y="100"/>
                    <a:pt x="243" y="100"/>
                    <a:pt x="255" y="96"/>
                  </a:cubicBezTo>
                  <a:cubicBezTo>
                    <a:pt x="300" y="96"/>
                    <a:pt x="341" y="100"/>
                    <a:pt x="386" y="104"/>
                  </a:cubicBezTo>
                  <a:cubicBezTo>
                    <a:pt x="399" y="108"/>
                    <a:pt x="411" y="116"/>
                    <a:pt x="423" y="125"/>
                  </a:cubicBezTo>
                  <a:cubicBezTo>
                    <a:pt x="426" y="126"/>
                    <a:pt x="429" y="126"/>
                    <a:pt x="431" y="126"/>
                  </a:cubicBezTo>
                  <a:cubicBezTo>
                    <a:pt x="436" y="126"/>
                    <a:pt x="440" y="125"/>
                    <a:pt x="445" y="125"/>
                  </a:cubicBezTo>
                  <a:cubicBezTo>
                    <a:pt x="449" y="125"/>
                    <a:pt x="454" y="126"/>
                    <a:pt x="460" y="129"/>
                  </a:cubicBezTo>
                  <a:cubicBezTo>
                    <a:pt x="462" y="130"/>
                    <a:pt x="465" y="131"/>
                    <a:pt x="467" y="131"/>
                  </a:cubicBezTo>
                  <a:cubicBezTo>
                    <a:pt x="475" y="131"/>
                    <a:pt x="484" y="125"/>
                    <a:pt x="492" y="125"/>
                  </a:cubicBezTo>
                  <a:cubicBezTo>
                    <a:pt x="495" y="125"/>
                    <a:pt x="498" y="126"/>
                    <a:pt x="501" y="129"/>
                  </a:cubicBezTo>
                  <a:cubicBezTo>
                    <a:pt x="505" y="133"/>
                    <a:pt x="509" y="133"/>
                    <a:pt x="509" y="137"/>
                  </a:cubicBezTo>
                  <a:lnTo>
                    <a:pt x="509" y="137"/>
                  </a:lnTo>
                  <a:lnTo>
                    <a:pt x="505" y="2"/>
                  </a:lnTo>
                  <a:lnTo>
                    <a:pt x="501" y="2"/>
                  </a:lnTo>
                  <a:cubicBezTo>
                    <a:pt x="499" y="4"/>
                    <a:pt x="496" y="5"/>
                    <a:pt x="492" y="5"/>
                  </a:cubicBezTo>
                  <a:cubicBezTo>
                    <a:pt x="489" y="5"/>
                    <a:pt x="485" y="4"/>
                    <a:pt x="481" y="2"/>
                  </a:cubicBezTo>
                  <a:cubicBezTo>
                    <a:pt x="478" y="1"/>
                    <a:pt x="476" y="1"/>
                    <a:pt x="473" y="1"/>
                  </a:cubicBezTo>
                  <a:close/>
                  <a:moveTo>
                    <a:pt x="509" y="137"/>
                  </a:moveTo>
                  <a:lnTo>
                    <a:pt x="509" y="137"/>
                  </a:lnTo>
                  <a:cubicBezTo>
                    <a:pt x="509" y="137"/>
                    <a:pt x="509" y="137"/>
                    <a:pt x="509" y="137"/>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209" name="Google Shape;1209;p44"/>
            <p:cNvSpPr/>
            <p:nvPr/>
          </p:nvSpPr>
          <p:spPr>
            <a:xfrm>
              <a:off x="4636486" y="2790157"/>
              <a:ext cx="53241" cy="11765"/>
            </a:xfrm>
            <a:custGeom>
              <a:avLst/>
              <a:gdLst/>
              <a:ahLst/>
              <a:cxnLst/>
              <a:rect l="l" t="t" r="r" b="b"/>
              <a:pathLst>
                <a:path w="620" h="137" extrusionOk="0">
                  <a:moveTo>
                    <a:pt x="616" y="1"/>
                  </a:moveTo>
                  <a:cubicBezTo>
                    <a:pt x="611" y="3"/>
                    <a:pt x="606" y="4"/>
                    <a:pt x="601" y="4"/>
                  </a:cubicBezTo>
                  <a:cubicBezTo>
                    <a:pt x="596" y="4"/>
                    <a:pt x="591" y="3"/>
                    <a:pt x="586" y="3"/>
                  </a:cubicBezTo>
                  <a:cubicBezTo>
                    <a:pt x="581" y="3"/>
                    <a:pt x="575" y="4"/>
                    <a:pt x="571" y="9"/>
                  </a:cubicBezTo>
                  <a:cubicBezTo>
                    <a:pt x="565" y="12"/>
                    <a:pt x="560" y="13"/>
                    <a:pt x="555" y="13"/>
                  </a:cubicBezTo>
                  <a:cubicBezTo>
                    <a:pt x="546" y="13"/>
                    <a:pt x="538" y="9"/>
                    <a:pt x="530" y="9"/>
                  </a:cubicBezTo>
                  <a:cubicBezTo>
                    <a:pt x="517" y="9"/>
                    <a:pt x="501" y="9"/>
                    <a:pt x="488" y="13"/>
                  </a:cubicBezTo>
                  <a:cubicBezTo>
                    <a:pt x="461" y="23"/>
                    <a:pt x="434" y="31"/>
                    <a:pt x="405" y="31"/>
                  </a:cubicBezTo>
                  <a:cubicBezTo>
                    <a:pt x="399" y="31"/>
                    <a:pt x="392" y="30"/>
                    <a:pt x="386" y="30"/>
                  </a:cubicBezTo>
                  <a:cubicBezTo>
                    <a:pt x="382" y="30"/>
                    <a:pt x="378" y="34"/>
                    <a:pt x="374" y="34"/>
                  </a:cubicBezTo>
                  <a:cubicBezTo>
                    <a:pt x="365" y="38"/>
                    <a:pt x="357" y="40"/>
                    <a:pt x="349" y="40"/>
                  </a:cubicBezTo>
                  <a:cubicBezTo>
                    <a:pt x="341" y="40"/>
                    <a:pt x="333" y="38"/>
                    <a:pt x="324" y="34"/>
                  </a:cubicBezTo>
                  <a:cubicBezTo>
                    <a:pt x="296" y="34"/>
                    <a:pt x="263" y="34"/>
                    <a:pt x="234" y="42"/>
                  </a:cubicBezTo>
                  <a:cubicBezTo>
                    <a:pt x="224" y="44"/>
                    <a:pt x="214" y="45"/>
                    <a:pt x="203" y="45"/>
                  </a:cubicBezTo>
                  <a:cubicBezTo>
                    <a:pt x="193" y="45"/>
                    <a:pt x="183" y="44"/>
                    <a:pt x="173" y="42"/>
                  </a:cubicBezTo>
                  <a:cubicBezTo>
                    <a:pt x="158" y="40"/>
                    <a:pt x="145" y="39"/>
                    <a:pt x="131" y="39"/>
                  </a:cubicBezTo>
                  <a:cubicBezTo>
                    <a:pt x="118" y="39"/>
                    <a:pt x="105" y="40"/>
                    <a:pt x="90" y="42"/>
                  </a:cubicBezTo>
                  <a:cubicBezTo>
                    <a:pt x="88" y="41"/>
                    <a:pt x="85" y="40"/>
                    <a:pt x="83" y="40"/>
                  </a:cubicBezTo>
                  <a:cubicBezTo>
                    <a:pt x="80" y="40"/>
                    <a:pt x="77" y="42"/>
                    <a:pt x="74" y="42"/>
                  </a:cubicBezTo>
                  <a:cubicBezTo>
                    <a:pt x="68" y="50"/>
                    <a:pt x="60" y="54"/>
                    <a:pt x="51" y="54"/>
                  </a:cubicBezTo>
                  <a:cubicBezTo>
                    <a:pt x="43" y="54"/>
                    <a:pt x="35" y="50"/>
                    <a:pt x="29" y="42"/>
                  </a:cubicBezTo>
                  <a:lnTo>
                    <a:pt x="21" y="42"/>
                  </a:lnTo>
                  <a:cubicBezTo>
                    <a:pt x="8" y="46"/>
                    <a:pt x="0" y="50"/>
                    <a:pt x="0" y="71"/>
                  </a:cubicBezTo>
                  <a:cubicBezTo>
                    <a:pt x="0" y="88"/>
                    <a:pt x="9" y="105"/>
                    <a:pt x="17" y="105"/>
                  </a:cubicBezTo>
                  <a:cubicBezTo>
                    <a:pt x="18" y="105"/>
                    <a:pt x="19" y="105"/>
                    <a:pt x="21" y="103"/>
                  </a:cubicBezTo>
                  <a:cubicBezTo>
                    <a:pt x="28" y="99"/>
                    <a:pt x="37" y="97"/>
                    <a:pt x="45" y="97"/>
                  </a:cubicBezTo>
                  <a:cubicBezTo>
                    <a:pt x="58" y="97"/>
                    <a:pt x="70" y="103"/>
                    <a:pt x="78" y="116"/>
                  </a:cubicBezTo>
                  <a:cubicBezTo>
                    <a:pt x="97" y="116"/>
                    <a:pt x="118" y="123"/>
                    <a:pt x="139" y="123"/>
                  </a:cubicBezTo>
                  <a:cubicBezTo>
                    <a:pt x="153" y="123"/>
                    <a:pt x="167" y="119"/>
                    <a:pt x="181" y="108"/>
                  </a:cubicBezTo>
                  <a:cubicBezTo>
                    <a:pt x="183" y="105"/>
                    <a:pt x="185" y="104"/>
                    <a:pt x="187" y="104"/>
                  </a:cubicBezTo>
                  <a:cubicBezTo>
                    <a:pt x="189" y="104"/>
                    <a:pt x="191" y="105"/>
                    <a:pt x="193" y="108"/>
                  </a:cubicBezTo>
                  <a:cubicBezTo>
                    <a:pt x="205" y="117"/>
                    <a:pt x="218" y="121"/>
                    <a:pt x="232" y="121"/>
                  </a:cubicBezTo>
                  <a:cubicBezTo>
                    <a:pt x="236" y="121"/>
                    <a:pt x="241" y="121"/>
                    <a:pt x="246" y="120"/>
                  </a:cubicBezTo>
                  <a:cubicBezTo>
                    <a:pt x="263" y="124"/>
                    <a:pt x="283" y="124"/>
                    <a:pt x="300" y="124"/>
                  </a:cubicBezTo>
                  <a:cubicBezTo>
                    <a:pt x="307" y="121"/>
                    <a:pt x="314" y="120"/>
                    <a:pt x="321" y="120"/>
                  </a:cubicBezTo>
                  <a:cubicBezTo>
                    <a:pt x="336" y="120"/>
                    <a:pt x="350" y="125"/>
                    <a:pt x="361" y="136"/>
                  </a:cubicBezTo>
                  <a:lnTo>
                    <a:pt x="369" y="136"/>
                  </a:lnTo>
                  <a:cubicBezTo>
                    <a:pt x="375" y="128"/>
                    <a:pt x="382" y="126"/>
                    <a:pt x="389" y="126"/>
                  </a:cubicBezTo>
                  <a:cubicBezTo>
                    <a:pt x="399" y="126"/>
                    <a:pt x="410" y="129"/>
                    <a:pt x="420" y="129"/>
                  </a:cubicBezTo>
                  <a:cubicBezTo>
                    <a:pt x="427" y="129"/>
                    <a:pt x="433" y="128"/>
                    <a:pt x="439" y="124"/>
                  </a:cubicBezTo>
                  <a:cubicBezTo>
                    <a:pt x="441" y="123"/>
                    <a:pt x="442" y="122"/>
                    <a:pt x="443" y="122"/>
                  </a:cubicBezTo>
                  <a:cubicBezTo>
                    <a:pt x="446" y="122"/>
                    <a:pt x="449" y="124"/>
                    <a:pt x="452" y="124"/>
                  </a:cubicBezTo>
                  <a:cubicBezTo>
                    <a:pt x="471" y="124"/>
                    <a:pt x="488" y="122"/>
                    <a:pt x="506" y="122"/>
                  </a:cubicBezTo>
                  <a:cubicBezTo>
                    <a:pt x="515" y="122"/>
                    <a:pt x="524" y="123"/>
                    <a:pt x="534" y="124"/>
                  </a:cubicBezTo>
                  <a:cubicBezTo>
                    <a:pt x="553" y="124"/>
                    <a:pt x="576" y="119"/>
                    <a:pt x="598" y="119"/>
                  </a:cubicBezTo>
                  <a:cubicBezTo>
                    <a:pt x="604" y="119"/>
                    <a:pt x="610" y="119"/>
                    <a:pt x="616" y="120"/>
                  </a:cubicBezTo>
                  <a:lnTo>
                    <a:pt x="620" y="120"/>
                  </a:lnTo>
                  <a:lnTo>
                    <a:pt x="616" y="1"/>
                  </a:ln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210" name="Google Shape;1210;p44"/>
            <p:cNvSpPr/>
            <p:nvPr/>
          </p:nvSpPr>
          <p:spPr>
            <a:xfrm>
              <a:off x="4689641" y="2790414"/>
              <a:ext cx="3263" cy="10391"/>
            </a:xfrm>
            <a:custGeom>
              <a:avLst/>
              <a:gdLst/>
              <a:ahLst/>
              <a:cxnLst/>
              <a:rect l="l" t="t" r="r" b="b"/>
              <a:pathLst>
                <a:path w="38" h="121" extrusionOk="0">
                  <a:moveTo>
                    <a:pt x="8" y="0"/>
                  </a:moveTo>
                  <a:cubicBezTo>
                    <a:pt x="5" y="0"/>
                    <a:pt x="3" y="1"/>
                    <a:pt x="1" y="2"/>
                  </a:cubicBezTo>
                  <a:lnTo>
                    <a:pt x="5" y="121"/>
                  </a:lnTo>
                  <a:lnTo>
                    <a:pt x="9" y="121"/>
                  </a:lnTo>
                  <a:cubicBezTo>
                    <a:pt x="25" y="117"/>
                    <a:pt x="38" y="100"/>
                    <a:pt x="34" y="68"/>
                  </a:cubicBezTo>
                  <a:cubicBezTo>
                    <a:pt x="34" y="22"/>
                    <a:pt x="22" y="0"/>
                    <a:pt x="8"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211" name="Google Shape;1211;p44"/>
            <p:cNvSpPr/>
            <p:nvPr/>
          </p:nvSpPr>
          <p:spPr>
            <a:xfrm>
              <a:off x="4690328" y="2812398"/>
              <a:ext cx="3263" cy="11679"/>
            </a:xfrm>
            <a:custGeom>
              <a:avLst/>
              <a:gdLst/>
              <a:ahLst/>
              <a:cxnLst/>
              <a:rect l="l" t="t" r="r" b="b"/>
              <a:pathLst>
                <a:path w="38" h="136" extrusionOk="0">
                  <a:moveTo>
                    <a:pt x="4" y="0"/>
                  </a:moveTo>
                  <a:cubicBezTo>
                    <a:pt x="3" y="0"/>
                    <a:pt x="2" y="0"/>
                    <a:pt x="1" y="0"/>
                  </a:cubicBezTo>
                  <a:lnTo>
                    <a:pt x="5" y="136"/>
                  </a:lnTo>
                  <a:lnTo>
                    <a:pt x="9" y="136"/>
                  </a:lnTo>
                  <a:cubicBezTo>
                    <a:pt x="26" y="136"/>
                    <a:pt x="38" y="115"/>
                    <a:pt x="38" y="74"/>
                  </a:cubicBezTo>
                  <a:cubicBezTo>
                    <a:pt x="34" y="35"/>
                    <a:pt x="23" y="0"/>
                    <a:pt x="4"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212" name="Google Shape;1212;p44"/>
            <p:cNvSpPr/>
            <p:nvPr/>
          </p:nvSpPr>
          <p:spPr>
            <a:xfrm>
              <a:off x="4687580" y="2745073"/>
              <a:ext cx="3607" cy="11850"/>
            </a:xfrm>
            <a:custGeom>
              <a:avLst/>
              <a:gdLst/>
              <a:ahLst/>
              <a:cxnLst/>
              <a:rect l="l" t="t" r="r" b="b"/>
              <a:pathLst>
                <a:path w="42" h="138" extrusionOk="0">
                  <a:moveTo>
                    <a:pt x="0" y="1"/>
                  </a:moveTo>
                  <a:lnTo>
                    <a:pt x="8" y="136"/>
                  </a:lnTo>
                  <a:cubicBezTo>
                    <a:pt x="10" y="137"/>
                    <a:pt x="12" y="137"/>
                    <a:pt x="14" y="137"/>
                  </a:cubicBezTo>
                  <a:cubicBezTo>
                    <a:pt x="22" y="137"/>
                    <a:pt x="30" y="131"/>
                    <a:pt x="33" y="116"/>
                  </a:cubicBezTo>
                  <a:cubicBezTo>
                    <a:pt x="41" y="91"/>
                    <a:pt x="41" y="62"/>
                    <a:pt x="33" y="38"/>
                  </a:cubicBezTo>
                  <a:cubicBezTo>
                    <a:pt x="25" y="21"/>
                    <a:pt x="17" y="1"/>
                    <a:pt x="0"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213" name="Google Shape;1213;p44"/>
            <p:cNvSpPr/>
            <p:nvPr/>
          </p:nvSpPr>
          <p:spPr>
            <a:xfrm>
              <a:off x="4686807" y="2723262"/>
              <a:ext cx="3607" cy="10648"/>
            </a:xfrm>
            <a:custGeom>
              <a:avLst/>
              <a:gdLst/>
              <a:ahLst/>
              <a:cxnLst/>
              <a:rect l="l" t="t" r="r" b="b"/>
              <a:pathLst>
                <a:path w="42" h="124" extrusionOk="0">
                  <a:moveTo>
                    <a:pt x="1" y="0"/>
                  </a:moveTo>
                  <a:lnTo>
                    <a:pt x="5" y="123"/>
                  </a:lnTo>
                  <a:cubicBezTo>
                    <a:pt x="21" y="119"/>
                    <a:pt x="30" y="103"/>
                    <a:pt x="34" y="86"/>
                  </a:cubicBezTo>
                  <a:cubicBezTo>
                    <a:pt x="42" y="62"/>
                    <a:pt x="38" y="58"/>
                    <a:pt x="34" y="29"/>
                  </a:cubicBezTo>
                  <a:cubicBezTo>
                    <a:pt x="30" y="0"/>
                    <a:pt x="17" y="0"/>
                    <a:pt x="1"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214" name="Google Shape;1214;p44"/>
            <p:cNvSpPr/>
            <p:nvPr/>
          </p:nvSpPr>
          <p:spPr>
            <a:xfrm>
              <a:off x="4688954" y="2768001"/>
              <a:ext cx="3521" cy="9961"/>
            </a:xfrm>
            <a:custGeom>
              <a:avLst/>
              <a:gdLst/>
              <a:ahLst/>
              <a:cxnLst/>
              <a:rect l="l" t="t" r="r" b="b"/>
              <a:pathLst>
                <a:path w="41" h="116" extrusionOk="0">
                  <a:moveTo>
                    <a:pt x="1" y="0"/>
                  </a:moveTo>
                  <a:lnTo>
                    <a:pt x="5" y="115"/>
                  </a:lnTo>
                  <a:cubicBezTo>
                    <a:pt x="6" y="116"/>
                    <a:pt x="7" y="116"/>
                    <a:pt x="9" y="116"/>
                  </a:cubicBezTo>
                  <a:cubicBezTo>
                    <a:pt x="27" y="116"/>
                    <a:pt x="41" y="87"/>
                    <a:pt x="29" y="37"/>
                  </a:cubicBezTo>
                  <a:cubicBezTo>
                    <a:pt x="29" y="21"/>
                    <a:pt x="21" y="0"/>
                    <a:pt x="13"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215" name="Google Shape;1215;p44"/>
            <p:cNvSpPr/>
            <p:nvPr/>
          </p:nvSpPr>
          <p:spPr>
            <a:xfrm>
              <a:off x="4693505" y="2901877"/>
              <a:ext cx="3607" cy="12108"/>
            </a:xfrm>
            <a:custGeom>
              <a:avLst/>
              <a:gdLst/>
              <a:ahLst/>
              <a:cxnLst/>
              <a:rect l="l" t="t" r="r" b="b"/>
              <a:pathLst>
                <a:path w="42" h="141" extrusionOk="0">
                  <a:moveTo>
                    <a:pt x="1" y="1"/>
                  </a:moveTo>
                  <a:lnTo>
                    <a:pt x="5" y="140"/>
                  </a:lnTo>
                  <a:cubicBezTo>
                    <a:pt x="26" y="140"/>
                    <a:pt x="42" y="124"/>
                    <a:pt x="38" y="103"/>
                  </a:cubicBezTo>
                  <a:cubicBezTo>
                    <a:pt x="42" y="70"/>
                    <a:pt x="34" y="42"/>
                    <a:pt x="17" y="13"/>
                  </a:cubicBezTo>
                  <a:cubicBezTo>
                    <a:pt x="13" y="9"/>
                    <a:pt x="5" y="5"/>
                    <a:pt x="1"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216" name="Google Shape;1216;p44"/>
            <p:cNvSpPr/>
            <p:nvPr/>
          </p:nvSpPr>
          <p:spPr>
            <a:xfrm>
              <a:off x="4694278" y="2924118"/>
              <a:ext cx="3607" cy="12366"/>
            </a:xfrm>
            <a:custGeom>
              <a:avLst/>
              <a:gdLst/>
              <a:ahLst/>
              <a:cxnLst/>
              <a:rect l="l" t="t" r="r" b="b"/>
              <a:pathLst>
                <a:path w="42" h="144" extrusionOk="0">
                  <a:moveTo>
                    <a:pt x="0" y="0"/>
                  </a:moveTo>
                  <a:lnTo>
                    <a:pt x="4" y="144"/>
                  </a:lnTo>
                  <a:cubicBezTo>
                    <a:pt x="25" y="144"/>
                    <a:pt x="37" y="127"/>
                    <a:pt x="37" y="111"/>
                  </a:cubicBezTo>
                  <a:cubicBezTo>
                    <a:pt x="41" y="53"/>
                    <a:pt x="33" y="12"/>
                    <a:pt x="0"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217" name="Google Shape;1217;p44"/>
            <p:cNvSpPr/>
            <p:nvPr/>
          </p:nvSpPr>
          <p:spPr>
            <a:xfrm>
              <a:off x="4694965" y="2946273"/>
              <a:ext cx="3950" cy="12795"/>
            </a:xfrm>
            <a:custGeom>
              <a:avLst/>
              <a:gdLst/>
              <a:ahLst/>
              <a:cxnLst/>
              <a:rect l="l" t="t" r="r" b="b"/>
              <a:pathLst>
                <a:path w="46" h="149" extrusionOk="0">
                  <a:moveTo>
                    <a:pt x="0" y="1"/>
                  </a:moveTo>
                  <a:lnTo>
                    <a:pt x="4" y="148"/>
                  </a:lnTo>
                  <a:cubicBezTo>
                    <a:pt x="33" y="132"/>
                    <a:pt x="45" y="99"/>
                    <a:pt x="37" y="70"/>
                  </a:cubicBezTo>
                  <a:cubicBezTo>
                    <a:pt x="29" y="25"/>
                    <a:pt x="17" y="5"/>
                    <a:pt x="0"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218" name="Google Shape;1218;p44"/>
            <p:cNvSpPr/>
            <p:nvPr/>
          </p:nvSpPr>
          <p:spPr>
            <a:xfrm>
              <a:off x="4691788" y="2857481"/>
              <a:ext cx="3607" cy="10992"/>
            </a:xfrm>
            <a:custGeom>
              <a:avLst/>
              <a:gdLst/>
              <a:ahLst/>
              <a:cxnLst/>
              <a:rect l="l" t="t" r="r" b="b"/>
              <a:pathLst>
                <a:path w="42" h="128" extrusionOk="0">
                  <a:moveTo>
                    <a:pt x="0" y="1"/>
                  </a:moveTo>
                  <a:lnTo>
                    <a:pt x="5" y="128"/>
                  </a:lnTo>
                  <a:cubicBezTo>
                    <a:pt x="17" y="128"/>
                    <a:pt x="25" y="120"/>
                    <a:pt x="29" y="111"/>
                  </a:cubicBezTo>
                  <a:cubicBezTo>
                    <a:pt x="37" y="91"/>
                    <a:pt x="41" y="66"/>
                    <a:pt x="37" y="42"/>
                  </a:cubicBezTo>
                  <a:cubicBezTo>
                    <a:pt x="29" y="17"/>
                    <a:pt x="21" y="5"/>
                    <a:pt x="5"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219" name="Google Shape;1219;p44"/>
            <p:cNvSpPr/>
            <p:nvPr/>
          </p:nvSpPr>
          <p:spPr>
            <a:xfrm>
              <a:off x="4691101" y="2834896"/>
              <a:ext cx="3521" cy="11421"/>
            </a:xfrm>
            <a:custGeom>
              <a:avLst/>
              <a:gdLst/>
              <a:ahLst/>
              <a:cxnLst/>
              <a:rect l="l" t="t" r="r" b="b"/>
              <a:pathLst>
                <a:path w="41" h="133" extrusionOk="0">
                  <a:moveTo>
                    <a:pt x="0" y="1"/>
                  </a:moveTo>
                  <a:lnTo>
                    <a:pt x="4" y="132"/>
                  </a:lnTo>
                  <a:cubicBezTo>
                    <a:pt x="6" y="133"/>
                    <a:pt x="8" y="133"/>
                    <a:pt x="10" y="133"/>
                  </a:cubicBezTo>
                  <a:cubicBezTo>
                    <a:pt x="31" y="133"/>
                    <a:pt x="41" y="111"/>
                    <a:pt x="33" y="63"/>
                  </a:cubicBezTo>
                  <a:cubicBezTo>
                    <a:pt x="29" y="17"/>
                    <a:pt x="21" y="5"/>
                    <a:pt x="0"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1220" name="Google Shape;1220;p44"/>
            <p:cNvSpPr/>
            <p:nvPr/>
          </p:nvSpPr>
          <p:spPr>
            <a:xfrm>
              <a:off x="4692818" y="2880752"/>
              <a:ext cx="2920" cy="10648"/>
            </a:xfrm>
            <a:custGeom>
              <a:avLst/>
              <a:gdLst/>
              <a:ahLst/>
              <a:cxnLst/>
              <a:rect l="l" t="t" r="r" b="b"/>
              <a:pathLst>
                <a:path w="34" h="124" extrusionOk="0">
                  <a:moveTo>
                    <a:pt x="1" y="0"/>
                  </a:moveTo>
                  <a:lnTo>
                    <a:pt x="5" y="123"/>
                  </a:lnTo>
                  <a:cubicBezTo>
                    <a:pt x="34" y="115"/>
                    <a:pt x="34" y="78"/>
                    <a:pt x="34" y="62"/>
                  </a:cubicBezTo>
                  <a:cubicBezTo>
                    <a:pt x="34" y="33"/>
                    <a:pt x="25" y="13"/>
                    <a:pt x="13" y="5"/>
                  </a:cubicBezTo>
                  <a:cubicBezTo>
                    <a:pt x="9" y="5"/>
                    <a:pt x="5" y="5"/>
                    <a:pt x="1"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grpSp>
      <p:grpSp>
        <p:nvGrpSpPr>
          <p:cNvPr id="292" name="Google Shape;2477;p47"/>
          <p:cNvGrpSpPr/>
          <p:nvPr/>
        </p:nvGrpSpPr>
        <p:grpSpPr>
          <a:xfrm>
            <a:off x="-131099" y="655566"/>
            <a:ext cx="2753418" cy="4666855"/>
            <a:chOff x="5235020" y="2374313"/>
            <a:chExt cx="2248672" cy="2022401"/>
          </a:xfrm>
        </p:grpSpPr>
        <p:grpSp>
          <p:nvGrpSpPr>
            <p:cNvPr id="293" name="Google Shape;2478;p47"/>
            <p:cNvGrpSpPr/>
            <p:nvPr/>
          </p:nvGrpSpPr>
          <p:grpSpPr>
            <a:xfrm>
              <a:off x="5235020" y="3859953"/>
              <a:ext cx="2248672" cy="536761"/>
              <a:chOff x="5235020" y="4088553"/>
              <a:chExt cx="2248672" cy="536761"/>
            </a:xfrm>
          </p:grpSpPr>
          <p:sp>
            <p:nvSpPr>
              <p:cNvPr id="399" name="Google Shape;2479;p47"/>
              <p:cNvSpPr/>
              <p:nvPr/>
            </p:nvSpPr>
            <p:spPr>
              <a:xfrm>
                <a:off x="5235020" y="4088553"/>
                <a:ext cx="2248672" cy="536761"/>
              </a:xfrm>
              <a:custGeom>
                <a:avLst/>
                <a:gdLst/>
                <a:ahLst/>
                <a:cxnLst/>
                <a:rect l="l" t="t" r="r" b="b"/>
                <a:pathLst>
                  <a:path w="37327" h="8910" extrusionOk="0">
                    <a:moveTo>
                      <a:pt x="9208" y="1"/>
                    </a:moveTo>
                    <a:cubicBezTo>
                      <a:pt x="9101" y="1"/>
                      <a:pt x="8991" y="3"/>
                      <a:pt x="8878" y="8"/>
                    </a:cubicBezTo>
                    <a:cubicBezTo>
                      <a:pt x="6040" y="126"/>
                      <a:pt x="5814" y="3067"/>
                      <a:pt x="5814" y="3067"/>
                    </a:cubicBezTo>
                    <a:cubicBezTo>
                      <a:pt x="5595" y="2900"/>
                      <a:pt x="5356" y="2826"/>
                      <a:pt x="5109" y="2826"/>
                    </a:cubicBezTo>
                    <a:cubicBezTo>
                      <a:pt x="2881" y="2826"/>
                      <a:pt x="0" y="8909"/>
                      <a:pt x="5385" y="8909"/>
                    </a:cubicBezTo>
                    <a:lnTo>
                      <a:pt x="34727" y="8909"/>
                    </a:lnTo>
                    <a:cubicBezTo>
                      <a:pt x="34727" y="8909"/>
                      <a:pt x="34735" y="8910"/>
                      <a:pt x="34750" y="8910"/>
                    </a:cubicBezTo>
                    <a:cubicBezTo>
                      <a:pt x="34944" y="8910"/>
                      <a:pt x="36308" y="8877"/>
                      <a:pt x="36513" y="7963"/>
                    </a:cubicBezTo>
                    <a:cubicBezTo>
                      <a:pt x="36731" y="6980"/>
                      <a:pt x="36262" y="6639"/>
                      <a:pt x="36262" y="6639"/>
                    </a:cubicBezTo>
                    <a:cubicBezTo>
                      <a:pt x="36262" y="6639"/>
                      <a:pt x="37326" y="5391"/>
                      <a:pt x="36106" y="3728"/>
                    </a:cubicBezTo>
                    <a:cubicBezTo>
                      <a:pt x="35797" y="3307"/>
                      <a:pt x="35462" y="3149"/>
                      <a:pt x="35134" y="3149"/>
                    </a:cubicBezTo>
                    <a:cubicBezTo>
                      <a:pt x="34164" y="3149"/>
                      <a:pt x="33256" y="4521"/>
                      <a:pt x="33256" y="4521"/>
                    </a:cubicBezTo>
                    <a:cubicBezTo>
                      <a:pt x="33256" y="4521"/>
                      <a:pt x="33465" y="2268"/>
                      <a:pt x="31719" y="2268"/>
                    </a:cubicBezTo>
                    <a:cubicBezTo>
                      <a:pt x="31559" y="2268"/>
                      <a:pt x="31383" y="2287"/>
                      <a:pt x="31189" y="2328"/>
                    </a:cubicBezTo>
                    <a:cubicBezTo>
                      <a:pt x="28871" y="2819"/>
                      <a:pt x="28996" y="5620"/>
                      <a:pt x="28996" y="5620"/>
                    </a:cubicBezTo>
                    <a:cubicBezTo>
                      <a:pt x="28996" y="5620"/>
                      <a:pt x="28614" y="4725"/>
                      <a:pt x="27870" y="4725"/>
                    </a:cubicBezTo>
                    <a:cubicBezTo>
                      <a:pt x="27762" y="4725"/>
                      <a:pt x="27647" y="4744"/>
                      <a:pt x="27524" y="4787"/>
                    </a:cubicBezTo>
                    <a:cubicBezTo>
                      <a:pt x="26553" y="5126"/>
                      <a:pt x="26616" y="6489"/>
                      <a:pt x="26616" y="6489"/>
                    </a:cubicBezTo>
                    <a:cubicBezTo>
                      <a:pt x="26616" y="6489"/>
                      <a:pt x="26228" y="5605"/>
                      <a:pt x="25506" y="5605"/>
                    </a:cubicBezTo>
                    <a:cubicBezTo>
                      <a:pt x="25358" y="5605"/>
                      <a:pt x="25195" y="5642"/>
                      <a:pt x="25019" y="5732"/>
                    </a:cubicBezTo>
                    <a:cubicBezTo>
                      <a:pt x="24325" y="6089"/>
                      <a:pt x="22854" y="7195"/>
                      <a:pt x="21279" y="7195"/>
                    </a:cubicBezTo>
                    <a:cubicBezTo>
                      <a:pt x="20509" y="7195"/>
                      <a:pt x="19715" y="6931"/>
                      <a:pt x="18975" y="6186"/>
                    </a:cubicBezTo>
                    <a:cubicBezTo>
                      <a:pt x="17890" y="5094"/>
                      <a:pt x="16734" y="4665"/>
                      <a:pt x="15757" y="4665"/>
                    </a:cubicBezTo>
                    <a:cubicBezTo>
                      <a:pt x="14703" y="4665"/>
                      <a:pt x="13856" y="5164"/>
                      <a:pt x="13531" y="5871"/>
                    </a:cubicBezTo>
                    <a:cubicBezTo>
                      <a:pt x="13531" y="5871"/>
                      <a:pt x="14621" y="1"/>
                      <a:pt x="920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0" name="Google Shape;2480;p47"/>
              <p:cNvSpPr/>
              <p:nvPr/>
            </p:nvSpPr>
            <p:spPr>
              <a:xfrm>
                <a:off x="5598945" y="4239943"/>
                <a:ext cx="1255454" cy="385371"/>
              </a:xfrm>
              <a:custGeom>
                <a:avLst/>
                <a:gdLst/>
                <a:ahLst/>
                <a:cxnLst/>
                <a:rect l="l" t="t" r="r" b="b"/>
                <a:pathLst>
                  <a:path w="20840" h="6397" extrusionOk="0">
                    <a:moveTo>
                      <a:pt x="7223" y="0"/>
                    </a:moveTo>
                    <a:cubicBezTo>
                      <a:pt x="5492" y="1595"/>
                      <a:pt x="3836" y="6161"/>
                      <a:pt x="1" y="6396"/>
                    </a:cubicBezTo>
                    <a:lnTo>
                      <a:pt x="20840" y="6396"/>
                    </a:lnTo>
                    <a:cubicBezTo>
                      <a:pt x="18230" y="5907"/>
                      <a:pt x="19218" y="3614"/>
                      <a:pt x="19888" y="3198"/>
                    </a:cubicBezTo>
                    <a:cubicBezTo>
                      <a:pt x="19763" y="3133"/>
                      <a:pt x="19622" y="3092"/>
                      <a:pt x="19466" y="3092"/>
                    </a:cubicBezTo>
                    <a:cubicBezTo>
                      <a:pt x="19317" y="3092"/>
                      <a:pt x="19154" y="3129"/>
                      <a:pt x="18978" y="3219"/>
                    </a:cubicBezTo>
                    <a:cubicBezTo>
                      <a:pt x="18284" y="3576"/>
                      <a:pt x="16813" y="4682"/>
                      <a:pt x="15238" y="4682"/>
                    </a:cubicBezTo>
                    <a:cubicBezTo>
                      <a:pt x="14468" y="4682"/>
                      <a:pt x="13674" y="4418"/>
                      <a:pt x="12934" y="3673"/>
                    </a:cubicBezTo>
                    <a:cubicBezTo>
                      <a:pt x="11849" y="2581"/>
                      <a:pt x="10693" y="2152"/>
                      <a:pt x="9716" y="2152"/>
                    </a:cubicBezTo>
                    <a:cubicBezTo>
                      <a:pt x="8662" y="2152"/>
                      <a:pt x="7815" y="2651"/>
                      <a:pt x="7490" y="3358"/>
                    </a:cubicBezTo>
                    <a:cubicBezTo>
                      <a:pt x="7490" y="3358"/>
                      <a:pt x="7817" y="1595"/>
                      <a:pt x="722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01" name="Google Shape;2481;p47"/>
              <p:cNvGrpSpPr/>
              <p:nvPr/>
            </p:nvGrpSpPr>
            <p:grpSpPr>
              <a:xfrm>
                <a:off x="5235020" y="4088553"/>
                <a:ext cx="2248672" cy="536761"/>
                <a:chOff x="5235020" y="4012353"/>
                <a:chExt cx="2248672" cy="536761"/>
              </a:xfrm>
            </p:grpSpPr>
            <p:sp>
              <p:nvSpPr>
                <p:cNvPr id="402" name="Google Shape;2482;p47"/>
                <p:cNvSpPr/>
                <p:nvPr/>
              </p:nvSpPr>
              <p:spPr>
                <a:xfrm>
                  <a:off x="5235020" y="4012353"/>
                  <a:ext cx="2248672" cy="536761"/>
                </a:xfrm>
                <a:custGeom>
                  <a:avLst/>
                  <a:gdLst/>
                  <a:ahLst/>
                  <a:cxnLst/>
                  <a:rect l="l" t="t" r="r" b="b"/>
                  <a:pathLst>
                    <a:path w="37327" h="8910" extrusionOk="0">
                      <a:moveTo>
                        <a:pt x="9208" y="1"/>
                      </a:moveTo>
                      <a:cubicBezTo>
                        <a:pt x="9101" y="1"/>
                        <a:pt x="8991" y="3"/>
                        <a:pt x="8878" y="8"/>
                      </a:cubicBezTo>
                      <a:cubicBezTo>
                        <a:pt x="6040" y="126"/>
                        <a:pt x="5814" y="3067"/>
                        <a:pt x="5814" y="3067"/>
                      </a:cubicBezTo>
                      <a:cubicBezTo>
                        <a:pt x="5595" y="2900"/>
                        <a:pt x="5356" y="2826"/>
                        <a:pt x="5109" y="2826"/>
                      </a:cubicBezTo>
                      <a:cubicBezTo>
                        <a:pt x="2881" y="2826"/>
                        <a:pt x="0" y="8909"/>
                        <a:pt x="5385" y="8909"/>
                      </a:cubicBezTo>
                      <a:lnTo>
                        <a:pt x="34727" y="8909"/>
                      </a:lnTo>
                      <a:cubicBezTo>
                        <a:pt x="34727" y="8909"/>
                        <a:pt x="34735" y="8910"/>
                        <a:pt x="34750" y="8910"/>
                      </a:cubicBezTo>
                      <a:cubicBezTo>
                        <a:pt x="34944" y="8910"/>
                        <a:pt x="36308" y="8877"/>
                        <a:pt x="36513" y="7963"/>
                      </a:cubicBezTo>
                      <a:cubicBezTo>
                        <a:pt x="36731" y="6980"/>
                        <a:pt x="36262" y="6639"/>
                        <a:pt x="36262" y="6639"/>
                      </a:cubicBezTo>
                      <a:cubicBezTo>
                        <a:pt x="36262" y="6639"/>
                        <a:pt x="37326" y="5391"/>
                        <a:pt x="36106" y="3728"/>
                      </a:cubicBezTo>
                      <a:cubicBezTo>
                        <a:pt x="35797" y="3307"/>
                        <a:pt x="35462" y="3149"/>
                        <a:pt x="35134" y="3149"/>
                      </a:cubicBezTo>
                      <a:cubicBezTo>
                        <a:pt x="34164" y="3149"/>
                        <a:pt x="33256" y="4521"/>
                        <a:pt x="33256" y="4521"/>
                      </a:cubicBezTo>
                      <a:cubicBezTo>
                        <a:pt x="33256" y="4521"/>
                        <a:pt x="33465" y="2268"/>
                        <a:pt x="31719" y="2268"/>
                      </a:cubicBezTo>
                      <a:cubicBezTo>
                        <a:pt x="31559" y="2268"/>
                        <a:pt x="31383" y="2287"/>
                        <a:pt x="31189" y="2328"/>
                      </a:cubicBezTo>
                      <a:cubicBezTo>
                        <a:pt x="28871" y="2819"/>
                        <a:pt x="28996" y="5620"/>
                        <a:pt x="28996" y="5620"/>
                      </a:cubicBezTo>
                      <a:cubicBezTo>
                        <a:pt x="28996" y="5620"/>
                        <a:pt x="28614" y="4725"/>
                        <a:pt x="27870" y="4725"/>
                      </a:cubicBezTo>
                      <a:cubicBezTo>
                        <a:pt x="27762" y="4725"/>
                        <a:pt x="27647" y="4744"/>
                        <a:pt x="27524" y="4787"/>
                      </a:cubicBezTo>
                      <a:cubicBezTo>
                        <a:pt x="26553" y="5126"/>
                        <a:pt x="26616" y="6489"/>
                        <a:pt x="26616" y="6489"/>
                      </a:cubicBezTo>
                      <a:cubicBezTo>
                        <a:pt x="26616" y="6489"/>
                        <a:pt x="26228" y="5605"/>
                        <a:pt x="25506" y="5605"/>
                      </a:cubicBezTo>
                      <a:cubicBezTo>
                        <a:pt x="25358" y="5605"/>
                        <a:pt x="25195" y="5642"/>
                        <a:pt x="25019" y="5732"/>
                      </a:cubicBezTo>
                      <a:cubicBezTo>
                        <a:pt x="24325" y="6089"/>
                        <a:pt x="22854" y="7195"/>
                        <a:pt x="21279" y="7195"/>
                      </a:cubicBezTo>
                      <a:cubicBezTo>
                        <a:pt x="20509" y="7195"/>
                        <a:pt x="19715" y="6931"/>
                        <a:pt x="18975" y="6186"/>
                      </a:cubicBezTo>
                      <a:cubicBezTo>
                        <a:pt x="17890" y="5094"/>
                        <a:pt x="16734" y="4665"/>
                        <a:pt x="15757" y="4665"/>
                      </a:cubicBezTo>
                      <a:cubicBezTo>
                        <a:pt x="14703" y="4665"/>
                        <a:pt x="13856" y="5164"/>
                        <a:pt x="13531" y="5871"/>
                      </a:cubicBezTo>
                      <a:cubicBezTo>
                        <a:pt x="13531" y="5871"/>
                        <a:pt x="14621" y="1"/>
                        <a:pt x="9208" y="1"/>
                      </a:cubicBezTo>
                      <a:close/>
                    </a:path>
                  </a:pathLst>
                </a:custGeom>
                <a:solidFill>
                  <a:srgbClr val="FFFFFF">
                    <a:alpha val="843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3" name="Google Shape;2483;p47"/>
                <p:cNvSpPr/>
                <p:nvPr/>
              </p:nvSpPr>
              <p:spPr>
                <a:xfrm>
                  <a:off x="5598945" y="4163743"/>
                  <a:ext cx="1255454" cy="385371"/>
                </a:xfrm>
                <a:custGeom>
                  <a:avLst/>
                  <a:gdLst/>
                  <a:ahLst/>
                  <a:cxnLst/>
                  <a:rect l="l" t="t" r="r" b="b"/>
                  <a:pathLst>
                    <a:path w="20840" h="6397" extrusionOk="0">
                      <a:moveTo>
                        <a:pt x="7223" y="0"/>
                      </a:moveTo>
                      <a:cubicBezTo>
                        <a:pt x="5492" y="1595"/>
                        <a:pt x="3836" y="6161"/>
                        <a:pt x="1" y="6396"/>
                      </a:cubicBezTo>
                      <a:lnTo>
                        <a:pt x="20840" y="6396"/>
                      </a:lnTo>
                      <a:cubicBezTo>
                        <a:pt x="18230" y="5907"/>
                        <a:pt x="19218" y="3614"/>
                        <a:pt x="19888" y="3198"/>
                      </a:cubicBezTo>
                      <a:cubicBezTo>
                        <a:pt x="19763" y="3133"/>
                        <a:pt x="19622" y="3092"/>
                        <a:pt x="19466" y="3092"/>
                      </a:cubicBezTo>
                      <a:cubicBezTo>
                        <a:pt x="19317" y="3092"/>
                        <a:pt x="19154" y="3129"/>
                        <a:pt x="18978" y="3219"/>
                      </a:cubicBezTo>
                      <a:cubicBezTo>
                        <a:pt x="18284" y="3576"/>
                        <a:pt x="16813" y="4682"/>
                        <a:pt x="15238" y="4682"/>
                      </a:cubicBezTo>
                      <a:cubicBezTo>
                        <a:pt x="14468" y="4682"/>
                        <a:pt x="13674" y="4418"/>
                        <a:pt x="12934" y="3673"/>
                      </a:cubicBezTo>
                      <a:cubicBezTo>
                        <a:pt x="11849" y="2581"/>
                        <a:pt x="10693" y="2152"/>
                        <a:pt x="9716" y="2152"/>
                      </a:cubicBezTo>
                      <a:cubicBezTo>
                        <a:pt x="8662" y="2152"/>
                        <a:pt x="7815" y="2651"/>
                        <a:pt x="7490" y="3358"/>
                      </a:cubicBezTo>
                      <a:cubicBezTo>
                        <a:pt x="7490" y="3358"/>
                        <a:pt x="7817" y="1595"/>
                        <a:pt x="7223" y="0"/>
                      </a:cubicBezTo>
                      <a:close/>
                    </a:path>
                  </a:pathLst>
                </a:custGeom>
                <a:solidFill>
                  <a:srgbClr val="FFFFFF">
                    <a:alpha val="687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294" name="Google Shape;2484;p47"/>
            <p:cNvSpPr/>
            <p:nvPr/>
          </p:nvSpPr>
          <p:spPr>
            <a:xfrm>
              <a:off x="6809518" y="3937546"/>
              <a:ext cx="44037" cy="37591"/>
            </a:xfrm>
            <a:custGeom>
              <a:avLst/>
              <a:gdLst/>
              <a:ahLst/>
              <a:cxnLst/>
              <a:rect l="l" t="t" r="r" b="b"/>
              <a:pathLst>
                <a:path w="731" h="624" extrusionOk="0">
                  <a:moveTo>
                    <a:pt x="376" y="0"/>
                  </a:moveTo>
                  <a:cubicBezTo>
                    <a:pt x="351" y="0"/>
                    <a:pt x="326" y="3"/>
                    <a:pt x="301" y="8"/>
                  </a:cubicBezTo>
                  <a:cubicBezTo>
                    <a:pt x="119" y="46"/>
                    <a:pt x="0" y="213"/>
                    <a:pt x="35" y="381"/>
                  </a:cubicBezTo>
                  <a:cubicBezTo>
                    <a:pt x="65" y="526"/>
                    <a:pt x="200" y="624"/>
                    <a:pt x="354" y="624"/>
                  </a:cubicBezTo>
                  <a:cubicBezTo>
                    <a:pt x="378" y="624"/>
                    <a:pt x="403" y="621"/>
                    <a:pt x="428" y="616"/>
                  </a:cubicBezTo>
                  <a:cubicBezTo>
                    <a:pt x="612" y="577"/>
                    <a:pt x="731" y="412"/>
                    <a:pt x="695" y="243"/>
                  </a:cubicBezTo>
                  <a:cubicBezTo>
                    <a:pt x="664" y="98"/>
                    <a:pt x="530" y="0"/>
                    <a:pt x="37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5" name="Google Shape;2485;p47"/>
            <p:cNvSpPr/>
            <p:nvPr/>
          </p:nvSpPr>
          <p:spPr>
            <a:xfrm>
              <a:off x="6601260" y="4147792"/>
              <a:ext cx="44037" cy="37591"/>
            </a:xfrm>
            <a:custGeom>
              <a:avLst/>
              <a:gdLst/>
              <a:ahLst/>
              <a:cxnLst/>
              <a:rect l="l" t="t" r="r" b="b"/>
              <a:pathLst>
                <a:path w="731" h="624" extrusionOk="0">
                  <a:moveTo>
                    <a:pt x="377" y="1"/>
                  </a:moveTo>
                  <a:cubicBezTo>
                    <a:pt x="352" y="1"/>
                    <a:pt x="326" y="3"/>
                    <a:pt x="300" y="9"/>
                  </a:cubicBezTo>
                  <a:cubicBezTo>
                    <a:pt x="119" y="47"/>
                    <a:pt x="0" y="215"/>
                    <a:pt x="35" y="381"/>
                  </a:cubicBezTo>
                  <a:cubicBezTo>
                    <a:pt x="65" y="526"/>
                    <a:pt x="200" y="624"/>
                    <a:pt x="353" y="624"/>
                  </a:cubicBezTo>
                  <a:cubicBezTo>
                    <a:pt x="378" y="624"/>
                    <a:pt x="403" y="621"/>
                    <a:pt x="428" y="616"/>
                  </a:cubicBezTo>
                  <a:cubicBezTo>
                    <a:pt x="611" y="578"/>
                    <a:pt x="730" y="411"/>
                    <a:pt x="695" y="243"/>
                  </a:cubicBezTo>
                  <a:cubicBezTo>
                    <a:pt x="664" y="99"/>
                    <a:pt x="530" y="1"/>
                    <a:pt x="37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6" name="Google Shape;2486;p47"/>
            <p:cNvSpPr/>
            <p:nvPr/>
          </p:nvSpPr>
          <p:spPr>
            <a:xfrm>
              <a:off x="6743854" y="4114960"/>
              <a:ext cx="180848" cy="154522"/>
            </a:xfrm>
            <a:custGeom>
              <a:avLst/>
              <a:gdLst/>
              <a:ahLst/>
              <a:cxnLst/>
              <a:rect l="l" t="t" r="r" b="b"/>
              <a:pathLst>
                <a:path w="3002" h="2565" extrusionOk="0">
                  <a:moveTo>
                    <a:pt x="1549" y="1"/>
                  </a:moveTo>
                  <a:cubicBezTo>
                    <a:pt x="1446" y="1"/>
                    <a:pt x="1342" y="11"/>
                    <a:pt x="1238" y="33"/>
                  </a:cubicBezTo>
                  <a:cubicBezTo>
                    <a:pt x="490" y="191"/>
                    <a:pt x="0" y="878"/>
                    <a:pt x="146" y="1568"/>
                  </a:cubicBezTo>
                  <a:cubicBezTo>
                    <a:pt x="270" y="2162"/>
                    <a:pt x="824" y="2564"/>
                    <a:pt x="1453" y="2564"/>
                  </a:cubicBezTo>
                  <a:cubicBezTo>
                    <a:pt x="1555" y="2564"/>
                    <a:pt x="1659" y="2553"/>
                    <a:pt x="1764" y="2531"/>
                  </a:cubicBezTo>
                  <a:cubicBezTo>
                    <a:pt x="2512" y="2373"/>
                    <a:pt x="3001" y="1687"/>
                    <a:pt x="2856" y="997"/>
                  </a:cubicBezTo>
                  <a:cubicBezTo>
                    <a:pt x="2732" y="403"/>
                    <a:pt x="2178" y="1"/>
                    <a:pt x="15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7" name="Google Shape;2487;p47"/>
            <p:cNvSpPr/>
            <p:nvPr/>
          </p:nvSpPr>
          <p:spPr>
            <a:xfrm>
              <a:off x="6811325" y="4257614"/>
              <a:ext cx="182294" cy="123015"/>
            </a:xfrm>
            <a:custGeom>
              <a:avLst/>
              <a:gdLst/>
              <a:ahLst/>
              <a:cxnLst/>
              <a:rect l="l" t="t" r="r" b="b"/>
              <a:pathLst>
                <a:path w="3026" h="2042" extrusionOk="0">
                  <a:moveTo>
                    <a:pt x="3025" y="0"/>
                  </a:moveTo>
                  <a:cubicBezTo>
                    <a:pt x="2691" y="535"/>
                    <a:pt x="2283" y="748"/>
                    <a:pt x="1854" y="748"/>
                  </a:cubicBezTo>
                  <a:cubicBezTo>
                    <a:pt x="1361" y="748"/>
                    <a:pt x="839" y="466"/>
                    <a:pt x="367" y="67"/>
                  </a:cubicBezTo>
                  <a:lnTo>
                    <a:pt x="1" y="258"/>
                  </a:lnTo>
                  <a:cubicBezTo>
                    <a:pt x="1247" y="327"/>
                    <a:pt x="2459" y="1625"/>
                    <a:pt x="2754" y="1962"/>
                  </a:cubicBezTo>
                  <a:lnTo>
                    <a:pt x="2754" y="1962"/>
                  </a:lnTo>
                  <a:cubicBezTo>
                    <a:pt x="2336" y="1398"/>
                    <a:pt x="2806" y="398"/>
                    <a:pt x="3025" y="0"/>
                  </a:cubicBezTo>
                  <a:close/>
                  <a:moveTo>
                    <a:pt x="2754" y="1962"/>
                  </a:moveTo>
                  <a:cubicBezTo>
                    <a:pt x="2774" y="1990"/>
                    <a:pt x="2797" y="2016"/>
                    <a:pt x="2822" y="2042"/>
                  </a:cubicBezTo>
                  <a:cubicBezTo>
                    <a:pt x="2822" y="2042"/>
                    <a:pt x="2798" y="2013"/>
                    <a:pt x="2754" y="1962"/>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8" name="Google Shape;2488;p47"/>
            <p:cNvSpPr/>
            <p:nvPr/>
          </p:nvSpPr>
          <p:spPr>
            <a:xfrm>
              <a:off x="5662621" y="3327651"/>
              <a:ext cx="131509" cy="48134"/>
            </a:xfrm>
            <a:custGeom>
              <a:avLst/>
              <a:gdLst/>
              <a:ahLst/>
              <a:cxnLst/>
              <a:rect l="l" t="t" r="r" b="b"/>
              <a:pathLst>
                <a:path w="2183" h="799" extrusionOk="0">
                  <a:moveTo>
                    <a:pt x="695" y="27"/>
                  </a:moveTo>
                  <a:cubicBezTo>
                    <a:pt x="657" y="27"/>
                    <a:pt x="620" y="28"/>
                    <a:pt x="583" y="31"/>
                  </a:cubicBezTo>
                  <a:cubicBezTo>
                    <a:pt x="449" y="39"/>
                    <a:pt x="1" y="0"/>
                    <a:pt x="13" y="197"/>
                  </a:cubicBezTo>
                  <a:cubicBezTo>
                    <a:pt x="23" y="334"/>
                    <a:pt x="23" y="456"/>
                    <a:pt x="243" y="658"/>
                  </a:cubicBezTo>
                  <a:cubicBezTo>
                    <a:pt x="341" y="746"/>
                    <a:pt x="600" y="798"/>
                    <a:pt x="905" y="798"/>
                  </a:cubicBezTo>
                  <a:cubicBezTo>
                    <a:pt x="1319" y="798"/>
                    <a:pt x="1818" y="702"/>
                    <a:pt x="2109" y="470"/>
                  </a:cubicBezTo>
                  <a:cubicBezTo>
                    <a:pt x="2183" y="412"/>
                    <a:pt x="1356" y="27"/>
                    <a:pt x="695" y="27"/>
                  </a:cubicBez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9" name="Google Shape;2489;p47"/>
            <p:cNvSpPr/>
            <p:nvPr/>
          </p:nvSpPr>
          <p:spPr>
            <a:xfrm>
              <a:off x="5630331" y="3263131"/>
              <a:ext cx="66990" cy="66207"/>
            </a:xfrm>
            <a:custGeom>
              <a:avLst/>
              <a:gdLst/>
              <a:ahLst/>
              <a:cxnLst/>
              <a:rect l="l" t="t" r="r" b="b"/>
              <a:pathLst>
                <a:path w="1112" h="1099" extrusionOk="0">
                  <a:moveTo>
                    <a:pt x="600" y="1"/>
                  </a:moveTo>
                  <a:cubicBezTo>
                    <a:pt x="398" y="1"/>
                    <a:pt x="162" y="64"/>
                    <a:pt x="105" y="211"/>
                  </a:cubicBezTo>
                  <a:cubicBezTo>
                    <a:pt x="39" y="375"/>
                    <a:pt x="0" y="572"/>
                    <a:pt x="149" y="761"/>
                  </a:cubicBezTo>
                  <a:cubicBezTo>
                    <a:pt x="267" y="912"/>
                    <a:pt x="828" y="1099"/>
                    <a:pt x="981" y="1099"/>
                  </a:cubicBezTo>
                  <a:cubicBezTo>
                    <a:pt x="998" y="1099"/>
                    <a:pt x="1011" y="1096"/>
                    <a:pt x="1016" y="1091"/>
                  </a:cubicBezTo>
                  <a:cubicBezTo>
                    <a:pt x="1111" y="1010"/>
                    <a:pt x="1016" y="175"/>
                    <a:pt x="885" y="66"/>
                  </a:cubicBezTo>
                  <a:cubicBezTo>
                    <a:pt x="834" y="24"/>
                    <a:pt x="723" y="1"/>
                    <a:pt x="600" y="1"/>
                  </a:cubicBez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0" name="Google Shape;2490;p47"/>
            <p:cNvSpPr/>
            <p:nvPr/>
          </p:nvSpPr>
          <p:spPr>
            <a:xfrm>
              <a:off x="5608704" y="3201503"/>
              <a:ext cx="69520" cy="74881"/>
            </a:xfrm>
            <a:custGeom>
              <a:avLst/>
              <a:gdLst/>
              <a:ahLst/>
              <a:cxnLst/>
              <a:rect l="l" t="t" r="r" b="b"/>
              <a:pathLst>
                <a:path w="1154" h="1243" extrusionOk="0">
                  <a:moveTo>
                    <a:pt x="281" y="1"/>
                  </a:moveTo>
                  <a:cubicBezTo>
                    <a:pt x="177" y="1"/>
                    <a:pt x="95" y="29"/>
                    <a:pt x="65" y="103"/>
                  </a:cubicBezTo>
                  <a:cubicBezTo>
                    <a:pt x="1" y="267"/>
                    <a:pt x="42" y="715"/>
                    <a:pt x="191" y="905"/>
                  </a:cubicBezTo>
                  <a:cubicBezTo>
                    <a:pt x="309" y="1056"/>
                    <a:pt x="869" y="1242"/>
                    <a:pt x="1022" y="1242"/>
                  </a:cubicBezTo>
                  <a:cubicBezTo>
                    <a:pt x="1039" y="1242"/>
                    <a:pt x="1051" y="1240"/>
                    <a:pt x="1057" y="1235"/>
                  </a:cubicBezTo>
                  <a:cubicBezTo>
                    <a:pt x="1153" y="1154"/>
                    <a:pt x="1057" y="319"/>
                    <a:pt x="925" y="210"/>
                  </a:cubicBezTo>
                  <a:cubicBezTo>
                    <a:pt x="834" y="134"/>
                    <a:pt x="508" y="1"/>
                    <a:pt x="281" y="1"/>
                  </a:cubicBez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1" name="Google Shape;2491;p47"/>
            <p:cNvSpPr/>
            <p:nvPr/>
          </p:nvSpPr>
          <p:spPr>
            <a:xfrm>
              <a:off x="6919943" y="3425786"/>
              <a:ext cx="220066" cy="227355"/>
            </a:xfrm>
            <a:custGeom>
              <a:avLst/>
              <a:gdLst/>
              <a:ahLst/>
              <a:cxnLst/>
              <a:rect l="l" t="t" r="r" b="b"/>
              <a:pathLst>
                <a:path w="3653" h="3774" extrusionOk="0">
                  <a:moveTo>
                    <a:pt x="2330" y="1"/>
                  </a:moveTo>
                  <a:lnTo>
                    <a:pt x="0" y="1211"/>
                  </a:lnTo>
                  <a:cubicBezTo>
                    <a:pt x="0" y="1211"/>
                    <a:pt x="473" y="3441"/>
                    <a:pt x="935" y="3728"/>
                  </a:cubicBezTo>
                  <a:cubicBezTo>
                    <a:pt x="986" y="3759"/>
                    <a:pt x="1051" y="3773"/>
                    <a:pt x="1128" y="3773"/>
                  </a:cubicBezTo>
                  <a:cubicBezTo>
                    <a:pt x="1761" y="3773"/>
                    <a:pt x="3189" y="2832"/>
                    <a:pt x="3653" y="2762"/>
                  </a:cubicBezTo>
                  <a:cubicBezTo>
                    <a:pt x="3545" y="1362"/>
                    <a:pt x="3016" y="1095"/>
                    <a:pt x="2330" y="1"/>
                  </a:cubicBez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2" name="Google Shape;2492;p47"/>
            <p:cNvSpPr/>
            <p:nvPr/>
          </p:nvSpPr>
          <p:spPr>
            <a:xfrm>
              <a:off x="6981631" y="3623984"/>
              <a:ext cx="68857" cy="42350"/>
            </a:xfrm>
            <a:custGeom>
              <a:avLst/>
              <a:gdLst/>
              <a:ahLst/>
              <a:cxnLst/>
              <a:rect l="l" t="t" r="r" b="b"/>
              <a:pathLst>
                <a:path w="1143" h="703" extrusionOk="0">
                  <a:moveTo>
                    <a:pt x="662" y="0"/>
                  </a:moveTo>
                  <a:cubicBezTo>
                    <a:pt x="613" y="0"/>
                    <a:pt x="562" y="5"/>
                    <a:pt x="510" y="14"/>
                  </a:cubicBezTo>
                  <a:cubicBezTo>
                    <a:pt x="214" y="68"/>
                    <a:pt x="1" y="263"/>
                    <a:pt x="36" y="451"/>
                  </a:cubicBezTo>
                  <a:cubicBezTo>
                    <a:pt x="64" y="604"/>
                    <a:pt x="250" y="703"/>
                    <a:pt x="481" y="703"/>
                  </a:cubicBezTo>
                  <a:cubicBezTo>
                    <a:pt x="530" y="703"/>
                    <a:pt x="581" y="698"/>
                    <a:pt x="633" y="689"/>
                  </a:cubicBezTo>
                  <a:cubicBezTo>
                    <a:pt x="931" y="635"/>
                    <a:pt x="1142" y="438"/>
                    <a:pt x="1108" y="252"/>
                  </a:cubicBezTo>
                  <a:cubicBezTo>
                    <a:pt x="1080" y="100"/>
                    <a:pt x="893" y="0"/>
                    <a:pt x="662" y="0"/>
                  </a:cubicBez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3" name="Google Shape;2493;p47"/>
            <p:cNvSpPr/>
            <p:nvPr/>
          </p:nvSpPr>
          <p:spPr>
            <a:xfrm>
              <a:off x="7035427" y="3601754"/>
              <a:ext cx="68797" cy="42350"/>
            </a:xfrm>
            <a:custGeom>
              <a:avLst/>
              <a:gdLst/>
              <a:ahLst/>
              <a:cxnLst/>
              <a:rect l="l" t="t" r="r" b="b"/>
              <a:pathLst>
                <a:path w="1142" h="703" extrusionOk="0">
                  <a:moveTo>
                    <a:pt x="661" y="0"/>
                  </a:moveTo>
                  <a:cubicBezTo>
                    <a:pt x="612" y="0"/>
                    <a:pt x="561" y="5"/>
                    <a:pt x="509" y="14"/>
                  </a:cubicBezTo>
                  <a:cubicBezTo>
                    <a:pt x="213" y="68"/>
                    <a:pt x="1" y="263"/>
                    <a:pt x="34" y="451"/>
                  </a:cubicBezTo>
                  <a:cubicBezTo>
                    <a:pt x="63" y="604"/>
                    <a:pt x="249" y="703"/>
                    <a:pt x="481" y="703"/>
                  </a:cubicBezTo>
                  <a:cubicBezTo>
                    <a:pt x="530" y="703"/>
                    <a:pt x="581" y="698"/>
                    <a:pt x="633" y="689"/>
                  </a:cubicBezTo>
                  <a:cubicBezTo>
                    <a:pt x="929" y="633"/>
                    <a:pt x="1141" y="438"/>
                    <a:pt x="1108" y="253"/>
                  </a:cubicBezTo>
                  <a:cubicBezTo>
                    <a:pt x="1079" y="100"/>
                    <a:pt x="892" y="0"/>
                    <a:pt x="661" y="0"/>
                  </a:cubicBez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4" name="Google Shape;2494;p47"/>
            <p:cNvSpPr/>
            <p:nvPr/>
          </p:nvSpPr>
          <p:spPr>
            <a:xfrm>
              <a:off x="7081031" y="3507595"/>
              <a:ext cx="68857" cy="110425"/>
            </a:xfrm>
            <a:custGeom>
              <a:avLst/>
              <a:gdLst/>
              <a:ahLst/>
              <a:cxnLst/>
              <a:rect l="l" t="t" r="r" b="b"/>
              <a:pathLst>
                <a:path w="1143" h="1833" extrusionOk="0">
                  <a:moveTo>
                    <a:pt x="441" y="1"/>
                  </a:moveTo>
                  <a:cubicBezTo>
                    <a:pt x="435" y="1"/>
                    <a:pt x="428" y="1"/>
                    <a:pt x="422" y="3"/>
                  </a:cubicBezTo>
                  <a:cubicBezTo>
                    <a:pt x="126" y="56"/>
                    <a:pt x="1" y="1394"/>
                    <a:pt x="35" y="1579"/>
                  </a:cubicBezTo>
                  <a:cubicBezTo>
                    <a:pt x="63" y="1733"/>
                    <a:pt x="250" y="1833"/>
                    <a:pt x="481" y="1833"/>
                  </a:cubicBezTo>
                  <a:cubicBezTo>
                    <a:pt x="530" y="1833"/>
                    <a:pt x="581" y="1828"/>
                    <a:pt x="633" y="1819"/>
                  </a:cubicBezTo>
                  <a:cubicBezTo>
                    <a:pt x="930" y="1764"/>
                    <a:pt x="1142" y="1569"/>
                    <a:pt x="1107" y="1382"/>
                  </a:cubicBezTo>
                  <a:cubicBezTo>
                    <a:pt x="1074" y="1201"/>
                    <a:pt x="734" y="1"/>
                    <a:pt x="441" y="1"/>
                  </a:cubicBez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5" name="Google Shape;2495;p47"/>
            <p:cNvSpPr/>
            <p:nvPr/>
          </p:nvSpPr>
          <p:spPr>
            <a:xfrm>
              <a:off x="6972052" y="3402291"/>
              <a:ext cx="140726" cy="170185"/>
            </a:xfrm>
            <a:custGeom>
              <a:avLst/>
              <a:gdLst/>
              <a:ahLst/>
              <a:cxnLst/>
              <a:rect l="l" t="t" r="r" b="b"/>
              <a:pathLst>
                <a:path w="2336" h="2825" extrusionOk="0">
                  <a:moveTo>
                    <a:pt x="1052" y="0"/>
                  </a:moveTo>
                  <a:cubicBezTo>
                    <a:pt x="906" y="0"/>
                    <a:pt x="668" y="58"/>
                    <a:pt x="491" y="383"/>
                  </a:cubicBezTo>
                  <a:cubicBezTo>
                    <a:pt x="127" y="1055"/>
                    <a:pt x="989" y="1645"/>
                    <a:pt x="989" y="1645"/>
                  </a:cubicBezTo>
                  <a:cubicBezTo>
                    <a:pt x="989" y="1645"/>
                    <a:pt x="420" y="1922"/>
                    <a:pt x="196" y="2228"/>
                  </a:cubicBezTo>
                  <a:cubicBezTo>
                    <a:pt x="0" y="2496"/>
                    <a:pt x="410" y="2825"/>
                    <a:pt x="631" y="2825"/>
                  </a:cubicBezTo>
                  <a:cubicBezTo>
                    <a:pt x="663" y="2825"/>
                    <a:pt x="691" y="2818"/>
                    <a:pt x="712" y="2804"/>
                  </a:cubicBezTo>
                  <a:cubicBezTo>
                    <a:pt x="849" y="2713"/>
                    <a:pt x="2210" y="2080"/>
                    <a:pt x="2272" y="1686"/>
                  </a:cubicBezTo>
                  <a:cubicBezTo>
                    <a:pt x="2336" y="1292"/>
                    <a:pt x="2060" y="499"/>
                    <a:pt x="1184" y="18"/>
                  </a:cubicBezTo>
                  <a:cubicBezTo>
                    <a:pt x="1184" y="18"/>
                    <a:pt x="1132" y="0"/>
                    <a:pt x="1052" y="0"/>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6" name="Google Shape;2496;p47"/>
            <p:cNvSpPr/>
            <p:nvPr/>
          </p:nvSpPr>
          <p:spPr>
            <a:xfrm>
              <a:off x="7057536" y="3541512"/>
              <a:ext cx="83556" cy="74821"/>
            </a:xfrm>
            <a:custGeom>
              <a:avLst/>
              <a:gdLst/>
              <a:ahLst/>
              <a:cxnLst/>
              <a:rect l="l" t="t" r="r" b="b"/>
              <a:pathLst>
                <a:path w="1387" h="1242" extrusionOk="0">
                  <a:moveTo>
                    <a:pt x="488" y="1"/>
                  </a:moveTo>
                  <a:cubicBezTo>
                    <a:pt x="332" y="1"/>
                    <a:pt x="1" y="233"/>
                    <a:pt x="5" y="397"/>
                  </a:cubicBezTo>
                  <a:cubicBezTo>
                    <a:pt x="9" y="578"/>
                    <a:pt x="449" y="1089"/>
                    <a:pt x="685" y="1210"/>
                  </a:cubicBezTo>
                  <a:cubicBezTo>
                    <a:pt x="726" y="1232"/>
                    <a:pt x="775" y="1241"/>
                    <a:pt x="827" y="1241"/>
                  </a:cubicBezTo>
                  <a:cubicBezTo>
                    <a:pt x="1071" y="1241"/>
                    <a:pt x="1387" y="1036"/>
                    <a:pt x="1376" y="879"/>
                  </a:cubicBezTo>
                  <a:cubicBezTo>
                    <a:pt x="1365" y="689"/>
                    <a:pt x="796" y="144"/>
                    <a:pt x="533" y="10"/>
                  </a:cubicBezTo>
                  <a:cubicBezTo>
                    <a:pt x="521" y="4"/>
                    <a:pt x="505" y="1"/>
                    <a:pt x="488" y="1"/>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7" name="Google Shape;2497;p47"/>
            <p:cNvSpPr/>
            <p:nvPr/>
          </p:nvSpPr>
          <p:spPr>
            <a:xfrm>
              <a:off x="7009644" y="3567597"/>
              <a:ext cx="80424" cy="76869"/>
            </a:xfrm>
            <a:custGeom>
              <a:avLst/>
              <a:gdLst/>
              <a:ahLst/>
              <a:cxnLst/>
              <a:rect l="l" t="t" r="r" b="b"/>
              <a:pathLst>
                <a:path w="1335" h="1276" extrusionOk="0">
                  <a:moveTo>
                    <a:pt x="456" y="1"/>
                  </a:moveTo>
                  <a:cubicBezTo>
                    <a:pt x="310" y="1"/>
                    <a:pt x="1" y="251"/>
                    <a:pt x="8" y="420"/>
                  </a:cubicBezTo>
                  <a:cubicBezTo>
                    <a:pt x="18" y="608"/>
                    <a:pt x="451" y="1126"/>
                    <a:pt x="677" y="1246"/>
                  </a:cubicBezTo>
                  <a:cubicBezTo>
                    <a:pt x="715" y="1266"/>
                    <a:pt x="759" y="1275"/>
                    <a:pt x="805" y="1275"/>
                  </a:cubicBezTo>
                  <a:cubicBezTo>
                    <a:pt x="1037" y="1275"/>
                    <a:pt x="1335" y="1053"/>
                    <a:pt x="1320" y="889"/>
                  </a:cubicBezTo>
                  <a:cubicBezTo>
                    <a:pt x="1304" y="693"/>
                    <a:pt x="748" y="141"/>
                    <a:pt x="495" y="9"/>
                  </a:cubicBezTo>
                  <a:cubicBezTo>
                    <a:pt x="484" y="3"/>
                    <a:pt x="471" y="1"/>
                    <a:pt x="456" y="1"/>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8" name="Google Shape;2498;p47"/>
            <p:cNvSpPr/>
            <p:nvPr/>
          </p:nvSpPr>
          <p:spPr>
            <a:xfrm>
              <a:off x="6950305" y="3584886"/>
              <a:ext cx="77713" cy="77954"/>
            </a:xfrm>
            <a:custGeom>
              <a:avLst/>
              <a:gdLst/>
              <a:ahLst/>
              <a:cxnLst/>
              <a:rect l="l" t="t" r="r" b="b"/>
              <a:pathLst>
                <a:path w="1290" h="1294" extrusionOk="0">
                  <a:moveTo>
                    <a:pt x="462" y="1"/>
                  </a:moveTo>
                  <a:cubicBezTo>
                    <a:pt x="312" y="1"/>
                    <a:pt x="2" y="228"/>
                    <a:pt x="0" y="394"/>
                  </a:cubicBezTo>
                  <a:cubicBezTo>
                    <a:pt x="0" y="581"/>
                    <a:pt x="403" y="1126"/>
                    <a:pt x="622" y="1258"/>
                  </a:cubicBezTo>
                  <a:cubicBezTo>
                    <a:pt x="664" y="1283"/>
                    <a:pt x="715" y="1294"/>
                    <a:pt x="768" y="1294"/>
                  </a:cubicBezTo>
                  <a:cubicBezTo>
                    <a:pt x="997" y="1294"/>
                    <a:pt x="1289" y="1096"/>
                    <a:pt x="1284" y="937"/>
                  </a:cubicBezTo>
                  <a:cubicBezTo>
                    <a:pt x="1278" y="741"/>
                    <a:pt x="755" y="157"/>
                    <a:pt x="509" y="12"/>
                  </a:cubicBezTo>
                  <a:cubicBezTo>
                    <a:pt x="497" y="4"/>
                    <a:pt x="481" y="1"/>
                    <a:pt x="462" y="1"/>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9" name="Google Shape;2499;p47"/>
            <p:cNvSpPr/>
            <p:nvPr/>
          </p:nvSpPr>
          <p:spPr>
            <a:xfrm>
              <a:off x="6809518" y="3937546"/>
              <a:ext cx="44037" cy="37591"/>
            </a:xfrm>
            <a:custGeom>
              <a:avLst/>
              <a:gdLst/>
              <a:ahLst/>
              <a:cxnLst/>
              <a:rect l="l" t="t" r="r" b="b"/>
              <a:pathLst>
                <a:path w="731" h="624" extrusionOk="0">
                  <a:moveTo>
                    <a:pt x="376" y="0"/>
                  </a:moveTo>
                  <a:cubicBezTo>
                    <a:pt x="351" y="0"/>
                    <a:pt x="326" y="3"/>
                    <a:pt x="301" y="8"/>
                  </a:cubicBezTo>
                  <a:cubicBezTo>
                    <a:pt x="119" y="46"/>
                    <a:pt x="0" y="213"/>
                    <a:pt x="35" y="381"/>
                  </a:cubicBezTo>
                  <a:cubicBezTo>
                    <a:pt x="65" y="526"/>
                    <a:pt x="200" y="624"/>
                    <a:pt x="354" y="624"/>
                  </a:cubicBezTo>
                  <a:cubicBezTo>
                    <a:pt x="378" y="624"/>
                    <a:pt x="403" y="621"/>
                    <a:pt x="428" y="616"/>
                  </a:cubicBezTo>
                  <a:cubicBezTo>
                    <a:pt x="612" y="577"/>
                    <a:pt x="731" y="412"/>
                    <a:pt x="695" y="243"/>
                  </a:cubicBezTo>
                  <a:cubicBezTo>
                    <a:pt x="664" y="98"/>
                    <a:pt x="530" y="0"/>
                    <a:pt x="376" y="0"/>
                  </a:cubicBezTo>
                  <a:close/>
                </a:path>
              </a:pathLst>
            </a:custGeom>
            <a:solidFill>
              <a:srgbClr val="FFFFFF">
                <a:alpha val="843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0" name="Google Shape;2500;p47"/>
            <p:cNvSpPr/>
            <p:nvPr/>
          </p:nvSpPr>
          <p:spPr>
            <a:xfrm>
              <a:off x="6601260" y="4147792"/>
              <a:ext cx="44037" cy="37591"/>
            </a:xfrm>
            <a:custGeom>
              <a:avLst/>
              <a:gdLst/>
              <a:ahLst/>
              <a:cxnLst/>
              <a:rect l="l" t="t" r="r" b="b"/>
              <a:pathLst>
                <a:path w="731" h="624" extrusionOk="0">
                  <a:moveTo>
                    <a:pt x="377" y="1"/>
                  </a:moveTo>
                  <a:cubicBezTo>
                    <a:pt x="352" y="1"/>
                    <a:pt x="326" y="3"/>
                    <a:pt x="300" y="9"/>
                  </a:cubicBezTo>
                  <a:cubicBezTo>
                    <a:pt x="119" y="47"/>
                    <a:pt x="0" y="215"/>
                    <a:pt x="35" y="381"/>
                  </a:cubicBezTo>
                  <a:cubicBezTo>
                    <a:pt x="65" y="526"/>
                    <a:pt x="200" y="624"/>
                    <a:pt x="353" y="624"/>
                  </a:cubicBezTo>
                  <a:cubicBezTo>
                    <a:pt x="378" y="624"/>
                    <a:pt x="403" y="621"/>
                    <a:pt x="428" y="616"/>
                  </a:cubicBezTo>
                  <a:cubicBezTo>
                    <a:pt x="611" y="578"/>
                    <a:pt x="730" y="411"/>
                    <a:pt x="695" y="243"/>
                  </a:cubicBezTo>
                  <a:cubicBezTo>
                    <a:pt x="664" y="99"/>
                    <a:pt x="530" y="1"/>
                    <a:pt x="377" y="1"/>
                  </a:cubicBezTo>
                  <a:close/>
                </a:path>
              </a:pathLst>
            </a:custGeom>
            <a:solidFill>
              <a:srgbClr val="FFFFFF">
                <a:alpha val="687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311" name="Google Shape;2501;p47"/>
            <p:cNvGrpSpPr/>
            <p:nvPr/>
          </p:nvGrpSpPr>
          <p:grpSpPr>
            <a:xfrm>
              <a:off x="6555656" y="4216890"/>
              <a:ext cx="180788" cy="154522"/>
              <a:chOff x="6555656" y="4369290"/>
              <a:chExt cx="180788" cy="154522"/>
            </a:xfrm>
          </p:grpSpPr>
          <p:sp>
            <p:nvSpPr>
              <p:cNvPr id="397" name="Google Shape;2502;p47"/>
              <p:cNvSpPr/>
              <p:nvPr/>
            </p:nvSpPr>
            <p:spPr>
              <a:xfrm>
                <a:off x="6555656" y="4369290"/>
                <a:ext cx="180788" cy="154522"/>
              </a:xfrm>
              <a:custGeom>
                <a:avLst/>
                <a:gdLst/>
                <a:ahLst/>
                <a:cxnLst/>
                <a:rect l="l" t="t" r="r" b="b"/>
                <a:pathLst>
                  <a:path w="3001" h="2565" extrusionOk="0">
                    <a:moveTo>
                      <a:pt x="1546" y="1"/>
                    </a:moveTo>
                    <a:cubicBezTo>
                      <a:pt x="1445" y="1"/>
                      <a:pt x="1341" y="11"/>
                      <a:pt x="1238" y="33"/>
                    </a:cubicBezTo>
                    <a:cubicBezTo>
                      <a:pt x="489" y="191"/>
                      <a:pt x="0" y="877"/>
                      <a:pt x="145" y="1568"/>
                    </a:cubicBezTo>
                    <a:cubicBezTo>
                      <a:pt x="270" y="2162"/>
                      <a:pt x="824" y="2565"/>
                      <a:pt x="1454" y="2565"/>
                    </a:cubicBezTo>
                    <a:cubicBezTo>
                      <a:pt x="1555" y="2565"/>
                      <a:pt x="1659" y="2554"/>
                      <a:pt x="1763" y="2532"/>
                    </a:cubicBezTo>
                    <a:cubicBezTo>
                      <a:pt x="2511" y="2375"/>
                      <a:pt x="3000" y="1688"/>
                      <a:pt x="2856" y="998"/>
                    </a:cubicBezTo>
                    <a:cubicBezTo>
                      <a:pt x="2730" y="404"/>
                      <a:pt x="2176" y="1"/>
                      <a:pt x="154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8" name="Google Shape;2503;p47"/>
              <p:cNvSpPr/>
              <p:nvPr/>
            </p:nvSpPr>
            <p:spPr>
              <a:xfrm>
                <a:off x="6555656" y="4369290"/>
                <a:ext cx="180788" cy="154522"/>
              </a:xfrm>
              <a:custGeom>
                <a:avLst/>
                <a:gdLst/>
                <a:ahLst/>
                <a:cxnLst/>
                <a:rect l="l" t="t" r="r" b="b"/>
                <a:pathLst>
                  <a:path w="3001" h="2565" extrusionOk="0">
                    <a:moveTo>
                      <a:pt x="1546" y="1"/>
                    </a:moveTo>
                    <a:cubicBezTo>
                      <a:pt x="1445" y="1"/>
                      <a:pt x="1341" y="11"/>
                      <a:pt x="1238" y="33"/>
                    </a:cubicBezTo>
                    <a:cubicBezTo>
                      <a:pt x="489" y="191"/>
                      <a:pt x="0" y="877"/>
                      <a:pt x="145" y="1568"/>
                    </a:cubicBezTo>
                    <a:cubicBezTo>
                      <a:pt x="270" y="2162"/>
                      <a:pt x="824" y="2565"/>
                      <a:pt x="1454" y="2565"/>
                    </a:cubicBezTo>
                    <a:cubicBezTo>
                      <a:pt x="1555" y="2565"/>
                      <a:pt x="1659" y="2554"/>
                      <a:pt x="1763" y="2532"/>
                    </a:cubicBezTo>
                    <a:cubicBezTo>
                      <a:pt x="2511" y="2375"/>
                      <a:pt x="3000" y="1688"/>
                      <a:pt x="2856" y="998"/>
                    </a:cubicBezTo>
                    <a:cubicBezTo>
                      <a:pt x="2730" y="404"/>
                      <a:pt x="2176" y="1"/>
                      <a:pt x="1546" y="1"/>
                    </a:cubicBezTo>
                    <a:close/>
                  </a:path>
                </a:pathLst>
              </a:custGeom>
              <a:solidFill>
                <a:srgbClr val="FFFFFF">
                  <a:alpha val="687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12" name="Google Shape;2504;p47"/>
            <p:cNvSpPr/>
            <p:nvPr/>
          </p:nvSpPr>
          <p:spPr>
            <a:xfrm>
              <a:off x="5443519" y="3914593"/>
              <a:ext cx="119220" cy="93135"/>
            </a:xfrm>
            <a:custGeom>
              <a:avLst/>
              <a:gdLst/>
              <a:ahLst/>
              <a:cxnLst/>
              <a:rect l="l" t="t" r="r" b="b"/>
              <a:pathLst>
                <a:path w="1979" h="1546" extrusionOk="0">
                  <a:moveTo>
                    <a:pt x="1127" y="0"/>
                  </a:moveTo>
                  <a:cubicBezTo>
                    <a:pt x="975" y="0"/>
                    <a:pt x="815" y="36"/>
                    <a:pt x="662" y="112"/>
                  </a:cubicBezTo>
                  <a:cubicBezTo>
                    <a:pt x="215" y="333"/>
                    <a:pt x="0" y="807"/>
                    <a:pt x="181" y="1172"/>
                  </a:cubicBezTo>
                  <a:cubicBezTo>
                    <a:pt x="299" y="1412"/>
                    <a:pt x="560" y="1545"/>
                    <a:pt x="852" y="1545"/>
                  </a:cubicBezTo>
                  <a:cubicBezTo>
                    <a:pt x="1003" y="1545"/>
                    <a:pt x="1163" y="1509"/>
                    <a:pt x="1316" y="1435"/>
                  </a:cubicBezTo>
                  <a:cubicBezTo>
                    <a:pt x="1763" y="1213"/>
                    <a:pt x="1979" y="739"/>
                    <a:pt x="1799" y="373"/>
                  </a:cubicBezTo>
                  <a:cubicBezTo>
                    <a:pt x="1679" y="133"/>
                    <a:pt x="1419" y="0"/>
                    <a:pt x="1127" y="0"/>
                  </a:cubicBezTo>
                  <a:close/>
                </a:path>
              </a:pathLst>
            </a:custGeom>
            <a:solidFill>
              <a:srgbClr val="FFFFFF">
                <a:alpha val="843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3" name="Google Shape;2505;p47"/>
            <p:cNvSpPr/>
            <p:nvPr/>
          </p:nvSpPr>
          <p:spPr>
            <a:xfrm>
              <a:off x="6743854" y="4114960"/>
              <a:ext cx="180848" cy="154522"/>
            </a:xfrm>
            <a:custGeom>
              <a:avLst/>
              <a:gdLst/>
              <a:ahLst/>
              <a:cxnLst/>
              <a:rect l="l" t="t" r="r" b="b"/>
              <a:pathLst>
                <a:path w="3002" h="2565" extrusionOk="0">
                  <a:moveTo>
                    <a:pt x="1549" y="1"/>
                  </a:moveTo>
                  <a:cubicBezTo>
                    <a:pt x="1446" y="1"/>
                    <a:pt x="1342" y="11"/>
                    <a:pt x="1238" y="33"/>
                  </a:cubicBezTo>
                  <a:cubicBezTo>
                    <a:pt x="490" y="191"/>
                    <a:pt x="0" y="878"/>
                    <a:pt x="146" y="1568"/>
                  </a:cubicBezTo>
                  <a:cubicBezTo>
                    <a:pt x="270" y="2162"/>
                    <a:pt x="824" y="2564"/>
                    <a:pt x="1453" y="2564"/>
                  </a:cubicBezTo>
                  <a:cubicBezTo>
                    <a:pt x="1555" y="2564"/>
                    <a:pt x="1659" y="2553"/>
                    <a:pt x="1764" y="2531"/>
                  </a:cubicBezTo>
                  <a:cubicBezTo>
                    <a:pt x="2512" y="2373"/>
                    <a:pt x="3001" y="1687"/>
                    <a:pt x="2856" y="997"/>
                  </a:cubicBezTo>
                  <a:cubicBezTo>
                    <a:pt x="2732" y="403"/>
                    <a:pt x="2178" y="1"/>
                    <a:pt x="1549" y="1"/>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314" name="Google Shape;2506;p47"/>
            <p:cNvGrpSpPr/>
            <p:nvPr/>
          </p:nvGrpSpPr>
          <p:grpSpPr>
            <a:xfrm>
              <a:off x="6303602" y="4077255"/>
              <a:ext cx="307237" cy="231632"/>
              <a:chOff x="6303602" y="4305855"/>
              <a:chExt cx="307237" cy="231632"/>
            </a:xfrm>
          </p:grpSpPr>
          <p:sp>
            <p:nvSpPr>
              <p:cNvPr id="395" name="Google Shape;2507;p47"/>
              <p:cNvSpPr/>
              <p:nvPr/>
            </p:nvSpPr>
            <p:spPr>
              <a:xfrm>
                <a:off x="6303602" y="4305855"/>
                <a:ext cx="307237" cy="231632"/>
              </a:xfrm>
              <a:custGeom>
                <a:avLst/>
                <a:gdLst/>
                <a:ahLst/>
                <a:cxnLst/>
                <a:rect l="l" t="t" r="r" b="b"/>
                <a:pathLst>
                  <a:path w="5100" h="3845" extrusionOk="0">
                    <a:moveTo>
                      <a:pt x="2549" y="0"/>
                    </a:moveTo>
                    <a:cubicBezTo>
                      <a:pt x="1141" y="0"/>
                      <a:pt x="1" y="860"/>
                      <a:pt x="1" y="1922"/>
                    </a:cubicBezTo>
                    <a:cubicBezTo>
                      <a:pt x="1" y="2984"/>
                      <a:pt x="1141" y="3845"/>
                      <a:pt x="2549" y="3845"/>
                    </a:cubicBezTo>
                    <a:cubicBezTo>
                      <a:pt x="3958" y="3845"/>
                      <a:pt x="5099" y="2984"/>
                      <a:pt x="5099" y="1922"/>
                    </a:cubicBezTo>
                    <a:cubicBezTo>
                      <a:pt x="5099" y="860"/>
                      <a:pt x="3958" y="0"/>
                      <a:pt x="254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6" name="Google Shape;2508;p47"/>
              <p:cNvSpPr/>
              <p:nvPr/>
            </p:nvSpPr>
            <p:spPr>
              <a:xfrm>
                <a:off x="6303602" y="4305855"/>
                <a:ext cx="307237" cy="231632"/>
              </a:xfrm>
              <a:custGeom>
                <a:avLst/>
                <a:gdLst/>
                <a:ahLst/>
                <a:cxnLst/>
                <a:rect l="l" t="t" r="r" b="b"/>
                <a:pathLst>
                  <a:path w="5100" h="3845" extrusionOk="0">
                    <a:moveTo>
                      <a:pt x="2549" y="0"/>
                    </a:moveTo>
                    <a:cubicBezTo>
                      <a:pt x="1141" y="0"/>
                      <a:pt x="1" y="860"/>
                      <a:pt x="1" y="1922"/>
                    </a:cubicBezTo>
                    <a:cubicBezTo>
                      <a:pt x="1" y="2984"/>
                      <a:pt x="1141" y="3845"/>
                      <a:pt x="2549" y="3845"/>
                    </a:cubicBezTo>
                    <a:cubicBezTo>
                      <a:pt x="3958" y="3845"/>
                      <a:pt x="5099" y="2984"/>
                      <a:pt x="5099" y="1922"/>
                    </a:cubicBezTo>
                    <a:cubicBezTo>
                      <a:pt x="5099" y="860"/>
                      <a:pt x="3958" y="0"/>
                      <a:pt x="2549" y="0"/>
                    </a:cubicBezTo>
                    <a:close/>
                  </a:path>
                </a:pathLst>
              </a:custGeom>
              <a:solidFill>
                <a:srgbClr val="FFFFFF">
                  <a:alpha val="687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15" name="Google Shape;2509;p47"/>
            <p:cNvGrpSpPr/>
            <p:nvPr/>
          </p:nvGrpSpPr>
          <p:grpSpPr>
            <a:xfrm>
              <a:off x="5996425" y="3755553"/>
              <a:ext cx="790924" cy="502302"/>
              <a:chOff x="5996425" y="4060353"/>
              <a:chExt cx="790924" cy="502302"/>
            </a:xfrm>
          </p:grpSpPr>
          <p:sp>
            <p:nvSpPr>
              <p:cNvPr id="393" name="Google Shape;2510;p47"/>
              <p:cNvSpPr/>
              <p:nvPr/>
            </p:nvSpPr>
            <p:spPr>
              <a:xfrm>
                <a:off x="5996425" y="4060353"/>
                <a:ext cx="790924" cy="502302"/>
              </a:xfrm>
              <a:custGeom>
                <a:avLst/>
                <a:gdLst/>
                <a:ahLst/>
                <a:cxnLst/>
                <a:rect l="l" t="t" r="r" b="b"/>
                <a:pathLst>
                  <a:path w="13129" h="8338" extrusionOk="0">
                    <a:moveTo>
                      <a:pt x="11443" y="0"/>
                    </a:moveTo>
                    <a:cubicBezTo>
                      <a:pt x="7442" y="0"/>
                      <a:pt x="0" y="7881"/>
                      <a:pt x="0" y="7881"/>
                    </a:cubicBezTo>
                    <a:cubicBezTo>
                      <a:pt x="1340" y="8192"/>
                      <a:pt x="2606" y="8337"/>
                      <a:pt x="3783" y="8337"/>
                    </a:cubicBezTo>
                    <a:cubicBezTo>
                      <a:pt x="9512" y="8337"/>
                      <a:pt x="13129" y="4898"/>
                      <a:pt x="12843" y="465"/>
                    </a:cubicBezTo>
                    <a:cubicBezTo>
                      <a:pt x="12456" y="143"/>
                      <a:pt x="11980" y="0"/>
                      <a:pt x="1144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4" name="Google Shape;2511;p47"/>
              <p:cNvSpPr/>
              <p:nvPr/>
            </p:nvSpPr>
            <p:spPr>
              <a:xfrm>
                <a:off x="5996425" y="4060353"/>
                <a:ext cx="790924" cy="502302"/>
              </a:xfrm>
              <a:custGeom>
                <a:avLst/>
                <a:gdLst/>
                <a:ahLst/>
                <a:cxnLst/>
                <a:rect l="l" t="t" r="r" b="b"/>
                <a:pathLst>
                  <a:path w="13129" h="8338" extrusionOk="0">
                    <a:moveTo>
                      <a:pt x="11443" y="0"/>
                    </a:moveTo>
                    <a:cubicBezTo>
                      <a:pt x="7442" y="0"/>
                      <a:pt x="0" y="7881"/>
                      <a:pt x="0" y="7881"/>
                    </a:cubicBezTo>
                    <a:cubicBezTo>
                      <a:pt x="1340" y="8192"/>
                      <a:pt x="2606" y="8337"/>
                      <a:pt x="3783" y="8337"/>
                    </a:cubicBezTo>
                    <a:cubicBezTo>
                      <a:pt x="9512" y="8337"/>
                      <a:pt x="13129" y="4898"/>
                      <a:pt x="12843" y="465"/>
                    </a:cubicBezTo>
                    <a:cubicBezTo>
                      <a:pt x="12456" y="143"/>
                      <a:pt x="11980" y="0"/>
                      <a:pt x="11443"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16" name="Google Shape;2512;p47"/>
            <p:cNvSpPr/>
            <p:nvPr/>
          </p:nvSpPr>
          <p:spPr>
            <a:xfrm>
              <a:off x="6562584" y="2672453"/>
              <a:ext cx="510736" cy="836889"/>
            </a:xfrm>
            <a:custGeom>
              <a:avLst/>
              <a:gdLst/>
              <a:ahLst/>
              <a:cxnLst/>
              <a:rect l="l" t="t" r="r" b="b"/>
              <a:pathLst>
                <a:path w="8478" h="13892" extrusionOk="0">
                  <a:moveTo>
                    <a:pt x="745" y="0"/>
                  </a:moveTo>
                  <a:lnTo>
                    <a:pt x="0" y="6065"/>
                  </a:lnTo>
                  <a:cubicBezTo>
                    <a:pt x="2788" y="9534"/>
                    <a:pt x="6607" y="13892"/>
                    <a:pt x="6607" y="13892"/>
                  </a:cubicBezTo>
                  <a:lnTo>
                    <a:pt x="8478" y="13227"/>
                  </a:lnTo>
                  <a:cubicBezTo>
                    <a:pt x="8478" y="13227"/>
                    <a:pt x="4189" y="3486"/>
                    <a:pt x="745" y="0"/>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7" name="Google Shape;2513;p47"/>
            <p:cNvSpPr/>
            <p:nvPr/>
          </p:nvSpPr>
          <p:spPr>
            <a:xfrm>
              <a:off x="6559512" y="2846012"/>
              <a:ext cx="451096" cy="680258"/>
            </a:xfrm>
            <a:custGeom>
              <a:avLst/>
              <a:gdLst/>
              <a:ahLst/>
              <a:cxnLst/>
              <a:rect l="l" t="t" r="r" b="b"/>
              <a:pathLst>
                <a:path w="7488" h="11292" extrusionOk="0">
                  <a:moveTo>
                    <a:pt x="1763" y="0"/>
                  </a:moveTo>
                  <a:cubicBezTo>
                    <a:pt x="1305" y="0"/>
                    <a:pt x="0" y="3298"/>
                    <a:pt x="0" y="3298"/>
                  </a:cubicBezTo>
                  <a:cubicBezTo>
                    <a:pt x="2785" y="6775"/>
                    <a:pt x="6311" y="11291"/>
                    <a:pt x="6311" y="11291"/>
                  </a:cubicBezTo>
                  <a:lnTo>
                    <a:pt x="7488" y="10899"/>
                  </a:lnTo>
                  <a:cubicBezTo>
                    <a:pt x="4958" y="7136"/>
                    <a:pt x="2599" y="1925"/>
                    <a:pt x="1869" y="97"/>
                  </a:cubicBezTo>
                  <a:cubicBezTo>
                    <a:pt x="1843" y="31"/>
                    <a:pt x="1807" y="0"/>
                    <a:pt x="1763" y="0"/>
                  </a:cubicBez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8" name="Google Shape;2514;p47"/>
            <p:cNvSpPr/>
            <p:nvPr/>
          </p:nvSpPr>
          <p:spPr>
            <a:xfrm>
              <a:off x="6993559" y="4247253"/>
              <a:ext cx="6084" cy="10422"/>
            </a:xfrm>
            <a:custGeom>
              <a:avLst/>
              <a:gdLst/>
              <a:ahLst/>
              <a:cxnLst/>
              <a:rect l="l" t="t" r="r" b="b"/>
              <a:pathLst>
                <a:path w="101" h="173" extrusionOk="0">
                  <a:moveTo>
                    <a:pt x="100" y="0"/>
                  </a:moveTo>
                  <a:cubicBezTo>
                    <a:pt x="100" y="0"/>
                    <a:pt x="59" y="64"/>
                    <a:pt x="0" y="172"/>
                  </a:cubicBezTo>
                  <a:cubicBezTo>
                    <a:pt x="34" y="118"/>
                    <a:pt x="66" y="61"/>
                    <a:pt x="100" y="0"/>
                  </a:cubicBezTo>
                  <a:cubicBezTo>
                    <a:pt x="100" y="0"/>
                    <a:pt x="100" y="0"/>
                    <a:pt x="100" y="0"/>
                  </a:cubicBezTo>
                  <a:close/>
                </a:path>
              </a:pathLst>
            </a:custGeom>
            <a:solidFill>
              <a:srgbClr val="E1C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9" name="Google Shape;2515;p47"/>
            <p:cNvSpPr/>
            <p:nvPr/>
          </p:nvSpPr>
          <p:spPr>
            <a:xfrm>
              <a:off x="6811325" y="4257614"/>
              <a:ext cx="182294" cy="123015"/>
            </a:xfrm>
            <a:custGeom>
              <a:avLst/>
              <a:gdLst/>
              <a:ahLst/>
              <a:cxnLst/>
              <a:rect l="l" t="t" r="r" b="b"/>
              <a:pathLst>
                <a:path w="3026" h="2042" extrusionOk="0">
                  <a:moveTo>
                    <a:pt x="3025" y="0"/>
                  </a:moveTo>
                  <a:cubicBezTo>
                    <a:pt x="2691" y="535"/>
                    <a:pt x="2283" y="748"/>
                    <a:pt x="1854" y="748"/>
                  </a:cubicBezTo>
                  <a:cubicBezTo>
                    <a:pt x="1361" y="748"/>
                    <a:pt x="839" y="466"/>
                    <a:pt x="367" y="67"/>
                  </a:cubicBezTo>
                  <a:lnTo>
                    <a:pt x="1" y="258"/>
                  </a:lnTo>
                  <a:cubicBezTo>
                    <a:pt x="1247" y="327"/>
                    <a:pt x="2459" y="1625"/>
                    <a:pt x="2754" y="1962"/>
                  </a:cubicBezTo>
                  <a:lnTo>
                    <a:pt x="2754" y="1962"/>
                  </a:lnTo>
                  <a:cubicBezTo>
                    <a:pt x="2336" y="1398"/>
                    <a:pt x="2806" y="398"/>
                    <a:pt x="3025" y="0"/>
                  </a:cubicBezTo>
                  <a:close/>
                  <a:moveTo>
                    <a:pt x="2754" y="1962"/>
                  </a:moveTo>
                  <a:cubicBezTo>
                    <a:pt x="2774" y="1990"/>
                    <a:pt x="2797" y="2016"/>
                    <a:pt x="2822" y="2042"/>
                  </a:cubicBezTo>
                  <a:cubicBezTo>
                    <a:pt x="2822" y="2042"/>
                    <a:pt x="2798" y="2013"/>
                    <a:pt x="2754" y="1962"/>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0" name="Google Shape;2516;p47"/>
            <p:cNvSpPr/>
            <p:nvPr/>
          </p:nvSpPr>
          <p:spPr>
            <a:xfrm>
              <a:off x="7010849" y="4007367"/>
              <a:ext cx="214403" cy="174402"/>
            </a:xfrm>
            <a:custGeom>
              <a:avLst/>
              <a:gdLst/>
              <a:ahLst/>
              <a:cxnLst/>
              <a:rect l="l" t="t" r="r" b="b"/>
              <a:pathLst>
                <a:path w="3559" h="2895" extrusionOk="0">
                  <a:moveTo>
                    <a:pt x="2189" y="0"/>
                  </a:moveTo>
                  <a:cubicBezTo>
                    <a:pt x="2046" y="0"/>
                    <a:pt x="1890" y="17"/>
                    <a:pt x="1717" y="54"/>
                  </a:cubicBezTo>
                  <a:cubicBezTo>
                    <a:pt x="731" y="263"/>
                    <a:pt x="243" y="940"/>
                    <a:pt x="1" y="1592"/>
                  </a:cubicBezTo>
                  <a:cubicBezTo>
                    <a:pt x="342" y="2366"/>
                    <a:pt x="1016" y="2894"/>
                    <a:pt x="1791" y="2894"/>
                  </a:cubicBezTo>
                  <a:cubicBezTo>
                    <a:pt x="2551" y="2894"/>
                    <a:pt x="3214" y="2385"/>
                    <a:pt x="3558" y="1635"/>
                  </a:cubicBezTo>
                  <a:cubicBezTo>
                    <a:pt x="3528" y="1055"/>
                    <a:pt x="3317" y="0"/>
                    <a:pt x="2189"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1" name="Google Shape;2517;p47"/>
            <p:cNvSpPr/>
            <p:nvPr/>
          </p:nvSpPr>
          <p:spPr>
            <a:xfrm>
              <a:off x="5919857" y="3699769"/>
              <a:ext cx="391516" cy="696945"/>
            </a:xfrm>
            <a:custGeom>
              <a:avLst/>
              <a:gdLst/>
              <a:ahLst/>
              <a:cxnLst/>
              <a:rect l="l" t="t" r="r" b="b"/>
              <a:pathLst>
                <a:path w="6499" h="11569" extrusionOk="0">
                  <a:moveTo>
                    <a:pt x="1504" y="0"/>
                  </a:moveTo>
                  <a:lnTo>
                    <a:pt x="1" y="11568"/>
                  </a:lnTo>
                  <a:lnTo>
                    <a:pt x="160" y="11568"/>
                  </a:lnTo>
                  <a:cubicBezTo>
                    <a:pt x="160" y="11568"/>
                    <a:pt x="4628" y="6585"/>
                    <a:pt x="6498" y="605"/>
                  </a:cubicBezTo>
                  <a:lnTo>
                    <a:pt x="1504" y="0"/>
                  </a:ln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2" name="Google Shape;2518;p47"/>
            <p:cNvSpPr/>
            <p:nvPr/>
          </p:nvSpPr>
          <p:spPr>
            <a:xfrm>
              <a:off x="5932086" y="3699769"/>
              <a:ext cx="379166" cy="602967"/>
            </a:xfrm>
            <a:custGeom>
              <a:avLst/>
              <a:gdLst/>
              <a:ahLst/>
              <a:cxnLst/>
              <a:rect l="l" t="t" r="r" b="b"/>
              <a:pathLst>
                <a:path w="6294" h="10009" extrusionOk="0">
                  <a:moveTo>
                    <a:pt x="1301" y="0"/>
                  </a:moveTo>
                  <a:lnTo>
                    <a:pt x="0" y="10008"/>
                  </a:lnTo>
                  <a:cubicBezTo>
                    <a:pt x="324" y="9861"/>
                    <a:pt x="670" y="9728"/>
                    <a:pt x="1034" y="9613"/>
                  </a:cubicBezTo>
                  <a:cubicBezTo>
                    <a:pt x="1237" y="9550"/>
                    <a:pt x="1438" y="9494"/>
                    <a:pt x="1637" y="9447"/>
                  </a:cubicBezTo>
                  <a:cubicBezTo>
                    <a:pt x="3103" y="7439"/>
                    <a:pt x="5168" y="4203"/>
                    <a:pt x="6293" y="604"/>
                  </a:cubicBezTo>
                  <a:lnTo>
                    <a:pt x="1301" y="0"/>
                  </a:ln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3" name="Google Shape;2519;p47"/>
            <p:cNvSpPr/>
            <p:nvPr/>
          </p:nvSpPr>
          <p:spPr>
            <a:xfrm>
              <a:off x="6449449" y="3704829"/>
              <a:ext cx="445554" cy="691885"/>
            </a:xfrm>
            <a:custGeom>
              <a:avLst/>
              <a:gdLst/>
              <a:ahLst/>
              <a:cxnLst/>
              <a:rect l="l" t="t" r="r" b="b"/>
              <a:pathLst>
                <a:path w="7396" h="11485" extrusionOk="0">
                  <a:moveTo>
                    <a:pt x="4208" y="0"/>
                  </a:moveTo>
                  <a:lnTo>
                    <a:pt x="1" y="999"/>
                  </a:lnTo>
                  <a:cubicBezTo>
                    <a:pt x="2613" y="6937"/>
                    <a:pt x="7236" y="11484"/>
                    <a:pt x="7236" y="11484"/>
                  </a:cubicBezTo>
                  <a:lnTo>
                    <a:pt x="7395" y="11484"/>
                  </a:lnTo>
                  <a:lnTo>
                    <a:pt x="4208" y="0"/>
                  </a:ln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4" name="Google Shape;2520;p47"/>
            <p:cNvSpPr/>
            <p:nvPr/>
          </p:nvSpPr>
          <p:spPr>
            <a:xfrm>
              <a:off x="6449449" y="3704829"/>
              <a:ext cx="319105" cy="493687"/>
            </a:xfrm>
            <a:custGeom>
              <a:avLst/>
              <a:gdLst/>
              <a:ahLst/>
              <a:cxnLst/>
              <a:rect l="l" t="t" r="r" b="b"/>
              <a:pathLst>
                <a:path w="5297" h="8195" extrusionOk="0">
                  <a:moveTo>
                    <a:pt x="4208" y="0"/>
                  </a:moveTo>
                  <a:lnTo>
                    <a:pt x="1" y="999"/>
                  </a:lnTo>
                  <a:cubicBezTo>
                    <a:pt x="1245" y="3827"/>
                    <a:pt x="2945" y="6337"/>
                    <a:pt x="4384" y="8195"/>
                  </a:cubicBezTo>
                  <a:cubicBezTo>
                    <a:pt x="4458" y="6484"/>
                    <a:pt x="4798" y="4975"/>
                    <a:pt x="5296" y="3924"/>
                  </a:cubicBezTo>
                  <a:lnTo>
                    <a:pt x="4208" y="0"/>
                  </a:ln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5" name="Google Shape;2521;p47"/>
            <p:cNvSpPr/>
            <p:nvPr/>
          </p:nvSpPr>
          <p:spPr>
            <a:xfrm>
              <a:off x="6401496" y="2439616"/>
              <a:ext cx="91267" cy="86809"/>
            </a:xfrm>
            <a:custGeom>
              <a:avLst/>
              <a:gdLst/>
              <a:ahLst/>
              <a:cxnLst/>
              <a:rect l="l" t="t" r="r" b="b"/>
              <a:pathLst>
                <a:path w="1515" h="1441" extrusionOk="0">
                  <a:moveTo>
                    <a:pt x="628" y="1"/>
                  </a:moveTo>
                  <a:cubicBezTo>
                    <a:pt x="584" y="1"/>
                    <a:pt x="531" y="8"/>
                    <a:pt x="468" y="25"/>
                  </a:cubicBezTo>
                  <a:cubicBezTo>
                    <a:pt x="1" y="152"/>
                    <a:pt x="436" y="1440"/>
                    <a:pt x="1048" y="1440"/>
                  </a:cubicBezTo>
                  <a:cubicBezTo>
                    <a:pt x="1071" y="1440"/>
                    <a:pt x="1095" y="1438"/>
                    <a:pt x="1118" y="1435"/>
                  </a:cubicBezTo>
                  <a:cubicBezTo>
                    <a:pt x="1515" y="1371"/>
                    <a:pt x="1420" y="856"/>
                    <a:pt x="1206" y="802"/>
                  </a:cubicBezTo>
                  <a:cubicBezTo>
                    <a:pt x="1206" y="802"/>
                    <a:pt x="1330" y="336"/>
                    <a:pt x="874" y="336"/>
                  </a:cubicBezTo>
                  <a:cubicBezTo>
                    <a:pt x="866" y="336"/>
                    <a:pt x="857" y="336"/>
                    <a:pt x="848" y="336"/>
                  </a:cubicBezTo>
                  <a:cubicBezTo>
                    <a:pt x="848" y="336"/>
                    <a:pt x="928" y="1"/>
                    <a:pt x="628" y="1"/>
                  </a:cubicBezTo>
                  <a:close/>
                </a:path>
              </a:pathLst>
            </a:custGeom>
            <a:solidFill>
              <a:srgbClr val="EAD3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6" name="Google Shape;2522;p47"/>
            <p:cNvSpPr/>
            <p:nvPr/>
          </p:nvSpPr>
          <p:spPr>
            <a:xfrm>
              <a:off x="6434990" y="2509799"/>
              <a:ext cx="124762" cy="109882"/>
            </a:xfrm>
            <a:custGeom>
              <a:avLst/>
              <a:gdLst/>
              <a:ahLst/>
              <a:cxnLst/>
              <a:rect l="l" t="t" r="r" b="b"/>
              <a:pathLst>
                <a:path w="2071" h="1824" extrusionOk="0">
                  <a:moveTo>
                    <a:pt x="880" y="0"/>
                  </a:moveTo>
                  <a:cubicBezTo>
                    <a:pt x="816" y="0"/>
                    <a:pt x="739" y="11"/>
                    <a:pt x="646" y="37"/>
                  </a:cubicBezTo>
                  <a:cubicBezTo>
                    <a:pt x="1" y="210"/>
                    <a:pt x="577" y="1823"/>
                    <a:pt x="1414" y="1823"/>
                  </a:cubicBezTo>
                  <a:cubicBezTo>
                    <a:pt x="1451" y="1823"/>
                    <a:pt x="1487" y="1820"/>
                    <a:pt x="1525" y="1814"/>
                  </a:cubicBezTo>
                  <a:cubicBezTo>
                    <a:pt x="2071" y="1722"/>
                    <a:pt x="1946" y="1068"/>
                    <a:pt x="1652" y="1005"/>
                  </a:cubicBezTo>
                  <a:cubicBezTo>
                    <a:pt x="1652" y="1005"/>
                    <a:pt x="1826" y="420"/>
                    <a:pt x="1222" y="420"/>
                  </a:cubicBezTo>
                  <a:cubicBezTo>
                    <a:pt x="1204" y="420"/>
                    <a:pt x="1186" y="420"/>
                    <a:pt x="1166" y="421"/>
                  </a:cubicBezTo>
                  <a:cubicBezTo>
                    <a:pt x="1166" y="421"/>
                    <a:pt x="1276" y="0"/>
                    <a:pt x="880" y="0"/>
                  </a:cubicBezTo>
                  <a:close/>
                </a:path>
              </a:pathLst>
            </a:custGeom>
            <a:solidFill>
              <a:srgbClr val="EAD3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7" name="Google Shape;2523;p47"/>
            <p:cNvSpPr/>
            <p:nvPr/>
          </p:nvSpPr>
          <p:spPr>
            <a:xfrm>
              <a:off x="6139260" y="2505280"/>
              <a:ext cx="124702" cy="109882"/>
            </a:xfrm>
            <a:custGeom>
              <a:avLst/>
              <a:gdLst/>
              <a:ahLst/>
              <a:cxnLst/>
              <a:rect l="l" t="t" r="r" b="b"/>
              <a:pathLst>
                <a:path w="2070" h="1824" extrusionOk="0">
                  <a:moveTo>
                    <a:pt x="1192" y="0"/>
                  </a:moveTo>
                  <a:cubicBezTo>
                    <a:pt x="796" y="0"/>
                    <a:pt x="906" y="422"/>
                    <a:pt x="906" y="422"/>
                  </a:cubicBezTo>
                  <a:cubicBezTo>
                    <a:pt x="887" y="420"/>
                    <a:pt x="868" y="420"/>
                    <a:pt x="850" y="420"/>
                  </a:cubicBezTo>
                  <a:cubicBezTo>
                    <a:pt x="245" y="420"/>
                    <a:pt x="419" y="1004"/>
                    <a:pt x="419" y="1004"/>
                  </a:cubicBezTo>
                  <a:cubicBezTo>
                    <a:pt x="126" y="1068"/>
                    <a:pt x="1" y="1721"/>
                    <a:pt x="548" y="1814"/>
                  </a:cubicBezTo>
                  <a:cubicBezTo>
                    <a:pt x="585" y="1820"/>
                    <a:pt x="622" y="1823"/>
                    <a:pt x="658" y="1823"/>
                  </a:cubicBezTo>
                  <a:cubicBezTo>
                    <a:pt x="1495" y="1823"/>
                    <a:pt x="2069" y="211"/>
                    <a:pt x="1426" y="37"/>
                  </a:cubicBezTo>
                  <a:cubicBezTo>
                    <a:pt x="1333" y="11"/>
                    <a:pt x="1256" y="0"/>
                    <a:pt x="1192" y="0"/>
                  </a:cubicBezTo>
                  <a:close/>
                </a:path>
              </a:pathLst>
            </a:custGeom>
            <a:solidFill>
              <a:srgbClr val="EAD3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8" name="Google Shape;2524;p47"/>
            <p:cNvSpPr/>
            <p:nvPr/>
          </p:nvSpPr>
          <p:spPr>
            <a:xfrm>
              <a:off x="6212575" y="2433291"/>
              <a:ext cx="75966" cy="87653"/>
            </a:xfrm>
            <a:custGeom>
              <a:avLst/>
              <a:gdLst/>
              <a:ahLst/>
              <a:cxnLst/>
              <a:rect l="l" t="t" r="r" b="b"/>
              <a:pathLst>
                <a:path w="1261" h="1455" extrusionOk="0">
                  <a:moveTo>
                    <a:pt x="724" y="0"/>
                  </a:moveTo>
                  <a:cubicBezTo>
                    <a:pt x="293" y="0"/>
                    <a:pt x="469" y="370"/>
                    <a:pt x="469" y="370"/>
                  </a:cubicBezTo>
                  <a:cubicBezTo>
                    <a:pt x="0" y="450"/>
                    <a:pt x="221" y="879"/>
                    <a:pt x="221" y="879"/>
                  </a:cubicBezTo>
                  <a:cubicBezTo>
                    <a:pt x="30" y="969"/>
                    <a:pt x="38" y="1455"/>
                    <a:pt x="411" y="1455"/>
                  </a:cubicBezTo>
                  <a:cubicBezTo>
                    <a:pt x="418" y="1455"/>
                    <a:pt x="424" y="1455"/>
                    <a:pt x="431" y="1454"/>
                  </a:cubicBezTo>
                  <a:cubicBezTo>
                    <a:pt x="1072" y="1424"/>
                    <a:pt x="1261" y="31"/>
                    <a:pt x="771" y="2"/>
                  </a:cubicBezTo>
                  <a:cubicBezTo>
                    <a:pt x="754" y="1"/>
                    <a:pt x="739" y="0"/>
                    <a:pt x="724" y="0"/>
                  </a:cubicBezTo>
                  <a:close/>
                </a:path>
              </a:pathLst>
            </a:custGeom>
            <a:solidFill>
              <a:srgbClr val="EAD3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9" name="Google Shape;2525;p47"/>
            <p:cNvSpPr/>
            <p:nvPr/>
          </p:nvSpPr>
          <p:spPr>
            <a:xfrm>
              <a:off x="6423484" y="2460520"/>
              <a:ext cx="32049" cy="35603"/>
            </a:xfrm>
            <a:custGeom>
              <a:avLst/>
              <a:gdLst/>
              <a:ahLst/>
              <a:cxnLst/>
              <a:rect l="l" t="t" r="r" b="b"/>
              <a:pathLst>
                <a:path w="532" h="591" extrusionOk="0">
                  <a:moveTo>
                    <a:pt x="195" y="1"/>
                  </a:moveTo>
                  <a:cubicBezTo>
                    <a:pt x="136" y="1"/>
                    <a:pt x="84" y="24"/>
                    <a:pt x="59" y="80"/>
                  </a:cubicBezTo>
                  <a:cubicBezTo>
                    <a:pt x="1" y="205"/>
                    <a:pt x="86" y="591"/>
                    <a:pt x="183" y="591"/>
                  </a:cubicBezTo>
                  <a:cubicBezTo>
                    <a:pt x="185" y="591"/>
                    <a:pt x="187" y="590"/>
                    <a:pt x="189" y="590"/>
                  </a:cubicBezTo>
                  <a:cubicBezTo>
                    <a:pt x="490" y="537"/>
                    <a:pt x="532" y="202"/>
                    <a:pt x="420" y="97"/>
                  </a:cubicBezTo>
                  <a:cubicBezTo>
                    <a:pt x="358" y="38"/>
                    <a:pt x="270" y="1"/>
                    <a:pt x="195" y="1"/>
                  </a:cubicBez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0" name="Google Shape;2526;p47"/>
            <p:cNvSpPr/>
            <p:nvPr/>
          </p:nvSpPr>
          <p:spPr>
            <a:xfrm>
              <a:off x="6424749" y="2468653"/>
              <a:ext cx="20904" cy="19579"/>
            </a:xfrm>
            <a:custGeom>
              <a:avLst/>
              <a:gdLst/>
              <a:ahLst/>
              <a:cxnLst/>
              <a:rect l="l" t="t" r="r" b="b"/>
              <a:pathLst>
                <a:path w="347" h="325" extrusionOk="0">
                  <a:moveTo>
                    <a:pt x="134" y="1"/>
                  </a:moveTo>
                  <a:cubicBezTo>
                    <a:pt x="94" y="1"/>
                    <a:pt x="58" y="14"/>
                    <a:pt x="40" y="46"/>
                  </a:cubicBezTo>
                  <a:cubicBezTo>
                    <a:pt x="1" y="114"/>
                    <a:pt x="51" y="325"/>
                    <a:pt x="114" y="325"/>
                  </a:cubicBezTo>
                  <a:cubicBezTo>
                    <a:pt x="116" y="325"/>
                    <a:pt x="117" y="325"/>
                    <a:pt x="119" y="324"/>
                  </a:cubicBezTo>
                  <a:cubicBezTo>
                    <a:pt x="315" y="292"/>
                    <a:pt x="346" y="107"/>
                    <a:pt x="275" y="51"/>
                  </a:cubicBezTo>
                  <a:cubicBezTo>
                    <a:pt x="236" y="20"/>
                    <a:pt x="182" y="1"/>
                    <a:pt x="134" y="1"/>
                  </a:cubicBezTo>
                  <a:close/>
                </a:path>
              </a:pathLst>
            </a:custGeom>
            <a:solidFill>
              <a:srgbClr val="BF5B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1" name="Google Shape;2527;p47"/>
            <p:cNvSpPr/>
            <p:nvPr/>
          </p:nvSpPr>
          <p:spPr>
            <a:xfrm>
              <a:off x="6237094" y="2468773"/>
              <a:ext cx="28856" cy="35905"/>
            </a:xfrm>
            <a:custGeom>
              <a:avLst/>
              <a:gdLst/>
              <a:ahLst/>
              <a:cxnLst/>
              <a:rect l="l" t="t" r="r" b="b"/>
              <a:pathLst>
                <a:path w="479" h="596" extrusionOk="0">
                  <a:moveTo>
                    <a:pt x="278" y="1"/>
                  </a:moveTo>
                  <a:cubicBezTo>
                    <a:pt x="212" y="1"/>
                    <a:pt x="140" y="37"/>
                    <a:pt x="91" y="93"/>
                  </a:cubicBezTo>
                  <a:cubicBezTo>
                    <a:pt x="1" y="196"/>
                    <a:pt x="73" y="535"/>
                    <a:pt x="348" y="595"/>
                  </a:cubicBezTo>
                  <a:cubicBezTo>
                    <a:pt x="350" y="596"/>
                    <a:pt x="352" y="596"/>
                    <a:pt x="354" y="596"/>
                  </a:cubicBezTo>
                  <a:cubicBezTo>
                    <a:pt x="440" y="596"/>
                    <a:pt x="478" y="210"/>
                    <a:pt x="414" y="84"/>
                  </a:cubicBezTo>
                  <a:cubicBezTo>
                    <a:pt x="384" y="25"/>
                    <a:pt x="333" y="1"/>
                    <a:pt x="278" y="1"/>
                  </a:cubicBez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2" name="Google Shape;2528;p47"/>
            <p:cNvSpPr/>
            <p:nvPr/>
          </p:nvSpPr>
          <p:spPr>
            <a:xfrm>
              <a:off x="6247275" y="2476424"/>
              <a:ext cx="17109" cy="21145"/>
            </a:xfrm>
            <a:custGeom>
              <a:avLst/>
              <a:gdLst/>
              <a:ahLst/>
              <a:cxnLst/>
              <a:rect l="l" t="t" r="r" b="b"/>
              <a:pathLst>
                <a:path w="284" h="351" extrusionOk="0">
                  <a:moveTo>
                    <a:pt x="166" y="0"/>
                  </a:moveTo>
                  <a:cubicBezTo>
                    <a:pt x="127" y="0"/>
                    <a:pt x="84" y="21"/>
                    <a:pt x="55" y="54"/>
                  </a:cubicBezTo>
                  <a:cubicBezTo>
                    <a:pt x="1" y="115"/>
                    <a:pt x="45" y="316"/>
                    <a:pt x="206" y="350"/>
                  </a:cubicBezTo>
                  <a:cubicBezTo>
                    <a:pt x="207" y="351"/>
                    <a:pt x="209" y="351"/>
                    <a:pt x="210" y="351"/>
                  </a:cubicBezTo>
                  <a:cubicBezTo>
                    <a:pt x="261" y="351"/>
                    <a:pt x="283" y="124"/>
                    <a:pt x="246" y="49"/>
                  </a:cubicBezTo>
                  <a:cubicBezTo>
                    <a:pt x="228" y="15"/>
                    <a:pt x="198" y="0"/>
                    <a:pt x="166" y="0"/>
                  </a:cubicBezTo>
                  <a:close/>
                </a:path>
              </a:pathLst>
            </a:custGeom>
            <a:solidFill>
              <a:srgbClr val="BF5B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3" name="Google Shape;2529;p47"/>
            <p:cNvSpPr/>
            <p:nvPr/>
          </p:nvSpPr>
          <p:spPr>
            <a:xfrm>
              <a:off x="5847385" y="2638959"/>
              <a:ext cx="386154" cy="711584"/>
            </a:xfrm>
            <a:custGeom>
              <a:avLst/>
              <a:gdLst/>
              <a:ahLst/>
              <a:cxnLst/>
              <a:rect l="l" t="t" r="r" b="b"/>
              <a:pathLst>
                <a:path w="6410" h="11812" extrusionOk="0">
                  <a:moveTo>
                    <a:pt x="4760" y="0"/>
                  </a:moveTo>
                  <a:cubicBezTo>
                    <a:pt x="4702" y="0"/>
                    <a:pt x="4642" y="13"/>
                    <a:pt x="4578" y="39"/>
                  </a:cubicBezTo>
                  <a:cubicBezTo>
                    <a:pt x="2686" y="804"/>
                    <a:pt x="908" y="4957"/>
                    <a:pt x="738" y="7687"/>
                  </a:cubicBezTo>
                  <a:cubicBezTo>
                    <a:pt x="670" y="8772"/>
                    <a:pt x="0" y="11812"/>
                    <a:pt x="1474" y="11812"/>
                  </a:cubicBezTo>
                  <a:cubicBezTo>
                    <a:pt x="1664" y="11812"/>
                    <a:pt x="1890" y="11761"/>
                    <a:pt x="2157" y="11649"/>
                  </a:cubicBezTo>
                  <a:cubicBezTo>
                    <a:pt x="5515" y="10245"/>
                    <a:pt x="6409" y="0"/>
                    <a:pt x="4760" y="0"/>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4" name="Google Shape;2530;p47"/>
            <p:cNvSpPr/>
            <p:nvPr/>
          </p:nvSpPr>
          <p:spPr>
            <a:xfrm>
              <a:off x="5857385" y="2664983"/>
              <a:ext cx="328804" cy="685017"/>
            </a:xfrm>
            <a:custGeom>
              <a:avLst/>
              <a:gdLst/>
              <a:ahLst/>
              <a:cxnLst/>
              <a:rect l="l" t="t" r="r" b="b"/>
              <a:pathLst>
                <a:path w="5458" h="11371" extrusionOk="0">
                  <a:moveTo>
                    <a:pt x="4237" y="1"/>
                  </a:moveTo>
                  <a:cubicBezTo>
                    <a:pt x="4237" y="1"/>
                    <a:pt x="4237" y="1"/>
                    <a:pt x="4237" y="1"/>
                  </a:cubicBezTo>
                  <a:cubicBezTo>
                    <a:pt x="1229" y="3587"/>
                    <a:pt x="3710" y="8498"/>
                    <a:pt x="1789" y="9545"/>
                  </a:cubicBezTo>
                  <a:cubicBezTo>
                    <a:pt x="1768" y="9556"/>
                    <a:pt x="1742" y="9561"/>
                    <a:pt x="1710" y="9561"/>
                  </a:cubicBezTo>
                  <a:cubicBezTo>
                    <a:pt x="1319" y="9561"/>
                    <a:pt x="205" y="8728"/>
                    <a:pt x="1" y="8709"/>
                  </a:cubicBezTo>
                  <a:lnTo>
                    <a:pt x="1" y="8709"/>
                  </a:lnTo>
                  <a:cubicBezTo>
                    <a:pt x="1" y="9979"/>
                    <a:pt x="275" y="11371"/>
                    <a:pt x="1324" y="11371"/>
                  </a:cubicBezTo>
                  <a:cubicBezTo>
                    <a:pt x="1518" y="11371"/>
                    <a:pt x="1738" y="11323"/>
                    <a:pt x="1989" y="11218"/>
                  </a:cubicBezTo>
                  <a:cubicBezTo>
                    <a:pt x="5458" y="9767"/>
                    <a:pt x="4317" y="1"/>
                    <a:pt x="4237" y="1"/>
                  </a:cubicBez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5" name="Google Shape;2531;p47"/>
            <p:cNvSpPr/>
            <p:nvPr/>
          </p:nvSpPr>
          <p:spPr>
            <a:xfrm>
              <a:off x="5964075" y="2558173"/>
              <a:ext cx="747127" cy="844058"/>
            </a:xfrm>
            <a:custGeom>
              <a:avLst/>
              <a:gdLst/>
              <a:ahLst/>
              <a:cxnLst/>
              <a:rect l="l" t="t" r="r" b="b"/>
              <a:pathLst>
                <a:path w="12402" h="14011" extrusionOk="0">
                  <a:moveTo>
                    <a:pt x="6743" y="0"/>
                  </a:moveTo>
                  <a:cubicBezTo>
                    <a:pt x="6669" y="0"/>
                    <a:pt x="6597" y="3"/>
                    <a:pt x="6528" y="9"/>
                  </a:cubicBezTo>
                  <a:cubicBezTo>
                    <a:pt x="5094" y="136"/>
                    <a:pt x="2926" y="867"/>
                    <a:pt x="1843" y="2287"/>
                  </a:cubicBezTo>
                  <a:cubicBezTo>
                    <a:pt x="1578" y="2635"/>
                    <a:pt x="1" y="5533"/>
                    <a:pt x="2465" y="9889"/>
                  </a:cubicBezTo>
                  <a:cubicBezTo>
                    <a:pt x="2690" y="10767"/>
                    <a:pt x="2873" y="12990"/>
                    <a:pt x="2831" y="13968"/>
                  </a:cubicBezTo>
                  <a:lnTo>
                    <a:pt x="10819" y="14011"/>
                  </a:lnTo>
                  <a:cubicBezTo>
                    <a:pt x="10565" y="12417"/>
                    <a:pt x="10630" y="10865"/>
                    <a:pt x="11149" y="9750"/>
                  </a:cubicBezTo>
                  <a:cubicBezTo>
                    <a:pt x="12402" y="7579"/>
                    <a:pt x="12193" y="4278"/>
                    <a:pt x="11611" y="3069"/>
                  </a:cubicBezTo>
                  <a:cubicBezTo>
                    <a:pt x="10710" y="1194"/>
                    <a:pt x="8217" y="0"/>
                    <a:pt x="6743" y="0"/>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6" name="Google Shape;2532;p47"/>
            <p:cNvSpPr/>
            <p:nvPr/>
          </p:nvSpPr>
          <p:spPr>
            <a:xfrm>
              <a:off x="6344326" y="3175297"/>
              <a:ext cx="28254" cy="153076"/>
            </a:xfrm>
            <a:custGeom>
              <a:avLst/>
              <a:gdLst/>
              <a:ahLst/>
              <a:cxnLst/>
              <a:rect l="l" t="t" r="r" b="b"/>
              <a:pathLst>
                <a:path w="469" h="2541" extrusionOk="0">
                  <a:moveTo>
                    <a:pt x="216" y="0"/>
                  </a:moveTo>
                  <a:cubicBezTo>
                    <a:pt x="216" y="0"/>
                    <a:pt x="0" y="1708"/>
                    <a:pt x="4" y="2189"/>
                  </a:cubicBezTo>
                  <a:lnTo>
                    <a:pt x="468" y="2541"/>
                  </a:lnTo>
                  <a:lnTo>
                    <a:pt x="468" y="2541"/>
                  </a:lnTo>
                  <a:lnTo>
                    <a:pt x="216" y="0"/>
                  </a:ln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7" name="Google Shape;2533;p47"/>
            <p:cNvSpPr/>
            <p:nvPr/>
          </p:nvSpPr>
          <p:spPr>
            <a:xfrm>
              <a:off x="6358663" y="3226082"/>
              <a:ext cx="98015" cy="26326"/>
            </a:xfrm>
            <a:custGeom>
              <a:avLst/>
              <a:gdLst/>
              <a:ahLst/>
              <a:cxnLst/>
              <a:rect l="l" t="t" r="r" b="b"/>
              <a:pathLst>
                <a:path w="1627" h="437" extrusionOk="0">
                  <a:moveTo>
                    <a:pt x="15" y="1"/>
                  </a:moveTo>
                  <a:lnTo>
                    <a:pt x="0" y="295"/>
                  </a:lnTo>
                  <a:cubicBezTo>
                    <a:pt x="330" y="354"/>
                    <a:pt x="1627" y="436"/>
                    <a:pt x="1627" y="436"/>
                  </a:cubicBezTo>
                  <a:lnTo>
                    <a:pt x="15" y="1"/>
                  </a:ln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8" name="Google Shape;2534;p47"/>
            <p:cNvSpPr/>
            <p:nvPr/>
          </p:nvSpPr>
          <p:spPr>
            <a:xfrm>
              <a:off x="6358663" y="3270240"/>
              <a:ext cx="98015" cy="26266"/>
            </a:xfrm>
            <a:custGeom>
              <a:avLst/>
              <a:gdLst/>
              <a:ahLst/>
              <a:cxnLst/>
              <a:rect l="l" t="t" r="r" b="b"/>
              <a:pathLst>
                <a:path w="1627" h="436" extrusionOk="0">
                  <a:moveTo>
                    <a:pt x="15" y="0"/>
                  </a:moveTo>
                  <a:lnTo>
                    <a:pt x="0" y="294"/>
                  </a:lnTo>
                  <a:cubicBezTo>
                    <a:pt x="330" y="353"/>
                    <a:pt x="1627" y="436"/>
                    <a:pt x="1627" y="436"/>
                  </a:cubicBezTo>
                  <a:lnTo>
                    <a:pt x="15" y="0"/>
                  </a:ln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9" name="Google Shape;2535;p47"/>
            <p:cNvSpPr/>
            <p:nvPr/>
          </p:nvSpPr>
          <p:spPr>
            <a:xfrm>
              <a:off x="6262697" y="3226082"/>
              <a:ext cx="92773" cy="26326"/>
            </a:xfrm>
            <a:custGeom>
              <a:avLst/>
              <a:gdLst/>
              <a:ahLst/>
              <a:cxnLst/>
              <a:rect l="l" t="t" r="r" b="b"/>
              <a:pathLst>
                <a:path w="1540" h="437" extrusionOk="0">
                  <a:moveTo>
                    <a:pt x="1526" y="1"/>
                  </a:moveTo>
                  <a:lnTo>
                    <a:pt x="1" y="436"/>
                  </a:lnTo>
                  <a:cubicBezTo>
                    <a:pt x="1" y="436"/>
                    <a:pt x="1229" y="354"/>
                    <a:pt x="1540" y="295"/>
                  </a:cubicBezTo>
                  <a:lnTo>
                    <a:pt x="1526" y="1"/>
                  </a:ln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0" name="Google Shape;2536;p47"/>
            <p:cNvSpPr/>
            <p:nvPr/>
          </p:nvSpPr>
          <p:spPr>
            <a:xfrm>
              <a:off x="6262697" y="3270240"/>
              <a:ext cx="92773" cy="26266"/>
            </a:xfrm>
            <a:custGeom>
              <a:avLst/>
              <a:gdLst/>
              <a:ahLst/>
              <a:cxnLst/>
              <a:rect l="l" t="t" r="r" b="b"/>
              <a:pathLst>
                <a:path w="1540" h="436" extrusionOk="0">
                  <a:moveTo>
                    <a:pt x="1526" y="0"/>
                  </a:moveTo>
                  <a:lnTo>
                    <a:pt x="1" y="436"/>
                  </a:lnTo>
                  <a:cubicBezTo>
                    <a:pt x="1" y="436"/>
                    <a:pt x="1229" y="353"/>
                    <a:pt x="1540" y="294"/>
                  </a:cubicBezTo>
                  <a:lnTo>
                    <a:pt x="1526" y="0"/>
                  </a:ln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1" name="Google Shape;2537;p47"/>
            <p:cNvSpPr/>
            <p:nvPr/>
          </p:nvSpPr>
          <p:spPr>
            <a:xfrm>
              <a:off x="6071608" y="2590704"/>
              <a:ext cx="556279" cy="387540"/>
            </a:xfrm>
            <a:custGeom>
              <a:avLst/>
              <a:gdLst/>
              <a:ahLst/>
              <a:cxnLst/>
              <a:rect l="l" t="t" r="r" b="b"/>
              <a:pathLst>
                <a:path w="9234" h="6433" extrusionOk="0">
                  <a:moveTo>
                    <a:pt x="4670" y="1"/>
                  </a:moveTo>
                  <a:cubicBezTo>
                    <a:pt x="4649" y="1"/>
                    <a:pt x="4628" y="1"/>
                    <a:pt x="4607" y="1"/>
                  </a:cubicBezTo>
                  <a:cubicBezTo>
                    <a:pt x="2917" y="10"/>
                    <a:pt x="1425" y="374"/>
                    <a:pt x="406" y="1080"/>
                  </a:cubicBezTo>
                  <a:cubicBezTo>
                    <a:pt x="363" y="1134"/>
                    <a:pt x="303" y="1280"/>
                    <a:pt x="270" y="1345"/>
                  </a:cubicBezTo>
                  <a:cubicBezTo>
                    <a:pt x="0" y="1869"/>
                    <a:pt x="547" y="2380"/>
                    <a:pt x="547" y="2380"/>
                  </a:cubicBezTo>
                  <a:cubicBezTo>
                    <a:pt x="139" y="3097"/>
                    <a:pt x="1016" y="3539"/>
                    <a:pt x="1016" y="3539"/>
                  </a:cubicBezTo>
                  <a:cubicBezTo>
                    <a:pt x="697" y="4238"/>
                    <a:pt x="1602" y="4569"/>
                    <a:pt x="1602" y="4569"/>
                  </a:cubicBezTo>
                  <a:cubicBezTo>
                    <a:pt x="1562" y="5180"/>
                    <a:pt x="2462" y="5230"/>
                    <a:pt x="2462" y="5230"/>
                  </a:cubicBezTo>
                  <a:cubicBezTo>
                    <a:pt x="2490" y="5797"/>
                    <a:pt x="3322" y="5836"/>
                    <a:pt x="3548" y="5836"/>
                  </a:cubicBezTo>
                  <a:cubicBezTo>
                    <a:pt x="3583" y="5836"/>
                    <a:pt x="3604" y="5835"/>
                    <a:pt x="3604" y="5835"/>
                  </a:cubicBezTo>
                  <a:cubicBezTo>
                    <a:pt x="3604" y="5835"/>
                    <a:pt x="3686" y="6432"/>
                    <a:pt x="4498" y="6432"/>
                  </a:cubicBezTo>
                  <a:cubicBezTo>
                    <a:pt x="4516" y="6432"/>
                    <a:pt x="4534" y="6432"/>
                    <a:pt x="4553" y="6432"/>
                  </a:cubicBezTo>
                  <a:cubicBezTo>
                    <a:pt x="5056" y="6416"/>
                    <a:pt x="5193" y="5763"/>
                    <a:pt x="5193" y="5763"/>
                  </a:cubicBezTo>
                  <a:cubicBezTo>
                    <a:pt x="5323" y="5812"/>
                    <a:pt x="5436" y="5832"/>
                    <a:pt x="5535" y="5832"/>
                  </a:cubicBezTo>
                  <a:cubicBezTo>
                    <a:pt x="6027" y="5832"/>
                    <a:pt x="6172" y="5336"/>
                    <a:pt x="6172" y="5336"/>
                  </a:cubicBezTo>
                  <a:cubicBezTo>
                    <a:pt x="6245" y="5344"/>
                    <a:pt x="6315" y="5347"/>
                    <a:pt x="6381" y="5347"/>
                  </a:cubicBezTo>
                  <a:cubicBezTo>
                    <a:pt x="6962" y="5347"/>
                    <a:pt x="7221" y="5070"/>
                    <a:pt x="7236" y="4583"/>
                  </a:cubicBezTo>
                  <a:cubicBezTo>
                    <a:pt x="8031" y="4469"/>
                    <a:pt x="8318" y="4082"/>
                    <a:pt x="8234" y="3497"/>
                  </a:cubicBezTo>
                  <a:cubicBezTo>
                    <a:pt x="8783" y="3334"/>
                    <a:pt x="9060" y="2563"/>
                    <a:pt x="8746" y="2146"/>
                  </a:cubicBezTo>
                  <a:cubicBezTo>
                    <a:pt x="9012" y="1971"/>
                    <a:pt x="9234" y="1377"/>
                    <a:pt x="8663" y="1031"/>
                  </a:cubicBezTo>
                  <a:cubicBezTo>
                    <a:pt x="7741" y="358"/>
                    <a:pt x="6254" y="1"/>
                    <a:pt x="4670" y="1"/>
                  </a:cubicBez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2" name="Google Shape;2538;p47"/>
            <p:cNvSpPr/>
            <p:nvPr/>
          </p:nvSpPr>
          <p:spPr>
            <a:xfrm>
              <a:off x="6078415" y="2593174"/>
              <a:ext cx="537544" cy="808936"/>
            </a:xfrm>
            <a:custGeom>
              <a:avLst/>
              <a:gdLst/>
              <a:ahLst/>
              <a:cxnLst/>
              <a:rect l="l" t="t" r="r" b="b"/>
              <a:pathLst>
                <a:path w="8923" h="13428" extrusionOk="0">
                  <a:moveTo>
                    <a:pt x="2293" y="1"/>
                  </a:moveTo>
                  <a:cubicBezTo>
                    <a:pt x="2198" y="36"/>
                    <a:pt x="2102" y="75"/>
                    <a:pt x="2007" y="113"/>
                  </a:cubicBezTo>
                  <a:lnTo>
                    <a:pt x="1854" y="181"/>
                  </a:lnTo>
                  <a:cubicBezTo>
                    <a:pt x="1018" y="3398"/>
                    <a:pt x="172" y="5732"/>
                    <a:pt x="1" y="8761"/>
                  </a:cubicBezTo>
                  <a:cubicBezTo>
                    <a:pt x="33" y="8820"/>
                    <a:pt x="462" y="9295"/>
                    <a:pt x="494" y="9351"/>
                  </a:cubicBezTo>
                  <a:cubicBezTo>
                    <a:pt x="717" y="10228"/>
                    <a:pt x="1062" y="12409"/>
                    <a:pt x="1020" y="13385"/>
                  </a:cubicBezTo>
                  <a:lnTo>
                    <a:pt x="8923" y="13428"/>
                  </a:lnTo>
                  <a:cubicBezTo>
                    <a:pt x="8873" y="13114"/>
                    <a:pt x="8836" y="12802"/>
                    <a:pt x="8812" y="12495"/>
                  </a:cubicBezTo>
                  <a:cubicBezTo>
                    <a:pt x="8749" y="12487"/>
                    <a:pt x="8674" y="12485"/>
                    <a:pt x="8589" y="12485"/>
                  </a:cubicBezTo>
                  <a:cubicBezTo>
                    <a:pt x="8304" y="12485"/>
                    <a:pt x="7902" y="12516"/>
                    <a:pt x="7435" y="12516"/>
                  </a:cubicBezTo>
                  <a:cubicBezTo>
                    <a:pt x="4924" y="12516"/>
                    <a:pt x="530" y="11611"/>
                    <a:pt x="2287" y="65"/>
                  </a:cubicBezTo>
                  <a:cubicBezTo>
                    <a:pt x="2291" y="43"/>
                    <a:pt x="2292" y="20"/>
                    <a:pt x="2293" y="1"/>
                  </a:cubicBez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3" name="Google Shape;2539;p47"/>
            <p:cNvSpPr/>
            <p:nvPr/>
          </p:nvSpPr>
          <p:spPr>
            <a:xfrm>
              <a:off x="6034438" y="3013004"/>
              <a:ext cx="644836" cy="389227"/>
            </a:xfrm>
            <a:custGeom>
              <a:avLst/>
              <a:gdLst/>
              <a:ahLst/>
              <a:cxnLst/>
              <a:rect l="l" t="t" r="r" b="b"/>
              <a:pathLst>
                <a:path w="10704" h="6461" extrusionOk="0">
                  <a:moveTo>
                    <a:pt x="0" y="0"/>
                  </a:moveTo>
                  <a:cubicBezTo>
                    <a:pt x="266" y="712"/>
                    <a:pt x="560" y="1539"/>
                    <a:pt x="1059" y="2418"/>
                  </a:cubicBezTo>
                  <a:cubicBezTo>
                    <a:pt x="1283" y="3296"/>
                    <a:pt x="1707" y="5440"/>
                    <a:pt x="1665" y="6418"/>
                  </a:cubicBezTo>
                  <a:lnTo>
                    <a:pt x="2415" y="6422"/>
                  </a:lnTo>
                  <a:cubicBezTo>
                    <a:pt x="2397" y="6271"/>
                    <a:pt x="2388" y="6118"/>
                    <a:pt x="2388" y="5961"/>
                  </a:cubicBezTo>
                  <a:cubicBezTo>
                    <a:pt x="2388" y="3995"/>
                    <a:pt x="3848" y="2402"/>
                    <a:pt x="5649" y="2402"/>
                  </a:cubicBezTo>
                  <a:cubicBezTo>
                    <a:pt x="7450" y="2402"/>
                    <a:pt x="8909" y="3995"/>
                    <a:pt x="8909" y="5961"/>
                  </a:cubicBezTo>
                  <a:cubicBezTo>
                    <a:pt x="8909" y="6130"/>
                    <a:pt x="8898" y="6294"/>
                    <a:pt x="8878" y="6456"/>
                  </a:cubicBezTo>
                  <a:lnTo>
                    <a:pt x="9655" y="6461"/>
                  </a:lnTo>
                  <a:cubicBezTo>
                    <a:pt x="9400" y="4867"/>
                    <a:pt x="9512" y="3374"/>
                    <a:pt x="10030" y="2260"/>
                  </a:cubicBezTo>
                  <a:cubicBezTo>
                    <a:pt x="10310" y="1768"/>
                    <a:pt x="10505" y="1187"/>
                    <a:pt x="10703" y="659"/>
                  </a:cubicBezTo>
                  <a:lnTo>
                    <a:pt x="10703" y="659"/>
                  </a:lnTo>
                  <a:cubicBezTo>
                    <a:pt x="9983" y="1949"/>
                    <a:pt x="8497" y="2134"/>
                    <a:pt x="7128" y="2134"/>
                  </a:cubicBezTo>
                  <a:cubicBezTo>
                    <a:pt x="6578" y="2134"/>
                    <a:pt x="6048" y="2104"/>
                    <a:pt x="5593" y="2104"/>
                  </a:cubicBezTo>
                  <a:cubicBezTo>
                    <a:pt x="5313" y="2104"/>
                    <a:pt x="5040" y="2106"/>
                    <a:pt x="4772" y="2106"/>
                  </a:cubicBezTo>
                  <a:cubicBezTo>
                    <a:pt x="2747" y="2106"/>
                    <a:pt x="1094" y="1990"/>
                    <a:pt x="0" y="0"/>
                  </a:cubicBez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4" name="Google Shape;2540;p47"/>
            <p:cNvSpPr/>
            <p:nvPr/>
          </p:nvSpPr>
          <p:spPr>
            <a:xfrm>
              <a:off x="6336795" y="3009209"/>
              <a:ext cx="46146" cy="136931"/>
            </a:xfrm>
            <a:custGeom>
              <a:avLst/>
              <a:gdLst/>
              <a:ahLst/>
              <a:cxnLst/>
              <a:rect l="l" t="t" r="r" b="b"/>
              <a:pathLst>
                <a:path w="766" h="2273" extrusionOk="0">
                  <a:moveTo>
                    <a:pt x="384" y="0"/>
                  </a:moveTo>
                  <a:cubicBezTo>
                    <a:pt x="384" y="0"/>
                    <a:pt x="214" y="1773"/>
                    <a:pt x="1" y="2273"/>
                  </a:cubicBezTo>
                  <a:cubicBezTo>
                    <a:pt x="140" y="2214"/>
                    <a:pt x="267" y="2181"/>
                    <a:pt x="415" y="2181"/>
                  </a:cubicBezTo>
                  <a:cubicBezTo>
                    <a:pt x="518" y="2181"/>
                    <a:pt x="631" y="2197"/>
                    <a:pt x="765" y="2230"/>
                  </a:cubicBezTo>
                  <a:cubicBezTo>
                    <a:pt x="415" y="1340"/>
                    <a:pt x="384" y="0"/>
                    <a:pt x="384" y="0"/>
                  </a:cubicBez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5" name="Google Shape;2541;p47"/>
            <p:cNvSpPr/>
            <p:nvPr/>
          </p:nvSpPr>
          <p:spPr>
            <a:xfrm>
              <a:off x="5921483" y="2594620"/>
              <a:ext cx="848636" cy="1634439"/>
            </a:xfrm>
            <a:custGeom>
              <a:avLst/>
              <a:gdLst/>
              <a:ahLst/>
              <a:cxnLst/>
              <a:rect l="l" t="t" r="r" b="b"/>
              <a:pathLst>
                <a:path w="14087" h="27131" extrusionOk="0">
                  <a:moveTo>
                    <a:pt x="4559" y="1"/>
                  </a:moveTo>
                  <a:cubicBezTo>
                    <a:pt x="4494" y="1"/>
                    <a:pt x="4413" y="118"/>
                    <a:pt x="4367" y="404"/>
                  </a:cubicBezTo>
                  <a:cubicBezTo>
                    <a:pt x="2604" y="11303"/>
                    <a:pt x="1470" y="14183"/>
                    <a:pt x="0" y="27131"/>
                  </a:cubicBezTo>
                  <a:cubicBezTo>
                    <a:pt x="6598" y="23200"/>
                    <a:pt x="10371" y="25145"/>
                    <a:pt x="14087" y="19737"/>
                  </a:cubicBezTo>
                  <a:cubicBezTo>
                    <a:pt x="14087" y="19736"/>
                    <a:pt x="12046" y="13359"/>
                    <a:pt x="11440" y="12852"/>
                  </a:cubicBezTo>
                  <a:cubicBezTo>
                    <a:pt x="11374" y="12797"/>
                    <a:pt x="11227" y="12781"/>
                    <a:pt x="11020" y="12781"/>
                  </a:cubicBezTo>
                  <a:cubicBezTo>
                    <a:pt x="10732" y="12781"/>
                    <a:pt x="10327" y="12812"/>
                    <a:pt x="9856" y="12812"/>
                  </a:cubicBezTo>
                  <a:cubicBezTo>
                    <a:pt x="7317" y="12812"/>
                    <a:pt x="2872" y="11908"/>
                    <a:pt x="4650" y="356"/>
                  </a:cubicBezTo>
                  <a:cubicBezTo>
                    <a:pt x="4683" y="141"/>
                    <a:pt x="4630" y="1"/>
                    <a:pt x="455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6" name="Google Shape;2542;p47"/>
            <p:cNvSpPr/>
            <p:nvPr/>
          </p:nvSpPr>
          <p:spPr>
            <a:xfrm>
              <a:off x="6082030" y="2595222"/>
              <a:ext cx="121569" cy="594473"/>
            </a:xfrm>
            <a:custGeom>
              <a:avLst/>
              <a:gdLst/>
              <a:ahLst/>
              <a:cxnLst/>
              <a:rect l="l" t="t" r="r" b="b"/>
              <a:pathLst>
                <a:path w="2018" h="9868" extrusionOk="0">
                  <a:moveTo>
                    <a:pt x="1841" y="0"/>
                  </a:moveTo>
                  <a:cubicBezTo>
                    <a:pt x="1748" y="0"/>
                    <a:pt x="1637" y="122"/>
                    <a:pt x="1589" y="413"/>
                  </a:cubicBezTo>
                  <a:cubicBezTo>
                    <a:pt x="956" y="4328"/>
                    <a:pt x="516" y="7185"/>
                    <a:pt x="1" y="9868"/>
                  </a:cubicBezTo>
                  <a:cubicBezTo>
                    <a:pt x="873" y="7375"/>
                    <a:pt x="877" y="5026"/>
                    <a:pt x="1203" y="4715"/>
                  </a:cubicBezTo>
                  <a:cubicBezTo>
                    <a:pt x="1219" y="4700"/>
                    <a:pt x="1233" y="4693"/>
                    <a:pt x="1246" y="4693"/>
                  </a:cubicBezTo>
                  <a:cubicBezTo>
                    <a:pt x="1435" y="4693"/>
                    <a:pt x="1303" y="6307"/>
                    <a:pt x="1767" y="7685"/>
                  </a:cubicBezTo>
                  <a:cubicBezTo>
                    <a:pt x="1479" y="5913"/>
                    <a:pt x="1494" y="3537"/>
                    <a:pt x="1985" y="344"/>
                  </a:cubicBezTo>
                  <a:cubicBezTo>
                    <a:pt x="2017" y="134"/>
                    <a:pt x="1938" y="0"/>
                    <a:pt x="1841"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7" name="Google Shape;2543;p47"/>
            <p:cNvSpPr/>
            <p:nvPr/>
          </p:nvSpPr>
          <p:spPr>
            <a:xfrm>
              <a:off x="6585115" y="3374700"/>
              <a:ext cx="185065" cy="591401"/>
            </a:xfrm>
            <a:custGeom>
              <a:avLst/>
              <a:gdLst/>
              <a:ahLst/>
              <a:cxnLst/>
              <a:rect l="l" t="t" r="r" b="b"/>
              <a:pathLst>
                <a:path w="3072" h="9817" extrusionOk="0">
                  <a:moveTo>
                    <a:pt x="509" y="0"/>
                  </a:moveTo>
                  <a:lnTo>
                    <a:pt x="509" y="0"/>
                  </a:lnTo>
                  <a:cubicBezTo>
                    <a:pt x="910" y="4516"/>
                    <a:pt x="849" y="7880"/>
                    <a:pt x="0" y="9817"/>
                  </a:cubicBezTo>
                  <a:cubicBezTo>
                    <a:pt x="1064" y="9169"/>
                    <a:pt x="2070" y="8246"/>
                    <a:pt x="3072" y="6787"/>
                  </a:cubicBezTo>
                  <a:cubicBezTo>
                    <a:pt x="3071" y="6787"/>
                    <a:pt x="1202" y="947"/>
                    <a:pt x="509"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8" name="Google Shape;2544;p47"/>
            <p:cNvSpPr/>
            <p:nvPr/>
          </p:nvSpPr>
          <p:spPr>
            <a:xfrm>
              <a:off x="6098054" y="2374313"/>
              <a:ext cx="508025" cy="570496"/>
            </a:xfrm>
            <a:custGeom>
              <a:avLst/>
              <a:gdLst/>
              <a:ahLst/>
              <a:cxnLst/>
              <a:rect l="l" t="t" r="r" b="b"/>
              <a:pathLst>
                <a:path w="8433" h="9470" extrusionOk="0">
                  <a:moveTo>
                    <a:pt x="4018" y="0"/>
                  </a:moveTo>
                  <a:cubicBezTo>
                    <a:pt x="4017" y="0"/>
                    <a:pt x="4016" y="0"/>
                    <a:pt x="4014" y="0"/>
                  </a:cubicBezTo>
                  <a:cubicBezTo>
                    <a:pt x="3799" y="4"/>
                    <a:pt x="3725" y="252"/>
                    <a:pt x="3725" y="252"/>
                  </a:cubicBezTo>
                  <a:cubicBezTo>
                    <a:pt x="3725" y="252"/>
                    <a:pt x="3655" y="199"/>
                    <a:pt x="3536" y="199"/>
                  </a:cubicBezTo>
                  <a:cubicBezTo>
                    <a:pt x="3493" y="199"/>
                    <a:pt x="3443" y="206"/>
                    <a:pt x="3388" y="225"/>
                  </a:cubicBezTo>
                  <a:cubicBezTo>
                    <a:pt x="3182" y="296"/>
                    <a:pt x="3275" y="500"/>
                    <a:pt x="3275" y="500"/>
                  </a:cubicBezTo>
                  <a:cubicBezTo>
                    <a:pt x="3275" y="500"/>
                    <a:pt x="3213" y="478"/>
                    <a:pt x="3131" y="478"/>
                  </a:cubicBezTo>
                  <a:cubicBezTo>
                    <a:pt x="3050" y="478"/>
                    <a:pt x="2951" y="499"/>
                    <a:pt x="2872" y="583"/>
                  </a:cubicBezTo>
                  <a:cubicBezTo>
                    <a:pt x="2713" y="753"/>
                    <a:pt x="2887" y="905"/>
                    <a:pt x="2887" y="905"/>
                  </a:cubicBezTo>
                  <a:cubicBezTo>
                    <a:pt x="2537" y="1182"/>
                    <a:pt x="2895" y="1253"/>
                    <a:pt x="2895" y="1253"/>
                  </a:cubicBezTo>
                  <a:cubicBezTo>
                    <a:pt x="2895" y="1253"/>
                    <a:pt x="2729" y="1339"/>
                    <a:pt x="2602" y="1531"/>
                  </a:cubicBezTo>
                  <a:cubicBezTo>
                    <a:pt x="2476" y="1722"/>
                    <a:pt x="2733" y="1903"/>
                    <a:pt x="2733" y="1903"/>
                  </a:cubicBezTo>
                  <a:cubicBezTo>
                    <a:pt x="2069" y="2301"/>
                    <a:pt x="2001" y="2845"/>
                    <a:pt x="2001" y="2845"/>
                  </a:cubicBezTo>
                  <a:cubicBezTo>
                    <a:pt x="2001" y="2845"/>
                    <a:pt x="1607" y="2898"/>
                    <a:pt x="1333" y="3091"/>
                  </a:cubicBezTo>
                  <a:cubicBezTo>
                    <a:pt x="1059" y="3284"/>
                    <a:pt x="941" y="3776"/>
                    <a:pt x="941" y="3776"/>
                  </a:cubicBezTo>
                  <a:cubicBezTo>
                    <a:pt x="941" y="3776"/>
                    <a:pt x="499" y="3874"/>
                    <a:pt x="250" y="4400"/>
                  </a:cubicBezTo>
                  <a:cubicBezTo>
                    <a:pt x="1" y="4926"/>
                    <a:pt x="396" y="5539"/>
                    <a:pt x="396" y="5539"/>
                  </a:cubicBezTo>
                  <a:cubicBezTo>
                    <a:pt x="21" y="6254"/>
                    <a:pt x="757" y="6706"/>
                    <a:pt x="757" y="6706"/>
                  </a:cubicBezTo>
                  <a:cubicBezTo>
                    <a:pt x="463" y="7405"/>
                    <a:pt x="1312" y="7762"/>
                    <a:pt x="1312" y="7762"/>
                  </a:cubicBezTo>
                  <a:cubicBezTo>
                    <a:pt x="1280" y="8379"/>
                    <a:pt x="2121" y="8449"/>
                    <a:pt x="2121" y="8449"/>
                  </a:cubicBezTo>
                  <a:cubicBezTo>
                    <a:pt x="2153" y="9064"/>
                    <a:pt x="3044" y="9087"/>
                    <a:pt x="3175" y="9087"/>
                  </a:cubicBezTo>
                  <a:cubicBezTo>
                    <a:pt x="3186" y="9087"/>
                    <a:pt x="3191" y="9087"/>
                    <a:pt x="3191" y="9087"/>
                  </a:cubicBezTo>
                  <a:cubicBezTo>
                    <a:pt x="3191" y="9087"/>
                    <a:pt x="3244" y="9469"/>
                    <a:pt x="4029" y="9469"/>
                  </a:cubicBezTo>
                  <a:cubicBezTo>
                    <a:pt x="4036" y="9469"/>
                    <a:pt x="4044" y="9469"/>
                    <a:pt x="4051" y="9469"/>
                  </a:cubicBezTo>
                  <a:cubicBezTo>
                    <a:pt x="4523" y="9465"/>
                    <a:pt x="4675" y="9052"/>
                    <a:pt x="4675" y="9049"/>
                  </a:cubicBezTo>
                  <a:cubicBezTo>
                    <a:pt x="4803" y="9103"/>
                    <a:pt x="4914" y="9126"/>
                    <a:pt x="5010" y="9126"/>
                  </a:cubicBezTo>
                  <a:cubicBezTo>
                    <a:pt x="5458" y="9126"/>
                    <a:pt x="5586" y="8637"/>
                    <a:pt x="5586" y="8637"/>
                  </a:cubicBezTo>
                  <a:cubicBezTo>
                    <a:pt x="5667" y="8648"/>
                    <a:pt x="5743" y="8653"/>
                    <a:pt x="5814" y="8653"/>
                  </a:cubicBezTo>
                  <a:cubicBezTo>
                    <a:pt x="6334" y="8653"/>
                    <a:pt x="6566" y="8379"/>
                    <a:pt x="6576" y="7899"/>
                  </a:cubicBezTo>
                  <a:cubicBezTo>
                    <a:pt x="7318" y="7801"/>
                    <a:pt x="7584" y="7416"/>
                    <a:pt x="7500" y="6823"/>
                  </a:cubicBezTo>
                  <a:cubicBezTo>
                    <a:pt x="8012" y="6671"/>
                    <a:pt x="8264" y="5897"/>
                    <a:pt x="7968" y="5467"/>
                  </a:cubicBezTo>
                  <a:cubicBezTo>
                    <a:pt x="8216" y="5295"/>
                    <a:pt x="8432" y="4754"/>
                    <a:pt x="7896" y="4391"/>
                  </a:cubicBezTo>
                  <a:cubicBezTo>
                    <a:pt x="7909" y="3846"/>
                    <a:pt x="7597" y="3446"/>
                    <a:pt x="7352" y="3446"/>
                  </a:cubicBezTo>
                  <a:cubicBezTo>
                    <a:pt x="7335" y="3446"/>
                    <a:pt x="7317" y="3448"/>
                    <a:pt x="7300" y="3453"/>
                  </a:cubicBezTo>
                  <a:cubicBezTo>
                    <a:pt x="7031" y="2929"/>
                    <a:pt x="6572" y="2585"/>
                    <a:pt x="6127" y="2585"/>
                  </a:cubicBezTo>
                  <a:cubicBezTo>
                    <a:pt x="6117" y="2585"/>
                    <a:pt x="6107" y="2585"/>
                    <a:pt x="6097" y="2585"/>
                  </a:cubicBezTo>
                  <a:cubicBezTo>
                    <a:pt x="6097" y="2585"/>
                    <a:pt x="6117" y="2316"/>
                    <a:pt x="5955" y="1996"/>
                  </a:cubicBezTo>
                  <a:cubicBezTo>
                    <a:pt x="5793" y="1675"/>
                    <a:pt x="5452" y="1637"/>
                    <a:pt x="5452" y="1637"/>
                  </a:cubicBezTo>
                  <a:cubicBezTo>
                    <a:pt x="5452" y="1637"/>
                    <a:pt x="5661" y="1492"/>
                    <a:pt x="5628" y="1286"/>
                  </a:cubicBezTo>
                  <a:cubicBezTo>
                    <a:pt x="5603" y="1127"/>
                    <a:pt x="5482" y="1109"/>
                    <a:pt x="5429" y="1109"/>
                  </a:cubicBezTo>
                  <a:cubicBezTo>
                    <a:pt x="5414" y="1109"/>
                    <a:pt x="5405" y="1110"/>
                    <a:pt x="5405" y="1110"/>
                  </a:cubicBezTo>
                  <a:cubicBezTo>
                    <a:pt x="5405" y="1110"/>
                    <a:pt x="5584" y="1020"/>
                    <a:pt x="5533" y="814"/>
                  </a:cubicBezTo>
                  <a:cubicBezTo>
                    <a:pt x="5501" y="680"/>
                    <a:pt x="5388" y="657"/>
                    <a:pt x="5313" y="657"/>
                  </a:cubicBezTo>
                  <a:cubicBezTo>
                    <a:pt x="5273" y="657"/>
                    <a:pt x="5244" y="663"/>
                    <a:pt x="5244" y="663"/>
                  </a:cubicBezTo>
                  <a:cubicBezTo>
                    <a:pt x="5244" y="663"/>
                    <a:pt x="5259" y="467"/>
                    <a:pt x="5141" y="321"/>
                  </a:cubicBezTo>
                  <a:cubicBezTo>
                    <a:pt x="5108" y="280"/>
                    <a:pt x="5064" y="265"/>
                    <a:pt x="5018" y="265"/>
                  </a:cubicBezTo>
                  <a:cubicBezTo>
                    <a:pt x="4900" y="265"/>
                    <a:pt x="4769" y="362"/>
                    <a:pt x="4769" y="362"/>
                  </a:cubicBezTo>
                  <a:cubicBezTo>
                    <a:pt x="4769" y="362"/>
                    <a:pt x="4817" y="257"/>
                    <a:pt x="4643" y="131"/>
                  </a:cubicBezTo>
                  <a:cubicBezTo>
                    <a:pt x="4602" y="102"/>
                    <a:pt x="4563" y="91"/>
                    <a:pt x="4527" y="91"/>
                  </a:cubicBezTo>
                  <a:cubicBezTo>
                    <a:pt x="4410" y="91"/>
                    <a:pt x="4326" y="209"/>
                    <a:pt x="4326" y="209"/>
                  </a:cubicBezTo>
                  <a:cubicBezTo>
                    <a:pt x="4326" y="209"/>
                    <a:pt x="4228" y="0"/>
                    <a:pt x="4018" y="0"/>
                  </a:cubicBezTo>
                  <a:close/>
                </a:path>
              </a:pathLst>
            </a:custGeom>
            <a:solidFill>
              <a:srgbClr val="F7EF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9" name="Google Shape;2545;p47"/>
            <p:cNvSpPr/>
            <p:nvPr/>
          </p:nvSpPr>
          <p:spPr>
            <a:xfrm>
              <a:off x="6432280" y="2767938"/>
              <a:ext cx="15061" cy="3916"/>
            </a:xfrm>
            <a:custGeom>
              <a:avLst/>
              <a:gdLst/>
              <a:ahLst/>
              <a:cxnLst/>
              <a:rect l="l" t="t" r="r" b="b"/>
              <a:pathLst>
                <a:path w="250" h="65" extrusionOk="0">
                  <a:moveTo>
                    <a:pt x="62" y="1"/>
                  </a:moveTo>
                  <a:cubicBezTo>
                    <a:pt x="43" y="23"/>
                    <a:pt x="21" y="44"/>
                    <a:pt x="0" y="65"/>
                  </a:cubicBezTo>
                  <a:cubicBezTo>
                    <a:pt x="80" y="56"/>
                    <a:pt x="164" y="50"/>
                    <a:pt x="250" y="50"/>
                  </a:cubicBezTo>
                  <a:cubicBezTo>
                    <a:pt x="186" y="36"/>
                    <a:pt x="121" y="21"/>
                    <a:pt x="62" y="1"/>
                  </a:cubicBezTo>
                  <a:close/>
                </a:path>
              </a:pathLst>
            </a:custGeom>
            <a:solidFill>
              <a:srgbClr val="F5E5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0" name="Google Shape;2546;p47"/>
            <p:cNvSpPr/>
            <p:nvPr/>
          </p:nvSpPr>
          <p:spPr>
            <a:xfrm>
              <a:off x="6098175" y="2489376"/>
              <a:ext cx="507965" cy="455494"/>
            </a:xfrm>
            <a:custGeom>
              <a:avLst/>
              <a:gdLst/>
              <a:ahLst/>
              <a:cxnLst/>
              <a:rect l="l" t="t" r="r" b="b"/>
              <a:pathLst>
                <a:path w="8432" h="7561" extrusionOk="0">
                  <a:moveTo>
                    <a:pt x="5899" y="0"/>
                  </a:moveTo>
                  <a:cubicBezTo>
                    <a:pt x="5933" y="91"/>
                    <a:pt x="5954" y="186"/>
                    <a:pt x="5954" y="283"/>
                  </a:cubicBezTo>
                  <a:cubicBezTo>
                    <a:pt x="5954" y="462"/>
                    <a:pt x="5891" y="631"/>
                    <a:pt x="5780" y="783"/>
                  </a:cubicBezTo>
                  <a:cubicBezTo>
                    <a:pt x="5814" y="781"/>
                    <a:pt x="5847" y="780"/>
                    <a:pt x="5879" y="780"/>
                  </a:cubicBezTo>
                  <a:cubicBezTo>
                    <a:pt x="6539" y="780"/>
                    <a:pt x="7075" y="1118"/>
                    <a:pt x="7075" y="1534"/>
                  </a:cubicBezTo>
                  <a:cubicBezTo>
                    <a:pt x="7075" y="1743"/>
                    <a:pt x="6939" y="1933"/>
                    <a:pt x="6718" y="2070"/>
                  </a:cubicBezTo>
                  <a:cubicBezTo>
                    <a:pt x="7472" y="2265"/>
                    <a:pt x="7997" y="2732"/>
                    <a:pt x="7925" y="3185"/>
                  </a:cubicBezTo>
                  <a:cubicBezTo>
                    <a:pt x="7894" y="3387"/>
                    <a:pt x="7748" y="3555"/>
                    <a:pt x="7528" y="3676"/>
                  </a:cubicBezTo>
                  <a:cubicBezTo>
                    <a:pt x="7544" y="3730"/>
                    <a:pt x="7553" y="3787"/>
                    <a:pt x="7553" y="3844"/>
                  </a:cubicBezTo>
                  <a:cubicBezTo>
                    <a:pt x="7553" y="4318"/>
                    <a:pt x="6977" y="4704"/>
                    <a:pt x="6258" y="4718"/>
                  </a:cubicBezTo>
                  <a:cubicBezTo>
                    <a:pt x="6665" y="4802"/>
                    <a:pt x="6949" y="4995"/>
                    <a:pt x="6949" y="5219"/>
                  </a:cubicBezTo>
                  <a:cubicBezTo>
                    <a:pt x="6949" y="5520"/>
                    <a:pt x="6432" y="6003"/>
                    <a:pt x="5799" y="6003"/>
                  </a:cubicBezTo>
                  <a:cubicBezTo>
                    <a:pt x="5167" y="6003"/>
                    <a:pt x="4660" y="5521"/>
                    <a:pt x="4660" y="5219"/>
                  </a:cubicBezTo>
                  <a:cubicBezTo>
                    <a:pt x="4660" y="5182"/>
                    <a:pt x="4667" y="5145"/>
                    <a:pt x="4682" y="5109"/>
                  </a:cubicBezTo>
                  <a:lnTo>
                    <a:pt x="4682" y="5109"/>
                  </a:lnTo>
                  <a:cubicBezTo>
                    <a:pt x="4534" y="5139"/>
                    <a:pt x="4378" y="5155"/>
                    <a:pt x="4215" y="5155"/>
                  </a:cubicBezTo>
                  <a:cubicBezTo>
                    <a:pt x="3864" y="5155"/>
                    <a:pt x="3539" y="5082"/>
                    <a:pt x="3280" y="4961"/>
                  </a:cubicBezTo>
                  <a:lnTo>
                    <a:pt x="3280" y="4961"/>
                  </a:lnTo>
                  <a:cubicBezTo>
                    <a:pt x="3281" y="4971"/>
                    <a:pt x="3282" y="4983"/>
                    <a:pt x="3282" y="4995"/>
                  </a:cubicBezTo>
                  <a:cubicBezTo>
                    <a:pt x="3282" y="5095"/>
                    <a:pt x="3210" y="5186"/>
                    <a:pt x="3094" y="5255"/>
                  </a:cubicBezTo>
                  <a:cubicBezTo>
                    <a:pt x="3234" y="5186"/>
                    <a:pt x="3424" y="5144"/>
                    <a:pt x="3635" y="5144"/>
                  </a:cubicBezTo>
                  <a:cubicBezTo>
                    <a:pt x="4061" y="5144"/>
                    <a:pt x="4407" y="5315"/>
                    <a:pt x="4407" y="5526"/>
                  </a:cubicBezTo>
                  <a:cubicBezTo>
                    <a:pt x="4407" y="5737"/>
                    <a:pt x="4056" y="6153"/>
                    <a:pt x="3630" y="6153"/>
                  </a:cubicBezTo>
                  <a:cubicBezTo>
                    <a:pt x="3205" y="6153"/>
                    <a:pt x="2866" y="5738"/>
                    <a:pt x="2866" y="5526"/>
                  </a:cubicBezTo>
                  <a:cubicBezTo>
                    <a:pt x="2866" y="5430"/>
                    <a:pt x="2937" y="5342"/>
                    <a:pt x="3054" y="5276"/>
                  </a:cubicBezTo>
                  <a:lnTo>
                    <a:pt x="3054" y="5276"/>
                  </a:lnTo>
                  <a:cubicBezTo>
                    <a:pt x="2929" y="5339"/>
                    <a:pt x="2757" y="5540"/>
                    <a:pt x="2573" y="5540"/>
                  </a:cubicBezTo>
                  <a:cubicBezTo>
                    <a:pt x="2183" y="5540"/>
                    <a:pt x="1872" y="5205"/>
                    <a:pt x="1872" y="4995"/>
                  </a:cubicBezTo>
                  <a:cubicBezTo>
                    <a:pt x="1872" y="4784"/>
                    <a:pt x="2188" y="4613"/>
                    <a:pt x="2578" y="4613"/>
                  </a:cubicBezTo>
                  <a:cubicBezTo>
                    <a:pt x="2671" y="4613"/>
                    <a:pt x="2759" y="4624"/>
                    <a:pt x="2841" y="4640"/>
                  </a:cubicBezTo>
                  <a:cubicBezTo>
                    <a:pt x="2792" y="4584"/>
                    <a:pt x="2753" y="4523"/>
                    <a:pt x="2723" y="4461"/>
                  </a:cubicBezTo>
                  <a:cubicBezTo>
                    <a:pt x="2580" y="4530"/>
                    <a:pt x="2405" y="4571"/>
                    <a:pt x="2214" y="4571"/>
                  </a:cubicBezTo>
                  <a:cubicBezTo>
                    <a:pt x="1736" y="4571"/>
                    <a:pt x="1348" y="4319"/>
                    <a:pt x="1348" y="4008"/>
                  </a:cubicBezTo>
                  <a:cubicBezTo>
                    <a:pt x="1348" y="3911"/>
                    <a:pt x="1387" y="3819"/>
                    <a:pt x="1452" y="3739"/>
                  </a:cubicBezTo>
                  <a:cubicBezTo>
                    <a:pt x="824" y="3582"/>
                    <a:pt x="381" y="3206"/>
                    <a:pt x="381" y="2765"/>
                  </a:cubicBezTo>
                  <a:cubicBezTo>
                    <a:pt x="381" y="2389"/>
                    <a:pt x="705" y="2059"/>
                    <a:pt x="1193" y="1873"/>
                  </a:cubicBezTo>
                  <a:cubicBezTo>
                    <a:pt x="1171" y="1820"/>
                    <a:pt x="1157" y="1763"/>
                    <a:pt x="1157" y="1704"/>
                  </a:cubicBezTo>
                  <a:cubicBezTo>
                    <a:pt x="1157" y="1316"/>
                    <a:pt x="1674" y="1003"/>
                    <a:pt x="2310" y="1003"/>
                  </a:cubicBezTo>
                  <a:cubicBezTo>
                    <a:pt x="2721" y="1003"/>
                    <a:pt x="3081" y="1135"/>
                    <a:pt x="3284" y="1331"/>
                  </a:cubicBezTo>
                  <a:cubicBezTo>
                    <a:pt x="3300" y="1314"/>
                    <a:pt x="3317" y="1297"/>
                    <a:pt x="3337" y="1281"/>
                  </a:cubicBezTo>
                  <a:cubicBezTo>
                    <a:pt x="2818" y="1081"/>
                    <a:pt x="2469" y="709"/>
                    <a:pt x="2469" y="283"/>
                  </a:cubicBezTo>
                  <a:cubicBezTo>
                    <a:pt x="2469" y="248"/>
                    <a:pt x="2472" y="213"/>
                    <a:pt x="2478" y="177"/>
                  </a:cubicBezTo>
                  <a:lnTo>
                    <a:pt x="2478" y="177"/>
                  </a:lnTo>
                  <a:cubicBezTo>
                    <a:pt x="2051" y="541"/>
                    <a:pt x="2000" y="936"/>
                    <a:pt x="2000" y="936"/>
                  </a:cubicBezTo>
                  <a:cubicBezTo>
                    <a:pt x="2000" y="936"/>
                    <a:pt x="1606" y="988"/>
                    <a:pt x="1332" y="1182"/>
                  </a:cubicBezTo>
                  <a:cubicBezTo>
                    <a:pt x="1058" y="1374"/>
                    <a:pt x="940" y="1867"/>
                    <a:pt x="940" y="1867"/>
                  </a:cubicBezTo>
                  <a:cubicBezTo>
                    <a:pt x="940" y="1867"/>
                    <a:pt x="498" y="1967"/>
                    <a:pt x="249" y="2491"/>
                  </a:cubicBezTo>
                  <a:cubicBezTo>
                    <a:pt x="1" y="3017"/>
                    <a:pt x="396" y="3630"/>
                    <a:pt x="396" y="3630"/>
                  </a:cubicBezTo>
                  <a:cubicBezTo>
                    <a:pt x="20" y="4346"/>
                    <a:pt x="756" y="4797"/>
                    <a:pt x="756" y="4797"/>
                  </a:cubicBezTo>
                  <a:cubicBezTo>
                    <a:pt x="462" y="5497"/>
                    <a:pt x="1268" y="5893"/>
                    <a:pt x="1268" y="5893"/>
                  </a:cubicBezTo>
                  <a:cubicBezTo>
                    <a:pt x="1235" y="6510"/>
                    <a:pt x="2120" y="6541"/>
                    <a:pt x="2120" y="6541"/>
                  </a:cubicBezTo>
                  <a:cubicBezTo>
                    <a:pt x="2152" y="7156"/>
                    <a:pt x="3043" y="7179"/>
                    <a:pt x="3174" y="7179"/>
                  </a:cubicBezTo>
                  <a:cubicBezTo>
                    <a:pt x="3185" y="7179"/>
                    <a:pt x="3190" y="7179"/>
                    <a:pt x="3190" y="7179"/>
                  </a:cubicBezTo>
                  <a:cubicBezTo>
                    <a:pt x="3190" y="7179"/>
                    <a:pt x="3243" y="7560"/>
                    <a:pt x="4025" y="7560"/>
                  </a:cubicBezTo>
                  <a:cubicBezTo>
                    <a:pt x="4033" y="7560"/>
                    <a:pt x="4042" y="7560"/>
                    <a:pt x="4050" y="7560"/>
                  </a:cubicBezTo>
                  <a:cubicBezTo>
                    <a:pt x="4523" y="7555"/>
                    <a:pt x="4675" y="7143"/>
                    <a:pt x="4675" y="7143"/>
                  </a:cubicBezTo>
                  <a:cubicBezTo>
                    <a:pt x="4803" y="7198"/>
                    <a:pt x="4914" y="7220"/>
                    <a:pt x="5010" y="7220"/>
                  </a:cubicBezTo>
                  <a:cubicBezTo>
                    <a:pt x="5458" y="7220"/>
                    <a:pt x="5585" y="6732"/>
                    <a:pt x="5585" y="6732"/>
                  </a:cubicBezTo>
                  <a:cubicBezTo>
                    <a:pt x="5667" y="6742"/>
                    <a:pt x="5744" y="6747"/>
                    <a:pt x="5815" y="6747"/>
                  </a:cubicBezTo>
                  <a:cubicBezTo>
                    <a:pt x="6334" y="6747"/>
                    <a:pt x="6565" y="6475"/>
                    <a:pt x="6575" y="5993"/>
                  </a:cubicBezTo>
                  <a:cubicBezTo>
                    <a:pt x="7317" y="5894"/>
                    <a:pt x="7583" y="5510"/>
                    <a:pt x="7500" y="4918"/>
                  </a:cubicBezTo>
                  <a:cubicBezTo>
                    <a:pt x="8012" y="4765"/>
                    <a:pt x="8266" y="3991"/>
                    <a:pt x="7967" y="3561"/>
                  </a:cubicBezTo>
                  <a:cubicBezTo>
                    <a:pt x="8215" y="3389"/>
                    <a:pt x="8431" y="2849"/>
                    <a:pt x="7896" y="2485"/>
                  </a:cubicBezTo>
                  <a:cubicBezTo>
                    <a:pt x="7907" y="1941"/>
                    <a:pt x="7596" y="1540"/>
                    <a:pt x="7352" y="1540"/>
                  </a:cubicBezTo>
                  <a:cubicBezTo>
                    <a:pt x="7335" y="1540"/>
                    <a:pt x="7317" y="1542"/>
                    <a:pt x="7300" y="1547"/>
                  </a:cubicBezTo>
                  <a:cubicBezTo>
                    <a:pt x="7030" y="1022"/>
                    <a:pt x="6572" y="678"/>
                    <a:pt x="6126" y="678"/>
                  </a:cubicBezTo>
                  <a:cubicBezTo>
                    <a:pt x="6116" y="678"/>
                    <a:pt x="6106" y="678"/>
                    <a:pt x="6096" y="678"/>
                  </a:cubicBezTo>
                  <a:cubicBezTo>
                    <a:pt x="6096" y="678"/>
                    <a:pt x="6116" y="409"/>
                    <a:pt x="5954" y="90"/>
                  </a:cubicBezTo>
                  <a:cubicBezTo>
                    <a:pt x="5937" y="56"/>
                    <a:pt x="5919" y="28"/>
                    <a:pt x="5899" y="0"/>
                  </a:cubicBezTo>
                  <a:close/>
                </a:path>
              </a:pathLst>
            </a:custGeom>
            <a:solidFill>
              <a:srgbClr val="F5E5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1" name="Google Shape;2547;p47"/>
            <p:cNvSpPr/>
            <p:nvPr/>
          </p:nvSpPr>
          <p:spPr>
            <a:xfrm>
              <a:off x="6250829" y="2392205"/>
              <a:ext cx="186993" cy="88014"/>
            </a:xfrm>
            <a:custGeom>
              <a:avLst/>
              <a:gdLst/>
              <a:ahLst/>
              <a:cxnLst/>
              <a:rect l="l" t="t" r="r" b="b"/>
              <a:pathLst>
                <a:path w="3104" h="1461" extrusionOk="0">
                  <a:moveTo>
                    <a:pt x="748" y="1"/>
                  </a:moveTo>
                  <a:cubicBezTo>
                    <a:pt x="686" y="87"/>
                    <a:pt x="739" y="204"/>
                    <a:pt x="739" y="204"/>
                  </a:cubicBezTo>
                  <a:cubicBezTo>
                    <a:pt x="739" y="204"/>
                    <a:pt x="677" y="182"/>
                    <a:pt x="595" y="182"/>
                  </a:cubicBezTo>
                  <a:cubicBezTo>
                    <a:pt x="514" y="182"/>
                    <a:pt x="415" y="203"/>
                    <a:pt x="336" y="287"/>
                  </a:cubicBezTo>
                  <a:cubicBezTo>
                    <a:pt x="177" y="457"/>
                    <a:pt x="351" y="609"/>
                    <a:pt x="351" y="609"/>
                  </a:cubicBezTo>
                  <a:cubicBezTo>
                    <a:pt x="1" y="887"/>
                    <a:pt x="359" y="957"/>
                    <a:pt x="359" y="957"/>
                  </a:cubicBezTo>
                  <a:cubicBezTo>
                    <a:pt x="359" y="957"/>
                    <a:pt x="193" y="1042"/>
                    <a:pt x="66" y="1235"/>
                  </a:cubicBezTo>
                  <a:cubicBezTo>
                    <a:pt x="12" y="1316"/>
                    <a:pt x="28" y="1395"/>
                    <a:pt x="63" y="1461"/>
                  </a:cubicBezTo>
                  <a:cubicBezTo>
                    <a:pt x="323" y="1039"/>
                    <a:pt x="947" y="741"/>
                    <a:pt x="1676" y="741"/>
                  </a:cubicBezTo>
                  <a:cubicBezTo>
                    <a:pt x="2235" y="741"/>
                    <a:pt x="2734" y="917"/>
                    <a:pt x="3053" y="1190"/>
                  </a:cubicBezTo>
                  <a:cubicBezTo>
                    <a:pt x="3083" y="1135"/>
                    <a:pt x="3104" y="1068"/>
                    <a:pt x="3092" y="993"/>
                  </a:cubicBezTo>
                  <a:cubicBezTo>
                    <a:pt x="3067" y="830"/>
                    <a:pt x="2943" y="813"/>
                    <a:pt x="2892" y="813"/>
                  </a:cubicBezTo>
                  <a:cubicBezTo>
                    <a:pt x="2878" y="813"/>
                    <a:pt x="2870" y="814"/>
                    <a:pt x="2870" y="814"/>
                  </a:cubicBezTo>
                  <a:cubicBezTo>
                    <a:pt x="2870" y="814"/>
                    <a:pt x="3048" y="723"/>
                    <a:pt x="2998" y="518"/>
                  </a:cubicBezTo>
                  <a:cubicBezTo>
                    <a:pt x="2966" y="384"/>
                    <a:pt x="2853" y="361"/>
                    <a:pt x="2778" y="361"/>
                  </a:cubicBezTo>
                  <a:cubicBezTo>
                    <a:pt x="2738" y="361"/>
                    <a:pt x="2709" y="368"/>
                    <a:pt x="2709" y="368"/>
                  </a:cubicBezTo>
                  <a:cubicBezTo>
                    <a:pt x="2709" y="368"/>
                    <a:pt x="2719" y="236"/>
                    <a:pt x="2656" y="107"/>
                  </a:cubicBezTo>
                  <a:cubicBezTo>
                    <a:pt x="2645" y="103"/>
                    <a:pt x="2638" y="99"/>
                    <a:pt x="2638" y="99"/>
                  </a:cubicBezTo>
                  <a:lnTo>
                    <a:pt x="2638" y="99"/>
                  </a:lnTo>
                  <a:cubicBezTo>
                    <a:pt x="2638" y="99"/>
                    <a:pt x="2703" y="314"/>
                    <a:pt x="2489" y="357"/>
                  </a:cubicBezTo>
                  <a:cubicBezTo>
                    <a:pt x="2455" y="364"/>
                    <a:pt x="2423" y="367"/>
                    <a:pt x="2394" y="367"/>
                  </a:cubicBezTo>
                  <a:cubicBezTo>
                    <a:pt x="2241" y="367"/>
                    <a:pt x="2159" y="285"/>
                    <a:pt x="2159" y="285"/>
                  </a:cubicBezTo>
                  <a:cubicBezTo>
                    <a:pt x="2159" y="285"/>
                    <a:pt x="2062" y="498"/>
                    <a:pt x="1872" y="498"/>
                  </a:cubicBezTo>
                  <a:cubicBezTo>
                    <a:pt x="1861" y="498"/>
                    <a:pt x="1850" y="497"/>
                    <a:pt x="1839" y="496"/>
                  </a:cubicBezTo>
                  <a:cubicBezTo>
                    <a:pt x="1627" y="470"/>
                    <a:pt x="1556" y="249"/>
                    <a:pt x="1556" y="249"/>
                  </a:cubicBezTo>
                  <a:cubicBezTo>
                    <a:pt x="1556" y="249"/>
                    <a:pt x="1471" y="342"/>
                    <a:pt x="1366" y="342"/>
                  </a:cubicBezTo>
                  <a:cubicBezTo>
                    <a:pt x="1323" y="342"/>
                    <a:pt x="1278" y="327"/>
                    <a:pt x="1233" y="285"/>
                  </a:cubicBezTo>
                  <a:cubicBezTo>
                    <a:pt x="1078" y="139"/>
                    <a:pt x="1138" y="40"/>
                    <a:pt x="1138" y="40"/>
                  </a:cubicBezTo>
                  <a:lnTo>
                    <a:pt x="1138" y="40"/>
                  </a:lnTo>
                  <a:cubicBezTo>
                    <a:pt x="1138" y="40"/>
                    <a:pt x="1020" y="105"/>
                    <a:pt x="911" y="105"/>
                  </a:cubicBezTo>
                  <a:cubicBezTo>
                    <a:pt x="853" y="105"/>
                    <a:pt x="798" y="87"/>
                    <a:pt x="764" y="31"/>
                  </a:cubicBezTo>
                  <a:cubicBezTo>
                    <a:pt x="757" y="21"/>
                    <a:pt x="753" y="10"/>
                    <a:pt x="748" y="1"/>
                  </a:cubicBezTo>
                  <a:close/>
                </a:path>
              </a:pathLst>
            </a:custGeom>
            <a:solidFill>
              <a:srgbClr val="F5E5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2" name="Google Shape;2548;p47"/>
            <p:cNvSpPr/>
            <p:nvPr/>
          </p:nvSpPr>
          <p:spPr>
            <a:xfrm>
              <a:off x="6322518" y="2479497"/>
              <a:ext cx="44760" cy="37049"/>
            </a:xfrm>
            <a:custGeom>
              <a:avLst/>
              <a:gdLst/>
              <a:ahLst/>
              <a:cxnLst/>
              <a:rect l="l" t="t" r="r" b="b"/>
              <a:pathLst>
                <a:path w="743" h="615" extrusionOk="0">
                  <a:moveTo>
                    <a:pt x="364" y="1"/>
                  </a:moveTo>
                  <a:cubicBezTo>
                    <a:pt x="361" y="1"/>
                    <a:pt x="359" y="1"/>
                    <a:pt x="357" y="1"/>
                  </a:cubicBezTo>
                  <a:cubicBezTo>
                    <a:pt x="205" y="3"/>
                    <a:pt x="75" y="118"/>
                    <a:pt x="46" y="277"/>
                  </a:cubicBezTo>
                  <a:lnTo>
                    <a:pt x="15" y="445"/>
                  </a:lnTo>
                  <a:cubicBezTo>
                    <a:pt x="1" y="521"/>
                    <a:pt x="52" y="592"/>
                    <a:pt x="125" y="602"/>
                  </a:cubicBezTo>
                  <a:cubicBezTo>
                    <a:pt x="199" y="610"/>
                    <a:pt x="274" y="615"/>
                    <a:pt x="351" y="615"/>
                  </a:cubicBezTo>
                  <a:cubicBezTo>
                    <a:pt x="437" y="615"/>
                    <a:pt x="525" y="609"/>
                    <a:pt x="614" y="599"/>
                  </a:cubicBezTo>
                  <a:cubicBezTo>
                    <a:pt x="691" y="589"/>
                    <a:pt x="743" y="509"/>
                    <a:pt x="721" y="429"/>
                  </a:cubicBezTo>
                  <a:lnTo>
                    <a:pt x="667" y="243"/>
                  </a:lnTo>
                  <a:cubicBezTo>
                    <a:pt x="626" y="99"/>
                    <a:pt x="503" y="1"/>
                    <a:pt x="364" y="1"/>
                  </a:cubicBezTo>
                  <a:close/>
                </a:path>
              </a:pathLst>
            </a:custGeom>
            <a:solidFill>
              <a:srgbClr val="EDDFC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3" name="Google Shape;2549;p47"/>
            <p:cNvSpPr/>
            <p:nvPr/>
          </p:nvSpPr>
          <p:spPr>
            <a:xfrm>
              <a:off x="6277878" y="2472689"/>
              <a:ext cx="134762" cy="21687"/>
            </a:xfrm>
            <a:custGeom>
              <a:avLst/>
              <a:gdLst/>
              <a:ahLst/>
              <a:cxnLst/>
              <a:rect l="l" t="t" r="r" b="b"/>
              <a:pathLst>
                <a:path w="2237" h="360" extrusionOk="0">
                  <a:moveTo>
                    <a:pt x="1992" y="0"/>
                  </a:moveTo>
                  <a:cubicBezTo>
                    <a:pt x="1767" y="0"/>
                    <a:pt x="1456" y="93"/>
                    <a:pt x="1141" y="101"/>
                  </a:cubicBezTo>
                  <a:cubicBezTo>
                    <a:pt x="1123" y="102"/>
                    <a:pt x="1104" y="102"/>
                    <a:pt x="1086" y="102"/>
                  </a:cubicBezTo>
                  <a:cubicBezTo>
                    <a:pt x="799" y="102"/>
                    <a:pt x="513" y="39"/>
                    <a:pt x="289" y="39"/>
                  </a:cubicBezTo>
                  <a:cubicBezTo>
                    <a:pt x="174" y="39"/>
                    <a:pt x="75" y="56"/>
                    <a:pt x="1" y="106"/>
                  </a:cubicBezTo>
                  <a:cubicBezTo>
                    <a:pt x="1" y="106"/>
                    <a:pt x="121" y="359"/>
                    <a:pt x="676" y="359"/>
                  </a:cubicBezTo>
                  <a:cubicBezTo>
                    <a:pt x="799" y="359"/>
                    <a:pt x="944" y="347"/>
                    <a:pt x="1113" y="316"/>
                  </a:cubicBezTo>
                  <a:cubicBezTo>
                    <a:pt x="1195" y="322"/>
                    <a:pt x="1271" y="325"/>
                    <a:pt x="1343" y="325"/>
                  </a:cubicBezTo>
                  <a:cubicBezTo>
                    <a:pt x="2033" y="325"/>
                    <a:pt x="2236" y="74"/>
                    <a:pt x="2236" y="74"/>
                  </a:cubicBezTo>
                  <a:cubicBezTo>
                    <a:pt x="2178" y="19"/>
                    <a:pt x="2094" y="0"/>
                    <a:pt x="1992" y="0"/>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4" name="Google Shape;2550;p47"/>
            <p:cNvSpPr/>
            <p:nvPr/>
          </p:nvSpPr>
          <p:spPr>
            <a:xfrm>
              <a:off x="6277878" y="2472749"/>
              <a:ext cx="134762" cy="16205"/>
            </a:xfrm>
            <a:custGeom>
              <a:avLst/>
              <a:gdLst/>
              <a:ahLst/>
              <a:cxnLst/>
              <a:rect l="l" t="t" r="r" b="b"/>
              <a:pathLst>
                <a:path w="2237" h="269" extrusionOk="0">
                  <a:moveTo>
                    <a:pt x="1992" y="0"/>
                  </a:moveTo>
                  <a:cubicBezTo>
                    <a:pt x="1767" y="0"/>
                    <a:pt x="1456" y="93"/>
                    <a:pt x="1141" y="102"/>
                  </a:cubicBezTo>
                  <a:cubicBezTo>
                    <a:pt x="1124" y="103"/>
                    <a:pt x="1107" y="103"/>
                    <a:pt x="1090" y="103"/>
                  </a:cubicBezTo>
                  <a:cubicBezTo>
                    <a:pt x="801" y="103"/>
                    <a:pt x="514" y="39"/>
                    <a:pt x="288" y="39"/>
                  </a:cubicBezTo>
                  <a:cubicBezTo>
                    <a:pt x="174" y="39"/>
                    <a:pt x="75" y="56"/>
                    <a:pt x="1" y="106"/>
                  </a:cubicBezTo>
                  <a:lnTo>
                    <a:pt x="1" y="106"/>
                  </a:lnTo>
                  <a:cubicBezTo>
                    <a:pt x="1" y="106"/>
                    <a:pt x="1" y="106"/>
                    <a:pt x="1" y="106"/>
                  </a:cubicBezTo>
                  <a:cubicBezTo>
                    <a:pt x="1" y="106"/>
                    <a:pt x="1" y="106"/>
                    <a:pt x="1" y="106"/>
                  </a:cubicBezTo>
                  <a:cubicBezTo>
                    <a:pt x="1" y="106"/>
                    <a:pt x="1" y="106"/>
                    <a:pt x="1" y="106"/>
                  </a:cubicBezTo>
                  <a:lnTo>
                    <a:pt x="1" y="106"/>
                  </a:lnTo>
                  <a:cubicBezTo>
                    <a:pt x="1" y="106"/>
                    <a:pt x="20" y="146"/>
                    <a:pt x="82" y="195"/>
                  </a:cubicBezTo>
                  <a:cubicBezTo>
                    <a:pt x="134" y="175"/>
                    <a:pt x="192" y="167"/>
                    <a:pt x="255" y="167"/>
                  </a:cubicBezTo>
                  <a:cubicBezTo>
                    <a:pt x="484" y="167"/>
                    <a:pt x="782" y="269"/>
                    <a:pt x="1093" y="269"/>
                  </a:cubicBezTo>
                  <a:cubicBezTo>
                    <a:pt x="1106" y="269"/>
                    <a:pt x="1119" y="268"/>
                    <a:pt x="1132" y="268"/>
                  </a:cubicBezTo>
                  <a:cubicBezTo>
                    <a:pt x="1460" y="258"/>
                    <a:pt x="1804" y="127"/>
                    <a:pt x="2035" y="127"/>
                  </a:cubicBezTo>
                  <a:cubicBezTo>
                    <a:pt x="2074" y="127"/>
                    <a:pt x="2110" y="130"/>
                    <a:pt x="2143" y="139"/>
                  </a:cubicBezTo>
                  <a:cubicBezTo>
                    <a:pt x="2204" y="100"/>
                    <a:pt x="2236" y="74"/>
                    <a:pt x="2236" y="74"/>
                  </a:cubicBezTo>
                  <a:cubicBezTo>
                    <a:pt x="2178" y="19"/>
                    <a:pt x="2094" y="0"/>
                    <a:pt x="1992" y="0"/>
                  </a:cubicBez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 name="Google Shape;2551;p47"/>
            <p:cNvSpPr/>
            <p:nvPr/>
          </p:nvSpPr>
          <p:spPr>
            <a:xfrm>
              <a:off x="6326253" y="2481605"/>
              <a:ext cx="36808" cy="31025"/>
            </a:xfrm>
            <a:custGeom>
              <a:avLst/>
              <a:gdLst/>
              <a:ahLst/>
              <a:cxnLst/>
              <a:rect l="l" t="t" r="r" b="b"/>
              <a:pathLst>
                <a:path w="611" h="515" extrusionOk="0">
                  <a:moveTo>
                    <a:pt x="294" y="1"/>
                  </a:moveTo>
                  <a:cubicBezTo>
                    <a:pt x="293" y="1"/>
                    <a:pt x="293" y="1"/>
                    <a:pt x="292" y="1"/>
                  </a:cubicBezTo>
                  <a:cubicBezTo>
                    <a:pt x="167" y="3"/>
                    <a:pt x="62" y="100"/>
                    <a:pt x="38" y="233"/>
                  </a:cubicBezTo>
                  <a:lnTo>
                    <a:pt x="13" y="373"/>
                  </a:lnTo>
                  <a:cubicBezTo>
                    <a:pt x="1" y="437"/>
                    <a:pt x="43" y="496"/>
                    <a:pt x="102" y="504"/>
                  </a:cubicBezTo>
                  <a:cubicBezTo>
                    <a:pt x="162" y="511"/>
                    <a:pt x="222" y="514"/>
                    <a:pt x="283" y="514"/>
                  </a:cubicBezTo>
                  <a:cubicBezTo>
                    <a:pt x="355" y="514"/>
                    <a:pt x="429" y="510"/>
                    <a:pt x="505" y="500"/>
                  </a:cubicBezTo>
                  <a:cubicBezTo>
                    <a:pt x="568" y="493"/>
                    <a:pt x="610" y="426"/>
                    <a:pt x="591" y="358"/>
                  </a:cubicBezTo>
                  <a:lnTo>
                    <a:pt x="548" y="203"/>
                  </a:lnTo>
                  <a:cubicBezTo>
                    <a:pt x="512" y="83"/>
                    <a:pt x="411" y="1"/>
                    <a:pt x="294" y="1"/>
                  </a:cubicBez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 name="Google Shape;2552;p47"/>
            <p:cNvSpPr/>
            <p:nvPr/>
          </p:nvSpPr>
          <p:spPr>
            <a:xfrm>
              <a:off x="6330711" y="2480942"/>
              <a:ext cx="27591" cy="27651"/>
            </a:xfrm>
            <a:custGeom>
              <a:avLst/>
              <a:gdLst/>
              <a:ahLst/>
              <a:cxnLst/>
              <a:rect l="l" t="t" r="r" b="b"/>
              <a:pathLst>
                <a:path w="458" h="459" extrusionOk="0">
                  <a:moveTo>
                    <a:pt x="220" y="0"/>
                  </a:moveTo>
                  <a:cubicBezTo>
                    <a:pt x="219" y="0"/>
                    <a:pt x="218" y="0"/>
                    <a:pt x="218" y="0"/>
                  </a:cubicBezTo>
                  <a:cubicBezTo>
                    <a:pt x="125" y="1"/>
                    <a:pt x="46" y="89"/>
                    <a:pt x="28" y="207"/>
                  </a:cubicBezTo>
                  <a:lnTo>
                    <a:pt x="10" y="332"/>
                  </a:lnTo>
                  <a:cubicBezTo>
                    <a:pt x="1" y="389"/>
                    <a:pt x="32" y="443"/>
                    <a:pt x="78" y="448"/>
                  </a:cubicBezTo>
                  <a:cubicBezTo>
                    <a:pt x="123" y="455"/>
                    <a:pt x="170" y="459"/>
                    <a:pt x="217" y="459"/>
                  </a:cubicBezTo>
                  <a:cubicBezTo>
                    <a:pt x="269" y="459"/>
                    <a:pt x="323" y="454"/>
                    <a:pt x="378" y="446"/>
                  </a:cubicBezTo>
                  <a:cubicBezTo>
                    <a:pt x="425" y="439"/>
                    <a:pt x="457" y="379"/>
                    <a:pt x="442" y="320"/>
                  </a:cubicBezTo>
                  <a:lnTo>
                    <a:pt x="410" y="180"/>
                  </a:lnTo>
                  <a:cubicBezTo>
                    <a:pt x="384" y="74"/>
                    <a:pt x="306" y="0"/>
                    <a:pt x="220" y="0"/>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 name="Google Shape;2553;p47"/>
            <p:cNvSpPr/>
            <p:nvPr/>
          </p:nvSpPr>
          <p:spPr>
            <a:xfrm>
              <a:off x="5470327" y="3825615"/>
              <a:ext cx="881167" cy="504651"/>
            </a:xfrm>
            <a:custGeom>
              <a:avLst/>
              <a:gdLst/>
              <a:ahLst/>
              <a:cxnLst/>
              <a:rect l="l" t="t" r="r" b="b"/>
              <a:pathLst>
                <a:path w="14627" h="8377" extrusionOk="0">
                  <a:moveTo>
                    <a:pt x="8353" y="0"/>
                  </a:moveTo>
                  <a:cubicBezTo>
                    <a:pt x="6320" y="3557"/>
                    <a:pt x="5250" y="7562"/>
                    <a:pt x="0" y="8201"/>
                  </a:cubicBezTo>
                  <a:cubicBezTo>
                    <a:pt x="576" y="8321"/>
                    <a:pt x="1150" y="8376"/>
                    <a:pt x="1722" y="8376"/>
                  </a:cubicBezTo>
                  <a:cubicBezTo>
                    <a:pt x="5853" y="8376"/>
                    <a:pt x="9935" y="5520"/>
                    <a:pt x="14626" y="3840"/>
                  </a:cubicBezTo>
                  <a:cubicBezTo>
                    <a:pt x="11622" y="3389"/>
                    <a:pt x="9701" y="1955"/>
                    <a:pt x="835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 name="Google Shape;2554;p47"/>
            <p:cNvSpPr/>
            <p:nvPr/>
          </p:nvSpPr>
          <p:spPr>
            <a:xfrm>
              <a:off x="5385867" y="4030620"/>
              <a:ext cx="286092" cy="300128"/>
            </a:xfrm>
            <a:custGeom>
              <a:avLst/>
              <a:gdLst/>
              <a:ahLst/>
              <a:cxnLst/>
              <a:rect l="l" t="t" r="r" b="b"/>
              <a:pathLst>
                <a:path w="4749" h="4982" extrusionOk="0">
                  <a:moveTo>
                    <a:pt x="2375" y="1"/>
                  </a:moveTo>
                  <a:cubicBezTo>
                    <a:pt x="1063" y="1"/>
                    <a:pt x="0" y="1116"/>
                    <a:pt x="0" y="2490"/>
                  </a:cubicBezTo>
                  <a:cubicBezTo>
                    <a:pt x="0" y="3866"/>
                    <a:pt x="1063" y="4981"/>
                    <a:pt x="2375" y="4981"/>
                  </a:cubicBezTo>
                  <a:cubicBezTo>
                    <a:pt x="3686" y="4981"/>
                    <a:pt x="4749" y="3866"/>
                    <a:pt x="4749" y="2490"/>
                  </a:cubicBezTo>
                  <a:cubicBezTo>
                    <a:pt x="4749" y="1116"/>
                    <a:pt x="3686" y="1"/>
                    <a:pt x="237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 name="Google Shape;2555;p47"/>
            <p:cNvSpPr/>
            <p:nvPr/>
          </p:nvSpPr>
          <p:spPr>
            <a:xfrm>
              <a:off x="5601656" y="3896521"/>
              <a:ext cx="235066" cy="164583"/>
            </a:xfrm>
            <a:custGeom>
              <a:avLst/>
              <a:gdLst/>
              <a:ahLst/>
              <a:cxnLst/>
              <a:rect l="l" t="t" r="r" b="b"/>
              <a:pathLst>
                <a:path w="3902" h="2732" extrusionOk="0">
                  <a:moveTo>
                    <a:pt x="2191" y="1"/>
                  </a:moveTo>
                  <a:cubicBezTo>
                    <a:pt x="2155" y="1"/>
                    <a:pt x="2119" y="2"/>
                    <a:pt x="2083" y="4"/>
                  </a:cubicBezTo>
                  <a:cubicBezTo>
                    <a:pt x="1124" y="61"/>
                    <a:pt x="289" y="889"/>
                    <a:pt x="94" y="1771"/>
                  </a:cubicBezTo>
                  <a:cubicBezTo>
                    <a:pt x="0" y="2192"/>
                    <a:pt x="95" y="2270"/>
                    <a:pt x="317" y="2270"/>
                  </a:cubicBezTo>
                  <a:cubicBezTo>
                    <a:pt x="448" y="2270"/>
                    <a:pt x="624" y="2243"/>
                    <a:pt x="832" y="2243"/>
                  </a:cubicBezTo>
                  <a:cubicBezTo>
                    <a:pt x="936" y="2243"/>
                    <a:pt x="1048" y="2250"/>
                    <a:pt x="1166" y="2270"/>
                  </a:cubicBezTo>
                  <a:cubicBezTo>
                    <a:pt x="1729" y="2366"/>
                    <a:pt x="2276" y="2731"/>
                    <a:pt x="2719" y="2731"/>
                  </a:cubicBezTo>
                  <a:cubicBezTo>
                    <a:pt x="2982" y="2731"/>
                    <a:pt x="3209" y="2602"/>
                    <a:pt x="3381" y="2212"/>
                  </a:cubicBezTo>
                  <a:cubicBezTo>
                    <a:pt x="3901" y="1037"/>
                    <a:pt x="3296" y="1"/>
                    <a:pt x="2191"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0" name="Google Shape;2556;p47"/>
            <p:cNvSpPr/>
            <p:nvPr/>
          </p:nvSpPr>
          <p:spPr>
            <a:xfrm>
              <a:off x="6867230" y="4362557"/>
              <a:ext cx="82954" cy="34157"/>
            </a:xfrm>
            <a:custGeom>
              <a:avLst/>
              <a:gdLst/>
              <a:ahLst/>
              <a:cxnLst/>
              <a:rect l="l" t="t" r="r" b="b"/>
              <a:pathLst>
                <a:path w="1377" h="567" extrusionOk="0">
                  <a:moveTo>
                    <a:pt x="239" y="1"/>
                  </a:moveTo>
                  <a:cubicBezTo>
                    <a:pt x="215" y="1"/>
                    <a:pt x="196" y="5"/>
                    <a:pt x="182" y="14"/>
                  </a:cubicBezTo>
                  <a:cubicBezTo>
                    <a:pt x="1" y="133"/>
                    <a:pt x="21" y="566"/>
                    <a:pt x="21" y="566"/>
                  </a:cubicBezTo>
                  <a:lnTo>
                    <a:pt x="1376" y="566"/>
                  </a:lnTo>
                  <a:cubicBezTo>
                    <a:pt x="1376" y="566"/>
                    <a:pt x="515" y="1"/>
                    <a:pt x="239" y="1"/>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1" name="Google Shape;2557;p47"/>
            <p:cNvSpPr/>
            <p:nvPr/>
          </p:nvSpPr>
          <p:spPr>
            <a:xfrm>
              <a:off x="5857084" y="4362557"/>
              <a:ext cx="89701" cy="34157"/>
            </a:xfrm>
            <a:custGeom>
              <a:avLst/>
              <a:gdLst/>
              <a:ahLst/>
              <a:cxnLst/>
              <a:rect l="l" t="t" r="r" b="b"/>
              <a:pathLst>
                <a:path w="1489" h="567" extrusionOk="0">
                  <a:moveTo>
                    <a:pt x="1230" y="1"/>
                  </a:moveTo>
                  <a:cubicBezTo>
                    <a:pt x="932" y="1"/>
                    <a:pt x="0" y="566"/>
                    <a:pt x="0" y="566"/>
                  </a:cubicBezTo>
                  <a:lnTo>
                    <a:pt x="1467" y="566"/>
                  </a:lnTo>
                  <a:cubicBezTo>
                    <a:pt x="1467" y="566"/>
                    <a:pt x="1489" y="133"/>
                    <a:pt x="1292" y="14"/>
                  </a:cubicBezTo>
                  <a:cubicBezTo>
                    <a:pt x="1276" y="5"/>
                    <a:pt x="1255" y="1"/>
                    <a:pt x="1230" y="1"/>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2" name="Google Shape;2558;p47"/>
            <p:cNvSpPr/>
            <p:nvPr/>
          </p:nvSpPr>
          <p:spPr>
            <a:xfrm>
              <a:off x="5704550" y="3093368"/>
              <a:ext cx="367118" cy="250428"/>
            </a:xfrm>
            <a:custGeom>
              <a:avLst/>
              <a:gdLst/>
              <a:ahLst/>
              <a:cxnLst/>
              <a:rect l="l" t="t" r="r" b="b"/>
              <a:pathLst>
                <a:path w="6094" h="4157" extrusionOk="0">
                  <a:moveTo>
                    <a:pt x="3423" y="0"/>
                  </a:moveTo>
                  <a:cubicBezTo>
                    <a:pt x="3374" y="0"/>
                    <a:pt x="3324" y="2"/>
                    <a:pt x="3273" y="6"/>
                  </a:cubicBezTo>
                  <a:cubicBezTo>
                    <a:pt x="2700" y="48"/>
                    <a:pt x="509" y="1314"/>
                    <a:pt x="321" y="1578"/>
                  </a:cubicBezTo>
                  <a:cubicBezTo>
                    <a:pt x="1" y="2025"/>
                    <a:pt x="755" y="4013"/>
                    <a:pt x="1435" y="4080"/>
                  </a:cubicBezTo>
                  <a:cubicBezTo>
                    <a:pt x="1966" y="4132"/>
                    <a:pt x="2436" y="4156"/>
                    <a:pt x="2845" y="4156"/>
                  </a:cubicBezTo>
                  <a:cubicBezTo>
                    <a:pt x="3761" y="4156"/>
                    <a:pt x="4372" y="4036"/>
                    <a:pt x="4686" y="3842"/>
                  </a:cubicBezTo>
                  <a:cubicBezTo>
                    <a:pt x="6094" y="2967"/>
                    <a:pt x="5402" y="0"/>
                    <a:pt x="3423" y="0"/>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3" name="Google Shape;2559;p47"/>
            <p:cNvSpPr/>
            <p:nvPr/>
          </p:nvSpPr>
          <p:spPr>
            <a:xfrm>
              <a:off x="5721117" y="3133308"/>
              <a:ext cx="332117" cy="221873"/>
            </a:xfrm>
            <a:custGeom>
              <a:avLst/>
              <a:gdLst/>
              <a:ahLst/>
              <a:cxnLst/>
              <a:rect l="l" t="t" r="r" b="b"/>
              <a:pathLst>
                <a:path w="5513" h="3683" extrusionOk="0">
                  <a:moveTo>
                    <a:pt x="4839" y="1"/>
                  </a:moveTo>
                  <a:cubicBezTo>
                    <a:pt x="4797" y="670"/>
                    <a:pt x="4508" y="1491"/>
                    <a:pt x="3948" y="1839"/>
                  </a:cubicBezTo>
                  <a:cubicBezTo>
                    <a:pt x="3582" y="2066"/>
                    <a:pt x="2800" y="2322"/>
                    <a:pt x="1606" y="2322"/>
                  </a:cubicBezTo>
                  <a:cubicBezTo>
                    <a:pt x="1321" y="2322"/>
                    <a:pt x="1013" y="2307"/>
                    <a:pt x="682" y="2274"/>
                  </a:cubicBezTo>
                  <a:cubicBezTo>
                    <a:pt x="448" y="2251"/>
                    <a:pt x="205" y="1976"/>
                    <a:pt x="1" y="1605"/>
                  </a:cubicBezTo>
                  <a:lnTo>
                    <a:pt x="1" y="1605"/>
                  </a:lnTo>
                  <a:cubicBezTo>
                    <a:pt x="133" y="2410"/>
                    <a:pt x="658" y="3565"/>
                    <a:pt x="1150" y="3613"/>
                  </a:cubicBezTo>
                  <a:cubicBezTo>
                    <a:pt x="1635" y="3661"/>
                    <a:pt x="2074" y="3683"/>
                    <a:pt x="2465" y="3683"/>
                  </a:cubicBezTo>
                  <a:cubicBezTo>
                    <a:pt x="3460" y="3683"/>
                    <a:pt x="4140" y="3542"/>
                    <a:pt x="4466" y="3341"/>
                  </a:cubicBezTo>
                  <a:cubicBezTo>
                    <a:pt x="5390" y="2767"/>
                    <a:pt x="5512" y="996"/>
                    <a:pt x="4839" y="1"/>
                  </a:cubicBez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4" name="Google Shape;2560;p47"/>
            <p:cNvSpPr/>
            <p:nvPr/>
          </p:nvSpPr>
          <p:spPr>
            <a:xfrm>
              <a:off x="5632681" y="3170418"/>
              <a:ext cx="251091" cy="184342"/>
            </a:xfrm>
            <a:custGeom>
              <a:avLst/>
              <a:gdLst/>
              <a:ahLst/>
              <a:cxnLst/>
              <a:rect l="l" t="t" r="r" b="b"/>
              <a:pathLst>
                <a:path w="4168" h="3060" extrusionOk="0">
                  <a:moveTo>
                    <a:pt x="1788" y="1"/>
                  </a:moveTo>
                  <a:cubicBezTo>
                    <a:pt x="1080" y="1"/>
                    <a:pt x="697" y="533"/>
                    <a:pt x="113" y="581"/>
                  </a:cubicBezTo>
                  <a:cubicBezTo>
                    <a:pt x="0" y="1030"/>
                    <a:pt x="253" y="2283"/>
                    <a:pt x="843" y="2738"/>
                  </a:cubicBezTo>
                  <a:cubicBezTo>
                    <a:pt x="1158" y="2981"/>
                    <a:pt x="1404" y="3059"/>
                    <a:pt x="1631" y="3059"/>
                  </a:cubicBezTo>
                  <a:cubicBezTo>
                    <a:pt x="2031" y="3059"/>
                    <a:pt x="2370" y="2817"/>
                    <a:pt x="2914" y="2801"/>
                  </a:cubicBezTo>
                  <a:cubicBezTo>
                    <a:pt x="4167" y="2763"/>
                    <a:pt x="3633" y="609"/>
                    <a:pt x="2453" y="140"/>
                  </a:cubicBezTo>
                  <a:cubicBezTo>
                    <a:pt x="2200" y="40"/>
                    <a:pt x="1982" y="1"/>
                    <a:pt x="1788" y="1"/>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5" name="Google Shape;2561;p47"/>
            <p:cNvSpPr/>
            <p:nvPr/>
          </p:nvSpPr>
          <p:spPr>
            <a:xfrm>
              <a:off x="5714972" y="3155357"/>
              <a:ext cx="141992" cy="159040"/>
            </a:xfrm>
            <a:custGeom>
              <a:avLst/>
              <a:gdLst/>
              <a:ahLst/>
              <a:cxnLst/>
              <a:rect l="l" t="t" r="r" b="b"/>
              <a:pathLst>
                <a:path w="2357" h="2640" extrusionOk="0">
                  <a:moveTo>
                    <a:pt x="741" y="0"/>
                  </a:moveTo>
                  <a:cubicBezTo>
                    <a:pt x="267" y="0"/>
                    <a:pt x="93" y="328"/>
                    <a:pt x="51" y="551"/>
                  </a:cubicBezTo>
                  <a:cubicBezTo>
                    <a:pt x="0" y="816"/>
                    <a:pt x="475" y="2541"/>
                    <a:pt x="809" y="2633"/>
                  </a:cubicBezTo>
                  <a:cubicBezTo>
                    <a:pt x="827" y="2638"/>
                    <a:pt x="853" y="2640"/>
                    <a:pt x="884" y="2640"/>
                  </a:cubicBezTo>
                  <a:cubicBezTo>
                    <a:pt x="1241" y="2640"/>
                    <a:pt x="2343" y="2320"/>
                    <a:pt x="2350" y="2045"/>
                  </a:cubicBezTo>
                  <a:cubicBezTo>
                    <a:pt x="2356" y="1784"/>
                    <a:pt x="1067" y="37"/>
                    <a:pt x="927" y="15"/>
                  </a:cubicBezTo>
                  <a:cubicBezTo>
                    <a:pt x="861" y="5"/>
                    <a:pt x="799" y="0"/>
                    <a:pt x="741" y="0"/>
                  </a:cubicBez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6" name="Google Shape;2562;p47"/>
            <p:cNvSpPr/>
            <p:nvPr/>
          </p:nvSpPr>
          <p:spPr>
            <a:xfrm>
              <a:off x="5626837" y="3204154"/>
              <a:ext cx="236090" cy="161510"/>
            </a:xfrm>
            <a:custGeom>
              <a:avLst/>
              <a:gdLst/>
              <a:ahLst/>
              <a:cxnLst/>
              <a:rect l="l" t="t" r="r" b="b"/>
              <a:pathLst>
                <a:path w="3919" h="2681" extrusionOk="0">
                  <a:moveTo>
                    <a:pt x="621" y="0"/>
                  </a:moveTo>
                  <a:cubicBezTo>
                    <a:pt x="351" y="0"/>
                    <a:pt x="1" y="142"/>
                    <a:pt x="154" y="733"/>
                  </a:cubicBezTo>
                  <a:cubicBezTo>
                    <a:pt x="301" y="1338"/>
                    <a:pt x="643" y="2070"/>
                    <a:pt x="989" y="2337"/>
                  </a:cubicBezTo>
                  <a:cubicBezTo>
                    <a:pt x="1328" y="2599"/>
                    <a:pt x="1600" y="2680"/>
                    <a:pt x="1858" y="2680"/>
                  </a:cubicBezTo>
                  <a:cubicBezTo>
                    <a:pt x="2259" y="2680"/>
                    <a:pt x="2624" y="2483"/>
                    <a:pt x="3145" y="2467"/>
                  </a:cubicBezTo>
                  <a:cubicBezTo>
                    <a:pt x="3777" y="2448"/>
                    <a:pt x="3918" y="1831"/>
                    <a:pt x="3754" y="1165"/>
                  </a:cubicBezTo>
                  <a:lnTo>
                    <a:pt x="3754" y="1165"/>
                  </a:lnTo>
                  <a:cubicBezTo>
                    <a:pt x="3653" y="1202"/>
                    <a:pt x="3538" y="1228"/>
                    <a:pt x="3403" y="1235"/>
                  </a:cubicBezTo>
                  <a:cubicBezTo>
                    <a:pt x="3353" y="1238"/>
                    <a:pt x="3304" y="1240"/>
                    <a:pt x="3257" y="1240"/>
                  </a:cubicBezTo>
                  <a:cubicBezTo>
                    <a:pt x="2293" y="1240"/>
                    <a:pt x="1941" y="647"/>
                    <a:pt x="866" y="47"/>
                  </a:cubicBezTo>
                  <a:cubicBezTo>
                    <a:pt x="820" y="22"/>
                    <a:pt x="727" y="0"/>
                    <a:pt x="621" y="0"/>
                  </a:cubicBez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7" name="Google Shape;2563;p47"/>
            <p:cNvSpPr/>
            <p:nvPr/>
          </p:nvSpPr>
          <p:spPr>
            <a:xfrm>
              <a:off x="5517377" y="2641248"/>
              <a:ext cx="440794" cy="1153162"/>
            </a:xfrm>
            <a:custGeom>
              <a:avLst/>
              <a:gdLst/>
              <a:ahLst/>
              <a:cxnLst/>
              <a:rect l="l" t="t" r="r" b="b"/>
              <a:pathLst>
                <a:path w="7317" h="19142" extrusionOk="0">
                  <a:moveTo>
                    <a:pt x="0" y="1"/>
                  </a:moveTo>
                  <a:lnTo>
                    <a:pt x="393" y="2484"/>
                  </a:lnTo>
                  <a:lnTo>
                    <a:pt x="82" y="2525"/>
                  </a:lnTo>
                  <a:lnTo>
                    <a:pt x="2556" y="8131"/>
                  </a:lnTo>
                  <a:lnTo>
                    <a:pt x="2137" y="7913"/>
                  </a:lnTo>
                  <a:lnTo>
                    <a:pt x="3951" y="11838"/>
                  </a:lnTo>
                  <a:lnTo>
                    <a:pt x="4280" y="13219"/>
                  </a:lnTo>
                  <a:lnTo>
                    <a:pt x="6453" y="17412"/>
                  </a:lnTo>
                  <a:lnTo>
                    <a:pt x="6050" y="17222"/>
                  </a:lnTo>
                  <a:lnTo>
                    <a:pt x="6050" y="17222"/>
                  </a:lnTo>
                  <a:lnTo>
                    <a:pt x="7316" y="19142"/>
                  </a:lnTo>
                  <a:lnTo>
                    <a:pt x="6744" y="16914"/>
                  </a:lnTo>
                  <a:lnTo>
                    <a:pt x="6587" y="17434"/>
                  </a:lnTo>
                  <a:lnTo>
                    <a:pt x="4438" y="12323"/>
                  </a:lnTo>
                  <a:lnTo>
                    <a:pt x="3288" y="8834"/>
                  </a:lnTo>
                  <a:lnTo>
                    <a:pt x="2883" y="7061"/>
                  </a:lnTo>
                  <a:lnTo>
                    <a:pt x="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8" name="Google Shape;2564;p47"/>
            <p:cNvSpPr/>
            <p:nvPr/>
          </p:nvSpPr>
          <p:spPr>
            <a:xfrm>
              <a:off x="6246251" y="3422653"/>
              <a:ext cx="349286" cy="675559"/>
            </a:xfrm>
            <a:custGeom>
              <a:avLst/>
              <a:gdLst/>
              <a:ahLst/>
              <a:cxnLst/>
              <a:rect l="l" t="t" r="r" b="b"/>
              <a:pathLst>
                <a:path w="5798" h="11214" extrusionOk="0">
                  <a:moveTo>
                    <a:pt x="5797" y="0"/>
                  </a:moveTo>
                  <a:cubicBezTo>
                    <a:pt x="5536" y="2080"/>
                    <a:pt x="3921" y="6926"/>
                    <a:pt x="1" y="11213"/>
                  </a:cubicBezTo>
                  <a:cubicBezTo>
                    <a:pt x="624" y="11020"/>
                    <a:pt x="1117" y="10708"/>
                    <a:pt x="1687" y="10547"/>
                  </a:cubicBezTo>
                  <a:cubicBezTo>
                    <a:pt x="3754" y="6661"/>
                    <a:pt x="5598" y="3063"/>
                    <a:pt x="5797"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9" name="Google Shape;2565;p47"/>
            <p:cNvSpPr/>
            <p:nvPr/>
          </p:nvSpPr>
          <p:spPr>
            <a:xfrm>
              <a:off x="6523728" y="3094753"/>
              <a:ext cx="66628" cy="27109"/>
            </a:xfrm>
            <a:custGeom>
              <a:avLst/>
              <a:gdLst/>
              <a:ahLst/>
              <a:cxnLst/>
              <a:rect l="l" t="t" r="r" b="b"/>
              <a:pathLst>
                <a:path w="1106" h="450" extrusionOk="0">
                  <a:moveTo>
                    <a:pt x="697" y="1"/>
                  </a:moveTo>
                  <a:cubicBezTo>
                    <a:pt x="642" y="1"/>
                    <a:pt x="584" y="4"/>
                    <a:pt x="524" y="13"/>
                  </a:cubicBezTo>
                  <a:cubicBezTo>
                    <a:pt x="228" y="52"/>
                    <a:pt x="0" y="178"/>
                    <a:pt x="16" y="295"/>
                  </a:cubicBezTo>
                  <a:cubicBezTo>
                    <a:pt x="28" y="389"/>
                    <a:pt x="193" y="449"/>
                    <a:pt x="410" y="449"/>
                  </a:cubicBezTo>
                  <a:cubicBezTo>
                    <a:pt x="464" y="449"/>
                    <a:pt x="521" y="445"/>
                    <a:pt x="581" y="437"/>
                  </a:cubicBezTo>
                  <a:cubicBezTo>
                    <a:pt x="877" y="399"/>
                    <a:pt x="1106" y="272"/>
                    <a:pt x="1090" y="155"/>
                  </a:cubicBezTo>
                  <a:cubicBezTo>
                    <a:pt x="1077" y="61"/>
                    <a:pt x="914" y="1"/>
                    <a:pt x="697" y="1"/>
                  </a:cubicBezTo>
                  <a:close/>
                </a:path>
              </a:pathLst>
            </a:custGeom>
            <a:solidFill>
              <a:srgbClr val="D57F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0" name="Google Shape;2566;p47"/>
            <p:cNvSpPr/>
            <p:nvPr/>
          </p:nvSpPr>
          <p:spPr>
            <a:xfrm>
              <a:off x="5602740" y="2850470"/>
              <a:ext cx="105304" cy="401577"/>
            </a:xfrm>
            <a:custGeom>
              <a:avLst/>
              <a:gdLst/>
              <a:ahLst/>
              <a:cxnLst/>
              <a:rect l="l" t="t" r="r" b="b"/>
              <a:pathLst>
                <a:path w="1748" h="6666" extrusionOk="0">
                  <a:moveTo>
                    <a:pt x="1" y="1"/>
                  </a:moveTo>
                  <a:lnTo>
                    <a:pt x="1" y="2082"/>
                  </a:lnTo>
                  <a:lnTo>
                    <a:pt x="1139" y="4658"/>
                  </a:lnTo>
                  <a:lnTo>
                    <a:pt x="720" y="4440"/>
                  </a:lnTo>
                  <a:lnTo>
                    <a:pt x="1747" y="6666"/>
                  </a:lnTo>
                  <a:lnTo>
                    <a:pt x="1561" y="4004"/>
                  </a:lnTo>
                  <a:lnTo>
                    <a:pt x="1466" y="3588"/>
                  </a:lnTo>
                  <a:lnTo>
                    <a:pt x="1" y="1"/>
                  </a:ln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1" name="Google Shape;2567;p47"/>
            <p:cNvSpPr/>
            <p:nvPr/>
          </p:nvSpPr>
          <p:spPr>
            <a:xfrm>
              <a:off x="5770937" y="3341748"/>
              <a:ext cx="110304" cy="300369"/>
            </a:xfrm>
            <a:custGeom>
              <a:avLst/>
              <a:gdLst/>
              <a:ahLst/>
              <a:cxnLst/>
              <a:rect l="l" t="t" r="r" b="b"/>
              <a:pathLst>
                <a:path w="1831" h="4986" extrusionOk="0">
                  <a:moveTo>
                    <a:pt x="0" y="0"/>
                  </a:moveTo>
                  <a:lnTo>
                    <a:pt x="389" y="2202"/>
                  </a:lnTo>
                  <a:lnTo>
                    <a:pt x="1831" y="4986"/>
                  </a:lnTo>
                  <a:lnTo>
                    <a:pt x="1831" y="4505"/>
                  </a:lnTo>
                  <a:lnTo>
                    <a:pt x="229" y="695"/>
                  </a:lnTo>
                  <a:lnTo>
                    <a:pt x="0" y="0"/>
                  </a:ln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2" name="Google Shape;2568;p47"/>
            <p:cNvSpPr/>
            <p:nvPr/>
          </p:nvSpPr>
          <p:spPr>
            <a:xfrm>
              <a:off x="7229228" y="4049657"/>
              <a:ext cx="251452" cy="334286"/>
            </a:xfrm>
            <a:custGeom>
              <a:avLst/>
              <a:gdLst/>
              <a:ahLst/>
              <a:cxnLst/>
              <a:rect l="l" t="t" r="r" b="b"/>
              <a:pathLst>
                <a:path w="4174" h="5549" extrusionOk="0">
                  <a:moveTo>
                    <a:pt x="2030" y="1"/>
                  </a:moveTo>
                  <a:cubicBezTo>
                    <a:pt x="1623" y="1"/>
                    <a:pt x="1220" y="235"/>
                    <a:pt x="890" y="506"/>
                  </a:cubicBezTo>
                  <a:cubicBezTo>
                    <a:pt x="371" y="1160"/>
                    <a:pt x="46" y="2025"/>
                    <a:pt x="23" y="2975"/>
                  </a:cubicBezTo>
                  <a:cubicBezTo>
                    <a:pt x="1" y="3975"/>
                    <a:pt x="321" y="4882"/>
                    <a:pt x="859" y="5549"/>
                  </a:cubicBezTo>
                  <a:lnTo>
                    <a:pt x="1496" y="5549"/>
                  </a:lnTo>
                  <a:cubicBezTo>
                    <a:pt x="1496" y="5549"/>
                    <a:pt x="1505" y="5549"/>
                    <a:pt x="1520" y="5549"/>
                  </a:cubicBezTo>
                  <a:cubicBezTo>
                    <a:pt x="1716" y="5549"/>
                    <a:pt x="3079" y="5517"/>
                    <a:pt x="3303" y="4638"/>
                  </a:cubicBezTo>
                  <a:cubicBezTo>
                    <a:pt x="3543" y="3690"/>
                    <a:pt x="2929" y="3456"/>
                    <a:pt x="2929" y="3456"/>
                  </a:cubicBezTo>
                  <a:cubicBezTo>
                    <a:pt x="2929" y="3456"/>
                    <a:pt x="4174" y="2160"/>
                    <a:pt x="2989" y="558"/>
                  </a:cubicBezTo>
                  <a:cubicBezTo>
                    <a:pt x="2690" y="152"/>
                    <a:pt x="2358" y="1"/>
                    <a:pt x="2030"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3" name="Google Shape;2569;p47"/>
            <p:cNvSpPr/>
            <p:nvPr/>
          </p:nvSpPr>
          <p:spPr>
            <a:xfrm>
              <a:off x="7022837" y="4219601"/>
              <a:ext cx="202475" cy="153679"/>
            </a:xfrm>
            <a:custGeom>
              <a:avLst/>
              <a:gdLst/>
              <a:ahLst/>
              <a:cxnLst/>
              <a:rect l="l" t="t" r="r" b="b"/>
              <a:pathLst>
                <a:path w="3361" h="2551" extrusionOk="0">
                  <a:moveTo>
                    <a:pt x="1396" y="1"/>
                  </a:moveTo>
                  <a:cubicBezTo>
                    <a:pt x="585" y="1"/>
                    <a:pt x="0" y="566"/>
                    <a:pt x="67" y="1324"/>
                  </a:cubicBezTo>
                  <a:cubicBezTo>
                    <a:pt x="137" y="2130"/>
                    <a:pt x="682" y="2456"/>
                    <a:pt x="1576" y="2535"/>
                  </a:cubicBezTo>
                  <a:cubicBezTo>
                    <a:pt x="1695" y="2545"/>
                    <a:pt x="1814" y="2551"/>
                    <a:pt x="1931" y="2551"/>
                  </a:cubicBezTo>
                  <a:cubicBezTo>
                    <a:pt x="2692" y="2551"/>
                    <a:pt x="3361" y="2311"/>
                    <a:pt x="3300" y="1612"/>
                  </a:cubicBezTo>
                  <a:cubicBezTo>
                    <a:pt x="3230" y="806"/>
                    <a:pt x="2450" y="88"/>
                    <a:pt x="1556" y="8"/>
                  </a:cubicBezTo>
                  <a:cubicBezTo>
                    <a:pt x="1502" y="3"/>
                    <a:pt x="1449" y="1"/>
                    <a:pt x="1396"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4" name="Google Shape;2570;p47"/>
            <p:cNvSpPr/>
            <p:nvPr/>
          </p:nvSpPr>
          <p:spPr>
            <a:xfrm>
              <a:off x="6904761" y="4155322"/>
              <a:ext cx="73556" cy="73918"/>
            </a:xfrm>
            <a:custGeom>
              <a:avLst/>
              <a:gdLst/>
              <a:ahLst/>
              <a:cxnLst/>
              <a:rect l="l" t="t" r="r" b="b"/>
              <a:pathLst>
                <a:path w="1221" h="1227" extrusionOk="0">
                  <a:moveTo>
                    <a:pt x="357" y="1"/>
                  </a:moveTo>
                  <a:cubicBezTo>
                    <a:pt x="138" y="1"/>
                    <a:pt x="1" y="199"/>
                    <a:pt x="59" y="532"/>
                  </a:cubicBezTo>
                  <a:cubicBezTo>
                    <a:pt x="137" y="967"/>
                    <a:pt x="383" y="1157"/>
                    <a:pt x="713" y="1213"/>
                  </a:cubicBezTo>
                  <a:cubicBezTo>
                    <a:pt x="763" y="1222"/>
                    <a:pt x="812" y="1226"/>
                    <a:pt x="858" y="1226"/>
                  </a:cubicBezTo>
                  <a:cubicBezTo>
                    <a:pt x="1073" y="1226"/>
                    <a:pt x="1220" y="1124"/>
                    <a:pt x="1158" y="841"/>
                  </a:cubicBezTo>
                  <a:cubicBezTo>
                    <a:pt x="1085" y="508"/>
                    <a:pt x="823" y="159"/>
                    <a:pt x="542" y="42"/>
                  </a:cubicBezTo>
                  <a:cubicBezTo>
                    <a:pt x="476" y="14"/>
                    <a:pt x="414" y="1"/>
                    <a:pt x="357"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5" name="Google Shape;2571;p47"/>
            <p:cNvSpPr/>
            <p:nvPr/>
          </p:nvSpPr>
          <p:spPr>
            <a:xfrm>
              <a:off x="6938317" y="4078031"/>
              <a:ext cx="31507" cy="40483"/>
            </a:xfrm>
            <a:custGeom>
              <a:avLst/>
              <a:gdLst/>
              <a:ahLst/>
              <a:cxnLst/>
              <a:rect l="l" t="t" r="r" b="b"/>
              <a:pathLst>
                <a:path w="523" h="672" extrusionOk="0">
                  <a:moveTo>
                    <a:pt x="317" y="0"/>
                  </a:moveTo>
                  <a:cubicBezTo>
                    <a:pt x="291" y="0"/>
                    <a:pt x="264" y="6"/>
                    <a:pt x="237" y="19"/>
                  </a:cubicBezTo>
                  <a:cubicBezTo>
                    <a:pt x="109" y="78"/>
                    <a:pt x="12" y="266"/>
                    <a:pt x="6" y="450"/>
                  </a:cubicBezTo>
                  <a:cubicBezTo>
                    <a:pt x="1" y="613"/>
                    <a:pt x="92" y="671"/>
                    <a:pt x="206" y="671"/>
                  </a:cubicBezTo>
                  <a:cubicBezTo>
                    <a:pt x="223" y="671"/>
                    <a:pt x="242" y="670"/>
                    <a:pt x="260" y="667"/>
                  </a:cubicBezTo>
                  <a:cubicBezTo>
                    <a:pt x="418" y="643"/>
                    <a:pt x="523" y="543"/>
                    <a:pt x="522" y="304"/>
                  </a:cubicBezTo>
                  <a:cubicBezTo>
                    <a:pt x="520" y="115"/>
                    <a:pt x="429" y="0"/>
                    <a:pt x="317" y="0"/>
                  </a:cubicBezTo>
                  <a:close/>
                </a:path>
              </a:pathLst>
            </a:custGeom>
            <a:solidFill>
              <a:srgbClr val="FFFFFF">
                <a:alpha val="843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6" name="Google Shape;2572;p47"/>
            <p:cNvSpPr/>
            <p:nvPr/>
          </p:nvSpPr>
          <p:spPr>
            <a:xfrm>
              <a:off x="5590692" y="3831459"/>
              <a:ext cx="85665" cy="64881"/>
            </a:xfrm>
            <a:custGeom>
              <a:avLst/>
              <a:gdLst/>
              <a:ahLst/>
              <a:cxnLst/>
              <a:rect l="l" t="t" r="r" b="b"/>
              <a:pathLst>
                <a:path w="1422" h="1077" extrusionOk="0">
                  <a:moveTo>
                    <a:pt x="950" y="0"/>
                  </a:moveTo>
                  <a:cubicBezTo>
                    <a:pt x="709" y="0"/>
                    <a:pt x="419" y="150"/>
                    <a:pt x="230" y="374"/>
                  </a:cubicBezTo>
                  <a:cubicBezTo>
                    <a:pt x="1" y="644"/>
                    <a:pt x="125" y="857"/>
                    <a:pt x="351" y="989"/>
                  </a:cubicBezTo>
                  <a:cubicBezTo>
                    <a:pt x="446" y="1045"/>
                    <a:pt x="543" y="1077"/>
                    <a:pt x="641" y="1077"/>
                  </a:cubicBezTo>
                  <a:cubicBezTo>
                    <a:pt x="809" y="1077"/>
                    <a:pt x="981" y="984"/>
                    <a:pt x="1155" y="761"/>
                  </a:cubicBezTo>
                  <a:cubicBezTo>
                    <a:pt x="1421" y="420"/>
                    <a:pt x="1362" y="87"/>
                    <a:pt x="1069" y="14"/>
                  </a:cubicBezTo>
                  <a:cubicBezTo>
                    <a:pt x="1032" y="5"/>
                    <a:pt x="992" y="0"/>
                    <a:pt x="950" y="0"/>
                  </a:cubicBezTo>
                  <a:close/>
                </a:path>
              </a:pathLst>
            </a:custGeom>
            <a:solidFill>
              <a:srgbClr val="FFFFFF">
                <a:alpha val="843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7" name="Google Shape;2573;p47"/>
            <p:cNvSpPr/>
            <p:nvPr/>
          </p:nvSpPr>
          <p:spPr>
            <a:xfrm>
              <a:off x="5939737" y="3387893"/>
              <a:ext cx="104701" cy="685981"/>
            </a:xfrm>
            <a:custGeom>
              <a:avLst/>
              <a:gdLst/>
              <a:ahLst/>
              <a:cxnLst/>
              <a:rect l="l" t="t" r="r" b="b"/>
              <a:pathLst>
                <a:path w="1738" h="11387" extrusionOk="0">
                  <a:moveTo>
                    <a:pt x="1738" y="0"/>
                  </a:moveTo>
                  <a:lnTo>
                    <a:pt x="1738" y="0"/>
                  </a:lnTo>
                  <a:cubicBezTo>
                    <a:pt x="1485" y="1366"/>
                    <a:pt x="1237" y="2768"/>
                    <a:pt x="988" y="4324"/>
                  </a:cubicBezTo>
                  <a:cubicBezTo>
                    <a:pt x="812" y="9116"/>
                    <a:pt x="45" y="11026"/>
                    <a:pt x="1" y="11387"/>
                  </a:cubicBezTo>
                  <a:cubicBezTo>
                    <a:pt x="514" y="9996"/>
                    <a:pt x="1674" y="6175"/>
                    <a:pt x="1738"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8" name="Google Shape;2574;p47"/>
            <p:cNvSpPr/>
            <p:nvPr/>
          </p:nvSpPr>
          <p:spPr>
            <a:xfrm>
              <a:off x="6151911" y="3025836"/>
              <a:ext cx="324828" cy="360672"/>
            </a:xfrm>
            <a:custGeom>
              <a:avLst/>
              <a:gdLst/>
              <a:ahLst/>
              <a:cxnLst/>
              <a:rect l="l" t="t" r="r" b="b"/>
              <a:pathLst>
                <a:path w="5392" h="5987" extrusionOk="0">
                  <a:moveTo>
                    <a:pt x="117" y="0"/>
                  </a:moveTo>
                  <a:cubicBezTo>
                    <a:pt x="117" y="1"/>
                    <a:pt x="1" y="1339"/>
                    <a:pt x="599" y="2907"/>
                  </a:cubicBezTo>
                  <a:cubicBezTo>
                    <a:pt x="1679" y="5739"/>
                    <a:pt x="4238" y="5987"/>
                    <a:pt x="5102" y="5987"/>
                  </a:cubicBezTo>
                  <a:cubicBezTo>
                    <a:pt x="5285" y="5987"/>
                    <a:pt x="5392" y="5976"/>
                    <a:pt x="5392" y="5976"/>
                  </a:cubicBezTo>
                  <a:cubicBezTo>
                    <a:pt x="2905" y="5976"/>
                    <a:pt x="539" y="4114"/>
                    <a:pt x="117"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9" name="Google Shape;2575;p47"/>
            <p:cNvSpPr/>
            <p:nvPr/>
          </p:nvSpPr>
          <p:spPr>
            <a:xfrm>
              <a:off x="6688250" y="3567597"/>
              <a:ext cx="81870" cy="281272"/>
            </a:xfrm>
            <a:custGeom>
              <a:avLst/>
              <a:gdLst/>
              <a:ahLst/>
              <a:cxnLst/>
              <a:rect l="l" t="t" r="r" b="b"/>
              <a:pathLst>
                <a:path w="1359" h="4669" extrusionOk="0">
                  <a:moveTo>
                    <a:pt x="18" y="1"/>
                  </a:moveTo>
                  <a:cubicBezTo>
                    <a:pt x="6" y="1"/>
                    <a:pt x="1" y="26"/>
                    <a:pt x="4" y="80"/>
                  </a:cubicBezTo>
                  <a:cubicBezTo>
                    <a:pt x="96" y="1424"/>
                    <a:pt x="531" y="4669"/>
                    <a:pt x="531" y="4669"/>
                  </a:cubicBezTo>
                  <a:lnTo>
                    <a:pt x="1359" y="3585"/>
                  </a:lnTo>
                  <a:cubicBezTo>
                    <a:pt x="1359" y="3585"/>
                    <a:pt x="164" y="1"/>
                    <a:pt x="18" y="1"/>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0" name="Google Shape;2576;p47"/>
            <p:cNvSpPr/>
            <p:nvPr/>
          </p:nvSpPr>
          <p:spPr>
            <a:xfrm>
              <a:off x="6258299" y="2426423"/>
              <a:ext cx="169944" cy="36507"/>
            </a:xfrm>
            <a:custGeom>
              <a:avLst/>
              <a:gdLst/>
              <a:ahLst/>
              <a:cxnLst/>
              <a:rect l="l" t="t" r="r" b="b"/>
              <a:pathLst>
                <a:path w="2821" h="606" extrusionOk="0">
                  <a:moveTo>
                    <a:pt x="2142" y="1"/>
                  </a:moveTo>
                  <a:lnTo>
                    <a:pt x="89" y="183"/>
                  </a:lnTo>
                  <a:cubicBezTo>
                    <a:pt x="89" y="183"/>
                    <a:pt x="4" y="225"/>
                    <a:pt x="2" y="293"/>
                  </a:cubicBezTo>
                  <a:cubicBezTo>
                    <a:pt x="0" y="440"/>
                    <a:pt x="131" y="446"/>
                    <a:pt x="150" y="446"/>
                  </a:cubicBezTo>
                  <a:cubicBezTo>
                    <a:pt x="152" y="446"/>
                    <a:pt x="153" y="446"/>
                    <a:pt x="153" y="446"/>
                  </a:cubicBezTo>
                  <a:cubicBezTo>
                    <a:pt x="153" y="446"/>
                    <a:pt x="256" y="357"/>
                    <a:pt x="561" y="357"/>
                  </a:cubicBezTo>
                  <a:cubicBezTo>
                    <a:pt x="637" y="357"/>
                    <a:pt x="725" y="362"/>
                    <a:pt x="827" y="376"/>
                  </a:cubicBezTo>
                  <a:cubicBezTo>
                    <a:pt x="1203" y="426"/>
                    <a:pt x="1461" y="606"/>
                    <a:pt x="1461" y="606"/>
                  </a:cubicBezTo>
                  <a:cubicBezTo>
                    <a:pt x="1461" y="606"/>
                    <a:pt x="2172" y="241"/>
                    <a:pt x="2770" y="241"/>
                  </a:cubicBezTo>
                  <a:cubicBezTo>
                    <a:pt x="2787" y="241"/>
                    <a:pt x="2804" y="242"/>
                    <a:pt x="2821" y="242"/>
                  </a:cubicBezTo>
                  <a:lnTo>
                    <a:pt x="2142" y="1"/>
                  </a:lnTo>
                  <a:close/>
                </a:path>
              </a:pathLst>
            </a:custGeom>
            <a:solidFill>
              <a:srgbClr val="F5E5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1" name="Google Shape;2577;p47"/>
            <p:cNvSpPr/>
            <p:nvPr/>
          </p:nvSpPr>
          <p:spPr>
            <a:xfrm>
              <a:off x="6255408" y="2393229"/>
              <a:ext cx="180728" cy="47772"/>
            </a:xfrm>
            <a:custGeom>
              <a:avLst/>
              <a:gdLst/>
              <a:ahLst/>
              <a:cxnLst/>
              <a:rect l="l" t="t" r="r" b="b"/>
              <a:pathLst>
                <a:path w="3000" h="793" extrusionOk="0">
                  <a:moveTo>
                    <a:pt x="76" y="1"/>
                  </a:moveTo>
                  <a:cubicBezTo>
                    <a:pt x="74" y="1"/>
                    <a:pt x="72" y="2"/>
                    <a:pt x="71" y="5"/>
                  </a:cubicBezTo>
                  <a:cubicBezTo>
                    <a:pt x="1" y="210"/>
                    <a:pt x="54" y="497"/>
                    <a:pt x="123" y="739"/>
                  </a:cubicBezTo>
                  <a:lnTo>
                    <a:pt x="2859" y="791"/>
                  </a:lnTo>
                  <a:lnTo>
                    <a:pt x="2859" y="789"/>
                  </a:lnTo>
                  <a:lnTo>
                    <a:pt x="2868" y="792"/>
                  </a:lnTo>
                  <a:cubicBezTo>
                    <a:pt x="2941" y="563"/>
                    <a:pt x="2999" y="290"/>
                    <a:pt x="2932" y="98"/>
                  </a:cubicBezTo>
                  <a:cubicBezTo>
                    <a:pt x="2931" y="95"/>
                    <a:pt x="2929" y="94"/>
                    <a:pt x="2927" y="94"/>
                  </a:cubicBezTo>
                  <a:cubicBezTo>
                    <a:pt x="2895" y="94"/>
                    <a:pt x="2727" y="296"/>
                    <a:pt x="2600" y="456"/>
                  </a:cubicBezTo>
                  <a:lnTo>
                    <a:pt x="2314" y="451"/>
                  </a:lnTo>
                  <a:cubicBezTo>
                    <a:pt x="2291" y="281"/>
                    <a:pt x="2256" y="117"/>
                    <a:pt x="2223" y="101"/>
                  </a:cubicBezTo>
                  <a:cubicBezTo>
                    <a:pt x="2221" y="100"/>
                    <a:pt x="2219" y="99"/>
                    <a:pt x="2217" y="99"/>
                  </a:cubicBezTo>
                  <a:cubicBezTo>
                    <a:pt x="2174" y="99"/>
                    <a:pt x="2088" y="289"/>
                    <a:pt x="2024" y="445"/>
                  </a:cubicBezTo>
                  <a:lnTo>
                    <a:pt x="1638" y="438"/>
                  </a:lnTo>
                  <a:cubicBezTo>
                    <a:pt x="1589" y="269"/>
                    <a:pt x="1522" y="91"/>
                    <a:pt x="1483" y="75"/>
                  </a:cubicBezTo>
                  <a:cubicBezTo>
                    <a:pt x="1481" y="75"/>
                    <a:pt x="1478" y="74"/>
                    <a:pt x="1476" y="74"/>
                  </a:cubicBezTo>
                  <a:cubicBezTo>
                    <a:pt x="1429" y="74"/>
                    <a:pt x="1365" y="282"/>
                    <a:pt x="1324" y="432"/>
                  </a:cubicBezTo>
                  <a:lnTo>
                    <a:pt x="1049" y="426"/>
                  </a:lnTo>
                  <a:cubicBezTo>
                    <a:pt x="957" y="235"/>
                    <a:pt x="836" y="23"/>
                    <a:pt x="791" y="6"/>
                  </a:cubicBezTo>
                  <a:cubicBezTo>
                    <a:pt x="789" y="5"/>
                    <a:pt x="787" y="5"/>
                    <a:pt x="785" y="5"/>
                  </a:cubicBezTo>
                  <a:cubicBezTo>
                    <a:pt x="734" y="5"/>
                    <a:pt x="717" y="255"/>
                    <a:pt x="710" y="421"/>
                  </a:cubicBezTo>
                  <a:lnTo>
                    <a:pt x="399" y="414"/>
                  </a:lnTo>
                  <a:cubicBezTo>
                    <a:pt x="281" y="242"/>
                    <a:pt x="111" y="1"/>
                    <a:pt x="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2" name="Google Shape;2578;p47"/>
            <p:cNvSpPr/>
            <p:nvPr/>
          </p:nvSpPr>
          <p:spPr>
            <a:xfrm>
              <a:off x="6361133" y="2570222"/>
              <a:ext cx="76869" cy="85785"/>
            </a:xfrm>
            <a:custGeom>
              <a:avLst/>
              <a:gdLst/>
              <a:ahLst/>
              <a:cxnLst/>
              <a:rect l="l" t="t" r="r" b="b"/>
              <a:pathLst>
                <a:path w="1276" h="1424" extrusionOk="0">
                  <a:moveTo>
                    <a:pt x="999" y="0"/>
                  </a:moveTo>
                  <a:lnTo>
                    <a:pt x="999" y="0"/>
                  </a:lnTo>
                  <a:cubicBezTo>
                    <a:pt x="677" y="645"/>
                    <a:pt x="734" y="789"/>
                    <a:pt x="1" y="1423"/>
                  </a:cubicBezTo>
                  <a:cubicBezTo>
                    <a:pt x="302" y="1209"/>
                    <a:pt x="595" y="1151"/>
                    <a:pt x="824" y="1151"/>
                  </a:cubicBezTo>
                  <a:cubicBezTo>
                    <a:pt x="1095" y="1151"/>
                    <a:pt x="1276" y="1232"/>
                    <a:pt x="1276" y="1232"/>
                  </a:cubicBezTo>
                  <a:cubicBezTo>
                    <a:pt x="1276" y="1232"/>
                    <a:pt x="734" y="670"/>
                    <a:pt x="999" y="0"/>
                  </a:cubicBezTo>
                  <a:close/>
                </a:path>
              </a:pathLst>
            </a:custGeom>
            <a:solidFill>
              <a:srgbClr val="F5E5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3" name="Google Shape;2579;p47"/>
            <p:cNvSpPr/>
            <p:nvPr/>
          </p:nvSpPr>
          <p:spPr>
            <a:xfrm>
              <a:off x="6289384" y="2397687"/>
              <a:ext cx="104581" cy="42110"/>
            </a:xfrm>
            <a:custGeom>
              <a:avLst/>
              <a:gdLst/>
              <a:ahLst/>
              <a:cxnLst/>
              <a:rect l="l" t="t" r="r" b="b"/>
              <a:pathLst>
                <a:path w="1736" h="699" extrusionOk="0">
                  <a:moveTo>
                    <a:pt x="911" y="0"/>
                  </a:moveTo>
                  <a:cubicBezTo>
                    <a:pt x="864" y="0"/>
                    <a:pt x="800" y="208"/>
                    <a:pt x="759" y="358"/>
                  </a:cubicBezTo>
                  <a:lnTo>
                    <a:pt x="484" y="352"/>
                  </a:lnTo>
                  <a:cubicBezTo>
                    <a:pt x="461" y="306"/>
                    <a:pt x="438" y="258"/>
                    <a:pt x="413" y="211"/>
                  </a:cubicBezTo>
                  <a:cubicBezTo>
                    <a:pt x="269" y="371"/>
                    <a:pt x="129" y="526"/>
                    <a:pt x="0" y="674"/>
                  </a:cubicBezTo>
                  <a:lnTo>
                    <a:pt x="1352" y="698"/>
                  </a:lnTo>
                  <a:cubicBezTo>
                    <a:pt x="1378" y="665"/>
                    <a:pt x="1407" y="633"/>
                    <a:pt x="1434" y="600"/>
                  </a:cubicBezTo>
                  <a:cubicBezTo>
                    <a:pt x="1531" y="486"/>
                    <a:pt x="1633" y="382"/>
                    <a:pt x="1735" y="285"/>
                  </a:cubicBezTo>
                  <a:cubicBezTo>
                    <a:pt x="1714" y="150"/>
                    <a:pt x="1686" y="37"/>
                    <a:pt x="1657" y="24"/>
                  </a:cubicBezTo>
                  <a:cubicBezTo>
                    <a:pt x="1656" y="23"/>
                    <a:pt x="1654" y="23"/>
                    <a:pt x="1653" y="23"/>
                  </a:cubicBezTo>
                  <a:cubicBezTo>
                    <a:pt x="1611" y="23"/>
                    <a:pt x="1523" y="213"/>
                    <a:pt x="1458" y="371"/>
                  </a:cubicBezTo>
                  <a:lnTo>
                    <a:pt x="1072" y="364"/>
                  </a:lnTo>
                  <a:cubicBezTo>
                    <a:pt x="1024" y="195"/>
                    <a:pt x="957" y="17"/>
                    <a:pt x="918" y="1"/>
                  </a:cubicBezTo>
                  <a:cubicBezTo>
                    <a:pt x="916" y="1"/>
                    <a:pt x="913" y="0"/>
                    <a:pt x="911"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4" name="Google Shape;2580;p47"/>
            <p:cNvSpPr/>
            <p:nvPr/>
          </p:nvSpPr>
          <p:spPr>
            <a:xfrm>
              <a:off x="7300615" y="4239421"/>
              <a:ext cx="122112" cy="61327"/>
            </a:xfrm>
            <a:custGeom>
              <a:avLst/>
              <a:gdLst/>
              <a:ahLst/>
              <a:cxnLst/>
              <a:rect l="l" t="t" r="r" b="b"/>
              <a:pathLst>
                <a:path w="2027" h="1018" extrusionOk="0">
                  <a:moveTo>
                    <a:pt x="1490" y="1"/>
                  </a:moveTo>
                  <a:cubicBezTo>
                    <a:pt x="996" y="1"/>
                    <a:pt x="439" y="270"/>
                    <a:pt x="1" y="1018"/>
                  </a:cubicBezTo>
                  <a:cubicBezTo>
                    <a:pt x="512" y="420"/>
                    <a:pt x="957" y="250"/>
                    <a:pt x="1300" y="250"/>
                  </a:cubicBezTo>
                  <a:cubicBezTo>
                    <a:pt x="1754" y="250"/>
                    <a:pt x="2026" y="551"/>
                    <a:pt x="2026" y="551"/>
                  </a:cubicBezTo>
                  <a:lnTo>
                    <a:pt x="1923" y="71"/>
                  </a:lnTo>
                  <a:cubicBezTo>
                    <a:pt x="1788" y="26"/>
                    <a:pt x="1642" y="1"/>
                    <a:pt x="1490"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5" name="Google Shape;2581;p47"/>
            <p:cNvSpPr/>
            <p:nvPr/>
          </p:nvSpPr>
          <p:spPr>
            <a:xfrm>
              <a:off x="5825638" y="3891340"/>
              <a:ext cx="63375" cy="49459"/>
            </a:xfrm>
            <a:custGeom>
              <a:avLst/>
              <a:gdLst/>
              <a:ahLst/>
              <a:cxnLst/>
              <a:rect l="l" t="t" r="r" b="b"/>
              <a:pathLst>
                <a:path w="1052" h="821" extrusionOk="0">
                  <a:moveTo>
                    <a:pt x="600" y="0"/>
                  </a:moveTo>
                  <a:cubicBezTo>
                    <a:pt x="519" y="0"/>
                    <a:pt x="434" y="20"/>
                    <a:pt x="353" y="60"/>
                  </a:cubicBezTo>
                  <a:cubicBezTo>
                    <a:pt x="116" y="177"/>
                    <a:pt x="1" y="429"/>
                    <a:pt x="97" y="622"/>
                  </a:cubicBezTo>
                  <a:cubicBezTo>
                    <a:pt x="160" y="750"/>
                    <a:pt x="299" y="820"/>
                    <a:pt x="453" y="820"/>
                  </a:cubicBezTo>
                  <a:cubicBezTo>
                    <a:pt x="534" y="820"/>
                    <a:pt x="618" y="801"/>
                    <a:pt x="699" y="761"/>
                  </a:cubicBezTo>
                  <a:cubicBezTo>
                    <a:pt x="937" y="643"/>
                    <a:pt x="1052" y="392"/>
                    <a:pt x="955" y="198"/>
                  </a:cubicBezTo>
                  <a:cubicBezTo>
                    <a:pt x="892" y="71"/>
                    <a:pt x="754" y="0"/>
                    <a:pt x="600"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6" name="Google Shape;2582;p47"/>
            <p:cNvSpPr/>
            <p:nvPr/>
          </p:nvSpPr>
          <p:spPr>
            <a:xfrm>
              <a:off x="6197334" y="3425665"/>
              <a:ext cx="331936" cy="460313"/>
            </a:xfrm>
            <a:custGeom>
              <a:avLst/>
              <a:gdLst/>
              <a:ahLst/>
              <a:cxnLst/>
              <a:rect l="l" t="t" r="r" b="b"/>
              <a:pathLst>
                <a:path w="5510" h="7641" extrusionOk="0">
                  <a:moveTo>
                    <a:pt x="5288" y="1"/>
                  </a:moveTo>
                  <a:lnTo>
                    <a:pt x="5288" y="1"/>
                  </a:lnTo>
                  <a:cubicBezTo>
                    <a:pt x="5288" y="1"/>
                    <a:pt x="3943" y="2532"/>
                    <a:pt x="3001" y="3956"/>
                  </a:cubicBezTo>
                  <a:cubicBezTo>
                    <a:pt x="1893" y="5633"/>
                    <a:pt x="0" y="7641"/>
                    <a:pt x="0" y="7641"/>
                  </a:cubicBezTo>
                  <a:cubicBezTo>
                    <a:pt x="5509" y="2937"/>
                    <a:pt x="5288" y="1"/>
                    <a:pt x="5288" y="1"/>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7" name="Google Shape;2583;p47"/>
            <p:cNvSpPr/>
            <p:nvPr/>
          </p:nvSpPr>
          <p:spPr>
            <a:xfrm>
              <a:off x="6364145" y="2479497"/>
              <a:ext cx="22109" cy="6506"/>
            </a:xfrm>
            <a:custGeom>
              <a:avLst/>
              <a:gdLst/>
              <a:ahLst/>
              <a:cxnLst/>
              <a:rect l="l" t="t" r="r" b="b"/>
              <a:pathLst>
                <a:path w="367" h="108" extrusionOk="0">
                  <a:moveTo>
                    <a:pt x="216" y="1"/>
                  </a:moveTo>
                  <a:cubicBezTo>
                    <a:pt x="205" y="1"/>
                    <a:pt x="193" y="2"/>
                    <a:pt x="181" y="3"/>
                  </a:cubicBezTo>
                  <a:cubicBezTo>
                    <a:pt x="81" y="17"/>
                    <a:pt x="0" y="82"/>
                    <a:pt x="2" y="101"/>
                  </a:cubicBezTo>
                  <a:cubicBezTo>
                    <a:pt x="3" y="106"/>
                    <a:pt x="9" y="108"/>
                    <a:pt x="20" y="108"/>
                  </a:cubicBezTo>
                  <a:cubicBezTo>
                    <a:pt x="50" y="108"/>
                    <a:pt x="113" y="94"/>
                    <a:pt x="187" y="85"/>
                  </a:cubicBezTo>
                  <a:cubicBezTo>
                    <a:pt x="287" y="71"/>
                    <a:pt x="367" y="73"/>
                    <a:pt x="364" y="55"/>
                  </a:cubicBezTo>
                  <a:cubicBezTo>
                    <a:pt x="362" y="38"/>
                    <a:pt x="300" y="1"/>
                    <a:pt x="2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8" name="Google Shape;2584;p47"/>
            <p:cNvSpPr/>
            <p:nvPr/>
          </p:nvSpPr>
          <p:spPr>
            <a:xfrm>
              <a:off x="6300288" y="2480641"/>
              <a:ext cx="22169" cy="6566"/>
            </a:xfrm>
            <a:custGeom>
              <a:avLst/>
              <a:gdLst/>
              <a:ahLst/>
              <a:cxnLst/>
              <a:rect l="l" t="t" r="r" b="b"/>
              <a:pathLst>
                <a:path w="368" h="109" extrusionOk="0">
                  <a:moveTo>
                    <a:pt x="158" y="0"/>
                  </a:moveTo>
                  <a:cubicBezTo>
                    <a:pt x="75" y="0"/>
                    <a:pt x="6" y="33"/>
                    <a:pt x="4" y="48"/>
                  </a:cubicBezTo>
                  <a:cubicBezTo>
                    <a:pt x="1" y="67"/>
                    <a:pt x="85" y="67"/>
                    <a:pt x="185" y="82"/>
                  </a:cubicBezTo>
                  <a:cubicBezTo>
                    <a:pt x="258" y="94"/>
                    <a:pt x="318" y="108"/>
                    <a:pt x="347" y="108"/>
                  </a:cubicBezTo>
                  <a:cubicBezTo>
                    <a:pt x="358" y="108"/>
                    <a:pt x="364" y="106"/>
                    <a:pt x="364" y="101"/>
                  </a:cubicBezTo>
                  <a:cubicBezTo>
                    <a:pt x="368" y="83"/>
                    <a:pt x="301" y="17"/>
                    <a:pt x="201" y="3"/>
                  </a:cubicBezTo>
                  <a:cubicBezTo>
                    <a:pt x="187" y="1"/>
                    <a:pt x="172" y="0"/>
                    <a:pt x="1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9" name="Google Shape;2585;p47"/>
            <p:cNvSpPr/>
            <p:nvPr/>
          </p:nvSpPr>
          <p:spPr>
            <a:xfrm>
              <a:off x="5709731" y="3147526"/>
              <a:ext cx="85364" cy="131027"/>
            </a:xfrm>
            <a:custGeom>
              <a:avLst/>
              <a:gdLst/>
              <a:ahLst/>
              <a:cxnLst/>
              <a:rect l="l" t="t" r="r" b="b"/>
              <a:pathLst>
                <a:path w="1417" h="2175" extrusionOk="0">
                  <a:moveTo>
                    <a:pt x="500" y="1"/>
                  </a:moveTo>
                  <a:cubicBezTo>
                    <a:pt x="206" y="1"/>
                    <a:pt x="26" y="151"/>
                    <a:pt x="16" y="323"/>
                  </a:cubicBezTo>
                  <a:cubicBezTo>
                    <a:pt x="1" y="576"/>
                    <a:pt x="335" y="1951"/>
                    <a:pt x="637" y="2122"/>
                  </a:cubicBezTo>
                  <a:cubicBezTo>
                    <a:pt x="698" y="2157"/>
                    <a:pt x="776" y="2174"/>
                    <a:pt x="859" y="2174"/>
                  </a:cubicBezTo>
                  <a:cubicBezTo>
                    <a:pt x="1060" y="2174"/>
                    <a:pt x="1286" y="2071"/>
                    <a:pt x="1344" y="1869"/>
                  </a:cubicBezTo>
                  <a:cubicBezTo>
                    <a:pt x="1417" y="1615"/>
                    <a:pt x="1113" y="167"/>
                    <a:pt x="983" y="113"/>
                  </a:cubicBezTo>
                  <a:cubicBezTo>
                    <a:pt x="801" y="34"/>
                    <a:pt x="638" y="1"/>
                    <a:pt x="500" y="1"/>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0" name="Google Shape;2586;p47"/>
            <p:cNvSpPr/>
            <p:nvPr/>
          </p:nvSpPr>
          <p:spPr>
            <a:xfrm>
              <a:off x="5607680" y="3187647"/>
              <a:ext cx="111931" cy="65544"/>
            </a:xfrm>
            <a:custGeom>
              <a:avLst/>
              <a:gdLst/>
              <a:ahLst/>
              <a:cxnLst/>
              <a:rect l="l" t="t" r="r" b="b"/>
              <a:pathLst>
                <a:path w="1858" h="1088" extrusionOk="0">
                  <a:moveTo>
                    <a:pt x="1249" y="0"/>
                  </a:moveTo>
                  <a:cubicBezTo>
                    <a:pt x="869" y="0"/>
                    <a:pt x="218" y="78"/>
                    <a:pt x="102" y="295"/>
                  </a:cubicBezTo>
                  <a:cubicBezTo>
                    <a:pt x="0" y="487"/>
                    <a:pt x="69" y="916"/>
                    <a:pt x="309" y="1037"/>
                  </a:cubicBezTo>
                  <a:cubicBezTo>
                    <a:pt x="380" y="1073"/>
                    <a:pt x="546" y="1087"/>
                    <a:pt x="740" y="1087"/>
                  </a:cubicBezTo>
                  <a:cubicBezTo>
                    <a:pt x="1134" y="1087"/>
                    <a:pt x="1644" y="1029"/>
                    <a:pt x="1706" y="979"/>
                  </a:cubicBezTo>
                  <a:cubicBezTo>
                    <a:pt x="1857" y="856"/>
                    <a:pt x="1700" y="67"/>
                    <a:pt x="1486" y="17"/>
                  </a:cubicBezTo>
                  <a:cubicBezTo>
                    <a:pt x="1440" y="6"/>
                    <a:pt x="1355" y="0"/>
                    <a:pt x="1249" y="0"/>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1" name="Google Shape;2587;p47"/>
            <p:cNvSpPr/>
            <p:nvPr/>
          </p:nvSpPr>
          <p:spPr>
            <a:xfrm>
              <a:off x="5625873" y="3255601"/>
              <a:ext cx="111750" cy="59158"/>
            </a:xfrm>
            <a:custGeom>
              <a:avLst/>
              <a:gdLst/>
              <a:ahLst/>
              <a:cxnLst/>
              <a:rect l="l" t="t" r="r" b="b"/>
              <a:pathLst>
                <a:path w="1855" h="982" extrusionOk="0">
                  <a:moveTo>
                    <a:pt x="1333" y="0"/>
                  </a:moveTo>
                  <a:cubicBezTo>
                    <a:pt x="1009" y="0"/>
                    <a:pt x="199" y="110"/>
                    <a:pt x="87" y="332"/>
                  </a:cubicBezTo>
                  <a:cubicBezTo>
                    <a:pt x="1" y="505"/>
                    <a:pt x="100" y="869"/>
                    <a:pt x="344" y="959"/>
                  </a:cubicBezTo>
                  <a:cubicBezTo>
                    <a:pt x="388" y="975"/>
                    <a:pt x="467" y="982"/>
                    <a:pt x="566" y="982"/>
                  </a:cubicBezTo>
                  <a:cubicBezTo>
                    <a:pt x="953" y="982"/>
                    <a:pt x="1645" y="877"/>
                    <a:pt x="1713" y="821"/>
                  </a:cubicBezTo>
                  <a:cubicBezTo>
                    <a:pt x="1855" y="706"/>
                    <a:pt x="1641" y="34"/>
                    <a:pt x="1428" y="5"/>
                  </a:cubicBezTo>
                  <a:cubicBezTo>
                    <a:pt x="1405" y="2"/>
                    <a:pt x="1373" y="0"/>
                    <a:pt x="1333" y="0"/>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2" name="Google Shape;2588;p47"/>
            <p:cNvSpPr/>
            <p:nvPr/>
          </p:nvSpPr>
          <p:spPr>
            <a:xfrm>
              <a:off x="5660573" y="3316506"/>
              <a:ext cx="98256" cy="50182"/>
            </a:xfrm>
            <a:custGeom>
              <a:avLst/>
              <a:gdLst/>
              <a:ahLst/>
              <a:cxnLst/>
              <a:rect l="l" t="t" r="r" b="b"/>
              <a:pathLst>
                <a:path w="1631" h="833" extrusionOk="0">
                  <a:moveTo>
                    <a:pt x="1024" y="0"/>
                  </a:moveTo>
                  <a:cubicBezTo>
                    <a:pt x="685" y="0"/>
                    <a:pt x="195" y="50"/>
                    <a:pt x="97" y="201"/>
                  </a:cubicBezTo>
                  <a:cubicBezTo>
                    <a:pt x="0" y="348"/>
                    <a:pt x="52" y="681"/>
                    <a:pt x="260" y="781"/>
                  </a:cubicBezTo>
                  <a:cubicBezTo>
                    <a:pt x="337" y="818"/>
                    <a:pt x="547" y="832"/>
                    <a:pt x="773" y="832"/>
                  </a:cubicBezTo>
                  <a:cubicBezTo>
                    <a:pt x="1092" y="832"/>
                    <a:pt x="1444" y="804"/>
                    <a:pt x="1494" y="770"/>
                  </a:cubicBezTo>
                  <a:cubicBezTo>
                    <a:pt x="1631" y="680"/>
                    <a:pt x="1511" y="64"/>
                    <a:pt x="1323" y="21"/>
                  </a:cubicBezTo>
                  <a:cubicBezTo>
                    <a:pt x="1270" y="8"/>
                    <a:pt x="1159" y="0"/>
                    <a:pt x="1024" y="0"/>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pic>
        <p:nvPicPr>
          <p:cNvPr id="3" name="Slide Zoom 2">
            <a:hlinkClick r:id="rId1" action="ppaction://hlinksldjump"/>
          </p:cNvPr>
          <p:cNvPicPr>
            <a:picLocks noGrp="1" noRot="1" noChangeAspect="1" noMove="1" noResize="1" noEditPoints="1" noAdjustHandles="1" noChangeArrowheads="1" noChangeShapeType="1"/>
          </p:cNvPicPr>
          <p:nvPr/>
        </p:nvPicPr>
        <p:blipFill>
          <a:blip r:embed="rId2"/>
          <a:stretch>
            <a:fillRect/>
          </a:stretch>
        </p:blipFill>
        <p:spPr>
          <a:xfrm>
            <a:off x="2027722" y="4595072"/>
            <a:ext cx="616104" cy="346558"/>
          </a:xfrm>
          <a:prstGeom prst="rect">
            <a:avLst/>
          </a:prstGeom>
        </p:spPr>
      </p:pic>
      <p:pic>
        <p:nvPicPr>
          <p:cNvPr id="5" name="Slide Zoom 4">
            <a:hlinkClick r:id="rId3" action="ppaction://hlinksldjump"/>
          </p:cNvPr>
          <p:cNvPicPr>
            <a:picLocks noGrp="1" noRot="1" noChangeAspect="1" noMove="1" noResize="1" noEditPoints="1" noAdjustHandles="1" noChangeArrowheads="1" noChangeShapeType="1"/>
          </p:cNvPicPr>
          <p:nvPr/>
        </p:nvPicPr>
        <p:blipFill>
          <a:blip r:embed="rId4"/>
          <a:stretch>
            <a:fillRect/>
          </a:stretch>
        </p:blipFill>
        <p:spPr>
          <a:xfrm>
            <a:off x="2800409" y="4611399"/>
            <a:ext cx="572143" cy="321831"/>
          </a:xfrm>
          <a:prstGeom prst="rect">
            <a:avLst/>
          </a:prstGeom>
        </p:spPr>
      </p:pic>
      <p:pic>
        <p:nvPicPr>
          <p:cNvPr id="7" name="Slide Zoom 6">
            <a:hlinkClick r:id="rId5" action="ppaction://hlinksldjump"/>
          </p:cNvPr>
          <p:cNvPicPr>
            <a:picLocks noGrp="1" noRot="1" noChangeAspect="1" noMove="1" noResize="1" noEditPoints="1" noAdjustHandles="1" noChangeArrowheads="1" noChangeShapeType="1"/>
          </p:cNvPicPr>
          <p:nvPr/>
        </p:nvPicPr>
        <p:blipFill>
          <a:blip r:embed="rId6"/>
          <a:stretch>
            <a:fillRect/>
          </a:stretch>
        </p:blipFill>
        <p:spPr>
          <a:xfrm>
            <a:off x="3549646" y="4607379"/>
            <a:ext cx="590062" cy="331910"/>
          </a:xfrm>
          <a:prstGeom prst="rect">
            <a:avLst/>
          </a:prstGeom>
        </p:spPr>
      </p:pic>
      <p:pic>
        <p:nvPicPr>
          <p:cNvPr id="9" name="Slide Zoom 8">
            <a:hlinkClick r:id="rId7" action="ppaction://hlinksldjump"/>
          </p:cNvPr>
          <p:cNvPicPr>
            <a:picLocks noGrp="1" noRot="1" noChangeAspect="1" noMove="1" noResize="1" noEditPoints="1" noAdjustHandles="1" noChangeArrowheads="1" noChangeShapeType="1"/>
          </p:cNvPicPr>
          <p:nvPr/>
        </p:nvPicPr>
        <p:blipFill>
          <a:blip r:embed="rId8"/>
          <a:stretch>
            <a:fillRect/>
          </a:stretch>
        </p:blipFill>
        <p:spPr>
          <a:xfrm>
            <a:off x="5043757" y="4583977"/>
            <a:ext cx="637618" cy="358660"/>
          </a:xfrm>
          <a:prstGeom prst="rect">
            <a:avLst/>
          </a:prstGeom>
        </p:spPr>
      </p:pic>
      <p:pic>
        <p:nvPicPr>
          <p:cNvPr id="11" name="Slide Zoom 10">
            <a:hlinkClick r:id="rId9" action="ppaction://hlinksldjump"/>
          </p:cNvPr>
          <p:cNvPicPr>
            <a:picLocks noGrp="1" noRot="1" noChangeAspect="1" noMove="1" noResize="1" noEditPoints="1" noAdjustHandles="1" noChangeArrowheads="1" noChangeShapeType="1"/>
          </p:cNvPicPr>
          <p:nvPr/>
        </p:nvPicPr>
        <p:blipFill>
          <a:blip r:embed="rId10"/>
          <a:stretch>
            <a:fillRect/>
          </a:stretch>
        </p:blipFill>
        <p:spPr>
          <a:xfrm>
            <a:off x="5818994" y="4583977"/>
            <a:ext cx="621560" cy="349627"/>
          </a:xfrm>
          <a:prstGeom prst="rect">
            <a:avLst/>
          </a:prstGeom>
        </p:spPr>
      </p:pic>
      <p:pic>
        <p:nvPicPr>
          <p:cNvPr id="13" name="Slide Zoom 12">
            <a:hlinkClick r:id="rId11" action="ppaction://hlinksldjump"/>
          </p:cNvPr>
          <p:cNvPicPr>
            <a:picLocks noGrp="1" noRot="1" noChangeAspect="1" noMove="1" noResize="1" noEditPoints="1" noAdjustHandles="1" noChangeArrowheads="1" noChangeShapeType="1"/>
          </p:cNvPicPr>
          <p:nvPr/>
        </p:nvPicPr>
        <p:blipFill>
          <a:blip r:embed="rId12"/>
          <a:stretch>
            <a:fillRect/>
          </a:stretch>
        </p:blipFill>
        <p:spPr>
          <a:xfrm>
            <a:off x="7561330" y="4491736"/>
            <a:ext cx="551481" cy="310208"/>
          </a:xfrm>
          <a:prstGeom prst="rect">
            <a:avLst/>
          </a:prstGeom>
        </p:spPr>
      </p:pic>
      <p:pic>
        <p:nvPicPr>
          <p:cNvPr id="15" name="Slide Zoom 14">
            <a:hlinkClick r:id="rId11" action="ppaction://hlinksldjump"/>
          </p:cNvPr>
          <p:cNvPicPr>
            <a:picLocks noGrp="1" noRot="1" noChangeAspect="1" noMove="1" noResize="1" noEditPoints="1" noAdjustHandles="1" noChangeArrowheads="1" noChangeShapeType="1"/>
          </p:cNvPicPr>
          <p:nvPr/>
        </p:nvPicPr>
        <p:blipFill>
          <a:blip r:embed="rId13"/>
          <a:stretch>
            <a:fillRect/>
          </a:stretch>
        </p:blipFill>
        <p:spPr>
          <a:xfrm>
            <a:off x="8205468" y="4501660"/>
            <a:ext cx="490606" cy="30028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p14:warp/>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932"/>
                                        </p:tgtEl>
                                        <p:attrNameLst>
                                          <p:attrName>style.visibility</p:attrName>
                                        </p:attrNameLst>
                                      </p:cBhvr>
                                      <p:to>
                                        <p:strVal val="visible"/>
                                      </p:to>
                                    </p:set>
                                    <p:animEffect transition="in" filter="barn(inHorizontal)">
                                      <p:cBhvr>
                                        <p:cTn id="7" dur="500"/>
                                        <p:tgtEl>
                                          <p:spTgt spid="932"/>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939"/>
                                        </p:tgtEl>
                                        <p:attrNameLst>
                                          <p:attrName>style.visibility</p:attrName>
                                        </p:attrNameLst>
                                      </p:cBhvr>
                                      <p:to>
                                        <p:strVal val="visible"/>
                                      </p:to>
                                    </p:set>
                                    <p:animEffect transition="in" filter="barn(inHorizontal)">
                                      <p:cBhvr>
                                        <p:cTn id="10" dur="500"/>
                                        <p:tgtEl>
                                          <p:spTgt spid="939"/>
                                        </p:tgtEl>
                                      </p:cBhvr>
                                    </p:animEffect>
                                  </p:childTnLst>
                                </p:cTn>
                              </p:par>
                              <p:par>
                                <p:cTn id="11" presetID="16" presetClass="entr" presetSubtype="26" fill="hold" grpId="0" nodeType="withEffect">
                                  <p:stCondLst>
                                    <p:cond delay="0"/>
                                  </p:stCondLst>
                                  <p:childTnLst>
                                    <p:set>
                                      <p:cBhvr>
                                        <p:cTn id="12" dur="1" fill="hold">
                                          <p:stCondLst>
                                            <p:cond delay="0"/>
                                          </p:stCondLst>
                                        </p:cTn>
                                        <p:tgtEl>
                                          <p:spTgt spid="943"/>
                                        </p:tgtEl>
                                        <p:attrNameLst>
                                          <p:attrName>style.visibility</p:attrName>
                                        </p:attrNameLst>
                                      </p:cBhvr>
                                      <p:to>
                                        <p:strVal val="visible"/>
                                      </p:to>
                                    </p:set>
                                    <p:animEffect transition="in" filter="barn(inHorizontal)">
                                      <p:cBhvr>
                                        <p:cTn id="13" dur="500"/>
                                        <p:tgtEl>
                                          <p:spTgt spid="943"/>
                                        </p:tgtEl>
                                      </p:cBhvr>
                                    </p:animEffect>
                                  </p:childTnLst>
                                </p:cTn>
                              </p:par>
                              <p:par>
                                <p:cTn id="14" presetID="16" presetClass="entr" presetSubtype="26" fill="hold" grpId="0" nodeType="withEffect">
                                  <p:stCondLst>
                                    <p:cond delay="0"/>
                                  </p:stCondLst>
                                  <p:childTnLst>
                                    <p:set>
                                      <p:cBhvr>
                                        <p:cTn id="15" dur="1" fill="hold">
                                          <p:stCondLst>
                                            <p:cond delay="0"/>
                                          </p:stCondLst>
                                        </p:cTn>
                                        <p:tgtEl>
                                          <p:spTgt spid="944"/>
                                        </p:tgtEl>
                                        <p:attrNameLst>
                                          <p:attrName>style.visibility</p:attrName>
                                        </p:attrNameLst>
                                      </p:cBhvr>
                                      <p:to>
                                        <p:strVal val="visible"/>
                                      </p:to>
                                    </p:set>
                                    <p:animEffect transition="in" filter="barn(inHorizontal)">
                                      <p:cBhvr>
                                        <p:cTn id="16" dur="500"/>
                                        <p:tgtEl>
                                          <p:spTgt spid="944"/>
                                        </p:tgtEl>
                                      </p:cBhvr>
                                    </p:animEffect>
                                  </p:childTnLst>
                                </p:cTn>
                              </p:par>
                              <p:par>
                                <p:cTn id="17" presetID="16" presetClass="entr" presetSubtype="26" fill="hold" grpId="0" nodeType="withEffect">
                                  <p:stCondLst>
                                    <p:cond delay="0"/>
                                  </p:stCondLst>
                                  <p:childTnLst>
                                    <p:set>
                                      <p:cBhvr>
                                        <p:cTn id="18" dur="1" fill="hold">
                                          <p:stCondLst>
                                            <p:cond delay="0"/>
                                          </p:stCondLst>
                                        </p:cTn>
                                        <p:tgtEl>
                                          <p:spTgt spid="940"/>
                                        </p:tgtEl>
                                        <p:attrNameLst>
                                          <p:attrName>style.visibility</p:attrName>
                                        </p:attrNameLst>
                                      </p:cBhvr>
                                      <p:to>
                                        <p:strVal val="visible"/>
                                      </p:to>
                                    </p:set>
                                    <p:animEffect transition="in" filter="barn(inHorizontal)">
                                      <p:cBhvr>
                                        <p:cTn id="19" dur="500"/>
                                        <p:tgtEl>
                                          <p:spTgt spid="940"/>
                                        </p:tgtEl>
                                      </p:cBhvr>
                                    </p:animEffect>
                                  </p:childTnLst>
                                </p:cTn>
                              </p:par>
                              <p:par>
                                <p:cTn id="20" presetID="16" presetClass="entr" presetSubtype="26" fill="hold" grpId="0" nodeType="withEffect">
                                  <p:stCondLst>
                                    <p:cond delay="0"/>
                                  </p:stCondLst>
                                  <p:childTnLst>
                                    <p:set>
                                      <p:cBhvr>
                                        <p:cTn id="21" dur="1" fill="hold">
                                          <p:stCondLst>
                                            <p:cond delay="0"/>
                                          </p:stCondLst>
                                        </p:cTn>
                                        <p:tgtEl>
                                          <p:spTgt spid="942"/>
                                        </p:tgtEl>
                                        <p:attrNameLst>
                                          <p:attrName>style.visibility</p:attrName>
                                        </p:attrNameLst>
                                      </p:cBhvr>
                                      <p:to>
                                        <p:strVal val="visible"/>
                                      </p:to>
                                    </p:set>
                                    <p:animEffect transition="in" filter="barn(inHorizontal)">
                                      <p:cBhvr>
                                        <p:cTn id="22" dur="500"/>
                                        <p:tgtEl>
                                          <p:spTgt spid="942"/>
                                        </p:tgtEl>
                                      </p:cBhvr>
                                    </p:animEffect>
                                  </p:childTnLst>
                                </p:cTn>
                              </p:par>
                              <p:par>
                                <p:cTn id="23" presetID="16" presetClass="entr" presetSubtype="26" fill="hold" grpId="0" nodeType="withEffect">
                                  <p:stCondLst>
                                    <p:cond delay="0"/>
                                  </p:stCondLst>
                                  <p:childTnLst>
                                    <p:set>
                                      <p:cBhvr>
                                        <p:cTn id="24" dur="1" fill="hold">
                                          <p:stCondLst>
                                            <p:cond delay="0"/>
                                          </p:stCondLst>
                                        </p:cTn>
                                        <p:tgtEl>
                                          <p:spTgt spid="941"/>
                                        </p:tgtEl>
                                        <p:attrNameLst>
                                          <p:attrName>style.visibility</p:attrName>
                                        </p:attrNameLst>
                                      </p:cBhvr>
                                      <p:to>
                                        <p:strVal val="visible"/>
                                      </p:to>
                                    </p:set>
                                    <p:animEffect transition="in" filter="barn(inHorizontal)">
                                      <p:cBhvr>
                                        <p:cTn id="25" dur="500"/>
                                        <p:tgtEl>
                                          <p:spTgt spid="941"/>
                                        </p:tgtEl>
                                      </p:cBhvr>
                                    </p:animEffect>
                                  </p:childTnLst>
                                </p:cTn>
                              </p:par>
                              <p:par>
                                <p:cTn id="26" presetID="16" presetClass="entr" presetSubtype="26" fill="hold" nodeType="withEffect">
                                  <p:stCondLst>
                                    <p:cond delay="0"/>
                                  </p:stCondLst>
                                  <p:childTnLst>
                                    <p:set>
                                      <p:cBhvr>
                                        <p:cTn id="27" dur="1" fill="hold">
                                          <p:stCondLst>
                                            <p:cond delay="0"/>
                                          </p:stCondLst>
                                        </p:cTn>
                                        <p:tgtEl>
                                          <p:spTgt spid="945"/>
                                        </p:tgtEl>
                                        <p:attrNameLst>
                                          <p:attrName>style.visibility</p:attrName>
                                        </p:attrNameLst>
                                      </p:cBhvr>
                                      <p:to>
                                        <p:strVal val="visible"/>
                                      </p:to>
                                    </p:set>
                                    <p:animEffect transition="in" filter="barn(inHorizontal)">
                                      <p:cBhvr>
                                        <p:cTn id="28" dur="500"/>
                                        <p:tgtEl>
                                          <p:spTgt spid="945"/>
                                        </p:tgtEl>
                                      </p:cBhvr>
                                    </p:animEffect>
                                  </p:childTnLst>
                                </p:cTn>
                              </p:par>
                              <p:par>
                                <p:cTn id="29" presetID="16" presetClass="entr" presetSubtype="26" fill="hold" nodeType="withEffect">
                                  <p:stCondLst>
                                    <p:cond delay="0"/>
                                  </p:stCondLst>
                                  <p:childTnLst>
                                    <p:set>
                                      <p:cBhvr>
                                        <p:cTn id="30" dur="1" fill="hold">
                                          <p:stCondLst>
                                            <p:cond delay="0"/>
                                          </p:stCondLst>
                                        </p:cTn>
                                        <p:tgtEl>
                                          <p:spTgt spid="1129"/>
                                        </p:tgtEl>
                                        <p:attrNameLst>
                                          <p:attrName>style.visibility</p:attrName>
                                        </p:attrNameLst>
                                      </p:cBhvr>
                                      <p:to>
                                        <p:strVal val="visible"/>
                                      </p:to>
                                    </p:set>
                                    <p:animEffect transition="in" filter="barn(inHorizontal)">
                                      <p:cBhvr>
                                        <p:cTn id="31" dur="500"/>
                                        <p:tgtEl>
                                          <p:spTgt spid="1129"/>
                                        </p:tgtEl>
                                      </p:cBhvr>
                                    </p:animEffect>
                                  </p:childTnLst>
                                </p:cTn>
                              </p:par>
                              <p:par>
                                <p:cTn id="32" presetID="16" presetClass="entr" presetSubtype="26" fill="hold" nodeType="withEffect">
                                  <p:stCondLst>
                                    <p:cond delay="0"/>
                                  </p:stCondLst>
                                  <p:childTnLst>
                                    <p:set>
                                      <p:cBhvr>
                                        <p:cTn id="33" dur="1" fill="hold">
                                          <p:stCondLst>
                                            <p:cond delay="0"/>
                                          </p:stCondLst>
                                        </p:cTn>
                                        <p:tgtEl>
                                          <p:spTgt spid="1037"/>
                                        </p:tgtEl>
                                        <p:attrNameLst>
                                          <p:attrName>style.visibility</p:attrName>
                                        </p:attrNameLst>
                                      </p:cBhvr>
                                      <p:to>
                                        <p:strVal val="visible"/>
                                      </p:to>
                                    </p:set>
                                    <p:animEffect transition="in" filter="barn(inHorizontal)">
                                      <p:cBhvr>
                                        <p:cTn id="34" dur="500"/>
                                        <p:tgtEl>
                                          <p:spTgt spid="1037"/>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936"/>
                                        </p:tgtEl>
                                        <p:attrNameLst>
                                          <p:attrName>style.visibility</p:attrName>
                                        </p:attrNameLst>
                                      </p:cBhvr>
                                      <p:to>
                                        <p:strVal val="visible"/>
                                      </p:to>
                                    </p:set>
                                    <p:animEffect transition="in" filter="fade">
                                      <p:cBhvr>
                                        <p:cTn id="39" dur="1000"/>
                                        <p:tgtEl>
                                          <p:spTgt spid="936"/>
                                        </p:tgtEl>
                                      </p:cBhvr>
                                    </p:animEffect>
                                    <p:anim calcmode="lin" valueType="num">
                                      <p:cBhvr>
                                        <p:cTn id="40" dur="1000" fill="hold"/>
                                        <p:tgtEl>
                                          <p:spTgt spid="936"/>
                                        </p:tgtEl>
                                        <p:attrNameLst>
                                          <p:attrName>ppt_x</p:attrName>
                                        </p:attrNameLst>
                                      </p:cBhvr>
                                      <p:tavLst>
                                        <p:tav tm="0">
                                          <p:val>
                                            <p:strVal val="#ppt_x"/>
                                          </p:val>
                                        </p:tav>
                                        <p:tav tm="100000">
                                          <p:val>
                                            <p:strVal val="#ppt_x"/>
                                          </p:val>
                                        </p:tav>
                                      </p:tavLst>
                                    </p:anim>
                                    <p:anim calcmode="lin" valueType="num">
                                      <p:cBhvr>
                                        <p:cTn id="41" dur="1000" fill="hold"/>
                                        <p:tgtEl>
                                          <p:spTgt spid="93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935"/>
                                        </p:tgtEl>
                                        <p:attrNameLst>
                                          <p:attrName>style.visibility</p:attrName>
                                        </p:attrNameLst>
                                      </p:cBhvr>
                                      <p:to>
                                        <p:strVal val="visible"/>
                                      </p:to>
                                    </p:set>
                                    <p:animEffect transition="in" filter="fade">
                                      <p:cBhvr>
                                        <p:cTn id="44" dur="1000"/>
                                        <p:tgtEl>
                                          <p:spTgt spid="935"/>
                                        </p:tgtEl>
                                      </p:cBhvr>
                                    </p:animEffect>
                                    <p:anim calcmode="lin" valueType="num">
                                      <p:cBhvr>
                                        <p:cTn id="45" dur="1000" fill="hold"/>
                                        <p:tgtEl>
                                          <p:spTgt spid="935"/>
                                        </p:tgtEl>
                                        <p:attrNameLst>
                                          <p:attrName>ppt_x</p:attrName>
                                        </p:attrNameLst>
                                      </p:cBhvr>
                                      <p:tavLst>
                                        <p:tav tm="0">
                                          <p:val>
                                            <p:strVal val="#ppt_x"/>
                                          </p:val>
                                        </p:tav>
                                        <p:tav tm="100000">
                                          <p:val>
                                            <p:strVal val="#ppt_x"/>
                                          </p:val>
                                        </p:tav>
                                      </p:tavLst>
                                    </p:anim>
                                    <p:anim calcmode="lin" valueType="num">
                                      <p:cBhvr>
                                        <p:cTn id="46" dur="1000" fill="hold"/>
                                        <p:tgtEl>
                                          <p:spTgt spid="935"/>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934"/>
                                        </p:tgtEl>
                                        <p:attrNameLst>
                                          <p:attrName>style.visibility</p:attrName>
                                        </p:attrNameLst>
                                      </p:cBhvr>
                                      <p:to>
                                        <p:strVal val="visible"/>
                                      </p:to>
                                    </p:set>
                                    <p:animEffect transition="in" filter="fade">
                                      <p:cBhvr>
                                        <p:cTn id="51" dur="1000"/>
                                        <p:tgtEl>
                                          <p:spTgt spid="934"/>
                                        </p:tgtEl>
                                      </p:cBhvr>
                                    </p:animEffect>
                                    <p:anim calcmode="lin" valueType="num">
                                      <p:cBhvr>
                                        <p:cTn id="52" dur="1000" fill="hold"/>
                                        <p:tgtEl>
                                          <p:spTgt spid="934"/>
                                        </p:tgtEl>
                                        <p:attrNameLst>
                                          <p:attrName>ppt_x</p:attrName>
                                        </p:attrNameLst>
                                      </p:cBhvr>
                                      <p:tavLst>
                                        <p:tav tm="0">
                                          <p:val>
                                            <p:strVal val="#ppt_x"/>
                                          </p:val>
                                        </p:tav>
                                        <p:tav tm="100000">
                                          <p:val>
                                            <p:strVal val="#ppt_x"/>
                                          </p:val>
                                        </p:tav>
                                      </p:tavLst>
                                    </p:anim>
                                    <p:anim calcmode="lin" valueType="num">
                                      <p:cBhvr>
                                        <p:cTn id="53" dur="1000" fill="hold"/>
                                        <p:tgtEl>
                                          <p:spTgt spid="934"/>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933"/>
                                        </p:tgtEl>
                                        <p:attrNameLst>
                                          <p:attrName>style.visibility</p:attrName>
                                        </p:attrNameLst>
                                      </p:cBhvr>
                                      <p:to>
                                        <p:strVal val="visible"/>
                                      </p:to>
                                    </p:set>
                                    <p:animEffect transition="in" filter="fade">
                                      <p:cBhvr>
                                        <p:cTn id="56" dur="1000"/>
                                        <p:tgtEl>
                                          <p:spTgt spid="933"/>
                                        </p:tgtEl>
                                      </p:cBhvr>
                                    </p:animEffect>
                                    <p:anim calcmode="lin" valueType="num">
                                      <p:cBhvr>
                                        <p:cTn id="57" dur="1000" fill="hold"/>
                                        <p:tgtEl>
                                          <p:spTgt spid="933"/>
                                        </p:tgtEl>
                                        <p:attrNameLst>
                                          <p:attrName>ppt_x</p:attrName>
                                        </p:attrNameLst>
                                      </p:cBhvr>
                                      <p:tavLst>
                                        <p:tav tm="0">
                                          <p:val>
                                            <p:strVal val="#ppt_x"/>
                                          </p:val>
                                        </p:tav>
                                        <p:tav tm="100000">
                                          <p:val>
                                            <p:strVal val="#ppt_x"/>
                                          </p:val>
                                        </p:tav>
                                      </p:tavLst>
                                    </p:anim>
                                    <p:anim calcmode="lin" valueType="num">
                                      <p:cBhvr>
                                        <p:cTn id="58" dur="1000" fill="hold"/>
                                        <p:tgtEl>
                                          <p:spTgt spid="93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938"/>
                                        </p:tgtEl>
                                        <p:attrNameLst>
                                          <p:attrName>style.visibility</p:attrName>
                                        </p:attrNameLst>
                                      </p:cBhvr>
                                      <p:to>
                                        <p:strVal val="visible"/>
                                      </p:to>
                                    </p:set>
                                    <p:animEffect transition="in" filter="fade">
                                      <p:cBhvr>
                                        <p:cTn id="63" dur="1000"/>
                                        <p:tgtEl>
                                          <p:spTgt spid="938"/>
                                        </p:tgtEl>
                                      </p:cBhvr>
                                    </p:animEffect>
                                    <p:anim calcmode="lin" valueType="num">
                                      <p:cBhvr>
                                        <p:cTn id="64" dur="1000" fill="hold"/>
                                        <p:tgtEl>
                                          <p:spTgt spid="938"/>
                                        </p:tgtEl>
                                        <p:attrNameLst>
                                          <p:attrName>ppt_x</p:attrName>
                                        </p:attrNameLst>
                                      </p:cBhvr>
                                      <p:tavLst>
                                        <p:tav tm="0">
                                          <p:val>
                                            <p:strVal val="#ppt_x"/>
                                          </p:val>
                                        </p:tav>
                                        <p:tav tm="100000">
                                          <p:val>
                                            <p:strVal val="#ppt_x"/>
                                          </p:val>
                                        </p:tav>
                                      </p:tavLst>
                                    </p:anim>
                                    <p:anim calcmode="lin" valueType="num">
                                      <p:cBhvr>
                                        <p:cTn id="65" dur="1000" fill="hold"/>
                                        <p:tgtEl>
                                          <p:spTgt spid="938"/>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937"/>
                                        </p:tgtEl>
                                        <p:attrNameLst>
                                          <p:attrName>style.visibility</p:attrName>
                                        </p:attrNameLst>
                                      </p:cBhvr>
                                      <p:to>
                                        <p:strVal val="visible"/>
                                      </p:to>
                                    </p:set>
                                    <p:animEffect transition="in" filter="fade">
                                      <p:cBhvr>
                                        <p:cTn id="68" dur="1000"/>
                                        <p:tgtEl>
                                          <p:spTgt spid="937"/>
                                        </p:tgtEl>
                                      </p:cBhvr>
                                    </p:animEffect>
                                    <p:anim calcmode="lin" valueType="num">
                                      <p:cBhvr>
                                        <p:cTn id="69" dur="1000" fill="hold"/>
                                        <p:tgtEl>
                                          <p:spTgt spid="937"/>
                                        </p:tgtEl>
                                        <p:attrNameLst>
                                          <p:attrName>ppt_x</p:attrName>
                                        </p:attrNameLst>
                                      </p:cBhvr>
                                      <p:tavLst>
                                        <p:tav tm="0">
                                          <p:val>
                                            <p:strVal val="#ppt_x"/>
                                          </p:val>
                                        </p:tav>
                                        <p:tav tm="100000">
                                          <p:val>
                                            <p:strVal val="#ppt_x"/>
                                          </p:val>
                                        </p:tav>
                                      </p:tavLst>
                                    </p:anim>
                                    <p:anim calcmode="lin" valueType="num">
                                      <p:cBhvr>
                                        <p:cTn id="70" dur="1000" fill="hold"/>
                                        <p:tgtEl>
                                          <p:spTgt spid="937"/>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3"/>
                                        </p:tgtEl>
                                        <p:attrNameLst>
                                          <p:attrName>style.visibility</p:attrName>
                                        </p:attrNameLst>
                                      </p:cBhvr>
                                      <p:to>
                                        <p:strVal val="visible"/>
                                      </p:to>
                                    </p:set>
                                    <p:animEffect transition="in" filter="barn(inVertical)">
                                      <p:cBhvr>
                                        <p:cTn id="75" dur="500"/>
                                        <p:tgtEl>
                                          <p:spTgt spid="3"/>
                                        </p:tgtEl>
                                      </p:cBhvr>
                                    </p:animEffect>
                                  </p:childTnLst>
                                </p:cTn>
                              </p:par>
                              <p:par>
                                <p:cTn id="76" presetID="16" presetClass="entr" presetSubtype="21" fill="hold" nodeType="withEffect">
                                  <p:stCondLst>
                                    <p:cond delay="0"/>
                                  </p:stCondLst>
                                  <p:childTnLst>
                                    <p:set>
                                      <p:cBhvr>
                                        <p:cTn id="77" dur="1" fill="hold">
                                          <p:stCondLst>
                                            <p:cond delay="0"/>
                                          </p:stCondLst>
                                        </p:cTn>
                                        <p:tgtEl>
                                          <p:spTgt spid="5"/>
                                        </p:tgtEl>
                                        <p:attrNameLst>
                                          <p:attrName>style.visibility</p:attrName>
                                        </p:attrNameLst>
                                      </p:cBhvr>
                                      <p:to>
                                        <p:strVal val="visible"/>
                                      </p:to>
                                    </p:set>
                                    <p:animEffect transition="in" filter="barn(inVertical)">
                                      <p:cBhvr>
                                        <p:cTn id="78" dur="500"/>
                                        <p:tgtEl>
                                          <p:spTgt spid="5"/>
                                        </p:tgtEl>
                                      </p:cBhvr>
                                    </p:animEffect>
                                  </p:childTnLst>
                                </p:cTn>
                              </p:par>
                              <p:par>
                                <p:cTn id="79" presetID="16" presetClass="entr" presetSubtype="21" fill="hold" nodeType="withEffect">
                                  <p:stCondLst>
                                    <p:cond delay="0"/>
                                  </p:stCondLst>
                                  <p:childTnLst>
                                    <p:set>
                                      <p:cBhvr>
                                        <p:cTn id="80" dur="1" fill="hold">
                                          <p:stCondLst>
                                            <p:cond delay="0"/>
                                          </p:stCondLst>
                                        </p:cTn>
                                        <p:tgtEl>
                                          <p:spTgt spid="7"/>
                                        </p:tgtEl>
                                        <p:attrNameLst>
                                          <p:attrName>style.visibility</p:attrName>
                                        </p:attrNameLst>
                                      </p:cBhvr>
                                      <p:to>
                                        <p:strVal val="visible"/>
                                      </p:to>
                                    </p:set>
                                    <p:animEffect transition="in" filter="barn(inVertical)">
                                      <p:cBhvr>
                                        <p:cTn id="81" dur="500"/>
                                        <p:tgtEl>
                                          <p:spTgt spid="7"/>
                                        </p:tgtEl>
                                      </p:cBhvr>
                                    </p:animEffect>
                                  </p:childTnLst>
                                </p:cTn>
                              </p:par>
                              <p:par>
                                <p:cTn id="82" presetID="16" presetClass="entr" presetSubtype="21" fill="hold" nodeType="withEffect">
                                  <p:stCondLst>
                                    <p:cond delay="0"/>
                                  </p:stCondLst>
                                  <p:childTnLst>
                                    <p:set>
                                      <p:cBhvr>
                                        <p:cTn id="83" dur="1" fill="hold">
                                          <p:stCondLst>
                                            <p:cond delay="0"/>
                                          </p:stCondLst>
                                        </p:cTn>
                                        <p:tgtEl>
                                          <p:spTgt spid="9"/>
                                        </p:tgtEl>
                                        <p:attrNameLst>
                                          <p:attrName>style.visibility</p:attrName>
                                        </p:attrNameLst>
                                      </p:cBhvr>
                                      <p:to>
                                        <p:strVal val="visible"/>
                                      </p:to>
                                    </p:set>
                                    <p:animEffect transition="in" filter="barn(inVertical)">
                                      <p:cBhvr>
                                        <p:cTn id="84" dur="500"/>
                                        <p:tgtEl>
                                          <p:spTgt spid="9"/>
                                        </p:tgtEl>
                                      </p:cBhvr>
                                    </p:animEffect>
                                  </p:childTnLst>
                                </p:cTn>
                              </p:par>
                              <p:par>
                                <p:cTn id="85" presetID="16" presetClass="entr" presetSubtype="21" fill="hold" nodeType="withEffect">
                                  <p:stCondLst>
                                    <p:cond delay="0"/>
                                  </p:stCondLst>
                                  <p:childTnLst>
                                    <p:set>
                                      <p:cBhvr>
                                        <p:cTn id="86" dur="1" fill="hold">
                                          <p:stCondLst>
                                            <p:cond delay="0"/>
                                          </p:stCondLst>
                                        </p:cTn>
                                        <p:tgtEl>
                                          <p:spTgt spid="11"/>
                                        </p:tgtEl>
                                        <p:attrNameLst>
                                          <p:attrName>style.visibility</p:attrName>
                                        </p:attrNameLst>
                                      </p:cBhvr>
                                      <p:to>
                                        <p:strVal val="visible"/>
                                      </p:to>
                                    </p:set>
                                    <p:animEffect transition="in" filter="barn(inVertical)">
                                      <p:cBhvr>
                                        <p:cTn id="87" dur="500"/>
                                        <p:tgtEl>
                                          <p:spTgt spid="11"/>
                                        </p:tgtEl>
                                      </p:cBhvr>
                                    </p:animEffect>
                                  </p:childTnLst>
                                </p:cTn>
                              </p:par>
                              <p:par>
                                <p:cTn id="88" presetID="16" presetClass="entr" presetSubtype="21" fill="hold" nodeType="withEffect">
                                  <p:stCondLst>
                                    <p:cond delay="0"/>
                                  </p:stCondLst>
                                  <p:childTnLst>
                                    <p:set>
                                      <p:cBhvr>
                                        <p:cTn id="89" dur="1" fill="hold">
                                          <p:stCondLst>
                                            <p:cond delay="0"/>
                                          </p:stCondLst>
                                        </p:cTn>
                                        <p:tgtEl>
                                          <p:spTgt spid="13"/>
                                        </p:tgtEl>
                                        <p:attrNameLst>
                                          <p:attrName>style.visibility</p:attrName>
                                        </p:attrNameLst>
                                      </p:cBhvr>
                                      <p:to>
                                        <p:strVal val="visible"/>
                                      </p:to>
                                    </p:set>
                                    <p:animEffect transition="in" filter="barn(inVertical)">
                                      <p:cBhvr>
                                        <p:cTn id="90" dur="500"/>
                                        <p:tgtEl>
                                          <p:spTgt spid="13"/>
                                        </p:tgtEl>
                                      </p:cBhvr>
                                    </p:animEffect>
                                  </p:childTnLst>
                                </p:cTn>
                              </p:par>
                              <p:par>
                                <p:cTn id="91" presetID="16" presetClass="entr" presetSubtype="21" fill="hold" nodeType="withEffect">
                                  <p:stCondLst>
                                    <p:cond delay="0"/>
                                  </p:stCondLst>
                                  <p:childTnLst>
                                    <p:set>
                                      <p:cBhvr>
                                        <p:cTn id="92" dur="1" fill="hold">
                                          <p:stCondLst>
                                            <p:cond delay="0"/>
                                          </p:stCondLst>
                                        </p:cTn>
                                        <p:tgtEl>
                                          <p:spTgt spid="15"/>
                                        </p:tgtEl>
                                        <p:attrNameLst>
                                          <p:attrName>style.visibility</p:attrName>
                                        </p:attrNameLst>
                                      </p:cBhvr>
                                      <p:to>
                                        <p:strVal val="visible"/>
                                      </p:to>
                                    </p:set>
                                    <p:animEffect transition="in" filter="barn(inVertical)">
                                      <p:cBhvr>
                                        <p:cTn id="9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 grpId="0"/>
      <p:bldP spid="933" grpId="0" animBg="1"/>
      <p:bldP spid="934" grpId="0"/>
      <p:bldP spid="935" grpId="0" animBg="1"/>
      <p:bldP spid="936" grpId="0"/>
      <p:bldP spid="937" grpId="0" animBg="1"/>
      <p:bldP spid="938" grpId="0"/>
      <p:bldP spid="939" grpId="0" animBg="1"/>
      <p:bldP spid="940" grpId="0" animBg="1"/>
      <p:bldP spid="941" grpId="0" animBg="1"/>
      <p:bldP spid="942" grpId="0" animBg="1"/>
      <p:bldP spid="943" grpId="0" animBg="1"/>
      <p:bldP spid="94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ử thi Iliad - iViVi"/>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943804" y="444025"/>
            <a:ext cx="4762500" cy="443673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1708284"/>
            <a:ext cx="3746538" cy="954107"/>
          </a:xfrm>
          <a:prstGeom prst="rect">
            <a:avLst/>
          </a:prstGeom>
        </p:spPr>
        <p:txBody>
          <a:bodyPr wrap="none">
            <a:spAutoFit/>
          </a:bodyPr>
          <a:lstStyle/>
          <a:p>
            <a:r>
              <a:rPr lang="en-US" sz="2800" b="1">
                <a:latin typeface="Times New Roman" panose="02020603050405020304" pitchFamily="18" charset="0"/>
                <a:cs typeface="Times New Roman" panose="02020603050405020304" pitchFamily="18" charset="0"/>
              </a:rPr>
              <a:t>I. Tri thức về tác giả, </a:t>
            </a:r>
            <a:endParaRPr lang="en-US" sz="2800" b="1">
              <a:latin typeface="Times New Roman" panose="02020603050405020304" pitchFamily="18" charset="0"/>
              <a:cs typeface="Times New Roman" panose="02020603050405020304" pitchFamily="18" charset="0"/>
            </a:endParaRPr>
          </a:p>
          <a:p>
            <a:r>
              <a:rPr lang="en-US" sz="2800" b="1">
                <a:latin typeface="Times New Roman" panose="02020603050405020304" pitchFamily="18" charset="0"/>
                <a:cs typeface="Times New Roman" panose="02020603050405020304" pitchFamily="18" charset="0"/>
              </a:rPr>
              <a:t>tác phẩm và đoạn trích</a:t>
            </a:r>
            <a:endParaRPr lang="en-US" sz="28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2400" y="0"/>
            <a:ext cx="7704000" cy="564300"/>
          </a:xfrm>
        </p:spPr>
        <p:txBody>
          <a:bodyPr/>
          <a:lstStyle/>
          <a:p>
            <a:r>
              <a:rPr lang="en-US"/>
              <a:t>THẢO LUẬN NHÓM</a:t>
            </a:r>
            <a:endParaRPr lang="en-US"/>
          </a:p>
        </p:txBody>
      </p:sp>
      <p:sp>
        <p:nvSpPr>
          <p:cNvPr id="3" name="Title 1"/>
          <p:cNvSpPr txBox="1"/>
          <p:nvPr/>
        </p:nvSpPr>
        <p:spPr>
          <a:xfrm>
            <a:off x="872400" y="828744"/>
            <a:ext cx="7704000" cy="564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100"/>
              <a:buFont typeface="Eczar"/>
              <a:buNone/>
              <a:defRPr sz="3100" b="1" i="0" u="none" strike="noStrike" cap="none">
                <a:solidFill>
                  <a:schemeClr val="dk1"/>
                </a:solidFill>
                <a:latin typeface="Eczar"/>
                <a:ea typeface="Eczar"/>
                <a:cs typeface="Eczar"/>
                <a:sym typeface="Eczar"/>
              </a:defRPr>
            </a:lvl1pPr>
            <a:lvl2pPr marR="0" lvl="1" algn="l" rtl="0">
              <a:lnSpc>
                <a:spcPct val="100000"/>
              </a:lnSpc>
              <a:spcBef>
                <a:spcPts val="0"/>
              </a:spcBef>
              <a:spcAft>
                <a:spcPts val="0"/>
              </a:spcAft>
              <a:buClr>
                <a:schemeClr val="dk1"/>
              </a:buClr>
              <a:buSzPts val="3100"/>
              <a:buFont typeface="Jua" charset="-127"/>
              <a:buNone/>
              <a:defRPr sz="3100" b="1" i="0" u="none" strike="noStrike" cap="none">
                <a:solidFill>
                  <a:schemeClr val="dk1"/>
                </a:solidFill>
                <a:latin typeface="Jua" charset="-127"/>
                <a:ea typeface="Jua" charset="-127"/>
                <a:cs typeface="Jua" charset="-127"/>
                <a:sym typeface="Jua" charset="-127"/>
              </a:defRPr>
            </a:lvl2pPr>
            <a:lvl3pPr marR="0" lvl="2" algn="l" rtl="0">
              <a:lnSpc>
                <a:spcPct val="100000"/>
              </a:lnSpc>
              <a:spcBef>
                <a:spcPts val="0"/>
              </a:spcBef>
              <a:spcAft>
                <a:spcPts val="0"/>
              </a:spcAft>
              <a:buClr>
                <a:schemeClr val="dk1"/>
              </a:buClr>
              <a:buSzPts val="3100"/>
              <a:buFont typeface="Jua" charset="-127"/>
              <a:buNone/>
              <a:defRPr sz="3100" b="1" i="0" u="none" strike="noStrike" cap="none">
                <a:solidFill>
                  <a:schemeClr val="dk1"/>
                </a:solidFill>
                <a:latin typeface="Jua" charset="-127"/>
                <a:ea typeface="Jua" charset="-127"/>
                <a:cs typeface="Jua" charset="-127"/>
                <a:sym typeface="Jua" charset="-127"/>
              </a:defRPr>
            </a:lvl3pPr>
            <a:lvl4pPr marR="0" lvl="3" algn="l" rtl="0">
              <a:lnSpc>
                <a:spcPct val="100000"/>
              </a:lnSpc>
              <a:spcBef>
                <a:spcPts val="0"/>
              </a:spcBef>
              <a:spcAft>
                <a:spcPts val="0"/>
              </a:spcAft>
              <a:buClr>
                <a:schemeClr val="dk1"/>
              </a:buClr>
              <a:buSzPts val="3100"/>
              <a:buFont typeface="Jua" charset="-127"/>
              <a:buNone/>
              <a:defRPr sz="3100" b="1" i="0" u="none" strike="noStrike" cap="none">
                <a:solidFill>
                  <a:schemeClr val="dk1"/>
                </a:solidFill>
                <a:latin typeface="Jua" charset="-127"/>
                <a:ea typeface="Jua" charset="-127"/>
                <a:cs typeface="Jua" charset="-127"/>
                <a:sym typeface="Jua" charset="-127"/>
              </a:defRPr>
            </a:lvl4pPr>
            <a:lvl5pPr marR="0" lvl="4" algn="l" rtl="0">
              <a:lnSpc>
                <a:spcPct val="100000"/>
              </a:lnSpc>
              <a:spcBef>
                <a:spcPts val="0"/>
              </a:spcBef>
              <a:spcAft>
                <a:spcPts val="0"/>
              </a:spcAft>
              <a:buClr>
                <a:schemeClr val="dk1"/>
              </a:buClr>
              <a:buSzPts val="3100"/>
              <a:buFont typeface="Jua" charset="-127"/>
              <a:buNone/>
              <a:defRPr sz="3100" b="1" i="0" u="none" strike="noStrike" cap="none">
                <a:solidFill>
                  <a:schemeClr val="dk1"/>
                </a:solidFill>
                <a:latin typeface="Jua" charset="-127"/>
                <a:ea typeface="Jua" charset="-127"/>
                <a:cs typeface="Jua" charset="-127"/>
                <a:sym typeface="Jua" charset="-127"/>
              </a:defRPr>
            </a:lvl5pPr>
            <a:lvl6pPr marR="0" lvl="5" algn="l" rtl="0">
              <a:lnSpc>
                <a:spcPct val="100000"/>
              </a:lnSpc>
              <a:spcBef>
                <a:spcPts val="0"/>
              </a:spcBef>
              <a:spcAft>
                <a:spcPts val="0"/>
              </a:spcAft>
              <a:buClr>
                <a:schemeClr val="dk1"/>
              </a:buClr>
              <a:buSzPts val="3100"/>
              <a:buFont typeface="Jua" charset="-127"/>
              <a:buNone/>
              <a:defRPr sz="3100" b="1" i="0" u="none" strike="noStrike" cap="none">
                <a:solidFill>
                  <a:schemeClr val="dk1"/>
                </a:solidFill>
                <a:latin typeface="Jua" charset="-127"/>
                <a:ea typeface="Jua" charset="-127"/>
                <a:cs typeface="Jua" charset="-127"/>
                <a:sym typeface="Jua" charset="-127"/>
              </a:defRPr>
            </a:lvl6pPr>
            <a:lvl7pPr marR="0" lvl="6" algn="l" rtl="0">
              <a:lnSpc>
                <a:spcPct val="100000"/>
              </a:lnSpc>
              <a:spcBef>
                <a:spcPts val="0"/>
              </a:spcBef>
              <a:spcAft>
                <a:spcPts val="0"/>
              </a:spcAft>
              <a:buClr>
                <a:schemeClr val="dk1"/>
              </a:buClr>
              <a:buSzPts val="3100"/>
              <a:buFont typeface="Jua" charset="-127"/>
              <a:buNone/>
              <a:defRPr sz="3100" b="1" i="0" u="none" strike="noStrike" cap="none">
                <a:solidFill>
                  <a:schemeClr val="dk1"/>
                </a:solidFill>
                <a:latin typeface="Jua" charset="-127"/>
                <a:ea typeface="Jua" charset="-127"/>
                <a:cs typeface="Jua" charset="-127"/>
                <a:sym typeface="Jua" charset="-127"/>
              </a:defRPr>
            </a:lvl7pPr>
            <a:lvl8pPr marR="0" lvl="7" algn="l" rtl="0">
              <a:lnSpc>
                <a:spcPct val="100000"/>
              </a:lnSpc>
              <a:spcBef>
                <a:spcPts val="0"/>
              </a:spcBef>
              <a:spcAft>
                <a:spcPts val="0"/>
              </a:spcAft>
              <a:buClr>
                <a:schemeClr val="dk1"/>
              </a:buClr>
              <a:buSzPts val="3100"/>
              <a:buFont typeface="Jua" charset="-127"/>
              <a:buNone/>
              <a:defRPr sz="3100" b="1" i="0" u="none" strike="noStrike" cap="none">
                <a:solidFill>
                  <a:schemeClr val="dk1"/>
                </a:solidFill>
                <a:latin typeface="Jua" charset="-127"/>
                <a:ea typeface="Jua" charset="-127"/>
                <a:cs typeface="Jua" charset="-127"/>
                <a:sym typeface="Jua" charset="-127"/>
              </a:defRPr>
            </a:lvl8pPr>
            <a:lvl9pPr marR="0" lvl="8" algn="l" rtl="0">
              <a:lnSpc>
                <a:spcPct val="100000"/>
              </a:lnSpc>
              <a:spcBef>
                <a:spcPts val="0"/>
              </a:spcBef>
              <a:spcAft>
                <a:spcPts val="0"/>
              </a:spcAft>
              <a:buClr>
                <a:schemeClr val="dk1"/>
              </a:buClr>
              <a:buSzPts val="3100"/>
              <a:buFont typeface="Jua" charset="-127"/>
              <a:buNone/>
              <a:defRPr sz="3100" b="1" i="0" u="none" strike="noStrike" cap="none">
                <a:solidFill>
                  <a:schemeClr val="dk1"/>
                </a:solidFill>
                <a:latin typeface="Jua" charset="-127"/>
                <a:ea typeface="Jua" charset="-127"/>
                <a:cs typeface="Jua" charset="-127"/>
                <a:sym typeface="Jua" charset="-127"/>
              </a:defRPr>
            </a:lvl9pPr>
          </a:lstStyle>
          <a:p>
            <a:r>
              <a:rPr lang="en-US"/>
              <a:t>Nhóm 1: </a:t>
            </a:r>
            <a:r>
              <a:rPr lang="en-US" b="0"/>
              <a:t>tác giả và tác phẩm </a:t>
            </a:r>
            <a:endParaRPr lang="en-US" b="0"/>
          </a:p>
          <a:p>
            <a:endParaRPr lang="en-US"/>
          </a:p>
        </p:txBody>
      </p:sp>
      <p:sp>
        <p:nvSpPr>
          <p:cNvPr id="4" name="Title 1"/>
          <p:cNvSpPr txBox="1"/>
          <p:nvPr/>
        </p:nvSpPr>
        <p:spPr>
          <a:xfrm>
            <a:off x="872400" y="1829924"/>
            <a:ext cx="7704000" cy="564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100"/>
              <a:buFont typeface="Eczar"/>
              <a:buNone/>
              <a:defRPr sz="3100" b="1" i="0" u="none" strike="noStrike" cap="none">
                <a:solidFill>
                  <a:schemeClr val="dk1"/>
                </a:solidFill>
                <a:latin typeface="Eczar"/>
                <a:ea typeface="Eczar"/>
                <a:cs typeface="Eczar"/>
                <a:sym typeface="Eczar"/>
              </a:defRPr>
            </a:lvl1pPr>
            <a:lvl2pPr marR="0" lvl="1" algn="l" rtl="0">
              <a:lnSpc>
                <a:spcPct val="100000"/>
              </a:lnSpc>
              <a:spcBef>
                <a:spcPts val="0"/>
              </a:spcBef>
              <a:spcAft>
                <a:spcPts val="0"/>
              </a:spcAft>
              <a:buClr>
                <a:schemeClr val="dk1"/>
              </a:buClr>
              <a:buSzPts val="3100"/>
              <a:buFont typeface="Jua" charset="-127"/>
              <a:buNone/>
              <a:defRPr sz="3100" b="1" i="0" u="none" strike="noStrike" cap="none">
                <a:solidFill>
                  <a:schemeClr val="dk1"/>
                </a:solidFill>
                <a:latin typeface="Jua" charset="-127"/>
                <a:ea typeface="Jua" charset="-127"/>
                <a:cs typeface="Jua" charset="-127"/>
                <a:sym typeface="Jua" charset="-127"/>
              </a:defRPr>
            </a:lvl2pPr>
            <a:lvl3pPr marR="0" lvl="2" algn="l" rtl="0">
              <a:lnSpc>
                <a:spcPct val="100000"/>
              </a:lnSpc>
              <a:spcBef>
                <a:spcPts val="0"/>
              </a:spcBef>
              <a:spcAft>
                <a:spcPts val="0"/>
              </a:spcAft>
              <a:buClr>
                <a:schemeClr val="dk1"/>
              </a:buClr>
              <a:buSzPts val="3100"/>
              <a:buFont typeface="Jua" charset="-127"/>
              <a:buNone/>
              <a:defRPr sz="3100" b="1" i="0" u="none" strike="noStrike" cap="none">
                <a:solidFill>
                  <a:schemeClr val="dk1"/>
                </a:solidFill>
                <a:latin typeface="Jua" charset="-127"/>
                <a:ea typeface="Jua" charset="-127"/>
                <a:cs typeface="Jua" charset="-127"/>
                <a:sym typeface="Jua" charset="-127"/>
              </a:defRPr>
            </a:lvl3pPr>
            <a:lvl4pPr marR="0" lvl="3" algn="l" rtl="0">
              <a:lnSpc>
                <a:spcPct val="100000"/>
              </a:lnSpc>
              <a:spcBef>
                <a:spcPts val="0"/>
              </a:spcBef>
              <a:spcAft>
                <a:spcPts val="0"/>
              </a:spcAft>
              <a:buClr>
                <a:schemeClr val="dk1"/>
              </a:buClr>
              <a:buSzPts val="3100"/>
              <a:buFont typeface="Jua" charset="-127"/>
              <a:buNone/>
              <a:defRPr sz="3100" b="1" i="0" u="none" strike="noStrike" cap="none">
                <a:solidFill>
                  <a:schemeClr val="dk1"/>
                </a:solidFill>
                <a:latin typeface="Jua" charset="-127"/>
                <a:ea typeface="Jua" charset="-127"/>
                <a:cs typeface="Jua" charset="-127"/>
                <a:sym typeface="Jua" charset="-127"/>
              </a:defRPr>
            </a:lvl4pPr>
            <a:lvl5pPr marR="0" lvl="4" algn="l" rtl="0">
              <a:lnSpc>
                <a:spcPct val="100000"/>
              </a:lnSpc>
              <a:spcBef>
                <a:spcPts val="0"/>
              </a:spcBef>
              <a:spcAft>
                <a:spcPts val="0"/>
              </a:spcAft>
              <a:buClr>
                <a:schemeClr val="dk1"/>
              </a:buClr>
              <a:buSzPts val="3100"/>
              <a:buFont typeface="Jua" charset="-127"/>
              <a:buNone/>
              <a:defRPr sz="3100" b="1" i="0" u="none" strike="noStrike" cap="none">
                <a:solidFill>
                  <a:schemeClr val="dk1"/>
                </a:solidFill>
                <a:latin typeface="Jua" charset="-127"/>
                <a:ea typeface="Jua" charset="-127"/>
                <a:cs typeface="Jua" charset="-127"/>
                <a:sym typeface="Jua" charset="-127"/>
              </a:defRPr>
            </a:lvl5pPr>
            <a:lvl6pPr marR="0" lvl="5" algn="l" rtl="0">
              <a:lnSpc>
                <a:spcPct val="100000"/>
              </a:lnSpc>
              <a:spcBef>
                <a:spcPts val="0"/>
              </a:spcBef>
              <a:spcAft>
                <a:spcPts val="0"/>
              </a:spcAft>
              <a:buClr>
                <a:schemeClr val="dk1"/>
              </a:buClr>
              <a:buSzPts val="3100"/>
              <a:buFont typeface="Jua" charset="-127"/>
              <a:buNone/>
              <a:defRPr sz="3100" b="1" i="0" u="none" strike="noStrike" cap="none">
                <a:solidFill>
                  <a:schemeClr val="dk1"/>
                </a:solidFill>
                <a:latin typeface="Jua" charset="-127"/>
                <a:ea typeface="Jua" charset="-127"/>
                <a:cs typeface="Jua" charset="-127"/>
                <a:sym typeface="Jua" charset="-127"/>
              </a:defRPr>
            </a:lvl6pPr>
            <a:lvl7pPr marR="0" lvl="6" algn="l" rtl="0">
              <a:lnSpc>
                <a:spcPct val="100000"/>
              </a:lnSpc>
              <a:spcBef>
                <a:spcPts val="0"/>
              </a:spcBef>
              <a:spcAft>
                <a:spcPts val="0"/>
              </a:spcAft>
              <a:buClr>
                <a:schemeClr val="dk1"/>
              </a:buClr>
              <a:buSzPts val="3100"/>
              <a:buFont typeface="Jua" charset="-127"/>
              <a:buNone/>
              <a:defRPr sz="3100" b="1" i="0" u="none" strike="noStrike" cap="none">
                <a:solidFill>
                  <a:schemeClr val="dk1"/>
                </a:solidFill>
                <a:latin typeface="Jua" charset="-127"/>
                <a:ea typeface="Jua" charset="-127"/>
                <a:cs typeface="Jua" charset="-127"/>
                <a:sym typeface="Jua" charset="-127"/>
              </a:defRPr>
            </a:lvl7pPr>
            <a:lvl8pPr marR="0" lvl="7" algn="l" rtl="0">
              <a:lnSpc>
                <a:spcPct val="100000"/>
              </a:lnSpc>
              <a:spcBef>
                <a:spcPts val="0"/>
              </a:spcBef>
              <a:spcAft>
                <a:spcPts val="0"/>
              </a:spcAft>
              <a:buClr>
                <a:schemeClr val="dk1"/>
              </a:buClr>
              <a:buSzPts val="3100"/>
              <a:buFont typeface="Jua" charset="-127"/>
              <a:buNone/>
              <a:defRPr sz="3100" b="1" i="0" u="none" strike="noStrike" cap="none">
                <a:solidFill>
                  <a:schemeClr val="dk1"/>
                </a:solidFill>
                <a:latin typeface="Jua" charset="-127"/>
                <a:ea typeface="Jua" charset="-127"/>
                <a:cs typeface="Jua" charset="-127"/>
                <a:sym typeface="Jua" charset="-127"/>
              </a:defRPr>
            </a:lvl8pPr>
            <a:lvl9pPr marR="0" lvl="8" algn="l" rtl="0">
              <a:lnSpc>
                <a:spcPct val="100000"/>
              </a:lnSpc>
              <a:spcBef>
                <a:spcPts val="0"/>
              </a:spcBef>
              <a:spcAft>
                <a:spcPts val="0"/>
              </a:spcAft>
              <a:buClr>
                <a:schemeClr val="dk1"/>
              </a:buClr>
              <a:buSzPts val="3100"/>
              <a:buFont typeface="Jua" charset="-127"/>
              <a:buNone/>
              <a:defRPr sz="3100" b="1" i="0" u="none" strike="noStrike" cap="none">
                <a:solidFill>
                  <a:schemeClr val="dk1"/>
                </a:solidFill>
                <a:latin typeface="Jua" charset="-127"/>
                <a:ea typeface="Jua" charset="-127"/>
                <a:cs typeface="Jua" charset="-127"/>
                <a:sym typeface="Jua" charset="-127"/>
              </a:defRPr>
            </a:lvl9pPr>
          </a:lstStyle>
          <a:p>
            <a:r>
              <a:rPr lang="en-US"/>
              <a:t>Nhóm 2: </a:t>
            </a:r>
            <a:r>
              <a:rPr lang="en-US" b="0"/>
              <a:t>truyền thuyết về cuộc chiến tranh Tơ-roa cũng như câu chuyện về các vị thần và những người anh hùng trong </a:t>
            </a:r>
            <a:r>
              <a:rPr lang="en-US" b="0" i="1"/>
              <a:t>Thần thoại Hy Lạp </a:t>
            </a:r>
            <a:endParaRPr lang="en-US" b="0"/>
          </a:p>
        </p:txBody>
      </p:sp>
      <p:pic>
        <p:nvPicPr>
          <p:cNvPr id="5" name="Picture 2" descr="Đặc San Lâm Viên: Đại Thi Hào Homer Và Sử Thi &quot;Iliad&quot; (thế kỷ thứ 8 trước  Dương Lịch)"/>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455718" y="2749118"/>
            <a:ext cx="5688281" cy="23943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8" name="Google Shape;418;p34"/>
          <p:cNvSpPr txBox="1">
            <a:spLocks noGrp="1"/>
          </p:cNvSpPr>
          <p:nvPr>
            <p:ph type="title"/>
          </p:nvPr>
        </p:nvSpPr>
        <p:spPr>
          <a:xfrm>
            <a:off x="5738428" y="2280500"/>
            <a:ext cx="7704000" cy="564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800" b="1" dirty="0">
                <a:solidFill>
                  <a:schemeClr val="accent3">
                    <a:lumMod val="50000"/>
                  </a:schemeClr>
                </a:solidFill>
                <a:latin typeface="Livvic" charset="0"/>
              </a:rPr>
              <a:t>TK IX – VIII TCN </a:t>
            </a:r>
            <a:endParaRPr sz="2800" b="1" dirty="0">
              <a:solidFill>
                <a:schemeClr val="accent3">
                  <a:lumMod val="50000"/>
                </a:schemeClr>
              </a:solidFill>
              <a:latin typeface="Livvic" charset="0"/>
            </a:endParaRPr>
          </a:p>
        </p:txBody>
      </p:sp>
      <p:sp>
        <p:nvSpPr>
          <p:cNvPr id="415" name="Google Shape;415;p34"/>
          <p:cNvSpPr txBox="1">
            <a:spLocks noGrp="1"/>
          </p:cNvSpPr>
          <p:nvPr>
            <p:ph type="title" idx="4294967295"/>
          </p:nvPr>
        </p:nvSpPr>
        <p:spPr>
          <a:xfrm>
            <a:off x="5678211" y="944895"/>
            <a:ext cx="2871787" cy="625475"/>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800" b="1" dirty="0">
                <a:solidFill>
                  <a:schemeClr val="accent3">
                    <a:lumMod val="50000"/>
                  </a:schemeClr>
                </a:solidFill>
                <a:latin typeface="Livvic" charset="0"/>
              </a:rPr>
              <a:t>Nhà thơ Hi Lạp </a:t>
            </a:r>
            <a:endParaRPr sz="2800" b="1" dirty="0">
              <a:solidFill>
                <a:schemeClr val="accent3">
                  <a:lumMod val="50000"/>
                </a:schemeClr>
              </a:solidFill>
              <a:latin typeface="Livvic" charset="0"/>
            </a:endParaRPr>
          </a:p>
        </p:txBody>
      </p:sp>
      <p:sp>
        <p:nvSpPr>
          <p:cNvPr id="417" name="Google Shape;417;p34"/>
          <p:cNvSpPr txBox="1">
            <a:spLocks noGrp="1"/>
          </p:cNvSpPr>
          <p:nvPr>
            <p:ph type="subTitle" idx="4294967295"/>
          </p:nvPr>
        </p:nvSpPr>
        <p:spPr>
          <a:xfrm>
            <a:off x="5738428" y="1469690"/>
            <a:ext cx="2871787" cy="5984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panose="020B0604020202020204"/>
              <a:buNone/>
            </a:pPr>
            <a:r>
              <a:rPr lang="en-GB" sz="1800" dirty="0">
                <a:latin typeface="Calibri" panose="020F0502020204030204" pitchFamily="34" charset="0"/>
                <a:cs typeface="Calibri" panose="020F0502020204030204" pitchFamily="34" charset="0"/>
              </a:rPr>
              <a:t>Đất Ioni – Ven biển Tiểu Á</a:t>
            </a:r>
            <a:endParaRPr lang="en-GB" sz="1800" dirty="0">
              <a:latin typeface="Calibri" panose="020F0502020204030204" pitchFamily="34" charset="0"/>
              <a:cs typeface="Calibri" panose="020F0502020204030204" pitchFamily="34" charset="0"/>
            </a:endParaRPr>
          </a:p>
          <a:p>
            <a:pPr marL="0" lvl="0" indent="0" algn="l" rtl="0">
              <a:spcBef>
                <a:spcPts val="0"/>
              </a:spcBef>
              <a:spcAft>
                <a:spcPts val="0"/>
              </a:spcAft>
              <a:buClr>
                <a:schemeClr val="dk1"/>
              </a:buClr>
              <a:buSzPts val="1100"/>
              <a:buFont typeface="Arial" panose="020B0604020202020204"/>
              <a:buNone/>
            </a:pPr>
            <a:r>
              <a:rPr lang="en-GB" sz="1800" dirty="0">
                <a:latin typeface="Calibri" panose="020F0502020204030204" pitchFamily="34" charset="0"/>
                <a:cs typeface="Calibri" panose="020F0502020204030204" pitchFamily="34" charset="0"/>
              </a:rPr>
              <a:t>Gia đình nghèo </a:t>
            </a:r>
            <a:endParaRPr sz="1800" dirty="0">
              <a:latin typeface="Calibri" panose="020F0502020204030204" pitchFamily="34" charset="0"/>
              <a:cs typeface="Calibri" panose="020F0502020204030204" pitchFamily="34" charset="0"/>
            </a:endParaRPr>
          </a:p>
        </p:txBody>
      </p:sp>
      <p:sp>
        <p:nvSpPr>
          <p:cNvPr id="419" name="Google Shape;419;p34"/>
          <p:cNvSpPr txBox="1">
            <a:spLocks noGrp="1"/>
          </p:cNvSpPr>
          <p:nvPr>
            <p:ph type="title" idx="4294967295"/>
          </p:nvPr>
        </p:nvSpPr>
        <p:spPr>
          <a:xfrm>
            <a:off x="5796743" y="3514762"/>
            <a:ext cx="3135312" cy="596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800" b="1" dirty="0">
                <a:solidFill>
                  <a:schemeClr val="accent3">
                    <a:lumMod val="50000"/>
                  </a:schemeClr>
                </a:solidFill>
                <a:latin typeface="Livvic" charset="0"/>
              </a:rPr>
              <a:t>Tác giả sử thi </a:t>
            </a:r>
            <a:endParaRPr sz="2800" b="1" dirty="0">
              <a:solidFill>
                <a:schemeClr val="accent3">
                  <a:lumMod val="50000"/>
                </a:schemeClr>
              </a:solidFill>
              <a:latin typeface="Livvic" charset="0"/>
            </a:endParaRPr>
          </a:p>
        </p:txBody>
      </p:sp>
      <p:sp>
        <p:nvSpPr>
          <p:cNvPr id="420" name="Google Shape;420;p34"/>
          <p:cNvSpPr txBox="1">
            <a:spLocks noGrp="1"/>
          </p:cNvSpPr>
          <p:nvPr>
            <p:ph type="subTitle" idx="4294967295"/>
          </p:nvPr>
        </p:nvSpPr>
        <p:spPr>
          <a:xfrm>
            <a:off x="5866800" y="3909181"/>
            <a:ext cx="2466975" cy="59848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800" dirty="0">
                <a:latin typeface="Calibri" panose="020F0502020204030204" pitchFamily="34" charset="0"/>
                <a:cs typeface="Calibri" panose="020F0502020204030204" pitchFamily="34" charset="0"/>
              </a:rPr>
              <a:t>Iliad ( I – li – ad) </a:t>
            </a:r>
            <a:endParaRPr lang="en-GB" sz="1800"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sz="1800" dirty="0">
                <a:latin typeface="Calibri" panose="020F0502020204030204" pitchFamily="34" charset="0"/>
                <a:cs typeface="Calibri" panose="020F0502020204030204" pitchFamily="34" charset="0"/>
              </a:rPr>
              <a:t>Odyssey (O – đi – xê) </a:t>
            </a:r>
            <a:endParaRPr sz="1800" dirty="0">
              <a:latin typeface="Calibri" panose="020F0502020204030204" pitchFamily="34" charset="0"/>
              <a:cs typeface="Calibri" panose="020F0502020204030204" pitchFamily="34" charset="0"/>
            </a:endParaRPr>
          </a:p>
        </p:txBody>
      </p:sp>
      <p:sp>
        <p:nvSpPr>
          <p:cNvPr id="421" name="Google Shape;421;p34"/>
          <p:cNvSpPr/>
          <p:nvPr/>
        </p:nvSpPr>
        <p:spPr>
          <a:xfrm>
            <a:off x="5784082" y="540300"/>
            <a:ext cx="2128" cy="3668125"/>
          </a:xfrm>
          <a:custGeom>
            <a:avLst/>
            <a:gdLst/>
            <a:ahLst/>
            <a:cxnLst/>
            <a:rect l="l" t="t" r="r" b="b"/>
            <a:pathLst>
              <a:path w="1" h="48879" extrusionOk="0">
                <a:moveTo>
                  <a:pt x="1" y="1"/>
                </a:moveTo>
                <a:lnTo>
                  <a:pt x="1" y="48879"/>
                </a:lnTo>
              </a:path>
            </a:pathLst>
          </a:custGeom>
          <a:solidFill>
            <a:srgbClr val="C1AD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2" name="Google Shape;422;p34"/>
          <p:cNvSpPr/>
          <p:nvPr/>
        </p:nvSpPr>
        <p:spPr>
          <a:xfrm>
            <a:off x="5446735" y="671513"/>
            <a:ext cx="68650" cy="3943269"/>
          </a:xfrm>
          <a:custGeom>
            <a:avLst/>
            <a:gdLst/>
            <a:ahLst/>
            <a:cxnLst/>
            <a:rect l="l" t="t" r="r" b="b"/>
            <a:pathLst>
              <a:path w="449" h="48883" extrusionOk="0">
                <a:moveTo>
                  <a:pt x="354" y="0"/>
                </a:moveTo>
                <a:cubicBezTo>
                  <a:pt x="317" y="0"/>
                  <a:pt x="276" y="714"/>
                  <a:pt x="239" y="1945"/>
                </a:cubicBezTo>
                <a:cubicBezTo>
                  <a:pt x="223" y="2565"/>
                  <a:pt x="202" y="3308"/>
                  <a:pt x="182" y="4157"/>
                </a:cubicBezTo>
                <a:cubicBezTo>
                  <a:pt x="177" y="4370"/>
                  <a:pt x="173" y="4592"/>
                  <a:pt x="169" y="4814"/>
                </a:cubicBezTo>
                <a:cubicBezTo>
                  <a:pt x="169" y="4924"/>
                  <a:pt x="165" y="5035"/>
                  <a:pt x="165" y="5150"/>
                </a:cubicBezTo>
                <a:cubicBezTo>
                  <a:pt x="161" y="5249"/>
                  <a:pt x="161" y="5351"/>
                  <a:pt x="157" y="5458"/>
                </a:cubicBezTo>
                <a:cubicBezTo>
                  <a:pt x="145" y="5880"/>
                  <a:pt x="124" y="6356"/>
                  <a:pt x="112" y="6902"/>
                </a:cubicBezTo>
                <a:cubicBezTo>
                  <a:pt x="104" y="7157"/>
                  <a:pt x="91" y="7575"/>
                  <a:pt x="95" y="8117"/>
                </a:cubicBezTo>
                <a:cubicBezTo>
                  <a:pt x="99" y="8642"/>
                  <a:pt x="116" y="9241"/>
                  <a:pt x="124" y="9840"/>
                </a:cubicBezTo>
                <a:cubicBezTo>
                  <a:pt x="132" y="10415"/>
                  <a:pt x="112" y="11096"/>
                  <a:pt x="87" y="11966"/>
                </a:cubicBezTo>
                <a:cubicBezTo>
                  <a:pt x="83" y="12183"/>
                  <a:pt x="75" y="12413"/>
                  <a:pt x="75" y="12655"/>
                </a:cubicBezTo>
                <a:cubicBezTo>
                  <a:pt x="71" y="12877"/>
                  <a:pt x="71" y="13106"/>
                  <a:pt x="71" y="13336"/>
                </a:cubicBezTo>
                <a:cubicBezTo>
                  <a:pt x="67" y="13792"/>
                  <a:pt x="67" y="14259"/>
                  <a:pt x="63" y="14748"/>
                </a:cubicBezTo>
                <a:cubicBezTo>
                  <a:pt x="58" y="14994"/>
                  <a:pt x="58" y="15244"/>
                  <a:pt x="58" y="15494"/>
                </a:cubicBezTo>
                <a:cubicBezTo>
                  <a:pt x="58" y="15769"/>
                  <a:pt x="58" y="16040"/>
                  <a:pt x="63" y="16303"/>
                </a:cubicBezTo>
                <a:cubicBezTo>
                  <a:pt x="71" y="16832"/>
                  <a:pt x="79" y="17345"/>
                  <a:pt x="79" y="17837"/>
                </a:cubicBezTo>
                <a:cubicBezTo>
                  <a:pt x="71" y="18900"/>
                  <a:pt x="67" y="20008"/>
                  <a:pt x="58" y="21141"/>
                </a:cubicBezTo>
                <a:cubicBezTo>
                  <a:pt x="50" y="21703"/>
                  <a:pt x="42" y="22285"/>
                  <a:pt x="38" y="22889"/>
                </a:cubicBezTo>
                <a:cubicBezTo>
                  <a:pt x="34" y="23475"/>
                  <a:pt x="34" y="24070"/>
                  <a:pt x="34" y="24669"/>
                </a:cubicBezTo>
                <a:cubicBezTo>
                  <a:pt x="34" y="25855"/>
                  <a:pt x="34" y="27053"/>
                  <a:pt x="34" y="28252"/>
                </a:cubicBezTo>
                <a:lnTo>
                  <a:pt x="34" y="30229"/>
                </a:lnTo>
                <a:cubicBezTo>
                  <a:pt x="34" y="30558"/>
                  <a:pt x="30" y="30878"/>
                  <a:pt x="34" y="31231"/>
                </a:cubicBezTo>
                <a:cubicBezTo>
                  <a:pt x="34" y="31571"/>
                  <a:pt x="42" y="31899"/>
                  <a:pt x="50" y="32219"/>
                </a:cubicBezTo>
                <a:cubicBezTo>
                  <a:pt x="54" y="32539"/>
                  <a:pt x="63" y="32851"/>
                  <a:pt x="63" y="33147"/>
                </a:cubicBezTo>
                <a:cubicBezTo>
                  <a:pt x="67" y="33446"/>
                  <a:pt x="63" y="33754"/>
                  <a:pt x="58" y="34062"/>
                </a:cubicBezTo>
                <a:cubicBezTo>
                  <a:pt x="54" y="34673"/>
                  <a:pt x="38" y="35297"/>
                  <a:pt x="38" y="35925"/>
                </a:cubicBezTo>
                <a:cubicBezTo>
                  <a:pt x="34" y="36552"/>
                  <a:pt x="42" y="37156"/>
                  <a:pt x="42" y="37730"/>
                </a:cubicBezTo>
                <a:lnTo>
                  <a:pt x="42" y="38575"/>
                </a:lnTo>
                <a:cubicBezTo>
                  <a:pt x="38" y="38858"/>
                  <a:pt x="38" y="39138"/>
                  <a:pt x="38" y="39417"/>
                </a:cubicBezTo>
                <a:cubicBezTo>
                  <a:pt x="34" y="39970"/>
                  <a:pt x="34" y="40504"/>
                  <a:pt x="30" y="41021"/>
                </a:cubicBezTo>
                <a:cubicBezTo>
                  <a:pt x="30" y="41526"/>
                  <a:pt x="22" y="42006"/>
                  <a:pt x="13" y="42482"/>
                </a:cubicBezTo>
                <a:cubicBezTo>
                  <a:pt x="5" y="42962"/>
                  <a:pt x="1" y="43442"/>
                  <a:pt x="1" y="43897"/>
                </a:cubicBezTo>
                <a:cubicBezTo>
                  <a:pt x="1" y="44357"/>
                  <a:pt x="5" y="44771"/>
                  <a:pt x="13" y="45161"/>
                </a:cubicBezTo>
                <a:cubicBezTo>
                  <a:pt x="17" y="45547"/>
                  <a:pt x="22" y="45887"/>
                  <a:pt x="26" y="46212"/>
                </a:cubicBezTo>
                <a:cubicBezTo>
                  <a:pt x="26" y="46540"/>
                  <a:pt x="30" y="46852"/>
                  <a:pt x="34" y="47127"/>
                </a:cubicBezTo>
                <a:cubicBezTo>
                  <a:pt x="46" y="48239"/>
                  <a:pt x="75" y="48870"/>
                  <a:pt x="128" y="48883"/>
                </a:cubicBezTo>
                <a:cubicBezTo>
                  <a:pt x="129" y="48883"/>
                  <a:pt x="129" y="48883"/>
                  <a:pt x="129" y="48883"/>
                </a:cubicBezTo>
                <a:cubicBezTo>
                  <a:pt x="178" y="48883"/>
                  <a:pt x="206" y="48256"/>
                  <a:pt x="223" y="47139"/>
                </a:cubicBezTo>
                <a:cubicBezTo>
                  <a:pt x="227" y="46856"/>
                  <a:pt x="231" y="46552"/>
                  <a:pt x="231" y="46203"/>
                </a:cubicBezTo>
                <a:cubicBezTo>
                  <a:pt x="231" y="45842"/>
                  <a:pt x="231" y="45461"/>
                  <a:pt x="227" y="45071"/>
                </a:cubicBezTo>
                <a:cubicBezTo>
                  <a:pt x="223" y="44677"/>
                  <a:pt x="214" y="44267"/>
                  <a:pt x="214" y="43856"/>
                </a:cubicBezTo>
                <a:cubicBezTo>
                  <a:pt x="214" y="43446"/>
                  <a:pt x="218" y="42999"/>
                  <a:pt x="223" y="42523"/>
                </a:cubicBezTo>
                <a:cubicBezTo>
                  <a:pt x="227" y="42047"/>
                  <a:pt x="231" y="41505"/>
                  <a:pt x="231" y="40972"/>
                </a:cubicBezTo>
                <a:cubicBezTo>
                  <a:pt x="227" y="40446"/>
                  <a:pt x="227" y="39905"/>
                  <a:pt x="227" y="39347"/>
                </a:cubicBezTo>
                <a:lnTo>
                  <a:pt x="227" y="38497"/>
                </a:lnTo>
                <a:cubicBezTo>
                  <a:pt x="227" y="38198"/>
                  <a:pt x="223" y="37902"/>
                  <a:pt x="218" y="37607"/>
                </a:cubicBezTo>
                <a:cubicBezTo>
                  <a:pt x="214" y="37016"/>
                  <a:pt x="206" y="36429"/>
                  <a:pt x="206" y="35843"/>
                </a:cubicBezTo>
                <a:cubicBezTo>
                  <a:pt x="206" y="35252"/>
                  <a:pt x="214" y="34636"/>
                  <a:pt x="223" y="33992"/>
                </a:cubicBezTo>
                <a:cubicBezTo>
                  <a:pt x="223" y="33672"/>
                  <a:pt x="227" y="33327"/>
                  <a:pt x="223" y="32991"/>
                </a:cubicBezTo>
                <a:cubicBezTo>
                  <a:pt x="218" y="32654"/>
                  <a:pt x="210" y="32326"/>
                  <a:pt x="202" y="32006"/>
                </a:cubicBezTo>
                <a:cubicBezTo>
                  <a:pt x="198" y="31690"/>
                  <a:pt x="190" y="31378"/>
                  <a:pt x="190" y="31075"/>
                </a:cubicBezTo>
                <a:lnTo>
                  <a:pt x="190" y="30849"/>
                </a:lnTo>
                <a:lnTo>
                  <a:pt x="190" y="30603"/>
                </a:lnTo>
                <a:lnTo>
                  <a:pt x="190" y="30110"/>
                </a:lnTo>
                <a:cubicBezTo>
                  <a:pt x="194" y="29458"/>
                  <a:pt x="198" y="28797"/>
                  <a:pt x="198" y="28137"/>
                </a:cubicBezTo>
                <a:cubicBezTo>
                  <a:pt x="210" y="26943"/>
                  <a:pt x="214" y="25744"/>
                  <a:pt x="227" y="24567"/>
                </a:cubicBezTo>
                <a:cubicBezTo>
                  <a:pt x="231" y="23980"/>
                  <a:pt x="239" y="23397"/>
                  <a:pt x="243" y="22823"/>
                </a:cubicBezTo>
                <a:cubicBezTo>
                  <a:pt x="251" y="22261"/>
                  <a:pt x="264" y="21686"/>
                  <a:pt x="272" y="21104"/>
                </a:cubicBezTo>
                <a:cubicBezTo>
                  <a:pt x="284" y="19922"/>
                  <a:pt x="305" y="18876"/>
                  <a:pt x="313" y="17759"/>
                </a:cubicBezTo>
                <a:cubicBezTo>
                  <a:pt x="317" y="17185"/>
                  <a:pt x="305" y="16656"/>
                  <a:pt x="305" y="16167"/>
                </a:cubicBezTo>
                <a:lnTo>
                  <a:pt x="305" y="15470"/>
                </a:lnTo>
                <a:cubicBezTo>
                  <a:pt x="309" y="15224"/>
                  <a:pt x="309" y="14982"/>
                  <a:pt x="313" y="14739"/>
                </a:cubicBezTo>
                <a:cubicBezTo>
                  <a:pt x="317" y="14259"/>
                  <a:pt x="325" y="13796"/>
                  <a:pt x="329" y="13348"/>
                </a:cubicBezTo>
                <a:cubicBezTo>
                  <a:pt x="333" y="12877"/>
                  <a:pt x="337" y="12520"/>
                  <a:pt x="350" y="12130"/>
                </a:cubicBezTo>
                <a:cubicBezTo>
                  <a:pt x="362" y="11740"/>
                  <a:pt x="374" y="11334"/>
                  <a:pt x="387" y="10944"/>
                </a:cubicBezTo>
                <a:cubicBezTo>
                  <a:pt x="399" y="10554"/>
                  <a:pt x="399" y="10131"/>
                  <a:pt x="399" y="9766"/>
                </a:cubicBezTo>
                <a:cubicBezTo>
                  <a:pt x="395" y="9036"/>
                  <a:pt x="378" y="8490"/>
                  <a:pt x="378" y="8072"/>
                </a:cubicBezTo>
                <a:cubicBezTo>
                  <a:pt x="378" y="7665"/>
                  <a:pt x="387" y="7358"/>
                  <a:pt x="391" y="7124"/>
                </a:cubicBezTo>
                <a:cubicBezTo>
                  <a:pt x="407" y="6652"/>
                  <a:pt x="424" y="6147"/>
                  <a:pt x="436" y="5626"/>
                </a:cubicBezTo>
                <a:cubicBezTo>
                  <a:pt x="440" y="5495"/>
                  <a:pt x="440" y="5363"/>
                  <a:pt x="440" y="5228"/>
                </a:cubicBezTo>
                <a:lnTo>
                  <a:pt x="440" y="4879"/>
                </a:lnTo>
                <a:cubicBezTo>
                  <a:pt x="444" y="4654"/>
                  <a:pt x="444" y="4432"/>
                  <a:pt x="444" y="4219"/>
                </a:cubicBezTo>
                <a:cubicBezTo>
                  <a:pt x="444" y="3365"/>
                  <a:pt x="448" y="2614"/>
                  <a:pt x="440" y="1986"/>
                </a:cubicBezTo>
                <a:cubicBezTo>
                  <a:pt x="424" y="739"/>
                  <a:pt x="395" y="5"/>
                  <a:pt x="354" y="0"/>
                </a:cubicBezTo>
                <a:cubicBezTo>
                  <a:pt x="354" y="0"/>
                  <a:pt x="354" y="0"/>
                  <a:pt x="354" y="0"/>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23" name="Google Shape;423;p34"/>
          <p:cNvGrpSpPr/>
          <p:nvPr/>
        </p:nvGrpSpPr>
        <p:grpSpPr>
          <a:xfrm>
            <a:off x="5319538" y="1081113"/>
            <a:ext cx="363927" cy="368249"/>
            <a:chOff x="2241250" y="3027000"/>
            <a:chExt cx="98700" cy="99875"/>
          </a:xfrm>
        </p:grpSpPr>
        <p:sp>
          <p:nvSpPr>
            <p:cNvPr id="424" name="Google Shape;424;p34"/>
            <p:cNvSpPr/>
            <p:nvPr/>
          </p:nvSpPr>
          <p:spPr>
            <a:xfrm>
              <a:off x="2243600" y="3027425"/>
              <a:ext cx="94925" cy="94900"/>
            </a:xfrm>
            <a:custGeom>
              <a:avLst/>
              <a:gdLst/>
              <a:ahLst/>
              <a:cxnLst/>
              <a:rect l="l" t="t" r="r" b="b"/>
              <a:pathLst>
                <a:path w="3797" h="3796" extrusionOk="0">
                  <a:moveTo>
                    <a:pt x="1" y="0"/>
                  </a:moveTo>
                  <a:lnTo>
                    <a:pt x="1" y="3796"/>
                  </a:lnTo>
                  <a:lnTo>
                    <a:pt x="3796" y="3796"/>
                  </a:lnTo>
                  <a:lnTo>
                    <a:pt x="3796" y="0"/>
                  </a:lnTo>
                  <a:close/>
                </a:path>
              </a:pathLst>
            </a:custGeom>
            <a:solidFill>
              <a:srgbClr val="C1AD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5" name="Google Shape;425;p34"/>
            <p:cNvSpPr/>
            <p:nvPr/>
          </p:nvSpPr>
          <p:spPr>
            <a:xfrm>
              <a:off x="2241250" y="3027000"/>
              <a:ext cx="98700" cy="99875"/>
            </a:xfrm>
            <a:custGeom>
              <a:avLst/>
              <a:gdLst/>
              <a:ahLst/>
              <a:cxnLst/>
              <a:rect l="l" t="t" r="r" b="b"/>
              <a:pathLst>
                <a:path w="3948" h="3995" extrusionOk="0">
                  <a:moveTo>
                    <a:pt x="3636" y="1"/>
                  </a:moveTo>
                  <a:cubicBezTo>
                    <a:pt x="3427" y="1"/>
                    <a:pt x="3221" y="21"/>
                    <a:pt x="3037" y="33"/>
                  </a:cubicBezTo>
                  <a:cubicBezTo>
                    <a:pt x="2942" y="42"/>
                    <a:pt x="2852" y="50"/>
                    <a:pt x="2758" y="50"/>
                  </a:cubicBezTo>
                  <a:cubicBezTo>
                    <a:pt x="2667" y="50"/>
                    <a:pt x="2573" y="46"/>
                    <a:pt x="2475" y="42"/>
                  </a:cubicBezTo>
                  <a:cubicBezTo>
                    <a:pt x="2278" y="33"/>
                    <a:pt x="2068" y="21"/>
                    <a:pt x="1855" y="21"/>
                  </a:cubicBezTo>
                  <a:lnTo>
                    <a:pt x="1240" y="25"/>
                  </a:lnTo>
                  <a:lnTo>
                    <a:pt x="82" y="13"/>
                  </a:lnTo>
                  <a:lnTo>
                    <a:pt x="70" y="1072"/>
                  </a:lnTo>
                  <a:cubicBezTo>
                    <a:pt x="70" y="1248"/>
                    <a:pt x="66" y="1424"/>
                    <a:pt x="66" y="1597"/>
                  </a:cubicBezTo>
                  <a:cubicBezTo>
                    <a:pt x="62" y="1757"/>
                    <a:pt x="54" y="1921"/>
                    <a:pt x="46" y="2089"/>
                  </a:cubicBezTo>
                  <a:cubicBezTo>
                    <a:pt x="33" y="2253"/>
                    <a:pt x="29" y="2430"/>
                    <a:pt x="29" y="2590"/>
                  </a:cubicBezTo>
                  <a:lnTo>
                    <a:pt x="29" y="3053"/>
                  </a:lnTo>
                  <a:cubicBezTo>
                    <a:pt x="29" y="3127"/>
                    <a:pt x="33" y="3197"/>
                    <a:pt x="29" y="3267"/>
                  </a:cubicBezTo>
                  <a:cubicBezTo>
                    <a:pt x="29" y="3337"/>
                    <a:pt x="29" y="3406"/>
                    <a:pt x="25" y="3468"/>
                  </a:cubicBezTo>
                  <a:cubicBezTo>
                    <a:pt x="21" y="3525"/>
                    <a:pt x="17" y="3587"/>
                    <a:pt x="13" y="3648"/>
                  </a:cubicBezTo>
                  <a:cubicBezTo>
                    <a:pt x="9" y="3735"/>
                    <a:pt x="4" y="3825"/>
                    <a:pt x="0" y="3911"/>
                  </a:cubicBezTo>
                  <a:lnTo>
                    <a:pt x="66" y="3911"/>
                  </a:lnTo>
                  <a:lnTo>
                    <a:pt x="337" y="3923"/>
                  </a:lnTo>
                  <a:lnTo>
                    <a:pt x="431" y="3927"/>
                  </a:lnTo>
                  <a:lnTo>
                    <a:pt x="521" y="3927"/>
                  </a:lnTo>
                  <a:lnTo>
                    <a:pt x="850" y="3936"/>
                  </a:lnTo>
                  <a:cubicBezTo>
                    <a:pt x="1055" y="3944"/>
                    <a:pt x="1231" y="3944"/>
                    <a:pt x="1375" y="3952"/>
                  </a:cubicBezTo>
                  <a:lnTo>
                    <a:pt x="1695" y="3956"/>
                  </a:lnTo>
                  <a:lnTo>
                    <a:pt x="2159" y="3973"/>
                  </a:lnTo>
                  <a:cubicBezTo>
                    <a:pt x="2241" y="3975"/>
                    <a:pt x="2319" y="3976"/>
                    <a:pt x="2393" y="3976"/>
                  </a:cubicBezTo>
                  <a:cubicBezTo>
                    <a:pt x="2466" y="3976"/>
                    <a:pt x="2536" y="3975"/>
                    <a:pt x="2602" y="3973"/>
                  </a:cubicBezTo>
                  <a:cubicBezTo>
                    <a:pt x="2733" y="3969"/>
                    <a:pt x="2848" y="3969"/>
                    <a:pt x="2951" y="3969"/>
                  </a:cubicBezTo>
                  <a:cubicBezTo>
                    <a:pt x="3053" y="3969"/>
                    <a:pt x="3156" y="3973"/>
                    <a:pt x="3246" y="3981"/>
                  </a:cubicBezTo>
                  <a:cubicBezTo>
                    <a:pt x="3397" y="3988"/>
                    <a:pt x="3531" y="3994"/>
                    <a:pt x="3636" y="3994"/>
                  </a:cubicBezTo>
                  <a:cubicBezTo>
                    <a:pt x="3659" y="3994"/>
                    <a:pt x="3681" y="3994"/>
                    <a:pt x="3702" y="3993"/>
                  </a:cubicBezTo>
                  <a:cubicBezTo>
                    <a:pt x="3812" y="3993"/>
                    <a:pt x="3874" y="3981"/>
                    <a:pt x="3878" y="3960"/>
                  </a:cubicBezTo>
                  <a:cubicBezTo>
                    <a:pt x="3886" y="3940"/>
                    <a:pt x="3837" y="3919"/>
                    <a:pt x="3743" y="3886"/>
                  </a:cubicBezTo>
                  <a:cubicBezTo>
                    <a:pt x="3603" y="3845"/>
                    <a:pt x="3464" y="3813"/>
                    <a:pt x="3320" y="3784"/>
                  </a:cubicBezTo>
                  <a:cubicBezTo>
                    <a:pt x="3226" y="3763"/>
                    <a:pt x="3119" y="3747"/>
                    <a:pt x="2992" y="3735"/>
                  </a:cubicBezTo>
                  <a:cubicBezTo>
                    <a:pt x="2864" y="3722"/>
                    <a:pt x="2733" y="3714"/>
                    <a:pt x="2598" y="3710"/>
                  </a:cubicBezTo>
                  <a:cubicBezTo>
                    <a:pt x="2466" y="3706"/>
                    <a:pt x="2331" y="3706"/>
                    <a:pt x="2200" y="3698"/>
                  </a:cubicBezTo>
                  <a:cubicBezTo>
                    <a:pt x="2056" y="3690"/>
                    <a:pt x="1900" y="3681"/>
                    <a:pt x="1740" y="3673"/>
                  </a:cubicBezTo>
                  <a:lnTo>
                    <a:pt x="1400" y="3661"/>
                  </a:lnTo>
                  <a:cubicBezTo>
                    <a:pt x="1252" y="3657"/>
                    <a:pt x="1067" y="3657"/>
                    <a:pt x="858" y="3653"/>
                  </a:cubicBezTo>
                  <a:lnTo>
                    <a:pt x="526" y="3648"/>
                  </a:lnTo>
                  <a:lnTo>
                    <a:pt x="275" y="3648"/>
                  </a:lnTo>
                  <a:lnTo>
                    <a:pt x="263" y="3644"/>
                  </a:lnTo>
                  <a:lnTo>
                    <a:pt x="255" y="3640"/>
                  </a:lnTo>
                  <a:cubicBezTo>
                    <a:pt x="259" y="3636"/>
                    <a:pt x="259" y="3628"/>
                    <a:pt x="263" y="3620"/>
                  </a:cubicBezTo>
                  <a:lnTo>
                    <a:pt x="263" y="3612"/>
                  </a:lnTo>
                  <a:lnTo>
                    <a:pt x="263" y="3566"/>
                  </a:lnTo>
                  <a:cubicBezTo>
                    <a:pt x="267" y="3538"/>
                    <a:pt x="267" y="3509"/>
                    <a:pt x="267" y="3480"/>
                  </a:cubicBezTo>
                  <a:cubicBezTo>
                    <a:pt x="271" y="3328"/>
                    <a:pt x="271" y="3168"/>
                    <a:pt x="267" y="3021"/>
                  </a:cubicBezTo>
                  <a:cubicBezTo>
                    <a:pt x="263" y="2873"/>
                    <a:pt x="263" y="2717"/>
                    <a:pt x="259" y="2561"/>
                  </a:cubicBezTo>
                  <a:cubicBezTo>
                    <a:pt x="255" y="2401"/>
                    <a:pt x="259" y="2249"/>
                    <a:pt x="263" y="2085"/>
                  </a:cubicBezTo>
                  <a:cubicBezTo>
                    <a:pt x="267" y="1921"/>
                    <a:pt x="275" y="1749"/>
                    <a:pt x="275" y="1564"/>
                  </a:cubicBezTo>
                  <a:cubicBezTo>
                    <a:pt x="271" y="1392"/>
                    <a:pt x="271" y="1215"/>
                    <a:pt x="271" y="1039"/>
                  </a:cubicBezTo>
                  <a:cubicBezTo>
                    <a:pt x="267" y="871"/>
                    <a:pt x="267" y="706"/>
                    <a:pt x="267" y="538"/>
                  </a:cubicBezTo>
                  <a:lnTo>
                    <a:pt x="267" y="280"/>
                  </a:lnTo>
                  <a:lnTo>
                    <a:pt x="267" y="206"/>
                  </a:lnTo>
                  <a:lnTo>
                    <a:pt x="267" y="198"/>
                  </a:lnTo>
                  <a:lnTo>
                    <a:pt x="378" y="198"/>
                  </a:lnTo>
                  <a:lnTo>
                    <a:pt x="673" y="194"/>
                  </a:lnTo>
                  <a:lnTo>
                    <a:pt x="1276" y="185"/>
                  </a:lnTo>
                  <a:cubicBezTo>
                    <a:pt x="1486" y="181"/>
                    <a:pt x="1691" y="173"/>
                    <a:pt x="1888" y="173"/>
                  </a:cubicBezTo>
                  <a:cubicBezTo>
                    <a:pt x="1914" y="172"/>
                    <a:pt x="1940" y="172"/>
                    <a:pt x="1965" y="172"/>
                  </a:cubicBezTo>
                  <a:cubicBezTo>
                    <a:pt x="2133" y="172"/>
                    <a:pt x="2301" y="183"/>
                    <a:pt x="2479" y="194"/>
                  </a:cubicBezTo>
                  <a:cubicBezTo>
                    <a:pt x="2551" y="196"/>
                    <a:pt x="2624" y="199"/>
                    <a:pt x="2698" y="199"/>
                  </a:cubicBezTo>
                  <a:cubicBezTo>
                    <a:pt x="2728" y="199"/>
                    <a:pt x="2759" y="199"/>
                    <a:pt x="2791" y="198"/>
                  </a:cubicBezTo>
                  <a:cubicBezTo>
                    <a:pt x="2897" y="198"/>
                    <a:pt x="3000" y="194"/>
                    <a:pt x="3098" y="185"/>
                  </a:cubicBezTo>
                  <a:cubicBezTo>
                    <a:pt x="3251" y="172"/>
                    <a:pt x="3404" y="164"/>
                    <a:pt x="3557" y="164"/>
                  </a:cubicBezTo>
                  <a:cubicBezTo>
                    <a:pt x="3589" y="164"/>
                    <a:pt x="3621" y="164"/>
                    <a:pt x="3652" y="165"/>
                  </a:cubicBezTo>
                  <a:lnTo>
                    <a:pt x="3710" y="165"/>
                  </a:lnTo>
                  <a:cubicBezTo>
                    <a:pt x="3718" y="165"/>
                    <a:pt x="3726" y="165"/>
                    <a:pt x="3730" y="169"/>
                  </a:cubicBezTo>
                  <a:cubicBezTo>
                    <a:pt x="3730" y="181"/>
                    <a:pt x="3722" y="194"/>
                    <a:pt x="3722" y="202"/>
                  </a:cubicBezTo>
                  <a:lnTo>
                    <a:pt x="3722" y="206"/>
                  </a:lnTo>
                  <a:lnTo>
                    <a:pt x="3722" y="214"/>
                  </a:lnTo>
                  <a:lnTo>
                    <a:pt x="3722" y="255"/>
                  </a:lnTo>
                  <a:lnTo>
                    <a:pt x="3722" y="337"/>
                  </a:lnTo>
                  <a:cubicBezTo>
                    <a:pt x="3714" y="522"/>
                    <a:pt x="3714" y="706"/>
                    <a:pt x="3722" y="879"/>
                  </a:cubicBezTo>
                  <a:cubicBezTo>
                    <a:pt x="3726" y="1051"/>
                    <a:pt x="3726" y="1215"/>
                    <a:pt x="3726" y="1371"/>
                  </a:cubicBezTo>
                  <a:cubicBezTo>
                    <a:pt x="3726" y="1539"/>
                    <a:pt x="3730" y="1699"/>
                    <a:pt x="3730" y="1843"/>
                  </a:cubicBezTo>
                  <a:cubicBezTo>
                    <a:pt x="3734" y="1991"/>
                    <a:pt x="3738" y="2130"/>
                    <a:pt x="3734" y="2257"/>
                  </a:cubicBezTo>
                  <a:cubicBezTo>
                    <a:pt x="3734" y="2385"/>
                    <a:pt x="3726" y="2512"/>
                    <a:pt x="3722" y="2631"/>
                  </a:cubicBezTo>
                  <a:cubicBezTo>
                    <a:pt x="3718" y="2754"/>
                    <a:pt x="3714" y="2877"/>
                    <a:pt x="3718" y="2984"/>
                  </a:cubicBezTo>
                  <a:cubicBezTo>
                    <a:pt x="3722" y="3090"/>
                    <a:pt x="3726" y="3185"/>
                    <a:pt x="3730" y="3271"/>
                  </a:cubicBezTo>
                  <a:cubicBezTo>
                    <a:pt x="3751" y="3616"/>
                    <a:pt x="3779" y="3813"/>
                    <a:pt x="3833" y="3813"/>
                  </a:cubicBezTo>
                  <a:cubicBezTo>
                    <a:pt x="3882" y="3813"/>
                    <a:pt x="3907" y="3616"/>
                    <a:pt x="3915" y="3275"/>
                  </a:cubicBezTo>
                  <a:cubicBezTo>
                    <a:pt x="3919" y="3185"/>
                    <a:pt x="3919" y="3082"/>
                    <a:pt x="3919" y="2988"/>
                  </a:cubicBezTo>
                  <a:cubicBezTo>
                    <a:pt x="3919" y="2889"/>
                    <a:pt x="3927" y="2783"/>
                    <a:pt x="3931" y="2664"/>
                  </a:cubicBezTo>
                  <a:cubicBezTo>
                    <a:pt x="3935" y="2545"/>
                    <a:pt x="3944" y="2413"/>
                    <a:pt x="3948" y="2266"/>
                  </a:cubicBezTo>
                  <a:cubicBezTo>
                    <a:pt x="3948" y="2114"/>
                    <a:pt x="3944" y="1970"/>
                    <a:pt x="3935" y="1818"/>
                  </a:cubicBezTo>
                  <a:cubicBezTo>
                    <a:pt x="3931" y="1662"/>
                    <a:pt x="3923" y="1511"/>
                    <a:pt x="3923" y="1355"/>
                  </a:cubicBezTo>
                  <a:cubicBezTo>
                    <a:pt x="3919" y="1187"/>
                    <a:pt x="3915" y="1014"/>
                    <a:pt x="3907" y="842"/>
                  </a:cubicBezTo>
                  <a:cubicBezTo>
                    <a:pt x="3898" y="674"/>
                    <a:pt x="3894" y="505"/>
                    <a:pt x="3898" y="329"/>
                  </a:cubicBezTo>
                  <a:cubicBezTo>
                    <a:pt x="3898" y="230"/>
                    <a:pt x="3903" y="124"/>
                    <a:pt x="3907" y="5"/>
                  </a:cubicBezTo>
                  <a:lnTo>
                    <a:pt x="3775" y="1"/>
                  </a:ln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26" name="Google Shape;426;p34"/>
          <p:cNvGrpSpPr/>
          <p:nvPr/>
        </p:nvGrpSpPr>
        <p:grpSpPr>
          <a:xfrm>
            <a:off x="5319538" y="2362863"/>
            <a:ext cx="363927" cy="368249"/>
            <a:chOff x="2241250" y="3027000"/>
            <a:chExt cx="98700" cy="99875"/>
          </a:xfrm>
        </p:grpSpPr>
        <p:sp>
          <p:nvSpPr>
            <p:cNvPr id="427" name="Google Shape;427;p34"/>
            <p:cNvSpPr/>
            <p:nvPr/>
          </p:nvSpPr>
          <p:spPr>
            <a:xfrm>
              <a:off x="2243600" y="3027425"/>
              <a:ext cx="94925" cy="94900"/>
            </a:xfrm>
            <a:custGeom>
              <a:avLst/>
              <a:gdLst/>
              <a:ahLst/>
              <a:cxnLst/>
              <a:rect l="l" t="t" r="r" b="b"/>
              <a:pathLst>
                <a:path w="3797" h="3796" extrusionOk="0">
                  <a:moveTo>
                    <a:pt x="1" y="0"/>
                  </a:moveTo>
                  <a:lnTo>
                    <a:pt x="1" y="3796"/>
                  </a:lnTo>
                  <a:lnTo>
                    <a:pt x="3796" y="3796"/>
                  </a:lnTo>
                  <a:lnTo>
                    <a:pt x="3796" y="0"/>
                  </a:lnTo>
                  <a:close/>
                </a:path>
              </a:pathLst>
            </a:custGeom>
            <a:solidFill>
              <a:srgbClr val="C1AD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8" name="Google Shape;428;p34"/>
            <p:cNvSpPr/>
            <p:nvPr/>
          </p:nvSpPr>
          <p:spPr>
            <a:xfrm>
              <a:off x="2241250" y="3027000"/>
              <a:ext cx="98700" cy="99875"/>
            </a:xfrm>
            <a:custGeom>
              <a:avLst/>
              <a:gdLst/>
              <a:ahLst/>
              <a:cxnLst/>
              <a:rect l="l" t="t" r="r" b="b"/>
              <a:pathLst>
                <a:path w="3948" h="3995" extrusionOk="0">
                  <a:moveTo>
                    <a:pt x="3636" y="1"/>
                  </a:moveTo>
                  <a:cubicBezTo>
                    <a:pt x="3427" y="1"/>
                    <a:pt x="3221" y="21"/>
                    <a:pt x="3037" y="33"/>
                  </a:cubicBezTo>
                  <a:cubicBezTo>
                    <a:pt x="2942" y="42"/>
                    <a:pt x="2852" y="50"/>
                    <a:pt x="2758" y="50"/>
                  </a:cubicBezTo>
                  <a:cubicBezTo>
                    <a:pt x="2667" y="50"/>
                    <a:pt x="2573" y="46"/>
                    <a:pt x="2475" y="42"/>
                  </a:cubicBezTo>
                  <a:cubicBezTo>
                    <a:pt x="2278" y="33"/>
                    <a:pt x="2068" y="21"/>
                    <a:pt x="1855" y="21"/>
                  </a:cubicBezTo>
                  <a:lnTo>
                    <a:pt x="1240" y="25"/>
                  </a:lnTo>
                  <a:lnTo>
                    <a:pt x="82" y="13"/>
                  </a:lnTo>
                  <a:lnTo>
                    <a:pt x="70" y="1072"/>
                  </a:lnTo>
                  <a:cubicBezTo>
                    <a:pt x="70" y="1248"/>
                    <a:pt x="66" y="1424"/>
                    <a:pt x="66" y="1597"/>
                  </a:cubicBezTo>
                  <a:cubicBezTo>
                    <a:pt x="62" y="1757"/>
                    <a:pt x="54" y="1921"/>
                    <a:pt x="46" y="2089"/>
                  </a:cubicBezTo>
                  <a:cubicBezTo>
                    <a:pt x="33" y="2253"/>
                    <a:pt x="29" y="2430"/>
                    <a:pt x="29" y="2590"/>
                  </a:cubicBezTo>
                  <a:lnTo>
                    <a:pt x="29" y="3053"/>
                  </a:lnTo>
                  <a:cubicBezTo>
                    <a:pt x="29" y="3127"/>
                    <a:pt x="33" y="3197"/>
                    <a:pt x="29" y="3267"/>
                  </a:cubicBezTo>
                  <a:cubicBezTo>
                    <a:pt x="29" y="3337"/>
                    <a:pt x="29" y="3406"/>
                    <a:pt x="25" y="3468"/>
                  </a:cubicBezTo>
                  <a:cubicBezTo>
                    <a:pt x="21" y="3525"/>
                    <a:pt x="17" y="3587"/>
                    <a:pt x="13" y="3648"/>
                  </a:cubicBezTo>
                  <a:cubicBezTo>
                    <a:pt x="9" y="3735"/>
                    <a:pt x="4" y="3825"/>
                    <a:pt x="0" y="3911"/>
                  </a:cubicBezTo>
                  <a:lnTo>
                    <a:pt x="66" y="3911"/>
                  </a:lnTo>
                  <a:lnTo>
                    <a:pt x="337" y="3923"/>
                  </a:lnTo>
                  <a:lnTo>
                    <a:pt x="431" y="3927"/>
                  </a:lnTo>
                  <a:lnTo>
                    <a:pt x="521" y="3927"/>
                  </a:lnTo>
                  <a:lnTo>
                    <a:pt x="850" y="3936"/>
                  </a:lnTo>
                  <a:cubicBezTo>
                    <a:pt x="1055" y="3944"/>
                    <a:pt x="1231" y="3944"/>
                    <a:pt x="1375" y="3952"/>
                  </a:cubicBezTo>
                  <a:lnTo>
                    <a:pt x="1695" y="3956"/>
                  </a:lnTo>
                  <a:lnTo>
                    <a:pt x="2159" y="3973"/>
                  </a:lnTo>
                  <a:cubicBezTo>
                    <a:pt x="2241" y="3975"/>
                    <a:pt x="2319" y="3976"/>
                    <a:pt x="2393" y="3976"/>
                  </a:cubicBezTo>
                  <a:cubicBezTo>
                    <a:pt x="2466" y="3976"/>
                    <a:pt x="2536" y="3975"/>
                    <a:pt x="2602" y="3973"/>
                  </a:cubicBezTo>
                  <a:cubicBezTo>
                    <a:pt x="2733" y="3969"/>
                    <a:pt x="2848" y="3969"/>
                    <a:pt x="2951" y="3969"/>
                  </a:cubicBezTo>
                  <a:cubicBezTo>
                    <a:pt x="3053" y="3969"/>
                    <a:pt x="3156" y="3973"/>
                    <a:pt x="3246" y="3981"/>
                  </a:cubicBezTo>
                  <a:cubicBezTo>
                    <a:pt x="3397" y="3988"/>
                    <a:pt x="3531" y="3994"/>
                    <a:pt x="3636" y="3994"/>
                  </a:cubicBezTo>
                  <a:cubicBezTo>
                    <a:pt x="3659" y="3994"/>
                    <a:pt x="3681" y="3994"/>
                    <a:pt x="3702" y="3993"/>
                  </a:cubicBezTo>
                  <a:cubicBezTo>
                    <a:pt x="3812" y="3993"/>
                    <a:pt x="3874" y="3981"/>
                    <a:pt x="3878" y="3960"/>
                  </a:cubicBezTo>
                  <a:cubicBezTo>
                    <a:pt x="3886" y="3940"/>
                    <a:pt x="3837" y="3919"/>
                    <a:pt x="3743" y="3886"/>
                  </a:cubicBezTo>
                  <a:cubicBezTo>
                    <a:pt x="3603" y="3845"/>
                    <a:pt x="3464" y="3813"/>
                    <a:pt x="3320" y="3784"/>
                  </a:cubicBezTo>
                  <a:cubicBezTo>
                    <a:pt x="3226" y="3763"/>
                    <a:pt x="3119" y="3747"/>
                    <a:pt x="2992" y="3735"/>
                  </a:cubicBezTo>
                  <a:cubicBezTo>
                    <a:pt x="2864" y="3722"/>
                    <a:pt x="2733" y="3714"/>
                    <a:pt x="2598" y="3710"/>
                  </a:cubicBezTo>
                  <a:cubicBezTo>
                    <a:pt x="2466" y="3706"/>
                    <a:pt x="2331" y="3706"/>
                    <a:pt x="2200" y="3698"/>
                  </a:cubicBezTo>
                  <a:cubicBezTo>
                    <a:pt x="2056" y="3690"/>
                    <a:pt x="1900" y="3681"/>
                    <a:pt x="1740" y="3673"/>
                  </a:cubicBezTo>
                  <a:lnTo>
                    <a:pt x="1400" y="3661"/>
                  </a:lnTo>
                  <a:cubicBezTo>
                    <a:pt x="1252" y="3657"/>
                    <a:pt x="1067" y="3657"/>
                    <a:pt x="858" y="3653"/>
                  </a:cubicBezTo>
                  <a:lnTo>
                    <a:pt x="526" y="3648"/>
                  </a:lnTo>
                  <a:lnTo>
                    <a:pt x="275" y="3648"/>
                  </a:lnTo>
                  <a:lnTo>
                    <a:pt x="263" y="3644"/>
                  </a:lnTo>
                  <a:lnTo>
                    <a:pt x="255" y="3640"/>
                  </a:lnTo>
                  <a:cubicBezTo>
                    <a:pt x="259" y="3636"/>
                    <a:pt x="259" y="3628"/>
                    <a:pt x="263" y="3620"/>
                  </a:cubicBezTo>
                  <a:lnTo>
                    <a:pt x="263" y="3612"/>
                  </a:lnTo>
                  <a:lnTo>
                    <a:pt x="263" y="3566"/>
                  </a:lnTo>
                  <a:cubicBezTo>
                    <a:pt x="267" y="3538"/>
                    <a:pt x="267" y="3509"/>
                    <a:pt x="267" y="3480"/>
                  </a:cubicBezTo>
                  <a:cubicBezTo>
                    <a:pt x="271" y="3328"/>
                    <a:pt x="271" y="3168"/>
                    <a:pt x="267" y="3021"/>
                  </a:cubicBezTo>
                  <a:cubicBezTo>
                    <a:pt x="263" y="2873"/>
                    <a:pt x="263" y="2717"/>
                    <a:pt x="259" y="2561"/>
                  </a:cubicBezTo>
                  <a:cubicBezTo>
                    <a:pt x="255" y="2401"/>
                    <a:pt x="259" y="2249"/>
                    <a:pt x="263" y="2085"/>
                  </a:cubicBezTo>
                  <a:cubicBezTo>
                    <a:pt x="267" y="1921"/>
                    <a:pt x="275" y="1749"/>
                    <a:pt x="275" y="1564"/>
                  </a:cubicBezTo>
                  <a:cubicBezTo>
                    <a:pt x="271" y="1392"/>
                    <a:pt x="271" y="1215"/>
                    <a:pt x="271" y="1039"/>
                  </a:cubicBezTo>
                  <a:cubicBezTo>
                    <a:pt x="267" y="871"/>
                    <a:pt x="267" y="706"/>
                    <a:pt x="267" y="538"/>
                  </a:cubicBezTo>
                  <a:lnTo>
                    <a:pt x="267" y="280"/>
                  </a:lnTo>
                  <a:lnTo>
                    <a:pt x="267" y="206"/>
                  </a:lnTo>
                  <a:lnTo>
                    <a:pt x="267" y="198"/>
                  </a:lnTo>
                  <a:lnTo>
                    <a:pt x="378" y="198"/>
                  </a:lnTo>
                  <a:lnTo>
                    <a:pt x="673" y="194"/>
                  </a:lnTo>
                  <a:lnTo>
                    <a:pt x="1276" y="185"/>
                  </a:lnTo>
                  <a:cubicBezTo>
                    <a:pt x="1486" y="181"/>
                    <a:pt x="1691" y="173"/>
                    <a:pt x="1888" y="173"/>
                  </a:cubicBezTo>
                  <a:cubicBezTo>
                    <a:pt x="1914" y="172"/>
                    <a:pt x="1940" y="172"/>
                    <a:pt x="1965" y="172"/>
                  </a:cubicBezTo>
                  <a:cubicBezTo>
                    <a:pt x="2133" y="172"/>
                    <a:pt x="2301" y="183"/>
                    <a:pt x="2479" y="194"/>
                  </a:cubicBezTo>
                  <a:cubicBezTo>
                    <a:pt x="2551" y="196"/>
                    <a:pt x="2624" y="199"/>
                    <a:pt x="2698" y="199"/>
                  </a:cubicBezTo>
                  <a:cubicBezTo>
                    <a:pt x="2728" y="199"/>
                    <a:pt x="2759" y="199"/>
                    <a:pt x="2791" y="198"/>
                  </a:cubicBezTo>
                  <a:cubicBezTo>
                    <a:pt x="2897" y="198"/>
                    <a:pt x="3000" y="194"/>
                    <a:pt x="3098" y="185"/>
                  </a:cubicBezTo>
                  <a:cubicBezTo>
                    <a:pt x="3251" y="172"/>
                    <a:pt x="3404" y="164"/>
                    <a:pt x="3557" y="164"/>
                  </a:cubicBezTo>
                  <a:cubicBezTo>
                    <a:pt x="3589" y="164"/>
                    <a:pt x="3621" y="164"/>
                    <a:pt x="3652" y="165"/>
                  </a:cubicBezTo>
                  <a:lnTo>
                    <a:pt x="3710" y="165"/>
                  </a:lnTo>
                  <a:cubicBezTo>
                    <a:pt x="3718" y="165"/>
                    <a:pt x="3726" y="165"/>
                    <a:pt x="3730" y="169"/>
                  </a:cubicBezTo>
                  <a:cubicBezTo>
                    <a:pt x="3730" y="181"/>
                    <a:pt x="3722" y="194"/>
                    <a:pt x="3722" y="202"/>
                  </a:cubicBezTo>
                  <a:lnTo>
                    <a:pt x="3722" y="206"/>
                  </a:lnTo>
                  <a:lnTo>
                    <a:pt x="3722" y="214"/>
                  </a:lnTo>
                  <a:lnTo>
                    <a:pt x="3722" y="255"/>
                  </a:lnTo>
                  <a:lnTo>
                    <a:pt x="3722" y="337"/>
                  </a:lnTo>
                  <a:cubicBezTo>
                    <a:pt x="3714" y="522"/>
                    <a:pt x="3714" y="706"/>
                    <a:pt x="3722" y="879"/>
                  </a:cubicBezTo>
                  <a:cubicBezTo>
                    <a:pt x="3726" y="1051"/>
                    <a:pt x="3726" y="1215"/>
                    <a:pt x="3726" y="1371"/>
                  </a:cubicBezTo>
                  <a:cubicBezTo>
                    <a:pt x="3726" y="1539"/>
                    <a:pt x="3730" y="1699"/>
                    <a:pt x="3730" y="1843"/>
                  </a:cubicBezTo>
                  <a:cubicBezTo>
                    <a:pt x="3734" y="1991"/>
                    <a:pt x="3738" y="2130"/>
                    <a:pt x="3734" y="2257"/>
                  </a:cubicBezTo>
                  <a:cubicBezTo>
                    <a:pt x="3734" y="2385"/>
                    <a:pt x="3726" y="2512"/>
                    <a:pt x="3722" y="2631"/>
                  </a:cubicBezTo>
                  <a:cubicBezTo>
                    <a:pt x="3718" y="2754"/>
                    <a:pt x="3714" y="2877"/>
                    <a:pt x="3718" y="2984"/>
                  </a:cubicBezTo>
                  <a:cubicBezTo>
                    <a:pt x="3722" y="3090"/>
                    <a:pt x="3726" y="3185"/>
                    <a:pt x="3730" y="3271"/>
                  </a:cubicBezTo>
                  <a:cubicBezTo>
                    <a:pt x="3751" y="3616"/>
                    <a:pt x="3779" y="3813"/>
                    <a:pt x="3833" y="3813"/>
                  </a:cubicBezTo>
                  <a:cubicBezTo>
                    <a:pt x="3882" y="3813"/>
                    <a:pt x="3907" y="3616"/>
                    <a:pt x="3915" y="3275"/>
                  </a:cubicBezTo>
                  <a:cubicBezTo>
                    <a:pt x="3919" y="3185"/>
                    <a:pt x="3919" y="3082"/>
                    <a:pt x="3919" y="2988"/>
                  </a:cubicBezTo>
                  <a:cubicBezTo>
                    <a:pt x="3919" y="2889"/>
                    <a:pt x="3927" y="2783"/>
                    <a:pt x="3931" y="2664"/>
                  </a:cubicBezTo>
                  <a:cubicBezTo>
                    <a:pt x="3935" y="2545"/>
                    <a:pt x="3944" y="2413"/>
                    <a:pt x="3948" y="2266"/>
                  </a:cubicBezTo>
                  <a:cubicBezTo>
                    <a:pt x="3948" y="2114"/>
                    <a:pt x="3944" y="1970"/>
                    <a:pt x="3935" y="1818"/>
                  </a:cubicBezTo>
                  <a:cubicBezTo>
                    <a:pt x="3931" y="1662"/>
                    <a:pt x="3923" y="1511"/>
                    <a:pt x="3923" y="1355"/>
                  </a:cubicBezTo>
                  <a:cubicBezTo>
                    <a:pt x="3919" y="1187"/>
                    <a:pt x="3915" y="1014"/>
                    <a:pt x="3907" y="842"/>
                  </a:cubicBezTo>
                  <a:cubicBezTo>
                    <a:pt x="3898" y="674"/>
                    <a:pt x="3894" y="505"/>
                    <a:pt x="3898" y="329"/>
                  </a:cubicBezTo>
                  <a:cubicBezTo>
                    <a:pt x="3898" y="230"/>
                    <a:pt x="3903" y="124"/>
                    <a:pt x="3907" y="5"/>
                  </a:cubicBezTo>
                  <a:lnTo>
                    <a:pt x="3775" y="1"/>
                  </a:ln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29" name="Google Shape;429;p34"/>
          <p:cNvGrpSpPr/>
          <p:nvPr/>
        </p:nvGrpSpPr>
        <p:grpSpPr>
          <a:xfrm>
            <a:off x="5319538" y="3644613"/>
            <a:ext cx="363927" cy="368249"/>
            <a:chOff x="2241250" y="3027000"/>
            <a:chExt cx="98700" cy="99875"/>
          </a:xfrm>
        </p:grpSpPr>
        <p:sp>
          <p:nvSpPr>
            <p:cNvPr id="430" name="Google Shape;430;p34"/>
            <p:cNvSpPr/>
            <p:nvPr/>
          </p:nvSpPr>
          <p:spPr>
            <a:xfrm>
              <a:off x="2243600" y="3027425"/>
              <a:ext cx="94925" cy="94900"/>
            </a:xfrm>
            <a:custGeom>
              <a:avLst/>
              <a:gdLst/>
              <a:ahLst/>
              <a:cxnLst/>
              <a:rect l="l" t="t" r="r" b="b"/>
              <a:pathLst>
                <a:path w="3797" h="3796" extrusionOk="0">
                  <a:moveTo>
                    <a:pt x="1" y="0"/>
                  </a:moveTo>
                  <a:lnTo>
                    <a:pt x="1" y="3796"/>
                  </a:lnTo>
                  <a:lnTo>
                    <a:pt x="3796" y="3796"/>
                  </a:lnTo>
                  <a:lnTo>
                    <a:pt x="3796" y="0"/>
                  </a:lnTo>
                  <a:close/>
                </a:path>
              </a:pathLst>
            </a:custGeom>
            <a:solidFill>
              <a:srgbClr val="C1AD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1" name="Google Shape;431;p34"/>
            <p:cNvSpPr/>
            <p:nvPr/>
          </p:nvSpPr>
          <p:spPr>
            <a:xfrm>
              <a:off x="2241250" y="3027000"/>
              <a:ext cx="98700" cy="99875"/>
            </a:xfrm>
            <a:custGeom>
              <a:avLst/>
              <a:gdLst/>
              <a:ahLst/>
              <a:cxnLst/>
              <a:rect l="l" t="t" r="r" b="b"/>
              <a:pathLst>
                <a:path w="3948" h="3995" extrusionOk="0">
                  <a:moveTo>
                    <a:pt x="3636" y="1"/>
                  </a:moveTo>
                  <a:cubicBezTo>
                    <a:pt x="3427" y="1"/>
                    <a:pt x="3221" y="21"/>
                    <a:pt x="3037" y="33"/>
                  </a:cubicBezTo>
                  <a:cubicBezTo>
                    <a:pt x="2942" y="42"/>
                    <a:pt x="2852" y="50"/>
                    <a:pt x="2758" y="50"/>
                  </a:cubicBezTo>
                  <a:cubicBezTo>
                    <a:pt x="2667" y="50"/>
                    <a:pt x="2573" y="46"/>
                    <a:pt x="2475" y="42"/>
                  </a:cubicBezTo>
                  <a:cubicBezTo>
                    <a:pt x="2278" y="33"/>
                    <a:pt x="2068" y="21"/>
                    <a:pt x="1855" y="21"/>
                  </a:cubicBezTo>
                  <a:lnTo>
                    <a:pt x="1240" y="25"/>
                  </a:lnTo>
                  <a:lnTo>
                    <a:pt x="82" y="13"/>
                  </a:lnTo>
                  <a:lnTo>
                    <a:pt x="70" y="1072"/>
                  </a:lnTo>
                  <a:cubicBezTo>
                    <a:pt x="70" y="1248"/>
                    <a:pt x="66" y="1424"/>
                    <a:pt x="66" y="1597"/>
                  </a:cubicBezTo>
                  <a:cubicBezTo>
                    <a:pt x="62" y="1757"/>
                    <a:pt x="54" y="1921"/>
                    <a:pt x="46" y="2089"/>
                  </a:cubicBezTo>
                  <a:cubicBezTo>
                    <a:pt x="33" y="2253"/>
                    <a:pt x="29" y="2430"/>
                    <a:pt x="29" y="2590"/>
                  </a:cubicBezTo>
                  <a:lnTo>
                    <a:pt x="29" y="3053"/>
                  </a:lnTo>
                  <a:cubicBezTo>
                    <a:pt x="29" y="3127"/>
                    <a:pt x="33" y="3197"/>
                    <a:pt x="29" y="3267"/>
                  </a:cubicBezTo>
                  <a:cubicBezTo>
                    <a:pt x="29" y="3337"/>
                    <a:pt x="29" y="3406"/>
                    <a:pt x="25" y="3468"/>
                  </a:cubicBezTo>
                  <a:cubicBezTo>
                    <a:pt x="21" y="3525"/>
                    <a:pt x="17" y="3587"/>
                    <a:pt x="13" y="3648"/>
                  </a:cubicBezTo>
                  <a:cubicBezTo>
                    <a:pt x="9" y="3735"/>
                    <a:pt x="4" y="3825"/>
                    <a:pt x="0" y="3911"/>
                  </a:cubicBezTo>
                  <a:lnTo>
                    <a:pt x="66" y="3911"/>
                  </a:lnTo>
                  <a:lnTo>
                    <a:pt x="337" y="3923"/>
                  </a:lnTo>
                  <a:lnTo>
                    <a:pt x="431" y="3927"/>
                  </a:lnTo>
                  <a:lnTo>
                    <a:pt x="521" y="3927"/>
                  </a:lnTo>
                  <a:lnTo>
                    <a:pt x="850" y="3936"/>
                  </a:lnTo>
                  <a:cubicBezTo>
                    <a:pt x="1055" y="3944"/>
                    <a:pt x="1231" y="3944"/>
                    <a:pt x="1375" y="3952"/>
                  </a:cubicBezTo>
                  <a:lnTo>
                    <a:pt x="1695" y="3956"/>
                  </a:lnTo>
                  <a:lnTo>
                    <a:pt x="2159" y="3973"/>
                  </a:lnTo>
                  <a:cubicBezTo>
                    <a:pt x="2241" y="3975"/>
                    <a:pt x="2319" y="3976"/>
                    <a:pt x="2393" y="3976"/>
                  </a:cubicBezTo>
                  <a:cubicBezTo>
                    <a:pt x="2466" y="3976"/>
                    <a:pt x="2536" y="3975"/>
                    <a:pt x="2602" y="3973"/>
                  </a:cubicBezTo>
                  <a:cubicBezTo>
                    <a:pt x="2733" y="3969"/>
                    <a:pt x="2848" y="3969"/>
                    <a:pt x="2951" y="3969"/>
                  </a:cubicBezTo>
                  <a:cubicBezTo>
                    <a:pt x="3053" y="3969"/>
                    <a:pt x="3156" y="3973"/>
                    <a:pt x="3246" y="3981"/>
                  </a:cubicBezTo>
                  <a:cubicBezTo>
                    <a:pt x="3397" y="3988"/>
                    <a:pt x="3531" y="3994"/>
                    <a:pt x="3636" y="3994"/>
                  </a:cubicBezTo>
                  <a:cubicBezTo>
                    <a:pt x="3659" y="3994"/>
                    <a:pt x="3681" y="3994"/>
                    <a:pt x="3702" y="3993"/>
                  </a:cubicBezTo>
                  <a:cubicBezTo>
                    <a:pt x="3812" y="3993"/>
                    <a:pt x="3874" y="3981"/>
                    <a:pt x="3878" y="3960"/>
                  </a:cubicBezTo>
                  <a:cubicBezTo>
                    <a:pt x="3886" y="3940"/>
                    <a:pt x="3837" y="3919"/>
                    <a:pt x="3743" y="3886"/>
                  </a:cubicBezTo>
                  <a:cubicBezTo>
                    <a:pt x="3603" y="3845"/>
                    <a:pt x="3464" y="3813"/>
                    <a:pt x="3320" y="3784"/>
                  </a:cubicBezTo>
                  <a:cubicBezTo>
                    <a:pt x="3226" y="3763"/>
                    <a:pt x="3119" y="3747"/>
                    <a:pt x="2992" y="3735"/>
                  </a:cubicBezTo>
                  <a:cubicBezTo>
                    <a:pt x="2864" y="3722"/>
                    <a:pt x="2733" y="3714"/>
                    <a:pt x="2598" y="3710"/>
                  </a:cubicBezTo>
                  <a:cubicBezTo>
                    <a:pt x="2466" y="3706"/>
                    <a:pt x="2331" y="3706"/>
                    <a:pt x="2200" y="3698"/>
                  </a:cubicBezTo>
                  <a:cubicBezTo>
                    <a:pt x="2056" y="3690"/>
                    <a:pt x="1900" y="3681"/>
                    <a:pt x="1740" y="3673"/>
                  </a:cubicBezTo>
                  <a:lnTo>
                    <a:pt x="1400" y="3661"/>
                  </a:lnTo>
                  <a:cubicBezTo>
                    <a:pt x="1252" y="3657"/>
                    <a:pt x="1067" y="3657"/>
                    <a:pt x="858" y="3653"/>
                  </a:cubicBezTo>
                  <a:lnTo>
                    <a:pt x="526" y="3648"/>
                  </a:lnTo>
                  <a:lnTo>
                    <a:pt x="275" y="3648"/>
                  </a:lnTo>
                  <a:lnTo>
                    <a:pt x="263" y="3644"/>
                  </a:lnTo>
                  <a:lnTo>
                    <a:pt x="255" y="3640"/>
                  </a:lnTo>
                  <a:cubicBezTo>
                    <a:pt x="259" y="3636"/>
                    <a:pt x="259" y="3628"/>
                    <a:pt x="263" y="3620"/>
                  </a:cubicBezTo>
                  <a:lnTo>
                    <a:pt x="263" y="3612"/>
                  </a:lnTo>
                  <a:lnTo>
                    <a:pt x="263" y="3566"/>
                  </a:lnTo>
                  <a:cubicBezTo>
                    <a:pt x="267" y="3538"/>
                    <a:pt x="267" y="3509"/>
                    <a:pt x="267" y="3480"/>
                  </a:cubicBezTo>
                  <a:cubicBezTo>
                    <a:pt x="271" y="3328"/>
                    <a:pt x="271" y="3168"/>
                    <a:pt x="267" y="3021"/>
                  </a:cubicBezTo>
                  <a:cubicBezTo>
                    <a:pt x="263" y="2873"/>
                    <a:pt x="263" y="2717"/>
                    <a:pt x="259" y="2561"/>
                  </a:cubicBezTo>
                  <a:cubicBezTo>
                    <a:pt x="255" y="2401"/>
                    <a:pt x="259" y="2249"/>
                    <a:pt x="263" y="2085"/>
                  </a:cubicBezTo>
                  <a:cubicBezTo>
                    <a:pt x="267" y="1921"/>
                    <a:pt x="275" y="1749"/>
                    <a:pt x="275" y="1564"/>
                  </a:cubicBezTo>
                  <a:cubicBezTo>
                    <a:pt x="271" y="1392"/>
                    <a:pt x="271" y="1215"/>
                    <a:pt x="271" y="1039"/>
                  </a:cubicBezTo>
                  <a:cubicBezTo>
                    <a:pt x="267" y="871"/>
                    <a:pt x="267" y="706"/>
                    <a:pt x="267" y="538"/>
                  </a:cubicBezTo>
                  <a:lnTo>
                    <a:pt x="267" y="280"/>
                  </a:lnTo>
                  <a:lnTo>
                    <a:pt x="267" y="206"/>
                  </a:lnTo>
                  <a:lnTo>
                    <a:pt x="267" y="198"/>
                  </a:lnTo>
                  <a:lnTo>
                    <a:pt x="378" y="198"/>
                  </a:lnTo>
                  <a:lnTo>
                    <a:pt x="673" y="194"/>
                  </a:lnTo>
                  <a:lnTo>
                    <a:pt x="1276" y="185"/>
                  </a:lnTo>
                  <a:cubicBezTo>
                    <a:pt x="1486" y="181"/>
                    <a:pt x="1691" y="173"/>
                    <a:pt x="1888" y="173"/>
                  </a:cubicBezTo>
                  <a:cubicBezTo>
                    <a:pt x="1914" y="172"/>
                    <a:pt x="1940" y="172"/>
                    <a:pt x="1965" y="172"/>
                  </a:cubicBezTo>
                  <a:cubicBezTo>
                    <a:pt x="2133" y="172"/>
                    <a:pt x="2301" y="183"/>
                    <a:pt x="2479" y="194"/>
                  </a:cubicBezTo>
                  <a:cubicBezTo>
                    <a:pt x="2551" y="196"/>
                    <a:pt x="2624" y="199"/>
                    <a:pt x="2698" y="199"/>
                  </a:cubicBezTo>
                  <a:cubicBezTo>
                    <a:pt x="2728" y="199"/>
                    <a:pt x="2759" y="199"/>
                    <a:pt x="2791" y="198"/>
                  </a:cubicBezTo>
                  <a:cubicBezTo>
                    <a:pt x="2897" y="198"/>
                    <a:pt x="3000" y="194"/>
                    <a:pt x="3098" y="185"/>
                  </a:cubicBezTo>
                  <a:cubicBezTo>
                    <a:pt x="3251" y="172"/>
                    <a:pt x="3404" y="164"/>
                    <a:pt x="3557" y="164"/>
                  </a:cubicBezTo>
                  <a:cubicBezTo>
                    <a:pt x="3589" y="164"/>
                    <a:pt x="3621" y="164"/>
                    <a:pt x="3652" y="165"/>
                  </a:cubicBezTo>
                  <a:lnTo>
                    <a:pt x="3710" y="165"/>
                  </a:lnTo>
                  <a:cubicBezTo>
                    <a:pt x="3718" y="165"/>
                    <a:pt x="3726" y="165"/>
                    <a:pt x="3730" y="169"/>
                  </a:cubicBezTo>
                  <a:cubicBezTo>
                    <a:pt x="3730" y="181"/>
                    <a:pt x="3722" y="194"/>
                    <a:pt x="3722" y="202"/>
                  </a:cubicBezTo>
                  <a:lnTo>
                    <a:pt x="3722" y="206"/>
                  </a:lnTo>
                  <a:lnTo>
                    <a:pt x="3722" y="214"/>
                  </a:lnTo>
                  <a:lnTo>
                    <a:pt x="3722" y="255"/>
                  </a:lnTo>
                  <a:lnTo>
                    <a:pt x="3722" y="337"/>
                  </a:lnTo>
                  <a:cubicBezTo>
                    <a:pt x="3714" y="522"/>
                    <a:pt x="3714" y="706"/>
                    <a:pt x="3722" y="879"/>
                  </a:cubicBezTo>
                  <a:cubicBezTo>
                    <a:pt x="3726" y="1051"/>
                    <a:pt x="3726" y="1215"/>
                    <a:pt x="3726" y="1371"/>
                  </a:cubicBezTo>
                  <a:cubicBezTo>
                    <a:pt x="3726" y="1539"/>
                    <a:pt x="3730" y="1699"/>
                    <a:pt x="3730" y="1843"/>
                  </a:cubicBezTo>
                  <a:cubicBezTo>
                    <a:pt x="3734" y="1991"/>
                    <a:pt x="3738" y="2130"/>
                    <a:pt x="3734" y="2257"/>
                  </a:cubicBezTo>
                  <a:cubicBezTo>
                    <a:pt x="3734" y="2385"/>
                    <a:pt x="3726" y="2512"/>
                    <a:pt x="3722" y="2631"/>
                  </a:cubicBezTo>
                  <a:cubicBezTo>
                    <a:pt x="3718" y="2754"/>
                    <a:pt x="3714" y="2877"/>
                    <a:pt x="3718" y="2984"/>
                  </a:cubicBezTo>
                  <a:cubicBezTo>
                    <a:pt x="3722" y="3090"/>
                    <a:pt x="3726" y="3185"/>
                    <a:pt x="3730" y="3271"/>
                  </a:cubicBezTo>
                  <a:cubicBezTo>
                    <a:pt x="3751" y="3616"/>
                    <a:pt x="3779" y="3813"/>
                    <a:pt x="3833" y="3813"/>
                  </a:cubicBezTo>
                  <a:cubicBezTo>
                    <a:pt x="3882" y="3813"/>
                    <a:pt x="3907" y="3616"/>
                    <a:pt x="3915" y="3275"/>
                  </a:cubicBezTo>
                  <a:cubicBezTo>
                    <a:pt x="3919" y="3185"/>
                    <a:pt x="3919" y="3082"/>
                    <a:pt x="3919" y="2988"/>
                  </a:cubicBezTo>
                  <a:cubicBezTo>
                    <a:pt x="3919" y="2889"/>
                    <a:pt x="3927" y="2783"/>
                    <a:pt x="3931" y="2664"/>
                  </a:cubicBezTo>
                  <a:cubicBezTo>
                    <a:pt x="3935" y="2545"/>
                    <a:pt x="3944" y="2413"/>
                    <a:pt x="3948" y="2266"/>
                  </a:cubicBezTo>
                  <a:cubicBezTo>
                    <a:pt x="3948" y="2114"/>
                    <a:pt x="3944" y="1970"/>
                    <a:pt x="3935" y="1818"/>
                  </a:cubicBezTo>
                  <a:cubicBezTo>
                    <a:pt x="3931" y="1662"/>
                    <a:pt x="3923" y="1511"/>
                    <a:pt x="3923" y="1355"/>
                  </a:cubicBezTo>
                  <a:cubicBezTo>
                    <a:pt x="3919" y="1187"/>
                    <a:pt x="3915" y="1014"/>
                    <a:pt x="3907" y="842"/>
                  </a:cubicBezTo>
                  <a:cubicBezTo>
                    <a:pt x="3898" y="674"/>
                    <a:pt x="3894" y="505"/>
                    <a:pt x="3898" y="329"/>
                  </a:cubicBezTo>
                  <a:cubicBezTo>
                    <a:pt x="3898" y="230"/>
                    <a:pt x="3903" y="124"/>
                    <a:pt x="3907" y="5"/>
                  </a:cubicBezTo>
                  <a:lnTo>
                    <a:pt x="3775" y="1"/>
                  </a:ln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0" name="Google Shape;455;p36"/>
          <p:cNvSpPr txBox="1"/>
          <p:nvPr/>
        </p:nvSpPr>
        <p:spPr>
          <a:xfrm>
            <a:off x="5052248" y="-70439"/>
            <a:ext cx="3988814"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Redressed" panose="020B0604020202020204"/>
              <a:buNone/>
              <a:defRPr sz="3000" b="0" i="0" u="none" strike="noStrike" cap="none">
                <a:solidFill>
                  <a:schemeClr val="dk1"/>
                </a:solidFill>
                <a:latin typeface="Redressed" panose="020B0604020202020204"/>
                <a:ea typeface="Redressed" panose="020B0604020202020204"/>
                <a:cs typeface="Redressed" panose="020B0604020202020204"/>
                <a:sym typeface="Redressed" panose="020B0604020202020204"/>
              </a:defRPr>
            </a:lvl1pPr>
            <a:lvl2pPr marR="0" lvl="1" algn="l" rtl="0">
              <a:lnSpc>
                <a:spcPct val="100000"/>
              </a:lnSpc>
              <a:spcBef>
                <a:spcPts val="0"/>
              </a:spcBef>
              <a:spcAft>
                <a:spcPts val="0"/>
              </a:spcAft>
              <a:buClr>
                <a:schemeClr val="dk1"/>
              </a:buClr>
              <a:buSzPts val="3000"/>
              <a:buFont typeface="Redressed" panose="020B0604020202020204"/>
              <a:buNone/>
              <a:defRPr sz="3000" b="0" i="0" u="none" strike="noStrike" cap="none">
                <a:solidFill>
                  <a:schemeClr val="dk1"/>
                </a:solidFill>
                <a:latin typeface="Redressed" panose="020B0604020202020204"/>
                <a:ea typeface="Redressed" panose="020B0604020202020204"/>
                <a:cs typeface="Redressed" panose="020B0604020202020204"/>
                <a:sym typeface="Redressed" panose="020B0604020202020204"/>
              </a:defRPr>
            </a:lvl2pPr>
            <a:lvl3pPr marR="0" lvl="2" algn="l" rtl="0">
              <a:lnSpc>
                <a:spcPct val="100000"/>
              </a:lnSpc>
              <a:spcBef>
                <a:spcPts val="0"/>
              </a:spcBef>
              <a:spcAft>
                <a:spcPts val="0"/>
              </a:spcAft>
              <a:buClr>
                <a:schemeClr val="dk1"/>
              </a:buClr>
              <a:buSzPts val="3000"/>
              <a:buFont typeface="Redressed" panose="020B0604020202020204"/>
              <a:buNone/>
              <a:defRPr sz="3000" b="0" i="0" u="none" strike="noStrike" cap="none">
                <a:solidFill>
                  <a:schemeClr val="dk1"/>
                </a:solidFill>
                <a:latin typeface="Redressed" panose="020B0604020202020204"/>
                <a:ea typeface="Redressed" panose="020B0604020202020204"/>
                <a:cs typeface="Redressed" panose="020B0604020202020204"/>
                <a:sym typeface="Redressed" panose="020B0604020202020204"/>
              </a:defRPr>
            </a:lvl3pPr>
            <a:lvl4pPr marR="0" lvl="3" algn="l" rtl="0">
              <a:lnSpc>
                <a:spcPct val="100000"/>
              </a:lnSpc>
              <a:spcBef>
                <a:spcPts val="0"/>
              </a:spcBef>
              <a:spcAft>
                <a:spcPts val="0"/>
              </a:spcAft>
              <a:buClr>
                <a:schemeClr val="dk1"/>
              </a:buClr>
              <a:buSzPts val="3000"/>
              <a:buFont typeface="Redressed" panose="020B0604020202020204"/>
              <a:buNone/>
              <a:defRPr sz="3000" b="0" i="0" u="none" strike="noStrike" cap="none">
                <a:solidFill>
                  <a:schemeClr val="dk1"/>
                </a:solidFill>
                <a:latin typeface="Redressed" panose="020B0604020202020204"/>
                <a:ea typeface="Redressed" panose="020B0604020202020204"/>
                <a:cs typeface="Redressed" panose="020B0604020202020204"/>
                <a:sym typeface="Redressed" panose="020B0604020202020204"/>
              </a:defRPr>
            </a:lvl4pPr>
            <a:lvl5pPr marR="0" lvl="4" algn="l" rtl="0">
              <a:lnSpc>
                <a:spcPct val="100000"/>
              </a:lnSpc>
              <a:spcBef>
                <a:spcPts val="0"/>
              </a:spcBef>
              <a:spcAft>
                <a:spcPts val="0"/>
              </a:spcAft>
              <a:buClr>
                <a:schemeClr val="dk1"/>
              </a:buClr>
              <a:buSzPts val="3000"/>
              <a:buFont typeface="Redressed" panose="020B0604020202020204"/>
              <a:buNone/>
              <a:defRPr sz="3000" b="0" i="0" u="none" strike="noStrike" cap="none">
                <a:solidFill>
                  <a:schemeClr val="dk1"/>
                </a:solidFill>
                <a:latin typeface="Redressed" panose="020B0604020202020204"/>
                <a:ea typeface="Redressed" panose="020B0604020202020204"/>
                <a:cs typeface="Redressed" panose="020B0604020202020204"/>
                <a:sym typeface="Redressed" panose="020B0604020202020204"/>
              </a:defRPr>
            </a:lvl5pPr>
            <a:lvl6pPr marR="0" lvl="5" algn="l" rtl="0">
              <a:lnSpc>
                <a:spcPct val="100000"/>
              </a:lnSpc>
              <a:spcBef>
                <a:spcPts val="0"/>
              </a:spcBef>
              <a:spcAft>
                <a:spcPts val="0"/>
              </a:spcAft>
              <a:buClr>
                <a:schemeClr val="dk1"/>
              </a:buClr>
              <a:buSzPts val="3000"/>
              <a:buFont typeface="Redressed" panose="020B0604020202020204"/>
              <a:buNone/>
              <a:defRPr sz="3000" b="0" i="0" u="none" strike="noStrike" cap="none">
                <a:solidFill>
                  <a:schemeClr val="dk1"/>
                </a:solidFill>
                <a:latin typeface="Redressed" panose="020B0604020202020204"/>
                <a:ea typeface="Redressed" panose="020B0604020202020204"/>
                <a:cs typeface="Redressed" panose="020B0604020202020204"/>
                <a:sym typeface="Redressed" panose="020B0604020202020204"/>
              </a:defRPr>
            </a:lvl6pPr>
            <a:lvl7pPr marR="0" lvl="6" algn="l" rtl="0">
              <a:lnSpc>
                <a:spcPct val="100000"/>
              </a:lnSpc>
              <a:spcBef>
                <a:spcPts val="0"/>
              </a:spcBef>
              <a:spcAft>
                <a:spcPts val="0"/>
              </a:spcAft>
              <a:buClr>
                <a:schemeClr val="dk1"/>
              </a:buClr>
              <a:buSzPts val="3000"/>
              <a:buFont typeface="Redressed" panose="020B0604020202020204"/>
              <a:buNone/>
              <a:defRPr sz="3000" b="0" i="0" u="none" strike="noStrike" cap="none">
                <a:solidFill>
                  <a:schemeClr val="dk1"/>
                </a:solidFill>
                <a:latin typeface="Redressed" panose="020B0604020202020204"/>
                <a:ea typeface="Redressed" panose="020B0604020202020204"/>
                <a:cs typeface="Redressed" panose="020B0604020202020204"/>
                <a:sym typeface="Redressed" panose="020B0604020202020204"/>
              </a:defRPr>
            </a:lvl7pPr>
            <a:lvl8pPr marR="0" lvl="7" algn="l" rtl="0">
              <a:lnSpc>
                <a:spcPct val="100000"/>
              </a:lnSpc>
              <a:spcBef>
                <a:spcPts val="0"/>
              </a:spcBef>
              <a:spcAft>
                <a:spcPts val="0"/>
              </a:spcAft>
              <a:buClr>
                <a:schemeClr val="dk1"/>
              </a:buClr>
              <a:buSzPts val="3000"/>
              <a:buFont typeface="Redressed" panose="020B0604020202020204"/>
              <a:buNone/>
              <a:defRPr sz="3000" b="0" i="0" u="none" strike="noStrike" cap="none">
                <a:solidFill>
                  <a:schemeClr val="dk1"/>
                </a:solidFill>
                <a:latin typeface="Redressed" panose="020B0604020202020204"/>
                <a:ea typeface="Redressed" panose="020B0604020202020204"/>
                <a:cs typeface="Redressed" panose="020B0604020202020204"/>
                <a:sym typeface="Redressed" panose="020B0604020202020204"/>
              </a:defRPr>
            </a:lvl8pPr>
            <a:lvl9pPr marR="0" lvl="8" algn="l" rtl="0">
              <a:lnSpc>
                <a:spcPct val="100000"/>
              </a:lnSpc>
              <a:spcBef>
                <a:spcPts val="0"/>
              </a:spcBef>
              <a:spcAft>
                <a:spcPts val="0"/>
              </a:spcAft>
              <a:buClr>
                <a:schemeClr val="dk1"/>
              </a:buClr>
              <a:buSzPts val="3000"/>
              <a:buFont typeface="Redressed" panose="020B0604020202020204"/>
              <a:buNone/>
              <a:defRPr sz="3000" b="0" i="0" u="none" strike="noStrike" cap="none">
                <a:solidFill>
                  <a:schemeClr val="dk1"/>
                </a:solidFill>
                <a:latin typeface="Redressed" panose="020B0604020202020204"/>
                <a:ea typeface="Redressed" panose="020B0604020202020204"/>
                <a:cs typeface="Redressed" panose="020B0604020202020204"/>
                <a:sym typeface="Redressed" panose="020B0604020202020204"/>
              </a:defRPr>
            </a:lvl9pPr>
          </a:lstStyle>
          <a:p>
            <a:pPr marL="0" marR="0" lvl="0" indent="0" algn="ctr" defTabSz="914400" rtl="0" eaLnBrk="1" fontAlgn="auto" latinLnBrk="0" hangingPunct="1">
              <a:lnSpc>
                <a:spcPct val="100000"/>
              </a:lnSpc>
              <a:spcBef>
                <a:spcPts val="0"/>
              </a:spcBef>
              <a:spcAft>
                <a:spcPts val="0"/>
              </a:spcAft>
              <a:buClr>
                <a:srgbClr val="482400"/>
              </a:buClr>
              <a:buSzPts val="3000"/>
              <a:buFont typeface="Redressed" panose="020B0604020202020204"/>
              <a:buNone/>
              <a:defRPr/>
            </a:pPr>
            <a:r>
              <a:rPr kumimoji="0" lang="en-US" sz="4400" b="0" i="0" u="none" strike="noStrike" kern="0" cap="none" spc="0" normalizeH="0" baseline="0" noProof="0">
                <a:ln>
                  <a:noFill/>
                </a:ln>
                <a:solidFill>
                  <a:srgbClr val="482400"/>
                </a:solidFill>
                <a:effectLst/>
                <a:uLnTx/>
                <a:uFillTx/>
                <a:latin typeface="#9Slide03 SFU Futura_05" panose="00000800000000000000" pitchFamily="2" charset="0"/>
                <a:sym typeface="Redressed" panose="020B0604020202020204"/>
              </a:rPr>
              <a:t>1. HOMER</a:t>
            </a:r>
            <a:endParaRPr kumimoji="0" lang="en-US" sz="4400" b="0" i="0" u="none" strike="noStrike" kern="0" cap="none" spc="0" normalizeH="0" baseline="0" noProof="0" dirty="0">
              <a:ln>
                <a:noFill/>
              </a:ln>
              <a:solidFill>
                <a:srgbClr val="482400"/>
              </a:solidFill>
              <a:effectLst/>
              <a:uLnTx/>
              <a:uFillTx/>
              <a:latin typeface="#9Slide03 SFU Futura_05" panose="00000800000000000000" pitchFamily="2" charset="0"/>
              <a:sym typeface="Redressed" panose="020B0604020202020204"/>
            </a:endParaRPr>
          </a:p>
        </p:txBody>
      </p:sp>
      <p:pic>
        <p:nvPicPr>
          <p:cNvPr id="21" name="Picture 29" descr="476px-Homer_British_Museum"/>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6667" b="99667" l="630" r="96849">
                        <a14:foregroundMark x1="53992" y1="6667" x2="71639" y2="10500"/>
                        <a14:foregroundMark x1="86975" y1="24167" x2="92227" y2="45000"/>
                        <a14:foregroundMark x1="95168" y1="41167" x2="96849" y2="41167"/>
                        <a14:foregroundMark x1="87395" y1="22500" x2="87395" y2="22500"/>
                        <a14:foregroundMark x1="9454" y1="37000" x2="9454" y2="45833"/>
                        <a14:foregroundMark x1="6303" y1="41000" x2="7563" y2="45000"/>
                        <a14:foregroundMark x1="42227" y1="88833" x2="52731" y2="91333"/>
                        <a14:foregroundMark x1="30252" y1="74667" x2="7353" y2="89833"/>
                        <a14:foregroundMark x1="7353" y1="89833" x2="5042" y2="95000"/>
                        <a14:foregroundMark x1="69748" y1="86333" x2="96639" y2="91167"/>
                        <a14:foregroundMark x1="8824" y1="98333" x2="76050" y2="96333"/>
                        <a14:foregroundMark x1="76050" y1="96333" x2="84034" y2="96333"/>
                        <a14:foregroundMark x1="630" y1="89333" x2="6723" y2="99667"/>
                      </a14:backgroundRemoval>
                    </a14:imgEffect>
                  </a14:imgLayer>
                </a14:imgProps>
              </a:ext>
              <a:ext uri="{28A0092B-C50C-407E-A947-70E740481C1C}">
                <a14:useLocalDpi xmlns:a14="http://schemas.microsoft.com/office/drawing/2010/main" val="0"/>
              </a:ext>
            </a:extLst>
          </a:blip>
          <a:srcRect/>
          <a:stretch>
            <a:fillRect/>
          </a:stretch>
        </p:blipFill>
        <p:spPr bwMode="auto">
          <a:xfrm>
            <a:off x="14299" y="-262510"/>
            <a:ext cx="4303701" cy="523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409px-William-Adolphe_Bouguereau_%281825-1905%29_-_Homer_and_his_Guide_%281874%2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a:xfrm>
            <a:off x="196653" y="340308"/>
            <a:ext cx="2994809" cy="391355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0" name="Picture 2" descr="http://www.sacred-texts.com/cla/homer/ody/img/hom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7537" y="1537793"/>
            <a:ext cx="3930281" cy="27863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12" name="Google Shape;124;p20"/>
          <p:cNvSpPr txBox="1"/>
          <p:nvPr/>
        </p:nvSpPr>
        <p:spPr>
          <a:xfrm>
            <a:off x="3124481" y="72688"/>
            <a:ext cx="5822866" cy="1465105"/>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just" defTabSz="914400" rtl="0" eaLnBrk="1" fontAlgn="auto" latinLnBrk="0" hangingPunct="1">
              <a:lnSpc>
                <a:spcPct val="100000"/>
              </a:lnSpc>
              <a:spcBef>
                <a:spcPts val="600"/>
              </a:spcBef>
              <a:spcAft>
                <a:spcPts val="0"/>
              </a:spcAft>
              <a:buClr>
                <a:srgbClr val="000000"/>
              </a:buClr>
              <a:buSzTx/>
              <a:buFont typeface="Arial" panose="020B0604020202020204"/>
              <a:buNone/>
              <a:defRPr/>
            </a:pPr>
            <a:r>
              <a:rPr kumimoji="0" lang="vi-VN" sz="1800" b="0" i="0" u="none" strike="noStrike" kern="0" cap="none" spc="0" normalizeH="0" baseline="0" noProof="0" dirty="0">
                <a:ln>
                  <a:noFill/>
                </a:ln>
                <a:solidFill>
                  <a:srgbClr val="000000"/>
                </a:solidFill>
                <a:effectLst/>
                <a:uLnTx/>
                <a:uFillTx/>
                <a:latin typeface="Livvic" charset="0"/>
                <a:cs typeface="Arial" panose="020B0604020202020204"/>
                <a:sym typeface="Arial" panose="020B0604020202020204"/>
              </a:rPr>
              <a:t>Belinski “</a:t>
            </a:r>
            <a:r>
              <a:rPr kumimoji="0" lang="vi-VN" sz="1800" b="1" i="1" u="none" strike="noStrike" kern="0" cap="none" spc="0" normalizeH="0" baseline="0" noProof="0" dirty="0">
                <a:ln>
                  <a:noFill/>
                </a:ln>
                <a:solidFill>
                  <a:srgbClr val="000000"/>
                </a:solidFill>
                <a:effectLst/>
                <a:uLnTx/>
                <a:uFillTx/>
                <a:latin typeface="Livvic" charset="0"/>
                <a:cs typeface="Arial" panose="020B0604020202020204"/>
                <a:sym typeface="Arial" panose="020B0604020202020204"/>
              </a:rPr>
              <a:t>Thiên tài nghệ thuật của Home là một cái </a:t>
            </a:r>
            <a:r>
              <a:rPr kumimoji="0" lang="vi-VN" sz="1800" b="1" i="1" u="none" strike="noStrike" kern="0" cap="none" spc="0" normalizeH="0" baseline="0" noProof="0" dirty="0">
                <a:ln>
                  <a:noFill/>
                </a:ln>
                <a:solidFill>
                  <a:srgbClr val="000000"/>
                </a:solidFill>
                <a:effectLst/>
                <a:uLnTx/>
                <a:uFillTx/>
                <a:latin typeface="+mj-lt"/>
                <a:cs typeface="Arial" panose="020B0604020202020204"/>
                <a:sym typeface="Arial" panose="020B0604020202020204"/>
              </a:rPr>
              <a:t>lò nung qua đó những tảng quặng thô sơ của truyền thuyết dân gian và thơ ca được nấu chảy ra thành những thỏi vàng nguyên chất</a:t>
            </a:r>
            <a:r>
              <a:rPr kumimoji="0" lang="vi-VN" sz="1800" b="0" i="0" u="none" strike="noStrike" kern="0" cap="none" spc="0" normalizeH="0" baseline="0" noProof="0" dirty="0">
                <a:ln>
                  <a:noFill/>
                </a:ln>
                <a:solidFill>
                  <a:srgbClr val="000000"/>
                </a:solidFill>
                <a:effectLst/>
                <a:uLnTx/>
                <a:uFillTx/>
                <a:latin typeface="+mj-lt"/>
                <a:cs typeface="Arial" panose="020B0604020202020204"/>
                <a:sym typeface="Arial" panose="020B0604020202020204"/>
              </a:rPr>
              <a:t>” </a:t>
            </a:r>
            <a:endParaRPr kumimoji="0" lang="vi-VN" sz="1800" b="0" i="0" u="none" strike="noStrike" kern="0" cap="none" spc="0" normalizeH="0" baseline="0" noProof="0" dirty="0">
              <a:ln>
                <a:noFill/>
              </a:ln>
              <a:solidFill>
                <a:srgbClr val="000000"/>
              </a:solidFill>
              <a:effectLst/>
              <a:uLnTx/>
              <a:uFillTx/>
              <a:latin typeface="+mj-lt"/>
              <a:cs typeface="Arial" panose="020B0604020202020204"/>
              <a:sym typeface="Arial" panose="020B0604020202020204"/>
            </a:endParaRPr>
          </a:p>
        </p:txBody>
      </p:sp>
      <p:sp>
        <p:nvSpPr>
          <p:cNvPr id="13" name="Google Shape;455;p36"/>
          <p:cNvSpPr txBox="1"/>
          <p:nvPr/>
        </p:nvSpPr>
        <p:spPr>
          <a:xfrm>
            <a:off x="2129754" y="1585043"/>
            <a:ext cx="3988814"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Redressed" panose="020B0604020202020204"/>
              <a:buNone/>
              <a:defRPr sz="3000" b="0" i="0" u="none" strike="noStrike" cap="none">
                <a:solidFill>
                  <a:schemeClr val="dk1"/>
                </a:solidFill>
                <a:latin typeface="Redressed" panose="020B0604020202020204"/>
                <a:ea typeface="Redressed" panose="020B0604020202020204"/>
                <a:cs typeface="Redressed" panose="020B0604020202020204"/>
                <a:sym typeface="Redressed" panose="020B0604020202020204"/>
              </a:defRPr>
            </a:lvl1pPr>
            <a:lvl2pPr marR="0" lvl="1" algn="l" rtl="0">
              <a:lnSpc>
                <a:spcPct val="100000"/>
              </a:lnSpc>
              <a:spcBef>
                <a:spcPts val="0"/>
              </a:spcBef>
              <a:spcAft>
                <a:spcPts val="0"/>
              </a:spcAft>
              <a:buClr>
                <a:schemeClr val="dk1"/>
              </a:buClr>
              <a:buSzPts val="3000"/>
              <a:buFont typeface="Redressed" panose="020B0604020202020204"/>
              <a:buNone/>
              <a:defRPr sz="3000" b="0" i="0" u="none" strike="noStrike" cap="none">
                <a:solidFill>
                  <a:schemeClr val="dk1"/>
                </a:solidFill>
                <a:latin typeface="Redressed" panose="020B0604020202020204"/>
                <a:ea typeface="Redressed" panose="020B0604020202020204"/>
                <a:cs typeface="Redressed" panose="020B0604020202020204"/>
                <a:sym typeface="Redressed" panose="020B0604020202020204"/>
              </a:defRPr>
            </a:lvl2pPr>
            <a:lvl3pPr marR="0" lvl="2" algn="l" rtl="0">
              <a:lnSpc>
                <a:spcPct val="100000"/>
              </a:lnSpc>
              <a:spcBef>
                <a:spcPts val="0"/>
              </a:spcBef>
              <a:spcAft>
                <a:spcPts val="0"/>
              </a:spcAft>
              <a:buClr>
                <a:schemeClr val="dk1"/>
              </a:buClr>
              <a:buSzPts val="3000"/>
              <a:buFont typeface="Redressed" panose="020B0604020202020204"/>
              <a:buNone/>
              <a:defRPr sz="3000" b="0" i="0" u="none" strike="noStrike" cap="none">
                <a:solidFill>
                  <a:schemeClr val="dk1"/>
                </a:solidFill>
                <a:latin typeface="Redressed" panose="020B0604020202020204"/>
                <a:ea typeface="Redressed" panose="020B0604020202020204"/>
                <a:cs typeface="Redressed" panose="020B0604020202020204"/>
                <a:sym typeface="Redressed" panose="020B0604020202020204"/>
              </a:defRPr>
            </a:lvl3pPr>
            <a:lvl4pPr marR="0" lvl="3" algn="l" rtl="0">
              <a:lnSpc>
                <a:spcPct val="100000"/>
              </a:lnSpc>
              <a:spcBef>
                <a:spcPts val="0"/>
              </a:spcBef>
              <a:spcAft>
                <a:spcPts val="0"/>
              </a:spcAft>
              <a:buClr>
                <a:schemeClr val="dk1"/>
              </a:buClr>
              <a:buSzPts val="3000"/>
              <a:buFont typeface="Redressed" panose="020B0604020202020204"/>
              <a:buNone/>
              <a:defRPr sz="3000" b="0" i="0" u="none" strike="noStrike" cap="none">
                <a:solidFill>
                  <a:schemeClr val="dk1"/>
                </a:solidFill>
                <a:latin typeface="Redressed" panose="020B0604020202020204"/>
                <a:ea typeface="Redressed" panose="020B0604020202020204"/>
                <a:cs typeface="Redressed" panose="020B0604020202020204"/>
                <a:sym typeface="Redressed" panose="020B0604020202020204"/>
              </a:defRPr>
            </a:lvl4pPr>
            <a:lvl5pPr marR="0" lvl="4" algn="l" rtl="0">
              <a:lnSpc>
                <a:spcPct val="100000"/>
              </a:lnSpc>
              <a:spcBef>
                <a:spcPts val="0"/>
              </a:spcBef>
              <a:spcAft>
                <a:spcPts val="0"/>
              </a:spcAft>
              <a:buClr>
                <a:schemeClr val="dk1"/>
              </a:buClr>
              <a:buSzPts val="3000"/>
              <a:buFont typeface="Redressed" panose="020B0604020202020204"/>
              <a:buNone/>
              <a:defRPr sz="3000" b="0" i="0" u="none" strike="noStrike" cap="none">
                <a:solidFill>
                  <a:schemeClr val="dk1"/>
                </a:solidFill>
                <a:latin typeface="Redressed" panose="020B0604020202020204"/>
                <a:ea typeface="Redressed" panose="020B0604020202020204"/>
                <a:cs typeface="Redressed" panose="020B0604020202020204"/>
                <a:sym typeface="Redressed" panose="020B0604020202020204"/>
              </a:defRPr>
            </a:lvl5pPr>
            <a:lvl6pPr marR="0" lvl="5" algn="l" rtl="0">
              <a:lnSpc>
                <a:spcPct val="100000"/>
              </a:lnSpc>
              <a:spcBef>
                <a:spcPts val="0"/>
              </a:spcBef>
              <a:spcAft>
                <a:spcPts val="0"/>
              </a:spcAft>
              <a:buClr>
                <a:schemeClr val="dk1"/>
              </a:buClr>
              <a:buSzPts val="3000"/>
              <a:buFont typeface="Redressed" panose="020B0604020202020204"/>
              <a:buNone/>
              <a:defRPr sz="3000" b="0" i="0" u="none" strike="noStrike" cap="none">
                <a:solidFill>
                  <a:schemeClr val="dk1"/>
                </a:solidFill>
                <a:latin typeface="Redressed" panose="020B0604020202020204"/>
                <a:ea typeface="Redressed" panose="020B0604020202020204"/>
                <a:cs typeface="Redressed" panose="020B0604020202020204"/>
                <a:sym typeface="Redressed" panose="020B0604020202020204"/>
              </a:defRPr>
            </a:lvl6pPr>
            <a:lvl7pPr marR="0" lvl="6" algn="l" rtl="0">
              <a:lnSpc>
                <a:spcPct val="100000"/>
              </a:lnSpc>
              <a:spcBef>
                <a:spcPts val="0"/>
              </a:spcBef>
              <a:spcAft>
                <a:spcPts val="0"/>
              </a:spcAft>
              <a:buClr>
                <a:schemeClr val="dk1"/>
              </a:buClr>
              <a:buSzPts val="3000"/>
              <a:buFont typeface="Redressed" panose="020B0604020202020204"/>
              <a:buNone/>
              <a:defRPr sz="3000" b="0" i="0" u="none" strike="noStrike" cap="none">
                <a:solidFill>
                  <a:schemeClr val="dk1"/>
                </a:solidFill>
                <a:latin typeface="Redressed" panose="020B0604020202020204"/>
                <a:ea typeface="Redressed" panose="020B0604020202020204"/>
                <a:cs typeface="Redressed" panose="020B0604020202020204"/>
                <a:sym typeface="Redressed" panose="020B0604020202020204"/>
              </a:defRPr>
            </a:lvl7pPr>
            <a:lvl8pPr marR="0" lvl="7" algn="l" rtl="0">
              <a:lnSpc>
                <a:spcPct val="100000"/>
              </a:lnSpc>
              <a:spcBef>
                <a:spcPts val="0"/>
              </a:spcBef>
              <a:spcAft>
                <a:spcPts val="0"/>
              </a:spcAft>
              <a:buClr>
                <a:schemeClr val="dk1"/>
              </a:buClr>
              <a:buSzPts val="3000"/>
              <a:buFont typeface="Redressed" panose="020B0604020202020204"/>
              <a:buNone/>
              <a:defRPr sz="3000" b="0" i="0" u="none" strike="noStrike" cap="none">
                <a:solidFill>
                  <a:schemeClr val="dk1"/>
                </a:solidFill>
                <a:latin typeface="Redressed" panose="020B0604020202020204"/>
                <a:ea typeface="Redressed" panose="020B0604020202020204"/>
                <a:cs typeface="Redressed" panose="020B0604020202020204"/>
                <a:sym typeface="Redressed" panose="020B0604020202020204"/>
              </a:defRPr>
            </a:lvl8pPr>
            <a:lvl9pPr marR="0" lvl="8" algn="l" rtl="0">
              <a:lnSpc>
                <a:spcPct val="100000"/>
              </a:lnSpc>
              <a:spcBef>
                <a:spcPts val="0"/>
              </a:spcBef>
              <a:spcAft>
                <a:spcPts val="0"/>
              </a:spcAft>
              <a:buClr>
                <a:schemeClr val="dk1"/>
              </a:buClr>
              <a:buSzPts val="3000"/>
              <a:buFont typeface="Redressed" panose="020B0604020202020204"/>
              <a:buNone/>
              <a:defRPr sz="3000" b="0" i="0" u="none" strike="noStrike" cap="none">
                <a:solidFill>
                  <a:schemeClr val="dk1"/>
                </a:solidFill>
                <a:latin typeface="Redressed" panose="020B0604020202020204"/>
                <a:ea typeface="Redressed" panose="020B0604020202020204"/>
                <a:cs typeface="Redressed" panose="020B0604020202020204"/>
                <a:sym typeface="Redressed" panose="020B0604020202020204"/>
              </a:defRPr>
            </a:lvl9pPr>
          </a:lstStyle>
          <a:p>
            <a:pPr marL="0" marR="0" lvl="0" indent="0" algn="ctr" defTabSz="914400" rtl="0" eaLnBrk="1" fontAlgn="auto" latinLnBrk="0" hangingPunct="1">
              <a:lnSpc>
                <a:spcPct val="100000"/>
              </a:lnSpc>
              <a:spcBef>
                <a:spcPts val="0"/>
              </a:spcBef>
              <a:spcAft>
                <a:spcPts val="0"/>
              </a:spcAft>
              <a:buClr>
                <a:srgbClr val="482400"/>
              </a:buClr>
              <a:buSzPts val="3000"/>
              <a:buFont typeface="Redressed" panose="020B0604020202020204"/>
              <a:buNone/>
              <a:defRPr/>
            </a:pPr>
            <a:r>
              <a:rPr kumimoji="0" lang="en-US" sz="4400" b="0" i="0" u="none" strike="noStrike" kern="0" cap="none" spc="0" normalizeH="0" baseline="0" noProof="0" dirty="0">
                <a:ln>
                  <a:noFill/>
                </a:ln>
                <a:solidFill>
                  <a:srgbClr val="482400"/>
                </a:solidFill>
                <a:effectLst/>
                <a:uLnTx/>
                <a:uFillTx/>
                <a:latin typeface="#9Slide03 SFU Futura_05" panose="00000800000000000000" pitchFamily="2" charset="0"/>
                <a:sym typeface="Redressed" panose="020B0604020202020204"/>
              </a:rPr>
              <a:t>H</a:t>
            </a:r>
            <a:endParaRPr kumimoji="0" lang="en-US" sz="4400" b="0" i="0" u="none" strike="noStrike" kern="0" cap="none" spc="0" normalizeH="0" baseline="0" noProof="0" dirty="0">
              <a:ln>
                <a:noFill/>
              </a:ln>
              <a:solidFill>
                <a:srgbClr val="482400"/>
              </a:solidFill>
              <a:effectLst/>
              <a:uLnTx/>
              <a:uFillTx/>
              <a:latin typeface="#9Slide03 SFU Futura_05" panose="00000800000000000000" pitchFamily="2" charset="0"/>
              <a:sym typeface="Redressed" panose="020B0604020202020204"/>
            </a:endParaRPr>
          </a:p>
          <a:p>
            <a:pPr marL="0" marR="0" lvl="0" indent="0" algn="ctr" defTabSz="914400" rtl="0" eaLnBrk="1" fontAlgn="auto" latinLnBrk="0" hangingPunct="1">
              <a:lnSpc>
                <a:spcPct val="100000"/>
              </a:lnSpc>
              <a:spcBef>
                <a:spcPts val="0"/>
              </a:spcBef>
              <a:spcAft>
                <a:spcPts val="0"/>
              </a:spcAft>
              <a:buClr>
                <a:srgbClr val="482400"/>
              </a:buClr>
              <a:buSzPts val="3000"/>
              <a:buFont typeface="Redressed" panose="020B0604020202020204"/>
              <a:buNone/>
              <a:defRPr/>
            </a:pPr>
            <a:r>
              <a:rPr kumimoji="0" lang="en-US" sz="4400" b="0" i="0" u="none" strike="noStrike" kern="0" cap="none" spc="0" normalizeH="0" baseline="0" noProof="0" dirty="0">
                <a:ln>
                  <a:noFill/>
                </a:ln>
                <a:solidFill>
                  <a:srgbClr val="482400"/>
                </a:solidFill>
                <a:effectLst/>
                <a:uLnTx/>
                <a:uFillTx/>
                <a:latin typeface="#9Slide03 SFU Futura_05" panose="00000800000000000000" pitchFamily="2" charset="0"/>
                <a:sym typeface="Redressed" panose="020B0604020202020204"/>
              </a:rPr>
              <a:t>O</a:t>
            </a:r>
            <a:endParaRPr kumimoji="0" lang="en-US" sz="4400" b="0" i="0" u="none" strike="noStrike" kern="0" cap="none" spc="0" normalizeH="0" baseline="0" noProof="0" dirty="0">
              <a:ln>
                <a:noFill/>
              </a:ln>
              <a:solidFill>
                <a:srgbClr val="482400"/>
              </a:solidFill>
              <a:effectLst/>
              <a:uLnTx/>
              <a:uFillTx/>
              <a:latin typeface="#9Slide03 SFU Futura_05" panose="00000800000000000000" pitchFamily="2" charset="0"/>
              <a:sym typeface="Redressed" panose="020B0604020202020204"/>
            </a:endParaRPr>
          </a:p>
          <a:p>
            <a:pPr marL="0" marR="0" lvl="0" indent="0" algn="ctr" defTabSz="914400" rtl="0" eaLnBrk="1" fontAlgn="auto" latinLnBrk="0" hangingPunct="1">
              <a:lnSpc>
                <a:spcPct val="100000"/>
              </a:lnSpc>
              <a:spcBef>
                <a:spcPts val="0"/>
              </a:spcBef>
              <a:spcAft>
                <a:spcPts val="0"/>
              </a:spcAft>
              <a:buClr>
                <a:srgbClr val="482400"/>
              </a:buClr>
              <a:buSzPts val="3000"/>
              <a:buFont typeface="Redressed" panose="020B0604020202020204"/>
              <a:buNone/>
              <a:defRPr/>
            </a:pPr>
            <a:r>
              <a:rPr kumimoji="0" lang="en-US" sz="4400" b="0" i="0" u="none" strike="noStrike" kern="0" cap="none" spc="0" normalizeH="0" baseline="0" noProof="0" dirty="0">
                <a:ln>
                  <a:noFill/>
                </a:ln>
                <a:solidFill>
                  <a:srgbClr val="482400"/>
                </a:solidFill>
                <a:effectLst/>
                <a:uLnTx/>
                <a:uFillTx/>
                <a:latin typeface="#9Slide03 SFU Futura_05" panose="00000800000000000000" pitchFamily="2" charset="0"/>
                <a:sym typeface="Redressed" panose="020B0604020202020204"/>
              </a:rPr>
              <a:t>M</a:t>
            </a:r>
            <a:endParaRPr kumimoji="0" lang="en-US" sz="4400" b="0" i="0" u="none" strike="noStrike" kern="0" cap="none" spc="0" normalizeH="0" baseline="0" noProof="0" dirty="0">
              <a:ln>
                <a:noFill/>
              </a:ln>
              <a:solidFill>
                <a:srgbClr val="482400"/>
              </a:solidFill>
              <a:effectLst/>
              <a:uLnTx/>
              <a:uFillTx/>
              <a:latin typeface="#9Slide03 SFU Futura_05" panose="00000800000000000000" pitchFamily="2" charset="0"/>
              <a:sym typeface="Redressed" panose="020B0604020202020204"/>
            </a:endParaRPr>
          </a:p>
          <a:p>
            <a:pPr marL="0" marR="0" lvl="0" indent="0" algn="ctr" defTabSz="914400" rtl="0" eaLnBrk="1" fontAlgn="auto" latinLnBrk="0" hangingPunct="1">
              <a:lnSpc>
                <a:spcPct val="100000"/>
              </a:lnSpc>
              <a:spcBef>
                <a:spcPts val="0"/>
              </a:spcBef>
              <a:spcAft>
                <a:spcPts val="0"/>
              </a:spcAft>
              <a:buClr>
                <a:srgbClr val="482400"/>
              </a:buClr>
              <a:buSzPts val="3000"/>
              <a:buFont typeface="Redressed" panose="020B0604020202020204"/>
              <a:buNone/>
              <a:defRPr/>
            </a:pPr>
            <a:r>
              <a:rPr kumimoji="0" lang="en-US" sz="4400" b="0" i="0" u="none" strike="noStrike" kern="0" cap="none" spc="0" normalizeH="0" baseline="0" noProof="0" dirty="0">
                <a:ln>
                  <a:noFill/>
                </a:ln>
                <a:solidFill>
                  <a:srgbClr val="482400"/>
                </a:solidFill>
                <a:effectLst/>
                <a:uLnTx/>
                <a:uFillTx/>
                <a:latin typeface="#9Slide03 SFU Futura_05" panose="00000800000000000000" pitchFamily="2" charset="0"/>
                <a:sym typeface="Redressed" panose="020B0604020202020204"/>
              </a:rPr>
              <a:t>E</a:t>
            </a:r>
            <a:endParaRPr kumimoji="0" lang="en-US" sz="4400" b="0" i="0" u="none" strike="noStrike" kern="0" cap="none" spc="0" normalizeH="0" baseline="0" noProof="0" dirty="0">
              <a:ln>
                <a:noFill/>
              </a:ln>
              <a:solidFill>
                <a:srgbClr val="482400"/>
              </a:solidFill>
              <a:effectLst/>
              <a:uLnTx/>
              <a:uFillTx/>
              <a:latin typeface="#9Slide03 SFU Futura_05" panose="00000800000000000000" pitchFamily="2" charset="0"/>
              <a:sym typeface="Redressed" panose="020B0604020202020204"/>
            </a:endParaRPr>
          </a:p>
          <a:p>
            <a:pPr marL="0" marR="0" lvl="0" indent="0" algn="ctr" defTabSz="914400" rtl="0" eaLnBrk="1" fontAlgn="auto" latinLnBrk="0" hangingPunct="1">
              <a:lnSpc>
                <a:spcPct val="100000"/>
              </a:lnSpc>
              <a:spcBef>
                <a:spcPts val="0"/>
              </a:spcBef>
              <a:spcAft>
                <a:spcPts val="0"/>
              </a:spcAft>
              <a:buClr>
                <a:srgbClr val="482400"/>
              </a:buClr>
              <a:buSzPts val="3000"/>
              <a:buFont typeface="Redressed" panose="020B0604020202020204"/>
              <a:buNone/>
              <a:defRPr/>
            </a:pPr>
            <a:r>
              <a:rPr kumimoji="0" lang="en-US" sz="4400" b="0" i="0" u="none" strike="noStrike" kern="0" cap="none" spc="0" normalizeH="0" baseline="0" noProof="0" dirty="0">
                <a:ln>
                  <a:noFill/>
                </a:ln>
                <a:solidFill>
                  <a:srgbClr val="482400"/>
                </a:solidFill>
                <a:effectLst/>
                <a:uLnTx/>
                <a:uFillTx/>
                <a:latin typeface="#9Slide03 SFU Futura_05" panose="00000800000000000000" pitchFamily="2" charset="0"/>
                <a:sym typeface="Redressed" panose="020B0604020202020204"/>
              </a:rPr>
              <a:t>R</a:t>
            </a:r>
            <a:endParaRPr kumimoji="0" lang="en-US" sz="4400" b="0" i="0" u="none" strike="noStrike" kern="0" cap="none" spc="0" normalizeH="0" baseline="0" noProof="0" dirty="0">
              <a:ln>
                <a:noFill/>
              </a:ln>
              <a:solidFill>
                <a:srgbClr val="482400"/>
              </a:solidFill>
              <a:effectLst/>
              <a:uLnTx/>
              <a:uFillTx/>
              <a:latin typeface="#9Slide03 SFU Futura_05" panose="00000800000000000000" pitchFamily="2" charset="0"/>
              <a:sym typeface="Redressed"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plus(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328335" y="-594158"/>
            <a:ext cx="4060544" cy="5993423"/>
          </a:xfrm>
          <a:prstGeom prst="rect">
            <a:avLst/>
          </a:prstGeom>
        </p:spPr>
      </p:pic>
      <p:sp>
        <p:nvSpPr>
          <p:cNvPr id="8" name="Google Shape;339;p31"/>
          <p:cNvSpPr txBox="1">
            <a:spLocks noGrp="1"/>
          </p:cNvSpPr>
          <p:nvPr>
            <p:ph type="title"/>
          </p:nvPr>
        </p:nvSpPr>
        <p:spPr>
          <a:xfrm>
            <a:off x="-421506" y="127303"/>
            <a:ext cx="7704000" cy="564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chemeClr val="bg2"/>
                </a:solidFill>
                <a:latin typeface="#9Slide03 SFU Futura_05" panose="00000800000000000000" pitchFamily="2" charset="0"/>
              </a:rPr>
              <a:t>2. SỬ </a:t>
            </a:r>
            <a:r>
              <a:rPr lang="en-US" dirty="0">
                <a:solidFill>
                  <a:schemeClr val="bg2"/>
                </a:solidFill>
                <a:latin typeface="#9Slide03 SFU Futura_05" panose="00000800000000000000" pitchFamily="2" charset="0"/>
              </a:rPr>
              <a:t>THI ILIAD</a:t>
            </a:r>
            <a:endParaRPr dirty="0">
              <a:solidFill>
                <a:schemeClr val="bg2"/>
              </a:solidFill>
              <a:latin typeface="#9Slide03 SFU Futura_05" panose="00000800000000000000" pitchFamily="2" charset="0"/>
            </a:endParaRPr>
          </a:p>
        </p:txBody>
      </p:sp>
      <p:sp>
        <p:nvSpPr>
          <p:cNvPr id="9" name="Google Shape;341;p31"/>
          <p:cNvSpPr txBox="1"/>
          <p:nvPr/>
        </p:nvSpPr>
        <p:spPr>
          <a:xfrm>
            <a:off x="5652341" y="625505"/>
            <a:ext cx="3491659" cy="9937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Sarala" panose="00000500000000000000"/>
              <a:buChar char="●"/>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1pPr>
            <a:lvl2pPr marL="914400" marR="0" lvl="1" indent="-317500" algn="l" rtl="0">
              <a:lnSpc>
                <a:spcPct val="100000"/>
              </a:lnSpc>
              <a:spcBef>
                <a:spcPts val="1600"/>
              </a:spcBef>
              <a:spcAft>
                <a:spcPts val="0"/>
              </a:spcAft>
              <a:buClr>
                <a:schemeClr val="dk1"/>
              </a:buClr>
              <a:buSzPts val="1400"/>
              <a:buFont typeface="Sarala" panose="00000500000000000000"/>
              <a:buChar char="○"/>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2pPr>
            <a:lvl3pPr marL="1371600" marR="0" lvl="2" indent="-317500" algn="l" rtl="0">
              <a:lnSpc>
                <a:spcPct val="100000"/>
              </a:lnSpc>
              <a:spcBef>
                <a:spcPts val="1600"/>
              </a:spcBef>
              <a:spcAft>
                <a:spcPts val="0"/>
              </a:spcAft>
              <a:buClr>
                <a:schemeClr val="dk1"/>
              </a:buClr>
              <a:buSzPts val="1400"/>
              <a:buFont typeface="Sarala" panose="00000500000000000000"/>
              <a:buChar char="■"/>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3pPr>
            <a:lvl4pPr marL="1828800" marR="0" lvl="3" indent="-317500" algn="l" rtl="0">
              <a:lnSpc>
                <a:spcPct val="100000"/>
              </a:lnSpc>
              <a:spcBef>
                <a:spcPts val="1600"/>
              </a:spcBef>
              <a:spcAft>
                <a:spcPts val="0"/>
              </a:spcAft>
              <a:buClr>
                <a:schemeClr val="dk1"/>
              </a:buClr>
              <a:buSzPts val="1400"/>
              <a:buFont typeface="Sarala" panose="00000500000000000000"/>
              <a:buChar char="●"/>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4pPr>
            <a:lvl5pPr marL="2286000" marR="0" lvl="4" indent="-317500" algn="l" rtl="0">
              <a:lnSpc>
                <a:spcPct val="100000"/>
              </a:lnSpc>
              <a:spcBef>
                <a:spcPts val="1600"/>
              </a:spcBef>
              <a:spcAft>
                <a:spcPts val="0"/>
              </a:spcAft>
              <a:buClr>
                <a:schemeClr val="dk1"/>
              </a:buClr>
              <a:buSzPts val="1400"/>
              <a:buFont typeface="Sarala" panose="00000500000000000000"/>
              <a:buChar char="○"/>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5pPr>
            <a:lvl6pPr marL="2743200" marR="0" lvl="5" indent="-317500" algn="l" rtl="0">
              <a:lnSpc>
                <a:spcPct val="100000"/>
              </a:lnSpc>
              <a:spcBef>
                <a:spcPts val="1600"/>
              </a:spcBef>
              <a:spcAft>
                <a:spcPts val="0"/>
              </a:spcAft>
              <a:buClr>
                <a:schemeClr val="dk1"/>
              </a:buClr>
              <a:buSzPts val="1400"/>
              <a:buFont typeface="Sarala" panose="00000500000000000000"/>
              <a:buChar char="■"/>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6pPr>
            <a:lvl7pPr marL="3200400" marR="0" lvl="6" indent="-317500" algn="l" rtl="0">
              <a:lnSpc>
                <a:spcPct val="100000"/>
              </a:lnSpc>
              <a:spcBef>
                <a:spcPts val="1600"/>
              </a:spcBef>
              <a:spcAft>
                <a:spcPts val="0"/>
              </a:spcAft>
              <a:buClr>
                <a:schemeClr val="dk1"/>
              </a:buClr>
              <a:buSzPts val="1400"/>
              <a:buFont typeface="Sarala" panose="00000500000000000000"/>
              <a:buChar char="●"/>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7pPr>
            <a:lvl8pPr marL="3657600" marR="0" lvl="7" indent="-317500" algn="l" rtl="0">
              <a:lnSpc>
                <a:spcPct val="100000"/>
              </a:lnSpc>
              <a:spcBef>
                <a:spcPts val="1600"/>
              </a:spcBef>
              <a:spcAft>
                <a:spcPts val="0"/>
              </a:spcAft>
              <a:buClr>
                <a:schemeClr val="dk1"/>
              </a:buClr>
              <a:buSzPts val="1400"/>
              <a:buFont typeface="Sarala" panose="00000500000000000000"/>
              <a:buChar char="○"/>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8pPr>
            <a:lvl9pPr marL="4114800" marR="0" lvl="8" indent="-317500" algn="l" rtl="0">
              <a:lnSpc>
                <a:spcPct val="100000"/>
              </a:lnSpc>
              <a:spcBef>
                <a:spcPts val="1600"/>
              </a:spcBef>
              <a:spcAft>
                <a:spcPts val="1600"/>
              </a:spcAft>
              <a:buClr>
                <a:schemeClr val="dk1"/>
              </a:buClr>
              <a:buSzPts val="1400"/>
              <a:buFont typeface="Sarala" panose="00000500000000000000"/>
              <a:buChar char="■"/>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9pPr>
          </a:lstStyle>
          <a:p>
            <a:pPr marL="0" indent="0" algn="ctr">
              <a:spcAft>
                <a:spcPts val="1600"/>
              </a:spcAft>
              <a:buFont typeface="Sarala" panose="00000500000000000000"/>
              <a:buNone/>
            </a:pPr>
            <a:r>
              <a:rPr lang="en-US" sz="2400" dirty="0" err="1">
                <a:latin typeface="Calibri" panose="020F0502020204030204" pitchFamily="34" charset="0"/>
                <a:cs typeface="Calibri" panose="020F0502020204030204" pitchFamily="34" charset="0"/>
              </a:rPr>
              <a:t>Dũng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sĩ</a:t>
            </a:r>
            <a:r>
              <a:rPr lang="en-US" sz="2400" dirty="0">
                <a:latin typeface="Calibri" panose="020F0502020204030204" pitchFamily="34" charset="0"/>
                <a:cs typeface="Calibri" panose="020F0502020204030204" pitchFamily="34" charset="0"/>
              </a:rPr>
              <a:t> Achilles (Asin) </a:t>
            </a:r>
            <a:endParaRPr lang="en-US" sz="2400" dirty="0">
              <a:latin typeface="Calibri" panose="020F0502020204030204" pitchFamily="34" charset="0"/>
              <a:cs typeface="Calibri" panose="020F0502020204030204" pitchFamily="34" charset="0"/>
            </a:endParaRPr>
          </a:p>
          <a:p>
            <a:pPr marL="0" indent="0" algn="ctr">
              <a:spcAft>
                <a:spcPts val="1600"/>
              </a:spcAft>
              <a:buFont typeface="Sarala" panose="00000500000000000000"/>
              <a:buNone/>
            </a:pPr>
            <a:r>
              <a:rPr lang="en-US" sz="2400" dirty="0" err="1">
                <a:latin typeface="Calibri" panose="020F0502020204030204" pitchFamily="34" charset="0"/>
                <a:cs typeface="Calibri" panose="020F0502020204030204" pitchFamily="34" charset="0"/>
              </a:rPr>
              <a:t>Câu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chuyện</a:t>
            </a:r>
            <a:r>
              <a:rPr lang="en-US" sz="2400"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Gót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chân</a:t>
            </a:r>
            <a:r>
              <a:rPr lang="en-US" sz="2400" b="1" dirty="0">
                <a:latin typeface="Calibri" panose="020F0502020204030204" pitchFamily="34" charset="0"/>
                <a:cs typeface="Calibri" panose="020F0502020204030204" pitchFamily="34" charset="0"/>
              </a:rPr>
              <a:t> Asin</a:t>
            </a:r>
            <a:endParaRPr lang="en-US" sz="2400" b="1" dirty="0">
              <a:latin typeface="Calibri" panose="020F0502020204030204" pitchFamily="34" charset="0"/>
              <a:cs typeface="Calibri" panose="020F0502020204030204" pitchFamily="34" charset="0"/>
            </a:endParaRPr>
          </a:p>
          <a:p>
            <a:pPr marL="0" indent="0" algn="ctr">
              <a:spcAft>
                <a:spcPts val="1600"/>
              </a:spcAft>
              <a:buFont typeface="Sarala" panose="00000500000000000000"/>
              <a:buNone/>
            </a:pPr>
            <a:r>
              <a:rPr lang="en-US" sz="2400" dirty="0">
                <a:latin typeface="Calibri" panose="020F0502020204030204" pitchFamily="34" charset="0"/>
                <a:cs typeface="Calibri" panose="020F0502020204030204" pitchFamily="34" charset="0"/>
              </a:rPr>
              <a:t> </a:t>
            </a:r>
            <a:endParaRPr lang="en-US" sz="2400" dirty="0">
              <a:latin typeface="Calibri" panose="020F0502020204030204" pitchFamily="34" charset="0"/>
              <a:cs typeface="Calibri" panose="020F0502020204030204" pitchFamily="34" charset="0"/>
            </a:endParaRPr>
          </a:p>
        </p:txBody>
      </p:sp>
      <p:sp>
        <p:nvSpPr>
          <p:cNvPr id="10" name="Google Shape;343;p31"/>
          <p:cNvSpPr txBox="1"/>
          <p:nvPr/>
        </p:nvSpPr>
        <p:spPr>
          <a:xfrm>
            <a:off x="2910980" y="843036"/>
            <a:ext cx="2768600" cy="558714"/>
          </a:xfrm>
          <a:prstGeom prst="rect">
            <a:avLst/>
          </a:prstGeom>
        </p:spPr>
        <p:style>
          <a:lnRef idx="2">
            <a:schemeClr val="accent6"/>
          </a:lnRef>
          <a:fillRef idx="1">
            <a:schemeClr val="lt1"/>
          </a:fillRef>
          <a:effectRef idx="0">
            <a:schemeClr val="accent6"/>
          </a:effectRef>
          <a:fontRef idx="minor">
            <a:schemeClr val="dk1"/>
          </a:fontRef>
        </p:style>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Sarala" panose="00000500000000000000"/>
              <a:buChar char="●"/>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1pPr>
            <a:lvl2pPr marL="914400" marR="0" lvl="1" indent="-317500" algn="l" rtl="0">
              <a:lnSpc>
                <a:spcPct val="100000"/>
              </a:lnSpc>
              <a:spcBef>
                <a:spcPts val="1600"/>
              </a:spcBef>
              <a:spcAft>
                <a:spcPts val="0"/>
              </a:spcAft>
              <a:buClr>
                <a:schemeClr val="dk1"/>
              </a:buClr>
              <a:buSzPts val="1400"/>
              <a:buFont typeface="Sarala" panose="00000500000000000000"/>
              <a:buChar char="○"/>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2pPr>
            <a:lvl3pPr marL="1371600" marR="0" lvl="2" indent="-317500" algn="l" rtl="0">
              <a:lnSpc>
                <a:spcPct val="100000"/>
              </a:lnSpc>
              <a:spcBef>
                <a:spcPts val="1600"/>
              </a:spcBef>
              <a:spcAft>
                <a:spcPts val="0"/>
              </a:spcAft>
              <a:buClr>
                <a:schemeClr val="dk1"/>
              </a:buClr>
              <a:buSzPts val="1400"/>
              <a:buFont typeface="Sarala" panose="00000500000000000000"/>
              <a:buChar char="■"/>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3pPr>
            <a:lvl4pPr marL="1828800" marR="0" lvl="3" indent="-317500" algn="l" rtl="0">
              <a:lnSpc>
                <a:spcPct val="100000"/>
              </a:lnSpc>
              <a:spcBef>
                <a:spcPts val="1600"/>
              </a:spcBef>
              <a:spcAft>
                <a:spcPts val="0"/>
              </a:spcAft>
              <a:buClr>
                <a:schemeClr val="dk1"/>
              </a:buClr>
              <a:buSzPts val="1400"/>
              <a:buFont typeface="Sarala" panose="00000500000000000000"/>
              <a:buChar char="●"/>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4pPr>
            <a:lvl5pPr marL="2286000" marR="0" lvl="4" indent="-317500" algn="l" rtl="0">
              <a:lnSpc>
                <a:spcPct val="100000"/>
              </a:lnSpc>
              <a:spcBef>
                <a:spcPts val="1600"/>
              </a:spcBef>
              <a:spcAft>
                <a:spcPts val="0"/>
              </a:spcAft>
              <a:buClr>
                <a:schemeClr val="dk1"/>
              </a:buClr>
              <a:buSzPts val="1400"/>
              <a:buFont typeface="Sarala" panose="00000500000000000000"/>
              <a:buChar char="○"/>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5pPr>
            <a:lvl6pPr marL="2743200" marR="0" lvl="5" indent="-317500" algn="l" rtl="0">
              <a:lnSpc>
                <a:spcPct val="100000"/>
              </a:lnSpc>
              <a:spcBef>
                <a:spcPts val="1600"/>
              </a:spcBef>
              <a:spcAft>
                <a:spcPts val="0"/>
              </a:spcAft>
              <a:buClr>
                <a:schemeClr val="dk1"/>
              </a:buClr>
              <a:buSzPts val="1400"/>
              <a:buFont typeface="Sarala" panose="00000500000000000000"/>
              <a:buChar char="■"/>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6pPr>
            <a:lvl7pPr marL="3200400" marR="0" lvl="6" indent="-317500" algn="l" rtl="0">
              <a:lnSpc>
                <a:spcPct val="100000"/>
              </a:lnSpc>
              <a:spcBef>
                <a:spcPts val="1600"/>
              </a:spcBef>
              <a:spcAft>
                <a:spcPts val="0"/>
              </a:spcAft>
              <a:buClr>
                <a:schemeClr val="dk1"/>
              </a:buClr>
              <a:buSzPts val="1400"/>
              <a:buFont typeface="Sarala" panose="00000500000000000000"/>
              <a:buChar char="●"/>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7pPr>
            <a:lvl8pPr marL="3657600" marR="0" lvl="7" indent="-317500" algn="l" rtl="0">
              <a:lnSpc>
                <a:spcPct val="100000"/>
              </a:lnSpc>
              <a:spcBef>
                <a:spcPts val="1600"/>
              </a:spcBef>
              <a:spcAft>
                <a:spcPts val="0"/>
              </a:spcAft>
              <a:buClr>
                <a:schemeClr val="dk1"/>
              </a:buClr>
              <a:buSzPts val="1400"/>
              <a:buFont typeface="Sarala" panose="00000500000000000000"/>
              <a:buChar char="○"/>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8pPr>
            <a:lvl9pPr marL="4114800" marR="0" lvl="8" indent="-317500" algn="l" rtl="0">
              <a:lnSpc>
                <a:spcPct val="100000"/>
              </a:lnSpc>
              <a:spcBef>
                <a:spcPts val="1600"/>
              </a:spcBef>
              <a:spcAft>
                <a:spcPts val="1600"/>
              </a:spcAft>
              <a:buClr>
                <a:schemeClr val="dk1"/>
              </a:buClr>
              <a:buSzPts val="1400"/>
              <a:buFont typeface="Sarala" panose="00000500000000000000"/>
              <a:buChar char="■"/>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9pPr>
          </a:lstStyle>
          <a:p>
            <a:pPr marL="0" indent="0" algn="ctr">
              <a:buFont typeface="Sarala" panose="00000500000000000000"/>
              <a:buNone/>
            </a:pPr>
            <a:r>
              <a:rPr lang="en-US" sz="2400" b="1" dirty="0">
                <a:latin typeface="Calibri" panose="020F0502020204030204" pitchFamily="34" charset="0"/>
                <a:cs typeface="Calibri" panose="020F0502020204030204" pitchFamily="34" charset="0"/>
              </a:rPr>
              <a:t>NHÂN VẬT CHÍNH</a:t>
            </a:r>
            <a:endParaRPr lang="en-US" sz="2400" b="1" dirty="0">
              <a:latin typeface="Calibri" panose="020F0502020204030204" pitchFamily="34" charset="0"/>
              <a:cs typeface="Calibri" panose="020F0502020204030204" pitchFamily="34" charset="0"/>
            </a:endParaRPr>
          </a:p>
        </p:txBody>
      </p:sp>
      <p:sp>
        <p:nvSpPr>
          <p:cNvPr id="11" name="Google Shape;343;p31"/>
          <p:cNvSpPr txBox="1"/>
          <p:nvPr/>
        </p:nvSpPr>
        <p:spPr>
          <a:xfrm>
            <a:off x="2910980" y="2285499"/>
            <a:ext cx="2768600" cy="558714"/>
          </a:xfrm>
          <a:prstGeom prst="rect">
            <a:avLst/>
          </a:prstGeom>
        </p:spPr>
        <p:style>
          <a:lnRef idx="2">
            <a:schemeClr val="accent6"/>
          </a:lnRef>
          <a:fillRef idx="1">
            <a:schemeClr val="lt1"/>
          </a:fillRef>
          <a:effectRef idx="0">
            <a:schemeClr val="accent6"/>
          </a:effectRef>
          <a:fontRef idx="minor">
            <a:schemeClr val="dk1"/>
          </a:fontRef>
        </p:style>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Sarala" panose="00000500000000000000"/>
              <a:buChar char="●"/>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1pPr>
            <a:lvl2pPr marL="914400" marR="0" lvl="1" indent="-317500" algn="l" rtl="0">
              <a:lnSpc>
                <a:spcPct val="100000"/>
              </a:lnSpc>
              <a:spcBef>
                <a:spcPts val="1600"/>
              </a:spcBef>
              <a:spcAft>
                <a:spcPts val="0"/>
              </a:spcAft>
              <a:buClr>
                <a:schemeClr val="dk1"/>
              </a:buClr>
              <a:buSzPts val="1400"/>
              <a:buFont typeface="Sarala" panose="00000500000000000000"/>
              <a:buChar char="○"/>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2pPr>
            <a:lvl3pPr marL="1371600" marR="0" lvl="2" indent="-317500" algn="l" rtl="0">
              <a:lnSpc>
                <a:spcPct val="100000"/>
              </a:lnSpc>
              <a:spcBef>
                <a:spcPts val="1600"/>
              </a:spcBef>
              <a:spcAft>
                <a:spcPts val="0"/>
              </a:spcAft>
              <a:buClr>
                <a:schemeClr val="dk1"/>
              </a:buClr>
              <a:buSzPts val="1400"/>
              <a:buFont typeface="Sarala" panose="00000500000000000000"/>
              <a:buChar char="■"/>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3pPr>
            <a:lvl4pPr marL="1828800" marR="0" lvl="3" indent="-317500" algn="l" rtl="0">
              <a:lnSpc>
                <a:spcPct val="100000"/>
              </a:lnSpc>
              <a:spcBef>
                <a:spcPts val="1600"/>
              </a:spcBef>
              <a:spcAft>
                <a:spcPts val="0"/>
              </a:spcAft>
              <a:buClr>
                <a:schemeClr val="dk1"/>
              </a:buClr>
              <a:buSzPts val="1400"/>
              <a:buFont typeface="Sarala" panose="00000500000000000000"/>
              <a:buChar char="●"/>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4pPr>
            <a:lvl5pPr marL="2286000" marR="0" lvl="4" indent="-317500" algn="l" rtl="0">
              <a:lnSpc>
                <a:spcPct val="100000"/>
              </a:lnSpc>
              <a:spcBef>
                <a:spcPts val="1600"/>
              </a:spcBef>
              <a:spcAft>
                <a:spcPts val="0"/>
              </a:spcAft>
              <a:buClr>
                <a:schemeClr val="dk1"/>
              </a:buClr>
              <a:buSzPts val="1400"/>
              <a:buFont typeface="Sarala" panose="00000500000000000000"/>
              <a:buChar char="○"/>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5pPr>
            <a:lvl6pPr marL="2743200" marR="0" lvl="5" indent="-317500" algn="l" rtl="0">
              <a:lnSpc>
                <a:spcPct val="100000"/>
              </a:lnSpc>
              <a:spcBef>
                <a:spcPts val="1600"/>
              </a:spcBef>
              <a:spcAft>
                <a:spcPts val="0"/>
              </a:spcAft>
              <a:buClr>
                <a:schemeClr val="dk1"/>
              </a:buClr>
              <a:buSzPts val="1400"/>
              <a:buFont typeface="Sarala" panose="00000500000000000000"/>
              <a:buChar char="■"/>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6pPr>
            <a:lvl7pPr marL="3200400" marR="0" lvl="6" indent="-317500" algn="l" rtl="0">
              <a:lnSpc>
                <a:spcPct val="100000"/>
              </a:lnSpc>
              <a:spcBef>
                <a:spcPts val="1600"/>
              </a:spcBef>
              <a:spcAft>
                <a:spcPts val="0"/>
              </a:spcAft>
              <a:buClr>
                <a:schemeClr val="dk1"/>
              </a:buClr>
              <a:buSzPts val="1400"/>
              <a:buFont typeface="Sarala" panose="00000500000000000000"/>
              <a:buChar char="●"/>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7pPr>
            <a:lvl8pPr marL="3657600" marR="0" lvl="7" indent="-317500" algn="l" rtl="0">
              <a:lnSpc>
                <a:spcPct val="100000"/>
              </a:lnSpc>
              <a:spcBef>
                <a:spcPts val="1600"/>
              </a:spcBef>
              <a:spcAft>
                <a:spcPts val="0"/>
              </a:spcAft>
              <a:buClr>
                <a:schemeClr val="dk1"/>
              </a:buClr>
              <a:buSzPts val="1400"/>
              <a:buFont typeface="Sarala" panose="00000500000000000000"/>
              <a:buChar char="○"/>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8pPr>
            <a:lvl9pPr marL="4114800" marR="0" lvl="8" indent="-317500" algn="l" rtl="0">
              <a:lnSpc>
                <a:spcPct val="100000"/>
              </a:lnSpc>
              <a:spcBef>
                <a:spcPts val="1600"/>
              </a:spcBef>
              <a:spcAft>
                <a:spcPts val="1600"/>
              </a:spcAft>
              <a:buClr>
                <a:schemeClr val="dk1"/>
              </a:buClr>
              <a:buSzPts val="1400"/>
              <a:buFont typeface="Sarala" panose="00000500000000000000"/>
              <a:buChar char="■"/>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9pPr>
          </a:lstStyle>
          <a:p>
            <a:pPr marL="0" indent="0" algn="ctr">
              <a:buFont typeface="Sarala" panose="00000500000000000000"/>
              <a:buNone/>
            </a:pPr>
            <a:r>
              <a:rPr lang="en-US" sz="2400" b="1" dirty="0">
                <a:latin typeface="Calibri" panose="020F0502020204030204" pitchFamily="34" charset="0"/>
                <a:cs typeface="Calibri" panose="020F0502020204030204" pitchFamily="34" charset="0"/>
              </a:rPr>
              <a:t>NỘI DUNG</a:t>
            </a:r>
            <a:endParaRPr lang="en-US" sz="2400" b="1" dirty="0">
              <a:latin typeface="Calibri" panose="020F0502020204030204" pitchFamily="34" charset="0"/>
              <a:cs typeface="Calibri" panose="020F0502020204030204" pitchFamily="34" charset="0"/>
            </a:endParaRPr>
          </a:p>
        </p:txBody>
      </p:sp>
      <p:sp>
        <p:nvSpPr>
          <p:cNvPr id="12" name="Google Shape;342;p31"/>
          <p:cNvSpPr txBox="1"/>
          <p:nvPr/>
        </p:nvSpPr>
        <p:spPr>
          <a:xfrm>
            <a:off x="5679580" y="2068762"/>
            <a:ext cx="3491659" cy="99218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Sarala" panose="00000500000000000000"/>
              <a:buChar char="●"/>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1pPr>
            <a:lvl2pPr marL="914400" marR="0" lvl="1" indent="-317500" algn="l" rtl="0">
              <a:lnSpc>
                <a:spcPct val="100000"/>
              </a:lnSpc>
              <a:spcBef>
                <a:spcPts val="1600"/>
              </a:spcBef>
              <a:spcAft>
                <a:spcPts val="0"/>
              </a:spcAft>
              <a:buClr>
                <a:schemeClr val="dk1"/>
              </a:buClr>
              <a:buSzPts val="1400"/>
              <a:buFont typeface="Sarala" panose="00000500000000000000"/>
              <a:buChar char="○"/>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2pPr>
            <a:lvl3pPr marL="1371600" marR="0" lvl="2" indent="-317500" algn="l" rtl="0">
              <a:lnSpc>
                <a:spcPct val="100000"/>
              </a:lnSpc>
              <a:spcBef>
                <a:spcPts val="1600"/>
              </a:spcBef>
              <a:spcAft>
                <a:spcPts val="0"/>
              </a:spcAft>
              <a:buClr>
                <a:schemeClr val="dk1"/>
              </a:buClr>
              <a:buSzPts val="1400"/>
              <a:buFont typeface="Sarala" panose="00000500000000000000"/>
              <a:buChar char="■"/>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3pPr>
            <a:lvl4pPr marL="1828800" marR="0" lvl="3" indent="-317500" algn="l" rtl="0">
              <a:lnSpc>
                <a:spcPct val="100000"/>
              </a:lnSpc>
              <a:spcBef>
                <a:spcPts val="1600"/>
              </a:spcBef>
              <a:spcAft>
                <a:spcPts val="0"/>
              </a:spcAft>
              <a:buClr>
                <a:schemeClr val="dk1"/>
              </a:buClr>
              <a:buSzPts val="1400"/>
              <a:buFont typeface="Sarala" panose="00000500000000000000"/>
              <a:buChar char="●"/>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4pPr>
            <a:lvl5pPr marL="2286000" marR="0" lvl="4" indent="-317500" algn="l" rtl="0">
              <a:lnSpc>
                <a:spcPct val="100000"/>
              </a:lnSpc>
              <a:spcBef>
                <a:spcPts val="1600"/>
              </a:spcBef>
              <a:spcAft>
                <a:spcPts val="0"/>
              </a:spcAft>
              <a:buClr>
                <a:schemeClr val="dk1"/>
              </a:buClr>
              <a:buSzPts val="1400"/>
              <a:buFont typeface="Sarala" panose="00000500000000000000"/>
              <a:buChar char="○"/>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5pPr>
            <a:lvl6pPr marL="2743200" marR="0" lvl="5" indent="-317500" algn="l" rtl="0">
              <a:lnSpc>
                <a:spcPct val="100000"/>
              </a:lnSpc>
              <a:spcBef>
                <a:spcPts val="1600"/>
              </a:spcBef>
              <a:spcAft>
                <a:spcPts val="0"/>
              </a:spcAft>
              <a:buClr>
                <a:schemeClr val="dk1"/>
              </a:buClr>
              <a:buSzPts val="1400"/>
              <a:buFont typeface="Sarala" panose="00000500000000000000"/>
              <a:buChar char="■"/>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6pPr>
            <a:lvl7pPr marL="3200400" marR="0" lvl="6" indent="-317500" algn="l" rtl="0">
              <a:lnSpc>
                <a:spcPct val="100000"/>
              </a:lnSpc>
              <a:spcBef>
                <a:spcPts val="1600"/>
              </a:spcBef>
              <a:spcAft>
                <a:spcPts val="0"/>
              </a:spcAft>
              <a:buClr>
                <a:schemeClr val="dk1"/>
              </a:buClr>
              <a:buSzPts val="1400"/>
              <a:buFont typeface="Sarala" panose="00000500000000000000"/>
              <a:buChar char="●"/>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7pPr>
            <a:lvl8pPr marL="3657600" marR="0" lvl="7" indent="-317500" algn="l" rtl="0">
              <a:lnSpc>
                <a:spcPct val="100000"/>
              </a:lnSpc>
              <a:spcBef>
                <a:spcPts val="1600"/>
              </a:spcBef>
              <a:spcAft>
                <a:spcPts val="0"/>
              </a:spcAft>
              <a:buClr>
                <a:schemeClr val="dk1"/>
              </a:buClr>
              <a:buSzPts val="1400"/>
              <a:buFont typeface="Sarala" panose="00000500000000000000"/>
              <a:buChar char="○"/>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8pPr>
            <a:lvl9pPr marL="4114800" marR="0" lvl="8" indent="-317500" algn="l" rtl="0">
              <a:lnSpc>
                <a:spcPct val="100000"/>
              </a:lnSpc>
              <a:spcBef>
                <a:spcPts val="1600"/>
              </a:spcBef>
              <a:spcAft>
                <a:spcPts val="1600"/>
              </a:spcAft>
              <a:buClr>
                <a:schemeClr val="dk1"/>
              </a:buClr>
              <a:buSzPts val="1400"/>
              <a:buFont typeface="Sarala" panose="00000500000000000000"/>
              <a:buChar char="■"/>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9pPr>
          </a:lstStyle>
          <a:p>
            <a:pPr marL="0" indent="0" algn="just">
              <a:spcAft>
                <a:spcPts val="1600"/>
              </a:spcAft>
              <a:buFont typeface="Sarala" panose="00000500000000000000"/>
              <a:buNone/>
            </a:pPr>
            <a:r>
              <a:rPr lang="vi-VN" sz="2400" dirty="0" err="1">
                <a:latin typeface="Calibri" panose="020F0502020204030204" pitchFamily="34" charset="0"/>
                <a:cs typeface="Calibri" panose="020F0502020204030204" pitchFamily="34" charset="0"/>
              </a:rPr>
              <a:t>Là</a:t>
            </a:r>
            <a:r>
              <a:rPr lang="vi-VN" sz="2400" dirty="0">
                <a:latin typeface="Calibri" panose="020F0502020204030204" pitchFamily="34" charset="0"/>
                <a:cs typeface="Calibri" panose="020F0502020204030204" pitchFamily="34" charset="0"/>
              </a:rPr>
              <a:t> </a:t>
            </a:r>
            <a:r>
              <a:rPr lang="vi-VN" sz="2400" dirty="0" err="1">
                <a:latin typeface="Calibri" panose="020F0502020204030204" pitchFamily="34" charset="0"/>
                <a:cs typeface="Calibri" panose="020F0502020204030204" pitchFamily="34" charset="0"/>
              </a:rPr>
              <a:t>bài</a:t>
            </a:r>
            <a:r>
              <a:rPr lang="vi-VN" sz="2400" dirty="0">
                <a:latin typeface="Calibri" panose="020F0502020204030204" pitchFamily="34" charset="0"/>
                <a:cs typeface="Calibri" panose="020F0502020204030204" pitchFamily="34" charset="0"/>
              </a:rPr>
              <a:t> ca </a:t>
            </a:r>
            <a:r>
              <a:rPr lang="vi-VN" sz="2400" dirty="0" err="1">
                <a:latin typeface="Calibri" panose="020F0502020204030204" pitchFamily="34" charset="0"/>
                <a:cs typeface="Calibri" panose="020F0502020204030204" pitchFamily="34" charset="0"/>
              </a:rPr>
              <a:t>về</a:t>
            </a:r>
            <a:r>
              <a:rPr lang="vi-VN" sz="2400" dirty="0">
                <a:latin typeface="Calibri" panose="020F0502020204030204" pitchFamily="34" charset="0"/>
                <a:cs typeface="Calibri" panose="020F0502020204030204" pitchFamily="34" charset="0"/>
              </a:rPr>
              <a:t> </a:t>
            </a:r>
            <a:r>
              <a:rPr lang="vi-VN" sz="2400" dirty="0" err="1">
                <a:latin typeface="Calibri" panose="020F0502020204030204" pitchFamily="34" charset="0"/>
                <a:cs typeface="Calibri" panose="020F0502020204030204" pitchFamily="34" charset="0"/>
              </a:rPr>
              <a:t>thành</a:t>
            </a:r>
            <a:r>
              <a:rPr lang="vi-VN" sz="2400" dirty="0">
                <a:latin typeface="Calibri" panose="020F0502020204030204" pitchFamily="34" charset="0"/>
                <a:cs typeface="Calibri" panose="020F0502020204030204" pitchFamily="34" charset="0"/>
              </a:rPr>
              <a:t> Tơ</a:t>
            </a:r>
            <a:r>
              <a:rPr lang="en-US" sz="2400" dirty="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a:t>
            </a:r>
            <a:r>
              <a:rPr lang="vi-VN" sz="2400" dirty="0" err="1">
                <a:latin typeface="Calibri" panose="020F0502020204030204" pitchFamily="34" charset="0"/>
                <a:cs typeface="Calibri" panose="020F0502020204030204" pitchFamily="34" charset="0"/>
              </a:rPr>
              <a:t>roa</a:t>
            </a:r>
            <a:r>
              <a:rPr lang="vi-VN" sz="2400" dirty="0">
                <a:latin typeface="Calibri" panose="020F0502020204030204" pitchFamily="34" charset="0"/>
                <a:cs typeface="Calibri" panose="020F0502020204030204" pitchFamily="34" charset="0"/>
              </a:rPr>
              <a:t>, </a:t>
            </a:r>
            <a:r>
              <a:rPr lang="vi-VN" sz="2400" dirty="0" err="1">
                <a:latin typeface="Calibri" panose="020F0502020204030204" pitchFamily="34" charset="0"/>
                <a:cs typeface="Calibri" panose="020F0502020204030204" pitchFamily="34" charset="0"/>
              </a:rPr>
              <a:t>gồm</a:t>
            </a:r>
            <a:r>
              <a:rPr lang="vi-VN" sz="2400" dirty="0">
                <a:latin typeface="Calibri" panose="020F0502020204030204" pitchFamily="34" charset="0"/>
                <a:cs typeface="Calibri" panose="020F0502020204030204" pitchFamily="34" charset="0"/>
              </a:rPr>
              <a:t>:</a:t>
            </a:r>
            <a:r>
              <a:rPr lang="vi-VN" sz="3200" b="1" dirty="0">
                <a:latin typeface="Calibri" panose="020F0502020204030204" pitchFamily="34" charset="0"/>
                <a:cs typeface="Calibri" panose="020F0502020204030204" pitchFamily="34" charset="0"/>
              </a:rPr>
              <a:t> 15.693 </a:t>
            </a:r>
            <a:r>
              <a:rPr lang="vi-VN" sz="2400" dirty="0">
                <a:latin typeface="Calibri" panose="020F0502020204030204" pitchFamily="34" charset="0"/>
                <a:cs typeface="Calibri" panose="020F0502020204030204" pitchFamily="34" charset="0"/>
              </a:rPr>
              <a:t>câu thơ, chia </a:t>
            </a:r>
            <a:r>
              <a:rPr lang="vi-VN" sz="2400" dirty="0" err="1">
                <a:latin typeface="Calibri" panose="020F0502020204030204" pitchFamily="34" charset="0"/>
                <a:cs typeface="Calibri" panose="020F0502020204030204" pitchFamily="34" charset="0"/>
              </a:rPr>
              <a:t>thành</a:t>
            </a:r>
            <a:r>
              <a:rPr lang="vi-VN" sz="2400" dirty="0">
                <a:latin typeface="Calibri" panose="020F0502020204030204" pitchFamily="34" charset="0"/>
                <a:cs typeface="Calibri" panose="020F0502020204030204" pitchFamily="34" charset="0"/>
              </a:rPr>
              <a:t> </a:t>
            </a:r>
            <a:r>
              <a:rPr lang="vi-VN" sz="3200" b="1" dirty="0">
                <a:latin typeface="Calibri" panose="020F0502020204030204" pitchFamily="34" charset="0"/>
                <a:cs typeface="Calibri" panose="020F0502020204030204" pitchFamily="34" charset="0"/>
              </a:rPr>
              <a:t>24</a:t>
            </a:r>
            <a:r>
              <a:rPr lang="vi-VN" sz="2400" dirty="0">
                <a:latin typeface="Calibri" panose="020F0502020204030204" pitchFamily="34" charset="0"/>
                <a:cs typeface="Calibri" panose="020F0502020204030204" pitchFamily="34" charset="0"/>
              </a:rPr>
              <a:t> </a:t>
            </a:r>
            <a:r>
              <a:rPr lang="vi-VN" sz="2400" dirty="0" err="1">
                <a:latin typeface="Calibri" panose="020F0502020204030204" pitchFamily="34" charset="0"/>
                <a:cs typeface="Calibri" panose="020F0502020204030204" pitchFamily="34" charset="0"/>
              </a:rPr>
              <a:t>khúc</a:t>
            </a:r>
            <a:r>
              <a:rPr lang="vi-VN" sz="2400" dirty="0">
                <a:latin typeface="Calibri" panose="020F0502020204030204" pitchFamily="34" charset="0"/>
                <a:cs typeface="Calibri" panose="020F0502020204030204" pitchFamily="34" charset="0"/>
              </a:rPr>
              <a:t> ca</a:t>
            </a:r>
            <a:endParaRPr lang="vi-VN" sz="2400" dirty="0">
              <a:latin typeface="Calibri" panose="020F0502020204030204" pitchFamily="34" charset="0"/>
              <a:cs typeface="Calibri" panose="020F0502020204030204" pitchFamily="34" charset="0"/>
            </a:endParaRPr>
          </a:p>
        </p:txBody>
      </p:sp>
      <p:sp>
        <p:nvSpPr>
          <p:cNvPr id="13" name="Google Shape;343;p31"/>
          <p:cNvSpPr txBox="1"/>
          <p:nvPr/>
        </p:nvSpPr>
        <p:spPr>
          <a:xfrm>
            <a:off x="2883741" y="4076693"/>
            <a:ext cx="2768600" cy="558714"/>
          </a:xfrm>
          <a:prstGeom prst="rect">
            <a:avLst/>
          </a:prstGeom>
        </p:spPr>
        <p:style>
          <a:lnRef idx="2">
            <a:schemeClr val="accent6"/>
          </a:lnRef>
          <a:fillRef idx="1">
            <a:schemeClr val="lt1"/>
          </a:fillRef>
          <a:effectRef idx="0">
            <a:schemeClr val="accent6"/>
          </a:effectRef>
          <a:fontRef idx="minor">
            <a:schemeClr val="dk1"/>
          </a:fontRef>
        </p:style>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Sarala" panose="00000500000000000000"/>
              <a:buChar char="●"/>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1pPr>
            <a:lvl2pPr marL="914400" marR="0" lvl="1" indent="-317500" algn="l" rtl="0">
              <a:lnSpc>
                <a:spcPct val="100000"/>
              </a:lnSpc>
              <a:spcBef>
                <a:spcPts val="1600"/>
              </a:spcBef>
              <a:spcAft>
                <a:spcPts val="0"/>
              </a:spcAft>
              <a:buClr>
                <a:schemeClr val="dk1"/>
              </a:buClr>
              <a:buSzPts val="1400"/>
              <a:buFont typeface="Sarala" panose="00000500000000000000"/>
              <a:buChar char="○"/>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2pPr>
            <a:lvl3pPr marL="1371600" marR="0" lvl="2" indent="-317500" algn="l" rtl="0">
              <a:lnSpc>
                <a:spcPct val="100000"/>
              </a:lnSpc>
              <a:spcBef>
                <a:spcPts val="1600"/>
              </a:spcBef>
              <a:spcAft>
                <a:spcPts val="0"/>
              </a:spcAft>
              <a:buClr>
                <a:schemeClr val="dk1"/>
              </a:buClr>
              <a:buSzPts val="1400"/>
              <a:buFont typeface="Sarala" panose="00000500000000000000"/>
              <a:buChar char="■"/>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3pPr>
            <a:lvl4pPr marL="1828800" marR="0" lvl="3" indent="-317500" algn="l" rtl="0">
              <a:lnSpc>
                <a:spcPct val="100000"/>
              </a:lnSpc>
              <a:spcBef>
                <a:spcPts val="1600"/>
              </a:spcBef>
              <a:spcAft>
                <a:spcPts val="0"/>
              </a:spcAft>
              <a:buClr>
                <a:schemeClr val="dk1"/>
              </a:buClr>
              <a:buSzPts val="1400"/>
              <a:buFont typeface="Sarala" panose="00000500000000000000"/>
              <a:buChar char="●"/>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4pPr>
            <a:lvl5pPr marL="2286000" marR="0" lvl="4" indent="-317500" algn="l" rtl="0">
              <a:lnSpc>
                <a:spcPct val="100000"/>
              </a:lnSpc>
              <a:spcBef>
                <a:spcPts val="1600"/>
              </a:spcBef>
              <a:spcAft>
                <a:spcPts val="0"/>
              </a:spcAft>
              <a:buClr>
                <a:schemeClr val="dk1"/>
              </a:buClr>
              <a:buSzPts val="1400"/>
              <a:buFont typeface="Sarala" panose="00000500000000000000"/>
              <a:buChar char="○"/>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5pPr>
            <a:lvl6pPr marL="2743200" marR="0" lvl="5" indent="-317500" algn="l" rtl="0">
              <a:lnSpc>
                <a:spcPct val="100000"/>
              </a:lnSpc>
              <a:spcBef>
                <a:spcPts val="1600"/>
              </a:spcBef>
              <a:spcAft>
                <a:spcPts val="0"/>
              </a:spcAft>
              <a:buClr>
                <a:schemeClr val="dk1"/>
              </a:buClr>
              <a:buSzPts val="1400"/>
              <a:buFont typeface="Sarala" panose="00000500000000000000"/>
              <a:buChar char="■"/>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6pPr>
            <a:lvl7pPr marL="3200400" marR="0" lvl="6" indent="-317500" algn="l" rtl="0">
              <a:lnSpc>
                <a:spcPct val="100000"/>
              </a:lnSpc>
              <a:spcBef>
                <a:spcPts val="1600"/>
              </a:spcBef>
              <a:spcAft>
                <a:spcPts val="0"/>
              </a:spcAft>
              <a:buClr>
                <a:schemeClr val="dk1"/>
              </a:buClr>
              <a:buSzPts val="1400"/>
              <a:buFont typeface="Sarala" panose="00000500000000000000"/>
              <a:buChar char="●"/>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7pPr>
            <a:lvl8pPr marL="3657600" marR="0" lvl="7" indent="-317500" algn="l" rtl="0">
              <a:lnSpc>
                <a:spcPct val="100000"/>
              </a:lnSpc>
              <a:spcBef>
                <a:spcPts val="1600"/>
              </a:spcBef>
              <a:spcAft>
                <a:spcPts val="0"/>
              </a:spcAft>
              <a:buClr>
                <a:schemeClr val="dk1"/>
              </a:buClr>
              <a:buSzPts val="1400"/>
              <a:buFont typeface="Sarala" panose="00000500000000000000"/>
              <a:buChar char="○"/>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8pPr>
            <a:lvl9pPr marL="4114800" marR="0" lvl="8" indent="-317500" algn="l" rtl="0">
              <a:lnSpc>
                <a:spcPct val="100000"/>
              </a:lnSpc>
              <a:spcBef>
                <a:spcPts val="1600"/>
              </a:spcBef>
              <a:spcAft>
                <a:spcPts val="1600"/>
              </a:spcAft>
              <a:buClr>
                <a:schemeClr val="dk1"/>
              </a:buClr>
              <a:buSzPts val="1400"/>
              <a:buFont typeface="Sarala" panose="00000500000000000000"/>
              <a:buChar char="■"/>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9pPr>
          </a:lstStyle>
          <a:p>
            <a:pPr marL="0" indent="0" algn="ctr">
              <a:buFont typeface="Sarala" panose="00000500000000000000"/>
              <a:buNone/>
            </a:pPr>
            <a:r>
              <a:rPr lang="en-US" sz="2400" b="1">
                <a:latin typeface="Calibri" panose="020F0502020204030204" pitchFamily="34" charset="0"/>
                <a:cs typeface="Calibri" panose="020F0502020204030204" pitchFamily="34" charset="0"/>
              </a:rPr>
              <a:t>NGHỆ THUẬT</a:t>
            </a:r>
            <a:endParaRPr lang="en-US" sz="2400" b="1" dirty="0">
              <a:latin typeface="Calibri" panose="020F0502020204030204" pitchFamily="34" charset="0"/>
              <a:cs typeface="Calibri" panose="020F0502020204030204" pitchFamily="34" charset="0"/>
            </a:endParaRPr>
          </a:p>
        </p:txBody>
      </p:sp>
      <p:sp>
        <p:nvSpPr>
          <p:cNvPr id="14" name="Google Shape;342;p31"/>
          <p:cNvSpPr txBox="1"/>
          <p:nvPr/>
        </p:nvSpPr>
        <p:spPr>
          <a:xfrm>
            <a:off x="5679580" y="3691198"/>
            <a:ext cx="3491659" cy="99218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Sarala" panose="00000500000000000000"/>
              <a:buChar char="●"/>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1pPr>
            <a:lvl2pPr marL="914400" marR="0" lvl="1" indent="-317500" algn="l" rtl="0">
              <a:lnSpc>
                <a:spcPct val="100000"/>
              </a:lnSpc>
              <a:spcBef>
                <a:spcPts val="1600"/>
              </a:spcBef>
              <a:spcAft>
                <a:spcPts val="0"/>
              </a:spcAft>
              <a:buClr>
                <a:schemeClr val="dk1"/>
              </a:buClr>
              <a:buSzPts val="1400"/>
              <a:buFont typeface="Sarala" panose="00000500000000000000"/>
              <a:buChar char="○"/>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2pPr>
            <a:lvl3pPr marL="1371600" marR="0" lvl="2" indent="-317500" algn="l" rtl="0">
              <a:lnSpc>
                <a:spcPct val="100000"/>
              </a:lnSpc>
              <a:spcBef>
                <a:spcPts val="1600"/>
              </a:spcBef>
              <a:spcAft>
                <a:spcPts val="0"/>
              </a:spcAft>
              <a:buClr>
                <a:schemeClr val="dk1"/>
              </a:buClr>
              <a:buSzPts val="1400"/>
              <a:buFont typeface="Sarala" panose="00000500000000000000"/>
              <a:buChar char="■"/>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3pPr>
            <a:lvl4pPr marL="1828800" marR="0" lvl="3" indent="-317500" algn="l" rtl="0">
              <a:lnSpc>
                <a:spcPct val="100000"/>
              </a:lnSpc>
              <a:spcBef>
                <a:spcPts val="1600"/>
              </a:spcBef>
              <a:spcAft>
                <a:spcPts val="0"/>
              </a:spcAft>
              <a:buClr>
                <a:schemeClr val="dk1"/>
              </a:buClr>
              <a:buSzPts val="1400"/>
              <a:buFont typeface="Sarala" panose="00000500000000000000"/>
              <a:buChar char="●"/>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4pPr>
            <a:lvl5pPr marL="2286000" marR="0" lvl="4" indent="-317500" algn="l" rtl="0">
              <a:lnSpc>
                <a:spcPct val="100000"/>
              </a:lnSpc>
              <a:spcBef>
                <a:spcPts val="1600"/>
              </a:spcBef>
              <a:spcAft>
                <a:spcPts val="0"/>
              </a:spcAft>
              <a:buClr>
                <a:schemeClr val="dk1"/>
              </a:buClr>
              <a:buSzPts val="1400"/>
              <a:buFont typeface="Sarala" panose="00000500000000000000"/>
              <a:buChar char="○"/>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5pPr>
            <a:lvl6pPr marL="2743200" marR="0" lvl="5" indent="-317500" algn="l" rtl="0">
              <a:lnSpc>
                <a:spcPct val="100000"/>
              </a:lnSpc>
              <a:spcBef>
                <a:spcPts val="1600"/>
              </a:spcBef>
              <a:spcAft>
                <a:spcPts val="0"/>
              </a:spcAft>
              <a:buClr>
                <a:schemeClr val="dk1"/>
              </a:buClr>
              <a:buSzPts val="1400"/>
              <a:buFont typeface="Sarala" panose="00000500000000000000"/>
              <a:buChar char="■"/>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6pPr>
            <a:lvl7pPr marL="3200400" marR="0" lvl="6" indent="-317500" algn="l" rtl="0">
              <a:lnSpc>
                <a:spcPct val="100000"/>
              </a:lnSpc>
              <a:spcBef>
                <a:spcPts val="1600"/>
              </a:spcBef>
              <a:spcAft>
                <a:spcPts val="0"/>
              </a:spcAft>
              <a:buClr>
                <a:schemeClr val="dk1"/>
              </a:buClr>
              <a:buSzPts val="1400"/>
              <a:buFont typeface="Sarala" panose="00000500000000000000"/>
              <a:buChar char="●"/>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7pPr>
            <a:lvl8pPr marL="3657600" marR="0" lvl="7" indent="-317500" algn="l" rtl="0">
              <a:lnSpc>
                <a:spcPct val="100000"/>
              </a:lnSpc>
              <a:spcBef>
                <a:spcPts val="1600"/>
              </a:spcBef>
              <a:spcAft>
                <a:spcPts val="0"/>
              </a:spcAft>
              <a:buClr>
                <a:schemeClr val="dk1"/>
              </a:buClr>
              <a:buSzPts val="1400"/>
              <a:buFont typeface="Sarala" panose="00000500000000000000"/>
              <a:buChar char="○"/>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8pPr>
            <a:lvl9pPr marL="4114800" marR="0" lvl="8" indent="-317500" algn="l" rtl="0">
              <a:lnSpc>
                <a:spcPct val="100000"/>
              </a:lnSpc>
              <a:spcBef>
                <a:spcPts val="1600"/>
              </a:spcBef>
              <a:spcAft>
                <a:spcPts val="1600"/>
              </a:spcAft>
              <a:buClr>
                <a:schemeClr val="dk1"/>
              </a:buClr>
              <a:buSzPts val="1400"/>
              <a:buFont typeface="Sarala" panose="00000500000000000000"/>
              <a:buChar char="■"/>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9pPr>
          </a:lstStyle>
          <a:p>
            <a:pPr marL="0" indent="0" algn="just">
              <a:spcAft>
                <a:spcPts val="1600"/>
              </a:spcAft>
              <a:buFont typeface="Sarala" panose="00000500000000000000"/>
              <a:buNone/>
            </a:pPr>
            <a:r>
              <a:rPr lang="en-US" sz="2400">
                <a:latin typeface="Calibri" panose="020F0502020204030204" pitchFamily="34" charset="0"/>
                <a:cs typeface="Calibri" panose="020F0502020204030204" pitchFamily="34" charset="0"/>
              </a:rPr>
              <a:t>Cách kể chuyện, so sánh, xây dựng nhân vật</a:t>
            </a:r>
            <a:endParaRPr lang="vi-VN" sz="2400"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2" grpId="0"/>
      <p:bldP spid="13" grpId="0" animBg="1"/>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87965"/>
            <a:ext cx="5332021" cy="400110"/>
          </a:xfrm>
          <a:prstGeom prst="rect">
            <a:avLst/>
          </a:prstGeom>
        </p:spPr>
        <p:txBody>
          <a:bodyPr wrap="square">
            <a:spAutoFit/>
          </a:bodyPr>
          <a:lstStyle/>
          <a:p>
            <a:r>
              <a:rPr lang="en-US" sz="2000" b="1">
                <a:latin typeface="Times New Roman" panose="02020603050405020304" pitchFamily="18" charset="0"/>
                <a:cs typeface="Times New Roman" panose="02020603050405020304" pitchFamily="18" charset="0"/>
              </a:rPr>
              <a:t>3. Đoạn trích “</a:t>
            </a:r>
            <a:r>
              <a:rPr lang="en-US" sz="2000" b="1" i="1">
                <a:latin typeface="Times New Roman" panose="02020603050405020304" pitchFamily="18" charset="0"/>
                <a:cs typeface="Times New Roman" panose="02020603050405020304" pitchFamily="18" charset="0"/>
              </a:rPr>
              <a:t>Héc-to từ biệt Ăng-đrô-mác</a:t>
            </a:r>
            <a:r>
              <a:rPr lang="en-US" sz="2000" b="1">
                <a:latin typeface="Times New Roman" panose="02020603050405020304" pitchFamily="18" charset="0"/>
                <a:cs typeface="Times New Roman" panose="02020603050405020304" pitchFamily="18" charset="0"/>
              </a:rPr>
              <a:t>”</a:t>
            </a:r>
            <a:endParaRPr lang="en-US" sz="2000">
              <a:latin typeface="Times New Roman" panose="02020603050405020304" pitchFamily="18" charset="0"/>
              <a:cs typeface="Times New Roman" panose="02020603050405020304" pitchFamily="18" charset="0"/>
            </a:endParaRPr>
          </a:p>
        </p:txBody>
      </p:sp>
      <p:pic>
        <p:nvPicPr>
          <p:cNvPr id="3078" name="Picture 6" descr="Soạn bài Héc-to từ biệt Ăng-đrô-mác | Hay nhất Soạn văn 10 Kết nối tri thức"/>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44383" y="1971303"/>
            <a:ext cx="4096987" cy="304156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api.toploigiai.vn/storage/uploads/hecto-tu-biet-angdromac-homero-tom-tat-hoan-canh-st-noi-dung-nghe-thuat-so-do-tu-duy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8883" y="581891"/>
            <a:ext cx="4073236" cy="29101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55"/>
        <p:cNvGrpSpPr/>
        <p:nvPr/>
      </p:nvGrpSpPr>
      <p:grpSpPr>
        <a:xfrm>
          <a:off x="0" y="0"/>
          <a:ext cx="0" cy="0"/>
          <a:chOff x="0" y="0"/>
          <a:chExt cx="0" cy="0"/>
        </a:xfrm>
      </p:grpSpPr>
      <p:sp>
        <p:nvSpPr>
          <p:cNvPr id="2056" name="Google Shape;2056;p44"/>
          <p:cNvSpPr/>
          <p:nvPr/>
        </p:nvSpPr>
        <p:spPr>
          <a:xfrm>
            <a:off x="476250" y="4139100"/>
            <a:ext cx="1181100" cy="106800"/>
          </a:xfrm>
          <a:prstGeom prst="ellipse">
            <a:avLst/>
          </a:prstGeom>
          <a:solidFill>
            <a:srgbClr val="000000">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057" name="Google Shape;2057;p44"/>
          <p:cNvGrpSpPr/>
          <p:nvPr/>
        </p:nvGrpSpPr>
        <p:grpSpPr>
          <a:xfrm>
            <a:off x="787293" y="409141"/>
            <a:ext cx="636912" cy="3774870"/>
            <a:chOff x="6490110" y="3023424"/>
            <a:chExt cx="255634" cy="1515282"/>
          </a:xfrm>
        </p:grpSpPr>
        <p:sp>
          <p:nvSpPr>
            <p:cNvPr id="2058" name="Google Shape;2058;p44"/>
            <p:cNvSpPr/>
            <p:nvPr/>
          </p:nvSpPr>
          <p:spPr>
            <a:xfrm>
              <a:off x="6490110" y="3023424"/>
              <a:ext cx="255634" cy="1515282"/>
            </a:xfrm>
            <a:custGeom>
              <a:avLst/>
              <a:gdLst/>
              <a:ahLst/>
              <a:cxnLst/>
              <a:rect l="l" t="t" r="r" b="b"/>
              <a:pathLst>
                <a:path w="5267" h="31222" extrusionOk="0">
                  <a:moveTo>
                    <a:pt x="3393" y="1"/>
                  </a:moveTo>
                  <a:cubicBezTo>
                    <a:pt x="3179" y="1"/>
                    <a:pt x="2972" y="5"/>
                    <a:pt x="2786" y="5"/>
                  </a:cubicBezTo>
                  <a:cubicBezTo>
                    <a:pt x="2693" y="5"/>
                    <a:pt x="2591" y="5"/>
                    <a:pt x="2484" y="5"/>
                  </a:cubicBezTo>
                  <a:cubicBezTo>
                    <a:pt x="1493" y="5"/>
                    <a:pt x="0" y="45"/>
                    <a:pt x="0" y="870"/>
                  </a:cubicBezTo>
                  <a:cubicBezTo>
                    <a:pt x="1" y="1353"/>
                    <a:pt x="230" y="1466"/>
                    <a:pt x="445" y="1466"/>
                  </a:cubicBezTo>
                  <a:cubicBezTo>
                    <a:pt x="636" y="1466"/>
                    <a:pt x="816" y="1377"/>
                    <a:pt x="816" y="1377"/>
                  </a:cubicBezTo>
                  <a:lnTo>
                    <a:pt x="816" y="31222"/>
                  </a:lnTo>
                  <a:lnTo>
                    <a:pt x="4689" y="31222"/>
                  </a:lnTo>
                  <a:lnTo>
                    <a:pt x="4689" y="1529"/>
                  </a:lnTo>
                  <a:cubicBezTo>
                    <a:pt x="4689" y="1529"/>
                    <a:pt x="4780" y="1580"/>
                    <a:pt x="4890" y="1580"/>
                  </a:cubicBezTo>
                  <a:cubicBezTo>
                    <a:pt x="5056" y="1580"/>
                    <a:pt x="5266" y="1462"/>
                    <a:pt x="5266" y="870"/>
                  </a:cubicBezTo>
                  <a:cubicBezTo>
                    <a:pt x="5266" y="78"/>
                    <a:pt x="4276" y="1"/>
                    <a:pt x="339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59" name="Google Shape;2059;p44"/>
            <p:cNvSpPr/>
            <p:nvPr/>
          </p:nvSpPr>
          <p:spPr>
            <a:xfrm>
              <a:off x="6490110" y="3023424"/>
              <a:ext cx="255634" cy="1515282"/>
            </a:xfrm>
            <a:custGeom>
              <a:avLst/>
              <a:gdLst/>
              <a:ahLst/>
              <a:cxnLst/>
              <a:rect l="l" t="t" r="r" b="b"/>
              <a:pathLst>
                <a:path w="5267" h="31222" extrusionOk="0">
                  <a:moveTo>
                    <a:pt x="3393" y="1"/>
                  </a:moveTo>
                  <a:cubicBezTo>
                    <a:pt x="3179" y="1"/>
                    <a:pt x="2972" y="5"/>
                    <a:pt x="2786" y="5"/>
                  </a:cubicBezTo>
                  <a:cubicBezTo>
                    <a:pt x="2693" y="5"/>
                    <a:pt x="2591" y="5"/>
                    <a:pt x="2484" y="5"/>
                  </a:cubicBezTo>
                  <a:cubicBezTo>
                    <a:pt x="1493" y="5"/>
                    <a:pt x="0" y="45"/>
                    <a:pt x="0" y="870"/>
                  </a:cubicBezTo>
                  <a:cubicBezTo>
                    <a:pt x="1" y="1353"/>
                    <a:pt x="230" y="1466"/>
                    <a:pt x="445" y="1466"/>
                  </a:cubicBezTo>
                  <a:cubicBezTo>
                    <a:pt x="636" y="1466"/>
                    <a:pt x="816" y="1377"/>
                    <a:pt x="816" y="1377"/>
                  </a:cubicBezTo>
                  <a:lnTo>
                    <a:pt x="816" y="31222"/>
                  </a:lnTo>
                  <a:lnTo>
                    <a:pt x="4689" y="31222"/>
                  </a:lnTo>
                  <a:lnTo>
                    <a:pt x="4689" y="1529"/>
                  </a:lnTo>
                  <a:cubicBezTo>
                    <a:pt x="4689" y="1529"/>
                    <a:pt x="4780" y="1580"/>
                    <a:pt x="4890" y="1580"/>
                  </a:cubicBezTo>
                  <a:cubicBezTo>
                    <a:pt x="5056" y="1580"/>
                    <a:pt x="5266" y="1462"/>
                    <a:pt x="5266" y="870"/>
                  </a:cubicBezTo>
                  <a:cubicBezTo>
                    <a:pt x="5266" y="78"/>
                    <a:pt x="4276" y="1"/>
                    <a:pt x="3393" y="1"/>
                  </a:cubicBezTo>
                  <a:close/>
                </a:path>
              </a:pathLst>
            </a:custGeom>
            <a:solidFill>
              <a:srgbClr val="FFC846">
                <a:alpha val="28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60" name="Google Shape;2060;p44"/>
            <p:cNvSpPr/>
            <p:nvPr/>
          </p:nvSpPr>
          <p:spPr>
            <a:xfrm>
              <a:off x="6490547" y="3052204"/>
              <a:ext cx="255051" cy="1486502"/>
            </a:xfrm>
            <a:custGeom>
              <a:avLst/>
              <a:gdLst/>
              <a:ahLst/>
              <a:cxnLst/>
              <a:rect l="l" t="t" r="r" b="b"/>
              <a:pathLst>
                <a:path w="5255" h="30629" extrusionOk="0">
                  <a:moveTo>
                    <a:pt x="2749" y="1"/>
                  </a:moveTo>
                  <a:cubicBezTo>
                    <a:pt x="1545" y="1"/>
                    <a:pt x="492" y="405"/>
                    <a:pt x="1" y="410"/>
                  </a:cubicBezTo>
                  <a:cubicBezTo>
                    <a:pt x="40" y="781"/>
                    <a:pt x="245" y="873"/>
                    <a:pt x="438" y="873"/>
                  </a:cubicBezTo>
                  <a:cubicBezTo>
                    <a:pt x="629" y="873"/>
                    <a:pt x="808" y="784"/>
                    <a:pt x="808" y="784"/>
                  </a:cubicBezTo>
                  <a:lnTo>
                    <a:pt x="808" y="30629"/>
                  </a:lnTo>
                  <a:lnTo>
                    <a:pt x="4681" y="30629"/>
                  </a:lnTo>
                  <a:lnTo>
                    <a:pt x="4681" y="13306"/>
                  </a:lnTo>
                  <a:lnTo>
                    <a:pt x="4681" y="13306"/>
                  </a:lnTo>
                  <a:cubicBezTo>
                    <a:pt x="4444" y="14881"/>
                    <a:pt x="4947" y="28684"/>
                    <a:pt x="3591" y="28684"/>
                  </a:cubicBezTo>
                  <a:cubicBezTo>
                    <a:pt x="3567" y="28684"/>
                    <a:pt x="3543" y="28680"/>
                    <a:pt x="3519" y="28671"/>
                  </a:cubicBezTo>
                  <a:cubicBezTo>
                    <a:pt x="2034" y="28170"/>
                    <a:pt x="1683" y="13777"/>
                    <a:pt x="1590" y="8722"/>
                  </a:cubicBezTo>
                  <a:cubicBezTo>
                    <a:pt x="1496" y="3667"/>
                    <a:pt x="1725" y="1256"/>
                    <a:pt x="3515" y="1256"/>
                  </a:cubicBezTo>
                  <a:cubicBezTo>
                    <a:pt x="4073" y="1256"/>
                    <a:pt x="4459" y="2363"/>
                    <a:pt x="4681" y="4646"/>
                  </a:cubicBezTo>
                  <a:lnTo>
                    <a:pt x="4681" y="936"/>
                  </a:lnTo>
                  <a:cubicBezTo>
                    <a:pt x="4681" y="936"/>
                    <a:pt x="4770" y="985"/>
                    <a:pt x="4879" y="985"/>
                  </a:cubicBezTo>
                  <a:cubicBezTo>
                    <a:pt x="5034" y="985"/>
                    <a:pt x="5227" y="884"/>
                    <a:pt x="5254" y="391"/>
                  </a:cubicBezTo>
                  <a:cubicBezTo>
                    <a:pt x="4721" y="312"/>
                    <a:pt x="3803" y="1"/>
                    <a:pt x="2749"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61" name="Google Shape;2061;p44"/>
            <p:cNvSpPr/>
            <p:nvPr/>
          </p:nvSpPr>
          <p:spPr>
            <a:xfrm>
              <a:off x="6490158" y="3047302"/>
              <a:ext cx="46594" cy="1491307"/>
            </a:xfrm>
            <a:custGeom>
              <a:avLst/>
              <a:gdLst/>
              <a:ahLst/>
              <a:cxnLst/>
              <a:rect l="l" t="t" r="r" b="b"/>
              <a:pathLst>
                <a:path w="960" h="30728" extrusionOk="0">
                  <a:moveTo>
                    <a:pt x="137" y="0"/>
                  </a:moveTo>
                  <a:cubicBezTo>
                    <a:pt x="50" y="103"/>
                    <a:pt x="0" y="226"/>
                    <a:pt x="0" y="376"/>
                  </a:cubicBezTo>
                  <a:cubicBezTo>
                    <a:pt x="0" y="859"/>
                    <a:pt x="229" y="973"/>
                    <a:pt x="443" y="973"/>
                  </a:cubicBezTo>
                  <a:cubicBezTo>
                    <a:pt x="635" y="973"/>
                    <a:pt x="815" y="883"/>
                    <a:pt x="815" y="883"/>
                  </a:cubicBezTo>
                  <a:lnTo>
                    <a:pt x="815" y="30728"/>
                  </a:lnTo>
                  <a:lnTo>
                    <a:pt x="959" y="30443"/>
                  </a:lnTo>
                  <a:lnTo>
                    <a:pt x="959" y="497"/>
                  </a:lnTo>
                  <a:cubicBezTo>
                    <a:pt x="959" y="497"/>
                    <a:pt x="778" y="587"/>
                    <a:pt x="585" y="587"/>
                  </a:cubicBezTo>
                  <a:cubicBezTo>
                    <a:pt x="370" y="587"/>
                    <a:pt x="142" y="475"/>
                    <a:pt x="137" y="0"/>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62" name="Google Shape;2062;p44"/>
            <p:cNvSpPr/>
            <p:nvPr/>
          </p:nvSpPr>
          <p:spPr>
            <a:xfrm>
              <a:off x="6692889" y="3222165"/>
              <a:ext cx="11551" cy="518861"/>
            </a:xfrm>
            <a:custGeom>
              <a:avLst/>
              <a:gdLst/>
              <a:ahLst/>
              <a:cxnLst/>
              <a:rect l="l" t="t" r="r" b="b"/>
              <a:pathLst>
                <a:path w="238" h="10691" extrusionOk="0">
                  <a:moveTo>
                    <a:pt x="120" y="0"/>
                  </a:moveTo>
                  <a:cubicBezTo>
                    <a:pt x="54" y="0"/>
                    <a:pt x="0" y="2393"/>
                    <a:pt x="0" y="5345"/>
                  </a:cubicBezTo>
                  <a:cubicBezTo>
                    <a:pt x="0" y="6763"/>
                    <a:pt x="13" y="8123"/>
                    <a:pt x="35" y="9125"/>
                  </a:cubicBezTo>
                  <a:cubicBezTo>
                    <a:pt x="57" y="10128"/>
                    <a:pt x="88" y="10691"/>
                    <a:pt x="120" y="10691"/>
                  </a:cubicBezTo>
                  <a:cubicBezTo>
                    <a:pt x="151" y="10691"/>
                    <a:pt x="181" y="10128"/>
                    <a:pt x="203" y="9125"/>
                  </a:cubicBezTo>
                  <a:cubicBezTo>
                    <a:pt x="225" y="8123"/>
                    <a:pt x="238" y="6763"/>
                    <a:pt x="238" y="5345"/>
                  </a:cubicBezTo>
                  <a:cubicBezTo>
                    <a:pt x="238" y="2393"/>
                    <a:pt x="185" y="0"/>
                    <a:pt x="120"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63" name="Google Shape;2063;p44"/>
            <p:cNvSpPr/>
            <p:nvPr/>
          </p:nvSpPr>
          <p:spPr>
            <a:xfrm>
              <a:off x="6647557" y="3173390"/>
              <a:ext cx="11551" cy="595542"/>
            </a:xfrm>
            <a:custGeom>
              <a:avLst/>
              <a:gdLst/>
              <a:ahLst/>
              <a:cxnLst/>
              <a:rect l="l" t="t" r="r" b="b"/>
              <a:pathLst>
                <a:path w="238" h="12271" extrusionOk="0">
                  <a:moveTo>
                    <a:pt x="119" y="1"/>
                  </a:moveTo>
                  <a:cubicBezTo>
                    <a:pt x="88" y="1"/>
                    <a:pt x="58" y="647"/>
                    <a:pt x="35" y="1798"/>
                  </a:cubicBezTo>
                  <a:cubicBezTo>
                    <a:pt x="13" y="2948"/>
                    <a:pt x="1" y="4508"/>
                    <a:pt x="1" y="6135"/>
                  </a:cubicBezTo>
                  <a:cubicBezTo>
                    <a:pt x="1" y="7763"/>
                    <a:pt x="13" y="9323"/>
                    <a:pt x="35" y="10473"/>
                  </a:cubicBezTo>
                  <a:cubicBezTo>
                    <a:pt x="58" y="11624"/>
                    <a:pt x="88" y="12270"/>
                    <a:pt x="119" y="12270"/>
                  </a:cubicBezTo>
                  <a:cubicBezTo>
                    <a:pt x="150" y="12270"/>
                    <a:pt x="181" y="11624"/>
                    <a:pt x="203" y="10473"/>
                  </a:cubicBezTo>
                  <a:cubicBezTo>
                    <a:pt x="225" y="9323"/>
                    <a:pt x="238" y="7763"/>
                    <a:pt x="238" y="6135"/>
                  </a:cubicBezTo>
                  <a:cubicBezTo>
                    <a:pt x="238" y="4508"/>
                    <a:pt x="225" y="2948"/>
                    <a:pt x="203" y="1798"/>
                  </a:cubicBezTo>
                  <a:cubicBezTo>
                    <a:pt x="181" y="647"/>
                    <a:pt x="150" y="1"/>
                    <a:pt x="119"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64" name="Google Shape;2064;p44"/>
            <p:cNvSpPr/>
            <p:nvPr/>
          </p:nvSpPr>
          <p:spPr>
            <a:xfrm>
              <a:off x="6599799" y="3206198"/>
              <a:ext cx="11551" cy="529926"/>
            </a:xfrm>
            <a:custGeom>
              <a:avLst/>
              <a:gdLst/>
              <a:ahLst/>
              <a:cxnLst/>
              <a:rect l="l" t="t" r="r" b="b"/>
              <a:pathLst>
                <a:path w="238" h="10919" extrusionOk="0">
                  <a:moveTo>
                    <a:pt x="119" y="0"/>
                  </a:moveTo>
                  <a:cubicBezTo>
                    <a:pt x="53" y="0"/>
                    <a:pt x="0" y="2445"/>
                    <a:pt x="0" y="5459"/>
                  </a:cubicBezTo>
                  <a:cubicBezTo>
                    <a:pt x="0" y="8474"/>
                    <a:pt x="53" y="10918"/>
                    <a:pt x="119" y="10918"/>
                  </a:cubicBezTo>
                  <a:cubicBezTo>
                    <a:pt x="185" y="10918"/>
                    <a:pt x="237" y="8474"/>
                    <a:pt x="237" y="5459"/>
                  </a:cubicBezTo>
                  <a:cubicBezTo>
                    <a:pt x="237" y="2445"/>
                    <a:pt x="185" y="0"/>
                    <a:pt x="119"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65" name="Google Shape;2065;p44"/>
            <p:cNvSpPr/>
            <p:nvPr/>
          </p:nvSpPr>
          <p:spPr>
            <a:xfrm>
              <a:off x="6496322" y="3062250"/>
              <a:ext cx="246121" cy="105364"/>
            </a:xfrm>
            <a:custGeom>
              <a:avLst/>
              <a:gdLst/>
              <a:ahLst/>
              <a:cxnLst/>
              <a:rect l="l" t="t" r="r" b="b"/>
              <a:pathLst>
                <a:path w="5071" h="2171" extrusionOk="0">
                  <a:moveTo>
                    <a:pt x="2265" y="1"/>
                  </a:moveTo>
                  <a:cubicBezTo>
                    <a:pt x="1511" y="1"/>
                    <a:pt x="716" y="135"/>
                    <a:pt x="1" y="526"/>
                  </a:cubicBezTo>
                  <a:cubicBezTo>
                    <a:pt x="87" y="631"/>
                    <a:pt x="207" y="664"/>
                    <a:pt x="323" y="664"/>
                  </a:cubicBezTo>
                  <a:cubicBezTo>
                    <a:pt x="512" y="664"/>
                    <a:pt x="690" y="577"/>
                    <a:pt x="690" y="577"/>
                  </a:cubicBezTo>
                  <a:lnTo>
                    <a:pt x="690" y="2171"/>
                  </a:lnTo>
                  <a:cubicBezTo>
                    <a:pt x="1223" y="1345"/>
                    <a:pt x="1913" y="618"/>
                    <a:pt x="2899" y="618"/>
                  </a:cubicBezTo>
                  <a:cubicBezTo>
                    <a:pt x="3378" y="618"/>
                    <a:pt x="3926" y="790"/>
                    <a:pt x="4561" y="1204"/>
                  </a:cubicBezTo>
                  <a:lnTo>
                    <a:pt x="4561" y="729"/>
                  </a:lnTo>
                  <a:cubicBezTo>
                    <a:pt x="4561" y="729"/>
                    <a:pt x="4649" y="777"/>
                    <a:pt x="4757" y="777"/>
                  </a:cubicBezTo>
                  <a:cubicBezTo>
                    <a:pt x="4866" y="777"/>
                    <a:pt x="4995" y="728"/>
                    <a:pt x="5071" y="527"/>
                  </a:cubicBezTo>
                  <a:cubicBezTo>
                    <a:pt x="4557" y="340"/>
                    <a:pt x="3462" y="1"/>
                    <a:pt x="2265"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066" name="Google Shape;2066;p44"/>
          <p:cNvSpPr/>
          <p:nvPr/>
        </p:nvSpPr>
        <p:spPr>
          <a:xfrm>
            <a:off x="142875" y="4517700"/>
            <a:ext cx="4810200" cy="225600"/>
          </a:xfrm>
          <a:prstGeom prst="ellipse">
            <a:avLst/>
          </a:prstGeom>
          <a:solidFill>
            <a:srgbClr val="000000">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67" name="Google Shape;2067;p44"/>
          <p:cNvSpPr txBox="1">
            <a:spLocks noGrp="1"/>
          </p:cNvSpPr>
          <p:nvPr>
            <p:ph type="title"/>
          </p:nvPr>
        </p:nvSpPr>
        <p:spPr>
          <a:xfrm>
            <a:off x="4119685" y="2154482"/>
            <a:ext cx="5024315" cy="841800"/>
          </a:xfrm>
          <a:prstGeom prst="rect">
            <a:avLst/>
          </a:prstGeom>
        </p:spPr>
        <p:txBody>
          <a:bodyPr spcFirstLastPara="1" wrap="square" lIns="91425" tIns="91425" rIns="91425" bIns="91425" anchor="ctr" anchorCtr="0">
            <a:noAutofit/>
          </a:bodyPr>
          <a:lstStyle/>
          <a:p>
            <a:pPr marL="0" lvl="0" indent="0" algn="r" rtl="0">
              <a:lnSpc>
                <a:spcPct val="150000"/>
              </a:lnSpc>
              <a:spcBef>
                <a:spcPts val="0"/>
              </a:spcBef>
              <a:spcAft>
                <a:spcPts val="0"/>
              </a:spcAft>
              <a:buNone/>
            </a:pPr>
            <a:r>
              <a:rPr lang="en-US" sz="4400">
                <a:solidFill>
                  <a:srgbClr val="C00000"/>
                </a:solidFill>
                <a:latin typeface="#9Slide03 SFU Futura_05" panose="00000800000000000000" pitchFamily="2" charset="0"/>
              </a:rPr>
              <a:t>KHÁM PHÁ</a:t>
            </a:r>
            <a:br>
              <a:rPr lang="en-US" sz="4400" dirty="0">
                <a:solidFill>
                  <a:srgbClr val="C00000"/>
                </a:solidFill>
                <a:latin typeface="#9Slide03 SFU Futura_05" panose="00000800000000000000" pitchFamily="2" charset="0"/>
              </a:rPr>
            </a:br>
            <a:r>
              <a:rPr lang="en-US" sz="4400" dirty="0">
                <a:solidFill>
                  <a:srgbClr val="C00000"/>
                </a:solidFill>
                <a:latin typeface="#9Slide03 SFU Futura_05" panose="00000800000000000000" pitchFamily="2" charset="0"/>
              </a:rPr>
              <a:t>VĂN BẢN</a:t>
            </a:r>
            <a:endParaRPr sz="4400" dirty="0">
              <a:solidFill>
                <a:srgbClr val="C00000"/>
              </a:solidFill>
              <a:latin typeface="#9Slide03 SFU Futura_05" panose="00000800000000000000" pitchFamily="2" charset="0"/>
            </a:endParaRPr>
          </a:p>
        </p:txBody>
      </p:sp>
      <p:sp>
        <p:nvSpPr>
          <p:cNvPr id="2068" name="Google Shape;2068;p44"/>
          <p:cNvSpPr txBox="1">
            <a:spLocks noGrp="1"/>
          </p:cNvSpPr>
          <p:nvPr>
            <p:ph type="title" idx="2"/>
          </p:nvPr>
        </p:nvSpPr>
        <p:spPr>
          <a:xfrm>
            <a:off x="6058535" y="664845"/>
            <a:ext cx="2994660" cy="109664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br>
              <a:rPr lang="vi-VN" altLang="en-US" sz="9600"/>
            </a:br>
            <a:r>
              <a:rPr lang="vi-VN" altLang="en-US" sz="9600"/>
              <a:t>I</a:t>
            </a:r>
            <a:r>
              <a:rPr lang="en-US" sz="9600"/>
              <a:t>II</a:t>
            </a:r>
            <a:endParaRPr sz="9600" dirty="0"/>
          </a:p>
        </p:txBody>
      </p:sp>
      <p:cxnSp>
        <p:nvCxnSpPr>
          <p:cNvPr id="2070" name="Google Shape;2070;p44"/>
          <p:cNvCxnSpPr/>
          <p:nvPr/>
        </p:nvCxnSpPr>
        <p:spPr>
          <a:xfrm>
            <a:off x="8639153" y="848222"/>
            <a:ext cx="0" cy="2565900"/>
          </a:xfrm>
          <a:prstGeom prst="straightConnector1">
            <a:avLst/>
          </a:prstGeom>
          <a:noFill/>
          <a:ln w="19050" cap="flat" cmpd="sng">
            <a:solidFill>
              <a:schemeClr val="accent5"/>
            </a:solidFill>
            <a:prstDash val="solid"/>
            <a:round/>
            <a:headEnd type="none" w="med" len="med"/>
            <a:tailEnd type="none" w="med" len="med"/>
          </a:ln>
        </p:spPr>
      </p:cxnSp>
      <p:grpSp>
        <p:nvGrpSpPr>
          <p:cNvPr id="2230" name="Google Shape;2230;p44"/>
          <p:cNvGrpSpPr/>
          <p:nvPr/>
        </p:nvGrpSpPr>
        <p:grpSpPr>
          <a:xfrm>
            <a:off x="3768887" y="1087701"/>
            <a:ext cx="1372848" cy="454801"/>
            <a:chOff x="1969075" y="3731050"/>
            <a:chExt cx="76600" cy="25375"/>
          </a:xfrm>
        </p:grpSpPr>
        <p:sp>
          <p:nvSpPr>
            <p:cNvPr id="2231" name="Google Shape;2231;p44"/>
            <p:cNvSpPr/>
            <p:nvPr/>
          </p:nvSpPr>
          <p:spPr>
            <a:xfrm>
              <a:off x="1969075" y="3731050"/>
              <a:ext cx="76600" cy="25375"/>
            </a:xfrm>
            <a:custGeom>
              <a:avLst/>
              <a:gdLst/>
              <a:ahLst/>
              <a:cxnLst/>
              <a:rect l="l" t="t" r="r" b="b"/>
              <a:pathLst>
                <a:path w="3064" h="1015" extrusionOk="0">
                  <a:moveTo>
                    <a:pt x="1630" y="1"/>
                  </a:moveTo>
                  <a:cubicBezTo>
                    <a:pt x="1594" y="1"/>
                    <a:pt x="1557" y="6"/>
                    <a:pt x="1523" y="18"/>
                  </a:cubicBezTo>
                  <a:cubicBezTo>
                    <a:pt x="1395" y="59"/>
                    <a:pt x="1300" y="180"/>
                    <a:pt x="1288" y="314"/>
                  </a:cubicBezTo>
                  <a:cubicBezTo>
                    <a:pt x="1238" y="279"/>
                    <a:pt x="1177" y="261"/>
                    <a:pt x="1117" y="261"/>
                  </a:cubicBezTo>
                  <a:cubicBezTo>
                    <a:pt x="1066" y="261"/>
                    <a:pt x="1015" y="274"/>
                    <a:pt x="972" y="300"/>
                  </a:cubicBezTo>
                  <a:cubicBezTo>
                    <a:pt x="880" y="359"/>
                    <a:pt x="828" y="477"/>
                    <a:pt x="848" y="587"/>
                  </a:cubicBezTo>
                  <a:cubicBezTo>
                    <a:pt x="785" y="544"/>
                    <a:pt x="718" y="526"/>
                    <a:pt x="651" y="526"/>
                  </a:cubicBezTo>
                  <a:cubicBezTo>
                    <a:pt x="596" y="526"/>
                    <a:pt x="541" y="538"/>
                    <a:pt x="488" y="559"/>
                  </a:cubicBezTo>
                  <a:cubicBezTo>
                    <a:pt x="394" y="597"/>
                    <a:pt x="294" y="688"/>
                    <a:pt x="301" y="799"/>
                  </a:cubicBezTo>
                  <a:cubicBezTo>
                    <a:pt x="301" y="801"/>
                    <a:pt x="301" y="802"/>
                    <a:pt x="302" y="803"/>
                  </a:cubicBezTo>
                  <a:cubicBezTo>
                    <a:pt x="273" y="790"/>
                    <a:pt x="241" y="783"/>
                    <a:pt x="209" y="783"/>
                  </a:cubicBezTo>
                  <a:cubicBezTo>
                    <a:pt x="179" y="783"/>
                    <a:pt x="149" y="789"/>
                    <a:pt x="122" y="801"/>
                  </a:cubicBezTo>
                  <a:cubicBezTo>
                    <a:pt x="79" y="820"/>
                    <a:pt x="0" y="878"/>
                    <a:pt x="18" y="935"/>
                  </a:cubicBezTo>
                  <a:cubicBezTo>
                    <a:pt x="29" y="968"/>
                    <a:pt x="63" y="989"/>
                    <a:pt x="97" y="994"/>
                  </a:cubicBezTo>
                  <a:cubicBezTo>
                    <a:pt x="137" y="1001"/>
                    <a:pt x="180" y="1003"/>
                    <a:pt x="223" y="1003"/>
                  </a:cubicBezTo>
                  <a:cubicBezTo>
                    <a:pt x="278" y="1003"/>
                    <a:pt x="333" y="1000"/>
                    <a:pt x="384" y="1000"/>
                  </a:cubicBezTo>
                  <a:cubicBezTo>
                    <a:pt x="524" y="997"/>
                    <a:pt x="662" y="995"/>
                    <a:pt x="800" y="994"/>
                  </a:cubicBezTo>
                  <a:cubicBezTo>
                    <a:pt x="1076" y="992"/>
                    <a:pt x="1353" y="990"/>
                    <a:pt x="1629" y="990"/>
                  </a:cubicBezTo>
                  <a:cubicBezTo>
                    <a:pt x="1853" y="990"/>
                    <a:pt x="2079" y="992"/>
                    <a:pt x="2303" y="993"/>
                  </a:cubicBezTo>
                  <a:cubicBezTo>
                    <a:pt x="2422" y="994"/>
                    <a:pt x="2543" y="994"/>
                    <a:pt x="2662" y="997"/>
                  </a:cubicBezTo>
                  <a:cubicBezTo>
                    <a:pt x="2716" y="999"/>
                    <a:pt x="2776" y="1015"/>
                    <a:pt x="2833" y="1015"/>
                  </a:cubicBezTo>
                  <a:cubicBezTo>
                    <a:pt x="2868" y="1015"/>
                    <a:pt x="2903" y="1008"/>
                    <a:pt x="2933" y="988"/>
                  </a:cubicBezTo>
                  <a:cubicBezTo>
                    <a:pt x="3064" y="899"/>
                    <a:pt x="2968" y="766"/>
                    <a:pt x="2881" y="685"/>
                  </a:cubicBezTo>
                  <a:cubicBezTo>
                    <a:pt x="2798" y="607"/>
                    <a:pt x="2682" y="575"/>
                    <a:pt x="2571" y="575"/>
                  </a:cubicBezTo>
                  <a:cubicBezTo>
                    <a:pt x="2558" y="575"/>
                    <a:pt x="2544" y="575"/>
                    <a:pt x="2531" y="576"/>
                  </a:cubicBezTo>
                  <a:cubicBezTo>
                    <a:pt x="2479" y="580"/>
                    <a:pt x="2420" y="600"/>
                    <a:pt x="2402" y="647"/>
                  </a:cubicBezTo>
                  <a:cubicBezTo>
                    <a:pt x="2405" y="560"/>
                    <a:pt x="2342" y="480"/>
                    <a:pt x="2261" y="452"/>
                  </a:cubicBezTo>
                  <a:cubicBezTo>
                    <a:pt x="2233" y="442"/>
                    <a:pt x="2202" y="437"/>
                    <a:pt x="2171" y="437"/>
                  </a:cubicBezTo>
                  <a:cubicBezTo>
                    <a:pt x="2154" y="437"/>
                    <a:pt x="2138" y="438"/>
                    <a:pt x="2121" y="441"/>
                  </a:cubicBezTo>
                  <a:cubicBezTo>
                    <a:pt x="2097" y="446"/>
                    <a:pt x="1996" y="464"/>
                    <a:pt x="1986" y="489"/>
                  </a:cubicBezTo>
                  <a:cubicBezTo>
                    <a:pt x="2031" y="363"/>
                    <a:pt x="1995" y="210"/>
                    <a:pt x="1898" y="112"/>
                  </a:cubicBezTo>
                  <a:cubicBezTo>
                    <a:pt x="1827" y="41"/>
                    <a:pt x="1728" y="1"/>
                    <a:pt x="163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32" name="Google Shape;2232;p44"/>
            <p:cNvSpPr/>
            <p:nvPr/>
          </p:nvSpPr>
          <p:spPr>
            <a:xfrm>
              <a:off x="1993600" y="3741275"/>
              <a:ext cx="5100" cy="4675"/>
            </a:xfrm>
            <a:custGeom>
              <a:avLst/>
              <a:gdLst/>
              <a:ahLst/>
              <a:cxnLst/>
              <a:rect l="l" t="t" r="r" b="b"/>
              <a:pathLst>
                <a:path w="204" h="187" extrusionOk="0">
                  <a:moveTo>
                    <a:pt x="156" y="0"/>
                  </a:moveTo>
                  <a:cubicBezTo>
                    <a:pt x="146" y="0"/>
                    <a:pt x="136" y="1"/>
                    <a:pt x="127" y="4"/>
                  </a:cubicBezTo>
                  <a:cubicBezTo>
                    <a:pt x="100" y="12"/>
                    <a:pt x="76" y="26"/>
                    <a:pt x="56" y="44"/>
                  </a:cubicBezTo>
                  <a:cubicBezTo>
                    <a:pt x="38" y="62"/>
                    <a:pt x="23" y="85"/>
                    <a:pt x="14" y="110"/>
                  </a:cubicBezTo>
                  <a:cubicBezTo>
                    <a:pt x="9" y="123"/>
                    <a:pt x="7" y="134"/>
                    <a:pt x="5" y="147"/>
                  </a:cubicBezTo>
                  <a:cubicBezTo>
                    <a:pt x="4" y="160"/>
                    <a:pt x="1" y="172"/>
                    <a:pt x="7" y="184"/>
                  </a:cubicBezTo>
                  <a:cubicBezTo>
                    <a:pt x="8" y="186"/>
                    <a:pt x="9" y="187"/>
                    <a:pt x="11" y="187"/>
                  </a:cubicBezTo>
                  <a:cubicBezTo>
                    <a:pt x="12" y="187"/>
                    <a:pt x="14" y="186"/>
                    <a:pt x="15" y="184"/>
                  </a:cubicBezTo>
                  <a:cubicBezTo>
                    <a:pt x="21" y="176"/>
                    <a:pt x="21" y="163"/>
                    <a:pt x="23" y="152"/>
                  </a:cubicBezTo>
                  <a:cubicBezTo>
                    <a:pt x="26" y="141"/>
                    <a:pt x="29" y="130"/>
                    <a:pt x="36" y="119"/>
                  </a:cubicBezTo>
                  <a:cubicBezTo>
                    <a:pt x="46" y="98"/>
                    <a:pt x="59" y="81"/>
                    <a:pt x="79" y="66"/>
                  </a:cubicBezTo>
                  <a:cubicBezTo>
                    <a:pt x="97" y="54"/>
                    <a:pt x="118" y="44"/>
                    <a:pt x="142" y="40"/>
                  </a:cubicBezTo>
                  <a:cubicBezTo>
                    <a:pt x="152" y="38"/>
                    <a:pt x="164" y="36"/>
                    <a:pt x="175" y="35"/>
                  </a:cubicBezTo>
                  <a:cubicBezTo>
                    <a:pt x="183" y="33"/>
                    <a:pt x="198" y="32"/>
                    <a:pt x="203" y="24"/>
                  </a:cubicBezTo>
                  <a:cubicBezTo>
                    <a:pt x="202" y="21"/>
                    <a:pt x="201" y="18"/>
                    <a:pt x="201" y="16"/>
                  </a:cubicBezTo>
                  <a:cubicBezTo>
                    <a:pt x="196" y="6"/>
                    <a:pt x="176" y="2"/>
                    <a:pt x="166" y="1"/>
                  </a:cubicBezTo>
                  <a:cubicBezTo>
                    <a:pt x="163" y="0"/>
                    <a:pt x="160" y="0"/>
                    <a:pt x="1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33" name="Google Shape;2233;p44"/>
            <p:cNvSpPr/>
            <p:nvPr/>
          </p:nvSpPr>
          <p:spPr>
            <a:xfrm>
              <a:off x="1998100" y="3743475"/>
              <a:ext cx="3125" cy="1575"/>
            </a:xfrm>
            <a:custGeom>
              <a:avLst/>
              <a:gdLst/>
              <a:ahLst/>
              <a:cxnLst/>
              <a:rect l="l" t="t" r="r" b="b"/>
              <a:pathLst>
                <a:path w="125" h="63" extrusionOk="0">
                  <a:moveTo>
                    <a:pt x="107" y="1"/>
                  </a:moveTo>
                  <a:cubicBezTo>
                    <a:pt x="105" y="1"/>
                    <a:pt x="103" y="1"/>
                    <a:pt x="102" y="2"/>
                  </a:cubicBezTo>
                  <a:cubicBezTo>
                    <a:pt x="96" y="2"/>
                    <a:pt x="90" y="3"/>
                    <a:pt x="85" y="4"/>
                  </a:cubicBezTo>
                  <a:cubicBezTo>
                    <a:pt x="72" y="7"/>
                    <a:pt x="61" y="10"/>
                    <a:pt x="51" y="16"/>
                  </a:cubicBezTo>
                  <a:cubicBezTo>
                    <a:pt x="40" y="21"/>
                    <a:pt x="32" y="26"/>
                    <a:pt x="22" y="35"/>
                  </a:cubicBezTo>
                  <a:cubicBezTo>
                    <a:pt x="18" y="39"/>
                    <a:pt x="13" y="41"/>
                    <a:pt x="8" y="45"/>
                  </a:cubicBezTo>
                  <a:cubicBezTo>
                    <a:pt x="5" y="48"/>
                    <a:pt x="1" y="52"/>
                    <a:pt x="1" y="58"/>
                  </a:cubicBezTo>
                  <a:cubicBezTo>
                    <a:pt x="1" y="61"/>
                    <a:pt x="3" y="62"/>
                    <a:pt x="5" y="62"/>
                  </a:cubicBezTo>
                  <a:cubicBezTo>
                    <a:pt x="11" y="62"/>
                    <a:pt x="13" y="58"/>
                    <a:pt x="17" y="56"/>
                  </a:cubicBezTo>
                  <a:cubicBezTo>
                    <a:pt x="21" y="52"/>
                    <a:pt x="26" y="48"/>
                    <a:pt x="31" y="46"/>
                  </a:cubicBezTo>
                  <a:cubicBezTo>
                    <a:pt x="39" y="41"/>
                    <a:pt x="49" y="36"/>
                    <a:pt x="59" y="31"/>
                  </a:cubicBezTo>
                  <a:cubicBezTo>
                    <a:pt x="69" y="27"/>
                    <a:pt x="80" y="24"/>
                    <a:pt x="88" y="22"/>
                  </a:cubicBezTo>
                  <a:lnTo>
                    <a:pt x="104" y="19"/>
                  </a:lnTo>
                  <a:cubicBezTo>
                    <a:pt x="109" y="17"/>
                    <a:pt x="115" y="14"/>
                    <a:pt x="120" y="13"/>
                  </a:cubicBezTo>
                  <a:cubicBezTo>
                    <a:pt x="124" y="9"/>
                    <a:pt x="123" y="3"/>
                    <a:pt x="119" y="3"/>
                  </a:cubicBezTo>
                  <a:cubicBezTo>
                    <a:pt x="115" y="2"/>
                    <a:pt x="111" y="1"/>
                    <a:pt x="1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34" name="Google Shape;2234;p44"/>
            <p:cNvSpPr/>
            <p:nvPr/>
          </p:nvSpPr>
          <p:spPr>
            <a:xfrm>
              <a:off x="2005850" y="3738425"/>
              <a:ext cx="7700" cy="2200"/>
            </a:xfrm>
            <a:custGeom>
              <a:avLst/>
              <a:gdLst/>
              <a:ahLst/>
              <a:cxnLst/>
              <a:rect l="l" t="t" r="r" b="b"/>
              <a:pathLst>
                <a:path w="308" h="88" extrusionOk="0">
                  <a:moveTo>
                    <a:pt x="176" y="1"/>
                  </a:moveTo>
                  <a:cubicBezTo>
                    <a:pt x="168" y="1"/>
                    <a:pt x="160" y="1"/>
                    <a:pt x="153" y="2"/>
                  </a:cubicBezTo>
                  <a:cubicBezTo>
                    <a:pt x="95" y="7"/>
                    <a:pt x="40" y="34"/>
                    <a:pt x="4" y="79"/>
                  </a:cubicBezTo>
                  <a:cubicBezTo>
                    <a:pt x="1" y="83"/>
                    <a:pt x="6" y="88"/>
                    <a:pt x="11" y="88"/>
                  </a:cubicBezTo>
                  <a:cubicBezTo>
                    <a:pt x="13" y="88"/>
                    <a:pt x="14" y="88"/>
                    <a:pt x="15" y="87"/>
                  </a:cubicBezTo>
                  <a:cubicBezTo>
                    <a:pt x="54" y="53"/>
                    <a:pt x="101" y="35"/>
                    <a:pt x="153" y="35"/>
                  </a:cubicBezTo>
                  <a:cubicBezTo>
                    <a:pt x="155" y="35"/>
                    <a:pt x="156" y="35"/>
                    <a:pt x="158" y="35"/>
                  </a:cubicBezTo>
                  <a:cubicBezTo>
                    <a:pt x="183" y="35"/>
                    <a:pt x="207" y="38"/>
                    <a:pt x="231" y="47"/>
                  </a:cubicBezTo>
                  <a:cubicBezTo>
                    <a:pt x="243" y="51"/>
                    <a:pt x="257" y="55"/>
                    <a:pt x="268" y="60"/>
                  </a:cubicBezTo>
                  <a:cubicBezTo>
                    <a:pt x="277" y="64"/>
                    <a:pt x="287" y="68"/>
                    <a:pt x="297" y="68"/>
                  </a:cubicBezTo>
                  <a:cubicBezTo>
                    <a:pt x="299" y="68"/>
                    <a:pt x="300" y="68"/>
                    <a:pt x="302" y="68"/>
                  </a:cubicBezTo>
                  <a:cubicBezTo>
                    <a:pt x="305" y="68"/>
                    <a:pt x="307" y="64"/>
                    <a:pt x="307" y="62"/>
                  </a:cubicBezTo>
                  <a:cubicBezTo>
                    <a:pt x="304" y="34"/>
                    <a:pt x="265" y="18"/>
                    <a:pt x="243" y="11"/>
                  </a:cubicBezTo>
                  <a:cubicBezTo>
                    <a:pt x="221" y="4"/>
                    <a:pt x="199" y="1"/>
                    <a:pt x="17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35" name="Google Shape;2235;p44"/>
            <p:cNvSpPr/>
            <p:nvPr/>
          </p:nvSpPr>
          <p:spPr>
            <a:xfrm>
              <a:off x="2018225" y="3747075"/>
              <a:ext cx="7075" cy="2075"/>
            </a:xfrm>
            <a:custGeom>
              <a:avLst/>
              <a:gdLst/>
              <a:ahLst/>
              <a:cxnLst/>
              <a:rect l="l" t="t" r="r" b="b"/>
              <a:pathLst>
                <a:path w="283" h="83" extrusionOk="0">
                  <a:moveTo>
                    <a:pt x="123" y="0"/>
                  </a:moveTo>
                  <a:cubicBezTo>
                    <a:pt x="103" y="0"/>
                    <a:pt x="83" y="4"/>
                    <a:pt x="65" y="9"/>
                  </a:cubicBezTo>
                  <a:cubicBezTo>
                    <a:pt x="44" y="17"/>
                    <a:pt x="16" y="24"/>
                    <a:pt x="2" y="43"/>
                  </a:cubicBezTo>
                  <a:cubicBezTo>
                    <a:pt x="1" y="46"/>
                    <a:pt x="3" y="51"/>
                    <a:pt x="7" y="51"/>
                  </a:cubicBezTo>
                  <a:cubicBezTo>
                    <a:pt x="8" y="51"/>
                    <a:pt x="8" y="51"/>
                    <a:pt x="9" y="51"/>
                  </a:cubicBezTo>
                  <a:cubicBezTo>
                    <a:pt x="18" y="49"/>
                    <a:pt x="28" y="43"/>
                    <a:pt x="39" y="39"/>
                  </a:cubicBezTo>
                  <a:cubicBezTo>
                    <a:pt x="49" y="35"/>
                    <a:pt x="61" y="31"/>
                    <a:pt x="71" y="30"/>
                  </a:cubicBezTo>
                  <a:cubicBezTo>
                    <a:pt x="83" y="27"/>
                    <a:pt x="96" y="26"/>
                    <a:pt x="108" y="26"/>
                  </a:cubicBezTo>
                  <a:cubicBezTo>
                    <a:pt x="118" y="26"/>
                    <a:pt x="129" y="27"/>
                    <a:pt x="139" y="29"/>
                  </a:cubicBezTo>
                  <a:cubicBezTo>
                    <a:pt x="161" y="31"/>
                    <a:pt x="183" y="36"/>
                    <a:pt x="203" y="46"/>
                  </a:cubicBezTo>
                  <a:cubicBezTo>
                    <a:pt x="214" y="51"/>
                    <a:pt x="223" y="56"/>
                    <a:pt x="232" y="61"/>
                  </a:cubicBezTo>
                  <a:cubicBezTo>
                    <a:pt x="242" y="68"/>
                    <a:pt x="253" y="73"/>
                    <a:pt x="262" y="81"/>
                  </a:cubicBezTo>
                  <a:cubicBezTo>
                    <a:pt x="264" y="82"/>
                    <a:pt x="266" y="82"/>
                    <a:pt x="268" y="82"/>
                  </a:cubicBezTo>
                  <a:cubicBezTo>
                    <a:pt x="277" y="82"/>
                    <a:pt x="282" y="70"/>
                    <a:pt x="276" y="63"/>
                  </a:cubicBezTo>
                  <a:cubicBezTo>
                    <a:pt x="268" y="52"/>
                    <a:pt x="260" y="44"/>
                    <a:pt x="250" y="36"/>
                  </a:cubicBezTo>
                  <a:cubicBezTo>
                    <a:pt x="238" y="29"/>
                    <a:pt x="226" y="23"/>
                    <a:pt x="214" y="18"/>
                  </a:cubicBezTo>
                  <a:cubicBezTo>
                    <a:pt x="189" y="8"/>
                    <a:pt x="165" y="3"/>
                    <a:pt x="138" y="1"/>
                  </a:cubicBezTo>
                  <a:cubicBezTo>
                    <a:pt x="133" y="1"/>
                    <a:pt x="128" y="0"/>
                    <a:pt x="12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36" name="Google Shape;2236;p44"/>
            <p:cNvSpPr/>
            <p:nvPr/>
          </p:nvSpPr>
          <p:spPr>
            <a:xfrm>
              <a:off x="1983050" y="3748100"/>
              <a:ext cx="5525" cy="2775"/>
            </a:xfrm>
            <a:custGeom>
              <a:avLst/>
              <a:gdLst/>
              <a:ahLst/>
              <a:cxnLst/>
              <a:rect l="l" t="t" r="r" b="b"/>
              <a:pathLst>
                <a:path w="221" h="111" extrusionOk="0">
                  <a:moveTo>
                    <a:pt x="154" y="0"/>
                  </a:moveTo>
                  <a:cubicBezTo>
                    <a:pt x="132" y="2"/>
                    <a:pt x="110" y="6"/>
                    <a:pt x="89" y="15"/>
                  </a:cubicBezTo>
                  <a:cubicBezTo>
                    <a:pt x="52" y="34"/>
                    <a:pt x="15" y="62"/>
                    <a:pt x="2" y="103"/>
                  </a:cubicBezTo>
                  <a:cubicBezTo>
                    <a:pt x="1" y="107"/>
                    <a:pt x="4" y="111"/>
                    <a:pt x="7" y="111"/>
                  </a:cubicBezTo>
                  <a:cubicBezTo>
                    <a:pt x="9" y="111"/>
                    <a:pt x="10" y="110"/>
                    <a:pt x="11" y="109"/>
                  </a:cubicBezTo>
                  <a:cubicBezTo>
                    <a:pt x="24" y="94"/>
                    <a:pt x="35" y="79"/>
                    <a:pt x="51" y="67"/>
                  </a:cubicBezTo>
                  <a:cubicBezTo>
                    <a:pt x="66" y="55"/>
                    <a:pt x="83" y="46"/>
                    <a:pt x="100" y="41"/>
                  </a:cubicBezTo>
                  <a:cubicBezTo>
                    <a:pt x="119" y="35"/>
                    <a:pt x="136" y="31"/>
                    <a:pt x="154" y="30"/>
                  </a:cubicBezTo>
                  <a:cubicBezTo>
                    <a:pt x="164" y="30"/>
                    <a:pt x="173" y="30"/>
                    <a:pt x="183" y="31"/>
                  </a:cubicBezTo>
                  <a:cubicBezTo>
                    <a:pt x="188" y="32"/>
                    <a:pt x="193" y="34"/>
                    <a:pt x="199" y="34"/>
                  </a:cubicBezTo>
                  <a:cubicBezTo>
                    <a:pt x="204" y="34"/>
                    <a:pt x="207" y="32"/>
                    <a:pt x="212" y="30"/>
                  </a:cubicBezTo>
                  <a:cubicBezTo>
                    <a:pt x="220" y="30"/>
                    <a:pt x="221" y="22"/>
                    <a:pt x="217" y="16"/>
                  </a:cubicBezTo>
                  <a:cubicBezTo>
                    <a:pt x="212" y="11"/>
                    <a:pt x="209" y="8"/>
                    <a:pt x="204" y="5"/>
                  </a:cubicBezTo>
                  <a:cubicBezTo>
                    <a:pt x="199" y="2"/>
                    <a:pt x="192" y="2"/>
                    <a:pt x="185" y="2"/>
                  </a:cubicBezTo>
                  <a:cubicBezTo>
                    <a:pt x="174" y="0"/>
                    <a:pt x="164" y="0"/>
                    <a:pt x="1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pic>
        <p:nvPicPr>
          <p:cNvPr id="10242" name="Picture 2" descr="Soạn bài Héc-to từ biệt Ăng-đrô-mác"/>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768348"/>
            <a:ext cx="5425547" cy="44368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1501" y="839972"/>
            <a:ext cx="3837439" cy="3923414"/>
          </a:xfrm>
        </p:spPr>
        <p:txBody>
          <a:bodyPr/>
          <a:lstStyle/>
          <a:p>
            <a:pPr>
              <a:lnSpc>
                <a:spcPct val="150000"/>
              </a:lnSpc>
            </a:pP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thảo</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Phiếu</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cung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cấp</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trọn</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vẹn</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a:t>
            </a:r>
            <a:br>
              <a:rPr lang="en-US" sz="1800" dirty="0">
                <a:effectLst/>
                <a:latin typeface="Calibri" panose="020F0502020204030204" pitchFamily="34" charset="0"/>
                <a:ea typeface="Times New Roman" panose="02020603050405020304" pitchFamily="18" charset="0"/>
                <a:cs typeface="Times New Roman" panose="02020603050405020304" pitchFamily="18" charset="0"/>
              </a:rPr>
            </a:br>
            <a:endParaRPr lang="en-US" dirty="0"/>
          </a:p>
        </p:txBody>
      </p:sp>
      <p:sp>
        <p:nvSpPr>
          <p:cNvPr id="3" name="Title 2"/>
          <p:cNvSpPr>
            <a:spLocks noGrp="1"/>
          </p:cNvSpPr>
          <p:nvPr>
            <p:ph type="title" idx="2"/>
          </p:nvPr>
        </p:nvSpPr>
        <p:spPr>
          <a:xfrm>
            <a:off x="2320261" y="16933"/>
            <a:ext cx="4978006" cy="671309"/>
          </a:xfrm>
        </p:spPr>
        <p:txBody>
          <a:bodyPr/>
          <a:lstStyle/>
          <a:p>
            <a:r>
              <a:rPr lang="en-US" sz="2800" dirty="0"/>
              <a:t>NHÀ NGHIÊN CỨU SỬ THI</a:t>
            </a:r>
            <a:endParaRPr lang="en-US" sz="2800" dirty="0"/>
          </a:p>
        </p:txBody>
      </p:sp>
      <p:pic>
        <p:nvPicPr>
          <p:cNvPr id="5" name="Picture 4"/>
          <p:cNvPicPr>
            <a:picLocks noChangeAspect="1"/>
          </p:cNvPicPr>
          <p:nvPr/>
        </p:nvPicPr>
        <p:blipFill>
          <a:blip r:embed="rId1"/>
          <a:stretch>
            <a:fillRect/>
          </a:stretch>
        </p:blipFill>
        <p:spPr>
          <a:xfrm>
            <a:off x="116045" y="935666"/>
            <a:ext cx="5200234" cy="42078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1"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895;p62"/>
          <p:cNvSpPr txBox="1">
            <a:spLocks noGrp="1"/>
          </p:cNvSpPr>
          <p:nvPr>
            <p:ph type="title"/>
          </p:nvPr>
        </p:nvSpPr>
        <p:spPr>
          <a:xfrm>
            <a:off x="104424" y="629647"/>
            <a:ext cx="9383960" cy="564300"/>
          </a:xfrm>
          <a:prstGeom prst="rect">
            <a:avLst/>
          </a:prstGeom>
        </p:spPr>
        <p:txBody>
          <a:bodyPr spcFirstLastPara="1" wrap="square" lIns="91425" tIns="91425" rIns="91425" bIns="91425" anchor="ctr" anchorCtr="0">
            <a:noAutofit/>
          </a:bodyPr>
          <a:lstStyle/>
          <a:p>
            <a:br>
              <a:rPr lang="en-US" sz="2000">
                <a:latin typeface="Calibri" panose="020F0502020204030204" pitchFamily="34" charset="0"/>
                <a:cs typeface="Calibri" panose="020F0502020204030204" pitchFamily="34" charset="0"/>
              </a:rPr>
            </a:br>
            <a:r>
              <a:rPr lang="vi-VN" altLang="en-US" sz="2000">
                <a:latin typeface="Calibri" panose="020F0502020204030204" pitchFamily="34" charset="0"/>
                <a:cs typeface="Calibri" panose="020F0502020204030204" pitchFamily="34" charset="0"/>
              </a:rPr>
              <a:t>3</a:t>
            </a:r>
            <a:r>
              <a:rPr lang="en-US" sz="2000">
                <a:solidFill>
                  <a:srgbClr val="FF0000"/>
                </a:solidFill>
                <a:latin typeface="Calibri" panose="020F0502020204030204" pitchFamily="34" charset="0"/>
                <a:cs typeface="Calibri" panose="020F0502020204030204" pitchFamily="34" charset="0"/>
              </a:rPr>
              <a:t>.</a:t>
            </a:r>
            <a:r>
              <a:rPr lang="en-US" sz="2000" b="1">
                <a:solidFill>
                  <a:srgbClr val="C00000"/>
                </a:solidFill>
                <a:effectLst/>
                <a:latin typeface="Calibri" panose="020F0502020204030204" pitchFamily="34" charset="0"/>
                <a:ea typeface="Yu Mincho" panose="02020400000000000000" pitchFamily="18" charset="-128"/>
                <a:cs typeface="Calibri" panose="020F0502020204030204" pitchFamily="34" charset="0"/>
              </a:rPr>
              <a:t>1</a:t>
            </a:r>
            <a:r>
              <a:rPr lang="en-US" sz="2000" b="1" dirty="0">
                <a:solidFill>
                  <a:srgbClr val="C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b="1" dirty="0" err="1">
                <a:solidFill>
                  <a:srgbClr val="C00000"/>
                </a:solidFill>
                <a:effectLst/>
                <a:latin typeface="Calibri" panose="020F0502020204030204" pitchFamily="34" charset="0"/>
                <a:ea typeface="Yu Mincho" panose="02020400000000000000" pitchFamily="18" charset="-128"/>
                <a:cs typeface="Calibri" panose="020F0502020204030204" pitchFamily="34" charset="0"/>
              </a:rPr>
              <a:t>Biến</a:t>
            </a:r>
            <a:r>
              <a:rPr lang="en-US" sz="2000" b="1" dirty="0">
                <a:solidFill>
                  <a:srgbClr val="C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b="1" dirty="0" err="1">
                <a:solidFill>
                  <a:srgbClr val="C00000"/>
                </a:solidFill>
                <a:effectLst/>
                <a:latin typeface="Calibri" panose="020F0502020204030204" pitchFamily="34" charset="0"/>
                <a:ea typeface="Yu Mincho" panose="02020400000000000000" pitchFamily="18" charset="-128"/>
                <a:cs typeface="Calibri" panose="020F0502020204030204" pitchFamily="34" charset="0"/>
              </a:rPr>
              <a:t>cố</a:t>
            </a:r>
            <a:r>
              <a:rPr lang="en-US" sz="2000" b="1" dirty="0">
                <a:solidFill>
                  <a:srgbClr val="C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b="1" dirty="0" err="1">
                <a:solidFill>
                  <a:srgbClr val="C00000"/>
                </a:solidFill>
                <a:effectLst/>
                <a:latin typeface="Calibri" panose="020F0502020204030204" pitchFamily="34" charset="0"/>
                <a:ea typeface="Yu Mincho" panose="02020400000000000000" pitchFamily="18" charset="-128"/>
                <a:cs typeface="Calibri" panose="020F0502020204030204" pitchFamily="34" charset="0"/>
              </a:rPr>
              <a:t>đặc</a:t>
            </a:r>
            <a:r>
              <a:rPr lang="en-US" sz="2000" b="1" dirty="0">
                <a:solidFill>
                  <a:srgbClr val="C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b="1" dirty="0" err="1">
                <a:solidFill>
                  <a:srgbClr val="C00000"/>
                </a:solidFill>
                <a:effectLst/>
                <a:latin typeface="Calibri" panose="020F0502020204030204" pitchFamily="34" charset="0"/>
                <a:ea typeface="Yu Mincho" panose="02020400000000000000" pitchFamily="18" charset="-128"/>
                <a:cs typeface="Calibri" panose="020F0502020204030204" pitchFamily="34" charset="0"/>
              </a:rPr>
              <a:t>trưng</a:t>
            </a:r>
            <a:r>
              <a:rPr lang="en-US" sz="2000" b="1" dirty="0">
                <a:solidFill>
                  <a:srgbClr val="C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b="1" dirty="0" err="1">
                <a:solidFill>
                  <a:srgbClr val="C00000"/>
                </a:solidFill>
                <a:effectLst/>
                <a:latin typeface="Calibri" panose="020F0502020204030204" pitchFamily="34" charset="0"/>
                <a:ea typeface="Yu Mincho" panose="02020400000000000000" pitchFamily="18" charset="-128"/>
                <a:cs typeface="Calibri" panose="020F0502020204030204" pitchFamily="34" charset="0"/>
              </a:rPr>
              <a:t>của</a:t>
            </a:r>
            <a:r>
              <a:rPr lang="en-US" sz="2000" b="1" dirty="0">
                <a:solidFill>
                  <a:srgbClr val="C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b="1" dirty="0" err="1">
                <a:solidFill>
                  <a:srgbClr val="C00000"/>
                </a:solidFill>
                <a:effectLst/>
                <a:latin typeface="Calibri" panose="020F0502020204030204" pitchFamily="34" charset="0"/>
                <a:ea typeface="Yu Mincho" panose="02020400000000000000" pitchFamily="18" charset="-128"/>
                <a:cs typeface="Calibri" panose="020F0502020204030204" pitchFamily="34" charset="0"/>
              </a:rPr>
              <a:t>sử</a:t>
            </a:r>
            <a:r>
              <a:rPr lang="en-US" sz="2000" b="1" dirty="0">
                <a:solidFill>
                  <a:srgbClr val="C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b="1" dirty="0" err="1">
                <a:solidFill>
                  <a:srgbClr val="C00000"/>
                </a:solidFill>
                <a:effectLst/>
                <a:latin typeface="Calibri" panose="020F0502020204030204" pitchFamily="34" charset="0"/>
                <a:ea typeface="Yu Mincho" panose="02020400000000000000" pitchFamily="18" charset="-128"/>
                <a:cs typeface="Calibri" panose="020F0502020204030204" pitchFamily="34" charset="0"/>
              </a:rPr>
              <a:t>thi</a:t>
            </a:r>
            <a:r>
              <a:rPr lang="en-US" sz="2000" b="1" dirty="0">
                <a:solidFill>
                  <a:srgbClr val="C00000"/>
                </a:solidFill>
                <a:effectLst/>
                <a:latin typeface="Calibri" panose="020F0502020204030204" pitchFamily="34" charset="0"/>
                <a:ea typeface="Yu Mincho" panose="02020400000000000000" pitchFamily="18" charset="-128"/>
                <a:cs typeface="Calibri" panose="020F0502020204030204" pitchFamily="34" charset="0"/>
              </a:rPr>
              <a:t> I-li-</a:t>
            </a:r>
            <a:r>
              <a:rPr lang="en-US" sz="2000" b="1" dirty="0" err="1">
                <a:solidFill>
                  <a:srgbClr val="C00000"/>
                </a:solidFill>
                <a:effectLst/>
                <a:latin typeface="Calibri" panose="020F0502020204030204" pitchFamily="34" charset="0"/>
                <a:ea typeface="Yu Mincho" panose="02020400000000000000" pitchFamily="18" charset="-128"/>
                <a:cs typeface="Calibri" panose="020F0502020204030204" pitchFamily="34" charset="0"/>
              </a:rPr>
              <a:t>át</a:t>
            </a:r>
            <a:r>
              <a:rPr lang="en-US" sz="2000" b="1" dirty="0">
                <a:solidFill>
                  <a:srgbClr val="C00000"/>
                </a:solidFill>
                <a:effectLst/>
                <a:latin typeface="Calibri" panose="020F0502020204030204" pitchFamily="34" charset="0"/>
                <a:ea typeface="Yu Mincho" panose="02020400000000000000" pitchFamily="18" charset="-128"/>
                <a:cs typeface="Calibri" panose="020F0502020204030204" pitchFamily="34" charset="0"/>
              </a:rPr>
              <a:t> qua </a:t>
            </a:r>
            <a:r>
              <a:rPr lang="en-US" sz="2000" b="1" dirty="0" err="1">
                <a:solidFill>
                  <a:srgbClr val="C00000"/>
                </a:solidFill>
                <a:effectLst/>
                <a:latin typeface="Calibri" panose="020F0502020204030204" pitchFamily="34" charset="0"/>
                <a:ea typeface="Yu Mincho" panose="02020400000000000000" pitchFamily="18" charset="-128"/>
                <a:cs typeface="Calibri" panose="020F0502020204030204" pitchFamily="34" charset="0"/>
              </a:rPr>
              <a:t>đoạn</a:t>
            </a:r>
            <a:r>
              <a:rPr lang="en-US" sz="2000" b="1" dirty="0">
                <a:solidFill>
                  <a:srgbClr val="C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b="1" dirty="0" err="1">
                <a:solidFill>
                  <a:srgbClr val="C00000"/>
                </a:solidFill>
                <a:effectLst/>
                <a:latin typeface="Calibri" panose="020F0502020204030204" pitchFamily="34" charset="0"/>
                <a:ea typeface="Yu Mincho" panose="02020400000000000000" pitchFamily="18" charset="-128"/>
                <a:cs typeface="Calibri" panose="020F0502020204030204" pitchFamily="34" charset="0"/>
              </a:rPr>
              <a:t>trích</a:t>
            </a:r>
            <a:r>
              <a:rPr lang="en-US" sz="2000" b="1" dirty="0">
                <a:solidFill>
                  <a:srgbClr val="C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b="1" dirty="0" err="1">
                <a:solidFill>
                  <a:srgbClr val="C00000"/>
                </a:solidFill>
                <a:effectLst/>
                <a:latin typeface="Calibri" panose="020F0502020204030204" pitchFamily="34" charset="0"/>
                <a:ea typeface="Yu Mincho" panose="02020400000000000000" pitchFamily="18" charset="-128"/>
                <a:cs typeface="Calibri" panose="020F0502020204030204" pitchFamily="34" charset="0"/>
              </a:rPr>
              <a:t>Héc</a:t>
            </a:r>
            <a:r>
              <a:rPr lang="en-US" sz="2000" b="1" dirty="0">
                <a:solidFill>
                  <a:srgbClr val="C00000"/>
                </a:solidFill>
                <a:effectLst/>
                <a:latin typeface="Calibri" panose="020F0502020204030204" pitchFamily="34" charset="0"/>
                <a:ea typeface="Yu Mincho" panose="02020400000000000000" pitchFamily="18" charset="-128"/>
                <a:cs typeface="Calibri" panose="020F0502020204030204" pitchFamily="34" charset="0"/>
              </a:rPr>
              <a:t>-to </a:t>
            </a:r>
            <a:r>
              <a:rPr lang="en-US" sz="2000" b="1" dirty="0" err="1">
                <a:solidFill>
                  <a:srgbClr val="C00000"/>
                </a:solidFill>
                <a:effectLst/>
                <a:latin typeface="Calibri" panose="020F0502020204030204" pitchFamily="34" charset="0"/>
                <a:ea typeface="Yu Mincho" panose="02020400000000000000" pitchFamily="18" charset="-128"/>
                <a:cs typeface="Calibri" panose="020F0502020204030204" pitchFamily="34" charset="0"/>
              </a:rPr>
              <a:t>từ</a:t>
            </a:r>
            <a:r>
              <a:rPr lang="en-US" sz="2000" b="1" dirty="0">
                <a:solidFill>
                  <a:srgbClr val="C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b="1" dirty="0" err="1">
                <a:solidFill>
                  <a:srgbClr val="C00000"/>
                </a:solidFill>
                <a:effectLst/>
                <a:latin typeface="Calibri" panose="020F0502020204030204" pitchFamily="34" charset="0"/>
                <a:ea typeface="Yu Mincho" panose="02020400000000000000" pitchFamily="18" charset="-128"/>
                <a:cs typeface="Calibri" panose="020F0502020204030204" pitchFamily="34" charset="0"/>
              </a:rPr>
              <a:t>biệt</a:t>
            </a:r>
            <a:r>
              <a:rPr lang="en-US" sz="2000" b="1" dirty="0">
                <a:solidFill>
                  <a:srgbClr val="C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b="1" dirty="0" err="1">
                <a:solidFill>
                  <a:srgbClr val="C00000"/>
                </a:solidFill>
                <a:effectLst/>
                <a:latin typeface="Calibri" panose="020F0502020204030204" pitchFamily="34" charset="0"/>
                <a:ea typeface="Yu Mincho" panose="02020400000000000000" pitchFamily="18" charset="-128"/>
                <a:cs typeface="Calibri" panose="020F0502020204030204" pitchFamily="34" charset="0"/>
              </a:rPr>
              <a:t>Ăng-đrô-mác</a:t>
            </a:r>
            <a:r>
              <a:rPr lang="en-US" sz="2000" b="1" dirty="0">
                <a:solidFill>
                  <a:srgbClr val="C00000"/>
                </a:solidFill>
                <a:effectLst/>
                <a:latin typeface="Calibri" panose="020F0502020204030204" pitchFamily="34" charset="0"/>
                <a:ea typeface="Yu Mincho" panose="02020400000000000000" pitchFamily="18" charset="-128"/>
                <a:cs typeface="Calibri" panose="020F0502020204030204" pitchFamily="34" charset="0"/>
              </a:rPr>
              <a:t>”</a:t>
            </a:r>
            <a:br>
              <a:rPr lang="en-US" sz="2000" b="1" dirty="0">
                <a:solidFill>
                  <a:srgbClr val="C00000"/>
                </a:solidFill>
                <a:effectLst/>
                <a:latin typeface="Calibri" panose="020F0502020204030204" pitchFamily="34" charset="0"/>
                <a:ea typeface="Yu Mincho" panose="02020400000000000000" pitchFamily="18" charset="-128"/>
                <a:cs typeface="Calibri" panose="020F0502020204030204" pitchFamily="34" charset="0"/>
              </a:rPr>
            </a:br>
            <a:r>
              <a:rPr lang="en-US" sz="2000" b="1" i="1" dirty="0">
                <a:effectLst/>
                <a:latin typeface="Calibri" panose="020F0502020204030204" pitchFamily="34" charset="0"/>
                <a:ea typeface="Yu Mincho" panose="02020400000000000000" pitchFamily="18" charset="-128"/>
                <a:cs typeface="Calibri" panose="020F0502020204030204" pitchFamily="34" charset="0"/>
              </a:rPr>
              <a:t>a. </a:t>
            </a:r>
            <a:r>
              <a:rPr lang="en-US" sz="2000" b="1" i="1" dirty="0" err="1">
                <a:effectLst/>
                <a:latin typeface="Calibri" panose="020F0502020204030204" pitchFamily="34" charset="0"/>
                <a:ea typeface="Yu Mincho" panose="02020400000000000000" pitchFamily="18" charset="-128"/>
                <a:cs typeface="Calibri" panose="020F0502020204030204" pitchFamily="34" charset="0"/>
              </a:rPr>
              <a:t>Cốt</a:t>
            </a:r>
            <a:r>
              <a:rPr lang="en-US" sz="2000" b="1" i="1" dirty="0">
                <a:effectLst/>
                <a:latin typeface="Calibri" panose="020F0502020204030204" pitchFamily="34" charset="0"/>
                <a:ea typeface="Yu Mincho" panose="02020400000000000000" pitchFamily="18" charset="-128"/>
                <a:cs typeface="Calibri" panose="020F0502020204030204" pitchFamily="34" charset="0"/>
              </a:rPr>
              <a:t> </a:t>
            </a:r>
            <a:r>
              <a:rPr lang="en-US" sz="2000" b="1" i="1" dirty="0" err="1">
                <a:effectLst/>
                <a:latin typeface="Calibri" panose="020F0502020204030204" pitchFamily="34" charset="0"/>
                <a:ea typeface="Yu Mincho" panose="02020400000000000000" pitchFamily="18" charset="-128"/>
                <a:cs typeface="Calibri" panose="020F0502020204030204" pitchFamily="34" charset="0"/>
              </a:rPr>
              <a:t>truyện</a:t>
            </a:r>
            <a:r>
              <a:rPr lang="en-US" sz="2000" b="1" i="1" dirty="0">
                <a:effectLst/>
                <a:latin typeface="Calibri" panose="020F0502020204030204" pitchFamily="34" charset="0"/>
                <a:ea typeface="Yu Mincho" panose="02020400000000000000" pitchFamily="18" charset="-128"/>
                <a:cs typeface="Calibri" panose="020F0502020204030204" pitchFamily="34" charset="0"/>
              </a:rPr>
              <a:t> </a:t>
            </a:r>
            <a:r>
              <a:rPr lang="en-US" sz="2000" b="1" i="1" dirty="0" err="1">
                <a:effectLst/>
                <a:latin typeface="Calibri" panose="020F0502020204030204" pitchFamily="34" charset="0"/>
                <a:ea typeface="Yu Mincho" panose="02020400000000000000" pitchFamily="18" charset="-128"/>
                <a:cs typeface="Calibri" panose="020F0502020204030204" pitchFamily="34" charset="0"/>
              </a:rPr>
              <a:t>sử</a:t>
            </a:r>
            <a:r>
              <a:rPr lang="en-US" sz="2000" b="1" i="1" dirty="0">
                <a:effectLst/>
                <a:latin typeface="Calibri" panose="020F0502020204030204" pitchFamily="34" charset="0"/>
                <a:ea typeface="Yu Mincho" panose="02020400000000000000" pitchFamily="18" charset="-128"/>
                <a:cs typeface="Calibri" panose="020F0502020204030204" pitchFamily="34" charset="0"/>
              </a:rPr>
              <a:t> </a:t>
            </a:r>
            <a:r>
              <a:rPr lang="en-US" sz="2000" b="1" i="1" dirty="0" err="1">
                <a:effectLst/>
                <a:latin typeface="Calibri" panose="020F0502020204030204" pitchFamily="34" charset="0"/>
                <a:ea typeface="Yu Mincho" panose="02020400000000000000" pitchFamily="18" charset="-128"/>
                <a:cs typeface="Calibri" panose="020F0502020204030204" pitchFamily="34" charset="0"/>
              </a:rPr>
              <a:t>thi</a:t>
            </a:r>
            <a:r>
              <a:rPr lang="en-US" sz="2000" b="1" i="1" dirty="0">
                <a:effectLst/>
                <a:latin typeface="Calibri" panose="020F0502020204030204" pitchFamily="34" charset="0"/>
                <a:ea typeface="Yu Mincho" panose="02020400000000000000" pitchFamily="18" charset="-128"/>
                <a:cs typeface="Calibri" panose="020F0502020204030204" pitchFamily="34" charset="0"/>
              </a:rPr>
              <a:t> I-li-</a:t>
            </a:r>
            <a:r>
              <a:rPr lang="en-US" sz="2000" b="1" i="1" dirty="0" err="1">
                <a:effectLst/>
                <a:latin typeface="Calibri" panose="020F0502020204030204" pitchFamily="34" charset="0"/>
                <a:ea typeface="Yu Mincho" panose="02020400000000000000" pitchFamily="18" charset="-128"/>
                <a:cs typeface="Calibri" panose="020F0502020204030204" pitchFamily="34" charset="0"/>
              </a:rPr>
              <a:t>át</a:t>
            </a:r>
            <a:br>
              <a:rPr lang="en-US" sz="2000" dirty="0">
                <a:effectLst/>
                <a:latin typeface="Calibri" panose="020F0502020204030204" pitchFamily="34" charset="0"/>
                <a:ea typeface="Yu Mincho" panose="02020400000000000000" pitchFamily="18" charset="-128"/>
                <a:cs typeface="Calibri" panose="020F0502020204030204" pitchFamily="34" charset="0"/>
              </a:rPr>
            </a:br>
            <a:br>
              <a:rPr lang="en-US" sz="2000" dirty="0">
                <a:effectLst/>
                <a:latin typeface="Calibri" panose="020F0502020204030204" pitchFamily="34" charset="0"/>
                <a:ea typeface="Yu Mincho" panose="02020400000000000000" pitchFamily="18" charset="-128"/>
                <a:cs typeface="Calibri" panose="020F0502020204030204" pitchFamily="34" charset="0"/>
              </a:rPr>
            </a:br>
            <a:endParaRPr sz="2000" dirty="0">
              <a:latin typeface="Calibri" panose="020F0502020204030204" pitchFamily="34" charset="0"/>
              <a:cs typeface="Calibri" panose="020F0502020204030204" pitchFamily="34" charset="0"/>
            </a:endParaRPr>
          </a:p>
        </p:txBody>
      </p:sp>
      <p:graphicFrame>
        <p:nvGraphicFramePr>
          <p:cNvPr id="6" name="Google Shape;1830;p42"/>
          <p:cNvGraphicFramePr/>
          <p:nvPr/>
        </p:nvGraphicFramePr>
        <p:xfrm>
          <a:off x="164353" y="1267157"/>
          <a:ext cx="8815294" cy="2651730"/>
        </p:xfrm>
        <a:graphic>
          <a:graphicData uri="http://schemas.openxmlformats.org/drawingml/2006/table">
            <a:tbl>
              <a:tblPr>
                <a:noFill/>
                <a:tableStyleId>{781BDB81-8AF5-4896-B41A-B78D4608A19D}</a:tableStyleId>
              </a:tblPr>
              <a:tblGrid>
                <a:gridCol w="1763059"/>
                <a:gridCol w="7052235"/>
              </a:tblGrid>
              <a:tr h="350500">
                <a:tc>
                  <a:txBody>
                    <a:bodyPr/>
                    <a:lstStyle/>
                    <a:p>
                      <a:pPr marL="0" lvl="0" indent="0" algn="ctr" rtl="0">
                        <a:lnSpc>
                          <a:spcPct val="150000"/>
                        </a:lnSpc>
                        <a:spcBef>
                          <a:spcPts val="0"/>
                        </a:spcBef>
                        <a:spcAft>
                          <a:spcPts val="0"/>
                        </a:spcAft>
                        <a:buNone/>
                      </a:pPr>
                      <a:r>
                        <a:rPr lang="en-US" sz="1800" b="1" i="0" dirty="0">
                          <a:solidFill>
                            <a:schemeClr val="accent2"/>
                          </a:solidFill>
                          <a:effectLst/>
                          <a:latin typeface="Times New Roman" panose="02020603050405020304" pitchFamily="18" charset="0"/>
                          <a:ea typeface="Yu Mincho" panose="02020400000000000000" pitchFamily="18" charset="-128"/>
                          <a:cs typeface="Times New Roman" panose="02020603050405020304" pitchFamily="18" charset="0"/>
                        </a:rPr>
                        <a:t>(1) KHÚC CA I</a:t>
                      </a:r>
                      <a:endParaRPr sz="1800" b="1" dirty="0">
                        <a:solidFill>
                          <a:schemeClr val="accent2"/>
                        </a:solidFill>
                        <a:latin typeface="Times New Roman" panose="02020603050405020304" pitchFamily="18" charset="0"/>
                        <a:ea typeface="Sarala" panose="00000500000000000000"/>
                        <a:cs typeface="Times New Roman" panose="02020603050405020304" pitchFamily="18" charset="0"/>
                        <a:sym typeface="Sarala" panose="00000500000000000000"/>
                      </a:endParaRPr>
                    </a:p>
                  </a:txBody>
                  <a:tcPr marL="91425" marR="91425" marT="91425" marB="91425">
                    <a:lnL w="19050" cap="flat" cmpd="sng">
                      <a:solidFill>
                        <a:schemeClr val="accent5"/>
                      </a:solidFill>
                      <a:prstDash val="solid"/>
                      <a:round/>
                      <a:headEnd type="none" w="sm" len="sm"/>
                      <a:tailEnd type="none" w="sm" len="sm"/>
                    </a:lnL>
                    <a:lnR w="19050" cap="flat" cmpd="sng">
                      <a:solidFill>
                        <a:schemeClr val="accent5"/>
                      </a:solidFill>
                      <a:prstDash val="solid"/>
                      <a:round/>
                      <a:headEnd type="none" w="sm" len="sm"/>
                      <a:tailEnd type="none" w="sm" len="sm"/>
                    </a:lnR>
                    <a:lnT w="19050" cap="flat" cmpd="sng">
                      <a:solidFill>
                        <a:schemeClr val="accent5"/>
                      </a:solidFill>
                      <a:prstDash val="solid"/>
                      <a:round/>
                      <a:headEnd type="none" w="sm" len="sm"/>
                      <a:tailEnd type="none" w="sm" len="sm"/>
                    </a:lnT>
                    <a:lnB w="19050" cap="flat" cmpd="sng">
                      <a:solidFill>
                        <a:schemeClr val="accent5"/>
                      </a:solidFill>
                      <a:prstDash val="solid"/>
                      <a:round/>
                      <a:headEnd type="none" w="sm" len="sm"/>
                      <a:tailEnd type="none" w="sm" len="sm"/>
                    </a:lnB>
                    <a:solidFill>
                      <a:srgbClr val="FFFFFF">
                        <a:alpha val="24580"/>
                      </a:srgbClr>
                    </a:solidFill>
                  </a:tcPr>
                </a:tc>
                <a:tc>
                  <a:txBody>
                    <a:bodyPr/>
                    <a:lstStyle/>
                    <a:p>
                      <a:pPr marL="0" lvl="0" indent="0" algn="just" rtl="0">
                        <a:lnSpc>
                          <a:spcPct val="150000"/>
                        </a:lnSpc>
                        <a:spcBef>
                          <a:spcPts val="0"/>
                        </a:spcBef>
                        <a:spcAft>
                          <a:spcPts val="0"/>
                        </a:spcAft>
                        <a:buNone/>
                      </a:pPr>
                      <a:r>
                        <a:rPr lang="vi-VN"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Cuộc</a:t>
                      </a:r>
                      <a:r>
                        <a:rPr lang="vi-VN"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vi-VN"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chiến</a:t>
                      </a:r>
                      <a:r>
                        <a:rPr lang="vi-VN"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vây </a:t>
                      </a:r>
                      <a:r>
                        <a:rPr lang="vi-VN"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hãm</a:t>
                      </a:r>
                      <a:r>
                        <a:rPr lang="vi-VN"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vi-VN"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thành</a:t>
                      </a:r>
                      <a:r>
                        <a:rPr lang="vi-VN"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Tơ-</a:t>
                      </a:r>
                      <a:r>
                        <a:rPr lang="vi-VN"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roa</a:t>
                      </a:r>
                      <a:r>
                        <a:rPr lang="vi-VN"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vi-VN"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của</a:t>
                      </a:r>
                      <a:r>
                        <a:rPr lang="vi-VN"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quân A-kê-en, </a:t>
                      </a:r>
                      <a:r>
                        <a:rPr lang="vi-VN"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tức</a:t>
                      </a:r>
                      <a:r>
                        <a:rPr lang="vi-VN"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quân Hy </a:t>
                      </a:r>
                      <a:r>
                        <a:rPr lang="vi-VN"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Lạp</a:t>
                      </a:r>
                      <a:r>
                        <a:rPr lang="vi-VN"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vi-VN"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bước</a:t>
                      </a:r>
                      <a:r>
                        <a:rPr lang="vi-VN"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sang năm </a:t>
                      </a:r>
                      <a:r>
                        <a:rPr lang="vi-VN"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thứ</a:t>
                      </a:r>
                      <a:r>
                        <a:rPr lang="vi-VN"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vi-VN"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mười</a:t>
                      </a:r>
                      <a:r>
                        <a:rPr lang="vi-VN"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vi-VN"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vẫn</a:t>
                      </a:r>
                      <a:r>
                        <a:rPr lang="vi-VN"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không phân </a:t>
                      </a:r>
                      <a:r>
                        <a:rPr lang="vi-VN"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thắng</a:t>
                      </a:r>
                      <a:r>
                        <a:rPr lang="vi-VN"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vi-VN"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bại</a:t>
                      </a:r>
                      <a:r>
                        <a:rPr lang="vi-VN"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A-khin, </a:t>
                      </a:r>
                      <a:r>
                        <a:rPr lang="vi-VN"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dũng</a:t>
                      </a:r>
                      <a:r>
                        <a:rPr lang="vi-VN"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vi-VN"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tướng</a:t>
                      </a:r>
                      <a:r>
                        <a:rPr lang="vi-VN"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vi-VN"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tài</a:t>
                      </a:r>
                      <a:r>
                        <a:rPr lang="vi-VN"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vi-VN"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giỏi</a:t>
                      </a:r>
                      <a:r>
                        <a:rPr lang="vi-VN"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vi-VN"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nhất</a:t>
                      </a:r>
                      <a:r>
                        <a:rPr lang="vi-VN"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vi-VN"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của</a:t>
                      </a:r>
                      <a:r>
                        <a:rPr lang="vi-VN"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quân Hy </a:t>
                      </a:r>
                      <a:r>
                        <a:rPr lang="vi-VN"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Lạp</a:t>
                      </a:r>
                      <a:r>
                        <a:rPr lang="vi-VN"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vi-VN"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tức</a:t>
                      </a:r>
                      <a:r>
                        <a:rPr lang="vi-VN"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vi-VN"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giận</a:t>
                      </a:r>
                      <a:r>
                        <a:rPr lang="vi-VN"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vi-VN"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vì</a:t>
                      </a:r>
                      <a:r>
                        <a:rPr lang="vi-VN"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vi-VN"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bị</a:t>
                      </a:r>
                      <a:r>
                        <a:rPr lang="vi-VN"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vi-VN"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chủ</a:t>
                      </a:r>
                      <a:r>
                        <a:rPr lang="vi-VN"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vi-VN"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soái</a:t>
                      </a:r>
                      <a:r>
                        <a:rPr lang="vi-VN"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A-ga-</a:t>
                      </a:r>
                      <a:r>
                        <a:rPr lang="vi-VN"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mem</a:t>
                      </a:r>
                      <a:r>
                        <a:rPr lang="vi-VN"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-nông </a:t>
                      </a:r>
                      <a:r>
                        <a:rPr lang="vi-VN"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tước</a:t>
                      </a:r>
                      <a:r>
                        <a:rPr lang="vi-VN"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vi-VN"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mất</a:t>
                      </a:r>
                      <a:r>
                        <a:rPr lang="vi-VN"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vi-VN"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chiến</a:t>
                      </a:r>
                      <a:r>
                        <a:rPr lang="vi-VN"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vi-VN"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lợi</a:t>
                      </a:r>
                      <a:r>
                        <a:rPr lang="vi-VN"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vi-VN"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phẩm</a:t>
                      </a:r>
                      <a:r>
                        <a:rPr lang="vi-VN"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vi-VN"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là</a:t>
                      </a:r>
                      <a:r>
                        <a:rPr lang="vi-VN"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vi-VN"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nàng</a:t>
                      </a:r>
                      <a:r>
                        <a:rPr lang="vi-VN"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vi-VN"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Bri</a:t>
                      </a:r>
                      <a:r>
                        <a:rPr lang="vi-VN"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-dê-</a:t>
                      </a:r>
                      <a:r>
                        <a:rPr lang="vi-VN"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ít</a:t>
                      </a:r>
                      <a:r>
                        <a:rPr lang="vi-VN"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vi-VN"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quyết</a:t>
                      </a:r>
                      <a:r>
                        <a:rPr lang="vi-VN"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không tham </a:t>
                      </a:r>
                      <a:r>
                        <a:rPr lang="vi-VN"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chiến</a:t>
                      </a:r>
                      <a:r>
                        <a:rPr lang="vi-VN"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vi-VN"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đồng</a:t>
                      </a:r>
                      <a:r>
                        <a:rPr lang="vi-VN"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vi-VN"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thời</a:t>
                      </a:r>
                      <a:r>
                        <a:rPr lang="vi-VN"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qua </a:t>
                      </a:r>
                      <a:r>
                        <a:rPr lang="vi-VN"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mẹ</a:t>
                      </a:r>
                      <a:r>
                        <a:rPr lang="vi-VN"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vi-VN"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của</a:t>
                      </a:r>
                      <a:r>
                        <a:rPr lang="vi-VN"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vi-VN"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mình</a:t>
                      </a:r>
                      <a:r>
                        <a:rPr lang="vi-VN"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vi-VN"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là</a:t>
                      </a:r>
                      <a:r>
                        <a:rPr lang="vi-VN"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vi-VN"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nữ</a:t>
                      </a:r>
                      <a:r>
                        <a:rPr lang="vi-VN"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vi-VN"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thần</a:t>
                      </a:r>
                      <a:r>
                        <a:rPr lang="vi-VN"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Thê-ti-xơ, </a:t>
                      </a:r>
                      <a:r>
                        <a:rPr lang="vi-VN"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cầu</a:t>
                      </a:r>
                      <a:r>
                        <a:rPr lang="vi-VN"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xin </a:t>
                      </a:r>
                      <a:r>
                        <a:rPr lang="vi-VN"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thần</a:t>
                      </a:r>
                      <a:r>
                        <a:rPr lang="vi-VN"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vi-VN"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Dớt</a:t>
                      </a:r>
                      <a:r>
                        <a:rPr lang="vi-VN"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vi-VN"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làm</a:t>
                      </a:r>
                      <a:r>
                        <a:rPr lang="vi-VN"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cho quân</a:t>
                      </a:r>
                      <a:r>
                        <a:rPr lang="vi-VN"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vi-VN"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Hy </a:t>
                      </a:r>
                      <a:r>
                        <a:rPr lang="vi-VN"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Lạp</a:t>
                      </a:r>
                      <a:r>
                        <a:rPr lang="vi-VN"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vi-VN"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thất</a:t>
                      </a:r>
                      <a:r>
                        <a:rPr lang="vi-VN"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vi-VN"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bại</a:t>
                      </a:r>
                      <a:r>
                        <a:rPr lang="vi-VN"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vi-VN"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Thần</a:t>
                      </a:r>
                      <a:r>
                        <a:rPr lang="vi-VN"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vi-VN"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Dớt</a:t>
                      </a:r>
                      <a:r>
                        <a:rPr lang="vi-VN"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vi-VN"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hứa</a:t>
                      </a:r>
                      <a:r>
                        <a:rPr lang="vi-VN"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vi-VN"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hẹn</a:t>
                      </a:r>
                      <a:r>
                        <a:rPr lang="vi-VN"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nhưng chưa </a:t>
                      </a:r>
                      <a:r>
                        <a:rPr lang="vi-VN"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thực</a:t>
                      </a:r>
                      <a:r>
                        <a:rPr lang="vi-VN"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vi-VN"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hiện</a:t>
                      </a:r>
                      <a:r>
                        <a:rPr lang="vi-VN"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vi-VN"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lời</a:t>
                      </a:r>
                      <a:r>
                        <a:rPr lang="vi-VN"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vi-VN"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hứa</a:t>
                      </a:r>
                      <a:endParaRPr lang="vi-VN" sz="1400" dirty="0">
                        <a:latin typeface="Times New Roman" panose="02020603050405020304" pitchFamily="18" charset="0"/>
                        <a:cs typeface="Times New Roman" panose="02020603050405020304" pitchFamily="18" charset="0"/>
                      </a:endParaRPr>
                    </a:p>
                  </a:txBody>
                  <a:tcPr marL="91425" marR="91425" marT="91425" marB="91425">
                    <a:lnL w="19050" cap="flat" cmpd="sng">
                      <a:solidFill>
                        <a:schemeClr val="accent5"/>
                      </a:solidFill>
                      <a:prstDash val="solid"/>
                      <a:round/>
                      <a:headEnd type="none" w="sm" len="sm"/>
                      <a:tailEnd type="none" w="sm" len="sm"/>
                    </a:lnL>
                    <a:lnR w="19050" cap="flat" cmpd="sng">
                      <a:solidFill>
                        <a:schemeClr val="accent5"/>
                      </a:solidFill>
                      <a:prstDash val="solid"/>
                      <a:round/>
                      <a:headEnd type="none" w="sm" len="sm"/>
                      <a:tailEnd type="none" w="sm" len="sm"/>
                    </a:lnR>
                    <a:lnT w="19050" cap="flat" cmpd="sng">
                      <a:solidFill>
                        <a:schemeClr val="accent5"/>
                      </a:solidFill>
                      <a:prstDash val="solid"/>
                      <a:round/>
                      <a:headEnd type="none" w="sm" len="sm"/>
                      <a:tailEnd type="none" w="sm" len="sm"/>
                    </a:lnT>
                    <a:lnB w="19050" cap="flat" cmpd="sng">
                      <a:solidFill>
                        <a:schemeClr val="accent5"/>
                      </a:solidFill>
                      <a:prstDash val="solid"/>
                      <a:round/>
                      <a:headEnd type="none" w="sm" len="sm"/>
                      <a:tailEnd type="none" w="sm" len="sm"/>
                    </a:lnB>
                    <a:solidFill>
                      <a:srgbClr val="FFFFFF">
                        <a:alpha val="24580"/>
                      </a:srgbClr>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125739" y="574523"/>
          <a:ext cx="8821270" cy="3063240"/>
        </p:xfrm>
        <a:graphic>
          <a:graphicData uri="http://schemas.openxmlformats.org/drawingml/2006/table">
            <a:tbl>
              <a:tblPr firstRow="1" bandRow="1">
                <a:tableStyleId>{8799B23B-EC83-4686-B30A-512413B5E67A}</a:tableStyleId>
              </a:tblPr>
              <a:tblGrid>
                <a:gridCol w="2498164"/>
                <a:gridCol w="6323106"/>
              </a:tblGrid>
              <a:tr h="370840">
                <a:tc>
                  <a:txBody>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panose="020B0604020202020204"/>
                        <a:buNone/>
                        <a:defRPr/>
                      </a:pPr>
                      <a:r>
                        <a:rPr lang="nn-NO" sz="1800" b="1" i="0" dirty="0">
                          <a:solidFill>
                            <a:schemeClr val="accent2"/>
                          </a:solidFill>
                          <a:effectLst/>
                          <a:latin typeface="Times New Roman" panose="02020603050405020304" pitchFamily="18" charset="0"/>
                          <a:ea typeface="Yu Mincho" panose="02020400000000000000" pitchFamily="18" charset="-128"/>
                          <a:cs typeface="Times New Roman" panose="02020603050405020304" pitchFamily="18" charset="0"/>
                        </a:rPr>
                        <a:t>(2) KHÚC CA II – IV </a:t>
                      </a:r>
                      <a:endParaRPr lang="nn-NO" sz="1800" b="1" i="0" dirty="0">
                        <a:solidFill>
                          <a:schemeClr val="accent2"/>
                        </a:solidFill>
                        <a:effectLst/>
                        <a:latin typeface="Times New Roman" panose="02020603050405020304" pitchFamily="18" charset="0"/>
                        <a:ea typeface="Yu Mincho" panose="02020400000000000000" pitchFamily="18" charset="-128"/>
                        <a:cs typeface="Times New Roman" panose="02020603050405020304" pitchFamily="18" charset="0"/>
                      </a:endParaRPr>
                    </a:p>
                    <a:p>
                      <a:pPr algn="just">
                        <a:lnSpc>
                          <a:spcPct val="150000"/>
                        </a:lnSpc>
                      </a:pPr>
                      <a:endParaRPr lang="en-US" sz="1800" b="1" dirty="0">
                        <a:solidFill>
                          <a:schemeClr val="accent2"/>
                        </a:solidFill>
                        <a:latin typeface="Times New Roman" panose="02020603050405020304" pitchFamily="18" charset="0"/>
                        <a:cs typeface="Times New Roman" panose="02020603050405020304" pitchFamily="18" charset="0"/>
                      </a:endParaRPr>
                    </a:p>
                  </a:txBody>
                  <a:tcPr anchor="ctr"/>
                </a:tc>
                <a:tc>
                  <a:txBody>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panose="020B0604020202020204"/>
                        <a:buNone/>
                        <a:defRPr/>
                      </a:pPr>
                      <a:r>
                        <a:rPr lang="en-US" sz="1800" b="0" i="0" u="none" strike="noStrike" cap="none" dirty="0" err="1">
                          <a:solidFill>
                            <a:srgbClr val="000000"/>
                          </a:solidFill>
                          <a:effectLst/>
                          <a:latin typeface="Times New Roman" panose="02020603050405020304" pitchFamily="18" charset="0"/>
                          <a:ea typeface="Arial" panose="020B0604020202020204"/>
                          <a:cs typeface="Times New Roman" panose="02020603050405020304" pitchFamily="18" charset="0"/>
                          <a:sym typeface="Arial" panose="020B0604020202020204"/>
                        </a:rPr>
                        <a:t>Thoả</a:t>
                      </a:r>
                      <a:r>
                        <a:rPr lang="en-US" sz="1800" b="0" i="0" u="none" strike="noStrike" cap="none" dirty="0">
                          <a:solidFill>
                            <a:srgbClr val="000000"/>
                          </a:solidFill>
                          <a:effectLst/>
                          <a:latin typeface="Times New Roman" panose="02020603050405020304" pitchFamily="18" charset="0"/>
                          <a:ea typeface="Arial" panose="020B0604020202020204"/>
                          <a:cs typeface="Times New Roman" panose="02020603050405020304" pitchFamily="18" charset="0"/>
                          <a:sym typeface="Arial" panose="020B0604020202020204"/>
                        </a:rPr>
                        <a:t> </a:t>
                      </a:r>
                      <a:r>
                        <a:rPr lang="en-US" sz="1800" b="0" i="0" u="none" strike="noStrike" cap="none" dirty="0" err="1">
                          <a:solidFill>
                            <a:srgbClr val="000000"/>
                          </a:solidFill>
                          <a:effectLst/>
                          <a:latin typeface="Times New Roman" panose="02020603050405020304" pitchFamily="18" charset="0"/>
                          <a:ea typeface="Arial" panose="020B0604020202020204"/>
                          <a:cs typeface="Times New Roman" panose="02020603050405020304" pitchFamily="18" charset="0"/>
                          <a:sym typeface="Arial" panose="020B0604020202020204"/>
                        </a:rPr>
                        <a:t>thuận</a:t>
                      </a:r>
                      <a:r>
                        <a:rPr lang="en-US" sz="1800" b="0" i="0" u="none" strike="noStrike" cap="none" dirty="0">
                          <a:solidFill>
                            <a:srgbClr val="000000"/>
                          </a:solidFill>
                          <a:effectLst/>
                          <a:latin typeface="Times New Roman" panose="02020603050405020304" pitchFamily="18" charset="0"/>
                          <a:ea typeface="Arial" panose="020B0604020202020204"/>
                          <a:cs typeface="Times New Roman" panose="02020603050405020304" pitchFamily="18" charset="0"/>
                          <a:sym typeface="Arial" panose="020B0604020202020204"/>
                        </a:rPr>
                        <a:t> </a:t>
                      </a:r>
                      <a:r>
                        <a:rPr lang="en-US" sz="1800" b="0" i="0" u="none" strike="noStrike" cap="none" dirty="0" err="1">
                          <a:solidFill>
                            <a:srgbClr val="000000"/>
                          </a:solidFill>
                          <a:effectLst/>
                          <a:latin typeface="Times New Roman" panose="02020603050405020304" pitchFamily="18" charset="0"/>
                          <a:ea typeface="Arial" panose="020B0604020202020204"/>
                          <a:cs typeface="Times New Roman" panose="02020603050405020304" pitchFamily="18" charset="0"/>
                          <a:sym typeface="Arial" panose="020B0604020202020204"/>
                        </a:rPr>
                        <a:t>về</a:t>
                      </a:r>
                      <a:r>
                        <a:rPr lang="en-US" sz="1800" b="0" i="0" u="none" strike="noStrike" cap="none" dirty="0">
                          <a:solidFill>
                            <a:srgbClr val="000000"/>
                          </a:solidFill>
                          <a:effectLst/>
                          <a:latin typeface="Times New Roman" panose="02020603050405020304" pitchFamily="18" charset="0"/>
                          <a:ea typeface="Arial" panose="020B0604020202020204"/>
                          <a:cs typeface="Times New Roman" panose="02020603050405020304" pitchFamily="18" charset="0"/>
                          <a:sym typeface="Arial" panose="020B0604020202020204"/>
                        </a:rPr>
                        <a:t> </a:t>
                      </a:r>
                      <a:r>
                        <a:rPr lang="en-US" sz="1800" b="0" i="0" u="none" strike="noStrike" cap="none" dirty="0" err="1">
                          <a:solidFill>
                            <a:srgbClr val="000000"/>
                          </a:solidFill>
                          <a:effectLst/>
                          <a:latin typeface="Times New Roman" panose="02020603050405020304" pitchFamily="18" charset="0"/>
                          <a:ea typeface="Arial" panose="020B0604020202020204"/>
                          <a:cs typeface="Times New Roman" panose="02020603050405020304" pitchFamily="18" charset="0"/>
                          <a:sym typeface="Arial" panose="020B0604020202020204"/>
                        </a:rPr>
                        <a:t>một</a:t>
                      </a:r>
                      <a:r>
                        <a:rPr lang="en-US" sz="1800" b="0" i="0" u="none" strike="noStrike" cap="none" dirty="0">
                          <a:solidFill>
                            <a:srgbClr val="000000"/>
                          </a:solidFill>
                          <a:effectLst/>
                          <a:latin typeface="Times New Roman" panose="02020603050405020304" pitchFamily="18" charset="0"/>
                          <a:ea typeface="Arial" panose="020B0604020202020204"/>
                          <a:cs typeface="Times New Roman" panose="02020603050405020304" pitchFamily="18" charset="0"/>
                          <a:sym typeface="Arial" panose="020B0604020202020204"/>
                        </a:rPr>
                        <a:t> </a:t>
                      </a:r>
                      <a:r>
                        <a:rPr lang="en-US" sz="1800" b="0" i="0" u="none" strike="noStrike" cap="none" dirty="0" err="1">
                          <a:solidFill>
                            <a:srgbClr val="000000"/>
                          </a:solidFill>
                          <a:effectLst/>
                          <a:latin typeface="Times New Roman" panose="02020603050405020304" pitchFamily="18" charset="0"/>
                          <a:ea typeface="Arial" panose="020B0604020202020204"/>
                          <a:cs typeface="Times New Roman" panose="02020603050405020304" pitchFamily="18" charset="0"/>
                          <a:sym typeface="Arial" panose="020B0604020202020204"/>
                        </a:rPr>
                        <a:t>cuộc</a:t>
                      </a:r>
                      <a:r>
                        <a:rPr lang="en-US" sz="1800" b="0" i="0" u="none" strike="noStrike" cap="none" dirty="0">
                          <a:solidFill>
                            <a:srgbClr val="000000"/>
                          </a:solidFill>
                          <a:effectLst/>
                          <a:latin typeface="Times New Roman" panose="02020603050405020304" pitchFamily="18" charset="0"/>
                          <a:ea typeface="Arial" panose="020B0604020202020204"/>
                          <a:cs typeface="Times New Roman" panose="02020603050405020304" pitchFamily="18" charset="0"/>
                          <a:sym typeface="Arial" panose="020B0604020202020204"/>
                        </a:rPr>
                        <a:t> </a:t>
                      </a:r>
                      <a:r>
                        <a:rPr lang="en-US" sz="1800" b="0" i="0" u="none" strike="noStrike" cap="none" dirty="0" err="1">
                          <a:solidFill>
                            <a:srgbClr val="000000"/>
                          </a:solidFill>
                          <a:effectLst/>
                          <a:latin typeface="Times New Roman" panose="02020603050405020304" pitchFamily="18" charset="0"/>
                          <a:ea typeface="Arial" panose="020B0604020202020204"/>
                          <a:cs typeface="Times New Roman" panose="02020603050405020304" pitchFamily="18" charset="0"/>
                          <a:sym typeface="Arial" panose="020B0604020202020204"/>
                        </a:rPr>
                        <a:t>chiến</a:t>
                      </a:r>
                      <a:r>
                        <a:rPr lang="en-US" sz="1800" b="0" i="0" u="none" strike="noStrike" cap="none" dirty="0">
                          <a:solidFill>
                            <a:srgbClr val="000000"/>
                          </a:solidFill>
                          <a:effectLst/>
                          <a:latin typeface="Times New Roman" panose="02020603050405020304" pitchFamily="18" charset="0"/>
                          <a:ea typeface="Arial" panose="020B0604020202020204"/>
                          <a:cs typeface="Times New Roman" panose="02020603050405020304" pitchFamily="18" charset="0"/>
                          <a:sym typeface="Arial" panose="020B0604020202020204"/>
                        </a:rPr>
                        <a:t> </a:t>
                      </a:r>
                      <a:r>
                        <a:rPr lang="en-US" sz="1800" b="0" i="0" u="none" strike="noStrike" cap="none" dirty="0" err="1">
                          <a:solidFill>
                            <a:srgbClr val="000000"/>
                          </a:solidFill>
                          <a:effectLst/>
                          <a:latin typeface="Times New Roman" panose="02020603050405020304" pitchFamily="18" charset="0"/>
                          <a:ea typeface="Arial" panose="020B0604020202020204"/>
                          <a:cs typeface="Times New Roman" panose="02020603050405020304" pitchFamily="18" charset="0"/>
                          <a:sym typeface="Arial" panose="020B0604020202020204"/>
                        </a:rPr>
                        <a:t>tay</a:t>
                      </a:r>
                      <a:r>
                        <a:rPr lang="en-US" sz="1800" b="0" i="0" u="none" strike="noStrike" cap="none" dirty="0">
                          <a:solidFill>
                            <a:srgbClr val="000000"/>
                          </a:solidFill>
                          <a:effectLst/>
                          <a:latin typeface="Times New Roman" panose="02020603050405020304" pitchFamily="18" charset="0"/>
                          <a:ea typeface="Arial" panose="020B0604020202020204"/>
                          <a:cs typeface="Times New Roman" panose="02020603050405020304" pitchFamily="18" charset="0"/>
                          <a:sym typeface="Arial" panose="020B0604020202020204"/>
                        </a:rPr>
                        <a:t> </a:t>
                      </a:r>
                      <a:r>
                        <a:rPr lang="en-US" sz="1800" b="0" i="0" u="none" strike="noStrike" cap="none" dirty="0" err="1">
                          <a:solidFill>
                            <a:srgbClr val="000000"/>
                          </a:solidFill>
                          <a:effectLst/>
                          <a:latin typeface="Times New Roman" panose="02020603050405020304" pitchFamily="18" charset="0"/>
                          <a:ea typeface="Arial" panose="020B0604020202020204"/>
                          <a:cs typeface="Times New Roman" panose="02020603050405020304" pitchFamily="18" charset="0"/>
                          <a:sym typeface="Arial" panose="020B0604020202020204"/>
                        </a:rPr>
                        <a:t>đôi</a:t>
                      </a:r>
                      <a:r>
                        <a:rPr lang="en-US" sz="1800" b="0" i="0" u="none" strike="noStrike" cap="none" dirty="0">
                          <a:solidFill>
                            <a:srgbClr val="000000"/>
                          </a:solidFill>
                          <a:effectLst/>
                          <a:latin typeface="Times New Roman" panose="02020603050405020304" pitchFamily="18" charset="0"/>
                          <a:ea typeface="Arial" panose="020B0604020202020204"/>
                          <a:cs typeface="Times New Roman" panose="02020603050405020304" pitchFamily="18" charset="0"/>
                          <a:sym typeface="Arial" panose="020B0604020202020204"/>
                        </a:rPr>
                        <a:t> </a:t>
                      </a:r>
                      <a:r>
                        <a:rPr lang="en-US" sz="1800" b="0" i="0" u="none" strike="noStrike" cap="none" dirty="0" err="1">
                          <a:solidFill>
                            <a:srgbClr val="000000"/>
                          </a:solidFill>
                          <a:effectLst/>
                          <a:latin typeface="Times New Roman" panose="02020603050405020304" pitchFamily="18" charset="0"/>
                          <a:ea typeface="Arial" panose="020B0604020202020204"/>
                          <a:cs typeface="Times New Roman" panose="02020603050405020304" pitchFamily="18" charset="0"/>
                          <a:sym typeface="Arial" panose="020B0604020202020204"/>
                        </a:rPr>
                        <a:t>chấm</a:t>
                      </a:r>
                      <a:r>
                        <a:rPr lang="en-US" sz="1800" b="0" i="0" u="none" strike="noStrike" cap="none" dirty="0">
                          <a:solidFill>
                            <a:srgbClr val="000000"/>
                          </a:solidFill>
                          <a:effectLst/>
                          <a:latin typeface="Times New Roman" panose="02020603050405020304" pitchFamily="18" charset="0"/>
                          <a:ea typeface="Arial" panose="020B0604020202020204"/>
                          <a:cs typeface="Times New Roman" panose="02020603050405020304" pitchFamily="18" charset="0"/>
                          <a:sym typeface="Arial" panose="020B0604020202020204"/>
                        </a:rPr>
                        <a:t> </a:t>
                      </a:r>
                      <a:r>
                        <a:rPr lang="en-US" sz="1800" b="0" i="0" u="none" strike="noStrike" cap="none" dirty="0" err="1">
                          <a:solidFill>
                            <a:srgbClr val="000000"/>
                          </a:solidFill>
                          <a:effectLst/>
                          <a:latin typeface="Times New Roman" panose="02020603050405020304" pitchFamily="18" charset="0"/>
                          <a:ea typeface="Arial" panose="020B0604020202020204"/>
                          <a:cs typeface="Times New Roman" panose="02020603050405020304" pitchFamily="18" charset="0"/>
                          <a:sym typeface="Arial" panose="020B0604020202020204"/>
                        </a:rPr>
                        <a:t>dứt</a:t>
                      </a:r>
                      <a:r>
                        <a:rPr lang="en-US" sz="1800" b="0" i="0" u="none" strike="noStrike" cap="none" dirty="0">
                          <a:solidFill>
                            <a:srgbClr val="000000"/>
                          </a:solidFill>
                          <a:effectLst/>
                          <a:latin typeface="Times New Roman" panose="02020603050405020304" pitchFamily="18" charset="0"/>
                          <a:ea typeface="Arial" panose="020B0604020202020204"/>
                          <a:cs typeface="Times New Roman" panose="02020603050405020304" pitchFamily="18" charset="0"/>
                          <a:sym typeface="Arial" panose="020B0604020202020204"/>
                        </a:rPr>
                        <a:t> </a:t>
                      </a:r>
                      <a:r>
                        <a:rPr lang="en-US" sz="1800" b="0" i="0" u="none" strike="noStrike" cap="none" dirty="0" err="1">
                          <a:solidFill>
                            <a:srgbClr val="000000"/>
                          </a:solidFill>
                          <a:effectLst/>
                          <a:latin typeface="Times New Roman" panose="02020603050405020304" pitchFamily="18" charset="0"/>
                          <a:ea typeface="Arial" panose="020B0604020202020204"/>
                          <a:cs typeface="Times New Roman" panose="02020603050405020304" pitchFamily="18" charset="0"/>
                          <a:sym typeface="Arial" panose="020B0604020202020204"/>
                        </a:rPr>
                        <a:t>chiến</a:t>
                      </a:r>
                      <a:r>
                        <a:rPr lang="en-US" sz="1800" b="0" i="0" u="none" strike="noStrike" cap="none" dirty="0">
                          <a:solidFill>
                            <a:srgbClr val="000000"/>
                          </a:solidFill>
                          <a:effectLst/>
                          <a:latin typeface="Times New Roman" panose="02020603050405020304" pitchFamily="18" charset="0"/>
                          <a:ea typeface="Arial" panose="020B0604020202020204"/>
                          <a:cs typeface="Times New Roman" panose="02020603050405020304" pitchFamily="18" charset="0"/>
                          <a:sym typeface="Arial" panose="020B0604020202020204"/>
                        </a:rPr>
                        <a:t> </a:t>
                      </a:r>
                      <a:r>
                        <a:rPr lang="en-US" sz="1800" b="0" i="0" u="none" strike="noStrike" cap="none" dirty="0" err="1">
                          <a:solidFill>
                            <a:srgbClr val="000000"/>
                          </a:solidFill>
                          <a:effectLst/>
                          <a:latin typeface="Times New Roman" panose="02020603050405020304" pitchFamily="18" charset="0"/>
                          <a:ea typeface="Arial" panose="020B0604020202020204"/>
                          <a:cs typeface="Times New Roman" panose="02020603050405020304" pitchFamily="18" charset="0"/>
                          <a:sym typeface="Arial" panose="020B0604020202020204"/>
                        </a:rPr>
                        <a:t>tranh</a:t>
                      </a:r>
                      <a:r>
                        <a:rPr lang="en-US" sz="1800" b="0" i="0" u="none" strike="noStrike" cap="none" dirty="0">
                          <a:solidFill>
                            <a:srgbClr val="000000"/>
                          </a:solidFill>
                          <a:effectLst/>
                          <a:latin typeface="Times New Roman" panose="02020603050405020304" pitchFamily="18" charset="0"/>
                          <a:ea typeface="Arial" panose="020B0604020202020204"/>
                          <a:cs typeface="Times New Roman" panose="02020603050405020304" pitchFamily="18" charset="0"/>
                          <a:sym typeface="Arial" panose="020B0604020202020204"/>
                        </a:rPr>
                        <a:t> </a:t>
                      </a:r>
                      <a:r>
                        <a:rPr lang="en-US" sz="1800" b="0" i="0" u="none" strike="noStrike" cap="none" dirty="0" err="1">
                          <a:solidFill>
                            <a:srgbClr val="000000"/>
                          </a:solidFill>
                          <a:effectLst/>
                          <a:latin typeface="Times New Roman" panose="02020603050405020304" pitchFamily="18" charset="0"/>
                          <a:ea typeface="Arial" panose="020B0604020202020204"/>
                          <a:cs typeface="Times New Roman" panose="02020603050405020304" pitchFamily="18" charset="0"/>
                          <a:sym typeface="Arial" panose="020B0604020202020204"/>
                        </a:rPr>
                        <a:t>không</a:t>
                      </a:r>
                      <a:r>
                        <a:rPr lang="en-US" sz="1800" b="0" i="0" u="none" strike="noStrike" cap="none" dirty="0">
                          <a:solidFill>
                            <a:srgbClr val="000000"/>
                          </a:solidFill>
                          <a:effectLst/>
                          <a:latin typeface="Times New Roman" panose="02020603050405020304" pitchFamily="18" charset="0"/>
                          <a:ea typeface="Arial" panose="020B0604020202020204"/>
                          <a:cs typeface="Times New Roman" panose="02020603050405020304" pitchFamily="18" charset="0"/>
                          <a:sym typeface="Arial" panose="020B0604020202020204"/>
                        </a:rPr>
                        <a:t> </a:t>
                      </a:r>
                      <a:r>
                        <a:rPr lang="en-US" sz="1800" b="0" i="0" u="none" strike="noStrike" cap="none" dirty="0" err="1">
                          <a:solidFill>
                            <a:srgbClr val="000000"/>
                          </a:solidFill>
                          <a:effectLst/>
                          <a:latin typeface="Times New Roman" panose="02020603050405020304" pitchFamily="18" charset="0"/>
                          <a:ea typeface="Arial" panose="020B0604020202020204"/>
                          <a:cs typeface="Times New Roman" panose="02020603050405020304" pitchFamily="18" charset="0"/>
                          <a:sym typeface="Arial" panose="020B0604020202020204"/>
                        </a:rPr>
                        <a:t>thành</a:t>
                      </a:r>
                      <a:r>
                        <a:rPr lang="en-US" sz="1800" b="0" i="0" u="none" strike="noStrike" cap="none" dirty="0">
                          <a:solidFill>
                            <a:srgbClr val="000000"/>
                          </a:solidFill>
                          <a:effectLst/>
                          <a:latin typeface="Times New Roman" panose="02020603050405020304" pitchFamily="18" charset="0"/>
                          <a:ea typeface="Arial" panose="020B0604020202020204"/>
                          <a:cs typeface="Times New Roman" panose="02020603050405020304" pitchFamily="18" charset="0"/>
                          <a:sym typeface="Arial" panose="020B0604020202020204"/>
                        </a:rPr>
                        <a:t>, </a:t>
                      </a:r>
                      <a:r>
                        <a:rPr lang="en-US" sz="1800" b="0" i="0" u="none" strike="noStrike" cap="none" dirty="0" err="1">
                          <a:solidFill>
                            <a:srgbClr val="000000"/>
                          </a:solidFill>
                          <a:effectLst/>
                          <a:latin typeface="Times New Roman" panose="02020603050405020304" pitchFamily="18" charset="0"/>
                          <a:ea typeface="Arial" panose="020B0604020202020204"/>
                          <a:cs typeface="Times New Roman" panose="02020603050405020304" pitchFamily="18" charset="0"/>
                          <a:sym typeface="Arial" panose="020B0604020202020204"/>
                        </a:rPr>
                        <a:t>quân</a:t>
                      </a:r>
                      <a:r>
                        <a:rPr lang="en-US" sz="1800" b="0" i="0" u="none" strike="noStrike" cap="none" dirty="0">
                          <a:solidFill>
                            <a:srgbClr val="000000"/>
                          </a:solidFill>
                          <a:effectLst/>
                          <a:latin typeface="Times New Roman" panose="02020603050405020304" pitchFamily="18" charset="0"/>
                          <a:ea typeface="Arial" panose="020B0604020202020204"/>
                          <a:cs typeface="Times New Roman" panose="02020603050405020304" pitchFamily="18" charset="0"/>
                          <a:sym typeface="Arial" panose="020B0604020202020204"/>
                        </a:rPr>
                        <a:t> Hy </a:t>
                      </a:r>
                      <a:r>
                        <a:rPr lang="en-US" sz="1800" b="0" i="0" u="none" strike="noStrike" cap="none" dirty="0" err="1">
                          <a:solidFill>
                            <a:srgbClr val="000000"/>
                          </a:solidFill>
                          <a:effectLst/>
                          <a:latin typeface="Times New Roman" panose="02020603050405020304" pitchFamily="18" charset="0"/>
                          <a:ea typeface="Arial" panose="020B0604020202020204"/>
                          <a:cs typeface="Times New Roman" panose="02020603050405020304" pitchFamily="18" charset="0"/>
                          <a:sym typeface="Arial" panose="020B0604020202020204"/>
                        </a:rPr>
                        <a:t>Lạp</a:t>
                      </a:r>
                      <a:r>
                        <a:rPr lang="en-US" sz="1800" b="0" i="0" u="none" strike="noStrike" cap="none" dirty="0">
                          <a:solidFill>
                            <a:srgbClr val="000000"/>
                          </a:solidFill>
                          <a:effectLst/>
                          <a:latin typeface="Times New Roman" panose="02020603050405020304" pitchFamily="18" charset="0"/>
                          <a:ea typeface="Arial" panose="020B0604020202020204"/>
                          <a:cs typeface="Times New Roman" panose="02020603050405020304" pitchFamily="18" charset="0"/>
                          <a:sym typeface="Arial" panose="020B0604020202020204"/>
                        </a:rPr>
                        <a:t> </a:t>
                      </a:r>
                      <a:r>
                        <a:rPr lang="en-US" sz="1800" b="0" i="0" u="none" strike="noStrike" cap="none" dirty="0" err="1">
                          <a:solidFill>
                            <a:srgbClr val="000000"/>
                          </a:solidFill>
                          <a:effectLst/>
                          <a:latin typeface="Times New Roman" panose="02020603050405020304" pitchFamily="18" charset="0"/>
                          <a:ea typeface="Arial" panose="020B0604020202020204"/>
                          <a:cs typeface="Times New Roman" panose="02020603050405020304" pitchFamily="18" charset="0"/>
                          <a:sym typeface="Arial" panose="020B0604020202020204"/>
                        </a:rPr>
                        <a:t>và</a:t>
                      </a:r>
                      <a:r>
                        <a:rPr lang="en-US" sz="1800" b="0" i="0" u="none" strike="noStrike" cap="none" dirty="0">
                          <a:solidFill>
                            <a:srgbClr val="000000"/>
                          </a:solidFill>
                          <a:effectLst/>
                          <a:latin typeface="Times New Roman" panose="02020603050405020304" pitchFamily="18" charset="0"/>
                          <a:ea typeface="Arial" panose="020B0604020202020204"/>
                          <a:cs typeface="Times New Roman" panose="02020603050405020304" pitchFamily="18" charset="0"/>
                          <a:sym typeface="Arial" panose="020B0604020202020204"/>
                        </a:rPr>
                        <a:t> </a:t>
                      </a:r>
                      <a:r>
                        <a:rPr lang="en-US" sz="1800" b="0" i="0" u="none" strike="noStrike" cap="none" dirty="0" err="1">
                          <a:solidFill>
                            <a:srgbClr val="000000"/>
                          </a:solidFill>
                          <a:effectLst/>
                          <a:latin typeface="Times New Roman" panose="02020603050405020304" pitchFamily="18" charset="0"/>
                          <a:ea typeface="Arial" panose="020B0604020202020204"/>
                          <a:cs typeface="Times New Roman" panose="02020603050405020304" pitchFamily="18" charset="0"/>
                          <a:sym typeface="Arial" panose="020B0604020202020204"/>
                        </a:rPr>
                        <a:t>quân</a:t>
                      </a:r>
                      <a:r>
                        <a:rPr lang="en-US" sz="1800" b="0" i="0" u="none" strike="noStrike" cap="none" dirty="0">
                          <a:solidFill>
                            <a:srgbClr val="000000"/>
                          </a:solidFill>
                          <a:effectLst/>
                          <a:latin typeface="Times New Roman" panose="02020603050405020304" pitchFamily="18" charset="0"/>
                          <a:ea typeface="Arial" panose="020B0604020202020204"/>
                          <a:cs typeface="Times New Roman" panose="02020603050405020304" pitchFamily="18" charset="0"/>
                          <a:sym typeface="Arial" panose="020B0604020202020204"/>
                        </a:rPr>
                        <a:t> </a:t>
                      </a:r>
                      <a:r>
                        <a:rPr lang="en-US" sz="1800" b="0" i="0" u="none" strike="noStrike" cap="none" dirty="0" err="1">
                          <a:solidFill>
                            <a:srgbClr val="000000"/>
                          </a:solidFill>
                          <a:effectLst/>
                          <a:latin typeface="Times New Roman" panose="02020603050405020304" pitchFamily="18" charset="0"/>
                          <a:ea typeface="Arial" panose="020B0604020202020204"/>
                          <a:cs typeface="Times New Roman" panose="02020603050405020304" pitchFamily="18" charset="0"/>
                          <a:sym typeface="Arial" panose="020B0604020202020204"/>
                        </a:rPr>
                        <a:t>Tơ-roa</a:t>
                      </a:r>
                      <a:r>
                        <a:rPr lang="en-US" sz="1800" b="0" i="0" u="none" strike="noStrike" cap="none" dirty="0">
                          <a:solidFill>
                            <a:srgbClr val="000000"/>
                          </a:solidFill>
                          <a:effectLst/>
                          <a:latin typeface="Times New Roman" panose="02020603050405020304" pitchFamily="18" charset="0"/>
                          <a:ea typeface="Arial" panose="020B0604020202020204"/>
                          <a:cs typeface="Times New Roman" panose="02020603050405020304" pitchFamily="18" charset="0"/>
                          <a:sym typeface="Arial" panose="020B0604020202020204"/>
                        </a:rPr>
                        <a:t> </a:t>
                      </a:r>
                      <a:r>
                        <a:rPr lang="en-US" sz="1800" b="0" i="0" u="none" strike="noStrike" cap="none" dirty="0" err="1">
                          <a:solidFill>
                            <a:srgbClr val="000000"/>
                          </a:solidFill>
                          <a:effectLst/>
                          <a:latin typeface="Times New Roman" panose="02020603050405020304" pitchFamily="18" charset="0"/>
                          <a:ea typeface="Arial" panose="020B0604020202020204"/>
                          <a:cs typeface="Times New Roman" panose="02020603050405020304" pitchFamily="18" charset="0"/>
                          <a:sym typeface="Arial" panose="020B0604020202020204"/>
                        </a:rPr>
                        <a:t>lại</a:t>
                      </a:r>
                      <a:r>
                        <a:rPr lang="en-US" sz="1800" b="0" i="0" u="none" strike="noStrike" cap="none" dirty="0">
                          <a:solidFill>
                            <a:srgbClr val="000000"/>
                          </a:solidFill>
                          <a:effectLst/>
                          <a:latin typeface="Times New Roman" panose="02020603050405020304" pitchFamily="18" charset="0"/>
                          <a:ea typeface="Arial" panose="020B0604020202020204"/>
                          <a:cs typeface="Times New Roman" panose="02020603050405020304" pitchFamily="18" charset="0"/>
                          <a:sym typeface="Arial" panose="020B0604020202020204"/>
                        </a:rPr>
                        <a:t> </a:t>
                      </a:r>
                      <a:r>
                        <a:rPr lang="en-US" sz="1800" b="0" i="0" u="none" strike="noStrike" cap="none" dirty="0" err="1">
                          <a:solidFill>
                            <a:srgbClr val="000000"/>
                          </a:solidFill>
                          <a:effectLst/>
                          <a:latin typeface="Times New Roman" panose="02020603050405020304" pitchFamily="18" charset="0"/>
                          <a:ea typeface="Arial" panose="020B0604020202020204"/>
                          <a:cs typeface="Times New Roman" panose="02020603050405020304" pitchFamily="18" charset="0"/>
                          <a:sym typeface="Arial" panose="020B0604020202020204"/>
                        </a:rPr>
                        <a:t>tiếp</a:t>
                      </a:r>
                      <a:r>
                        <a:rPr lang="en-US" sz="1800" b="0" i="0" u="none" strike="noStrike" cap="none" dirty="0">
                          <a:solidFill>
                            <a:srgbClr val="000000"/>
                          </a:solidFill>
                          <a:effectLst/>
                          <a:latin typeface="Times New Roman" panose="02020603050405020304" pitchFamily="18" charset="0"/>
                          <a:ea typeface="Arial" panose="020B0604020202020204"/>
                          <a:cs typeface="Times New Roman" panose="02020603050405020304" pitchFamily="18" charset="0"/>
                          <a:sym typeface="Arial" panose="020B0604020202020204"/>
                        </a:rPr>
                        <a:t> </a:t>
                      </a:r>
                      <a:r>
                        <a:rPr lang="en-US" sz="1800" b="0" i="0" u="none" strike="noStrike" cap="none" dirty="0" err="1">
                          <a:solidFill>
                            <a:srgbClr val="000000"/>
                          </a:solidFill>
                          <a:effectLst/>
                          <a:latin typeface="Times New Roman" panose="02020603050405020304" pitchFamily="18" charset="0"/>
                          <a:ea typeface="Arial" panose="020B0604020202020204"/>
                          <a:cs typeface="Times New Roman" panose="02020603050405020304" pitchFamily="18" charset="0"/>
                          <a:sym typeface="Arial" panose="020B0604020202020204"/>
                        </a:rPr>
                        <a:t>tục</a:t>
                      </a:r>
                      <a:r>
                        <a:rPr lang="en-US" sz="1800" b="0" i="0" u="none" strike="noStrike" cap="none" dirty="0">
                          <a:solidFill>
                            <a:srgbClr val="000000"/>
                          </a:solidFill>
                          <a:effectLst/>
                          <a:latin typeface="Times New Roman" panose="02020603050405020304" pitchFamily="18" charset="0"/>
                          <a:ea typeface="Arial" panose="020B0604020202020204"/>
                          <a:cs typeface="Times New Roman" panose="02020603050405020304" pitchFamily="18" charset="0"/>
                          <a:sym typeface="Arial" panose="020B0604020202020204"/>
                        </a:rPr>
                        <a:t> </a:t>
                      </a:r>
                      <a:r>
                        <a:rPr lang="en-US" sz="1800" b="0" i="0" u="none" strike="noStrike" cap="none" dirty="0" err="1">
                          <a:solidFill>
                            <a:srgbClr val="000000"/>
                          </a:solidFill>
                          <a:effectLst/>
                          <a:latin typeface="Times New Roman" panose="02020603050405020304" pitchFamily="18" charset="0"/>
                          <a:ea typeface="Arial" panose="020B0604020202020204"/>
                          <a:cs typeface="Times New Roman" panose="02020603050405020304" pitchFamily="18" charset="0"/>
                          <a:sym typeface="Arial" panose="020B0604020202020204"/>
                        </a:rPr>
                        <a:t>giao</a:t>
                      </a:r>
                      <a:r>
                        <a:rPr lang="en-US" sz="1800" b="0" i="0" u="none" strike="noStrike" cap="none" dirty="0">
                          <a:solidFill>
                            <a:srgbClr val="000000"/>
                          </a:solidFill>
                          <a:effectLst/>
                          <a:latin typeface="Times New Roman" panose="02020603050405020304" pitchFamily="18" charset="0"/>
                          <a:ea typeface="Arial" panose="020B0604020202020204"/>
                          <a:cs typeface="Times New Roman" panose="02020603050405020304" pitchFamily="18" charset="0"/>
                          <a:sym typeface="Arial" panose="020B0604020202020204"/>
                        </a:rPr>
                        <a:t> </a:t>
                      </a:r>
                      <a:r>
                        <a:rPr lang="en-US" sz="1800" b="0" i="0" u="none" strike="noStrike" cap="none" dirty="0" err="1">
                          <a:solidFill>
                            <a:srgbClr val="000000"/>
                          </a:solidFill>
                          <a:effectLst/>
                          <a:latin typeface="Times New Roman" panose="02020603050405020304" pitchFamily="18" charset="0"/>
                          <a:ea typeface="Arial" panose="020B0604020202020204"/>
                          <a:cs typeface="Times New Roman" panose="02020603050405020304" pitchFamily="18" charset="0"/>
                          <a:sym typeface="Arial" panose="020B0604020202020204"/>
                        </a:rPr>
                        <a:t>chiến</a:t>
                      </a:r>
                      <a:endParaRPr lang="en-US" sz="1800" b="0" i="0" u="none" strike="noStrike" cap="none" dirty="0">
                        <a:solidFill>
                          <a:srgbClr val="000000"/>
                        </a:solidFill>
                        <a:effectLst/>
                        <a:latin typeface="Times New Roman" panose="02020603050405020304" pitchFamily="18" charset="0"/>
                        <a:ea typeface="Arial" panose="020B0604020202020204"/>
                        <a:cs typeface="Times New Roman" panose="02020603050405020304" pitchFamily="18" charset="0"/>
                        <a:sym typeface="Arial" panose="020B0604020202020204"/>
                      </a:endParaRPr>
                    </a:p>
                  </a:txBody>
                  <a:tcPr/>
                </a:tc>
              </a:tr>
              <a:tr h="370840">
                <a:tc>
                  <a:txBody>
                    <a:bodyPr/>
                    <a:lstStyle/>
                    <a:p>
                      <a:pPr algn="just">
                        <a:lnSpc>
                          <a:spcPct val="150000"/>
                        </a:lnSpc>
                      </a:pPr>
                      <a:r>
                        <a:rPr lang="en-US" sz="1800" b="1" dirty="0">
                          <a:solidFill>
                            <a:schemeClr val="accent2"/>
                          </a:solidFill>
                          <a:latin typeface="Times New Roman" panose="02020603050405020304" pitchFamily="18" charset="0"/>
                          <a:cs typeface="Times New Roman" panose="02020603050405020304" pitchFamily="18" charset="0"/>
                        </a:rPr>
                        <a:t>(3) HÉC-TO TỪ BIỆT ĂNG-ĐRÔ-MÁC – KHÚC CA VI</a:t>
                      </a:r>
                      <a:endParaRPr lang="en-US" sz="1800" b="1" dirty="0">
                        <a:solidFill>
                          <a:schemeClr val="accent2"/>
                        </a:solidFill>
                        <a:latin typeface="Times New Roman" panose="02020603050405020304" pitchFamily="18" charset="0"/>
                        <a:cs typeface="Times New Roman" panose="02020603050405020304" pitchFamily="18" charset="0"/>
                      </a:endParaRPr>
                    </a:p>
                  </a:txBody>
                  <a:tcPr anchor="ctr"/>
                </a:tc>
                <a:tc>
                  <a:txBody>
                    <a:bodyPr/>
                    <a:lstStyle/>
                    <a:p>
                      <a:pPr algn="just">
                        <a:lnSpc>
                          <a:spcPct val="150000"/>
                        </a:lnSpc>
                      </a:pPr>
                      <a:r>
                        <a:rPr lang="vi-VN" sz="1800" dirty="0" err="1">
                          <a:latin typeface="Times New Roman" panose="02020603050405020304" pitchFamily="18" charset="0"/>
                          <a:cs typeface="Times New Roman" panose="02020603050405020304" pitchFamily="18" charset="0"/>
                        </a:rPr>
                        <a:t>Cuộc</a:t>
                      </a:r>
                      <a:r>
                        <a:rPr lang="vi-VN" sz="1800" dirty="0">
                          <a:latin typeface="Times New Roman" panose="02020603050405020304" pitchFamily="18" charset="0"/>
                          <a:cs typeface="Times New Roman" panose="02020603050405020304" pitchFamily="18" charset="0"/>
                        </a:rPr>
                        <a:t> </a:t>
                      </a:r>
                      <a:r>
                        <a:rPr lang="vi-VN" sz="1800" dirty="0" err="1">
                          <a:latin typeface="Times New Roman" panose="02020603050405020304" pitchFamily="18" charset="0"/>
                          <a:cs typeface="Times New Roman" panose="02020603050405020304" pitchFamily="18" charset="0"/>
                        </a:rPr>
                        <a:t>chiến</a:t>
                      </a:r>
                      <a:r>
                        <a:rPr lang="vi-VN" sz="1800" dirty="0">
                          <a:latin typeface="Times New Roman" panose="02020603050405020304" pitchFamily="18" charset="0"/>
                          <a:cs typeface="Times New Roman" panose="02020603050405020304" pitchFamily="18" charset="0"/>
                        </a:rPr>
                        <a:t> nơi </a:t>
                      </a:r>
                      <a:r>
                        <a:rPr lang="vi-VN" sz="1800" dirty="0" err="1">
                          <a:latin typeface="Times New Roman" panose="02020603050405020304" pitchFamily="18" charset="0"/>
                          <a:cs typeface="Times New Roman" panose="02020603050405020304" pitchFamily="18" charset="0"/>
                        </a:rPr>
                        <a:t>hạ</a:t>
                      </a:r>
                      <a:r>
                        <a:rPr lang="vi-VN" sz="1800" dirty="0">
                          <a:latin typeface="Times New Roman" panose="02020603050405020304" pitchFamily="18" charset="0"/>
                          <a:cs typeface="Times New Roman" panose="02020603050405020304" pitchFamily="18" charset="0"/>
                        </a:rPr>
                        <a:t> </a:t>
                      </a:r>
                      <a:r>
                        <a:rPr lang="vi-VN" sz="1800" dirty="0" err="1">
                          <a:latin typeface="Times New Roman" panose="02020603050405020304" pitchFamily="18" charset="0"/>
                          <a:cs typeface="Times New Roman" panose="02020603050405020304" pitchFamily="18" charset="0"/>
                        </a:rPr>
                        <a:t>giới</a:t>
                      </a:r>
                      <a:r>
                        <a:rPr lang="vi-VN" sz="1800" dirty="0">
                          <a:latin typeface="Times New Roman" panose="02020603050405020304" pitchFamily="18" charset="0"/>
                          <a:cs typeface="Times New Roman" panose="02020603050405020304" pitchFamily="18" charset="0"/>
                        </a:rPr>
                        <a:t> luôn </a:t>
                      </a:r>
                      <a:r>
                        <a:rPr lang="vi-VN" sz="1800" dirty="0" err="1">
                          <a:latin typeface="Times New Roman" panose="02020603050405020304" pitchFamily="18" charset="0"/>
                          <a:cs typeface="Times New Roman" panose="02020603050405020304" pitchFamily="18" charset="0"/>
                        </a:rPr>
                        <a:t>có</a:t>
                      </a:r>
                      <a:r>
                        <a:rPr lang="vi-VN" sz="1800" dirty="0">
                          <a:latin typeface="Times New Roman" panose="02020603050405020304" pitchFamily="18" charset="0"/>
                          <a:cs typeface="Times New Roman" panose="02020603050405020304" pitchFamily="18" charset="0"/>
                        </a:rPr>
                        <a:t> </a:t>
                      </a:r>
                      <a:r>
                        <a:rPr lang="vi-VN" sz="1800" dirty="0" err="1">
                          <a:latin typeface="Times New Roman" panose="02020603050405020304" pitchFamily="18" charset="0"/>
                          <a:cs typeface="Times New Roman" panose="02020603050405020304" pitchFamily="18" charset="0"/>
                        </a:rPr>
                        <a:t>sự</a:t>
                      </a:r>
                      <a:r>
                        <a:rPr lang="vi-VN" sz="1800" dirty="0">
                          <a:latin typeface="Times New Roman" panose="02020603050405020304" pitchFamily="18" charset="0"/>
                          <a:cs typeface="Times New Roman" panose="02020603050405020304" pitchFamily="18" charset="0"/>
                        </a:rPr>
                        <a:t> can </a:t>
                      </a:r>
                      <a:r>
                        <a:rPr lang="vi-VN" sz="1800" dirty="0" err="1">
                          <a:latin typeface="Times New Roman" panose="02020603050405020304" pitchFamily="18" charset="0"/>
                          <a:cs typeface="Times New Roman" panose="02020603050405020304" pitchFamily="18" charset="0"/>
                        </a:rPr>
                        <a:t>thiệp</a:t>
                      </a:r>
                      <a:r>
                        <a:rPr lang="vi-VN" sz="1800" dirty="0">
                          <a:latin typeface="Times New Roman" panose="02020603050405020304" pitchFamily="18" charset="0"/>
                          <a:cs typeface="Times New Roman" panose="02020603050405020304" pitchFamily="18" charset="0"/>
                        </a:rPr>
                        <a:t> </a:t>
                      </a:r>
                      <a:r>
                        <a:rPr lang="vi-VN" sz="1800" dirty="0" err="1">
                          <a:latin typeface="Times New Roman" panose="02020603050405020304" pitchFamily="18" charset="0"/>
                          <a:cs typeface="Times New Roman" panose="02020603050405020304" pitchFamily="18" charset="0"/>
                        </a:rPr>
                        <a:t>của</a:t>
                      </a:r>
                      <a:r>
                        <a:rPr lang="vi-VN" sz="1800" dirty="0">
                          <a:latin typeface="Times New Roman" panose="02020603050405020304" pitchFamily="18" charset="0"/>
                          <a:cs typeface="Times New Roman" panose="02020603050405020304" pitchFamily="18" charset="0"/>
                        </a:rPr>
                        <a:t> </a:t>
                      </a:r>
                      <a:r>
                        <a:rPr lang="vi-VN" sz="1800" dirty="0" err="1">
                          <a:latin typeface="Times New Roman" panose="02020603050405020304" pitchFamily="18" charset="0"/>
                          <a:cs typeface="Times New Roman" panose="02020603050405020304" pitchFamily="18" charset="0"/>
                        </a:rPr>
                        <a:t>các</a:t>
                      </a:r>
                      <a:r>
                        <a:rPr lang="vi-VN" sz="1800" dirty="0">
                          <a:latin typeface="Times New Roman" panose="02020603050405020304" pitchFamily="18" charset="0"/>
                          <a:cs typeface="Times New Roman" panose="02020603050405020304" pitchFamily="18" charset="0"/>
                        </a:rPr>
                        <a:t> </a:t>
                      </a:r>
                      <a:r>
                        <a:rPr lang="vi-VN" sz="1800" dirty="0" err="1">
                          <a:latin typeface="Times New Roman" panose="02020603050405020304" pitchFamily="18" charset="0"/>
                          <a:cs typeface="Times New Roman" panose="02020603050405020304" pitchFamily="18" charset="0"/>
                        </a:rPr>
                        <a:t>vị</a:t>
                      </a:r>
                      <a:r>
                        <a:rPr lang="vi-VN" sz="1800" dirty="0">
                          <a:latin typeface="Times New Roman" panose="02020603050405020304" pitchFamily="18" charset="0"/>
                          <a:cs typeface="Times New Roman" panose="02020603050405020304" pitchFamily="18" charset="0"/>
                        </a:rPr>
                        <a:t> </a:t>
                      </a:r>
                      <a:r>
                        <a:rPr lang="vi-VN" sz="1800" dirty="0" err="1">
                          <a:latin typeface="Times New Roman" panose="02020603050405020304" pitchFamily="18" charset="0"/>
                          <a:cs typeface="Times New Roman" panose="02020603050405020304" pitchFamily="18" charset="0"/>
                        </a:rPr>
                        <a:t>thần</a:t>
                      </a:r>
                      <a:r>
                        <a:rPr lang="vi-VN" sz="1800" dirty="0">
                          <a:latin typeface="Times New Roman" panose="02020603050405020304" pitchFamily="18" charset="0"/>
                          <a:cs typeface="Times New Roman" panose="02020603050405020304" pitchFamily="18" charset="0"/>
                        </a:rPr>
                        <a:t> chia </a:t>
                      </a:r>
                      <a:r>
                        <a:rPr lang="vi-VN" sz="1800" dirty="0" err="1">
                          <a:latin typeface="Times New Roman" panose="02020603050405020304" pitchFamily="18" charset="0"/>
                          <a:cs typeface="Times New Roman" panose="02020603050405020304" pitchFamily="18" charset="0"/>
                        </a:rPr>
                        <a:t>làm</a:t>
                      </a:r>
                      <a:r>
                        <a:rPr lang="vi-VN" sz="1800" dirty="0">
                          <a:latin typeface="Times New Roman" panose="02020603050405020304" pitchFamily="18" charset="0"/>
                          <a:cs typeface="Times New Roman" panose="02020603050405020304" pitchFamily="18" charset="0"/>
                        </a:rPr>
                        <a:t> hai phe </a:t>
                      </a:r>
                      <a:r>
                        <a:rPr lang="vi-VN" sz="1800" dirty="0" err="1">
                          <a:latin typeface="Times New Roman" panose="02020603050405020304" pitchFamily="18" charset="0"/>
                          <a:cs typeface="Times New Roman" panose="02020603050405020304" pitchFamily="18" charset="0"/>
                        </a:rPr>
                        <a:t>ủng</a:t>
                      </a:r>
                      <a:r>
                        <a:rPr lang="vi-VN" sz="1800" dirty="0">
                          <a:latin typeface="Times New Roman" panose="02020603050405020304" pitchFamily="18" charset="0"/>
                          <a:cs typeface="Times New Roman" panose="02020603050405020304" pitchFamily="18" charset="0"/>
                        </a:rPr>
                        <a:t> </a:t>
                      </a:r>
                      <a:r>
                        <a:rPr lang="vi-VN" sz="1800" dirty="0" err="1">
                          <a:latin typeface="Times New Roman" panose="02020603050405020304" pitchFamily="18" charset="0"/>
                          <a:cs typeface="Times New Roman" panose="02020603050405020304" pitchFamily="18" charset="0"/>
                        </a:rPr>
                        <a:t>hộ</a:t>
                      </a:r>
                      <a:r>
                        <a:rPr lang="vi-VN" sz="1800" dirty="0">
                          <a:latin typeface="Times New Roman" panose="02020603050405020304" pitchFamily="18" charset="0"/>
                          <a:cs typeface="Times New Roman" panose="02020603050405020304" pitchFamily="18" charset="0"/>
                        </a:rPr>
                        <a:t> hai bên. Quân Hy </a:t>
                      </a:r>
                      <a:r>
                        <a:rPr lang="vi-VN" sz="1800" dirty="0" err="1">
                          <a:latin typeface="Times New Roman" panose="02020603050405020304" pitchFamily="18" charset="0"/>
                          <a:cs typeface="Times New Roman" panose="02020603050405020304" pitchFamily="18" charset="0"/>
                        </a:rPr>
                        <a:t>Lạp</a:t>
                      </a:r>
                      <a:r>
                        <a:rPr lang="vi-VN" sz="1800" dirty="0">
                          <a:latin typeface="Times New Roman" panose="02020603050405020304" pitchFamily="18" charset="0"/>
                          <a:cs typeface="Times New Roman" panose="02020603050405020304" pitchFamily="18" charset="0"/>
                        </a:rPr>
                        <a:t> </a:t>
                      </a:r>
                      <a:r>
                        <a:rPr lang="vi-VN" sz="1800" dirty="0" err="1">
                          <a:latin typeface="Times New Roman" panose="02020603050405020304" pitchFamily="18" charset="0"/>
                          <a:cs typeface="Times New Roman" panose="02020603050405020304" pitchFamily="18" charset="0"/>
                        </a:rPr>
                        <a:t>nhất</a:t>
                      </a:r>
                      <a:r>
                        <a:rPr lang="vi-VN" sz="1800" dirty="0">
                          <a:latin typeface="Times New Roman" panose="02020603050405020304" pitchFamily="18" charset="0"/>
                          <a:cs typeface="Times New Roman" panose="02020603050405020304" pitchFamily="18" charset="0"/>
                        </a:rPr>
                        <a:t> </a:t>
                      </a:r>
                      <a:r>
                        <a:rPr lang="vi-VN" sz="1800" dirty="0" err="1">
                          <a:latin typeface="Times New Roman" panose="02020603050405020304" pitchFamily="18" charset="0"/>
                          <a:cs typeface="Times New Roman" panose="02020603050405020304" pitchFamily="18" charset="0"/>
                        </a:rPr>
                        <a:t>thời</a:t>
                      </a:r>
                      <a:r>
                        <a:rPr lang="vi-VN" sz="1800" dirty="0">
                          <a:latin typeface="Times New Roman" panose="02020603050405020304" pitchFamily="18" charset="0"/>
                          <a:cs typeface="Times New Roman" panose="02020603050405020304" pitchFamily="18" charset="0"/>
                        </a:rPr>
                        <a:t> </a:t>
                      </a:r>
                      <a:r>
                        <a:rPr lang="vi-VN" sz="1800" dirty="0" err="1">
                          <a:latin typeface="Times New Roman" panose="02020603050405020304" pitchFamily="18" charset="0"/>
                          <a:cs typeface="Times New Roman" panose="02020603050405020304" pitchFamily="18" charset="0"/>
                        </a:rPr>
                        <a:t>giành</a:t>
                      </a:r>
                      <a:r>
                        <a:rPr lang="vi-VN" sz="1800" dirty="0">
                          <a:latin typeface="Times New Roman" panose="02020603050405020304" pitchFamily="18" charset="0"/>
                          <a:cs typeface="Times New Roman" panose="02020603050405020304" pitchFamily="18" charset="0"/>
                        </a:rPr>
                        <a:t> </a:t>
                      </a:r>
                      <a:r>
                        <a:rPr lang="vi-VN" sz="1800" dirty="0" err="1">
                          <a:latin typeface="Times New Roman" panose="02020603050405020304" pitchFamily="18" charset="0"/>
                          <a:cs typeface="Times New Roman" panose="02020603050405020304" pitchFamily="18" charset="0"/>
                        </a:rPr>
                        <a:t>thế</a:t>
                      </a:r>
                      <a:r>
                        <a:rPr lang="vi-VN" sz="1800" dirty="0">
                          <a:latin typeface="Times New Roman" panose="02020603050405020304" pitchFamily="18" charset="0"/>
                          <a:cs typeface="Times New Roman" panose="02020603050405020304" pitchFamily="18" charset="0"/>
                        </a:rPr>
                        <a:t> </a:t>
                      </a:r>
                      <a:r>
                        <a:rPr lang="vi-VN" sz="1800" dirty="0" err="1">
                          <a:latin typeface="Times New Roman" panose="02020603050405020304" pitchFamily="18" charset="0"/>
                          <a:cs typeface="Times New Roman" panose="02020603050405020304" pitchFamily="18" charset="0"/>
                        </a:rPr>
                        <a:t>áp</a:t>
                      </a:r>
                      <a:r>
                        <a:rPr lang="vi-VN" sz="1800" dirty="0">
                          <a:latin typeface="Times New Roman" panose="02020603050405020304" pitchFamily="18" charset="0"/>
                          <a:cs typeface="Times New Roman" panose="02020603050405020304" pitchFamily="18" charset="0"/>
                        </a:rPr>
                        <a:t> </a:t>
                      </a:r>
                      <a:r>
                        <a:rPr lang="vi-VN" sz="1800" dirty="0" err="1">
                          <a:latin typeface="Times New Roman" panose="02020603050405020304" pitchFamily="18" charset="0"/>
                          <a:cs typeface="Times New Roman" panose="02020603050405020304" pitchFamily="18" charset="0"/>
                        </a:rPr>
                        <a:t>đảo</a:t>
                      </a:r>
                      <a:r>
                        <a:rPr lang="vi-VN" sz="1800" dirty="0">
                          <a:latin typeface="Times New Roman" panose="02020603050405020304" pitchFamily="18" charset="0"/>
                          <a:cs typeface="Times New Roman" panose="02020603050405020304" pitchFamily="18" charset="0"/>
                        </a:rPr>
                        <a:t> (</a:t>
                      </a:r>
                      <a:r>
                        <a:rPr lang="vi-VN" sz="1800" dirty="0" err="1">
                          <a:latin typeface="Times New Roman" panose="02020603050405020304" pitchFamily="18" charset="0"/>
                          <a:cs typeface="Times New Roman" panose="02020603050405020304" pitchFamily="18" charset="0"/>
                        </a:rPr>
                        <a:t>khúc</a:t>
                      </a:r>
                      <a:r>
                        <a:rPr lang="vi-VN" sz="1800" dirty="0">
                          <a:latin typeface="Times New Roman" panose="02020603050405020304" pitchFamily="18" charset="0"/>
                          <a:cs typeface="Times New Roman" panose="02020603050405020304" pitchFamily="18" charset="0"/>
                        </a:rPr>
                        <a:t> ca V). </a:t>
                      </a:r>
                      <a:r>
                        <a:rPr lang="vi-VN" sz="1800" dirty="0" err="1">
                          <a:latin typeface="Times New Roman" panose="02020603050405020304" pitchFamily="18" charset="0"/>
                          <a:cs typeface="Times New Roman" panose="02020603050405020304" pitchFamily="18" charset="0"/>
                        </a:rPr>
                        <a:t>Hoàng</a:t>
                      </a:r>
                      <a:r>
                        <a:rPr lang="vi-VN" sz="1800" dirty="0">
                          <a:latin typeface="Times New Roman" panose="02020603050405020304" pitchFamily="18" charset="0"/>
                          <a:cs typeface="Times New Roman" panose="02020603050405020304" pitchFamily="18" charset="0"/>
                        </a:rPr>
                        <a:t> </a:t>
                      </a:r>
                      <a:r>
                        <a:rPr lang="vi-VN" sz="1800" dirty="0" err="1">
                          <a:latin typeface="Times New Roman" panose="02020603050405020304" pitchFamily="18" charset="0"/>
                          <a:cs typeface="Times New Roman" panose="02020603050405020304" pitchFamily="18" charset="0"/>
                        </a:rPr>
                        <a:t>tử</a:t>
                      </a:r>
                      <a:r>
                        <a:rPr lang="vi-VN" sz="1800" dirty="0">
                          <a:latin typeface="Times New Roman" panose="02020603050405020304" pitchFamily="18" charset="0"/>
                          <a:cs typeface="Times New Roman" panose="02020603050405020304" pitchFamily="18" charset="0"/>
                        </a:rPr>
                        <a:t> </a:t>
                      </a:r>
                      <a:r>
                        <a:rPr lang="vi-VN" sz="1800" dirty="0" err="1">
                          <a:latin typeface="Times New Roman" panose="02020603050405020304" pitchFamily="18" charset="0"/>
                          <a:cs typeface="Times New Roman" panose="02020603050405020304" pitchFamily="18" charset="0"/>
                        </a:rPr>
                        <a:t>Héc</a:t>
                      </a:r>
                      <a:r>
                        <a:rPr lang="vi-VN" sz="1800" dirty="0">
                          <a:latin typeface="Times New Roman" panose="02020603050405020304" pitchFamily="18" charset="0"/>
                          <a:cs typeface="Times New Roman" panose="02020603050405020304" pitchFamily="18" charset="0"/>
                        </a:rPr>
                        <a:t>-to, </a:t>
                      </a:r>
                      <a:r>
                        <a:rPr lang="vi-VN" sz="1800" dirty="0" err="1">
                          <a:latin typeface="Times New Roman" panose="02020603050405020304" pitchFamily="18" charset="0"/>
                          <a:cs typeface="Times New Roman" panose="02020603050405020304" pitchFamily="18" charset="0"/>
                        </a:rPr>
                        <a:t>chủ</a:t>
                      </a:r>
                      <a:r>
                        <a:rPr lang="vi-VN" sz="1800" dirty="0">
                          <a:latin typeface="Times New Roman" panose="02020603050405020304" pitchFamily="18" charset="0"/>
                          <a:cs typeface="Times New Roman" panose="02020603050405020304" pitchFamily="18" charset="0"/>
                        </a:rPr>
                        <a:t> </a:t>
                      </a:r>
                      <a:r>
                        <a:rPr lang="vi-VN" sz="1800" dirty="0" err="1">
                          <a:latin typeface="Times New Roman" panose="02020603050405020304" pitchFamily="18" charset="0"/>
                          <a:cs typeface="Times New Roman" panose="02020603050405020304" pitchFamily="18" charset="0"/>
                        </a:rPr>
                        <a:t>soái</a:t>
                      </a:r>
                      <a:r>
                        <a:rPr lang="vi-VN" sz="1800" dirty="0">
                          <a:latin typeface="Times New Roman" panose="02020603050405020304" pitchFamily="18" charset="0"/>
                          <a:cs typeface="Times New Roman" panose="02020603050405020304" pitchFamily="18" charset="0"/>
                        </a:rPr>
                        <a:t> quân </a:t>
                      </a:r>
                      <a:r>
                        <a:rPr lang="vi-VN" sz="1800" dirty="0" err="1">
                          <a:latin typeface="Times New Roman" panose="02020603050405020304" pitchFamily="18" charset="0"/>
                          <a:cs typeface="Times New Roman" panose="02020603050405020304" pitchFamily="18" charset="0"/>
                        </a:rPr>
                        <a:t>đội</a:t>
                      </a:r>
                      <a:r>
                        <a:rPr lang="vi-VN" sz="1800" dirty="0">
                          <a:latin typeface="Times New Roman" panose="02020603050405020304" pitchFamily="18" charset="0"/>
                          <a:cs typeface="Times New Roman" panose="02020603050405020304" pitchFamily="18" charset="0"/>
                        </a:rPr>
                        <a:t> </a:t>
                      </a:r>
                      <a:r>
                        <a:rPr lang="vi-VN" sz="1800" dirty="0" err="1">
                          <a:latin typeface="Times New Roman" panose="02020603050405020304" pitchFamily="18" charset="0"/>
                          <a:cs typeface="Times New Roman" panose="02020603050405020304" pitchFamily="18" charset="0"/>
                        </a:rPr>
                        <a:t>thành</a:t>
                      </a:r>
                      <a:r>
                        <a:rPr lang="vi-VN" sz="1800" dirty="0">
                          <a:latin typeface="Times New Roman" panose="02020603050405020304" pitchFamily="18" charset="0"/>
                          <a:cs typeface="Times New Roman" panose="02020603050405020304" pitchFamily="18" charset="0"/>
                        </a:rPr>
                        <a:t> Tơ-</a:t>
                      </a:r>
                      <a:r>
                        <a:rPr lang="vi-VN" sz="1800" dirty="0" err="1">
                          <a:latin typeface="Times New Roman" panose="02020603050405020304" pitchFamily="18" charset="0"/>
                          <a:cs typeface="Times New Roman" panose="02020603050405020304" pitchFamily="18" charset="0"/>
                        </a:rPr>
                        <a:t>roa</a:t>
                      </a:r>
                      <a:r>
                        <a:rPr lang="vi-VN" sz="1800" dirty="0">
                          <a:latin typeface="Times New Roman" panose="02020603050405020304" pitchFamily="18" charset="0"/>
                          <a:cs typeface="Times New Roman" panose="02020603050405020304" pitchFamily="18" charset="0"/>
                        </a:rPr>
                        <a:t>, quay </a:t>
                      </a:r>
                      <a:r>
                        <a:rPr lang="vi-VN" sz="1800" dirty="0" err="1">
                          <a:latin typeface="Times New Roman" panose="02020603050405020304" pitchFamily="18" charset="0"/>
                          <a:cs typeface="Times New Roman" panose="02020603050405020304" pitchFamily="18" charset="0"/>
                        </a:rPr>
                        <a:t>vào</a:t>
                      </a:r>
                      <a:r>
                        <a:rPr lang="vi-VN" sz="1800" dirty="0">
                          <a:latin typeface="Times New Roman" panose="02020603050405020304" pitchFamily="18" charset="0"/>
                          <a:cs typeface="Times New Roman" panose="02020603050405020304" pitchFamily="18" charset="0"/>
                        </a:rPr>
                        <a:t> </a:t>
                      </a:r>
                      <a:r>
                        <a:rPr lang="vi-VN" sz="1800" dirty="0" err="1">
                          <a:latin typeface="Times New Roman" panose="02020603050405020304" pitchFamily="18" charset="0"/>
                          <a:cs typeface="Times New Roman" panose="02020603050405020304" pitchFamily="18" charset="0"/>
                        </a:rPr>
                        <a:t>thành</a:t>
                      </a:r>
                      <a:r>
                        <a:rPr lang="vi-VN" sz="1800" dirty="0">
                          <a:latin typeface="Times New Roman" panose="02020603050405020304" pitchFamily="18" charset="0"/>
                          <a:cs typeface="Times New Roman" panose="02020603050405020304" pitchFamily="18" charset="0"/>
                        </a:rPr>
                        <a:t> </a:t>
                      </a:r>
                      <a:r>
                        <a:rPr lang="vi-VN" sz="1800" dirty="0" err="1">
                          <a:latin typeface="Times New Roman" panose="02020603050405020304" pitchFamily="18" charset="0"/>
                          <a:cs typeface="Times New Roman" panose="02020603050405020304" pitchFamily="18" charset="0"/>
                        </a:rPr>
                        <a:t>thúc</a:t>
                      </a:r>
                      <a:r>
                        <a:rPr lang="vi-VN" sz="1800" dirty="0">
                          <a:latin typeface="Times New Roman" panose="02020603050405020304" pitchFamily="18" charset="0"/>
                          <a:cs typeface="Times New Roman" panose="02020603050405020304" pitchFamily="18" charset="0"/>
                        </a:rPr>
                        <a:t> </a:t>
                      </a:r>
                      <a:r>
                        <a:rPr lang="vi-VN" sz="1800" dirty="0" err="1">
                          <a:latin typeface="Times New Roman" panose="02020603050405020304" pitchFamily="18" charset="0"/>
                          <a:cs typeface="Times New Roman" panose="02020603050405020304" pitchFamily="18" charset="0"/>
                        </a:rPr>
                        <a:t>giục</a:t>
                      </a:r>
                      <a:r>
                        <a:rPr lang="vi-VN" sz="1800" dirty="0">
                          <a:latin typeface="Times New Roman" panose="02020603050405020304" pitchFamily="18" charset="0"/>
                          <a:cs typeface="Times New Roman" panose="02020603050405020304" pitchFamily="18" charset="0"/>
                        </a:rPr>
                        <a:t> binh </a:t>
                      </a:r>
                      <a:r>
                        <a:rPr lang="vi-VN" sz="1800" dirty="0" err="1">
                          <a:latin typeface="Times New Roman" panose="02020603050405020304" pitchFamily="18" charset="0"/>
                          <a:cs typeface="Times New Roman" panose="02020603050405020304" pitchFamily="18" charset="0"/>
                        </a:rPr>
                        <a:t>sĩ</a:t>
                      </a:r>
                      <a:r>
                        <a:rPr lang="vi-VN" sz="1800" dirty="0">
                          <a:latin typeface="Times New Roman" panose="02020603050405020304" pitchFamily="18" charset="0"/>
                          <a:cs typeface="Times New Roman" panose="02020603050405020304" pitchFamily="18" charset="0"/>
                        </a:rPr>
                        <a:t>, </a:t>
                      </a:r>
                      <a:r>
                        <a:rPr lang="vi-VN" sz="1800" dirty="0" err="1">
                          <a:latin typeface="Times New Roman" panose="02020603050405020304" pitchFamily="18" charset="0"/>
                          <a:cs typeface="Times New Roman" panose="02020603050405020304" pitchFamily="18" charset="0"/>
                        </a:rPr>
                        <a:t>khẩn</a:t>
                      </a:r>
                      <a:r>
                        <a:rPr lang="vi-VN" sz="1800" dirty="0">
                          <a:latin typeface="Times New Roman" panose="02020603050405020304" pitchFamily="18" charset="0"/>
                          <a:cs typeface="Times New Roman" panose="02020603050405020304" pitchFamily="18" charset="0"/>
                        </a:rPr>
                        <a:t> </a:t>
                      </a:r>
                      <a:r>
                        <a:rPr lang="vi-VN" sz="1800" dirty="0" err="1">
                          <a:latin typeface="Times New Roman" panose="02020603050405020304" pitchFamily="18" charset="0"/>
                          <a:cs typeface="Times New Roman" panose="02020603050405020304" pitchFamily="18" charset="0"/>
                        </a:rPr>
                        <a:t>cầu</a:t>
                      </a:r>
                      <a:r>
                        <a:rPr lang="vi-VN" sz="1800" dirty="0">
                          <a:latin typeface="Times New Roman" panose="02020603050405020304" pitchFamily="18" charset="0"/>
                          <a:cs typeface="Times New Roman" panose="02020603050405020304" pitchFamily="18" charset="0"/>
                        </a:rPr>
                        <a:t> </a:t>
                      </a:r>
                      <a:r>
                        <a:rPr lang="vi-VN" sz="1800" dirty="0" err="1">
                          <a:latin typeface="Times New Roman" panose="02020603050405020304" pitchFamily="18" charset="0"/>
                          <a:cs typeface="Times New Roman" panose="02020603050405020304" pitchFamily="18" charset="0"/>
                        </a:rPr>
                        <a:t>nữ</a:t>
                      </a:r>
                      <a:r>
                        <a:rPr lang="vi-VN" sz="1800" dirty="0">
                          <a:latin typeface="Times New Roman" panose="02020603050405020304" pitchFamily="18" charset="0"/>
                          <a:cs typeface="Times New Roman" panose="02020603050405020304" pitchFamily="18" charset="0"/>
                        </a:rPr>
                        <a:t> </a:t>
                      </a:r>
                      <a:r>
                        <a:rPr lang="vi-VN" sz="1800" dirty="0" err="1">
                          <a:latin typeface="Times New Roman" panose="02020603050405020304" pitchFamily="18" charset="0"/>
                          <a:cs typeface="Times New Roman" panose="02020603050405020304" pitchFamily="18" charset="0"/>
                        </a:rPr>
                        <a:t>thần</a:t>
                      </a:r>
                      <a:r>
                        <a:rPr lang="vi-VN" sz="1800" dirty="0">
                          <a:latin typeface="Times New Roman" panose="02020603050405020304" pitchFamily="18" charset="0"/>
                          <a:cs typeface="Times New Roman" panose="02020603050405020304" pitchFamily="18" charset="0"/>
                        </a:rPr>
                        <a:t> A-tê-na </a:t>
                      </a:r>
                      <a:r>
                        <a:rPr lang="vi-VN" sz="1800" dirty="0" err="1">
                          <a:latin typeface="Times New Roman" panose="02020603050405020304" pitchFamily="18" charset="0"/>
                          <a:cs typeface="Times New Roman" panose="02020603050405020304" pitchFamily="18" charset="0"/>
                        </a:rPr>
                        <a:t>giúp</a:t>
                      </a:r>
                      <a:r>
                        <a:rPr lang="vi-VN" sz="1800" dirty="0">
                          <a:latin typeface="Times New Roman" panose="02020603050405020304" pitchFamily="18" charset="0"/>
                          <a:cs typeface="Times New Roman" panose="02020603050405020304" pitchFamily="18" charset="0"/>
                        </a:rPr>
                        <a:t> </a:t>
                      </a:r>
                      <a:r>
                        <a:rPr lang="vi-VN" sz="1800" dirty="0" err="1">
                          <a:latin typeface="Times New Roman" panose="02020603050405020304" pitchFamily="18" charset="0"/>
                          <a:cs typeface="Times New Roman" panose="02020603050405020304" pitchFamily="18" charset="0"/>
                        </a:rPr>
                        <a:t>đỡ</a:t>
                      </a:r>
                      <a:r>
                        <a:rPr lang="vi-VN" sz="1800" dirty="0">
                          <a:latin typeface="Times New Roman" panose="02020603050405020304" pitchFamily="18" charset="0"/>
                          <a:cs typeface="Times New Roman" panose="02020603050405020304" pitchFamily="18" charset="0"/>
                        </a:rPr>
                        <a:t>. </a:t>
                      </a:r>
                      <a:r>
                        <a:rPr lang="vi-VN" sz="1800" dirty="0" err="1">
                          <a:latin typeface="Times New Roman" panose="02020603050405020304" pitchFamily="18" charset="0"/>
                          <a:cs typeface="Times New Roman" panose="02020603050405020304" pitchFamily="18" charset="0"/>
                        </a:rPr>
                        <a:t>Chàng</a:t>
                      </a:r>
                      <a:r>
                        <a:rPr lang="vi-VN" sz="1800" dirty="0">
                          <a:latin typeface="Times New Roman" panose="02020603050405020304" pitchFamily="18" charset="0"/>
                          <a:cs typeface="Times New Roman" panose="02020603050405020304" pitchFamily="18" charset="0"/>
                        </a:rPr>
                        <a:t> </a:t>
                      </a:r>
                      <a:r>
                        <a:rPr lang="vi-VN" sz="1800" dirty="0" err="1">
                          <a:latin typeface="Times New Roman" panose="02020603050405020304" pitchFamily="18" charset="0"/>
                          <a:cs typeface="Times New Roman" panose="02020603050405020304" pitchFamily="18" charset="0"/>
                        </a:rPr>
                        <a:t>ghé</a:t>
                      </a:r>
                      <a:r>
                        <a:rPr lang="vi-VN" sz="1800" dirty="0">
                          <a:latin typeface="Times New Roman" panose="02020603050405020304" pitchFamily="18" charset="0"/>
                          <a:cs typeface="Times New Roman" panose="02020603050405020304" pitchFamily="18" charset="0"/>
                        </a:rPr>
                        <a:t> </a:t>
                      </a:r>
                      <a:r>
                        <a:rPr lang="vi-VN" sz="1800" dirty="0" err="1">
                          <a:latin typeface="Times New Roman" panose="02020603050405020304" pitchFamily="18" charset="0"/>
                          <a:cs typeface="Times New Roman" panose="02020603050405020304" pitchFamily="18" charset="0"/>
                        </a:rPr>
                        <a:t>về</a:t>
                      </a:r>
                      <a:r>
                        <a:rPr lang="vi-VN" sz="1800" dirty="0">
                          <a:latin typeface="Times New Roman" panose="02020603050405020304" pitchFamily="18" charset="0"/>
                          <a:cs typeface="Times New Roman" panose="02020603050405020304" pitchFamily="18" charset="0"/>
                        </a:rPr>
                        <a:t> </a:t>
                      </a:r>
                      <a:r>
                        <a:rPr lang="vi-VN" sz="1800" dirty="0" err="1">
                          <a:latin typeface="Times New Roman" panose="02020603050405020304" pitchFamily="18" charset="0"/>
                          <a:cs typeface="Times New Roman" panose="02020603050405020304" pitchFamily="18" charset="0"/>
                        </a:rPr>
                        <a:t>nhà</a:t>
                      </a:r>
                      <a:r>
                        <a:rPr lang="vi-VN" sz="1800" dirty="0">
                          <a:latin typeface="Times New Roman" panose="02020603050405020304" pitchFamily="18" charset="0"/>
                          <a:cs typeface="Times New Roman" panose="02020603050405020304" pitchFamily="18" charset="0"/>
                        </a:rPr>
                        <a:t> thăm </a:t>
                      </a:r>
                      <a:r>
                        <a:rPr lang="vi-VN" sz="1800" dirty="0" err="1">
                          <a:latin typeface="Times New Roman" panose="02020603050405020304" pitchFamily="18" charset="0"/>
                          <a:cs typeface="Times New Roman" panose="02020603050405020304" pitchFamily="18" charset="0"/>
                        </a:rPr>
                        <a:t>vợ</a:t>
                      </a:r>
                      <a:r>
                        <a:rPr lang="vi-VN" sz="1800" dirty="0">
                          <a:latin typeface="Times New Roman" panose="02020603050405020304" pitchFamily="18" charset="0"/>
                          <a:cs typeface="Times New Roman" panose="02020603050405020304" pitchFamily="18" charset="0"/>
                        </a:rPr>
                        <a:t> con.</a:t>
                      </a:r>
                      <a:endParaRPr lang="en-US" sz="1800" dirty="0">
                        <a:latin typeface="Times New Roman" panose="02020603050405020304" pitchFamily="18" charset="0"/>
                        <a:cs typeface="Times New Roman" panose="02020603050405020304" pitchFamily="18" charset="0"/>
                      </a:endParaRPr>
                    </a:p>
                  </a:txBody>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101989" y="633899"/>
          <a:ext cx="8821270" cy="3657600"/>
        </p:xfrm>
        <a:graphic>
          <a:graphicData uri="http://schemas.openxmlformats.org/drawingml/2006/table">
            <a:tbl>
              <a:tblPr firstRow="1" bandRow="1">
                <a:tableStyleId>{8799B23B-EC83-4686-B30A-512413B5E67A}</a:tableStyleId>
              </a:tblPr>
              <a:tblGrid>
                <a:gridCol w="2109694"/>
                <a:gridCol w="6711576"/>
              </a:tblGrid>
              <a:tr h="370840">
                <a:tc>
                  <a:txBody>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panose="020B0604020202020204"/>
                        <a:buNone/>
                        <a:defRPr/>
                      </a:pPr>
                      <a:r>
                        <a:rPr lang="vi-VN" sz="1800" b="1" i="0" dirty="0">
                          <a:solidFill>
                            <a:schemeClr val="accent2"/>
                          </a:solidFill>
                          <a:effectLst/>
                          <a:latin typeface="+mj-lt"/>
                          <a:ea typeface="Yu Mincho" panose="02020400000000000000" pitchFamily="18" charset="-128"/>
                          <a:cs typeface="Calibri" panose="020F0502020204030204" pitchFamily="34" charset="0"/>
                        </a:rPr>
                        <a:t>(4) KHÚC CA VII</a:t>
                      </a:r>
                      <a:endParaRPr lang="en-US" sz="1800" b="1" dirty="0">
                        <a:solidFill>
                          <a:schemeClr val="accent2"/>
                        </a:solidFill>
                        <a:latin typeface="+mj-lt"/>
                        <a:cs typeface="Calibri" panose="020F0502020204030204" pitchFamily="34" charset="0"/>
                      </a:endParaRPr>
                    </a:p>
                  </a:txBody>
                  <a:tcPr anchor="ctr"/>
                </a:tc>
                <a:tc>
                  <a:txBody>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panose="020B0604020202020204"/>
                        <a:buNone/>
                        <a:defRPr/>
                      </a:pPr>
                      <a:r>
                        <a:rPr lang="vi-VN" sz="1800" b="0" i="0" u="none" strike="noStrike" cap="none" dirty="0">
                          <a:solidFill>
                            <a:srgbClr val="000000"/>
                          </a:solidFill>
                          <a:effectLst/>
                          <a:latin typeface="+mj-lt"/>
                          <a:ea typeface="Arial" panose="020B0604020202020204"/>
                          <a:cs typeface="Calibri" panose="020F0502020204030204" pitchFamily="34" charset="0"/>
                          <a:sym typeface="Arial" panose="020B0604020202020204"/>
                        </a:rPr>
                        <a:t>Sau khi </a:t>
                      </a:r>
                      <a:r>
                        <a:rPr lang="vi-VN" sz="1800" b="0" i="0" u="none" strike="noStrike" cap="none" dirty="0" err="1">
                          <a:solidFill>
                            <a:srgbClr val="000000"/>
                          </a:solidFill>
                          <a:effectLst/>
                          <a:latin typeface="+mj-lt"/>
                          <a:ea typeface="Arial" panose="020B0604020202020204"/>
                          <a:cs typeface="Calibri" panose="020F0502020204030204" pitchFamily="34" charset="0"/>
                          <a:sym typeface="Arial" panose="020B0604020202020204"/>
                        </a:rPr>
                        <a:t>từ</a:t>
                      </a:r>
                      <a:r>
                        <a:rPr lang="vi-VN" sz="1800" b="0" i="0" u="none" strike="noStrike" cap="none" dirty="0">
                          <a:solidFill>
                            <a:srgbClr val="000000"/>
                          </a:solidFill>
                          <a:effectLst/>
                          <a:latin typeface="+mj-lt"/>
                          <a:ea typeface="Arial" panose="020B0604020202020204"/>
                          <a:cs typeface="Calibri" panose="020F0502020204030204" pitchFamily="34" charset="0"/>
                          <a:sym typeface="Arial" panose="020B0604020202020204"/>
                        </a:rPr>
                        <a:t> </a:t>
                      </a:r>
                      <a:r>
                        <a:rPr lang="vi-VN" sz="1800" b="0" i="0" u="none" strike="noStrike" cap="none" dirty="0" err="1">
                          <a:solidFill>
                            <a:srgbClr val="000000"/>
                          </a:solidFill>
                          <a:effectLst/>
                          <a:latin typeface="+mj-lt"/>
                          <a:ea typeface="Arial" panose="020B0604020202020204"/>
                          <a:cs typeface="Calibri" panose="020F0502020204030204" pitchFamily="34" charset="0"/>
                          <a:sym typeface="Arial" panose="020B0604020202020204"/>
                        </a:rPr>
                        <a:t>biệt</a:t>
                      </a:r>
                      <a:r>
                        <a:rPr lang="vi-VN" sz="1800" b="0" i="0" u="none" strike="noStrike" cap="none" dirty="0">
                          <a:solidFill>
                            <a:srgbClr val="000000"/>
                          </a:solidFill>
                          <a:effectLst/>
                          <a:latin typeface="+mj-lt"/>
                          <a:ea typeface="Arial" panose="020B0604020202020204"/>
                          <a:cs typeface="Calibri" panose="020F0502020204030204" pitchFamily="34" charset="0"/>
                          <a:sym typeface="Arial" panose="020B0604020202020204"/>
                        </a:rPr>
                        <a:t> Ăng-</a:t>
                      </a:r>
                      <a:r>
                        <a:rPr lang="vi-VN" sz="1800" b="0" i="0" u="none" strike="noStrike" cap="none" dirty="0" err="1">
                          <a:solidFill>
                            <a:srgbClr val="000000"/>
                          </a:solidFill>
                          <a:effectLst/>
                          <a:latin typeface="+mj-lt"/>
                          <a:ea typeface="Arial" panose="020B0604020202020204"/>
                          <a:cs typeface="Calibri" panose="020F0502020204030204" pitchFamily="34" charset="0"/>
                          <a:sym typeface="Arial" panose="020B0604020202020204"/>
                        </a:rPr>
                        <a:t>đrô</a:t>
                      </a:r>
                      <a:r>
                        <a:rPr lang="vi-VN" sz="1800" b="0" i="0" u="none" strike="noStrike" cap="none" dirty="0">
                          <a:solidFill>
                            <a:srgbClr val="000000"/>
                          </a:solidFill>
                          <a:effectLst/>
                          <a:latin typeface="+mj-lt"/>
                          <a:ea typeface="Arial" panose="020B0604020202020204"/>
                          <a:cs typeface="Calibri" panose="020F0502020204030204" pitchFamily="34" charset="0"/>
                          <a:sym typeface="Arial" panose="020B0604020202020204"/>
                        </a:rPr>
                        <a:t>-</a:t>
                      </a:r>
                      <a:r>
                        <a:rPr lang="vi-VN" sz="1800" b="0" i="0" u="none" strike="noStrike" cap="none" dirty="0" err="1">
                          <a:solidFill>
                            <a:srgbClr val="000000"/>
                          </a:solidFill>
                          <a:effectLst/>
                          <a:latin typeface="+mj-lt"/>
                          <a:ea typeface="Arial" panose="020B0604020202020204"/>
                          <a:cs typeface="Calibri" panose="020F0502020204030204" pitchFamily="34" charset="0"/>
                          <a:sym typeface="Arial" panose="020B0604020202020204"/>
                        </a:rPr>
                        <a:t>mác</a:t>
                      </a:r>
                      <a:r>
                        <a:rPr lang="vi-VN" sz="1800" b="0" i="0" u="none" strike="noStrike" cap="none" dirty="0">
                          <a:solidFill>
                            <a:srgbClr val="000000"/>
                          </a:solidFill>
                          <a:effectLst/>
                          <a:latin typeface="+mj-lt"/>
                          <a:ea typeface="Arial" panose="020B0604020202020204"/>
                          <a:cs typeface="Calibri" panose="020F0502020204030204" pitchFamily="34" charset="0"/>
                          <a:sym typeface="Arial" panose="020B0604020202020204"/>
                        </a:rPr>
                        <a:t>, </a:t>
                      </a:r>
                      <a:r>
                        <a:rPr lang="vi-VN" sz="1800" b="0" i="0" u="none" strike="noStrike" cap="none" dirty="0" err="1">
                          <a:solidFill>
                            <a:srgbClr val="000000"/>
                          </a:solidFill>
                          <a:effectLst/>
                          <a:latin typeface="+mj-lt"/>
                          <a:ea typeface="Arial" panose="020B0604020202020204"/>
                          <a:cs typeface="Calibri" panose="020F0502020204030204" pitchFamily="34" charset="0"/>
                          <a:sym typeface="Arial" panose="020B0604020202020204"/>
                        </a:rPr>
                        <a:t>Héc</a:t>
                      </a:r>
                      <a:r>
                        <a:rPr lang="vi-VN" sz="1800" b="0" i="0" u="none" strike="noStrike" cap="none" dirty="0">
                          <a:solidFill>
                            <a:srgbClr val="000000"/>
                          </a:solidFill>
                          <a:effectLst/>
                          <a:latin typeface="+mj-lt"/>
                          <a:ea typeface="Arial" panose="020B0604020202020204"/>
                          <a:cs typeface="Calibri" panose="020F0502020204030204" pitchFamily="34" charset="0"/>
                          <a:sym typeface="Arial" panose="020B0604020202020204"/>
                        </a:rPr>
                        <a:t>-to ra </a:t>
                      </a:r>
                      <a:r>
                        <a:rPr lang="vi-VN" sz="1800" b="0" i="0" u="none" strike="noStrike" cap="none" dirty="0" err="1">
                          <a:solidFill>
                            <a:srgbClr val="000000"/>
                          </a:solidFill>
                          <a:effectLst/>
                          <a:latin typeface="+mj-lt"/>
                          <a:ea typeface="Arial" panose="020B0604020202020204"/>
                          <a:cs typeface="Calibri" panose="020F0502020204030204" pitchFamily="34" charset="0"/>
                          <a:sym typeface="Arial" panose="020B0604020202020204"/>
                        </a:rPr>
                        <a:t>trận</a:t>
                      </a:r>
                      <a:r>
                        <a:rPr lang="vi-VN" sz="1800" b="0" i="0" u="none" strike="noStrike" cap="none" dirty="0">
                          <a:solidFill>
                            <a:srgbClr val="000000"/>
                          </a:solidFill>
                          <a:effectLst/>
                          <a:latin typeface="+mj-lt"/>
                          <a:ea typeface="Arial" panose="020B0604020202020204"/>
                          <a:cs typeface="Calibri" panose="020F0502020204030204" pitchFamily="34" charset="0"/>
                          <a:sym typeface="Arial" panose="020B0604020202020204"/>
                        </a:rPr>
                        <a:t>, </a:t>
                      </a:r>
                      <a:r>
                        <a:rPr lang="vi-VN" sz="1800" b="0" i="0" u="none" strike="noStrike" cap="none" dirty="0" err="1">
                          <a:solidFill>
                            <a:srgbClr val="000000"/>
                          </a:solidFill>
                          <a:effectLst/>
                          <a:latin typeface="+mj-lt"/>
                          <a:ea typeface="Arial" panose="020B0604020202020204"/>
                          <a:cs typeface="Calibri" panose="020F0502020204030204" pitchFamily="34" charset="0"/>
                          <a:sym typeface="Arial" panose="020B0604020202020204"/>
                        </a:rPr>
                        <a:t>dũng</a:t>
                      </a:r>
                      <a:r>
                        <a:rPr lang="vi-VN" sz="1800" b="0" i="0" u="none" strike="noStrike" cap="none" dirty="0">
                          <a:solidFill>
                            <a:srgbClr val="000000"/>
                          </a:solidFill>
                          <a:effectLst/>
                          <a:latin typeface="+mj-lt"/>
                          <a:ea typeface="Arial" panose="020B0604020202020204"/>
                          <a:cs typeface="Calibri" panose="020F0502020204030204" pitchFamily="34" charset="0"/>
                          <a:sym typeface="Arial" panose="020B0604020202020204"/>
                        </a:rPr>
                        <a:t> </a:t>
                      </a:r>
                      <a:r>
                        <a:rPr lang="vi-VN" sz="1800" b="0" i="0" u="none" strike="noStrike" cap="none" dirty="0" err="1">
                          <a:solidFill>
                            <a:srgbClr val="000000"/>
                          </a:solidFill>
                          <a:effectLst/>
                          <a:latin typeface="+mj-lt"/>
                          <a:ea typeface="Arial" panose="020B0604020202020204"/>
                          <a:cs typeface="Calibri" panose="020F0502020204030204" pitchFamily="34" charset="0"/>
                          <a:sym typeface="Arial" panose="020B0604020202020204"/>
                        </a:rPr>
                        <a:t>cảm</a:t>
                      </a:r>
                      <a:r>
                        <a:rPr lang="vi-VN" sz="1800" b="0" i="0" u="none" strike="noStrike" cap="none" dirty="0">
                          <a:solidFill>
                            <a:srgbClr val="000000"/>
                          </a:solidFill>
                          <a:effectLst/>
                          <a:latin typeface="+mj-lt"/>
                          <a:ea typeface="Arial" panose="020B0604020202020204"/>
                          <a:cs typeface="Calibri" panose="020F0502020204030204" pitchFamily="34" charset="0"/>
                          <a:sym typeface="Arial" panose="020B0604020202020204"/>
                        </a:rPr>
                        <a:t> </a:t>
                      </a:r>
                      <a:r>
                        <a:rPr lang="vi-VN" sz="1800" b="0" i="0" u="none" strike="noStrike" cap="none" dirty="0" err="1">
                          <a:solidFill>
                            <a:srgbClr val="000000"/>
                          </a:solidFill>
                          <a:effectLst/>
                          <a:latin typeface="+mj-lt"/>
                          <a:ea typeface="Arial" panose="020B0604020202020204"/>
                          <a:cs typeface="Calibri" panose="020F0502020204030204" pitchFamily="34" charset="0"/>
                          <a:sym typeface="Arial" panose="020B0604020202020204"/>
                        </a:rPr>
                        <a:t>chiến</a:t>
                      </a:r>
                      <a:r>
                        <a:rPr lang="vi-VN" sz="1800" b="0" i="0" u="none" strike="noStrike" cap="none" dirty="0">
                          <a:solidFill>
                            <a:srgbClr val="000000"/>
                          </a:solidFill>
                          <a:effectLst/>
                          <a:latin typeface="+mj-lt"/>
                          <a:ea typeface="Arial" panose="020B0604020202020204"/>
                          <a:cs typeface="Calibri" panose="020F0502020204030204" pitchFamily="34" charset="0"/>
                          <a:sym typeface="Arial" panose="020B0604020202020204"/>
                        </a:rPr>
                        <a:t> </a:t>
                      </a:r>
                      <a:r>
                        <a:rPr lang="vi-VN" sz="1800" b="0" i="0" u="none" strike="noStrike" cap="none" dirty="0" err="1">
                          <a:solidFill>
                            <a:srgbClr val="000000"/>
                          </a:solidFill>
                          <a:effectLst/>
                          <a:latin typeface="+mj-lt"/>
                          <a:ea typeface="Arial" panose="020B0604020202020204"/>
                          <a:cs typeface="Calibri" panose="020F0502020204030204" pitchFamily="34" charset="0"/>
                          <a:sym typeface="Arial" panose="020B0604020202020204"/>
                        </a:rPr>
                        <a:t>đấu</a:t>
                      </a:r>
                      <a:r>
                        <a:rPr lang="vi-VN" sz="1800" b="0" i="0" u="none" strike="noStrike" cap="none" dirty="0">
                          <a:solidFill>
                            <a:srgbClr val="000000"/>
                          </a:solidFill>
                          <a:effectLst/>
                          <a:latin typeface="+mj-lt"/>
                          <a:ea typeface="Arial" panose="020B0604020202020204"/>
                          <a:cs typeface="Calibri" panose="020F0502020204030204" pitchFamily="34" charset="0"/>
                          <a:sym typeface="Arial" panose="020B0604020202020204"/>
                        </a:rPr>
                        <a:t> </a:t>
                      </a:r>
                      <a:r>
                        <a:rPr lang="vi-VN" sz="1800" b="0" i="0" u="none" strike="noStrike" cap="none" dirty="0" err="1">
                          <a:solidFill>
                            <a:srgbClr val="000000"/>
                          </a:solidFill>
                          <a:effectLst/>
                          <a:latin typeface="+mj-lt"/>
                          <a:ea typeface="Arial" panose="020B0604020202020204"/>
                          <a:cs typeface="Calibri" panose="020F0502020204030204" pitchFamily="34" charset="0"/>
                          <a:sym typeface="Arial" panose="020B0604020202020204"/>
                        </a:rPr>
                        <a:t>với</a:t>
                      </a:r>
                      <a:r>
                        <a:rPr lang="vi-VN" sz="1800" b="0" i="0" u="none" strike="noStrike" cap="none" dirty="0">
                          <a:solidFill>
                            <a:srgbClr val="000000"/>
                          </a:solidFill>
                          <a:effectLst/>
                          <a:latin typeface="+mj-lt"/>
                          <a:ea typeface="Arial" panose="020B0604020202020204"/>
                          <a:cs typeface="Calibri" panose="020F0502020204030204" pitchFamily="34" charset="0"/>
                          <a:sym typeface="Arial" panose="020B0604020202020204"/>
                        </a:rPr>
                        <a:t> </a:t>
                      </a:r>
                      <a:r>
                        <a:rPr lang="vi-VN" sz="1800" b="0" i="0" u="none" strike="noStrike" cap="none" dirty="0" err="1">
                          <a:solidFill>
                            <a:srgbClr val="000000"/>
                          </a:solidFill>
                          <a:effectLst/>
                          <a:latin typeface="+mj-lt"/>
                          <a:ea typeface="Arial" panose="020B0604020202020204"/>
                          <a:cs typeface="Calibri" panose="020F0502020204030204" pitchFamily="34" charset="0"/>
                          <a:sym typeface="Arial" panose="020B0604020202020204"/>
                        </a:rPr>
                        <a:t>dũng</a:t>
                      </a:r>
                      <a:r>
                        <a:rPr lang="vi-VN" sz="1800" b="0" i="0" u="none" strike="noStrike" cap="none" dirty="0">
                          <a:solidFill>
                            <a:srgbClr val="000000"/>
                          </a:solidFill>
                          <a:effectLst/>
                          <a:latin typeface="+mj-lt"/>
                          <a:ea typeface="Arial" panose="020B0604020202020204"/>
                          <a:cs typeface="Calibri" panose="020F0502020204030204" pitchFamily="34" charset="0"/>
                          <a:sym typeface="Arial" panose="020B0604020202020204"/>
                        </a:rPr>
                        <a:t> </a:t>
                      </a:r>
                      <a:r>
                        <a:rPr lang="vi-VN" sz="1800" b="0" i="0" u="none" strike="noStrike" cap="none" dirty="0" err="1">
                          <a:solidFill>
                            <a:srgbClr val="000000"/>
                          </a:solidFill>
                          <a:effectLst/>
                          <a:latin typeface="+mj-lt"/>
                          <a:ea typeface="Arial" panose="020B0604020202020204"/>
                          <a:cs typeface="Calibri" panose="020F0502020204030204" pitchFamily="34" charset="0"/>
                          <a:sym typeface="Arial" panose="020B0604020202020204"/>
                        </a:rPr>
                        <a:t>tướng</a:t>
                      </a:r>
                      <a:r>
                        <a:rPr lang="vi-VN" sz="1800" b="0" i="0" u="none" strike="noStrike" cap="none" dirty="0">
                          <a:solidFill>
                            <a:srgbClr val="000000"/>
                          </a:solidFill>
                          <a:effectLst/>
                          <a:latin typeface="+mj-lt"/>
                          <a:ea typeface="Arial" panose="020B0604020202020204"/>
                          <a:cs typeface="Calibri" panose="020F0502020204030204" pitchFamily="34" charset="0"/>
                          <a:sym typeface="Arial" panose="020B0604020202020204"/>
                        </a:rPr>
                        <a:t> A-</a:t>
                      </a:r>
                      <a:r>
                        <a:rPr lang="vi-VN" sz="1800" b="0" i="0" u="none" strike="noStrike" cap="none" dirty="0" err="1">
                          <a:solidFill>
                            <a:srgbClr val="000000"/>
                          </a:solidFill>
                          <a:effectLst/>
                          <a:latin typeface="+mj-lt"/>
                          <a:ea typeface="Arial" panose="020B0604020202020204"/>
                          <a:cs typeface="Calibri" panose="020F0502020204030204" pitchFamily="34" charset="0"/>
                          <a:sym typeface="Arial" panose="020B0604020202020204"/>
                        </a:rPr>
                        <a:t>giắc</a:t>
                      </a:r>
                      <a:r>
                        <a:rPr lang="vi-VN" sz="1800" b="0" i="0" u="none" strike="noStrike" cap="none" dirty="0">
                          <a:solidFill>
                            <a:srgbClr val="000000"/>
                          </a:solidFill>
                          <a:effectLst/>
                          <a:latin typeface="+mj-lt"/>
                          <a:ea typeface="Arial" panose="020B0604020202020204"/>
                          <a:cs typeface="Calibri" panose="020F0502020204030204" pitchFamily="34" charset="0"/>
                          <a:sym typeface="Arial" panose="020B0604020202020204"/>
                        </a:rPr>
                        <a:t> </a:t>
                      </a:r>
                      <a:r>
                        <a:rPr lang="vi-VN" sz="1800" b="0" i="0" u="none" strike="noStrike" cap="none" dirty="0" err="1">
                          <a:solidFill>
                            <a:srgbClr val="000000"/>
                          </a:solidFill>
                          <a:effectLst/>
                          <a:latin typeface="+mj-lt"/>
                          <a:ea typeface="Arial" panose="020B0604020202020204"/>
                          <a:cs typeface="Calibri" panose="020F0502020204030204" pitchFamily="34" charset="0"/>
                          <a:sym typeface="Arial" panose="020B0604020202020204"/>
                        </a:rPr>
                        <a:t>của</a:t>
                      </a:r>
                      <a:r>
                        <a:rPr lang="vi-VN" sz="1800" b="0" i="0" u="none" strike="noStrike" cap="none" dirty="0">
                          <a:solidFill>
                            <a:srgbClr val="000000"/>
                          </a:solidFill>
                          <a:effectLst/>
                          <a:latin typeface="+mj-lt"/>
                          <a:ea typeface="Arial" panose="020B0604020202020204"/>
                          <a:cs typeface="Calibri" panose="020F0502020204030204" pitchFamily="34" charset="0"/>
                          <a:sym typeface="Arial" panose="020B0604020202020204"/>
                        </a:rPr>
                        <a:t> quân Hy </a:t>
                      </a:r>
                      <a:r>
                        <a:rPr lang="vi-VN" sz="1800" b="0" i="0" u="none" strike="noStrike" cap="none" dirty="0" err="1">
                          <a:solidFill>
                            <a:srgbClr val="000000"/>
                          </a:solidFill>
                          <a:effectLst/>
                          <a:latin typeface="+mj-lt"/>
                          <a:ea typeface="Arial" panose="020B0604020202020204"/>
                          <a:cs typeface="Calibri" panose="020F0502020204030204" pitchFamily="34" charset="0"/>
                          <a:sym typeface="Arial" panose="020B0604020202020204"/>
                        </a:rPr>
                        <a:t>Lạp</a:t>
                      </a:r>
                      <a:r>
                        <a:rPr lang="vi-VN" sz="1800" b="0" i="0" u="none" strike="noStrike" cap="none" dirty="0">
                          <a:solidFill>
                            <a:srgbClr val="000000"/>
                          </a:solidFill>
                          <a:effectLst/>
                          <a:latin typeface="+mj-lt"/>
                          <a:ea typeface="Arial" panose="020B0604020202020204"/>
                          <a:cs typeface="Calibri" panose="020F0502020204030204" pitchFamily="34" charset="0"/>
                          <a:sym typeface="Arial" panose="020B0604020202020204"/>
                        </a:rPr>
                        <a:t>.</a:t>
                      </a:r>
                      <a:endParaRPr lang="en-US" sz="1800" b="0" i="0" u="none" strike="noStrike" cap="none" dirty="0">
                        <a:solidFill>
                          <a:srgbClr val="000000"/>
                        </a:solidFill>
                        <a:effectLst/>
                        <a:latin typeface="+mj-lt"/>
                        <a:ea typeface="Arial" panose="020B0604020202020204"/>
                        <a:cs typeface="Calibri" panose="020F0502020204030204" pitchFamily="34" charset="0"/>
                        <a:sym typeface="Arial" panose="020B0604020202020204"/>
                      </a:endParaRPr>
                    </a:p>
                  </a:txBody>
                  <a:tcPr/>
                </a:tc>
              </a:tr>
              <a:tr h="370840">
                <a:tc>
                  <a:txBody>
                    <a:bodyPr/>
                    <a:lstStyle/>
                    <a:p>
                      <a:pPr algn="just">
                        <a:lnSpc>
                          <a:spcPct val="150000"/>
                        </a:lnSpc>
                      </a:pPr>
                      <a:r>
                        <a:rPr lang="nn-NO" sz="1800" b="1" dirty="0">
                          <a:solidFill>
                            <a:schemeClr val="accent2"/>
                          </a:solidFill>
                          <a:latin typeface="Times New Roman" panose="02020603050405020304" pitchFamily="18" charset="0"/>
                          <a:cs typeface="Times New Roman" panose="02020603050405020304" pitchFamily="18" charset="0"/>
                        </a:rPr>
                        <a:t>(5) KHÚC CA VIII – X</a:t>
                      </a:r>
                      <a:endParaRPr lang="en-US" sz="1800" b="1" dirty="0">
                        <a:solidFill>
                          <a:schemeClr val="accent2"/>
                        </a:solidFill>
                        <a:latin typeface="Times New Roman" panose="02020603050405020304" pitchFamily="18" charset="0"/>
                        <a:cs typeface="Times New Roman" panose="02020603050405020304" pitchFamily="18" charset="0"/>
                      </a:endParaRPr>
                    </a:p>
                  </a:txBody>
                  <a:tcPr anchor="ctr"/>
                </a:tc>
                <a:tc>
                  <a:txBody>
                    <a:bodyPr/>
                    <a:lstStyle/>
                    <a:p>
                      <a:pPr algn="just">
                        <a:lnSpc>
                          <a:spcPct val="150000"/>
                        </a:lnSpc>
                      </a:pP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Thần</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Dớt</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bắt</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đầu</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thực</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hiện</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lời</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hứa</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của</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mình</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làm</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cho</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quân</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Hy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Lạp</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thất</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thế</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trong</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khi</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khin</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kiên</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quyết</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không</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tham</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chiến</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a:t>
                      </a:r>
                      <a:endParaRPr lang="en-US" sz="1800" dirty="0">
                        <a:latin typeface="Times New Roman" panose="02020603050405020304" pitchFamily="18" charset="0"/>
                        <a:cs typeface="Times New Roman" panose="02020603050405020304" pitchFamily="18" charset="0"/>
                      </a:endParaRPr>
                    </a:p>
                  </a:txBody>
                  <a:tcPr/>
                </a:tc>
              </a:tr>
              <a:tr h="370840">
                <a:tc>
                  <a:txBody>
                    <a:bodyPr/>
                    <a:lstStyle/>
                    <a:p>
                      <a:pPr algn="just">
                        <a:lnSpc>
                          <a:spcPct val="150000"/>
                        </a:lnSpc>
                      </a:pPr>
                      <a:r>
                        <a:rPr lang="nn-NO" sz="1800" b="1" dirty="0">
                          <a:solidFill>
                            <a:schemeClr val="accent2"/>
                          </a:solidFill>
                          <a:latin typeface="+mj-lt"/>
                          <a:cs typeface="Calibri" panose="020F0502020204030204" pitchFamily="34" charset="0"/>
                        </a:rPr>
                        <a:t>(6) KHÚC CA XI – XV</a:t>
                      </a:r>
                      <a:endParaRPr lang="en-US" sz="1800" b="1" dirty="0">
                        <a:solidFill>
                          <a:schemeClr val="accent2"/>
                        </a:solidFill>
                        <a:latin typeface="+mj-lt"/>
                        <a:cs typeface="Calibri" panose="020F0502020204030204" pitchFamily="34" charset="0"/>
                      </a:endParaRPr>
                    </a:p>
                  </a:txBody>
                  <a:tcPr anchor="ctr"/>
                </a:tc>
                <a:tc>
                  <a:txBody>
                    <a:bodyPr/>
                    <a:lstStyle/>
                    <a:p>
                      <a:pPr algn="just">
                        <a:lnSpc>
                          <a:spcPct val="150000"/>
                        </a:lnSpc>
                      </a:pPr>
                      <a:r>
                        <a:rPr lang="vi-VN" sz="1800" dirty="0">
                          <a:latin typeface="+mj-lt"/>
                          <a:cs typeface="Calibri" panose="020F0502020204030204" pitchFamily="34" charset="0"/>
                        </a:rPr>
                        <a:t>Quân Tơ-</a:t>
                      </a:r>
                      <a:r>
                        <a:rPr lang="vi-VN" sz="1800" dirty="0" err="1">
                          <a:latin typeface="+mj-lt"/>
                          <a:cs typeface="Calibri" panose="020F0502020204030204" pitchFamily="34" charset="0"/>
                        </a:rPr>
                        <a:t>roa</a:t>
                      </a:r>
                      <a:r>
                        <a:rPr lang="vi-VN" sz="1800" dirty="0">
                          <a:latin typeface="+mj-lt"/>
                          <a:cs typeface="Calibri" panose="020F0502020204030204" pitchFamily="34" charset="0"/>
                        </a:rPr>
                        <a:t> </a:t>
                      </a:r>
                      <a:r>
                        <a:rPr lang="vi-VN" sz="1800" dirty="0" err="1">
                          <a:latin typeface="+mj-lt"/>
                          <a:cs typeface="Calibri" panose="020F0502020204030204" pitchFamily="34" charset="0"/>
                        </a:rPr>
                        <a:t>đánh</a:t>
                      </a:r>
                      <a:r>
                        <a:rPr lang="vi-VN" sz="1800" dirty="0">
                          <a:latin typeface="+mj-lt"/>
                          <a:cs typeface="Calibri" panose="020F0502020204030204" pitchFamily="34" charset="0"/>
                        </a:rPr>
                        <a:t> lui quân Hy </a:t>
                      </a:r>
                      <a:r>
                        <a:rPr lang="vi-VN" sz="1800" dirty="0" err="1">
                          <a:latin typeface="+mj-lt"/>
                          <a:cs typeface="Calibri" panose="020F0502020204030204" pitchFamily="34" charset="0"/>
                        </a:rPr>
                        <a:t>Lạp</a:t>
                      </a:r>
                      <a:r>
                        <a:rPr lang="vi-VN" sz="1800" dirty="0">
                          <a:latin typeface="+mj-lt"/>
                          <a:cs typeface="Calibri" panose="020F0502020204030204" pitchFamily="34" charset="0"/>
                        </a:rPr>
                        <a:t> </a:t>
                      </a:r>
                      <a:r>
                        <a:rPr lang="vi-VN" sz="1800" dirty="0" err="1">
                          <a:latin typeface="+mj-lt"/>
                          <a:cs typeface="Calibri" panose="020F0502020204030204" pitchFamily="34" charset="0"/>
                        </a:rPr>
                        <a:t>tới</a:t>
                      </a:r>
                      <a:r>
                        <a:rPr lang="vi-VN" sz="1800" dirty="0">
                          <a:latin typeface="+mj-lt"/>
                          <a:cs typeface="Calibri" panose="020F0502020204030204" pitchFamily="34" charset="0"/>
                        </a:rPr>
                        <a:t> </a:t>
                      </a:r>
                      <a:r>
                        <a:rPr lang="vi-VN" sz="1800" dirty="0" err="1">
                          <a:latin typeface="+mj-lt"/>
                          <a:cs typeface="Calibri" panose="020F0502020204030204" pitchFamily="34" charset="0"/>
                        </a:rPr>
                        <a:t>các</a:t>
                      </a:r>
                      <a:r>
                        <a:rPr lang="vi-VN" sz="1800" dirty="0">
                          <a:latin typeface="+mj-lt"/>
                          <a:cs typeface="Calibri" panose="020F0502020204030204" pitchFamily="34" charset="0"/>
                        </a:rPr>
                        <a:t> </a:t>
                      </a:r>
                      <a:r>
                        <a:rPr lang="vi-VN" sz="1800" dirty="0" err="1">
                          <a:latin typeface="+mj-lt"/>
                          <a:cs typeface="Calibri" panose="020F0502020204030204" pitchFamily="34" charset="0"/>
                        </a:rPr>
                        <a:t>chiến</a:t>
                      </a:r>
                      <a:r>
                        <a:rPr lang="vi-VN" sz="1800" dirty="0">
                          <a:latin typeface="+mj-lt"/>
                          <a:cs typeface="Calibri" panose="020F0502020204030204" pitchFamily="34" charset="0"/>
                        </a:rPr>
                        <a:t> </a:t>
                      </a:r>
                      <a:r>
                        <a:rPr lang="vi-VN" sz="1800" dirty="0" err="1">
                          <a:latin typeface="+mj-lt"/>
                          <a:cs typeface="Calibri" panose="020F0502020204030204" pitchFamily="34" charset="0"/>
                        </a:rPr>
                        <a:t>thuyền</a:t>
                      </a:r>
                      <a:r>
                        <a:rPr lang="vi-VN" sz="1800" dirty="0">
                          <a:latin typeface="+mj-lt"/>
                          <a:cs typeface="Calibri" panose="020F0502020204030204" pitchFamily="34" charset="0"/>
                        </a:rPr>
                        <a:t> </a:t>
                      </a:r>
                      <a:r>
                        <a:rPr lang="vi-VN" sz="1800" dirty="0" err="1">
                          <a:latin typeface="+mj-lt"/>
                          <a:cs typeface="Calibri" panose="020F0502020204030204" pitchFamily="34" charset="0"/>
                        </a:rPr>
                        <a:t>ngoài</a:t>
                      </a:r>
                      <a:r>
                        <a:rPr lang="vi-VN" sz="1800" dirty="0">
                          <a:latin typeface="+mj-lt"/>
                          <a:cs typeface="Calibri" panose="020F0502020204030204" pitchFamily="34" charset="0"/>
                        </a:rPr>
                        <a:t> </a:t>
                      </a:r>
                      <a:r>
                        <a:rPr lang="vi-VN" sz="1800" dirty="0" err="1">
                          <a:latin typeface="+mj-lt"/>
                          <a:cs typeface="Calibri" panose="020F0502020204030204" pitchFamily="34" charset="0"/>
                        </a:rPr>
                        <a:t>bờ</a:t>
                      </a:r>
                      <a:r>
                        <a:rPr lang="vi-VN" sz="1800" dirty="0">
                          <a:latin typeface="+mj-lt"/>
                          <a:cs typeface="Calibri" panose="020F0502020204030204" pitchFamily="34" charset="0"/>
                        </a:rPr>
                        <a:t> </a:t>
                      </a:r>
                      <a:r>
                        <a:rPr lang="vi-VN" sz="1800" dirty="0" err="1">
                          <a:latin typeface="+mj-lt"/>
                          <a:cs typeface="Calibri" panose="020F0502020204030204" pitchFamily="34" charset="0"/>
                        </a:rPr>
                        <a:t>biển</a:t>
                      </a:r>
                      <a:r>
                        <a:rPr lang="vi-VN" sz="1800" dirty="0">
                          <a:latin typeface="+mj-lt"/>
                          <a:cs typeface="Calibri" panose="020F0502020204030204" pitchFamily="34" charset="0"/>
                        </a:rPr>
                        <a:t>.</a:t>
                      </a:r>
                      <a:endParaRPr lang="en-US" sz="1800" dirty="0">
                        <a:latin typeface="+mj-lt"/>
                        <a:cs typeface="Calibri" panose="020F0502020204030204" pitchFamily="34" charset="0"/>
                      </a:endParaRPr>
                    </a:p>
                  </a:txBody>
                  <a:tcPr/>
                </a:tc>
              </a:tr>
              <a:tr h="370840">
                <a:tc>
                  <a:txBody>
                    <a:bodyPr/>
                    <a:lstStyle/>
                    <a:p>
                      <a:pPr algn="just">
                        <a:lnSpc>
                          <a:spcPct val="150000"/>
                        </a:lnSpc>
                      </a:pPr>
                      <a:r>
                        <a:rPr lang="en-US" sz="1800" b="1" dirty="0">
                          <a:solidFill>
                            <a:schemeClr val="accent2"/>
                          </a:solidFill>
                          <a:latin typeface="+mj-lt"/>
                          <a:cs typeface="Calibri" panose="020F0502020204030204" pitchFamily="34" charset="0"/>
                        </a:rPr>
                        <a:t>(7) KHÚC CA XVI</a:t>
                      </a:r>
                      <a:endParaRPr lang="en-US" sz="1800" b="1" dirty="0">
                        <a:solidFill>
                          <a:schemeClr val="accent2"/>
                        </a:solidFill>
                        <a:latin typeface="+mj-lt"/>
                        <a:cs typeface="Calibri" panose="020F0502020204030204" pitchFamily="34" charset="0"/>
                      </a:endParaRPr>
                    </a:p>
                  </a:txBody>
                  <a:tcPr anchor="ctr"/>
                </a:tc>
                <a:tc>
                  <a:txBody>
                    <a:bodyPr/>
                    <a:lstStyle/>
                    <a:p>
                      <a:pPr algn="just">
                        <a:lnSpc>
                          <a:spcPct val="150000"/>
                        </a:lnSpc>
                      </a:pPr>
                      <a:r>
                        <a:rPr lang="vi-VN" sz="1800" dirty="0" err="1">
                          <a:latin typeface="+mj-lt"/>
                          <a:cs typeface="Calibri" panose="020F0502020204030204" pitchFamily="34" charset="0"/>
                        </a:rPr>
                        <a:t>Pa</a:t>
                      </a:r>
                      <a:r>
                        <a:rPr lang="vi-VN" sz="1800" dirty="0">
                          <a:latin typeface="+mj-lt"/>
                          <a:cs typeface="Calibri" panose="020F0502020204030204" pitchFamily="34" charset="0"/>
                        </a:rPr>
                        <a:t>-tơ-rô-</a:t>
                      </a:r>
                      <a:r>
                        <a:rPr lang="vi-VN" sz="1800" dirty="0" err="1">
                          <a:latin typeface="+mj-lt"/>
                          <a:cs typeface="Calibri" panose="020F0502020204030204" pitchFamily="34" charset="0"/>
                        </a:rPr>
                        <a:t>clơ</a:t>
                      </a:r>
                      <a:r>
                        <a:rPr lang="vi-VN" sz="1800" dirty="0">
                          <a:latin typeface="+mj-lt"/>
                          <a:cs typeface="Calibri" panose="020F0502020204030204" pitchFamily="34" charset="0"/>
                        </a:rPr>
                        <a:t>, </a:t>
                      </a:r>
                      <a:r>
                        <a:rPr lang="vi-VN" sz="1800" dirty="0" err="1">
                          <a:latin typeface="+mj-lt"/>
                          <a:cs typeface="Calibri" panose="020F0502020204030204" pitchFamily="34" charset="0"/>
                        </a:rPr>
                        <a:t>chiến</a:t>
                      </a:r>
                      <a:r>
                        <a:rPr lang="vi-VN" sz="1800" dirty="0">
                          <a:latin typeface="+mj-lt"/>
                          <a:cs typeface="Calibri" panose="020F0502020204030204" pitchFamily="34" charset="0"/>
                        </a:rPr>
                        <a:t> </a:t>
                      </a:r>
                      <a:r>
                        <a:rPr lang="vi-VN" sz="1800" dirty="0" err="1">
                          <a:latin typeface="+mj-lt"/>
                          <a:cs typeface="Calibri" panose="020F0502020204030204" pitchFamily="34" charset="0"/>
                        </a:rPr>
                        <a:t>hữu</a:t>
                      </a:r>
                      <a:r>
                        <a:rPr lang="vi-VN" sz="1800" dirty="0">
                          <a:latin typeface="+mj-lt"/>
                          <a:cs typeface="Calibri" panose="020F0502020204030204" pitchFamily="34" charset="0"/>
                        </a:rPr>
                        <a:t> thân </a:t>
                      </a:r>
                      <a:r>
                        <a:rPr lang="vi-VN" sz="1800" dirty="0" err="1">
                          <a:latin typeface="+mj-lt"/>
                          <a:cs typeface="Calibri" panose="020F0502020204030204" pitchFamily="34" charset="0"/>
                        </a:rPr>
                        <a:t>cận</a:t>
                      </a:r>
                      <a:r>
                        <a:rPr lang="vi-VN" sz="1800" dirty="0">
                          <a:latin typeface="+mj-lt"/>
                          <a:cs typeface="Calibri" panose="020F0502020204030204" pitchFamily="34" charset="0"/>
                        </a:rPr>
                        <a:t> </a:t>
                      </a:r>
                      <a:r>
                        <a:rPr lang="vi-VN" sz="1800" dirty="0" err="1">
                          <a:latin typeface="+mj-lt"/>
                          <a:cs typeface="Calibri" panose="020F0502020204030204" pitchFamily="34" charset="0"/>
                        </a:rPr>
                        <a:t>của</a:t>
                      </a:r>
                      <a:r>
                        <a:rPr lang="vi-VN" sz="1800" dirty="0">
                          <a:latin typeface="+mj-lt"/>
                          <a:cs typeface="Calibri" panose="020F0502020204030204" pitchFamily="34" charset="0"/>
                        </a:rPr>
                        <a:t> A-khin, </a:t>
                      </a:r>
                      <a:r>
                        <a:rPr lang="vi-VN" sz="1800" dirty="0" err="1">
                          <a:latin typeface="+mj-lt"/>
                          <a:cs typeface="Calibri" panose="020F0502020204030204" pitchFamily="34" charset="0"/>
                        </a:rPr>
                        <a:t>mượn</a:t>
                      </a:r>
                      <a:r>
                        <a:rPr lang="vi-VN" sz="1800" dirty="0">
                          <a:latin typeface="+mj-lt"/>
                          <a:cs typeface="Calibri" panose="020F0502020204030204" pitchFamily="34" charset="0"/>
                        </a:rPr>
                        <a:t> </a:t>
                      </a:r>
                      <a:r>
                        <a:rPr lang="vi-VN" sz="1800" dirty="0" err="1">
                          <a:latin typeface="+mj-lt"/>
                          <a:cs typeface="Calibri" panose="020F0502020204030204" pitchFamily="34" charset="0"/>
                        </a:rPr>
                        <a:t>giáp</a:t>
                      </a:r>
                      <a:r>
                        <a:rPr lang="vi-VN" sz="1800" dirty="0">
                          <a:latin typeface="+mj-lt"/>
                          <a:cs typeface="Calibri" panose="020F0502020204030204" pitchFamily="34" charset="0"/>
                        </a:rPr>
                        <a:t> </a:t>
                      </a:r>
                      <a:r>
                        <a:rPr lang="vi-VN" sz="1800" dirty="0" err="1">
                          <a:latin typeface="+mj-lt"/>
                          <a:cs typeface="Calibri" panose="020F0502020204030204" pitchFamily="34" charset="0"/>
                        </a:rPr>
                        <a:t>trụ</a:t>
                      </a:r>
                      <a:r>
                        <a:rPr lang="vi-VN" sz="1800" dirty="0">
                          <a:latin typeface="+mj-lt"/>
                          <a:cs typeface="Calibri" panose="020F0502020204030204" pitchFamily="34" charset="0"/>
                        </a:rPr>
                        <a:t> </a:t>
                      </a:r>
                      <a:r>
                        <a:rPr lang="vi-VN" sz="1800" dirty="0" err="1">
                          <a:latin typeface="+mj-lt"/>
                          <a:cs typeface="Calibri" panose="020F0502020204030204" pitchFamily="34" charset="0"/>
                        </a:rPr>
                        <a:t>và</a:t>
                      </a:r>
                      <a:r>
                        <a:rPr lang="vi-VN" sz="1800" dirty="0">
                          <a:latin typeface="+mj-lt"/>
                          <a:cs typeface="Calibri" panose="020F0502020204030204" pitchFamily="34" charset="0"/>
                        </a:rPr>
                        <a:t> </a:t>
                      </a:r>
                      <a:r>
                        <a:rPr lang="vi-VN" sz="1800" dirty="0" err="1">
                          <a:latin typeface="+mj-lt"/>
                          <a:cs typeface="Calibri" panose="020F0502020204030204" pitchFamily="34" charset="0"/>
                        </a:rPr>
                        <a:t>vũ</a:t>
                      </a:r>
                      <a:r>
                        <a:rPr lang="vi-VN" sz="1800" dirty="0">
                          <a:latin typeface="+mj-lt"/>
                          <a:cs typeface="Calibri" panose="020F0502020204030204" pitchFamily="34" charset="0"/>
                        </a:rPr>
                        <a:t> </a:t>
                      </a:r>
                      <a:r>
                        <a:rPr lang="vi-VN" sz="1800" dirty="0" err="1">
                          <a:latin typeface="+mj-lt"/>
                          <a:cs typeface="Calibri" panose="020F0502020204030204" pitchFamily="34" charset="0"/>
                        </a:rPr>
                        <a:t>khí</a:t>
                      </a:r>
                      <a:r>
                        <a:rPr lang="vi-VN" sz="1800" dirty="0">
                          <a:latin typeface="+mj-lt"/>
                          <a:cs typeface="Calibri" panose="020F0502020204030204" pitchFamily="34" charset="0"/>
                        </a:rPr>
                        <a:t> </a:t>
                      </a:r>
                      <a:r>
                        <a:rPr lang="vi-VN" sz="1800" dirty="0" err="1">
                          <a:latin typeface="+mj-lt"/>
                          <a:cs typeface="Calibri" panose="020F0502020204030204" pitchFamily="34" charset="0"/>
                        </a:rPr>
                        <a:t>của</a:t>
                      </a:r>
                      <a:r>
                        <a:rPr lang="vi-VN" sz="1800" dirty="0">
                          <a:latin typeface="+mj-lt"/>
                          <a:cs typeface="Calibri" panose="020F0502020204030204" pitchFamily="34" charset="0"/>
                        </a:rPr>
                        <a:t> A-khin xung </a:t>
                      </a:r>
                      <a:r>
                        <a:rPr lang="vi-VN" sz="1800" dirty="0" err="1">
                          <a:latin typeface="+mj-lt"/>
                          <a:cs typeface="Calibri" panose="020F0502020204030204" pitchFamily="34" charset="0"/>
                        </a:rPr>
                        <a:t>trận</a:t>
                      </a:r>
                      <a:r>
                        <a:rPr lang="vi-VN" sz="1800" dirty="0">
                          <a:latin typeface="+mj-lt"/>
                          <a:cs typeface="Calibri" panose="020F0502020204030204" pitchFamily="34" charset="0"/>
                        </a:rPr>
                        <a:t>. </a:t>
                      </a:r>
                      <a:r>
                        <a:rPr lang="vi-VN" sz="1800" dirty="0" err="1">
                          <a:latin typeface="+mj-lt"/>
                          <a:cs typeface="Calibri" panose="020F0502020204030204" pitchFamily="34" charset="0"/>
                        </a:rPr>
                        <a:t>Pa</a:t>
                      </a:r>
                      <a:r>
                        <a:rPr lang="vi-VN" sz="1800" dirty="0">
                          <a:latin typeface="+mj-lt"/>
                          <a:cs typeface="Calibri" panose="020F0502020204030204" pitchFamily="34" charset="0"/>
                        </a:rPr>
                        <a:t>-tơ-rô-</a:t>
                      </a:r>
                      <a:r>
                        <a:rPr lang="vi-VN" sz="1800" dirty="0" err="1">
                          <a:latin typeface="+mj-lt"/>
                          <a:cs typeface="Calibri" panose="020F0502020204030204" pitchFamily="34" charset="0"/>
                        </a:rPr>
                        <a:t>clơ</a:t>
                      </a:r>
                      <a:r>
                        <a:rPr lang="vi-VN" sz="1800" dirty="0">
                          <a:latin typeface="+mj-lt"/>
                          <a:cs typeface="Calibri" panose="020F0502020204030204" pitchFamily="34" charset="0"/>
                        </a:rPr>
                        <a:t> </a:t>
                      </a:r>
                      <a:r>
                        <a:rPr lang="vi-VN" sz="1800" dirty="0" err="1">
                          <a:latin typeface="+mj-lt"/>
                          <a:cs typeface="Calibri" panose="020F0502020204030204" pitchFamily="34" charset="0"/>
                        </a:rPr>
                        <a:t>bị</a:t>
                      </a:r>
                      <a:r>
                        <a:rPr lang="vi-VN" sz="1800" dirty="0">
                          <a:latin typeface="+mj-lt"/>
                          <a:cs typeface="Calibri" panose="020F0502020204030204" pitchFamily="34" charset="0"/>
                        </a:rPr>
                        <a:t> </a:t>
                      </a:r>
                      <a:r>
                        <a:rPr lang="vi-VN" sz="1800" dirty="0" err="1">
                          <a:latin typeface="+mj-lt"/>
                          <a:cs typeface="Calibri" panose="020F0502020204030204" pitchFamily="34" charset="0"/>
                        </a:rPr>
                        <a:t>Héc</a:t>
                      </a:r>
                      <a:r>
                        <a:rPr lang="vi-VN" sz="1800" dirty="0">
                          <a:latin typeface="+mj-lt"/>
                          <a:cs typeface="Calibri" panose="020F0502020204030204" pitchFamily="34" charset="0"/>
                        </a:rPr>
                        <a:t>-to </a:t>
                      </a:r>
                      <a:r>
                        <a:rPr lang="vi-VN" sz="1800" dirty="0" err="1">
                          <a:latin typeface="+mj-lt"/>
                          <a:cs typeface="Calibri" panose="020F0502020204030204" pitchFamily="34" charset="0"/>
                        </a:rPr>
                        <a:t>giết</a:t>
                      </a:r>
                      <a:r>
                        <a:rPr lang="vi-VN" sz="1800" dirty="0">
                          <a:latin typeface="+mj-lt"/>
                          <a:cs typeface="Calibri" panose="020F0502020204030204" pitchFamily="34" charset="0"/>
                        </a:rPr>
                        <a:t> </a:t>
                      </a:r>
                      <a:r>
                        <a:rPr lang="vi-VN" sz="1800" dirty="0" err="1">
                          <a:latin typeface="+mj-lt"/>
                          <a:cs typeface="Calibri" panose="020F0502020204030204" pitchFamily="34" charset="0"/>
                        </a:rPr>
                        <a:t>chết</a:t>
                      </a:r>
                      <a:r>
                        <a:rPr lang="vi-VN" sz="1800" dirty="0">
                          <a:latin typeface="+mj-lt"/>
                          <a:cs typeface="Calibri" panose="020F0502020204030204" pitchFamily="34" charset="0"/>
                        </a:rPr>
                        <a:t>.</a:t>
                      </a:r>
                      <a:endParaRPr lang="en-US" sz="1800" dirty="0">
                        <a:latin typeface="+mj-lt"/>
                        <a:cs typeface="Calibri" panose="020F0502020204030204" pitchFamily="34" charset="0"/>
                      </a:endParaRPr>
                    </a:p>
                  </a:txBody>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0" y="467178"/>
          <a:ext cx="8821270" cy="3246120"/>
        </p:xfrm>
        <a:graphic>
          <a:graphicData uri="http://schemas.openxmlformats.org/drawingml/2006/table">
            <a:tbl>
              <a:tblPr firstRow="1" bandRow="1">
                <a:tableStyleId>{8799B23B-EC83-4686-B30A-512413B5E67A}</a:tableStyleId>
              </a:tblPr>
              <a:tblGrid>
                <a:gridCol w="3496235"/>
                <a:gridCol w="5325035"/>
              </a:tblGrid>
              <a:tr h="370840">
                <a:tc>
                  <a:txBody>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panose="020B0604020202020204"/>
                        <a:buNone/>
                        <a:defRPr/>
                      </a:pPr>
                      <a:r>
                        <a:rPr lang="nn-NO" sz="1800" b="1" i="0" dirty="0">
                          <a:solidFill>
                            <a:schemeClr val="accent2"/>
                          </a:solidFill>
                          <a:effectLst/>
                          <a:latin typeface="Times New Roman" panose="02020603050405020304" pitchFamily="18" charset="0"/>
                          <a:ea typeface="Yu Mincho" panose="02020400000000000000" pitchFamily="18" charset="-128"/>
                          <a:cs typeface="Times New Roman" panose="02020603050405020304" pitchFamily="18" charset="0"/>
                        </a:rPr>
                        <a:t>(8) KHÚC CA XVII</a:t>
                      </a:r>
                      <a:endParaRPr lang="en-US" sz="1800" b="1" dirty="0">
                        <a:solidFill>
                          <a:schemeClr val="accent2"/>
                        </a:solidFill>
                        <a:latin typeface="Times New Roman" panose="02020603050405020304" pitchFamily="18" charset="0"/>
                        <a:cs typeface="Times New Roman" panose="02020603050405020304" pitchFamily="18" charset="0"/>
                      </a:endParaRPr>
                    </a:p>
                  </a:txBody>
                  <a:tcPr anchor="ctr"/>
                </a:tc>
                <a:tc>
                  <a:txBody>
                    <a:bodyPr/>
                    <a:lstStyle/>
                    <a:p>
                      <a:pPr algn="just">
                        <a:lnSpc>
                          <a:spcPct val="150000"/>
                        </a:lnSpc>
                      </a:pP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Dũng</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tướng</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Mê-nê-lát</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kiên</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cường</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chiến</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đấu</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giành</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lại</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thi</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thể</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của</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Pa-</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tơ</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rô-clơ</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a:t>
                      </a:r>
                      <a:endParaRPr lang="en-US" sz="1800" b="1"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endParaRPr>
                    </a:p>
                  </a:txBody>
                  <a:tcPr/>
                </a:tc>
              </a:tr>
              <a:tr h="370840">
                <a:tc>
                  <a:txBody>
                    <a:bodyPr/>
                    <a:lstStyle/>
                    <a:p>
                      <a:pPr algn="just">
                        <a:lnSpc>
                          <a:spcPct val="150000"/>
                        </a:lnSpc>
                      </a:pPr>
                      <a:r>
                        <a:rPr lang="en-US" sz="1800" b="1" dirty="0">
                          <a:solidFill>
                            <a:schemeClr val="accent2"/>
                          </a:solidFill>
                          <a:latin typeface="Times New Roman" panose="02020603050405020304" pitchFamily="18" charset="0"/>
                          <a:cs typeface="Times New Roman" panose="02020603050405020304" pitchFamily="18" charset="0"/>
                        </a:rPr>
                        <a:t>(9) KHÚC CA XVIII</a:t>
                      </a:r>
                      <a:endParaRPr lang="en-US" sz="1800" b="1" dirty="0">
                        <a:solidFill>
                          <a:schemeClr val="accent2"/>
                        </a:solidFill>
                        <a:latin typeface="Times New Roman" panose="02020603050405020304" pitchFamily="18" charset="0"/>
                        <a:cs typeface="Times New Roman" panose="02020603050405020304" pitchFamily="18" charset="0"/>
                      </a:endParaRPr>
                    </a:p>
                  </a:txBody>
                  <a:tcPr anchor="ctr"/>
                </a:tc>
                <a:tc>
                  <a:txBody>
                    <a:bodyPr/>
                    <a:lstStyle/>
                    <a:p>
                      <a:pPr algn="just">
                        <a:lnSpc>
                          <a:spcPct val="150000"/>
                        </a:lnSpc>
                      </a:pP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A-</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khin</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nhận</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được</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tin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báo</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Pa-</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tơ</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rô-clơ</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tử</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trận</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a:t>
                      </a:r>
                      <a:endPar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endParaRPr>
                    </a:p>
                  </a:txBody>
                  <a:tcPr/>
                </a:tc>
              </a:tr>
              <a:tr h="370840">
                <a:tc>
                  <a:txBody>
                    <a:bodyPr/>
                    <a:lstStyle/>
                    <a:p>
                      <a:pPr algn="just">
                        <a:lnSpc>
                          <a:spcPct val="150000"/>
                        </a:lnSpc>
                      </a:pPr>
                      <a:r>
                        <a:rPr lang="nn-NO" sz="1800" b="1" dirty="0">
                          <a:solidFill>
                            <a:schemeClr val="accent2"/>
                          </a:solidFill>
                          <a:latin typeface="Times New Roman" panose="02020603050405020304" pitchFamily="18" charset="0"/>
                          <a:cs typeface="Times New Roman" panose="02020603050405020304" pitchFamily="18" charset="0"/>
                        </a:rPr>
                        <a:t>(10) KHÚC CA XIX – XXI</a:t>
                      </a:r>
                      <a:endParaRPr lang="en-US" sz="1800" b="1" dirty="0">
                        <a:solidFill>
                          <a:schemeClr val="accent2"/>
                        </a:solidFill>
                        <a:latin typeface="Times New Roman" panose="02020603050405020304" pitchFamily="18" charset="0"/>
                        <a:cs typeface="Times New Roman" panose="02020603050405020304" pitchFamily="18" charset="0"/>
                      </a:endParaRPr>
                    </a:p>
                  </a:txBody>
                  <a:tcPr anchor="ctr"/>
                </a:tc>
                <a:tc>
                  <a:txBody>
                    <a:bodyPr/>
                    <a:lstStyle/>
                    <a:p>
                      <a:pPr algn="just">
                        <a:lnSpc>
                          <a:spcPct val="150000"/>
                        </a:lnSpc>
                      </a:pPr>
                      <a:r>
                        <a:rPr lang="vi-VN"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Nỗi</a:t>
                      </a:r>
                      <a:r>
                        <a:rPr lang="vi-VN"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đau thương </a:t>
                      </a:r>
                      <a:r>
                        <a:rPr lang="vi-VN"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và</a:t>
                      </a:r>
                      <a:r>
                        <a:rPr lang="vi-VN"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t>
                      </a:r>
                      <a:r>
                        <a:rPr lang="vi-VN"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khát</a:t>
                      </a:r>
                      <a:r>
                        <a:rPr lang="vi-VN"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t>
                      </a:r>
                      <a:r>
                        <a:rPr lang="vi-VN"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vọng</a:t>
                      </a:r>
                      <a:r>
                        <a:rPr lang="vi-VN"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t>
                      </a:r>
                      <a:r>
                        <a:rPr lang="vi-VN"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trả</a:t>
                      </a:r>
                      <a:r>
                        <a:rPr lang="vi-VN"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t>
                      </a:r>
                      <a:r>
                        <a:rPr lang="vi-VN"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thù</a:t>
                      </a:r>
                      <a:r>
                        <a:rPr lang="vi-VN"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cho </a:t>
                      </a:r>
                      <a:r>
                        <a:rPr lang="vi-VN"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bạn</a:t>
                      </a:r>
                      <a:r>
                        <a:rPr lang="vi-VN"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thôi </a:t>
                      </a:r>
                      <a:r>
                        <a:rPr lang="vi-VN"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thúc</a:t>
                      </a:r>
                      <a:r>
                        <a:rPr lang="vi-VN"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A-khin quay </a:t>
                      </a:r>
                      <a:r>
                        <a:rPr lang="vi-VN"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lại</a:t>
                      </a:r>
                      <a:r>
                        <a:rPr lang="vi-VN"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t>
                      </a:r>
                      <a:r>
                        <a:rPr lang="vi-VN"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chiến</a:t>
                      </a:r>
                      <a:r>
                        <a:rPr lang="vi-VN"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t>
                      </a:r>
                      <a:r>
                        <a:rPr lang="vi-VN"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trường</a:t>
                      </a:r>
                      <a:r>
                        <a:rPr lang="vi-VN"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t>
                      </a:r>
                      <a:r>
                        <a:rPr lang="vi-VN"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giành</a:t>
                      </a:r>
                      <a:r>
                        <a:rPr lang="vi-VN"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t>
                      </a:r>
                      <a:r>
                        <a:rPr lang="vi-VN"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thế</a:t>
                      </a:r>
                      <a:r>
                        <a:rPr lang="vi-VN"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t>
                      </a:r>
                      <a:r>
                        <a:rPr lang="vi-VN"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áp</a:t>
                      </a:r>
                      <a:r>
                        <a:rPr lang="vi-VN"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t>
                      </a:r>
                      <a:r>
                        <a:rPr lang="vi-VN"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đảo</a:t>
                      </a:r>
                      <a:r>
                        <a:rPr lang="vi-VN"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cho</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t>
                      </a:r>
                      <a:r>
                        <a:rPr lang="vi-VN"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quân Hy </a:t>
                      </a:r>
                      <a:r>
                        <a:rPr lang="vi-VN"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Lạp</a:t>
                      </a:r>
                      <a:r>
                        <a:rPr lang="vi-VN"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a:t>
                      </a:r>
                      <a:endPar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endParaRPr>
                    </a:p>
                  </a:txBody>
                  <a:tcPr/>
                </a:tc>
              </a:tr>
              <a:tr h="370840">
                <a:tc>
                  <a:txBody>
                    <a:bodyPr/>
                    <a:lstStyle/>
                    <a:p>
                      <a:pPr algn="just">
                        <a:lnSpc>
                          <a:spcPct val="150000"/>
                        </a:lnSpc>
                      </a:pPr>
                      <a:r>
                        <a:rPr lang="nn-NO" sz="1800" b="1" dirty="0">
                          <a:solidFill>
                            <a:schemeClr val="accent2"/>
                          </a:solidFill>
                          <a:latin typeface="Times New Roman" panose="02020603050405020304" pitchFamily="18" charset="0"/>
                          <a:cs typeface="Times New Roman" panose="02020603050405020304" pitchFamily="18" charset="0"/>
                        </a:rPr>
                        <a:t>(11) KHÚC CA XXII – XXIII</a:t>
                      </a:r>
                      <a:endParaRPr lang="en-US" sz="1800" b="1" dirty="0">
                        <a:solidFill>
                          <a:schemeClr val="accent2"/>
                        </a:solidFill>
                        <a:latin typeface="Times New Roman" panose="02020603050405020304" pitchFamily="18" charset="0"/>
                        <a:cs typeface="Times New Roman" panose="02020603050405020304" pitchFamily="18" charset="0"/>
                      </a:endParaRPr>
                    </a:p>
                  </a:txBody>
                  <a:tcPr anchor="ctr"/>
                </a:tc>
                <a:tc>
                  <a:txBody>
                    <a:bodyPr/>
                    <a:lstStyle/>
                    <a:p>
                      <a:pPr algn="just">
                        <a:lnSpc>
                          <a:spcPct val="150000"/>
                        </a:lnSpc>
                      </a:pP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A-</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khin</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giết</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chết</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Héc</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-to,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kéo</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xác</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chàng</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quanh</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thành</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a:t>
                      </a:r>
                      <a:endPar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endParaRPr>
                    </a:p>
                  </a:txBody>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161365" y="1507939"/>
          <a:ext cx="8821270" cy="1737360"/>
        </p:xfrm>
        <a:graphic>
          <a:graphicData uri="http://schemas.openxmlformats.org/drawingml/2006/table">
            <a:tbl>
              <a:tblPr firstRow="1" bandRow="1">
                <a:tableStyleId>{8799B23B-EC83-4686-B30A-512413B5E67A}</a:tableStyleId>
              </a:tblPr>
              <a:tblGrid>
                <a:gridCol w="3496235"/>
                <a:gridCol w="5325035"/>
              </a:tblGrid>
              <a:tr h="370840">
                <a:tc>
                  <a:txBody>
                    <a:bodyPr/>
                    <a:lstStyle/>
                    <a:p>
                      <a:pPr algn="just">
                        <a:lnSpc>
                          <a:spcPct val="150000"/>
                        </a:lnSpc>
                      </a:pPr>
                      <a:r>
                        <a:rPr lang="en-US" sz="1800" b="1" dirty="0">
                          <a:solidFill>
                            <a:schemeClr val="accent2"/>
                          </a:solidFill>
                          <a:latin typeface="Times New Roman" panose="02020603050405020304" pitchFamily="18" charset="0"/>
                          <a:cs typeface="Times New Roman" panose="02020603050405020304" pitchFamily="18" charset="0"/>
                        </a:rPr>
                        <a:t>(12) KHÚC CA XXIV</a:t>
                      </a:r>
                      <a:endParaRPr lang="en-US" sz="1800" b="1" dirty="0">
                        <a:solidFill>
                          <a:schemeClr val="accent2"/>
                        </a:solidFill>
                        <a:latin typeface="Times New Roman" panose="02020603050405020304" pitchFamily="18" charset="0"/>
                        <a:cs typeface="Times New Roman" panose="02020603050405020304" pitchFamily="18" charset="0"/>
                      </a:endParaRPr>
                    </a:p>
                  </a:txBody>
                  <a:tcPr anchor="ctr"/>
                </a:tc>
                <a:tc>
                  <a:txBody>
                    <a:bodyPr/>
                    <a:lstStyle/>
                    <a:p>
                      <a:pPr algn="just">
                        <a:lnSpc>
                          <a:spcPct val="150000"/>
                        </a:lnSpc>
                      </a:pPr>
                      <a:r>
                        <a:rPr lang="vi-VN"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A-khin </a:t>
                      </a:r>
                      <a:r>
                        <a:rPr lang="vi-VN"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trả</a:t>
                      </a:r>
                      <a:r>
                        <a:rPr lang="vi-VN"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t>
                      </a:r>
                      <a:r>
                        <a:rPr lang="vi-VN"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lại</a:t>
                      </a:r>
                      <a:r>
                        <a:rPr lang="vi-VN"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thi </a:t>
                      </a:r>
                      <a:r>
                        <a:rPr lang="vi-VN"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hài</a:t>
                      </a:r>
                      <a:r>
                        <a:rPr lang="vi-VN"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t>
                      </a:r>
                      <a:r>
                        <a:rPr lang="vi-VN"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Héc</a:t>
                      </a:r>
                      <a:r>
                        <a:rPr lang="vi-VN"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-to cho vua </a:t>
                      </a:r>
                      <a:r>
                        <a:rPr lang="vi-VN"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Pri</a:t>
                      </a:r>
                      <a:r>
                        <a:rPr lang="vi-VN"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-am khi </a:t>
                      </a:r>
                      <a:r>
                        <a:rPr lang="vi-VN"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xúc</a:t>
                      </a:r>
                      <a:r>
                        <a:rPr lang="vi-VN"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t>
                      </a:r>
                      <a:r>
                        <a:rPr lang="vi-VN"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động</a:t>
                      </a:r>
                      <a:r>
                        <a:rPr lang="vi-VN"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t>
                      </a:r>
                      <a:r>
                        <a:rPr lang="vi-VN"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trước</a:t>
                      </a:r>
                      <a:r>
                        <a:rPr lang="vi-VN"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t>
                      </a:r>
                      <a:r>
                        <a:rPr lang="vi-VN"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nỗi</a:t>
                      </a:r>
                      <a:r>
                        <a:rPr lang="vi-VN"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đau </a:t>
                      </a:r>
                      <a:r>
                        <a:rPr lang="vi-VN"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của</a:t>
                      </a:r>
                      <a:r>
                        <a:rPr lang="vi-VN"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t>
                      </a:r>
                      <a:r>
                        <a:rPr lang="vi-VN"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người</a:t>
                      </a:r>
                      <a:r>
                        <a:rPr lang="vi-VN"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cha </a:t>
                      </a:r>
                      <a:r>
                        <a:rPr lang="vi-VN"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tới</a:t>
                      </a:r>
                      <a:r>
                        <a:rPr lang="vi-VN"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t>
                      </a:r>
                      <a:r>
                        <a:rPr lang="vi-VN"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chuộc</a:t>
                      </a:r>
                      <a:r>
                        <a:rPr lang="vi-VN"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t>
                      </a:r>
                      <a:r>
                        <a:rPr lang="vi-VN"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xác</a:t>
                      </a:r>
                      <a:r>
                        <a:rPr lang="vi-VN"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con. </a:t>
                      </a:r>
                      <a:r>
                        <a:rPr lang="vi-VN"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Sử</a:t>
                      </a:r>
                      <a:r>
                        <a:rPr lang="vi-VN"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thi I-li-</a:t>
                      </a:r>
                      <a:r>
                        <a:rPr lang="vi-VN"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át</a:t>
                      </a:r>
                      <a:r>
                        <a:rPr lang="vi-VN"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t>
                      </a:r>
                      <a:r>
                        <a:rPr lang="vi-VN"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khép</a:t>
                      </a:r>
                      <a:r>
                        <a:rPr lang="vi-VN"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t>
                      </a:r>
                      <a:r>
                        <a:rPr lang="vi-VN"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lại</a:t>
                      </a:r>
                      <a:r>
                        <a:rPr lang="vi-VN"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t>
                      </a:r>
                      <a:r>
                        <a:rPr lang="vi-VN"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với</a:t>
                      </a:r>
                      <a:r>
                        <a:rPr lang="vi-VN"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t>
                      </a:r>
                      <a:r>
                        <a:rPr lang="vi-VN"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lễ</a:t>
                      </a:r>
                      <a:r>
                        <a:rPr lang="vi-VN"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an </a:t>
                      </a:r>
                      <a:r>
                        <a:rPr lang="vi-VN"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táng</a:t>
                      </a:r>
                      <a:r>
                        <a:rPr lang="vi-VN"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t>
                      </a:r>
                      <a:r>
                        <a:rPr lang="vi-VN"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Héc</a:t>
                      </a:r>
                      <a:r>
                        <a:rPr lang="vi-VN"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-to </a:t>
                      </a:r>
                      <a:r>
                        <a:rPr lang="vi-VN"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cùng</a:t>
                      </a:r>
                      <a:r>
                        <a:rPr lang="vi-VN"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t>
                      </a:r>
                      <a:r>
                        <a:rPr lang="vi-VN"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những</a:t>
                      </a:r>
                      <a:r>
                        <a:rPr lang="vi-VN"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binh </a:t>
                      </a:r>
                      <a:r>
                        <a:rPr lang="vi-VN"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sĩ</a:t>
                      </a:r>
                      <a:r>
                        <a:rPr lang="vi-VN"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t>
                      </a:r>
                      <a:r>
                        <a:rPr lang="vi-VN"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tử</a:t>
                      </a:r>
                      <a:r>
                        <a:rPr lang="vi-VN"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t>
                      </a:r>
                      <a:r>
                        <a:rPr lang="vi-VN"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trận</a:t>
                      </a:r>
                      <a:r>
                        <a:rPr lang="vi-VN"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t>
                      </a:r>
                      <a:r>
                        <a:rPr lang="vi-VN"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của</a:t>
                      </a:r>
                      <a:r>
                        <a:rPr lang="vi-VN"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t>
                      </a:r>
                      <a:r>
                        <a:rPr lang="vi-VN"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cả</a:t>
                      </a:r>
                      <a:r>
                        <a:rPr lang="vi-VN"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hai</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 </a:t>
                      </a:r>
                      <a:r>
                        <a:rPr lang="vi-VN"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rPr>
                        <a:t>bên.</a:t>
                      </a:r>
                      <a:endParaRPr lang="vi-VN"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panose="020B0604020202020204"/>
                      </a:endParaRPr>
                    </a:p>
                  </a:txBody>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759"/>
        <p:cNvGrpSpPr/>
        <p:nvPr/>
      </p:nvGrpSpPr>
      <p:grpSpPr>
        <a:xfrm>
          <a:off x="0" y="0"/>
          <a:ext cx="0" cy="0"/>
          <a:chOff x="0" y="0"/>
          <a:chExt cx="0" cy="0"/>
        </a:xfrm>
      </p:grpSpPr>
      <p:sp>
        <p:nvSpPr>
          <p:cNvPr id="2760" name="Google Shape;2760;p50"/>
          <p:cNvSpPr/>
          <p:nvPr/>
        </p:nvSpPr>
        <p:spPr>
          <a:xfrm>
            <a:off x="3872850" y="1478250"/>
            <a:ext cx="1398300" cy="1398300"/>
          </a:xfrm>
          <a:prstGeom prst="diamond">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1" name="Google Shape;2761;p50"/>
          <p:cNvSpPr/>
          <p:nvPr/>
        </p:nvSpPr>
        <p:spPr>
          <a:xfrm>
            <a:off x="3872825" y="2876550"/>
            <a:ext cx="1398300" cy="1398300"/>
          </a:xfrm>
          <a:prstGeom prst="diamond">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2" name="Google Shape;2762;p50"/>
          <p:cNvSpPr/>
          <p:nvPr/>
        </p:nvSpPr>
        <p:spPr>
          <a:xfrm rot="5400000">
            <a:off x="4571975" y="2176104"/>
            <a:ext cx="1398300" cy="1398300"/>
          </a:xfrm>
          <a:prstGeom prst="diamond">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3" name="Google Shape;2763;p50"/>
          <p:cNvSpPr/>
          <p:nvPr/>
        </p:nvSpPr>
        <p:spPr>
          <a:xfrm rot="5400000">
            <a:off x="3173675" y="2176079"/>
            <a:ext cx="1398300" cy="1398300"/>
          </a:xfrm>
          <a:prstGeom prst="diamond">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7" name="Google Shape;2767;p50"/>
          <p:cNvSpPr txBox="1">
            <a:spLocks noGrp="1"/>
          </p:cNvSpPr>
          <p:nvPr>
            <p:ph type="title" idx="4294967295"/>
          </p:nvPr>
        </p:nvSpPr>
        <p:spPr>
          <a:xfrm>
            <a:off x="863350" y="1685675"/>
            <a:ext cx="1808572" cy="375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i="0" dirty="0">
                <a:solidFill>
                  <a:schemeClr val="accent2"/>
                </a:solidFill>
                <a:effectLst/>
                <a:latin typeface="Calibri" panose="020F0502020204030204" pitchFamily="34" charset="0"/>
                <a:ea typeface="Yu Mincho" panose="02020400000000000000" pitchFamily="18" charset="-128"/>
                <a:cs typeface="Calibri" panose="020F0502020204030204" pitchFamily="34" charset="0"/>
              </a:rPr>
              <a:t>BIẾN CỐ </a:t>
            </a:r>
            <a:endParaRPr sz="2400" dirty="0">
              <a:solidFill>
                <a:schemeClr val="accent2"/>
              </a:solidFill>
              <a:latin typeface="Calibri" panose="020F0502020204030204" pitchFamily="34" charset="0"/>
              <a:cs typeface="Calibri" panose="020F0502020204030204" pitchFamily="34" charset="0"/>
            </a:endParaRPr>
          </a:p>
        </p:txBody>
      </p:sp>
      <p:sp>
        <p:nvSpPr>
          <p:cNvPr id="2768" name="Google Shape;2768;p50"/>
          <p:cNvSpPr txBox="1">
            <a:spLocks noGrp="1"/>
          </p:cNvSpPr>
          <p:nvPr>
            <p:ph type="subTitle" idx="4294967295"/>
          </p:nvPr>
        </p:nvSpPr>
        <p:spPr>
          <a:xfrm>
            <a:off x="49144" y="2800659"/>
            <a:ext cx="3277910" cy="648000"/>
          </a:xfrm>
          <a:prstGeom prst="rect">
            <a:avLst/>
          </a:prstGeom>
        </p:spPr>
        <p:txBody>
          <a:bodyPr spcFirstLastPara="1" wrap="square" lIns="91425" tIns="91425" rIns="91425" bIns="91425" anchor="ctr" anchorCtr="0">
            <a:noAutofit/>
          </a:bodyPr>
          <a:lstStyle/>
          <a:p>
            <a:pPr marL="0" lvl="0" indent="0" algn="just" rtl="0">
              <a:lnSpc>
                <a:spcPct val="150000"/>
              </a:lnSpc>
              <a:spcBef>
                <a:spcPts val="0"/>
              </a:spcBef>
              <a:spcAft>
                <a:spcPts val="0"/>
              </a:spcAft>
              <a:buNone/>
            </a:pPr>
            <a:r>
              <a:rPr lang="en-US" sz="20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Biến</a:t>
            </a:r>
            <a:r>
              <a:rPr lang="en-US" sz="20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cố</a:t>
            </a:r>
            <a:r>
              <a:rPr lang="en-US" sz="20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quan</a:t>
            </a:r>
            <a:r>
              <a:rPr lang="en-US" sz="20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trọng</a:t>
            </a:r>
            <a:r>
              <a:rPr lang="en-US" sz="20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dẫn</a:t>
            </a:r>
            <a:r>
              <a:rPr lang="en-US" sz="20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đến</a:t>
            </a:r>
            <a:r>
              <a:rPr lang="en-US" sz="20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việc</a:t>
            </a:r>
            <a:r>
              <a:rPr lang="en-US" sz="20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Héc</a:t>
            </a:r>
            <a:r>
              <a:rPr lang="en-US" sz="20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-to </a:t>
            </a:r>
            <a:r>
              <a:rPr lang="en-US" sz="20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phải</a:t>
            </a:r>
            <a:r>
              <a:rPr lang="en-US" sz="20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từ</a:t>
            </a:r>
            <a:r>
              <a:rPr lang="en-US" sz="20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biệt</a:t>
            </a:r>
            <a:r>
              <a:rPr lang="en-US" sz="20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Ăng-đrô-mác</a:t>
            </a:r>
            <a:r>
              <a:rPr lang="en-US" sz="20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là</a:t>
            </a:r>
            <a:r>
              <a:rPr lang="en-US" sz="20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việc</a:t>
            </a:r>
            <a:r>
              <a:rPr lang="en-US" sz="20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thành</a:t>
            </a:r>
            <a:r>
              <a:rPr lang="en-US" sz="20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Tơ-roa</a:t>
            </a:r>
            <a:r>
              <a:rPr lang="en-US" sz="20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bị</a:t>
            </a:r>
            <a:r>
              <a:rPr lang="en-US" sz="20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quân</a:t>
            </a:r>
            <a:r>
              <a:rPr lang="en-US" sz="20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Hy </a:t>
            </a:r>
            <a:r>
              <a:rPr lang="en-US" sz="20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Lạp</a:t>
            </a:r>
            <a:r>
              <a:rPr lang="en-US" sz="20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vây</a:t>
            </a:r>
            <a:r>
              <a:rPr lang="en-US" sz="20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hãm</a:t>
            </a:r>
            <a:r>
              <a:rPr lang="en-US" sz="20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tình</a:t>
            </a:r>
            <a:r>
              <a:rPr lang="en-US" sz="20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thế</a:t>
            </a:r>
            <a:r>
              <a:rPr lang="en-US" sz="20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hết</a:t>
            </a:r>
            <a:r>
              <a:rPr lang="en-US" sz="20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sức</a:t>
            </a:r>
            <a:r>
              <a:rPr lang="en-US" sz="20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nguy</a:t>
            </a:r>
            <a:r>
              <a:rPr lang="en-US" sz="20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nan.</a:t>
            </a:r>
            <a:endParaRPr sz="1200" dirty="0">
              <a:latin typeface="Times New Roman" panose="02020603050405020304" pitchFamily="18" charset="0"/>
              <a:cs typeface="Times New Roman" panose="02020603050405020304" pitchFamily="18" charset="0"/>
            </a:endParaRPr>
          </a:p>
        </p:txBody>
      </p:sp>
      <p:sp>
        <p:nvSpPr>
          <p:cNvPr id="2769" name="Google Shape;2769;p50"/>
          <p:cNvSpPr txBox="1">
            <a:spLocks noGrp="1"/>
          </p:cNvSpPr>
          <p:nvPr>
            <p:ph type="title" idx="4294967295"/>
          </p:nvPr>
        </p:nvSpPr>
        <p:spPr>
          <a:xfrm>
            <a:off x="6512431" y="1685675"/>
            <a:ext cx="2189310" cy="375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a:solidFill>
                  <a:schemeClr val="accent2"/>
                </a:solidFill>
                <a:latin typeface="Calibri" panose="020F0502020204030204" pitchFamily="34" charset="0"/>
                <a:ea typeface="Yu Mincho" panose="02020400000000000000" pitchFamily="18" charset="-128"/>
                <a:cs typeface="Calibri" panose="020F0502020204030204" pitchFamily="34" charset="0"/>
              </a:rPr>
              <a:t>Ý NGHĨA 1</a:t>
            </a:r>
            <a:endParaRPr sz="2400" dirty="0">
              <a:solidFill>
                <a:schemeClr val="accent2"/>
              </a:solidFill>
              <a:latin typeface="Calibri" panose="020F0502020204030204" pitchFamily="34" charset="0"/>
              <a:cs typeface="Calibri" panose="020F0502020204030204" pitchFamily="34" charset="0"/>
            </a:endParaRPr>
          </a:p>
        </p:txBody>
      </p:sp>
      <p:sp>
        <p:nvSpPr>
          <p:cNvPr id="2770" name="Google Shape;2770;p50"/>
          <p:cNvSpPr txBox="1">
            <a:spLocks noGrp="1"/>
          </p:cNvSpPr>
          <p:nvPr>
            <p:ph type="subTitle" idx="4294967295"/>
          </p:nvPr>
        </p:nvSpPr>
        <p:spPr>
          <a:xfrm>
            <a:off x="6217487" y="2657709"/>
            <a:ext cx="2779197" cy="648000"/>
          </a:xfrm>
          <a:prstGeom prst="rect">
            <a:avLst/>
          </a:prstGeom>
        </p:spPr>
        <p:txBody>
          <a:bodyPr spcFirstLastPara="1" wrap="square" lIns="91425" tIns="91425" rIns="91425" bIns="91425" anchor="ctr" anchorCtr="0">
            <a:noAutofit/>
          </a:bodyPr>
          <a:lstStyle/>
          <a:p>
            <a:pPr marL="139700" indent="0" algn="just">
              <a:lnSpc>
                <a:spcPct val="150000"/>
              </a:lnSpc>
              <a:spcAft>
                <a:spcPts val="800"/>
              </a:spcAft>
              <a:buNone/>
            </a:pPr>
            <a:r>
              <a:rPr lang="en-US"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Đây</a:t>
            </a:r>
            <a:r>
              <a:rPr lang="en-US"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là</a:t>
            </a:r>
            <a:r>
              <a:rPr lang="en-US"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một</a:t>
            </a:r>
            <a:r>
              <a:rPr lang="en-US"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biến</a:t>
            </a:r>
            <a:r>
              <a:rPr lang="en-US"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cố</a:t>
            </a:r>
            <a:r>
              <a:rPr lang="en-US"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đặc</a:t>
            </a:r>
            <a:r>
              <a:rPr lang="en-US"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trưng</a:t>
            </a:r>
            <a:r>
              <a:rPr lang="en-US"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của</a:t>
            </a:r>
            <a:r>
              <a:rPr lang="en-US"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sử</a:t>
            </a:r>
            <a:r>
              <a:rPr lang="en-US"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thi</a:t>
            </a:r>
            <a:r>
              <a:rPr lang="en-US"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vì</a:t>
            </a:r>
            <a:r>
              <a:rPr lang="en-US"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nó</a:t>
            </a:r>
            <a:r>
              <a:rPr lang="en-US"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là</a:t>
            </a:r>
            <a:r>
              <a:rPr lang="en-US"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sự</a:t>
            </a:r>
            <a:r>
              <a:rPr lang="en-US"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kiện</a:t>
            </a:r>
            <a:r>
              <a:rPr lang="en-US"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lớn</a:t>
            </a:r>
            <a:r>
              <a:rPr lang="en-US"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liên</a:t>
            </a:r>
            <a:r>
              <a:rPr lang="en-US"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quan</a:t>
            </a:r>
            <a:r>
              <a:rPr lang="en-US"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đến</a:t>
            </a:r>
            <a:r>
              <a:rPr lang="en-US"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vận</a:t>
            </a:r>
            <a:r>
              <a:rPr lang="en-US"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mệnh</a:t>
            </a:r>
            <a:r>
              <a:rPr lang="en-US"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của</a:t>
            </a:r>
            <a:r>
              <a:rPr lang="en-US"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cộng</a:t>
            </a:r>
            <a:r>
              <a:rPr lang="en-US"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đồng</a:t>
            </a:r>
            <a:r>
              <a:rPr lang="en-US"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a:t>
            </a:r>
            <a:endParaRPr lang="en-US" sz="1800" dirty="0">
              <a:effectLst/>
              <a:latin typeface="Times New Roman" panose="02020603050405020304" pitchFamily="18" charset="0"/>
              <a:ea typeface="Yu Mincho" panose="02020400000000000000" pitchFamily="18" charset="-128"/>
              <a:cs typeface="Times New Roman" panose="02020603050405020304" pitchFamily="18" charset="0"/>
            </a:endParaRPr>
          </a:p>
        </p:txBody>
      </p:sp>
      <p:grpSp>
        <p:nvGrpSpPr>
          <p:cNvPr id="2773" name="Google Shape;2773;p50"/>
          <p:cNvGrpSpPr/>
          <p:nvPr/>
        </p:nvGrpSpPr>
        <p:grpSpPr>
          <a:xfrm>
            <a:off x="3684492" y="2674791"/>
            <a:ext cx="376666" cy="361764"/>
            <a:chOff x="1524579" y="1390203"/>
            <a:chExt cx="376666" cy="361764"/>
          </a:xfrm>
        </p:grpSpPr>
        <p:sp>
          <p:nvSpPr>
            <p:cNvPr id="2774" name="Google Shape;2774;p50"/>
            <p:cNvSpPr/>
            <p:nvPr/>
          </p:nvSpPr>
          <p:spPr>
            <a:xfrm>
              <a:off x="1754151" y="1515062"/>
              <a:ext cx="37257" cy="116343"/>
            </a:xfrm>
            <a:custGeom>
              <a:avLst/>
              <a:gdLst/>
              <a:ahLst/>
              <a:cxnLst/>
              <a:rect l="l" t="t" r="r" b="b"/>
              <a:pathLst>
                <a:path w="945" h="2951" extrusionOk="0">
                  <a:moveTo>
                    <a:pt x="0" y="1427"/>
                  </a:moveTo>
                  <a:lnTo>
                    <a:pt x="0" y="2375"/>
                  </a:lnTo>
                  <a:lnTo>
                    <a:pt x="472" y="2950"/>
                  </a:lnTo>
                  <a:lnTo>
                    <a:pt x="944" y="2375"/>
                  </a:lnTo>
                  <a:lnTo>
                    <a:pt x="944" y="1427"/>
                  </a:lnTo>
                  <a:lnTo>
                    <a:pt x="944" y="481"/>
                  </a:lnTo>
                  <a:lnTo>
                    <a:pt x="472" y="0"/>
                  </a:lnTo>
                  <a:lnTo>
                    <a:pt x="0" y="481"/>
                  </a:lnTo>
                  <a:close/>
                </a:path>
              </a:pathLst>
            </a:custGeom>
            <a:solidFill>
              <a:srgbClr val="EFF6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5" name="Google Shape;2775;p50"/>
            <p:cNvSpPr/>
            <p:nvPr/>
          </p:nvSpPr>
          <p:spPr>
            <a:xfrm>
              <a:off x="1524579" y="1535130"/>
              <a:ext cx="88115" cy="72463"/>
            </a:xfrm>
            <a:custGeom>
              <a:avLst/>
              <a:gdLst/>
              <a:ahLst/>
              <a:cxnLst/>
              <a:rect l="l" t="t" r="r" b="b"/>
              <a:pathLst>
                <a:path w="2235" h="1838" extrusionOk="0">
                  <a:moveTo>
                    <a:pt x="728" y="1838"/>
                  </a:moveTo>
                  <a:cubicBezTo>
                    <a:pt x="1143" y="1838"/>
                    <a:pt x="1559" y="1524"/>
                    <a:pt x="1974" y="1156"/>
                  </a:cubicBezTo>
                  <a:cubicBezTo>
                    <a:pt x="2061" y="1079"/>
                    <a:pt x="2147" y="999"/>
                    <a:pt x="2235" y="918"/>
                  </a:cubicBezTo>
                  <a:cubicBezTo>
                    <a:pt x="2148" y="839"/>
                    <a:pt x="2061" y="759"/>
                    <a:pt x="1974" y="681"/>
                  </a:cubicBezTo>
                  <a:cubicBezTo>
                    <a:pt x="1559" y="314"/>
                    <a:pt x="1143" y="1"/>
                    <a:pt x="728" y="1"/>
                  </a:cubicBezTo>
                  <a:cubicBezTo>
                    <a:pt x="127" y="1"/>
                    <a:pt x="17" y="918"/>
                    <a:pt x="670" y="918"/>
                  </a:cubicBezTo>
                  <a:cubicBezTo>
                    <a:pt x="0" y="920"/>
                    <a:pt x="118" y="1838"/>
                    <a:pt x="728" y="183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6" name="Google Shape;2776;p50"/>
            <p:cNvSpPr/>
            <p:nvPr/>
          </p:nvSpPr>
          <p:spPr>
            <a:xfrm>
              <a:off x="1832015" y="1537574"/>
              <a:ext cx="63553" cy="67574"/>
            </a:xfrm>
            <a:custGeom>
              <a:avLst/>
              <a:gdLst/>
              <a:ahLst/>
              <a:cxnLst/>
              <a:rect l="l" t="t" r="r" b="b"/>
              <a:pathLst>
                <a:path w="1612" h="1714" extrusionOk="0">
                  <a:moveTo>
                    <a:pt x="375" y="858"/>
                  </a:moveTo>
                  <a:lnTo>
                    <a:pt x="1" y="1714"/>
                  </a:lnTo>
                  <a:lnTo>
                    <a:pt x="1612" y="859"/>
                  </a:lnTo>
                  <a:lnTo>
                    <a:pt x="3" y="1"/>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7" name="Google Shape;2777;p50"/>
            <p:cNvSpPr/>
            <p:nvPr/>
          </p:nvSpPr>
          <p:spPr>
            <a:xfrm>
              <a:off x="1672580" y="1396078"/>
              <a:ext cx="118748" cy="138618"/>
            </a:xfrm>
            <a:custGeom>
              <a:avLst/>
              <a:gdLst/>
              <a:ahLst/>
              <a:cxnLst/>
              <a:rect l="l" t="t" r="r" b="b"/>
              <a:pathLst>
                <a:path w="3012" h="3516" extrusionOk="0">
                  <a:moveTo>
                    <a:pt x="3011" y="3515"/>
                  </a:moveTo>
                  <a:lnTo>
                    <a:pt x="3011" y="1444"/>
                  </a:lnTo>
                  <a:cubicBezTo>
                    <a:pt x="3011" y="651"/>
                    <a:pt x="2362" y="0"/>
                    <a:pt x="1568" y="0"/>
                  </a:cubicBezTo>
                  <a:lnTo>
                    <a:pt x="995" y="0"/>
                  </a:lnTo>
                  <a:cubicBezTo>
                    <a:pt x="590" y="0"/>
                    <a:pt x="288" y="143"/>
                    <a:pt x="162" y="528"/>
                  </a:cubicBezTo>
                  <a:cubicBezTo>
                    <a:pt x="0" y="1021"/>
                    <a:pt x="356" y="1380"/>
                    <a:pt x="726" y="1394"/>
                  </a:cubicBezTo>
                  <a:cubicBezTo>
                    <a:pt x="1004" y="1405"/>
                    <a:pt x="1291" y="1222"/>
                    <a:pt x="1373" y="758"/>
                  </a:cubicBezTo>
                  <a:cubicBezTo>
                    <a:pt x="1754" y="758"/>
                    <a:pt x="2067" y="1069"/>
                    <a:pt x="2067" y="1448"/>
                  </a:cubicBezTo>
                  <a:lnTo>
                    <a:pt x="2067" y="3515"/>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8" name="Google Shape;2778;p50"/>
            <p:cNvSpPr/>
            <p:nvPr/>
          </p:nvSpPr>
          <p:spPr>
            <a:xfrm>
              <a:off x="1672541" y="1608263"/>
              <a:ext cx="118788" cy="138618"/>
            </a:xfrm>
            <a:custGeom>
              <a:avLst/>
              <a:gdLst/>
              <a:ahLst/>
              <a:cxnLst/>
              <a:rect l="l" t="t" r="r" b="b"/>
              <a:pathLst>
                <a:path w="3013" h="3516" extrusionOk="0">
                  <a:moveTo>
                    <a:pt x="3012" y="1"/>
                  </a:moveTo>
                  <a:lnTo>
                    <a:pt x="2068" y="1"/>
                  </a:lnTo>
                  <a:lnTo>
                    <a:pt x="2068" y="2068"/>
                  </a:lnTo>
                  <a:cubicBezTo>
                    <a:pt x="2068" y="2447"/>
                    <a:pt x="1755" y="2757"/>
                    <a:pt x="1374" y="2757"/>
                  </a:cubicBezTo>
                  <a:cubicBezTo>
                    <a:pt x="1292" y="2293"/>
                    <a:pt x="1005" y="2110"/>
                    <a:pt x="727" y="2122"/>
                  </a:cubicBezTo>
                  <a:cubicBezTo>
                    <a:pt x="357" y="2137"/>
                    <a:pt x="0" y="2496"/>
                    <a:pt x="163" y="2988"/>
                  </a:cubicBezTo>
                  <a:cubicBezTo>
                    <a:pt x="289" y="3371"/>
                    <a:pt x="591" y="3516"/>
                    <a:pt x="996" y="3516"/>
                  </a:cubicBezTo>
                  <a:lnTo>
                    <a:pt x="1569" y="3516"/>
                  </a:lnTo>
                  <a:cubicBezTo>
                    <a:pt x="2363" y="3516"/>
                    <a:pt x="3012" y="2865"/>
                    <a:pt x="3012" y="207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9" name="Google Shape;2779;p50"/>
            <p:cNvSpPr/>
            <p:nvPr/>
          </p:nvSpPr>
          <p:spPr>
            <a:xfrm>
              <a:off x="1716066" y="1396038"/>
              <a:ext cx="74553" cy="138618"/>
            </a:xfrm>
            <a:custGeom>
              <a:avLst/>
              <a:gdLst/>
              <a:ahLst/>
              <a:cxnLst/>
              <a:rect l="l" t="t" r="r" b="b"/>
              <a:pathLst>
                <a:path w="1891" h="3516" extrusionOk="0">
                  <a:moveTo>
                    <a:pt x="1427" y="1448"/>
                  </a:moveTo>
                  <a:lnTo>
                    <a:pt x="1427" y="3515"/>
                  </a:lnTo>
                  <a:lnTo>
                    <a:pt x="1890" y="3515"/>
                  </a:lnTo>
                  <a:lnTo>
                    <a:pt x="1890" y="1444"/>
                  </a:lnTo>
                  <a:cubicBezTo>
                    <a:pt x="1890" y="650"/>
                    <a:pt x="1240" y="0"/>
                    <a:pt x="447" y="0"/>
                  </a:cubicBezTo>
                  <a:lnTo>
                    <a:pt x="0" y="0"/>
                  </a:lnTo>
                  <a:cubicBezTo>
                    <a:pt x="787" y="1"/>
                    <a:pt x="1427" y="652"/>
                    <a:pt x="1427" y="1448"/>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0" name="Google Shape;2780;p50"/>
            <p:cNvSpPr/>
            <p:nvPr/>
          </p:nvSpPr>
          <p:spPr>
            <a:xfrm>
              <a:off x="1716027" y="1608263"/>
              <a:ext cx="74592" cy="138618"/>
            </a:xfrm>
            <a:custGeom>
              <a:avLst/>
              <a:gdLst/>
              <a:ahLst/>
              <a:cxnLst/>
              <a:rect l="l" t="t" r="r" b="b"/>
              <a:pathLst>
                <a:path w="1892" h="3516" extrusionOk="0">
                  <a:moveTo>
                    <a:pt x="1891" y="1"/>
                  </a:moveTo>
                  <a:lnTo>
                    <a:pt x="1428" y="1"/>
                  </a:lnTo>
                  <a:lnTo>
                    <a:pt x="1428" y="2068"/>
                  </a:lnTo>
                  <a:cubicBezTo>
                    <a:pt x="1428" y="2864"/>
                    <a:pt x="786" y="3516"/>
                    <a:pt x="0" y="3516"/>
                  </a:cubicBezTo>
                  <a:lnTo>
                    <a:pt x="446" y="3516"/>
                  </a:lnTo>
                  <a:cubicBezTo>
                    <a:pt x="1239" y="3516"/>
                    <a:pt x="1890" y="2865"/>
                    <a:pt x="1890" y="2072"/>
                  </a:cubicBezTo>
                  <a:lnTo>
                    <a:pt x="1890" y="1"/>
                  </a:ln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1" name="Google Shape;2781;p50"/>
            <p:cNvSpPr/>
            <p:nvPr/>
          </p:nvSpPr>
          <p:spPr>
            <a:xfrm>
              <a:off x="1524579" y="1571046"/>
              <a:ext cx="88115" cy="36271"/>
            </a:xfrm>
            <a:custGeom>
              <a:avLst/>
              <a:gdLst/>
              <a:ahLst/>
              <a:cxnLst/>
              <a:rect l="l" t="t" r="r" b="b"/>
              <a:pathLst>
                <a:path w="2235" h="920" extrusionOk="0">
                  <a:moveTo>
                    <a:pt x="728" y="919"/>
                  </a:moveTo>
                  <a:cubicBezTo>
                    <a:pt x="1143" y="919"/>
                    <a:pt x="1559" y="606"/>
                    <a:pt x="1974" y="238"/>
                  </a:cubicBezTo>
                  <a:cubicBezTo>
                    <a:pt x="2061" y="160"/>
                    <a:pt x="2147" y="81"/>
                    <a:pt x="2235" y="1"/>
                  </a:cubicBezTo>
                  <a:lnTo>
                    <a:pt x="669" y="1"/>
                  </a:lnTo>
                  <a:cubicBezTo>
                    <a:pt x="0" y="1"/>
                    <a:pt x="118" y="919"/>
                    <a:pt x="728" y="91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2" name="Google Shape;2782;p50"/>
            <p:cNvSpPr/>
            <p:nvPr/>
          </p:nvSpPr>
          <p:spPr>
            <a:xfrm>
              <a:off x="1832015" y="1571046"/>
              <a:ext cx="63553" cy="33787"/>
            </a:xfrm>
            <a:custGeom>
              <a:avLst/>
              <a:gdLst/>
              <a:ahLst/>
              <a:cxnLst/>
              <a:rect l="l" t="t" r="r" b="b"/>
              <a:pathLst>
                <a:path w="1612" h="857" extrusionOk="0">
                  <a:moveTo>
                    <a:pt x="375" y="1"/>
                  </a:moveTo>
                  <a:lnTo>
                    <a:pt x="1" y="856"/>
                  </a:lnTo>
                  <a:lnTo>
                    <a:pt x="1612" y="2"/>
                  </a:lnTo>
                  <a:lnTo>
                    <a:pt x="1609" y="1"/>
                  </a:lnTo>
                  <a:lnTo>
                    <a:pt x="375" y="1"/>
                  </a:lnTo>
                  <a:close/>
                </a:path>
              </a:pathLst>
            </a:custGeom>
            <a:solidFill>
              <a:srgbClr val="000000">
                <a:alpha val="31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3" name="Google Shape;2783;p50"/>
            <p:cNvSpPr/>
            <p:nvPr/>
          </p:nvSpPr>
          <p:spPr>
            <a:xfrm>
              <a:off x="1754151" y="1534657"/>
              <a:ext cx="37217" cy="37217"/>
            </a:xfrm>
            <a:custGeom>
              <a:avLst/>
              <a:gdLst/>
              <a:ahLst/>
              <a:cxnLst/>
              <a:rect l="l" t="t" r="r" b="b"/>
              <a:pathLst>
                <a:path w="944" h="944" extrusionOk="0">
                  <a:moveTo>
                    <a:pt x="0" y="0"/>
                  </a:moveTo>
                  <a:lnTo>
                    <a:pt x="943" y="0"/>
                  </a:lnTo>
                  <a:lnTo>
                    <a:pt x="943" y="944"/>
                  </a:lnTo>
                  <a:lnTo>
                    <a:pt x="0" y="944"/>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4" name="Google Shape;2784;p50"/>
            <p:cNvSpPr/>
            <p:nvPr/>
          </p:nvSpPr>
          <p:spPr>
            <a:xfrm>
              <a:off x="1772326" y="1534657"/>
              <a:ext cx="18293" cy="37217"/>
            </a:xfrm>
            <a:custGeom>
              <a:avLst/>
              <a:gdLst/>
              <a:ahLst/>
              <a:cxnLst/>
              <a:rect l="l" t="t" r="r" b="b"/>
              <a:pathLst>
                <a:path w="464" h="944" extrusionOk="0">
                  <a:moveTo>
                    <a:pt x="0" y="0"/>
                  </a:moveTo>
                  <a:lnTo>
                    <a:pt x="463" y="0"/>
                  </a:lnTo>
                  <a:lnTo>
                    <a:pt x="463" y="944"/>
                  </a:lnTo>
                  <a:lnTo>
                    <a:pt x="0" y="944"/>
                  </a:lnTo>
                  <a:close/>
                </a:path>
              </a:pathLst>
            </a:custGeom>
            <a:solidFill>
              <a:srgbClr val="000000">
                <a:alpha val="31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5" name="Google Shape;2785;p50"/>
            <p:cNvSpPr/>
            <p:nvPr/>
          </p:nvSpPr>
          <p:spPr>
            <a:xfrm>
              <a:off x="1772326" y="1571046"/>
              <a:ext cx="18293" cy="37257"/>
            </a:xfrm>
            <a:custGeom>
              <a:avLst/>
              <a:gdLst/>
              <a:ahLst/>
              <a:cxnLst/>
              <a:rect l="l" t="t" r="r" b="b"/>
              <a:pathLst>
                <a:path w="464" h="945" extrusionOk="0">
                  <a:moveTo>
                    <a:pt x="0" y="1"/>
                  </a:moveTo>
                  <a:lnTo>
                    <a:pt x="463" y="1"/>
                  </a:lnTo>
                  <a:lnTo>
                    <a:pt x="463" y="945"/>
                  </a:lnTo>
                  <a:lnTo>
                    <a:pt x="0" y="945"/>
                  </a:lnTo>
                  <a:close/>
                </a:path>
              </a:pathLst>
            </a:custGeom>
            <a:solidFill>
              <a:srgbClr val="000000">
                <a:alpha val="31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6" name="Google Shape;2786;p50"/>
            <p:cNvSpPr/>
            <p:nvPr/>
          </p:nvSpPr>
          <p:spPr>
            <a:xfrm>
              <a:off x="1527575" y="1390203"/>
              <a:ext cx="373670" cy="361764"/>
            </a:xfrm>
            <a:custGeom>
              <a:avLst/>
              <a:gdLst/>
              <a:ahLst/>
              <a:cxnLst/>
              <a:rect l="l" t="t" r="r" b="b"/>
              <a:pathLst>
                <a:path w="9478" h="9176" extrusionOk="0">
                  <a:moveTo>
                    <a:pt x="652" y="3819"/>
                  </a:moveTo>
                  <a:cubicBezTo>
                    <a:pt x="1017" y="3819"/>
                    <a:pt x="1410" y="4117"/>
                    <a:pt x="1799" y="4459"/>
                  </a:cubicBezTo>
                  <a:lnTo>
                    <a:pt x="594" y="4459"/>
                  </a:lnTo>
                  <a:cubicBezTo>
                    <a:pt x="312" y="4459"/>
                    <a:pt x="290" y="4249"/>
                    <a:pt x="290" y="4185"/>
                  </a:cubicBezTo>
                  <a:cubicBezTo>
                    <a:pt x="290" y="4008"/>
                    <a:pt x="417" y="3819"/>
                    <a:pt x="652" y="3819"/>
                  </a:cubicBezTo>
                  <a:close/>
                  <a:moveTo>
                    <a:pt x="5220" y="279"/>
                  </a:moveTo>
                  <a:cubicBezTo>
                    <a:pt x="5949" y="279"/>
                    <a:pt x="6542" y="865"/>
                    <a:pt x="6542" y="1587"/>
                  </a:cubicBezTo>
                  <a:lnTo>
                    <a:pt x="6542" y="3515"/>
                  </a:lnTo>
                  <a:lnTo>
                    <a:pt x="5876" y="3515"/>
                  </a:lnTo>
                  <a:lnTo>
                    <a:pt x="5876" y="2736"/>
                  </a:lnTo>
                  <a:cubicBezTo>
                    <a:pt x="5876" y="2670"/>
                    <a:pt x="5833" y="2610"/>
                    <a:pt x="5769" y="2596"/>
                  </a:cubicBezTo>
                  <a:cubicBezTo>
                    <a:pt x="5758" y="2593"/>
                    <a:pt x="5747" y="2592"/>
                    <a:pt x="5737" y="2592"/>
                  </a:cubicBezTo>
                  <a:cubicBezTo>
                    <a:pt x="5661" y="2592"/>
                    <a:pt x="5600" y="2655"/>
                    <a:pt x="5600" y="2732"/>
                  </a:cubicBezTo>
                  <a:lnTo>
                    <a:pt x="5600" y="4459"/>
                  </a:lnTo>
                  <a:lnTo>
                    <a:pt x="2206" y="4459"/>
                  </a:lnTo>
                  <a:cubicBezTo>
                    <a:pt x="2167" y="4421"/>
                    <a:pt x="2126" y="4387"/>
                    <a:pt x="2086" y="4350"/>
                  </a:cubicBezTo>
                  <a:lnTo>
                    <a:pt x="4471" y="1667"/>
                  </a:lnTo>
                  <a:cubicBezTo>
                    <a:pt x="4529" y="1665"/>
                    <a:pt x="4585" y="1653"/>
                    <a:pt x="4641" y="1636"/>
                  </a:cubicBezTo>
                  <a:cubicBezTo>
                    <a:pt x="4791" y="1589"/>
                    <a:pt x="5047" y="1450"/>
                    <a:pt x="5158" y="1041"/>
                  </a:cubicBezTo>
                  <a:cubicBezTo>
                    <a:pt x="5410" y="1092"/>
                    <a:pt x="5600" y="1316"/>
                    <a:pt x="5600" y="1582"/>
                  </a:cubicBezTo>
                  <a:lnTo>
                    <a:pt x="5600" y="2078"/>
                  </a:lnTo>
                  <a:cubicBezTo>
                    <a:pt x="5600" y="2143"/>
                    <a:pt x="5643" y="2205"/>
                    <a:pt x="5707" y="2218"/>
                  </a:cubicBezTo>
                  <a:cubicBezTo>
                    <a:pt x="5718" y="2220"/>
                    <a:pt x="5728" y="2221"/>
                    <a:pt x="5737" y="2221"/>
                  </a:cubicBezTo>
                  <a:cubicBezTo>
                    <a:pt x="5814" y="2221"/>
                    <a:pt x="5876" y="2159"/>
                    <a:pt x="5876" y="2082"/>
                  </a:cubicBezTo>
                  <a:lnTo>
                    <a:pt x="5876" y="1587"/>
                  </a:lnTo>
                  <a:cubicBezTo>
                    <a:pt x="5876" y="1130"/>
                    <a:pt x="5502" y="759"/>
                    <a:pt x="5041" y="759"/>
                  </a:cubicBezTo>
                  <a:cubicBezTo>
                    <a:pt x="5039" y="759"/>
                    <a:pt x="5038" y="759"/>
                    <a:pt x="5037" y="759"/>
                  </a:cubicBezTo>
                  <a:cubicBezTo>
                    <a:pt x="4969" y="759"/>
                    <a:pt x="4911" y="807"/>
                    <a:pt x="4900" y="873"/>
                  </a:cubicBezTo>
                  <a:cubicBezTo>
                    <a:pt x="4852" y="1139"/>
                    <a:pt x="4724" y="1319"/>
                    <a:pt x="4541" y="1376"/>
                  </a:cubicBezTo>
                  <a:cubicBezTo>
                    <a:pt x="4499" y="1388"/>
                    <a:pt x="4456" y="1395"/>
                    <a:pt x="4412" y="1395"/>
                  </a:cubicBezTo>
                  <a:cubicBezTo>
                    <a:pt x="4285" y="1395"/>
                    <a:pt x="4157" y="1342"/>
                    <a:pt x="4061" y="1246"/>
                  </a:cubicBezTo>
                  <a:cubicBezTo>
                    <a:pt x="3982" y="1167"/>
                    <a:pt x="3862" y="991"/>
                    <a:pt x="3956" y="709"/>
                  </a:cubicBezTo>
                  <a:cubicBezTo>
                    <a:pt x="4053" y="416"/>
                    <a:pt x="4276" y="279"/>
                    <a:pt x="4658" y="279"/>
                  </a:cubicBezTo>
                  <a:close/>
                  <a:moveTo>
                    <a:pt x="6542" y="3793"/>
                  </a:moveTo>
                  <a:lnTo>
                    <a:pt x="6542" y="4459"/>
                  </a:lnTo>
                  <a:lnTo>
                    <a:pt x="5876" y="4459"/>
                  </a:lnTo>
                  <a:lnTo>
                    <a:pt x="5876" y="3793"/>
                  </a:lnTo>
                  <a:close/>
                  <a:moveTo>
                    <a:pt x="8011" y="4050"/>
                  </a:moveTo>
                  <a:lnTo>
                    <a:pt x="9039" y="4597"/>
                  </a:lnTo>
                  <a:lnTo>
                    <a:pt x="8008" y="5143"/>
                  </a:lnTo>
                  <a:lnTo>
                    <a:pt x="8224" y="4651"/>
                  </a:lnTo>
                  <a:cubicBezTo>
                    <a:pt x="8239" y="4615"/>
                    <a:pt x="8239" y="4576"/>
                    <a:pt x="8224" y="4540"/>
                  </a:cubicBezTo>
                  <a:lnTo>
                    <a:pt x="8011" y="4050"/>
                  </a:lnTo>
                  <a:close/>
                  <a:moveTo>
                    <a:pt x="1799" y="4736"/>
                  </a:moveTo>
                  <a:cubicBezTo>
                    <a:pt x="1410" y="5079"/>
                    <a:pt x="1018" y="5377"/>
                    <a:pt x="652" y="5377"/>
                  </a:cubicBezTo>
                  <a:cubicBezTo>
                    <a:pt x="411" y="5377"/>
                    <a:pt x="281" y="5188"/>
                    <a:pt x="281" y="5010"/>
                  </a:cubicBezTo>
                  <a:cubicBezTo>
                    <a:pt x="281" y="4935"/>
                    <a:pt x="306" y="4867"/>
                    <a:pt x="350" y="4820"/>
                  </a:cubicBezTo>
                  <a:cubicBezTo>
                    <a:pt x="404" y="4765"/>
                    <a:pt x="487" y="4736"/>
                    <a:pt x="594" y="4736"/>
                  </a:cubicBezTo>
                  <a:close/>
                  <a:moveTo>
                    <a:pt x="6542" y="4737"/>
                  </a:moveTo>
                  <a:lnTo>
                    <a:pt x="6542" y="5403"/>
                  </a:lnTo>
                  <a:lnTo>
                    <a:pt x="5876" y="5403"/>
                  </a:lnTo>
                  <a:lnTo>
                    <a:pt x="5876" y="4737"/>
                  </a:lnTo>
                  <a:close/>
                  <a:moveTo>
                    <a:pt x="5617" y="4737"/>
                  </a:moveTo>
                  <a:lnTo>
                    <a:pt x="5617" y="5532"/>
                  </a:lnTo>
                  <a:lnTo>
                    <a:pt x="5598" y="5532"/>
                  </a:lnTo>
                  <a:lnTo>
                    <a:pt x="5598" y="7598"/>
                  </a:lnTo>
                  <a:cubicBezTo>
                    <a:pt x="5605" y="7862"/>
                    <a:pt x="5415" y="8085"/>
                    <a:pt x="5163" y="8136"/>
                  </a:cubicBezTo>
                  <a:cubicBezTo>
                    <a:pt x="5052" y="7730"/>
                    <a:pt x="4796" y="7589"/>
                    <a:pt x="4646" y="7544"/>
                  </a:cubicBezTo>
                  <a:cubicBezTo>
                    <a:pt x="4591" y="7526"/>
                    <a:pt x="4535" y="7518"/>
                    <a:pt x="4477" y="7513"/>
                  </a:cubicBezTo>
                  <a:lnTo>
                    <a:pt x="2093" y="4844"/>
                  </a:lnTo>
                  <a:cubicBezTo>
                    <a:pt x="2132" y="4808"/>
                    <a:pt x="2173" y="4771"/>
                    <a:pt x="2213" y="4737"/>
                  </a:cubicBezTo>
                  <a:close/>
                  <a:moveTo>
                    <a:pt x="4680" y="1"/>
                  </a:moveTo>
                  <a:cubicBezTo>
                    <a:pt x="4179" y="1"/>
                    <a:pt x="3857" y="210"/>
                    <a:pt x="3723" y="623"/>
                  </a:cubicBezTo>
                  <a:cubicBezTo>
                    <a:pt x="3622" y="930"/>
                    <a:pt x="3684" y="1228"/>
                    <a:pt x="3893" y="1440"/>
                  </a:cubicBezTo>
                  <a:cubicBezTo>
                    <a:pt x="3968" y="1516"/>
                    <a:pt x="4058" y="1574"/>
                    <a:pt x="4155" y="1614"/>
                  </a:cubicBezTo>
                  <a:lnTo>
                    <a:pt x="1883" y="4157"/>
                  </a:lnTo>
                  <a:cubicBezTo>
                    <a:pt x="1484" y="3814"/>
                    <a:pt x="1074" y="3532"/>
                    <a:pt x="650" y="3532"/>
                  </a:cubicBezTo>
                  <a:cubicBezTo>
                    <a:pt x="462" y="3532"/>
                    <a:pt x="293" y="3606"/>
                    <a:pt x="175" y="3739"/>
                  </a:cubicBezTo>
                  <a:cubicBezTo>
                    <a:pt x="70" y="3857"/>
                    <a:pt x="8" y="4015"/>
                    <a:pt x="8" y="4176"/>
                  </a:cubicBezTo>
                  <a:cubicBezTo>
                    <a:pt x="8" y="4323"/>
                    <a:pt x="65" y="4477"/>
                    <a:pt x="185" y="4585"/>
                  </a:cubicBezTo>
                  <a:cubicBezTo>
                    <a:pt x="171" y="4597"/>
                    <a:pt x="159" y="4608"/>
                    <a:pt x="149" y="4619"/>
                  </a:cubicBezTo>
                  <a:cubicBezTo>
                    <a:pt x="53" y="4717"/>
                    <a:pt x="0" y="4853"/>
                    <a:pt x="0" y="5000"/>
                  </a:cubicBezTo>
                  <a:cubicBezTo>
                    <a:pt x="0" y="5317"/>
                    <a:pt x="243" y="5645"/>
                    <a:pt x="650" y="5645"/>
                  </a:cubicBezTo>
                  <a:cubicBezTo>
                    <a:pt x="1076" y="5645"/>
                    <a:pt x="1485" y="5362"/>
                    <a:pt x="1885" y="5019"/>
                  </a:cubicBezTo>
                  <a:lnTo>
                    <a:pt x="4155" y="7562"/>
                  </a:lnTo>
                  <a:cubicBezTo>
                    <a:pt x="4058" y="7601"/>
                    <a:pt x="3970" y="7659"/>
                    <a:pt x="3893" y="7736"/>
                  </a:cubicBezTo>
                  <a:cubicBezTo>
                    <a:pt x="3684" y="7948"/>
                    <a:pt x="3622" y="8246"/>
                    <a:pt x="3723" y="8553"/>
                  </a:cubicBezTo>
                  <a:cubicBezTo>
                    <a:pt x="3857" y="8965"/>
                    <a:pt x="4179" y="9175"/>
                    <a:pt x="4680" y="9175"/>
                  </a:cubicBezTo>
                  <a:lnTo>
                    <a:pt x="5237" y="9175"/>
                  </a:lnTo>
                  <a:cubicBezTo>
                    <a:pt x="6109" y="9175"/>
                    <a:pt x="6820" y="8466"/>
                    <a:pt x="6820" y="7593"/>
                  </a:cubicBezTo>
                  <a:lnTo>
                    <a:pt x="6820" y="6876"/>
                  </a:lnTo>
                  <a:cubicBezTo>
                    <a:pt x="6820" y="6806"/>
                    <a:pt x="6768" y="6742"/>
                    <a:pt x="6699" y="6734"/>
                  </a:cubicBezTo>
                  <a:cubicBezTo>
                    <a:pt x="6693" y="6733"/>
                    <a:pt x="6687" y="6733"/>
                    <a:pt x="6681" y="6733"/>
                  </a:cubicBezTo>
                  <a:cubicBezTo>
                    <a:pt x="6605" y="6733"/>
                    <a:pt x="6544" y="6796"/>
                    <a:pt x="6544" y="6871"/>
                  </a:cubicBezTo>
                  <a:lnTo>
                    <a:pt x="6544" y="7593"/>
                  </a:lnTo>
                  <a:cubicBezTo>
                    <a:pt x="6544" y="8314"/>
                    <a:pt x="5958" y="8899"/>
                    <a:pt x="5238" y="8899"/>
                  </a:cubicBezTo>
                  <a:lnTo>
                    <a:pt x="4658" y="8899"/>
                  </a:lnTo>
                  <a:cubicBezTo>
                    <a:pt x="4276" y="8899"/>
                    <a:pt x="4052" y="8762"/>
                    <a:pt x="3956" y="8468"/>
                  </a:cubicBezTo>
                  <a:cubicBezTo>
                    <a:pt x="3863" y="8185"/>
                    <a:pt x="3982" y="8010"/>
                    <a:pt x="4061" y="7931"/>
                  </a:cubicBezTo>
                  <a:cubicBezTo>
                    <a:pt x="4156" y="7835"/>
                    <a:pt x="4284" y="7783"/>
                    <a:pt x="4411" y="7783"/>
                  </a:cubicBezTo>
                  <a:cubicBezTo>
                    <a:pt x="4455" y="7783"/>
                    <a:pt x="4499" y="7789"/>
                    <a:pt x="4541" y="7802"/>
                  </a:cubicBezTo>
                  <a:cubicBezTo>
                    <a:pt x="4726" y="7858"/>
                    <a:pt x="4852" y="8036"/>
                    <a:pt x="4900" y="8304"/>
                  </a:cubicBezTo>
                  <a:cubicBezTo>
                    <a:pt x="4911" y="8370"/>
                    <a:pt x="4969" y="8419"/>
                    <a:pt x="5037" y="8419"/>
                  </a:cubicBezTo>
                  <a:cubicBezTo>
                    <a:pt x="5037" y="8419"/>
                    <a:pt x="5038" y="8419"/>
                    <a:pt x="5039" y="8419"/>
                  </a:cubicBezTo>
                  <a:cubicBezTo>
                    <a:pt x="5500" y="8419"/>
                    <a:pt x="5876" y="8046"/>
                    <a:pt x="5876" y="7591"/>
                  </a:cubicBezTo>
                  <a:lnTo>
                    <a:pt x="5876" y="5663"/>
                  </a:lnTo>
                  <a:lnTo>
                    <a:pt x="6542" y="5663"/>
                  </a:lnTo>
                  <a:lnTo>
                    <a:pt x="6542" y="6281"/>
                  </a:lnTo>
                  <a:cubicBezTo>
                    <a:pt x="6542" y="6351"/>
                    <a:pt x="6593" y="6414"/>
                    <a:pt x="6663" y="6423"/>
                  </a:cubicBezTo>
                  <a:cubicBezTo>
                    <a:pt x="6669" y="6424"/>
                    <a:pt x="6675" y="6424"/>
                    <a:pt x="6681" y="6424"/>
                  </a:cubicBezTo>
                  <a:cubicBezTo>
                    <a:pt x="6757" y="6424"/>
                    <a:pt x="6819" y="6362"/>
                    <a:pt x="6819" y="6286"/>
                  </a:cubicBezTo>
                  <a:lnTo>
                    <a:pt x="6819" y="4737"/>
                  </a:lnTo>
                  <a:lnTo>
                    <a:pt x="7886" y="4737"/>
                  </a:lnTo>
                  <a:lnTo>
                    <a:pt x="7599" y="5395"/>
                  </a:lnTo>
                  <a:cubicBezTo>
                    <a:pt x="7580" y="5437"/>
                    <a:pt x="7581" y="5485"/>
                    <a:pt x="7606" y="5524"/>
                  </a:cubicBezTo>
                  <a:cubicBezTo>
                    <a:pt x="7632" y="5569"/>
                    <a:pt x="7678" y="5591"/>
                    <a:pt x="7726" y="5591"/>
                  </a:cubicBezTo>
                  <a:cubicBezTo>
                    <a:pt x="7748" y="5591"/>
                    <a:pt x="7770" y="5586"/>
                    <a:pt x="7790" y="5575"/>
                  </a:cubicBezTo>
                  <a:lnTo>
                    <a:pt x="9400" y="4721"/>
                  </a:lnTo>
                  <a:cubicBezTo>
                    <a:pt x="9445" y="4699"/>
                    <a:pt x="9472" y="4655"/>
                    <a:pt x="9474" y="4607"/>
                  </a:cubicBezTo>
                  <a:cubicBezTo>
                    <a:pt x="9477" y="4571"/>
                    <a:pt x="9462" y="4536"/>
                    <a:pt x="9436" y="4512"/>
                  </a:cubicBezTo>
                  <a:lnTo>
                    <a:pt x="9401" y="4477"/>
                  </a:lnTo>
                  <a:lnTo>
                    <a:pt x="7791" y="3619"/>
                  </a:lnTo>
                  <a:cubicBezTo>
                    <a:pt x="7771" y="3608"/>
                    <a:pt x="7748" y="3603"/>
                    <a:pt x="7726" y="3603"/>
                  </a:cubicBezTo>
                  <a:cubicBezTo>
                    <a:pt x="7692" y="3603"/>
                    <a:pt x="7658" y="3615"/>
                    <a:pt x="7632" y="3640"/>
                  </a:cubicBezTo>
                  <a:cubicBezTo>
                    <a:pt x="7589" y="3680"/>
                    <a:pt x="7575" y="3743"/>
                    <a:pt x="7599" y="3797"/>
                  </a:cubicBezTo>
                  <a:lnTo>
                    <a:pt x="7888" y="4459"/>
                  </a:lnTo>
                  <a:lnTo>
                    <a:pt x="6820" y="4459"/>
                  </a:lnTo>
                  <a:lnTo>
                    <a:pt x="6820" y="1583"/>
                  </a:lnTo>
                  <a:cubicBezTo>
                    <a:pt x="6820" y="711"/>
                    <a:pt x="6109" y="1"/>
                    <a:pt x="52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787" name="Google Shape;2787;p50"/>
          <p:cNvGrpSpPr/>
          <p:nvPr/>
        </p:nvGrpSpPr>
        <p:grpSpPr>
          <a:xfrm>
            <a:off x="4433575" y="3388232"/>
            <a:ext cx="276803" cy="374932"/>
            <a:chOff x="2393388" y="1383619"/>
            <a:chExt cx="276803" cy="374932"/>
          </a:xfrm>
        </p:grpSpPr>
        <p:sp>
          <p:nvSpPr>
            <p:cNvPr id="2788" name="Google Shape;2788;p50"/>
            <p:cNvSpPr/>
            <p:nvPr/>
          </p:nvSpPr>
          <p:spPr>
            <a:xfrm>
              <a:off x="2559880" y="1655928"/>
              <a:ext cx="94896" cy="65051"/>
            </a:xfrm>
            <a:custGeom>
              <a:avLst/>
              <a:gdLst/>
              <a:ahLst/>
              <a:cxnLst/>
              <a:rect l="l" t="t" r="r" b="b"/>
              <a:pathLst>
                <a:path w="2407" h="1650" extrusionOk="0">
                  <a:moveTo>
                    <a:pt x="2" y="1308"/>
                  </a:moveTo>
                  <a:lnTo>
                    <a:pt x="1204" y="1650"/>
                  </a:lnTo>
                  <a:lnTo>
                    <a:pt x="2406" y="1308"/>
                  </a:lnTo>
                  <a:lnTo>
                    <a:pt x="2406" y="269"/>
                  </a:lnTo>
                  <a:lnTo>
                    <a:pt x="1256" y="0"/>
                  </a:lnTo>
                  <a:lnTo>
                    <a:pt x="1" y="269"/>
                  </a:lnTo>
                  <a:lnTo>
                    <a:pt x="1" y="1308"/>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9" name="Google Shape;2789;p50"/>
            <p:cNvSpPr/>
            <p:nvPr/>
          </p:nvSpPr>
          <p:spPr>
            <a:xfrm>
              <a:off x="2559958" y="1404475"/>
              <a:ext cx="94817" cy="246446"/>
            </a:xfrm>
            <a:custGeom>
              <a:avLst/>
              <a:gdLst/>
              <a:ahLst/>
              <a:cxnLst/>
              <a:rect l="l" t="t" r="r" b="b"/>
              <a:pathLst>
                <a:path w="2405" h="6251" extrusionOk="0">
                  <a:moveTo>
                    <a:pt x="0" y="5839"/>
                  </a:moveTo>
                  <a:lnTo>
                    <a:pt x="1210" y="6251"/>
                  </a:lnTo>
                  <a:lnTo>
                    <a:pt x="2404" y="5839"/>
                  </a:lnTo>
                  <a:lnTo>
                    <a:pt x="2404" y="1093"/>
                  </a:lnTo>
                  <a:lnTo>
                    <a:pt x="1202" y="0"/>
                  </a:lnTo>
                  <a:lnTo>
                    <a:pt x="0" y="1093"/>
                  </a:lnTo>
                  <a:lnTo>
                    <a:pt x="0" y="5839"/>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0" name="Google Shape;2790;p50"/>
            <p:cNvSpPr/>
            <p:nvPr/>
          </p:nvSpPr>
          <p:spPr>
            <a:xfrm>
              <a:off x="2589685" y="1566433"/>
              <a:ext cx="34812" cy="34852"/>
            </a:xfrm>
            <a:custGeom>
              <a:avLst/>
              <a:gdLst/>
              <a:ahLst/>
              <a:cxnLst/>
              <a:rect l="l" t="t" r="r" b="b"/>
              <a:pathLst>
                <a:path w="883" h="884" extrusionOk="0">
                  <a:moveTo>
                    <a:pt x="0" y="443"/>
                  </a:moveTo>
                  <a:lnTo>
                    <a:pt x="442" y="884"/>
                  </a:lnTo>
                  <a:lnTo>
                    <a:pt x="883" y="443"/>
                  </a:lnTo>
                  <a:lnTo>
                    <a:pt x="4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1" name="Google Shape;2791;p50"/>
            <p:cNvSpPr/>
            <p:nvPr/>
          </p:nvSpPr>
          <p:spPr>
            <a:xfrm>
              <a:off x="2589685" y="1501185"/>
              <a:ext cx="34812" cy="34812"/>
            </a:xfrm>
            <a:custGeom>
              <a:avLst/>
              <a:gdLst/>
              <a:ahLst/>
              <a:cxnLst/>
              <a:rect l="l" t="t" r="r" b="b"/>
              <a:pathLst>
                <a:path w="883" h="883" extrusionOk="0">
                  <a:moveTo>
                    <a:pt x="442" y="883"/>
                  </a:moveTo>
                  <a:lnTo>
                    <a:pt x="883" y="442"/>
                  </a:lnTo>
                  <a:lnTo>
                    <a:pt x="442" y="0"/>
                  </a:lnTo>
                  <a:lnTo>
                    <a:pt x="0" y="44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2" name="Google Shape;2792;p50"/>
            <p:cNvSpPr/>
            <p:nvPr/>
          </p:nvSpPr>
          <p:spPr>
            <a:xfrm>
              <a:off x="2559958" y="1634520"/>
              <a:ext cx="94817" cy="32131"/>
            </a:xfrm>
            <a:custGeom>
              <a:avLst/>
              <a:gdLst/>
              <a:ahLst/>
              <a:cxnLst/>
              <a:rect l="l" t="t" r="r" b="b"/>
              <a:pathLst>
                <a:path w="2405" h="815" extrusionOk="0">
                  <a:moveTo>
                    <a:pt x="0" y="814"/>
                  </a:moveTo>
                  <a:lnTo>
                    <a:pt x="1244" y="814"/>
                  </a:lnTo>
                  <a:lnTo>
                    <a:pt x="2404" y="814"/>
                  </a:lnTo>
                  <a:lnTo>
                    <a:pt x="2404" y="0"/>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3" name="Google Shape;2793;p50"/>
            <p:cNvSpPr/>
            <p:nvPr/>
          </p:nvSpPr>
          <p:spPr>
            <a:xfrm>
              <a:off x="2549747" y="1706747"/>
              <a:ext cx="114451" cy="28504"/>
            </a:xfrm>
            <a:custGeom>
              <a:avLst/>
              <a:gdLst/>
              <a:ahLst/>
              <a:cxnLst/>
              <a:rect l="l" t="t" r="r" b="b"/>
              <a:pathLst>
                <a:path w="2903" h="723" extrusionOk="0">
                  <a:moveTo>
                    <a:pt x="1" y="121"/>
                  </a:moveTo>
                  <a:lnTo>
                    <a:pt x="1" y="601"/>
                  </a:lnTo>
                  <a:cubicBezTo>
                    <a:pt x="1" y="668"/>
                    <a:pt x="54" y="722"/>
                    <a:pt x="122" y="722"/>
                  </a:cubicBezTo>
                  <a:lnTo>
                    <a:pt x="2782" y="722"/>
                  </a:lnTo>
                  <a:cubicBezTo>
                    <a:pt x="2849" y="722"/>
                    <a:pt x="2903" y="668"/>
                    <a:pt x="2903" y="601"/>
                  </a:cubicBezTo>
                  <a:lnTo>
                    <a:pt x="2903" y="121"/>
                  </a:lnTo>
                  <a:cubicBezTo>
                    <a:pt x="2903" y="54"/>
                    <a:pt x="2848" y="0"/>
                    <a:pt x="2782" y="0"/>
                  </a:cubicBezTo>
                  <a:lnTo>
                    <a:pt x="2652" y="0"/>
                  </a:lnTo>
                  <a:lnTo>
                    <a:pt x="251" y="0"/>
                  </a:lnTo>
                  <a:lnTo>
                    <a:pt x="121" y="0"/>
                  </a:lnTo>
                  <a:cubicBezTo>
                    <a:pt x="54" y="0"/>
                    <a:pt x="1" y="54"/>
                    <a:pt x="1" y="12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4" name="Google Shape;2794;p50"/>
            <p:cNvSpPr/>
            <p:nvPr/>
          </p:nvSpPr>
          <p:spPr>
            <a:xfrm>
              <a:off x="2637271" y="1666612"/>
              <a:ext cx="17544" cy="40135"/>
            </a:xfrm>
            <a:custGeom>
              <a:avLst/>
              <a:gdLst/>
              <a:ahLst/>
              <a:cxnLst/>
              <a:rect l="l" t="t" r="r" b="b"/>
              <a:pathLst>
                <a:path w="445" h="1018" extrusionOk="0">
                  <a:moveTo>
                    <a:pt x="1" y="0"/>
                  </a:moveTo>
                  <a:lnTo>
                    <a:pt x="1" y="1018"/>
                  </a:lnTo>
                  <a:lnTo>
                    <a:pt x="132" y="1018"/>
                  </a:lnTo>
                  <a:lnTo>
                    <a:pt x="444" y="1018"/>
                  </a:lnTo>
                  <a:lnTo>
                    <a:pt x="444" y="0"/>
                  </a:lnTo>
                  <a:close/>
                </a:path>
              </a:pathLst>
            </a:custGeom>
            <a:solidFill>
              <a:srgbClr val="8F6027">
                <a:alpha val="48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5" name="Google Shape;2795;p50"/>
            <p:cNvSpPr/>
            <p:nvPr/>
          </p:nvSpPr>
          <p:spPr>
            <a:xfrm>
              <a:off x="2637271" y="1634520"/>
              <a:ext cx="17544" cy="32131"/>
            </a:xfrm>
            <a:custGeom>
              <a:avLst/>
              <a:gdLst/>
              <a:ahLst/>
              <a:cxnLst/>
              <a:rect l="l" t="t" r="r" b="b"/>
              <a:pathLst>
                <a:path w="445" h="815" extrusionOk="0">
                  <a:moveTo>
                    <a:pt x="1" y="814"/>
                  </a:moveTo>
                  <a:lnTo>
                    <a:pt x="444" y="814"/>
                  </a:lnTo>
                  <a:lnTo>
                    <a:pt x="444" y="631"/>
                  </a:lnTo>
                  <a:lnTo>
                    <a:pt x="444" y="184"/>
                  </a:lnTo>
                  <a:lnTo>
                    <a:pt x="444" y="0"/>
                  </a:lnTo>
                  <a:lnTo>
                    <a:pt x="1" y="0"/>
                  </a:lnTo>
                  <a:lnTo>
                    <a:pt x="1" y="184"/>
                  </a:lnTo>
                  <a:lnTo>
                    <a:pt x="1" y="631"/>
                  </a:ln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6" name="Google Shape;2796;p50"/>
            <p:cNvSpPr/>
            <p:nvPr/>
          </p:nvSpPr>
          <p:spPr>
            <a:xfrm>
              <a:off x="2592169" y="1404988"/>
              <a:ext cx="62646" cy="229572"/>
            </a:xfrm>
            <a:custGeom>
              <a:avLst/>
              <a:gdLst/>
              <a:ahLst/>
              <a:cxnLst/>
              <a:rect l="l" t="t" r="r" b="b"/>
              <a:pathLst>
                <a:path w="1589" h="5823" extrusionOk="0">
                  <a:moveTo>
                    <a:pt x="1145" y="5822"/>
                  </a:moveTo>
                  <a:lnTo>
                    <a:pt x="1588" y="5822"/>
                  </a:lnTo>
                  <a:lnTo>
                    <a:pt x="1588" y="1091"/>
                  </a:lnTo>
                  <a:lnTo>
                    <a:pt x="370" y="1"/>
                  </a:lnTo>
                  <a:lnTo>
                    <a:pt x="0" y="332"/>
                  </a:lnTo>
                  <a:lnTo>
                    <a:pt x="957" y="1153"/>
                  </a:lnTo>
                  <a:cubicBezTo>
                    <a:pt x="1199" y="1360"/>
                    <a:pt x="1145" y="1493"/>
                    <a:pt x="1145" y="1818"/>
                  </a:cubicBezTo>
                  <a:close/>
                </a:path>
              </a:pathLst>
            </a:custGeom>
            <a:solidFill>
              <a:srgbClr val="8F6027">
                <a:alpha val="48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7" name="Google Shape;2797;p50"/>
            <p:cNvSpPr/>
            <p:nvPr/>
          </p:nvSpPr>
          <p:spPr>
            <a:xfrm>
              <a:off x="2422996" y="1390243"/>
              <a:ext cx="76445" cy="257366"/>
            </a:xfrm>
            <a:custGeom>
              <a:avLst/>
              <a:gdLst/>
              <a:ahLst/>
              <a:cxnLst/>
              <a:rect l="l" t="t" r="r" b="b"/>
              <a:pathLst>
                <a:path w="1939" h="6528" extrusionOk="0">
                  <a:moveTo>
                    <a:pt x="1900" y="6091"/>
                  </a:moveTo>
                  <a:cubicBezTo>
                    <a:pt x="1645" y="4676"/>
                    <a:pt x="1657" y="3252"/>
                    <a:pt x="1939" y="1946"/>
                  </a:cubicBezTo>
                  <a:cubicBezTo>
                    <a:pt x="1836" y="1168"/>
                    <a:pt x="1390" y="311"/>
                    <a:pt x="969" y="1"/>
                  </a:cubicBezTo>
                  <a:cubicBezTo>
                    <a:pt x="549" y="311"/>
                    <a:pt x="102" y="1168"/>
                    <a:pt x="0" y="1946"/>
                  </a:cubicBezTo>
                  <a:cubicBezTo>
                    <a:pt x="281" y="3253"/>
                    <a:pt x="293" y="4676"/>
                    <a:pt x="38" y="6091"/>
                  </a:cubicBezTo>
                  <a:lnTo>
                    <a:pt x="935" y="6527"/>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8" name="Google Shape;2798;p50"/>
            <p:cNvSpPr/>
            <p:nvPr/>
          </p:nvSpPr>
          <p:spPr>
            <a:xfrm>
              <a:off x="2441526" y="1600851"/>
              <a:ext cx="39346" cy="29332"/>
            </a:xfrm>
            <a:custGeom>
              <a:avLst/>
              <a:gdLst/>
              <a:ahLst/>
              <a:cxnLst/>
              <a:rect l="l" t="t" r="r" b="b"/>
              <a:pathLst>
                <a:path w="998" h="744" extrusionOk="0">
                  <a:moveTo>
                    <a:pt x="997" y="743"/>
                  </a:moveTo>
                  <a:lnTo>
                    <a:pt x="499" y="0"/>
                  </a:lnTo>
                  <a:lnTo>
                    <a:pt x="1" y="74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9" name="Google Shape;2799;p50"/>
            <p:cNvSpPr/>
            <p:nvPr/>
          </p:nvSpPr>
          <p:spPr>
            <a:xfrm>
              <a:off x="2434745" y="1665272"/>
              <a:ext cx="52987" cy="70768"/>
            </a:xfrm>
            <a:custGeom>
              <a:avLst/>
              <a:gdLst/>
              <a:ahLst/>
              <a:cxnLst/>
              <a:rect l="l" t="t" r="r" b="b"/>
              <a:pathLst>
                <a:path w="1344" h="1795" extrusionOk="0">
                  <a:moveTo>
                    <a:pt x="1231" y="294"/>
                  </a:moveTo>
                  <a:lnTo>
                    <a:pt x="672" y="1"/>
                  </a:lnTo>
                  <a:lnTo>
                    <a:pt x="114" y="294"/>
                  </a:lnTo>
                  <a:cubicBezTo>
                    <a:pt x="13" y="727"/>
                    <a:pt x="1" y="1160"/>
                    <a:pt x="114" y="1592"/>
                  </a:cubicBezTo>
                  <a:lnTo>
                    <a:pt x="656" y="1794"/>
                  </a:lnTo>
                  <a:lnTo>
                    <a:pt x="1232" y="1592"/>
                  </a:lnTo>
                  <a:cubicBezTo>
                    <a:pt x="1343" y="1160"/>
                    <a:pt x="1332" y="726"/>
                    <a:pt x="1231" y="29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0" name="Google Shape;2800;p50"/>
            <p:cNvSpPr/>
            <p:nvPr/>
          </p:nvSpPr>
          <p:spPr>
            <a:xfrm>
              <a:off x="2433720" y="1727839"/>
              <a:ext cx="54998" cy="24877"/>
            </a:xfrm>
            <a:custGeom>
              <a:avLst/>
              <a:gdLst/>
              <a:ahLst/>
              <a:cxnLst/>
              <a:rect l="l" t="t" r="r" b="b"/>
              <a:pathLst>
                <a:path w="1395" h="631" extrusionOk="0">
                  <a:moveTo>
                    <a:pt x="1257" y="1"/>
                  </a:moveTo>
                  <a:lnTo>
                    <a:pt x="697" y="1"/>
                  </a:lnTo>
                  <a:lnTo>
                    <a:pt x="137" y="1"/>
                  </a:lnTo>
                  <a:lnTo>
                    <a:pt x="18" y="477"/>
                  </a:lnTo>
                  <a:cubicBezTo>
                    <a:pt x="0" y="552"/>
                    <a:pt x="53" y="630"/>
                    <a:pt x="95" y="630"/>
                  </a:cubicBezTo>
                  <a:lnTo>
                    <a:pt x="1300" y="630"/>
                  </a:lnTo>
                  <a:cubicBezTo>
                    <a:pt x="1342" y="630"/>
                    <a:pt x="1394" y="552"/>
                    <a:pt x="1377" y="47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1" name="Google Shape;2801;p50"/>
            <p:cNvSpPr/>
            <p:nvPr/>
          </p:nvSpPr>
          <p:spPr>
            <a:xfrm>
              <a:off x="2452683" y="1390046"/>
              <a:ext cx="46758" cy="240138"/>
            </a:xfrm>
            <a:custGeom>
              <a:avLst/>
              <a:gdLst/>
              <a:ahLst/>
              <a:cxnLst/>
              <a:rect l="l" t="t" r="r" b="b"/>
              <a:pathLst>
                <a:path w="1186" h="6091" extrusionOk="0">
                  <a:moveTo>
                    <a:pt x="753" y="1946"/>
                  </a:moveTo>
                  <a:cubicBezTo>
                    <a:pt x="472" y="3253"/>
                    <a:pt x="460" y="4675"/>
                    <a:pt x="714" y="6090"/>
                  </a:cubicBezTo>
                  <a:lnTo>
                    <a:pt x="1147" y="6090"/>
                  </a:lnTo>
                  <a:cubicBezTo>
                    <a:pt x="892" y="4675"/>
                    <a:pt x="904" y="3252"/>
                    <a:pt x="1186" y="1946"/>
                  </a:cubicBezTo>
                  <a:cubicBezTo>
                    <a:pt x="1083" y="1168"/>
                    <a:pt x="637" y="310"/>
                    <a:pt x="216" y="0"/>
                  </a:cubicBezTo>
                  <a:cubicBezTo>
                    <a:pt x="144" y="53"/>
                    <a:pt x="71" y="122"/>
                    <a:pt x="0" y="204"/>
                  </a:cubicBezTo>
                  <a:cubicBezTo>
                    <a:pt x="348" y="600"/>
                    <a:pt x="669" y="1301"/>
                    <a:pt x="753" y="1946"/>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2" name="Google Shape;2802;p50"/>
            <p:cNvSpPr/>
            <p:nvPr/>
          </p:nvSpPr>
          <p:spPr>
            <a:xfrm>
              <a:off x="2465220" y="1676823"/>
              <a:ext cx="22472" cy="51055"/>
            </a:xfrm>
            <a:custGeom>
              <a:avLst/>
              <a:gdLst/>
              <a:ahLst/>
              <a:cxnLst/>
              <a:rect l="l" t="t" r="r" b="b"/>
              <a:pathLst>
                <a:path w="570" h="1295" extrusionOk="0">
                  <a:moveTo>
                    <a:pt x="1" y="1"/>
                  </a:moveTo>
                  <a:cubicBezTo>
                    <a:pt x="101" y="433"/>
                    <a:pt x="114" y="864"/>
                    <a:pt x="1" y="1295"/>
                  </a:cubicBezTo>
                  <a:lnTo>
                    <a:pt x="457" y="1295"/>
                  </a:lnTo>
                  <a:cubicBezTo>
                    <a:pt x="569" y="864"/>
                    <a:pt x="558" y="432"/>
                    <a:pt x="457" y="1"/>
                  </a:cubicBezTo>
                  <a:lnTo>
                    <a:pt x="78" y="1"/>
                  </a:lnTo>
                  <a:close/>
                </a:path>
              </a:pathLst>
            </a:custGeom>
            <a:solidFill>
              <a:srgbClr val="8F6027">
                <a:alpha val="48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3" name="Google Shape;2803;p50"/>
            <p:cNvSpPr/>
            <p:nvPr/>
          </p:nvSpPr>
          <p:spPr>
            <a:xfrm>
              <a:off x="2465220" y="1727839"/>
              <a:ext cx="23497" cy="24877"/>
            </a:xfrm>
            <a:custGeom>
              <a:avLst/>
              <a:gdLst/>
              <a:ahLst/>
              <a:cxnLst/>
              <a:rect l="l" t="t" r="r" b="b"/>
              <a:pathLst>
                <a:path w="596" h="631" extrusionOk="0">
                  <a:moveTo>
                    <a:pt x="458" y="1"/>
                  </a:moveTo>
                  <a:lnTo>
                    <a:pt x="1" y="1"/>
                  </a:lnTo>
                  <a:lnTo>
                    <a:pt x="120" y="477"/>
                  </a:lnTo>
                  <a:cubicBezTo>
                    <a:pt x="138" y="552"/>
                    <a:pt x="85" y="630"/>
                    <a:pt x="43" y="630"/>
                  </a:cubicBezTo>
                  <a:lnTo>
                    <a:pt x="501" y="630"/>
                  </a:lnTo>
                  <a:cubicBezTo>
                    <a:pt x="543" y="630"/>
                    <a:pt x="595" y="552"/>
                    <a:pt x="578" y="477"/>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4" name="Google Shape;2804;p50"/>
            <p:cNvSpPr/>
            <p:nvPr/>
          </p:nvSpPr>
          <p:spPr>
            <a:xfrm>
              <a:off x="2427924" y="1640670"/>
              <a:ext cx="66392" cy="36192"/>
            </a:xfrm>
            <a:custGeom>
              <a:avLst/>
              <a:gdLst/>
              <a:ahLst/>
              <a:cxnLst/>
              <a:rect l="l" t="t" r="r" b="b"/>
              <a:pathLst>
                <a:path w="1684" h="918" extrusionOk="0">
                  <a:moveTo>
                    <a:pt x="1684" y="296"/>
                  </a:moveTo>
                  <a:lnTo>
                    <a:pt x="841" y="0"/>
                  </a:lnTo>
                  <a:lnTo>
                    <a:pt x="1" y="296"/>
                  </a:lnTo>
                  <a:lnTo>
                    <a:pt x="1" y="708"/>
                  </a:lnTo>
                  <a:cubicBezTo>
                    <a:pt x="1" y="824"/>
                    <a:pt x="96" y="918"/>
                    <a:pt x="211" y="918"/>
                  </a:cubicBezTo>
                  <a:lnTo>
                    <a:pt x="1474" y="918"/>
                  </a:lnTo>
                  <a:cubicBezTo>
                    <a:pt x="1590" y="918"/>
                    <a:pt x="1684" y="823"/>
                    <a:pt x="1684" y="70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5" name="Google Shape;2805;p50"/>
            <p:cNvSpPr/>
            <p:nvPr/>
          </p:nvSpPr>
          <p:spPr>
            <a:xfrm>
              <a:off x="2467664" y="1652064"/>
              <a:ext cx="26651" cy="24798"/>
            </a:xfrm>
            <a:custGeom>
              <a:avLst/>
              <a:gdLst/>
              <a:ahLst/>
              <a:cxnLst/>
              <a:rect l="l" t="t" r="r" b="b"/>
              <a:pathLst>
                <a:path w="676" h="629" extrusionOk="0">
                  <a:moveTo>
                    <a:pt x="676" y="0"/>
                  </a:moveTo>
                  <a:lnTo>
                    <a:pt x="213" y="0"/>
                  </a:lnTo>
                  <a:lnTo>
                    <a:pt x="213" y="417"/>
                  </a:lnTo>
                  <a:cubicBezTo>
                    <a:pt x="213" y="533"/>
                    <a:pt x="80" y="629"/>
                    <a:pt x="1" y="629"/>
                  </a:cubicBezTo>
                  <a:lnTo>
                    <a:pt x="466" y="629"/>
                  </a:lnTo>
                  <a:cubicBezTo>
                    <a:pt x="582" y="629"/>
                    <a:pt x="676" y="534"/>
                    <a:pt x="676" y="419"/>
                  </a:cubicBezTo>
                  <a:lnTo>
                    <a:pt x="676" y="0"/>
                  </a:ln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6" name="Google Shape;2806;p50"/>
            <p:cNvSpPr/>
            <p:nvPr/>
          </p:nvSpPr>
          <p:spPr>
            <a:xfrm>
              <a:off x="2641844" y="1706747"/>
              <a:ext cx="22433" cy="28465"/>
            </a:xfrm>
            <a:custGeom>
              <a:avLst/>
              <a:gdLst/>
              <a:ahLst/>
              <a:cxnLst/>
              <a:rect l="l" t="t" r="r" b="b"/>
              <a:pathLst>
                <a:path w="569" h="722" extrusionOk="0">
                  <a:moveTo>
                    <a:pt x="313" y="0"/>
                  </a:moveTo>
                  <a:lnTo>
                    <a:pt x="1" y="0"/>
                  </a:lnTo>
                  <a:cubicBezTo>
                    <a:pt x="53" y="0"/>
                    <a:pt x="98" y="31"/>
                    <a:pt x="117" y="77"/>
                  </a:cubicBezTo>
                  <a:cubicBezTo>
                    <a:pt x="122" y="91"/>
                    <a:pt x="124" y="105"/>
                    <a:pt x="124" y="121"/>
                  </a:cubicBezTo>
                  <a:lnTo>
                    <a:pt x="124" y="523"/>
                  </a:lnTo>
                  <a:lnTo>
                    <a:pt x="124" y="600"/>
                  </a:lnTo>
                  <a:cubicBezTo>
                    <a:pt x="124" y="668"/>
                    <a:pt x="69" y="721"/>
                    <a:pt x="1" y="721"/>
                  </a:cubicBezTo>
                  <a:lnTo>
                    <a:pt x="444" y="721"/>
                  </a:lnTo>
                  <a:cubicBezTo>
                    <a:pt x="512" y="721"/>
                    <a:pt x="569" y="668"/>
                    <a:pt x="569" y="600"/>
                  </a:cubicBezTo>
                  <a:lnTo>
                    <a:pt x="569" y="121"/>
                  </a:lnTo>
                  <a:cubicBezTo>
                    <a:pt x="569" y="54"/>
                    <a:pt x="513" y="0"/>
                    <a:pt x="444" y="0"/>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7" name="Google Shape;2807;p50"/>
            <p:cNvSpPr/>
            <p:nvPr/>
          </p:nvSpPr>
          <p:spPr>
            <a:xfrm>
              <a:off x="2399893" y="1630144"/>
              <a:ext cx="122691" cy="22669"/>
            </a:xfrm>
            <a:custGeom>
              <a:avLst/>
              <a:gdLst/>
              <a:ahLst/>
              <a:cxnLst/>
              <a:rect l="l" t="t" r="r" b="b"/>
              <a:pathLst>
                <a:path w="3112" h="575" extrusionOk="0">
                  <a:moveTo>
                    <a:pt x="491" y="574"/>
                  </a:moveTo>
                  <a:lnTo>
                    <a:pt x="1556" y="574"/>
                  </a:lnTo>
                  <a:lnTo>
                    <a:pt x="2622" y="574"/>
                  </a:lnTo>
                  <a:cubicBezTo>
                    <a:pt x="2632" y="290"/>
                    <a:pt x="3022" y="32"/>
                    <a:pt x="3112" y="0"/>
                  </a:cubicBezTo>
                  <a:lnTo>
                    <a:pt x="1556" y="0"/>
                  </a:lnTo>
                  <a:lnTo>
                    <a:pt x="1" y="0"/>
                  </a:lnTo>
                  <a:cubicBezTo>
                    <a:pt x="91" y="32"/>
                    <a:pt x="480" y="290"/>
                    <a:pt x="491" y="57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8" name="Google Shape;2808;p50"/>
            <p:cNvSpPr/>
            <p:nvPr/>
          </p:nvSpPr>
          <p:spPr>
            <a:xfrm>
              <a:off x="2480754" y="1630144"/>
              <a:ext cx="41672" cy="22669"/>
            </a:xfrm>
            <a:custGeom>
              <a:avLst/>
              <a:gdLst/>
              <a:ahLst/>
              <a:cxnLst/>
              <a:rect l="l" t="t" r="r" b="b"/>
              <a:pathLst>
                <a:path w="1057" h="575" extrusionOk="0">
                  <a:moveTo>
                    <a:pt x="490" y="0"/>
                  </a:moveTo>
                  <a:cubicBezTo>
                    <a:pt x="410" y="30"/>
                    <a:pt x="95" y="236"/>
                    <a:pt x="17" y="479"/>
                  </a:cubicBezTo>
                  <a:cubicBezTo>
                    <a:pt x="6" y="511"/>
                    <a:pt x="1" y="543"/>
                    <a:pt x="0" y="574"/>
                  </a:cubicBezTo>
                  <a:lnTo>
                    <a:pt x="290" y="574"/>
                  </a:lnTo>
                  <a:lnTo>
                    <a:pt x="325" y="574"/>
                  </a:lnTo>
                  <a:lnTo>
                    <a:pt x="566" y="574"/>
                  </a:lnTo>
                  <a:cubicBezTo>
                    <a:pt x="577" y="290"/>
                    <a:pt x="967" y="32"/>
                    <a:pt x="1057" y="0"/>
                  </a:cubicBezTo>
                  <a:close/>
                </a:path>
              </a:pathLst>
            </a:custGeom>
            <a:solidFill>
              <a:srgbClr val="8F6027">
                <a:alpha val="48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9" name="Google Shape;2809;p50"/>
            <p:cNvSpPr/>
            <p:nvPr/>
          </p:nvSpPr>
          <p:spPr>
            <a:xfrm>
              <a:off x="2584126" y="1560992"/>
              <a:ext cx="46324" cy="45772"/>
            </a:xfrm>
            <a:custGeom>
              <a:avLst/>
              <a:gdLst/>
              <a:ahLst/>
              <a:cxnLst/>
              <a:rect l="l" t="t" r="r" b="b"/>
              <a:pathLst>
                <a:path w="1175" h="1161" extrusionOk="0">
                  <a:moveTo>
                    <a:pt x="581" y="334"/>
                  </a:moveTo>
                  <a:lnTo>
                    <a:pt x="828" y="581"/>
                  </a:lnTo>
                  <a:lnTo>
                    <a:pt x="583" y="826"/>
                  </a:lnTo>
                  <a:lnTo>
                    <a:pt x="335" y="581"/>
                  </a:lnTo>
                  <a:lnTo>
                    <a:pt x="581" y="334"/>
                  </a:lnTo>
                  <a:close/>
                  <a:moveTo>
                    <a:pt x="581" y="1"/>
                  </a:moveTo>
                  <a:cubicBezTo>
                    <a:pt x="544" y="1"/>
                    <a:pt x="510" y="14"/>
                    <a:pt x="484" y="41"/>
                  </a:cubicBezTo>
                  <a:lnTo>
                    <a:pt x="42" y="483"/>
                  </a:lnTo>
                  <a:cubicBezTo>
                    <a:pt x="16" y="509"/>
                    <a:pt x="1" y="544"/>
                    <a:pt x="1" y="581"/>
                  </a:cubicBezTo>
                  <a:cubicBezTo>
                    <a:pt x="1" y="618"/>
                    <a:pt x="16" y="651"/>
                    <a:pt x="42" y="678"/>
                  </a:cubicBezTo>
                  <a:lnTo>
                    <a:pt x="484" y="1120"/>
                  </a:lnTo>
                  <a:cubicBezTo>
                    <a:pt x="510" y="1146"/>
                    <a:pt x="545" y="1161"/>
                    <a:pt x="581" y="1161"/>
                  </a:cubicBezTo>
                  <a:cubicBezTo>
                    <a:pt x="617" y="1161"/>
                    <a:pt x="651" y="1147"/>
                    <a:pt x="679" y="1120"/>
                  </a:cubicBezTo>
                  <a:lnTo>
                    <a:pt x="1121" y="678"/>
                  </a:lnTo>
                  <a:cubicBezTo>
                    <a:pt x="1175" y="624"/>
                    <a:pt x="1175" y="536"/>
                    <a:pt x="1121" y="483"/>
                  </a:cubicBezTo>
                  <a:lnTo>
                    <a:pt x="679" y="41"/>
                  </a:lnTo>
                  <a:cubicBezTo>
                    <a:pt x="652" y="14"/>
                    <a:pt x="618"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0" name="Google Shape;2810;p50"/>
            <p:cNvSpPr/>
            <p:nvPr/>
          </p:nvSpPr>
          <p:spPr>
            <a:xfrm>
              <a:off x="2583692" y="1495508"/>
              <a:ext cx="46758" cy="45694"/>
            </a:xfrm>
            <a:custGeom>
              <a:avLst/>
              <a:gdLst/>
              <a:ahLst/>
              <a:cxnLst/>
              <a:rect l="l" t="t" r="r" b="b"/>
              <a:pathLst>
                <a:path w="1186" h="1159" extrusionOk="0">
                  <a:moveTo>
                    <a:pt x="594" y="340"/>
                  </a:moveTo>
                  <a:lnTo>
                    <a:pt x="840" y="587"/>
                  </a:lnTo>
                  <a:lnTo>
                    <a:pt x="594" y="834"/>
                  </a:lnTo>
                  <a:lnTo>
                    <a:pt x="347" y="587"/>
                  </a:lnTo>
                  <a:lnTo>
                    <a:pt x="594" y="340"/>
                  </a:lnTo>
                  <a:close/>
                  <a:moveTo>
                    <a:pt x="592" y="1"/>
                  </a:moveTo>
                  <a:cubicBezTo>
                    <a:pt x="557" y="1"/>
                    <a:pt x="522" y="14"/>
                    <a:pt x="495" y="41"/>
                  </a:cubicBezTo>
                  <a:lnTo>
                    <a:pt x="54" y="482"/>
                  </a:lnTo>
                  <a:cubicBezTo>
                    <a:pt x="43" y="492"/>
                    <a:pt x="35" y="503"/>
                    <a:pt x="28" y="515"/>
                  </a:cubicBezTo>
                  <a:cubicBezTo>
                    <a:pt x="0" y="572"/>
                    <a:pt x="12" y="636"/>
                    <a:pt x="53" y="677"/>
                  </a:cubicBezTo>
                  <a:lnTo>
                    <a:pt x="495" y="1119"/>
                  </a:lnTo>
                  <a:cubicBezTo>
                    <a:pt x="521" y="1145"/>
                    <a:pt x="555" y="1159"/>
                    <a:pt x="592" y="1159"/>
                  </a:cubicBezTo>
                  <a:cubicBezTo>
                    <a:pt x="629" y="1159"/>
                    <a:pt x="663" y="1145"/>
                    <a:pt x="690" y="1119"/>
                  </a:cubicBezTo>
                  <a:lnTo>
                    <a:pt x="1132" y="677"/>
                  </a:lnTo>
                  <a:cubicBezTo>
                    <a:pt x="1186" y="624"/>
                    <a:pt x="1186" y="535"/>
                    <a:pt x="1132" y="483"/>
                  </a:cubicBezTo>
                  <a:lnTo>
                    <a:pt x="690" y="41"/>
                  </a:lnTo>
                  <a:cubicBezTo>
                    <a:pt x="663" y="14"/>
                    <a:pt x="628"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1" name="Google Shape;2811;p50"/>
            <p:cNvSpPr/>
            <p:nvPr/>
          </p:nvSpPr>
          <p:spPr>
            <a:xfrm>
              <a:off x="2600882" y="1644692"/>
              <a:ext cx="12577" cy="11000"/>
            </a:xfrm>
            <a:custGeom>
              <a:avLst/>
              <a:gdLst/>
              <a:ahLst/>
              <a:cxnLst/>
              <a:rect l="l" t="t" r="r" b="b"/>
              <a:pathLst>
                <a:path w="319" h="279" extrusionOk="0">
                  <a:moveTo>
                    <a:pt x="160" y="1"/>
                  </a:moveTo>
                  <a:cubicBezTo>
                    <a:pt x="95" y="1"/>
                    <a:pt x="35" y="45"/>
                    <a:pt x="21" y="109"/>
                  </a:cubicBezTo>
                  <a:cubicBezTo>
                    <a:pt x="1" y="199"/>
                    <a:pt x="69" y="279"/>
                    <a:pt x="156" y="279"/>
                  </a:cubicBezTo>
                  <a:lnTo>
                    <a:pt x="160" y="279"/>
                  </a:lnTo>
                  <a:cubicBezTo>
                    <a:pt x="226" y="279"/>
                    <a:pt x="285" y="236"/>
                    <a:pt x="300" y="171"/>
                  </a:cubicBezTo>
                  <a:cubicBezTo>
                    <a:pt x="318" y="82"/>
                    <a:pt x="251" y="1"/>
                    <a:pt x="1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2" name="Google Shape;2812;p50"/>
            <p:cNvSpPr/>
            <p:nvPr/>
          </p:nvSpPr>
          <p:spPr>
            <a:xfrm>
              <a:off x="2578094" y="1644692"/>
              <a:ext cx="12616" cy="11000"/>
            </a:xfrm>
            <a:custGeom>
              <a:avLst/>
              <a:gdLst/>
              <a:ahLst/>
              <a:cxnLst/>
              <a:rect l="l" t="t" r="r" b="b"/>
              <a:pathLst>
                <a:path w="320" h="279" extrusionOk="0">
                  <a:moveTo>
                    <a:pt x="161" y="1"/>
                  </a:moveTo>
                  <a:cubicBezTo>
                    <a:pt x="95" y="1"/>
                    <a:pt x="36" y="45"/>
                    <a:pt x="21" y="109"/>
                  </a:cubicBezTo>
                  <a:cubicBezTo>
                    <a:pt x="1" y="199"/>
                    <a:pt x="69" y="279"/>
                    <a:pt x="157" y="279"/>
                  </a:cubicBezTo>
                  <a:lnTo>
                    <a:pt x="161" y="279"/>
                  </a:lnTo>
                  <a:cubicBezTo>
                    <a:pt x="227" y="279"/>
                    <a:pt x="286" y="236"/>
                    <a:pt x="300" y="171"/>
                  </a:cubicBezTo>
                  <a:cubicBezTo>
                    <a:pt x="319" y="82"/>
                    <a:pt x="252" y="1"/>
                    <a:pt x="1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3" name="Google Shape;2813;p50"/>
            <p:cNvSpPr/>
            <p:nvPr/>
          </p:nvSpPr>
          <p:spPr>
            <a:xfrm>
              <a:off x="2623630" y="1644692"/>
              <a:ext cx="12616" cy="11000"/>
            </a:xfrm>
            <a:custGeom>
              <a:avLst/>
              <a:gdLst/>
              <a:ahLst/>
              <a:cxnLst/>
              <a:rect l="l" t="t" r="r" b="b"/>
              <a:pathLst>
                <a:path w="320" h="279" extrusionOk="0">
                  <a:moveTo>
                    <a:pt x="161" y="1"/>
                  </a:moveTo>
                  <a:cubicBezTo>
                    <a:pt x="94" y="1"/>
                    <a:pt x="35" y="45"/>
                    <a:pt x="21" y="109"/>
                  </a:cubicBezTo>
                  <a:cubicBezTo>
                    <a:pt x="1" y="199"/>
                    <a:pt x="69" y="279"/>
                    <a:pt x="157" y="279"/>
                  </a:cubicBezTo>
                  <a:lnTo>
                    <a:pt x="161" y="279"/>
                  </a:lnTo>
                  <a:cubicBezTo>
                    <a:pt x="226" y="279"/>
                    <a:pt x="285" y="236"/>
                    <a:pt x="300" y="171"/>
                  </a:cubicBezTo>
                  <a:cubicBezTo>
                    <a:pt x="319" y="82"/>
                    <a:pt x="252" y="1"/>
                    <a:pt x="1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4" name="Google Shape;2814;p50"/>
            <p:cNvSpPr/>
            <p:nvPr/>
          </p:nvSpPr>
          <p:spPr>
            <a:xfrm>
              <a:off x="2544740" y="1399547"/>
              <a:ext cx="125450" cy="340790"/>
            </a:xfrm>
            <a:custGeom>
              <a:avLst/>
              <a:gdLst/>
              <a:ahLst/>
              <a:cxnLst/>
              <a:rect l="l" t="t" r="r" b="b"/>
              <a:pathLst>
                <a:path w="3182" h="8644" extrusionOk="0">
                  <a:moveTo>
                    <a:pt x="2643" y="6090"/>
                  </a:moveTo>
                  <a:lnTo>
                    <a:pt x="2643" y="6627"/>
                  </a:lnTo>
                  <a:lnTo>
                    <a:pt x="515" y="6627"/>
                  </a:lnTo>
                  <a:lnTo>
                    <a:pt x="515" y="6090"/>
                  </a:lnTo>
                  <a:close/>
                  <a:moveTo>
                    <a:pt x="2643" y="6904"/>
                  </a:moveTo>
                  <a:lnTo>
                    <a:pt x="2643" y="7644"/>
                  </a:lnTo>
                  <a:lnTo>
                    <a:pt x="515" y="7644"/>
                  </a:lnTo>
                  <a:lnTo>
                    <a:pt x="515" y="6904"/>
                  </a:lnTo>
                  <a:close/>
                  <a:moveTo>
                    <a:pt x="2902" y="7921"/>
                  </a:moveTo>
                  <a:lnTo>
                    <a:pt x="2902" y="8365"/>
                  </a:lnTo>
                  <a:lnTo>
                    <a:pt x="275" y="8365"/>
                  </a:lnTo>
                  <a:lnTo>
                    <a:pt x="275" y="7921"/>
                  </a:lnTo>
                  <a:close/>
                  <a:moveTo>
                    <a:pt x="1590" y="0"/>
                  </a:moveTo>
                  <a:cubicBezTo>
                    <a:pt x="1557" y="0"/>
                    <a:pt x="1524" y="12"/>
                    <a:pt x="1498" y="36"/>
                  </a:cubicBezTo>
                  <a:lnTo>
                    <a:pt x="303" y="1122"/>
                  </a:lnTo>
                  <a:cubicBezTo>
                    <a:pt x="274" y="1148"/>
                    <a:pt x="258" y="1185"/>
                    <a:pt x="258" y="1223"/>
                  </a:cubicBezTo>
                  <a:lnTo>
                    <a:pt x="258" y="7641"/>
                  </a:lnTo>
                  <a:cubicBezTo>
                    <a:pt x="114" y="7645"/>
                    <a:pt x="0" y="7760"/>
                    <a:pt x="0" y="7900"/>
                  </a:cubicBezTo>
                  <a:lnTo>
                    <a:pt x="0" y="8384"/>
                  </a:lnTo>
                  <a:cubicBezTo>
                    <a:pt x="0" y="8527"/>
                    <a:pt x="116" y="8643"/>
                    <a:pt x="259" y="8643"/>
                  </a:cubicBezTo>
                  <a:lnTo>
                    <a:pt x="2922" y="8643"/>
                  </a:lnTo>
                  <a:cubicBezTo>
                    <a:pt x="3066" y="8643"/>
                    <a:pt x="3182" y="8527"/>
                    <a:pt x="3182" y="8384"/>
                  </a:cubicBezTo>
                  <a:lnTo>
                    <a:pt x="3182" y="7900"/>
                  </a:lnTo>
                  <a:cubicBezTo>
                    <a:pt x="3180" y="7760"/>
                    <a:pt x="3064" y="7645"/>
                    <a:pt x="2920" y="7641"/>
                  </a:cubicBezTo>
                  <a:lnTo>
                    <a:pt x="2920" y="4414"/>
                  </a:lnTo>
                  <a:cubicBezTo>
                    <a:pt x="2920" y="4349"/>
                    <a:pt x="2877" y="4289"/>
                    <a:pt x="2813" y="4275"/>
                  </a:cubicBezTo>
                  <a:cubicBezTo>
                    <a:pt x="2802" y="4273"/>
                    <a:pt x="2791" y="4271"/>
                    <a:pt x="2781" y="4271"/>
                  </a:cubicBezTo>
                  <a:cubicBezTo>
                    <a:pt x="2705" y="4271"/>
                    <a:pt x="2643" y="4334"/>
                    <a:pt x="2643" y="4410"/>
                  </a:cubicBezTo>
                  <a:lnTo>
                    <a:pt x="2643" y="5813"/>
                  </a:lnTo>
                  <a:lnTo>
                    <a:pt x="515" y="5813"/>
                  </a:lnTo>
                  <a:lnTo>
                    <a:pt x="515" y="1281"/>
                  </a:lnTo>
                  <a:lnTo>
                    <a:pt x="1579" y="316"/>
                  </a:lnTo>
                  <a:lnTo>
                    <a:pt x="2643" y="1281"/>
                  </a:lnTo>
                  <a:lnTo>
                    <a:pt x="2643" y="3766"/>
                  </a:lnTo>
                  <a:cubicBezTo>
                    <a:pt x="2643" y="3832"/>
                    <a:pt x="2686" y="3891"/>
                    <a:pt x="2750" y="3906"/>
                  </a:cubicBezTo>
                  <a:cubicBezTo>
                    <a:pt x="2761" y="3908"/>
                    <a:pt x="2771" y="3909"/>
                    <a:pt x="2780" y="3909"/>
                  </a:cubicBezTo>
                  <a:cubicBezTo>
                    <a:pt x="2857" y="3909"/>
                    <a:pt x="2920" y="3847"/>
                    <a:pt x="2920" y="3770"/>
                  </a:cubicBezTo>
                  <a:lnTo>
                    <a:pt x="2920" y="1223"/>
                  </a:lnTo>
                  <a:cubicBezTo>
                    <a:pt x="2920" y="1185"/>
                    <a:pt x="2905" y="1148"/>
                    <a:pt x="2876" y="1122"/>
                  </a:cubicBezTo>
                  <a:lnTo>
                    <a:pt x="1682" y="36"/>
                  </a:lnTo>
                  <a:cubicBezTo>
                    <a:pt x="1656" y="12"/>
                    <a:pt x="1623" y="0"/>
                    <a:pt x="1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5" name="Google Shape;2815;p50"/>
            <p:cNvSpPr/>
            <p:nvPr/>
          </p:nvSpPr>
          <p:spPr>
            <a:xfrm>
              <a:off x="2393388" y="1383619"/>
              <a:ext cx="135859" cy="374932"/>
            </a:xfrm>
            <a:custGeom>
              <a:avLst/>
              <a:gdLst/>
              <a:ahLst/>
              <a:cxnLst/>
              <a:rect l="l" t="t" r="r" b="b"/>
              <a:pathLst>
                <a:path w="3446" h="9510" extrusionOk="0">
                  <a:moveTo>
                    <a:pt x="1717" y="337"/>
                  </a:moveTo>
                  <a:cubicBezTo>
                    <a:pt x="2063" y="652"/>
                    <a:pt x="2460" y="1386"/>
                    <a:pt x="2561" y="2103"/>
                  </a:cubicBezTo>
                  <a:cubicBezTo>
                    <a:pt x="2290" y="3364"/>
                    <a:pt x="2268" y="4750"/>
                    <a:pt x="2498" y="6124"/>
                  </a:cubicBezTo>
                  <a:lnTo>
                    <a:pt x="2299" y="6124"/>
                  </a:lnTo>
                  <a:lnTo>
                    <a:pt x="1858" y="5475"/>
                  </a:lnTo>
                  <a:lnTo>
                    <a:pt x="1860" y="3303"/>
                  </a:lnTo>
                  <a:cubicBezTo>
                    <a:pt x="1860" y="3226"/>
                    <a:pt x="1798" y="3164"/>
                    <a:pt x="1720" y="3164"/>
                  </a:cubicBezTo>
                  <a:cubicBezTo>
                    <a:pt x="1642" y="3164"/>
                    <a:pt x="1580" y="3226"/>
                    <a:pt x="1580" y="3303"/>
                  </a:cubicBezTo>
                  <a:lnTo>
                    <a:pt x="1578" y="5475"/>
                  </a:lnTo>
                  <a:lnTo>
                    <a:pt x="1136" y="6124"/>
                  </a:lnTo>
                  <a:lnTo>
                    <a:pt x="937" y="6124"/>
                  </a:lnTo>
                  <a:cubicBezTo>
                    <a:pt x="1168" y="4751"/>
                    <a:pt x="1147" y="3366"/>
                    <a:pt x="874" y="2103"/>
                  </a:cubicBezTo>
                  <a:cubicBezTo>
                    <a:pt x="976" y="1386"/>
                    <a:pt x="1372" y="652"/>
                    <a:pt x="1717" y="337"/>
                  </a:cubicBezTo>
                  <a:close/>
                  <a:moveTo>
                    <a:pt x="1720" y="5766"/>
                  </a:moveTo>
                  <a:lnTo>
                    <a:pt x="1960" y="6125"/>
                  </a:lnTo>
                  <a:lnTo>
                    <a:pt x="1480" y="6125"/>
                  </a:lnTo>
                  <a:lnTo>
                    <a:pt x="1720" y="5766"/>
                  </a:lnTo>
                  <a:close/>
                  <a:moveTo>
                    <a:pt x="2834" y="6400"/>
                  </a:moveTo>
                  <a:cubicBezTo>
                    <a:pt x="2753" y="6485"/>
                    <a:pt x="2677" y="6585"/>
                    <a:pt x="2640" y="6699"/>
                  </a:cubicBezTo>
                  <a:lnTo>
                    <a:pt x="2027" y="6696"/>
                  </a:lnTo>
                  <a:cubicBezTo>
                    <a:pt x="1951" y="6696"/>
                    <a:pt x="1888" y="6760"/>
                    <a:pt x="1889" y="6837"/>
                  </a:cubicBezTo>
                  <a:cubicBezTo>
                    <a:pt x="1889" y="6913"/>
                    <a:pt x="1952" y="6979"/>
                    <a:pt x="2028" y="6979"/>
                  </a:cubicBezTo>
                  <a:lnTo>
                    <a:pt x="2028" y="6975"/>
                  </a:lnTo>
                  <a:lnTo>
                    <a:pt x="2431" y="6975"/>
                  </a:lnTo>
                  <a:lnTo>
                    <a:pt x="2431" y="7236"/>
                  </a:lnTo>
                  <a:cubicBezTo>
                    <a:pt x="2431" y="7275"/>
                    <a:pt x="2397" y="7308"/>
                    <a:pt x="2358" y="7308"/>
                  </a:cubicBezTo>
                  <a:lnTo>
                    <a:pt x="1078" y="7308"/>
                  </a:lnTo>
                  <a:cubicBezTo>
                    <a:pt x="1039" y="7308"/>
                    <a:pt x="1005" y="7275"/>
                    <a:pt x="1005" y="7236"/>
                  </a:cubicBezTo>
                  <a:lnTo>
                    <a:pt x="1005" y="6975"/>
                  </a:lnTo>
                  <a:lnTo>
                    <a:pt x="1382" y="6975"/>
                  </a:lnTo>
                  <a:lnTo>
                    <a:pt x="1382" y="6978"/>
                  </a:lnTo>
                  <a:cubicBezTo>
                    <a:pt x="1458" y="6978"/>
                    <a:pt x="1520" y="6913"/>
                    <a:pt x="1520" y="6837"/>
                  </a:cubicBezTo>
                  <a:cubicBezTo>
                    <a:pt x="1520" y="6760"/>
                    <a:pt x="1458" y="6699"/>
                    <a:pt x="1382" y="6696"/>
                  </a:cubicBezTo>
                  <a:lnTo>
                    <a:pt x="771" y="6696"/>
                  </a:lnTo>
                  <a:cubicBezTo>
                    <a:pt x="735" y="6586"/>
                    <a:pt x="665" y="6484"/>
                    <a:pt x="584" y="6400"/>
                  </a:cubicBezTo>
                  <a:close/>
                  <a:moveTo>
                    <a:pt x="2165" y="7585"/>
                  </a:moveTo>
                  <a:cubicBezTo>
                    <a:pt x="2237" y="7945"/>
                    <a:pt x="2237" y="8280"/>
                    <a:pt x="2169" y="8603"/>
                  </a:cubicBezTo>
                  <a:lnTo>
                    <a:pt x="1272" y="8603"/>
                  </a:lnTo>
                  <a:cubicBezTo>
                    <a:pt x="1204" y="8280"/>
                    <a:pt x="1204" y="7945"/>
                    <a:pt x="1274" y="7585"/>
                  </a:cubicBezTo>
                  <a:close/>
                  <a:moveTo>
                    <a:pt x="2170" y="8879"/>
                  </a:moveTo>
                  <a:lnTo>
                    <a:pt x="2258" y="9232"/>
                  </a:lnTo>
                  <a:lnTo>
                    <a:pt x="1183" y="9232"/>
                  </a:lnTo>
                  <a:lnTo>
                    <a:pt x="1269" y="8879"/>
                  </a:lnTo>
                  <a:close/>
                  <a:moveTo>
                    <a:pt x="1722" y="0"/>
                  </a:moveTo>
                  <a:cubicBezTo>
                    <a:pt x="1693" y="0"/>
                    <a:pt x="1665" y="9"/>
                    <a:pt x="1640" y="26"/>
                  </a:cubicBezTo>
                  <a:cubicBezTo>
                    <a:pt x="1168" y="374"/>
                    <a:pt x="715" y="1274"/>
                    <a:pt x="610" y="2076"/>
                  </a:cubicBezTo>
                  <a:cubicBezTo>
                    <a:pt x="608" y="2092"/>
                    <a:pt x="609" y="2108"/>
                    <a:pt x="612" y="2124"/>
                  </a:cubicBezTo>
                  <a:cubicBezTo>
                    <a:pt x="881" y="3378"/>
                    <a:pt x="900" y="4758"/>
                    <a:pt x="668" y="6124"/>
                  </a:cubicBezTo>
                  <a:lnTo>
                    <a:pt x="167" y="6124"/>
                  </a:lnTo>
                  <a:cubicBezTo>
                    <a:pt x="116" y="6124"/>
                    <a:pt x="67" y="6150"/>
                    <a:pt x="43" y="6194"/>
                  </a:cubicBezTo>
                  <a:cubicBezTo>
                    <a:pt x="0" y="6274"/>
                    <a:pt x="39" y="6363"/>
                    <a:pt x="116" y="6393"/>
                  </a:cubicBezTo>
                  <a:cubicBezTo>
                    <a:pt x="199" y="6422"/>
                    <a:pt x="508" y="6647"/>
                    <a:pt x="515" y="6842"/>
                  </a:cubicBezTo>
                  <a:cubicBezTo>
                    <a:pt x="518" y="6916"/>
                    <a:pt x="578" y="6975"/>
                    <a:pt x="652" y="6975"/>
                  </a:cubicBezTo>
                  <a:lnTo>
                    <a:pt x="745" y="6975"/>
                  </a:lnTo>
                  <a:lnTo>
                    <a:pt x="745" y="7234"/>
                  </a:lnTo>
                  <a:cubicBezTo>
                    <a:pt x="745" y="7396"/>
                    <a:pt x="855" y="7530"/>
                    <a:pt x="1000" y="7570"/>
                  </a:cubicBezTo>
                  <a:cubicBezTo>
                    <a:pt x="925" y="7982"/>
                    <a:pt x="934" y="8367"/>
                    <a:pt x="1025" y="8742"/>
                  </a:cubicBezTo>
                  <a:lnTo>
                    <a:pt x="916" y="9185"/>
                  </a:lnTo>
                  <a:cubicBezTo>
                    <a:pt x="895" y="9267"/>
                    <a:pt x="915" y="9357"/>
                    <a:pt x="967" y="9426"/>
                  </a:cubicBezTo>
                  <a:cubicBezTo>
                    <a:pt x="1010" y="9479"/>
                    <a:pt x="1067" y="9510"/>
                    <a:pt x="1126" y="9510"/>
                  </a:cubicBezTo>
                  <a:lnTo>
                    <a:pt x="2326" y="9510"/>
                  </a:lnTo>
                  <a:cubicBezTo>
                    <a:pt x="2385" y="9510"/>
                    <a:pt x="2442" y="9479"/>
                    <a:pt x="2484" y="9426"/>
                  </a:cubicBezTo>
                  <a:cubicBezTo>
                    <a:pt x="2537" y="9357"/>
                    <a:pt x="2556" y="9269"/>
                    <a:pt x="2535" y="9185"/>
                  </a:cubicBezTo>
                  <a:lnTo>
                    <a:pt x="2424" y="8742"/>
                  </a:lnTo>
                  <a:cubicBezTo>
                    <a:pt x="2517" y="8368"/>
                    <a:pt x="2524" y="7982"/>
                    <a:pt x="2449" y="7570"/>
                  </a:cubicBezTo>
                  <a:cubicBezTo>
                    <a:pt x="2597" y="7530"/>
                    <a:pt x="2706" y="7395"/>
                    <a:pt x="2706" y="7234"/>
                  </a:cubicBezTo>
                  <a:lnTo>
                    <a:pt x="2706" y="6975"/>
                  </a:lnTo>
                  <a:lnTo>
                    <a:pt x="2756" y="6975"/>
                  </a:lnTo>
                  <a:cubicBezTo>
                    <a:pt x="2830" y="6975"/>
                    <a:pt x="2891" y="6916"/>
                    <a:pt x="2893" y="6842"/>
                  </a:cubicBezTo>
                  <a:cubicBezTo>
                    <a:pt x="2902" y="6654"/>
                    <a:pt x="3235" y="6424"/>
                    <a:pt x="3320" y="6393"/>
                  </a:cubicBezTo>
                  <a:cubicBezTo>
                    <a:pt x="3388" y="6369"/>
                    <a:pt x="3426" y="6305"/>
                    <a:pt x="3414" y="6238"/>
                  </a:cubicBezTo>
                  <a:cubicBezTo>
                    <a:pt x="3446" y="6174"/>
                    <a:pt x="3414" y="6124"/>
                    <a:pt x="3343" y="6124"/>
                  </a:cubicBezTo>
                  <a:lnTo>
                    <a:pt x="2774" y="6124"/>
                  </a:lnTo>
                  <a:cubicBezTo>
                    <a:pt x="2542" y="4756"/>
                    <a:pt x="2561" y="3377"/>
                    <a:pt x="2832" y="2124"/>
                  </a:cubicBezTo>
                  <a:cubicBezTo>
                    <a:pt x="2835" y="2108"/>
                    <a:pt x="2835" y="2092"/>
                    <a:pt x="2833" y="2076"/>
                  </a:cubicBezTo>
                  <a:cubicBezTo>
                    <a:pt x="2729" y="1275"/>
                    <a:pt x="2276" y="374"/>
                    <a:pt x="1804" y="26"/>
                  </a:cubicBezTo>
                  <a:cubicBezTo>
                    <a:pt x="1779" y="9"/>
                    <a:pt x="1750" y="0"/>
                    <a:pt x="17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816" name="Google Shape;2816;p50"/>
          <p:cNvGrpSpPr/>
          <p:nvPr/>
        </p:nvGrpSpPr>
        <p:grpSpPr>
          <a:xfrm>
            <a:off x="5114083" y="2688269"/>
            <a:ext cx="314099" cy="373907"/>
            <a:chOff x="4808208" y="1384132"/>
            <a:chExt cx="314099" cy="373907"/>
          </a:xfrm>
        </p:grpSpPr>
        <p:sp>
          <p:nvSpPr>
            <p:cNvPr id="2817" name="Google Shape;2817;p50"/>
            <p:cNvSpPr/>
            <p:nvPr/>
          </p:nvSpPr>
          <p:spPr>
            <a:xfrm>
              <a:off x="4876611" y="1398049"/>
              <a:ext cx="219952" cy="279523"/>
            </a:xfrm>
            <a:custGeom>
              <a:avLst/>
              <a:gdLst/>
              <a:ahLst/>
              <a:cxnLst/>
              <a:rect l="l" t="t" r="r" b="b"/>
              <a:pathLst>
                <a:path w="5579" h="7090" extrusionOk="0">
                  <a:moveTo>
                    <a:pt x="202" y="1858"/>
                  </a:moveTo>
                  <a:lnTo>
                    <a:pt x="1" y="1251"/>
                  </a:lnTo>
                  <a:lnTo>
                    <a:pt x="734" y="955"/>
                  </a:lnTo>
                  <a:cubicBezTo>
                    <a:pt x="3100" y="1"/>
                    <a:pt x="5578" y="1812"/>
                    <a:pt x="4857" y="4965"/>
                  </a:cubicBezTo>
                  <a:lnTo>
                    <a:pt x="4373" y="7078"/>
                  </a:lnTo>
                  <a:lnTo>
                    <a:pt x="3532" y="7090"/>
                  </a:lnTo>
                  <a:cubicBezTo>
                    <a:pt x="3606" y="4511"/>
                    <a:pt x="3464" y="1453"/>
                    <a:pt x="202" y="185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8" name="Google Shape;2818;p50"/>
            <p:cNvSpPr/>
            <p:nvPr/>
          </p:nvSpPr>
          <p:spPr>
            <a:xfrm>
              <a:off x="4811481" y="1464046"/>
              <a:ext cx="235959" cy="288276"/>
            </a:xfrm>
            <a:custGeom>
              <a:avLst/>
              <a:gdLst/>
              <a:ahLst/>
              <a:cxnLst/>
              <a:rect l="l" t="t" r="r" b="b"/>
              <a:pathLst>
                <a:path w="5985" h="7312" extrusionOk="0">
                  <a:moveTo>
                    <a:pt x="3286" y="0"/>
                  </a:moveTo>
                  <a:cubicBezTo>
                    <a:pt x="2735" y="0"/>
                    <a:pt x="2258" y="71"/>
                    <a:pt x="1861" y="192"/>
                  </a:cubicBezTo>
                  <a:cubicBezTo>
                    <a:pt x="1426" y="324"/>
                    <a:pt x="1086" y="516"/>
                    <a:pt x="847" y="739"/>
                  </a:cubicBezTo>
                  <a:cubicBezTo>
                    <a:pt x="266" y="1285"/>
                    <a:pt x="77" y="1904"/>
                    <a:pt x="97" y="3133"/>
                  </a:cubicBezTo>
                  <a:lnTo>
                    <a:pt x="1452" y="2647"/>
                  </a:lnTo>
                  <a:lnTo>
                    <a:pt x="2544" y="2647"/>
                  </a:lnTo>
                  <a:cubicBezTo>
                    <a:pt x="2644" y="2647"/>
                    <a:pt x="2707" y="2681"/>
                    <a:pt x="2706" y="2853"/>
                  </a:cubicBezTo>
                  <a:lnTo>
                    <a:pt x="2706" y="3006"/>
                  </a:lnTo>
                  <a:cubicBezTo>
                    <a:pt x="2706" y="3006"/>
                    <a:pt x="2478" y="3449"/>
                    <a:pt x="2195" y="3586"/>
                  </a:cubicBezTo>
                  <a:cubicBezTo>
                    <a:pt x="1603" y="3932"/>
                    <a:pt x="1026" y="4237"/>
                    <a:pt x="434" y="4564"/>
                  </a:cubicBezTo>
                  <a:cubicBezTo>
                    <a:pt x="0" y="4803"/>
                    <a:pt x="68" y="5004"/>
                    <a:pt x="80" y="5743"/>
                  </a:cubicBezTo>
                  <a:lnTo>
                    <a:pt x="80" y="7312"/>
                  </a:lnTo>
                  <a:lnTo>
                    <a:pt x="878" y="7312"/>
                  </a:lnTo>
                  <a:lnTo>
                    <a:pt x="1758" y="6960"/>
                  </a:lnTo>
                  <a:lnTo>
                    <a:pt x="4885" y="6960"/>
                  </a:lnTo>
                  <a:cubicBezTo>
                    <a:pt x="5589" y="6960"/>
                    <a:pt x="5390" y="6595"/>
                    <a:pt x="5266" y="5878"/>
                  </a:cubicBezTo>
                  <a:lnTo>
                    <a:pt x="5187" y="5420"/>
                  </a:lnTo>
                  <a:lnTo>
                    <a:pt x="5505" y="4089"/>
                  </a:lnTo>
                  <a:cubicBezTo>
                    <a:pt x="5985" y="2067"/>
                    <a:pt x="5764" y="0"/>
                    <a:pt x="3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9" name="Google Shape;2819;p50"/>
            <p:cNvSpPr/>
            <p:nvPr/>
          </p:nvSpPr>
          <p:spPr>
            <a:xfrm>
              <a:off x="4872038" y="1463810"/>
              <a:ext cx="175323" cy="274556"/>
            </a:xfrm>
            <a:custGeom>
              <a:avLst/>
              <a:gdLst/>
              <a:ahLst/>
              <a:cxnLst/>
              <a:rect l="l" t="t" r="r" b="b"/>
              <a:pathLst>
                <a:path w="4447" h="6964" extrusionOk="0">
                  <a:moveTo>
                    <a:pt x="681" y="267"/>
                  </a:moveTo>
                  <a:cubicBezTo>
                    <a:pt x="3162" y="267"/>
                    <a:pt x="3382" y="2336"/>
                    <a:pt x="2901" y="4356"/>
                  </a:cubicBezTo>
                  <a:lnTo>
                    <a:pt x="2583" y="5688"/>
                  </a:lnTo>
                  <a:lnTo>
                    <a:pt x="2662" y="6147"/>
                  </a:lnTo>
                  <a:cubicBezTo>
                    <a:pt x="2726" y="6510"/>
                    <a:pt x="2807" y="6782"/>
                    <a:pt x="2783" y="6963"/>
                  </a:cubicBezTo>
                  <a:lnTo>
                    <a:pt x="3345" y="6963"/>
                  </a:lnTo>
                  <a:cubicBezTo>
                    <a:pt x="4050" y="6963"/>
                    <a:pt x="3851" y="6598"/>
                    <a:pt x="3727" y="5880"/>
                  </a:cubicBezTo>
                  <a:lnTo>
                    <a:pt x="3648" y="5422"/>
                  </a:lnTo>
                  <a:lnTo>
                    <a:pt x="3966" y="4089"/>
                  </a:lnTo>
                  <a:cubicBezTo>
                    <a:pt x="4447" y="2068"/>
                    <a:pt x="4225" y="0"/>
                    <a:pt x="1746" y="0"/>
                  </a:cubicBezTo>
                  <a:cubicBezTo>
                    <a:pt x="1193" y="0"/>
                    <a:pt x="718" y="70"/>
                    <a:pt x="320" y="191"/>
                  </a:cubicBezTo>
                  <a:cubicBezTo>
                    <a:pt x="206" y="226"/>
                    <a:pt x="100" y="264"/>
                    <a:pt x="1" y="306"/>
                  </a:cubicBezTo>
                  <a:cubicBezTo>
                    <a:pt x="212" y="280"/>
                    <a:pt x="439" y="267"/>
                    <a:pt x="681" y="267"/>
                  </a:cubicBezTo>
                  <a:close/>
                </a:path>
              </a:pathLst>
            </a:custGeom>
            <a:solidFill>
              <a:srgbClr val="A00825">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0" name="Google Shape;2820;p50"/>
            <p:cNvSpPr/>
            <p:nvPr/>
          </p:nvSpPr>
          <p:spPr>
            <a:xfrm>
              <a:off x="4821534" y="1386300"/>
              <a:ext cx="294741" cy="333062"/>
            </a:xfrm>
            <a:custGeom>
              <a:avLst/>
              <a:gdLst/>
              <a:ahLst/>
              <a:cxnLst/>
              <a:rect l="l" t="t" r="r" b="b"/>
              <a:pathLst>
                <a:path w="7476" h="8448" extrusionOk="0">
                  <a:moveTo>
                    <a:pt x="6113" y="5165"/>
                  </a:moveTo>
                  <a:cubicBezTo>
                    <a:pt x="6610" y="1967"/>
                    <a:pt x="4568" y="797"/>
                    <a:pt x="2083" y="1379"/>
                  </a:cubicBezTo>
                  <a:lnTo>
                    <a:pt x="1433" y="1530"/>
                  </a:lnTo>
                  <a:lnTo>
                    <a:pt x="784" y="1681"/>
                  </a:lnTo>
                  <a:lnTo>
                    <a:pt x="0" y="216"/>
                  </a:lnTo>
                  <a:lnTo>
                    <a:pt x="2867" y="89"/>
                  </a:lnTo>
                  <a:cubicBezTo>
                    <a:pt x="4871" y="0"/>
                    <a:pt x="7452" y="1174"/>
                    <a:pt x="7124" y="4211"/>
                  </a:cubicBezTo>
                  <a:cubicBezTo>
                    <a:pt x="6940" y="5909"/>
                    <a:pt x="7070" y="7029"/>
                    <a:pt x="7475" y="8448"/>
                  </a:cubicBezTo>
                  <a:lnTo>
                    <a:pt x="6460" y="8448"/>
                  </a:lnTo>
                  <a:lnTo>
                    <a:pt x="5768" y="7366"/>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1" name="Google Shape;2821;p50"/>
            <p:cNvSpPr/>
            <p:nvPr/>
          </p:nvSpPr>
          <p:spPr>
            <a:xfrm>
              <a:off x="5000918" y="1398364"/>
              <a:ext cx="115436" cy="321117"/>
            </a:xfrm>
            <a:custGeom>
              <a:avLst/>
              <a:gdLst/>
              <a:ahLst/>
              <a:cxnLst/>
              <a:rect l="l" t="t" r="r" b="b"/>
              <a:pathLst>
                <a:path w="2928" h="8145" extrusionOk="0">
                  <a:moveTo>
                    <a:pt x="1" y="0"/>
                  </a:moveTo>
                  <a:cubicBezTo>
                    <a:pt x="891" y="723"/>
                    <a:pt x="1486" y="1839"/>
                    <a:pt x="1559" y="3106"/>
                  </a:cubicBezTo>
                  <a:cubicBezTo>
                    <a:pt x="1660" y="3602"/>
                    <a:pt x="1668" y="4186"/>
                    <a:pt x="1563" y="4860"/>
                  </a:cubicBezTo>
                  <a:lnTo>
                    <a:pt x="1220" y="7063"/>
                  </a:lnTo>
                  <a:lnTo>
                    <a:pt x="1913" y="8145"/>
                  </a:lnTo>
                  <a:lnTo>
                    <a:pt x="2927" y="8145"/>
                  </a:lnTo>
                  <a:cubicBezTo>
                    <a:pt x="2522" y="6726"/>
                    <a:pt x="2394" y="5604"/>
                    <a:pt x="2577" y="3907"/>
                  </a:cubicBezTo>
                  <a:cubicBezTo>
                    <a:pt x="2817" y="1690"/>
                    <a:pt x="1507" y="466"/>
                    <a:pt x="1" y="0"/>
                  </a:cubicBezTo>
                  <a:close/>
                </a:path>
              </a:pathLst>
            </a:custGeom>
            <a:solidFill>
              <a:srgbClr val="A00825">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2" name="Google Shape;2822;p50"/>
            <p:cNvSpPr/>
            <p:nvPr/>
          </p:nvSpPr>
          <p:spPr>
            <a:xfrm>
              <a:off x="4808208" y="1384132"/>
              <a:ext cx="314099" cy="373907"/>
            </a:xfrm>
            <a:custGeom>
              <a:avLst/>
              <a:gdLst/>
              <a:ahLst/>
              <a:cxnLst/>
              <a:rect l="l" t="t" r="r" b="b"/>
              <a:pathLst>
                <a:path w="7967" h="9484" extrusionOk="0">
                  <a:moveTo>
                    <a:pt x="3365" y="2158"/>
                  </a:moveTo>
                  <a:cubicBezTo>
                    <a:pt x="4196" y="2158"/>
                    <a:pt x="4807" y="2400"/>
                    <a:pt x="5184" y="2876"/>
                  </a:cubicBezTo>
                  <a:cubicBezTo>
                    <a:pt x="5578" y="3376"/>
                    <a:pt x="5681" y="4073"/>
                    <a:pt x="5648" y="4768"/>
                  </a:cubicBezTo>
                  <a:cubicBezTo>
                    <a:pt x="4579" y="4721"/>
                    <a:pt x="4178" y="4229"/>
                    <a:pt x="3717" y="3664"/>
                  </a:cubicBezTo>
                  <a:cubicBezTo>
                    <a:pt x="3305" y="3158"/>
                    <a:pt x="2843" y="2594"/>
                    <a:pt x="1825" y="2396"/>
                  </a:cubicBezTo>
                  <a:cubicBezTo>
                    <a:pt x="2259" y="2242"/>
                    <a:pt x="2786" y="2158"/>
                    <a:pt x="3365" y="2158"/>
                  </a:cubicBezTo>
                  <a:close/>
                  <a:moveTo>
                    <a:pt x="3604" y="1443"/>
                  </a:moveTo>
                  <a:cubicBezTo>
                    <a:pt x="4407" y="1443"/>
                    <a:pt x="5086" y="1675"/>
                    <a:pt x="5573" y="2127"/>
                  </a:cubicBezTo>
                  <a:cubicBezTo>
                    <a:pt x="6271" y="2774"/>
                    <a:pt x="6528" y="3841"/>
                    <a:pt x="6314" y="5215"/>
                  </a:cubicBezTo>
                  <a:lnTo>
                    <a:pt x="5990" y="7300"/>
                  </a:lnTo>
                  <a:lnTo>
                    <a:pt x="5442" y="7310"/>
                  </a:lnTo>
                  <a:lnTo>
                    <a:pt x="5720" y="6149"/>
                  </a:lnTo>
                  <a:cubicBezTo>
                    <a:pt x="5973" y="5086"/>
                    <a:pt x="6123" y="3626"/>
                    <a:pt x="5400" y="2712"/>
                  </a:cubicBezTo>
                  <a:cubicBezTo>
                    <a:pt x="4968" y="2165"/>
                    <a:pt x="4283" y="1888"/>
                    <a:pt x="3364" y="1888"/>
                  </a:cubicBezTo>
                  <a:cubicBezTo>
                    <a:pt x="2874" y="1888"/>
                    <a:pt x="2422" y="1943"/>
                    <a:pt x="2027" y="2047"/>
                  </a:cubicBezTo>
                  <a:lnTo>
                    <a:pt x="1915" y="1711"/>
                  </a:lnTo>
                  <a:lnTo>
                    <a:pt x="2453" y="1585"/>
                  </a:lnTo>
                  <a:cubicBezTo>
                    <a:pt x="2857" y="1490"/>
                    <a:pt x="3243" y="1443"/>
                    <a:pt x="3604" y="1443"/>
                  </a:cubicBezTo>
                  <a:close/>
                  <a:moveTo>
                    <a:pt x="3426" y="1"/>
                  </a:moveTo>
                  <a:cubicBezTo>
                    <a:pt x="3350" y="1"/>
                    <a:pt x="3274" y="2"/>
                    <a:pt x="3197" y="6"/>
                  </a:cubicBezTo>
                  <a:lnTo>
                    <a:pt x="328" y="132"/>
                  </a:lnTo>
                  <a:cubicBezTo>
                    <a:pt x="280" y="134"/>
                    <a:pt x="237" y="161"/>
                    <a:pt x="213" y="202"/>
                  </a:cubicBezTo>
                  <a:cubicBezTo>
                    <a:pt x="190" y="243"/>
                    <a:pt x="190" y="295"/>
                    <a:pt x="212" y="337"/>
                  </a:cubicBezTo>
                  <a:lnTo>
                    <a:pt x="993" y="1803"/>
                  </a:lnTo>
                  <a:cubicBezTo>
                    <a:pt x="1017" y="1849"/>
                    <a:pt x="1067" y="1878"/>
                    <a:pt x="1118" y="1878"/>
                  </a:cubicBezTo>
                  <a:cubicBezTo>
                    <a:pt x="1129" y="1878"/>
                    <a:pt x="1140" y="1877"/>
                    <a:pt x="1151" y="1873"/>
                  </a:cubicBezTo>
                  <a:lnTo>
                    <a:pt x="1640" y="1759"/>
                  </a:lnTo>
                  <a:lnTo>
                    <a:pt x="1757" y="2114"/>
                  </a:lnTo>
                  <a:cubicBezTo>
                    <a:pt x="1380" y="2244"/>
                    <a:pt x="1064" y="2423"/>
                    <a:pt x="822" y="2650"/>
                  </a:cubicBezTo>
                  <a:cubicBezTo>
                    <a:pt x="213" y="3221"/>
                    <a:pt x="5" y="3876"/>
                    <a:pt x="27" y="5153"/>
                  </a:cubicBezTo>
                  <a:cubicBezTo>
                    <a:pt x="28" y="5216"/>
                    <a:pt x="73" y="5272"/>
                    <a:pt x="138" y="5288"/>
                  </a:cubicBezTo>
                  <a:cubicBezTo>
                    <a:pt x="147" y="5290"/>
                    <a:pt x="155" y="5291"/>
                    <a:pt x="164" y="5291"/>
                  </a:cubicBezTo>
                  <a:cubicBezTo>
                    <a:pt x="181" y="5291"/>
                    <a:pt x="199" y="5287"/>
                    <a:pt x="216" y="5281"/>
                  </a:cubicBezTo>
                  <a:lnTo>
                    <a:pt x="1549" y="4804"/>
                  </a:lnTo>
                  <a:lnTo>
                    <a:pt x="2619" y="4804"/>
                  </a:lnTo>
                  <a:cubicBezTo>
                    <a:pt x="2627" y="4804"/>
                    <a:pt x="2633" y="4804"/>
                    <a:pt x="2637" y="4805"/>
                  </a:cubicBezTo>
                  <a:cubicBezTo>
                    <a:pt x="2640" y="4816"/>
                    <a:pt x="2643" y="4837"/>
                    <a:pt x="2643" y="4872"/>
                  </a:cubicBezTo>
                  <a:lnTo>
                    <a:pt x="2643" y="5032"/>
                  </a:lnTo>
                  <a:cubicBezTo>
                    <a:pt x="2643" y="5032"/>
                    <a:pt x="2519" y="5343"/>
                    <a:pt x="2220" y="5486"/>
                  </a:cubicBezTo>
                  <a:cubicBezTo>
                    <a:pt x="2215" y="5489"/>
                    <a:pt x="2213" y="5491"/>
                    <a:pt x="2209" y="5492"/>
                  </a:cubicBezTo>
                  <a:cubicBezTo>
                    <a:pt x="1788" y="5737"/>
                    <a:pt x="1367" y="5966"/>
                    <a:pt x="959" y="6188"/>
                  </a:cubicBezTo>
                  <a:cubicBezTo>
                    <a:pt x="793" y="6279"/>
                    <a:pt x="622" y="6372"/>
                    <a:pt x="450" y="6466"/>
                  </a:cubicBezTo>
                  <a:cubicBezTo>
                    <a:pt x="1" y="6715"/>
                    <a:pt x="4" y="6963"/>
                    <a:pt x="11" y="7506"/>
                  </a:cubicBezTo>
                  <a:cubicBezTo>
                    <a:pt x="12" y="7584"/>
                    <a:pt x="15" y="7673"/>
                    <a:pt x="17" y="7767"/>
                  </a:cubicBezTo>
                  <a:lnTo>
                    <a:pt x="17" y="9341"/>
                  </a:lnTo>
                  <a:cubicBezTo>
                    <a:pt x="15" y="9418"/>
                    <a:pt x="76" y="9480"/>
                    <a:pt x="153" y="9483"/>
                  </a:cubicBezTo>
                  <a:lnTo>
                    <a:pt x="962" y="9483"/>
                  </a:lnTo>
                  <a:cubicBezTo>
                    <a:pt x="981" y="9480"/>
                    <a:pt x="997" y="9476"/>
                    <a:pt x="1014" y="9470"/>
                  </a:cubicBezTo>
                  <a:lnTo>
                    <a:pt x="1871" y="9132"/>
                  </a:lnTo>
                  <a:lnTo>
                    <a:pt x="3208" y="9132"/>
                  </a:lnTo>
                  <a:cubicBezTo>
                    <a:pt x="3280" y="9132"/>
                    <a:pt x="3343" y="9080"/>
                    <a:pt x="3350" y="9011"/>
                  </a:cubicBezTo>
                  <a:cubicBezTo>
                    <a:pt x="3361" y="8926"/>
                    <a:pt x="3295" y="8855"/>
                    <a:pt x="3213" y="8855"/>
                  </a:cubicBezTo>
                  <a:lnTo>
                    <a:pt x="1814" y="8855"/>
                  </a:lnTo>
                  <a:cubicBezTo>
                    <a:pt x="1797" y="8855"/>
                    <a:pt x="1778" y="8859"/>
                    <a:pt x="1762" y="8865"/>
                  </a:cubicBezTo>
                  <a:lnTo>
                    <a:pt x="924" y="9207"/>
                  </a:lnTo>
                  <a:lnTo>
                    <a:pt x="294" y="9207"/>
                  </a:lnTo>
                  <a:lnTo>
                    <a:pt x="294" y="7761"/>
                  </a:lnTo>
                  <a:cubicBezTo>
                    <a:pt x="294" y="7663"/>
                    <a:pt x="292" y="7575"/>
                    <a:pt x="291" y="7498"/>
                  </a:cubicBezTo>
                  <a:cubicBezTo>
                    <a:pt x="285" y="6981"/>
                    <a:pt x="284" y="6872"/>
                    <a:pt x="586" y="6704"/>
                  </a:cubicBezTo>
                  <a:cubicBezTo>
                    <a:pt x="756" y="6612"/>
                    <a:pt x="927" y="6518"/>
                    <a:pt x="1092" y="6428"/>
                  </a:cubicBezTo>
                  <a:cubicBezTo>
                    <a:pt x="1499" y="6207"/>
                    <a:pt x="1920" y="5976"/>
                    <a:pt x="2341" y="5731"/>
                  </a:cubicBezTo>
                  <a:cubicBezTo>
                    <a:pt x="2611" y="5600"/>
                    <a:pt x="2920" y="5402"/>
                    <a:pt x="2920" y="5030"/>
                  </a:cubicBezTo>
                  <a:lnTo>
                    <a:pt x="2920" y="4873"/>
                  </a:lnTo>
                  <a:cubicBezTo>
                    <a:pt x="2920" y="4795"/>
                    <a:pt x="2911" y="4683"/>
                    <a:pt x="2833" y="4605"/>
                  </a:cubicBezTo>
                  <a:cubicBezTo>
                    <a:pt x="2765" y="4536"/>
                    <a:pt x="2678" y="4529"/>
                    <a:pt x="2619" y="4529"/>
                  </a:cubicBezTo>
                  <a:lnTo>
                    <a:pt x="1529" y="4529"/>
                  </a:lnTo>
                  <a:cubicBezTo>
                    <a:pt x="1513" y="4529"/>
                    <a:pt x="1497" y="4531"/>
                    <a:pt x="1483" y="4536"/>
                  </a:cubicBezTo>
                  <a:lnTo>
                    <a:pt x="312" y="4956"/>
                  </a:lnTo>
                  <a:cubicBezTo>
                    <a:pt x="315" y="3887"/>
                    <a:pt x="502" y="3345"/>
                    <a:pt x="1019" y="2858"/>
                  </a:cubicBezTo>
                  <a:cubicBezTo>
                    <a:pt x="1115" y="2768"/>
                    <a:pt x="1227" y="2686"/>
                    <a:pt x="1354" y="2611"/>
                  </a:cubicBezTo>
                  <a:cubicBezTo>
                    <a:pt x="2574" y="2702"/>
                    <a:pt x="3022" y="3254"/>
                    <a:pt x="3497" y="3836"/>
                  </a:cubicBezTo>
                  <a:cubicBezTo>
                    <a:pt x="3957" y="4400"/>
                    <a:pt x="4433" y="4984"/>
                    <a:pt x="5616" y="5041"/>
                  </a:cubicBezTo>
                  <a:cubicBezTo>
                    <a:pt x="5583" y="5402"/>
                    <a:pt x="5515" y="5755"/>
                    <a:pt x="5440" y="6072"/>
                  </a:cubicBezTo>
                  <a:lnTo>
                    <a:pt x="5124" y="7404"/>
                  </a:lnTo>
                  <a:cubicBezTo>
                    <a:pt x="5120" y="7422"/>
                    <a:pt x="5119" y="7441"/>
                    <a:pt x="5122" y="7459"/>
                  </a:cubicBezTo>
                  <a:lnTo>
                    <a:pt x="5201" y="7916"/>
                  </a:lnTo>
                  <a:cubicBezTo>
                    <a:pt x="5220" y="8026"/>
                    <a:pt x="5241" y="8128"/>
                    <a:pt x="5259" y="8220"/>
                  </a:cubicBezTo>
                  <a:cubicBezTo>
                    <a:pt x="5311" y="8470"/>
                    <a:pt x="5354" y="8685"/>
                    <a:pt x="5293" y="8760"/>
                  </a:cubicBezTo>
                  <a:cubicBezTo>
                    <a:pt x="5264" y="8795"/>
                    <a:pt x="5183" y="8837"/>
                    <a:pt x="4956" y="8837"/>
                  </a:cubicBezTo>
                  <a:lnTo>
                    <a:pt x="3858" y="8837"/>
                  </a:lnTo>
                  <a:cubicBezTo>
                    <a:pt x="3787" y="8837"/>
                    <a:pt x="3724" y="8887"/>
                    <a:pt x="3716" y="8958"/>
                  </a:cubicBezTo>
                  <a:cubicBezTo>
                    <a:pt x="3706" y="9042"/>
                    <a:pt x="3771" y="9113"/>
                    <a:pt x="3853" y="9113"/>
                  </a:cubicBezTo>
                  <a:lnTo>
                    <a:pt x="4967" y="9113"/>
                  </a:lnTo>
                  <a:cubicBezTo>
                    <a:pt x="5246" y="9113"/>
                    <a:pt x="5416" y="9059"/>
                    <a:pt x="5516" y="8937"/>
                  </a:cubicBezTo>
                  <a:cubicBezTo>
                    <a:pt x="5660" y="8760"/>
                    <a:pt x="5610" y="8512"/>
                    <a:pt x="5541" y="8168"/>
                  </a:cubicBezTo>
                  <a:cubicBezTo>
                    <a:pt x="5522" y="8075"/>
                    <a:pt x="5502" y="7979"/>
                    <a:pt x="5484" y="7874"/>
                  </a:cubicBezTo>
                  <a:lnTo>
                    <a:pt x="5432" y="7579"/>
                  </a:lnTo>
                  <a:lnTo>
                    <a:pt x="6033" y="7568"/>
                  </a:lnTo>
                  <a:lnTo>
                    <a:pt x="6685" y="8587"/>
                  </a:lnTo>
                  <a:cubicBezTo>
                    <a:pt x="6709" y="8627"/>
                    <a:pt x="6754" y="8652"/>
                    <a:pt x="6802" y="8652"/>
                  </a:cubicBezTo>
                  <a:lnTo>
                    <a:pt x="7813" y="8652"/>
                  </a:lnTo>
                  <a:cubicBezTo>
                    <a:pt x="7837" y="8652"/>
                    <a:pt x="7864" y="8647"/>
                    <a:pt x="7885" y="8633"/>
                  </a:cubicBezTo>
                  <a:cubicBezTo>
                    <a:pt x="7942" y="8600"/>
                    <a:pt x="7966" y="8533"/>
                    <a:pt x="7950" y="8475"/>
                  </a:cubicBezTo>
                  <a:cubicBezTo>
                    <a:pt x="7523" y="6977"/>
                    <a:pt x="7431" y="5881"/>
                    <a:pt x="7603" y="4292"/>
                  </a:cubicBezTo>
                  <a:cubicBezTo>
                    <a:pt x="7611" y="4215"/>
                    <a:pt x="7556" y="4146"/>
                    <a:pt x="7481" y="4139"/>
                  </a:cubicBezTo>
                  <a:cubicBezTo>
                    <a:pt x="7476" y="4138"/>
                    <a:pt x="7471" y="4138"/>
                    <a:pt x="7466" y="4138"/>
                  </a:cubicBezTo>
                  <a:cubicBezTo>
                    <a:pt x="7395" y="4138"/>
                    <a:pt x="7335" y="4191"/>
                    <a:pt x="7328" y="4261"/>
                  </a:cubicBezTo>
                  <a:cubicBezTo>
                    <a:pt x="7159" y="5828"/>
                    <a:pt x="7238" y="6926"/>
                    <a:pt x="7634" y="8374"/>
                  </a:cubicBezTo>
                  <a:lnTo>
                    <a:pt x="6878" y="8374"/>
                  </a:lnTo>
                  <a:lnTo>
                    <a:pt x="6254" y="7399"/>
                  </a:lnTo>
                  <a:lnTo>
                    <a:pt x="6590" y="5247"/>
                  </a:lnTo>
                  <a:cubicBezTo>
                    <a:pt x="6818" y="3777"/>
                    <a:pt x="6532" y="2622"/>
                    <a:pt x="5762" y="1909"/>
                  </a:cubicBezTo>
                  <a:cubicBezTo>
                    <a:pt x="5369" y="1546"/>
                    <a:pt x="4868" y="1309"/>
                    <a:pt x="4272" y="1208"/>
                  </a:cubicBezTo>
                  <a:cubicBezTo>
                    <a:pt x="4054" y="1171"/>
                    <a:pt x="3827" y="1152"/>
                    <a:pt x="3593" y="1152"/>
                  </a:cubicBezTo>
                  <a:cubicBezTo>
                    <a:pt x="3211" y="1152"/>
                    <a:pt x="2807" y="1202"/>
                    <a:pt x="2387" y="1300"/>
                  </a:cubicBezTo>
                  <a:lnTo>
                    <a:pt x="1703" y="1460"/>
                  </a:lnTo>
                  <a:cubicBezTo>
                    <a:pt x="1702" y="1460"/>
                    <a:pt x="1700" y="1460"/>
                    <a:pt x="1700" y="1461"/>
                  </a:cubicBezTo>
                  <a:lnTo>
                    <a:pt x="1190" y="1581"/>
                  </a:lnTo>
                  <a:lnTo>
                    <a:pt x="560" y="401"/>
                  </a:lnTo>
                  <a:lnTo>
                    <a:pt x="3210" y="284"/>
                  </a:lnTo>
                  <a:cubicBezTo>
                    <a:pt x="3282" y="281"/>
                    <a:pt x="3354" y="279"/>
                    <a:pt x="3425" y="279"/>
                  </a:cubicBezTo>
                  <a:cubicBezTo>
                    <a:pt x="4541" y="279"/>
                    <a:pt x="5616" y="662"/>
                    <a:pt x="6339" y="1325"/>
                  </a:cubicBezTo>
                  <a:cubicBezTo>
                    <a:pt x="6972" y="1905"/>
                    <a:pt x="7313" y="2664"/>
                    <a:pt x="7352" y="3581"/>
                  </a:cubicBezTo>
                  <a:cubicBezTo>
                    <a:pt x="7355" y="3655"/>
                    <a:pt x="7418" y="3714"/>
                    <a:pt x="7492" y="3714"/>
                  </a:cubicBezTo>
                  <a:cubicBezTo>
                    <a:pt x="7494" y="3714"/>
                    <a:pt x="7496" y="3714"/>
                    <a:pt x="7498" y="3714"/>
                  </a:cubicBezTo>
                  <a:cubicBezTo>
                    <a:pt x="7574" y="3710"/>
                    <a:pt x="7634" y="3645"/>
                    <a:pt x="7631" y="3569"/>
                  </a:cubicBezTo>
                  <a:cubicBezTo>
                    <a:pt x="7609" y="3058"/>
                    <a:pt x="7497" y="2584"/>
                    <a:pt x="7297" y="2159"/>
                  </a:cubicBezTo>
                  <a:cubicBezTo>
                    <a:pt x="7113" y="1769"/>
                    <a:pt x="6855" y="1419"/>
                    <a:pt x="6528" y="1119"/>
                  </a:cubicBezTo>
                  <a:cubicBezTo>
                    <a:pt x="5755" y="412"/>
                    <a:pt x="4610" y="1"/>
                    <a:pt x="34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3" name="Google Shape;2823;p50"/>
            <p:cNvSpPr/>
            <p:nvPr/>
          </p:nvSpPr>
          <p:spPr>
            <a:xfrm>
              <a:off x="4880987" y="1513761"/>
              <a:ext cx="10960" cy="24049"/>
            </a:xfrm>
            <a:custGeom>
              <a:avLst/>
              <a:gdLst/>
              <a:ahLst/>
              <a:cxnLst/>
              <a:rect l="l" t="t" r="r" b="b"/>
              <a:pathLst>
                <a:path w="278" h="610" extrusionOk="0">
                  <a:moveTo>
                    <a:pt x="139" y="1"/>
                  </a:moveTo>
                  <a:cubicBezTo>
                    <a:pt x="62" y="1"/>
                    <a:pt x="0" y="62"/>
                    <a:pt x="0" y="139"/>
                  </a:cubicBezTo>
                  <a:lnTo>
                    <a:pt x="0" y="466"/>
                  </a:lnTo>
                  <a:cubicBezTo>
                    <a:pt x="0" y="536"/>
                    <a:pt x="52" y="600"/>
                    <a:pt x="122" y="608"/>
                  </a:cubicBezTo>
                  <a:cubicBezTo>
                    <a:pt x="128" y="609"/>
                    <a:pt x="133" y="609"/>
                    <a:pt x="139" y="609"/>
                  </a:cubicBezTo>
                  <a:cubicBezTo>
                    <a:pt x="216" y="609"/>
                    <a:pt x="278" y="547"/>
                    <a:pt x="278" y="471"/>
                  </a:cubicBezTo>
                  <a:lnTo>
                    <a:pt x="278" y="144"/>
                  </a:lnTo>
                  <a:cubicBezTo>
                    <a:pt x="278" y="72"/>
                    <a:pt x="226" y="9"/>
                    <a:pt x="156" y="2"/>
                  </a:cubicBezTo>
                  <a:cubicBezTo>
                    <a:pt x="150" y="1"/>
                    <a:pt x="144" y="1"/>
                    <a:pt x="1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4" name="Google Shape;2824;p50"/>
            <p:cNvSpPr/>
            <p:nvPr/>
          </p:nvSpPr>
          <p:spPr>
            <a:xfrm>
              <a:off x="4852562" y="1513761"/>
              <a:ext cx="10960" cy="24049"/>
            </a:xfrm>
            <a:custGeom>
              <a:avLst/>
              <a:gdLst/>
              <a:ahLst/>
              <a:cxnLst/>
              <a:rect l="l" t="t" r="r" b="b"/>
              <a:pathLst>
                <a:path w="278" h="610" extrusionOk="0">
                  <a:moveTo>
                    <a:pt x="138" y="1"/>
                  </a:moveTo>
                  <a:cubicBezTo>
                    <a:pt x="62" y="1"/>
                    <a:pt x="0" y="62"/>
                    <a:pt x="0" y="139"/>
                  </a:cubicBezTo>
                  <a:lnTo>
                    <a:pt x="0" y="466"/>
                  </a:lnTo>
                  <a:cubicBezTo>
                    <a:pt x="0" y="536"/>
                    <a:pt x="52" y="600"/>
                    <a:pt x="121" y="608"/>
                  </a:cubicBezTo>
                  <a:cubicBezTo>
                    <a:pt x="127" y="609"/>
                    <a:pt x="133" y="609"/>
                    <a:pt x="139" y="609"/>
                  </a:cubicBezTo>
                  <a:cubicBezTo>
                    <a:pt x="215" y="609"/>
                    <a:pt x="277" y="547"/>
                    <a:pt x="277" y="471"/>
                  </a:cubicBezTo>
                  <a:lnTo>
                    <a:pt x="277" y="144"/>
                  </a:lnTo>
                  <a:cubicBezTo>
                    <a:pt x="277" y="72"/>
                    <a:pt x="226" y="9"/>
                    <a:pt x="156" y="2"/>
                  </a:cubicBezTo>
                  <a:cubicBezTo>
                    <a:pt x="150" y="1"/>
                    <a:pt x="144" y="1"/>
                    <a:pt x="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825" name="Google Shape;2825;p50"/>
          <p:cNvGrpSpPr/>
          <p:nvPr/>
        </p:nvGrpSpPr>
        <p:grpSpPr>
          <a:xfrm>
            <a:off x="4379048" y="1990472"/>
            <a:ext cx="385852" cy="373867"/>
            <a:chOff x="1521386" y="1992460"/>
            <a:chExt cx="385852" cy="373867"/>
          </a:xfrm>
        </p:grpSpPr>
        <p:sp>
          <p:nvSpPr>
            <p:cNvPr id="2826" name="Google Shape;2826;p50"/>
            <p:cNvSpPr/>
            <p:nvPr/>
          </p:nvSpPr>
          <p:spPr>
            <a:xfrm>
              <a:off x="1690282" y="2214068"/>
              <a:ext cx="48177" cy="146267"/>
            </a:xfrm>
            <a:custGeom>
              <a:avLst/>
              <a:gdLst/>
              <a:ahLst/>
              <a:cxnLst/>
              <a:rect l="l" t="t" r="r" b="b"/>
              <a:pathLst>
                <a:path w="1222" h="3710" extrusionOk="0">
                  <a:moveTo>
                    <a:pt x="1222" y="433"/>
                  </a:moveTo>
                  <a:lnTo>
                    <a:pt x="566" y="1"/>
                  </a:lnTo>
                  <a:lnTo>
                    <a:pt x="1" y="433"/>
                  </a:lnTo>
                  <a:lnTo>
                    <a:pt x="1" y="3710"/>
                  </a:lnTo>
                  <a:lnTo>
                    <a:pt x="1222" y="3710"/>
                  </a:lnTo>
                  <a:lnTo>
                    <a:pt x="1222" y="43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7" name="Google Shape;2827;p50"/>
            <p:cNvSpPr/>
            <p:nvPr/>
          </p:nvSpPr>
          <p:spPr>
            <a:xfrm>
              <a:off x="1682318" y="2158281"/>
              <a:ext cx="64223" cy="72976"/>
            </a:xfrm>
            <a:custGeom>
              <a:avLst/>
              <a:gdLst/>
              <a:ahLst/>
              <a:cxnLst/>
              <a:rect l="l" t="t" r="r" b="b"/>
              <a:pathLst>
                <a:path w="1629" h="1851" extrusionOk="0">
                  <a:moveTo>
                    <a:pt x="813" y="1"/>
                  </a:moveTo>
                  <a:lnTo>
                    <a:pt x="0" y="632"/>
                  </a:lnTo>
                  <a:lnTo>
                    <a:pt x="0" y="1645"/>
                  </a:lnTo>
                  <a:cubicBezTo>
                    <a:pt x="0" y="1758"/>
                    <a:pt x="93" y="1850"/>
                    <a:pt x="206" y="1850"/>
                  </a:cubicBezTo>
                  <a:lnTo>
                    <a:pt x="1423" y="1850"/>
                  </a:lnTo>
                  <a:cubicBezTo>
                    <a:pt x="1536" y="1850"/>
                    <a:pt x="1628" y="1758"/>
                    <a:pt x="1628" y="1645"/>
                  </a:cubicBezTo>
                  <a:lnTo>
                    <a:pt x="1628" y="6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8" name="Google Shape;2828;p50"/>
            <p:cNvSpPr/>
            <p:nvPr/>
          </p:nvSpPr>
          <p:spPr>
            <a:xfrm>
              <a:off x="1775716" y="2020885"/>
              <a:ext cx="86617" cy="187387"/>
            </a:xfrm>
            <a:custGeom>
              <a:avLst/>
              <a:gdLst/>
              <a:ahLst/>
              <a:cxnLst/>
              <a:rect l="l" t="t" r="r" b="b"/>
              <a:pathLst>
                <a:path w="2197" h="4753" extrusionOk="0">
                  <a:moveTo>
                    <a:pt x="357" y="545"/>
                  </a:moveTo>
                  <a:lnTo>
                    <a:pt x="1" y="2349"/>
                  </a:lnTo>
                  <a:lnTo>
                    <a:pt x="357" y="4208"/>
                  </a:lnTo>
                  <a:cubicBezTo>
                    <a:pt x="709" y="4296"/>
                    <a:pt x="1093" y="4461"/>
                    <a:pt x="1421" y="4752"/>
                  </a:cubicBezTo>
                  <a:cubicBezTo>
                    <a:pt x="2031" y="4085"/>
                    <a:pt x="2196" y="2937"/>
                    <a:pt x="2196" y="2377"/>
                  </a:cubicBezTo>
                  <a:cubicBezTo>
                    <a:pt x="2196" y="1810"/>
                    <a:pt x="1963" y="528"/>
                    <a:pt x="1419" y="0"/>
                  </a:cubicBezTo>
                  <a:cubicBezTo>
                    <a:pt x="1093" y="292"/>
                    <a:pt x="709" y="456"/>
                    <a:pt x="357" y="54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9" name="Google Shape;2829;p50"/>
            <p:cNvSpPr/>
            <p:nvPr/>
          </p:nvSpPr>
          <p:spPr>
            <a:xfrm>
              <a:off x="1690243" y="2006574"/>
              <a:ext cx="48217" cy="54288"/>
            </a:xfrm>
            <a:custGeom>
              <a:avLst/>
              <a:gdLst/>
              <a:ahLst/>
              <a:cxnLst/>
              <a:rect l="l" t="t" r="r" b="b"/>
              <a:pathLst>
                <a:path w="1223" h="1377" extrusionOk="0">
                  <a:moveTo>
                    <a:pt x="3" y="1006"/>
                  </a:moveTo>
                  <a:lnTo>
                    <a:pt x="612" y="1377"/>
                  </a:lnTo>
                  <a:lnTo>
                    <a:pt x="1223" y="1006"/>
                  </a:lnTo>
                  <a:lnTo>
                    <a:pt x="1223" y="503"/>
                  </a:lnTo>
                  <a:cubicBezTo>
                    <a:pt x="1223" y="227"/>
                    <a:pt x="997" y="1"/>
                    <a:pt x="721" y="1"/>
                  </a:cubicBezTo>
                  <a:lnTo>
                    <a:pt x="501" y="1"/>
                  </a:lnTo>
                  <a:cubicBezTo>
                    <a:pt x="226" y="1"/>
                    <a:pt x="1" y="226"/>
                    <a:pt x="1" y="503"/>
                  </a:cubicBezTo>
                  <a:lnTo>
                    <a:pt x="1" y="100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0" name="Google Shape;2830;p50"/>
            <p:cNvSpPr/>
            <p:nvPr/>
          </p:nvSpPr>
          <p:spPr>
            <a:xfrm>
              <a:off x="1690322" y="2029204"/>
              <a:ext cx="48138" cy="16834"/>
            </a:xfrm>
            <a:custGeom>
              <a:avLst/>
              <a:gdLst/>
              <a:ahLst/>
              <a:cxnLst/>
              <a:rect l="l" t="t" r="r" b="b"/>
              <a:pathLst>
                <a:path w="1221" h="427" extrusionOk="0">
                  <a:moveTo>
                    <a:pt x="1" y="0"/>
                  </a:moveTo>
                  <a:lnTo>
                    <a:pt x="1221" y="0"/>
                  </a:lnTo>
                  <a:lnTo>
                    <a:pt x="1221" y="426"/>
                  </a:lnTo>
                  <a:lnTo>
                    <a:pt x="1" y="426"/>
                  </a:lnTo>
                  <a:close/>
                </a:path>
              </a:pathLst>
            </a:custGeom>
            <a:solidFill>
              <a:srgbClr val="A00825">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1" name="Google Shape;2831;p50"/>
            <p:cNvSpPr/>
            <p:nvPr/>
          </p:nvSpPr>
          <p:spPr>
            <a:xfrm>
              <a:off x="1566251" y="2020964"/>
              <a:ext cx="82792" cy="187426"/>
            </a:xfrm>
            <a:custGeom>
              <a:avLst/>
              <a:gdLst/>
              <a:ahLst/>
              <a:cxnLst/>
              <a:rect l="l" t="t" r="r" b="b"/>
              <a:pathLst>
                <a:path w="2100" h="4754" extrusionOk="0">
                  <a:moveTo>
                    <a:pt x="777" y="0"/>
                  </a:moveTo>
                  <a:cubicBezTo>
                    <a:pt x="249" y="527"/>
                    <a:pt x="1" y="1811"/>
                    <a:pt x="1" y="2377"/>
                  </a:cubicBezTo>
                  <a:cubicBezTo>
                    <a:pt x="1" y="2937"/>
                    <a:pt x="49" y="3968"/>
                    <a:pt x="777" y="4753"/>
                  </a:cubicBezTo>
                  <a:cubicBezTo>
                    <a:pt x="1105" y="4461"/>
                    <a:pt x="1489" y="4297"/>
                    <a:pt x="1841" y="4208"/>
                  </a:cubicBezTo>
                  <a:lnTo>
                    <a:pt x="2099" y="2377"/>
                  </a:lnTo>
                  <a:lnTo>
                    <a:pt x="1841" y="544"/>
                  </a:lnTo>
                  <a:cubicBezTo>
                    <a:pt x="1489" y="454"/>
                    <a:pt x="1105" y="290"/>
                    <a:pt x="7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2" name="Google Shape;2832;p50"/>
            <p:cNvSpPr/>
            <p:nvPr/>
          </p:nvSpPr>
          <p:spPr>
            <a:xfrm>
              <a:off x="1713977" y="2042253"/>
              <a:ext cx="75538" cy="144532"/>
            </a:xfrm>
            <a:custGeom>
              <a:avLst/>
              <a:gdLst/>
              <a:ahLst/>
              <a:cxnLst/>
              <a:rect l="l" t="t" r="r" b="b"/>
              <a:pathLst>
                <a:path w="1916" h="3666" extrusionOk="0">
                  <a:moveTo>
                    <a:pt x="1916" y="3665"/>
                  </a:moveTo>
                  <a:lnTo>
                    <a:pt x="1916" y="0"/>
                  </a:lnTo>
                  <a:cubicBezTo>
                    <a:pt x="1641" y="70"/>
                    <a:pt x="1385" y="92"/>
                    <a:pt x="1191" y="95"/>
                  </a:cubicBezTo>
                  <a:cubicBezTo>
                    <a:pt x="1143" y="96"/>
                    <a:pt x="652" y="96"/>
                    <a:pt x="612" y="95"/>
                  </a:cubicBezTo>
                  <a:lnTo>
                    <a:pt x="1" y="1833"/>
                  </a:lnTo>
                  <a:lnTo>
                    <a:pt x="612" y="3572"/>
                  </a:lnTo>
                  <a:lnTo>
                    <a:pt x="818" y="3572"/>
                  </a:lnTo>
                  <a:lnTo>
                    <a:pt x="1191" y="3572"/>
                  </a:lnTo>
                  <a:cubicBezTo>
                    <a:pt x="1385" y="3572"/>
                    <a:pt x="1642" y="3594"/>
                    <a:pt x="1916" y="366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3" name="Google Shape;2833;p50"/>
            <p:cNvSpPr/>
            <p:nvPr/>
          </p:nvSpPr>
          <p:spPr>
            <a:xfrm>
              <a:off x="1638517" y="2042253"/>
              <a:ext cx="59611" cy="144532"/>
            </a:xfrm>
            <a:custGeom>
              <a:avLst/>
              <a:gdLst/>
              <a:ahLst/>
              <a:cxnLst/>
              <a:rect l="l" t="t" r="r" b="b"/>
              <a:pathLst>
                <a:path w="1512" h="3666" extrusionOk="0">
                  <a:moveTo>
                    <a:pt x="1304" y="3572"/>
                  </a:moveTo>
                  <a:lnTo>
                    <a:pt x="1512" y="1833"/>
                  </a:lnTo>
                  <a:lnTo>
                    <a:pt x="1304" y="95"/>
                  </a:lnTo>
                  <a:cubicBezTo>
                    <a:pt x="1264" y="96"/>
                    <a:pt x="774" y="96"/>
                    <a:pt x="725" y="95"/>
                  </a:cubicBezTo>
                  <a:cubicBezTo>
                    <a:pt x="531" y="92"/>
                    <a:pt x="276" y="69"/>
                    <a:pt x="1" y="0"/>
                  </a:cubicBezTo>
                  <a:lnTo>
                    <a:pt x="1" y="1836"/>
                  </a:lnTo>
                  <a:lnTo>
                    <a:pt x="1" y="3665"/>
                  </a:lnTo>
                  <a:cubicBezTo>
                    <a:pt x="276" y="3594"/>
                    <a:pt x="531" y="3572"/>
                    <a:pt x="725" y="3572"/>
                  </a:cubicBezTo>
                  <a:lnTo>
                    <a:pt x="1098" y="3572"/>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4" name="Google Shape;2834;p50"/>
            <p:cNvSpPr/>
            <p:nvPr/>
          </p:nvSpPr>
          <p:spPr>
            <a:xfrm>
              <a:off x="1583874" y="2162736"/>
              <a:ext cx="54682" cy="45575"/>
            </a:xfrm>
            <a:custGeom>
              <a:avLst/>
              <a:gdLst/>
              <a:ahLst/>
              <a:cxnLst/>
              <a:rect l="l" t="t" r="r" b="b"/>
              <a:pathLst>
                <a:path w="1387" h="1156" extrusionOk="0">
                  <a:moveTo>
                    <a:pt x="1" y="486"/>
                  </a:moveTo>
                  <a:cubicBezTo>
                    <a:pt x="85" y="722"/>
                    <a:pt x="192" y="952"/>
                    <a:pt x="324" y="1155"/>
                  </a:cubicBezTo>
                  <a:cubicBezTo>
                    <a:pt x="652" y="864"/>
                    <a:pt x="1035" y="700"/>
                    <a:pt x="1387" y="611"/>
                  </a:cubicBezTo>
                  <a:lnTo>
                    <a:pt x="1387" y="1"/>
                  </a:lnTo>
                  <a:cubicBezTo>
                    <a:pt x="1288" y="14"/>
                    <a:pt x="1182" y="32"/>
                    <a:pt x="1075" y="55"/>
                  </a:cubicBezTo>
                  <a:cubicBezTo>
                    <a:pt x="723" y="132"/>
                    <a:pt x="344" y="264"/>
                    <a:pt x="1" y="486"/>
                  </a:cubicBezTo>
                  <a:close/>
                </a:path>
              </a:pathLst>
            </a:custGeom>
            <a:solidFill>
              <a:srgbClr val="FBBA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5" name="Google Shape;2835;p50"/>
            <p:cNvSpPr/>
            <p:nvPr/>
          </p:nvSpPr>
          <p:spPr>
            <a:xfrm>
              <a:off x="1639266" y="2161120"/>
              <a:ext cx="51055" cy="25547"/>
            </a:xfrm>
            <a:custGeom>
              <a:avLst/>
              <a:gdLst/>
              <a:ahLst/>
              <a:cxnLst/>
              <a:rect l="l" t="t" r="r" b="b"/>
              <a:pathLst>
                <a:path w="1295" h="648" extrusionOk="0">
                  <a:moveTo>
                    <a:pt x="1" y="39"/>
                  </a:moveTo>
                  <a:lnTo>
                    <a:pt x="1" y="648"/>
                  </a:lnTo>
                  <a:cubicBezTo>
                    <a:pt x="274" y="579"/>
                    <a:pt x="528" y="556"/>
                    <a:pt x="720" y="556"/>
                  </a:cubicBezTo>
                  <a:lnTo>
                    <a:pt x="1091" y="556"/>
                  </a:lnTo>
                  <a:lnTo>
                    <a:pt x="1295" y="556"/>
                  </a:lnTo>
                  <a:lnTo>
                    <a:pt x="1295" y="0"/>
                  </a:lnTo>
                  <a:lnTo>
                    <a:pt x="1197" y="0"/>
                  </a:lnTo>
                  <a:lnTo>
                    <a:pt x="957" y="0"/>
                  </a:lnTo>
                  <a:lnTo>
                    <a:pt x="527" y="0"/>
                  </a:lnTo>
                  <a:cubicBezTo>
                    <a:pt x="377" y="3"/>
                    <a:pt x="197" y="13"/>
                    <a:pt x="1" y="39"/>
                  </a:cubicBezTo>
                  <a:close/>
                </a:path>
              </a:pathLst>
            </a:custGeom>
            <a:solidFill>
              <a:srgbClr val="8F6027">
                <a:alpha val="48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6" name="Google Shape;2836;p50"/>
            <p:cNvSpPr/>
            <p:nvPr/>
          </p:nvSpPr>
          <p:spPr>
            <a:xfrm>
              <a:off x="1738420" y="2161199"/>
              <a:ext cx="51095" cy="25587"/>
            </a:xfrm>
            <a:custGeom>
              <a:avLst/>
              <a:gdLst/>
              <a:ahLst/>
              <a:cxnLst/>
              <a:rect l="l" t="t" r="r" b="b"/>
              <a:pathLst>
                <a:path w="1296" h="649" extrusionOk="0">
                  <a:moveTo>
                    <a:pt x="1" y="1"/>
                  </a:moveTo>
                  <a:lnTo>
                    <a:pt x="1" y="555"/>
                  </a:lnTo>
                  <a:lnTo>
                    <a:pt x="205" y="555"/>
                  </a:lnTo>
                  <a:lnTo>
                    <a:pt x="576" y="555"/>
                  </a:lnTo>
                  <a:cubicBezTo>
                    <a:pt x="769" y="555"/>
                    <a:pt x="1023" y="577"/>
                    <a:pt x="1296" y="648"/>
                  </a:cubicBezTo>
                  <a:lnTo>
                    <a:pt x="1296" y="39"/>
                  </a:lnTo>
                  <a:cubicBezTo>
                    <a:pt x="1256" y="33"/>
                    <a:pt x="1217" y="28"/>
                    <a:pt x="1177" y="24"/>
                  </a:cubicBezTo>
                  <a:cubicBezTo>
                    <a:pt x="1026" y="8"/>
                    <a:pt x="888" y="2"/>
                    <a:pt x="770" y="2"/>
                  </a:cubicBezTo>
                  <a:lnTo>
                    <a:pt x="338" y="2"/>
                  </a:lnTo>
                  <a:lnTo>
                    <a:pt x="100" y="2"/>
                  </a:lnTo>
                  <a:lnTo>
                    <a:pt x="1" y="2"/>
                  </a:lnTo>
                  <a:close/>
                </a:path>
              </a:pathLst>
            </a:custGeom>
            <a:solidFill>
              <a:srgbClr val="8F6027">
                <a:alpha val="48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7" name="Google Shape;2837;p50"/>
            <p:cNvSpPr/>
            <p:nvPr/>
          </p:nvSpPr>
          <p:spPr>
            <a:xfrm>
              <a:off x="1690322" y="2045999"/>
              <a:ext cx="48138" cy="137120"/>
            </a:xfrm>
            <a:custGeom>
              <a:avLst/>
              <a:gdLst/>
              <a:ahLst/>
              <a:cxnLst/>
              <a:rect l="l" t="t" r="r" b="b"/>
              <a:pathLst>
                <a:path w="1221" h="3478" extrusionOk="0">
                  <a:moveTo>
                    <a:pt x="1221" y="1738"/>
                  </a:moveTo>
                  <a:lnTo>
                    <a:pt x="1221" y="0"/>
                  </a:lnTo>
                  <a:lnTo>
                    <a:pt x="1" y="0"/>
                  </a:lnTo>
                  <a:lnTo>
                    <a:pt x="1" y="1738"/>
                  </a:lnTo>
                  <a:lnTo>
                    <a:pt x="1" y="3477"/>
                  </a:lnTo>
                  <a:lnTo>
                    <a:pt x="1221" y="3477"/>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8" name="Google Shape;2838;p50"/>
            <p:cNvSpPr/>
            <p:nvPr/>
          </p:nvSpPr>
          <p:spPr>
            <a:xfrm>
              <a:off x="1521386" y="1997900"/>
              <a:ext cx="75578" cy="233435"/>
            </a:xfrm>
            <a:custGeom>
              <a:avLst/>
              <a:gdLst/>
              <a:ahLst/>
              <a:cxnLst/>
              <a:rect l="l" t="t" r="r" b="b"/>
              <a:pathLst>
                <a:path w="1917" h="5921" extrusionOk="0">
                  <a:moveTo>
                    <a:pt x="1293" y="2961"/>
                  </a:moveTo>
                  <a:cubicBezTo>
                    <a:pt x="1293" y="2394"/>
                    <a:pt x="1402" y="1450"/>
                    <a:pt x="1916" y="584"/>
                  </a:cubicBezTo>
                  <a:cubicBezTo>
                    <a:pt x="1740" y="429"/>
                    <a:pt x="1581" y="236"/>
                    <a:pt x="1450" y="0"/>
                  </a:cubicBezTo>
                  <a:cubicBezTo>
                    <a:pt x="1" y="931"/>
                    <a:pt x="1" y="4990"/>
                    <a:pt x="1450" y="5921"/>
                  </a:cubicBezTo>
                  <a:cubicBezTo>
                    <a:pt x="1581" y="5684"/>
                    <a:pt x="1740" y="5492"/>
                    <a:pt x="1916" y="5335"/>
                  </a:cubicBezTo>
                  <a:cubicBezTo>
                    <a:pt x="1438" y="4593"/>
                    <a:pt x="1293" y="3521"/>
                    <a:pt x="1293" y="296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9" name="Google Shape;2839;p50"/>
            <p:cNvSpPr/>
            <p:nvPr/>
          </p:nvSpPr>
          <p:spPr>
            <a:xfrm>
              <a:off x="1557144" y="2181818"/>
              <a:ext cx="39740" cy="49518"/>
            </a:xfrm>
            <a:custGeom>
              <a:avLst/>
              <a:gdLst/>
              <a:ahLst/>
              <a:cxnLst/>
              <a:rect l="l" t="t" r="r" b="b"/>
              <a:pathLst>
                <a:path w="1008" h="1256" extrusionOk="0">
                  <a:moveTo>
                    <a:pt x="1" y="669"/>
                  </a:moveTo>
                  <a:cubicBezTo>
                    <a:pt x="150" y="918"/>
                    <a:pt x="331" y="1120"/>
                    <a:pt x="542" y="1256"/>
                  </a:cubicBezTo>
                  <a:cubicBezTo>
                    <a:pt x="672" y="1019"/>
                    <a:pt x="832" y="827"/>
                    <a:pt x="1008" y="670"/>
                  </a:cubicBezTo>
                  <a:cubicBezTo>
                    <a:pt x="876" y="466"/>
                    <a:pt x="771" y="237"/>
                    <a:pt x="685" y="1"/>
                  </a:cubicBezTo>
                  <a:cubicBezTo>
                    <a:pt x="629" y="36"/>
                    <a:pt x="575" y="74"/>
                    <a:pt x="522" y="117"/>
                  </a:cubicBezTo>
                  <a:cubicBezTo>
                    <a:pt x="327" y="265"/>
                    <a:pt x="149" y="448"/>
                    <a:pt x="1" y="669"/>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0" name="Google Shape;2840;p50"/>
            <p:cNvSpPr/>
            <p:nvPr/>
          </p:nvSpPr>
          <p:spPr>
            <a:xfrm>
              <a:off x="1831660" y="1997940"/>
              <a:ext cx="75578" cy="233435"/>
            </a:xfrm>
            <a:custGeom>
              <a:avLst/>
              <a:gdLst/>
              <a:ahLst/>
              <a:cxnLst/>
              <a:rect l="l" t="t" r="r" b="b"/>
              <a:pathLst>
                <a:path w="1917" h="5921" extrusionOk="0">
                  <a:moveTo>
                    <a:pt x="467" y="5921"/>
                  </a:moveTo>
                  <a:cubicBezTo>
                    <a:pt x="1916" y="4990"/>
                    <a:pt x="1916" y="931"/>
                    <a:pt x="467" y="0"/>
                  </a:cubicBezTo>
                  <a:cubicBezTo>
                    <a:pt x="337" y="236"/>
                    <a:pt x="177" y="429"/>
                    <a:pt x="0" y="584"/>
                  </a:cubicBezTo>
                  <a:cubicBezTo>
                    <a:pt x="515" y="1449"/>
                    <a:pt x="624" y="2395"/>
                    <a:pt x="624" y="2961"/>
                  </a:cubicBezTo>
                  <a:cubicBezTo>
                    <a:pt x="624" y="3521"/>
                    <a:pt x="479" y="4592"/>
                    <a:pt x="2" y="5337"/>
                  </a:cubicBezTo>
                  <a:cubicBezTo>
                    <a:pt x="177" y="5491"/>
                    <a:pt x="337" y="5683"/>
                    <a:pt x="467" y="592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1" name="Google Shape;2841;p50"/>
            <p:cNvSpPr/>
            <p:nvPr/>
          </p:nvSpPr>
          <p:spPr>
            <a:xfrm>
              <a:off x="1831739" y="2183907"/>
              <a:ext cx="39701" cy="47468"/>
            </a:xfrm>
            <a:custGeom>
              <a:avLst/>
              <a:gdLst/>
              <a:ahLst/>
              <a:cxnLst/>
              <a:rect l="l" t="t" r="r" b="b"/>
              <a:pathLst>
                <a:path w="1007" h="1204" extrusionOk="0">
                  <a:moveTo>
                    <a:pt x="399" y="0"/>
                  </a:moveTo>
                  <a:cubicBezTo>
                    <a:pt x="293" y="227"/>
                    <a:pt x="164" y="439"/>
                    <a:pt x="0" y="618"/>
                  </a:cubicBezTo>
                  <a:cubicBezTo>
                    <a:pt x="175" y="775"/>
                    <a:pt x="335" y="966"/>
                    <a:pt x="465" y="1204"/>
                  </a:cubicBezTo>
                  <a:cubicBezTo>
                    <a:pt x="676" y="1069"/>
                    <a:pt x="857" y="866"/>
                    <a:pt x="1006" y="617"/>
                  </a:cubicBezTo>
                  <a:cubicBezTo>
                    <a:pt x="859" y="396"/>
                    <a:pt x="680" y="213"/>
                    <a:pt x="485" y="65"/>
                  </a:cubicBezTo>
                  <a:cubicBezTo>
                    <a:pt x="458" y="43"/>
                    <a:pt x="428" y="20"/>
                    <a:pt x="399"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2" name="Google Shape;2842;p50"/>
            <p:cNvSpPr/>
            <p:nvPr/>
          </p:nvSpPr>
          <p:spPr>
            <a:xfrm>
              <a:off x="1789476" y="2162736"/>
              <a:ext cx="57718" cy="45575"/>
            </a:xfrm>
            <a:custGeom>
              <a:avLst/>
              <a:gdLst/>
              <a:ahLst/>
              <a:cxnLst/>
              <a:rect l="l" t="t" r="r" b="b"/>
              <a:pathLst>
                <a:path w="1464" h="1156" extrusionOk="0">
                  <a:moveTo>
                    <a:pt x="1" y="1"/>
                  </a:moveTo>
                  <a:lnTo>
                    <a:pt x="1" y="611"/>
                  </a:lnTo>
                  <a:cubicBezTo>
                    <a:pt x="352" y="700"/>
                    <a:pt x="736" y="864"/>
                    <a:pt x="1064" y="1155"/>
                  </a:cubicBezTo>
                  <a:cubicBezTo>
                    <a:pt x="1227" y="978"/>
                    <a:pt x="1359" y="764"/>
                    <a:pt x="1463" y="537"/>
                  </a:cubicBezTo>
                  <a:cubicBezTo>
                    <a:pt x="1438" y="519"/>
                    <a:pt x="1412" y="501"/>
                    <a:pt x="1385" y="485"/>
                  </a:cubicBezTo>
                  <a:cubicBezTo>
                    <a:pt x="1044" y="264"/>
                    <a:pt x="665" y="131"/>
                    <a:pt x="313" y="55"/>
                  </a:cubicBezTo>
                  <a:cubicBezTo>
                    <a:pt x="205" y="32"/>
                    <a:pt x="100" y="14"/>
                    <a:pt x="1" y="1"/>
                  </a:cubicBezTo>
                  <a:close/>
                </a:path>
              </a:pathLst>
            </a:custGeom>
            <a:solidFill>
              <a:srgbClr val="A00825">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3" name="Google Shape;2843;p50"/>
            <p:cNvSpPr/>
            <p:nvPr/>
          </p:nvSpPr>
          <p:spPr>
            <a:xfrm>
              <a:off x="1690322" y="2161199"/>
              <a:ext cx="48138" cy="21920"/>
            </a:xfrm>
            <a:custGeom>
              <a:avLst/>
              <a:gdLst/>
              <a:ahLst/>
              <a:cxnLst/>
              <a:rect l="l" t="t" r="r" b="b"/>
              <a:pathLst>
                <a:path w="1221" h="556" extrusionOk="0">
                  <a:moveTo>
                    <a:pt x="1" y="1"/>
                  </a:moveTo>
                  <a:lnTo>
                    <a:pt x="1221" y="1"/>
                  </a:lnTo>
                  <a:lnTo>
                    <a:pt x="1221" y="555"/>
                  </a:lnTo>
                  <a:lnTo>
                    <a:pt x="1" y="555"/>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4" name="Google Shape;2844;p50"/>
            <p:cNvSpPr/>
            <p:nvPr/>
          </p:nvSpPr>
          <p:spPr>
            <a:xfrm>
              <a:off x="1682279" y="2183080"/>
              <a:ext cx="64184" cy="48177"/>
            </a:xfrm>
            <a:custGeom>
              <a:avLst/>
              <a:gdLst/>
              <a:ahLst/>
              <a:cxnLst/>
              <a:rect l="l" t="t" r="r" b="b"/>
              <a:pathLst>
                <a:path w="1628" h="1222" extrusionOk="0">
                  <a:moveTo>
                    <a:pt x="635" y="500"/>
                  </a:moveTo>
                  <a:cubicBezTo>
                    <a:pt x="880" y="500"/>
                    <a:pt x="1018" y="464"/>
                    <a:pt x="1018" y="712"/>
                  </a:cubicBezTo>
                  <a:lnTo>
                    <a:pt x="1018" y="1016"/>
                  </a:lnTo>
                  <a:cubicBezTo>
                    <a:pt x="1018" y="1129"/>
                    <a:pt x="925" y="1221"/>
                    <a:pt x="813" y="1221"/>
                  </a:cubicBezTo>
                  <a:lnTo>
                    <a:pt x="1422" y="1221"/>
                  </a:lnTo>
                  <a:cubicBezTo>
                    <a:pt x="1536" y="1221"/>
                    <a:pt x="1627" y="1129"/>
                    <a:pt x="1627" y="1016"/>
                  </a:cubicBezTo>
                  <a:lnTo>
                    <a:pt x="1627" y="0"/>
                  </a:lnTo>
                  <a:lnTo>
                    <a:pt x="1421" y="0"/>
                  </a:lnTo>
                  <a:lnTo>
                    <a:pt x="204" y="0"/>
                  </a:lnTo>
                  <a:lnTo>
                    <a:pt x="0" y="0"/>
                  </a:lnTo>
                  <a:lnTo>
                    <a:pt x="0" y="500"/>
                  </a:lnTo>
                  <a:close/>
                </a:path>
              </a:pathLst>
            </a:custGeom>
            <a:solidFill>
              <a:srgbClr val="A00825">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5" name="Google Shape;2845;p50"/>
            <p:cNvSpPr/>
            <p:nvPr/>
          </p:nvSpPr>
          <p:spPr>
            <a:xfrm>
              <a:off x="1690322" y="2231217"/>
              <a:ext cx="48138" cy="129117"/>
            </a:xfrm>
            <a:custGeom>
              <a:avLst/>
              <a:gdLst/>
              <a:ahLst/>
              <a:cxnLst/>
              <a:rect l="l" t="t" r="r" b="b"/>
              <a:pathLst>
                <a:path w="1221" h="3275" extrusionOk="0">
                  <a:moveTo>
                    <a:pt x="1" y="610"/>
                  </a:moveTo>
                  <a:lnTo>
                    <a:pt x="470" y="610"/>
                  </a:lnTo>
                  <a:cubicBezTo>
                    <a:pt x="645" y="610"/>
                    <a:pt x="610" y="710"/>
                    <a:pt x="610" y="893"/>
                  </a:cubicBezTo>
                  <a:lnTo>
                    <a:pt x="610" y="3275"/>
                  </a:lnTo>
                  <a:lnTo>
                    <a:pt x="1221" y="3275"/>
                  </a:lnTo>
                  <a:lnTo>
                    <a:pt x="1221" y="610"/>
                  </a:lnTo>
                  <a:lnTo>
                    <a:pt x="1221" y="0"/>
                  </a:lnTo>
                  <a:lnTo>
                    <a:pt x="1" y="0"/>
                  </a:lnTo>
                  <a:close/>
                </a:path>
              </a:pathLst>
            </a:custGeom>
            <a:solidFill>
              <a:srgbClr val="8F6027">
                <a:alpha val="48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6" name="Google Shape;2846;p50"/>
            <p:cNvSpPr/>
            <p:nvPr/>
          </p:nvSpPr>
          <p:spPr>
            <a:xfrm>
              <a:off x="1732625" y="2296742"/>
              <a:ext cx="10921" cy="69151"/>
            </a:xfrm>
            <a:custGeom>
              <a:avLst/>
              <a:gdLst/>
              <a:ahLst/>
              <a:cxnLst/>
              <a:rect l="l" t="t" r="r" b="b"/>
              <a:pathLst>
                <a:path w="277" h="1754" extrusionOk="0">
                  <a:moveTo>
                    <a:pt x="139" y="0"/>
                  </a:moveTo>
                  <a:cubicBezTo>
                    <a:pt x="133" y="0"/>
                    <a:pt x="127" y="1"/>
                    <a:pt x="121" y="2"/>
                  </a:cubicBezTo>
                  <a:cubicBezTo>
                    <a:pt x="51" y="10"/>
                    <a:pt x="0" y="73"/>
                    <a:pt x="0" y="144"/>
                  </a:cubicBezTo>
                  <a:lnTo>
                    <a:pt x="0" y="1610"/>
                  </a:lnTo>
                  <a:cubicBezTo>
                    <a:pt x="0" y="1681"/>
                    <a:pt x="52" y="1745"/>
                    <a:pt x="121" y="1752"/>
                  </a:cubicBezTo>
                  <a:cubicBezTo>
                    <a:pt x="127" y="1753"/>
                    <a:pt x="133" y="1753"/>
                    <a:pt x="139" y="1753"/>
                  </a:cubicBezTo>
                  <a:cubicBezTo>
                    <a:pt x="216" y="1753"/>
                    <a:pt x="276" y="1691"/>
                    <a:pt x="276" y="1615"/>
                  </a:cubicBezTo>
                  <a:lnTo>
                    <a:pt x="276" y="139"/>
                  </a:lnTo>
                  <a:cubicBezTo>
                    <a:pt x="276" y="63"/>
                    <a:pt x="215"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7" name="Google Shape;2847;p50"/>
            <p:cNvSpPr/>
            <p:nvPr/>
          </p:nvSpPr>
          <p:spPr>
            <a:xfrm>
              <a:off x="1658782" y="2124021"/>
              <a:ext cx="11906" cy="11000"/>
            </a:xfrm>
            <a:custGeom>
              <a:avLst/>
              <a:gdLst/>
              <a:ahLst/>
              <a:cxnLst/>
              <a:rect l="l" t="t" r="r" b="b"/>
              <a:pathLst>
                <a:path w="302" h="279" extrusionOk="0">
                  <a:moveTo>
                    <a:pt x="153" y="1"/>
                  </a:moveTo>
                  <a:cubicBezTo>
                    <a:pt x="81" y="1"/>
                    <a:pt x="18" y="52"/>
                    <a:pt x="11" y="122"/>
                  </a:cubicBezTo>
                  <a:cubicBezTo>
                    <a:pt x="0" y="206"/>
                    <a:pt x="66" y="278"/>
                    <a:pt x="148" y="278"/>
                  </a:cubicBezTo>
                  <a:lnTo>
                    <a:pt x="149" y="278"/>
                  </a:lnTo>
                  <a:cubicBezTo>
                    <a:pt x="221" y="278"/>
                    <a:pt x="284" y="226"/>
                    <a:pt x="291" y="157"/>
                  </a:cubicBezTo>
                  <a:cubicBezTo>
                    <a:pt x="302" y="72"/>
                    <a:pt x="236" y="1"/>
                    <a:pt x="1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8" name="Google Shape;2848;p50"/>
            <p:cNvSpPr/>
            <p:nvPr/>
          </p:nvSpPr>
          <p:spPr>
            <a:xfrm>
              <a:off x="1658782" y="2094846"/>
              <a:ext cx="12261" cy="10960"/>
            </a:xfrm>
            <a:custGeom>
              <a:avLst/>
              <a:gdLst/>
              <a:ahLst/>
              <a:cxnLst/>
              <a:rect l="l" t="t" r="r" b="b"/>
              <a:pathLst>
                <a:path w="311" h="278" extrusionOk="0">
                  <a:moveTo>
                    <a:pt x="153" y="0"/>
                  </a:moveTo>
                  <a:cubicBezTo>
                    <a:pt x="81" y="0"/>
                    <a:pt x="18" y="51"/>
                    <a:pt x="11" y="122"/>
                  </a:cubicBezTo>
                  <a:cubicBezTo>
                    <a:pt x="0" y="206"/>
                    <a:pt x="66" y="278"/>
                    <a:pt x="148" y="278"/>
                  </a:cubicBezTo>
                  <a:lnTo>
                    <a:pt x="150" y="278"/>
                  </a:lnTo>
                  <a:cubicBezTo>
                    <a:pt x="216" y="278"/>
                    <a:pt x="275" y="235"/>
                    <a:pt x="290" y="170"/>
                  </a:cubicBezTo>
                  <a:cubicBezTo>
                    <a:pt x="310" y="81"/>
                    <a:pt x="242"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9" name="Google Shape;2849;p50"/>
            <p:cNvSpPr/>
            <p:nvPr/>
          </p:nvSpPr>
          <p:spPr>
            <a:xfrm>
              <a:off x="1659018" y="2153195"/>
              <a:ext cx="12261" cy="10960"/>
            </a:xfrm>
            <a:custGeom>
              <a:avLst/>
              <a:gdLst/>
              <a:ahLst/>
              <a:cxnLst/>
              <a:rect l="l" t="t" r="r" b="b"/>
              <a:pathLst>
                <a:path w="311" h="278" extrusionOk="0">
                  <a:moveTo>
                    <a:pt x="153" y="0"/>
                  </a:moveTo>
                  <a:cubicBezTo>
                    <a:pt x="83" y="0"/>
                    <a:pt x="20" y="52"/>
                    <a:pt x="11" y="121"/>
                  </a:cubicBezTo>
                  <a:cubicBezTo>
                    <a:pt x="1" y="206"/>
                    <a:pt x="67" y="277"/>
                    <a:pt x="148" y="277"/>
                  </a:cubicBezTo>
                  <a:lnTo>
                    <a:pt x="151" y="277"/>
                  </a:lnTo>
                  <a:cubicBezTo>
                    <a:pt x="217" y="277"/>
                    <a:pt x="276" y="234"/>
                    <a:pt x="291" y="169"/>
                  </a:cubicBezTo>
                  <a:cubicBezTo>
                    <a:pt x="311" y="79"/>
                    <a:pt x="242" y="0"/>
                    <a:pt x="1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0" name="Google Shape;2850;p50"/>
            <p:cNvSpPr/>
            <p:nvPr/>
          </p:nvSpPr>
          <p:spPr>
            <a:xfrm>
              <a:off x="1658782" y="2065672"/>
              <a:ext cx="11906" cy="10960"/>
            </a:xfrm>
            <a:custGeom>
              <a:avLst/>
              <a:gdLst/>
              <a:ahLst/>
              <a:cxnLst/>
              <a:rect l="l" t="t" r="r" b="b"/>
              <a:pathLst>
                <a:path w="302" h="278" extrusionOk="0">
                  <a:moveTo>
                    <a:pt x="153" y="0"/>
                  </a:moveTo>
                  <a:cubicBezTo>
                    <a:pt x="81" y="0"/>
                    <a:pt x="18" y="52"/>
                    <a:pt x="11" y="121"/>
                  </a:cubicBezTo>
                  <a:cubicBezTo>
                    <a:pt x="0" y="206"/>
                    <a:pt x="66" y="277"/>
                    <a:pt x="148" y="277"/>
                  </a:cubicBezTo>
                  <a:lnTo>
                    <a:pt x="149" y="277"/>
                  </a:lnTo>
                  <a:cubicBezTo>
                    <a:pt x="221" y="277"/>
                    <a:pt x="284" y="226"/>
                    <a:pt x="291" y="156"/>
                  </a:cubicBezTo>
                  <a:cubicBezTo>
                    <a:pt x="302" y="72"/>
                    <a:pt x="236"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1" name="Google Shape;2851;p50"/>
            <p:cNvSpPr/>
            <p:nvPr/>
          </p:nvSpPr>
          <p:spPr>
            <a:xfrm>
              <a:off x="1757936" y="2124021"/>
              <a:ext cx="11906" cy="11000"/>
            </a:xfrm>
            <a:custGeom>
              <a:avLst/>
              <a:gdLst/>
              <a:ahLst/>
              <a:cxnLst/>
              <a:rect l="l" t="t" r="r" b="b"/>
              <a:pathLst>
                <a:path w="302" h="279" extrusionOk="0">
                  <a:moveTo>
                    <a:pt x="153" y="1"/>
                  </a:moveTo>
                  <a:cubicBezTo>
                    <a:pt x="82" y="1"/>
                    <a:pt x="18" y="52"/>
                    <a:pt x="11" y="122"/>
                  </a:cubicBezTo>
                  <a:cubicBezTo>
                    <a:pt x="0" y="206"/>
                    <a:pt x="66" y="278"/>
                    <a:pt x="148" y="278"/>
                  </a:cubicBezTo>
                  <a:lnTo>
                    <a:pt x="149" y="278"/>
                  </a:lnTo>
                  <a:cubicBezTo>
                    <a:pt x="221" y="278"/>
                    <a:pt x="283" y="226"/>
                    <a:pt x="291" y="157"/>
                  </a:cubicBezTo>
                  <a:cubicBezTo>
                    <a:pt x="302" y="72"/>
                    <a:pt x="237" y="1"/>
                    <a:pt x="1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2" name="Google Shape;2852;p50"/>
            <p:cNvSpPr/>
            <p:nvPr/>
          </p:nvSpPr>
          <p:spPr>
            <a:xfrm>
              <a:off x="1757581" y="2094846"/>
              <a:ext cx="12261" cy="10960"/>
            </a:xfrm>
            <a:custGeom>
              <a:avLst/>
              <a:gdLst/>
              <a:ahLst/>
              <a:cxnLst/>
              <a:rect l="l" t="t" r="r" b="b"/>
              <a:pathLst>
                <a:path w="311" h="278" extrusionOk="0">
                  <a:moveTo>
                    <a:pt x="161" y="0"/>
                  </a:moveTo>
                  <a:cubicBezTo>
                    <a:pt x="95" y="0"/>
                    <a:pt x="36" y="44"/>
                    <a:pt x="21" y="108"/>
                  </a:cubicBezTo>
                  <a:cubicBezTo>
                    <a:pt x="1" y="198"/>
                    <a:pt x="69" y="278"/>
                    <a:pt x="157" y="278"/>
                  </a:cubicBezTo>
                  <a:lnTo>
                    <a:pt x="158" y="278"/>
                  </a:lnTo>
                  <a:cubicBezTo>
                    <a:pt x="230" y="278"/>
                    <a:pt x="293" y="227"/>
                    <a:pt x="300" y="157"/>
                  </a:cubicBezTo>
                  <a:cubicBezTo>
                    <a:pt x="311" y="72"/>
                    <a:pt x="246" y="0"/>
                    <a:pt x="1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3" name="Google Shape;2853;p50"/>
            <p:cNvSpPr/>
            <p:nvPr/>
          </p:nvSpPr>
          <p:spPr>
            <a:xfrm>
              <a:off x="1757344" y="2153195"/>
              <a:ext cx="12498" cy="11000"/>
            </a:xfrm>
            <a:custGeom>
              <a:avLst/>
              <a:gdLst/>
              <a:ahLst/>
              <a:cxnLst/>
              <a:rect l="l" t="t" r="r" b="b"/>
              <a:pathLst>
                <a:path w="317" h="279" extrusionOk="0">
                  <a:moveTo>
                    <a:pt x="160" y="0"/>
                  </a:moveTo>
                  <a:cubicBezTo>
                    <a:pt x="94" y="0"/>
                    <a:pt x="35" y="44"/>
                    <a:pt x="21" y="109"/>
                  </a:cubicBezTo>
                  <a:cubicBezTo>
                    <a:pt x="1" y="198"/>
                    <a:pt x="69" y="278"/>
                    <a:pt x="157" y="278"/>
                  </a:cubicBezTo>
                  <a:lnTo>
                    <a:pt x="159" y="278"/>
                  </a:lnTo>
                  <a:cubicBezTo>
                    <a:pt x="225" y="278"/>
                    <a:pt x="284" y="235"/>
                    <a:pt x="299" y="171"/>
                  </a:cubicBezTo>
                  <a:cubicBezTo>
                    <a:pt x="317" y="79"/>
                    <a:pt x="248" y="0"/>
                    <a:pt x="1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4" name="Google Shape;2854;p50"/>
            <p:cNvSpPr/>
            <p:nvPr/>
          </p:nvSpPr>
          <p:spPr>
            <a:xfrm>
              <a:off x="1757936" y="2065672"/>
              <a:ext cx="12498" cy="10960"/>
            </a:xfrm>
            <a:custGeom>
              <a:avLst/>
              <a:gdLst/>
              <a:ahLst/>
              <a:cxnLst/>
              <a:rect l="l" t="t" r="r" b="b"/>
              <a:pathLst>
                <a:path w="317" h="278" extrusionOk="0">
                  <a:moveTo>
                    <a:pt x="148" y="0"/>
                  </a:moveTo>
                  <a:cubicBezTo>
                    <a:pt x="66" y="0"/>
                    <a:pt x="0" y="72"/>
                    <a:pt x="11" y="156"/>
                  </a:cubicBezTo>
                  <a:cubicBezTo>
                    <a:pt x="18" y="227"/>
                    <a:pt x="82" y="277"/>
                    <a:pt x="153" y="277"/>
                  </a:cubicBezTo>
                  <a:cubicBezTo>
                    <a:pt x="213" y="277"/>
                    <a:pt x="269" y="241"/>
                    <a:pt x="286" y="184"/>
                  </a:cubicBezTo>
                  <a:cubicBezTo>
                    <a:pt x="317" y="89"/>
                    <a:pt x="245"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5" name="Google Shape;2855;p50"/>
            <p:cNvSpPr/>
            <p:nvPr/>
          </p:nvSpPr>
          <p:spPr>
            <a:xfrm>
              <a:off x="1530177" y="1992460"/>
              <a:ext cx="368269" cy="373867"/>
            </a:xfrm>
            <a:custGeom>
              <a:avLst/>
              <a:gdLst/>
              <a:ahLst/>
              <a:cxnLst/>
              <a:rect l="l" t="t" r="r" b="b"/>
              <a:pathLst>
                <a:path w="9341" h="9483" extrusionOk="0">
                  <a:moveTo>
                    <a:pt x="4771" y="507"/>
                  </a:moveTo>
                  <a:cubicBezTo>
                    <a:pt x="4972" y="507"/>
                    <a:pt x="5134" y="670"/>
                    <a:pt x="5134" y="870"/>
                  </a:cubicBezTo>
                  <a:lnTo>
                    <a:pt x="5134" y="1229"/>
                  </a:lnTo>
                  <a:lnTo>
                    <a:pt x="4190" y="1229"/>
                  </a:lnTo>
                  <a:lnTo>
                    <a:pt x="4190" y="870"/>
                  </a:lnTo>
                  <a:cubicBezTo>
                    <a:pt x="4191" y="670"/>
                    <a:pt x="4354" y="507"/>
                    <a:pt x="4554" y="507"/>
                  </a:cubicBezTo>
                  <a:close/>
                  <a:moveTo>
                    <a:pt x="1733" y="935"/>
                  </a:moveTo>
                  <a:cubicBezTo>
                    <a:pt x="1900" y="1064"/>
                    <a:pt x="2089" y="1172"/>
                    <a:pt x="2295" y="1257"/>
                  </a:cubicBezTo>
                  <a:cubicBezTo>
                    <a:pt x="2405" y="1303"/>
                    <a:pt x="2513" y="1340"/>
                    <a:pt x="2617" y="1371"/>
                  </a:cubicBezTo>
                  <a:lnTo>
                    <a:pt x="2619" y="2079"/>
                  </a:lnTo>
                  <a:lnTo>
                    <a:pt x="1421" y="1688"/>
                  </a:lnTo>
                  <a:cubicBezTo>
                    <a:pt x="1496" y="1444"/>
                    <a:pt x="1597" y="1190"/>
                    <a:pt x="1733" y="935"/>
                  </a:cubicBezTo>
                  <a:close/>
                  <a:moveTo>
                    <a:pt x="7609" y="942"/>
                  </a:moveTo>
                  <a:cubicBezTo>
                    <a:pt x="7745" y="1195"/>
                    <a:pt x="7846" y="1449"/>
                    <a:pt x="7922" y="1694"/>
                  </a:cubicBezTo>
                  <a:lnTo>
                    <a:pt x="6723" y="2084"/>
                  </a:lnTo>
                  <a:lnTo>
                    <a:pt x="6725" y="1376"/>
                  </a:lnTo>
                  <a:cubicBezTo>
                    <a:pt x="6831" y="1346"/>
                    <a:pt x="6938" y="1309"/>
                    <a:pt x="7047" y="1263"/>
                  </a:cubicBezTo>
                  <a:cubicBezTo>
                    <a:pt x="7254" y="1176"/>
                    <a:pt x="7443" y="1068"/>
                    <a:pt x="7609" y="942"/>
                  </a:cubicBezTo>
                  <a:close/>
                  <a:moveTo>
                    <a:pt x="1347" y="1960"/>
                  </a:moveTo>
                  <a:lnTo>
                    <a:pt x="2619" y="2374"/>
                  </a:lnTo>
                  <a:lnTo>
                    <a:pt x="2619" y="2968"/>
                  </a:lnTo>
                  <a:lnTo>
                    <a:pt x="1212" y="2964"/>
                  </a:lnTo>
                  <a:cubicBezTo>
                    <a:pt x="1221" y="2703"/>
                    <a:pt x="1253" y="2351"/>
                    <a:pt x="1347" y="1960"/>
                  </a:cubicBezTo>
                  <a:close/>
                  <a:moveTo>
                    <a:pt x="7997" y="1963"/>
                  </a:moveTo>
                  <a:cubicBezTo>
                    <a:pt x="8092" y="2353"/>
                    <a:pt x="8124" y="2706"/>
                    <a:pt x="8131" y="2968"/>
                  </a:cubicBezTo>
                  <a:lnTo>
                    <a:pt x="6725" y="2970"/>
                  </a:lnTo>
                  <a:lnTo>
                    <a:pt x="6725" y="2377"/>
                  </a:lnTo>
                  <a:lnTo>
                    <a:pt x="7997" y="1963"/>
                  </a:lnTo>
                  <a:close/>
                  <a:moveTo>
                    <a:pt x="1222" y="3244"/>
                  </a:moveTo>
                  <a:lnTo>
                    <a:pt x="2619" y="3247"/>
                  </a:lnTo>
                  <a:lnTo>
                    <a:pt x="2619" y="3837"/>
                  </a:lnTo>
                  <a:lnTo>
                    <a:pt x="1360" y="4246"/>
                  </a:lnTo>
                  <a:cubicBezTo>
                    <a:pt x="1271" y="3869"/>
                    <a:pt x="1232" y="3510"/>
                    <a:pt x="1222" y="3244"/>
                  </a:cubicBezTo>
                  <a:close/>
                  <a:moveTo>
                    <a:pt x="8130" y="3242"/>
                  </a:moveTo>
                  <a:lnTo>
                    <a:pt x="8130" y="3242"/>
                  </a:lnTo>
                  <a:cubicBezTo>
                    <a:pt x="8120" y="3508"/>
                    <a:pt x="8081" y="3870"/>
                    <a:pt x="7992" y="4250"/>
                  </a:cubicBezTo>
                  <a:lnTo>
                    <a:pt x="6725" y="3838"/>
                  </a:lnTo>
                  <a:lnTo>
                    <a:pt x="6725" y="3244"/>
                  </a:lnTo>
                  <a:lnTo>
                    <a:pt x="8130" y="3242"/>
                  </a:lnTo>
                  <a:close/>
                  <a:moveTo>
                    <a:pt x="6447" y="1444"/>
                  </a:moveTo>
                  <a:lnTo>
                    <a:pt x="6447" y="4764"/>
                  </a:lnTo>
                  <a:lnTo>
                    <a:pt x="6447" y="4764"/>
                  </a:lnTo>
                  <a:cubicBezTo>
                    <a:pt x="6204" y="4717"/>
                    <a:pt x="5999" y="4707"/>
                    <a:pt x="5867" y="4707"/>
                  </a:cubicBezTo>
                  <a:lnTo>
                    <a:pt x="5429" y="4707"/>
                  </a:lnTo>
                  <a:lnTo>
                    <a:pt x="5429" y="1507"/>
                  </a:lnTo>
                  <a:cubicBezTo>
                    <a:pt x="5593" y="1507"/>
                    <a:pt x="5840" y="1507"/>
                    <a:pt x="5868" y="1506"/>
                  </a:cubicBezTo>
                  <a:cubicBezTo>
                    <a:pt x="6000" y="1504"/>
                    <a:pt x="6206" y="1491"/>
                    <a:pt x="6447" y="1444"/>
                  </a:cubicBezTo>
                  <a:close/>
                  <a:moveTo>
                    <a:pt x="2895" y="1445"/>
                  </a:moveTo>
                  <a:cubicBezTo>
                    <a:pt x="3136" y="1492"/>
                    <a:pt x="3341" y="1504"/>
                    <a:pt x="3473" y="1507"/>
                  </a:cubicBezTo>
                  <a:cubicBezTo>
                    <a:pt x="3502" y="1507"/>
                    <a:pt x="3748" y="1508"/>
                    <a:pt x="3912" y="1508"/>
                  </a:cubicBezTo>
                  <a:lnTo>
                    <a:pt x="3912" y="2738"/>
                  </a:lnTo>
                  <a:cubicBezTo>
                    <a:pt x="3912" y="2804"/>
                    <a:pt x="3955" y="2863"/>
                    <a:pt x="4020" y="2878"/>
                  </a:cubicBezTo>
                  <a:cubicBezTo>
                    <a:pt x="4031" y="2880"/>
                    <a:pt x="4042" y="2881"/>
                    <a:pt x="4052" y="2881"/>
                  </a:cubicBezTo>
                  <a:cubicBezTo>
                    <a:pt x="4128" y="2881"/>
                    <a:pt x="4190" y="2819"/>
                    <a:pt x="4190" y="2742"/>
                  </a:cubicBezTo>
                  <a:lnTo>
                    <a:pt x="4190" y="1507"/>
                  </a:lnTo>
                  <a:lnTo>
                    <a:pt x="5134" y="1507"/>
                  </a:lnTo>
                  <a:lnTo>
                    <a:pt x="5134" y="4708"/>
                  </a:lnTo>
                  <a:lnTo>
                    <a:pt x="4190" y="4708"/>
                  </a:lnTo>
                  <a:lnTo>
                    <a:pt x="4190" y="3346"/>
                  </a:lnTo>
                  <a:cubicBezTo>
                    <a:pt x="4190" y="3274"/>
                    <a:pt x="4139" y="3211"/>
                    <a:pt x="4069" y="3204"/>
                  </a:cubicBezTo>
                  <a:cubicBezTo>
                    <a:pt x="4063" y="3203"/>
                    <a:pt x="4057" y="3203"/>
                    <a:pt x="4051" y="3203"/>
                  </a:cubicBezTo>
                  <a:cubicBezTo>
                    <a:pt x="3976" y="3203"/>
                    <a:pt x="3915" y="3265"/>
                    <a:pt x="3915" y="3341"/>
                  </a:cubicBezTo>
                  <a:lnTo>
                    <a:pt x="3915" y="4707"/>
                  </a:lnTo>
                  <a:lnTo>
                    <a:pt x="3477" y="4707"/>
                  </a:lnTo>
                  <a:cubicBezTo>
                    <a:pt x="3346" y="4707"/>
                    <a:pt x="3140" y="4717"/>
                    <a:pt x="2895" y="4765"/>
                  </a:cubicBezTo>
                  <a:lnTo>
                    <a:pt x="2895" y="1445"/>
                  </a:lnTo>
                  <a:close/>
                  <a:moveTo>
                    <a:pt x="2617" y="4127"/>
                  </a:moveTo>
                  <a:lnTo>
                    <a:pt x="2619" y="4824"/>
                  </a:lnTo>
                  <a:cubicBezTo>
                    <a:pt x="2515" y="4854"/>
                    <a:pt x="2407" y="4891"/>
                    <a:pt x="2296" y="4939"/>
                  </a:cubicBezTo>
                  <a:cubicBezTo>
                    <a:pt x="2086" y="5026"/>
                    <a:pt x="1898" y="5136"/>
                    <a:pt x="1729" y="5266"/>
                  </a:cubicBezTo>
                  <a:cubicBezTo>
                    <a:pt x="1598" y="5031"/>
                    <a:pt x="1498" y="4773"/>
                    <a:pt x="1422" y="4517"/>
                  </a:cubicBezTo>
                  <a:lnTo>
                    <a:pt x="2617" y="4127"/>
                  </a:lnTo>
                  <a:close/>
                  <a:moveTo>
                    <a:pt x="6725" y="4127"/>
                  </a:moveTo>
                  <a:lnTo>
                    <a:pt x="7920" y="4517"/>
                  </a:lnTo>
                  <a:cubicBezTo>
                    <a:pt x="7845" y="4773"/>
                    <a:pt x="7745" y="5030"/>
                    <a:pt x="7614" y="5266"/>
                  </a:cubicBezTo>
                  <a:cubicBezTo>
                    <a:pt x="7446" y="5136"/>
                    <a:pt x="7258" y="5026"/>
                    <a:pt x="7048" y="4939"/>
                  </a:cubicBezTo>
                  <a:cubicBezTo>
                    <a:pt x="6938" y="4892"/>
                    <a:pt x="6831" y="4854"/>
                    <a:pt x="6725" y="4824"/>
                  </a:cubicBezTo>
                  <a:lnTo>
                    <a:pt x="6725" y="4127"/>
                  </a:lnTo>
                  <a:close/>
                  <a:moveTo>
                    <a:pt x="1185" y="342"/>
                  </a:moveTo>
                  <a:cubicBezTo>
                    <a:pt x="1281" y="491"/>
                    <a:pt x="1391" y="627"/>
                    <a:pt x="1517" y="750"/>
                  </a:cubicBezTo>
                  <a:cubicBezTo>
                    <a:pt x="1008" y="1661"/>
                    <a:pt x="930" y="2608"/>
                    <a:pt x="930" y="3099"/>
                  </a:cubicBezTo>
                  <a:cubicBezTo>
                    <a:pt x="930" y="3615"/>
                    <a:pt x="1055" y="4665"/>
                    <a:pt x="1514" y="5450"/>
                  </a:cubicBezTo>
                  <a:cubicBezTo>
                    <a:pt x="1390" y="5572"/>
                    <a:pt x="1280" y="5708"/>
                    <a:pt x="1185" y="5858"/>
                  </a:cubicBezTo>
                  <a:cubicBezTo>
                    <a:pt x="630" y="5400"/>
                    <a:pt x="278" y="4344"/>
                    <a:pt x="278" y="3100"/>
                  </a:cubicBezTo>
                  <a:cubicBezTo>
                    <a:pt x="278" y="1857"/>
                    <a:pt x="630" y="800"/>
                    <a:pt x="1185" y="342"/>
                  </a:cubicBezTo>
                  <a:close/>
                  <a:moveTo>
                    <a:pt x="8156" y="343"/>
                  </a:moveTo>
                  <a:cubicBezTo>
                    <a:pt x="8711" y="800"/>
                    <a:pt x="9063" y="1857"/>
                    <a:pt x="9063" y="3102"/>
                  </a:cubicBezTo>
                  <a:cubicBezTo>
                    <a:pt x="9062" y="4343"/>
                    <a:pt x="8710" y="5400"/>
                    <a:pt x="8156" y="5858"/>
                  </a:cubicBezTo>
                  <a:cubicBezTo>
                    <a:pt x="8062" y="5709"/>
                    <a:pt x="7951" y="5573"/>
                    <a:pt x="7827" y="5451"/>
                  </a:cubicBezTo>
                  <a:cubicBezTo>
                    <a:pt x="8286" y="4665"/>
                    <a:pt x="8411" y="3615"/>
                    <a:pt x="8411" y="3100"/>
                  </a:cubicBezTo>
                  <a:cubicBezTo>
                    <a:pt x="8411" y="2608"/>
                    <a:pt x="8334" y="1662"/>
                    <a:pt x="7824" y="752"/>
                  </a:cubicBezTo>
                  <a:cubicBezTo>
                    <a:pt x="7950" y="629"/>
                    <a:pt x="8061" y="494"/>
                    <a:pt x="8156" y="343"/>
                  </a:cubicBezTo>
                  <a:close/>
                  <a:moveTo>
                    <a:pt x="5337" y="4983"/>
                  </a:moveTo>
                  <a:lnTo>
                    <a:pt x="5337" y="5859"/>
                  </a:lnTo>
                  <a:lnTo>
                    <a:pt x="5339" y="5859"/>
                  </a:lnTo>
                  <a:cubicBezTo>
                    <a:pt x="5339" y="5896"/>
                    <a:pt x="5308" y="5927"/>
                    <a:pt x="5271" y="5927"/>
                  </a:cubicBezTo>
                  <a:lnTo>
                    <a:pt x="4054" y="5927"/>
                  </a:lnTo>
                  <a:cubicBezTo>
                    <a:pt x="4018" y="5927"/>
                    <a:pt x="3987" y="5896"/>
                    <a:pt x="3987" y="5859"/>
                  </a:cubicBezTo>
                  <a:lnTo>
                    <a:pt x="3987" y="4983"/>
                  </a:lnTo>
                  <a:close/>
                  <a:moveTo>
                    <a:pt x="8117" y="0"/>
                  </a:moveTo>
                  <a:cubicBezTo>
                    <a:pt x="8105" y="0"/>
                    <a:pt x="8093" y="2"/>
                    <a:pt x="8081" y="5"/>
                  </a:cubicBezTo>
                  <a:cubicBezTo>
                    <a:pt x="8043" y="15"/>
                    <a:pt x="8012" y="40"/>
                    <a:pt x="7993" y="73"/>
                  </a:cubicBezTo>
                  <a:cubicBezTo>
                    <a:pt x="7415" y="1119"/>
                    <a:pt x="6214" y="1217"/>
                    <a:pt x="5858" y="1222"/>
                  </a:cubicBezTo>
                  <a:cubicBezTo>
                    <a:pt x="5825" y="1223"/>
                    <a:pt x="5579" y="1223"/>
                    <a:pt x="5430" y="1223"/>
                  </a:cubicBezTo>
                  <a:lnTo>
                    <a:pt x="5430" y="860"/>
                  </a:lnTo>
                  <a:cubicBezTo>
                    <a:pt x="5421" y="506"/>
                    <a:pt x="4781" y="231"/>
                    <a:pt x="4781" y="231"/>
                  </a:cubicBezTo>
                  <a:lnTo>
                    <a:pt x="4560" y="231"/>
                  </a:lnTo>
                  <a:cubicBezTo>
                    <a:pt x="4560" y="231"/>
                    <a:pt x="3920" y="506"/>
                    <a:pt x="3915" y="860"/>
                  </a:cubicBezTo>
                  <a:lnTo>
                    <a:pt x="3915" y="1223"/>
                  </a:lnTo>
                  <a:cubicBezTo>
                    <a:pt x="3762" y="1223"/>
                    <a:pt x="3516" y="1223"/>
                    <a:pt x="3482" y="1222"/>
                  </a:cubicBezTo>
                  <a:cubicBezTo>
                    <a:pt x="3127" y="1217"/>
                    <a:pt x="1925" y="1119"/>
                    <a:pt x="1348" y="73"/>
                  </a:cubicBezTo>
                  <a:cubicBezTo>
                    <a:pt x="1329" y="38"/>
                    <a:pt x="1298" y="15"/>
                    <a:pt x="1261" y="5"/>
                  </a:cubicBezTo>
                  <a:cubicBezTo>
                    <a:pt x="1250" y="3"/>
                    <a:pt x="1239" y="1"/>
                    <a:pt x="1228" y="1"/>
                  </a:cubicBezTo>
                  <a:cubicBezTo>
                    <a:pt x="1201" y="1"/>
                    <a:pt x="1175" y="9"/>
                    <a:pt x="1151" y="22"/>
                  </a:cubicBezTo>
                  <a:cubicBezTo>
                    <a:pt x="784" y="258"/>
                    <a:pt x="483" y="693"/>
                    <a:pt x="280" y="1281"/>
                  </a:cubicBezTo>
                  <a:cubicBezTo>
                    <a:pt x="96" y="1812"/>
                    <a:pt x="0" y="2441"/>
                    <a:pt x="0" y="3100"/>
                  </a:cubicBezTo>
                  <a:cubicBezTo>
                    <a:pt x="0" y="3760"/>
                    <a:pt x="96" y="4388"/>
                    <a:pt x="280" y="4920"/>
                  </a:cubicBezTo>
                  <a:cubicBezTo>
                    <a:pt x="481" y="5506"/>
                    <a:pt x="784" y="5941"/>
                    <a:pt x="1151" y="6179"/>
                  </a:cubicBezTo>
                  <a:cubicBezTo>
                    <a:pt x="1174" y="6194"/>
                    <a:pt x="1201" y="6201"/>
                    <a:pt x="1227" y="6201"/>
                  </a:cubicBezTo>
                  <a:cubicBezTo>
                    <a:pt x="1239" y="6201"/>
                    <a:pt x="1249" y="6200"/>
                    <a:pt x="1261" y="6197"/>
                  </a:cubicBezTo>
                  <a:cubicBezTo>
                    <a:pt x="1298" y="6188"/>
                    <a:pt x="1329" y="6163"/>
                    <a:pt x="1348" y="6129"/>
                  </a:cubicBezTo>
                  <a:cubicBezTo>
                    <a:pt x="1915" y="5100"/>
                    <a:pt x="3046" y="4987"/>
                    <a:pt x="3440" y="4987"/>
                  </a:cubicBezTo>
                  <a:cubicBezTo>
                    <a:pt x="3454" y="4987"/>
                    <a:pt x="3467" y="4987"/>
                    <a:pt x="3479" y="4987"/>
                  </a:cubicBezTo>
                  <a:lnTo>
                    <a:pt x="3710" y="4987"/>
                  </a:lnTo>
                  <a:lnTo>
                    <a:pt x="3710" y="5854"/>
                  </a:lnTo>
                  <a:cubicBezTo>
                    <a:pt x="3713" y="5995"/>
                    <a:pt x="3913" y="6169"/>
                    <a:pt x="3913" y="6169"/>
                  </a:cubicBezTo>
                  <a:lnTo>
                    <a:pt x="3913" y="9339"/>
                  </a:lnTo>
                  <a:cubicBezTo>
                    <a:pt x="3913" y="9406"/>
                    <a:pt x="3956" y="9465"/>
                    <a:pt x="4022" y="9480"/>
                  </a:cubicBezTo>
                  <a:cubicBezTo>
                    <a:pt x="4032" y="9482"/>
                    <a:pt x="4042" y="9483"/>
                    <a:pt x="4052" y="9483"/>
                  </a:cubicBezTo>
                  <a:cubicBezTo>
                    <a:pt x="4129" y="9483"/>
                    <a:pt x="4191" y="9421"/>
                    <a:pt x="4191" y="9344"/>
                  </a:cubicBezTo>
                  <a:lnTo>
                    <a:pt x="4191" y="6207"/>
                  </a:lnTo>
                  <a:lnTo>
                    <a:pt x="5135" y="6207"/>
                  </a:lnTo>
                  <a:lnTo>
                    <a:pt x="5135" y="7223"/>
                  </a:lnTo>
                  <a:cubicBezTo>
                    <a:pt x="5135" y="7286"/>
                    <a:pt x="5174" y="7343"/>
                    <a:pt x="5235" y="7360"/>
                  </a:cubicBezTo>
                  <a:cubicBezTo>
                    <a:pt x="5251" y="7365"/>
                    <a:pt x="5267" y="7367"/>
                    <a:pt x="5283" y="7367"/>
                  </a:cubicBezTo>
                  <a:cubicBezTo>
                    <a:pt x="5365" y="7367"/>
                    <a:pt x="5431" y="7305"/>
                    <a:pt x="5431" y="7228"/>
                  </a:cubicBezTo>
                  <a:lnTo>
                    <a:pt x="5431" y="6169"/>
                  </a:lnTo>
                  <a:cubicBezTo>
                    <a:pt x="5431" y="6169"/>
                    <a:pt x="5628" y="5995"/>
                    <a:pt x="5635" y="5854"/>
                  </a:cubicBezTo>
                  <a:lnTo>
                    <a:pt x="5635" y="4987"/>
                  </a:lnTo>
                  <a:lnTo>
                    <a:pt x="5862" y="4987"/>
                  </a:lnTo>
                  <a:cubicBezTo>
                    <a:pt x="5874" y="4987"/>
                    <a:pt x="5887" y="4987"/>
                    <a:pt x="5901" y="4987"/>
                  </a:cubicBezTo>
                  <a:cubicBezTo>
                    <a:pt x="6295" y="4987"/>
                    <a:pt x="7425" y="5100"/>
                    <a:pt x="7993" y="6129"/>
                  </a:cubicBezTo>
                  <a:cubicBezTo>
                    <a:pt x="8011" y="6164"/>
                    <a:pt x="8043" y="6187"/>
                    <a:pt x="8080" y="6197"/>
                  </a:cubicBezTo>
                  <a:cubicBezTo>
                    <a:pt x="8092" y="6200"/>
                    <a:pt x="8103" y="6201"/>
                    <a:pt x="8114" y="6201"/>
                  </a:cubicBezTo>
                  <a:cubicBezTo>
                    <a:pt x="8141" y="6201"/>
                    <a:pt x="8167" y="6192"/>
                    <a:pt x="8189" y="6179"/>
                  </a:cubicBezTo>
                  <a:cubicBezTo>
                    <a:pt x="8557" y="5943"/>
                    <a:pt x="8858" y="5508"/>
                    <a:pt x="9060" y="4920"/>
                  </a:cubicBezTo>
                  <a:cubicBezTo>
                    <a:pt x="9244" y="4390"/>
                    <a:pt x="9340" y="3760"/>
                    <a:pt x="9340" y="3100"/>
                  </a:cubicBezTo>
                  <a:cubicBezTo>
                    <a:pt x="9341" y="2440"/>
                    <a:pt x="9244" y="1812"/>
                    <a:pt x="9061" y="1281"/>
                  </a:cubicBezTo>
                  <a:cubicBezTo>
                    <a:pt x="8859" y="695"/>
                    <a:pt x="8557" y="259"/>
                    <a:pt x="8189" y="22"/>
                  </a:cubicBezTo>
                  <a:cubicBezTo>
                    <a:pt x="8167" y="8"/>
                    <a:pt x="8142" y="0"/>
                    <a:pt x="8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cxnSp>
        <p:nvCxnSpPr>
          <p:cNvPr id="2856" name="Google Shape;2856;p50"/>
          <p:cNvCxnSpPr>
            <a:stCxn id="2760" idx="0"/>
            <a:endCxn id="2767" idx="0"/>
          </p:cNvCxnSpPr>
          <p:nvPr/>
        </p:nvCxnSpPr>
        <p:spPr>
          <a:xfrm rot="16200000" flipH="1" flipV="1">
            <a:off x="3066105" y="179780"/>
            <a:ext cx="207425" cy="2804364"/>
          </a:xfrm>
          <a:prstGeom prst="bentConnector3">
            <a:avLst>
              <a:gd name="adj1" fmla="val -110209"/>
            </a:avLst>
          </a:prstGeom>
          <a:noFill/>
          <a:ln w="19050" cap="flat" cmpd="sng">
            <a:solidFill>
              <a:schemeClr val="accent5"/>
            </a:solidFill>
            <a:prstDash val="solid"/>
            <a:round/>
            <a:headEnd type="none" w="med" len="med"/>
            <a:tailEnd type="none" w="med" len="med"/>
          </a:ln>
        </p:spPr>
      </p:cxnSp>
      <p:cxnSp>
        <p:nvCxnSpPr>
          <p:cNvPr id="2858" name="Google Shape;2858;p50"/>
          <p:cNvCxnSpPr>
            <a:stCxn id="2762" idx="0"/>
            <a:endCxn id="2769" idx="0"/>
          </p:cNvCxnSpPr>
          <p:nvPr/>
        </p:nvCxnSpPr>
        <p:spPr>
          <a:xfrm flipV="1">
            <a:off x="5970275" y="1685675"/>
            <a:ext cx="1636811" cy="1189579"/>
          </a:xfrm>
          <a:prstGeom prst="bentConnector4">
            <a:avLst>
              <a:gd name="adj1" fmla="val 16561"/>
              <a:gd name="adj2" fmla="val 119217"/>
            </a:avLst>
          </a:prstGeom>
          <a:noFill/>
          <a:ln w="19050" cap="flat" cmpd="sng">
            <a:solidFill>
              <a:schemeClr val="accent5"/>
            </a:solidFill>
            <a:prstDash val="solid"/>
            <a:round/>
            <a:headEnd type="none" w="med" len="med"/>
            <a:tailEnd type="none" w="med" len="med"/>
          </a:ln>
        </p:spPr>
      </p:cxnSp>
      <p:grpSp>
        <p:nvGrpSpPr>
          <p:cNvPr id="2860" name="Google Shape;2860;p50"/>
          <p:cNvGrpSpPr/>
          <p:nvPr/>
        </p:nvGrpSpPr>
        <p:grpSpPr>
          <a:xfrm>
            <a:off x="3195062" y="4261782"/>
            <a:ext cx="2693429" cy="803873"/>
            <a:chOff x="3981525" y="4494100"/>
            <a:chExt cx="713000" cy="212800"/>
          </a:xfrm>
        </p:grpSpPr>
        <p:sp>
          <p:nvSpPr>
            <p:cNvPr id="2861" name="Google Shape;2861;p50"/>
            <p:cNvSpPr/>
            <p:nvPr/>
          </p:nvSpPr>
          <p:spPr>
            <a:xfrm>
              <a:off x="4147700" y="4494100"/>
              <a:ext cx="226200" cy="105975"/>
            </a:xfrm>
            <a:custGeom>
              <a:avLst/>
              <a:gdLst/>
              <a:ahLst/>
              <a:cxnLst/>
              <a:rect l="l" t="t" r="r" b="b"/>
              <a:pathLst>
                <a:path w="9048" h="4239" extrusionOk="0">
                  <a:moveTo>
                    <a:pt x="5326" y="0"/>
                  </a:moveTo>
                  <a:cubicBezTo>
                    <a:pt x="5317" y="0"/>
                    <a:pt x="5308" y="0"/>
                    <a:pt x="5299" y="1"/>
                  </a:cubicBezTo>
                  <a:cubicBezTo>
                    <a:pt x="5095" y="8"/>
                    <a:pt x="4856" y="99"/>
                    <a:pt x="4705" y="274"/>
                  </a:cubicBezTo>
                  <a:cubicBezTo>
                    <a:pt x="4650" y="337"/>
                    <a:pt x="4573" y="423"/>
                    <a:pt x="4511" y="423"/>
                  </a:cubicBezTo>
                  <a:cubicBezTo>
                    <a:pt x="4501" y="423"/>
                    <a:pt x="4492" y="421"/>
                    <a:pt x="4483" y="416"/>
                  </a:cubicBezTo>
                  <a:cubicBezTo>
                    <a:pt x="4459" y="403"/>
                    <a:pt x="4452" y="374"/>
                    <a:pt x="4441" y="352"/>
                  </a:cubicBezTo>
                  <a:cubicBezTo>
                    <a:pt x="4409" y="289"/>
                    <a:pt x="4340" y="267"/>
                    <a:pt x="4258" y="267"/>
                  </a:cubicBezTo>
                  <a:cubicBezTo>
                    <a:pt x="4167" y="267"/>
                    <a:pt x="4058" y="294"/>
                    <a:pt x="3962" y="324"/>
                  </a:cubicBezTo>
                  <a:cubicBezTo>
                    <a:pt x="3919" y="337"/>
                    <a:pt x="3870" y="354"/>
                    <a:pt x="3840" y="392"/>
                  </a:cubicBezTo>
                  <a:cubicBezTo>
                    <a:pt x="3815" y="420"/>
                    <a:pt x="3807" y="456"/>
                    <a:pt x="3789" y="489"/>
                  </a:cubicBezTo>
                  <a:cubicBezTo>
                    <a:pt x="3698" y="667"/>
                    <a:pt x="3410" y="689"/>
                    <a:pt x="3272" y="835"/>
                  </a:cubicBezTo>
                  <a:cubicBezTo>
                    <a:pt x="3341" y="723"/>
                    <a:pt x="3314" y="590"/>
                    <a:pt x="3225" y="531"/>
                  </a:cubicBezTo>
                  <a:cubicBezTo>
                    <a:pt x="3161" y="486"/>
                    <a:pt x="3075" y="473"/>
                    <a:pt x="2982" y="473"/>
                  </a:cubicBezTo>
                  <a:cubicBezTo>
                    <a:pt x="2932" y="473"/>
                    <a:pt x="2880" y="477"/>
                    <a:pt x="2828" y="482"/>
                  </a:cubicBezTo>
                  <a:cubicBezTo>
                    <a:pt x="2007" y="568"/>
                    <a:pt x="1121" y="952"/>
                    <a:pt x="406" y="1548"/>
                  </a:cubicBezTo>
                  <a:cubicBezTo>
                    <a:pt x="242" y="1684"/>
                    <a:pt x="78" y="1847"/>
                    <a:pt x="35" y="2024"/>
                  </a:cubicBezTo>
                  <a:cubicBezTo>
                    <a:pt x="0" y="2167"/>
                    <a:pt x="93" y="2298"/>
                    <a:pt x="226" y="2298"/>
                  </a:cubicBezTo>
                  <a:cubicBezTo>
                    <a:pt x="257" y="2298"/>
                    <a:pt x="290" y="2291"/>
                    <a:pt x="324" y="2276"/>
                  </a:cubicBezTo>
                  <a:lnTo>
                    <a:pt x="324" y="2276"/>
                  </a:lnTo>
                  <a:cubicBezTo>
                    <a:pt x="249" y="2314"/>
                    <a:pt x="214" y="2409"/>
                    <a:pt x="230" y="2471"/>
                  </a:cubicBezTo>
                  <a:cubicBezTo>
                    <a:pt x="248" y="2536"/>
                    <a:pt x="308" y="2576"/>
                    <a:pt x="364" y="2609"/>
                  </a:cubicBezTo>
                  <a:cubicBezTo>
                    <a:pt x="455" y="2666"/>
                    <a:pt x="567" y="2718"/>
                    <a:pt x="687" y="2718"/>
                  </a:cubicBezTo>
                  <a:cubicBezTo>
                    <a:pt x="751" y="2718"/>
                    <a:pt x="818" y="2703"/>
                    <a:pt x="884" y="2665"/>
                  </a:cubicBezTo>
                  <a:lnTo>
                    <a:pt x="884" y="2665"/>
                  </a:lnTo>
                  <a:cubicBezTo>
                    <a:pt x="759" y="2758"/>
                    <a:pt x="719" y="3054"/>
                    <a:pt x="746" y="3149"/>
                  </a:cubicBezTo>
                  <a:cubicBezTo>
                    <a:pt x="787" y="3291"/>
                    <a:pt x="936" y="3330"/>
                    <a:pt x="1072" y="3376"/>
                  </a:cubicBezTo>
                  <a:cubicBezTo>
                    <a:pt x="1386" y="3482"/>
                    <a:pt x="1583" y="3745"/>
                    <a:pt x="1807" y="3954"/>
                  </a:cubicBezTo>
                  <a:cubicBezTo>
                    <a:pt x="1912" y="4052"/>
                    <a:pt x="2021" y="4153"/>
                    <a:pt x="2169" y="4200"/>
                  </a:cubicBezTo>
                  <a:cubicBezTo>
                    <a:pt x="2285" y="4237"/>
                    <a:pt x="2421" y="4239"/>
                    <a:pt x="2554" y="4239"/>
                  </a:cubicBezTo>
                  <a:cubicBezTo>
                    <a:pt x="2564" y="4239"/>
                    <a:pt x="2574" y="4239"/>
                    <a:pt x="2584" y="4239"/>
                  </a:cubicBezTo>
                  <a:cubicBezTo>
                    <a:pt x="3429" y="4239"/>
                    <a:pt x="4290" y="4196"/>
                    <a:pt x="5158" y="4109"/>
                  </a:cubicBezTo>
                  <a:cubicBezTo>
                    <a:pt x="5783" y="4048"/>
                    <a:pt x="6416" y="3964"/>
                    <a:pt x="7022" y="3964"/>
                  </a:cubicBezTo>
                  <a:cubicBezTo>
                    <a:pt x="7145" y="3964"/>
                    <a:pt x="7267" y="3968"/>
                    <a:pt x="7388" y="3975"/>
                  </a:cubicBezTo>
                  <a:cubicBezTo>
                    <a:pt x="7570" y="3988"/>
                    <a:pt x="7748" y="4009"/>
                    <a:pt x="7934" y="4009"/>
                  </a:cubicBezTo>
                  <a:cubicBezTo>
                    <a:pt x="7991" y="4009"/>
                    <a:pt x="8050" y="4007"/>
                    <a:pt x="8109" y="4002"/>
                  </a:cubicBezTo>
                  <a:cubicBezTo>
                    <a:pt x="8359" y="3979"/>
                    <a:pt x="8633" y="3896"/>
                    <a:pt x="8854" y="3718"/>
                  </a:cubicBezTo>
                  <a:cubicBezTo>
                    <a:pt x="8956" y="3638"/>
                    <a:pt x="9048" y="3525"/>
                    <a:pt x="9048" y="3423"/>
                  </a:cubicBezTo>
                  <a:cubicBezTo>
                    <a:pt x="9048" y="3360"/>
                    <a:pt x="9014" y="3309"/>
                    <a:pt x="8979" y="3264"/>
                  </a:cubicBezTo>
                  <a:cubicBezTo>
                    <a:pt x="8844" y="3079"/>
                    <a:pt x="8709" y="2896"/>
                    <a:pt x="8573" y="2712"/>
                  </a:cubicBezTo>
                  <a:cubicBezTo>
                    <a:pt x="8329" y="2382"/>
                    <a:pt x="8057" y="2036"/>
                    <a:pt x="7597" y="1973"/>
                  </a:cubicBezTo>
                  <a:cubicBezTo>
                    <a:pt x="7446" y="1951"/>
                    <a:pt x="7256" y="1944"/>
                    <a:pt x="7229" y="1806"/>
                  </a:cubicBezTo>
                  <a:cubicBezTo>
                    <a:pt x="7155" y="1802"/>
                    <a:pt x="7082" y="1797"/>
                    <a:pt x="7008" y="1792"/>
                  </a:cubicBezTo>
                  <a:cubicBezTo>
                    <a:pt x="7178" y="1750"/>
                    <a:pt x="7316" y="1563"/>
                    <a:pt x="7335" y="1406"/>
                  </a:cubicBezTo>
                  <a:cubicBezTo>
                    <a:pt x="7352" y="1251"/>
                    <a:pt x="7281" y="1124"/>
                    <a:pt x="7197" y="1016"/>
                  </a:cubicBezTo>
                  <a:cubicBezTo>
                    <a:pt x="6872" y="595"/>
                    <a:pt x="6365" y="337"/>
                    <a:pt x="5843" y="126"/>
                  </a:cubicBezTo>
                  <a:cubicBezTo>
                    <a:pt x="5683" y="62"/>
                    <a:pt x="5517" y="0"/>
                    <a:pt x="53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2" name="Google Shape;2862;p50"/>
            <p:cNvSpPr/>
            <p:nvPr/>
          </p:nvSpPr>
          <p:spPr>
            <a:xfrm>
              <a:off x="4157250" y="4505950"/>
              <a:ext cx="85950" cy="45300"/>
            </a:xfrm>
            <a:custGeom>
              <a:avLst/>
              <a:gdLst/>
              <a:ahLst/>
              <a:cxnLst/>
              <a:rect l="l" t="t" r="r" b="b"/>
              <a:pathLst>
                <a:path w="3438" h="1812" extrusionOk="0">
                  <a:moveTo>
                    <a:pt x="2597" y="1"/>
                  </a:moveTo>
                  <a:cubicBezTo>
                    <a:pt x="2548" y="1"/>
                    <a:pt x="2497" y="5"/>
                    <a:pt x="2446" y="10"/>
                  </a:cubicBezTo>
                  <a:cubicBezTo>
                    <a:pt x="1625" y="97"/>
                    <a:pt x="739" y="482"/>
                    <a:pt x="24" y="1077"/>
                  </a:cubicBezTo>
                  <a:lnTo>
                    <a:pt x="1" y="1096"/>
                  </a:lnTo>
                  <a:cubicBezTo>
                    <a:pt x="38" y="1120"/>
                    <a:pt x="80" y="1139"/>
                    <a:pt x="121" y="1157"/>
                  </a:cubicBezTo>
                  <a:cubicBezTo>
                    <a:pt x="302" y="1230"/>
                    <a:pt x="496" y="1252"/>
                    <a:pt x="693" y="1252"/>
                  </a:cubicBezTo>
                  <a:cubicBezTo>
                    <a:pt x="823" y="1252"/>
                    <a:pt x="954" y="1242"/>
                    <a:pt x="1083" y="1232"/>
                  </a:cubicBezTo>
                  <a:lnTo>
                    <a:pt x="1083" y="1232"/>
                  </a:lnTo>
                  <a:lnTo>
                    <a:pt x="870" y="1552"/>
                  </a:lnTo>
                  <a:cubicBezTo>
                    <a:pt x="1050" y="1582"/>
                    <a:pt x="1232" y="1596"/>
                    <a:pt x="1414" y="1596"/>
                  </a:cubicBezTo>
                  <a:cubicBezTo>
                    <a:pt x="1501" y="1596"/>
                    <a:pt x="1588" y="1593"/>
                    <a:pt x="1675" y="1586"/>
                  </a:cubicBezTo>
                  <a:lnTo>
                    <a:pt x="1675" y="1586"/>
                  </a:lnTo>
                  <a:cubicBezTo>
                    <a:pt x="1645" y="1718"/>
                    <a:pt x="1806" y="1812"/>
                    <a:pt x="1944" y="1812"/>
                  </a:cubicBezTo>
                  <a:cubicBezTo>
                    <a:pt x="1947" y="1812"/>
                    <a:pt x="1951" y="1812"/>
                    <a:pt x="1955" y="1812"/>
                  </a:cubicBezTo>
                  <a:cubicBezTo>
                    <a:pt x="2393" y="1796"/>
                    <a:pt x="2675" y="1357"/>
                    <a:pt x="2878" y="970"/>
                  </a:cubicBezTo>
                  <a:cubicBezTo>
                    <a:pt x="2924" y="1001"/>
                    <a:pt x="2976" y="1015"/>
                    <a:pt x="3030" y="1015"/>
                  </a:cubicBezTo>
                  <a:cubicBezTo>
                    <a:pt x="3143" y="1015"/>
                    <a:pt x="3260" y="953"/>
                    <a:pt x="3328" y="858"/>
                  </a:cubicBezTo>
                  <a:cubicBezTo>
                    <a:pt x="3427" y="719"/>
                    <a:pt x="3438" y="532"/>
                    <a:pt x="3416" y="362"/>
                  </a:cubicBezTo>
                  <a:cubicBezTo>
                    <a:pt x="3404" y="267"/>
                    <a:pt x="3383" y="173"/>
                    <a:pt x="3364" y="78"/>
                  </a:cubicBezTo>
                  <a:cubicBezTo>
                    <a:pt x="3246" y="203"/>
                    <a:pt x="3011" y="236"/>
                    <a:pt x="2890" y="363"/>
                  </a:cubicBezTo>
                  <a:cubicBezTo>
                    <a:pt x="2959" y="252"/>
                    <a:pt x="2932" y="119"/>
                    <a:pt x="2843" y="60"/>
                  </a:cubicBezTo>
                  <a:cubicBezTo>
                    <a:pt x="2778" y="15"/>
                    <a:pt x="2691" y="1"/>
                    <a:pt x="2597" y="1"/>
                  </a:cubicBezTo>
                  <a:close/>
                </a:path>
              </a:pathLst>
            </a:custGeom>
            <a:solidFill>
              <a:srgbClr val="ACBA8D">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3" name="Google Shape;2863;p50"/>
            <p:cNvSpPr/>
            <p:nvPr/>
          </p:nvSpPr>
          <p:spPr>
            <a:xfrm>
              <a:off x="4251025" y="4494200"/>
              <a:ext cx="65150" cy="36800"/>
            </a:xfrm>
            <a:custGeom>
              <a:avLst/>
              <a:gdLst/>
              <a:ahLst/>
              <a:cxnLst/>
              <a:rect l="l" t="t" r="r" b="b"/>
              <a:pathLst>
                <a:path w="2606" h="1472" extrusionOk="0">
                  <a:moveTo>
                    <a:pt x="1193" y="0"/>
                  </a:moveTo>
                  <a:cubicBezTo>
                    <a:pt x="1184" y="0"/>
                    <a:pt x="1175" y="0"/>
                    <a:pt x="1166" y="1"/>
                  </a:cubicBezTo>
                  <a:cubicBezTo>
                    <a:pt x="962" y="8"/>
                    <a:pt x="723" y="99"/>
                    <a:pt x="572" y="274"/>
                  </a:cubicBezTo>
                  <a:cubicBezTo>
                    <a:pt x="517" y="337"/>
                    <a:pt x="440" y="423"/>
                    <a:pt x="378" y="423"/>
                  </a:cubicBezTo>
                  <a:cubicBezTo>
                    <a:pt x="368" y="423"/>
                    <a:pt x="359" y="421"/>
                    <a:pt x="350" y="416"/>
                  </a:cubicBezTo>
                  <a:cubicBezTo>
                    <a:pt x="326" y="403"/>
                    <a:pt x="319" y="374"/>
                    <a:pt x="308" y="352"/>
                  </a:cubicBezTo>
                  <a:cubicBezTo>
                    <a:pt x="275" y="288"/>
                    <a:pt x="206" y="266"/>
                    <a:pt x="124" y="266"/>
                  </a:cubicBezTo>
                  <a:cubicBezTo>
                    <a:pt x="92" y="266"/>
                    <a:pt x="59" y="270"/>
                    <a:pt x="24" y="275"/>
                  </a:cubicBezTo>
                  <a:cubicBezTo>
                    <a:pt x="58" y="314"/>
                    <a:pt x="111" y="335"/>
                    <a:pt x="162" y="335"/>
                  </a:cubicBezTo>
                  <a:cubicBezTo>
                    <a:pt x="180" y="335"/>
                    <a:pt x="197" y="332"/>
                    <a:pt x="213" y="328"/>
                  </a:cubicBezTo>
                  <a:lnTo>
                    <a:pt x="213" y="328"/>
                  </a:lnTo>
                  <a:cubicBezTo>
                    <a:pt x="1" y="602"/>
                    <a:pt x="82" y="1078"/>
                    <a:pt x="399" y="1242"/>
                  </a:cubicBezTo>
                  <a:cubicBezTo>
                    <a:pt x="478" y="1283"/>
                    <a:pt x="564" y="1302"/>
                    <a:pt x="651" y="1302"/>
                  </a:cubicBezTo>
                  <a:cubicBezTo>
                    <a:pt x="915" y="1302"/>
                    <a:pt x="1184" y="1128"/>
                    <a:pt x="1277" y="879"/>
                  </a:cubicBezTo>
                  <a:lnTo>
                    <a:pt x="1277" y="879"/>
                  </a:lnTo>
                  <a:cubicBezTo>
                    <a:pt x="1243" y="1125"/>
                    <a:pt x="1409" y="1396"/>
                    <a:pt x="1656" y="1457"/>
                  </a:cubicBezTo>
                  <a:cubicBezTo>
                    <a:pt x="1696" y="1467"/>
                    <a:pt x="1736" y="1472"/>
                    <a:pt x="1776" y="1472"/>
                  </a:cubicBezTo>
                  <a:cubicBezTo>
                    <a:pt x="1965" y="1472"/>
                    <a:pt x="2153" y="1372"/>
                    <a:pt x="2283" y="1231"/>
                  </a:cubicBezTo>
                  <a:cubicBezTo>
                    <a:pt x="2441" y="1059"/>
                    <a:pt x="2529" y="836"/>
                    <a:pt x="2599" y="612"/>
                  </a:cubicBezTo>
                  <a:cubicBezTo>
                    <a:pt x="2601" y="605"/>
                    <a:pt x="2604" y="596"/>
                    <a:pt x="2606" y="589"/>
                  </a:cubicBezTo>
                  <a:cubicBezTo>
                    <a:pt x="2337" y="400"/>
                    <a:pt x="2027" y="254"/>
                    <a:pt x="1710" y="126"/>
                  </a:cubicBezTo>
                  <a:cubicBezTo>
                    <a:pt x="1550" y="62"/>
                    <a:pt x="1384" y="0"/>
                    <a:pt x="1193" y="0"/>
                  </a:cubicBezTo>
                  <a:close/>
                </a:path>
              </a:pathLst>
            </a:custGeom>
            <a:solidFill>
              <a:srgbClr val="ACBA8D">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4" name="Google Shape;2864;p50"/>
            <p:cNvSpPr/>
            <p:nvPr/>
          </p:nvSpPr>
          <p:spPr>
            <a:xfrm>
              <a:off x="4116450" y="4627775"/>
              <a:ext cx="63725" cy="68450"/>
            </a:xfrm>
            <a:custGeom>
              <a:avLst/>
              <a:gdLst/>
              <a:ahLst/>
              <a:cxnLst/>
              <a:rect l="l" t="t" r="r" b="b"/>
              <a:pathLst>
                <a:path w="2549" h="2738" extrusionOk="0">
                  <a:moveTo>
                    <a:pt x="2548" y="1"/>
                  </a:moveTo>
                  <a:lnTo>
                    <a:pt x="173" y="229"/>
                  </a:lnTo>
                  <a:lnTo>
                    <a:pt x="1" y="2737"/>
                  </a:lnTo>
                  <a:lnTo>
                    <a:pt x="2548" y="2737"/>
                  </a:lnTo>
                  <a:lnTo>
                    <a:pt x="25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5" name="Google Shape;2865;p50"/>
            <p:cNvSpPr/>
            <p:nvPr/>
          </p:nvSpPr>
          <p:spPr>
            <a:xfrm>
              <a:off x="4275600" y="4552775"/>
              <a:ext cx="112625" cy="143450"/>
            </a:xfrm>
            <a:custGeom>
              <a:avLst/>
              <a:gdLst/>
              <a:ahLst/>
              <a:cxnLst/>
              <a:rect l="l" t="t" r="r" b="b"/>
              <a:pathLst>
                <a:path w="4505" h="5738" extrusionOk="0">
                  <a:moveTo>
                    <a:pt x="295" y="1"/>
                  </a:moveTo>
                  <a:lnTo>
                    <a:pt x="0" y="5737"/>
                  </a:lnTo>
                  <a:lnTo>
                    <a:pt x="4476" y="5737"/>
                  </a:lnTo>
                  <a:lnTo>
                    <a:pt x="4504" y="638"/>
                  </a:lnTo>
                  <a:lnTo>
                    <a:pt x="29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6" name="Google Shape;2866;p50"/>
            <p:cNvSpPr/>
            <p:nvPr/>
          </p:nvSpPr>
          <p:spPr>
            <a:xfrm>
              <a:off x="4148100" y="4552775"/>
              <a:ext cx="141225" cy="143450"/>
            </a:xfrm>
            <a:custGeom>
              <a:avLst/>
              <a:gdLst/>
              <a:ahLst/>
              <a:cxnLst/>
              <a:rect l="l" t="t" r="r" b="b"/>
              <a:pathLst>
                <a:path w="5649" h="5738" extrusionOk="0">
                  <a:moveTo>
                    <a:pt x="5395" y="1"/>
                  </a:moveTo>
                  <a:lnTo>
                    <a:pt x="305" y="280"/>
                  </a:lnTo>
                  <a:lnTo>
                    <a:pt x="1" y="5737"/>
                  </a:lnTo>
                  <a:lnTo>
                    <a:pt x="5648" y="5737"/>
                  </a:lnTo>
                  <a:lnTo>
                    <a:pt x="539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7" name="Google Shape;2867;p50"/>
            <p:cNvSpPr/>
            <p:nvPr/>
          </p:nvSpPr>
          <p:spPr>
            <a:xfrm>
              <a:off x="4282300" y="4550725"/>
              <a:ext cx="107425" cy="27525"/>
            </a:xfrm>
            <a:custGeom>
              <a:avLst/>
              <a:gdLst/>
              <a:ahLst/>
              <a:cxnLst/>
              <a:rect l="l" t="t" r="r" b="b"/>
              <a:pathLst>
                <a:path w="4297" h="1101" extrusionOk="0">
                  <a:moveTo>
                    <a:pt x="0" y="1"/>
                  </a:moveTo>
                  <a:lnTo>
                    <a:pt x="5" y="859"/>
                  </a:lnTo>
                  <a:lnTo>
                    <a:pt x="4296" y="1100"/>
                  </a:lnTo>
                  <a:lnTo>
                    <a:pt x="4286" y="273"/>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8" name="Google Shape;2868;p50"/>
            <p:cNvSpPr/>
            <p:nvPr/>
          </p:nvSpPr>
          <p:spPr>
            <a:xfrm>
              <a:off x="4282500" y="4575450"/>
              <a:ext cx="107625" cy="26700"/>
            </a:xfrm>
            <a:custGeom>
              <a:avLst/>
              <a:gdLst/>
              <a:ahLst/>
              <a:cxnLst/>
              <a:rect l="l" t="t" r="r" b="b"/>
              <a:pathLst>
                <a:path w="4305" h="1068" extrusionOk="0">
                  <a:moveTo>
                    <a:pt x="0" y="0"/>
                  </a:moveTo>
                  <a:lnTo>
                    <a:pt x="8" y="861"/>
                  </a:lnTo>
                  <a:lnTo>
                    <a:pt x="4304" y="1067"/>
                  </a:lnTo>
                  <a:lnTo>
                    <a:pt x="4304" y="1067"/>
                  </a:lnTo>
                  <a:lnTo>
                    <a:pt x="4294" y="23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9" name="Google Shape;2869;p50"/>
            <p:cNvSpPr/>
            <p:nvPr/>
          </p:nvSpPr>
          <p:spPr>
            <a:xfrm>
              <a:off x="4282800" y="4600225"/>
              <a:ext cx="107725" cy="25875"/>
            </a:xfrm>
            <a:custGeom>
              <a:avLst/>
              <a:gdLst/>
              <a:ahLst/>
              <a:cxnLst/>
              <a:rect l="l" t="t" r="r" b="b"/>
              <a:pathLst>
                <a:path w="4309" h="1035" extrusionOk="0">
                  <a:moveTo>
                    <a:pt x="0" y="0"/>
                  </a:moveTo>
                  <a:lnTo>
                    <a:pt x="5" y="864"/>
                  </a:lnTo>
                  <a:lnTo>
                    <a:pt x="4308" y="1034"/>
                  </a:lnTo>
                  <a:lnTo>
                    <a:pt x="4308" y="1034"/>
                  </a:lnTo>
                  <a:lnTo>
                    <a:pt x="4298" y="202"/>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0" name="Google Shape;2870;p50"/>
            <p:cNvSpPr/>
            <p:nvPr/>
          </p:nvSpPr>
          <p:spPr>
            <a:xfrm>
              <a:off x="4283050" y="4625100"/>
              <a:ext cx="107850" cy="25000"/>
            </a:xfrm>
            <a:custGeom>
              <a:avLst/>
              <a:gdLst/>
              <a:ahLst/>
              <a:cxnLst/>
              <a:rect l="l" t="t" r="r" b="b"/>
              <a:pathLst>
                <a:path w="4314" h="1000" extrusionOk="0">
                  <a:moveTo>
                    <a:pt x="1" y="0"/>
                  </a:moveTo>
                  <a:lnTo>
                    <a:pt x="5" y="866"/>
                  </a:lnTo>
                  <a:lnTo>
                    <a:pt x="4314" y="1000"/>
                  </a:lnTo>
                  <a:lnTo>
                    <a:pt x="4303" y="166"/>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1" name="Google Shape;2871;p50"/>
            <p:cNvSpPr/>
            <p:nvPr/>
          </p:nvSpPr>
          <p:spPr>
            <a:xfrm>
              <a:off x="4283325" y="4650000"/>
              <a:ext cx="107975" cy="24175"/>
            </a:xfrm>
            <a:custGeom>
              <a:avLst/>
              <a:gdLst/>
              <a:ahLst/>
              <a:cxnLst/>
              <a:rect l="l" t="t" r="r" b="b"/>
              <a:pathLst>
                <a:path w="4319" h="967" extrusionOk="0">
                  <a:moveTo>
                    <a:pt x="0" y="0"/>
                  </a:moveTo>
                  <a:lnTo>
                    <a:pt x="5" y="868"/>
                  </a:lnTo>
                  <a:lnTo>
                    <a:pt x="4319" y="967"/>
                  </a:lnTo>
                  <a:lnTo>
                    <a:pt x="4308" y="130"/>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2" name="Google Shape;2872;p50"/>
            <p:cNvSpPr/>
            <p:nvPr/>
          </p:nvSpPr>
          <p:spPr>
            <a:xfrm>
              <a:off x="4283575" y="4674975"/>
              <a:ext cx="108125" cy="23350"/>
            </a:xfrm>
            <a:custGeom>
              <a:avLst/>
              <a:gdLst/>
              <a:ahLst/>
              <a:cxnLst/>
              <a:rect l="l" t="t" r="r" b="b"/>
              <a:pathLst>
                <a:path w="4325" h="934" extrusionOk="0">
                  <a:moveTo>
                    <a:pt x="1" y="1"/>
                  </a:moveTo>
                  <a:lnTo>
                    <a:pt x="6" y="870"/>
                  </a:lnTo>
                  <a:lnTo>
                    <a:pt x="4324" y="934"/>
                  </a:lnTo>
                  <a:lnTo>
                    <a:pt x="4324" y="934"/>
                  </a:lnTo>
                  <a:lnTo>
                    <a:pt x="4314" y="94"/>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3" name="Google Shape;2873;p50"/>
            <p:cNvSpPr/>
            <p:nvPr/>
          </p:nvSpPr>
          <p:spPr>
            <a:xfrm>
              <a:off x="4147350" y="4550725"/>
              <a:ext cx="139375" cy="24675"/>
            </a:xfrm>
            <a:custGeom>
              <a:avLst/>
              <a:gdLst/>
              <a:ahLst/>
              <a:cxnLst/>
              <a:rect l="l" t="t" r="r" b="b"/>
              <a:pathLst>
                <a:path w="5575" h="987" extrusionOk="0">
                  <a:moveTo>
                    <a:pt x="5534" y="1"/>
                  </a:moveTo>
                  <a:lnTo>
                    <a:pt x="8" y="182"/>
                  </a:lnTo>
                  <a:lnTo>
                    <a:pt x="0" y="986"/>
                  </a:lnTo>
                  <a:lnTo>
                    <a:pt x="5574" y="822"/>
                  </a:lnTo>
                  <a:lnTo>
                    <a:pt x="553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4" name="Google Shape;2874;p50"/>
            <p:cNvSpPr/>
            <p:nvPr/>
          </p:nvSpPr>
          <p:spPr>
            <a:xfrm>
              <a:off x="4147000" y="4574400"/>
              <a:ext cx="140800" cy="24625"/>
            </a:xfrm>
            <a:custGeom>
              <a:avLst/>
              <a:gdLst/>
              <a:ahLst/>
              <a:cxnLst/>
              <a:rect l="l" t="t" r="r" b="b"/>
              <a:pathLst>
                <a:path w="5632" h="985" extrusionOk="0">
                  <a:moveTo>
                    <a:pt x="5590" y="0"/>
                  </a:moveTo>
                  <a:lnTo>
                    <a:pt x="9" y="164"/>
                  </a:lnTo>
                  <a:lnTo>
                    <a:pt x="0" y="985"/>
                  </a:lnTo>
                  <a:lnTo>
                    <a:pt x="0" y="985"/>
                  </a:lnTo>
                  <a:lnTo>
                    <a:pt x="5631" y="837"/>
                  </a:lnTo>
                  <a:lnTo>
                    <a:pt x="559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5" name="Google Shape;2875;p50"/>
            <p:cNvSpPr/>
            <p:nvPr/>
          </p:nvSpPr>
          <p:spPr>
            <a:xfrm>
              <a:off x="4146675" y="4598500"/>
              <a:ext cx="142225" cy="24600"/>
            </a:xfrm>
            <a:custGeom>
              <a:avLst/>
              <a:gdLst/>
              <a:ahLst/>
              <a:cxnLst/>
              <a:rect l="l" t="t" r="r" b="b"/>
              <a:pathLst>
                <a:path w="5689" h="984" extrusionOk="0">
                  <a:moveTo>
                    <a:pt x="5646" y="1"/>
                  </a:moveTo>
                  <a:lnTo>
                    <a:pt x="7" y="145"/>
                  </a:lnTo>
                  <a:lnTo>
                    <a:pt x="1" y="983"/>
                  </a:lnTo>
                  <a:lnTo>
                    <a:pt x="1" y="983"/>
                  </a:lnTo>
                  <a:lnTo>
                    <a:pt x="5689" y="855"/>
                  </a:lnTo>
                  <a:lnTo>
                    <a:pt x="564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6" name="Google Shape;2876;p50"/>
            <p:cNvSpPr/>
            <p:nvPr/>
          </p:nvSpPr>
          <p:spPr>
            <a:xfrm>
              <a:off x="4146325" y="4623125"/>
              <a:ext cx="143725" cy="24550"/>
            </a:xfrm>
            <a:custGeom>
              <a:avLst/>
              <a:gdLst/>
              <a:ahLst/>
              <a:cxnLst/>
              <a:rect l="l" t="t" r="r" b="b"/>
              <a:pathLst>
                <a:path w="5749" h="982" extrusionOk="0">
                  <a:moveTo>
                    <a:pt x="5704" y="0"/>
                  </a:moveTo>
                  <a:lnTo>
                    <a:pt x="7" y="127"/>
                  </a:lnTo>
                  <a:lnTo>
                    <a:pt x="0" y="982"/>
                  </a:lnTo>
                  <a:lnTo>
                    <a:pt x="5749" y="872"/>
                  </a:lnTo>
                  <a:lnTo>
                    <a:pt x="570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7" name="Google Shape;2877;p50"/>
            <p:cNvSpPr/>
            <p:nvPr/>
          </p:nvSpPr>
          <p:spPr>
            <a:xfrm>
              <a:off x="4145950" y="4648225"/>
              <a:ext cx="145225" cy="24525"/>
            </a:xfrm>
            <a:custGeom>
              <a:avLst/>
              <a:gdLst/>
              <a:ahLst/>
              <a:cxnLst/>
              <a:rect l="l" t="t" r="r" b="b"/>
              <a:pathLst>
                <a:path w="5809" h="981" extrusionOk="0">
                  <a:moveTo>
                    <a:pt x="5764" y="1"/>
                  </a:moveTo>
                  <a:lnTo>
                    <a:pt x="8" y="108"/>
                  </a:lnTo>
                  <a:lnTo>
                    <a:pt x="0" y="980"/>
                  </a:lnTo>
                  <a:lnTo>
                    <a:pt x="5808" y="891"/>
                  </a:lnTo>
                  <a:lnTo>
                    <a:pt x="5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8" name="Google Shape;2878;p50"/>
            <p:cNvSpPr/>
            <p:nvPr/>
          </p:nvSpPr>
          <p:spPr>
            <a:xfrm>
              <a:off x="4145575" y="4673925"/>
              <a:ext cx="146775" cy="24400"/>
            </a:xfrm>
            <a:custGeom>
              <a:avLst/>
              <a:gdLst/>
              <a:ahLst/>
              <a:cxnLst/>
              <a:rect l="l" t="t" r="r" b="b"/>
              <a:pathLst>
                <a:path w="5871" h="976" extrusionOk="0">
                  <a:moveTo>
                    <a:pt x="5824" y="1"/>
                  </a:moveTo>
                  <a:lnTo>
                    <a:pt x="9" y="85"/>
                  </a:lnTo>
                  <a:lnTo>
                    <a:pt x="1" y="976"/>
                  </a:lnTo>
                  <a:lnTo>
                    <a:pt x="5871" y="910"/>
                  </a:lnTo>
                  <a:lnTo>
                    <a:pt x="582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9" name="Google Shape;2879;p50"/>
            <p:cNvSpPr/>
            <p:nvPr/>
          </p:nvSpPr>
          <p:spPr>
            <a:xfrm>
              <a:off x="4258300" y="4527775"/>
              <a:ext cx="6325" cy="5550"/>
            </a:xfrm>
            <a:custGeom>
              <a:avLst/>
              <a:gdLst/>
              <a:ahLst/>
              <a:cxnLst/>
              <a:rect l="l" t="t" r="r" b="b"/>
              <a:pathLst>
                <a:path w="253" h="222" extrusionOk="0">
                  <a:moveTo>
                    <a:pt x="179" y="0"/>
                  </a:moveTo>
                  <a:cubicBezTo>
                    <a:pt x="111" y="0"/>
                    <a:pt x="7" y="113"/>
                    <a:pt x="4" y="146"/>
                  </a:cubicBezTo>
                  <a:cubicBezTo>
                    <a:pt x="1" y="180"/>
                    <a:pt x="51" y="213"/>
                    <a:pt x="120" y="220"/>
                  </a:cubicBezTo>
                  <a:cubicBezTo>
                    <a:pt x="129" y="221"/>
                    <a:pt x="137" y="221"/>
                    <a:pt x="146" y="221"/>
                  </a:cubicBezTo>
                  <a:cubicBezTo>
                    <a:pt x="202" y="221"/>
                    <a:pt x="246" y="201"/>
                    <a:pt x="250" y="172"/>
                  </a:cubicBezTo>
                  <a:cubicBezTo>
                    <a:pt x="253" y="138"/>
                    <a:pt x="253" y="7"/>
                    <a:pt x="185" y="1"/>
                  </a:cubicBezTo>
                  <a:cubicBezTo>
                    <a:pt x="183" y="0"/>
                    <a:pt x="181"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0" name="Google Shape;2880;p50"/>
            <p:cNvSpPr/>
            <p:nvPr/>
          </p:nvSpPr>
          <p:spPr>
            <a:xfrm>
              <a:off x="4254500" y="4526950"/>
              <a:ext cx="7375" cy="3925"/>
            </a:xfrm>
            <a:custGeom>
              <a:avLst/>
              <a:gdLst/>
              <a:ahLst/>
              <a:cxnLst/>
              <a:rect l="l" t="t" r="r" b="b"/>
              <a:pathLst>
                <a:path w="295" h="157" extrusionOk="0">
                  <a:moveTo>
                    <a:pt x="72" y="0"/>
                  </a:moveTo>
                  <a:cubicBezTo>
                    <a:pt x="54" y="0"/>
                    <a:pt x="40" y="2"/>
                    <a:pt x="33" y="4"/>
                  </a:cubicBezTo>
                  <a:cubicBezTo>
                    <a:pt x="1" y="17"/>
                    <a:pt x="0" y="60"/>
                    <a:pt x="32" y="101"/>
                  </a:cubicBezTo>
                  <a:cubicBezTo>
                    <a:pt x="58" y="134"/>
                    <a:pt x="96" y="157"/>
                    <a:pt x="128" y="157"/>
                  </a:cubicBezTo>
                  <a:cubicBezTo>
                    <a:pt x="135" y="157"/>
                    <a:pt x="141" y="156"/>
                    <a:pt x="147" y="154"/>
                  </a:cubicBezTo>
                  <a:cubicBezTo>
                    <a:pt x="178" y="142"/>
                    <a:pt x="294" y="87"/>
                    <a:pt x="262" y="47"/>
                  </a:cubicBezTo>
                  <a:cubicBezTo>
                    <a:pt x="238" y="16"/>
                    <a:pt x="133" y="0"/>
                    <a:pt x="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1" name="Google Shape;2881;p50"/>
            <p:cNvSpPr/>
            <p:nvPr/>
          </p:nvSpPr>
          <p:spPr>
            <a:xfrm>
              <a:off x="4262525" y="4527000"/>
              <a:ext cx="7875" cy="4950"/>
            </a:xfrm>
            <a:custGeom>
              <a:avLst/>
              <a:gdLst/>
              <a:ahLst/>
              <a:cxnLst/>
              <a:rect l="l" t="t" r="r" b="b"/>
              <a:pathLst>
                <a:path w="315" h="198" extrusionOk="0">
                  <a:moveTo>
                    <a:pt x="67" y="0"/>
                  </a:moveTo>
                  <a:cubicBezTo>
                    <a:pt x="60" y="0"/>
                    <a:pt x="54" y="1"/>
                    <a:pt x="49" y="3"/>
                  </a:cubicBezTo>
                  <a:cubicBezTo>
                    <a:pt x="1" y="21"/>
                    <a:pt x="87" y="138"/>
                    <a:pt x="113" y="169"/>
                  </a:cubicBezTo>
                  <a:cubicBezTo>
                    <a:pt x="130" y="188"/>
                    <a:pt x="160" y="198"/>
                    <a:pt x="193" y="198"/>
                  </a:cubicBezTo>
                  <a:cubicBezTo>
                    <a:pt x="211" y="198"/>
                    <a:pt x="230" y="195"/>
                    <a:pt x="248" y="188"/>
                  </a:cubicBezTo>
                  <a:cubicBezTo>
                    <a:pt x="297" y="168"/>
                    <a:pt x="315" y="128"/>
                    <a:pt x="290" y="99"/>
                  </a:cubicBezTo>
                  <a:cubicBezTo>
                    <a:pt x="267" y="72"/>
                    <a:pt x="130" y="0"/>
                    <a:pt x="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2" name="Google Shape;2882;p50"/>
            <p:cNvSpPr/>
            <p:nvPr/>
          </p:nvSpPr>
          <p:spPr>
            <a:xfrm>
              <a:off x="4255250" y="4523600"/>
              <a:ext cx="7275" cy="3975"/>
            </a:xfrm>
            <a:custGeom>
              <a:avLst/>
              <a:gdLst/>
              <a:ahLst/>
              <a:cxnLst/>
              <a:rect l="l" t="t" r="r" b="b"/>
              <a:pathLst>
                <a:path w="291" h="159" extrusionOk="0">
                  <a:moveTo>
                    <a:pt x="116" y="1"/>
                  </a:moveTo>
                  <a:cubicBezTo>
                    <a:pt x="95" y="1"/>
                    <a:pt x="71" y="6"/>
                    <a:pt x="51" y="18"/>
                  </a:cubicBezTo>
                  <a:cubicBezTo>
                    <a:pt x="10" y="39"/>
                    <a:pt x="1" y="76"/>
                    <a:pt x="27" y="98"/>
                  </a:cubicBezTo>
                  <a:cubicBezTo>
                    <a:pt x="49" y="117"/>
                    <a:pt x="162" y="158"/>
                    <a:pt x="222" y="158"/>
                  </a:cubicBezTo>
                  <a:cubicBezTo>
                    <a:pt x="234" y="158"/>
                    <a:pt x="244" y="157"/>
                    <a:pt x="250" y="153"/>
                  </a:cubicBezTo>
                  <a:cubicBezTo>
                    <a:pt x="290" y="131"/>
                    <a:pt x="197" y="40"/>
                    <a:pt x="171" y="18"/>
                  </a:cubicBezTo>
                  <a:cubicBezTo>
                    <a:pt x="158" y="6"/>
                    <a:pt x="138" y="1"/>
                    <a:pt x="1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3" name="Google Shape;2883;p50"/>
            <p:cNvSpPr/>
            <p:nvPr/>
          </p:nvSpPr>
          <p:spPr>
            <a:xfrm>
              <a:off x="4263700" y="4524850"/>
              <a:ext cx="5725" cy="3025"/>
            </a:xfrm>
            <a:custGeom>
              <a:avLst/>
              <a:gdLst/>
              <a:ahLst/>
              <a:cxnLst/>
              <a:rect l="l" t="t" r="r" b="b"/>
              <a:pathLst>
                <a:path w="229" h="121" extrusionOk="0">
                  <a:moveTo>
                    <a:pt x="121" y="0"/>
                  </a:moveTo>
                  <a:cubicBezTo>
                    <a:pt x="114" y="0"/>
                    <a:pt x="108" y="2"/>
                    <a:pt x="102" y="5"/>
                  </a:cubicBezTo>
                  <a:cubicBezTo>
                    <a:pt x="81" y="15"/>
                    <a:pt x="1" y="65"/>
                    <a:pt x="29" y="96"/>
                  </a:cubicBezTo>
                  <a:cubicBezTo>
                    <a:pt x="47" y="114"/>
                    <a:pt x="98" y="120"/>
                    <a:pt x="141" y="120"/>
                  </a:cubicBezTo>
                  <a:cubicBezTo>
                    <a:pt x="171" y="120"/>
                    <a:pt x="197" y="117"/>
                    <a:pt x="206" y="112"/>
                  </a:cubicBezTo>
                  <a:cubicBezTo>
                    <a:pt x="229" y="101"/>
                    <a:pt x="223" y="68"/>
                    <a:pt x="195" y="38"/>
                  </a:cubicBezTo>
                  <a:cubicBezTo>
                    <a:pt x="173" y="14"/>
                    <a:pt x="144" y="0"/>
                    <a:pt x="1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4" name="Google Shape;2884;p50"/>
            <p:cNvSpPr/>
            <p:nvPr/>
          </p:nvSpPr>
          <p:spPr>
            <a:xfrm>
              <a:off x="4260750" y="4522550"/>
              <a:ext cx="5500" cy="4700"/>
            </a:xfrm>
            <a:custGeom>
              <a:avLst/>
              <a:gdLst/>
              <a:ahLst/>
              <a:cxnLst/>
              <a:rect l="l" t="t" r="r" b="b"/>
              <a:pathLst>
                <a:path w="220" h="188" extrusionOk="0">
                  <a:moveTo>
                    <a:pt x="67" y="0"/>
                  </a:moveTo>
                  <a:cubicBezTo>
                    <a:pt x="42" y="0"/>
                    <a:pt x="22" y="7"/>
                    <a:pt x="15" y="20"/>
                  </a:cubicBezTo>
                  <a:cubicBezTo>
                    <a:pt x="1" y="44"/>
                    <a:pt x="24" y="165"/>
                    <a:pt x="77" y="184"/>
                  </a:cubicBezTo>
                  <a:cubicBezTo>
                    <a:pt x="82" y="186"/>
                    <a:pt x="87" y="187"/>
                    <a:pt x="93" y="187"/>
                  </a:cubicBezTo>
                  <a:cubicBezTo>
                    <a:pt x="141" y="187"/>
                    <a:pt x="193" y="114"/>
                    <a:pt x="205" y="94"/>
                  </a:cubicBezTo>
                  <a:cubicBezTo>
                    <a:pt x="219" y="68"/>
                    <a:pt x="187" y="34"/>
                    <a:pt x="135" y="14"/>
                  </a:cubicBezTo>
                  <a:cubicBezTo>
                    <a:pt x="111" y="5"/>
                    <a:pt x="87" y="0"/>
                    <a:pt x="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5" name="Google Shape;2885;p50"/>
            <p:cNvSpPr/>
            <p:nvPr/>
          </p:nvSpPr>
          <p:spPr>
            <a:xfrm>
              <a:off x="4259375" y="4526150"/>
              <a:ext cx="6325" cy="3150"/>
            </a:xfrm>
            <a:custGeom>
              <a:avLst/>
              <a:gdLst/>
              <a:ahLst/>
              <a:cxnLst/>
              <a:rect l="l" t="t" r="r" b="b"/>
              <a:pathLst>
                <a:path w="253" h="126" extrusionOk="0">
                  <a:moveTo>
                    <a:pt x="107" y="1"/>
                  </a:moveTo>
                  <a:cubicBezTo>
                    <a:pt x="51" y="1"/>
                    <a:pt x="7" y="21"/>
                    <a:pt x="4" y="50"/>
                  </a:cubicBezTo>
                  <a:cubicBezTo>
                    <a:pt x="0" y="85"/>
                    <a:pt x="52" y="117"/>
                    <a:pt x="120" y="124"/>
                  </a:cubicBezTo>
                  <a:cubicBezTo>
                    <a:pt x="129" y="125"/>
                    <a:pt x="139" y="125"/>
                    <a:pt x="147" y="125"/>
                  </a:cubicBezTo>
                  <a:cubicBezTo>
                    <a:pt x="202" y="125"/>
                    <a:pt x="245" y="104"/>
                    <a:pt x="249" y="76"/>
                  </a:cubicBezTo>
                  <a:cubicBezTo>
                    <a:pt x="253" y="44"/>
                    <a:pt x="201" y="11"/>
                    <a:pt x="133" y="2"/>
                  </a:cubicBezTo>
                  <a:cubicBezTo>
                    <a:pt x="124" y="1"/>
                    <a:pt x="115" y="1"/>
                    <a:pt x="1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6" name="Google Shape;2886;p50"/>
            <p:cNvSpPr/>
            <p:nvPr/>
          </p:nvSpPr>
          <p:spPr>
            <a:xfrm>
              <a:off x="4209225" y="4512275"/>
              <a:ext cx="6400" cy="6000"/>
            </a:xfrm>
            <a:custGeom>
              <a:avLst/>
              <a:gdLst/>
              <a:ahLst/>
              <a:cxnLst/>
              <a:rect l="l" t="t" r="r" b="b"/>
              <a:pathLst>
                <a:path w="256" h="240" extrusionOk="0">
                  <a:moveTo>
                    <a:pt x="137" y="1"/>
                  </a:moveTo>
                  <a:cubicBezTo>
                    <a:pt x="133" y="1"/>
                    <a:pt x="128" y="2"/>
                    <a:pt x="123" y="3"/>
                  </a:cubicBezTo>
                  <a:cubicBezTo>
                    <a:pt x="58" y="21"/>
                    <a:pt x="0" y="173"/>
                    <a:pt x="10" y="205"/>
                  </a:cubicBezTo>
                  <a:cubicBezTo>
                    <a:pt x="16" y="228"/>
                    <a:pt x="45" y="240"/>
                    <a:pt x="83" y="240"/>
                  </a:cubicBezTo>
                  <a:cubicBezTo>
                    <a:pt x="102" y="240"/>
                    <a:pt x="123" y="237"/>
                    <a:pt x="145" y="231"/>
                  </a:cubicBezTo>
                  <a:cubicBezTo>
                    <a:pt x="209" y="213"/>
                    <a:pt x="255" y="172"/>
                    <a:pt x="246" y="139"/>
                  </a:cubicBezTo>
                  <a:cubicBezTo>
                    <a:pt x="237" y="108"/>
                    <a:pt x="195" y="1"/>
                    <a:pt x="1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7" name="Google Shape;2887;p50"/>
            <p:cNvSpPr/>
            <p:nvPr/>
          </p:nvSpPr>
          <p:spPr>
            <a:xfrm>
              <a:off x="4204325" y="4513175"/>
              <a:ext cx="7500" cy="4150"/>
            </a:xfrm>
            <a:custGeom>
              <a:avLst/>
              <a:gdLst/>
              <a:ahLst/>
              <a:cxnLst/>
              <a:rect l="l" t="t" r="r" b="b"/>
              <a:pathLst>
                <a:path w="300" h="166" extrusionOk="0">
                  <a:moveTo>
                    <a:pt x="215" y="1"/>
                  </a:moveTo>
                  <a:cubicBezTo>
                    <a:pt x="151" y="1"/>
                    <a:pt x="46" y="36"/>
                    <a:pt x="25" y="53"/>
                  </a:cubicBezTo>
                  <a:cubicBezTo>
                    <a:pt x="0" y="77"/>
                    <a:pt x="16" y="117"/>
                    <a:pt x="59" y="143"/>
                  </a:cubicBezTo>
                  <a:cubicBezTo>
                    <a:pt x="84" y="158"/>
                    <a:pt x="112" y="165"/>
                    <a:pt x="137" y="165"/>
                  </a:cubicBezTo>
                  <a:cubicBezTo>
                    <a:pt x="156" y="165"/>
                    <a:pt x="173" y="160"/>
                    <a:pt x="185" y="150"/>
                  </a:cubicBezTo>
                  <a:cubicBezTo>
                    <a:pt x="211" y="127"/>
                    <a:pt x="299" y="34"/>
                    <a:pt x="254" y="8"/>
                  </a:cubicBezTo>
                  <a:cubicBezTo>
                    <a:pt x="245" y="3"/>
                    <a:pt x="232"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8" name="Google Shape;2888;p50"/>
            <p:cNvSpPr/>
            <p:nvPr/>
          </p:nvSpPr>
          <p:spPr>
            <a:xfrm>
              <a:off x="4211825" y="4510825"/>
              <a:ext cx="8325" cy="3950"/>
            </a:xfrm>
            <a:custGeom>
              <a:avLst/>
              <a:gdLst/>
              <a:ahLst/>
              <a:cxnLst/>
              <a:rect l="l" t="t" r="r" b="b"/>
              <a:pathLst>
                <a:path w="333" h="158" extrusionOk="0">
                  <a:moveTo>
                    <a:pt x="148" y="0"/>
                  </a:moveTo>
                  <a:cubicBezTo>
                    <a:pt x="100" y="0"/>
                    <a:pt x="55" y="6"/>
                    <a:pt x="38" y="21"/>
                  </a:cubicBezTo>
                  <a:cubicBezTo>
                    <a:pt x="0" y="58"/>
                    <a:pt x="126" y="134"/>
                    <a:pt x="160" y="151"/>
                  </a:cubicBezTo>
                  <a:cubicBezTo>
                    <a:pt x="170" y="156"/>
                    <a:pt x="182" y="158"/>
                    <a:pt x="194" y="158"/>
                  </a:cubicBezTo>
                  <a:cubicBezTo>
                    <a:pt x="227" y="158"/>
                    <a:pt x="264" y="143"/>
                    <a:pt x="291" y="118"/>
                  </a:cubicBezTo>
                  <a:cubicBezTo>
                    <a:pt x="330" y="82"/>
                    <a:pt x="333" y="37"/>
                    <a:pt x="299" y="20"/>
                  </a:cubicBezTo>
                  <a:cubicBezTo>
                    <a:pt x="278" y="10"/>
                    <a:pt x="210" y="0"/>
                    <a:pt x="1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9" name="Google Shape;2889;p50"/>
            <p:cNvSpPr/>
            <p:nvPr/>
          </p:nvSpPr>
          <p:spPr>
            <a:xfrm>
              <a:off x="4204250" y="4510050"/>
              <a:ext cx="7325" cy="3450"/>
            </a:xfrm>
            <a:custGeom>
              <a:avLst/>
              <a:gdLst/>
              <a:ahLst/>
              <a:cxnLst/>
              <a:rect l="l" t="t" r="r" b="b"/>
              <a:pathLst>
                <a:path w="293" h="138" extrusionOk="0">
                  <a:moveTo>
                    <a:pt x="121" y="1"/>
                  </a:moveTo>
                  <a:cubicBezTo>
                    <a:pt x="90" y="1"/>
                    <a:pt x="51" y="19"/>
                    <a:pt x="28" y="49"/>
                  </a:cubicBezTo>
                  <a:cubicBezTo>
                    <a:pt x="1" y="84"/>
                    <a:pt x="3" y="123"/>
                    <a:pt x="36" y="133"/>
                  </a:cubicBezTo>
                  <a:cubicBezTo>
                    <a:pt x="44" y="136"/>
                    <a:pt x="62" y="137"/>
                    <a:pt x="84" y="137"/>
                  </a:cubicBezTo>
                  <a:cubicBezTo>
                    <a:pt x="146" y="137"/>
                    <a:pt x="243" y="126"/>
                    <a:pt x="264" y="99"/>
                  </a:cubicBezTo>
                  <a:cubicBezTo>
                    <a:pt x="293" y="65"/>
                    <a:pt x="172" y="15"/>
                    <a:pt x="140" y="3"/>
                  </a:cubicBezTo>
                  <a:cubicBezTo>
                    <a:pt x="134" y="2"/>
                    <a:pt x="128"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0" name="Google Shape;2890;p50"/>
            <p:cNvSpPr/>
            <p:nvPr/>
          </p:nvSpPr>
          <p:spPr>
            <a:xfrm>
              <a:off x="4212500" y="4508050"/>
              <a:ext cx="5650" cy="3325"/>
            </a:xfrm>
            <a:custGeom>
              <a:avLst/>
              <a:gdLst/>
              <a:ahLst/>
              <a:cxnLst/>
              <a:rect l="l" t="t" r="r" b="b"/>
              <a:pathLst>
                <a:path w="226" h="133" extrusionOk="0">
                  <a:moveTo>
                    <a:pt x="118" y="0"/>
                  </a:moveTo>
                  <a:cubicBezTo>
                    <a:pt x="98" y="0"/>
                    <a:pt x="82" y="6"/>
                    <a:pt x="74" y="16"/>
                  </a:cubicBezTo>
                  <a:cubicBezTo>
                    <a:pt x="58" y="35"/>
                    <a:pt x="1" y="111"/>
                    <a:pt x="40" y="129"/>
                  </a:cubicBezTo>
                  <a:cubicBezTo>
                    <a:pt x="45" y="131"/>
                    <a:pt x="52" y="132"/>
                    <a:pt x="61" y="132"/>
                  </a:cubicBezTo>
                  <a:cubicBezTo>
                    <a:pt x="109" y="132"/>
                    <a:pt x="196" y="94"/>
                    <a:pt x="210" y="78"/>
                  </a:cubicBezTo>
                  <a:cubicBezTo>
                    <a:pt x="225" y="60"/>
                    <a:pt x="209" y="30"/>
                    <a:pt x="172" y="13"/>
                  </a:cubicBezTo>
                  <a:cubicBezTo>
                    <a:pt x="154" y="4"/>
                    <a:pt x="135" y="0"/>
                    <a:pt x="1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1" name="Google Shape;2891;p50"/>
            <p:cNvSpPr/>
            <p:nvPr/>
          </p:nvSpPr>
          <p:spPr>
            <a:xfrm>
              <a:off x="4208750" y="4507325"/>
              <a:ext cx="5275" cy="4525"/>
            </a:xfrm>
            <a:custGeom>
              <a:avLst/>
              <a:gdLst/>
              <a:ahLst/>
              <a:cxnLst/>
              <a:rect l="l" t="t" r="r" b="b"/>
              <a:pathLst>
                <a:path w="211" h="181" extrusionOk="0">
                  <a:moveTo>
                    <a:pt x="116" y="1"/>
                  </a:moveTo>
                  <a:cubicBezTo>
                    <a:pt x="115" y="1"/>
                    <a:pt x="113" y="1"/>
                    <a:pt x="112" y="1"/>
                  </a:cubicBezTo>
                  <a:cubicBezTo>
                    <a:pt x="56" y="2"/>
                    <a:pt x="8" y="24"/>
                    <a:pt x="3" y="52"/>
                  </a:cubicBezTo>
                  <a:cubicBezTo>
                    <a:pt x="0" y="80"/>
                    <a:pt x="65" y="181"/>
                    <a:pt x="122" y="181"/>
                  </a:cubicBezTo>
                  <a:cubicBezTo>
                    <a:pt x="122" y="181"/>
                    <a:pt x="122" y="181"/>
                    <a:pt x="122" y="181"/>
                  </a:cubicBezTo>
                  <a:cubicBezTo>
                    <a:pt x="179" y="181"/>
                    <a:pt x="204" y="76"/>
                    <a:pt x="207" y="48"/>
                  </a:cubicBezTo>
                  <a:cubicBezTo>
                    <a:pt x="211" y="21"/>
                    <a:pt x="171" y="1"/>
                    <a:pt x="1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2" name="Google Shape;2892;p50"/>
            <p:cNvSpPr/>
            <p:nvPr/>
          </p:nvSpPr>
          <p:spPr>
            <a:xfrm>
              <a:off x="4208750" y="4510750"/>
              <a:ext cx="6375" cy="3400"/>
            </a:xfrm>
            <a:custGeom>
              <a:avLst/>
              <a:gdLst/>
              <a:ahLst/>
              <a:cxnLst/>
              <a:rect l="l" t="t" r="r" b="b"/>
              <a:pathLst>
                <a:path w="255" h="136" extrusionOk="0">
                  <a:moveTo>
                    <a:pt x="173" y="1"/>
                  </a:moveTo>
                  <a:cubicBezTo>
                    <a:pt x="154" y="1"/>
                    <a:pt x="133" y="4"/>
                    <a:pt x="111" y="10"/>
                  </a:cubicBezTo>
                  <a:cubicBezTo>
                    <a:pt x="45" y="28"/>
                    <a:pt x="0" y="69"/>
                    <a:pt x="9" y="102"/>
                  </a:cubicBezTo>
                  <a:cubicBezTo>
                    <a:pt x="15" y="124"/>
                    <a:pt x="44" y="136"/>
                    <a:pt x="83" y="136"/>
                  </a:cubicBezTo>
                  <a:cubicBezTo>
                    <a:pt x="101" y="136"/>
                    <a:pt x="122" y="133"/>
                    <a:pt x="144" y="127"/>
                  </a:cubicBezTo>
                  <a:cubicBezTo>
                    <a:pt x="208" y="108"/>
                    <a:pt x="254" y="68"/>
                    <a:pt x="245" y="34"/>
                  </a:cubicBezTo>
                  <a:cubicBezTo>
                    <a:pt x="238" y="13"/>
                    <a:pt x="210" y="1"/>
                    <a:pt x="1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3" name="Google Shape;2893;p50"/>
            <p:cNvSpPr/>
            <p:nvPr/>
          </p:nvSpPr>
          <p:spPr>
            <a:xfrm>
              <a:off x="4296150" y="4514175"/>
              <a:ext cx="6325" cy="5775"/>
            </a:xfrm>
            <a:custGeom>
              <a:avLst/>
              <a:gdLst/>
              <a:ahLst/>
              <a:cxnLst/>
              <a:rect l="l" t="t" r="r" b="b"/>
              <a:pathLst>
                <a:path w="253" h="231" extrusionOk="0">
                  <a:moveTo>
                    <a:pt x="153" y="0"/>
                  </a:moveTo>
                  <a:cubicBezTo>
                    <a:pt x="151" y="0"/>
                    <a:pt x="149" y="0"/>
                    <a:pt x="147" y="1"/>
                  </a:cubicBezTo>
                  <a:cubicBezTo>
                    <a:pt x="80" y="10"/>
                    <a:pt x="0" y="150"/>
                    <a:pt x="5" y="184"/>
                  </a:cubicBezTo>
                  <a:cubicBezTo>
                    <a:pt x="7" y="211"/>
                    <a:pt x="49" y="231"/>
                    <a:pt x="102" y="231"/>
                  </a:cubicBezTo>
                  <a:cubicBezTo>
                    <a:pt x="112" y="231"/>
                    <a:pt x="122" y="230"/>
                    <a:pt x="133" y="228"/>
                  </a:cubicBezTo>
                  <a:cubicBezTo>
                    <a:pt x="201" y="221"/>
                    <a:pt x="252" y="186"/>
                    <a:pt x="247" y="153"/>
                  </a:cubicBezTo>
                  <a:cubicBezTo>
                    <a:pt x="243" y="120"/>
                    <a:pt x="216" y="0"/>
                    <a:pt x="1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4" name="Google Shape;2894;p50"/>
            <p:cNvSpPr/>
            <p:nvPr/>
          </p:nvSpPr>
          <p:spPr>
            <a:xfrm>
              <a:off x="4291550" y="4514550"/>
              <a:ext cx="7525" cy="3900"/>
            </a:xfrm>
            <a:custGeom>
              <a:avLst/>
              <a:gdLst/>
              <a:ahLst/>
              <a:cxnLst/>
              <a:rect l="l" t="t" r="r" b="b"/>
              <a:pathLst>
                <a:path w="301" h="156" extrusionOk="0">
                  <a:moveTo>
                    <a:pt x="185" y="0"/>
                  </a:moveTo>
                  <a:cubicBezTo>
                    <a:pt x="123" y="0"/>
                    <a:pt x="47" y="16"/>
                    <a:pt x="27" y="28"/>
                  </a:cubicBezTo>
                  <a:cubicBezTo>
                    <a:pt x="0" y="46"/>
                    <a:pt x="10" y="88"/>
                    <a:pt x="49" y="122"/>
                  </a:cubicBezTo>
                  <a:cubicBezTo>
                    <a:pt x="75" y="143"/>
                    <a:pt x="108" y="155"/>
                    <a:pt x="136" y="155"/>
                  </a:cubicBezTo>
                  <a:cubicBezTo>
                    <a:pt x="149" y="155"/>
                    <a:pt x="162" y="152"/>
                    <a:pt x="171" y="146"/>
                  </a:cubicBezTo>
                  <a:cubicBezTo>
                    <a:pt x="200" y="128"/>
                    <a:pt x="300" y="49"/>
                    <a:pt x="261" y="16"/>
                  </a:cubicBezTo>
                  <a:cubicBezTo>
                    <a:pt x="247" y="5"/>
                    <a:pt x="218" y="0"/>
                    <a:pt x="1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5" name="Google Shape;2895;p50"/>
            <p:cNvSpPr/>
            <p:nvPr/>
          </p:nvSpPr>
          <p:spPr>
            <a:xfrm>
              <a:off x="4299350" y="4513025"/>
              <a:ext cx="8325" cy="4250"/>
            </a:xfrm>
            <a:custGeom>
              <a:avLst/>
              <a:gdLst/>
              <a:ahLst/>
              <a:cxnLst/>
              <a:rect l="l" t="t" r="r" b="b"/>
              <a:pathLst>
                <a:path w="333" h="170" extrusionOk="0">
                  <a:moveTo>
                    <a:pt x="95" y="1"/>
                  </a:moveTo>
                  <a:cubicBezTo>
                    <a:pt x="73" y="1"/>
                    <a:pt x="55" y="4"/>
                    <a:pt x="44" y="11"/>
                  </a:cubicBezTo>
                  <a:cubicBezTo>
                    <a:pt x="0" y="41"/>
                    <a:pt x="114" y="133"/>
                    <a:pt x="146" y="156"/>
                  </a:cubicBezTo>
                  <a:cubicBezTo>
                    <a:pt x="158" y="165"/>
                    <a:pt x="176" y="170"/>
                    <a:pt x="195" y="170"/>
                  </a:cubicBezTo>
                  <a:cubicBezTo>
                    <a:pt x="223" y="170"/>
                    <a:pt x="254" y="161"/>
                    <a:pt x="279" y="143"/>
                  </a:cubicBezTo>
                  <a:cubicBezTo>
                    <a:pt x="324" y="113"/>
                    <a:pt x="332" y="70"/>
                    <a:pt x="300" y="48"/>
                  </a:cubicBezTo>
                  <a:cubicBezTo>
                    <a:pt x="276" y="31"/>
                    <a:pt x="166" y="1"/>
                    <a:pt x="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6" name="Google Shape;2896;p50"/>
            <p:cNvSpPr/>
            <p:nvPr/>
          </p:nvSpPr>
          <p:spPr>
            <a:xfrm>
              <a:off x="4291800" y="4511150"/>
              <a:ext cx="7400" cy="3450"/>
            </a:xfrm>
            <a:custGeom>
              <a:avLst/>
              <a:gdLst/>
              <a:ahLst/>
              <a:cxnLst/>
              <a:rect l="l" t="t" r="r" b="b"/>
              <a:pathLst>
                <a:path w="296" h="138" extrusionOk="0">
                  <a:moveTo>
                    <a:pt x="122" y="0"/>
                  </a:moveTo>
                  <a:cubicBezTo>
                    <a:pt x="94" y="0"/>
                    <a:pt x="60" y="13"/>
                    <a:pt x="36" y="34"/>
                  </a:cubicBezTo>
                  <a:cubicBezTo>
                    <a:pt x="2" y="65"/>
                    <a:pt x="1" y="103"/>
                    <a:pt x="31" y="119"/>
                  </a:cubicBezTo>
                  <a:cubicBezTo>
                    <a:pt x="49" y="128"/>
                    <a:pt x="114" y="137"/>
                    <a:pt x="171" y="137"/>
                  </a:cubicBezTo>
                  <a:cubicBezTo>
                    <a:pt x="211" y="137"/>
                    <a:pt x="247" y="133"/>
                    <a:pt x="261" y="121"/>
                  </a:cubicBezTo>
                  <a:cubicBezTo>
                    <a:pt x="296" y="90"/>
                    <a:pt x="184" y="24"/>
                    <a:pt x="153" y="7"/>
                  </a:cubicBezTo>
                  <a:cubicBezTo>
                    <a:pt x="144" y="2"/>
                    <a:pt x="134"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7" name="Google Shape;2897;p50"/>
            <p:cNvSpPr/>
            <p:nvPr/>
          </p:nvSpPr>
          <p:spPr>
            <a:xfrm>
              <a:off x="4300250" y="4510425"/>
              <a:ext cx="5775" cy="3075"/>
            </a:xfrm>
            <a:custGeom>
              <a:avLst/>
              <a:gdLst/>
              <a:ahLst/>
              <a:cxnLst/>
              <a:rect l="l" t="t" r="r" b="b"/>
              <a:pathLst>
                <a:path w="231" h="123" extrusionOk="0">
                  <a:moveTo>
                    <a:pt x="118" y="1"/>
                  </a:moveTo>
                  <a:cubicBezTo>
                    <a:pt x="105" y="1"/>
                    <a:pt x="93" y="4"/>
                    <a:pt x="85" y="11"/>
                  </a:cubicBezTo>
                  <a:cubicBezTo>
                    <a:pt x="67" y="25"/>
                    <a:pt x="1" y="93"/>
                    <a:pt x="36" y="115"/>
                  </a:cubicBezTo>
                  <a:cubicBezTo>
                    <a:pt x="44" y="121"/>
                    <a:pt x="59" y="123"/>
                    <a:pt x="76" y="123"/>
                  </a:cubicBezTo>
                  <a:cubicBezTo>
                    <a:pt x="125" y="123"/>
                    <a:pt x="197" y="103"/>
                    <a:pt x="212" y="92"/>
                  </a:cubicBezTo>
                  <a:cubicBezTo>
                    <a:pt x="231" y="76"/>
                    <a:pt x="218" y="44"/>
                    <a:pt x="183" y="21"/>
                  </a:cubicBezTo>
                  <a:cubicBezTo>
                    <a:pt x="162" y="8"/>
                    <a:pt x="139" y="1"/>
                    <a:pt x="1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8" name="Google Shape;2898;p50"/>
            <p:cNvSpPr/>
            <p:nvPr/>
          </p:nvSpPr>
          <p:spPr>
            <a:xfrm>
              <a:off x="4296700" y="4509050"/>
              <a:ext cx="5475" cy="4600"/>
            </a:xfrm>
            <a:custGeom>
              <a:avLst/>
              <a:gdLst/>
              <a:ahLst/>
              <a:cxnLst/>
              <a:rect l="l" t="t" r="r" b="b"/>
              <a:pathLst>
                <a:path w="219" h="184" extrusionOk="0">
                  <a:moveTo>
                    <a:pt x="97" y="1"/>
                  </a:moveTo>
                  <a:cubicBezTo>
                    <a:pt x="52" y="1"/>
                    <a:pt x="15" y="15"/>
                    <a:pt x="9" y="37"/>
                  </a:cubicBezTo>
                  <a:cubicBezTo>
                    <a:pt x="1" y="65"/>
                    <a:pt x="52" y="175"/>
                    <a:pt x="108" y="184"/>
                  </a:cubicBezTo>
                  <a:cubicBezTo>
                    <a:pt x="110" y="184"/>
                    <a:pt x="112" y="184"/>
                    <a:pt x="114" y="184"/>
                  </a:cubicBezTo>
                  <a:cubicBezTo>
                    <a:pt x="167" y="184"/>
                    <a:pt x="204" y="90"/>
                    <a:pt x="210" y="65"/>
                  </a:cubicBezTo>
                  <a:cubicBezTo>
                    <a:pt x="219" y="38"/>
                    <a:pt x="179" y="11"/>
                    <a:pt x="124" y="2"/>
                  </a:cubicBezTo>
                  <a:cubicBezTo>
                    <a:pt x="115" y="1"/>
                    <a:pt x="105" y="1"/>
                    <a:pt x="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9" name="Google Shape;2899;p50"/>
            <p:cNvSpPr/>
            <p:nvPr/>
          </p:nvSpPr>
          <p:spPr>
            <a:xfrm>
              <a:off x="4296250" y="4512650"/>
              <a:ext cx="6350" cy="3150"/>
            </a:xfrm>
            <a:custGeom>
              <a:avLst/>
              <a:gdLst/>
              <a:ahLst/>
              <a:cxnLst/>
              <a:rect l="l" t="t" r="r" b="b"/>
              <a:pathLst>
                <a:path w="254" h="126" extrusionOk="0">
                  <a:moveTo>
                    <a:pt x="149" y="1"/>
                  </a:moveTo>
                  <a:cubicBezTo>
                    <a:pt x="139" y="1"/>
                    <a:pt x="129" y="1"/>
                    <a:pt x="119" y="3"/>
                  </a:cubicBezTo>
                  <a:cubicBezTo>
                    <a:pt x="52" y="11"/>
                    <a:pt x="1" y="45"/>
                    <a:pt x="6" y="79"/>
                  </a:cubicBezTo>
                  <a:cubicBezTo>
                    <a:pt x="9" y="108"/>
                    <a:pt x="51" y="126"/>
                    <a:pt x="104" y="126"/>
                  </a:cubicBezTo>
                  <a:cubicBezTo>
                    <a:pt x="114" y="126"/>
                    <a:pt x="124" y="125"/>
                    <a:pt x="135" y="124"/>
                  </a:cubicBezTo>
                  <a:cubicBezTo>
                    <a:pt x="202" y="114"/>
                    <a:pt x="254" y="81"/>
                    <a:pt x="248" y="47"/>
                  </a:cubicBezTo>
                  <a:cubicBezTo>
                    <a:pt x="245" y="19"/>
                    <a:pt x="203" y="1"/>
                    <a:pt x="1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0" name="Google Shape;2900;p50"/>
            <p:cNvSpPr/>
            <p:nvPr/>
          </p:nvSpPr>
          <p:spPr>
            <a:xfrm>
              <a:off x="4176375" y="4529125"/>
              <a:ext cx="6100" cy="6425"/>
            </a:xfrm>
            <a:custGeom>
              <a:avLst/>
              <a:gdLst/>
              <a:ahLst/>
              <a:cxnLst/>
              <a:rect l="l" t="t" r="r" b="b"/>
              <a:pathLst>
                <a:path w="244" h="257" extrusionOk="0">
                  <a:moveTo>
                    <a:pt x="87" y="1"/>
                  </a:moveTo>
                  <a:cubicBezTo>
                    <a:pt x="74" y="1"/>
                    <a:pt x="62" y="4"/>
                    <a:pt x="52" y="13"/>
                  </a:cubicBezTo>
                  <a:cubicBezTo>
                    <a:pt x="1" y="57"/>
                    <a:pt x="14" y="219"/>
                    <a:pt x="37" y="245"/>
                  </a:cubicBezTo>
                  <a:cubicBezTo>
                    <a:pt x="44" y="253"/>
                    <a:pt x="55" y="257"/>
                    <a:pt x="69" y="257"/>
                  </a:cubicBezTo>
                  <a:cubicBezTo>
                    <a:pt x="97" y="257"/>
                    <a:pt x="135" y="241"/>
                    <a:pt x="169" y="210"/>
                  </a:cubicBezTo>
                  <a:cubicBezTo>
                    <a:pt x="221" y="166"/>
                    <a:pt x="243" y="109"/>
                    <a:pt x="222" y="84"/>
                  </a:cubicBezTo>
                  <a:cubicBezTo>
                    <a:pt x="205" y="63"/>
                    <a:pt x="139" y="1"/>
                    <a:pt x="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1" name="Google Shape;2901;p50"/>
            <p:cNvSpPr/>
            <p:nvPr/>
          </p:nvSpPr>
          <p:spPr>
            <a:xfrm>
              <a:off x="4171650" y="4531050"/>
              <a:ext cx="6300" cy="5175"/>
            </a:xfrm>
            <a:custGeom>
              <a:avLst/>
              <a:gdLst/>
              <a:ahLst/>
              <a:cxnLst/>
              <a:rect l="l" t="t" r="r" b="b"/>
              <a:pathLst>
                <a:path w="252" h="207" extrusionOk="0">
                  <a:moveTo>
                    <a:pt x="197" y="0"/>
                  </a:moveTo>
                  <a:cubicBezTo>
                    <a:pt x="143" y="0"/>
                    <a:pt x="26" y="109"/>
                    <a:pt x="13" y="139"/>
                  </a:cubicBezTo>
                  <a:cubicBezTo>
                    <a:pt x="0" y="171"/>
                    <a:pt x="32" y="201"/>
                    <a:pt x="83" y="206"/>
                  </a:cubicBezTo>
                  <a:cubicBezTo>
                    <a:pt x="89" y="206"/>
                    <a:pt x="94" y="207"/>
                    <a:pt x="99" y="207"/>
                  </a:cubicBezTo>
                  <a:cubicBezTo>
                    <a:pt x="144" y="207"/>
                    <a:pt x="187" y="187"/>
                    <a:pt x="199" y="158"/>
                  </a:cubicBezTo>
                  <a:cubicBezTo>
                    <a:pt x="212" y="127"/>
                    <a:pt x="252" y="6"/>
                    <a:pt x="200" y="0"/>
                  </a:cubicBezTo>
                  <a:cubicBezTo>
                    <a:pt x="199" y="0"/>
                    <a:pt x="198" y="0"/>
                    <a:pt x="1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2" name="Google Shape;2902;p50"/>
            <p:cNvSpPr/>
            <p:nvPr/>
          </p:nvSpPr>
          <p:spPr>
            <a:xfrm>
              <a:off x="4177200" y="4525550"/>
              <a:ext cx="7725" cy="4450"/>
            </a:xfrm>
            <a:custGeom>
              <a:avLst/>
              <a:gdLst/>
              <a:ahLst/>
              <a:cxnLst/>
              <a:rect l="l" t="t" r="r" b="b"/>
              <a:pathLst>
                <a:path w="309" h="178" extrusionOk="0">
                  <a:moveTo>
                    <a:pt x="251" y="0"/>
                  </a:moveTo>
                  <a:cubicBezTo>
                    <a:pt x="212" y="0"/>
                    <a:pt x="37" y="64"/>
                    <a:pt x="19" y="112"/>
                  </a:cubicBezTo>
                  <a:cubicBezTo>
                    <a:pt x="0" y="161"/>
                    <a:pt x="146" y="175"/>
                    <a:pt x="184" y="177"/>
                  </a:cubicBezTo>
                  <a:cubicBezTo>
                    <a:pt x="184" y="177"/>
                    <a:pt x="185" y="177"/>
                    <a:pt x="185" y="177"/>
                  </a:cubicBezTo>
                  <a:cubicBezTo>
                    <a:pt x="223" y="177"/>
                    <a:pt x="268" y="139"/>
                    <a:pt x="288" y="91"/>
                  </a:cubicBezTo>
                  <a:cubicBezTo>
                    <a:pt x="308" y="42"/>
                    <a:pt x="290" y="1"/>
                    <a:pt x="252" y="0"/>
                  </a:cubicBezTo>
                  <a:cubicBezTo>
                    <a:pt x="252" y="0"/>
                    <a:pt x="252" y="0"/>
                    <a:pt x="2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3" name="Google Shape;2903;p50"/>
            <p:cNvSpPr/>
            <p:nvPr/>
          </p:nvSpPr>
          <p:spPr>
            <a:xfrm>
              <a:off x="4170275" y="4529350"/>
              <a:ext cx="6375" cy="4125"/>
            </a:xfrm>
            <a:custGeom>
              <a:avLst/>
              <a:gdLst/>
              <a:ahLst/>
              <a:cxnLst/>
              <a:rect l="l" t="t" r="r" b="b"/>
              <a:pathLst>
                <a:path w="255" h="165" extrusionOk="0">
                  <a:moveTo>
                    <a:pt x="155" y="0"/>
                  </a:moveTo>
                  <a:cubicBezTo>
                    <a:pt x="129" y="0"/>
                    <a:pt x="105" y="2"/>
                    <a:pt x="93" y="4"/>
                  </a:cubicBezTo>
                  <a:cubicBezTo>
                    <a:pt x="59" y="9"/>
                    <a:pt x="23" y="48"/>
                    <a:pt x="12" y="92"/>
                  </a:cubicBezTo>
                  <a:cubicBezTo>
                    <a:pt x="1" y="133"/>
                    <a:pt x="17" y="165"/>
                    <a:pt x="48" y="165"/>
                  </a:cubicBezTo>
                  <a:cubicBezTo>
                    <a:pt x="50" y="165"/>
                    <a:pt x="52" y="165"/>
                    <a:pt x="54" y="164"/>
                  </a:cubicBezTo>
                  <a:cubicBezTo>
                    <a:pt x="88" y="160"/>
                    <a:pt x="235" y="81"/>
                    <a:pt x="246" y="37"/>
                  </a:cubicBezTo>
                  <a:cubicBezTo>
                    <a:pt x="254" y="7"/>
                    <a:pt x="202" y="0"/>
                    <a:pt x="1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4" name="Google Shape;2904;p50"/>
            <p:cNvSpPr/>
            <p:nvPr/>
          </p:nvSpPr>
          <p:spPr>
            <a:xfrm>
              <a:off x="4177250" y="4523925"/>
              <a:ext cx="4525" cy="4025"/>
            </a:xfrm>
            <a:custGeom>
              <a:avLst/>
              <a:gdLst/>
              <a:ahLst/>
              <a:cxnLst/>
              <a:rect l="l" t="t" r="r" b="b"/>
              <a:pathLst>
                <a:path w="181" h="161" extrusionOk="0">
                  <a:moveTo>
                    <a:pt x="114" y="1"/>
                  </a:moveTo>
                  <a:cubicBezTo>
                    <a:pt x="113" y="1"/>
                    <a:pt x="112" y="1"/>
                    <a:pt x="111" y="1"/>
                  </a:cubicBezTo>
                  <a:cubicBezTo>
                    <a:pt x="70" y="1"/>
                    <a:pt x="30" y="22"/>
                    <a:pt x="24" y="45"/>
                  </a:cubicBezTo>
                  <a:cubicBezTo>
                    <a:pt x="17" y="69"/>
                    <a:pt x="1" y="161"/>
                    <a:pt x="39" y="161"/>
                  </a:cubicBezTo>
                  <a:cubicBezTo>
                    <a:pt x="40" y="161"/>
                    <a:pt x="40" y="161"/>
                    <a:pt x="41" y="161"/>
                  </a:cubicBezTo>
                  <a:cubicBezTo>
                    <a:pt x="82" y="161"/>
                    <a:pt x="167" y="68"/>
                    <a:pt x="174" y="43"/>
                  </a:cubicBezTo>
                  <a:cubicBezTo>
                    <a:pt x="181" y="19"/>
                    <a:pt x="154" y="1"/>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5" name="Google Shape;2905;p50"/>
            <p:cNvSpPr/>
            <p:nvPr/>
          </p:nvSpPr>
          <p:spPr>
            <a:xfrm>
              <a:off x="4172725" y="4524800"/>
              <a:ext cx="5550" cy="4575"/>
            </a:xfrm>
            <a:custGeom>
              <a:avLst/>
              <a:gdLst/>
              <a:ahLst/>
              <a:cxnLst/>
              <a:rect l="l" t="t" r="r" b="b"/>
              <a:pathLst>
                <a:path w="222" h="183" extrusionOk="0">
                  <a:moveTo>
                    <a:pt x="152" y="0"/>
                  </a:moveTo>
                  <a:cubicBezTo>
                    <a:pt x="133" y="0"/>
                    <a:pt x="109" y="6"/>
                    <a:pt x="85" y="18"/>
                  </a:cubicBezTo>
                  <a:cubicBezTo>
                    <a:pt x="35" y="44"/>
                    <a:pt x="0" y="84"/>
                    <a:pt x="9" y="110"/>
                  </a:cubicBezTo>
                  <a:cubicBezTo>
                    <a:pt x="16" y="132"/>
                    <a:pt x="91" y="182"/>
                    <a:pt x="145" y="182"/>
                  </a:cubicBezTo>
                  <a:cubicBezTo>
                    <a:pt x="155" y="182"/>
                    <a:pt x="164" y="181"/>
                    <a:pt x="172" y="177"/>
                  </a:cubicBezTo>
                  <a:cubicBezTo>
                    <a:pt x="222" y="151"/>
                    <a:pt x="201" y="47"/>
                    <a:pt x="192" y="21"/>
                  </a:cubicBezTo>
                  <a:cubicBezTo>
                    <a:pt x="188" y="7"/>
                    <a:pt x="173"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6" name="Google Shape;2906;p50"/>
            <p:cNvSpPr/>
            <p:nvPr/>
          </p:nvSpPr>
          <p:spPr>
            <a:xfrm>
              <a:off x="4174500" y="4527350"/>
              <a:ext cx="5725" cy="4675"/>
            </a:xfrm>
            <a:custGeom>
              <a:avLst/>
              <a:gdLst/>
              <a:ahLst/>
              <a:cxnLst/>
              <a:rect l="l" t="t" r="r" b="b"/>
              <a:pathLst>
                <a:path w="229" h="187" extrusionOk="0">
                  <a:moveTo>
                    <a:pt x="175" y="1"/>
                  </a:moveTo>
                  <a:cubicBezTo>
                    <a:pt x="147" y="1"/>
                    <a:pt x="109" y="18"/>
                    <a:pt x="75" y="48"/>
                  </a:cubicBezTo>
                  <a:cubicBezTo>
                    <a:pt x="23" y="92"/>
                    <a:pt x="1" y="149"/>
                    <a:pt x="22" y="175"/>
                  </a:cubicBezTo>
                  <a:cubicBezTo>
                    <a:pt x="29" y="183"/>
                    <a:pt x="41" y="187"/>
                    <a:pt x="54" y="187"/>
                  </a:cubicBezTo>
                  <a:cubicBezTo>
                    <a:pt x="82" y="187"/>
                    <a:pt x="120" y="170"/>
                    <a:pt x="155" y="140"/>
                  </a:cubicBezTo>
                  <a:cubicBezTo>
                    <a:pt x="206" y="96"/>
                    <a:pt x="229" y="39"/>
                    <a:pt x="208" y="13"/>
                  </a:cubicBezTo>
                  <a:cubicBezTo>
                    <a:pt x="200" y="5"/>
                    <a:pt x="189" y="1"/>
                    <a:pt x="1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7" name="Google Shape;2907;p50"/>
            <p:cNvSpPr/>
            <p:nvPr/>
          </p:nvSpPr>
          <p:spPr>
            <a:xfrm>
              <a:off x="4250225" y="4502575"/>
              <a:ext cx="6325" cy="5750"/>
            </a:xfrm>
            <a:custGeom>
              <a:avLst/>
              <a:gdLst/>
              <a:ahLst/>
              <a:cxnLst/>
              <a:rect l="l" t="t" r="r" b="b"/>
              <a:pathLst>
                <a:path w="253" h="230" extrusionOk="0">
                  <a:moveTo>
                    <a:pt x="158" y="1"/>
                  </a:moveTo>
                  <a:cubicBezTo>
                    <a:pt x="157" y="1"/>
                    <a:pt x="155" y="1"/>
                    <a:pt x="154" y="1"/>
                  </a:cubicBezTo>
                  <a:cubicBezTo>
                    <a:pt x="87" y="7"/>
                    <a:pt x="0" y="144"/>
                    <a:pt x="4" y="179"/>
                  </a:cubicBezTo>
                  <a:cubicBezTo>
                    <a:pt x="8" y="209"/>
                    <a:pt x="53" y="230"/>
                    <a:pt x="110" y="230"/>
                  </a:cubicBezTo>
                  <a:cubicBezTo>
                    <a:pt x="118" y="230"/>
                    <a:pt x="125" y="229"/>
                    <a:pt x="133" y="229"/>
                  </a:cubicBezTo>
                  <a:cubicBezTo>
                    <a:pt x="199" y="222"/>
                    <a:pt x="252" y="191"/>
                    <a:pt x="250" y="156"/>
                  </a:cubicBezTo>
                  <a:cubicBezTo>
                    <a:pt x="246" y="124"/>
                    <a:pt x="222" y="1"/>
                    <a:pt x="1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8" name="Google Shape;2908;p50"/>
            <p:cNvSpPr/>
            <p:nvPr/>
          </p:nvSpPr>
          <p:spPr>
            <a:xfrm>
              <a:off x="4245725" y="4502800"/>
              <a:ext cx="7575" cy="3875"/>
            </a:xfrm>
            <a:custGeom>
              <a:avLst/>
              <a:gdLst/>
              <a:ahLst/>
              <a:cxnLst/>
              <a:rect l="l" t="t" r="r" b="b"/>
              <a:pathLst>
                <a:path w="303" h="155" extrusionOk="0">
                  <a:moveTo>
                    <a:pt x="171" y="1"/>
                  </a:moveTo>
                  <a:cubicBezTo>
                    <a:pt x="113" y="1"/>
                    <a:pt x="47" y="12"/>
                    <a:pt x="30" y="23"/>
                  </a:cubicBezTo>
                  <a:cubicBezTo>
                    <a:pt x="0" y="40"/>
                    <a:pt x="8" y="83"/>
                    <a:pt x="46" y="117"/>
                  </a:cubicBezTo>
                  <a:cubicBezTo>
                    <a:pt x="73" y="141"/>
                    <a:pt x="108" y="155"/>
                    <a:pt x="137" y="155"/>
                  </a:cubicBezTo>
                  <a:cubicBezTo>
                    <a:pt x="149" y="155"/>
                    <a:pt x="160" y="152"/>
                    <a:pt x="169" y="147"/>
                  </a:cubicBezTo>
                  <a:cubicBezTo>
                    <a:pt x="198" y="129"/>
                    <a:pt x="303" y="54"/>
                    <a:pt x="262" y="19"/>
                  </a:cubicBezTo>
                  <a:cubicBezTo>
                    <a:pt x="247" y="6"/>
                    <a:pt x="211" y="1"/>
                    <a:pt x="1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9" name="Google Shape;2909;p50"/>
            <p:cNvSpPr/>
            <p:nvPr/>
          </p:nvSpPr>
          <p:spPr>
            <a:xfrm>
              <a:off x="4253600" y="4501525"/>
              <a:ext cx="8250" cy="4375"/>
            </a:xfrm>
            <a:custGeom>
              <a:avLst/>
              <a:gdLst/>
              <a:ahLst/>
              <a:cxnLst/>
              <a:rect l="l" t="t" r="r" b="b"/>
              <a:pathLst>
                <a:path w="330" h="175" extrusionOk="0">
                  <a:moveTo>
                    <a:pt x="86" y="0"/>
                  </a:moveTo>
                  <a:cubicBezTo>
                    <a:pt x="68" y="0"/>
                    <a:pt x="54" y="3"/>
                    <a:pt x="46" y="8"/>
                  </a:cubicBezTo>
                  <a:cubicBezTo>
                    <a:pt x="0" y="37"/>
                    <a:pt x="110" y="134"/>
                    <a:pt x="141" y="159"/>
                  </a:cubicBezTo>
                  <a:cubicBezTo>
                    <a:pt x="155" y="169"/>
                    <a:pt x="174" y="174"/>
                    <a:pt x="196" y="174"/>
                  </a:cubicBezTo>
                  <a:cubicBezTo>
                    <a:pt x="222" y="174"/>
                    <a:pt x="251" y="166"/>
                    <a:pt x="275" y="150"/>
                  </a:cubicBezTo>
                  <a:cubicBezTo>
                    <a:pt x="319" y="122"/>
                    <a:pt x="329" y="80"/>
                    <a:pt x="300" y="56"/>
                  </a:cubicBezTo>
                  <a:cubicBezTo>
                    <a:pt x="275" y="37"/>
                    <a:pt x="155" y="0"/>
                    <a:pt x="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0" name="Google Shape;2910;p50"/>
            <p:cNvSpPr/>
            <p:nvPr/>
          </p:nvSpPr>
          <p:spPr>
            <a:xfrm>
              <a:off x="4246050" y="4499375"/>
              <a:ext cx="7425" cy="3525"/>
            </a:xfrm>
            <a:custGeom>
              <a:avLst/>
              <a:gdLst/>
              <a:ahLst/>
              <a:cxnLst/>
              <a:rect l="l" t="t" r="r" b="b"/>
              <a:pathLst>
                <a:path w="297" h="141" extrusionOk="0">
                  <a:moveTo>
                    <a:pt x="123" y="1"/>
                  </a:moveTo>
                  <a:cubicBezTo>
                    <a:pt x="96" y="1"/>
                    <a:pt x="64" y="12"/>
                    <a:pt x="40" y="31"/>
                  </a:cubicBezTo>
                  <a:cubicBezTo>
                    <a:pt x="5" y="62"/>
                    <a:pt x="1" y="98"/>
                    <a:pt x="31" y="115"/>
                  </a:cubicBezTo>
                  <a:cubicBezTo>
                    <a:pt x="50" y="127"/>
                    <a:pt x="126" y="140"/>
                    <a:pt x="187" y="140"/>
                  </a:cubicBezTo>
                  <a:cubicBezTo>
                    <a:pt x="220" y="140"/>
                    <a:pt x="248" y="136"/>
                    <a:pt x="261" y="126"/>
                  </a:cubicBezTo>
                  <a:cubicBezTo>
                    <a:pt x="297" y="97"/>
                    <a:pt x="187" y="26"/>
                    <a:pt x="158" y="9"/>
                  </a:cubicBezTo>
                  <a:cubicBezTo>
                    <a:pt x="148" y="3"/>
                    <a:pt x="136" y="1"/>
                    <a:pt x="1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1" name="Google Shape;2911;p50"/>
            <p:cNvSpPr/>
            <p:nvPr/>
          </p:nvSpPr>
          <p:spPr>
            <a:xfrm>
              <a:off x="4254600" y="4498975"/>
              <a:ext cx="5775" cy="3050"/>
            </a:xfrm>
            <a:custGeom>
              <a:avLst/>
              <a:gdLst/>
              <a:ahLst/>
              <a:cxnLst/>
              <a:rect l="l" t="t" r="r" b="b"/>
              <a:pathLst>
                <a:path w="231" h="122" extrusionOk="0">
                  <a:moveTo>
                    <a:pt x="118" y="0"/>
                  </a:moveTo>
                  <a:cubicBezTo>
                    <a:pt x="107" y="0"/>
                    <a:pt x="96" y="3"/>
                    <a:pt x="90" y="9"/>
                  </a:cubicBezTo>
                  <a:cubicBezTo>
                    <a:pt x="69" y="24"/>
                    <a:pt x="0" y="88"/>
                    <a:pt x="34" y="112"/>
                  </a:cubicBezTo>
                  <a:cubicBezTo>
                    <a:pt x="44" y="119"/>
                    <a:pt x="61" y="122"/>
                    <a:pt x="81" y="122"/>
                  </a:cubicBezTo>
                  <a:cubicBezTo>
                    <a:pt x="131" y="122"/>
                    <a:pt x="197" y="106"/>
                    <a:pt x="211" y="94"/>
                  </a:cubicBezTo>
                  <a:cubicBezTo>
                    <a:pt x="230" y="79"/>
                    <a:pt x="218" y="47"/>
                    <a:pt x="186" y="24"/>
                  </a:cubicBezTo>
                  <a:cubicBezTo>
                    <a:pt x="164" y="8"/>
                    <a:pt x="139" y="0"/>
                    <a:pt x="1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2" name="Google Shape;2912;p50"/>
            <p:cNvSpPr/>
            <p:nvPr/>
          </p:nvSpPr>
          <p:spPr>
            <a:xfrm>
              <a:off x="4251125" y="4497500"/>
              <a:ext cx="5500" cy="4575"/>
            </a:xfrm>
            <a:custGeom>
              <a:avLst/>
              <a:gdLst/>
              <a:ahLst/>
              <a:cxnLst/>
              <a:rect l="l" t="t" r="r" b="b"/>
              <a:pathLst>
                <a:path w="220" h="183" extrusionOk="0">
                  <a:moveTo>
                    <a:pt x="90" y="0"/>
                  </a:moveTo>
                  <a:cubicBezTo>
                    <a:pt x="50" y="0"/>
                    <a:pt x="17" y="13"/>
                    <a:pt x="10" y="32"/>
                  </a:cubicBezTo>
                  <a:cubicBezTo>
                    <a:pt x="0" y="57"/>
                    <a:pt x="46" y="172"/>
                    <a:pt x="102" y="182"/>
                  </a:cubicBezTo>
                  <a:cubicBezTo>
                    <a:pt x="105" y="182"/>
                    <a:pt x="107" y="182"/>
                    <a:pt x="109" y="182"/>
                  </a:cubicBezTo>
                  <a:cubicBezTo>
                    <a:pt x="161" y="182"/>
                    <a:pt x="202" y="92"/>
                    <a:pt x="210" y="68"/>
                  </a:cubicBezTo>
                  <a:cubicBezTo>
                    <a:pt x="219" y="42"/>
                    <a:pt x="181" y="13"/>
                    <a:pt x="126" y="4"/>
                  </a:cubicBezTo>
                  <a:cubicBezTo>
                    <a:pt x="113" y="1"/>
                    <a:pt x="101" y="0"/>
                    <a:pt x="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3" name="Google Shape;2913;p50"/>
            <p:cNvSpPr/>
            <p:nvPr/>
          </p:nvSpPr>
          <p:spPr>
            <a:xfrm>
              <a:off x="4250525" y="4501100"/>
              <a:ext cx="6275" cy="3125"/>
            </a:xfrm>
            <a:custGeom>
              <a:avLst/>
              <a:gdLst/>
              <a:ahLst/>
              <a:cxnLst/>
              <a:rect l="l" t="t" r="r" b="b"/>
              <a:pathLst>
                <a:path w="251" h="125" extrusionOk="0">
                  <a:moveTo>
                    <a:pt x="140" y="0"/>
                  </a:moveTo>
                  <a:cubicBezTo>
                    <a:pt x="134" y="0"/>
                    <a:pt x="127" y="0"/>
                    <a:pt x="120" y="1"/>
                  </a:cubicBezTo>
                  <a:cubicBezTo>
                    <a:pt x="54" y="7"/>
                    <a:pt x="1" y="39"/>
                    <a:pt x="3" y="73"/>
                  </a:cubicBezTo>
                  <a:cubicBezTo>
                    <a:pt x="6" y="103"/>
                    <a:pt x="52" y="124"/>
                    <a:pt x="109" y="124"/>
                  </a:cubicBezTo>
                  <a:cubicBezTo>
                    <a:pt x="116" y="124"/>
                    <a:pt x="124" y="124"/>
                    <a:pt x="132" y="123"/>
                  </a:cubicBezTo>
                  <a:cubicBezTo>
                    <a:pt x="198" y="116"/>
                    <a:pt x="251" y="85"/>
                    <a:pt x="249" y="50"/>
                  </a:cubicBezTo>
                  <a:cubicBezTo>
                    <a:pt x="246" y="21"/>
                    <a:pt x="200" y="0"/>
                    <a:pt x="1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4" name="Google Shape;2914;p50"/>
            <p:cNvSpPr/>
            <p:nvPr/>
          </p:nvSpPr>
          <p:spPr>
            <a:xfrm>
              <a:off x="4216450" y="4537975"/>
              <a:ext cx="6325" cy="6175"/>
            </a:xfrm>
            <a:custGeom>
              <a:avLst/>
              <a:gdLst/>
              <a:ahLst/>
              <a:cxnLst/>
              <a:rect l="l" t="t" r="r" b="b"/>
              <a:pathLst>
                <a:path w="253" h="247" extrusionOk="0">
                  <a:moveTo>
                    <a:pt x="120" y="1"/>
                  </a:moveTo>
                  <a:cubicBezTo>
                    <a:pt x="113" y="1"/>
                    <a:pt x="107" y="2"/>
                    <a:pt x="100" y="5"/>
                  </a:cubicBezTo>
                  <a:cubicBezTo>
                    <a:pt x="38" y="33"/>
                    <a:pt x="1" y="189"/>
                    <a:pt x="15" y="221"/>
                  </a:cubicBezTo>
                  <a:cubicBezTo>
                    <a:pt x="22" y="238"/>
                    <a:pt x="43" y="247"/>
                    <a:pt x="71" y="247"/>
                  </a:cubicBezTo>
                  <a:cubicBezTo>
                    <a:pt x="95" y="247"/>
                    <a:pt x="123" y="241"/>
                    <a:pt x="152" y="228"/>
                  </a:cubicBezTo>
                  <a:cubicBezTo>
                    <a:pt x="214" y="200"/>
                    <a:pt x="253" y="154"/>
                    <a:pt x="240" y="123"/>
                  </a:cubicBezTo>
                  <a:cubicBezTo>
                    <a:pt x="227" y="95"/>
                    <a:pt x="175" y="1"/>
                    <a:pt x="1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5" name="Google Shape;2915;p50"/>
            <p:cNvSpPr/>
            <p:nvPr/>
          </p:nvSpPr>
          <p:spPr>
            <a:xfrm>
              <a:off x="4211400" y="4539225"/>
              <a:ext cx="7275" cy="4475"/>
            </a:xfrm>
            <a:custGeom>
              <a:avLst/>
              <a:gdLst/>
              <a:ahLst/>
              <a:cxnLst/>
              <a:rect l="l" t="t" r="r" b="b"/>
              <a:pathLst>
                <a:path w="291" h="179" extrusionOk="0">
                  <a:moveTo>
                    <a:pt x="222" y="1"/>
                  </a:moveTo>
                  <a:cubicBezTo>
                    <a:pt x="161" y="1"/>
                    <a:pt x="41" y="58"/>
                    <a:pt x="23" y="81"/>
                  </a:cubicBezTo>
                  <a:cubicBezTo>
                    <a:pt x="1" y="108"/>
                    <a:pt x="22" y="145"/>
                    <a:pt x="69" y="166"/>
                  </a:cubicBezTo>
                  <a:cubicBezTo>
                    <a:pt x="89" y="174"/>
                    <a:pt x="111" y="178"/>
                    <a:pt x="130" y="178"/>
                  </a:cubicBezTo>
                  <a:cubicBezTo>
                    <a:pt x="157" y="178"/>
                    <a:pt x="181" y="170"/>
                    <a:pt x="194" y="155"/>
                  </a:cubicBezTo>
                  <a:cubicBezTo>
                    <a:pt x="217" y="128"/>
                    <a:pt x="290" y="23"/>
                    <a:pt x="243" y="4"/>
                  </a:cubicBezTo>
                  <a:cubicBezTo>
                    <a:pt x="237" y="2"/>
                    <a:pt x="230" y="1"/>
                    <a:pt x="2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6" name="Google Shape;2916;p50"/>
            <p:cNvSpPr/>
            <p:nvPr/>
          </p:nvSpPr>
          <p:spPr>
            <a:xfrm>
              <a:off x="4218450" y="4535975"/>
              <a:ext cx="8250" cy="3950"/>
            </a:xfrm>
            <a:custGeom>
              <a:avLst/>
              <a:gdLst/>
              <a:ahLst/>
              <a:cxnLst/>
              <a:rect l="l" t="t" r="r" b="b"/>
              <a:pathLst>
                <a:path w="330" h="158" extrusionOk="0">
                  <a:moveTo>
                    <a:pt x="233" y="1"/>
                  </a:moveTo>
                  <a:cubicBezTo>
                    <a:pt x="163" y="1"/>
                    <a:pt x="57" y="13"/>
                    <a:pt x="33" y="43"/>
                  </a:cubicBezTo>
                  <a:cubicBezTo>
                    <a:pt x="0" y="84"/>
                    <a:pt x="135" y="142"/>
                    <a:pt x="172" y="153"/>
                  </a:cubicBezTo>
                  <a:cubicBezTo>
                    <a:pt x="179" y="156"/>
                    <a:pt x="187" y="157"/>
                    <a:pt x="196" y="157"/>
                  </a:cubicBezTo>
                  <a:cubicBezTo>
                    <a:pt x="230" y="157"/>
                    <a:pt x="270" y="137"/>
                    <a:pt x="296" y="104"/>
                  </a:cubicBezTo>
                  <a:cubicBezTo>
                    <a:pt x="330" y="63"/>
                    <a:pt x="327" y="19"/>
                    <a:pt x="290" y="6"/>
                  </a:cubicBezTo>
                  <a:cubicBezTo>
                    <a:pt x="280" y="2"/>
                    <a:pt x="259" y="1"/>
                    <a:pt x="2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7" name="Google Shape;2917;p50"/>
            <p:cNvSpPr/>
            <p:nvPr/>
          </p:nvSpPr>
          <p:spPr>
            <a:xfrm>
              <a:off x="4210900" y="4536475"/>
              <a:ext cx="7225" cy="3625"/>
            </a:xfrm>
            <a:custGeom>
              <a:avLst/>
              <a:gdLst/>
              <a:ahLst/>
              <a:cxnLst/>
              <a:rect l="l" t="t" r="r" b="b"/>
              <a:pathLst>
                <a:path w="289" h="145" extrusionOk="0">
                  <a:moveTo>
                    <a:pt x="118" y="1"/>
                  </a:moveTo>
                  <a:cubicBezTo>
                    <a:pt x="86" y="1"/>
                    <a:pt x="46" y="26"/>
                    <a:pt x="25" y="62"/>
                  </a:cubicBezTo>
                  <a:cubicBezTo>
                    <a:pt x="1" y="101"/>
                    <a:pt x="9" y="138"/>
                    <a:pt x="43" y="144"/>
                  </a:cubicBezTo>
                  <a:cubicBezTo>
                    <a:pt x="46" y="144"/>
                    <a:pt x="50" y="145"/>
                    <a:pt x="55" y="145"/>
                  </a:cubicBezTo>
                  <a:cubicBezTo>
                    <a:pt x="104" y="145"/>
                    <a:pt x="243" y="117"/>
                    <a:pt x="264" y="81"/>
                  </a:cubicBezTo>
                  <a:cubicBezTo>
                    <a:pt x="288" y="42"/>
                    <a:pt x="163" y="10"/>
                    <a:pt x="128" y="2"/>
                  </a:cubicBezTo>
                  <a:cubicBezTo>
                    <a:pt x="125" y="1"/>
                    <a:pt x="121" y="1"/>
                    <a:pt x="1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8" name="Google Shape;2918;p50"/>
            <p:cNvSpPr/>
            <p:nvPr/>
          </p:nvSpPr>
          <p:spPr>
            <a:xfrm>
              <a:off x="4218975" y="4533425"/>
              <a:ext cx="5400" cy="3475"/>
            </a:xfrm>
            <a:custGeom>
              <a:avLst/>
              <a:gdLst/>
              <a:ahLst/>
              <a:cxnLst/>
              <a:rect l="l" t="t" r="r" b="b"/>
              <a:pathLst>
                <a:path w="216" h="139" extrusionOk="0">
                  <a:moveTo>
                    <a:pt x="116" y="0"/>
                  </a:moveTo>
                  <a:cubicBezTo>
                    <a:pt x="90" y="0"/>
                    <a:pt x="67" y="8"/>
                    <a:pt x="58" y="22"/>
                  </a:cubicBezTo>
                  <a:cubicBezTo>
                    <a:pt x="45" y="42"/>
                    <a:pt x="0" y="126"/>
                    <a:pt x="40" y="137"/>
                  </a:cubicBezTo>
                  <a:cubicBezTo>
                    <a:pt x="43" y="138"/>
                    <a:pt x="47" y="139"/>
                    <a:pt x="51" y="139"/>
                  </a:cubicBezTo>
                  <a:cubicBezTo>
                    <a:pt x="97" y="139"/>
                    <a:pt x="190" y="84"/>
                    <a:pt x="201" y="65"/>
                  </a:cubicBezTo>
                  <a:cubicBezTo>
                    <a:pt x="215" y="43"/>
                    <a:pt x="194" y="17"/>
                    <a:pt x="154" y="5"/>
                  </a:cubicBezTo>
                  <a:cubicBezTo>
                    <a:pt x="142" y="2"/>
                    <a:pt x="129" y="0"/>
                    <a:pt x="1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9" name="Google Shape;2919;p50"/>
            <p:cNvSpPr/>
            <p:nvPr/>
          </p:nvSpPr>
          <p:spPr>
            <a:xfrm>
              <a:off x="4214975" y="4533200"/>
              <a:ext cx="5075" cy="4500"/>
            </a:xfrm>
            <a:custGeom>
              <a:avLst/>
              <a:gdLst/>
              <a:ahLst/>
              <a:cxnLst/>
              <a:rect l="l" t="t" r="r" b="b"/>
              <a:pathLst>
                <a:path w="203" h="180" extrusionOk="0">
                  <a:moveTo>
                    <a:pt x="132" y="1"/>
                  </a:moveTo>
                  <a:cubicBezTo>
                    <a:pt x="122" y="1"/>
                    <a:pt x="112" y="1"/>
                    <a:pt x="101" y="3"/>
                  </a:cubicBezTo>
                  <a:cubicBezTo>
                    <a:pt x="46" y="10"/>
                    <a:pt x="1" y="40"/>
                    <a:pt x="1" y="67"/>
                  </a:cubicBezTo>
                  <a:cubicBezTo>
                    <a:pt x="1" y="93"/>
                    <a:pt x="74" y="179"/>
                    <a:pt x="130" y="179"/>
                  </a:cubicBezTo>
                  <a:cubicBezTo>
                    <a:pt x="132" y="179"/>
                    <a:pt x="135" y="179"/>
                    <a:pt x="137" y="179"/>
                  </a:cubicBezTo>
                  <a:cubicBezTo>
                    <a:pt x="192" y="172"/>
                    <a:pt x="202" y="64"/>
                    <a:pt x="202" y="37"/>
                  </a:cubicBezTo>
                  <a:cubicBezTo>
                    <a:pt x="202" y="14"/>
                    <a:pt x="173" y="1"/>
                    <a:pt x="1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0" name="Google Shape;2920;p50"/>
            <p:cNvSpPr/>
            <p:nvPr/>
          </p:nvSpPr>
          <p:spPr>
            <a:xfrm>
              <a:off x="4215400" y="4536375"/>
              <a:ext cx="6325" cy="3775"/>
            </a:xfrm>
            <a:custGeom>
              <a:avLst/>
              <a:gdLst/>
              <a:ahLst/>
              <a:cxnLst/>
              <a:rect l="l" t="t" r="r" b="b"/>
              <a:pathLst>
                <a:path w="253" h="151" extrusionOk="0">
                  <a:moveTo>
                    <a:pt x="183" y="1"/>
                  </a:moveTo>
                  <a:cubicBezTo>
                    <a:pt x="159" y="1"/>
                    <a:pt x="131" y="7"/>
                    <a:pt x="102" y="19"/>
                  </a:cubicBezTo>
                  <a:cubicBezTo>
                    <a:pt x="41" y="47"/>
                    <a:pt x="1" y="93"/>
                    <a:pt x="15" y="125"/>
                  </a:cubicBezTo>
                  <a:cubicBezTo>
                    <a:pt x="21" y="142"/>
                    <a:pt x="42" y="150"/>
                    <a:pt x="70" y="150"/>
                  </a:cubicBezTo>
                  <a:cubicBezTo>
                    <a:pt x="94" y="150"/>
                    <a:pt x="123" y="144"/>
                    <a:pt x="152" y="131"/>
                  </a:cubicBezTo>
                  <a:cubicBezTo>
                    <a:pt x="213" y="104"/>
                    <a:pt x="253" y="57"/>
                    <a:pt x="239" y="26"/>
                  </a:cubicBezTo>
                  <a:cubicBezTo>
                    <a:pt x="232" y="9"/>
                    <a:pt x="211" y="1"/>
                    <a:pt x="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1" name="Google Shape;2921;p50"/>
            <p:cNvSpPr/>
            <p:nvPr/>
          </p:nvSpPr>
          <p:spPr>
            <a:xfrm>
              <a:off x="4292350" y="4652425"/>
              <a:ext cx="5500" cy="8525"/>
            </a:xfrm>
            <a:custGeom>
              <a:avLst/>
              <a:gdLst/>
              <a:ahLst/>
              <a:cxnLst/>
              <a:rect l="l" t="t" r="r" b="b"/>
              <a:pathLst>
                <a:path w="220" h="341" extrusionOk="0">
                  <a:moveTo>
                    <a:pt x="101" y="0"/>
                  </a:moveTo>
                  <a:cubicBezTo>
                    <a:pt x="43" y="0"/>
                    <a:pt x="1" y="77"/>
                    <a:pt x="5" y="170"/>
                  </a:cubicBezTo>
                  <a:cubicBezTo>
                    <a:pt x="10" y="264"/>
                    <a:pt x="61" y="341"/>
                    <a:pt x="119" y="341"/>
                  </a:cubicBezTo>
                  <a:cubicBezTo>
                    <a:pt x="177" y="341"/>
                    <a:pt x="220" y="264"/>
                    <a:pt x="215" y="170"/>
                  </a:cubicBezTo>
                  <a:cubicBezTo>
                    <a:pt x="209" y="77"/>
                    <a:pt x="159" y="0"/>
                    <a:pt x="101"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2" name="Google Shape;2922;p50"/>
            <p:cNvSpPr/>
            <p:nvPr/>
          </p:nvSpPr>
          <p:spPr>
            <a:xfrm>
              <a:off x="4292625" y="4628700"/>
              <a:ext cx="5475" cy="8550"/>
            </a:xfrm>
            <a:custGeom>
              <a:avLst/>
              <a:gdLst/>
              <a:ahLst/>
              <a:cxnLst/>
              <a:rect l="l" t="t" r="r" b="b"/>
              <a:pathLst>
                <a:path w="219" h="342" extrusionOk="0">
                  <a:moveTo>
                    <a:pt x="100" y="1"/>
                  </a:moveTo>
                  <a:cubicBezTo>
                    <a:pt x="42" y="1"/>
                    <a:pt x="0" y="78"/>
                    <a:pt x="4" y="170"/>
                  </a:cubicBezTo>
                  <a:cubicBezTo>
                    <a:pt x="10" y="264"/>
                    <a:pt x="60" y="341"/>
                    <a:pt x="118" y="341"/>
                  </a:cubicBezTo>
                  <a:cubicBezTo>
                    <a:pt x="175" y="341"/>
                    <a:pt x="218" y="264"/>
                    <a:pt x="214" y="170"/>
                  </a:cubicBezTo>
                  <a:cubicBezTo>
                    <a:pt x="209" y="78"/>
                    <a:pt x="158" y="1"/>
                    <a:pt x="100"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3" name="Google Shape;2923;p50"/>
            <p:cNvSpPr/>
            <p:nvPr/>
          </p:nvSpPr>
          <p:spPr>
            <a:xfrm>
              <a:off x="4292850" y="4605000"/>
              <a:ext cx="5450" cy="8525"/>
            </a:xfrm>
            <a:custGeom>
              <a:avLst/>
              <a:gdLst/>
              <a:ahLst/>
              <a:cxnLst/>
              <a:rect l="l" t="t" r="r" b="b"/>
              <a:pathLst>
                <a:path w="218" h="341" extrusionOk="0">
                  <a:moveTo>
                    <a:pt x="101" y="0"/>
                  </a:moveTo>
                  <a:cubicBezTo>
                    <a:pt x="43" y="0"/>
                    <a:pt x="1" y="77"/>
                    <a:pt x="5" y="170"/>
                  </a:cubicBezTo>
                  <a:cubicBezTo>
                    <a:pt x="10" y="264"/>
                    <a:pt x="60" y="341"/>
                    <a:pt x="118" y="341"/>
                  </a:cubicBezTo>
                  <a:cubicBezTo>
                    <a:pt x="176" y="341"/>
                    <a:pt x="218" y="264"/>
                    <a:pt x="215" y="170"/>
                  </a:cubicBezTo>
                  <a:cubicBezTo>
                    <a:pt x="209" y="77"/>
                    <a:pt x="159" y="0"/>
                    <a:pt x="101"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4" name="Google Shape;2924;p50"/>
            <p:cNvSpPr/>
            <p:nvPr/>
          </p:nvSpPr>
          <p:spPr>
            <a:xfrm>
              <a:off x="4293100" y="4581275"/>
              <a:ext cx="5475" cy="8525"/>
            </a:xfrm>
            <a:custGeom>
              <a:avLst/>
              <a:gdLst/>
              <a:ahLst/>
              <a:cxnLst/>
              <a:rect l="l" t="t" r="r" b="b"/>
              <a:pathLst>
                <a:path w="219" h="341" extrusionOk="0">
                  <a:moveTo>
                    <a:pt x="100" y="0"/>
                  </a:moveTo>
                  <a:cubicBezTo>
                    <a:pt x="42" y="0"/>
                    <a:pt x="0" y="77"/>
                    <a:pt x="4" y="170"/>
                  </a:cubicBezTo>
                  <a:cubicBezTo>
                    <a:pt x="10" y="264"/>
                    <a:pt x="59" y="341"/>
                    <a:pt x="117" y="341"/>
                  </a:cubicBezTo>
                  <a:cubicBezTo>
                    <a:pt x="175" y="341"/>
                    <a:pt x="218" y="265"/>
                    <a:pt x="213" y="170"/>
                  </a:cubicBezTo>
                  <a:cubicBezTo>
                    <a:pt x="208" y="77"/>
                    <a:pt x="158" y="0"/>
                    <a:pt x="100"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5" name="Google Shape;2925;p50"/>
            <p:cNvSpPr/>
            <p:nvPr/>
          </p:nvSpPr>
          <p:spPr>
            <a:xfrm>
              <a:off x="4293300" y="4557575"/>
              <a:ext cx="5500" cy="8550"/>
            </a:xfrm>
            <a:custGeom>
              <a:avLst/>
              <a:gdLst/>
              <a:ahLst/>
              <a:cxnLst/>
              <a:rect l="l" t="t" r="r" b="b"/>
              <a:pathLst>
                <a:path w="220" h="342" extrusionOk="0">
                  <a:moveTo>
                    <a:pt x="101" y="1"/>
                  </a:moveTo>
                  <a:cubicBezTo>
                    <a:pt x="43" y="1"/>
                    <a:pt x="1" y="78"/>
                    <a:pt x="5" y="172"/>
                  </a:cubicBezTo>
                  <a:cubicBezTo>
                    <a:pt x="10" y="264"/>
                    <a:pt x="61" y="341"/>
                    <a:pt x="119" y="341"/>
                  </a:cubicBezTo>
                  <a:cubicBezTo>
                    <a:pt x="177" y="341"/>
                    <a:pt x="220" y="264"/>
                    <a:pt x="215" y="172"/>
                  </a:cubicBezTo>
                  <a:cubicBezTo>
                    <a:pt x="209" y="78"/>
                    <a:pt x="159" y="1"/>
                    <a:pt x="101"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6" name="Google Shape;2926;p50"/>
            <p:cNvSpPr/>
            <p:nvPr/>
          </p:nvSpPr>
          <p:spPr>
            <a:xfrm>
              <a:off x="4278225" y="4655325"/>
              <a:ext cx="5625" cy="8675"/>
            </a:xfrm>
            <a:custGeom>
              <a:avLst/>
              <a:gdLst/>
              <a:ahLst/>
              <a:cxnLst/>
              <a:rect l="l" t="t" r="r" b="b"/>
              <a:pathLst>
                <a:path w="225" h="347" extrusionOk="0">
                  <a:moveTo>
                    <a:pt x="99" y="0"/>
                  </a:moveTo>
                  <a:cubicBezTo>
                    <a:pt x="41" y="0"/>
                    <a:pt x="1" y="78"/>
                    <a:pt x="9" y="173"/>
                  </a:cubicBezTo>
                  <a:cubicBezTo>
                    <a:pt x="17" y="268"/>
                    <a:pt x="69" y="346"/>
                    <a:pt x="127" y="346"/>
                  </a:cubicBezTo>
                  <a:cubicBezTo>
                    <a:pt x="185" y="346"/>
                    <a:pt x="224" y="268"/>
                    <a:pt x="217" y="173"/>
                  </a:cubicBezTo>
                  <a:cubicBezTo>
                    <a:pt x="209" y="78"/>
                    <a:pt x="157" y="0"/>
                    <a:pt x="99"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7" name="Google Shape;2927;p50"/>
            <p:cNvSpPr/>
            <p:nvPr/>
          </p:nvSpPr>
          <p:spPr>
            <a:xfrm>
              <a:off x="4277675" y="4631175"/>
              <a:ext cx="5625" cy="8650"/>
            </a:xfrm>
            <a:custGeom>
              <a:avLst/>
              <a:gdLst/>
              <a:ahLst/>
              <a:cxnLst/>
              <a:rect l="l" t="t" r="r" b="b"/>
              <a:pathLst>
                <a:path w="225" h="346" extrusionOk="0">
                  <a:moveTo>
                    <a:pt x="98" y="1"/>
                  </a:moveTo>
                  <a:cubicBezTo>
                    <a:pt x="40" y="1"/>
                    <a:pt x="1" y="78"/>
                    <a:pt x="8" y="174"/>
                  </a:cubicBezTo>
                  <a:cubicBezTo>
                    <a:pt x="16" y="269"/>
                    <a:pt x="69" y="346"/>
                    <a:pt x="127" y="346"/>
                  </a:cubicBezTo>
                  <a:cubicBezTo>
                    <a:pt x="184" y="346"/>
                    <a:pt x="224" y="269"/>
                    <a:pt x="217" y="174"/>
                  </a:cubicBezTo>
                  <a:cubicBezTo>
                    <a:pt x="208" y="78"/>
                    <a:pt x="156" y="1"/>
                    <a:pt x="98"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8" name="Google Shape;2928;p50"/>
            <p:cNvSpPr/>
            <p:nvPr/>
          </p:nvSpPr>
          <p:spPr>
            <a:xfrm>
              <a:off x="4277125" y="4607050"/>
              <a:ext cx="5600" cy="8625"/>
            </a:xfrm>
            <a:custGeom>
              <a:avLst/>
              <a:gdLst/>
              <a:ahLst/>
              <a:cxnLst/>
              <a:rect l="l" t="t" r="r" b="b"/>
              <a:pathLst>
                <a:path w="224" h="345" extrusionOk="0">
                  <a:moveTo>
                    <a:pt x="97" y="0"/>
                  </a:moveTo>
                  <a:cubicBezTo>
                    <a:pt x="39" y="0"/>
                    <a:pt x="0" y="77"/>
                    <a:pt x="8" y="172"/>
                  </a:cubicBezTo>
                  <a:cubicBezTo>
                    <a:pt x="16" y="267"/>
                    <a:pt x="69" y="345"/>
                    <a:pt x="127" y="345"/>
                  </a:cubicBezTo>
                  <a:cubicBezTo>
                    <a:pt x="183" y="345"/>
                    <a:pt x="224" y="267"/>
                    <a:pt x="215" y="172"/>
                  </a:cubicBezTo>
                  <a:cubicBezTo>
                    <a:pt x="208" y="77"/>
                    <a:pt x="155" y="0"/>
                    <a:pt x="97"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9" name="Google Shape;2929;p50"/>
            <p:cNvSpPr/>
            <p:nvPr/>
          </p:nvSpPr>
          <p:spPr>
            <a:xfrm>
              <a:off x="4276525" y="4582850"/>
              <a:ext cx="5625" cy="8675"/>
            </a:xfrm>
            <a:custGeom>
              <a:avLst/>
              <a:gdLst/>
              <a:ahLst/>
              <a:cxnLst/>
              <a:rect l="l" t="t" r="r" b="b"/>
              <a:pathLst>
                <a:path w="225" h="347" extrusionOk="0">
                  <a:moveTo>
                    <a:pt x="98" y="1"/>
                  </a:moveTo>
                  <a:cubicBezTo>
                    <a:pt x="40" y="1"/>
                    <a:pt x="0" y="79"/>
                    <a:pt x="9" y="174"/>
                  </a:cubicBezTo>
                  <a:cubicBezTo>
                    <a:pt x="16" y="268"/>
                    <a:pt x="69" y="346"/>
                    <a:pt x="127" y="346"/>
                  </a:cubicBezTo>
                  <a:cubicBezTo>
                    <a:pt x="185" y="346"/>
                    <a:pt x="225" y="269"/>
                    <a:pt x="216" y="174"/>
                  </a:cubicBezTo>
                  <a:cubicBezTo>
                    <a:pt x="209" y="79"/>
                    <a:pt x="156" y="1"/>
                    <a:pt x="98"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0" name="Google Shape;2930;p50"/>
            <p:cNvSpPr/>
            <p:nvPr/>
          </p:nvSpPr>
          <p:spPr>
            <a:xfrm>
              <a:off x="4275975" y="4558725"/>
              <a:ext cx="5600" cy="8625"/>
            </a:xfrm>
            <a:custGeom>
              <a:avLst/>
              <a:gdLst/>
              <a:ahLst/>
              <a:cxnLst/>
              <a:rect l="l" t="t" r="r" b="b"/>
              <a:pathLst>
                <a:path w="224" h="345" extrusionOk="0">
                  <a:moveTo>
                    <a:pt x="97" y="0"/>
                  </a:moveTo>
                  <a:cubicBezTo>
                    <a:pt x="39" y="0"/>
                    <a:pt x="0" y="77"/>
                    <a:pt x="7" y="173"/>
                  </a:cubicBezTo>
                  <a:cubicBezTo>
                    <a:pt x="16" y="268"/>
                    <a:pt x="69" y="345"/>
                    <a:pt x="127" y="345"/>
                  </a:cubicBezTo>
                  <a:cubicBezTo>
                    <a:pt x="182" y="345"/>
                    <a:pt x="224" y="269"/>
                    <a:pt x="216" y="173"/>
                  </a:cubicBezTo>
                  <a:cubicBezTo>
                    <a:pt x="208" y="77"/>
                    <a:pt x="155" y="0"/>
                    <a:pt x="97"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1" name="Google Shape;2931;p50"/>
            <p:cNvSpPr/>
            <p:nvPr/>
          </p:nvSpPr>
          <p:spPr>
            <a:xfrm>
              <a:off x="4151000" y="4657950"/>
              <a:ext cx="5500" cy="8550"/>
            </a:xfrm>
            <a:custGeom>
              <a:avLst/>
              <a:gdLst/>
              <a:ahLst/>
              <a:cxnLst/>
              <a:rect l="l" t="t" r="r" b="b"/>
              <a:pathLst>
                <a:path w="220" h="342" extrusionOk="0">
                  <a:moveTo>
                    <a:pt x="101" y="1"/>
                  </a:moveTo>
                  <a:cubicBezTo>
                    <a:pt x="43" y="1"/>
                    <a:pt x="1" y="78"/>
                    <a:pt x="5" y="170"/>
                  </a:cubicBezTo>
                  <a:cubicBezTo>
                    <a:pt x="10" y="264"/>
                    <a:pt x="61" y="341"/>
                    <a:pt x="119" y="341"/>
                  </a:cubicBezTo>
                  <a:cubicBezTo>
                    <a:pt x="178" y="339"/>
                    <a:pt x="220" y="264"/>
                    <a:pt x="215" y="170"/>
                  </a:cubicBezTo>
                  <a:cubicBezTo>
                    <a:pt x="209" y="78"/>
                    <a:pt x="159" y="1"/>
                    <a:pt x="101"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2" name="Google Shape;2932;p50"/>
            <p:cNvSpPr/>
            <p:nvPr/>
          </p:nvSpPr>
          <p:spPr>
            <a:xfrm>
              <a:off x="4151300" y="4634250"/>
              <a:ext cx="5450" cy="8525"/>
            </a:xfrm>
            <a:custGeom>
              <a:avLst/>
              <a:gdLst/>
              <a:ahLst/>
              <a:cxnLst/>
              <a:rect l="l" t="t" r="r" b="b"/>
              <a:pathLst>
                <a:path w="218" h="341" extrusionOk="0">
                  <a:moveTo>
                    <a:pt x="100" y="0"/>
                  </a:moveTo>
                  <a:cubicBezTo>
                    <a:pt x="42" y="0"/>
                    <a:pt x="0" y="77"/>
                    <a:pt x="3" y="170"/>
                  </a:cubicBezTo>
                  <a:cubicBezTo>
                    <a:pt x="9" y="264"/>
                    <a:pt x="59" y="341"/>
                    <a:pt x="117" y="341"/>
                  </a:cubicBezTo>
                  <a:cubicBezTo>
                    <a:pt x="175" y="341"/>
                    <a:pt x="217" y="264"/>
                    <a:pt x="213" y="170"/>
                  </a:cubicBezTo>
                  <a:cubicBezTo>
                    <a:pt x="208" y="77"/>
                    <a:pt x="158" y="0"/>
                    <a:pt x="100"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3" name="Google Shape;2933;p50"/>
            <p:cNvSpPr/>
            <p:nvPr/>
          </p:nvSpPr>
          <p:spPr>
            <a:xfrm>
              <a:off x="4151500" y="4610525"/>
              <a:ext cx="5475" cy="8525"/>
            </a:xfrm>
            <a:custGeom>
              <a:avLst/>
              <a:gdLst/>
              <a:ahLst/>
              <a:cxnLst/>
              <a:rect l="l" t="t" r="r" b="b"/>
              <a:pathLst>
                <a:path w="219" h="341" extrusionOk="0">
                  <a:moveTo>
                    <a:pt x="101" y="0"/>
                  </a:moveTo>
                  <a:cubicBezTo>
                    <a:pt x="43" y="0"/>
                    <a:pt x="1" y="77"/>
                    <a:pt x="5" y="170"/>
                  </a:cubicBezTo>
                  <a:cubicBezTo>
                    <a:pt x="10" y="264"/>
                    <a:pt x="61" y="341"/>
                    <a:pt x="119" y="341"/>
                  </a:cubicBezTo>
                  <a:cubicBezTo>
                    <a:pt x="177" y="341"/>
                    <a:pt x="219" y="264"/>
                    <a:pt x="215" y="170"/>
                  </a:cubicBezTo>
                  <a:cubicBezTo>
                    <a:pt x="209" y="77"/>
                    <a:pt x="159" y="0"/>
                    <a:pt x="101"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4" name="Google Shape;2934;p50"/>
            <p:cNvSpPr/>
            <p:nvPr/>
          </p:nvSpPr>
          <p:spPr>
            <a:xfrm>
              <a:off x="4151750" y="4586800"/>
              <a:ext cx="5500" cy="8550"/>
            </a:xfrm>
            <a:custGeom>
              <a:avLst/>
              <a:gdLst/>
              <a:ahLst/>
              <a:cxnLst/>
              <a:rect l="l" t="t" r="r" b="b"/>
              <a:pathLst>
                <a:path w="220" h="342" extrusionOk="0">
                  <a:moveTo>
                    <a:pt x="100" y="1"/>
                  </a:moveTo>
                  <a:cubicBezTo>
                    <a:pt x="42" y="1"/>
                    <a:pt x="0" y="78"/>
                    <a:pt x="4" y="170"/>
                  </a:cubicBezTo>
                  <a:cubicBezTo>
                    <a:pt x="10" y="264"/>
                    <a:pt x="59" y="341"/>
                    <a:pt x="117" y="341"/>
                  </a:cubicBezTo>
                  <a:cubicBezTo>
                    <a:pt x="175" y="341"/>
                    <a:pt x="219" y="264"/>
                    <a:pt x="214" y="170"/>
                  </a:cubicBezTo>
                  <a:cubicBezTo>
                    <a:pt x="209" y="78"/>
                    <a:pt x="158" y="1"/>
                    <a:pt x="100"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5" name="Google Shape;2935;p50"/>
            <p:cNvSpPr/>
            <p:nvPr/>
          </p:nvSpPr>
          <p:spPr>
            <a:xfrm>
              <a:off x="4151975" y="4563100"/>
              <a:ext cx="5475" cy="8525"/>
            </a:xfrm>
            <a:custGeom>
              <a:avLst/>
              <a:gdLst/>
              <a:ahLst/>
              <a:cxnLst/>
              <a:rect l="l" t="t" r="r" b="b"/>
              <a:pathLst>
                <a:path w="219" h="341" extrusionOk="0">
                  <a:moveTo>
                    <a:pt x="101" y="0"/>
                  </a:moveTo>
                  <a:cubicBezTo>
                    <a:pt x="43" y="0"/>
                    <a:pt x="1" y="77"/>
                    <a:pt x="5" y="170"/>
                  </a:cubicBezTo>
                  <a:cubicBezTo>
                    <a:pt x="8" y="264"/>
                    <a:pt x="60" y="341"/>
                    <a:pt x="118" y="341"/>
                  </a:cubicBezTo>
                  <a:cubicBezTo>
                    <a:pt x="176" y="341"/>
                    <a:pt x="219" y="264"/>
                    <a:pt x="214" y="170"/>
                  </a:cubicBezTo>
                  <a:cubicBezTo>
                    <a:pt x="208" y="77"/>
                    <a:pt x="159" y="0"/>
                    <a:pt x="101"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6" name="Google Shape;2936;p50"/>
            <p:cNvSpPr/>
            <p:nvPr/>
          </p:nvSpPr>
          <p:spPr>
            <a:xfrm>
              <a:off x="4366925" y="4695400"/>
              <a:ext cx="5275" cy="7750"/>
            </a:xfrm>
            <a:custGeom>
              <a:avLst/>
              <a:gdLst/>
              <a:ahLst/>
              <a:cxnLst/>
              <a:rect l="l" t="t" r="r" b="b"/>
              <a:pathLst>
                <a:path w="211" h="310" extrusionOk="0">
                  <a:moveTo>
                    <a:pt x="98" y="1"/>
                  </a:moveTo>
                  <a:cubicBezTo>
                    <a:pt x="42" y="1"/>
                    <a:pt x="1" y="69"/>
                    <a:pt x="5" y="156"/>
                  </a:cubicBezTo>
                  <a:cubicBezTo>
                    <a:pt x="10" y="241"/>
                    <a:pt x="59" y="309"/>
                    <a:pt x="115" y="309"/>
                  </a:cubicBezTo>
                  <a:cubicBezTo>
                    <a:pt x="169" y="309"/>
                    <a:pt x="210" y="241"/>
                    <a:pt x="206" y="156"/>
                  </a:cubicBezTo>
                  <a:cubicBezTo>
                    <a:pt x="201" y="69"/>
                    <a:pt x="153" y="1"/>
                    <a:pt x="98" y="1"/>
                  </a:cubicBezTo>
                  <a:close/>
                </a:path>
              </a:pathLst>
            </a:custGeom>
            <a:solidFill>
              <a:srgbClr val="682E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7" name="Google Shape;2937;p50"/>
            <p:cNvSpPr/>
            <p:nvPr/>
          </p:nvSpPr>
          <p:spPr>
            <a:xfrm>
              <a:off x="4367125" y="4673900"/>
              <a:ext cx="5275" cy="7750"/>
            </a:xfrm>
            <a:custGeom>
              <a:avLst/>
              <a:gdLst/>
              <a:ahLst/>
              <a:cxnLst/>
              <a:rect l="l" t="t" r="r" b="b"/>
              <a:pathLst>
                <a:path w="211" h="310" extrusionOk="0">
                  <a:moveTo>
                    <a:pt x="96" y="0"/>
                  </a:moveTo>
                  <a:cubicBezTo>
                    <a:pt x="40" y="0"/>
                    <a:pt x="0" y="69"/>
                    <a:pt x="3" y="154"/>
                  </a:cubicBezTo>
                  <a:cubicBezTo>
                    <a:pt x="9" y="241"/>
                    <a:pt x="58" y="309"/>
                    <a:pt x="113" y="309"/>
                  </a:cubicBezTo>
                  <a:cubicBezTo>
                    <a:pt x="170" y="309"/>
                    <a:pt x="211" y="239"/>
                    <a:pt x="206" y="154"/>
                  </a:cubicBezTo>
                  <a:cubicBezTo>
                    <a:pt x="200" y="69"/>
                    <a:pt x="151" y="0"/>
                    <a:pt x="96" y="0"/>
                  </a:cubicBezTo>
                  <a:close/>
                </a:path>
              </a:pathLst>
            </a:custGeom>
            <a:solidFill>
              <a:srgbClr val="682E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8" name="Google Shape;2938;p50"/>
            <p:cNvSpPr/>
            <p:nvPr/>
          </p:nvSpPr>
          <p:spPr>
            <a:xfrm>
              <a:off x="4367275" y="4652375"/>
              <a:ext cx="5300" cy="7725"/>
            </a:xfrm>
            <a:custGeom>
              <a:avLst/>
              <a:gdLst/>
              <a:ahLst/>
              <a:cxnLst/>
              <a:rect l="l" t="t" r="r" b="b"/>
              <a:pathLst>
                <a:path w="212" h="309" extrusionOk="0">
                  <a:moveTo>
                    <a:pt x="96" y="0"/>
                  </a:moveTo>
                  <a:cubicBezTo>
                    <a:pt x="42" y="0"/>
                    <a:pt x="0" y="69"/>
                    <a:pt x="5" y="154"/>
                  </a:cubicBezTo>
                  <a:cubicBezTo>
                    <a:pt x="10" y="240"/>
                    <a:pt x="58" y="308"/>
                    <a:pt x="113" y="308"/>
                  </a:cubicBezTo>
                  <a:cubicBezTo>
                    <a:pt x="170" y="308"/>
                    <a:pt x="211" y="239"/>
                    <a:pt x="206" y="154"/>
                  </a:cubicBezTo>
                  <a:cubicBezTo>
                    <a:pt x="201" y="69"/>
                    <a:pt x="152" y="0"/>
                    <a:pt x="96" y="0"/>
                  </a:cubicBezTo>
                  <a:close/>
                </a:path>
              </a:pathLst>
            </a:custGeom>
            <a:solidFill>
              <a:srgbClr val="682E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9" name="Google Shape;2939;p50"/>
            <p:cNvSpPr/>
            <p:nvPr/>
          </p:nvSpPr>
          <p:spPr>
            <a:xfrm>
              <a:off x="4367450" y="4630825"/>
              <a:ext cx="5275" cy="7725"/>
            </a:xfrm>
            <a:custGeom>
              <a:avLst/>
              <a:gdLst/>
              <a:ahLst/>
              <a:cxnLst/>
              <a:rect l="l" t="t" r="r" b="b"/>
              <a:pathLst>
                <a:path w="211" h="309" extrusionOk="0">
                  <a:moveTo>
                    <a:pt x="98" y="0"/>
                  </a:moveTo>
                  <a:cubicBezTo>
                    <a:pt x="42" y="0"/>
                    <a:pt x="1" y="69"/>
                    <a:pt x="5" y="154"/>
                  </a:cubicBezTo>
                  <a:cubicBezTo>
                    <a:pt x="10" y="240"/>
                    <a:pt x="59" y="309"/>
                    <a:pt x="115" y="309"/>
                  </a:cubicBezTo>
                  <a:cubicBezTo>
                    <a:pt x="169" y="309"/>
                    <a:pt x="211" y="240"/>
                    <a:pt x="206" y="154"/>
                  </a:cubicBezTo>
                  <a:cubicBezTo>
                    <a:pt x="201" y="69"/>
                    <a:pt x="153" y="0"/>
                    <a:pt x="98" y="0"/>
                  </a:cubicBezTo>
                  <a:close/>
                </a:path>
              </a:pathLst>
            </a:custGeom>
            <a:solidFill>
              <a:srgbClr val="682E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0" name="Google Shape;2940;p50"/>
            <p:cNvSpPr/>
            <p:nvPr/>
          </p:nvSpPr>
          <p:spPr>
            <a:xfrm>
              <a:off x="4367650" y="4609275"/>
              <a:ext cx="5275" cy="7725"/>
            </a:xfrm>
            <a:custGeom>
              <a:avLst/>
              <a:gdLst/>
              <a:ahLst/>
              <a:cxnLst/>
              <a:rect l="l" t="t" r="r" b="b"/>
              <a:pathLst>
                <a:path w="211" h="309" extrusionOk="0">
                  <a:moveTo>
                    <a:pt x="96" y="1"/>
                  </a:moveTo>
                  <a:cubicBezTo>
                    <a:pt x="40" y="1"/>
                    <a:pt x="0" y="69"/>
                    <a:pt x="3" y="155"/>
                  </a:cubicBezTo>
                  <a:cubicBezTo>
                    <a:pt x="9" y="240"/>
                    <a:pt x="58" y="309"/>
                    <a:pt x="113" y="309"/>
                  </a:cubicBezTo>
                  <a:cubicBezTo>
                    <a:pt x="169" y="309"/>
                    <a:pt x="211" y="240"/>
                    <a:pt x="205" y="155"/>
                  </a:cubicBezTo>
                  <a:cubicBezTo>
                    <a:pt x="200" y="69"/>
                    <a:pt x="151" y="1"/>
                    <a:pt x="96" y="1"/>
                  </a:cubicBezTo>
                  <a:close/>
                </a:path>
              </a:pathLst>
            </a:custGeom>
            <a:solidFill>
              <a:srgbClr val="682E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1" name="Google Shape;2941;p50"/>
            <p:cNvSpPr/>
            <p:nvPr/>
          </p:nvSpPr>
          <p:spPr>
            <a:xfrm>
              <a:off x="4367800" y="4587725"/>
              <a:ext cx="5300" cy="7750"/>
            </a:xfrm>
            <a:custGeom>
              <a:avLst/>
              <a:gdLst/>
              <a:ahLst/>
              <a:cxnLst/>
              <a:rect l="l" t="t" r="r" b="b"/>
              <a:pathLst>
                <a:path w="212" h="310" extrusionOk="0">
                  <a:moveTo>
                    <a:pt x="96" y="1"/>
                  </a:moveTo>
                  <a:cubicBezTo>
                    <a:pt x="41" y="1"/>
                    <a:pt x="1" y="69"/>
                    <a:pt x="5" y="155"/>
                  </a:cubicBezTo>
                  <a:cubicBezTo>
                    <a:pt x="10" y="241"/>
                    <a:pt x="58" y="310"/>
                    <a:pt x="113" y="310"/>
                  </a:cubicBezTo>
                  <a:cubicBezTo>
                    <a:pt x="169" y="310"/>
                    <a:pt x="211" y="241"/>
                    <a:pt x="206" y="155"/>
                  </a:cubicBezTo>
                  <a:cubicBezTo>
                    <a:pt x="201" y="69"/>
                    <a:pt x="151" y="1"/>
                    <a:pt x="96" y="1"/>
                  </a:cubicBezTo>
                  <a:close/>
                </a:path>
              </a:pathLst>
            </a:custGeom>
            <a:solidFill>
              <a:srgbClr val="682E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2" name="Google Shape;2942;p50"/>
            <p:cNvSpPr/>
            <p:nvPr/>
          </p:nvSpPr>
          <p:spPr>
            <a:xfrm>
              <a:off x="4538550" y="4638175"/>
              <a:ext cx="7925" cy="4600"/>
            </a:xfrm>
            <a:custGeom>
              <a:avLst/>
              <a:gdLst/>
              <a:ahLst/>
              <a:cxnLst/>
              <a:rect l="l" t="t" r="r" b="b"/>
              <a:pathLst>
                <a:path w="317" h="184" extrusionOk="0">
                  <a:moveTo>
                    <a:pt x="316" y="0"/>
                  </a:moveTo>
                  <a:lnTo>
                    <a:pt x="1" y="184"/>
                  </a:lnTo>
                  <a:lnTo>
                    <a:pt x="230" y="164"/>
                  </a:lnTo>
                  <a:lnTo>
                    <a:pt x="316" y="0"/>
                  </a:lnTo>
                  <a:close/>
                </a:path>
              </a:pathLst>
            </a:custGeom>
            <a:solidFill>
              <a:srgbClr val="878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3" name="Google Shape;2943;p50"/>
            <p:cNvSpPr/>
            <p:nvPr/>
          </p:nvSpPr>
          <p:spPr>
            <a:xfrm>
              <a:off x="4538600" y="4640625"/>
              <a:ext cx="8425" cy="9100"/>
            </a:xfrm>
            <a:custGeom>
              <a:avLst/>
              <a:gdLst/>
              <a:ahLst/>
              <a:cxnLst/>
              <a:rect l="l" t="t" r="r" b="b"/>
              <a:pathLst>
                <a:path w="337" h="364" extrusionOk="0">
                  <a:moveTo>
                    <a:pt x="104" y="1"/>
                  </a:moveTo>
                  <a:cubicBezTo>
                    <a:pt x="72" y="1"/>
                    <a:pt x="37" y="5"/>
                    <a:pt x="1" y="15"/>
                  </a:cubicBezTo>
                  <a:lnTo>
                    <a:pt x="12" y="49"/>
                  </a:lnTo>
                  <a:cubicBezTo>
                    <a:pt x="47" y="39"/>
                    <a:pt x="79" y="35"/>
                    <a:pt x="107" y="35"/>
                  </a:cubicBezTo>
                  <a:cubicBezTo>
                    <a:pt x="163" y="35"/>
                    <a:pt x="202" y="51"/>
                    <a:pt x="215" y="73"/>
                  </a:cubicBezTo>
                  <a:cubicBezTo>
                    <a:pt x="228" y="96"/>
                    <a:pt x="216" y="129"/>
                    <a:pt x="181" y="163"/>
                  </a:cubicBezTo>
                  <a:cubicBezTo>
                    <a:pt x="126" y="219"/>
                    <a:pt x="108" y="265"/>
                    <a:pt x="125" y="302"/>
                  </a:cubicBezTo>
                  <a:cubicBezTo>
                    <a:pt x="143" y="342"/>
                    <a:pt x="206" y="363"/>
                    <a:pt x="313" y="363"/>
                  </a:cubicBezTo>
                  <a:cubicBezTo>
                    <a:pt x="321" y="363"/>
                    <a:pt x="328" y="363"/>
                    <a:pt x="336" y="363"/>
                  </a:cubicBezTo>
                  <a:lnTo>
                    <a:pt x="332" y="330"/>
                  </a:lnTo>
                  <a:cubicBezTo>
                    <a:pt x="325" y="330"/>
                    <a:pt x="318" y="330"/>
                    <a:pt x="312" y="330"/>
                  </a:cubicBezTo>
                  <a:cubicBezTo>
                    <a:pt x="186" y="330"/>
                    <a:pt x="159" y="302"/>
                    <a:pt x="153" y="289"/>
                  </a:cubicBezTo>
                  <a:cubicBezTo>
                    <a:pt x="147" y="277"/>
                    <a:pt x="146" y="247"/>
                    <a:pt x="205" y="188"/>
                  </a:cubicBezTo>
                  <a:cubicBezTo>
                    <a:pt x="267" y="125"/>
                    <a:pt x="254" y="80"/>
                    <a:pt x="241" y="57"/>
                  </a:cubicBezTo>
                  <a:cubicBezTo>
                    <a:pt x="219" y="20"/>
                    <a:pt x="168" y="1"/>
                    <a:pt x="104" y="1"/>
                  </a:cubicBezTo>
                  <a:close/>
                </a:path>
              </a:pathLst>
            </a:custGeom>
            <a:solidFill>
              <a:srgbClr val="878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4" name="Google Shape;2944;p50"/>
            <p:cNvSpPr/>
            <p:nvPr/>
          </p:nvSpPr>
          <p:spPr>
            <a:xfrm>
              <a:off x="4503300" y="4596825"/>
              <a:ext cx="53575" cy="47975"/>
            </a:xfrm>
            <a:custGeom>
              <a:avLst/>
              <a:gdLst/>
              <a:ahLst/>
              <a:cxnLst/>
              <a:rect l="l" t="t" r="r" b="b"/>
              <a:pathLst>
                <a:path w="2143" h="1919" extrusionOk="0">
                  <a:moveTo>
                    <a:pt x="1031" y="1"/>
                  </a:moveTo>
                  <a:cubicBezTo>
                    <a:pt x="871" y="1"/>
                    <a:pt x="711" y="43"/>
                    <a:pt x="567" y="131"/>
                  </a:cubicBezTo>
                  <a:cubicBezTo>
                    <a:pt x="128" y="397"/>
                    <a:pt x="1" y="985"/>
                    <a:pt x="280" y="1442"/>
                  </a:cubicBezTo>
                  <a:cubicBezTo>
                    <a:pt x="467" y="1747"/>
                    <a:pt x="788" y="1918"/>
                    <a:pt x="1111" y="1918"/>
                  </a:cubicBezTo>
                  <a:cubicBezTo>
                    <a:pt x="1271" y="1918"/>
                    <a:pt x="1431" y="1876"/>
                    <a:pt x="1576" y="1788"/>
                  </a:cubicBezTo>
                  <a:cubicBezTo>
                    <a:pt x="2013" y="1522"/>
                    <a:pt x="2142" y="936"/>
                    <a:pt x="1863" y="478"/>
                  </a:cubicBezTo>
                  <a:cubicBezTo>
                    <a:pt x="1676" y="172"/>
                    <a:pt x="1354" y="1"/>
                    <a:pt x="1031" y="1"/>
                  </a:cubicBezTo>
                  <a:close/>
                </a:path>
              </a:pathLst>
            </a:custGeom>
            <a:solidFill>
              <a:srgbClr val="A1A1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5" name="Google Shape;2945;p50"/>
            <p:cNvSpPr/>
            <p:nvPr/>
          </p:nvSpPr>
          <p:spPr>
            <a:xfrm>
              <a:off x="4503225" y="4596825"/>
              <a:ext cx="48850" cy="47075"/>
            </a:xfrm>
            <a:custGeom>
              <a:avLst/>
              <a:gdLst/>
              <a:ahLst/>
              <a:cxnLst/>
              <a:rect l="l" t="t" r="r" b="b"/>
              <a:pathLst>
                <a:path w="1954" h="1883" extrusionOk="0">
                  <a:moveTo>
                    <a:pt x="1032" y="1"/>
                  </a:moveTo>
                  <a:cubicBezTo>
                    <a:pt x="879" y="1"/>
                    <a:pt x="724" y="40"/>
                    <a:pt x="583" y="122"/>
                  </a:cubicBezTo>
                  <a:cubicBezTo>
                    <a:pt x="141" y="379"/>
                    <a:pt x="0" y="963"/>
                    <a:pt x="270" y="1426"/>
                  </a:cubicBezTo>
                  <a:cubicBezTo>
                    <a:pt x="404" y="1658"/>
                    <a:pt x="615" y="1816"/>
                    <a:pt x="849" y="1883"/>
                  </a:cubicBezTo>
                  <a:cubicBezTo>
                    <a:pt x="865" y="1649"/>
                    <a:pt x="1009" y="1353"/>
                    <a:pt x="1253" y="1095"/>
                  </a:cubicBezTo>
                  <a:cubicBezTo>
                    <a:pt x="1478" y="859"/>
                    <a:pt x="1736" y="711"/>
                    <a:pt x="1954" y="673"/>
                  </a:cubicBezTo>
                  <a:cubicBezTo>
                    <a:pt x="1932" y="612"/>
                    <a:pt x="1906" y="553"/>
                    <a:pt x="1872" y="496"/>
                  </a:cubicBezTo>
                  <a:cubicBezTo>
                    <a:pt x="1689" y="179"/>
                    <a:pt x="1362" y="1"/>
                    <a:pt x="1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6" name="Google Shape;2946;p50"/>
            <p:cNvSpPr/>
            <p:nvPr/>
          </p:nvSpPr>
          <p:spPr>
            <a:xfrm>
              <a:off x="4532275" y="4597050"/>
              <a:ext cx="22250" cy="32700"/>
            </a:xfrm>
            <a:custGeom>
              <a:avLst/>
              <a:gdLst/>
              <a:ahLst/>
              <a:cxnLst/>
              <a:rect l="l" t="t" r="r" b="b"/>
              <a:pathLst>
                <a:path w="890" h="1308" extrusionOk="0">
                  <a:moveTo>
                    <a:pt x="1" y="1"/>
                  </a:moveTo>
                  <a:lnTo>
                    <a:pt x="1" y="1"/>
                  </a:lnTo>
                  <a:cubicBezTo>
                    <a:pt x="238" y="80"/>
                    <a:pt x="468" y="259"/>
                    <a:pt x="625" y="517"/>
                  </a:cubicBezTo>
                  <a:cubicBezTo>
                    <a:pt x="781" y="776"/>
                    <a:pt x="837" y="1060"/>
                    <a:pt x="797" y="1308"/>
                  </a:cubicBezTo>
                  <a:cubicBezTo>
                    <a:pt x="890" y="1043"/>
                    <a:pt x="865" y="734"/>
                    <a:pt x="704" y="468"/>
                  </a:cubicBezTo>
                  <a:cubicBezTo>
                    <a:pt x="542" y="202"/>
                    <a:pt x="279" y="40"/>
                    <a:pt x="1" y="1"/>
                  </a:cubicBezTo>
                  <a:close/>
                </a:path>
              </a:pathLst>
            </a:custGeom>
            <a:solidFill>
              <a:srgbClr val="ACBA8D">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7" name="Google Shape;2947;p50"/>
            <p:cNvSpPr/>
            <p:nvPr/>
          </p:nvSpPr>
          <p:spPr>
            <a:xfrm>
              <a:off x="4505650" y="4611925"/>
              <a:ext cx="22225" cy="32650"/>
            </a:xfrm>
            <a:custGeom>
              <a:avLst/>
              <a:gdLst/>
              <a:ahLst/>
              <a:cxnLst/>
              <a:rect l="l" t="t" r="r" b="b"/>
              <a:pathLst>
                <a:path w="889" h="1306" extrusionOk="0">
                  <a:moveTo>
                    <a:pt x="93" y="0"/>
                  </a:moveTo>
                  <a:lnTo>
                    <a:pt x="93" y="0"/>
                  </a:lnTo>
                  <a:cubicBezTo>
                    <a:pt x="0" y="265"/>
                    <a:pt x="25" y="573"/>
                    <a:pt x="186" y="839"/>
                  </a:cubicBezTo>
                  <a:cubicBezTo>
                    <a:pt x="348" y="1104"/>
                    <a:pt x="612" y="1267"/>
                    <a:pt x="889" y="1305"/>
                  </a:cubicBezTo>
                  <a:cubicBezTo>
                    <a:pt x="650" y="1226"/>
                    <a:pt x="422" y="1047"/>
                    <a:pt x="265" y="791"/>
                  </a:cubicBezTo>
                  <a:cubicBezTo>
                    <a:pt x="109" y="532"/>
                    <a:pt x="53" y="247"/>
                    <a:pt x="93" y="0"/>
                  </a:cubicBezTo>
                  <a:close/>
                </a:path>
              </a:pathLst>
            </a:custGeom>
            <a:solidFill>
              <a:srgbClr val="B2B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8" name="Google Shape;2948;p50"/>
            <p:cNvSpPr/>
            <p:nvPr/>
          </p:nvSpPr>
          <p:spPr>
            <a:xfrm>
              <a:off x="4524325" y="4597825"/>
              <a:ext cx="26800" cy="38650"/>
            </a:xfrm>
            <a:custGeom>
              <a:avLst/>
              <a:gdLst/>
              <a:ahLst/>
              <a:cxnLst/>
              <a:rect l="l" t="t" r="r" b="b"/>
              <a:pathLst>
                <a:path w="1072" h="1546" extrusionOk="0">
                  <a:moveTo>
                    <a:pt x="1" y="0"/>
                  </a:moveTo>
                  <a:cubicBezTo>
                    <a:pt x="229" y="80"/>
                    <a:pt x="491" y="313"/>
                    <a:pt x="690" y="640"/>
                  </a:cubicBezTo>
                  <a:cubicBezTo>
                    <a:pt x="888" y="967"/>
                    <a:pt x="976" y="1305"/>
                    <a:pt x="943" y="1546"/>
                  </a:cubicBezTo>
                  <a:cubicBezTo>
                    <a:pt x="1072" y="1287"/>
                    <a:pt x="1038" y="902"/>
                    <a:pt x="827" y="556"/>
                  </a:cubicBezTo>
                  <a:cubicBezTo>
                    <a:pt x="616" y="211"/>
                    <a:pt x="289" y="4"/>
                    <a:pt x="1" y="0"/>
                  </a:cubicBezTo>
                  <a:close/>
                </a:path>
              </a:pathLst>
            </a:custGeom>
            <a:solidFill>
              <a:srgbClr val="ACBA8D">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9" name="Google Shape;2949;p50"/>
            <p:cNvSpPr/>
            <p:nvPr/>
          </p:nvSpPr>
          <p:spPr>
            <a:xfrm>
              <a:off x="4509050" y="4605200"/>
              <a:ext cx="26800" cy="38625"/>
            </a:xfrm>
            <a:custGeom>
              <a:avLst/>
              <a:gdLst/>
              <a:ahLst/>
              <a:cxnLst/>
              <a:rect l="l" t="t" r="r" b="b"/>
              <a:pathLst>
                <a:path w="1072" h="1545" extrusionOk="0">
                  <a:moveTo>
                    <a:pt x="129" y="1"/>
                  </a:moveTo>
                  <a:lnTo>
                    <a:pt x="129" y="1"/>
                  </a:lnTo>
                  <a:cubicBezTo>
                    <a:pt x="0" y="259"/>
                    <a:pt x="34" y="645"/>
                    <a:pt x="245" y="989"/>
                  </a:cubicBezTo>
                  <a:cubicBezTo>
                    <a:pt x="455" y="1334"/>
                    <a:pt x="781" y="1542"/>
                    <a:pt x="1071" y="1545"/>
                  </a:cubicBezTo>
                  <a:cubicBezTo>
                    <a:pt x="844" y="1464"/>
                    <a:pt x="581" y="1231"/>
                    <a:pt x="382" y="905"/>
                  </a:cubicBezTo>
                  <a:cubicBezTo>
                    <a:pt x="184" y="578"/>
                    <a:pt x="96" y="240"/>
                    <a:pt x="129" y="1"/>
                  </a:cubicBezTo>
                  <a:close/>
                </a:path>
              </a:pathLst>
            </a:custGeom>
            <a:solidFill>
              <a:srgbClr val="B2B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0" name="Google Shape;2950;p50"/>
            <p:cNvSpPr/>
            <p:nvPr/>
          </p:nvSpPr>
          <p:spPr>
            <a:xfrm>
              <a:off x="4519300" y="4599450"/>
              <a:ext cx="27700" cy="40750"/>
            </a:xfrm>
            <a:custGeom>
              <a:avLst/>
              <a:gdLst/>
              <a:ahLst/>
              <a:cxnLst/>
              <a:rect l="l" t="t" r="r" b="b"/>
              <a:pathLst>
                <a:path w="1108" h="1630" extrusionOk="0">
                  <a:moveTo>
                    <a:pt x="26" y="0"/>
                  </a:moveTo>
                  <a:cubicBezTo>
                    <a:pt x="17" y="0"/>
                    <a:pt x="9" y="1"/>
                    <a:pt x="0" y="2"/>
                  </a:cubicBezTo>
                  <a:cubicBezTo>
                    <a:pt x="156" y="53"/>
                    <a:pt x="420" y="337"/>
                    <a:pt x="654" y="721"/>
                  </a:cubicBezTo>
                  <a:cubicBezTo>
                    <a:pt x="887" y="1103"/>
                    <a:pt x="1019" y="1467"/>
                    <a:pt x="992" y="1629"/>
                  </a:cubicBezTo>
                  <a:cubicBezTo>
                    <a:pt x="1107" y="1458"/>
                    <a:pt x="1023" y="1048"/>
                    <a:pt x="776" y="645"/>
                  </a:cubicBezTo>
                  <a:cubicBezTo>
                    <a:pt x="540" y="257"/>
                    <a:pt x="230" y="0"/>
                    <a:pt x="26" y="0"/>
                  </a:cubicBezTo>
                  <a:close/>
                </a:path>
              </a:pathLst>
            </a:custGeom>
            <a:solidFill>
              <a:srgbClr val="ACBA8D">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1" name="Google Shape;2951;p50"/>
            <p:cNvSpPr/>
            <p:nvPr/>
          </p:nvSpPr>
          <p:spPr>
            <a:xfrm>
              <a:off x="4513150" y="4601450"/>
              <a:ext cx="27700" cy="40750"/>
            </a:xfrm>
            <a:custGeom>
              <a:avLst/>
              <a:gdLst/>
              <a:ahLst/>
              <a:cxnLst/>
              <a:rect l="l" t="t" r="r" b="b"/>
              <a:pathLst>
                <a:path w="1108" h="1630" extrusionOk="0">
                  <a:moveTo>
                    <a:pt x="116" y="1"/>
                  </a:moveTo>
                  <a:lnTo>
                    <a:pt x="116" y="1"/>
                  </a:lnTo>
                  <a:cubicBezTo>
                    <a:pt x="1" y="173"/>
                    <a:pt x="85" y="583"/>
                    <a:pt x="332" y="985"/>
                  </a:cubicBezTo>
                  <a:cubicBezTo>
                    <a:pt x="566" y="1372"/>
                    <a:pt x="874" y="1630"/>
                    <a:pt x="1080" y="1630"/>
                  </a:cubicBezTo>
                  <a:cubicBezTo>
                    <a:pt x="1089" y="1630"/>
                    <a:pt x="1098" y="1629"/>
                    <a:pt x="1108" y="1628"/>
                  </a:cubicBezTo>
                  <a:cubicBezTo>
                    <a:pt x="953" y="1577"/>
                    <a:pt x="689" y="1294"/>
                    <a:pt x="454" y="910"/>
                  </a:cubicBezTo>
                  <a:cubicBezTo>
                    <a:pt x="221" y="527"/>
                    <a:pt x="89" y="163"/>
                    <a:pt x="116" y="1"/>
                  </a:cubicBezTo>
                  <a:close/>
                </a:path>
              </a:pathLst>
            </a:custGeom>
            <a:solidFill>
              <a:srgbClr val="B2B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2" name="Google Shape;2952;p50"/>
            <p:cNvSpPr/>
            <p:nvPr/>
          </p:nvSpPr>
          <p:spPr>
            <a:xfrm>
              <a:off x="4517000" y="4600725"/>
              <a:ext cx="26125" cy="40225"/>
            </a:xfrm>
            <a:custGeom>
              <a:avLst/>
              <a:gdLst/>
              <a:ahLst/>
              <a:cxnLst/>
              <a:rect l="l" t="t" r="r" b="b"/>
              <a:pathLst>
                <a:path w="1045" h="1609" extrusionOk="0">
                  <a:moveTo>
                    <a:pt x="36" y="1"/>
                  </a:moveTo>
                  <a:cubicBezTo>
                    <a:pt x="34" y="1"/>
                    <a:pt x="33" y="1"/>
                    <a:pt x="32" y="1"/>
                  </a:cubicBezTo>
                  <a:cubicBezTo>
                    <a:pt x="1" y="21"/>
                    <a:pt x="194" y="397"/>
                    <a:pt x="464" y="839"/>
                  </a:cubicBezTo>
                  <a:cubicBezTo>
                    <a:pt x="728" y="1271"/>
                    <a:pt x="967" y="1609"/>
                    <a:pt x="1009" y="1609"/>
                  </a:cubicBezTo>
                  <a:cubicBezTo>
                    <a:pt x="1010" y="1609"/>
                    <a:pt x="1011" y="1608"/>
                    <a:pt x="1011" y="1608"/>
                  </a:cubicBezTo>
                  <a:cubicBezTo>
                    <a:pt x="1044" y="1588"/>
                    <a:pt x="852" y="1212"/>
                    <a:pt x="580" y="770"/>
                  </a:cubicBezTo>
                  <a:cubicBezTo>
                    <a:pt x="318" y="337"/>
                    <a:pt x="80" y="1"/>
                    <a:pt x="36" y="1"/>
                  </a:cubicBezTo>
                  <a:close/>
                </a:path>
              </a:pathLst>
            </a:custGeom>
            <a:solidFill>
              <a:srgbClr val="B2B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3" name="Google Shape;2953;p50"/>
            <p:cNvSpPr/>
            <p:nvPr/>
          </p:nvSpPr>
          <p:spPr>
            <a:xfrm>
              <a:off x="4557775" y="4666025"/>
              <a:ext cx="10725" cy="6300"/>
            </a:xfrm>
            <a:custGeom>
              <a:avLst/>
              <a:gdLst/>
              <a:ahLst/>
              <a:cxnLst/>
              <a:rect l="l" t="t" r="r" b="b"/>
              <a:pathLst>
                <a:path w="429" h="252" extrusionOk="0">
                  <a:moveTo>
                    <a:pt x="428" y="0"/>
                  </a:moveTo>
                  <a:lnTo>
                    <a:pt x="0" y="251"/>
                  </a:lnTo>
                  <a:lnTo>
                    <a:pt x="0" y="251"/>
                  </a:lnTo>
                  <a:lnTo>
                    <a:pt x="313" y="222"/>
                  </a:lnTo>
                  <a:lnTo>
                    <a:pt x="428" y="0"/>
                  </a:lnTo>
                  <a:close/>
                </a:path>
              </a:pathLst>
            </a:custGeom>
            <a:solidFill>
              <a:srgbClr val="878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4" name="Google Shape;2954;p50"/>
            <p:cNvSpPr/>
            <p:nvPr/>
          </p:nvSpPr>
          <p:spPr>
            <a:xfrm>
              <a:off x="4557850" y="4669375"/>
              <a:ext cx="11400" cy="12350"/>
            </a:xfrm>
            <a:custGeom>
              <a:avLst/>
              <a:gdLst/>
              <a:ahLst/>
              <a:cxnLst/>
              <a:rect l="l" t="t" r="r" b="b"/>
              <a:pathLst>
                <a:path w="456" h="494" extrusionOk="0">
                  <a:moveTo>
                    <a:pt x="143" y="1"/>
                  </a:moveTo>
                  <a:cubicBezTo>
                    <a:pt x="100" y="1"/>
                    <a:pt x="51" y="8"/>
                    <a:pt x="0" y="21"/>
                  </a:cubicBezTo>
                  <a:lnTo>
                    <a:pt x="14" y="64"/>
                  </a:lnTo>
                  <a:cubicBezTo>
                    <a:pt x="62" y="52"/>
                    <a:pt x="106" y="46"/>
                    <a:pt x="144" y="46"/>
                  </a:cubicBezTo>
                  <a:cubicBezTo>
                    <a:pt x="220" y="46"/>
                    <a:pt x="273" y="68"/>
                    <a:pt x="290" y="98"/>
                  </a:cubicBezTo>
                  <a:cubicBezTo>
                    <a:pt x="309" y="129"/>
                    <a:pt x="292" y="174"/>
                    <a:pt x="246" y="222"/>
                  </a:cubicBezTo>
                  <a:cubicBezTo>
                    <a:pt x="171" y="298"/>
                    <a:pt x="146" y="360"/>
                    <a:pt x="168" y="409"/>
                  </a:cubicBezTo>
                  <a:cubicBezTo>
                    <a:pt x="194" y="466"/>
                    <a:pt x="280" y="494"/>
                    <a:pt x="431" y="494"/>
                  </a:cubicBezTo>
                  <a:cubicBezTo>
                    <a:pt x="439" y="494"/>
                    <a:pt x="447" y="494"/>
                    <a:pt x="456" y="493"/>
                  </a:cubicBezTo>
                  <a:lnTo>
                    <a:pt x="451" y="449"/>
                  </a:lnTo>
                  <a:cubicBezTo>
                    <a:pt x="441" y="449"/>
                    <a:pt x="432" y="449"/>
                    <a:pt x="424" y="449"/>
                  </a:cubicBezTo>
                  <a:cubicBezTo>
                    <a:pt x="252" y="449"/>
                    <a:pt x="214" y="410"/>
                    <a:pt x="206" y="392"/>
                  </a:cubicBezTo>
                  <a:cubicBezTo>
                    <a:pt x="199" y="375"/>
                    <a:pt x="199" y="335"/>
                    <a:pt x="278" y="254"/>
                  </a:cubicBezTo>
                  <a:cubicBezTo>
                    <a:pt x="361" y="170"/>
                    <a:pt x="343" y="107"/>
                    <a:pt x="326" y="77"/>
                  </a:cubicBezTo>
                  <a:cubicBezTo>
                    <a:pt x="297" y="27"/>
                    <a:pt x="230" y="1"/>
                    <a:pt x="143" y="1"/>
                  </a:cubicBezTo>
                  <a:close/>
                </a:path>
              </a:pathLst>
            </a:custGeom>
            <a:solidFill>
              <a:srgbClr val="878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5" name="Google Shape;2955;p50"/>
            <p:cNvSpPr/>
            <p:nvPr/>
          </p:nvSpPr>
          <p:spPr>
            <a:xfrm>
              <a:off x="4509850" y="4609875"/>
              <a:ext cx="72775" cy="65200"/>
            </a:xfrm>
            <a:custGeom>
              <a:avLst/>
              <a:gdLst/>
              <a:ahLst/>
              <a:cxnLst/>
              <a:rect l="l" t="t" r="r" b="b"/>
              <a:pathLst>
                <a:path w="2911" h="2608" extrusionOk="0">
                  <a:moveTo>
                    <a:pt x="1403" y="1"/>
                  </a:moveTo>
                  <a:cubicBezTo>
                    <a:pt x="1185" y="1"/>
                    <a:pt x="967" y="58"/>
                    <a:pt x="769" y="178"/>
                  </a:cubicBezTo>
                  <a:cubicBezTo>
                    <a:pt x="175" y="541"/>
                    <a:pt x="1" y="1338"/>
                    <a:pt x="380" y="1960"/>
                  </a:cubicBezTo>
                  <a:cubicBezTo>
                    <a:pt x="634" y="2375"/>
                    <a:pt x="1070" y="2607"/>
                    <a:pt x="1509" y="2607"/>
                  </a:cubicBezTo>
                  <a:cubicBezTo>
                    <a:pt x="1727" y="2607"/>
                    <a:pt x="1945" y="2550"/>
                    <a:pt x="2142" y="2430"/>
                  </a:cubicBezTo>
                  <a:cubicBezTo>
                    <a:pt x="2736" y="2069"/>
                    <a:pt x="2910" y="1271"/>
                    <a:pt x="2531" y="648"/>
                  </a:cubicBezTo>
                  <a:cubicBezTo>
                    <a:pt x="2277" y="233"/>
                    <a:pt x="1841" y="1"/>
                    <a:pt x="14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6" name="Google Shape;2956;p50"/>
            <p:cNvSpPr/>
            <p:nvPr/>
          </p:nvSpPr>
          <p:spPr>
            <a:xfrm>
              <a:off x="4509850" y="4609900"/>
              <a:ext cx="66175" cy="64100"/>
            </a:xfrm>
            <a:custGeom>
              <a:avLst/>
              <a:gdLst/>
              <a:ahLst/>
              <a:cxnLst/>
              <a:rect l="l" t="t" r="r" b="b"/>
              <a:pathLst>
                <a:path w="2647" h="2564" extrusionOk="0">
                  <a:moveTo>
                    <a:pt x="1403" y="1"/>
                  </a:moveTo>
                  <a:cubicBezTo>
                    <a:pt x="1185" y="1"/>
                    <a:pt x="967" y="58"/>
                    <a:pt x="769" y="178"/>
                  </a:cubicBezTo>
                  <a:cubicBezTo>
                    <a:pt x="175" y="541"/>
                    <a:pt x="1" y="1338"/>
                    <a:pt x="380" y="1960"/>
                  </a:cubicBezTo>
                  <a:cubicBezTo>
                    <a:pt x="571" y="2270"/>
                    <a:pt x="863" y="2477"/>
                    <a:pt x="1180" y="2564"/>
                  </a:cubicBezTo>
                  <a:cubicBezTo>
                    <a:pt x="1195" y="2243"/>
                    <a:pt x="1382" y="1837"/>
                    <a:pt x="1708" y="1481"/>
                  </a:cubicBezTo>
                  <a:cubicBezTo>
                    <a:pt x="2007" y="1154"/>
                    <a:pt x="2353" y="946"/>
                    <a:pt x="2647" y="888"/>
                  </a:cubicBezTo>
                  <a:cubicBezTo>
                    <a:pt x="2616" y="805"/>
                    <a:pt x="2578" y="726"/>
                    <a:pt x="2531" y="648"/>
                  </a:cubicBezTo>
                  <a:cubicBezTo>
                    <a:pt x="2277" y="233"/>
                    <a:pt x="1841" y="1"/>
                    <a:pt x="14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7" name="Google Shape;2957;p50"/>
            <p:cNvSpPr/>
            <p:nvPr/>
          </p:nvSpPr>
          <p:spPr>
            <a:xfrm>
              <a:off x="4549225" y="4610200"/>
              <a:ext cx="30250" cy="44375"/>
            </a:xfrm>
            <a:custGeom>
              <a:avLst/>
              <a:gdLst/>
              <a:ahLst/>
              <a:cxnLst/>
              <a:rect l="l" t="t" r="r" b="b"/>
              <a:pathLst>
                <a:path w="1210" h="1775" extrusionOk="0">
                  <a:moveTo>
                    <a:pt x="1" y="1"/>
                  </a:moveTo>
                  <a:cubicBezTo>
                    <a:pt x="326" y="107"/>
                    <a:pt x="635" y="351"/>
                    <a:pt x="849" y="702"/>
                  </a:cubicBezTo>
                  <a:cubicBezTo>
                    <a:pt x="1062" y="1052"/>
                    <a:pt x="1136" y="1440"/>
                    <a:pt x="1083" y="1775"/>
                  </a:cubicBezTo>
                  <a:cubicBezTo>
                    <a:pt x="1210" y="1415"/>
                    <a:pt x="1176" y="997"/>
                    <a:pt x="956" y="635"/>
                  </a:cubicBezTo>
                  <a:cubicBezTo>
                    <a:pt x="735" y="275"/>
                    <a:pt x="378" y="53"/>
                    <a:pt x="1"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8" name="Google Shape;2958;p50"/>
            <p:cNvSpPr/>
            <p:nvPr/>
          </p:nvSpPr>
          <p:spPr>
            <a:xfrm>
              <a:off x="4513025" y="4630375"/>
              <a:ext cx="30225" cy="44375"/>
            </a:xfrm>
            <a:custGeom>
              <a:avLst/>
              <a:gdLst/>
              <a:ahLst/>
              <a:cxnLst/>
              <a:rect l="l" t="t" r="r" b="b"/>
              <a:pathLst>
                <a:path w="1209" h="1775" extrusionOk="0">
                  <a:moveTo>
                    <a:pt x="127" y="0"/>
                  </a:moveTo>
                  <a:lnTo>
                    <a:pt x="127" y="0"/>
                  </a:lnTo>
                  <a:cubicBezTo>
                    <a:pt x="0" y="360"/>
                    <a:pt x="35" y="778"/>
                    <a:pt x="255" y="1140"/>
                  </a:cubicBezTo>
                  <a:cubicBezTo>
                    <a:pt x="475" y="1500"/>
                    <a:pt x="832" y="1721"/>
                    <a:pt x="1208" y="1774"/>
                  </a:cubicBezTo>
                  <a:cubicBezTo>
                    <a:pt x="885" y="1668"/>
                    <a:pt x="575" y="1424"/>
                    <a:pt x="362" y="1073"/>
                  </a:cubicBezTo>
                  <a:cubicBezTo>
                    <a:pt x="148" y="723"/>
                    <a:pt x="74" y="335"/>
                    <a:pt x="127" y="0"/>
                  </a:cubicBezTo>
                  <a:close/>
                </a:path>
              </a:pathLst>
            </a:custGeom>
            <a:solidFill>
              <a:srgbClr val="B2B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9" name="Google Shape;2959;p50"/>
            <p:cNvSpPr/>
            <p:nvPr/>
          </p:nvSpPr>
          <p:spPr>
            <a:xfrm>
              <a:off x="4538450" y="4611250"/>
              <a:ext cx="36400" cy="52500"/>
            </a:xfrm>
            <a:custGeom>
              <a:avLst/>
              <a:gdLst/>
              <a:ahLst/>
              <a:cxnLst/>
              <a:rect l="l" t="t" r="r" b="b"/>
              <a:pathLst>
                <a:path w="1456" h="2100" extrusionOk="0">
                  <a:moveTo>
                    <a:pt x="1" y="1"/>
                  </a:moveTo>
                  <a:lnTo>
                    <a:pt x="1" y="1"/>
                  </a:lnTo>
                  <a:cubicBezTo>
                    <a:pt x="312" y="108"/>
                    <a:pt x="668" y="425"/>
                    <a:pt x="938" y="868"/>
                  </a:cubicBezTo>
                  <a:cubicBezTo>
                    <a:pt x="1208" y="1313"/>
                    <a:pt x="1327" y="1774"/>
                    <a:pt x="1280" y="2100"/>
                  </a:cubicBezTo>
                  <a:cubicBezTo>
                    <a:pt x="1455" y="1748"/>
                    <a:pt x="1409" y="1224"/>
                    <a:pt x="1123" y="756"/>
                  </a:cubicBezTo>
                  <a:cubicBezTo>
                    <a:pt x="838" y="287"/>
                    <a:pt x="394" y="4"/>
                    <a:pt x="1"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0" name="Google Shape;2960;p50"/>
            <p:cNvSpPr/>
            <p:nvPr/>
          </p:nvSpPr>
          <p:spPr>
            <a:xfrm>
              <a:off x="4517725" y="4621225"/>
              <a:ext cx="36375" cy="52525"/>
            </a:xfrm>
            <a:custGeom>
              <a:avLst/>
              <a:gdLst/>
              <a:ahLst/>
              <a:cxnLst/>
              <a:rect l="l" t="t" r="r" b="b"/>
              <a:pathLst>
                <a:path w="1455" h="2101" extrusionOk="0">
                  <a:moveTo>
                    <a:pt x="175" y="0"/>
                  </a:moveTo>
                  <a:lnTo>
                    <a:pt x="175" y="0"/>
                  </a:lnTo>
                  <a:cubicBezTo>
                    <a:pt x="0" y="352"/>
                    <a:pt x="45" y="877"/>
                    <a:pt x="332" y="1344"/>
                  </a:cubicBezTo>
                  <a:cubicBezTo>
                    <a:pt x="617" y="1813"/>
                    <a:pt x="1060" y="2096"/>
                    <a:pt x="1455" y="2100"/>
                  </a:cubicBezTo>
                  <a:cubicBezTo>
                    <a:pt x="1144" y="1990"/>
                    <a:pt x="787" y="1674"/>
                    <a:pt x="518" y="1232"/>
                  </a:cubicBezTo>
                  <a:cubicBezTo>
                    <a:pt x="248" y="788"/>
                    <a:pt x="129" y="326"/>
                    <a:pt x="175" y="0"/>
                  </a:cubicBezTo>
                  <a:close/>
                </a:path>
              </a:pathLst>
            </a:custGeom>
            <a:solidFill>
              <a:srgbClr val="B2B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1" name="Google Shape;2961;p50"/>
            <p:cNvSpPr/>
            <p:nvPr/>
          </p:nvSpPr>
          <p:spPr>
            <a:xfrm>
              <a:off x="4531625" y="4613400"/>
              <a:ext cx="37650" cy="55375"/>
            </a:xfrm>
            <a:custGeom>
              <a:avLst/>
              <a:gdLst/>
              <a:ahLst/>
              <a:cxnLst/>
              <a:rect l="l" t="t" r="r" b="b"/>
              <a:pathLst>
                <a:path w="1506" h="2215" extrusionOk="0">
                  <a:moveTo>
                    <a:pt x="37" y="0"/>
                  </a:moveTo>
                  <a:cubicBezTo>
                    <a:pt x="25" y="0"/>
                    <a:pt x="12" y="1"/>
                    <a:pt x="1" y="2"/>
                  </a:cubicBezTo>
                  <a:cubicBezTo>
                    <a:pt x="211" y="73"/>
                    <a:pt x="570" y="459"/>
                    <a:pt x="888" y="980"/>
                  </a:cubicBezTo>
                  <a:cubicBezTo>
                    <a:pt x="1205" y="1499"/>
                    <a:pt x="1384" y="1995"/>
                    <a:pt x="1349" y="2215"/>
                  </a:cubicBezTo>
                  <a:cubicBezTo>
                    <a:pt x="1506" y="1983"/>
                    <a:pt x="1391" y="1425"/>
                    <a:pt x="1056" y="876"/>
                  </a:cubicBezTo>
                  <a:cubicBezTo>
                    <a:pt x="736" y="350"/>
                    <a:pt x="316" y="0"/>
                    <a:pt x="37"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2" name="Google Shape;2962;p50"/>
            <p:cNvSpPr/>
            <p:nvPr/>
          </p:nvSpPr>
          <p:spPr>
            <a:xfrm>
              <a:off x="4523250" y="4616175"/>
              <a:ext cx="37650" cy="55375"/>
            </a:xfrm>
            <a:custGeom>
              <a:avLst/>
              <a:gdLst/>
              <a:ahLst/>
              <a:cxnLst/>
              <a:rect l="l" t="t" r="r" b="b"/>
              <a:pathLst>
                <a:path w="1506" h="2215" extrusionOk="0">
                  <a:moveTo>
                    <a:pt x="156" y="0"/>
                  </a:moveTo>
                  <a:cubicBezTo>
                    <a:pt x="0" y="232"/>
                    <a:pt x="114" y="789"/>
                    <a:pt x="449" y="1339"/>
                  </a:cubicBezTo>
                  <a:cubicBezTo>
                    <a:pt x="771" y="1865"/>
                    <a:pt x="1190" y="2215"/>
                    <a:pt x="1469" y="2215"/>
                  </a:cubicBezTo>
                  <a:cubicBezTo>
                    <a:pt x="1482" y="2215"/>
                    <a:pt x="1494" y="2214"/>
                    <a:pt x="1506" y="2212"/>
                  </a:cubicBezTo>
                  <a:cubicBezTo>
                    <a:pt x="1294" y="2142"/>
                    <a:pt x="935" y="1756"/>
                    <a:pt x="618" y="1235"/>
                  </a:cubicBezTo>
                  <a:cubicBezTo>
                    <a:pt x="301" y="716"/>
                    <a:pt x="123" y="220"/>
                    <a:pt x="156" y="0"/>
                  </a:cubicBezTo>
                  <a:close/>
                </a:path>
              </a:pathLst>
            </a:custGeom>
            <a:solidFill>
              <a:srgbClr val="B2B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3" name="Google Shape;2963;p50"/>
            <p:cNvSpPr/>
            <p:nvPr/>
          </p:nvSpPr>
          <p:spPr>
            <a:xfrm>
              <a:off x="4528525" y="4615125"/>
              <a:ext cx="35425" cy="54700"/>
            </a:xfrm>
            <a:custGeom>
              <a:avLst/>
              <a:gdLst/>
              <a:ahLst/>
              <a:cxnLst/>
              <a:rect l="l" t="t" r="r" b="b"/>
              <a:pathLst>
                <a:path w="1417" h="2188" extrusionOk="0">
                  <a:moveTo>
                    <a:pt x="48" y="1"/>
                  </a:moveTo>
                  <a:cubicBezTo>
                    <a:pt x="46" y="1"/>
                    <a:pt x="45" y="1"/>
                    <a:pt x="43" y="2"/>
                  </a:cubicBezTo>
                  <a:cubicBezTo>
                    <a:pt x="0" y="28"/>
                    <a:pt x="262" y="538"/>
                    <a:pt x="630" y="1141"/>
                  </a:cubicBezTo>
                  <a:cubicBezTo>
                    <a:pt x="987" y="1729"/>
                    <a:pt x="1313" y="2187"/>
                    <a:pt x="1370" y="2187"/>
                  </a:cubicBezTo>
                  <a:cubicBezTo>
                    <a:pt x="1371" y="2187"/>
                    <a:pt x="1373" y="2187"/>
                    <a:pt x="1374" y="2186"/>
                  </a:cubicBezTo>
                  <a:cubicBezTo>
                    <a:pt x="1417" y="2160"/>
                    <a:pt x="1156" y="1649"/>
                    <a:pt x="788" y="1045"/>
                  </a:cubicBezTo>
                  <a:cubicBezTo>
                    <a:pt x="430" y="459"/>
                    <a:pt x="105" y="1"/>
                    <a:pt x="48"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4" name="Google Shape;2964;p50"/>
            <p:cNvSpPr/>
            <p:nvPr/>
          </p:nvSpPr>
          <p:spPr>
            <a:xfrm>
              <a:off x="4516875" y="4593375"/>
              <a:ext cx="9200" cy="8375"/>
            </a:xfrm>
            <a:custGeom>
              <a:avLst/>
              <a:gdLst/>
              <a:ahLst/>
              <a:cxnLst/>
              <a:rect l="l" t="t" r="r" b="b"/>
              <a:pathLst>
                <a:path w="368" h="335" extrusionOk="0">
                  <a:moveTo>
                    <a:pt x="0" y="0"/>
                  </a:moveTo>
                  <a:lnTo>
                    <a:pt x="367" y="334"/>
                  </a:lnTo>
                  <a:lnTo>
                    <a:pt x="367" y="334"/>
                  </a:lnTo>
                  <a:lnTo>
                    <a:pt x="247" y="43"/>
                  </a:lnTo>
                  <a:lnTo>
                    <a:pt x="0" y="0"/>
                  </a:lnTo>
                  <a:close/>
                </a:path>
              </a:pathLst>
            </a:custGeom>
            <a:solidFill>
              <a:srgbClr val="656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5" name="Google Shape;2965;p50"/>
            <p:cNvSpPr/>
            <p:nvPr/>
          </p:nvSpPr>
          <p:spPr>
            <a:xfrm>
              <a:off x="4519850" y="4586650"/>
              <a:ext cx="10150" cy="16425"/>
            </a:xfrm>
            <a:custGeom>
              <a:avLst/>
              <a:gdLst/>
              <a:ahLst/>
              <a:cxnLst/>
              <a:rect l="l" t="t" r="r" b="b"/>
              <a:pathLst>
                <a:path w="406" h="657" extrusionOk="0">
                  <a:moveTo>
                    <a:pt x="248" y="0"/>
                  </a:moveTo>
                  <a:lnTo>
                    <a:pt x="218" y="34"/>
                  </a:lnTo>
                  <a:cubicBezTo>
                    <a:pt x="353" y="176"/>
                    <a:pt x="348" y="234"/>
                    <a:pt x="340" y="253"/>
                  </a:cubicBezTo>
                  <a:cubicBezTo>
                    <a:pt x="333" y="269"/>
                    <a:pt x="306" y="295"/>
                    <a:pt x="208" y="295"/>
                  </a:cubicBezTo>
                  <a:cubicBezTo>
                    <a:pt x="202" y="295"/>
                    <a:pt x="196" y="295"/>
                    <a:pt x="190" y="295"/>
                  </a:cubicBezTo>
                  <a:cubicBezTo>
                    <a:pt x="186" y="294"/>
                    <a:pt x="181" y="294"/>
                    <a:pt x="177" y="294"/>
                  </a:cubicBezTo>
                  <a:cubicBezTo>
                    <a:pt x="69" y="294"/>
                    <a:pt x="37" y="345"/>
                    <a:pt x="27" y="377"/>
                  </a:cubicBezTo>
                  <a:cubicBezTo>
                    <a:pt x="0" y="460"/>
                    <a:pt x="71" y="572"/>
                    <a:pt x="203" y="656"/>
                  </a:cubicBezTo>
                  <a:lnTo>
                    <a:pt x="227" y="616"/>
                  </a:lnTo>
                  <a:cubicBezTo>
                    <a:pt x="102" y="535"/>
                    <a:pt x="50" y="438"/>
                    <a:pt x="66" y="387"/>
                  </a:cubicBezTo>
                  <a:cubicBezTo>
                    <a:pt x="76" y="357"/>
                    <a:pt x="115" y="338"/>
                    <a:pt x="173" y="338"/>
                  </a:cubicBezTo>
                  <a:cubicBezTo>
                    <a:pt x="178" y="338"/>
                    <a:pt x="182" y="339"/>
                    <a:pt x="187" y="339"/>
                  </a:cubicBezTo>
                  <a:cubicBezTo>
                    <a:pt x="195" y="339"/>
                    <a:pt x="203" y="339"/>
                    <a:pt x="211" y="339"/>
                  </a:cubicBezTo>
                  <a:cubicBezTo>
                    <a:pt x="304" y="339"/>
                    <a:pt x="359" y="316"/>
                    <a:pt x="379" y="270"/>
                  </a:cubicBezTo>
                  <a:cubicBezTo>
                    <a:pt x="405" y="208"/>
                    <a:pt x="361" y="120"/>
                    <a:pt x="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6" name="Google Shape;2966;p50"/>
            <p:cNvSpPr/>
            <p:nvPr/>
          </p:nvSpPr>
          <p:spPr>
            <a:xfrm>
              <a:off x="4465350" y="4589225"/>
              <a:ext cx="71375" cy="64675"/>
            </a:xfrm>
            <a:custGeom>
              <a:avLst/>
              <a:gdLst/>
              <a:ahLst/>
              <a:cxnLst/>
              <a:rect l="l" t="t" r="r" b="b"/>
              <a:pathLst>
                <a:path w="2855" h="2587" extrusionOk="0">
                  <a:moveTo>
                    <a:pt x="1487" y="1"/>
                  </a:moveTo>
                  <a:cubicBezTo>
                    <a:pt x="1121" y="1"/>
                    <a:pt x="750" y="158"/>
                    <a:pt x="482" y="462"/>
                  </a:cubicBezTo>
                  <a:cubicBezTo>
                    <a:pt x="1" y="1009"/>
                    <a:pt x="34" y="1825"/>
                    <a:pt x="556" y="2285"/>
                  </a:cubicBezTo>
                  <a:cubicBezTo>
                    <a:pt x="787" y="2488"/>
                    <a:pt x="1075" y="2587"/>
                    <a:pt x="1366" y="2587"/>
                  </a:cubicBezTo>
                  <a:cubicBezTo>
                    <a:pt x="1732" y="2587"/>
                    <a:pt x="2104" y="2430"/>
                    <a:pt x="2372" y="2125"/>
                  </a:cubicBezTo>
                  <a:cubicBezTo>
                    <a:pt x="2854" y="1579"/>
                    <a:pt x="2820" y="763"/>
                    <a:pt x="2299" y="303"/>
                  </a:cubicBezTo>
                  <a:cubicBezTo>
                    <a:pt x="2067" y="100"/>
                    <a:pt x="1778" y="1"/>
                    <a:pt x="1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7" name="Google Shape;2967;p50"/>
            <p:cNvSpPr/>
            <p:nvPr/>
          </p:nvSpPr>
          <p:spPr>
            <a:xfrm>
              <a:off x="4465350" y="4596250"/>
              <a:ext cx="68125" cy="57650"/>
            </a:xfrm>
            <a:custGeom>
              <a:avLst/>
              <a:gdLst/>
              <a:ahLst/>
              <a:cxnLst/>
              <a:rect l="l" t="t" r="r" b="b"/>
              <a:pathLst>
                <a:path w="2725" h="2306" extrusionOk="0">
                  <a:moveTo>
                    <a:pt x="674" y="0"/>
                  </a:moveTo>
                  <a:cubicBezTo>
                    <a:pt x="606" y="53"/>
                    <a:pt x="541" y="113"/>
                    <a:pt x="482" y="181"/>
                  </a:cubicBezTo>
                  <a:cubicBezTo>
                    <a:pt x="1" y="728"/>
                    <a:pt x="34" y="1544"/>
                    <a:pt x="556" y="2004"/>
                  </a:cubicBezTo>
                  <a:cubicBezTo>
                    <a:pt x="787" y="2207"/>
                    <a:pt x="1075" y="2306"/>
                    <a:pt x="1366" y="2306"/>
                  </a:cubicBezTo>
                  <a:cubicBezTo>
                    <a:pt x="1732" y="2306"/>
                    <a:pt x="2104" y="2149"/>
                    <a:pt x="2372" y="1844"/>
                  </a:cubicBezTo>
                  <a:cubicBezTo>
                    <a:pt x="2613" y="1572"/>
                    <a:pt x="2724" y="1231"/>
                    <a:pt x="2712" y="902"/>
                  </a:cubicBezTo>
                  <a:lnTo>
                    <a:pt x="2712" y="902"/>
                  </a:lnTo>
                  <a:cubicBezTo>
                    <a:pt x="2622" y="926"/>
                    <a:pt x="2521" y="938"/>
                    <a:pt x="2413" y="938"/>
                  </a:cubicBezTo>
                  <a:cubicBezTo>
                    <a:pt x="2146" y="938"/>
                    <a:pt x="1832" y="866"/>
                    <a:pt x="1522" y="720"/>
                  </a:cubicBezTo>
                  <a:cubicBezTo>
                    <a:pt x="1121" y="532"/>
                    <a:pt x="817" y="264"/>
                    <a:pt x="674"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8" name="Google Shape;2968;p50"/>
            <p:cNvSpPr/>
            <p:nvPr/>
          </p:nvSpPr>
          <p:spPr>
            <a:xfrm>
              <a:off x="4467750" y="4589225"/>
              <a:ext cx="35925" cy="39075"/>
            </a:xfrm>
            <a:custGeom>
              <a:avLst/>
              <a:gdLst/>
              <a:ahLst/>
              <a:cxnLst/>
              <a:rect l="l" t="t" r="r" b="b"/>
              <a:pathLst>
                <a:path w="1437" h="1563" extrusionOk="0">
                  <a:moveTo>
                    <a:pt x="1390" y="1"/>
                  </a:moveTo>
                  <a:cubicBezTo>
                    <a:pt x="1025" y="1"/>
                    <a:pt x="654" y="158"/>
                    <a:pt x="386" y="462"/>
                  </a:cubicBezTo>
                  <a:cubicBezTo>
                    <a:pt x="106" y="780"/>
                    <a:pt x="1" y="1188"/>
                    <a:pt x="63" y="1563"/>
                  </a:cubicBezTo>
                  <a:cubicBezTo>
                    <a:pt x="68" y="1222"/>
                    <a:pt x="209" y="853"/>
                    <a:pt x="479" y="546"/>
                  </a:cubicBezTo>
                  <a:cubicBezTo>
                    <a:pt x="751" y="237"/>
                    <a:pt x="1098" y="51"/>
                    <a:pt x="1436" y="2"/>
                  </a:cubicBezTo>
                  <a:cubicBezTo>
                    <a:pt x="1421" y="1"/>
                    <a:pt x="1406" y="1"/>
                    <a:pt x="1390" y="1"/>
                  </a:cubicBezTo>
                  <a:close/>
                </a:path>
              </a:pathLst>
            </a:custGeom>
            <a:solidFill>
              <a:srgbClr val="B2B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9" name="Google Shape;2969;p50"/>
            <p:cNvSpPr/>
            <p:nvPr/>
          </p:nvSpPr>
          <p:spPr>
            <a:xfrm>
              <a:off x="4498400" y="4614850"/>
              <a:ext cx="35900" cy="39050"/>
            </a:xfrm>
            <a:custGeom>
              <a:avLst/>
              <a:gdLst/>
              <a:ahLst/>
              <a:cxnLst/>
              <a:rect l="l" t="t" r="r" b="b"/>
              <a:pathLst>
                <a:path w="1436" h="1562" extrusionOk="0">
                  <a:moveTo>
                    <a:pt x="1374" y="0"/>
                  </a:moveTo>
                  <a:lnTo>
                    <a:pt x="1374" y="0"/>
                  </a:lnTo>
                  <a:cubicBezTo>
                    <a:pt x="1369" y="342"/>
                    <a:pt x="1227" y="711"/>
                    <a:pt x="957" y="1017"/>
                  </a:cubicBezTo>
                  <a:cubicBezTo>
                    <a:pt x="686" y="1325"/>
                    <a:pt x="339" y="1512"/>
                    <a:pt x="0" y="1560"/>
                  </a:cubicBezTo>
                  <a:cubicBezTo>
                    <a:pt x="15" y="1561"/>
                    <a:pt x="29" y="1561"/>
                    <a:pt x="43" y="1561"/>
                  </a:cubicBezTo>
                  <a:cubicBezTo>
                    <a:pt x="410" y="1561"/>
                    <a:pt x="781" y="1405"/>
                    <a:pt x="1050" y="1099"/>
                  </a:cubicBezTo>
                  <a:cubicBezTo>
                    <a:pt x="1329" y="785"/>
                    <a:pt x="1435" y="376"/>
                    <a:pt x="1374"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0" name="Google Shape;2970;p50"/>
            <p:cNvSpPr/>
            <p:nvPr/>
          </p:nvSpPr>
          <p:spPr>
            <a:xfrm>
              <a:off x="4470675" y="4591875"/>
              <a:ext cx="43425" cy="46450"/>
            </a:xfrm>
            <a:custGeom>
              <a:avLst/>
              <a:gdLst/>
              <a:ahLst/>
              <a:cxnLst/>
              <a:rect l="l" t="t" r="r" b="b"/>
              <a:pathLst>
                <a:path w="1737" h="1858" extrusionOk="0">
                  <a:moveTo>
                    <a:pt x="1591" y="0"/>
                  </a:moveTo>
                  <a:cubicBezTo>
                    <a:pt x="1231" y="0"/>
                    <a:pt x="818" y="198"/>
                    <a:pt x="499" y="561"/>
                  </a:cubicBezTo>
                  <a:cubicBezTo>
                    <a:pt x="138" y="973"/>
                    <a:pt x="1" y="1480"/>
                    <a:pt x="112" y="1857"/>
                  </a:cubicBezTo>
                  <a:cubicBezTo>
                    <a:pt x="125" y="1530"/>
                    <a:pt x="322" y="1095"/>
                    <a:pt x="665" y="705"/>
                  </a:cubicBezTo>
                  <a:cubicBezTo>
                    <a:pt x="1007" y="315"/>
                    <a:pt x="1412" y="66"/>
                    <a:pt x="1737" y="12"/>
                  </a:cubicBezTo>
                  <a:cubicBezTo>
                    <a:pt x="1689" y="4"/>
                    <a:pt x="1640" y="0"/>
                    <a:pt x="1591"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1" name="Google Shape;2971;p50"/>
            <p:cNvSpPr/>
            <p:nvPr/>
          </p:nvSpPr>
          <p:spPr>
            <a:xfrm>
              <a:off x="4487925" y="4604825"/>
              <a:ext cx="43450" cy="46475"/>
            </a:xfrm>
            <a:custGeom>
              <a:avLst/>
              <a:gdLst/>
              <a:ahLst/>
              <a:cxnLst/>
              <a:rect l="l" t="t" r="r" b="b"/>
              <a:pathLst>
                <a:path w="1738" h="1859" extrusionOk="0">
                  <a:moveTo>
                    <a:pt x="1624" y="1"/>
                  </a:moveTo>
                  <a:cubicBezTo>
                    <a:pt x="1612" y="330"/>
                    <a:pt x="1416" y="764"/>
                    <a:pt x="1073" y="1154"/>
                  </a:cubicBezTo>
                  <a:cubicBezTo>
                    <a:pt x="730" y="1544"/>
                    <a:pt x="325" y="1794"/>
                    <a:pt x="1" y="1847"/>
                  </a:cubicBezTo>
                  <a:cubicBezTo>
                    <a:pt x="48" y="1855"/>
                    <a:pt x="97" y="1859"/>
                    <a:pt x="146" y="1859"/>
                  </a:cubicBezTo>
                  <a:cubicBezTo>
                    <a:pt x="505" y="1859"/>
                    <a:pt x="920" y="1660"/>
                    <a:pt x="1237" y="1298"/>
                  </a:cubicBezTo>
                  <a:cubicBezTo>
                    <a:pt x="1600" y="886"/>
                    <a:pt x="1737" y="377"/>
                    <a:pt x="1624"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2" name="Google Shape;2972;p50"/>
            <p:cNvSpPr/>
            <p:nvPr/>
          </p:nvSpPr>
          <p:spPr>
            <a:xfrm>
              <a:off x="4474850" y="4595175"/>
              <a:ext cx="45650" cy="49000"/>
            </a:xfrm>
            <a:custGeom>
              <a:avLst/>
              <a:gdLst/>
              <a:ahLst/>
              <a:cxnLst/>
              <a:rect l="l" t="t" r="r" b="b"/>
              <a:pathLst>
                <a:path w="1826" h="1960" extrusionOk="0">
                  <a:moveTo>
                    <a:pt x="1724" y="1"/>
                  </a:moveTo>
                  <a:cubicBezTo>
                    <a:pt x="1444" y="1"/>
                    <a:pt x="1010" y="265"/>
                    <a:pt x="635" y="692"/>
                  </a:cubicBezTo>
                  <a:cubicBezTo>
                    <a:pt x="210" y="1176"/>
                    <a:pt x="0" y="1704"/>
                    <a:pt x="114" y="1959"/>
                  </a:cubicBezTo>
                  <a:cubicBezTo>
                    <a:pt x="118" y="1737"/>
                    <a:pt x="379" y="1280"/>
                    <a:pt x="782" y="823"/>
                  </a:cubicBezTo>
                  <a:cubicBezTo>
                    <a:pt x="1185" y="366"/>
                    <a:pt x="1604" y="48"/>
                    <a:pt x="1826" y="15"/>
                  </a:cubicBezTo>
                  <a:cubicBezTo>
                    <a:pt x="1795" y="5"/>
                    <a:pt x="1761" y="1"/>
                    <a:pt x="1724"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3" name="Google Shape;2973;p50"/>
            <p:cNvSpPr/>
            <p:nvPr/>
          </p:nvSpPr>
          <p:spPr>
            <a:xfrm>
              <a:off x="4481550" y="4598950"/>
              <a:ext cx="45675" cy="49000"/>
            </a:xfrm>
            <a:custGeom>
              <a:avLst/>
              <a:gdLst/>
              <a:ahLst/>
              <a:cxnLst/>
              <a:rect l="l" t="t" r="r" b="b"/>
              <a:pathLst>
                <a:path w="1827" h="1960" extrusionOk="0">
                  <a:moveTo>
                    <a:pt x="1713" y="1"/>
                  </a:moveTo>
                  <a:cubicBezTo>
                    <a:pt x="1709" y="225"/>
                    <a:pt x="1448" y="681"/>
                    <a:pt x="1044" y="1138"/>
                  </a:cubicBezTo>
                  <a:cubicBezTo>
                    <a:pt x="642" y="1596"/>
                    <a:pt x="222" y="1913"/>
                    <a:pt x="1" y="1945"/>
                  </a:cubicBezTo>
                  <a:cubicBezTo>
                    <a:pt x="32" y="1955"/>
                    <a:pt x="66" y="1959"/>
                    <a:pt x="102" y="1959"/>
                  </a:cubicBezTo>
                  <a:cubicBezTo>
                    <a:pt x="383" y="1959"/>
                    <a:pt x="815" y="1695"/>
                    <a:pt x="1192" y="1269"/>
                  </a:cubicBezTo>
                  <a:cubicBezTo>
                    <a:pt x="1617" y="786"/>
                    <a:pt x="1827" y="257"/>
                    <a:pt x="1713"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4" name="Google Shape;2974;p50"/>
            <p:cNvSpPr/>
            <p:nvPr/>
          </p:nvSpPr>
          <p:spPr>
            <a:xfrm>
              <a:off x="4478950" y="4597525"/>
              <a:ext cx="44150" cy="48125"/>
            </a:xfrm>
            <a:custGeom>
              <a:avLst/>
              <a:gdLst/>
              <a:ahLst/>
              <a:cxnLst/>
              <a:rect l="l" t="t" r="r" b="b"/>
              <a:pathLst>
                <a:path w="1766" h="1925" extrusionOk="0">
                  <a:moveTo>
                    <a:pt x="1721" y="1"/>
                  </a:moveTo>
                  <a:cubicBezTo>
                    <a:pt x="1656" y="1"/>
                    <a:pt x="1261" y="393"/>
                    <a:pt x="814" y="901"/>
                  </a:cubicBezTo>
                  <a:cubicBezTo>
                    <a:pt x="347" y="1431"/>
                    <a:pt x="1" y="1889"/>
                    <a:pt x="40" y="1922"/>
                  </a:cubicBezTo>
                  <a:cubicBezTo>
                    <a:pt x="41" y="1924"/>
                    <a:pt x="43" y="1924"/>
                    <a:pt x="46" y="1924"/>
                  </a:cubicBezTo>
                  <a:cubicBezTo>
                    <a:pt x="109" y="1924"/>
                    <a:pt x="504" y="1533"/>
                    <a:pt x="952" y="1024"/>
                  </a:cubicBezTo>
                  <a:cubicBezTo>
                    <a:pt x="1418" y="494"/>
                    <a:pt x="1765" y="37"/>
                    <a:pt x="1727" y="3"/>
                  </a:cubicBezTo>
                  <a:cubicBezTo>
                    <a:pt x="1726" y="1"/>
                    <a:pt x="1723" y="1"/>
                    <a:pt x="1721"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5" name="Google Shape;2975;p50"/>
            <p:cNvSpPr/>
            <p:nvPr/>
          </p:nvSpPr>
          <p:spPr>
            <a:xfrm>
              <a:off x="4325500" y="4496700"/>
              <a:ext cx="182550" cy="102375"/>
            </a:xfrm>
            <a:custGeom>
              <a:avLst/>
              <a:gdLst/>
              <a:ahLst/>
              <a:cxnLst/>
              <a:rect l="l" t="t" r="r" b="b"/>
              <a:pathLst>
                <a:path w="7302" h="4095" extrusionOk="0">
                  <a:moveTo>
                    <a:pt x="2547" y="1"/>
                  </a:moveTo>
                  <a:cubicBezTo>
                    <a:pt x="2172" y="1"/>
                    <a:pt x="1794" y="273"/>
                    <a:pt x="1760" y="644"/>
                  </a:cubicBezTo>
                  <a:lnTo>
                    <a:pt x="1649" y="664"/>
                  </a:lnTo>
                  <a:cubicBezTo>
                    <a:pt x="1662" y="774"/>
                    <a:pt x="1579" y="886"/>
                    <a:pt x="1471" y="906"/>
                  </a:cubicBezTo>
                  <a:cubicBezTo>
                    <a:pt x="1428" y="740"/>
                    <a:pt x="1242" y="673"/>
                    <a:pt x="1062" y="673"/>
                  </a:cubicBezTo>
                  <a:cubicBezTo>
                    <a:pt x="1019" y="673"/>
                    <a:pt x="976" y="677"/>
                    <a:pt x="936" y="684"/>
                  </a:cubicBezTo>
                  <a:cubicBezTo>
                    <a:pt x="687" y="730"/>
                    <a:pt x="454" y="854"/>
                    <a:pt x="275" y="1033"/>
                  </a:cubicBezTo>
                  <a:cubicBezTo>
                    <a:pt x="180" y="1128"/>
                    <a:pt x="98" y="1244"/>
                    <a:pt x="75" y="1376"/>
                  </a:cubicBezTo>
                  <a:cubicBezTo>
                    <a:pt x="50" y="1510"/>
                    <a:pt x="98" y="1660"/>
                    <a:pt x="212" y="1733"/>
                  </a:cubicBezTo>
                  <a:cubicBezTo>
                    <a:pt x="86" y="1774"/>
                    <a:pt x="1" y="1912"/>
                    <a:pt x="23" y="2043"/>
                  </a:cubicBezTo>
                  <a:cubicBezTo>
                    <a:pt x="44" y="2171"/>
                    <a:pt x="167" y="2275"/>
                    <a:pt x="297" y="2275"/>
                  </a:cubicBezTo>
                  <a:cubicBezTo>
                    <a:pt x="299" y="2275"/>
                    <a:pt x="300" y="2275"/>
                    <a:pt x="301" y="2275"/>
                  </a:cubicBezTo>
                  <a:lnTo>
                    <a:pt x="301" y="2275"/>
                  </a:lnTo>
                  <a:cubicBezTo>
                    <a:pt x="232" y="2336"/>
                    <a:pt x="284" y="2476"/>
                    <a:pt x="377" y="2478"/>
                  </a:cubicBezTo>
                  <a:cubicBezTo>
                    <a:pt x="384" y="2551"/>
                    <a:pt x="313" y="2601"/>
                    <a:pt x="263" y="2654"/>
                  </a:cubicBezTo>
                  <a:cubicBezTo>
                    <a:pt x="214" y="2707"/>
                    <a:pt x="196" y="2814"/>
                    <a:pt x="265" y="2833"/>
                  </a:cubicBezTo>
                  <a:cubicBezTo>
                    <a:pt x="85" y="2879"/>
                    <a:pt x="1" y="3116"/>
                    <a:pt x="71" y="3289"/>
                  </a:cubicBezTo>
                  <a:cubicBezTo>
                    <a:pt x="143" y="3461"/>
                    <a:pt x="324" y="3568"/>
                    <a:pt x="508" y="3604"/>
                  </a:cubicBezTo>
                  <a:lnTo>
                    <a:pt x="4957" y="4003"/>
                  </a:lnTo>
                  <a:cubicBezTo>
                    <a:pt x="5202" y="4049"/>
                    <a:pt x="5454" y="4094"/>
                    <a:pt x="5701" y="4094"/>
                  </a:cubicBezTo>
                  <a:cubicBezTo>
                    <a:pt x="5872" y="4094"/>
                    <a:pt x="6039" y="4073"/>
                    <a:pt x="6200" y="4015"/>
                  </a:cubicBezTo>
                  <a:cubicBezTo>
                    <a:pt x="6305" y="3977"/>
                    <a:pt x="6409" y="3920"/>
                    <a:pt x="6474" y="3829"/>
                  </a:cubicBezTo>
                  <a:cubicBezTo>
                    <a:pt x="6538" y="3737"/>
                    <a:pt x="6553" y="3604"/>
                    <a:pt x="6485" y="3515"/>
                  </a:cubicBezTo>
                  <a:lnTo>
                    <a:pt x="6485" y="3515"/>
                  </a:lnTo>
                  <a:cubicBezTo>
                    <a:pt x="6545" y="3552"/>
                    <a:pt x="6611" y="3569"/>
                    <a:pt x="6678" y="3569"/>
                  </a:cubicBezTo>
                  <a:cubicBezTo>
                    <a:pt x="6857" y="3569"/>
                    <a:pt x="7043" y="3451"/>
                    <a:pt x="7130" y="3287"/>
                  </a:cubicBezTo>
                  <a:cubicBezTo>
                    <a:pt x="7250" y="3062"/>
                    <a:pt x="7225" y="2787"/>
                    <a:pt x="7154" y="2540"/>
                  </a:cubicBezTo>
                  <a:cubicBezTo>
                    <a:pt x="7140" y="2493"/>
                    <a:pt x="7124" y="2444"/>
                    <a:pt x="7137" y="2397"/>
                  </a:cubicBezTo>
                  <a:cubicBezTo>
                    <a:pt x="7153" y="2343"/>
                    <a:pt x="7199" y="2302"/>
                    <a:pt x="7228" y="2253"/>
                  </a:cubicBezTo>
                  <a:cubicBezTo>
                    <a:pt x="7301" y="2134"/>
                    <a:pt x="7260" y="1974"/>
                    <a:pt x="7170" y="1867"/>
                  </a:cubicBezTo>
                  <a:cubicBezTo>
                    <a:pt x="7081" y="1760"/>
                    <a:pt x="6953" y="1697"/>
                    <a:pt x="6828" y="1635"/>
                  </a:cubicBezTo>
                  <a:cubicBezTo>
                    <a:pt x="6797" y="1620"/>
                    <a:pt x="6760" y="1605"/>
                    <a:pt x="6726" y="1605"/>
                  </a:cubicBezTo>
                  <a:cubicBezTo>
                    <a:pt x="6705" y="1605"/>
                    <a:pt x="6686" y="1610"/>
                    <a:pt x="6670" y="1624"/>
                  </a:cubicBezTo>
                  <a:cubicBezTo>
                    <a:pt x="6641" y="1550"/>
                    <a:pt x="6546" y="1535"/>
                    <a:pt x="6467" y="1529"/>
                  </a:cubicBezTo>
                  <a:cubicBezTo>
                    <a:pt x="6391" y="1524"/>
                    <a:pt x="6314" y="1519"/>
                    <a:pt x="6238" y="1519"/>
                  </a:cubicBezTo>
                  <a:cubicBezTo>
                    <a:pt x="6152" y="1519"/>
                    <a:pt x="6067" y="1525"/>
                    <a:pt x="5985" y="1545"/>
                  </a:cubicBezTo>
                  <a:cubicBezTo>
                    <a:pt x="5829" y="1584"/>
                    <a:pt x="5678" y="1682"/>
                    <a:pt x="5618" y="1832"/>
                  </a:cubicBezTo>
                  <a:cubicBezTo>
                    <a:pt x="5540" y="1719"/>
                    <a:pt x="5428" y="1634"/>
                    <a:pt x="5300" y="1586"/>
                  </a:cubicBezTo>
                  <a:cubicBezTo>
                    <a:pt x="5252" y="1569"/>
                    <a:pt x="5201" y="1555"/>
                    <a:pt x="5171" y="1516"/>
                  </a:cubicBezTo>
                  <a:cubicBezTo>
                    <a:pt x="5145" y="1480"/>
                    <a:pt x="5140" y="1432"/>
                    <a:pt x="5130" y="1390"/>
                  </a:cubicBezTo>
                  <a:cubicBezTo>
                    <a:pt x="5080" y="1206"/>
                    <a:pt x="4872" y="1118"/>
                    <a:pt x="4687" y="1073"/>
                  </a:cubicBezTo>
                  <a:cubicBezTo>
                    <a:pt x="4637" y="1060"/>
                    <a:pt x="4582" y="1050"/>
                    <a:pt x="4529" y="1050"/>
                  </a:cubicBezTo>
                  <a:cubicBezTo>
                    <a:pt x="4458" y="1050"/>
                    <a:pt x="4391" y="1068"/>
                    <a:pt x="4348" y="1122"/>
                  </a:cubicBezTo>
                  <a:cubicBezTo>
                    <a:pt x="4112" y="1095"/>
                    <a:pt x="3879" y="1034"/>
                    <a:pt x="3658" y="942"/>
                  </a:cubicBezTo>
                  <a:cubicBezTo>
                    <a:pt x="3631" y="931"/>
                    <a:pt x="3602" y="918"/>
                    <a:pt x="3581" y="897"/>
                  </a:cubicBezTo>
                  <a:cubicBezTo>
                    <a:pt x="3555" y="871"/>
                    <a:pt x="3543" y="834"/>
                    <a:pt x="3532" y="800"/>
                  </a:cubicBezTo>
                  <a:cubicBezTo>
                    <a:pt x="3394" y="412"/>
                    <a:pt x="3068" y="72"/>
                    <a:pt x="2661" y="9"/>
                  </a:cubicBezTo>
                  <a:cubicBezTo>
                    <a:pt x="2623" y="3"/>
                    <a:pt x="2585" y="1"/>
                    <a:pt x="25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6" name="Google Shape;2976;p50"/>
            <p:cNvSpPr/>
            <p:nvPr/>
          </p:nvSpPr>
          <p:spPr>
            <a:xfrm>
              <a:off x="4325500" y="4516200"/>
              <a:ext cx="181350" cy="82950"/>
            </a:xfrm>
            <a:custGeom>
              <a:avLst/>
              <a:gdLst/>
              <a:ahLst/>
              <a:cxnLst/>
              <a:rect l="l" t="t" r="r" b="b"/>
              <a:pathLst>
                <a:path w="7254" h="3318" extrusionOk="0">
                  <a:moveTo>
                    <a:pt x="1087" y="1"/>
                  </a:moveTo>
                  <a:lnTo>
                    <a:pt x="1087" y="1"/>
                  </a:lnTo>
                  <a:cubicBezTo>
                    <a:pt x="958" y="59"/>
                    <a:pt x="825" y="117"/>
                    <a:pt x="684" y="123"/>
                  </a:cubicBezTo>
                  <a:cubicBezTo>
                    <a:pt x="677" y="124"/>
                    <a:pt x="669" y="124"/>
                    <a:pt x="662" y="124"/>
                  </a:cubicBezTo>
                  <a:cubicBezTo>
                    <a:pt x="602" y="124"/>
                    <a:pt x="539" y="112"/>
                    <a:pt x="483" y="88"/>
                  </a:cubicBezTo>
                  <a:cubicBezTo>
                    <a:pt x="409" y="137"/>
                    <a:pt x="338" y="192"/>
                    <a:pt x="275" y="257"/>
                  </a:cubicBezTo>
                  <a:cubicBezTo>
                    <a:pt x="180" y="352"/>
                    <a:pt x="98" y="468"/>
                    <a:pt x="75" y="601"/>
                  </a:cubicBezTo>
                  <a:cubicBezTo>
                    <a:pt x="50" y="733"/>
                    <a:pt x="98" y="884"/>
                    <a:pt x="212" y="956"/>
                  </a:cubicBezTo>
                  <a:cubicBezTo>
                    <a:pt x="86" y="997"/>
                    <a:pt x="1" y="1135"/>
                    <a:pt x="23" y="1266"/>
                  </a:cubicBezTo>
                  <a:cubicBezTo>
                    <a:pt x="44" y="1395"/>
                    <a:pt x="166" y="1498"/>
                    <a:pt x="295" y="1498"/>
                  </a:cubicBezTo>
                  <a:cubicBezTo>
                    <a:pt x="297" y="1498"/>
                    <a:pt x="299" y="1498"/>
                    <a:pt x="301" y="1498"/>
                  </a:cubicBezTo>
                  <a:lnTo>
                    <a:pt x="301" y="1498"/>
                  </a:lnTo>
                  <a:cubicBezTo>
                    <a:pt x="231" y="1560"/>
                    <a:pt x="283" y="1699"/>
                    <a:pt x="377" y="1702"/>
                  </a:cubicBezTo>
                  <a:cubicBezTo>
                    <a:pt x="383" y="1775"/>
                    <a:pt x="313" y="1824"/>
                    <a:pt x="262" y="1877"/>
                  </a:cubicBezTo>
                  <a:cubicBezTo>
                    <a:pt x="214" y="1930"/>
                    <a:pt x="196" y="2038"/>
                    <a:pt x="265" y="2056"/>
                  </a:cubicBezTo>
                  <a:cubicBezTo>
                    <a:pt x="85" y="2103"/>
                    <a:pt x="1" y="2340"/>
                    <a:pt x="71" y="2513"/>
                  </a:cubicBezTo>
                  <a:cubicBezTo>
                    <a:pt x="143" y="2685"/>
                    <a:pt x="324" y="2792"/>
                    <a:pt x="508" y="2827"/>
                  </a:cubicBezTo>
                  <a:lnTo>
                    <a:pt x="4957" y="3226"/>
                  </a:lnTo>
                  <a:cubicBezTo>
                    <a:pt x="5201" y="3272"/>
                    <a:pt x="5453" y="3318"/>
                    <a:pt x="5700" y="3318"/>
                  </a:cubicBezTo>
                  <a:cubicBezTo>
                    <a:pt x="5870" y="3318"/>
                    <a:pt x="6039" y="3296"/>
                    <a:pt x="6200" y="3238"/>
                  </a:cubicBezTo>
                  <a:cubicBezTo>
                    <a:pt x="6305" y="3200"/>
                    <a:pt x="6409" y="3143"/>
                    <a:pt x="6474" y="3052"/>
                  </a:cubicBezTo>
                  <a:cubicBezTo>
                    <a:pt x="6538" y="2961"/>
                    <a:pt x="6553" y="2827"/>
                    <a:pt x="6485" y="2739"/>
                  </a:cubicBezTo>
                  <a:lnTo>
                    <a:pt x="6485" y="2739"/>
                  </a:lnTo>
                  <a:cubicBezTo>
                    <a:pt x="6544" y="2776"/>
                    <a:pt x="6610" y="2792"/>
                    <a:pt x="6677" y="2792"/>
                  </a:cubicBezTo>
                  <a:cubicBezTo>
                    <a:pt x="6856" y="2792"/>
                    <a:pt x="7043" y="2675"/>
                    <a:pt x="7129" y="2511"/>
                  </a:cubicBezTo>
                  <a:cubicBezTo>
                    <a:pt x="7250" y="2286"/>
                    <a:pt x="7224" y="2010"/>
                    <a:pt x="7154" y="1764"/>
                  </a:cubicBezTo>
                  <a:cubicBezTo>
                    <a:pt x="7140" y="1717"/>
                    <a:pt x="7124" y="1667"/>
                    <a:pt x="7137" y="1620"/>
                  </a:cubicBezTo>
                  <a:cubicBezTo>
                    <a:pt x="7153" y="1563"/>
                    <a:pt x="7199" y="1522"/>
                    <a:pt x="7228" y="1473"/>
                  </a:cubicBezTo>
                  <a:cubicBezTo>
                    <a:pt x="7239" y="1454"/>
                    <a:pt x="7247" y="1437"/>
                    <a:pt x="7254" y="1417"/>
                  </a:cubicBezTo>
                  <a:lnTo>
                    <a:pt x="7254" y="1417"/>
                  </a:lnTo>
                  <a:cubicBezTo>
                    <a:pt x="7157" y="1497"/>
                    <a:pt x="7047" y="1564"/>
                    <a:pt x="6922" y="1581"/>
                  </a:cubicBezTo>
                  <a:cubicBezTo>
                    <a:pt x="6906" y="1583"/>
                    <a:pt x="6891" y="1584"/>
                    <a:pt x="6875" y="1584"/>
                  </a:cubicBezTo>
                  <a:cubicBezTo>
                    <a:pt x="6739" y="1584"/>
                    <a:pt x="6598" y="1507"/>
                    <a:pt x="6562" y="1376"/>
                  </a:cubicBezTo>
                  <a:cubicBezTo>
                    <a:pt x="6483" y="1490"/>
                    <a:pt x="6402" y="1603"/>
                    <a:pt x="6323" y="1717"/>
                  </a:cubicBezTo>
                  <a:cubicBezTo>
                    <a:pt x="6306" y="1624"/>
                    <a:pt x="6210" y="1565"/>
                    <a:pt x="6117" y="1559"/>
                  </a:cubicBezTo>
                  <a:cubicBezTo>
                    <a:pt x="6110" y="1558"/>
                    <a:pt x="6102" y="1558"/>
                    <a:pt x="6095" y="1558"/>
                  </a:cubicBezTo>
                  <a:cubicBezTo>
                    <a:pt x="6011" y="1558"/>
                    <a:pt x="5928" y="1589"/>
                    <a:pt x="5848" y="1619"/>
                  </a:cubicBezTo>
                  <a:cubicBezTo>
                    <a:pt x="5831" y="1508"/>
                    <a:pt x="5868" y="1390"/>
                    <a:pt x="5944" y="1310"/>
                  </a:cubicBezTo>
                  <a:cubicBezTo>
                    <a:pt x="5858" y="1169"/>
                    <a:pt x="5812" y="1010"/>
                    <a:pt x="5800" y="846"/>
                  </a:cubicBezTo>
                  <a:cubicBezTo>
                    <a:pt x="5720" y="896"/>
                    <a:pt x="5654" y="965"/>
                    <a:pt x="5619" y="1053"/>
                  </a:cubicBezTo>
                  <a:cubicBezTo>
                    <a:pt x="5593" y="1016"/>
                    <a:pt x="5562" y="981"/>
                    <a:pt x="5527" y="952"/>
                  </a:cubicBezTo>
                  <a:lnTo>
                    <a:pt x="5527" y="952"/>
                  </a:lnTo>
                  <a:cubicBezTo>
                    <a:pt x="5530" y="991"/>
                    <a:pt x="5532" y="1031"/>
                    <a:pt x="5537" y="1069"/>
                  </a:cubicBezTo>
                  <a:cubicBezTo>
                    <a:pt x="5561" y="1360"/>
                    <a:pt x="5582" y="1664"/>
                    <a:pt x="5466" y="1930"/>
                  </a:cubicBezTo>
                  <a:cubicBezTo>
                    <a:pt x="5410" y="2058"/>
                    <a:pt x="5318" y="2178"/>
                    <a:pt x="5188" y="2231"/>
                  </a:cubicBezTo>
                  <a:cubicBezTo>
                    <a:pt x="5146" y="2249"/>
                    <a:pt x="5100" y="2258"/>
                    <a:pt x="5054" y="2258"/>
                  </a:cubicBezTo>
                  <a:cubicBezTo>
                    <a:pt x="4959" y="2258"/>
                    <a:pt x="4864" y="2220"/>
                    <a:pt x="4809" y="2143"/>
                  </a:cubicBezTo>
                  <a:cubicBezTo>
                    <a:pt x="4774" y="2092"/>
                    <a:pt x="4757" y="2029"/>
                    <a:pt x="4716" y="1983"/>
                  </a:cubicBezTo>
                  <a:cubicBezTo>
                    <a:pt x="4608" y="1865"/>
                    <a:pt x="4403" y="1920"/>
                    <a:pt x="4264" y="1838"/>
                  </a:cubicBezTo>
                  <a:cubicBezTo>
                    <a:pt x="4123" y="1754"/>
                    <a:pt x="4102" y="1550"/>
                    <a:pt x="4160" y="1398"/>
                  </a:cubicBezTo>
                  <a:cubicBezTo>
                    <a:pt x="4218" y="1245"/>
                    <a:pt x="4334" y="1121"/>
                    <a:pt x="4420" y="983"/>
                  </a:cubicBezTo>
                  <a:lnTo>
                    <a:pt x="4420" y="983"/>
                  </a:lnTo>
                  <a:cubicBezTo>
                    <a:pt x="4413" y="985"/>
                    <a:pt x="4405" y="986"/>
                    <a:pt x="4398" y="986"/>
                  </a:cubicBezTo>
                  <a:cubicBezTo>
                    <a:pt x="4323" y="986"/>
                    <a:pt x="4256" y="913"/>
                    <a:pt x="4235" y="838"/>
                  </a:cubicBezTo>
                  <a:cubicBezTo>
                    <a:pt x="4213" y="754"/>
                    <a:pt x="4229" y="665"/>
                    <a:pt x="4230" y="580"/>
                  </a:cubicBezTo>
                  <a:cubicBezTo>
                    <a:pt x="4232" y="495"/>
                    <a:pt x="4218" y="407"/>
                    <a:pt x="4209" y="321"/>
                  </a:cubicBezTo>
                  <a:cubicBezTo>
                    <a:pt x="4175" y="316"/>
                    <a:pt x="4141" y="308"/>
                    <a:pt x="4107" y="301"/>
                  </a:cubicBezTo>
                  <a:cubicBezTo>
                    <a:pt x="3945" y="555"/>
                    <a:pt x="3649" y="723"/>
                    <a:pt x="3347" y="723"/>
                  </a:cubicBezTo>
                  <a:cubicBezTo>
                    <a:pt x="3333" y="723"/>
                    <a:pt x="3320" y="723"/>
                    <a:pt x="3306" y="722"/>
                  </a:cubicBezTo>
                  <a:lnTo>
                    <a:pt x="3306" y="722"/>
                  </a:lnTo>
                  <a:cubicBezTo>
                    <a:pt x="3324" y="951"/>
                    <a:pt x="3268" y="1186"/>
                    <a:pt x="3145" y="1382"/>
                  </a:cubicBezTo>
                  <a:cubicBezTo>
                    <a:pt x="3089" y="1474"/>
                    <a:pt x="2992" y="1564"/>
                    <a:pt x="2892" y="1564"/>
                  </a:cubicBezTo>
                  <a:cubicBezTo>
                    <a:pt x="2874" y="1564"/>
                    <a:pt x="2855" y="1561"/>
                    <a:pt x="2836" y="1555"/>
                  </a:cubicBezTo>
                  <a:cubicBezTo>
                    <a:pt x="2797" y="1540"/>
                    <a:pt x="2764" y="1512"/>
                    <a:pt x="2725" y="1503"/>
                  </a:cubicBezTo>
                  <a:cubicBezTo>
                    <a:pt x="2715" y="1501"/>
                    <a:pt x="2705" y="1500"/>
                    <a:pt x="2696" y="1500"/>
                  </a:cubicBezTo>
                  <a:cubicBezTo>
                    <a:pt x="2588" y="1500"/>
                    <a:pt x="2518" y="1637"/>
                    <a:pt x="2488" y="1750"/>
                  </a:cubicBezTo>
                  <a:cubicBezTo>
                    <a:pt x="2424" y="1643"/>
                    <a:pt x="2301" y="1575"/>
                    <a:pt x="2176" y="1575"/>
                  </a:cubicBezTo>
                  <a:cubicBezTo>
                    <a:pt x="2158" y="1575"/>
                    <a:pt x="2140" y="1576"/>
                    <a:pt x="2123" y="1579"/>
                  </a:cubicBezTo>
                  <a:cubicBezTo>
                    <a:pt x="2026" y="1593"/>
                    <a:pt x="1928" y="1649"/>
                    <a:pt x="1832" y="1649"/>
                  </a:cubicBezTo>
                  <a:cubicBezTo>
                    <a:pt x="1810" y="1649"/>
                    <a:pt x="1789" y="1646"/>
                    <a:pt x="1767" y="1639"/>
                  </a:cubicBezTo>
                  <a:cubicBezTo>
                    <a:pt x="1573" y="1576"/>
                    <a:pt x="1603" y="1284"/>
                    <a:pt x="1472" y="1128"/>
                  </a:cubicBezTo>
                  <a:cubicBezTo>
                    <a:pt x="1327" y="954"/>
                    <a:pt x="1031" y="996"/>
                    <a:pt x="870" y="836"/>
                  </a:cubicBezTo>
                  <a:cubicBezTo>
                    <a:pt x="756" y="722"/>
                    <a:pt x="747" y="536"/>
                    <a:pt x="805" y="386"/>
                  </a:cubicBezTo>
                  <a:cubicBezTo>
                    <a:pt x="863" y="236"/>
                    <a:pt x="977" y="117"/>
                    <a:pt x="1087"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7" name="Google Shape;2977;p50"/>
            <p:cNvSpPr/>
            <p:nvPr/>
          </p:nvSpPr>
          <p:spPr>
            <a:xfrm>
              <a:off x="4476550" y="4625250"/>
              <a:ext cx="111425" cy="74475"/>
            </a:xfrm>
            <a:custGeom>
              <a:avLst/>
              <a:gdLst/>
              <a:ahLst/>
              <a:cxnLst/>
              <a:rect l="l" t="t" r="r" b="b"/>
              <a:pathLst>
                <a:path w="4457" h="2979" extrusionOk="0">
                  <a:moveTo>
                    <a:pt x="536" y="1"/>
                  </a:moveTo>
                  <a:lnTo>
                    <a:pt x="1" y="2978"/>
                  </a:lnTo>
                  <a:lnTo>
                    <a:pt x="4456" y="2978"/>
                  </a:lnTo>
                  <a:lnTo>
                    <a:pt x="4152" y="554"/>
                  </a:lnTo>
                  <a:lnTo>
                    <a:pt x="53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8" name="Google Shape;2978;p50"/>
            <p:cNvSpPr/>
            <p:nvPr/>
          </p:nvSpPr>
          <p:spPr>
            <a:xfrm>
              <a:off x="4489950" y="4625250"/>
              <a:ext cx="98025" cy="74475"/>
            </a:xfrm>
            <a:custGeom>
              <a:avLst/>
              <a:gdLst/>
              <a:ahLst/>
              <a:cxnLst/>
              <a:rect l="l" t="t" r="r" b="b"/>
              <a:pathLst>
                <a:path w="3921" h="2979" extrusionOk="0">
                  <a:moveTo>
                    <a:pt x="0" y="1"/>
                  </a:moveTo>
                  <a:lnTo>
                    <a:pt x="3012" y="1305"/>
                  </a:lnTo>
                  <a:lnTo>
                    <a:pt x="3920" y="2978"/>
                  </a:lnTo>
                  <a:lnTo>
                    <a:pt x="3616" y="554"/>
                  </a:lnTo>
                  <a:lnTo>
                    <a:pt x="0" y="1"/>
                  </a:lnTo>
                  <a:close/>
                </a:path>
              </a:pathLst>
            </a:custGeom>
            <a:solidFill>
              <a:srgbClr val="000000">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9" name="Google Shape;2979;p50"/>
            <p:cNvSpPr/>
            <p:nvPr/>
          </p:nvSpPr>
          <p:spPr>
            <a:xfrm>
              <a:off x="4476550" y="4624125"/>
              <a:ext cx="50500" cy="78125"/>
            </a:xfrm>
            <a:custGeom>
              <a:avLst/>
              <a:gdLst/>
              <a:ahLst/>
              <a:cxnLst/>
              <a:rect l="l" t="t" r="r" b="b"/>
              <a:pathLst>
                <a:path w="2020" h="3125" extrusionOk="0">
                  <a:moveTo>
                    <a:pt x="243" y="0"/>
                  </a:moveTo>
                  <a:lnTo>
                    <a:pt x="1" y="3023"/>
                  </a:lnTo>
                  <a:lnTo>
                    <a:pt x="2019" y="3125"/>
                  </a:lnTo>
                  <a:lnTo>
                    <a:pt x="1881" y="248"/>
                  </a:lnTo>
                  <a:lnTo>
                    <a:pt x="243" y="0"/>
                  </a:lnTo>
                  <a:close/>
                </a:path>
              </a:pathLst>
            </a:custGeom>
            <a:solidFill>
              <a:srgbClr val="000000">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0" name="Google Shape;2980;p50"/>
            <p:cNvSpPr/>
            <p:nvPr/>
          </p:nvSpPr>
          <p:spPr>
            <a:xfrm>
              <a:off x="4320925" y="4571225"/>
              <a:ext cx="90250" cy="125625"/>
            </a:xfrm>
            <a:custGeom>
              <a:avLst/>
              <a:gdLst/>
              <a:ahLst/>
              <a:cxnLst/>
              <a:rect l="l" t="t" r="r" b="b"/>
              <a:pathLst>
                <a:path w="3610" h="5025" extrusionOk="0">
                  <a:moveTo>
                    <a:pt x="3467" y="1"/>
                  </a:moveTo>
                  <a:lnTo>
                    <a:pt x="0" y="258"/>
                  </a:lnTo>
                  <a:lnTo>
                    <a:pt x="22" y="5025"/>
                  </a:lnTo>
                  <a:lnTo>
                    <a:pt x="3609" y="5025"/>
                  </a:lnTo>
                  <a:lnTo>
                    <a:pt x="34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1" name="Google Shape;2981;p50"/>
            <p:cNvSpPr/>
            <p:nvPr/>
          </p:nvSpPr>
          <p:spPr>
            <a:xfrm>
              <a:off x="4320800" y="4570175"/>
              <a:ext cx="83300" cy="21525"/>
            </a:xfrm>
            <a:custGeom>
              <a:avLst/>
              <a:gdLst/>
              <a:ahLst/>
              <a:cxnLst/>
              <a:rect l="l" t="t" r="r" b="b"/>
              <a:pathLst>
                <a:path w="3332" h="861" extrusionOk="0">
                  <a:moveTo>
                    <a:pt x="3320" y="1"/>
                  </a:moveTo>
                  <a:lnTo>
                    <a:pt x="16" y="159"/>
                  </a:lnTo>
                  <a:lnTo>
                    <a:pt x="0" y="861"/>
                  </a:lnTo>
                  <a:lnTo>
                    <a:pt x="0" y="861"/>
                  </a:lnTo>
                  <a:lnTo>
                    <a:pt x="3332" y="716"/>
                  </a:lnTo>
                  <a:lnTo>
                    <a:pt x="332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2" name="Google Shape;2982;p50"/>
            <p:cNvSpPr/>
            <p:nvPr/>
          </p:nvSpPr>
          <p:spPr>
            <a:xfrm>
              <a:off x="4320225" y="4590775"/>
              <a:ext cx="84175" cy="21500"/>
            </a:xfrm>
            <a:custGeom>
              <a:avLst/>
              <a:gdLst/>
              <a:ahLst/>
              <a:cxnLst/>
              <a:rect l="l" t="t" r="r" b="b"/>
              <a:pathLst>
                <a:path w="3367" h="860" extrusionOk="0">
                  <a:moveTo>
                    <a:pt x="3354" y="1"/>
                  </a:moveTo>
                  <a:lnTo>
                    <a:pt x="17" y="145"/>
                  </a:lnTo>
                  <a:lnTo>
                    <a:pt x="1" y="860"/>
                  </a:lnTo>
                  <a:lnTo>
                    <a:pt x="3367" y="732"/>
                  </a:lnTo>
                  <a:lnTo>
                    <a:pt x="33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3" name="Google Shape;2983;p50"/>
            <p:cNvSpPr/>
            <p:nvPr/>
          </p:nvSpPr>
          <p:spPr>
            <a:xfrm>
              <a:off x="4319675" y="4611850"/>
              <a:ext cx="85050" cy="21475"/>
            </a:xfrm>
            <a:custGeom>
              <a:avLst/>
              <a:gdLst/>
              <a:ahLst/>
              <a:cxnLst/>
              <a:rect l="l" t="t" r="r" b="b"/>
              <a:pathLst>
                <a:path w="3402" h="859" extrusionOk="0">
                  <a:moveTo>
                    <a:pt x="3387" y="0"/>
                  </a:moveTo>
                  <a:lnTo>
                    <a:pt x="18" y="127"/>
                  </a:lnTo>
                  <a:lnTo>
                    <a:pt x="1" y="858"/>
                  </a:lnTo>
                  <a:lnTo>
                    <a:pt x="1" y="858"/>
                  </a:lnTo>
                  <a:lnTo>
                    <a:pt x="3401" y="746"/>
                  </a:lnTo>
                  <a:lnTo>
                    <a:pt x="338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4" name="Google Shape;2984;p50"/>
            <p:cNvSpPr/>
            <p:nvPr/>
          </p:nvSpPr>
          <p:spPr>
            <a:xfrm>
              <a:off x="4319075" y="4633325"/>
              <a:ext cx="85925" cy="21450"/>
            </a:xfrm>
            <a:custGeom>
              <a:avLst/>
              <a:gdLst/>
              <a:ahLst/>
              <a:cxnLst/>
              <a:rect l="l" t="t" r="r" b="b"/>
              <a:pathLst>
                <a:path w="3437" h="858" extrusionOk="0">
                  <a:moveTo>
                    <a:pt x="3424" y="0"/>
                  </a:moveTo>
                  <a:lnTo>
                    <a:pt x="17" y="111"/>
                  </a:lnTo>
                  <a:lnTo>
                    <a:pt x="1" y="857"/>
                  </a:lnTo>
                  <a:lnTo>
                    <a:pt x="3437" y="762"/>
                  </a:lnTo>
                  <a:lnTo>
                    <a:pt x="342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5" name="Google Shape;2985;p50"/>
            <p:cNvSpPr/>
            <p:nvPr/>
          </p:nvSpPr>
          <p:spPr>
            <a:xfrm>
              <a:off x="4318500" y="4655275"/>
              <a:ext cx="86800" cy="21375"/>
            </a:xfrm>
            <a:custGeom>
              <a:avLst/>
              <a:gdLst/>
              <a:ahLst/>
              <a:cxnLst/>
              <a:rect l="l" t="t" r="r" b="b"/>
              <a:pathLst>
                <a:path w="3472" h="855" extrusionOk="0">
                  <a:moveTo>
                    <a:pt x="3459" y="0"/>
                  </a:moveTo>
                  <a:lnTo>
                    <a:pt x="18" y="93"/>
                  </a:lnTo>
                  <a:lnTo>
                    <a:pt x="0" y="854"/>
                  </a:lnTo>
                  <a:lnTo>
                    <a:pt x="0" y="854"/>
                  </a:lnTo>
                  <a:lnTo>
                    <a:pt x="3471" y="777"/>
                  </a:lnTo>
                  <a:lnTo>
                    <a:pt x="345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6" name="Google Shape;2986;p50"/>
            <p:cNvSpPr/>
            <p:nvPr/>
          </p:nvSpPr>
          <p:spPr>
            <a:xfrm>
              <a:off x="4317900" y="4677675"/>
              <a:ext cx="87725" cy="21275"/>
            </a:xfrm>
            <a:custGeom>
              <a:avLst/>
              <a:gdLst/>
              <a:ahLst/>
              <a:cxnLst/>
              <a:rect l="l" t="t" r="r" b="b"/>
              <a:pathLst>
                <a:path w="3509" h="851" extrusionOk="0">
                  <a:moveTo>
                    <a:pt x="3494" y="0"/>
                  </a:moveTo>
                  <a:lnTo>
                    <a:pt x="19" y="75"/>
                  </a:lnTo>
                  <a:lnTo>
                    <a:pt x="0" y="851"/>
                  </a:lnTo>
                  <a:lnTo>
                    <a:pt x="3508" y="793"/>
                  </a:lnTo>
                  <a:lnTo>
                    <a:pt x="34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7" name="Google Shape;2987;p50"/>
            <p:cNvSpPr/>
            <p:nvPr/>
          </p:nvSpPr>
          <p:spPr>
            <a:xfrm>
              <a:off x="4400125" y="4571225"/>
              <a:ext cx="113175" cy="125625"/>
            </a:xfrm>
            <a:custGeom>
              <a:avLst/>
              <a:gdLst/>
              <a:ahLst/>
              <a:cxnLst/>
              <a:rect l="l" t="t" r="r" b="b"/>
              <a:pathLst>
                <a:path w="4527" h="5025" extrusionOk="0">
                  <a:moveTo>
                    <a:pt x="299" y="1"/>
                  </a:moveTo>
                  <a:lnTo>
                    <a:pt x="1" y="5025"/>
                  </a:lnTo>
                  <a:lnTo>
                    <a:pt x="4527" y="5025"/>
                  </a:lnTo>
                  <a:lnTo>
                    <a:pt x="4356" y="216"/>
                  </a:lnTo>
                  <a:lnTo>
                    <a:pt x="2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8" name="Google Shape;2988;p50"/>
            <p:cNvSpPr/>
            <p:nvPr/>
          </p:nvSpPr>
          <p:spPr>
            <a:xfrm>
              <a:off x="4400600" y="4570175"/>
              <a:ext cx="113325" cy="21525"/>
            </a:xfrm>
            <a:custGeom>
              <a:avLst/>
              <a:gdLst/>
              <a:ahLst/>
              <a:cxnLst/>
              <a:rect l="l" t="t" r="r" b="b"/>
              <a:pathLst>
                <a:path w="4533" h="861" extrusionOk="0">
                  <a:moveTo>
                    <a:pt x="18" y="1"/>
                  </a:moveTo>
                  <a:lnTo>
                    <a:pt x="1" y="716"/>
                  </a:lnTo>
                  <a:lnTo>
                    <a:pt x="4532" y="861"/>
                  </a:lnTo>
                  <a:lnTo>
                    <a:pt x="4511" y="159"/>
                  </a:lnTo>
                  <a:lnTo>
                    <a:pt x="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9" name="Google Shape;2989;p50"/>
            <p:cNvSpPr/>
            <p:nvPr/>
          </p:nvSpPr>
          <p:spPr>
            <a:xfrm>
              <a:off x="4400225" y="4590775"/>
              <a:ext cx="114425" cy="21500"/>
            </a:xfrm>
            <a:custGeom>
              <a:avLst/>
              <a:gdLst/>
              <a:ahLst/>
              <a:cxnLst/>
              <a:rect l="l" t="t" r="r" b="b"/>
              <a:pathLst>
                <a:path w="4577" h="860" extrusionOk="0">
                  <a:moveTo>
                    <a:pt x="17" y="1"/>
                  </a:moveTo>
                  <a:lnTo>
                    <a:pt x="0" y="732"/>
                  </a:lnTo>
                  <a:lnTo>
                    <a:pt x="4577" y="860"/>
                  </a:lnTo>
                  <a:lnTo>
                    <a:pt x="4555" y="145"/>
                  </a:lnTo>
                  <a:lnTo>
                    <a:pt x="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90" name="Google Shape;2990;p50"/>
            <p:cNvSpPr/>
            <p:nvPr/>
          </p:nvSpPr>
          <p:spPr>
            <a:xfrm>
              <a:off x="4399825" y="4611850"/>
              <a:ext cx="115600" cy="21475"/>
            </a:xfrm>
            <a:custGeom>
              <a:avLst/>
              <a:gdLst/>
              <a:ahLst/>
              <a:cxnLst/>
              <a:rect l="l" t="t" r="r" b="b"/>
              <a:pathLst>
                <a:path w="4624" h="859" extrusionOk="0">
                  <a:moveTo>
                    <a:pt x="17" y="0"/>
                  </a:moveTo>
                  <a:lnTo>
                    <a:pt x="0" y="746"/>
                  </a:lnTo>
                  <a:lnTo>
                    <a:pt x="4623" y="858"/>
                  </a:lnTo>
                  <a:lnTo>
                    <a:pt x="4601" y="127"/>
                  </a:lnTo>
                  <a:lnTo>
                    <a:pt x="1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91" name="Google Shape;2991;p50"/>
            <p:cNvSpPr/>
            <p:nvPr/>
          </p:nvSpPr>
          <p:spPr>
            <a:xfrm>
              <a:off x="4399425" y="4633325"/>
              <a:ext cx="116775" cy="21450"/>
            </a:xfrm>
            <a:custGeom>
              <a:avLst/>
              <a:gdLst/>
              <a:ahLst/>
              <a:cxnLst/>
              <a:rect l="l" t="t" r="r" b="b"/>
              <a:pathLst>
                <a:path w="4671" h="858" extrusionOk="0">
                  <a:moveTo>
                    <a:pt x="17" y="0"/>
                  </a:moveTo>
                  <a:lnTo>
                    <a:pt x="0" y="762"/>
                  </a:lnTo>
                  <a:lnTo>
                    <a:pt x="4671" y="857"/>
                  </a:lnTo>
                  <a:lnTo>
                    <a:pt x="4671" y="857"/>
                  </a:lnTo>
                  <a:lnTo>
                    <a:pt x="4648" y="111"/>
                  </a:lnTo>
                  <a:lnTo>
                    <a:pt x="1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92" name="Google Shape;2992;p50"/>
            <p:cNvSpPr/>
            <p:nvPr/>
          </p:nvSpPr>
          <p:spPr>
            <a:xfrm>
              <a:off x="4399000" y="4655275"/>
              <a:ext cx="118000" cy="21375"/>
            </a:xfrm>
            <a:custGeom>
              <a:avLst/>
              <a:gdLst/>
              <a:ahLst/>
              <a:cxnLst/>
              <a:rect l="l" t="t" r="r" b="b"/>
              <a:pathLst>
                <a:path w="4720" h="855" extrusionOk="0">
                  <a:moveTo>
                    <a:pt x="18" y="0"/>
                  </a:moveTo>
                  <a:lnTo>
                    <a:pt x="1" y="777"/>
                  </a:lnTo>
                  <a:lnTo>
                    <a:pt x="4720" y="854"/>
                  </a:lnTo>
                  <a:lnTo>
                    <a:pt x="4720" y="854"/>
                  </a:lnTo>
                  <a:lnTo>
                    <a:pt x="4695" y="93"/>
                  </a:lnTo>
                  <a:lnTo>
                    <a:pt x="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93" name="Google Shape;2993;p50"/>
            <p:cNvSpPr/>
            <p:nvPr/>
          </p:nvSpPr>
          <p:spPr>
            <a:xfrm>
              <a:off x="4398600" y="4677675"/>
              <a:ext cx="119225" cy="21275"/>
            </a:xfrm>
            <a:custGeom>
              <a:avLst/>
              <a:gdLst/>
              <a:ahLst/>
              <a:cxnLst/>
              <a:rect l="l" t="t" r="r" b="b"/>
              <a:pathLst>
                <a:path w="4769" h="851" extrusionOk="0">
                  <a:moveTo>
                    <a:pt x="19" y="0"/>
                  </a:moveTo>
                  <a:lnTo>
                    <a:pt x="1" y="793"/>
                  </a:lnTo>
                  <a:lnTo>
                    <a:pt x="4768" y="851"/>
                  </a:lnTo>
                  <a:lnTo>
                    <a:pt x="4744" y="75"/>
                  </a:lnTo>
                  <a:lnTo>
                    <a:pt x="1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94" name="Google Shape;2994;p50"/>
            <p:cNvSpPr/>
            <p:nvPr/>
          </p:nvSpPr>
          <p:spPr>
            <a:xfrm>
              <a:off x="4401750" y="4683550"/>
              <a:ext cx="5375" cy="7750"/>
            </a:xfrm>
            <a:custGeom>
              <a:avLst/>
              <a:gdLst/>
              <a:ahLst/>
              <a:cxnLst/>
              <a:rect l="l" t="t" r="r" b="b"/>
              <a:pathLst>
                <a:path w="215" h="310" extrusionOk="0">
                  <a:moveTo>
                    <a:pt x="103" y="0"/>
                  </a:moveTo>
                  <a:cubicBezTo>
                    <a:pt x="45" y="0"/>
                    <a:pt x="0" y="70"/>
                    <a:pt x="2" y="155"/>
                  </a:cubicBezTo>
                  <a:cubicBezTo>
                    <a:pt x="3" y="240"/>
                    <a:pt x="52" y="309"/>
                    <a:pt x="110" y="309"/>
                  </a:cubicBezTo>
                  <a:cubicBezTo>
                    <a:pt x="168" y="309"/>
                    <a:pt x="214" y="241"/>
                    <a:pt x="211" y="155"/>
                  </a:cubicBezTo>
                  <a:cubicBezTo>
                    <a:pt x="210" y="69"/>
                    <a:pt x="161" y="0"/>
                    <a:pt x="103" y="0"/>
                  </a:cubicBezTo>
                  <a:close/>
                </a:path>
              </a:pathLst>
            </a:custGeom>
            <a:solidFill>
              <a:srgbClr val="682E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95" name="Google Shape;2995;p50"/>
            <p:cNvSpPr/>
            <p:nvPr/>
          </p:nvSpPr>
          <p:spPr>
            <a:xfrm>
              <a:off x="4402750" y="4662000"/>
              <a:ext cx="5325" cy="7700"/>
            </a:xfrm>
            <a:custGeom>
              <a:avLst/>
              <a:gdLst/>
              <a:ahLst/>
              <a:cxnLst/>
              <a:rect l="l" t="t" r="r" b="b"/>
              <a:pathLst>
                <a:path w="213" h="308" extrusionOk="0">
                  <a:moveTo>
                    <a:pt x="102" y="0"/>
                  </a:moveTo>
                  <a:cubicBezTo>
                    <a:pt x="44" y="0"/>
                    <a:pt x="0" y="70"/>
                    <a:pt x="1" y="154"/>
                  </a:cubicBezTo>
                  <a:cubicBezTo>
                    <a:pt x="2" y="239"/>
                    <a:pt x="52" y="308"/>
                    <a:pt x="110" y="308"/>
                  </a:cubicBezTo>
                  <a:cubicBezTo>
                    <a:pt x="168" y="308"/>
                    <a:pt x="212" y="239"/>
                    <a:pt x="211" y="154"/>
                  </a:cubicBezTo>
                  <a:cubicBezTo>
                    <a:pt x="210" y="69"/>
                    <a:pt x="161" y="0"/>
                    <a:pt x="102"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96" name="Google Shape;2996;p50"/>
            <p:cNvSpPr/>
            <p:nvPr/>
          </p:nvSpPr>
          <p:spPr>
            <a:xfrm>
              <a:off x="4403700" y="4640350"/>
              <a:ext cx="5375" cy="7750"/>
            </a:xfrm>
            <a:custGeom>
              <a:avLst/>
              <a:gdLst/>
              <a:ahLst/>
              <a:cxnLst/>
              <a:rect l="l" t="t" r="r" b="b"/>
              <a:pathLst>
                <a:path w="215" h="310" extrusionOk="0">
                  <a:moveTo>
                    <a:pt x="103" y="1"/>
                  </a:moveTo>
                  <a:cubicBezTo>
                    <a:pt x="45" y="1"/>
                    <a:pt x="0" y="70"/>
                    <a:pt x="1" y="156"/>
                  </a:cubicBezTo>
                  <a:cubicBezTo>
                    <a:pt x="3" y="241"/>
                    <a:pt x="52" y="309"/>
                    <a:pt x="110" y="309"/>
                  </a:cubicBezTo>
                  <a:cubicBezTo>
                    <a:pt x="110" y="309"/>
                    <a:pt x="111" y="309"/>
                    <a:pt x="111" y="309"/>
                  </a:cubicBezTo>
                  <a:cubicBezTo>
                    <a:pt x="169" y="309"/>
                    <a:pt x="214" y="240"/>
                    <a:pt x="211" y="156"/>
                  </a:cubicBezTo>
                  <a:cubicBezTo>
                    <a:pt x="210" y="70"/>
                    <a:pt x="161" y="1"/>
                    <a:pt x="103"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97" name="Google Shape;2997;p50"/>
            <p:cNvSpPr/>
            <p:nvPr/>
          </p:nvSpPr>
          <p:spPr>
            <a:xfrm>
              <a:off x="4404700" y="4618800"/>
              <a:ext cx="5325" cy="7725"/>
            </a:xfrm>
            <a:custGeom>
              <a:avLst/>
              <a:gdLst/>
              <a:ahLst/>
              <a:cxnLst/>
              <a:rect l="l" t="t" r="r" b="b"/>
              <a:pathLst>
                <a:path w="213" h="309" extrusionOk="0">
                  <a:moveTo>
                    <a:pt x="102" y="0"/>
                  </a:moveTo>
                  <a:cubicBezTo>
                    <a:pt x="44" y="0"/>
                    <a:pt x="0" y="70"/>
                    <a:pt x="1" y="154"/>
                  </a:cubicBezTo>
                  <a:cubicBezTo>
                    <a:pt x="2" y="240"/>
                    <a:pt x="51" y="308"/>
                    <a:pt x="110" y="308"/>
                  </a:cubicBezTo>
                  <a:cubicBezTo>
                    <a:pt x="168" y="308"/>
                    <a:pt x="212" y="240"/>
                    <a:pt x="211" y="154"/>
                  </a:cubicBezTo>
                  <a:cubicBezTo>
                    <a:pt x="210" y="69"/>
                    <a:pt x="160" y="0"/>
                    <a:pt x="102"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98" name="Google Shape;2998;p50"/>
            <p:cNvSpPr/>
            <p:nvPr/>
          </p:nvSpPr>
          <p:spPr>
            <a:xfrm>
              <a:off x="4405675" y="4597200"/>
              <a:ext cx="5325" cy="7700"/>
            </a:xfrm>
            <a:custGeom>
              <a:avLst/>
              <a:gdLst/>
              <a:ahLst/>
              <a:cxnLst/>
              <a:rect l="l" t="t" r="r" b="b"/>
              <a:pathLst>
                <a:path w="213" h="308" extrusionOk="0">
                  <a:moveTo>
                    <a:pt x="104" y="0"/>
                  </a:moveTo>
                  <a:cubicBezTo>
                    <a:pt x="46" y="0"/>
                    <a:pt x="0" y="69"/>
                    <a:pt x="1" y="154"/>
                  </a:cubicBezTo>
                  <a:cubicBezTo>
                    <a:pt x="3" y="239"/>
                    <a:pt x="52" y="308"/>
                    <a:pt x="110" y="308"/>
                  </a:cubicBezTo>
                  <a:cubicBezTo>
                    <a:pt x="111" y="308"/>
                    <a:pt x="112" y="308"/>
                    <a:pt x="112" y="308"/>
                  </a:cubicBezTo>
                  <a:cubicBezTo>
                    <a:pt x="169" y="308"/>
                    <a:pt x="212" y="238"/>
                    <a:pt x="211" y="154"/>
                  </a:cubicBezTo>
                  <a:cubicBezTo>
                    <a:pt x="210" y="69"/>
                    <a:pt x="161" y="0"/>
                    <a:pt x="104"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99" name="Google Shape;2999;p50"/>
            <p:cNvSpPr/>
            <p:nvPr/>
          </p:nvSpPr>
          <p:spPr>
            <a:xfrm>
              <a:off x="4406650" y="4575600"/>
              <a:ext cx="5325" cy="7750"/>
            </a:xfrm>
            <a:custGeom>
              <a:avLst/>
              <a:gdLst/>
              <a:ahLst/>
              <a:cxnLst/>
              <a:rect l="l" t="t" r="r" b="b"/>
              <a:pathLst>
                <a:path w="213" h="310" extrusionOk="0">
                  <a:moveTo>
                    <a:pt x="102" y="1"/>
                  </a:moveTo>
                  <a:cubicBezTo>
                    <a:pt x="44" y="1"/>
                    <a:pt x="0" y="70"/>
                    <a:pt x="1" y="155"/>
                  </a:cubicBezTo>
                  <a:cubicBezTo>
                    <a:pt x="2" y="241"/>
                    <a:pt x="51" y="310"/>
                    <a:pt x="109" y="310"/>
                  </a:cubicBezTo>
                  <a:cubicBezTo>
                    <a:pt x="167" y="310"/>
                    <a:pt x="212" y="241"/>
                    <a:pt x="211" y="155"/>
                  </a:cubicBezTo>
                  <a:cubicBezTo>
                    <a:pt x="209" y="69"/>
                    <a:pt x="160" y="1"/>
                    <a:pt x="102"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0" name="Google Shape;3000;p50"/>
            <p:cNvSpPr/>
            <p:nvPr/>
          </p:nvSpPr>
          <p:spPr>
            <a:xfrm>
              <a:off x="4506475" y="4685800"/>
              <a:ext cx="5625" cy="7750"/>
            </a:xfrm>
            <a:custGeom>
              <a:avLst/>
              <a:gdLst/>
              <a:ahLst/>
              <a:cxnLst/>
              <a:rect l="l" t="t" r="r" b="b"/>
              <a:pathLst>
                <a:path w="225" h="310" extrusionOk="0">
                  <a:moveTo>
                    <a:pt x="98" y="1"/>
                  </a:moveTo>
                  <a:cubicBezTo>
                    <a:pt x="40" y="1"/>
                    <a:pt x="0" y="70"/>
                    <a:pt x="8" y="156"/>
                  </a:cubicBezTo>
                  <a:cubicBezTo>
                    <a:pt x="16" y="241"/>
                    <a:pt x="69" y="310"/>
                    <a:pt x="126" y="310"/>
                  </a:cubicBezTo>
                  <a:cubicBezTo>
                    <a:pt x="184" y="310"/>
                    <a:pt x="225" y="240"/>
                    <a:pt x="216" y="156"/>
                  </a:cubicBezTo>
                  <a:cubicBezTo>
                    <a:pt x="209" y="70"/>
                    <a:pt x="156" y="1"/>
                    <a:pt x="98" y="1"/>
                  </a:cubicBezTo>
                  <a:close/>
                </a:path>
              </a:pathLst>
            </a:custGeom>
            <a:solidFill>
              <a:srgbClr val="682E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1" name="Google Shape;3001;p50"/>
            <p:cNvSpPr/>
            <p:nvPr/>
          </p:nvSpPr>
          <p:spPr>
            <a:xfrm>
              <a:off x="4505900" y="4664225"/>
              <a:ext cx="5650" cy="7725"/>
            </a:xfrm>
            <a:custGeom>
              <a:avLst/>
              <a:gdLst/>
              <a:ahLst/>
              <a:cxnLst/>
              <a:rect l="l" t="t" r="r" b="b"/>
              <a:pathLst>
                <a:path w="226" h="309" extrusionOk="0">
                  <a:moveTo>
                    <a:pt x="99" y="1"/>
                  </a:moveTo>
                  <a:cubicBezTo>
                    <a:pt x="41" y="1"/>
                    <a:pt x="1" y="70"/>
                    <a:pt x="9" y="155"/>
                  </a:cubicBezTo>
                  <a:cubicBezTo>
                    <a:pt x="17" y="240"/>
                    <a:pt x="69" y="308"/>
                    <a:pt x="127" y="308"/>
                  </a:cubicBezTo>
                  <a:cubicBezTo>
                    <a:pt x="184" y="308"/>
                    <a:pt x="225" y="240"/>
                    <a:pt x="217" y="155"/>
                  </a:cubicBezTo>
                  <a:cubicBezTo>
                    <a:pt x="209" y="69"/>
                    <a:pt x="156" y="1"/>
                    <a:pt x="99" y="1"/>
                  </a:cubicBezTo>
                  <a:close/>
                </a:path>
              </a:pathLst>
            </a:custGeom>
            <a:solidFill>
              <a:srgbClr val="682E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2" name="Google Shape;3002;p50"/>
            <p:cNvSpPr/>
            <p:nvPr/>
          </p:nvSpPr>
          <p:spPr>
            <a:xfrm>
              <a:off x="4505350" y="4642650"/>
              <a:ext cx="5625" cy="7725"/>
            </a:xfrm>
            <a:custGeom>
              <a:avLst/>
              <a:gdLst/>
              <a:ahLst/>
              <a:cxnLst/>
              <a:rect l="l" t="t" r="r" b="b"/>
              <a:pathLst>
                <a:path w="225" h="309" extrusionOk="0">
                  <a:moveTo>
                    <a:pt x="98" y="0"/>
                  </a:moveTo>
                  <a:cubicBezTo>
                    <a:pt x="40" y="0"/>
                    <a:pt x="1" y="69"/>
                    <a:pt x="8" y="154"/>
                  </a:cubicBezTo>
                  <a:cubicBezTo>
                    <a:pt x="17" y="240"/>
                    <a:pt x="69" y="308"/>
                    <a:pt x="127" y="308"/>
                  </a:cubicBezTo>
                  <a:cubicBezTo>
                    <a:pt x="184" y="308"/>
                    <a:pt x="224" y="239"/>
                    <a:pt x="217" y="154"/>
                  </a:cubicBezTo>
                  <a:cubicBezTo>
                    <a:pt x="208" y="69"/>
                    <a:pt x="156" y="0"/>
                    <a:pt x="98"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3" name="Google Shape;3003;p50"/>
            <p:cNvSpPr/>
            <p:nvPr/>
          </p:nvSpPr>
          <p:spPr>
            <a:xfrm>
              <a:off x="4504800" y="4621050"/>
              <a:ext cx="5625" cy="7700"/>
            </a:xfrm>
            <a:custGeom>
              <a:avLst/>
              <a:gdLst/>
              <a:ahLst/>
              <a:cxnLst/>
              <a:rect l="l" t="t" r="r" b="b"/>
              <a:pathLst>
                <a:path w="225" h="308" extrusionOk="0">
                  <a:moveTo>
                    <a:pt x="98" y="0"/>
                  </a:moveTo>
                  <a:cubicBezTo>
                    <a:pt x="40" y="0"/>
                    <a:pt x="1" y="70"/>
                    <a:pt x="8" y="154"/>
                  </a:cubicBezTo>
                  <a:cubicBezTo>
                    <a:pt x="16" y="239"/>
                    <a:pt x="69" y="308"/>
                    <a:pt x="127" y="308"/>
                  </a:cubicBezTo>
                  <a:cubicBezTo>
                    <a:pt x="183" y="308"/>
                    <a:pt x="224" y="239"/>
                    <a:pt x="217" y="154"/>
                  </a:cubicBezTo>
                  <a:cubicBezTo>
                    <a:pt x="208" y="69"/>
                    <a:pt x="156" y="0"/>
                    <a:pt x="98"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4" name="Google Shape;3004;p50"/>
            <p:cNvSpPr/>
            <p:nvPr/>
          </p:nvSpPr>
          <p:spPr>
            <a:xfrm>
              <a:off x="4504225" y="4599450"/>
              <a:ext cx="5625" cy="7750"/>
            </a:xfrm>
            <a:custGeom>
              <a:avLst/>
              <a:gdLst/>
              <a:ahLst/>
              <a:cxnLst/>
              <a:rect l="l" t="t" r="r" b="b"/>
              <a:pathLst>
                <a:path w="225" h="310" extrusionOk="0">
                  <a:moveTo>
                    <a:pt x="98" y="1"/>
                  </a:moveTo>
                  <a:cubicBezTo>
                    <a:pt x="40" y="1"/>
                    <a:pt x="0" y="70"/>
                    <a:pt x="9" y="155"/>
                  </a:cubicBezTo>
                  <a:cubicBezTo>
                    <a:pt x="16" y="241"/>
                    <a:pt x="69" y="310"/>
                    <a:pt x="127" y="310"/>
                  </a:cubicBezTo>
                  <a:cubicBezTo>
                    <a:pt x="184" y="310"/>
                    <a:pt x="225" y="239"/>
                    <a:pt x="216" y="155"/>
                  </a:cubicBezTo>
                  <a:cubicBezTo>
                    <a:pt x="209" y="69"/>
                    <a:pt x="156" y="1"/>
                    <a:pt x="98"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5" name="Google Shape;3005;p50"/>
            <p:cNvSpPr/>
            <p:nvPr/>
          </p:nvSpPr>
          <p:spPr>
            <a:xfrm>
              <a:off x="4503675" y="4577850"/>
              <a:ext cx="5625" cy="7750"/>
            </a:xfrm>
            <a:custGeom>
              <a:avLst/>
              <a:gdLst/>
              <a:ahLst/>
              <a:cxnLst/>
              <a:rect l="l" t="t" r="r" b="b"/>
              <a:pathLst>
                <a:path w="225" h="310" extrusionOk="0">
                  <a:moveTo>
                    <a:pt x="98" y="0"/>
                  </a:moveTo>
                  <a:cubicBezTo>
                    <a:pt x="40" y="0"/>
                    <a:pt x="0" y="69"/>
                    <a:pt x="9" y="154"/>
                  </a:cubicBezTo>
                  <a:cubicBezTo>
                    <a:pt x="16" y="241"/>
                    <a:pt x="69" y="309"/>
                    <a:pt x="127" y="309"/>
                  </a:cubicBezTo>
                  <a:cubicBezTo>
                    <a:pt x="184" y="309"/>
                    <a:pt x="225" y="241"/>
                    <a:pt x="216" y="154"/>
                  </a:cubicBezTo>
                  <a:cubicBezTo>
                    <a:pt x="209" y="69"/>
                    <a:pt x="156" y="0"/>
                    <a:pt x="98"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6" name="Google Shape;3006;p50"/>
            <p:cNvSpPr/>
            <p:nvPr/>
          </p:nvSpPr>
          <p:spPr>
            <a:xfrm>
              <a:off x="4388325" y="4686575"/>
              <a:ext cx="5475" cy="7875"/>
            </a:xfrm>
            <a:custGeom>
              <a:avLst/>
              <a:gdLst/>
              <a:ahLst/>
              <a:cxnLst/>
              <a:rect l="l" t="t" r="r" b="b"/>
              <a:pathLst>
                <a:path w="219" h="315" extrusionOk="0">
                  <a:moveTo>
                    <a:pt x="101" y="0"/>
                  </a:moveTo>
                  <a:cubicBezTo>
                    <a:pt x="43" y="0"/>
                    <a:pt x="1" y="71"/>
                    <a:pt x="6" y="158"/>
                  </a:cubicBezTo>
                  <a:cubicBezTo>
                    <a:pt x="10" y="245"/>
                    <a:pt x="61" y="315"/>
                    <a:pt x="119" y="315"/>
                  </a:cubicBezTo>
                  <a:cubicBezTo>
                    <a:pt x="119" y="315"/>
                    <a:pt x="120" y="315"/>
                    <a:pt x="120" y="315"/>
                  </a:cubicBezTo>
                  <a:cubicBezTo>
                    <a:pt x="177" y="315"/>
                    <a:pt x="219" y="244"/>
                    <a:pt x="214" y="158"/>
                  </a:cubicBezTo>
                  <a:cubicBezTo>
                    <a:pt x="208" y="71"/>
                    <a:pt x="159" y="0"/>
                    <a:pt x="101"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7" name="Google Shape;3007;p50"/>
            <p:cNvSpPr/>
            <p:nvPr/>
          </p:nvSpPr>
          <p:spPr>
            <a:xfrm>
              <a:off x="4388525" y="4664625"/>
              <a:ext cx="5500" cy="7850"/>
            </a:xfrm>
            <a:custGeom>
              <a:avLst/>
              <a:gdLst/>
              <a:ahLst/>
              <a:cxnLst/>
              <a:rect l="l" t="t" r="r" b="b"/>
              <a:pathLst>
                <a:path w="220" h="314" extrusionOk="0">
                  <a:moveTo>
                    <a:pt x="100" y="0"/>
                  </a:moveTo>
                  <a:cubicBezTo>
                    <a:pt x="42" y="0"/>
                    <a:pt x="0" y="70"/>
                    <a:pt x="5" y="156"/>
                  </a:cubicBezTo>
                  <a:cubicBezTo>
                    <a:pt x="11" y="244"/>
                    <a:pt x="60" y="313"/>
                    <a:pt x="118" y="313"/>
                  </a:cubicBezTo>
                  <a:cubicBezTo>
                    <a:pt x="175" y="313"/>
                    <a:pt x="219" y="244"/>
                    <a:pt x="213" y="156"/>
                  </a:cubicBezTo>
                  <a:cubicBezTo>
                    <a:pt x="209" y="70"/>
                    <a:pt x="158" y="0"/>
                    <a:pt x="100"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8" name="Google Shape;3008;p50"/>
            <p:cNvSpPr/>
            <p:nvPr/>
          </p:nvSpPr>
          <p:spPr>
            <a:xfrm>
              <a:off x="4388675" y="4642625"/>
              <a:ext cx="5500" cy="7850"/>
            </a:xfrm>
            <a:custGeom>
              <a:avLst/>
              <a:gdLst/>
              <a:ahLst/>
              <a:cxnLst/>
              <a:rect l="l" t="t" r="r" b="b"/>
              <a:pathLst>
                <a:path w="220" h="314" extrusionOk="0">
                  <a:moveTo>
                    <a:pt x="100" y="0"/>
                  </a:moveTo>
                  <a:cubicBezTo>
                    <a:pt x="42" y="0"/>
                    <a:pt x="0" y="70"/>
                    <a:pt x="6" y="156"/>
                  </a:cubicBezTo>
                  <a:cubicBezTo>
                    <a:pt x="11" y="244"/>
                    <a:pt x="61" y="313"/>
                    <a:pt x="119" y="313"/>
                  </a:cubicBezTo>
                  <a:cubicBezTo>
                    <a:pt x="177" y="313"/>
                    <a:pt x="220" y="244"/>
                    <a:pt x="214" y="156"/>
                  </a:cubicBezTo>
                  <a:cubicBezTo>
                    <a:pt x="209" y="70"/>
                    <a:pt x="158" y="0"/>
                    <a:pt x="100"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9" name="Google Shape;3009;p50"/>
            <p:cNvSpPr/>
            <p:nvPr/>
          </p:nvSpPr>
          <p:spPr>
            <a:xfrm>
              <a:off x="4388875" y="4620625"/>
              <a:ext cx="5475" cy="7850"/>
            </a:xfrm>
            <a:custGeom>
              <a:avLst/>
              <a:gdLst/>
              <a:ahLst/>
              <a:cxnLst/>
              <a:rect l="l" t="t" r="r" b="b"/>
              <a:pathLst>
                <a:path w="219" h="314" extrusionOk="0">
                  <a:moveTo>
                    <a:pt x="101" y="0"/>
                  </a:moveTo>
                  <a:cubicBezTo>
                    <a:pt x="43" y="0"/>
                    <a:pt x="1" y="70"/>
                    <a:pt x="6" y="156"/>
                  </a:cubicBezTo>
                  <a:cubicBezTo>
                    <a:pt x="11" y="244"/>
                    <a:pt x="61" y="313"/>
                    <a:pt x="119" y="313"/>
                  </a:cubicBezTo>
                  <a:cubicBezTo>
                    <a:pt x="119" y="313"/>
                    <a:pt x="120" y="313"/>
                    <a:pt x="120" y="313"/>
                  </a:cubicBezTo>
                  <a:cubicBezTo>
                    <a:pt x="176" y="313"/>
                    <a:pt x="219" y="243"/>
                    <a:pt x="214" y="156"/>
                  </a:cubicBezTo>
                  <a:cubicBezTo>
                    <a:pt x="208" y="70"/>
                    <a:pt x="159" y="0"/>
                    <a:pt x="101"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0" name="Google Shape;3010;p50"/>
            <p:cNvSpPr/>
            <p:nvPr/>
          </p:nvSpPr>
          <p:spPr>
            <a:xfrm>
              <a:off x="4389050" y="4598650"/>
              <a:ext cx="5475" cy="7850"/>
            </a:xfrm>
            <a:custGeom>
              <a:avLst/>
              <a:gdLst/>
              <a:ahLst/>
              <a:cxnLst/>
              <a:rect l="l" t="t" r="r" b="b"/>
              <a:pathLst>
                <a:path w="219" h="314" extrusionOk="0">
                  <a:moveTo>
                    <a:pt x="100" y="0"/>
                  </a:moveTo>
                  <a:cubicBezTo>
                    <a:pt x="42" y="0"/>
                    <a:pt x="0" y="70"/>
                    <a:pt x="5" y="157"/>
                  </a:cubicBezTo>
                  <a:cubicBezTo>
                    <a:pt x="11" y="244"/>
                    <a:pt x="60" y="313"/>
                    <a:pt x="118" y="313"/>
                  </a:cubicBezTo>
                  <a:cubicBezTo>
                    <a:pt x="177" y="313"/>
                    <a:pt x="218" y="244"/>
                    <a:pt x="214" y="157"/>
                  </a:cubicBezTo>
                  <a:cubicBezTo>
                    <a:pt x="209" y="70"/>
                    <a:pt x="158" y="0"/>
                    <a:pt x="100"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1" name="Google Shape;3011;p50"/>
            <p:cNvSpPr/>
            <p:nvPr/>
          </p:nvSpPr>
          <p:spPr>
            <a:xfrm>
              <a:off x="4389225" y="4576625"/>
              <a:ext cx="5500" cy="7850"/>
            </a:xfrm>
            <a:custGeom>
              <a:avLst/>
              <a:gdLst/>
              <a:ahLst/>
              <a:cxnLst/>
              <a:rect l="l" t="t" r="r" b="b"/>
              <a:pathLst>
                <a:path w="220" h="314" extrusionOk="0">
                  <a:moveTo>
                    <a:pt x="102" y="1"/>
                  </a:moveTo>
                  <a:cubicBezTo>
                    <a:pt x="44" y="1"/>
                    <a:pt x="0" y="70"/>
                    <a:pt x="6" y="158"/>
                  </a:cubicBezTo>
                  <a:cubicBezTo>
                    <a:pt x="11" y="244"/>
                    <a:pt x="62" y="314"/>
                    <a:pt x="120" y="314"/>
                  </a:cubicBezTo>
                  <a:cubicBezTo>
                    <a:pt x="176" y="314"/>
                    <a:pt x="220" y="244"/>
                    <a:pt x="214" y="158"/>
                  </a:cubicBezTo>
                  <a:cubicBezTo>
                    <a:pt x="209" y="70"/>
                    <a:pt x="159" y="1"/>
                    <a:pt x="102"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2" name="Google Shape;3012;p50"/>
            <p:cNvSpPr/>
            <p:nvPr/>
          </p:nvSpPr>
          <p:spPr>
            <a:xfrm>
              <a:off x="4447550" y="4540125"/>
              <a:ext cx="7300" cy="5350"/>
            </a:xfrm>
            <a:custGeom>
              <a:avLst/>
              <a:gdLst/>
              <a:ahLst/>
              <a:cxnLst/>
              <a:rect l="l" t="t" r="r" b="b"/>
              <a:pathLst>
                <a:path w="292" h="214" extrusionOk="0">
                  <a:moveTo>
                    <a:pt x="199" y="1"/>
                  </a:moveTo>
                  <a:cubicBezTo>
                    <a:pt x="130" y="1"/>
                    <a:pt x="25" y="62"/>
                    <a:pt x="14" y="90"/>
                  </a:cubicBezTo>
                  <a:cubicBezTo>
                    <a:pt x="0" y="121"/>
                    <a:pt x="38" y="167"/>
                    <a:pt x="100" y="195"/>
                  </a:cubicBezTo>
                  <a:cubicBezTo>
                    <a:pt x="129" y="207"/>
                    <a:pt x="157" y="214"/>
                    <a:pt x="181" y="214"/>
                  </a:cubicBezTo>
                  <a:cubicBezTo>
                    <a:pt x="209" y="214"/>
                    <a:pt x="230" y="205"/>
                    <a:pt x="237" y="188"/>
                  </a:cubicBezTo>
                  <a:cubicBezTo>
                    <a:pt x="252" y="158"/>
                    <a:pt x="291" y="34"/>
                    <a:pt x="230" y="6"/>
                  </a:cubicBezTo>
                  <a:cubicBezTo>
                    <a:pt x="221" y="2"/>
                    <a:pt x="210" y="1"/>
                    <a:pt x="1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3" name="Google Shape;3013;p50"/>
            <p:cNvSpPr/>
            <p:nvPr/>
          </p:nvSpPr>
          <p:spPr>
            <a:xfrm>
              <a:off x="4445075" y="4537250"/>
              <a:ext cx="6750" cy="4425"/>
            </a:xfrm>
            <a:custGeom>
              <a:avLst/>
              <a:gdLst/>
              <a:ahLst/>
              <a:cxnLst/>
              <a:rect l="l" t="t" r="r" b="b"/>
              <a:pathLst>
                <a:path w="270" h="177" extrusionOk="0">
                  <a:moveTo>
                    <a:pt x="48" y="0"/>
                  </a:moveTo>
                  <a:cubicBezTo>
                    <a:pt x="48" y="0"/>
                    <a:pt x="48" y="0"/>
                    <a:pt x="47" y="0"/>
                  </a:cubicBezTo>
                  <a:cubicBezTo>
                    <a:pt x="14" y="1"/>
                    <a:pt x="0" y="42"/>
                    <a:pt x="18" y="91"/>
                  </a:cubicBezTo>
                  <a:cubicBezTo>
                    <a:pt x="34" y="138"/>
                    <a:pt x="74" y="176"/>
                    <a:pt x="107" y="176"/>
                  </a:cubicBezTo>
                  <a:cubicBezTo>
                    <a:pt x="108" y="176"/>
                    <a:pt x="109" y="176"/>
                    <a:pt x="110" y="176"/>
                  </a:cubicBezTo>
                  <a:cubicBezTo>
                    <a:pt x="144" y="175"/>
                    <a:pt x="270" y="159"/>
                    <a:pt x="253" y="111"/>
                  </a:cubicBezTo>
                  <a:cubicBezTo>
                    <a:pt x="236" y="63"/>
                    <a:pt x="85" y="0"/>
                    <a:pt x="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4" name="Google Shape;3014;p50"/>
            <p:cNvSpPr/>
            <p:nvPr/>
          </p:nvSpPr>
          <p:spPr>
            <a:xfrm>
              <a:off x="4452975" y="4539800"/>
              <a:ext cx="6700" cy="5925"/>
            </a:xfrm>
            <a:custGeom>
              <a:avLst/>
              <a:gdLst/>
              <a:ahLst/>
              <a:cxnLst/>
              <a:rect l="l" t="t" r="r" b="b"/>
              <a:pathLst>
                <a:path w="268" h="237" extrusionOk="0">
                  <a:moveTo>
                    <a:pt x="54" y="0"/>
                  </a:moveTo>
                  <a:cubicBezTo>
                    <a:pt x="53" y="0"/>
                    <a:pt x="53" y="0"/>
                    <a:pt x="52" y="0"/>
                  </a:cubicBezTo>
                  <a:cubicBezTo>
                    <a:pt x="0" y="5"/>
                    <a:pt x="48" y="142"/>
                    <a:pt x="62" y="178"/>
                  </a:cubicBezTo>
                  <a:cubicBezTo>
                    <a:pt x="77" y="212"/>
                    <a:pt x="125" y="237"/>
                    <a:pt x="174" y="237"/>
                  </a:cubicBezTo>
                  <a:cubicBezTo>
                    <a:pt x="177" y="237"/>
                    <a:pt x="181" y="237"/>
                    <a:pt x="185" y="236"/>
                  </a:cubicBezTo>
                  <a:cubicBezTo>
                    <a:pt x="237" y="232"/>
                    <a:pt x="268" y="201"/>
                    <a:pt x="252" y="166"/>
                  </a:cubicBezTo>
                  <a:cubicBezTo>
                    <a:pt x="237" y="130"/>
                    <a:pt x="108" y="0"/>
                    <a:pt x="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5" name="Google Shape;3015;p50"/>
            <p:cNvSpPr/>
            <p:nvPr/>
          </p:nvSpPr>
          <p:spPr>
            <a:xfrm>
              <a:off x="4446650" y="4534650"/>
              <a:ext cx="6500" cy="4875"/>
            </a:xfrm>
            <a:custGeom>
              <a:avLst/>
              <a:gdLst/>
              <a:ahLst/>
              <a:cxnLst/>
              <a:rect l="l" t="t" r="r" b="b"/>
              <a:pathLst>
                <a:path w="260" h="195" extrusionOk="0">
                  <a:moveTo>
                    <a:pt x="94" y="0"/>
                  </a:moveTo>
                  <a:cubicBezTo>
                    <a:pt x="85" y="0"/>
                    <a:pt x="76" y="1"/>
                    <a:pt x="68" y="3"/>
                  </a:cubicBezTo>
                  <a:cubicBezTo>
                    <a:pt x="22" y="11"/>
                    <a:pt x="0" y="43"/>
                    <a:pt x="19" y="72"/>
                  </a:cubicBezTo>
                  <a:cubicBezTo>
                    <a:pt x="35" y="102"/>
                    <a:pt x="159" y="194"/>
                    <a:pt x="209" y="194"/>
                  </a:cubicBezTo>
                  <a:cubicBezTo>
                    <a:pt x="211" y="194"/>
                    <a:pt x="213" y="194"/>
                    <a:pt x="215" y="194"/>
                  </a:cubicBezTo>
                  <a:cubicBezTo>
                    <a:pt x="260" y="184"/>
                    <a:pt x="199" y="69"/>
                    <a:pt x="183" y="39"/>
                  </a:cubicBezTo>
                  <a:cubicBezTo>
                    <a:pt x="167" y="16"/>
                    <a:pt x="131" y="0"/>
                    <a:pt x="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6" name="Google Shape;3016;p50"/>
            <p:cNvSpPr/>
            <p:nvPr/>
          </p:nvSpPr>
          <p:spPr>
            <a:xfrm>
              <a:off x="4454425" y="4538550"/>
              <a:ext cx="5325" cy="3450"/>
            </a:xfrm>
            <a:custGeom>
              <a:avLst/>
              <a:gdLst/>
              <a:ahLst/>
              <a:cxnLst/>
              <a:rect l="l" t="t" r="r" b="b"/>
              <a:pathLst>
                <a:path w="213" h="138" extrusionOk="0">
                  <a:moveTo>
                    <a:pt x="121" y="0"/>
                  </a:moveTo>
                  <a:cubicBezTo>
                    <a:pt x="120" y="0"/>
                    <a:pt x="118" y="0"/>
                    <a:pt x="116" y="1"/>
                  </a:cubicBezTo>
                  <a:cubicBezTo>
                    <a:pt x="93" y="6"/>
                    <a:pt x="0" y="28"/>
                    <a:pt x="19" y="66"/>
                  </a:cubicBezTo>
                  <a:cubicBezTo>
                    <a:pt x="36" y="101"/>
                    <a:pt x="143" y="137"/>
                    <a:pt x="177" y="137"/>
                  </a:cubicBezTo>
                  <a:cubicBezTo>
                    <a:pt x="179" y="137"/>
                    <a:pt x="181" y="137"/>
                    <a:pt x="183" y="137"/>
                  </a:cubicBezTo>
                  <a:cubicBezTo>
                    <a:pt x="208" y="133"/>
                    <a:pt x="212" y="98"/>
                    <a:pt x="194" y="61"/>
                  </a:cubicBezTo>
                  <a:cubicBezTo>
                    <a:pt x="177" y="26"/>
                    <a:pt x="146" y="0"/>
                    <a:pt x="1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7" name="Google Shape;3017;p50"/>
            <p:cNvSpPr/>
            <p:nvPr/>
          </p:nvSpPr>
          <p:spPr>
            <a:xfrm>
              <a:off x="4452125" y="4534975"/>
              <a:ext cx="5350" cy="4900"/>
            </a:xfrm>
            <a:custGeom>
              <a:avLst/>
              <a:gdLst/>
              <a:ahLst/>
              <a:cxnLst/>
              <a:rect l="l" t="t" r="r" b="b"/>
              <a:pathLst>
                <a:path w="214" h="196" extrusionOk="0">
                  <a:moveTo>
                    <a:pt x="60" y="1"/>
                  </a:moveTo>
                  <a:cubicBezTo>
                    <a:pt x="49" y="1"/>
                    <a:pt x="40" y="3"/>
                    <a:pt x="34" y="9"/>
                  </a:cubicBezTo>
                  <a:cubicBezTo>
                    <a:pt x="14" y="28"/>
                    <a:pt x="1" y="149"/>
                    <a:pt x="44" y="185"/>
                  </a:cubicBezTo>
                  <a:cubicBezTo>
                    <a:pt x="53" y="192"/>
                    <a:pt x="63" y="195"/>
                    <a:pt x="75" y="195"/>
                  </a:cubicBezTo>
                  <a:cubicBezTo>
                    <a:pt x="119" y="195"/>
                    <a:pt x="176" y="152"/>
                    <a:pt x="192" y="137"/>
                  </a:cubicBezTo>
                  <a:cubicBezTo>
                    <a:pt x="213" y="118"/>
                    <a:pt x="193" y="75"/>
                    <a:pt x="150" y="39"/>
                  </a:cubicBezTo>
                  <a:cubicBezTo>
                    <a:pt x="120" y="14"/>
                    <a:pt x="85" y="1"/>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8" name="Google Shape;3018;p50"/>
            <p:cNvSpPr/>
            <p:nvPr/>
          </p:nvSpPr>
          <p:spPr>
            <a:xfrm>
              <a:off x="4449800" y="4538250"/>
              <a:ext cx="6300" cy="3775"/>
            </a:xfrm>
            <a:custGeom>
              <a:avLst/>
              <a:gdLst/>
              <a:ahLst/>
              <a:cxnLst/>
              <a:rect l="l" t="t" r="r" b="b"/>
              <a:pathLst>
                <a:path w="252" h="151" extrusionOk="0">
                  <a:moveTo>
                    <a:pt x="70" y="0"/>
                  </a:moveTo>
                  <a:cubicBezTo>
                    <a:pt x="42" y="0"/>
                    <a:pt x="21" y="8"/>
                    <a:pt x="14" y="25"/>
                  </a:cubicBezTo>
                  <a:cubicBezTo>
                    <a:pt x="1" y="56"/>
                    <a:pt x="40" y="103"/>
                    <a:pt x="101" y="131"/>
                  </a:cubicBezTo>
                  <a:cubicBezTo>
                    <a:pt x="130" y="144"/>
                    <a:pt x="158" y="150"/>
                    <a:pt x="182" y="150"/>
                  </a:cubicBezTo>
                  <a:cubicBezTo>
                    <a:pt x="210" y="150"/>
                    <a:pt x="231" y="142"/>
                    <a:pt x="238" y="124"/>
                  </a:cubicBezTo>
                  <a:cubicBezTo>
                    <a:pt x="252" y="93"/>
                    <a:pt x="213" y="45"/>
                    <a:pt x="151" y="19"/>
                  </a:cubicBezTo>
                  <a:cubicBezTo>
                    <a:pt x="123" y="6"/>
                    <a:pt x="94" y="0"/>
                    <a:pt x="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9" name="Google Shape;3019;p50"/>
            <p:cNvSpPr/>
            <p:nvPr/>
          </p:nvSpPr>
          <p:spPr>
            <a:xfrm>
              <a:off x="4412325" y="4520000"/>
              <a:ext cx="6225" cy="5650"/>
            </a:xfrm>
            <a:custGeom>
              <a:avLst/>
              <a:gdLst/>
              <a:ahLst/>
              <a:cxnLst/>
              <a:rect l="l" t="t" r="r" b="b"/>
              <a:pathLst>
                <a:path w="249" h="226" extrusionOk="0">
                  <a:moveTo>
                    <a:pt x="170" y="1"/>
                  </a:moveTo>
                  <a:cubicBezTo>
                    <a:pt x="103" y="1"/>
                    <a:pt x="3" y="125"/>
                    <a:pt x="2" y="159"/>
                  </a:cubicBezTo>
                  <a:cubicBezTo>
                    <a:pt x="1" y="194"/>
                    <a:pt x="55" y="222"/>
                    <a:pt x="122" y="225"/>
                  </a:cubicBezTo>
                  <a:cubicBezTo>
                    <a:pt x="125" y="225"/>
                    <a:pt x="127" y="225"/>
                    <a:pt x="130" y="225"/>
                  </a:cubicBezTo>
                  <a:cubicBezTo>
                    <a:pt x="194" y="225"/>
                    <a:pt x="246" y="200"/>
                    <a:pt x="248" y="168"/>
                  </a:cubicBezTo>
                  <a:cubicBezTo>
                    <a:pt x="249" y="134"/>
                    <a:pt x="239" y="4"/>
                    <a:pt x="172" y="1"/>
                  </a:cubicBezTo>
                  <a:cubicBezTo>
                    <a:pt x="171" y="1"/>
                    <a:pt x="171" y="1"/>
                    <a:pt x="1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0" name="Google Shape;3020;p50"/>
            <p:cNvSpPr/>
            <p:nvPr/>
          </p:nvSpPr>
          <p:spPr>
            <a:xfrm>
              <a:off x="4408225" y="4519650"/>
              <a:ext cx="7375" cy="3875"/>
            </a:xfrm>
            <a:custGeom>
              <a:avLst/>
              <a:gdLst/>
              <a:ahLst/>
              <a:cxnLst/>
              <a:rect l="l" t="t" r="r" b="b"/>
              <a:pathLst>
                <a:path w="295" h="155" extrusionOk="0">
                  <a:moveTo>
                    <a:pt x="105" y="1"/>
                  </a:moveTo>
                  <a:cubicBezTo>
                    <a:pt x="70" y="1"/>
                    <a:pt x="41" y="4"/>
                    <a:pt x="30" y="9"/>
                  </a:cubicBezTo>
                  <a:cubicBezTo>
                    <a:pt x="0" y="24"/>
                    <a:pt x="3" y="66"/>
                    <a:pt x="35" y="105"/>
                  </a:cubicBezTo>
                  <a:cubicBezTo>
                    <a:pt x="63" y="136"/>
                    <a:pt x="102" y="155"/>
                    <a:pt x="131" y="155"/>
                  </a:cubicBezTo>
                  <a:cubicBezTo>
                    <a:pt x="139" y="155"/>
                    <a:pt x="146" y="153"/>
                    <a:pt x="152" y="151"/>
                  </a:cubicBezTo>
                  <a:cubicBezTo>
                    <a:pt x="185" y="135"/>
                    <a:pt x="295" y="73"/>
                    <a:pt x="262" y="35"/>
                  </a:cubicBezTo>
                  <a:cubicBezTo>
                    <a:pt x="240" y="11"/>
                    <a:pt x="165" y="1"/>
                    <a:pt x="1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1" name="Google Shape;3021;p50"/>
            <p:cNvSpPr/>
            <p:nvPr/>
          </p:nvSpPr>
          <p:spPr>
            <a:xfrm>
              <a:off x="4416175" y="4519100"/>
              <a:ext cx="8075" cy="4700"/>
            </a:xfrm>
            <a:custGeom>
              <a:avLst/>
              <a:gdLst/>
              <a:ahLst/>
              <a:cxnLst/>
              <a:rect l="l" t="t" r="r" b="b"/>
              <a:pathLst>
                <a:path w="323" h="188" extrusionOk="0">
                  <a:moveTo>
                    <a:pt x="72" y="1"/>
                  </a:moveTo>
                  <a:cubicBezTo>
                    <a:pt x="62" y="1"/>
                    <a:pt x="53" y="2"/>
                    <a:pt x="47" y="5"/>
                  </a:cubicBezTo>
                  <a:cubicBezTo>
                    <a:pt x="1" y="29"/>
                    <a:pt x="97" y="138"/>
                    <a:pt x="124" y="165"/>
                  </a:cubicBezTo>
                  <a:cubicBezTo>
                    <a:pt x="139" y="180"/>
                    <a:pt x="165" y="188"/>
                    <a:pt x="193" y="188"/>
                  </a:cubicBezTo>
                  <a:cubicBezTo>
                    <a:pt x="215" y="188"/>
                    <a:pt x="238" y="183"/>
                    <a:pt x="259" y="174"/>
                  </a:cubicBezTo>
                  <a:cubicBezTo>
                    <a:pt x="306" y="152"/>
                    <a:pt x="322" y="110"/>
                    <a:pt x="295" y="83"/>
                  </a:cubicBezTo>
                  <a:cubicBezTo>
                    <a:pt x="271" y="58"/>
                    <a:pt x="137" y="1"/>
                    <a:pt x="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2" name="Google Shape;3022;p50"/>
            <p:cNvSpPr/>
            <p:nvPr/>
          </p:nvSpPr>
          <p:spPr>
            <a:xfrm>
              <a:off x="4408750" y="4516175"/>
              <a:ext cx="7350" cy="3775"/>
            </a:xfrm>
            <a:custGeom>
              <a:avLst/>
              <a:gdLst/>
              <a:ahLst/>
              <a:cxnLst/>
              <a:rect l="l" t="t" r="r" b="b"/>
              <a:pathLst>
                <a:path w="294" h="151" extrusionOk="0">
                  <a:moveTo>
                    <a:pt x="118" y="1"/>
                  </a:moveTo>
                  <a:cubicBezTo>
                    <a:pt x="94" y="1"/>
                    <a:pt x="68" y="8"/>
                    <a:pt x="46" y="22"/>
                  </a:cubicBezTo>
                  <a:cubicBezTo>
                    <a:pt x="8" y="47"/>
                    <a:pt x="1" y="84"/>
                    <a:pt x="28" y="105"/>
                  </a:cubicBezTo>
                  <a:cubicBezTo>
                    <a:pt x="49" y="122"/>
                    <a:pt x="153" y="151"/>
                    <a:pt x="216" y="151"/>
                  </a:cubicBezTo>
                  <a:cubicBezTo>
                    <a:pt x="233" y="151"/>
                    <a:pt x="247" y="149"/>
                    <a:pt x="256" y="143"/>
                  </a:cubicBezTo>
                  <a:cubicBezTo>
                    <a:pt x="294" y="118"/>
                    <a:pt x="194" y="36"/>
                    <a:pt x="166" y="15"/>
                  </a:cubicBezTo>
                  <a:cubicBezTo>
                    <a:pt x="154" y="5"/>
                    <a:pt x="137" y="1"/>
                    <a:pt x="1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3" name="Google Shape;3023;p50"/>
            <p:cNvSpPr/>
            <p:nvPr/>
          </p:nvSpPr>
          <p:spPr>
            <a:xfrm>
              <a:off x="4417250" y="4516800"/>
              <a:ext cx="5800" cy="3000"/>
            </a:xfrm>
            <a:custGeom>
              <a:avLst/>
              <a:gdLst/>
              <a:ahLst/>
              <a:cxnLst/>
              <a:rect l="l" t="t" r="r" b="b"/>
              <a:pathLst>
                <a:path w="232" h="120" extrusionOk="0">
                  <a:moveTo>
                    <a:pt x="121" y="1"/>
                  </a:moveTo>
                  <a:cubicBezTo>
                    <a:pt x="113" y="1"/>
                    <a:pt x="105" y="3"/>
                    <a:pt x="99" y="6"/>
                  </a:cubicBezTo>
                  <a:cubicBezTo>
                    <a:pt x="78" y="18"/>
                    <a:pt x="1" y="75"/>
                    <a:pt x="33" y="102"/>
                  </a:cubicBezTo>
                  <a:cubicBezTo>
                    <a:pt x="47" y="115"/>
                    <a:pt x="81" y="120"/>
                    <a:pt x="117" y="120"/>
                  </a:cubicBezTo>
                  <a:cubicBezTo>
                    <a:pt x="158" y="120"/>
                    <a:pt x="199" y="113"/>
                    <a:pt x="211" y="107"/>
                  </a:cubicBezTo>
                  <a:cubicBezTo>
                    <a:pt x="232" y="93"/>
                    <a:pt x="226" y="60"/>
                    <a:pt x="194" y="33"/>
                  </a:cubicBezTo>
                  <a:cubicBezTo>
                    <a:pt x="172" y="13"/>
                    <a:pt x="144"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4" name="Google Shape;3024;p50"/>
            <p:cNvSpPr/>
            <p:nvPr/>
          </p:nvSpPr>
          <p:spPr>
            <a:xfrm>
              <a:off x="4414150" y="4514825"/>
              <a:ext cx="5475" cy="4675"/>
            </a:xfrm>
            <a:custGeom>
              <a:avLst/>
              <a:gdLst/>
              <a:ahLst/>
              <a:cxnLst/>
              <a:rect l="l" t="t" r="r" b="b"/>
              <a:pathLst>
                <a:path w="219" h="187" extrusionOk="0">
                  <a:moveTo>
                    <a:pt x="75" y="0"/>
                  </a:moveTo>
                  <a:cubicBezTo>
                    <a:pt x="44" y="0"/>
                    <a:pt x="20" y="9"/>
                    <a:pt x="12" y="24"/>
                  </a:cubicBezTo>
                  <a:cubicBezTo>
                    <a:pt x="1" y="50"/>
                    <a:pt x="31" y="169"/>
                    <a:pt x="86" y="185"/>
                  </a:cubicBezTo>
                  <a:cubicBezTo>
                    <a:pt x="90" y="186"/>
                    <a:pt x="94" y="186"/>
                    <a:pt x="99" y="186"/>
                  </a:cubicBezTo>
                  <a:cubicBezTo>
                    <a:pt x="148" y="186"/>
                    <a:pt x="197" y="106"/>
                    <a:pt x="207" y="82"/>
                  </a:cubicBezTo>
                  <a:cubicBezTo>
                    <a:pt x="219" y="59"/>
                    <a:pt x="185" y="24"/>
                    <a:pt x="130" y="8"/>
                  </a:cubicBezTo>
                  <a:cubicBezTo>
                    <a:pt x="111" y="3"/>
                    <a:pt x="92" y="0"/>
                    <a:pt x="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5" name="Google Shape;3025;p50"/>
            <p:cNvSpPr/>
            <p:nvPr/>
          </p:nvSpPr>
          <p:spPr>
            <a:xfrm>
              <a:off x="4413075" y="4518450"/>
              <a:ext cx="6275" cy="3100"/>
            </a:xfrm>
            <a:custGeom>
              <a:avLst/>
              <a:gdLst/>
              <a:ahLst/>
              <a:cxnLst/>
              <a:rect l="l" t="t" r="r" b="b"/>
              <a:pathLst>
                <a:path w="251" h="124" extrusionOk="0">
                  <a:moveTo>
                    <a:pt x="119" y="0"/>
                  </a:moveTo>
                  <a:cubicBezTo>
                    <a:pt x="56" y="0"/>
                    <a:pt x="4" y="26"/>
                    <a:pt x="3" y="57"/>
                  </a:cubicBezTo>
                  <a:cubicBezTo>
                    <a:pt x="0" y="90"/>
                    <a:pt x="55" y="121"/>
                    <a:pt x="123" y="124"/>
                  </a:cubicBezTo>
                  <a:cubicBezTo>
                    <a:pt x="125" y="124"/>
                    <a:pt x="128" y="124"/>
                    <a:pt x="130" y="124"/>
                  </a:cubicBezTo>
                  <a:cubicBezTo>
                    <a:pt x="193" y="124"/>
                    <a:pt x="246" y="98"/>
                    <a:pt x="247" y="67"/>
                  </a:cubicBezTo>
                  <a:cubicBezTo>
                    <a:pt x="250" y="32"/>
                    <a:pt x="196" y="4"/>
                    <a:pt x="127" y="1"/>
                  </a:cubicBezTo>
                  <a:cubicBezTo>
                    <a:pt x="124" y="0"/>
                    <a:pt x="122" y="0"/>
                    <a:pt x="1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6" name="Google Shape;3026;p50"/>
            <p:cNvSpPr/>
            <p:nvPr/>
          </p:nvSpPr>
          <p:spPr>
            <a:xfrm>
              <a:off x="4487625" y="4538550"/>
              <a:ext cx="6600" cy="5500"/>
            </a:xfrm>
            <a:custGeom>
              <a:avLst/>
              <a:gdLst/>
              <a:ahLst/>
              <a:cxnLst/>
              <a:rect l="l" t="t" r="r" b="b"/>
              <a:pathLst>
                <a:path w="264" h="220" extrusionOk="0">
                  <a:moveTo>
                    <a:pt x="188" y="1"/>
                  </a:moveTo>
                  <a:cubicBezTo>
                    <a:pt x="120" y="1"/>
                    <a:pt x="13" y="101"/>
                    <a:pt x="8" y="133"/>
                  </a:cubicBezTo>
                  <a:cubicBezTo>
                    <a:pt x="0" y="165"/>
                    <a:pt x="50" y="202"/>
                    <a:pt x="116" y="216"/>
                  </a:cubicBezTo>
                  <a:cubicBezTo>
                    <a:pt x="131" y="218"/>
                    <a:pt x="145" y="219"/>
                    <a:pt x="158" y="219"/>
                  </a:cubicBezTo>
                  <a:cubicBezTo>
                    <a:pt x="206" y="219"/>
                    <a:pt x="243" y="203"/>
                    <a:pt x="248" y="177"/>
                  </a:cubicBezTo>
                  <a:cubicBezTo>
                    <a:pt x="253" y="144"/>
                    <a:pt x="264" y="13"/>
                    <a:pt x="199" y="2"/>
                  </a:cubicBezTo>
                  <a:cubicBezTo>
                    <a:pt x="195" y="1"/>
                    <a:pt x="192" y="1"/>
                    <a:pt x="1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7" name="Google Shape;3027;p50"/>
            <p:cNvSpPr/>
            <p:nvPr/>
          </p:nvSpPr>
          <p:spPr>
            <a:xfrm>
              <a:off x="4484125" y="4537250"/>
              <a:ext cx="7225" cy="4050"/>
            </a:xfrm>
            <a:custGeom>
              <a:avLst/>
              <a:gdLst/>
              <a:ahLst/>
              <a:cxnLst/>
              <a:rect l="l" t="t" r="r" b="b"/>
              <a:pathLst>
                <a:path w="289" h="162" extrusionOk="0">
                  <a:moveTo>
                    <a:pt x="56" y="1"/>
                  </a:moveTo>
                  <a:cubicBezTo>
                    <a:pt x="48" y="1"/>
                    <a:pt x="41" y="1"/>
                    <a:pt x="37" y="2"/>
                  </a:cubicBezTo>
                  <a:cubicBezTo>
                    <a:pt x="3" y="12"/>
                    <a:pt x="0" y="55"/>
                    <a:pt x="28" y="97"/>
                  </a:cubicBezTo>
                  <a:cubicBezTo>
                    <a:pt x="51" y="135"/>
                    <a:pt x="91" y="161"/>
                    <a:pt x="122" y="161"/>
                  </a:cubicBezTo>
                  <a:cubicBezTo>
                    <a:pt x="127" y="161"/>
                    <a:pt x="132" y="160"/>
                    <a:pt x="136" y="159"/>
                  </a:cubicBezTo>
                  <a:cubicBezTo>
                    <a:pt x="170" y="149"/>
                    <a:pt x="289" y="105"/>
                    <a:pt x="262" y="62"/>
                  </a:cubicBezTo>
                  <a:cubicBezTo>
                    <a:pt x="238" y="24"/>
                    <a:pt x="111"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8" name="Google Shape;3028;p50"/>
            <p:cNvSpPr/>
            <p:nvPr/>
          </p:nvSpPr>
          <p:spPr>
            <a:xfrm>
              <a:off x="4492175" y="4537875"/>
              <a:ext cx="7675" cy="5200"/>
            </a:xfrm>
            <a:custGeom>
              <a:avLst/>
              <a:gdLst/>
              <a:ahLst/>
              <a:cxnLst/>
              <a:rect l="l" t="t" r="r" b="b"/>
              <a:pathLst>
                <a:path w="307" h="208" extrusionOk="0">
                  <a:moveTo>
                    <a:pt x="63" y="1"/>
                  </a:moveTo>
                  <a:cubicBezTo>
                    <a:pt x="58" y="1"/>
                    <a:pt x="54" y="1"/>
                    <a:pt x="50" y="2"/>
                  </a:cubicBezTo>
                  <a:cubicBezTo>
                    <a:pt x="1" y="17"/>
                    <a:pt x="80" y="141"/>
                    <a:pt x="103" y="171"/>
                  </a:cubicBezTo>
                  <a:cubicBezTo>
                    <a:pt x="120" y="194"/>
                    <a:pt x="155" y="207"/>
                    <a:pt x="191" y="207"/>
                  </a:cubicBezTo>
                  <a:cubicBezTo>
                    <a:pt x="206" y="207"/>
                    <a:pt x="221" y="205"/>
                    <a:pt x="235" y="201"/>
                  </a:cubicBezTo>
                  <a:cubicBezTo>
                    <a:pt x="285" y="185"/>
                    <a:pt x="306" y="148"/>
                    <a:pt x="284" y="116"/>
                  </a:cubicBezTo>
                  <a:cubicBezTo>
                    <a:pt x="262" y="87"/>
                    <a:pt x="124" y="1"/>
                    <a:pt x="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9" name="Google Shape;3029;p50"/>
            <p:cNvSpPr/>
            <p:nvPr/>
          </p:nvSpPr>
          <p:spPr>
            <a:xfrm>
              <a:off x="4485050" y="4534025"/>
              <a:ext cx="7175" cy="4175"/>
            </a:xfrm>
            <a:custGeom>
              <a:avLst/>
              <a:gdLst/>
              <a:ahLst/>
              <a:cxnLst/>
              <a:rect l="l" t="t" r="r" b="b"/>
              <a:pathLst>
                <a:path w="287" h="167" extrusionOk="0">
                  <a:moveTo>
                    <a:pt x="111" y="0"/>
                  </a:moveTo>
                  <a:cubicBezTo>
                    <a:pt x="93" y="0"/>
                    <a:pt x="73" y="4"/>
                    <a:pt x="55" y="12"/>
                  </a:cubicBezTo>
                  <a:cubicBezTo>
                    <a:pt x="14" y="31"/>
                    <a:pt x="0" y="66"/>
                    <a:pt x="24" y="91"/>
                  </a:cubicBezTo>
                  <a:cubicBezTo>
                    <a:pt x="47" y="112"/>
                    <a:pt x="167" y="166"/>
                    <a:pt x="225" y="166"/>
                  </a:cubicBezTo>
                  <a:cubicBezTo>
                    <a:pt x="233" y="166"/>
                    <a:pt x="239" y="165"/>
                    <a:pt x="245" y="163"/>
                  </a:cubicBezTo>
                  <a:cubicBezTo>
                    <a:pt x="287" y="145"/>
                    <a:pt x="201" y="47"/>
                    <a:pt x="175" y="20"/>
                  </a:cubicBezTo>
                  <a:cubicBezTo>
                    <a:pt x="160" y="7"/>
                    <a:pt x="137" y="0"/>
                    <a:pt x="1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0" name="Google Shape;3030;p50"/>
            <p:cNvSpPr/>
            <p:nvPr/>
          </p:nvSpPr>
          <p:spPr>
            <a:xfrm>
              <a:off x="4493475" y="4535875"/>
              <a:ext cx="5625" cy="3125"/>
            </a:xfrm>
            <a:custGeom>
              <a:avLst/>
              <a:gdLst/>
              <a:ahLst/>
              <a:cxnLst/>
              <a:rect l="l" t="t" r="r" b="b"/>
              <a:pathLst>
                <a:path w="225" h="125" extrusionOk="0">
                  <a:moveTo>
                    <a:pt x="121" y="1"/>
                  </a:moveTo>
                  <a:cubicBezTo>
                    <a:pt x="116" y="1"/>
                    <a:pt x="111" y="2"/>
                    <a:pt x="107" y="3"/>
                  </a:cubicBezTo>
                  <a:cubicBezTo>
                    <a:pt x="83" y="15"/>
                    <a:pt x="0" y="59"/>
                    <a:pt x="27" y="91"/>
                  </a:cubicBezTo>
                  <a:cubicBezTo>
                    <a:pt x="46" y="114"/>
                    <a:pt x="117" y="125"/>
                    <a:pt x="164" y="125"/>
                  </a:cubicBezTo>
                  <a:cubicBezTo>
                    <a:pt x="181" y="125"/>
                    <a:pt x="195" y="123"/>
                    <a:pt x="202" y="120"/>
                  </a:cubicBezTo>
                  <a:cubicBezTo>
                    <a:pt x="225" y="112"/>
                    <a:pt x="223" y="77"/>
                    <a:pt x="196" y="45"/>
                  </a:cubicBezTo>
                  <a:cubicBezTo>
                    <a:pt x="175" y="18"/>
                    <a:pt x="144"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1" name="Google Shape;3031;p50"/>
            <p:cNvSpPr/>
            <p:nvPr/>
          </p:nvSpPr>
          <p:spPr>
            <a:xfrm>
              <a:off x="4490725" y="4533300"/>
              <a:ext cx="5375" cy="4750"/>
            </a:xfrm>
            <a:custGeom>
              <a:avLst/>
              <a:gdLst/>
              <a:ahLst/>
              <a:cxnLst/>
              <a:rect l="l" t="t" r="r" b="b"/>
              <a:pathLst>
                <a:path w="215" h="190" extrusionOk="0">
                  <a:moveTo>
                    <a:pt x="60" y="1"/>
                  </a:moveTo>
                  <a:cubicBezTo>
                    <a:pt x="40" y="1"/>
                    <a:pt x="24" y="6"/>
                    <a:pt x="17" y="17"/>
                  </a:cubicBezTo>
                  <a:cubicBezTo>
                    <a:pt x="1" y="39"/>
                    <a:pt x="13" y="162"/>
                    <a:pt x="65" y="185"/>
                  </a:cubicBezTo>
                  <a:cubicBezTo>
                    <a:pt x="71" y="189"/>
                    <a:pt x="78" y="190"/>
                    <a:pt x="85" y="190"/>
                  </a:cubicBezTo>
                  <a:cubicBezTo>
                    <a:pt x="132" y="190"/>
                    <a:pt x="185" y="125"/>
                    <a:pt x="201" y="105"/>
                  </a:cubicBezTo>
                  <a:cubicBezTo>
                    <a:pt x="215" y="81"/>
                    <a:pt x="187" y="43"/>
                    <a:pt x="136" y="20"/>
                  </a:cubicBezTo>
                  <a:cubicBezTo>
                    <a:pt x="109" y="7"/>
                    <a:pt x="82" y="1"/>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2" name="Google Shape;3032;p50"/>
            <p:cNvSpPr/>
            <p:nvPr/>
          </p:nvSpPr>
          <p:spPr>
            <a:xfrm>
              <a:off x="4489025" y="4536900"/>
              <a:ext cx="6350" cy="3250"/>
            </a:xfrm>
            <a:custGeom>
              <a:avLst/>
              <a:gdLst/>
              <a:ahLst/>
              <a:cxnLst/>
              <a:rect l="l" t="t" r="r" b="b"/>
              <a:pathLst>
                <a:path w="254" h="130" extrusionOk="0">
                  <a:moveTo>
                    <a:pt x="97" y="1"/>
                  </a:moveTo>
                  <a:cubicBezTo>
                    <a:pt x="48" y="1"/>
                    <a:pt x="12" y="17"/>
                    <a:pt x="7" y="43"/>
                  </a:cubicBezTo>
                  <a:cubicBezTo>
                    <a:pt x="0" y="76"/>
                    <a:pt x="49" y="112"/>
                    <a:pt x="116" y="126"/>
                  </a:cubicBezTo>
                  <a:cubicBezTo>
                    <a:pt x="131" y="128"/>
                    <a:pt x="145" y="130"/>
                    <a:pt x="159" y="130"/>
                  </a:cubicBezTo>
                  <a:cubicBezTo>
                    <a:pt x="207" y="130"/>
                    <a:pt x="243" y="114"/>
                    <a:pt x="248" y="88"/>
                  </a:cubicBezTo>
                  <a:cubicBezTo>
                    <a:pt x="253" y="53"/>
                    <a:pt x="205" y="16"/>
                    <a:pt x="138" y="5"/>
                  </a:cubicBezTo>
                  <a:cubicBezTo>
                    <a:pt x="124" y="2"/>
                    <a:pt x="110" y="1"/>
                    <a:pt x="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3" name="Google Shape;3033;p50"/>
            <p:cNvSpPr/>
            <p:nvPr/>
          </p:nvSpPr>
          <p:spPr>
            <a:xfrm>
              <a:off x="4372650" y="4503050"/>
              <a:ext cx="6350" cy="6125"/>
            </a:xfrm>
            <a:custGeom>
              <a:avLst/>
              <a:gdLst/>
              <a:ahLst/>
              <a:cxnLst/>
              <a:rect l="l" t="t" r="r" b="b"/>
              <a:pathLst>
                <a:path w="254" h="245" extrusionOk="0">
                  <a:moveTo>
                    <a:pt x="119" y="0"/>
                  </a:moveTo>
                  <a:cubicBezTo>
                    <a:pt x="113" y="0"/>
                    <a:pt x="107" y="1"/>
                    <a:pt x="101" y="4"/>
                  </a:cubicBezTo>
                  <a:cubicBezTo>
                    <a:pt x="38" y="30"/>
                    <a:pt x="0" y="189"/>
                    <a:pt x="14" y="219"/>
                  </a:cubicBezTo>
                  <a:cubicBezTo>
                    <a:pt x="22" y="236"/>
                    <a:pt x="43" y="245"/>
                    <a:pt x="71" y="245"/>
                  </a:cubicBezTo>
                  <a:cubicBezTo>
                    <a:pt x="95" y="245"/>
                    <a:pt x="123" y="239"/>
                    <a:pt x="151" y="227"/>
                  </a:cubicBezTo>
                  <a:cubicBezTo>
                    <a:pt x="213" y="200"/>
                    <a:pt x="253" y="153"/>
                    <a:pt x="240" y="121"/>
                  </a:cubicBezTo>
                  <a:cubicBezTo>
                    <a:pt x="228" y="95"/>
                    <a:pt x="175" y="0"/>
                    <a:pt x="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4" name="Google Shape;3034;p50"/>
            <p:cNvSpPr/>
            <p:nvPr/>
          </p:nvSpPr>
          <p:spPr>
            <a:xfrm>
              <a:off x="4367600" y="4504250"/>
              <a:ext cx="7325" cy="4475"/>
            </a:xfrm>
            <a:custGeom>
              <a:avLst/>
              <a:gdLst/>
              <a:ahLst/>
              <a:cxnLst/>
              <a:rect l="l" t="t" r="r" b="b"/>
              <a:pathLst>
                <a:path w="293" h="179" extrusionOk="0">
                  <a:moveTo>
                    <a:pt x="222" y="1"/>
                  </a:moveTo>
                  <a:cubicBezTo>
                    <a:pt x="161" y="1"/>
                    <a:pt x="43" y="58"/>
                    <a:pt x="23" y="82"/>
                  </a:cubicBezTo>
                  <a:cubicBezTo>
                    <a:pt x="0" y="108"/>
                    <a:pt x="21" y="145"/>
                    <a:pt x="69" y="166"/>
                  </a:cubicBezTo>
                  <a:cubicBezTo>
                    <a:pt x="88" y="175"/>
                    <a:pt x="110" y="179"/>
                    <a:pt x="129" y="179"/>
                  </a:cubicBezTo>
                  <a:cubicBezTo>
                    <a:pt x="157" y="179"/>
                    <a:pt x="181" y="171"/>
                    <a:pt x="194" y="155"/>
                  </a:cubicBezTo>
                  <a:cubicBezTo>
                    <a:pt x="216" y="129"/>
                    <a:pt x="292" y="25"/>
                    <a:pt x="245" y="5"/>
                  </a:cubicBezTo>
                  <a:cubicBezTo>
                    <a:pt x="239" y="2"/>
                    <a:pt x="231" y="1"/>
                    <a:pt x="2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5" name="Google Shape;3035;p50"/>
            <p:cNvSpPr/>
            <p:nvPr/>
          </p:nvSpPr>
          <p:spPr>
            <a:xfrm>
              <a:off x="4374675" y="4501100"/>
              <a:ext cx="8275" cy="3925"/>
            </a:xfrm>
            <a:custGeom>
              <a:avLst/>
              <a:gdLst/>
              <a:ahLst/>
              <a:cxnLst/>
              <a:rect l="l" t="t" r="r" b="b"/>
              <a:pathLst>
                <a:path w="331" h="157" extrusionOk="0">
                  <a:moveTo>
                    <a:pt x="228" y="0"/>
                  </a:moveTo>
                  <a:cubicBezTo>
                    <a:pt x="158" y="0"/>
                    <a:pt x="57" y="13"/>
                    <a:pt x="33" y="41"/>
                  </a:cubicBezTo>
                  <a:cubicBezTo>
                    <a:pt x="1" y="82"/>
                    <a:pt x="133" y="140"/>
                    <a:pt x="172" y="153"/>
                  </a:cubicBezTo>
                  <a:cubicBezTo>
                    <a:pt x="179" y="155"/>
                    <a:pt x="187" y="157"/>
                    <a:pt x="196" y="157"/>
                  </a:cubicBezTo>
                  <a:cubicBezTo>
                    <a:pt x="229" y="157"/>
                    <a:pt x="271" y="136"/>
                    <a:pt x="297" y="103"/>
                  </a:cubicBezTo>
                  <a:cubicBezTo>
                    <a:pt x="331" y="62"/>
                    <a:pt x="327" y="19"/>
                    <a:pt x="290" y="6"/>
                  </a:cubicBezTo>
                  <a:cubicBezTo>
                    <a:pt x="280" y="2"/>
                    <a:pt x="256"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6" name="Google Shape;3036;p50"/>
            <p:cNvSpPr/>
            <p:nvPr/>
          </p:nvSpPr>
          <p:spPr>
            <a:xfrm>
              <a:off x="4367125" y="4501525"/>
              <a:ext cx="7200" cy="3600"/>
            </a:xfrm>
            <a:custGeom>
              <a:avLst/>
              <a:gdLst/>
              <a:ahLst/>
              <a:cxnLst/>
              <a:rect l="l" t="t" r="r" b="b"/>
              <a:pathLst>
                <a:path w="288" h="144" extrusionOk="0">
                  <a:moveTo>
                    <a:pt x="118" y="1"/>
                  </a:moveTo>
                  <a:cubicBezTo>
                    <a:pt x="85" y="1"/>
                    <a:pt x="45" y="25"/>
                    <a:pt x="23" y="60"/>
                  </a:cubicBezTo>
                  <a:cubicBezTo>
                    <a:pt x="0" y="100"/>
                    <a:pt x="7" y="137"/>
                    <a:pt x="42" y="143"/>
                  </a:cubicBezTo>
                  <a:cubicBezTo>
                    <a:pt x="45" y="144"/>
                    <a:pt x="50" y="144"/>
                    <a:pt x="55" y="144"/>
                  </a:cubicBezTo>
                  <a:cubicBezTo>
                    <a:pt x="106" y="144"/>
                    <a:pt x="243" y="117"/>
                    <a:pt x="265" y="81"/>
                  </a:cubicBezTo>
                  <a:cubicBezTo>
                    <a:pt x="288" y="42"/>
                    <a:pt x="163" y="8"/>
                    <a:pt x="129" y="2"/>
                  </a:cubicBezTo>
                  <a:cubicBezTo>
                    <a:pt x="125" y="1"/>
                    <a:pt x="122" y="1"/>
                    <a:pt x="1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7" name="Google Shape;3037;p50"/>
            <p:cNvSpPr/>
            <p:nvPr/>
          </p:nvSpPr>
          <p:spPr>
            <a:xfrm>
              <a:off x="4375175" y="4498500"/>
              <a:ext cx="5400" cy="3500"/>
            </a:xfrm>
            <a:custGeom>
              <a:avLst/>
              <a:gdLst/>
              <a:ahLst/>
              <a:cxnLst/>
              <a:rect l="l" t="t" r="r" b="b"/>
              <a:pathLst>
                <a:path w="216" h="140" extrusionOk="0">
                  <a:moveTo>
                    <a:pt x="115" y="0"/>
                  </a:moveTo>
                  <a:cubicBezTo>
                    <a:pt x="89" y="0"/>
                    <a:pt x="67" y="8"/>
                    <a:pt x="59" y="22"/>
                  </a:cubicBezTo>
                  <a:cubicBezTo>
                    <a:pt x="47" y="43"/>
                    <a:pt x="1" y="124"/>
                    <a:pt x="40" y="138"/>
                  </a:cubicBezTo>
                  <a:cubicBezTo>
                    <a:pt x="43" y="139"/>
                    <a:pt x="47" y="139"/>
                    <a:pt x="51" y="139"/>
                  </a:cubicBezTo>
                  <a:cubicBezTo>
                    <a:pt x="97" y="139"/>
                    <a:pt x="190" y="84"/>
                    <a:pt x="202" y="65"/>
                  </a:cubicBezTo>
                  <a:cubicBezTo>
                    <a:pt x="216" y="44"/>
                    <a:pt x="196" y="17"/>
                    <a:pt x="155" y="6"/>
                  </a:cubicBezTo>
                  <a:cubicBezTo>
                    <a:pt x="141" y="2"/>
                    <a:pt x="127" y="0"/>
                    <a:pt x="1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8" name="Google Shape;3038;p50"/>
            <p:cNvSpPr/>
            <p:nvPr/>
          </p:nvSpPr>
          <p:spPr>
            <a:xfrm>
              <a:off x="4371225" y="4498225"/>
              <a:ext cx="5050" cy="4525"/>
            </a:xfrm>
            <a:custGeom>
              <a:avLst/>
              <a:gdLst/>
              <a:ahLst/>
              <a:cxnLst/>
              <a:rect l="l" t="t" r="r" b="b"/>
              <a:pathLst>
                <a:path w="202" h="181" extrusionOk="0">
                  <a:moveTo>
                    <a:pt x="129" y="0"/>
                  </a:moveTo>
                  <a:cubicBezTo>
                    <a:pt x="120" y="0"/>
                    <a:pt x="111" y="1"/>
                    <a:pt x="102" y="2"/>
                  </a:cubicBezTo>
                  <a:cubicBezTo>
                    <a:pt x="45" y="11"/>
                    <a:pt x="1" y="39"/>
                    <a:pt x="1" y="66"/>
                  </a:cubicBezTo>
                  <a:cubicBezTo>
                    <a:pt x="1" y="94"/>
                    <a:pt x="74" y="181"/>
                    <a:pt x="128" y="181"/>
                  </a:cubicBezTo>
                  <a:cubicBezTo>
                    <a:pt x="130" y="181"/>
                    <a:pt x="132" y="181"/>
                    <a:pt x="134" y="180"/>
                  </a:cubicBezTo>
                  <a:cubicBezTo>
                    <a:pt x="191" y="172"/>
                    <a:pt x="202" y="65"/>
                    <a:pt x="202" y="37"/>
                  </a:cubicBezTo>
                  <a:cubicBezTo>
                    <a:pt x="202" y="15"/>
                    <a:pt x="171"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9" name="Google Shape;3039;p50"/>
            <p:cNvSpPr/>
            <p:nvPr/>
          </p:nvSpPr>
          <p:spPr>
            <a:xfrm>
              <a:off x="4371650" y="4501425"/>
              <a:ext cx="6325" cy="3775"/>
            </a:xfrm>
            <a:custGeom>
              <a:avLst/>
              <a:gdLst/>
              <a:ahLst/>
              <a:cxnLst/>
              <a:rect l="l" t="t" r="r" b="b"/>
              <a:pathLst>
                <a:path w="253" h="151" extrusionOk="0">
                  <a:moveTo>
                    <a:pt x="181" y="1"/>
                  </a:moveTo>
                  <a:cubicBezTo>
                    <a:pt x="158" y="1"/>
                    <a:pt x="130" y="7"/>
                    <a:pt x="102" y="20"/>
                  </a:cubicBezTo>
                  <a:cubicBezTo>
                    <a:pt x="40" y="46"/>
                    <a:pt x="0" y="93"/>
                    <a:pt x="14" y="125"/>
                  </a:cubicBezTo>
                  <a:cubicBezTo>
                    <a:pt x="21" y="142"/>
                    <a:pt x="42" y="151"/>
                    <a:pt x="70" y="151"/>
                  </a:cubicBezTo>
                  <a:cubicBezTo>
                    <a:pt x="94" y="151"/>
                    <a:pt x="122" y="144"/>
                    <a:pt x="150" y="132"/>
                  </a:cubicBezTo>
                  <a:cubicBezTo>
                    <a:pt x="212" y="106"/>
                    <a:pt x="252" y="59"/>
                    <a:pt x="239" y="27"/>
                  </a:cubicBezTo>
                  <a:cubicBezTo>
                    <a:pt x="232" y="10"/>
                    <a:pt x="210" y="1"/>
                    <a:pt x="1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0" name="Google Shape;3040;p50"/>
            <p:cNvSpPr/>
            <p:nvPr/>
          </p:nvSpPr>
          <p:spPr>
            <a:xfrm>
              <a:off x="4378350" y="4538875"/>
              <a:ext cx="6250" cy="5775"/>
            </a:xfrm>
            <a:custGeom>
              <a:avLst/>
              <a:gdLst/>
              <a:ahLst/>
              <a:cxnLst/>
              <a:rect l="l" t="t" r="r" b="b"/>
              <a:pathLst>
                <a:path w="250" h="231" extrusionOk="0">
                  <a:moveTo>
                    <a:pt x="155" y="0"/>
                  </a:moveTo>
                  <a:cubicBezTo>
                    <a:pt x="153" y="0"/>
                    <a:pt x="151" y="0"/>
                    <a:pt x="150" y="0"/>
                  </a:cubicBezTo>
                  <a:cubicBezTo>
                    <a:pt x="83" y="8"/>
                    <a:pt x="0" y="147"/>
                    <a:pt x="4" y="180"/>
                  </a:cubicBezTo>
                  <a:cubicBezTo>
                    <a:pt x="7" y="210"/>
                    <a:pt x="52" y="230"/>
                    <a:pt x="108" y="230"/>
                  </a:cubicBezTo>
                  <a:cubicBezTo>
                    <a:pt x="116" y="230"/>
                    <a:pt x="124" y="230"/>
                    <a:pt x="132" y="229"/>
                  </a:cubicBezTo>
                  <a:cubicBezTo>
                    <a:pt x="199" y="222"/>
                    <a:pt x="250" y="189"/>
                    <a:pt x="248" y="155"/>
                  </a:cubicBezTo>
                  <a:cubicBezTo>
                    <a:pt x="244" y="122"/>
                    <a:pt x="219" y="0"/>
                    <a:pt x="1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1" name="Google Shape;3041;p50"/>
            <p:cNvSpPr/>
            <p:nvPr/>
          </p:nvSpPr>
          <p:spPr>
            <a:xfrm>
              <a:off x="4373775" y="4539150"/>
              <a:ext cx="7550" cy="3900"/>
            </a:xfrm>
            <a:custGeom>
              <a:avLst/>
              <a:gdLst/>
              <a:ahLst/>
              <a:cxnLst/>
              <a:rect l="l" t="t" r="r" b="b"/>
              <a:pathLst>
                <a:path w="302" h="156" extrusionOk="0">
                  <a:moveTo>
                    <a:pt x="179" y="1"/>
                  </a:moveTo>
                  <a:cubicBezTo>
                    <a:pt x="118" y="1"/>
                    <a:pt x="48" y="14"/>
                    <a:pt x="30" y="25"/>
                  </a:cubicBezTo>
                  <a:cubicBezTo>
                    <a:pt x="1" y="44"/>
                    <a:pt x="10" y="86"/>
                    <a:pt x="48" y="119"/>
                  </a:cubicBezTo>
                  <a:cubicBezTo>
                    <a:pt x="76" y="142"/>
                    <a:pt x="109" y="155"/>
                    <a:pt x="137" y="155"/>
                  </a:cubicBezTo>
                  <a:cubicBezTo>
                    <a:pt x="150" y="155"/>
                    <a:pt x="161" y="152"/>
                    <a:pt x="170" y="146"/>
                  </a:cubicBezTo>
                  <a:cubicBezTo>
                    <a:pt x="200" y="130"/>
                    <a:pt x="301" y="53"/>
                    <a:pt x="263" y="19"/>
                  </a:cubicBezTo>
                  <a:cubicBezTo>
                    <a:pt x="248" y="6"/>
                    <a:pt x="215"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2" name="Google Shape;3042;p50"/>
            <p:cNvSpPr/>
            <p:nvPr/>
          </p:nvSpPr>
          <p:spPr>
            <a:xfrm>
              <a:off x="4381625" y="4537775"/>
              <a:ext cx="8275" cy="4325"/>
            </a:xfrm>
            <a:custGeom>
              <a:avLst/>
              <a:gdLst/>
              <a:ahLst/>
              <a:cxnLst/>
              <a:rect l="l" t="t" r="r" b="b"/>
              <a:pathLst>
                <a:path w="331" h="173" extrusionOk="0">
                  <a:moveTo>
                    <a:pt x="91" y="0"/>
                  </a:moveTo>
                  <a:cubicBezTo>
                    <a:pt x="71" y="0"/>
                    <a:pt x="55" y="3"/>
                    <a:pt x="45" y="10"/>
                  </a:cubicBezTo>
                  <a:cubicBezTo>
                    <a:pt x="1" y="38"/>
                    <a:pt x="112" y="134"/>
                    <a:pt x="144" y="157"/>
                  </a:cubicBezTo>
                  <a:cubicBezTo>
                    <a:pt x="158" y="167"/>
                    <a:pt x="176" y="172"/>
                    <a:pt x="197" y="172"/>
                  </a:cubicBezTo>
                  <a:cubicBezTo>
                    <a:pt x="224" y="172"/>
                    <a:pt x="254" y="164"/>
                    <a:pt x="278" y="148"/>
                  </a:cubicBezTo>
                  <a:cubicBezTo>
                    <a:pt x="322" y="118"/>
                    <a:pt x="331" y="76"/>
                    <a:pt x="301" y="53"/>
                  </a:cubicBezTo>
                  <a:cubicBezTo>
                    <a:pt x="277" y="34"/>
                    <a:pt x="162" y="0"/>
                    <a:pt x="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3" name="Google Shape;3043;p50"/>
            <p:cNvSpPr/>
            <p:nvPr/>
          </p:nvSpPr>
          <p:spPr>
            <a:xfrm>
              <a:off x="4374100" y="4535750"/>
              <a:ext cx="7425" cy="3475"/>
            </a:xfrm>
            <a:custGeom>
              <a:avLst/>
              <a:gdLst/>
              <a:ahLst/>
              <a:cxnLst/>
              <a:rect l="l" t="t" r="r" b="b"/>
              <a:pathLst>
                <a:path w="297" h="139" extrusionOk="0">
                  <a:moveTo>
                    <a:pt x="120" y="0"/>
                  </a:moveTo>
                  <a:cubicBezTo>
                    <a:pt x="93" y="0"/>
                    <a:pt x="61" y="12"/>
                    <a:pt x="38" y="33"/>
                  </a:cubicBezTo>
                  <a:cubicBezTo>
                    <a:pt x="3" y="62"/>
                    <a:pt x="0" y="99"/>
                    <a:pt x="30" y="117"/>
                  </a:cubicBezTo>
                  <a:cubicBezTo>
                    <a:pt x="49" y="127"/>
                    <a:pt x="122" y="138"/>
                    <a:pt x="181" y="138"/>
                  </a:cubicBezTo>
                  <a:cubicBezTo>
                    <a:pt x="217" y="138"/>
                    <a:pt x="248" y="134"/>
                    <a:pt x="261" y="123"/>
                  </a:cubicBezTo>
                  <a:cubicBezTo>
                    <a:pt x="297" y="94"/>
                    <a:pt x="186" y="24"/>
                    <a:pt x="155" y="8"/>
                  </a:cubicBezTo>
                  <a:cubicBezTo>
                    <a:pt x="146" y="3"/>
                    <a:pt x="133" y="0"/>
                    <a:pt x="1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4" name="Google Shape;3044;p50"/>
            <p:cNvSpPr/>
            <p:nvPr/>
          </p:nvSpPr>
          <p:spPr>
            <a:xfrm>
              <a:off x="4382575" y="4535200"/>
              <a:ext cx="5800" cy="3075"/>
            </a:xfrm>
            <a:custGeom>
              <a:avLst/>
              <a:gdLst/>
              <a:ahLst/>
              <a:cxnLst/>
              <a:rect l="l" t="t" r="r" b="b"/>
              <a:pathLst>
                <a:path w="232" h="123" extrusionOk="0">
                  <a:moveTo>
                    <a:pt x="119" y="0"/>
                  </a:moveTo>
                  <a:cubicBezTo>
                    <a:pt x="107" y="0"/>
                    <a:pt x="96" y="3"/>
                    <a:pt x="88" y="9"/>
                  </a:cubicBezTo>
                  <a:cubicBezTo>
                    <a:pt x="69" y="25"/>
                    <a:pt x="1" y="89"/>
                    <a:pt x="36" y="114"/>
                  </a:cubicBezTo>
                  <a:cubicBezTo>
                    <a:pt x="45" y="120"/>
                    <a:pt x="61" y="123"/>
                    <a:pt x="80" y="123"/>
                  </a:cubicBezTo>
                  <a:cubicBezTo>
                    <a:pt x="129" y="123"/>
                    <a:pt x="197" y="105"/>
                    <a:pt x="212" y="94"/>
                  </a:cubicBezTo>
                  <a:cubicBezTo>
                    <a:pt x="232" y="78"/>
                    <a:pt x="220" y="46"/>
                    <a:pt x="185" y="23"/>
                  </a:cubicBezTo>
                  <a:cubicBezTo>
                    <a:pt x="164" y="8"/>
                    <a:pt x="140" y="0"/>
                    <a:pt x="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5" name="Google Shape;3045;p50"/>
            <p:cNvSpPr/>
            <p:nvPr/>
          </p:nvSpPr>
          <p:spPr>
            <a:xfrm>
              <a:off x="4379125" y="4533775"/>
              <a:ext cx="5450" cy="4575"/>
            </a:xfrm>
            <a:custGeom>
              <a:avLst/>
              <a:gdLst/>
              <a:ahLst/>
              <a:cxnLst/>
              <a:rect l="l" t="t" r="r" b="b"/>
              <a:pathLst>
                <a:path w="218" h="183" extrusionOk="0">
                  <a:moveTo>
                    <a:pt x="92" y="1"/>
                  </a:moveTo>
                  <a:cubicBezTo>
                    <a:pt x="50" y="1"/>
                    <a:pt x="15" y="14"/>
                    <a:pt x="8" y="35"/>
                  </a:cubicBezTo>
                  <a:cubicBezTo>
                    <a:pt x="1" y="61"/>
                    <a:pt x="48" y="173"/>
                    <a:pt x="103" y="182"/>
                  </a:cubicBezTo>
                  <a:cubicBezTo>
                    <a:pt x="106" y="183"/>
                    <a:pt x="108" y="183"/>
                    <a:pt x="111" y="183"/>
                  </a:cubicBezTo>
                  <a:cubicBezTo>
                    <a:pt x="163" y="183"/>
                    <a:pt x="201" y="91"/>
                    <a:pt x="209" y="66"/>
                  </a:cubicBezTo>
                  <a:cubicBezTo>
                    <a:pt x="218" y="40"/>
                    <a:pt x="180" y="13"/>
                    <a:pt x="124" y="3"/>
                  </a:cubicBezTo>
                  <a:cubicBezTo>
                    <a:pt x="113" y="1"/>
                    <a:pt x="102" y="1"/>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6" name="Google Shape;3046;p50"/>
            <p:cNvSpPr/>
            <p:nvPr/>
          </p:nvSpPr>
          <p:spPr>
            <a:xfrm>
              <a:off x="4378600" y="4537375"/>
              <a:ext cx="6250" cy="3150"/>
            </a:xfrm>
            <a:custGeom>
              <a:avLst/>
              <a:gdLst/>
              <a:ahLst/>
              <a:cxnLst/>
              <a:rect l="l" t="t" r="r" b="b"/>
              <a:pathLst>
                <a:path w="250" h="126" extrusionOk="0">
                  <a:moveTo>
                    <a:pt x="142" y="0"/>
                  </a:moveTo>
                  <a:cubicBezTo>
                    <a:pt x="135" y="0"/>
                    <a:pt x="127" y="1"/>
                    <a:pt x="119" y="1"/>
                  </a:cubicBezTo>
                  <a:cubicBezTo>
                    <a:pt x="52" y="8"/>
                    <a:pt x="1" y="41"/>
                    <a:pt x="3" y="75"/>
                  </a:cubicBezTo>
                  <a:cubicBezTo>
                    <a:pt x="6" y="105"/>
                    <a:pt x="50" y="125"/>
                    <a:pt x="105" y="125"/>
                  </a:cubicBezTo>
                  <a:cubicBezTo>
                    <a:pt x="113" y="125"/>
                    <a:pt x="122" y="125"/>
                    <a:pt x="131" y="124"/>
                  </a:cubicBezTo>
                  <a:cubicBezTo>
                    <a:pt x="198" y="117"/>
                    <a:pt x="249" y="85"/>
                    <a:pt x="247" y="50"/>
                  </a:cubicBezTo>
                  <a:cubicBezTo>
                    <a:pt x="245" y="20"/>
                    <a:pt x="199" y="0"/>
                    <a:pt x="1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7" name="Google Shape;3047;p50"/>
            <p:cNvSpPr/>
            <p:nvPr/>
          </p:nvSpPr>
          <p:spPr>
            <a:xfrm>
              <a:off x="4374550" y="4661750"/>
              <a:ext cx="195575" cy="45050"/>
            </a:xfrm>
            <a:custGeom>
              <a:avLst/>
              <a:gdLst/>
              <a:ahLst/>
              <a:cxnLst/>
              <a:rect l="l" t="t" r="r" b="b"/>
              <a:pathLst>
                <a:path w="7823" h="1802" extrusionOk="0">
                  <a:moveTo>
                    <a:pt x="593" y="1"/>
                  </a:moveTo>
                  <a:cubicBezTo>
                    <a:pt x="1270" y="1014"/>
                    <a:pt x="832" y="1499"/>
                    <a:pt x="0" y="1802"/>
                  </a:cubicBezTo>
                  <a:lnTo>
                    <a:pt x="7823" y="1802"/>
                  </a:lnTo>
                  <a:cubicBezTo>
                    <a:pt x="7705" y="1334"/>
                    <a:pt x="7663" y="727"/>
                    <a:pt x="7321" y="397"/>
                  </a:cubicBezTo>
                  <a:lnTo>
                    <a:pt x="7321" y="397"/>
                  </a:lnTo>
                  <a:cubicBezTo>
                    <a:pt x="7464" y="613"/>
                    <a:pt x="7468" y="924"/>
                    <a:pt x="7384" y="1215"/>
                  </a:cubicBezTo>
                  <a:cubicBezTo>
                    <a:pt x="7346" y="1038"/>
                    <a:pt x="7112" y="447"/>
                    <a:pt x="6873" y="400"/>
                  </a:cubicBezTo>
                  <a:lnTo>
                    <a:pt x="6873" y="400"/>
                  </a:lnTo>
                  <a:cubicBezTo>
                    <a:pt x="6951" y="501"/>
                    <a:pt x="6977" y="808"/>
                    <a:pt x="6888" y="1040"/>
                  </a:cubicBezTo>
                  <a:cubicBezTo>
                    <a:pt x="6799" y="991"/>
                    <a:pt x="6790" y="861"/>
                    <a:pt x="6748" y="787"/>
                  </a:cubicBezTo>
                  <a:cubicBezTo>
                    <a:pt x="6510" y="361"/>
                    <a:pt x="6319" y="224"/>
                    <a:pt x="6093" y="75"/>
                  </a:cubicBezTo>
                  <a:lnTo>
                    <a:pt x="6093" y="75"/>
                  </a:lnTo>
                  <a:cubicBezTo>
                    <a:pt x="6214" y="445"/>
                    <a:pt x="6289" y="871"/>
                    <a:pt x="6119" y="1103"/>
                  </a:cubicBezTo>
                  <a:cubicBezTo>
                    <a:pt x="6118" y="907"/>
                    <a:pt x="5941" y="687"/>
                    <a:pt x="5818" y="542"/>
                  </a:cubicBezTo>
                  <a:cubicBezTo>
                    <a:pt x="5698" y="402"/>
                    <a:pt x="5434" y="134"/>
                    <a:pt x="5197" y="61"/>
                  </a:cubicBezTo>
                  <a:lnTo>
                    <a:pt x="5197" y="61"/>
                  </a:lnTo>
                  <a:cubicBezTo>
                    <a:pt x="5281" y="184"/>
                    <a:pt x="5398" y="581"/>
                    <a:pt x="5254" y="846"/>
                  </a:cubicBezTo>
                  <a:cubicBezTo>
                    <a:pt x="5167" y="797"/>
                    <a:pt x="5045" y="690"/>
                    <a:pt x="4961" y="644"/>
                  </a:cubicBezTo>
                  <a:lnTo>
                    <a:pt x="4961" y="644"/>
                  </a:lnTo>
                  <a:cubicBezTo>
                    <a:pt x="5085" y="801"/>
                    <a:pt x="5094" y="1028"/>
                    <a:pt x="4976" y="1231"/>
                  </a:cubicBezTo>
                  <a:cubicBezTo>
                    <a:pt x="4853" y="1192"/>
                    <a:pt x="4824" y="1092"/>
                    <a:pt x="4766" y="1014"/>
                  </a:cubicBezTo>
                  <a:cubicBezTo>
                    <a:pt x="4651" y="860"/>
                    <a:pt x="3822" y="147"/>
                    <a:pt x="3542" y="112"/>
                  </a:cubicBezTo>
                  <a:lnTo>
                    <a:pt x="3542" y="112"/>
                  </a:lnTo>
                  <a:cubicBezTo>
                    <a:pt x="3537" y="119"/>
                    <a:pt x="3989" y="685"/>
                    <a:pt x="3530" y="1460"/>
                  </a:cubicBezTo>
                  <a:cubicBezTo>
                    <a:pt x="3511" y="1310"/>
                    <a:pt x="3289" y="993"/>
                    <a:pt x="3052" y="924"/>
                  </a:cubicBezTo>
                  <a:lnTo>
                    <a:pt x="3052" y="924"/>
                  </a:lnTo>
                  <a:cubicBezTo>
                    <a:pt x="3134" y="1028"/>
                    <a:pt x="2988" y="1183"/>
                    <a:pt x="2948" y="1303"/>
                  </a:cubicBezTo>
                  <a:cubicBezTo>
                    <a:pt x="2948" y="1303"/>
                    <a:pt x="2983" y="878"/>
                    <a:pt x="2488" y="762"/>
                  </a:cubicBezTo>
                  <a:lnTo>
                    <a:pt x="2488" y="762"/>
                  </a:lnTo>
                  <a:cubicBezTo>
                    <a:pt x="2576" y="938"/>
                    <a:pt x="2533" y="1164"/>
                    <a:pt x="2267" y="1433"/>
                  </a:cubicBezTo>
                  <a:cubicBezTo>
                    <a:pt x="1997" y="786"/>
                    <a:pt x="1110" y="463"/>
                    <a:pt x="5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8" name="Google Shape;3048;p50"/>
            <p:cNvSpPr/>
            <p:nvPr/>
          </p:nvSpPr>
          <p:spPr>
            <a:xfrm>
              <a:off x="4553875" y="4667000"/>
              <a:ext cx="140650" cy="39875"/>
            </a:xfrm>
            <a:custGeom>
              <a:avLst/>
              <a:gdLst/>
              <a:ahLst/>
              <a:cxnLst/>
              <a:rect l="l" t="t" r="r" b="b"/>
              <a:pathLst>
                <a:path w="5626" h="1595" extrusionOk="0">
                  <a:moveTo>
                    <a:pt x="5096" y="0"/>
                  </a:moveTo>
                  <a:lnTo>
                    <a:pt x="5096" y="0"/>
                  </a:lnTo>
                  <a:cubicBezTo>
                    <a:pt x="4891" y="381"/>
                    <a:pt x="4351" y="665"/>
                    <a:pt x="4417" y="1187"/>
                  </a:cubicBezTo>
                  <a:cubicBezTo>
                    <a:pt x="4101" y="983"/>
                    <a:pt x="3973" y="805"/>
                    <a:pt x="3966" y="664"/>
                  </a:cubicBezTo>
                  <a:cubicBezTo>
                    <a:pt x="3637" y="772"/>
                    <a:pt x="3842" y="1108"/>
                    <a:pt x="3842" y="1108"/>
                  </a:cubicBezTo>
                  <a:cubicBezTo>
                    <a:pt x="3762" y="1014"/>
                    <a:pt x="3585" y="896"/>
                    <a:pt x="3604" y="812"/>
                  </a:cubicBezTo>
                  <a:lnTo>
                    <a:pt x="3604" y="812"/>
                  </a:lnTo>
                  <a:cubicBezTo>
                    <a:pt x="3452" y="875"/>
                    <a:pt x="3415" y="1133"/>
                    <a:pt x="3464" y="1251"/>
                  </a:cubicBezTo>
                  <a:cubicBezTo>
                    <a:pt x="2787" y="652"/>
                    <a:pt x="2896" y="190"/>
                    <a:pt x="2888" y="185"/>
                  </a:cubicBezTo>
                  <a:lnTo>
                    <a:pt x="2888" y="185"/>
                  </a:lnTo>
                  <a:cubicBezTo>
                    <a:pt x="2688" y="220"/>
                    <a:pt x="2355" y="813"/>
                    <a:pt x="2332" y="938"/>
                  </a:cubicBezTo>
                  <a:cubicBezTo>
                    <a:pt x="2320" y="1002"/>
                    <a:pt x="2340" y="1082"/>
                    <a:pt x="2262" y="1118"/>
                  </a:cubicBezTo>
                  <a:cubicBezTo>
                    <a:pt x="2087" y="961"/>
                    <a:pt x="1998" y="778"/>
                    <a:pt x="2026" y="651"/>
                  </a:cubicBezTo>
                  <a:lnTo>
                    <a:pt x="2026" y="651"/>
                  </a:lnTo>
                  <a:cubicBezTo>
                    <a:pt x="1982" y="691"/>
                    <a:pt x="1933" y="780"/>
                    <a:pt x="1889" y="820"/>
                  </a:cubicBezTo>
                  <a:cubicBezTo>
                    <a:pt x="1668" y="615"/>
                    <a:pt x="1589" y="296"/>
                    <a:pt x="1604" y="197"/>
                  </a:cubicBezTo>
                  <a:lnTo>
                    <a:pt x="1604" y="197"/>
                  </a:lnTo>
                  <a:cubicBezTo>
                    <a:pt x="1454" y="264"/>
                    <a:pt x="1365" y="483"/>
                    <a:pt x="1333" y="599"/>
                  </a:cubicBezTo>
                  <a:cubicBezTo>
                    <a:pt x="1298" y="718"/>
                    <a:pt x="1256" y="898"/>
                    <a:pt x="1338" y="1054"/>
                  </a:cubicBezTo>
                  <a:cubicBezTo>
                    <a:pt x="1109" y="876"/>
                    <a:pt x="988" y="536"/>
                    <a:pt x="927" y="240"/>
                  </a:cubicBezTo>
                  <a:cubicBezTo>
                    <a:pt x="816" y="365"/>
                    <a:pt x="728" y="480"/>
                    <a:pt x="724" y="825"/>
                  </a:cubicBezTo>
                  <a:cubicBezTo>
                    <a:pt x="723" y="884"/>
                    <a:pt x="772" y="988"/>
                    <a:pt x="724" y="1029"/>
                  </a:cubicBezTo>
                  <a:cubicBezTo>
                    <a:pt x="559" y="849"/>
                    <a:pt x="449" y="604"/>
                    <a:pt x="466" y="522"/>
                  </a:cubicBezTo>
                  <a:lnTo>
                    <a:pt x="466" y="522"/>
                  </a:lnTo>
                  <a:cubicBezTo>
                    <a:pt x="303" y="567"/>
                    <a:pt x="373" y="1042"/>
                    <a:pt x="419" y="1184"/>
                  </a:cubicBezTo>
                  <a:cubicBezTo>
                    <a:pt x="232" y="956"/>
                    <a:pt x="105" y="710"/>
                    <a:pt x="124" y="534"/>
                  </a:cubicBezTo>
                  <a:lnTo>
                    <a:pt x="124" y="534"/>
                  </a:lnTo>
                  <a:cubicBezTo>
                    <a:pt x="0" y="807"/>
                    <a:pt x="179" y="1220"/>
                    <a:pt x="285" y="1594"/>
                  </a:cubicBezTo>
                  <a:lnTo>
                    <a:pt x="5626" y="1594"/>
                  </a:lnTo>
                  <a:cubicBezTo>
                    <a:pt x="4633" y="1205"/>
                    <a:pt x="5095" y="1"/>
                    <a:pt x="50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9" name="Google Shape;3049;p50"/>
            <p:cNvSpPr/>
            <p:nvPr/>
          </p:nvSpPr>
          <p:spPr>
            <a:xfrm>
              <a:off x="4288150" y="4668775"/>
              <a:ext cx="106800" cy="38125"/>
            </a:xfrm>
            <a:custGeom>
              <a:avLst/>
              <a:gdLst/>
              <a:ahLst/>
              <a:cxnLst/>
              <a:rect l="l" t="t" r="r" b="b"/>
              <a:pathLst>
                <a:path w="4272" h="1525" extrusionOk="0">
                  <a:moveTo>
                    <a:pt x="2576" y="1"/>
                  </a:moveTo>
                  <a:lnTo>
                    <a:pt x="2576" y="1"/>
                  </a:lnTo>
                  <a:cubicBezTo>
                    <a:pt x="2070" y="554"/>
                    <a:pt x="2102" y="478"/>
                    <a:pt x="1723" y="1062"/>
                  </a:cubicBezTo>
                  <a:cubicBezTo>
                    <a:pt x="1719" y="971"/>
                    <a:pt x="1698" y="880"/>
                    <a:pt x="1701" y="789"/>
                  </a:cubicBezTo>
                  <a:lnTo>
                    <a:pt x="1701" y="789"/>
                  </a:lnTo>
                  <a:cubicBezTo>
                    <a:pt x="1679" y="854"/>
                    <a:pt x="1616" y="890"/>
                    <a:pt x="1579" y="942"/>
                  </a:cubicBezTo>
                  <a:cubicBezTo>
                    <a:pt x="1544" y="883"/>
                    <a:pt x="1413" y="783"/>
                    <a:pt x="1379" y="738"/>
                  </a:cubicBezTo>
                  <a:cubicBezTo>
                    <a:pt x="1313" y="818"/>
                    <a:pt x="1173" y="852"/>
                    <a:pt x="1089" y="910"/>
                  </a:cubicBezTo>
                  <a:cubicBezTo>
                    <a:pt x="1059" y="870"/>
                    <a:pt x="1000" y="842"/>
                    <a:pt x="971" y="805"/>
                  </a:cubicBezTo>
                  <a:cubicBezTo>
                    <a:pt x="939" y="836"/>
                    <a:pt x="800" y="900"/>
                    <a:pt x="774" y="933"/>
                  </a:cubicBezTo>
                  <a:cubicBezTo>
                    <a:pt x="767" y="825"/>
                    <a:pt x="753" y="711"/>
                    <a:pt x="681" y="612"/>
                  </a:cubicBezTo>
                  <a:cubicBezTo>
                    <a:pt x="587" y="684"/>
                    <a:pt x="469" y="890"/>
                    <a:pt x="407" y="960"/>
                  </a:cubicBezTo>
                  <a:cubicBezTo>
                    <a:pt x="279" y="1107"/>
                    <a:pt x="72" y="1306"/>
                    <a:pt x="0" y="1524"/>
                  </a:cubicBezTo>
                  <a:lnTo>
                    <a:pt x="4151" y="1524"/>
                  </a:lnTo>
                  <a:cubicBezTo>
                    <a:pt x="4271" y="1091"/>
                    <a:pt x="3818" y="627"/>
                    <a:pt x="3335" y="380"/>
                  </a:cubicBezTo>
                  <a:lnTo>
                    <a:pt x="3335" y="380"/>
                  </a:lnTo>
                  <a:cubicBezTo>
                    <a:pt x="3385" y="568"/>
                    <a:pt x="3550" y="884"/>
                    <a:pt x="3299" y="1027"/>
                  </a:cubicBezTo>
                  <a:cubicBezTo>
                    <a:pt x="3182" y="842"/>
                    <a:pt x="3049" y="621"/>
                    <a:pt x="2808" y="501"/>
                  </a:cubicBezTo>
                  <a:lnTo>
                    <a:pt x="2808" y="501"/>
                  </a:lnTo>
                  <a:cubicBezTo>
                    <a:pt x="2839" y="637"/>
                    <a:pt x="2861" y="805"/>
                    <a:pt x="2662" y="860"/>
                  </a:cubicBezTo>
                  <a:cubicBezTo>
                    <a:pt x="2564" y="338"/>
                    <a:pt x="2480" y="427"/>
                    <a:pt x="25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0" name="Google Shape;3050;p50"/>
            <p:cNvSpPr/>
            <p:nvPr/>
          </p:nvSpPr>
          <p:spPr>
            <a:xfrm>
              <a:off x="4067950" y="4661750"/>
              <a:ext cx="195575" cy="45050"/>
            </a:xfrm>
            <a:custGeom>
              <a:avLst/>
              <a:gdLst/>
              <a:ahLst/>
              <a:cxnLst/>
              <a:rect l="l" t="t" r="r" b="b"/>
              <a:pathLst>
                <a:path w="7823" h="1802" extrusionOk="0">
                  <a:moveTo>
                    <a:pt x="593" y="1"/>
                  </a:moveTo>
                  <a:cubicBezTo>
                    <a:pt x="1270" y="1014"/>
                    <a:pt x="832" y="1499"/>
                    <a:pt x="0" y="1802"/>
                  </a:cubicBezTo>
                  <a:lnTo>
                    <a:pt x="7823" y="1802"/>
                  </a:lnTo>
                  <a:cubicBezTo>
                    <a:pt x="7704" y="1334"/>
                    <a:pt x="7663" y="727"/>
                    <a:pt x="7321" y="397"/>
                  </a:cubicBezTo>
                  <a:lnTo>
                    <a:pt x="7321" y="397"/>
                  </a:lnTo>
                  <a:cubicBezTo>
                    <a:pt x="7464" y="613"/>
                    <a:pt x="7468" y="924"/>
                    <a:pt x="7384" y="1215"/>
                  </a:cubicBezTo>
                  <a:cubicBezTo>
                    <a:pt x="7346" y="1038"/>
                    <a:pt x="7112" y="447"/>
                    <a:pt x="6873" y="400"/>
                  </a:cubicBezTo>
                  <a:lnTo>
                    <a:pt x="6873" y="400"/>
                  </a:lnTo>
                  <a:cubicBezTo>
                    <a:pt x="6951" y="501"/>
                    <a:pt x="6977" y="808"/>
                    <a:pt x="6888" y="1040"/>
                  </a:cubicBezTo>
                  <a:cubicBezTo>
                    <a:pt x="6799" y="991"/>
                    <a:pt x="6790" y="861"/>
                    <a:pt x="6748" y="787"/>
                  </a:cubicBezTo>
                  <a:cubicBezTo>
                    <a:pt x="6510" y="361"/>
                    <a:pt x="6319" y="224"/>
                    <a:pt x="6093" y="75"/>
                  </a:cubicBezTo>
                  <a:lnTo>
                    <a:pt x="6093" y="75"/>
                  </a:lnTo>
                  <a:cubicBezTo>
                    <a:pt x="6214" y="445"/>
                    <a:pt x="6289" y="871"/>
                    <a:pt x="6119" y="1103"/>
                  </a:cubicBezTo>
                  <a:cubicBezTo>
                    <a:pt x="6118" y="907"/>
                    <a:pt x="5941" y="687"/>
                    <a:pt x="5818" y="542"/>
                  </a:cubicBezTo>
                  <a:cubicBezTo>
                    <a:pt x="5698" y="402"/>
                    <a:pt x="5434" y="134"/>
                    <a:pt x="5197" y="61"/>
                  </a:cubicBezTo>
                  <a:lnTo>
                    <a:pt x="5197" y="61"/>
                  </a:lnTo>
                  <a:cubicBezTo>
                    <a:pt x="5281" y="184"/>
                    <a:pt x="5398" y="581"/>
                    <a:pt x="5254" y="846"/>
                  </a:cubicBezTo>
                  <a:cubicBezTo>
                    <a:pt x="5167" y="797"/>
                    <a:pt x="5045" y="690"/>
                    <a:pt x="4961" y="644"/>
                  </a:cubicBezTo>
                  <a:lnTo>
                    <a:pt x="4961" y="644"/>
                  </a:lnTo>
                  <a:cubicBezTo>
                    <a:pt x="5085" y="801"/>
                    <a:pt x="5094" y="1028"/>
                    <a:pt x="4975" y="1231"/>
                  </a:cubicBezTo>
                  <a:cubicBezTo>
                    <a:pt x="4853" y="1192"/>
                    <a:pt x="4824" y="1092"/>
                    <a:pt x="4766" y="1014"/>
                  </a:cubicBezTo>
                  <a:cubicBezTo>
                    <a:pt x="4651" y="860"/>
                    <a:pt x="3822" y="147"/>
                    <a:pt x="3542" y="112"/>
                  </a:cubicBezTo>
                  <a:lnTo>
                    <a:pt x="3542" y="112"/>
                  </a:lnTo>
                  <a:cubicBezTo>
                    <a:pt x="3537" y="119"/>
                    <a:pt x="3990" y="685"/>
                    <a:pt x="3530" y="1460"/>
                  </a:cubicBezTo>
                  <a:cubicBezTo>
                    <a:pt x="3511" y="1310"/>
                    <a:pt x="3289" y="993"/>
                    <a:pt x="3052" y="924"/>
                  </a:cubicBezTo>
                  <a:lnTo>
                    <a:pt x="3052" y="924"/>
                  </a:lnTo>
                  <a:cubicBezTo>
                    <a:pt x="3133" y="1028"/>
                    <a:pt x="2988" y="1183"/>
                    <a:pt x="2947" y="1303"/>
                  </a:cubicBezTo>
                  <a:cubicBezTo>
                    <a:pt x="2947" y="1303"/>
                    <a:pt x="2983" y="878"/>
                    <a:pt x="2488" y="762"/>
                  </a:cubicBezTo>
                  <a:lnTo>
                    <a:pt x="2488" y="762"/>
                  </a:lnTo>
                  <a:cubicBezTo>
                    <a:pt x="2576" y="938"/>
                    <a:pt x="2533" y="1164"/>
                    <a:pt x="2267" y="1433"/>
                  </a:cubicBezTo>
                  <a:cubicBezTo>
                    <a:pt x="1997" y="786"/>
                    <a:pt x="1111" y="463"/>
                    <a:pt x="5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1" name="Google Shape;3051;p50"/>
            <p:cNvSpPr/>
            <p:nvPr/>
          </p:nvSpPr>
          <p:spPr>
            <a:xfrm>
              <a:off x="4247275" y="4667000"/>
              <a:ext cx="140650" cy="39875"/>
            </a:xfrm>
            <a:custGeom>
              <a:avLst/>
              <a:gdLst/>
              <a:ahLst/>
              <a:cxnLst/>
              <a:rect l="l" t="t" r="r" b="b"/>
              <a:pathLst>
                <a:path w="5626" h="1595" extrusionOk="0">
                  <a:moveTo>
                    <a:pt x="5096" y="0"/>
                  </a:moveTo>
                  <a:cubicBezTo>
                    <a:pt x="4891" y="381"/>
                    <a:pt x="4351" y="665"/>
                    <a:pt x="4417" y="1187"/>
                  </a:cubicBezTo>
                  <a:cubicBezTo>
                    <a:pt x="4101" y="983"/>
                    <a:pt x="3973" y="805"/>
                    <a:pt x="3966" y="664"/>
                  </a:cubicBezTo>
                  <a:cubicBezTo>
                    <a:pt x="3637" y="772"/>
                    <a:pt x="3842" y="1108"/>
                    <a:pt x="3842" y="1108"/>
                  </a:cubicBezTo>
                  <a:cubicBezTo>
                    <a:pt x="3762" y="1014"/>
                    <a:pt x="3585" y="896"/>
                    <a:pt x="3604" y="812"/>
                  </a:cubicBezTo>
                  <a:lnTo>
                    <a:pt x="3604" y="812"/>
                  </a:lnTo>
                  <a:cubicBezTo>
                    <a:pt x="3452" y="875"/>
                    <a:pt x="3415" y="1133"/>
                    <a:pt x="3464" y="1251"/>
                  </a:cubicBezTo>
                  <a:cubicBezTo>
                    <a:pt x="2787" y="652"/>
                    <a:pt x="2896" y="190"/>
                    <a:pt x="2888" y="185"/>
                  </a:cubicBezTo>
                  <a:lnTo>
                    <a:pt x="2888" y="185"/>
                  </a:lnTo>
                  <a:cubicBezTo>
                    <a:pt x="2688" y="220"/>
                    <a:pt x="2355" y="813"/>
                    <a:pt x="2332" y="938"/>
                  </a:cubicBezTo>
                  <a:cubicBezTo>
                    <a:pt x="2320" y="1002"/>
                    <a:pt x="2340" y="1082"/>
                    <a:pt x="2262" y="1118"/>
                  </a:cubicBezTo>
                  <a:cubicBezTo>
                    <a:pt x="2087" y="961"/>
                    <a:pt x="1998" y="778"/>
                    <a:pt x="2026" y="651"/>
                  </a:cubicBezTo>
                  <a:lnTo>
                    <a:pt x="2026" y="651"/>
                  </a:lnTo>
                  <a:cubicBezTo>
                    <a:pt x="1982" y="691"/>
                    <a:pt x="1933" y="780"/>
                    <a:pt x="1889" y="820"/>
                  </a:cubicBezTo>
                  <a:cubicBezTo>
                    <a:pt x="1669" y="615"/>
                    <a:pt x="1590" y="296"/>
                    <a:pt x="1603" y="197"/>
                  </a:cubicBezTo>
                  <a:lnTo>
                    <a:pt x="1603" y="197"/>
                  </a:lnTo>
                  <a:cubicBezTo>
                    <a:pt x="1454" y="264"/>
                    <a:pt x="1365" y="483"/>
                    <a:pt x="1333" y="599"/>
                  </a:cubicBezTo>
                  <a:cubicBezTo>
                    <a:pt x="1298" y="718"/>
                    <a:pt x="1256" y="898"/>
                    <a:pt x="1338" y="1054"/>
                  </a:cubicBezTo>
                  <a:cubicBezTo>
                    <a:pt x="1109" y="876"/>
                    <a:pt x="988" y="536"/>
                    <a:pt x="927" y="240"/>
                  </a:cubicBezTo>
                  <a:cubicBezTo>
                    <a:pt x="816" y="365"/>
                    <a:pt x="728" y="480"/>
                    <a:pt x="724" y="825"/>
                  </a:cubicBezTo>
                  <a:cubicBezTo>
                    <a:pt x="723" y="884"/>
                    <a:pt x="772" y="988"/>
                    <a:pt x="724" y="1029"/>
                  </a:cubicBezTo>
                  <a:cubicBezTo>
                    <a:pt x="559" y="849"/>
                    <a:pt x="449" y="604"/>
                    <a:pt x="466" y="522"/>
                  </a:cubicBezTo>
                  <a:lnTo>
                    <a:pt x="466" y="522"/>
                  </a:lnTo>
                  <a:cubicBezTo>
                    <a:pt x="303" y="567"/>
                    <a:pt x="373" y="1042"/>
                    <a:pt x="419" y="1184"/>
                  </a:cubicBezTo>
                  <a:cubicBezTo>
                    <a:pt x="232" y="956"/>
                    <a:pt x="105" y="710"/>
                    <a:pt x="124" y="534"/>
                  </a:cubicBezTo>
                  <a:lnTo>
                    <a:pt x="124" y="534"/>
                  </a:lnTo>
                  <a:cubicBezTo>
                    <a:pt x="0" y="807"/>
                    <a:pt x="179" y="1220"/>
                    <a:pt x="285" y="1594"/>
                  </a:cubicBezTo>
                  <a:lnTo>
                    <a:pt x="5626" y="1594"/>
                  </a:lnTo>
                  <a:cubicBezTo>
                    <a:pt x="4633" y="1205"/>
                    <a:pt x="5095" y="1"/>
                    <a:pt x="50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2" name="Google Shape;3052;p50"/>
            <p:cNvSpPr/>
            <p:nvPr/>
          </p:nvSpPr>
          <p:spPr>
            <a:xfrm>
              <a:off x="3981525" y="4668775"/>
              <a:ext cx="106825" cy="38125"/>
            </a:xfrm>
            <a:custGeom>
              <a:avLst/>
              <a:gdLst/>
              <a:ahLst/>
              <a:cxnLst/>
              <a:rect l="l" t="t" r="r" b="b"/>
              <a:pathLst>
                <a:path w="4273" h="1525" extrusionOk="0">
                  <a:moveTo>
                    <a:pt x="2577" y="1"/>
                  </a:moveTo>
                  <a:lnTo>
                    <a:pt x="2577" y="1"/>
                  </a:lnTo>
                  <a:cubicBezTo>
                    <a:pt x="2071" y="554"/>
                    <a:pt x="2103" y="478"/>
                    <a:pt x="1724" y="1062"/>
                  </a:cubicBezTo>
                  <a:cubicBezTo>
                    <a:pt x="1720" y="971"/>
                    <a:pt x="1699" y="880"/>
                    <a:pt x="1702" y="789"/>
                  </a:cubicBezTo>
                  <a:lnTo>
                    <a:pt x="1702" y="789"/>
                  </a:lnTo>
                  <a:cubicBezTo>
                    <a:pt x="1680" y="854"/>
                    <a:pt x="1617" y="890"/>
                    <a:pt x="1580" y="942"/>
                  </a:cubicBezTo>
                  <a:cubicBezTo>
                    <a:pt x="1545" y="883"/>
                    <a:pt x="1413" y="783"/>
                    <a:pt x="1380" y="738"/>
                  </a:cubicBezTo>
                  <a:cubicBezTo>
                    <a:pt x="1314" y="818"/>
                    <a:pt x="1174" y="852"/>
                    <a:pt x="1090" y="910"/>
                  </a:cubicBezTo>
                  <a:cubicBezTo>
                    <a:pt x="1060" y="870"/>
                    <a:pt x="1001" y="842"/>
                    <a:pt x="972" y="805"/>
                  </a:cubicBezTo>
                  <a:cubicBezTo>
                    <a:pt x="941" y="836"/>
                    <a:pt x="801" y="900"/>
                    <a:pt x="775" y="933"/>
                  </a:cubicBezTo>
                  <a:cubicBezTo>
                    <a:pt x="768" y="825"/>
                    <a:pt x="754" y="711"/>
                    <a:pt x="682" y="612"/>
                  </a:cubicBezTo>
                  <a:cubicBezTo>
                    <a:pt x="588" y="684"/>
                    <a:pt x="470" y="890"/>
                    <a:pt x="409" y="960"/>
                  </a:cubicBezTo>
                  <a:cubicBezTo>
                    <a:pt x="280" y="1107"/>
                    <a:pt x="73" y="1306"/>
                    <a:pt x="1" y="1524"/>
                  </a:cubicBezTo>
                  <a:lnTo>
                    <a:pt x="4152" y="1524"/>
                  </a:lnTo>
                  <a:cubicBezTo>
                    <a:pt x="4272" y="1091"/>
                    <a:pt x="3819" y="627"/>
                    <a:pt x="3336" y="380"/>
                  </a:cubicBezTo>
                  <a:lnTo>
                    <a:pt x="3336" y="380"/>
                  </a:lnTo>
                  <a:cubicBezTo>
                    <a:pt x="3387" y="568"/>
                    <a:pt x="3551" y="884"/>
                    <a:pt x="3300" y="1027"/>
                  </a:cubicBezTo>
                  <a:cubicBezTo>
                    <a:pt x="3183" y="842"/>
                    <a:pt x="3050" y="621"/>
                    <a:pt x="2809" y="501"/>
                  </a:cubicBezTo>
                  <a:lnTo>
                    <a:pt x="2809" y="501"/>
                  </a:lnTo>
                  <a:cubicBezTo>
                    <a:pt x="2840" y="637"/>
                    <a:pt x="2862" y="805"/>
                    <a:pt x="2663" y="860"/>
                  </a:cubicBezTo>
                  <a:cubicBezTo>
                    <a:pt x="2564" y="338"/>
                    <a:pt x="2481" y="427"/>
                    <a:pt x="25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053" name="Google Shape;3053;p50"/>
          <p:cNvGrpSpPr/>
          <p:nvPr/>
        </p:nvGrpSpPr>
        <p:grpSpPr>
          <a:xfrm>
            <a:off x="6628977" y="348623"/>
            <a:ext cx="1926884" cy="755668"/>
            <a:chOff x="1261800" y="819925"/>
            <a:chExt cx="583975" cy="229025"/>
          </a:xfrm>
        </p:grpSpPr>
        <p:sp>
          <p:nvSpPr>
            <p:cNvPr id="3054" name="Google Shape;3054;p50"/>
            <p:cNvSpPr/>
            <p:nvPr/>
          </p:nvSpPr>
          <p:spPr>
            <a:xfrm>
              <a:off x="1261800" y="877375"/>
              <a:ext cx="378675" cy="171575"/>
            </a:xfrm>
            <a:custGeom>
              <a:avLst/>
              <a:gdLst/>
              <a:ahLst/>
              <a:cxnLst/>
              <a:rect l="l" t="t" r="r" b="b"/>
              <a:pathLst>
                <a:path w="15147" h="6863" extrusionOk="0">
                  <a:moveTo>
                    <a:pt x="6439" y="0"/>
                  </a:moveTo>
                  <a:cubicBezTo>
                    <a:pt x="5792" y="0"/>
                    <a:pt x="5111" y="334"/>
                    <a:pt x="4832" y="915"/>
                  </a:cubicBezTo>
                  <a:cubicBezTo>
                    <a:pt x="4687" y="1214"/>
                    <a:pt x="4655" y="1583"/>
                    <a:pt x="4813" y="1876"/>
                  </a:cubicBezTo>
                  <a:cubicBezTo>
                    <a:pt x="4728" y="1720"/>
                    <a:pt x="4354" y="1673"/>
                    <a:pt x="4184" y="1673"/>
                  </a:cubicBezTo>
                  <a:cubicBezTo>
                    <a:pt x="4176" y="1673"/>
                    <a:pt x="4169" y="1673"/>
                    <a:pt x="4162" y="1673"/>
                  </a:cubicBezTo>
                  <a:cubicBezTo>
                    <a:pt x="4003" y="1677"/>
                    <a:pt x="3861" y="1714"/>
                    <a:pt x="3733" y="1788"/>
                  </a:cubicBezTo>
                  <a:cubicBezTo>
                    <a:pt x="3673" y="1824"/>
                    <a:pt x="3615" y="1868"/>
                    <a:pt x="3558" y="1920"/>
                  </a:cubicBezTo>
                  <a:cubicBezTo>
                    <a:pt x="3247" y="2213"/>
                    <a:pt x="3104" y="2687"/>
                    <a:pt x="3228" y="3101"/>
                  </a:cubicBezTo>
                  <a:cubicBezTo>
                    <a:pt x="3115" y="3055"/>
                    <a:pt x="2994" y="3033"/>
                    <a:pt x="2872" y="3033"/>
                  </a:cubicBezTo>
                  <a:cubicBezTo>
                    <a:pt x="2575" y="3033"/>
                    <a:pt x="2275" y="3164"/>
                    <a:pt x="2088" y="3395"/>
                  </a:cubicBezTo>
                  <a:cubicBezTo>
                    <a:pt x="1822" y="3723"/>
                    <a:pt x="1801" y="4223"/>
                    <a:pt x="2038" y="4572"/>
                  </a:cubicBezTo>
                  <a:cubicBezTo>
                    <a:pt x="1977" y="4565"/>
                    <a:pt x="1915" y="4562"/>
                    <a:pt x="1854" y="4562"/>
                  </a:cubicBezTo>
                  <a:cubicBezTo>
                    <a:pt x="1321" y="4562"/>
                    <a:pt x="791" y="4822"/>
                    <a:pt x="473" y="5251"/>
                  </a:cubicBezTo>
                  <a:cubicBezTo>
                    <a:pt x="223" y="5586"/>
                    <a:pt x="0" y="6194"/>
                    <a:pt x="332" y="6551"/>
                  </a:cubicBezTo>
                  <a:cubicBezTo>
                    <a:pt x="580" y="6816"/>
                    <a:pt x="909" y="6788"/>
                    <a:pt x="1237" y="6809"/>
                  </a:cubicBezTo>
                  <a:cubicBezTo>
                    <a:pt x="1490" y="6824"/>
                    <a:pt x="1717" y="6863"/>
                    <a:pt x="1969" y="6863"/>
                  </a:cubicBezTo>
                  <a:cubicBezTo>
                    <a:pt x="2004" y="6863"/>
                    <a:pt x="2040" y="6862"/>
                    <a:pt x="2077" y="6860"/>
                  </a:cubicBezTo>
                  <a:cubicBezTo>
                    <a:pt x="2884" y="6822"/>
                    <a:pt x="3693" y="6785"/>
                    <a:pt x="4501" y="6747"/>
                  </a:cubicBezTo>
                  <a:cubicBezTo>
                    <a:pt x="6116" y="6671"/>
                    <a:pt x="7732" y="6594"/>
                    <a:pt x="9347" y="6519"/>
                  </a:cubicBezTo>
                  <a:cubicBezTo>
                    <a:pt x="10261" y="6476"/>
                    <a:pt x="11174" y="6433"/>
                    <a:pt x="12088" y="6390"/>
                  </a:cubicBezTo>
                  <a:cubicBezTo>
                    <a:pt x="12551" y="6369"/>
                    <a:pt x="13017" y="6349"/>
                    <a:pt x="13482" y="6325"/>
                  </a:cubicBezTo>
                  <a:cubicBezTo>
                    <a:pt x="13532" y="6323"/>
                    <a:pt x="13583" y="6322"/>
                    <a:pt x="13633" y="6322"/>
                  </a:cubicBezTo>
                  <a:cubicBezTo>
                    <a:pt x="13738" y="6322"/>
                    <a:pt x="13842" y="6326"/>
                    <a:pt x="13946" y="6326"/>
                  </a:cubicBezTo>
                  <a:cubicBezTo>
                    <a:pt x="14183" y="6326"/>
                    <a:pt x="14415" y="6305"/>
                    <a:pt x="14633" y="6168"/>
                  </a:cubicBezTo>
                  <a:cubicBezTo>
                    <a:pt x="14810" y="6056"/>
                    <a:pt x="14963" y="5884"/>
                    <a:pt x="15045" y="5690"/>
                  </a:cubicBezTo>
                  <a:cubicBezTo>
                    <a:pt x="15147" y="5450"/>
                    <a:pt x="15038" y="5311"/>
                    <a:pt x="14876" y="5125"/>
                  </a:cubicBezTo>
                  <a:cubicBezTo>
                    <a:pt x="14627" y="4841"/>
                    <a:pt x="14224" y="4670"/>
                    <a:pt x="13835" y="4670"/>
                  </a:cubicBezTo>
                  <a:cubicBezTo>
                    <a:pt x="13539" y="4670"/>
                    <a:pt x="13251" y="4769"/>
                    <a:pt x="13047" y="4993"/>
                  </a:cubicBezTo>
                  <a:cubicBezTo>
                    <a:pt x="13198" y="4756"/>
                    <a:pt x="13108" y="4389"/>
                    <a:pt x="12866" y="4227"/>
                  </a:cubicBezTo>
                  <a:cubicBezTo>
                    <a:pt x="12752" y="4151"/>
                    <a:pt x="12618" y="4116"/>
                    <a:pt x="12481" y="4116"/>
                  </a:cubicBezTo>
                  <a:cubicBezTo>
                    <a:pt x="12291" y="4116"/>
                    <a:pt x="12097" y="4183"/>
                    <a:pt x="11945" y="4298"/>
                  </a:cubicBezTo>
                  <a:cubicBezTo>
                    <a:pt x="12171" y="3956"/>
                    <a:pt x="12205" y="3480"/>
                    <a:pt x="11983" y="3135"/>
                  </a:cubicBezTo>
                  <a:cubicBezTo>
                    <a:pt x="11826" y="2893"/>
                    <a:pt x="11537" y="2743"/>
                    <a:pt x="11253" y="2743"/>
                  </a:cubicBezTo>
                  <a:cubicBezTo>
                    <a:pt x="11133" y="2743"/>
                    <a:pt x="11013" y="2770"/>
                    <a:pt x="10906" y="2829"/>
                  </a:cubicBezTo>
                  <a:cubicBezTo>
                    <a:pt x="10545" y="3025"/>
                    <a:pt x="10427" y="3579"/>
                    <a:pt x="10709" y="3876"/>
                  </a:cubicBezTo>
                  <a:cubicBezTo>
                    <a:pt x="10562" y="3838"/>
                    <a:pt x="10409" y="3820"/>
                    <a:pt x="10256" y="3820"/>
                  </a:cubicBezTo>
                  <a:cubicBezTo>
                    <a:pt x="10030" y="3820"/>
                    <a:pt x="9804" y="3861"/>
                    <a:pt x="9594" y="3941"/>
                  </a:cubicBezTo>
                  <a:cubicBezTo>
                    <a:pt x="9514" y="3790"/>
                    <a:pt x="9342" y="3710"/>
                    <a:pt x="9173" y="3710"/>
                  </a:cubicBezTo>
                  <a:cubicBezTo>
                    <a:pt x="9031" y="3710"/>
                    <a:pt x="8890" y="3766"/>
                    <a:pt x="8806" y="3881"/>
                  </a:cubicBezTo>
                  <a:cubicBezTo>
                    <a:pt x="8790" y="3591"/>
                    <a:pt x="8581" y="3322"/>
                    <a:pt x="8305" y="3235"/>
                  </a:cubicBezTo>
                  <a:cubicBezTo>
                    <a:pt x="8239" y="3215"/>
                    <a:pt x="8170" y="3205"/>
                    <a:pt x="8102" y="3205"/>
                  </a:cubicBezTo>
                  <a:cubicBezTo>
                    <a:pt x="7890" y="3205"/>
                    <a:pt x="7678" y="3298"/>
                    <a:pt x="7542" y="3460"/>
                  </a:cubicBezTo>
                  <a:lnTo>
                    <a:pt x="7542" y="3460"/>
                  </a:lnTo>
                  <a:cubicBezTo>
                    <a:pt x="7998" y="2887"/>
                    <a:pt x="8214" y="2130"/>
                    <a:pt x="8136" y="1403"/>
                  </a:cubicBezTo>
                  <a:cubicBezTo>
                    <a:pt x="8066" y="742"/>
                    <a:pt x="7492" y="210"/>
                    <a:pt x="6862" y="51"/>
                  </a:cubicBezTo>
                  <a:cubicBezTo>
                    <a:pt x="6726" y="17"/>
                    <a:pt x="6583" y="0"/>
                    <a:pt x="64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5" name="Google Shape;3055;p50"/>
            <p:cNvSpPr/>
            <p:nvPr/>
          </p:nvSpPr>
          <p:spPr>
            <a:xfrm>
              <a:off x="1392250" y="890950"/>
              <a:ext cx="58050" cy="50925"/>
            </a:xfrm>
            <a:custGeom>
              <a:avLst/>
              <a:gdLst/>
              <a:ahLst/>
              <a:cxnLst/>
              <a:rect l="l" t="t" r="r" b="b"/>
              <a:pathLst>
                <a:path w="2322" h="2037" extrusionOk="0">
                  <a:moveTo>
                    <a:pt x="1077" y="1"/>
                  </a:moveTo>
                  <a:cubicBezTo>
                    <a:pt x="822" y="1"/>
                    <a:pt x="570" y="88"/>
                    <a:pt x="369" y="278"/>
                  </a:cubicBezTo>
                  <a:cubicBezTo>
                    <a:pt x="154" y="482"/>
                    <a:pt x="1" y="795"/>
                    <a:pt x="49" y="1094"/>
                  </a:cubicBezTo>
                  <a:cubicBezTo>
                    <a:pt x="50" y="1098"/>
                    <a:pt x="53" y="1100"/>
                    <a:pt x="57" y="1100"/>
                  </a:cubicBezTo>
                  <a:cubicBezTo>
                    <a:pt x="62" y="1100"/>
                    <a:pt x="67" y="1097"/>
                    <a:pt x="67" y="1092"/>
                  </a:cubicBezTo>
                  <a:cubicBezTo>
                    <a:pt x="70" y="822"/>
                    <a:pt x="164" y="574"/>
                    <a:pt x="355" y="379"/>
                  </a:cubicBezTo>
                  <a:cubicBezTo>
                    <a:pt x="541" y="188"/>
                    <a:pt x="794" y="70"/>
                    <a:pt x="1061" y="68"/>
                  </a:cubicBezTo>
                  <a:cubicBezTo>
                    <a:pt x="1065" y="68"/>
                    <a:pt x="1069" y="68"/>
                    <a:pt x="1073" y="68"/>
                  </a:cubicBezTo>
                  <a:cubicBezTo>
                    <a:pt x="1338" y="68"/>
                    <a:pt x="1598" y="170"/>
                    <a:pt x="1802" y="336"/>
                  </a:cubicBezTo>
                  <a:cubicBezTo>
                    <a:pt x="2020" y="514"/>
                    <a:pt x="2165" y="764"/>
                    <a:pt x="2222" y="1040"/>
                  </a:cubicBezTo>
                  <a:cubicBezTo>
                    <a:pt x="2255" y="1205"/>
                    <a:pt x="2259" y="1376"/>
                    <a:pt x="2234" y="1540"/>
                  </a:cubicBezTo>
                  <a:cubicBezTo>
                    <a:pt x="2222" y="1620"/>
                    <a:pt x="2203" y="1699"/>
                    <a:pt x="2179" y="1777"/>
                  </a:cubicBezTo>
                  <a:cubicBezTo>
                    <a:pt x="2154" y="1859"/>
                    <a:pt x="2116" y="1937"/>
                    <a:pt x="2091" y="2021"/>
                  </a:cubicBezTo>
                  <a:cubicBezTo>
                    <a:pt x="2090" y="2028"/>
                    <a:pt x="2097" y="2036"/>
                    <a:pt x="2104" y="2036"/>
                  </a:cubicBezTo>
                  <a:cubicBezTo>
                    <a:pt x="2107" y="2036"/>
                    <a:pt x="2109" y="2035"/>
                    <a:pt x="2112" y="2032"/>
                  </a:cubicBezTo>
                  <a:cubicBezTo>
                    <a:pt x="2205" y="1918"/>
                    <a:pt x="2253" y="1753"/>
                    <a:pt x="2281" y="1612"/>
                  </a:cubicBezTo>
                  <a:cubicBezTo>
                    <a:pt x="2312" y="1454"/>
                    <a:pt x="2322" y="1291"/>
                    <a:pt x="2303" y="1132"/>
                  </a:cubicBezTo>
                  <a:cubicBezTo>
                    <a:pt x="2268" y="828"/>
                    <a:pt x="2135" y="544"/>
                    <a:pt x="1909" y="335"/>
                  </a:cubicBezTo>
                  <a:cubicBezTo>
                    <a:pt x="1680" y="121"/>
                    <a:pt x="1377" y="1"/>
                    <a:pt x="1077"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6" name="Google Shape;3056;p50"/>
            <p:cNvSpPr/>
            <p:nvPr/>
          </p:nvSpPr>
          <p:spPr>
            <a:xfrm>
              <a:off x="1418125" y="907300"/>
              <a:ext cx="16525" cy="24425"/>
            </a:xfrm>
            <a:custGeom>
              <a:avLst/>
              <a:gdLst/>
              <a:ahLst/>
              <a:cxnLst/>
              <a:rect l="l" t="t" r="r" b="b"/>
              <a:pathLst>
                <a:path w="661" h="977" extrusionOk="0">
                  <a:moveTo>
                    <a:pt x="24" y="0"/>
                  </a:moveTo>
                  <a:cubicBezTo>
                    <a:pt x="1" y="0"/>
                    <a:pt x="1" y="34"/>
                    <a:pt x="24" y="36"/>
                  </a:cubicBezTo>
                  <a:cubicBezTo>
                    <a:pt x="216" y="42"/>
                    <a:pt x="372" y="179"/>
                    <a:pt x="458" y="344"/>
                  </a:cubicBezTo>
                  <a:cubicBezTo>
                    <a:pt x="507" y="438"/>
                    <a:pt x="534" y="541"/>
                    <a:pt x="553" y="645"/>
                  </a:cubicBezTo>
                  <a:cubicBezTo>
                    <a:pt x="571" y="751"/>
                    <a:pt x="570" y="864"/>
                    <a:pt x="606" y="965"/>
                  </a:cubicBezTo>
                  <a:cubicBezTo>
                    <a:pt x="609" y="972"/>
                    <a:pt x="617" y="976"/>
                    <a:pt x="624" y="976"/>
                  </a:cubicBezTo>
                  <a:cubicBezTo>
                    <a:pt x="631" y="976"/>
                    <a:pt x="637" y="973"/>
                    <a:pt x="638" y="965"/>
                  </a:cubicBezTo>
                  <a:cubicBezTo>
                    <a:pt x="661" y="853"/>
                    <a:pt x="638" y="731"/>
                    <a:pt x="617" y="620"/>
                  </a:cubicBezTo>
                  <a:cubicBezTo>
                    <a:pt x="594" y="504"/>
                    <a:pt x="559" y="391"/>
                    <a:pt x="495" y="291"/>
                  </a:cubicBezTo>
                  <a:cubicBezTo>
                    <a:pt x="392" y="128"/>
                    <a:pt x="221" y="1"/>
                    <a:pt x="2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7" name="Google Shape;3057;p50"/>
            <p:cNvSpPr/>
            <p:nvPr/>
          </p:nvSpPr>
          <p:spPr>
            <a:xfrm>
              <a:off x="1357425" y="933825"/>
              <a:ext cx="31500" cy="11475"/>
            </a:xfrm>
            <a:custGeom>
              <a:avLst/>
              <a:gdLst/>
              <a:ahLst/>
              <a:cxnLst/>
              <a:rect l="l" t="t" r="r" b="b"/>
              <a:pathLst>
                <a:path w="1260" h="459" extrusionOk="0">
                  <a:moveTo>
                    <a:pt x="480" y="0"/>
                  </a:moveTo>
                  <a:cubicBezTo>
                    <a:pt x="318" y="0"/>
                    <a:pt x="157" y="41"/>
                    <a:pt x="17" y="123"/>
                  </a:cubicBezTo>
                  <a:cubicBezTo>
                    <a:pt x="0" y="132"/>
                    <a:pt x="10" y="153"/>
                    <a:pt x="25" y="153"/>
                  </a:cubicBezTo>
                  <a:cubicBezTo>
                    <a:pt x="27" y="153"/>
                    <a:pt x="30" y="152"/>
                    <a:pt x="33" y="151"/>
                  </a:cubicBezTo>
                  <a:cubicBezTo>
                    <a:pt x="166" y="92"/>
                    <a:pt x="311" y="59"/>
                    <a:pt x="456" y="59"/>
                  </a:cubicBezTo>
                  <a:cubicBezTo>
                    <a:pt x="550" y="59"/>
                    <a:pt x="643" y="72"/>
                    <a:pt x="734" y="102"/>
                  </a:cubicBezTo>
                  <a:cubicBezTo>
                    <a:pt x="835" y="135"/>
                    <a:pt x="929" y="186"/>
                    <a:pt x="1012" y="251"/>
                  </a:cubicBezTo>
                  <a:cubicBezTo>
                    <a:pt x="1053" y="283"/>
                    <a:pt x="1094" y="318"/>
                    <a:pt x="1131" y="357"/>
                  </a:cubicBezTo>
                  <a:cubicBezTo>
                    <a:pt x="1164" y="392"/>
                    <a:pt x="1193" y="431"/>
                    <a:pt x="1234" y="456"/>
                  </a:cubicBezTo>
                  <a:cubicBezTo>
                    <a:pt x="1237" y="458"/>
                    <a:pt x="1239" y="459"/>
                    <a:pt x="1242" y="459"/>
                  </a:cubicBezTo>
                  <a:cubicBezTo>
                    <a:pt x="1252" y="459"/>
                    <a:pt x="1260" y="448"/>
                    <a:pt x="1258" y="437"/>
                  </a:cubicBezTo>
                  <a:cubicBezTo>
                    <a:pt x="1241" y="341"/>
                    <a:pt x="1132" y="253"/>
                    <a:pt x="1057" y="195"/>
                  </a:cubicBezTo>
                  <a:cubicBezTo>
                    <a:pt x="962" y="124"/>
                    <a:pt x="856" y="70"/>
                    <a:pt x="743" y="37"/>
                  </a:cubicBezTo>
                  <a:cubicBezTo>
                    <a:pt x="658" y="12"/>
                    <a:pt x="569" y="0"/>
                    <a:pt x="480"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8" name="Google Shape;3058;p50"/>
            <p:cNvSpPr/>
            <p:nvPr/>
          </p:nvSpPr>
          <p:spPr>
            <a:xfrm>
              <a:off x="1444625" y="970825"/>
              <a:ext cx="31775" cy="19425"/>
            </a:xfrm>
            <a:custGeom>
              <a:avLst/>
              <a:gdLst/>
              <a:ahLst/>
              <a:cxnLst/>
              <a:rect l="l" t="t" r="r" b="b"/>
              <a:pathLst>
                <a:path w="1271" h="777" extrusionOk="0">
                  <a:moveTo>
                    <a:pt x="527" y="1"/>
                  </a:moveTo>
                  <a:cubicBezTo>
                    <a:pt x="336" y="1"/>
                    <a:pt x="146" y="75"/>
                    <a:pt x="9" y="212"/>
                  </a:cubicBezTo>
                  <a:cubicBezTo>
                    <a:pt x="0" y="221"/>
                    <a:pt x="9" y="234"/>
                    <a:pt x="18" y="234"/>
                  </a:cubicBezTo>
                  <a:cubicBezTo>
                    <a:pt x="21" y="234"/>
                    <a:pt x="24" y="233"/>
                    <a:pt x="27" y="230"/>
                  </a:cubicBezTo>
                  <a:cubicBezTo>
                    <a:pt x="156" y="115"/>
                    <a:pt x="328" y="53"/>
                    <a:pt x="499" y="53"/>
                  </a:cubicBezTo>
                  <a:cubicBezTo>
                    <a:pt x="601" y="53"/>
                    <a:pt x="703" y="75"/>
                    <a:pt x="795" y="121"/>
                  </a:cubicBezTo>
                  <a:cubicBezTo>
                    <a:pt x="916" y="181"/>
                    <a:pt x="1014" y="280"/>
                    <a:pt x="1081" y="396"/>
                  </a:cubicBezTo>
                  <a:cubicBezTo>
                    <a:pt x="1113" y="451"/>
                    <a:pt x="1136" y="511"/>
                    <a:pt x="1152" y="573"/>
                  </a:cubicBezTo>
                  <a:cubicBezTo>
                    <a:pt x="1168" y="637"/>
                    <a:pt x="1169" y="705"/>
                    <a:pt x="1190" y="768"/>
                  </a:cubicBezTo>
                  <a:cubicBezTo>
                    <a:pt x="1192" y="773"/>
                    <a:pt x="1199" y="777"/>
                    <a:pt x="1205" y="777"/>
                  </a:cubicBezTo>
                  <a:cubicBezTo>
                    <a:pt x="1209" y="777"/>
                    <a:pt x="1213" y="775"/>
                    <a:pt x="1216" y="770"/>
                  </a:cubicBezTo>
                  <a:cubicBezTo>
                    <a:pt x="1271" y="642"/>
                    <a:pt x="1204" y="473"/>
                    <a:pt x="1139" y="361"/>
                  </a:cubicBezTo>
                  <a:cubicBezTo>
                    <a:pt x="1066" y="234"/>
                    <a:pt x="954" y="127"/>
                    <a:pt x="820" y="64"/>
                  </a:cubicBezTo>
                  <a:cubicBezTo>
                    <a:pt x="727" y="21"/>
                    <a:pt x="627" y="1"/>
                    <a:pt x="527"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9" name="Google Shape;3059;p50"/>
            <p:cNvSpPr/>
            <p:nvPr/>
          </p:nvSpPr>
          <p:spPr>
            <a:xfrm>
              <a:off x="1456450" y="983675"/>
              <a:ext cx="10475" cy="10050"/>
            </a:xfrm>
            <a:custGeom>
              <a:avLst/>
              <a:gdLst/>
              <a:ahLst/>
              <a:cxnLst/>
              <a:rect l="l" t="t" r="r" b="b"/>
              <a:pathLst>
                <a:path w="419" h="402" extrusionOk="0">
                  <a:moveTo>
                    <a:pt x="26" y="1"/>
                  </a:moveTo>
                  <a:cubicBezTo>
                    <a:pt x="7" y="1"/>
                    <a:pt x="0" y="30"/>
                    <a:pt x="20" y="34"/>
                  </a:cubicBezTo>
                  <a:cubicBezTo>
                    <a:pt x="110" y="51"/>
                    <a:pt x="193" y="98"/>
                    <a:pt x="258" y="164"/>
                  </a:cubicBezTo>
                  <a:cubicBezTo>
                    <a:pt x="289" y="197"/>
                    <a:pt x="316" y="233"/>
                    <a:pt x="337" y="275"/>
                  </a:cubicBezTo>
                  <a:cubicBezTo>
                    <a:pt x="348" y="294"/>
                    <a:pt x="357" y="315"/>
                    <a:pt x="364" y="339"/>
                  </a:cubicBezTo>
                  <a:cubicBezTo>
                    <a:pt x="370" y="360"/>
                    <a:pt x="375" y="381"/>
                    <a:pt x="389" y="398"/>
                  </a:cubicBezTo>
                  <a:cubicBezTo>
                    <a:pt x="391" y="400"/>
                    <a:pt x="394" y="402"/>
                    <a:pt x="397" y="402"/>
                  </a:cubicBezTo>
                  <a:cubicBezTo>
                    <a:pt x="403" y="402"/>
                    <a:pt x="408" y="398"/>
                    <a:pt x="410" y="393"/>
                  </a:cubicBezTo>
                  <a:cubicBezTo>
                    <a:pt x="419" y="369"/>
                    <a:pt x="412" y="343"/>
                    <a:pt x="403" y="323"/>
                  </a:cubicBezTo>
                  <a:cubicBezTo>
                    <a:pt x="396" y="298"/>
                    <a:pt x="385" y="276"/>
                    <a:pt x="373" y="255"/>
                  </a:cubicBezTo>
                  <a:cubicBezTo>
                    <a:pt x="350" y="212"/>
                    <a:pt x="320" y="172"/>
                    <a:pt x="285" y="138"/>
                  </a:cubicBezTo>
                  <a:cubicBezTo>
                    <a:pt x="216" y="69"/>
                    <a:pt x="126" y="19"/>
                    <a:pt x="30" y="1"/>
                  </a:cubicBezTo>
                  <a:cubicBezTo>
                    <a:pt x="28" y="1"/>
                    <a:pt x="27" y="1"/>
                    <a:pt x="26"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0" name="Google Shape;3060;p50"/>
            <p:cNvSpPr/>
            <p:nvPr/>
          </p:nvSpPr>
          <p:spPr>
            <a:xfrm>
              <a:off x="1499650" y="986200"/>
              <a:ext cx="27975" cy="7350"/>
            </a:xfrm>
            <a:custGeom>
              <a:avLst/>
              <a:gdLst/>
              <a:ahLst/>
              <a:cxnLst/>
              <a:rect l="l" t="t" r="r" b="b"/>
              <a:pathLst>
                <a:path w="1119" h="294" extrusionOk="0">
                  <a:moveTo>
                    <a:pt x="642" y="0"/>
                  </a:moveTo>
                  <a:cubicBezTo>
                    <a:pt x="604" y="0"/>
                    <a:pt x="567" y="2"/>
                    <a:pt x="529" y="7"/>
                  </a:cubicBezTo>
                  <a:cubicBezTo>
                    <a:pt x="333" y="34"/>
                    <a:pt x="137" y="131"/>
                    <a:pt x="6" y="280"/>
                  </a:cubicBezTo>
                  <a:cubicBezTo>
                    <a:pt x="1" y="286"/>
                    <a:pt x="6" y="293"/>
                    <a:pt x="13" y="293"/>
                  </a:cubicBezTo>
                  <a:cubicBezTo>
                    <a:pt x="14" y="293"/>
                    <a:pt x="16" y="293"/>
                    <a:pt x="17" y="292"/>
                  </a:cubicBezTo>
                  <a:cubicBezTo>
                    <a:pt x="173" y="171"/>
                    <a:pt x="350" y="90"/>
                    <a:pt x="547" y="76"/>
                  </a:cubicBezTo>
                  <a:cubicBezTo>
                    <a:pt x="569" y="75"/>
                    <a:pt x="592" y="74"/>
                    <a:pt x="614" y="74"/>
                  </a:cubicBezTo>
                  <a:cubicBezTo>
                    <a:pt x="685" y="74"/>
                    <a:pt x="756" y="82"/>
                    <a:pt x="826" y="100"/>
                  </a:cubicBezTo>
                  <a:cubicBezTo>
                    <a:pt x="913" y="121"/>
                    <a:pt x="999" y="177"/>
                    <a:pt x="1088" y="187"/>
                  </a:cubicBezTo>
                  <a:cubicBezTo>
                    <a:pt x="1089" y="187"/>
                    <a:pt x="1089" y="187"/>
                    <a:pt x="1090" y="187"/>
                  </a:cubicBezTo>
                  <a:cubicBezTo>
                    <a:pt x="1105" y="187"/>
                    <a:pt x="1118" y="164"/>
                    <a:pt x="1108" y="149"/>
                  </a:cubicBezTo>
                  <a:cubicBezTo>
                    <a:pt x="1052" y="72"/>
                    <a:pt x="933" y="42"/>
                    <a:pt x="845" y="22"/>
                  </a:cubicBezTo>
                  <a:cubicBezTo>
                    <a:pt x="778" y="8"/>
                    <a:pt x="710" y="0"/>
                    <a:pt x="642"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1" name="Google Shape;3061;p50"/>
            <p:cNvSpPr/>
            <p:nvPr/>
          </p:nvSpPr>
          <p:spPr>
            <a:xfrm>
              <a:off x="1533100" y="954900"/>
              <a:ext cx="18125" cy="16250"/>
            </a:xfrm>
            <a:custGeom>
              <a:avLst/>
              <a:gdLst/>
              <a:ahLst/>
              <a:cxnLst/>
              <a:rect l="l" t="t" r="r" b="b"/>
              <a:pathLst>
                <a:path w="725" h="650" extrusionOk="0">
                  <a:moveTo>
                    <a:pt x="584" y="0"/>
                  </a:moveTo>
                  <a:cubicBezTo>
                    <a:pt x="539" y="0"/>
                    <a:pt x="493" y="8"/>
                    <a:pt x="455" y="17"/>
                  </a:cubicBezTo>
                  <a:cubicBezTo>
                    <a:pt x="364" y="38"/>
                    <a:pt x="281" y="81"/>
                    <a:pt x="211" y="142"/>
                  </a:cubicBezTo>
                  <a:cubicBezTo>
                    <a:pt x="69" y="264"/>
                    <a:pt x="0" y="455"/>
                    <a:pt x="25" y="637"/>
                  </a:cubicBezTo>
                  <a:cubicBezTo>
                    <a:pt x="25" y="645"/>
                    <a:pt x="32" y="649"/>
                    <a:pt x="38" y="649"/>
                  </a:cubicBezTo>
                  <a:cubicBezTo>
                    <a:pt x="45" y="649"/>
                    <a:pt x="51" y="645"/>
                    <a:pt x="50" y="637"/>
                  </a:cubicBezTo>
                  <a:cubicBezTo>
                    <a:pt x="40" y="466"/>
                    <a:pt x="111" y="293"/>
                    <a:pt x="243" y="181"/>
                  </a:cubicBezTo>
                  <a:cubicBezTo>
                    <a:pt x="308" y="127"/>
                    <a:pt x="388" y="91"/>
                    <a:pt x="471" y="73"/>
                  </a:cubicBezTo>
                  <a:cubicBezTo>
                    <a:pt x="513" y="63"/>
                    <a:pt x="555" y="59"/>
                    <a:pt x="598" y="59"/>
                  </a:cubicBezTo>
                  <a:cubicBezTo>
                    <a:pt x="615" y="59"/>
                    <a:pt x="631" y="60"/>
                    <a:pt x="648" y="60"/>
                  </a:cubicBezTo>
                  <a:cubicBezTo>
                    <a:pt x="670" y="60"/>
                    <a:pt x="692" y="59"/>
                    <a:pt x="715" y="54"/>
                  </a:cubicBezTo>
                  <a:cubicBezTo>
                    <a:pt x="724" y="52"/>
                    <a:pt x="724" y="41"/>
                    <a:pt x="717" y="37"/>
                  </a:cubicBezTo>
                  <a:cubicBezTo>
                    <a:pt x="680" y="9"/>
                    <a:pt x="633" y="0"/>
                    <a:pt x="58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2" name="Google Shape;3062;p50"/>
            <p:cNvSpPr/>
            <p:nvPr/>
          </p:nvSpPr>
          <p:spPr>
            <a:xfrm>
              <a:off x="1541000" y="963075"/>
              <a:ext cx="9025" cy="7400"/>
            </a:xfrm>
            <a:custGeom>
              <a:avLst/>
              <a:gdLst/>
              <a:ahLst/>
              <a:cxnLst/>
              <a:rect l="l" t="t" r="r" b="b"/>
              <a:pathLst>
                <a:path w="361" h="296" extrusionOk="0">
                  <a:moveTo>
                    <a:pt x="299" y="1"/>
                  </a:moveTo>
                  <a:cubicBezTo>
                    <a:pt x="275" y="1"/>
                    <a:pt x="250" y="6"/>
                    <a:pt x="230" y="12"/>
                  </a:cubicBezTo>
                  <a:cubicBezTo>
                    <a:pt x="189" y="24"/>
                    <a:pt x="150" y="45"/>
                    <a:pt x="117" y="72"/>
                  </a:cubicBezTo>
                  <a:cubicBezTo>
                    <a:pt x="51" y="125"/>
                    <a:pt x="7" y="200"/>
                    <a:pt x="1" y="285"/>
                  </a:cubicBezTo>
                  <a:cubicBezTo>
                    <a:pt x="0" y="292"/>
                    <a:pt x="6" y="296"/>
                    <a:pt x="11" y="296"/>
                  </a:cubicBezTo>
                  <a:cubicBezTo>
                    <a:pt x="15" y="296"/>
                    <a:pt x="19" y="293"/>
                    <a:pt x="20" y="288"/>
                  </a:cubicBezTo>
                  <a:cubicBezTo>
                    <a:pt x="34" y="214"/>
                    <a:pt x="79" y="145"/>
                    <a:pt x="139" y="101"/>
                  </a:cubicBezTo>
                  <a:cubicBezTo>
                    <a:pt x="169" y="80"/>
                    <a:pt x="202" y="62"/>
                    <a:pt x="238" y="54"/>
                  </a:cubicBezTo>
                  <a:cubicBezTo>
                    <a:pt x="255" y="48"/>
                    <a:pt x="273" y="45"/>
                    <a:pt x="291" y="44"/>
                  </a:cubicBezTo>
                  <a:cubicBezTo>
                    <a:pt x="311" y="43"/>
                    <a:pt x="329" y="43"/>
                    <a:pt x="348" y="36"/>
                  </a:cubicBezTo>
                  <a:cubicBezTo>
                    <a:pt x="358" y="32"/>
                    <a:pt x="360" y="20"/>
                    <a:pt x="352" y="14"/>
                  </a:cubicBezTo>
                  <a:cubicBezTo>
                    <a:pt x="337" y="4"/>
                    <a:pt x="318" y="1"/>
                    <a:pt x="299"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3" name="Google Shape;3063;p50"/>
            <p:cNvSpPr/>
            <p:nvPr/>
          </p:nvSpPr>
          <p:spPr>
            <a:xfrm>
              <a:off x="1564625" y="989850"/>
              <a:ext cx="20200" cy="17075"/>
            </a:xfrm>
            <a:custGeom>
              <a:avLst/>
              <a:gdLst/>
              <a:ahLst/>
              <a:cxnLst/>
              <a:rect l="l" t="t" r="r" b="b"/>
              <a:pathLst>
                <a:path w="808" h="683" extrusionOk="0">
                  <a:moveTo>
                    <a:pt x="191" y="0"/>
                  </a:moveTo>
                  <a:cubicBezTo>
                    <a:pt x="135" y="0"/>
                    <a:pt x="78" y="5"/>
                    <a:pt x="23" y="14"/>
                  </a:cubicBezTo>
                  <a:cubicBezTo>
                    <a:pt x="1" y="18"/>
                    <a:pt x="10" y="50"/>
                    <a:pt x="31" y="50"/>
                  </a:cubicBezTo>
                  <a:cubicBezTo>
                    <a:pt x="32" y="50"/>
                    <a:pt x="32" y="50"/>
                    <a:pt x="33" y="50"/>
                  </a:cubicBezTo>
                  <a:cubicBezTo>
                    <a:pt x="76" y="44"/>
                    <a:pt x="121" y="41"/>
                    <a:pt x="166" y="41"/>
                  </a:cubicBezTo>
                  <a:cubicBezTo>
                    <a:pt x="321" y="41"/>
                    <a:pt x="480" y="81"/>
                    <a:pt x="594" y="189"/>
                  </a:cubicBezTo>
                  <a:cubicBezTo>
                    <a:pt x="658" y="249"/>
                    <a:pt x="704" y="324"/>
                    <a:pt x="727" y="409"/>
                  </a:cubicBezTo>
                  <a:cubicBezTo>
                    <a:pt x="738" y="451"/>
                    <a:pt x="740" y="494"/>
                    <a:pt x="738" y="538"/>
                  </a:cubicBezTo>
                  <a:cubicBezTo>
                    <a:pt x="734" y="582"/>
                    <a:pt x="724" y="623"/>
                    <a:pt x="717" y="666"/>
                  </a:cubicBezTo>
                  <a:cubicBezTo>
                    <a:pt x="717" y="674"/>
                    <a:pt x="723" y="682"/>
                    <a:pt x="730" y="682"/>
                  </a:cubicBezTo>
                  <a:cubicBezTo>
                    <a:pt x="733" y="682"/>
                    <a:pt x="736" y="681"/>
                    <a:pt x="739" y="678"/>
                  </a:cubicBezTo>
                  <a:cubicBezTo>
                    <a:pt x="808" y="611"/>
                    <a:pt x="808" y="497"/>
                    <a:pt x="790" y="412"/>
                  </a:cubicBezTo>
                  <a:cubicBezTo>
                    <a:pt x="768" y="315"/>
                    <a:pt x="716" y="221"/>
                    <a:pt x="643" y="155"/>
                  </a:cubicBezTo>
                  <a:cubicBezTo>
                    <a:pt x="521" y="42"/>
                    <a:pt x="355" y="0"/>
                    <a:pt x="191"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4" name="Google Shape;3064;p50"/>
            <p:cNvSpPr/>
            <p:nvPr/>
          </p:nvSpPr>
          <p:spPr>
            <a:xfrm>
              <a:off x="1594150" y="1004275"/>
              <a:ext cx="27525" cy="7850"/>
            </a:xfrm>
            <a:custGeom>
              <a:avLst/>
              <a:gdLst/>
              <a:ahLst/>
              <a:cxnLst/>
              <a:rect l="l" t="t" r="r" b="b"/>
              <a:pathLst>
                <a:path w="1101" h="314" extrusionOk="0">
                  <a:moveTo>
                    <a:pt x="588" y="1"/>
                  </a:moveTo>
                  <a:cubicBezTo>
                    <a:pt x="381" y="1"/>
                    <a:pt x="176" y="69"/>
                    <a:pt x="9" y="195"/>
                  </a:cubicBezTo>
                  <a:cubicBezTo>
                    <a:pt x="1" y="201"/>
                    <a:pt x="5" y="213"/>
                    <a:pt x="13" y="213"/>
                  </a:cubicBezTo>
                  <a:cubicBezTo>
                    <a:pt x="15" y="213"/>
                    <a:pt x="16" y="213"/>
                    <a:pt x="18" y="212"/>
                  </a:cubicBezTo>
                  <a:cubicBezTo>
                    <a:pt x="181" y="115"/>
                    <a:pt x="366" y="60"/>
                    <a:pt x="556" y="60"/>
                  </a:cubicBezTo>
                  <a:cubicBezTo>
                    <a:pt x="577" y="60"/>
                    <a:pt x="598" y="61"/>
                    <a:pt x="619" y="62"/>
                  </a:cubicBezTo>
                  <a:cubicBezTo>
                    <a:pt x="709" y="67"/>
                    <a:pt x="798" y="88"/>
                    <a:pt x="878" y="128"/>
                  </a:cubicBezTo>
                  <a:cubicBezTo>
                    <a:pt x="958" y="169"/>
                    <a:pt x="1005" y="231"/>
                    <a:pt x="1055" y="303"/>
                  </a:cubicBezTo>
                  <a:cubicBezTo>
                    <a:pt x="1060" y="310"/>
                    <a:pt x="1069" y="314"/>
                    <a:pt x="1077" y="314"/>
                  </a:cubicBezTo>
                  <a:cubicBezTo>
                    <a:pt x="1089" y="314"/>
                    <a:pt x="1100" y="306"/>
                    <a:pt x="1099" y="291"/>
                  </a:cubicBezTo>
                  <a:cubicBezTo>
                    <a:pt x="1084" y="99"/>
                    <a:pt x="832" y="19"/>
                    <a:pt x="673" y="5"/>
                  </a:cubicBezTo>
                  <a:cubicBezTo>
                    <a:pt x="645" y="2"/>
                    <a:pt x="616" y="1"/>
                    <a:pt x="588"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5" name="Google Shape;3065;p50"/>
            <p:cNvSpPr/>
            <p:nvPr/>
          </p:nvSpPr>
          <p:spPr>
            <a:xfrm>
              <a:off x="1673200" y="819925"/>
              <a:ext cx="172575" cy="57050"/>
            </a:xfrm>
            <a:custGeom>
              <a:avLst/>
              <a:gdLst/>
              <a:ahLst/>
              <a:cxnLst/>
              <a:rect l="l" t="t" r="r" b="b"/>
              <a:pathLst>
                <a:path w="6903" h="2282" extrusionOk="0">
                  <a:moveTo>
                    <a:pt x="3677" y="1"/>
                  </a:moveTo>
                  <a:cubicBezTo>
                    <a:pt x="3594" y="1"/>
                    <a:pt x="3513" y="13"/>
                    <a:pt x="3435" y="39"/>
                  </a:cubicBezTo>
                  <a:cubicBezTo>
                    <a:pt x="3149" y="132"/>
                    <a:pt x="2934" y="403"/>
                    <a:pt x="2907" y="705"/>
                  </a:cubicBezTo>
                  <a:cubicBezTo>
                    <a:pt x="2795" y="626"/>
                    <a:pt x="2659" y="585"/>
                    <a:pt x="2524" y="585"/>
                  </a:cubicBezTo>
                  <a:cubicBezTo>
                    <a:pt x="2408" y="585"/>
                    <a:pt x="2292" y="615"/>
                    <a:pt x="2195" y="676"/>
                  </a:cubicBezTo>
                  <a:cubicBezTo>
                    <a:pt x="1984" y="805"/>
                    <a:pt x="1867" y="1070"/>
                    <a:pt x="1912" y="1320"/>
                  </a:cubicBezTo>
                  <a:cubicBezTo>
                    <a:pt x="1772" y="1223"/>
                    <a:pt x="1621" y="1181"/>
                    <a:pt x="1470" y="1181"/>
                  </a:cubicBezTo>
                  <a:cubicBezTo>
                    <a:pt x="1346" y="1181"/>
                    <a:pt x="1222" y="1209"/>
                    <a:pt x="1103" y="1257"/>
                  </a:cubicBezTo>
                  <a:cubicBezTo>
                    <a:pt x="890" y="1342"/>
                    <a:pt x="666" y="1547"/>
                    <a:pt x="682" y="1797"/>
                  </a:cubicBezTo>
                  <a:cubicBezTo>
                    <a:pt x="682" y="1801"/>
                    <a:pt x="683" y="1806"/>
                    <a:pt x="683" y="1808"/>
                  </a:cubicBezTo>
                  <a:cubicBezTo>
                    <a:pt x="616" y="1777"/>
                    <a:pt x="543" y="1761"/>
                    <a:pt x="470" y="1761"/>
                  </a:cubicBezTo>
                  <a:cubicBezTo>
                    <a:pt x="403" y="1761"/>
                    <a:pt x="337" y="1775"/>
                    <a:pt x="276" y="1801"/>
                  </a:cubicBezTo>
                  <a:cubicBezTo>
                    <a:pt x="179" y="1845"/>
                    <a:pt x="0" y="1975"/>
                    <a:pt x="43" y="2104"/>
                  </a:cubicBezTo>
                  <a:cubicBezTo>
                    <a:pt x="68" y="2178"/>
                    <a:pt x="144" y="2225"/>
                    <a:pt x="221" y="2238"/>
                  </a:cubicBezTo>
                  <a:cubicBezTo>
                    <a:pt x="313" y="2253"/>
                    <a:pt x="411" y="2258"/>
                    <a:pt x="510" y="2258"/>
                  </a:cubicBezTo>
                  <a:cubicBezTo>
                    <a:pt x="632" y="2258"/>
                    <a:pt x="755" y="2251"/>
                    <a:pt x="869" y="2249"/>
                  </a:cubicBezTo>
                  <a:cubicBezTo>
                    <a:pt x="1181" y="2244"/>
                    <a:pt x="1491" y="2241"/>
                    <a:pt x="1803" y="2238"/>
                  </a:cubicBezTo>
                  <a:cubicBezTo>
                    <a:pt x="2425" y="2231"/>
                    <a:pt x="3048" y="2228"/>
                    <a:pt x="3671" y="2228"/>
                  </a:cubicBezTo>
                  <a:cubicBezTo>
                    <a:pt x="4176" y="2228"/>
                    <a:pt x="4683" y="2231"/>
                    <a:pt x="5189" y="2235"/>
                  </a:cubicBezTo>
                  <a:cubicBezTo>
                    <a:pt x="5460" y="2237"/>
                    <a:pt x="5729" y="2238"/>
                    <a:pt x="6000" y="2243"/>
                  </a:cubicBezTo>
                  <a:cubicBezTo>
                    <a:pt x="6120" y="2245"/>
                    <a:pt x="6256" y="2281"/>
                    <a:pt x="6384" y="2281"/>
                  </a:cubicBezTo>
                  <a:cubicBezTo>
                    <a:pt x="6464" y="2281"/>
                    <a:pt x="6541" y="2267"/>
                    <a:pt x="6609" y="2222"/>
                  </a:cubicBezTo>
                  <a:cubicBezTo>
                    <a:pt x="6903" y="2021"/>
                    <a:pt x="6689" y="1724"/>
                    <a:pt x="6492" y="1541"/>
                  </a:cubicBezTo>
                  <a:cubicBezTo>
                    <a:pt x="6307" y="1368"/>
                    <a:pt x="6049" y="1294"/>
                    <a:pt x="5799" y="1294"/>
                  </a:cubicBezTo>
                  <a:cubicBezTo>
                    <a:pt x="5767" y="1294"/>
                    <a:pt x="5735" y="1295"/>
                    <a:pt x="5703" y="1297"/>
                  </a:cubicBezTo>
                  <a:cubicBezTo>
                    <a:pt x="5586" y="1305"/>
                    <a:pt x="5454" y="1345"/>
                    <a:pt x="5414" y="1453"/>
                  </a:cubicBezTo>
                  <a:cubicBezTo>
                    <a:pt x="5419" y="1260"/>
                    <a:pt x="5282" y="1079"/>
                    <a:pt x="5098" y="1015"/>
                  </a:cubicBezTo>
                  <a:cubicBezTo>
                    <a:pt x="5032" y="992"/>
                    <a:pt x="4962" y="982"/>
                    <a:pt x="4892" y="982"/>
                  </a:cubicBezTo>
                  <a:cubicBezTo>
                    <a:pt x="4855" y="982"/>
                    <a:pt x="4817" y="985"/>
                    <a:pt x="4781" y="991"/>
                  </a:cubicBezTo>
                  <a:cubicBezTo>
                    <a:pt x="4728" y="1000"/>
                    <a:pt x="4501" y="1042"/>
                    <a:pt x="4481" y="1099"/>
                  </a:cubicBezTo>
                  <a:lnTo>
                    <a:pt x="4481" y="1099"/>
                  </a:lnTo>
                  <a:cubicBezTo>
                    <a:pt x="4579" y="815"/>
                    <a:pt x="4498" y="471"/>
                    <a:pt x="4281" y="251"/>
                  </a:cubicBezTo>
                  <a:cubicBezTo>
                    <a:pt x="4123" y="90"/>
                    <a:pt x="3897" y="1"/>
                    <a:pt x="3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6" name="Google Shape;3066;p50"/>
            <p:cNvSpPr/>
            <p:nvPr/>
          </p:nvSpPr>
          <p:spPr>
            <a:xfrm>
              <a:off x="1728525" y="842900"/>
              <a:ext cx="11350" cy="10500"/>
            </a:xfrm>
            <a:custGeom>
              <a:avLst/>
              <a:gdLst/>
              <a:ahLst/>
              <a:cxnLst/>
              <a:rect l="l" t="t" r="r" b="b"/>
              <a:pathLst>
                <a:path w="454" h="420" extrusionOk="0">
                  <a:moveTo>
                    <a:pt x="349" y="0"/>
                  </a:moveTo>
                  <a:cubicBezTo>
                    <a:pt x="327" y="0"/>
                    <a:pt x="303" y="4"/>
                    <a:pt x="283" y="9"/>
                  </a:cubicBezTo>
                  <a:cubicBezTo>
                    <a:pt x="225" y="27"/>
                    <a:pt x="168" y="56"/>
                    <a:pt x="125" y="98"/>
                  </a:cubicBezTo>
                  <a:cubicBezTo>
                    <a:pt x="83" y="140"/>
                    <a:pt x="50" y="192"/>
                    <a:pt x="28" y="247"/>
                  </a:cubicBezTo>
                  <a:cubicBezTo>
                    <a:pt x="18" y="274"/>
                    <a:pt x="12" y="301"/>
                    <a:pt x="8" y="331"/>
                  </a:cubicBezTo>
                  <a:cubicBezTo>
                    <a:pt x="4" y="357"/>
                    <a:pt x="1" y="389"/>
                    <a:pt x="14" y="415"/>
                  </a:cubicBezTo>
                  <a:cubicBezTo>
                    <a:pt x="15" y="418"/>
                    <a:pt x="19" y="419"/>
                    <a:pt x="22" y="419"/>
                  </a:cubicBezTo>
                  <a:cubicBezTo>
                    <a:pt x="25" y="419"/>
                    <a:pt x="28" y="418"/>
                    <a:pt x="29" y="415"/>
                  </a:cubicBezTo>
                  <a:cubicBezTo>
                    <a:pt x="40" y="391"/>
                    <a:pt x="40" y="367"/>
                    <a:pt x="45" y="342"/>
                  </a:cubicBezTo>
                  <a:cubicBezTo>
                    <a:pt x="51" y="317"/>
                    <a:pt x="61" y="290"/>
                    <a:pt x="72" y="267"/>
                  </a:cubicBezTo>
                  <a:cubicBezTo>
                    <a:pt x="94" y="219"/>
                    <a:pt x="126" y="179"/>
                    <a:pt x="168" y="147"/>
                  </a:cubicBezTo>
                  <a:cubicBezTo>
                    <a:pt x="211" y="117"/>
                    <a:pt x="259" y="98"/>
                    <a:pt x="310" y="88"/>
                  </a:cubicBezTo>
                  <a:cubicBezTo>
                    <a:pt x="335" y="82"/>
                    <a:pt x="358" y="77"/>
                    <a:pt x="384" y="75"/>
                  </a:cubicBezTo>
                  <a:cubicBezTo>
                    <a:pt x="403" y="72"/>
                    <a:pt x="437" y="66"/>
                    <a:pt x="449" y="51"/>
                  </a:cubicBezTo>
                  <a:cubicBezTo>
                    <a:pt x="454" y="45"/>
                    <a:pt x="453" y="40"/>
                    <a:pt x="452" y="36"/>
                  </a:cubicBezTo>
                  <a:cubicBezTo>
                    <a:pt x="441" y="12"/>
                    <a:pt x="396" y="3"/>
                    <a:pt x="373" y="2"/>
                  </a:cubicBezTo>
                  <a:cubicBezTo>
                    <a:pt x="365" y="1"/>
                    <a:pt x="358" y="0"/>
                    <a:pt x="349"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7" name="Google Shape;3067;p50"/>
            <p:cNvSpPr/>
            <p:nvPr/>
          </p:nvSpPr>
          <p:spPr>
            <a:xfrm>
              <a:off x="1738550" y="847850"/>
              <a:ext cx="7150" cy="3375"/>
            </a:xfrm>
            <a:custGeom>
              <a:avLst/>
              <a:gdLst/>
              <a:ahLst/>
              <a:cxnLst/>
              <a:rect l="l" t="t" r="r" b="b"/>
              <a:pathLst>
                <a:path w="286" h="135" extrusionOk="0">
                  <a:moveTo>
                    <a:pt x="236" y="1"/>
                  </a:moveTo>
                  <a:cubicBezTo>
                    <a:pt x="235" y="1"/>
                    <a:pt x="234" y="1"/>
                    <a:pt x="232" y="1"/>
                  </a:cubicBezTo>
                  <a:cubicBezTo>
                    <a:pt x="218" y="1"/>
                    <a:pt x="206" y="4"/>
                    <a:pt x="192" y="7"/>
                  </a:cubicBezTo>
                  <a:cubicBezTo>
                    <a:pt x="168" y="13"/>
                    <a:pt x="141" y="22"/>
                    <a:pt x="117" y="33"/>
                  </a:cubicBezTo>
                  <a:cubicBezTo>
                    <a:pt x="94" y="45"/>
                    <a:pt x="73" y="58"/>
                    <a:pt x="52" y="73"/>
                  </a:cubicBezTo>
                  <a:cubicBezTo>
                    <a:pt x="41" y="81"/>
                    <a:pt x="32" y="89"/>
                    <a:pt x="21" y="98"/>
                  </a:cubicBezTo>
                  <a:cubicBezTo>
                    <a:pt x="10" y="107"/>
                    <a:pt x="4" y="114"/>
                    <a:pt x="2" y="127"/>
                  </a:cubicBezTo>
                  <a:cubicBezTo>
                    <a:pt x="1" y="133"/>
                    <a:pt x="8" y="135"/>
                    <a:pt x="13" y="135"/>
                  </a:cubicBezTo>
                  <a:cubicBezTo>
                    <a:pt x="25" y="134"/>
                    <a:pt x="32" y="127"/>
                    <a:pt x="41" y="119"/>
                  </a:cubicBezTo>
                  <a:cubicBezTo>
                    <a:pt x="50" y="111"/>
                    <a:pt x="60" y="105"/>
                    <a:pt x="71" y="98"/>
                  </a:cubicBezTo>
                  <a:cubicBezTo>
                    <a:pt x="91" y="85"/>
                    <a:pt x="113" y="74"/>
                    <a:pt x="137" y="65"/>
                  </a:cubicBezTo>
                  <a:cubicBezTo>
                    <a:pt x="158" y="55"/>
                    <a:pt x="180" y="48"/>
                    <a:pt x="203" y="42"/>
                  </a:cubicBezTo>
                  <a:cubicBezTo>
                    <a:pt x="214" y="39"/>
                    <a:pt x="228" y="37"/>
                    <a:pt x="240" y="34"/>
                  </a:cubicBezTo>
                  <a:cubicBezTo>
                    <a:pt x="251" y="31"/>
                    <a:pt x="262" y="27"/>
                    <a:pt x="276" y="23"/>
                  </a:cubicBezTo>
                  <a:cubicBezTo>
                    <a:pt x="285" y="22"/>
                    <a:pt x="281" y="6"/>
                    <a:pt x="271" y="5"/>
                  </a:cubicBezTo>
                  <a:cubicBezTo>
                    <a:pt x="260" y="4"/>
                    <a:pt x="248" y="1"/>
                    <a:pt x="236"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8" name="Google Shape;3068;p50"/>
            <p:cNvSpPr/>
            <p:nvPr/>
          </p:nvSpPr>
          <p:spPr>
            <a:xfrm>
              <a:off x="1756100" y="836500"/>
              <a:ext cx="17325" cy="4975"/>
            </a:xfrm>
            <a:custGeom>
              <a:avLst/>
              <a:gdLst/>
              <a:ahLst/>
              <a:cxnLst/>
              <a:rect l="l" t="t" r="r" b="b"/>
              <a:pathLst>
                <a:path w="693" h="199" extrusionOk="0">
                  <a:moveTo>
                    <a:pt x="393" y="1"/>
                  </a:moveTo>
                  <a:cubicBezTo>
                    <a:pt x="376" y="1"/>
                    <a:pt x="360" y="1"/>
                    <a:pt x="343" y="3"/>
                  </a:cubicBezTo>
                  <a:cubicBezTo>
                    <a:pt x="215" y="16"/>
                    <a:pt x="88" y="74"/>
                    <a:pt x="9" y="177"/>
                  </a:cubicBezTo>
                  <a:cubicBezTo>
                    <a:pt x="1" y="187"/>
                    <a:pt x="12" y="198"/>
                    <a:pt x="22" y="198"/>
                  </a:cubicBezTo>
                  <a:cubicBezTo>
                    <a:pt x="25" y="198"/>
                    <a:pt x="28" y="197"/>
                    <a:pt x="31" y="195"/>
                  </a:cubicBezTo>
                  <a:cubicBezTo>
                    <a:pt x="120" y="120"/>
                    <a:pt x="229" y="78"/>
                    <a:pt x="348" y="78"/>
                  </a:cubicBezTo>
                  <a:cubicBezTo>
                    <a:pt x="350" y="78"/>
                    <a:pt x="351" y="78"/>
                    <a:pt x="353" y="78"/>
                  </a:cubicBezTo>
                  <a:cubicBezTo>
                    <a:pt x="408" y="79"/>
                    <a:pt x="464" y="87"/>
                    <a:pt x="518" y="105"/>
                  </a:cubicBezTo>
                  <a:cubicBezTo>
                    <a:pt x="546" y="114"/>
                    <a:pt x="574" y="124"/>
                    <a:pt x="601" y="137"/>
                  </a:cubicBezTo>
                  <a:cubicBezTo>
                    <a:pt x="619" y="146"/>
                    <a:pt x="641" y="156"/>
                    <a:pt x="662" y="156"/>
                  </a:cubicBezTo>
                  <a:cubicBezTo>
                    <a:pt x="667" y="156"/>
                    <a:pt x="673" y="155"/>
                    <a:pt x="678" y="154"/>
                  </a:cubicBezTo>
                  <a:cubicBezTo>
                    <a:pt x="686" y="153"/>
                    <a:pt x="692" y="145"/>
                    <a:pt x="691" y="138"/>
                  </a:cubicBezTo>
                  <a:cubicBezTo>
                    <a:pt x="686" y="76"/>
                    <a:pt x="598" y="40"/>
                    <a:pt x="546" y="24"/>
                  </a:cubicBezTo>
                  <a:cubicBezTo>
                    <a:pt x="497" y="8"/>
                    <a:pt x="445" y="1"/>
                    <a:pt x="393"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9" name="Google Shape;3069;p50"/>
            <p:cNvSpPr/>
            <p:nvPr/>
          </p:nvSpPr>
          <p:spPr>
            <a:xfrm>
              <a:off x="1784000" y="856075"/>
              <a:ext cx="15875" cy="4525"/>
            </a:xfrm>
            <a:custGeom>
              <a:avLst/>
              <a:gdLst/>
              <a:ahLst/>
              <a:cxnLst/>
              <a:rect l="l" t="t" r="r" b="b"/>
              <a:pathLst>
                <a:path w="635" h="181" extrusionOk="0">
                  <a:moveTo>
                    <a:pt x="292" y="1"/>
                  </a:moveTo>
                  <a:cubicBezTo>
                    <a:pt x="243" y="1"/>
                    <a:pt x="195" y="7"/>
                    <a:pt x="148" y="21"/>
                  </a:cubicBezTo>
                  <a:cubicBezTo>
                    <a:pt x="100" y="36"/>
                    <a:pt x="38" y="54"/>
                    <a:pt x="6" y="95"/>
                  </a:cubicBezTo>
                  <a:cubicBezTo>
                    <a:pt x="0" y="102"/>
                    <a:pt x="9" y="114"/>
                    <a:pt x="17" y="114"/>
                  </a:cubicBezTo>
                  <a:cubicBezTo>
                    <a:pt x="17" y="114"/>
                    <a:pt x="18" y="114"/>
                    <a:pt x="19" y="114"/>
                  </a:cubicBezTo>
                  <a:cubicBezTo>
                    <a:pt x="42" y="108"/>
                    <a:pt x="61" y="95"/>
                    <a:pt x="84" y="86"/>
                  </a:cubicBezTo>
                  <a:cubicBezTo>
                    <a:pt x="108" y="76"/>
                    <a:pt x="133" y="69"/>
                    <a:pt x="159" y="64"/>
                  </a:cubicBezTo>
                  <a:cubicBezTo>
                    <a:pt x="187" y="58"/>
                    <a:pt x="217" y="56"/>
                    <a:pt x="246" y="56"/>
                  </a:cubicBezTo>
                  <a:cubicBezTo>
                    <a:pt x="267" y="56"/>
                    <a:pt x="289" y="57"/>
                    <a:pt x="310" y="59"/>
                  </a:cubicBezTo>
                  <a:cubicBezTo>
                    <a:pt x="360" y="65"/>
                    <a:pt x="409" y="79"/>
                    <a:pt x="454" y="100"/>
                  </a:cubicBezTo>
                  <a:cubicBezTo>
                    <a:pt x="477" y="110"/>
                    <a:pt x="499" y="123"/>
                    <a:pt x="522" y="137"/>
                  </a:cubicBezTo>
                  <a:cubicBezTo>
                    <a:pt x="544" y="151"/>
                    <a:pt x="568" y="163"/>
                    <a:pt x="592" y="177"/>
                  </a:cubicBezTo>
                  <a:cubicBezTo>
                    <a:pt x="596" y="180"/>
                    <a:pt x="600" y="181"/>
                    <a:pt x="604" y="181"/>
                  </a:cubicBezTo>
                  <a:cubicBezTo>
                    <a:pt x="623" y="181"/>
                    <a:pt x="635" y="157"/>
                    <a:pt x="621" y="139"/>
                  </a:cubicBezTo>
                  <a:cubicBezTo>
                    <a:pt x="602" y="116"/>
                    <a:pt x="585" y="97"/>
                    <a:pt x="560" y="80"/>
                  </a:cubicBezTo>
                  <a:cubicBezTo>
                    <a:pt x="535" y="63"/>
                    <a:pt x="509" y="49"/>
                    <a:pt x="480" y="38"/>
                  </a:cubicBezTo>
                  <a:cubicBezTo>
                    <a:pt x="426" y="17"/>
                    <a:pt x="369" y="4"/>
                    <a:pt x="313" y="1"/>
                  </a:cubicBezTo>
                  <a:cubicBezTo>
                    <a:pt x="306" y="1"/>
                    <a:pt x="299" y="1"/>
                    <a:pt x="292"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0" name="Google Shape;3070;p50"/>
            <p:cNvSpPr/>
            <p:nvPr/>
          </p:nvSpPr>
          <p:spPr>
            <a:xfrm>
              <a:off x="1704750" y="858225"/>
              <a:ext cx="12475" cy="6225"/>
            </a:xfrm>
            <a:custGeom>
              <a:avLst/>
              <a:gdLst/>
              <a:ahLst/>
              <a:cxnLst/>
              <a:rect l="l" t="t" r="r" b="b"/>
              <a:pathLst>
                <a:path w="499" h="249" extrusionOk="0">
                  <a:moveTo>
                    <a:pt x="365" y="1"/>
                  </a:moveTo>
                  <a:cubicBezTo>
                    <a:pt x="359" y="1"/>
                    <a:pt x="354" y="1"/>
                    <a:pt x="348" y="1"/>
                  </a:cubicBezTo>
                  <a:cubicBezTo>
                    <a:pt x="297" y="4"/>
                    <a:pt x="246" y="14"/>
                    <a:pt x="201" y="36"/>
                  </a:cubicBezTo>
                  <a:cubicBezTo>
                    <a:pt x="117" y="77"/>
                    <a:pt x="34" y="141"/>
                    <a:pt x="3" y="232"/>
                  </a:cubicBezTo>
                  <a:cubicBezTo>
                    <a:pt x="0" y="240"/>
                    <a:pt x="8" y="249"/>
                    <a:pt x="17" y="249"/>
                  </a:cubicBezTo>
                  <a:cubicBezTo>
                    <a:pt x="19" y="249"/>
                    <a:pt x="22" y="248"/>
                    <a:pt x="24" y="245"/>
                  </a:cubicBezTo>
                  <a:cubicBezTo>
                    <a:pt x="52" y="211"/>
                    <a:pt x="78" y="180"/>
                    <a:pt x="114" y="153"/>
                  </a:cubicBezTo>
                  <a:cubicBezTo>
                    <a:pt x="145" y="127"/>
                    <a:pt x="184" y="105"/>
                    <a:pt x="225" y="93"/>
                  </a:cubicBezTo>
                  <a:cubicBezTo>
                    <a:pt x="265" y="81"/>
                    <a:pt x="306" y="70"/>
                    <a:pt x="348" y="70"/>
                  </a:cubicBezTo>
                  <a:cubicBezTo>
                    <a:pt x="369" y="70"/>
                    <a:pt x="390" y="72"/>
                    <a:pt x="412" y="74"/>
                  </a:cubicBezTo>
                  <a:cubicBezTo>
                    <a:pt x="423" y="75"/>
                    <a:pt x="434" y="80"/>
                    <a:pt x="446" y="81"/>
                  </a:cubicBezTo>
                  <a:cubicBezTo>
                    <a:pt x="447" y="81"/>
                    <a:pt x="449" y="81"/>
                    <a:pt x="450" y="81"/>
                  </a:cubicBezTo>
                  <a:cubicBezTo>
                    <a:pt x="461" y="81"/>
                    <a:pt x="470" y="77"/>
                    <a:pt x="480" y="73"/>
                  </a:cubicBezTo>
                  <a:cubicBezTo>
                    <a:pt x="493" y="69"/>
                    <a:pt x="499" y="52"/>
                    <a:pt x="488" y="38"/>
                  </a:cubicBezTo>
                  <a:cubicBezTo>
                    <a:pt x="480" y="28"/>
                    <a:pt x="471" y="17"/>
                    <a:pt x="458" y="12"/>
                  </a:cubicBezTo>
                  <a:cubicBezTo>
                    <a:pt x="445" y="8"/>
                    <a:pt x="430" y="6"/>
                    <a:pt x="417" y="4"/>
                  </a:cubicBezTo>
                  <a:cubicBezTo>
                    <a:pt x="400" y="2"/>
                    <a:pt x="382" y="1"/>
                    <a:pt x="365"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15" name="Google Shape;4895;p62"/>
          <p:cNvSpPr txBox="1">
            <a:spLocks noGrp="1"/>
          </p:cNvSpPr>
          <p:nvPr>
            <p:ph type="title"/>
          </p:nvPr>
        </p:nvSpPr>
        <p:spPr>
          <a:xfrm>
            <a:off x="0" y="641178"/>
            <a:ext cx="9117615" cy="564300"/>
          </a:xfrm>
          <a:prstGeom prst="rect">
            <a:avLst/>
          </a:prstGeom>
        </p:spPr>
        <p:txBody>
          <a:bodyPr spcFirstLastPara="1" wrap="square" lIns="91425" tIns="91425" rIns="91425" bIns="91425" anchor="ctr" anchorCtr="0">
            <a:noAutofit/>
          </a:bodyPr>
          <a:lstStyle/>
          <a:p>
            <a:br>
              <a:rPr lang="en-US" sz="2000" b="1">
                <a:solidFill>
                  <a:srgbClr val="C00000"/>
                </a:solidFill>
                <a:effectLst/>
                <a:latin typeface="Calibri" panose="020F0502020204030204" pitchFamily="34" charset="0"/>
                <a:ea typeface="Yu Mincho" panose="02020400000000000000" pitchFamily="18" charset="-128"/>
                <a:cs typeface="Calibri" panose="020F0502020204030204" pitchFamily="34" charset="0"/>
              </a:rPr>
            </a:br>
            <a:r>
              <a:rPr lang="en-US" sz="2000" b="1" i="1">
                <a:effectLst/>
                <a:latin typeface="Calibri" panose="020F0502020204030204" pitchFamily="34" charset="0"/>
                <a:ea typeface="Yu Mincho" panose="02020400000000000000" pitchFamily="18" charset="-128"/>
                <a:cs typeface="Calibri" panose="020F0502020204030204" pitchFamily="34" charset="0"/>
              </a:rPr>
              <a:t>Biến </a:t>
            </a:r>
            <a:r>
              <a:rPr lang="en-US" sz="2000" b="1" i="1" dirty="0" err="1">
                <a:effectLst/>
                <a:latin typeface="Calibri" panose="020F0502020204030204" pitchFamily="34" charset="0"/>
                <a:ea typeface="Yu Mincho" panose="02020400000000000000" pitchFamily="18" charset="-128"/>
                <a:cs typeface="Calibri" panose="020F0502020204030204" pitchFamily="34" charset="0"/>
              </a:rPr>
              <a:t>cố</a:t>
            </a:r>
            <a:r>
              <a:rPr lang="en-US" sz="2000" b="1" i="1" dirty="0">
                <a:effectLst/>
                <a:latin typeface="Calibri" panose="020F0502020204030204" pitchFamily="34" charset="0"/>
                <a:ea typeface="Yu Mincho" panose="02020400000000000000" pitchFamily="18" charset="-128"/>
                <a:cs typeface="Calibri" panose="020F0502020204030204" pitchFamily="34" charset="0"/>
              </a:rPr>
              <a:t> </a:t>
            </a:r>
            <a:r>
              <a:rPr lang="en-US" sz="2000" b="1" i="1" dirty="0" err="1">
                <a:effectLst/>
                <a:latin typeface="Calibri" panose="020F0502020204030204" pitchFamily="34" charset="0"/>
                <a:ea typeface="Yu Mincho" panose="02020400000000000000" pitchFamily="18" charset="-128"/>
                <a:cs typeface="Calibri" panose="020F0502020204030204" pitchFamily="34" charset="0"/>
              </a:rPr>
              <a:t>đặc</a:t>
            </a:r>
            <a:r>
              <a:rPr lang="en-US" sz="2000" b="1" i="1" dirty="0">
                <a:effectLst/>
                <a:latin typeface="Calibri" panose="020F0502020204030204" pitchFamily="34" charset="0"/>
                <a:ea typeface="Yu Mincho" panose="02020400000000000000" pitchFamily="18" charset="-128"/>
                <a:cs typeface="Calibri" panose="020F0502020204030204" pitchFamily="34" charset="0"/>
              </a:rPr>
              <a:t> </a:t>
            </a:r>
            <a:r>
              <a:rPr lang="en-US" sz="2000" b="1" i="1" dirty="0" err="1">
                <a:effectLst/>
                <a:latin typeface="Calibri" panose="020F0502020204030204" pitchFamily="34" charset="0"/>
                <a:ea typeface="Yu Mincho" panose="02020400000000000000" pitchFamily="18" charset="-128"/>
                <a:cs typeface="Calibri" panose="020F0502020204030204" pitchFamily="34" charset="0"/>
              </a:rPr>
              <a:t>trưng</a:t>
            </a:r>
            <a:r>
              <a:rPr lang="en-US" sz="2000" b="1" i="1" dirty="0">
                <a:effectLst/>
                <a:latin typeface="Calibri" panose="020F0502020204030204" pitchFamily="34" charset="0"/>
                <a:ea typeface="Yu Mincho" panose="02020400000000000000" pitchFamily="18" charset="-128"/>
                <a:cs typeface="Calibri" panose="020F0502020204030204" pitchFamily="34" charset="0"/>
              </a:rPr>
              <a:t> </a:t>
            </a:r>
            <a:r>
              <a:rPr lang="en-US" sz="2000" b="1" i="1" dirty="0" err="1">
                <a:effectLst/>
                <a:latin typeface="Calibri" panose="020F0502020204030204" pitchFamily="34" charset="0"/>
                <a:ea typeface="Yu Mincho" panose="02020400000000000000" pitchFamily="18" charset="-128"/>
                <a:cs typeface="Calibri" panose="020F0502020204030204" pitchFamily="34" charset="0"/>
              </a:rPr>
              <a:t>và</a:t>
            </a:r>
            <a:r>
              <a:rPr lang="en-US" sz="2000" b="1" i="1" dirty="0">
                <a:effectLst/>
                <a:latin typeface="Calibri" panose="020F0502020204030204" pitchFamily="34" charset="0"/>
                <a:ea typeface="Yu Mincho" panose="02020400000000000000" pitchFamily="18" charset="-128"/>
                <a:cs typeface="Calibri" panose="020F0502020204030204" pitchFamily="34" charset="0"/>
              </a:rPr>
              <a:t> ý </a:t>
            </a:r>
            <a:r>
              <a:rPr lang="en-US" sz="2000" b="1" i="1" dirty="0" err="1">
                <a:effectLst/>
                <a:latin typeface="Calibri" panose="020F0502020204030204" pitchFamily="34" charset="0"/>
                <a:ea typeface="Yu Mincho" panose="02020400000000000000" pitchFamily="18" charset="-128"/>
                <a:cs typeface="Calibri" panose="020F0502020204030204" pitchFamily="34" charset="0"/>
              </a:rPr>
              <a:t>nghĩa</a:t>
            </a:r>
            <a:br>
              <a:rPr lang="en-US" sz="2000" dirty="0">
                <a:effectLst/>
                <a:latin typeface="Calibri" panose="020F0502020204030204" pitchFamily="34" charset="0"/>
                <a:ea typeface="Yu Mincho" panose="02020400000000000000" pitchFamily="18" charset="-128"/>
                <a:cs typeface="Calibri" panose="020F0502020204030204" pitchFamily="34" charset="0"/>
              </a:rPr>
            </a:br>
            <a:br>
              <a:rPr lang="en-US" sz="2000" dirty="0">
                <a:effectLst/>
                <a:latin typeface="Calibri" panose="020F0502020204030204" pitchFamily="34" charset="0"/>
                <a:ea typeface="Yu Mincho" panose="02020400000000000000" pitchFamily="18" charset="-128"/>
                <a:cs typeface="Calibri" panose="020F0502020204030204" pitchFamily="34" charset="0"/>
              </a:rPr>
            </a:br>
            <a:endParaRPr sz="2000" dirty="0">
              <a:latin typeface="Calibri" panose="020F0502020204030204" pitchFamily="34" charset="0"/>
              <a:cs typeface="Calibri" panose="020F050202020403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767"/>
                                        </p:tgtEl>
                                        <p:attrNameLst>
                                          <p:attrName>style.visibility</p:attrName>
                                        </p:attrNameLst>
                                      </p:cBhvr>
                                      <p:to>
                                        <p:strVal val="visible"/>
                                      </p:to>
                                    </p:set>
                                    <p:animEffect transition="in" filter="wipe(up)">
                                      <p:cBhvr>
                                        <p:cTn id="7" dur="500"/>
                                        <p:tgtEl>
                                          <p:spTgt spid="276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768">
                                            <p:txEl>
                                              <p:pRg st="0" end="0"/>
                                            </p:txEl>
                                          </p:spTgt>
                                        </p:tgtEl>
                                        <p:attrNameLst>
                                          <p:attrName>style.visibility</p:attrName>
                                        </p:attrNameLst>
                                      </p:cBhvr>
                                      <p:to>
                                        <p:strVal val="visible"/>
                                      </p:to>
                                    </p:set>
                                    <p:animEffect transition="in" filter="wipe(up)">
                                      <p:cBhvr>
                                        <p:cTn id="10" dur="500"/>
                                        <p:tgtEl>
                                          <p:spTgt spid="276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769"/>
                                        </p:tgtEl>
                                        <p:attrNameLst>
                                          <p:attrName>style.visibility</p:attrName>
                                        </p:attrNameLst>
                                      </p:cBhvr>
                                      <p:to>
                                        <p:strVal val="visible"/>
                                      </p:to>
                                    </p:set>
                                    <p:animEffect transition="in" filter="wipe(up)">
                                      <p:cBhvr>
                                        <p:cTn id="15" dur="500"/>
                                        <p:tgtEl>
                                          <p:spTgt spid="2769"/>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2770">
                                            <p:txEl>
                                              <p:pRg st="0" end="0"/>
                                            </p:txEl>
                                          </p:spTgt>
                                        </p:tgtEl>
                                        <p:attrNameLst>
                                          <p:attrName>style.visibility</p:attrName>
                                        </p:attrNameLst>
                                      </p:cBhvr>
                                      <p:to>
                                        <p:strVal val="visible"/>
                                      </p:to>
                                    </p:set>
                                    <p:animEffect transition="in" filter="wipe(up)">
                                      <p:cBhvr>
                                        <p:cTn id="18" dur="500"/>
                                        <p:tgtEl>
                                          <p:spTgt spid="277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7" grpId="0"/>
      <p:bldP spid="2768" grpId="0" build="p"/>
      <p:bldP spid="2769" grpId="0"/>
      <p:bldP spid="2770"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759"/>
        <p:cNvGrpSpPr/>
        <p:nvPr/>
      </p:nvGrpSpPr>
      <p:grpSpPr>
        <a:xfrm>
          <a:off x="0" y="0"/>
          <a:ext cx="0" cy="0"/>
          <a:chOff x="0" y="0"/>
          <a:chExt cx="0" cy="0"/>
        </a:xfrm>
      </p:grpSpPr>
      <p:sp>
        <p:nvSpPr>
          <p:cNvPr id="2760" name="Google Shape;2760;p50"/>
          <p:cNvSpPr/>
          <p:nvPr/>
        </p:nvSpPr>
        <p:spPr>
          <a:xfrm>
            <a:off x="3899235" y="1442392"/>
            <a:ext cx="1398300" cy="1398300"/>
          </a:xfrm>
          <a:prstGeom prst="diamond">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61" name="Google Shape;2761;p50"/>
          <p:cNvSpPr/>
          <p:nvPr/>
        </p:nvSpPr>
        <p:spPr>
          <a:xfrm>
            <a:off x="3899210" y="2840692"/>
            <a:ext cx="1398300" cy="1398300"/>
          </a:xfrm>
          <a:prstGeom prst="diamond">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62" name="Google Shape;2762;p50"/>
          <p:cNvSpPr/>
          <p:nvPr/>
        </p:nvSpPr>
        <p:spPr>
          <a:xfrm rot="5400000">
            <a:off x="4598360" y="2140246"/>
            <a:ext cx="1398300" cy="1398300"/>
          </a:xfrm>
          <a:prstGeom prst="diamond">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63" name="Google Shape;2763;p50"/>
          <p:cNvSpPr/>
          <p:nvPr/>
        </p:nvSpPr>
        <p:spPr>
          <a:xfrm rot="5400000">
            <a:off x="3200060" y="2140221"/>
            <a:ext cx="1398300" cy="1398300"/>
          </a:xfrm>
          <a:prstGeom prst="diamond">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67" name="Google Shape;2767;p50"/>
          <p:cNvSpPr txBox="1">
            <a:spLocks noGrp="1"/>
          </p:cNvSpPr>
          <p:nvPr>
            <p:ph type="title" idx="4294967295"/>
          </p:nvPr>
        </p:nvSpPr>
        <p:spPr>
          <a:xfrm>
            <a:off x="889735" y="1649817"/>
            <a:ext cx="1808572" cy="375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a:solidFill>
                  <a:schemeClr val="accent2"/>
                </a:solidFill>
                <a:latin typeface="Calibri" panose="020F0502020204030204" pitchFamily="34" charset="0"/>
                <a:ea typeface="Yu Mincho" panose="02020400000000000000" pitchFamily="18" charset="-128"/>
                <a:cs typeface="Calibri" panose="020F0502020204030204" pitchFamily="34" charset="0"/>
              </a:rPr>
              <a:t>Ý NGHĨA 2 </a:t>
            </a:r>
            <a:endParaRPr sz="2400" dirty="0">
              <a:solidFill>
                <a:schemeClr val="accent2"/>
              </a:solidFill>
              <a:latin typeface="Calibri" panose="020F0502020204030204" pitchFamily="34" charset="0"/>
              <a:cs typeface="Calibri" panose="020F0502020204030204" pitchFamily="34" charset="0"/>
            </a:endParaRPr>
          </a:p>
        </p:txBody>
      </p:sp>
      <p:sp>
        <p:nvSpPr>
          <p:cNvPr id="2768" name="Google Shape;2768;p50"/>
          <p:cNvSpPr txBox="1">
            <a:spLocks noGrp="1"/>
          </p:cNvSpPr>
          <p:nvPr>
            <p:ph type="subTitle" idx="4294967295"/>
          </p:nvPr>
        </p:nvSpPr>
        <p:spPr>
          <a:xfrm>
            <a:off x="26385" y="3321578"/>
            <a:ext cx="3488121" cy="648000"/>
          </a:xfrm>
          <a:prstGeom prst="rect">
            <a:avLst/>
          </a:prstGeom>
        </p:spPr>
        <p:txBody>
          <a:bodyPr spcFirstLastPara="1" wrap="square" lIns="91425" tIns="91425" rIns="91425" bIns="91425" anchor="ctr" anchorCtr="0">
            <a:noAutofit/>
          </a:bodyPr>
          <a:lstStyle/>
          <a:p>
            <a:pPr marL="139700" indent="0" algn="just">
              <a:lnSpc>
                <a:spcPct val="150000"/>
              </a:lnSpc>
              <a:spcAft>
                <a:spcPts val="800"/>
              </a:spcAft>
              <a:buNone/>
            </a:pPr>
            <a:r>
              <a:rPr lang="en-US" sz="16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Biến</a:t>
            </a:r>
            <a:r>
              <a:rPr lang="en-US" sz="16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6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cố</a:t>
            </a:r>
            <a:r>
              <a:rPr lang="en-US" sz="16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6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này</a:t>
            </a:r>
            <a:r>
              <a:rPr lang="en-US" sz="16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6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đặt</a:t>
            </a:r>
            <a:r>
              <a:rPr lang="en-US" sz="16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6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nhân</a:t>
            </a:r>
            <a:r>
              <a:rPr lang="en-US" sz="16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6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vật</a:t>
            </a:r>
            <a:r>
              <a:rPr lang="en-US" sz="16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6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Héc</a:t>
            </a:r>
            <a:r>
              <a:rPr lang="en-US" sz="16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-to </a:t>
            </a:r>
            <a:r>
              <a:rPr lang="en-US" sz="16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vào</a:t>
            </a:r>
            <a:r>
              <a:rPr lang="en-US" sz="16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6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tình</a:t>
            </a:r>
            <a:r>
              <a:rPr lang="en-US" sz="16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6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thế</a:t>
            </a:r>
            <a:r>
              <a:rPr lang="en-US" sz="16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6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bắt</a:t>
            </a:r>
            <a:r>
              <a:rPr lang="en-US" sz="16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6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buộc</a:t>
            </a:r>
            <a:r>
              <a:rPr lang="en-US" sz="16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6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phải</a:t>
            </a:r>
            <a:r>
              <a:rPr lang="en-US" sz="16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6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chọn</a:t>
            </a:r>
            <a:r>
              <a:rPr lang="en-US" sz="16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6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lựa</a:t>
            </a:r>
            <a:r>
              <a:rPr lang="en-US" sz="16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a:t>
            </a:r>
            <a:endParaRPr lang="en-US" sz="16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endParaRPr>
          </a:p>
          <a:p>
            <a:pPr marL="139700" indent="0" algn="just">
              <a:lnSpc>
                <a:spcPct val="150000"/>
              </a:lnSpc>
              <a:spcAft>
                <a:spcPts val="800"/>
              </a:spcAft>
              <a:buNone/>
            </a:pPr>
            <a:r>
              <a:rPr lang="vi-VN" sz="16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Ở </a:t>
            </a:r>
            <a:r>
              <a:rPr lang="vi-VN" sz="16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lại</a:t>
            </a:r>
            <a:r>
              <a:rPr lang="vi-VN" sz="16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vi-VN" sz="16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thành</a:t>
            </a:r>
            <a:r>
              <a:rPr lang="vi-VN" sz="16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Tơ-</a:t>
            </a:r>
            <a:r>
              <a:rPr lang="vi-VN" sz="16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roa</a:t>
            </a:r>
            <a:r>
              <a:rPr lang="vi-VN" sz="16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vi-VN" sz="16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để</a:t>
            </a:r>
            <a:r>
              <a:rPr lang="vi-VN" sz="16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vi-VN" sz="16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giữ</a:t>
            </a:r>
            <a:r>
              <a:rPr lang="vi-VN" sz="16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an </a:t>
            </a:r>
            <a:r>
              <a:rPr lang="vi-VN" sz="16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toàn</a:t>
            </a:r>
            <a:r>
              <a:rPr lang="vi-VN" sz="16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cho </a:t>
            </a:r>
            <a:r>
              <a:rPr lang="vi-VN" sz="16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bản</a:t>
            </a:r>
            <a:r>
              <a:rPr lang="vi-VN" sz="16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thân </a:t>
            </a:r>
            <a:endParaRPr lang="vi-VN" sz="16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endParaRPr>
          </a:p>
          <a:p>
            <a:pPr marL="139700" indent="0" algn="just">
              <a:lnSpc>
                <a:spcPct val="150000"/>
              </a:lnSpc>
              <a:spcAft>
                <a:spcPts val="800"/>
              </a:spcAft>
              <a:buNone/>
            </a:pPr>
            <a:r>
              <a:rPr lang="vi-VN" sz="16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Hay </a:t>
            </a:r>
            <a:r>
              <a:rPr lang="vi-VN" sz="16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mở</a:t>
            </a:r>
            <a:r>
              <a:rPr lang="vi-VN" sz="16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vi-VN" sz="16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cổng</a:t>
            </a:r>
            <a:r>
              <a:rPr lang="vi-VN" sz="16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vi-VN" sz="16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thành</a:t>
            </a:r>
            <a:r>
              <a:rPr lang="vi-VN" sz="16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ra </a:t>
            </a:r>
            <a:r>
              <a:rPr lang="vi-VN" sz="16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trận</a:t>
            </a:r>
            <a:r>
              <a:rPr lang="vi-VN" sz="16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nghênh </a:t>
            </a:r>
            <a:r>
              <a:rPr lang="vi-VN" sz="16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chiến</a:t>
            </a:r>
            <a:r>
              <a:rPr lang="vi-VN" sz="16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vi-VN" sz="16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với</a:t>
            </a:r>
            <a:r>
              <a:rPr lang="vi-VN" sz="16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vi-VN" sz="16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kẻ</a:t>
            </a:r>
            <a:r>
              <a:rPr lang="vi-VN" sz="16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vi-VN" sz="16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thù</a:t>
            </a:r>
            <a:r>
              <a:rPr lang="vi-VN" sz="16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vi-VN" sz="16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để</a:t>
            </a:r>
            <a:r>
              <a:rPr lang="vi-VN" sz="16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vi-VN" sz="16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thực</a:t>
            </a:r>
            <a:r>
              <a:rPr lang="vi-VN" sz="16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vi-VN" sz="16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hiện</a:t>
            </a:r>
            <a:r>
              <a:rPr lang="vi-VN" sz="16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vi-VN" sz="16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bổn</a:t>
            </a:r>
            <a:r>
              <a:rPr lang="vi-VN" sz="16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vi-VN" sz="16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phận</a:t>
            </a:r>
            <a:r>
              <a:rPr lang="vi-VN" sz="16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vi-VN" sz="16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và</a:t>
            </a:r>
            <a:r>
              <a:rPr lang="vi-VN" sz="16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vi-VN" sz="16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bảo</a:t>
            </a:r>
            <a:r>
              <a:rPr lang="vi-VN" sz="16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vi-VN" sz="16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toàn</a:t>
            </a:r>
            <a:r>
              <a:rPr lang="vi-VN" sz="16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danh </a:t>
            </a:r>
            <a:r>
              <a:rPr lang="vi-VN" sz="16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dự</a:t>
            </a:r>
            <a:r>
              <a:rPr lang="vi-VN" sz="16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endParaRPr lang="vi-VN" sz="16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endParaRPr>
          </a:p>
          <a:p>
            <a:pPr marL="139700" indent="0" algn="just">
              <a:lnSpc>
                <a:spcPct val="150000"/>
              </a:lnSpc>
              <a:spcAft>
                <a:spcPts val="800"/>
              </a:spcAft>
              <a:buNone/>
            </a:pPr>
            <a:endParaRPr lang="en-US" sz="1600" dirty="0">
              <a:effectLst/>
              <a:latin typeface="Calibri" panose="020F0502020204030204" pitchFamily="34" charset="0"/>
              <a:ea typeface="Yu Mincho" panose="02020400000000000000" pitchFamily="18" charset="-128"/>
              <a:cs typeface="Calibri" panose="020F0502020204030204" pitchFamily="34" charset="0"/>
            </a:endParaRPr>
          </a:p>
        </p:txBody>
      </p:sp>
      <p:sp>
        <p:nvSpPr>
          <p:cNvPr id="2769" name="Google Shape;2769;p50"/>
          <p:cNvSpPr txBox="1">
            <a:spLocks noGrp="1"/>
          </p:cNvSpPr>
          <p:nvPr>
            <p:ph type="title" idx="4294967295"/>
          </p:nvPr>
        </p:nvSpPr>
        <p:spPr>
          <a:xfrm>
            <a:off x="6538816" y="1649817"/>
            <a:ext cx="2189310" cy="375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a:solidFill>
                  <a:schemeClr val="accent2"/>
                </a:solidFill>
                <a:latin typeface="Calibri" panose="020F0502020204030204" pitchFamily="34" charset="0"/>
                <a:ea typeface="Yu Mincho" panose="02020400000000000000" pitchFamily="18" charset="-128"/>
                <a:cs typeface="Calibri" panose="020F0502020204030204" pitchFamily="34" charset="0"/>
              </a:rPr>
              <a:t>Ý NGHĨA 3 </a:t>
            </a:r>
            <a:endParaRPr sz="2400" dirty="0">
              <a:solidFill>
                <a:schemeClr val="accent2"/>
              </a:solidFill>
              <a:latin typeface="Calibri" panose="020F0502020204030204" pitchFamily="34" charset="0"/>
              <a:cs typeface="Calibri" panose="020F0502020204030204" pitchFamily="34" charset="0"/>
            </a:endParaRPr>
          </a:p>
        </p:txBody>
      </p:sp>
      <p:sp>
        <p:nvSpPr>
          <p:cNvPr id="2770" name="Google Shape;2770;p50"/>
          <p:cNvSpPr txBox="1">
            <a:spLocks noGrp="1"/>
          </p:cNvSpPr>
          <p:nvPr>
            <p:ph type="subTitle" idx="4294967295"/>
          </p:nvPr>
        </p:nvSpPr>
        <p:spPr>
          <a:xfrm>
            <a:off x="6243872" y="2621851"/>
            <a:ext cx="2779197" cy="648000"/>
          </a:xfrm>
          <a:prstGeom prst="rect">
            <a:avLst/>
          </a:prstGeom>
        </p:spPr>
        <p:txBody>
          <a:bodyPr spcFirstLastPara="1" wrap="square" lIns="91425" tIns="91425" rIns="91425" bIns="91425" anchor="ctr" anchorCtr="0">
            <a:noAutofit/>
          </a:bodyPr>
          <a:lstStyle/>
          <a:p>
            <a:pPr marL="139700" indent="0" algn="just">
              <a:lnSpc>
                <a:spcPct val="150000"/>
              </a:lnSpc>
              <a:spcAft>
                <a:spcPts val="800"/>
              </a:spcAft>
              <a:buNone/>
            </a:pPr>
            <a:r>
              <a:rPr lang="en-US"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Thông</a:t>
            </a:r>
            <a:r>
              <a:rPr lang="en-US"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qua </a:t>
            </a:r>
            <a:r>
              <a:rPr lang="en-US"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quyết</a:t>
            </a:r>
            <a:r>
              <a:rPr lang="en-US"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định</a:t>
            </a:r>
            <a:r>
              <a:rPr lang="en-US"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lựa</a:t>
            </a:r>
            <a:r>
              <a:rPr lang="en-US"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chọn</a:t>
            </a:r>
            <a:r>
              <a:rPr lang="en-US"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đó</a:t>
            </a:r>
            <a:r>
              <a:rPr lang="en-US"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nhân</a:t>
            </a:r>
            <a:r>
              <a:rPr lang="en-US"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vật</a:t>
            </a:r>
            <a:r>
              <a:rPr lang="en-US"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bộc</a:t>
            </a:r>
            <a:r>
              <a:rPr lang="en-US"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lộ</a:t>
            </a:r>
            <a:r>
              <a:rPr lang="en-US"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rõ</a:t>
            </a:r>
            <a:r>
              <a:rPr lang="en-US"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phẩm</a:t>
            </a:r>
            <a:r>
              <a:rPr lang="en-US"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chất</a:t>
            </a:r>
            <a:r>
              <a:rPr lang="en-US"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của</a:t>
            </a:r>
            <a:r>
              <a:rPr lang="en-US"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b="0" i="0" dirty="0" err="1">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mình</a:t>
            </a:r>
            <a:r>
              <a:rPr lang="en-US" sz="1800" b="0" i="0" dirty="0">
                <a:solidFill>
                  <a:srgbClr val="242021"/>
                </a:solidFill>
                <a:effectLst/>
                <a:latin typeface="Times New Roman" panose="02020603050405020304" pitchFamily="18" charset="0"/>
                <a:ea typeface="Yu Mincho" panose="02020400000000000000" pitchFamily="18" charset="-128"/>
                <a:cs typeface="Times New Roman" panose="02020603050405020304" pitchFamily="18" charset="0"/>
              </a:rPr>
              <a:t>.</a:t>
            </a:r>
            <a:endParaRPr lang="en-US" sz="1800" dirty="0">
              <a:effectLst/>
              <a:latin typeface="Times New Roman" panose="02020603050405020304" pitchFamily="18" charset="0"/>
              <a:ea typeface="Yu Mincho" panose="02020400000000000000" pitchFamily="18" charset="-128"/>
              <a:cs typeface="Times New Roman" panose="02020603050405020304" pitchFamily="18" charset="0"/>
            </a:endParaRPr>
          </a:p>
        </p:txBody>
      </p:sp>
      <p:grpSp>
        <p:nvGrpSpPr>
          <p:cNvPr id="2773" name="Google Shape;2773;p50"/>
          <p:cNvGrpSpPr/>
          <p:nvPr/>
        </p:nvGrpSpPr>
        <p:grpSpPr>
          <a:xfrm>
            <a:off x="3710877" y="2638933"/>
            <a:ext cx="376666" cy="361764"/>
            <a:chOff x="1524579" y="1390203"/>
            <a:chExt cx="376666" cy="361764"/>
          </a:xfrm>
        </p:grpSpPr>
        <p:sp>
          <p:nvSpPr>
            <p:cNvPr id="2774" name="Google Shape;2774;p50"/>
            <p:cNvSpPr/>
            <p:nvPr/>
          </p:nvSpPr>
          <p:spPr>
            <a:xfrm>
              <a:off x="1754151" y="1515062"/>
              <a:ext cx="37257" cy="116343"/>
            </a:xfrm>
            <a:custGeom>
              <a:avLst/>
              <a:gdLst/>
              <a:ahLst/>
              <a:cxnLst/>
              <a:rect l="l" t="t" r="r" b="b"/>
              <a:pathLst>
                <a:path w="945" h="2951" extrusionOk="0">
                  <a:moveTo>
                    <a:pt x="0" y="1427"/>
                  </a:moveTo>
                  <a:lnTo>
                    <a:pt x="0" y="2375"/>
                  </a:lnTo>
                  <a:lnTo>
                    <a:pt x="472" y="2950"/>
                  </a:lnTo>
                  <a:lnTo>
                    <a:pt x="944" y="2375"/>
                  </a:lnTo>
                  <a:lnTo>
                    <a:pt x="944" y="1427"/>
                  </a:lnTo>
                  <a:lnTo>
                    <a:pt x="944" y="481"/>
                  </a:lnTo>
                  <a:lnTo>
                    <a:pt x="472" y="0"/>
                  </a:lnTo>
                  <a:lnTo>
                    <a:pt x="0" y="481"/>
                  </a:lnTo>
                  <a:close/>
                </a:path>
              </a:pathLst>
            </a:custGeom>
            <a:solidFill>
              <a:srgbClr val="EFF6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75" name="Google Shape;2775;p50"/>
            <p:cNvSpPr/>
            <p:nvPr/>
          </p:nvSpPr>
          <p:spPr>
            <a:xfrm>
              <a:off x="1524579" y="1535130"/>
              <a:ext cx="88115" cy="72463"/>
            </a:xfrm>
            <a:custGeom>
              <a:avLst/>
              <a:gdLst/>
              <a:ahLst/>
              <a:cxnLst/>
              <a:rect l="l" t="t" r="r" b="b"/>
              <a:pathLst>
                <a:path w="2235" h="1838" extrusionOk="0">
                  <a:moveTo>
                    <a:pt x="728" y="1838"/>
                  </a:moveTo>
                  <a:cubicBezTo>
                    <a:pt x="1143" y="1838"/>
                    <a:pt x="1559" y="1524"/>
                    <a:pt x="1974" y="1156"/>
                  </a:cubicBezTo>
                  <a:cubicBezTo>
                    <a:pt x="2061" y="1079"/>
                    <a:pt x="2147" y="999"/>
                    <a:pt x="2235" y="918"/>
                  </a:cubicBezTo>
                  <a:cubicBezTo>
                    <a:pt x="2148" y="839"/>
                    <a:pt x="2061" y="759"/>
                    <a:pt x="1974" y="681"/>
                  </a:cubicBezTo>
                  <a:cubicBezTo>
                    <a:pt x="1559" y="314"/>
                    <a:pt x="1143" y="1"/>
                    <a:pt x="728" y="1"/>
                  </a:cubicBezTo>
                  <a:cubicBezTo>
                    <a:pt x="127" y="1"/>
                    <a:pt x="17" y="918"/>
                    <a:pt x="670" y="918"/>
                  </a:cubicBezTo>
                  <a:cubicBezTo>
                    <a:pt x="0" y="920"/>
                    <a:pt x="118" y="1838"/>
                    <a:pt x="728" y="1838"/>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76" name="Google Shape;2776;p50"/>
            <p:cNvSpPr/>
            <p:nvPr/>
          </p:nvSpPr>
          <p:spPr>
            <a:xfrm>
              <a:off x="1832015" y="1537574"/>
              <a:ext cx="63553" cy="67574"/>
            </a:xfrm>
            <a:custGeom>
              <a:avLst/>
              <a:gdLst/>
              <a:ahLst/>
              <a:cxnLst/>
              <a:rect l="l" t="t" r="r" b="b"/>
              <a:pathLst>
                <a:path w="1612" h="1714" extrusionOk="0">
                  <a:moveTo>
                    <a:pt x="375" y="858"/>
                  </a:moveTo>
                  <a:lnTo>
                    <a:pt x="1" y="1714"/>
                  </a:lnTo>
                  <a:lnTo>
                    <a:pt x="1612" y="859"/>
                  </a:lnTo>
                  <a:lnTo>
                    <a:pt x="3"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77" name="Google Shape;2777;p50"/>
            <p:cNvSpPr/>
            <p:nvPr/>
          </p:nvSpPr>
          <p:spPr>
            <a:xfrm>
              <a:off x="1672580" y="1396078"/>
              <a:ext cx="118748" cy="138618"/>
            </a:xfrm>
            <a:custGeom>
              <a:avLst/>
              <a:gdLst/>
              <a:ahLst/>
              <a:cxnLst/>
              <a:rect l="l" t="t" r="r" b="b"/>
              <a:pathLst>
                <a:path w="3012" h="3516" extrusionOk="0">
                  <a:moveTo>
                    <a:pt x="3011" y="3515"/>
                  </a:moveTo>
                  <a:lnTo>
                    <a:pt x="3011" y="1444"/>
                  </a:lnTo>
                  <a:cubicBezTo>
                    <a:pt x="3011" y="651"/>
                    <a:pt x="2362" y="0"/>
                    <a:pt x="1568" y="0"/>
                  </a:cubicBezTo>
                  <a:lnTo>
                    <a:pt x="995" y="0"/>
                  </a:lnTo>
                  <a:cubicBezTo>
                    <a:pt x="590" y="0"/>
                    <a:pt x="288" y="143"/>
                    <a:pt x="162" y="528"/>
                  </a:cubicBezTo>
                  <a:cubicBezTo>
                    <a:pt x="0" y="1021"/>
                    <a:pt x="356" y="1380"/>
                    <a:pt x="726" y="1394"/>
                  </a:cubicBezTo>
                  <a:cubicBezTo>
                    <a:pt x="1004" y="1405"/>
                    <a:pt x="1291" y="1222"/>
                    <a:pt x="1373" y="758"/>
                  </a:cubicBezTo>
                  <a:cubicBezTo>
                    <a:pt x="1754" y="758"/>
                    <a:pt x="2067" y="1069"/>
                    <a:pt x="2067" y="1448"/>
                  </a:cubicBezTo>
                  <a:lnTo>
                    <a:pt x="2067" y="3515"/>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78" name="Google Shape;2778;p50"/>
            <p:cNvSpPr/>
            <p:nvPr/>
          </p:nvSpPr>
          <p:spPr>
            <a:xfrm>
              <a:off x="1672541" y="1608263"/>
              <a:ext cx="118788" cy="138618"/>
            </a:xfrm>
            <a:custGeom>
              <a:avLst/>
              <a:gdLst/>
              <a:ahLst/>
              <a:cxnLst/>
              <a:rect l="l" t="t" r="r" b="b"/>
              <a:pathLst>
                <a:path w="3013" h="3516" extrusionOk="0">
                  <a:moveTo>
                    <a:pt x="3012" y="1"/>
                  </a:moveTo>
                  <a:lnTo>
                    <a:pt x="2068" y="1"/>
                  </a:lnTo>
                  <a:lnTo>
                    <a:pt x="2068" y="2068"/>
                  </a:lnTo>
                  <a:cubicBezTo>
                    <a:pt x="2068" y="2447"/>
                    <a:pt x="1755" y="2757"/>
                    <a:pt x="1374" y="2757"/>
                  </a:cubicBezTo>
                  <a:cubicBezTo>
                    <a:pt x="1292" y="2293"/>
                    <a:pt x="1005" y="2110"/>
                    <a:pt x="727" y="2122"/>
                  </a:cubicBezTo>
                  <a:cubicBezTo>
                    <a:pt x="357" y="2137"/>
                    <a:pt x="0" y="2496"/>
                    <a:pt x="163" y="2988"/>
                  </a:cubicBezTo>
                  <a:cubicBezTo>
                    <a:pt x="289" y="3371"/>
                    <a:pt x="591" y="3516"/>
                    <a:pt x="996" y="3516"/>
                  </a:cubicBezTo>
                  <a:lnTo>
                    <a:pt x="1569" y="3516"/>
                  </a:lnTo>
                  <a:cubicBezTo>
                    <a:pt x="2363" y="3516"/>
                    <a:pt x="3012" y="2865"/>
                    <a:pt x="3012" y="2072"/>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79" name="Google Shape;2779;p50"/>
            <p:cNvSpPr/>
            <p:nvPr/>
          </p:nvSpPr>
          <p:spPr>
            <a:xfrm>
              <a:off x="1716066" y="1396038"/>
              <a:ext cx="74553" cy="138618"/>
            </a:xfrm>
            <a:custGeom>
              <a:avLst/>
              <a:gdLst/>
              <a:ahLst/>
              <a:cxnLst/>
              <a:rect l="l" t="t" r="r" b="b"/>
              <a:pathLst>
                <a:path w="1891" h="3516" extrusionOk="0">
                  <a:moveTo>
                    <a:pt x="1427" y="1448"/>
                  </a:moveTo>
                  <a:lnTo>
                    <a:pt x="1427" y="3515"/>
                  </a:lnTo>
                  <a:lnTo>
                    <a:pt x="1890" y="3515"/>
                  </a:lnTo>
                  <a:lnTo>
                    <a:pt x="1890" y="1444"/>
                  </a:lnTo>
                  <a:cubicBezTo>
                    <a:pt x="1890" y="650"/>
                    <a:pt x="1240" y="0"/>
                    <a:pt x="447" y="0"/>
                  </a:cubicBezTo>
                  <a:lnTo>
                    <a:pt x="0" y="0"/>
                  </a:lnTo>
                  <a:cubicBezTo>
                    <a:pt x="787" y="1"/>
                    <a:pt x="1427" y="652"/>
                    <a:pt x="1427" y="1448"/>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80" name="Google Shape;2780;p50"/>
            <p:cNvSpPr/>
            <p:nvPr/>
          </p:nvSpPr>
          <p:spPr>
            <a:xfrm>
              <a:off x="1716027" y="1608263"/>
              <a:ext cx="74592" cy="138618"/>
            </a:xfrm>
            <a:custGeom>
              <a:avLst/>
              <a:gdLst/>
              <a:ahLst/>
              <a:cxnLst/>
              <a:rect l="l" t="t" r="r" b="b"/>
              <a:pathLst>
                <a:path w="1892" h="3516" extrusionOk="0">
                  <a:moveTo>
                    <a:pt x="1891" y="1"/>
                  </a:moveTo>
                  <a:lnTo>
                    <a:pt x="1428" y="1"/>
                  </a:lnTo>
                  <a:lnTo>
                    <a:pt x="1428" y="2068"/>
                  </a:lnTo>
                  <a:cubicBezTo>
                    <a:pt x="1428" y="2864"/>
                    <a:pt x="786" y="3516"/>
                    <a:pt x="0" y="3516"/>
                  </a:cubicBezTo>
                  <a:lnTo>
                    <a:pt x="446" y="3516"/>
                  </a:lnTo>
                  <a:cubicBezTo>
                    <a:pt x="1239" y="3516"/>
                    <a:pt x="1890" y="2865"/>
                    <a:pt x="1890" y="2072"/>
                  </a:cubicBezTo>
                  <a:lnTo>
                    <a:pt x="1890" y="1"/>
                  </a:lnTo>
                  <a:close/>
                </a:path>
              </a:pathLst>
            </a:custGeom>
            <a:solidFill>
              <a:srgbClr val="B89164">
                <a:alpha val="35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81" name="Google Shape;2781;p50"/>
            <p:cNvSpPr/>
            <p:nvPr/>
          </p:nvSpPr>
          <p:spPr>
            <a:xfrm>
              <a:off x="1524579" y="1571046"/>
              <a:ext cx="88115" cy="36271"/>
            </a:xfrm>
            <a:custGeom>
              <a:avLst/>
              <a:gdLst/>
              <a:ahLst/>
              <a:cxnLst/>
              <a:rect l="l" t="t" r="r" b="b"/>
              <a:pathLst>
                <a:path w="2235" h="920" extrusionOk="0">
                  <a:moveTo>
                    <a:pt x="728" y="919"/>
                  </a:moveTo>
                  <a:cubicBezTo>
                    <a:pt x="1143" y="919"/>
                    <a:pt x="1559" y="606"/>
                    <a:pt x="1974" y="238"/>
                  </a:cubicBezTo>
                  <a:cubicBezTo>
                    <a:pt x="2061" y="160"/>
                    <a:pt x="2147" y="81"/>
                    <a:pt x="2235" y="1"/>
                  </a:cubicBezTo>
                  <a:lnTo>
                    <a:pt x="669" y="1"/>
                  </a:lnTo>
                  <a:cubicBezTo>
                    <a:pt x="0" y="1"/>
                    <a:pt x="118" y="919"/>
                    <a:pt x="728" y="919"/>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82" name="Google Shape;2782;p50"/>
            <p:cNvSpPr/>
            <p:nvPr/>
          </p:nvSpPr>
          <p:spPr>
            <a:xfrm>
              <a:off x="1832015" y="1571046"/>
              <a:ext cx="63553" cy="33787"/>
            </a:xfrm>
            <a:custGeom>
              <a:avLst/>
              <a:gdLst/>
              <a:ahLst/>
              <a:cxnLst/>
              <a:rect l="l" t="t" r="r" b="b"/>
              <a:pathLst>
                <a:path w="1612" h="857" extrusionOk="0">
                  <a:moveTo>
                    <a:pt x="375" y="1"/>
                  </a:moveTo>
                  <a:lnTo>
                    <a:pt x="1" y="856"/>
                  </a:lnTo>
                  <a:lnTo>
                    <a:pt x="1612" y="2"/>
                  </a:lnTo>
                  <a:lnTo>
                    <a:pt x="1609" y="1"/>
                  </a:lnTo>
                  <a:lnTo>
                    <a:pt x="375" y="1"/>
                  </a:lnTo>
                  <a:close/>
                </a:path>
              </a:pathLst>
            </a:custGeom>
            <a:solidFill>
              <a:srgbClr val="000000">
                <a:alpha val="3127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83" name="Google Shape;2783;p50"/>
            <p:cNvSpPr/>
            <p:nvPr/>
          </p:nvSpPr>
          <p:spPr>
            <a:xfrm>
              <a:off x="1754151" y="1534657"/>
              <a:ext cx="37217" cy="37217"/>
            </a:xfrm>
            <a:custGeom>
              <a:avLst/>
              <a:gdLst/>
              <a:ahLst/>
              <a:cxnLst/>
              <a:rect l="l" t="t" r="r" b="b"/>
              <a:pathLst>
                <a:path w="944" h="944" extrusionOk="0">
                  <a:moveTo>
                    <a:pt x="0" y="0"/>
                  </a:moveTo>
                  <a:lnTo>
                    <a:pt x="943" y="0"/>
                  </a:lnTo>
                  <a:lnTo>
                    <a:pt x="943" y="944"/>
                  </a:lnTo>
                  <a:lnTo>
                    <a:pt x="0" y="944"/>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84" name="Google Shape;2784;p50"/>
            <p:cNvSpPr/>
            <p:nvPr/>
          </p:nvSpPr>
          <p:spPr>
            <a:xfrm>
              <a:off x="1772326" y="1534657"/>
              <a:ext cx="18293" cy="37217"/>
            </a:xfrm>
            <a:custGeom>
              <a:avLst/>
              <a:gdLst/>
              <a:ahLst/>
              <a:cxnLst/>
              <a:rect l="l" t="t" r="r" b="b"/>
              <a:pathLst>
                <a:path w="464" h="944" extrusionOk="0">
                  <a:moveTo>
                    <a:pt x="0" y="0"/>
                  </a:moveTo>
                  <a:lnTo>
                    <a:pt x="463" y="0"/>
                  </a:lnTo>
                  <a:lnTo>
                    <a:pt x="463" y="944"/>
                  </a:lnTo>
                  <a:lnTo>
                    <a:pt x="0" y="944"/>
                  </a:lnTo>
                  <a:close/>
                </a:path>
              </a:pathLst>
            </a:custGeom>
            <a:solidFill>
              <a:srgbClr val="000000">
                <a:alpha val="3127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85" name="Google Shape;2785;p50"/>
            <p:cNvSpPr/>
            <p:nvPr/>
          </p:nvSpPr>
          <p:spPr>
            <a:xfrm>
              <a:off x="1772326" y="1571046"/>
              <a:ext cx="18293" cy="37257"/>
            </a:xfrm>
            <a:custGeom>
              <a:avLst/>
              <a:gdLst/>
              <a:ahLst/>
              <a:cxnLst/>
              <a:rect l="l" t="t" r="r" b="b"/>
              <a:pathLst>
                <a:path w="464" h="945" extrusionOk="0">
                  <a:moveTo>
                    <a:pt x="0" y="1"/>
                  </a:moveTo>
                  <a:lnTo>
                    <a:pt x="463" y="1"/>
                  </a:lnTo>
                  <a:lnTo>
                    <a:pt x="463" y="945"/>
                  </a:lnTo>
                  <a:lnTo>
                    <a:pt x="0" y="945"/>
                  </a:lnTo>
                  <a:close/>
                </a:path>
              </a:pathLst>
            </a:custGeom>
            <a:solidFill>
              <a:srgbClr val="000000">
                <a:alpha val="3127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86" name="Google Shape;2786;p50"/>
            <p:cNvSpPr/>
            <p:nvPr/>
          </p:nvSpPr>
          <p:spPr>
            <a:xfrm>
              <a:off x="1527575" y="1390203"/>
              <a:ext cx="373670" cy="361764"/>
            </a:xfrm>
            <a:custGeom>
              <a:avLst/>
              <a:gdLst/>
              <a:ahLst/>
              <a:cxnLst/>
              <a:rect l="l" t="t" r="r" b="b"/>
              <a:pathLst>
                <a:path w="9478" h="9176" extrusionOk="0">
                  <a:moveTo>
                    <a:pt x="652" y="3819"/>
                  </a:moveTo>
                  <a:cubicBezTo>
                    <a:pt x="1017" y="3819"/>
                    <a:pt x="1410" y="4117"/>
                    <a:pt x="1799" y="4459"/>
                  </a:cubicBezTo>
                  <a:lnTo>
                    <a:pt x="594" y="4459"/>
                  </a:lnTo>
                  <a:cubicBezTo>
                    <a:pt x="312" y="4459"/>
                    <a:pt x="290" y="4249"/>
                    <a:pt x="290" y="4185"/>
                  </a:cubicBezTo>
                  <a:cubicBezTo>
                    <a:pt x="290" y="4008"/>
                    <a:pt x="417" y="3819"/>
                    <a:pt x="652" y="3819"/>
                  </a:cubicBezTo>
                  <a:close/>
                  <a:moveTo>
                    <a:pt x="5220" y="279"/>
                  </a:moveTo>
                  <a:cubicBezTo>
                    <a:pt x="5949" y="279"/>
                    <a:pt x="6542" y="865"/>
                    <a:pt x="6542" y="1587"/>
                  </a:cubicBezTo>
                  <a:lnTo>
                    <a:pt x="6542" y="3515"/>
                  </a:lnTo>
                  <a:lnTo>
                    <a:pt x="5876" y="3515"/>
                  </a:lnTo>
                  <a:lnTo>
                    <a:pt x="5876" y="2736"/>
                  </a:lnTo>
                  <a:cubicBezTo>
                    <a:pt x="5876" y="2670"/>
                    <a:pt x="5833" y="2610"/>
                    <a:pt x="5769" y="2596"/>
                  </a:cubicBezTo>
                  <a:cubicBezTo>
                    <a:pt x="5758" y="2593"/>
                    <a:pt x="5747" y="2592"/>
                    <a:pt x="5737" y="2592"/>
                  </a:cubicBezTo>
                  <a:cubicBezTo>
                    <a:pt x="5661" y="2592"/>
                    <a:pt x="5600" y="2655"/>
                    <a:pt x="5600" y="2732"/>
                  </a:cubicBezTo>
                  <a:lnTo>
                    <a:pt x="5600" y="4459"/>
                  </a:lnTo>
                  <a:lnTo>
                    <a:pt x="2206" y="4459"/>
                  </a:lnTo>
                  <a:cubicBezTo>
                    <a:pt x="2167" y="4421"/>
                    <a:pt x="2126" y="4387"/>
                    <a:pt x="2086" y="4350"/>
                  </a:cubicBezTo>
                  <a:lnTo>
                    <a:pt x="4471" y="1667"/>
                  </a:lnTo>
                  <a:cubicBezTo>
                    <a:pt x="4529" y="1665"/>
                    <a:pt x="4585" y="1653"/>
                    <a:pt x="4641" y="1636"/>
                  </a:cubicBezTo>
                  <a:cubicBezTo>
                    <a:pt x="4791" y="1589"/>
                    <a:pt x="5047" y="1450"/>
                    <a:pt x="5158" y="1041"/>
                  </a:cubicBezTo>
                  <a:cubicBezTo>
                    <a:pt x="5410" y="1092"/>
                    <a:pt x="5600" y="1316"/>
                    <a:pt x="5600" y="1582"/>
                  </a:cubicBezTo>
                  <a:lnTo>
                    <a:pt x="5600" y="2078"/>
                  </a:lnTo>
                  <a:cubicBezTo>
                    <a:pt x="5600" y="2143"/>
                    <a:pt x="5643" y="2205"/>
                    <a:pt x="5707" y="2218"/>
                  </a:cubicBezTo>
                  <a:cubicBezTo>
                    <a:pt x="5718" y="2220"/>
                    <a:pt x="5728" y="2221"/>
                    <a:pt x="5737" y="2221"/>
                  </a:cubicBezTo>
                  <a:cubicBezTo>
                    <a:pt x="5814" y="2221"/>
                    <a:pt x="5876" y="2159"/>
                    <a:pt x="5876" y="2082"/>
                  </a:cubicBezTo>
                  <a:lnTo>
                    <a:pt x="5876" y="1587"/>
                  </a:lnTo>
                  <a:cubicBezTo>
                    <a:pt x="5876" y="1130"/>
                    <a:pt x="5502" y="759"/>
                    <a:pt x="5041" y="759"/>
                  </a:cubicBezTo>
                  <a:cubicBezTo>
                    <a:pt x="5039" y="759"/>
                    <a:pt x="5038" y="759"/>
                    <a:pt x="5037" y="759"/>
                  </a:cubicBezTo>
                  <a:cubicBezTo>
                    <a:pt x="4969" y="759"/>
                    <a:pt x="4911" y="807"/>
                    <a:pt x="4900" y="873"/>
                  </a:cubicBezTo>
                  <a:cubicBezTo>
                    <a:pt x="4852" y="1139"/>
                    <a:pt x="4724" y="1319"/>
                    <a:pt x="4541" y="1376"/>
                  </a:cubicBezTo>
                  <a:cubicBezTo>
                    <a:pt x="4499" y="1388"/>
                    <a:pt x="4456" y="1395"/>
                    <a:pt x="4412" y="1395"/>
                  </a:cubicBezTo>
                  <a:cubicBezTo>
                    <a:pt x="4285" y="1395"/>
                    <a:pt x="4157" y="1342"/>
                    <a:pt x="4061" y="1246"/>
                  </a:cubicBezTo>
                  <a:cubicBezTo>
                    <a:pt x="3982" y="1167"/>
                    <a:pt x="3862" y="991"/>
                    <a:pt x="3956" y="709"/>
                  </a:cubicBezTo>
                  <a:cubicBezTo>
                    <a:pt x="4053" y="416"/>
                    <a:pt x="4276" y="279"/>
                    <a:pt x="4658" y="279"/>
                  </a:cubicBezTo>
                  <a:close/>
                  <a:moveTo>
                    <a:pt x="6542" y="3793"/>
                  </a:moveTo>
                  <a:lnTo>
                    <a:pt x="6542" y="4459"/>
                  </a:lnTo>
                  <a:lnTo>
                    <a:pt x="5876" y="4459"/>
                  </a:lnTo>
                  <a:lnTo>
                    <a:pt x="5876" y="3793"/>
                  </a:lnTo>
                  <a:close/>
                  <a:moveTo>
                    <a:pt x="8011" y="4050"/>
                  </a:moveTo>
                  <a:lnTo>
                    <a:pt x="9039" y="4597"/>
                  </a:lnTo>
                  <a:lnTo>
                    <a:pt x="8008" y="5143"/>
                  </a:lnTo>
                  <a:lnTo>
                    <a:pt x="8224" y="4651"/>
                  </a:lnTo>
                  <a:cubicBezTo>
                    <a:pt x="8239" y="4615"/>
                    <a:pt x="8239" y="4576"/>
                    <a:pt x="8224" y="4540"/>
                  </a:cubicBezTo>
                  <a:lnTo>
                    <a:pt x="8011" y="4050"/>
                  </a:lnTo>
                  <a:close/>
                  <a:moveTo>
                    <a:pt x="1799" y="4736"/>
                  </a:moveTo>
                  <a:cubicBezTo>
                    <a:pt x="1410" y="5079"/>
                    <a:pt x="1018" y="5377"/>
                    <a:pt x="652" y="5377"/>
                  </a:cubicBezTo>
                  <a:cubicBezTo>
                    <a:pt x="411" y="5377"/>
                    <a:pt x="281" y="5188"/>
                    <a:pt x="281" y="5010"/>
                  </a:cubicBezTo>
                  <a:cubicBezTo>
                    <a:pt x="281" y="4935"/>
                    <a:pt x="306" y="4867"/>
                    <a:pt x="350" y="4820"/>
                  </a:cubicBezTo>
                  <a:cubicBezTo>
                    <a:pt x="404" y="4765"/>
                    <a:pt x="487" y="4736"/>
                    <a:pt x="594" y="4736"/>
                  </a:cubicBezTo>
                  <a:close/>
                  <a:moveTo>
                    <a:pt x="6542" y="4737"/>
                  </a:moveTo>
                  <a:lnTo>
                    <a:pt x="6542" y="5403"/>
                  </a:lnTo>
                  <a:lnTo>
                    <a:pt x="5876" y="5403"/>
                  </a:lnTo>
                  <a:lnTo>
                    <a:pt x="5876" y="4737"/>
                  </a:lnTo>
                  <a:close/>
                  <a:moveTo>
                    <a:pt x="5617" y="4737"/>
                  </a:moveTo>
                  <a:lnTo>
                    <a:pt x="5617" y="5532"/>
                  </a:lnTo>
                  <a:lnTo>
                    <a:pt x="5598" y="5532"/>
                  </a:lnTo>
                  <a:lnTo>
                    <a:pt x="5598" y="7598"/>
                  </a:lnTo>
                  <a:cubicBezTo>
                    <a:pt x="5605" y="7862"/>
                    <a:pt x="5415" y="8085"/>
                    <a:pt x="5163" y="8136"/>
                  </a:cubicBezTo>
                  <a:cubicBezTo>
                    <a:pt x="5052" y="7730"/>
                    <a:pt x="4796" y="7589"/>
                    <a:pt x="4646" y="7544"/>
                  </a:cubicBezTo>
                  <a:cubicBezTo>
                    <a:pt x="4591" y="7526"/>
                    <a:pt x="4535" y="7518"/>
                    <a:pt x="4477" y="7513"/>
                  </a:cubicBezTo>
                  <a:lnTo>
                    <a:pt x="2093" y="4844"/>
                  </a:lnTo>
                  <a:cubicBezTo>
                    <a:pt x="2132" y="4808"/>
                    <a:pt x="2173" y="4771"/>
                    <a:pt x="2213" y="4737"/>
                  </a:cubicBezTo>
                  <a:close/>
                  <a:moveTo>
                    <a:pt x="4680" y="1"/>
                  </a:moveTo>
                  <a:cubicBezTo>
                    <a:pt x="4179" y="1"/>
                    <a:pt x="3857" y="210"/>
                    <a:pt x="3723" y="623"/>
                  </a:cubicBezTo>
                  <a:cubicBezTo>
                    <a:pt x="3622" y="930"/>
                    <a:pt x="3684" y="1228"/>
                    <a:pt x="3893" y="1440"/>
                  </a:cubicBezTo>
                  <a:cubicBezTo>
                    <a:pt x="3968" y="1516"/>
                    <a:pt x="4058" y="1574"/>
                    <a:pt x="4155" y="1614"/>
                  </a:cubicBezTo>
                  <a:lnTo>
                    <a:pt x="1883" y="4157"/>
                  </a:lnTo>
                  <a:cubicBezTo>
                    <a:pt x="1484" y="3814"/>
                    <a:pt x="1074" y="3532"/>
                    <a:pt x="650" y="3532"/>
                  </a:cubicBezTo>
                  <a:cubicBezTo>
                    <a:pt x="462" y="3532"/>
                    <a:pt x="293" y="3606"/>
                    <a:pt x="175" y="3739"/>
                  </a:cubicBezTo>
                  <a:cubicBezTo>
                    <a:pt x="70" y="3857"/>
                    <a:pt x="8" y="4015"/>
                    <a:pt x="8" y="4176"/>
                  </a:cubicBezTo>
                  <a:cubicBezTo>
                    <a:pt x="8" y="4323"/>
                    <a:pt x="65" y="4477"/>
                    <a:pt x="185" y="4585"/>
                  </a:cubicBezTo>
                  <a:cubicBezTo>
                    <a:pt x="171" y="4597"/>
                    <a:pt x="159" y="4608"/>
                    <a:pt x="149" y="4619"/>
                  </a:cubicBezTo>
                  <a:cubicBezTo>
                    <a:pt x="53" y="4717"/>
                    <a:pt x="0" y="4853"/>
                    <a:pt x="0" y="5000"/>
                  </a:cubicBezTo>
                  <a:cubicBezTo>
                    <a:pt x="0" y="5317"/>
                    <a:pt x="243" y="5645"/>
                    <a:pt x="650" y="5645"/>
                  </a:cubicBezTo>
                  <a:cubicBezTo>
                    <a:pt x="1076" y="5645"/>
                    <a:pt x="1485" y="5362"/>
                    <a:pt x="1885" y="5019"/>
                  </a:cubicBezTo>
                  <a:lnTo>
                    <a:pt x="4155" y="7562"/>
                  </a:lnTo>
                  <a:cubicBezTo>
                    <a:pt x="4058" y="7601"/>
                    <a:pt x="3970" y="7659"/>
                    <a:pt x="3893" y="7736"/>
                  </a:cubicBezTo>
                  <a:cubicBezTo>
                    <a:pt x="3684" y="7948"/>
                    <a:pt x="3622" y="8246"/>
                    <a:pt x="3723" y="8553"/>
                  </a:cubicBezTo>
                  <a:cubicBezTo>
                    <a:pt x="3857" y="8965"/>
                    <a:pt x="4179" y="9175"/>
                    <a:pt x="4680" y="9175"/>
                  </a:cubicBezTo>
                  <a:lnTo>
                    <a:pt x="5237" y="9175"/>
                  </a:lnTo>
                  <a:cubicBezTo>
                    <a:pt x="6109" y="9175"/>
                    <a:pt x="6820" y="8466"/>
                    <a:pt x="6820" y="7593"/>
                  </a:cubicBezTo>
                  <a:lnTo>
                    <a:pt x="6820" y="6876"/>
                  </a:lnTo>
                  <a:cubicBezTo>
                    <a:pt x="6820" y="6806"/>
                    <a:pt x="6768" y="6742"/>
                    <a:pt x="6699" y="6734"/>
                  </a:cubicBezTo>
                  <a:cubicBezTo>
                    <a:pt x="6693" y="6733"/>
                    <a:pt x="6687" y="6733"/>
                    <a:pt x="6681" y="6733"/>
                  </a:cubicBezTo>
                  <a:cubicBezTo>
                    <a:pt x="6605" y="6733"/>
                    <a:pt x="6544" y="6796"/>
                    <a:pt x="6544" y="6871"/>
                  </a:cubicBezTo>
                  <a:lnTo>
                    <a:pt x="6544" y="7593"/>
                  </a:lnTo>
                  <a:cubicBezTo>
                    <a:pt x="6544" y="8314"/>
                    <a:pt x="5958" y="8899"/>
                    <a:pt x="5238" y="8899"/>
                  </a:cubicBezTo>
                  <a:lnTo>
                    <a:pt x="4658" y="8899"/>
                  </a:lnTo>
                  <a:cubicBezTo>
                    <a:pt x="4276" y="8899"/>
                    <a:pt x="4052" y="8762"/>
                    <a:pt x="3956" y="8468"/>
                  </a:cubicBezTo>
                  <a:cubicBezTo>
                    <a:pt x="3863" y="8185"/>
                    <a:pt x="3982" y="8010"/>
                    <a:pt x="4061" y="7931"/>
                  </a:cubicBezTo>
                  <a:cubicBezTo>
                    <a:pt x="4156" y="7835"/>
                    <a:pt x="4284" y="7783"/>
                    <a:pt x="4411" y="7783"/>
                  </a:cubicBezTo>
                  <a:cubicBezTo>
                    <a:pt x="4455" y="7783"/>
                    <a:pt x="4499" y="7789"/>
                    <a:pt x="4541" y="7802"/>
                  </a:cubicBezTo>
                  <a:cubicBezTo>
                    <a:pt x="4726" y="7858"/>
                    <a:pt x="4852" y="8036"/>
                    <a:pt x="4900" y="8304"/>
                  </a:cubicBezTo>
                  <a:cubicBezTo>
                    <a:pt x="4911" y="8370"/>
                    <a:pt x="4969" y="8419"/>
                    <a:pt x="5037" y="8419"/>
                  </a:cubicBezTo>
                  <a:cubicBezTo>
                    <a:pt x="5037" y="8419"/>
                    <a:pt x="5038" y="8419"/>
                    <a:pt x="5039" y="8419"/>
                  </a:cubicBezTo>
                  <a:cubicBezTo>
                    <a:pt x="5500" y="8419"/>
                    <a:pt x="5876" y="8046"/>
                    <a:pt x="5876" y="7591"/>
                  </a:cubicBezTo>
                  <a:lnTo>
                    <a:pt x="5876" y="5663"/>
                  </a:lnTo>
                  <a:lnTo>
                    <a:pt x="6542" y="5663"/>
                  </a:lnTo>
                  <a:lnTo>
                    <a:pt x="6542" y="6281"/>
                  </a:lnTo>
                  <a:cubicBezTo>
                    <a:pt x="6542" y="6351"/>
                    <a:pt x="6593" y="6414"/>
                    <a:pt x="6663" y="6423"/>
                  </a:cubicBezTo>
                  <a:cubicBezTo>
                    <a:pt x="6669" y="6424"/>
                    <a:pt x="6675" y="6424"/>
                    <a:pt x="6681" y="6424"/>
                  </a:cubicBezTo>
                  <a:cubicBezTo>
                    <a:pt x="6757" y="6424"/>
                    <a:pt x="6819" y="6362"/>
                    <a:pt x="6819" y="6286"/>
                  </a:cubicBezTo>
                  <a:lnTo>
                    <a:pt x="6819" y="4737"/>
                  </a:lnTo>
                  <a:lnTo>
                    <a:pt x="7886" y="4737"/>
                  </a:lnTo>
                  <a:lnTo>
                    <a:pt x="7599" y="5395"/>
                  </a:lnTo>
                  <a:cubicBezTo>
                    <a:pt x="7580" y="5437"/>
                    <a:pt x="7581" y="5485"/>
                    <a:pt x="7606" y="5524"/>
                  </a:cubicBezTo>
                  <a:cubicBezTo>
                    <a:pt x="7632" y="5569"/>
                    <a:pt x="7678" y="5591"/>
                    <a:pt x="7726" y="5591"/>
                  </a:cubicBezTo>
                  <a:cubicBezTo>
                    <a:pt x="7748" y="5591"/>
                    <a:pt x="7770" y="5586"/>
                    <a:pt x="7790" y="5575"/>
                  </a:cubicBezTo>
                  <a:lnTo>
                    <a:pt x="9400" y="4721"/>
                  </a:lnTo>
                  <a:cubicBezTo>
                    <a:pt x="9445" y="4699"/>
                    <a:pt x="9472" y="4655"/>
                    <a:pt x="9474" y="4607"/>
                  </a:cubicBezTo>
                  <a:cubicBezTo>
                    <a:pt x="9477" y="4571"/>
                    <a:pt x="9462" y="4536"/>
                    <a:pt x="9436" y="4512"/>
                  </a:cubicBezTo>
                  <a:lnTo>
                    <a:pt x="9401" y="4477"/>
                  </a:lnTo>
                  <a:lnTo>
                    <a:pt x="7791" y="3619"/>
                  </a:lnTo>
                  <a:cubicBezTo>
                    <a:pt x="7771" y="3608"/>
                    <a:pt x="7748" y="3603"/>
                    <a:pt x="7726" y="3603"/>
                  </a:cubicBezTo>
                  <a:cubicBezTo>
                    <a:pt x="7692" y="3603"/>
                    <a:pt x="7658" y="3615"/>
                    <a:pt x="7632" y="3640"/>
                  </a:cubicBezTo>
                  <a:cubicBezTo>
                    <a:pt x="7589" y="3680"/>
                    <a:pt x="7575" y="3743"/>
                    <a:pt x="7599" y="3797"/>
                  </a:cubicBezTo>
                  <a:lnTo>
                    <a:pt x="7888" y="4459"/>
                  </a:lnTo>
                  <a:lnTo>
                    <a:pt x="6820" y="4459"/>
                  </a:lnTo>
                  <a:lnTo>
                    <a:pt x="6820" y="1583"/>
                  </a:lnTo>
                  <a:cubicBezTo>
                    <a:pt x="6820" y="711"/>
                    <a:pt x="6109" y="1"/>
                    <a:pt x="52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787" name="Google Shape;2787;p50"/>
          <p:cNvGrpSpPr/>
          <p:nvPr/>
        </p:nvGrpSpPr>
        <p:grpSpPr>
          <a:xfrm>
            <a:off x="4459960" y="3352374"/>
            <a:ext cx="276803" cy="374932"/>
            <a:chOff x="2393388" y="1383619"/>
            <a:chExt cx="276803" cy="374932"/>
          </a:xfrm>
        </p:grpSpPr>
        <p:sp>
          <p:nvSpPr>
            <p:cNvPr id="2788" name="Google Shape;2788;p50"/>
            <p:cNvSpPr/>
            <p:nvPr/>
          </p:nvSpPr>
          <p:spPr>
            <a:xfrm>
              <a:off x="2559880" y="1655928"/>
              <a:ext cx="94896" cy="65051"/>
            </a:xfrm>
            <a:custGeom>
              <a:avLst/>
              <a:gdLst/>
              <a:ahLst/>
              <a:cxnLst/>
              <a:rect l="l" t="t" r="r" b="b"/>
              <a:pathLst>
                <a:path w="2407" h="1650" extrusionOk="0">
                  <a:moveTo>
                    <a:pt x="2" y="1308"/>
                  </a:moveTo>
                  <a:lnTo>
                    <a:pt x="1204" y="1650"/>
                  </a:lnTo>
                  <a:lnTo>
                    <a:pt x="2406" y="1308"/>
                  </a:lnTo>
                  <a:lnTo>
                    <a:pt x="2406" y="269"/>
                  </a:lnTo>
                  <a:lnTo>
                    <a:pt x="1256" y="0"/>
                  </a:lnTo>
                  <a:lnTo>
                    <a:pt x="1" y="269"/>
                  </a:lnTo>
                  <a:lnTo>
                    <a:pt x="1" y="1308"/>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89" name="Google Shape;2789;p50"/>
            <p:cNvSpPr/>
            <p:nvPr/>
          </p:nvSpPr>
          <p:spPr>
            <a:xfrm>
              <a:off x="2559958" y="1404475"/>
              <a:ext cx="94817" cy="246446"/>
            </a:xfrm>
            <a:custGeom>
              <a:avLst/>
              <a:gdLst/>
              <a:ahLst/>
              <a:cxnLst/>
              <a:rect l="l" t="t" r="r" b="b"/>
              <a:pathLst>
                <a:path w="2405" h="6251" extrusionOk="0">
                  <a:moveTo>
                    <a:pt x="0" y="5839"/>
                  </a:moveTo>
                  <a:lnTo>
                    <a:pt x="1210" y="6251"/>
                  </a:lnTo>
                  <a:lnTo>
                    <a:pt x="2404" y="5839"/>
                  </a:lnTo>
                  <a:lnTo>
                    <a:pt x="2404" y="1093"/>
                  </a:lnTo>
                  <a:lnTo>
                    <a:pt x="1202" y="0"/>
                  </a:lnTo>
                  <a:lnTo>
                    <a:pt x="0" y="1093"/>
                  </a:lnTo>
                  <a:lnTo>
                    <a:pt x="0" y="5839"/>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90" name="Google Shape;2790;p50"/>
            <p:cNvSpPr/>
            <p:nvPr/>
          </p:nvSpPr>
          <p:spPr>
            <a:xfrm>
              <a:off x="2589685" y="1566433"/>
              <a:ext cx="34812" cy="34852"/>
            </a:xfrm>
            <a:custGeom>
              <a:avLst/>
              <a:gdLst/>
              <a:ahLst/>
              <a:cxnLst/>
              <a:rect l="l" t="t" r="r" b="b"/>
              <a:pathLst>
                <a:path w="883" h="884" extrusionOk="0">
                  <a:moveTo>
                    <a:pt x="0" y="443"/>
                  </a:moveTo>
                  <a:lnTo>
                    <a:pt x="442" y="884"/>
                  </a:lnTo>
                  <a:lnTo>
                    <a:pt x="883" y="443"/>
                  </a:lnTo>
                  <a:lnTo>
                    <a:pt x="44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91" name="Google Shape;2791;p50"/>
            <p:cNvSpPr/>
            <p:nvPr/>
          </p:nvSpPr>
          <p:spPr>
            <a:xfrm>
              <a:off x="2589685" y="1501185"/>
              <a:ext cx="34812" cy="34812"/>
            </a:xfrm>
            <a:custGeom>
              <a:avLst/>
              <a:gdLst/>
              <a:ahLst/>
              <a:cxnLst/>
              <a:rect l="l" t="t" r="r" b="b"/>
              <a:pathLst>
                <a:path w="883" h="883" extrusionOk="0">
                  <a:moveTo>
                    <a:pt x="442" y="883"/>
                  </a:moveTo>
                  <a:lnTo>
                    <a:pt x="883" y="442"/>
                  </a:lnTo>
                  <a:lnTo>
                    <a:pt x="442" y="0"/>
                  </a:lnTo>
                  <a:lnTo>
                    <a:pt x="0" y="442"/>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92" name="Google Shape;2792;p50"/>
            <p:cNvSpPr/>
            <p:nvPr/>
          </p:nvSpPr>
          <p:spPr>
            <a:xfrm>
              <a:off x="2559958" y="1634520"/>
              <a:ext cx="94817" cy="32131"/>
            </a:xfrm>
            <a:custGeom>
              <a:avLst/>
              <a:gdLst/>
              <a:ahLst/>
              <a:cxnLst/>
              <a:rect l="l" t="t" r="r" b="b"/>
              <a:pathLst>
                <a:path w="2405" h="815" extrusionOk="0">
                  <a:moveTo>
                    <a:pt x="0" y="814"/>
                  </a:moveTo>
                  <a:lnTo>
                    <a:pt x="1244" y="814"/>
                  </a:lnTo>
                  <a:lnTo>
                    <a:pt x="2404" y="814"/>
                  </a:lnTo>
                  <a:lnTo>
                    <a:pt x="2404" y="0"/>
                  </a:lnTo>
                  <a:lnTo>
                    <a:pt x="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93" name="Google Shape;2793;p50"/>
            <p:cNvSpPr/>
            <p:nvPr/>
          </p:nvSpPr>
          <p:spPr>
            <a:xfrm>
              <a:off x="2549747" y="1706747"/>
              <a:ext cx="114451" cy="28504"/>
            </a:xfrm>
            <a:custGeom>
              <a:avLst/>
              <a:gdLst/>
              <a:ahLst/>
              <a:cxnLst/>
              <a:rect l="l" t="t" r="r" b="b"/>
              <a:pathLst>
                <a:path w="2903" h="723" extrusionOk="0">
                  <a:moveTo>
                    <a:pt x="1" y="121"/>
                  </a:moveTo>
                  <a:lnTo>
                    <a:pt x="1" y="601"/>
                  </a:lnTo>
                  <a:cubicBezTo>
                    <a:pt x="1" y="668"/>
                    <a:pt x="54" y="722"/>
                    <a:pt x="122" y="722"/>
                  </a:cubicBezTo>
                  <a:lnTo>
                    <a:pt x="2782" y="722"/>
                  </a:lnTo>
                  <a:cubicBezTo>
                    <a:pt x="2849" y="722"/>
                    <a:pt x="2903" y="668"/>
                    <a:pt x="2903" y="601"/>
                  </a:cubicBezTo>
                  <a:lnTo>
                    <a:pt x="2903" y="121"/>
                  </a:lnTo>
                  <a:cubicBezTo>
                    <a:pt x="2903" y="54"/>
                    <a:pt x="2848" y="0"/>
                    <a:pt x="2782" y="0"/>
                  </a:cubicBezTo>
                  <a:lnTo>
                    <a:pt x="2652" y="0"/>
                  </a:lnTo>
                  <a:lnTo>
                    <a:pt x="251" y="0"/>
                  </a:lnTo>
                  <a:lnTo>
                    <a:pt x="121" y="0"/>
                  </a:lnTo>
                  <a:cubicBezTo>
                    <a:pt x="54" y="0"/>
                    <a:pt x="1" y="54"/>
                    <a:pt x="1" y="12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94" name="Google Shape;2794;p50"/>
            <p:cNvSpPr/>
            <p:nvPr/>
          </p:nvSpPr>
          <p:spPr>
            <a:xfrm>
              <a:off x="2637271" y="1666612"/>
              <a:ext cx="17544" cy="40135"/>
            </a:xfrm>
            <a:custGeom>
              <a:avLst/>
              <a:gdLst/>
              <a:ahLst/>
              <a:cxnLst/>
              <a:rect l="l" t="t" r="r" b="b"/>
              <a:pathLst>
                <a:path w="445" h="1018" extrusionOk="0">
                  <a:moveTo>
                    <a:pt x="1" y="0"/>
                  </a:moveTo>
                  <a:lnTo>
                    <a:pt x="1" y="1018"/>
                  </a:lnTo>
                  <a:lnTo>
                    <a:pt x="132" y="1018"/>
                  </a:lnTo>
                  <a:lnTo>
                    <a:pt x="444" y="1018"/>
                  </a:lnTo>
                  <a:lnTo>
                    <a:pt x="444" y="0"/>
                  </a:lnTo>
                  <a:close/>
                </a:path>
              </a:pathLst>
            </a:custGeom>
            <a:solidFill>
              <a:srgbClr val="8F6027">
                <a:alpha val="481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95" name="Google Shape;2795;p50"/>
            <p:cNvSpPr/>
            <p:nvPr/>
          </p:nvSpPr>
          <p:spPr>
            <a:xfrm>
              <a:off x="2637271" y="1634520"/>
              <a:ext cx="17544" cy="32131"/>
            </a:xfrm>
            <a:custGeom>
              <a:avLst/>
              <a:gdLst/>
              <a:ahLst/>
              <a:cxnLst/>
              <a:rect l="l" t="t" r="r" b="b"/>
              <a:pathLst>
                <a:path w="445" h="815" extrusionOk="0">
                  <a:moveTo>
                    <a:pt x="1" y="814"/>
                  </a:moveTo>
                  <a:lnTo>
                    <a:pt x="444" y="814"/>
                  </a:lnTo>
                  <a:lnTo>
                    <a:pt x="444" y="631"/>
                  </a:lnTo>
                  <a:lnTo>
                    <a:pt x="444" y="184"/>
                  </a:lnTo>
                  <a:lnTo>
                    <a:pt x="444" y="0"/>
                  </a:lnTo>
                  <a:lnTo>
                    <a:pt x="1" y="0"/>
                  </a:lnTo>
                  <a:lnTo>
                    <a:pt x="1" y="184"/>
                  </a:lnTo>
                  <a:lnTo>
                    <a:pt x="1" y="631"/>
                  </a:lnTo>
                  <a:close/>
                </a:path>
              </a:pathLst>
            </a:custGeom>
            <a:solidFill>
              <a:srgbClr val="B89164">
                <a:alpha val="35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96" name="Google Shape;2796;p50"/>
            <p:cNvSpPr/>
            <p:nvPr/>
          </p:nvSpPr>
          <p:spPr>
            <a:xfrm>
              <a:off x="2592169" y="1404988"/>
              <a:ext cx="62646" cy="229572"/>
            </a:xfrm>
            <a:custGeom>
              <a:avLst/>
              <a:gdLst/>
              <a:ahLst/>
              <a:cxnLst/>
              <a:rect l="l" t="t" r="r" b="b"/>
              <a:pathLst>
                <a:path w="1589" h="5823" extrusionOk="0">
                  <a:moveTo>
                    <a:pt x="1145" y="5822"/>
                  </a:moveTo>
                  <a:lnTo>
                    <a:pt x="1588" y="5822"/>
                  </a:lnTo>
                  <a:lnTo>
                    <a:pt x="1588" y="1091"/>
                  </a:lnTo>
                  <a:lnTo>
                    <a:pt x="370" y="1"/>
                  </a:lnTo>
                  <a:lnTo>
                    <a:pt x="0" y="332"/>
                  </a:lnTo>
                  <a:lnTo>
                    <a:pt x="957" y="1153"/>
                  </a:lnTo>
                  <a:cubicBezTo>
                    <a:pt x="1199" y="1360"/>
                    <a:pt x="1145" y="1493"/>
                    <a:pt x="1145" y="1818"/>
                  </a:cubicBezTo>
                  <a:close/>
                </a:path>
              </a:pathLst>
            </a:custGeom>
            <a:solidFill>
              <a:srgbClr val="8F6027">
                <a:alpha val="481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97" name="Google Shape;2797;p50"/>
            <p:cNvSpPr/>
            <p:nvPr/>
          </p:nvSpPr>
          <p:spPr>
            <a:xfrm>
              <a:off x="2422996" y="1390243"/>
              <a:ext cx="76445" cy="257366"/>
            </a:xfrm>
            <a:custGeom>
              <a:avLst/>
              <a:gdLst/>
              <a:ahLst/>
              <a:cxnLst/>
              <a:rect l="l" t="t" r="r" b="b"/>
              <a:pathLst>
                <a:path w="1939" h="6528" extrusionOk="0">
                  <a:moveTo>
                    <a:pt x="1900" y="6091"/>
                  </a:moveTo>
                  <a:cubicBezTo>
                    <a:pt x="1645" y="4676"/>
                    <a:pt x="1657" y="3252"/>
                    <a:pt x="1939" y="1946"/>
                  </a:cubicBezTo>
                  <a:cubicBezTo>
                    <a:pt x="1836" y="1168"/>
                    <a:pt x="1390" y="311"/>
                    <a:pt x="969" y="1"/>
                  </a:cubicBezTo>
                  <a:cubicBezTo>
                    <a:pt x="549" y="311"/>
                    <a:pt x="102" y="1168"/>
                    <a:pt x="0" y="1946"/>
                  </a:cubicBezTo>
                  <a:cubicBezTo>
                    <a:pt x="281" y="3253"/>
                    <a:pt x="293" y="4676"/>
                    <a:pt x="38" y="6091"/>
                  </a:cubicBezTo>
                  <a:lnTo>
                    <a:pt x="935" y="6527"/>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98" name="Google Shape;2798;p50"/>
            <p:cNvSpPr/>
            <p:nvPr/>
          </p:nvSpPr>
          <p:spPr>
            <a:xfrm>
              <a:off x="2441526" y="1600851"/>
              <a:ext cx="39346" cy="29332"/>
            </a:xfrm>
            <a:custGeom>
              <a:avLst/>
              <a:gdLst/>
              <a:ahLst/>
              <a:cxnLst/>
              <a:rect l="l" t="t" r="r" b="b"/>
              <a:pathLst>
                <a:path w="998" h="744" extrusionOk="0">
                  <a:moveTo>
                    <a:pt x="997" y="743"/>
                  </a:moveTo>
                  <a:lnTo>
                    <a:pt x="499" y="0"/>
                  </a:lnTo>
                  <a:lnTo>
                    <a:pt x="1" y="743"/>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99" name="Google Shape;2799;p50"/>
            <p:cNvSpPr/>
            <p:nvPr/>
          </p:nvSpPr>
          <p:spPr>
            <a:xfrm>
              <a:off x="2434745" y="1665272"/>
              <a:ext cx="52987" cy="70768"/>
            </a:xfrm>
            <a:custGeom>
              <a:avLst/>
              <a:gdLst/>
              <a:ahLst/>
              <a:cxnLst/>
              <a:rect l="l" t="t" r="r" b="b"/>
              <a:pathLst>
                <a:path w="1344" h="1795" extrusionOk="0">
                  <a:moveTo>
                    <a:pt x="1231" y="294"/>
                  </a:moveTo>
                  <a:lnTo>
                    <a:pt x="672" y="1"/>
                  </a:lnTo>
                  <a:lnTo>
                    <a:pt x="114" y="294"/>
                  </a:lnTo>
                  <a:cubicBezTo>
                    <a:pt x="13" y="727"/>
                    <a:pt x="1" y="1160"/>
                    <a:pt x="114" y="1592"/>
                  </a:cubicBezTo>
                  <a:lnTo>
                    <a:pt x="656" y="1794"/>
                  </a:lnTo>
                  <a:lnTo>
                    <a:pt x="1232" y="1592"/>
                  </a:lnTo>
                  <a:cubicBezTo>
                    <a:pt x="1343" y="1160"/>
                    <a:pt x="1332" y="726"/>
                    <a:pt x="1231" y="294"/>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00" name="Google Shape;2800;p50"/>
            <p:cNvSpPr/>
            <p:nvPr/>
          </p:nvSpPr>
          <p:spPr>
            <a:xfrm>
              <a:off x="2433720" y="1727839"/>
              <a:ext cx="54998" cy="24877"/>
            </a:xfrm>
            <a:custGeom>
              <a:avLst/>
              <a:gdLst/>
              <a:ahLst/>
              <a:cxnLst/>
              <a:rect l="l" t="t" r="r" b="b"/>
              <a:pathLst>
                <a:path w="1395" h="631" extrusionOk="0">
                  <a:moveTo>
                    <a:pt x="1257" y="1"/>
                  </a:moveTo>
                  <a:lnTo>
                    <a:pt x="697" y="1"/>
                  </a:lnTo>
                  <a:lnTo>
                    <a:pt x="137" y="1"/>
                  </a:lnTo>
                  <a:lnTo>
                    <a:pt x="18" y="477"/>
                  </a:lnTo>
                  <a:cubicBezTo>
                    <a:pt x="0" y="552"/>
                    <a:pt x="53" y="630"/>
                    <a:pt x="95" y="630"/>
                  </a:cubicBezTo>
                  <a:lnTo>
                    <a:pt x="1300" y="630"/>
                  </a:lnTo>
                  <a:cubicBezTo>
                    <a:pt x="1342" y="630"/>
                    <a:pt x="1394" y="552"/>
                    <a:pt x="1377" y="477"/>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01" name="Google Shape;2801;p50"/>
            <p:cNvSpPr/>
            <p:nvPr/>
          </p:nvSpPr>
          <p:spPr>
            <a:xfrm>
              <a:off x="2452683" y="1390046"/>
              <a:ext cx="46758" cy="240138"/>
            </a:xfrm>
            <a:custGeom>
              <a:avLst/>
              <a:gdLst/>
              <a:ahLst/>
              <a:cxnLst/>
              <a:rect l="l" t="t" r="r" b="b"/>
              <a:pathLst>
                <a:path w="1186" h="6091" extrusionOk="0">
                  <a:moveTo>
                    <a:pt x="753" y="1946"/>
                  </a:moveTo>
                  <a:cubicBezTo>
                    <a:pt x="472" y="3253"/>
                    <a:pt x="460" y="4675"/>
                    <a:pt x="714" y="6090"/>
                  </a:cubicBezTo>
                  <a:lnTo>
                    <a:pt x="1147" y="6090"/>
                  </a:lnTo>
                  <a:cubicBezTo>
                    <a:pt x="892" y="4675"/>
                    <a:pt x="904" y="3252"/>
                    <a:pt x="1186" y="1946"/>
                  </a:cubicBezTo>
                  <a:cubicBezTo>
                    <a:pt x="1083" y="1168"/>
                    <a:pt x="637" y="310"/>
                    <a:pt x="216" y="0"/>
                  </a:cubicBezTo>
                  <a:cubicBezTo>
                    <a:pt x="144" y="53"/>
                    <a:pt x="71" y="122"/>
                    <a:pt x="0" y="204"/>
                  </a:cubicBezTo>
                  <a:cubicBezTo>
                    <a:pt x="348" y="600"/>
                    <a:pt x="669" y="1301"/>
                    <a:pt x="753" y="1946"/>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02" name="Google Shape;2802;p50"/>
            <p:cNvSpPr/>
            <p:nvPr/>
          </p:nvSpPr>
          <p:spPr>
            <a:xfrm>
              <a:off x="2465220" y="1676823"/>
              <a:ext cx="22472" cy="51055"/>
            </a:xfrm>
            <a:custGeom>
              <a:avLst/>
              <a:gdLst/>
              <a:ahLst/>
              <a:cxnLst/>
              <a:rect l="l" t="t" r="r" b="b"/>
              <a:pathLst>
                <a:path w="570" h="1295" extrusionOk="0">
                  <a:moveTo>
                    <a:pt x="1" y="1"/>
                  </a:moveTo>
                  <a:cubicBezTo>
                    <a:pt x="101" y="433"/>
                    <a:pt x="114" y="864"/>
                    <a:pt x="1" y="1295"/>
                  </a:cubicBezTo>
                  <a:lnTo>
                    <a:pt x="457" y="1295"/>
                  </a:lnTo>
                  <a:cubicBezTo>
                    <a:pt x="569" y="864"/>
                    <a:pt x="558" y="432"/>
                    <a:pt x="457" y="1"/>
                  </a:cubicBezTo>
                  <a:lnTo>
                    <a:pt x="78" y="1"/>
                  </a:lnTo>
                  <a:close/>
                </a:path>
              </a:pathLst>
            </a:custGeom>
            <a:solidFill>
              <a:srgbClr val="8F6027">
                <a:alpha val="481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03" name="Google Shape;2803;p50"/>
            <p:cNvSpPr/>
            <p:nvPr/>
          </p:nvSpPr>
          <p:spPr>
            <a:xfrm>
              <a:off x="2465220" y="1727839"/>
              <a:ext cx="23497" cy="24877"/>
            </a:xfrm>
            <a:custGeom>
              <a:avLst/>
              <a:gdLst/>
              <a:ahLst/>
              <a:cxnLst/>
              <a:rect l="l" t="t" r="r" b="b"/>
              <a:pathLst>
                <a:path w="596" h="631" extrusionOk="0">
                  <a:moveTo>
                    <a:pt x="458" y="1"/>
                  </a:moveTo>
                  <a:lnTo>
                    <a:pt x="1" y="1"/>
                  </a:lnTo>
                  <a:lnTo>
                    <a:pt x="120" y="477"/>
                  </a:lnTo>
                  <a:cubicBezTo>
                    <a:pt x="138" y="552"/>
                    <a:pt x="85" y="630"/>
                    <a:pt x="43" y="630"/>
                  </a:cubicBezTo>
                  <a:lnTo>
                    <a:pt x="501" y="630"/>
                  </a:lnTo>
                  <a:cubicBezTo>
                    <a:pt x="543" y="630"/>
                    <a:pt x="595" y="552"/>
                    <a:pt x="578" y="477"/>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04" name="Google Shape;2804;p50"/>
            <p:cNvSpPr/>
            <p:nvPr/>
          </p:nvSpPr>
          <p:spPr>
            <a:xfrm>
              <a:off x="2427924" y="1640670"/>
              <a:ext cx="66392" cy="36192"/>
            </a:xfrm>
            <a:custGeom>
              <a:avLst/>
              <a:gdLst/>
              <a:ahLst/>
              <a:cxnLst/>
              <a:rect l="l" t="t" r="r" b="b"/>
              <a:pathLst>
                <a:path w="1684" h="918" extrusionOk="0">
                  <a:moveTo>
                    <a:pt x="1684" y="296"/>
                  </a:moveTo>
                  <a:lnTo>
                    <a:pt x="841" y="0"/>
                  </a:lnTo>
                  <a:lnTo>
                    <a:pt x="1" y="296"/>
                  </a:lnTo>
                  <a:lnTo>
                    <a:pt x="1" y="708"/>
                  </a:lnTo>
                  <a:cubicBezTo>
                    <a:pt x="1" y="824"/>
                    <a:pt x="96" y="918"/>
                    <a:pt x="211" y="918"/>
                  </a:cubicBezTo>
                  <a:lnTo>
                    <a:pt x="1474" y="918"/>
                  </a:lnTo>
                  <a:cubicBezTo>
                    <a:pt x="1590" y="918"/>
                    <a:pt x="1684" y="823"/>
                    <a:pt x="1684" y="708"/>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05" name="Google Shape;2805;p50"/>
            <p:cNvSpPr/>
            <p:nvPr/>
          </p:nvSpPr>
          <p:spPr>
            <a:xfrm>
              <a:off x="2467664" y="1652064"/>
              <a:ext cx="26651" cy="24798"/>
            </a:xfrm>
            <a:custGeom>
              <a:avLst/>
              <a:gdLst/>
              <a:ahLst/>
              <a:cxnLst/>
              <a:rect l="l" t="t" r="r" b="b"/>
              <a:pathLst>
                <a:path w="676" h="629" extrusionOk="0">
                  <a:moveTo>
                    <a:pt x="676" y="0"/>
                  </a:moveTo>
                  <a:lnTo>
                    <a:pt x="213" y="0"/>
                  </a:lnTo>
                  <a:lnTo>
                    <a:pt x="213" y="417"/>
                  </a:lnTo>
                  <a:cubicBezTo>
                    <a:pt x="213" y="533"/>
                    <a:pt x="80" y="629"/>
                    <a:pt x="1" y="629"/>
                  </a:cubicBezTo>
                  <a:lnTo>
                    <a:pt x="466" y="629"/>
                  </a:lnTo>
                  <a:cubicBezTo>
                    <a:pt x="582" y="629"/>
                    <a:pt x="676" y="534"/>
                    <a:pt x="676" y="419"/>
                  </a:cubicBezTo>
                  <a:lnTo>
                    <a:pt x="676" y="0"/>
                  </a:lnTo>
                  <a:close/>
                </a:path>
              </a:pathLst>
            </a:custGeom>
            <a:solidFill>
              <a:srgbClr val="B89164">
                <a:alpha val="35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06" name="Google Shape;2806;p50"/>
            <p:cNvSpPr/>
            <p:nvPr/>
          </p:nvSpPr>
          <p:spPr>
            <a:xfrm>
              <a:off x="2641844" y="1706747"/>
              <a:ext cx="22433" cy="28465"/>
            </a:xfrm>
            <a:custGeom>
              <a:avLst/>
              <a:gdLst/>
              <a:ahLst/>
              <a:cxnLst/>
              <a:rect l="l" t="t" r="r" b="b"/>
              <a:pathLst>
                <a:path w="569" h="722" extrusionOk="0">
                  <a:moveTo>
                    <a:pt x="313" y="0"/>
                  </a:moveTo>
                  <a:lnTo>
                    <a:pt x="1" y="0"/>
                  </a:lnTo>
                  <a:cubicBezTo>
                    <a:pt x="53" y="0"/>
                    <a:pt x="98" y="31"/>
                    <a:pt x="117" y="77"/>
                  </a:cubicBezTo>
                  <a:cubicBezTo>
                    <a:pt x="122" y="91"/>
                    <a:pt x="124" y="105"/>
                    <a:pt x="124" y="121"/>
                  </a:cubicBezTo>
                  <a:lnTo>
                    <a:pt x="124" y="523"/>
                  </a:lnTo>
                  <a:lnTo>
                    <a:pt x="124" y="600"/>
                  </a:lnTo>
                  <a:cubicBezTo>
                    <a:pt x="124" y="668"/>
                    <a:pt x="69" y="721"/>
                    <a:pt x="1" y="721"/>
                  </a:cubicBezTo>
                  <a:lnTo>
                    <a:pt x="444" y="721"/>
                  </a:lnTo>
                  <a:cubicBezTo>
                    <a:pt x="512" y="721"/>
                    <a:pt x="569" y="668"/>
                    <a:pt x="569" y="600"/>
                  </a:cubicBezTo>
                  <a:lnTo>
                    <a:pt x="569" y="121"/>
                  </a:lnTo>
                  <a:cubicBezTo>
                    <a:pt x="569" y="54"/>
                    <a:pt x="513" y="0"/>
                    <a:pt x="444" y="0"/>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07" name="Google Shape;2807;p50"/>
            <p:cNvSpPr/>
            <p:nvPr/>
          </p:nvSpPr>
          <p:spPr>
            <a:xfrm>
              <a:off x="2399893" y="1630144"/>
              <a:ext cx="122691" cy="22669"/>
            </a:xfrm>
            <a:custGeom>
              <a:avLst/>
              <a:gdLst/>
              <a:ahLst/>
              <a:cxnLst/>
              <a:rect l="l" t="t" r="r" b="b"/>
              <a:pathLst>
                <a:path w="3112" h="575" extrusionOk="0">
                  <a:moveTo>
                    <a:pt x="491" y="574"/>
                  </a:moveTo>
                  <a:lnTo>
                    <a:pt x="1556" y="574"/>
                  </a:lnTo>
                  <a:lnTo>
                    <a:pt x="2622" y="574"/>
                  </a:lnTo>
                  <a:cubicBezTo>
                    <a:pt x="2632" y="290"/>
                    <a:pt x="3022" y="32"/>
                    <a:pt x="3112" y="0"/>
                  </a:cubicBezTo>
                  <a:lnTo>
                    <a:pt x="1556" y="0"/>
                  </a:lnTo>
                  <a:lnTo>
                    <a:pt x="1" y="0"/>
                  </a:lnTo>
                  <a:cubicBezTo>
                    <a:pt x="91" y="32"/>
                    <a:pt x="480" y="290"/>
                    <a:pt x="491" y="574"/>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08" name="Google Shape;2808;p50"/>
            <p:cNvSpPr/>
            <p:nvPr/>
          </p:nvSpPr>
          <p:spPr>
            <a:xfrm>
              <a:off x="2480754" y="1630144"/>
              <a:ext cx="41672" cy="22669"/>
            </a:xfrm>
            <a:custGeom>
              <a:avLst/>
              <a:gdLst/>
              <a:ahLst/>
              <a:cxnLst/>
              <a:rect l="l" t="t" r="r" b="b"/>
              <a:pathLst>
                <a:path w="1057" h="575" extrusionOk="0">
                  <a:moveTo>
                    <a:pt x="490" y="0"/>
                  </a:moveTo>
                  <a:cubicBezTo>
                    <a:pt x="410" y="30"/>
                    <a:pt x="95" y="236"/>
                    <a:pt x="17" y="479"/>
                  </a:cubicBezTo>
                  <a:cubicBezTo>
                    <a:pt x="6" y="511"/>
                    <a:pt x="1" y="543"/>
                    <a:pt x="0" y="574"/>
                  </a:cubicBezTo>
                  <a:lnTo>
                    <a:pt x="290" y="574"/>
                  </a:lnTo>
                  <a:lnTo>
                    <a:pt x="325" y="574"/>
                  </a:lnTo>
                  <a:lnTo>
                    <a:pt x="566" y="574"/>
                  </a:lnTo>
                  <a:cubicBezTo>
                    <a:pt x="577" y="290"/>
                    <a:pt x="967" y="32"/>
                    <a:pt x="1057" y="0"/>
                  </a:cubicBezTo>
                  <a:close/>
                </a:path>
              </a:pathLst>
            </a:custGeom>
            <a:solidFill>
              <a:srgbClr val="8F6027">
                <a:alpha val="481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09" name="Google Shape;2809;p50"/>
            <p:cNvSpPr/>
            <p:nvPr/>
          </p:nvSpPr>
          <p:spPr>
            <a:xfrm>
              <a:off x="2584126" y="1560992"/>
              <a:ext cx="46324" cy="45772"/>
            </a:xfrm>
            <a:custGeom>
              <a:avLst/>
              <a:gdLst/>
              <a:ahLst/>
              <a:cxnLst/>
              <a:rect l="l" t="t" r="r" b="b"/>
              <a:pathLst>
                <a:path w="1175" h="1161" extrusionOk="0">
                  <a:moveTo>
                    <a:pt x="581" y="334"/>
                  </a:moveTo>
                  <a:lnTo>
                    <a:pt x="828" y="581"/>
                  </a:lnTo>
                  <a:lnTo>
                    <a:pt x="583" y="826"/>
                  </a:lnTo>
                  <a:lnTo>
                    <a:pt x="335" y="581"/>
                  </a:lnTo>
                  <a:lnTo>
                    <a:pt x="581" y="334"/>
                  </a:lnTo>
                  <a:close/>
                  <a:moveTo>
                    <a:pt x="581" y="1"/>
                  </a:moveTo>
                  <a:cubicBezTo>
                    <a:pt x="544" y="1"/>
                    <a:pt x="510" y="14"/>
                    <a:pt x="484" y="41"/>
                  </a:cubicBezTo>
                  <a:lnTo>
                    <a:pt x="42" y="483"/>
                  </a:lnTo>
                  <a:cubicBezTo>
                    <a:pt x="16" y="509"/>
                    <a:pt x="1" y="544"/>
                    <a:pt x="1" y="581"/>
                  </a:cubicBezTo>
                  <a:cubicBezTo>
                    <a:pt x="1" y="618"/>
                    <a:pt x="16" y="651"/>
                    <a:pt x="42" y="678"/>
                  </a:cubicBezTo>
                  <a:lnTo>
                    <a:pt x="484" y="1120"/>
                  </a:lnTo>
                  <a:cubicBezTo>
                    <a:pt x="510" y="1146"/>
                    <a:pt x="545" y="1161"/>
                    <a:pt x="581" y="1161"/>
                  </a:cubicBezTo>
                  <a:cubicBezTo>
                    <a:pt x="617" y="1161"/>
                    <a:pt x="651" y="1147"/>
                    <a:pt x="679" y="1120"/>
                  </a:cubicBezTo>
                  <a:lnTo>
                    <a:pt x="1121" y="678"/>
                  </a:lnTo>
                  <a:cubicBezTo>
                    <a:pt x="1175" y="624"/>
                    <a:pt x="1175" y="536"/>
                    <a:pt x="1121" y="483"/>
                  </a:cubicBezTo>
                  <a:lnTo>
                    <a:pt x="679" y="41"/>
                  </a:lnTo>
                  <a:cubicBezTo>
                    <a:pt x="652" y="14"/>
                    <a:pt x="618" y="1"/>
                    <a:pt x="5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10" name="Google Shape;2810;p50"/>
            <p:cNvSpPr/>
            <p:nvPr/>
          </p:nvSpPr>
          <p:spPr>
            <a:xfrm>
              <a:off x="2583692" y="1495508"/>
              <a:ext cx="46758" cy="45694"/>
            </a:xfrm>
            <a:custGeom>
              <a:avLst/>
              <a:gdLst/>
              <a:ahLst/>
              <a:cxnLst/>
              <a:rect l="l" t="t" r="r" b="b"/>
              <a:pathLst>
                <a:path w="1186" h="1159" extrusionOk="0">
                  <a:moveTo>
                    <a:pt x="594" y="340"/>
                  </a:moveTo>
                  <a:lnTo>
                    <a:pt x="840" y="587"/>
                  </a:lnTo>
                  <a:lnTo>
                    <a:pt x="594" y="834"/>
                  </a:lnTo>
                  <a:lnTo>
                    <a:pt x="347" y="587"/>
                  </a:lnTo>
                  <a:lnTo>
                    <a:pt x="594" y="340"/>
                  </a:lnTo>
                  <a:close/>
                  <a:moveTo>
                    <a:pt x="592" y="1"/>
                  </a:moveTo>
                  <a:cubicBezTo>
                    <a:pt x="557" y="1"/>
                    <a:pt x="522" y="14"/>
                    <a:pt x="495" y="41"/>
                  </a:cubicBezTo>
                  <a:lnTo>
                    <a:pt x="54" y="482"/>
                  </a:lnTo>
                  <a:cubicBezTo>
                    <a:pt x="43" y="492"/>
                    <a:pt x="35" y="503"/>
                    <a:pt x="28" y="515"/>
                  </a:cubicBezTo>
                  <a:cubicBezTo>
                    <a:pt x="0" y="572"/>
                    <a:pt x="12" y="636"/>
                    <a:pt x="53" y="677"/>
                  </a:cubicBezTo>
                  <a:lnTo>
                    <a:pt x="495" y="1119"/>
                  </a:lnTo>
                  <a:cubicBezTo>
                    <a:pt x="521" y="1145"/>
                    <a:pt x="555" y="1159"/>
                    <a:pt x="592" y="1159"/>
                  </a:cubicBezTo>
                  <a:cubicBezTo>
                    <a:pt x="629" y="1159"/>
                    <a:pt x="663" y="1145"/>
                    <a:pt x="690" y="1119"/>
                  </a:cubicBezTo>
                  <a:lnTo>
                    <a:pt x="1132" y="677"/>
                  </a:lnTo>
                  <a:cubicBezTo>
                    <a:pt x="1186" y="624"/>
                    <a:pt x="1186" y="535"/>
                    <a:pt x="1132" y="483"/>
                  </a:cubicBezTo>
                  <a:lnTo>
                    <a:pt x="690" y="41"/>
                  </a:lnTo>
                  <a:cubicBezTo>
                    <a:pt x="663" y="14"/>
                    <a:pt x="628" y="1"/>
                    <a:pt x="59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11" name="Google Shape;2811;p50"/>
            <p:cNvSpPr/>
            <p:nvPr/>
          </p:nvSpPr>
          <p:spPr>
            <a:xfrm>
              <a:off x="2600882" y="1644692"/>
              <a:ext cx="12577" cy="11000"/>
            </a:xfrm>
            <a:custGeom>
              <a:avLst/>
              <a:gdLst/>
              <a:ahLst/>
              <a:cxnLst/>
              <a:rect l="l" t="t" r="r" b="b"/>
              <a:pathLst>
                <a:path w="319" h="279" extrusionOk="0">
                  <a:moveTo>
                    <a:pt x="160" y="1"/>
                  </a:moveTo>
                  <a:cubicBezTo>
                    <a:pt x="95" y="1"/>
                    <a:pt x="35" y="45"/>
                    <a:pt x="21" y="109"/>
                  </a:cubicBezTo>
                  <a:cubicBezTo>
                    <a:pt x="1" y="199"/>
                    <a:pt x="69" y="279"/>
                    <a:pt x="156" y="279"/>
                  </a:cubicBezTo>
                  <a:lnTo>
                    <a:pt x="160" y="279"/>
                  </a:lnTo>
                  <a:cubicBezTo>
                    <a:pt x="226" y="279"/>
                    <a:pt x="285" y="236"/>
                    <a:pt x="300" y="171"/>
                  </a:cubicBezTo>
                  <a:cubicBezTo>
                    <a:pt x="318" y="82"/>
                    <a:pt x="251" y="1"/>
                    <a:pt x="16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12" name="Google Shape;2812;p50"/>
            <p:cNvSpPr/>
            <p:nvPr/>
          </p:nvSpPr>
          <p:spPr>
            <a:xfrm>
              <a:off x="2578094" y="1644692"/>
              <a:ext cx="12616" cy="11000"/>
            </a:xfrm>
            <a:custGeom>
              <a:avLst/>
              <a:gdLst/>
              <a:ahLst/>
              <a:cxnLst/>
              <a:rect l="l" t="t" r="r" b="b"/>
              <a:pathLst>
                <a:path w="320" h="279" extrusionOk="0">
                  <a:moveTo>
                    <a:pt x="161" y="1"/>
                  </a:moveTo>
                  <a:cubicBezTo>
                    <a:pt x="95" y="1"/>
                    <a:pt x="36" y="45"/>
                    <a:pt x="21" y="109"/>
                  </a:cubicBezTo>
                  <a:cubicBezTo>
                    <a:pt x="1" y="199"/>
                    <a:pt x="69" y="279"/>
                    <a:pt x="157" y="279"/>
                  </a:cubicBezTo>
                  <a:lnTo>
                    <a:pt x="161" y="279"/>
                  </a:lnTo>
                  <a:cubicBezTo>
                    <a:pt x="227" y="279"/>
                    <a:pt x="286" y="236"/>
                    <a:pt x="300" y="171"/>
                  </a:cubicBezTo>
                  <a:cubicBezTo>
                    <a:pt x="319" y="82"/>
                    <a:pt x="252" y="1"/>
                    <a:pt x="16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13" name="Google Shape;2813;p50"/>
            <p:cNvSpPr/>
            <p:nvPr/>
          </p:nvSpPr>
          <p:spPr>
            <a:xfrm>
              <a:off x="2623630" y="1644692"/>
              <a:ext cx="12616" cy="11000"/>
            </a:xfrm>
            <a:custGeom>
              <a:avLst/>
              <a:gdLst/>
              <a:ahLst/>
              <a:cxnLst/>
              <a:rect l="l" t="t" r="r" b="b"/>
              <a:pathLst>
                <a:path w="320" h="279" extrusionOk="0">
                  <a:moveTo>
                    <a:pt x="161" y="1"/>
                  </a:moveTo>
                  <a:cubicBezTo>
                    <a:pt x="94" y="1"/>
                    <a:pt x="35" y="45"/>
                    <a:pt x="21" y="109"/>
                  </a:cubicBezTo>
                  <a:cubicBezTo>
                    <a:pt x="1" y="199"/>
                    <a:pt x="69" y="279"/>
                    <a:pt x="157" y="279"/>
                  </a:cubicBezTo>
                  <a:lnTo>
                    <a:pt x="161" y="279"/>
                  </a:lnTo>
                  <a:cubicBezTo>
                    <a:pt x="226" y="279"/>
                    <a:pt x="285" y="236"/>
                    <a:pt x="300" y="171"/>
                  </a:cubicBezTo>
                  <a:cubicBezTo>
                    <a:pt x="319" y="82"/>
                    <a:pt x="252" y="1"/>
                    <a:pt x="16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14" name="Google Shape;2814;p50"/>
            <p:cNvSpPr/>
            <p:nvPr/>
          </p:nvSpPr>
          <p:spPr>
            <a:xfrm>
              <a:off x="2544740" y="1399547"/>
              <a:ext cx="125450" cy="340790"/>
            </a:xfrm>
            <a:custGeom>
              <a:avLst/>
              <a:gdLst/>
              <a:ahLst/>
              <a:cxnLst/>
              <a:rect l="l" t="t" r="r" b="b"/>
              <a:pathLst>
                <a:path w="3182" h="8644" extrusionOk="0">
                  <a:moveTo>
                    <a:pt x="2643" y="6090"/>
                  </a:moveTo>
                  <a:lnTo>
                    <a:pt x="2643" y="6627"/>
                  </a:lnTo>
                  <a:lnTo>
                    <a:pt x="515" y="6627"/>
                  </a:lnTo>
                  <a:lnTo>
                    <a:pt x="515" y="6090"/>
                  </a:lnTo>
                  <a:close/>
                  <a:moveTo>
                    <a:pt x="2643" y="6904"/>
                  </a:moveTo>
                  <a:lnTo>
                    <a:pt x="2643" y="7644"/>
                  </a:lnTo>
                  <a:lnTo>
                    <a:pt x="515" y="7644"/>
                  </a:lnTo>
                  <a:lnTo>
                    <a:pt x="515" y="6904"/>
                  </a:lnTo>
                  <a:close/>
                  <a:moveTo>
                    <a:pt x="2902" y="7921"/>
                  </a:moveTo>
                  <a:lnTo>
                    <a:pt x="2902" y="8365"/>
                  </a:lnTo>
                  <a:lnTo>
                    <a:pt x="275" y="8365"/>
                  </a:lnTo>
                  <a:lnTo>
                    <a:pt x="275" y="7921"/>
                  </a:lnTo>
                  <a:close/>
                  <a:moveTo>
                    <a:pt x="1590" y="0"/>
                  </a:moveTo>
                  <a:cubicBezTo>
                    <a:pt x="1557" y="0"/>
                    <a:pt x="1524" y="12"/>
                    <a:pt x="1498" y="36"/>
                  </a:cubicBezTo>
                  <a:lnTo>
                    <a:pt x="303" y="1122"/>
                  </a:lnTo>
                  <a:cubicBezTo>
                    <a:pt x="274" y="1148"/>
                    <a:pt x="258" y="1185"/>
                    <a:pt x="258" y="1223"/>
                  </a:cubicBezTo>
                  <a:lnTo>
                    <a:pt x="258" y="7641"/>
                  </a:lnTo>
                  <a:cubicBezTo>
                    <a:pt x="114" y="7645"/>
                    <a:pt x="0" y="7760"/>
                    <a:pt x="0" y="7900"/>
                  </a:cubicBezTo>
                  <a:lnTo>
                    <a:pt x="0" y="8384"/>
                  </a:lnTo>
                  <a:cubicBezTo>
                    <a:pt x="0" y="8527"/>
                    <a:pt x="116" y="8643"/>
                    <a:pt x="259" y="8643"/>
                  </a:cubicBezTo>
                  <a:lnTo>
                    <a:pt x="2922" y="8643"/>
                  </a:lnTo>
                  <a:cubicBezTo>
                    <a:pt x="3066" y="8643"/>
                    <a:pt x="3182" y="8527"/>
                    <a:pt x="3182" y="8384"/>
                  </a:cubicBezTo>
                  <a:lnTo>
                    <a:pt x="3182" y="7900"/>
                  </a:lnTo>
                  <a:cubicBezTo>
                    <a:pt x="3180" y="7760"/>
                    <a:pt x="3064" y="7645"/>
                    <a:pt x="2920" y="7641"/>
                  </a:cubicBezTo>
                  <a:lnTo>
                    <a:pt x="2920" y="4414"/>
                  </a:lnTo>
                  <a:cubicBezTo>
                    <a:pt x="2920" y="4349"/>
                    <a:pt x="2877" y="4289"/>
                    <a:pt x="2813" y="4275"/>
                  </a:cubicBezTo>
                  <a:cubicBezTo>
                    <a:pt x="2802" y="4273"/>
                    <a:pt x="2791" y="4271"/>
                    <a:pt x="2781" y="4271"/>
                  </a:cubicBezTo>
                  <a:cubicBezTo>
                    <a:pt x="2705" y="4271"/>
                    <a:pt x="2643" y="4334"/>
                    <a:pt x="2643" y="4410"/>
                  </a:cubicBezTo>
                  <a:lnTo>
                    <a:pt x="2643" y="5813"/>
                  </a:lnTo>
                  <a:lnTo>
                    <a:pt x="515" y="5813"/>
                  </a:lnTo>
                  <a:lnTo>
                    <a:pt x="515" y="1281"/>
                  </a:lnTo>
                  <a:lnTo>
                    <a:pt x="1579" y="316"/>
                  </a:lnTo>
                  <a:lnTo>
                    <a:pt x="2643" y="1281"/>
                  </a:lnTo>
                  <a:lnTo>
                    <a:pt x="2643" y="3766"/>
                  </a:lnTo>
                  <a:cubicBezTo>
                    <a:pt x="2643" y="3832"/>
                    <a:pt x="2686" y="3891"/>
                    <a:pt x="2750" y="3906"/>
                  </a:cubicBezTo>
                  <a:cubicBezTo>
                    <a:pt x="2761" y="3908"/>
                    <a:pt x="2771" y="3909"/>
                    <a:pt x="2780" y="3909"/>
                  </a:cubicBezTo>
                  <a:cubicBezTo>
                    <a:pt x="2857" y="3909"/>
                    <a:pt x="2920" y="3847"/>
                    <a:pt x="2920" y="3770"/>
                  </a:cubicBezTo>
                  <a:lnTo>
                    <a:pt x="2920" y="1223"/>
                  </a:lnTo>
                  <a:cubicBezTo>
                    <a:pt x="2920" y="1185"/>
                    <a:pt x="2905" y="1148"/>
                    <a:pt x="2876" y="1122"/>
                  </a:cubicBezTo>
                  <a:lnTo>
                    <a:pt x="1682" y="36"/>
                  </a:lnTo>
                  <a:cubicBezTo>
                    <a:pt x="1656" y="12"/>
                    <a:pt x="1623" y="0"/>
                    <a:pt x="15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15" name="Google Shape;2815;p50"/>
            <p:cNvSpPr/>
            <p:nvPr/>
          </p:nvSpPr>
          <p:spPr>
            <a:xfrm>
              <a:off x="2393388" y="1383619"/>
              <a:ext cx="135859" cy="374932"/>
            </a:xfrm>
            <a:custGeom>
              <a:avLst/>
              <a:gdLst/>
              <a:ahLst/>
              <a:cxnLst/>
              <a:rect l="l" t="t" r="r" b="b"/>
              <a:pathLst>
                <a:path w="3446" h="9510" extrusionOk="0">
                  <a:moveTo>
                    <a:pt x="1717" y="337"/>
                  </a:moveTo>
                  <a:cubicBezTo>
                    <a:pt x="2063" y="652"/>
                    <a:pt x="2460" y="1386"/>
                    <a:pt x="2561" y="2103"/>
                  </a:cubicBezTo>
                  <a:cubicBezTo>
                    <a:pt x="2290" y="3364"/>
                    <a:pt x="2268" y="4750"/>
                    <a:pt x="2498" y="6124"/>
                  </a:cubicBezTo>
                  <a:lnTo>
                    <a:pt x="2299" y="6124"/>
                  </a:lnTo>
                  <a:lnTo>
                    <a:pt x="1858" y="5475"/>
                  </a:lnTo>
                  <a:lnTo>
                    <a:pt x="1860" y="3303"/>
                  </a:lnTo>
                  <a:cubicBezTo>
                    <a:pt x="1860" y="3226"/>
                    <a:pt x="1798" y="3164"/>
                    <a:pt x="1720" y="3164"/>
                  </a:cubicBezTo>
                  <a:cubicBezTo>
                    <a:pt x="1642" y="3164"/>
                    <a:pt x="1580" y="3226"/>
                    <a:pt x="1580" y="3303"/>
                  </a:cubicBezTo>
                  <a:lnTo>
                    <a:pt x="1578" y="5475"/>
                  </a:lnTo>
                  <a:lnTo>
                    <a:pt x="1136" y="6124"/>
                  </a:lnTo>
                  <a:lnTo>
                    <a:pt x="937" y="6124"/>
                  </a:lnTo>
                  <a:cubicBezTo>
                    <a:pt x="1168" y="4751"/>
                    <a:pt x="1147" y="3366"/>
                    <a:pt x="874" y="2103"/>
                  </a:cubicBezTo>
                  <a:cubicBezTo>
                    <a:pt x="976" y="1386"/>
                    <a:pt x="1372" y="652"/>
                    <a:pt x="1717" y="337"/>
                  </a:cubicBezTo>
                  <a:close/>
                  <a:moveTo>
                    <a:pt x="1720" y="5766"/>
                  </a:moveTo>
                  <a:lnTo>
                    <a:pt x="1960" y="6125"/>
                  </a:lnTo>
                  <a:lnTo>
                    <a:pt x="1480" y="6125"/>
                  </a:lnTo>
                  <a:lnTo>
                    <a:pt x="1720" y="5766"/>
                  </a:lnTo>
                  <a:close/>
                  <a:moveTo>
                    <a:pt x="2834" y="6400"/>
                  </a:moveTo>
                  <a:cubicBezTo>
                    <a:pt x="2753" y="6485"/>
                    <a:pt x="2677" y="6585"/>
                    <a:pt x="2640" y="6699"/>
                  </a:cubicBezTo>
                  <a:lnTo>
                    <a:pt x="2027" y="6696"/>
                  </a:lnTo>
                  <a:cubicBezTo>
                    <a:pt x="1951" y="6696"/>
                    <a:pt x="1888" y="6760"/>
                    <a:pt x="1889" y="6837"/>
                  </a:cubicBezTo>
                  <a:cubicBezTo>
                    <a:pt x="1889" y="6913"/>
                    <a:pt x="1952" y="6979"/>
                    <a:pt x="2028" y="6979"/>
                  </a:cubicBezTo>
                  <a:lnTo>
                    <a:pt x="2028" y="6975"/>
                  </a:lnTo>
                  <a:lnTo>
                    <a:pt x="2431" y="6975"/>
                  </a:lnTo>
                  <a:lnTo>
                    <a:pt x="2431" y="7236"/>
                  </a:lnTo>
                  <a:cubicBezTo>
                    <a:pt x="2431" y="7275"/>
                    <a:pt x="2397" y="7308"/>
                    <a:pt x="2358" y="7308"/>
                  </a:cubicBezTo>
                  <a:lnTo>
                    <a:pt x="1078" y="7308"/>
                  </a:lnTo>
                  <a:cubicBezTo>
                    <a:pt x="1039" y="7308"/>
                    <a:pt x="1005" y="7275"/>
                    <a:pt x="1005" y="7236"/>
                  </a:cubicBezTo>
                  <a:lnTo>
                    <a:pt x="1005" y="6975"/>
                  </a:lnTo>
                  <a:lnTo>
                    <a:pt x="1382" y="6975"/>
                  </a:lnTo>
                  <a:lnTo>
                    <a:pt x="1382" y="6978"/>
                  </a:lnTo>
                  <a:cubicBezTo>
                    <a:pt x="1458" y="6978"/>
                    <a:pt x="1520" y="6913"/>
                    <a:pt x="1520" y="6837"/>
                  </a:cubicBezTo>
                  <a:cubicBezTo>
                    <a:pt x="1520" y="6760"/>
                    <a:pt x="1458" y="6699"/>
                    <a:pt x="1382" y="6696"/>
                  </a:cubicBezTo>
                  <a:lnTo>
                    <a:pt x="771" y="6696"/>
                  </a:lnTo>
                  <a:cubicBezTo>
                    <a:pt x="735" y="6586"/>
                    <a:pt x="665" y="6484"/>
                    <a:pt x="584" y="6400"/>
                  </a:cubicBezTo>
                  <a:close/>
                  <a:moveTo>
                    <a:pt x="2165" y="7585"/>
                  </a:moveTo>
                  <a:cubicBezTo>
                    <a:pt x="2237" y="7945"/>
                    <a:pt x="2237" y="8280"/>
                    <a:pt x="2169" y="8603"/>
                  </a:cubicBezTo>
                  <a:lnTo>
                    <a:pt x="1272" y="8603"/>
                  </a:lnTo>
                  <a:cubicBezTo>
                    <a:pt x="1204" y="8280"/>
                    <a:pt x="1204" y="7945"/>
                    <a:pt x="1274" y="7585"/>
                  </a:cubicBezTo>
                  <a:close/>
                  <a:moveTo>
                    <a:pt x="2170" y="8879"/>
                  </a:moveTo>
                  <a:lnTo>
                    <a:pt x="2258" y="9232"/>
                  </a:lnTo>
                  <a:lnTo>
                    <a:pt x="1183" y="9232"/>
                  </a:lnTo>
                  <a:lnTo>
                    <a:pt x="1269" y="8879"/>
                  </a:lnTo>
                  <a:close/>
                  <a:moveTo>
                    <a:pt x="1722" y="0"/>
                  </a:moveTo>
                  <a:cubicBezTo>
                    <a:pt x="1693" y="0"/>
                    <a:pt x="1665" y="9"/>
                    <a:pt x="1640" y="26"/>
                  </a:cubicBezTo>
                  <a:cubicBezTo>
                    <a:pt x="1168" y="374"/>
                    <a:pt x="715" y="1274"/>
                    <a:pt x="610" y="2076"/>
                  </a:cubicBezTo>
                  <a:cubicBezTo>
                    <a:pt x="608" y="2092"/>
                    <a:pt x="609" y="2108"/>
                    <a:pt x="612" y="2124"/>
                  </a:cubicBezTo>
                  <a:cubicBezTo>
                    <a:pt x="881" y="3378"/>
                    <a:pt x="900" y="4758"/>
                    <a:pt x="668" y="6124"/>
                  </a:cubicBezTo>
                  <a:lnTo>
                    <a:pt x="167" y="6124"/>
                  </a:lnTo>
                  <a:cubicBezTo>
                    <a:pt x="116" y="6124"/>
                    <a:pt x="67" y="6150"/>
                    <a:pt x="43" y="6194"/>
                  </a:cubicBezTo>
                  <a:cubicBezTo>
                    <a:pt x="0" y="6274"/>
                    <a:pt x="39" y="6363"/>
                    <a:pt x="116" y="6393"/>
                  </a:cubicBezTo>
                  <a:cubicBezTo>
                    <a:pt x="199" y="6422"/>
                    <a:pt x="508" y="6647"/>
                    <a:pt x="515" y="6842"/>
                  </a:cubicBezTo>
                  <a:cubicBezTo>
                    <a:pt x="518" y="6916"/>
                    <a:pt x="578" y="6975"/>
                    <a:pt x="652" y="6975"/>
                  </a:cubicBezTo>
                  <a:lnTo>
                    <a:pt x="745" y="6975"/>
                  </a:lnTo>
                  <a:lnTo>
                    <a:pt x="745" y="7234"/>
                  </a:lnTo>
                  <a:cubicBezTo>
                    <a:pt x="745" y="7396"/>
                    <a:pt x="855" y="7530"/>
                    <a:pt x="1000" y="7570"/>
                  </a:cubicBezTo>
                  <a:cubicBezTo>
                    <a:pt x="925" y="7982"/>
                    <a:pt x="934" y="8367"/>
                    <a:pt x="1025" y="8742"/>
                  </a:cubicBezTo>
                  <a:lnTo>
                    <a:pt x="916" y="9185"/>
                  </a:lnTo>
                  <a:cubicBezTo>
                    <a:pt x="895" y="9267"/>
                    <a:pt x="915" y="9357"/>
                    <a:pt x="967" y="9426"/>
                  </a:cubicBezTo>
                  <a:cubicBezTo>
                    <a:pt x="1010" y="9479"/>
                    <a:pt x="1067" y="9510"/>
                    <a:pt x="1126" y="9510"/>
                  </a:cubicBezTo>
                  <a:lnTo>
                    <a:pt x="2326" y="9510"/>
                  </a:lnTo>
                  <a:cubicBezTo>
                    <a:pt x="2385" y="9510"/>
                    <a:pt x="2442" y="9479"/>
                    <a:pt x="2484" y="9426"/>
                  </a:cubicBezTo>
                  <a:cubicBezTo>
                    <a:pt x="2537" y="9357"/>
                    <a:pt x="2556" y="9269"/>
                    <a:pt x="2535" y="9185"/>
                  </a:cubicBezTo>
                  <a:lnTo>
                    <a:pt x="2424" y="8742"/>
                  </a:lnTo>
                  <a:cubicBezTo>
                    <a:pt x="2517" y="8368"/>
                    <a:pt x="2524" y="7982"/>
                    <a:pt x="2449" y="7570"/>
                  </a:cubicBezTo>
                  <a:cubicBezTo>
                    <a:pt x="2597" y="7530"/>
                    <a:pt x="2706" y="7395"/>
                    <a:pt x="2706" y="7234"/>
                  </a:cubicBezTo>
                  <a:lnTo>
                    <a:pt x="2706" y="6975"/>
                  </a:lnTo>
                  <a:lnTo>
                    <a:pt x="2756" y="6975"/>
                  </a:lnTo>
                  <a:cubicBezTo>
                    <a:pt x="2830" y="6975"/>
                    <a:pt x="2891" y="6916"/>
                    <a:pt x="2893" y="6842"/>
                  </a:cubicBezTo>
                  <a:cubicBezTo>
                    <a:pt x="2902" y="6654"/>
                    <a:pt x="3235" y="6424"/>
                    <a:pt x="3320" y="6393"/>
                  </a:cubicBezTo>
                  <a:cubicBezTo>
                    <a:pt x="3388" y="6369"/>
                    <a:pt x="3426" y="6305"/>
                    <a:pt x="3414" y="6238"/>
                  </a:cubicBezTo>
                  <a:cubicBezTo>
                    <a:pt x="3446" y="6174"/>
                    <a:pt x="3414" y="6124"/>
                    <a:pt x="3343" y="6124"/>
                  </a:cubicBezTo>
                  <a:lnTo>
                    <a:pt x="2774" y="6124"/>
                  </a:lnTo>
                  <a:cubicBezTo>
                    <a:pt x="2542" y="4756"/>
                    <a:pt x="2561" y="3377"/>
                    <a:pt x="2832" y="2124"/>
                  </a:cubicBezTo>
                  <a:cubicBezTo>
                    <a:pt x="2835" y="2108"/>
                    <a:pt x="2835" y="2092"/>
                    <a:pt x="2833" y="2076"/>
                  </a:cubicBezTo>
                  <a:cubicBezTo>
                    <a:pt x="2729" y="1275"/>
                    <a:pt x="2276" y="374"/>
                    <a:pt x="1804" y="26"/>
                  </a:cubicBezTo>
                  <a:cubicBezTo>
                    <a:pt x="1779" y="9"/>
                    <a:pt x="1750" y="0"/>
                    <a:pt x="17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816" name="Google Shape;2816;p50"/>
          <p:cNvGrpSpPr/>
          <p:nvPr/>
        </p:nvGrpSpPr>
        <p:grpSpPr>
          <a:xfrm>
            <a:off x="5140468" y="2652411"/>
            <a:ext cx="314099" cy="373907"/>
            <a:chOff x="4808208" y="1384132"/>
            <a:chExt cx="314099" cy="373907"/>
          </a:xfrm>
        </p:grpSpPr>
        <p:sp>
          <p:nvSpPr>
            <p:cNvPr id="2817" name="Google Shape;2817;p50"/>
            <p:cNvSpPr/>
            <p:nvPr/>
          </p:nvSpPr>
          <p:spPr>
            <a:xfrm>
              <a:off x="4876611" y="1398049"/>
              <a:ext cx="219952" cy="279523"/>
            </a:xfrm>
            <a:custGeom>
              <a:avLst/>
              <a:gdLst/>
              <a:ahLst/>
              <a:cxnLst/>
              <a:rect l="l" t="t" r="r" b="b"/>
              <a:pathLst>
                <a:path w="5579" h="7090" extrusionOk="0">
                  <a:moveTo>
                    <a:pt x="202" y="1858"/>
                  </a:moveTo>
                  <a:lnTo>
                    <a:pt x="1" y="1251"/>
                  </a:lnTo>
                  <a:lnTo>
                    <a:pt x="734" y="955"/>
                  </a:lnTo>
                  <a:cubicBezTo>
                    <a:pt x="3100" y="1"/>
                    <a:pt x="5578" y="1812"/>
                    <a:pt x="4857" y="4965"/>
                  </a:cubicBezTo>
                  <a:lnTo>
                    <a:pt x="4373" y="7078"/>
                  </a:lnTo>
                  <a:lnTo>
                    <a:pt x="3532" y="7090"/>
                  </a:lnTo>
                  <a:cubicBezTo>
                    <a:pt x="3606" y="4511"/>
                    <a:pt x="3464" y="1453"/>
                    <a:pt x="202" y="1858"/>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18" name="Google Shape;2818;p50"/>
            <p:cNvSpPr/>
            <p:nvPr/>
          </p:nvSpPr>
          <p:spPr>
            <a:xfrm>
              <a:off x="4811481" y="1464046"/>
              <a:ext cx="235959" cy="288276"/>
            </a:xfrm>
            <a:custGeom>
              <a:avLst/>
              <a:gdLst/>
              <a:ahLst/>
              <a:cxnLst/>
              <a:rect l="l" t="t" r="r" b="b"/>
              <a:pathLst>
                <a:path w="5985" h="7312" extrusionOk="0">
                  <a:moveTo>
                    <a:pt x="3286" y="0"/>
                  </a:moveTo>
                  <a:cubicBezTo>
                    <a:pt x="2735" y="0"/>
                    <a:pt x="2258" y="71"/>
                    <a:pt x="1861" y="192"/>
                  </a:cubicBezTo>
                  <a:cubicBezTo>
                    <a:pt x="1426" y="324"/>
                    <a:pt x="1086" y="516"/>
                    <a:pt x="847" y="739"/>
                  </a:cubicBezTo>
                  <a:cubicBezTo>
                    <a:pt x="266" y="1285"/>
                    <a:pt x="77" y="1904"/>
                    <a:pt x="97" y="3133"/>
                  </a:cubicBezTo>
                  <a:lnTo>
                    <a:pt x="1452" y="2647"/>
                  </a:lnTo>
                  <a:lnTo>
                    <a:pt x="2544" y="2647"/>
                  </a:lnTo>
                  <a:cubicBezTo>
                    <a:pt x="2644" y="2647"/>
                    <a:pt x="2707" y="2681"/>
                    <a:pt x="2706" y="2853"/>
                  </a:cubicBezTo>
                  <a:lnTo>
                    <a:pt x="2706" y="3006"/>
                  </a:lnTo>
                  <a:cubicBezTo>
                    <a:pt x="2706" y="3006"/>
                    <a:pt x="2478" y="3449"/>
                    <a:pt x="2195" y="3586"/>
                  </a:cubicBezTo>
                  <a:cubicBezTo>
                    <a:pt x="1603" y="3932"/>
                    <a:pt x="1026" y="4237"/>
                    <a:pt x="434" y="4564"/>
                  </a:cubicBezTo>
                  <a:cubicBezTo>
                    <a:pt x="0" y="4803"/>
                    <a:pt x="68" y="5004"/>
                    <a:pt x="80" y="5743"/>
                  </a:cubicBezTo>
                  <a:lnTo>
                    <a:pt x="80" y="7312"/>
                  </a:lnTo>
                  <a:lnTo>
                    <a:pt x="878" y="7312"/>
                  </a:lnTo>
                  <a:lnTo>
                    <a:pt x="1758" y="6960"/>
                  </a:lnTo>
                  <a:lnTo>
                    <a:pt x="4885" y="6960"/>
                  </a:lnTo>
                  <a:cubicBezTo>
                    <a:pt x="5589" y="6960"/>
                    <a:pt x="5390" y="6595"/>
                    <a:pt x="5266" y="5878"/>
                  </a:cubicBezTo>
                  <a:lnTo>
                    <a:pt x="5187" y="5420"/>
                  </a:lnTo>
                  <a:lnTo>
                    <a:pt x="5505" y="4089"/>
                  </a:lnTo>
                  <a:cubicBezTo>
                    <a:pt x="5985" y="2067"/>
                    <a:pt x="5764" y="0"/>
                    <a:pt x="328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19" name="Google Shape;2819;p50"/>
            <p:cNvSpPr/>
            <p:nvPr/>
          </p:nvSpPr>
          <p:spPr>
            <a:xfrm>
              <a:off x="4872038" y="1463810"/>
              <a:ext cx="175323" cy="274556"/>
            </a:xfrm>
            <a:custGeom>
              <a:avLst/>
              <a:gdLst/>
              <a:ahLst/>
              <a:cxnLst/>
              <a:rect l="l" t="t" r="r" b="b"/>
              <a:pathLst>
                <a:path w="4447" h="6964" extrusionOk="0">
                  <a:moveTo>
                    <a:pt x="681" y="267"/>
                  </a:moveTo>
                  <a:cubicBezTo>
                    <a:pt x="3162" y="267"/>
                    <a:pt x="3382" y="2336"/>
                    <a:pt x="2901" y="4356"/>
                  </a:cubicBezTo>
                  <a:lnTo>
                    <a:pt x="2583" y="5688"/>
                  </a:lnTo>
                  <a:lnTo>
                    <a:pt x="2662" y="6147"/>
                  </a:lnTo>
                  <a:cubicBezTo>
                    <a:pt x="2726" y="6510"/>
                    <a:pt x="2807" y="6782"/>
                    <a:pt x="2783" y="6963"/>
                  </a:cubicBezTo>
                  <a:lnTo>
                    <a:pt x="3345" y="6963"/>
                  </a:lnTo>
                  <a:cubicBezTo>
                    <a:pt x="4050" y="6963"/>
                    <a:pt x="3851" y="6598"/>
                    <a:pt x="3727" y="5880"/>
                  </a:cubicBezTo>
                  <a:lnTo>
                    <a:pt x="3648" y="5422"/>
                  </a:lnTo>
                  <a:lnTo>
                    <a:pt x="3966" y="4089"/>
                  </a:lnTo>
                  <a:cubicBezTo>
                    <a:pt x="4447" y="2068"/>
                    <a:pt x="4225" y="0"/>
                    <a:pt x="1746" y="0"/>
                  </a:cubicBezTo>
                  <a:cubicBezTo>
                    <a:pt x="1193" y="0"/>
                    <a:pt x="718" y="70"/>
                    <a:pt x="320" y="191"/>
                  </a:cubicBezTo>
                  <a:cubicBezTo>
                    <a:pt x="206" y="226"/>
                    <a:pt x="100" y="264"/>
                    <a:pt x="1" y="306"/>
                  </a:cubicBezTo>
                  <a:cubicBezTo>
                    <a:pt x="212" y="280"/>
                    <a:pt x="439" y="267"/>
                    <a:pt x="681" y="267"/>
                  </a:cubicBezTo>
                  <a:close/>
                </a:path>
              </a:pathLst>
            </a:custGeom>
            <a:solidFill>
              <a:srgbClr val="A00825">
                <a:alpha val="2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20" name="Google Shape;2820;p50"/>
            <p:cNvSpPr/>
            <p:nvPr/>
          </p:nvSpPr>
          <p:spPr>
            <a:xfrm>
              <a:off x="4821534" y="1386300"/>
              <a:ext cx="294741" cy="333062"/>
            </a:xfrm>
            <a:custGeom>
              <a:avLst/>
              <a:gdLst/>
              <a:ahLst/>
              <a:cxnLst/>
              <a:rect l="l" t="t" r="r" b="b"/>
              <a:pathLst>
                <a:path w="7476" h="8448" extrusionOk="0">
                  <a:moveTo>
                    <a:pt x="6113" y="5165"/>
                  </a:moveTo>
                  <a:cubicBezTo>
                    <a:pt x="6610" y="1967"/>
                    <a:pt x="4568" y="797"/>
                    <a:pt x="2083" y="1379"/>
                  </a:cubicBezTo>
                  <a:lnTo>
                    <a:pt x="1433" y="1530"/>
                  </a:lnTo>
                  <a:lnTo>
                    <a:pt x="784" y="1681"/>
                  </a:lnTo>
                  <a:lnTo>
                    <a:pt x="0" y="216"/>
                  </a:lnTo>
                  <a:lnTo>
                    <a:pt x="2867" y="89"/>
                  </a:lnTo>
                  <a:cubicBezTo>
                    <a:pt x="4871" y="0"/>
                    <a:pt x="7452" y="1174"/>
                    <a:pt x="7124" y="4211"/>
                  </a:cubicBezTo>
                  <a:cubicBezTo>
                    <a:pt x="6940" y="5909"/>
                    <a:pt x="7070" y="7029"/>
                    <a:pt x="7475" y="8448"/>
                  </a:cubicBezTo>
                  <a:lnTo>
                    <a:pt x="6460" y="8448"/>
                  </a:lnTo>
                  <a:lnTo>
                    <a:pt x="5768" y="7366"/>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21" name="Google Shape;2821;p50"/>
            <p:cNvSpPr/>
            <p:nvPr/>
          </p:nvSpPr>
          <p:spPr>
            <a:xfrm>
              <a:off x="5000918" y="1398364"/>
              <a:ext cx="115436" cy="321117"/>
            </a:xfrm>
            <a:custGeom>
              <a:avLst/>
              <a:gdLst/>
              <a:ahLst/>
              <a:cxnLst/>
              <a:rect l="l" t="t" r="r" b="b"/>
              <a:pathLst>
                <a:path w="2928" h="8145" extrusionOk="0">
                  <a:moveTo>
                    <a:pt x="1" y="0"/>
                  </a:moveTo>
                  <a:cubicBezTo>
                    <a:pt x="891" y="723"/>
                    <a:pt x="1486" y="1839"/>
                    <a:pt x="1559" y="3106"/>
                  </a:cubicBezTo>
                  <a:cubicBezTo>
                    <a:pt x="1660" y="3602"/>
                    <a:pt x="1668" y="4186"/>
                    <a:pt x="1563" y="4860"/>
                  </a:cubicBezTo>
                  <a:lnTo>
                    <a:pt x="1220" y="7063"/>
                  </a:lnTo>
                  <a:lnTo>
                    <a:pt x="1913" y="8145"/>
                  </a:lnTo>
                  <a:lnTo>
                    <a:pt x="2927" y="8145"/>
                  </a:lnTo>
                  <a:cubicBezTo>
                    <a:pt x="2522" y="6726"/>
                    <a:pt x="2394" y="5604"/>
                    <a:pt x="2577" y="3907"/>
                  </a:cubicBezTo>
                  <a:cubicBezTo>
                    <a:pt x="2817" y="1690"/>
                    <a:pt x="1507" y="466"/>
                    <a:pt x="1" y="0"/>
                  </a:cubicBezTo>
                  <a:close/>
                </a:path>
              </a:pathLst>
            </a:custGeom>
            <a:solidFill>
              <a:srgbClr val="A00825">
                <a:alpha val="385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22" name="Google Shape;2822;p50"/>
            <p:cNvSpPr/>
            <p:nvPr/>
          </p:nvSpPr>
          <p:spPr>
            <a:xfrm>
              <a:off x="4808208" y="1384132"/>
              <a:ext cx="314099" cy="373907"/>
            </a:xfrm>
            <a:custGeom>
              <a:avLst/>
              <a:gdLst/>
              <a:ahLst/>
              <a:cxnLst/>
              <a:rect l="l" t="t" r="r" b="b"/>
              <a:pathLst>
                <a:path w="7967" h="9484" extrusionOk="0">
                  <a:moveTo>
                    <a:pt x="3365" y="2158"/>
                  </a:moveTo>
                  <a:cubicBezTo>
                    <a:pt x="4196" y="2158"/>
                    <a:pt x="4807" y="2400"/>
                    <a:pt x="5184" y="2876"/>
                  </a:cubicBezTo>
                  <a:cubicBezTo>
                    <a:pt x="5578" y="3376"/>
                    <a:pt x="5681" y="4073"/>
                    <a:pt x="5648" y="4768"/>
                  </a:cubicBezTo>
                  <a:cubicBezTo>
                    <a:pt x="4579" y="4721"/>
                    <a:pt x="4178" y="4229"/>
                    <a:pt x="3717" y="3664"/>
                  </a:cubicBezTo>
                  <a:cubicBezTo>
                    <a:pt x="3305" y="3158"/>
                    <a:pt x="2843" y="2594"/>
                    <a:pt x="1825" y="2396"/>
                  </a:cubicBezTo>
                  <a:cubicBezTo>
                    <a:pt x="2259" y="2242"/>
                    <a:pt x="2786" y="2158"/>
                    <a:pt x="3365" y="2158"/>
                  </a:cubicBezTo>
                  <a:close/>
                  <a:moveTo>
                    <a:pt x="3604" y="1443"/>
                  </a:moveTo>
                  <a:cubicBezTo>
                    <a:pt x="4407" y="1443"/>
                    <a:pt x="5086" y="1675"/>
                    <a:pt x="5573" y="2127"/>
                  </a:cubicBezTo>
                  <a:cubicBezTo>
                    <a:pt x="6271" y="2774"/>
                    <a:pt x="6528" y="3841"/>
                    <a:pt x="6314" y="5215"/>
                  </a:cubicBezTo>
                  <a:lnTo>
                    <a:pt x="5990" y="7300"/>
                  </a:lnTo>
                  <a:lnTo>
                    <a:pt x="5442" y="7310"/>
                  </a:lnTo>
                  <a:lnTo>
                    <a:pt x="5720" y="6149"/>
                  </a:lnTo>
                  <a:cubicBezTo>
                    <a:pt x="5973" y="5086"/>
                    <a:pt x="6123" y="3626"/>
                    <a:pt x="5400" y="2712"/>
                  </a:cubicBezTo>
                  <a:cubicBezTo>
                    <a:pt x="4968" y="2165"/>
                    <a:pt x="4283" y="1888"/>
                    <a:pt x="3364" y="1888"/>
                  </a:cubicBezTo>
                  <a:cubicBezTo>
                    <a:pt x="2874" y="1888"/>
                    <a:pt x="2422" y="1943"/>
                    <a:pt x="2027" y="2047"/>
                  </a:cubicBezTo>
                  <a:lnTo>
                    <a:pt x="1915" y="1711"/>
                  </a:lnTo>
                  <a:lnTo>
                    <a:pt x="2453" y="1585"/>
                  </a:lnTo>
                  <a:cubicBezTo>
                    <a:pt x="2857" y="1490"/>
                    <a:pt x="3243" y="1443"/>
                    <a:pt x="3604" y="1443"/>
                  </a:cubicBezTo>
                  <a:close/>
                  <a:moveTo>
                    <a:pt x="3426" y="1"/>
                  </a:moveTo>
                  <a:cubicBezTo>
                    <a:pt x="3350" y="1"/>
                    <a:pt x="3274" y="2"/>
                    <a:pt x="3197" y="6"/>
                  </a:cubicBezTo>
                  <a:lnTo>
                    <a:pt x="328" y="132"/>
                  </a:lnTo>
                  <a:cubicBezTo>
                    <a:pt x="280" y="134"/>
                    <a:pt x="237" y="161"/>
                    <a:pt x="213" y="202"/>
                  </a:cubicBezTo>
                  <a:cubicBezTo>
                    <a:pt x="190" y="243"/>
                    <a:pt x="190" y="295"/>
                    <a:pt x="212" y="337"/>
                  </a:cubicBezTo>
                  <a:lnTo>
                    <a:pt x="993" y="1803"/>
                  </a:lnTo>
                  <a:cubicBezTo>
                    <a:pt x="1017" y="1849"/>
                    <a:pt x="1067" y="1878"/>
                    <a:pt x="1118" y="1878"/>
                  </a:cubicBezTo>
                  <a:cubicBezTo>
                    <a:pt x="1129" y="1878"/>
                    <a:pt x="1140" y="1877"/>
                    <a:pt x="1151" y="1873"/>
                  </a:cubicBezTo>
                  <a:lnTo>
                    <a:pt x="1640" y="1759"/>
                  </a:lnTo>
                  <a:lnTo>
                    <a:pt x="1757" y="2114"/>
                  </a:lnTo>
                  <a:cubicBezTo>
                    <a:pt x="1380" y="2244"/>
                    <a:pt x="1064" y="2423"/>
                    <a:pt x="822" y="2650"/>
                  </a:cubicBezTo>
                  <a:cubicBezTo>
                    <a:pt x="213" y="3221"/>
                    <a:pt x="5" y="3876"/>
                    <a:pt x="27" y="5153"/>
                  </a:cubicBezTo>
                  <a:cubicBezTo>
                    <a:pt x="28" y="5216"/>
                    <a:pt x="73" y="5272"/>
                    <a:pt x="138" y="5288"/>
                  </a:cubicBezTo>
                  <a:cubicBezTo>
                    <a:pt x="147" y="5290"/>
                    <a:pt x="155" y="5291"/>
                    <a:pt x="164" y="5291"/>
                  </a:cubicBezTo>
                  <a:cubicBezTo>
                    <a:pt x="181" y="5291"/>
                    <a:pt x="199" y="5287"/>
                    <a:pt x="216" y="5281"/>
                  </a:cubicBezTo>
                  <a:lnTo>
                    <a:pt x="1549" y="4804"/>
                  </a:lnTo>
                  <a:lnTo>
                    <a:pt x="2619" y="4804"/>
                  </a:lnTo>
                  <a:cubicBezTo>
                    <a:pt x="2627" y="4804"/>
                    <a:pt x="2633" y="4804"/>
                    <a:pt x="2637" y="4805"/>
                  </a:cubicBezTo>
                  <a:cubicBezTo>
                    <a:pt x="2640" y="4816"/>
                    <a:pt x="2643" y="4837"/>
                    <a:pt x="2643" y="4872"/>
                  </a:cubicBezTo>
                  <a:lnTo>
                    <a:pt x="2643" y="5032"/>
                  </a:lnTo>
                  <a:cubicBezTo>
                    <a:pt x="2643" y="5032"/>
                    <a:pt x="2519" y="5343"/>
                    <a:pt x="2220" y="5486"/>
                  </a:cubicBezTo>
                  <a:cubicBezTo>
                    <a:pt x="2215" y="5489"/>
                    <a:pt x="2213" y="5491"/>
                    <a:pt x="2209" y="5492"/>
                  </a:cubicBezTo>
                  <a:cubicBezTo>
                    <a:pt x="1788" y="5737"/>
                    <a:pt x="1367" y="5966"/>
                    <a:pt x="959" y="6188"/>
                  </a:cubicBezTo>
                  <a:cubicBezTo>
                    <a:pt x="793" y="6279"/>
                    <a:pt x="622" y="6372"/>
                    <a:pt x="450" y="6466"/>
                  </a:cubicBezTo>
                  <a:cubicBezTo>
                    <a:pt x="1" y="6715"/>
                    <a:pt x="4" y="6963"/>
                    <a:pt x="11" y="7506"/>
                  </a:cubicBezTo>
                  <a:cubicBezTo>
                    <a:pt x="12" y="7584"/>
                    <a:pt x="15" y="7673"/>
                    <a:pt x="17" y="7767"/>
                  </a:cubicBezTo>
                  <a:lnTo>
                    <a:pt x="17" y="9341"/>
                  </a:lnTo>
                  <a:cubicBezTo>
                    <a:pt x="15" y="9418"/>
                    <a:pt x="76" y="9480"/>
                    <a:pt x="153" y="9483"/>
                  </a:cubicBezTo>
                  <a:lnTo>
                    <a:pt x="962" y="9483"/>
                  </a:lnTo>
                  <a:cubicBezTo>
                    <a:pt x="981" y="9480"/>
                    <a:pt x="997" y="9476"/>
                    <a:pt x="1014" y="9470"/>
                  </a:cubicBezTo>
                  <a:lnTo>
                    <a:pt x="1871" y="9132"/>
                  </a:lnTo>
                  <a:lnTo>
                    <a:pt x="3208" y="9132"/>
                  </a:lnTo>
                  <a:cubicBezTo>
                    <a:pt x="3280" y="9132"/>
                    <a:pt x="3343" y="9080"/>
                    <a:pt x="3350" y="9011"/>
                  </a:cubicBezTo>
                  <a:cubicBezTo>
                    <a:pt x="3361" y="8926"/>
                    <a:pt x="3295" y="8855"/>
                    <a:pt x="3213" y="8855"/>
                  </a:cubicBezTo>
                  <a:lnTo>
                    <a:pt x="1814" y="8855"/>
                  </a:lnTo>
                  <a:cubicBezTo>
                    <a:pt x="1797" y="8855"/>
                    <a:pt x="1778" y="8859"/>
                    <a:pt x="1762" y="8865"/>
                  </a:cubicBezTo>
                  <a:lnTo>
                    <a:pt x="924" y="9207"/>
                  </a:lnTo>
                  <a:lnTo>
                    <a:pt x="294" y="9207"/>
                  </a:lnTo>
                  <a:lnTo>
                    <a:pt x="294" y="7761"/>
                  </a:lnTo>
                  <a:cubicBezTo>
                    <a:pt x="294" y="7663"/>
                    <a:pt x="292" y="7575"/>
                    <a:pt x="291" y="7498"/>
                  </a:cubicBezTo>
                  <a:cubicBezTo>
                    <a:pt x="285" y="6981"/>
                    <a:pt x="284" y="6872"/>
                    <a:pt x="586" y="6704"/>
                  </a:cubicBezTo>
                  <a:cubicBezTo>
                    <a:pt x="756" y="6612"/>
                    <a:pt x="927" y="6518"/>
                    <a:pt x="1092" y="6428"/>
                  </a:cubicBezTo>
                  <a:cubicBezTo>
                    <a:pt x="1499" y="6207"/>
                    <a:pt x="1920" y="5976"/>
                    <a:pt x="2341" y="5731"/>
                  </a:cubicBezTo>
                  <a:cubicBezTo>
                    <a:pt x="2611" y="5600"/>
                    <a:pt x="2920" y="5402"/>
                    <a:pt x="2920" y="5030"/>
                  </a:cubicBezTo>
                  <a:lnTo>
                    <a:pt x="2920" y="4873"/>
                  </a:lnTo>
                  <a:cubicBezTo>
                    <a:pt x="2920" y="4795"/>
                    <a:pt x="2911" y="4683"/>
                    <a:pt x="2833" y="4605"/>
                  </a:cubicBezTo>
                  <a:cubicBezTo>
                    <a:pt x="2765" y="4536"/>
                    <a:pt x="2678" y="4529"/>
                    <a:pt x="2619" y="4529"/>
                  </a:cubicBezTo>
                  <a:lnTo>
                    <a:pt x="1529" y="4529"/>
                  </a:lnTo>
                  <a:cubicBezTo>
                    <a:pt x="1513" y="4529"/>
                    <a:pt x="1497" y="4531"/>
                    <a:pt x="1483" y="4536"/>
                  </a:cubicBezTo>
                  <a:lnTo>
                    <a:pt x="312" y="4956"/>
                  </a:lnTo>
                  <a:cubicBezTo>
                    <a:pt x="315" y="3887"/>
                    <a:pt x="502" y="3345"/>
                    <a:pt x="1019" y="2858"/>
                  </a:cubicBezTo>
                  <a:cubicBezTo>
                    <a:pt x="1115" y="2768"/>
                    <a:pt x="1227" y="2686"/>
                    <a:pt x="1354" y="2611"/>
                  </a:cubicBezTo>
                  <a:cubicBezTo>
                    <a:pt x="2574" y="2702"/>
                    <a:pt x="3022" y="3254"/>
                    <a:pt x="3497" y="3836"/>
                  </a:cubicBezTo>
                  <a:cubicBezTo>
                    <a:pt x="3957" y="4400"/>
                    <a:pt x="4433" y="4984"/>
                    <a:pt x="5616" y="5041"/>
                  </a:cubicBezTo>
                  <a:cubicBezTo>
                    <a:pt x="5583" y="5402"/>
                    <a:pt x="5515" y="5755"/>
                    <a:pt x="5440" y="6072"/>
                  </a:cubicBezTo>
                  <a:lnTo>
                    <a:pt x="5124" y="7404"/>
                  </a:lnTo>
                  <a:cubicBezTo>
                    <a:pt x="5120" y="7422"/>
                    <a:pt x="5119" y="7441"/>
                    <a:pt x="5122" y="7459"/>
                  </a:cubicBezTo>
                  <a:lnTo>
                    <a:pt x="5201" y="7916"/>
                  </a:lnTo>
                  <a:cubicBezTo>
                    <a:pt x="5220" y="8026"/>
                    <a:pt x="5241" y="8128"/>
                    <a:pt x="5259" y="8220"/>
                  </a:cubicBezTo>
                  <a:cubicBezTo>
                    <a:pt x="5311" y="8470"/>
                    <a:pt x="5354" y="8685"/>
                    <a:pt x="5293" y="8760"/>
                  </a:cubicBezTo>
                  <a:cubicBezTo>
                    <a:pt x="5264" y="8795"/>
                    <a:pt x="5183" y="8837"/>
                    <a:pt x="4956" y="8837"/>
                  </a:cubicBezTo>
                  <a:lnTo>
                    <a:pt x="3858" y="8837"/>
                  </a:lnTo>
                  <a:cubicBezTo>
                    <a:pt x="3787" y="8837"/>
                    <a:pt x="3724" y="8887"/>
                    <a:pt x="3716" y="8958"/>
                  </a:cubicBezTo>
                  <a:cubicBezTo>
                    <a:pt x="3706" y="9042"/>
                    <a:pt x="3771" y="9113"/>
                    <a:pt x="3853" y="9113"/>
                  </a:cubicBezTo>
                  <a:lnTo>
                    <a:pt x="4967" y="9113"/>
                  </a:lnTo>
                  <a:cubicBezTo>
                    <a:pt x="5246" y="9113"/>
                    <a:pt x="5416" y="9059"/>
                    <a:pt x="5516" y="8937"/>
                  </a:cubicBezTo>
                  <a:cubicBezTo>
                    <a:pt x="5660" y="8760"/>
                    <a:pt x="5610" y="8512"/>
                    <a:pt x="5541" y="8168"/>
                  </a:cubicBezTo>
                  <a:cubicBezTo>
                    <a:pt x="5522" y="8075"/>
                    <a:pt x="5502" y="7979"/>
                    <a:pt x="5484" y="7874"/>
                  </a:cubicBezTo>
                  <a:lnTo>
                    <a:pt x="5432" y="7579"/>
                  </a:lnTo>
                  <a:lnTo>
                    <a:pt x="6033" y="7568"/>
                  </a:lnTo>
                  <a:lnTo>
                    <a:pt x="6685" y="8587"/>
                  </a:lnTo>
                  <a:cubicBezTo>
                    <a:pt x="6709" y="8627"/>
                    <a:pt x="6754" y="8652"/>
                    <a:pt x="6802" y="8652"/>
                  </a:cubicBezTo>
                  <a:lnTo>
                    <a:pt x="7813" y="8652"/>
                  </a:lnTo>
                  <a:cubicBezTo>
                    <a:pt x="7837" y="8652"/>
                    <a:pt x="7864" y="8647"/>
                    <a:pt x="7885" y="8633"/>
                  </a:cubicBezTo>
                  <a:cubicBezTo>
                    <a:pt x="7942" y="8600"/>
                    <a:pt x="7966" y="8533"/>
                    <a:pt x="7950" y="8475"/>
                  </a:cubicBezTo>
                  <a:cubicBezTo>
                    <a:pt x="7523" y="6977"/>
                    <a:pt x="7431" y="5881"/>
                    <a:pt x="7603" y="4292"/>
                  </a:cubicBezTo>
                  <a:cubicBezTo>
                    <a:pt x="7611" y="4215"/>
                    <a:pt x="7556" y="4146"/>
                    <a:pt x="7481" y="4139"/>
                  </a:cubicBezTo>
                  <a:cubicBezTo>
                    <a:pt x="7476" y="4138"/>
                    <a:pt x="7471" y="4138"/>
                    <a:pt x="7466" y="4138"/>
                  </a:cubicBezTo>
                  <a:cubicBezTo>
                    <a:pt x="7395" y="4138"/>
                    <a:pt x="7335" y="4191"/>
                    <a:pt x="7328" y="4261"/>
                  </a:cubicBezTo>
                  <a:cubicBezTo>
                    <a:pt x="7159" y="5828"/>
                    <a:pt x="7238" y="6926"/>
                    <a:pt x="7634" y="8374"/>
                  </a:cubicBezTo>
                  <a:lnTo>
                    <a:pt x="6878" y="8374"/>
                  </a:lnTo>
                  <a:lnTo>
                    <a:pt x="6254" y="7399"/>
                  </a:lnTo>
                  <a:lnTo>
                    <a:pt x="6590" y="5247"/>
                  </a:lnTo>
                  <a:cubicBezTo>
                    <a:pt x="6818" y="3777"/>
                    <a:pt x="6532" y="2622"/>
                    <a:pt x="5762" y="1909"/>
                  </a:cubicBezTo>
                  <a:cubicBezTo>
                    <a:pt x="5369" y="1546"/>
                    <a:pt x="4868" y="1309"/>
                    <a:pt x="4272" y="1208"/>
                  </a:cubicBezTo>
                  <a:cubicBezTo>
                    <a:pt x="4054" y="1171"/>
                    <a:pt x="3827" y="1152"/>
                    <a:pt x="3593" y="1152"/>
                  </a:cubicBezTo>
                  <a:cubicBezTo>
                    <a:pt x="3211" y="1152"/>
                    <a:pt x="2807" y="1202"/>
                    <a:pt x="2387" y="1300"/>
                  </a:cubicBezTo>
                  <a:lnTo>
                    <a:pt x="1703" y="1460"/>
                  </a:lnTo>
                  <a:cubicBezTo>
                    <a:pt x="1702" y="1460"/>
                    <a:pt x="1700" y="1460"/>
                    <a:pt x="1700" y="1461"/>
                  </a:cubicBezTo>
                  <a:lnTo>
                    <a:pt x="1190" y="1581"/>
                  </a:lnTo>
                  <a:lnTo>
                    <a:pt x="560" y="401"/>
                  </a:lnTo>
                  <a:lnTo>
                    <a:pt x="3210" y="284"/>
                  </a:lnTo>
                  <a:cubicBezTo>
                    <a:pt x="3282" y="281"/>
                    <a:pt x="3354" y="279"/>
                    <a:pt x="3425" y="279"/>
                  </a:cubicBezTo>
                  <a:cubicBezTo>
                    <a:pt x="4541" y="279"/>
                    <a:pt x="5616" y="662"/>
                    <a:pt x="6339" y="1325"/>
                  </a:cubicBezTo>
                  <a:cubicBezTo>
                    <a:pt x="6972" y="1905"/>
                    <a:pt x="7313" y="2664"/>
                    <a:pt x="7352" y="3581"/>
                  </a:cubicBezTo>
                  <a:cubicBezTo>
                    <a:pt x="7355" y="3655"/>
                    <a:pt x="7418" y="3714"/>
                    <a:pt x="7492" y="3714"/>
                  </a:cubicBezTo>
                  <a:cubicBezTo>
                    <a:pt x="7494" y="3714"/>
                    <a:pt x="7496" y="3714"/>
                    <a:pt x="7498" y="3714"/>
                  </a:cubicBezTo>
                  <a:cubicBezTo>
                    <a:pt x="7574" y="3710"/>
                    <a:pt x="7634" y="3645"/>
                    <a:pt x="7631" y="3569"/>
                  </a:cubicBezTo>
                  <a:cubicBezTo>
                    <a:pt x="7609" y="3058"/>
                    <a:pt x="7497" y="2584"/>
                    <a:pt x="7297" y="2159"/>
                  </a:cubicBezTo>
                  <a:cubicBezTo>
                    <a:pt x="7113" y="1769"/>
                    <a:pt x="6855" y="1419"/>
                    <a:pt x="6528" y="1119"/>
                  </a:cubicBezTo>
                  <a:cubicBezTo>
                    <a:pt x="5755" y="412"/>
                    <a:pt x="4610" y="1"/>
                    <a:pt x="342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23" name="Google Shape;2823;p50"/>
            <p:cNvSpPr/>
            <p:nvPr/>
          </p:nvSpPr>
          <p:spPr>
            <a:xfrm>
              <a:off x="4880987" y="1513761"/>
              <a:ext cx="10960" cy="24049"/>
            </a:xfrm>
            <a:custGeom>
              <a:avLst/>
              <a:gdLst/>
              <a:ahLst/>
              <a:cxnLst/>
              <a:rect l="l" t="t" r="r" b="b"/>
              <a:pathLst>
                <a:path w="278" h="610" extrusionOk="0">
                  <a:moveTo>
                    <a:pt x="139" y="1"/>
                  </a:moveTo>
                  <a:cubicBezTo>
                    <a:pt x="62" y="1"/>
                    <a:pt x="0" y="62"/>
                    <a:pt x="0" y="139"/>
                  </a:cubicBezTo>
                  <a:lnTo>
                    <a:pt x="0" y="466"/>
                  </a:lnTo>
                  <a:cubicBezTo>
                    <a:pt x="0" y="536"/>
                    <a:pt x="52" y="600"/>
                    <a:pt x="122" y="608"/>
                  </a:cubicBezTo>
                  <a:cubicBezTo>
                    <a:pt x="128" y="609"/>
                    <a:pt x="133" y="609"/>
                    <a:pt x="139" y="609"/>
                  </a:cubicBezTo>
                  <a:cubicBezTo>
                    <a:pt x="216" y="609"/>
                    <a:pt x="278" y="547"/>
                    <a:pt x="278" y="471"/>
                  </a:cubicBezTo>
                  <a:lnTo>
                    <a:pt x="278" y="144"/>
                  </a:lnTo>
                  <a:cubicBezTo>
                    <a:pt x="278" y="72"/>
                    <a:pt x="226" y="9"/>
                    <a:pt x="156" y="2"/>
                  </a:cubicBezTo>
                  <a:cubicBezTo>
                    <a:pt x="150" y="1"/>
                    <a:pt x="144" y="1"/>
                    <a:pt x="1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24" name="Google Shape;2824;p50"/>
            <p:cNvSpPr/>
            <p:nvPr/>
          </p:nvSpPr>
          <p:spPr>
            <a:xfrm>
              <a:off x="4852562" y="1513761"/>
              <a:ext cx="10960" cy="24049"/>
            </a:xfrm>
            <a:custGeom>
              <a:avLst/>
              <a:gdLst/>
              <a:ahLst/>
              <a:cxnLst/>
              <a:rect l="l" t="t" r="r" b="b"/>
              <a:pathLst>
                <a:path w="278" h="610" extrusionOk="0">
                  <a:moveTo>
                    <a:pt x="138" y="1"/>
                  </a:moveTo>
                  <a:cubicBezTo>
                    <a:pt x="62" y="1"/>
                    <a:pt x="0" y="62"/>
                    <a:pt x="0" y="139"/>
                  </a:cubicBezTo>
                  <a:lnTo>
                    <a:pt x="0" y="466"/>
                  </a:lnTo>
                  <a:cubicBezTo>
                    <a:pt x="0" y="536"/>
                    <a:pt x="52" y="600"/>
                    <a:pt x="121" y="608"/>
                  </a:cubicBezTo>
                  <a:cubicBezTo>
                    <a:pt x="127" y="609"/>
                    <a:pt x="133" y="609"/>
                    <a:pt x="139" y="609"/>
                  </a:cubicBezTo>
                  <a:cubicBezTo>
                    <a:pt x="215" y="609"/>
                    <a:pt x="277" y="547"/>
                    <a:pt x="277" y="471"/>
                  </a:cubicBezTo>
                  <a:lnTo>
                    <a:pt x="277" y="144"/>
                  </a:lnTo>
                  <a:cubicBezTo>
                    <a:pt x="277" y="72"/>
                    <a:pt x="226" y="9"/>
                    <a:pt x="156" y="2"/>
                  </a:cubicBezTo>
                  <a:cubicBezTo>
                    <a:pt x="150" y="1"/>
                    <a:pt x="144" y="1"/>
                    <a:pt x="1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825" name="Google Shape;2825;p50"/>
          <p:cNvGrpSpPr/>
          <p:nvPr/>
        </p:nvGrpSpPr>
        <p:grpSpPr>
          <a:xfrm>
            <a:off x="4405433" y="1954614"/>
            <a:ext cx="385852" cy="373867"/>
            <a:chOff x="1521386" y="1992460"/>
            <a:chExt cx="385852" cy="373867"/>
          </a:xfrm>
        </p:grpSpPr>
        <p:sp>
          <p:nvSpPr>
            <p:cNvPr id="2826" name="Google Shape;2826;p50"/>
            <p:cNvSpPr/>
            <p:nvPr/>
          </p:nvSpPr>
          <p:spPr>
            <a:xfrm>
              <a:off x="1690282" y="2214068"/>
              <a:ext cx="48177" cy="146267"/>
            </a:xfrm>
            <a:custGeom>
              <a:avLst/>
              <a:gdLst/>
              <a:ahLst/>
              <a:cxnLst/>
              <a:rect l="l" t="t" r="r" b="b"/>
              <a:pathLst>
                <a:path w="1222" h="3710" extrusionOk="0">
                  <a:moveTo>
                    <a:pt x="1222" y="433"/>
                  </a:moveTo>
                  <a:lnTo>
                    <a:pt x="566" y="1"/>
                  </a:lnTo>
                  <a:lnTo>
                    <a:pt x="1" y="433"/>
                  </a:lnTo>
                  <a:lnTo>
                    <a:pt x="1" y="3710"/>
                  </a:lnTo>
                  <a:lnTo>
                    <a:pt x="1222" y="3710"/>
                  </a:lnTo>
                  <a:lnTo>
                    <a:pt x="1222" y="433"/>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27" name="Google Shape;2827;p50"/>
            <p:cNvSpPr/>
            <p:nvPr/>
          </p:nvSpPr>
          <p:spPr>
            <a:xfrm>
              <a:off x="1682318" y="2158281"/>
              <a:ext cx="64223" cy="72976"/>
            </a:xfrm>
            <a:custGeom>
              <a:avLst/>
              <a:gdLst/>
              <a:ahLst/>
              <a:cxnLst/>
              <a:rect l="l" t="t" r="r" b="b"/>
              <a:pathLst>
                <a:path w="1629" h="1851" extrusionOk="0">
                  <a:moveTo>
                    <a:pt x="813" y="1"/>
                  </a:moveTo>
                  <a:lnTo>
                    <a:pt x="0" y="632"/>
                  </a:lnTo>
                  <a:lnTo>
                    <a:pt x="0" y="1645"/>
                  </a:lnTo>
                  <a:cubicBezTo>
                    <a:pt x="0" y="1758"/>
                    <a:pt x="93" y="1850"/>
                    <a:pt x="206" y="1850"/>
                  </a:cubicBezTo>
                  <a:lnTo>
                    <a:pt x="1423" y="1850"/>
                  </a:lnTo>
                  <a:cubicBezTo>
                    <a:pt x="1536" y="1850"/>
                    <a:pt x="1628" y="1758"/>
                    <a:pt x="1628" y="1645"/>
                  </a:cubicBezTo>
                  <a:lnTo>
                    <a:pt x="1628" y="632"/>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28" name="Google Shape;2828;p50"/>
            <p:cNvSpPr/>
            <p:nvPr/>
          </p:nvSpPr>
          <p:spPr>
            <a:xfrm>
              <a:off x="1775716" y="2020885"/>
              <a:ext cx="86617" cy="187387"/>
            </a:xfrm>
            <a:custGeom>
              <a:avLst/>
              <a:gdLst/>
              <a:ahLst/>
              <a:cxnLst/>
              <a:rect l="l" t="t" r="r" b="b"/>
              <a:pathLst>
                <a:path w="2197" h="4753" extrusionOk="0">
                  <a:moveTo>
                    <a:pt x="357" y="545"/>
                  </a:moveTo>
                  <a:lnTo>
                    <a:pt x="1" y="2349"/>
                  </a:lnTo>
                  <a:lnTo>
                    <a:pt x="357" y="4208"/>
                  </a:lnTo>
                  <a:cubicBezTo>
                    <a:pt x="709" y="4296"/>
                    <a:pt x="1093" y="4461"/>
                    <a:pt x="1421" y="4752"/>
                  </a:cubicBezTo>
                  <a:cubicBezTo>
                    <a:pt x="2031" y="4085"/>
                    <a:pt x="2196" y="2937"/>
                    <a:pt x="2196" y="2377"/>
                  </a:cubicBezTo>
                  <a:cubicBezTo>
                    <a:pt x="2196" y="1810"/>
                    <a:pt x="1963" y="528"/>
                    <a:pt x="1419" y="0"/>
                  </a:cubicBezTo>
                  <a:cubicBezTo>
                    <a:pt x="1093" y="292"/>
                    <a:pt x="709" y="456"/>
                    <a:pt x="357" y="545"/>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29" name="Google Shape;2829;p50"/>
            <p:cNvSpPr/>
            <p:nvPr/>
          </p:nvSpPr>
          <p:spPr>
            <a:xfrm>
              <a:off x="1690243" y="2006574"/>
              <a:ext cx="48217" cy="54288"/>
            </a:xfrm>
            <a:custGeom>
              <a:avLst/>
              <a:gdLst/>
              <a:ahLst/>
              <a:cxnLst/>
              <a:rect l="l" t="t" r="r" b="b"/>
              <a:pathLst>
                <a:path w="1223" h="1377" extrusionOk="0">
                  <a:moveTo>
                    <a:pt x="3" y="1006"/>
                  </a:moveTo>
                  <a:lnTo>
                    <a:pt x="612" y="1377"/>
                  </a:lnTo>
                  <a:lnTo>
                    <a:pt x="1223" y="1006"/>
                  </a:lnTo>
                  <a:lnTo>
                    <a:pt x="1223" y="503"/>
                  </a:lnTo>
                  <a:cubicBezTo>
                    <a:pt x="1223" y="227"/>
                    <a:pt x="997" y="1"/>
                    <a:pt x="721" y="1"/>
                  </a:cubicBezTo>
                  <a:lnTo>
                    <a:pt x="501" y="1"/>
                  </a:lnTo>
                  <a:cubicBezTo>
                    <a:pt x="226" y="1"/>
                    <a:pt x="1" y="226"/>
                    <a:pt x="1" y="503"/>
                  </a:cubicBezTo>
                  <a:lnTo>
                    <a:pt x="1" y="1006"/>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30" name="Google Shape;2830;p50"/>
            <p:cNvSpPr/>
            <p:nvPr/>
          </p:nvSpPr>
          <p:spPr>
            <a:xfrm>
              <a:off x="1690322" y="2029204"/>
              <a:ext cx="48138" cy="16834"/>
            </a:xfrm>
            <a:custGeom>
              <a:avLst/>
              <a:gdLst/>
              <a:ahLst/>
              <a:cxnLst/>
              <a:rect l="l" t="t" r="r" b="b"/>
              <a:pathLst>
                <a:path w="1221" h="427" extrusionOk="0">
                  <a:moveTo>
                    <a:pt x="1" y="0"/>
                  </a:moveTo>
                  <a:lnTo>
                    <a:pt x="1221" y="0"/>
                  </a:lnTo>
                  <a:lnTo>
                    <a:pt x="1221" y="426"/>
                  </a:lnTo>
                  <a:lnTo>
                    <a:pt x="1" y="426"/>
                  </a:lnTo>
                  <a:close/>
                </a:path>
              </a:pathLst>
            </a:custGeom>
            <a:solidFill>
              <a:srgbClr val="A00825">
                <a:alpha val="2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31" name="Google Shape;2831;p50"/>
            <p:cNvSpPr/>
            <p:nvPr/>
          </p:nvSpPr>
          <p:spPr>
            <a:xfrm>
              <a:off x="1566251" y="2020964"/>
              <a:ext cx="82792" cy="187426"/>
            </a:xfrm>
            <a:custGeom>
              <a:avLst/>
              <a:gdLst/>
              <a:ahLst/>
              <a:cxnLst/>
              <a:rect l="l" t="t" r="r" b="b"/>
              <a:pathLst>
                <a:path w="2100" h="4754" extrusionOk="0">
                  <a:moveTo>
                    <a:pt x="777" y="0"/>
                  </a:moveTo>
                  <a:cubicBezTo>
                    <a:pt x="249" y="527"/>
                    <a:pt x="1" y="1811"/>
                    <a:pt x="1" y="2377"/>
                  </a:cubicBezTo>
                  <a:cubicBezTo>
                    <a:pt x="1" y="2937"/>
                    <a:pt x="49" y="3968"/>
                    <a:pt x="777" y="4753"/>
                  </a:cubicBezTo>
                  <a:cubicBezTo>
                    <a:pt x="1105" y="4461"/>
                    <a:pt x="1489" y="4297"/>
                    <a:pt x="1841" y="4208"/>
                  </a:cubicBezTo>
                  <a:lnTo>
                    <a:pt x="2099" y="2377"/>
                  </a:lnTo>
                  <a:lnTo>
                    <a:pt x="1841" y="544"/>
                  </a:lnTo>
                  <a:cubicBezTo>
                    <a:pt x="1489" y="454"/>
                    <a:pt x="1105" y="290"/>
                    <a:pt x="7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32" name="Google Shape;2832;p50"/>
            <p:cNvSpPr/>
            <p:nvPr/>
          </p:nvSpPr>
          <p:spPr>
            <a:xfrm>
              <a:off x="1713977" y="2042253"/>
              <a:ext cx="75538" cy="144532"/>
            </a:xfrm>
            <a:custGeom>
              <a:avLst/>
              <a:gdLst/>
              <a:ahLst/>
              <a:cxnLst/>
              <a:rect l="l" t="t" r="r" b="b"/>
              <a:pathLst>
                <a:path w="1916" h="3666" extrusionOk="0">
                  <a:moveTo>
                    <a:pt x="1916" y="3665"/>
                  </a:moveTo>
                  <a:lnTo>
                    <a:pt x="1916" y="0"/>
                  </a:lnTo>
                  <a:cubicBezTo>
                    <a:pt x="1641" y="70"/>
                    <a:pt x="1385" y="92"/>
                    <a:pt x="1191" y="95"/>
                  </a:cubicBezTo>
                  <a:cubicBezTo>
                    <a:pt x="1143" y="96"/>
                    <a:pt x="652" y="96"/>
                    <a:pt x="612" y="95"/>
                  </a:cubicBezTo>
                  <a:lnTo>
                    <a:pt x="1" y="1833"/>
                  </a:lnTo>
                  <a:lnTo>
                    <a:pt x="612" y="3572"/>
                  </a:lnTo>
                  <a:lnTo>
                    <a:pt x="818" y="3572"/>
                  </a:lnTo>
                  <a:lnTo>
                    <a:pt x="1191" y="3572"/>
                  </a:lnTo>
                  <a:cubicBezTo>
                    <a:pt x="1385" y="3572"/>
                    <a:pt x="1642" y="3594"/>
                    <a:pt x="1916" y="3665"/>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33" name="Google Shape;2833;p50"/>
            <p:cNvSpPr/>
            <p:nvPr/>
          </p:nvSpPr>
          <p:spPr>
            <a:xfrm>
              <a:off x="1638517" y="2042253"/>
              <a:ext cx="59611" cy="144532"/>
            </a:xfrm>
            <a:custGeom>
              <a:avLst/>
              <a:gdLst/>
              <a:ahLst/>
              <a:cxnLst/>
              <a:rect l="l" t="t" r="r" b="b"/>
              <a:pathLst>
                <a:path w="1512" h="3666" extrusionOk="0">
                  <a:moveTo>
                    <a:pt x="1304" y="3572"/>
                  </a:moveTo>
                  <a:lnTo>
                    <a:pt x="1512" y="1833"/>
                  </a:lnTo>
                  <a:lnTo>
                    <a:pt x="1304" y="95"/>
                  </a:lnTo>
                  <a:cubicBezTo>
                    <a:pt x="1264" y="96"/>
                    <a:pt x="774" y="96"/>
                    <a:pt x="725" y="95"/>
                  </a:cubicBezTo>
                  <a:cubicBezTo>
                    <a:pt x="531" y="92"/>
                    <a:pt x="276" y="69"/>
                    <a:pt x="1" y="0"/>
                  </a:cubicBezTo>
                  <a:lnTo>
                    <a:pt x="1" y="1836"/>
                  </a:lnTo>
                  <a:lnTo>
                    <a:pt x="1" y="3665"/>
                  </a:lnTo>
                  <a:cubicBezTo>
                    <a:pt x="276" y="3594"/>
                    <a:pt x="531" y="3572"/>
                    <a:pt x="725" y="3572"/>
                  </a:cubicBezTo>
                  <a:lnTo>
                    <a:pt x="1098" y="3572"/>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34" name="Google Shape;2834;p50"/>
            <p:cNvSpPr/>
            <p:nvPr/>
          </p:nvSpPr>
          <p:spPr>
            <a:xfrm>
              <a:off x="1583874" y="2162736"/>
              <a:ext cx="54682" cy="45575"/>
            </a:xfrm>
            <a:custGeom>
              <a:avLst/>
              <a:gdLst/>
              <a:ahLst/>
              <a:cxnLst/>
              <a:rect l="l" t="t" r="r" b="b"/>
              <a:pathLst>
                <a:path w="1387" h="1156" extrusionOk="0">
                  <a:moveTo>
                    <a:pt x="1" y="486"/>
                  </a:moveTo>
                  <a:cubicBezTo>
                    <a:pt x="85" y="722"/>
                    <a:pt x="192" y="952"/>
                    <a:pt x="324" y="1155"/>
                  </a:cubicBezTo>
                  <a:cubicBezTo>
                    <a:pt x="652" y="864"/>
                    <a:pt x="1035" y="700"/>
                    <a:pt x="1387" y="611"/>
                  </a:cubicBezTo>
                  <a:lnTo>
                    <a:pt x="1387" y="1"/>
                  </a:lnTo>
                  <a:cubicBezTo>
                    <a:pt x="1288" y="14"/>
                    <a:pt x="1182" y="32"/>
                    <a:pt x="1075" y="55"/>
                  </a:cubicBezTo>
                  <a:cubicBezTo>
                    <a:pt x="723" y="132"/>
                    <a:pt x="344" y="264"/>
                    <a:pt x="1" y="486"/>
                  </a:cubicBezTo>
                  <a:close/>
                </a:path>
              </a:pathLst>
            </a:custGeom>
            <a:solidFill>
              <a:srgbClr val="FBBA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35" name="Google Shape;2835;p50"/>
            <p:cNvSpPr/>
            <p:nvPr/>
          </p:nvSpPr>
          <p:spPr>
            <a:xfrm>
              <a:off x="1639266" y="2161120"/>
              <a:ext cx="51055" cy="25547"/>
            </a:xfrm>
            <a:custGeom>
              <a:avLst/>
              <a:gdLst/>
              <a:ahLst/>
              <a:cxnLst/>
              <a:rect l="l" t="t" r="r" b="b"/>
              <a:pathLst>
                <a:path w="1295" h="648" extrusionOk="0">
                  <a:moveTo>
                    <a:pt x="1" y="39"/>
                  </a:moveTo>
                  <a:lnTo>
                    <a:pt x="1" y="648"/>
                  </a:lnTo>
                  <a:cubicBezTo>
                    <a:pt x="274" y="579"/>
                    <a:pt x="528" y="556"/>
                    <a:pt x="720" y="556"/>
                  </a:cubicBezTo>
                  <a:lnTo>
                    <a:pt x="1091" y="556"/>
                  </a:lnTo>
                  <a:lnTo>
                    <a:pt x="1295" y="556"/>
                  </a:lnTo>
                  <a:lnTo>
                    <a:pt x="1295" y="0"/>
                  </a:lnTo>
                  <a:lnTo>
                    <a:pt x="1197" y="0"/>
                  </a:lnTo>
                  <a:lnTo>
                    <a:pt x="957" y="0"/>
                  </a:lnTo>
                  <a:lnTo>
                    <a:pt x="527" y="0"/>
                  </a:lnTo>
                  <a:cubicBezTo>
                    <a:pt x="377" y="3"/>
                    <a:pt x="197" y="13"/>
                    <a:pt x="1" y="39"/>
                  </a:cubicBezTo>
                  <a:close/>
                </a:path>
              </a:pathLst>
            </a:custGeom>
            <a:solidFill>
              <a:srgbClr val="8F6027">
                <a:alpha val="481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36" name="Google Shape;2836;p50"/>
            <p:cNvSpPr/>
            <p:nvPr/>
          </p:nvSpPr>
          <p:spPr>
            <a:xfrm>
              <a:off x="1738420" y="2161199"/>
              <a:ext cx="51095" cy="25587"/>
            </a:xfrm>
            <a:custGeom>
              <a:avLst/>
              <a:gdLst/>
              <a:ahLst/>
              <a:cxnLst/>
              <a:rect l="l" t="t" r="r" b="b"/>
              <a:pathLst>
                <a:path w="1296" h="649" extrusionOk="0">
                  <a:moveTo>
                    <a:pt x="1" y="1"/>
                  </a:moveTo>
                  <a:lnTo>
                    <a:pt x="1" y="555"/>
                  </a:lnTo>
                  <a:lnTo>
                    <a:pt x="205" y="555"/>
                  </a:lnTo>
                  <a:lnTo>
                    <a:pt x="576" y="555"/>
                  </a:lnTo>
                  <a:cubicBezTo>
                    <a:pt x="769" y="555"/>
                    <a:pt x="1023" y="577"/>
                    <a:pt x="1296" y="648"/>
                  </a:cubicBezTo>
                  <a:lnTo>
                    <a:pt x="1296" y="39"/>
                  </a:lnTo>
                  <a:cubicBezTo>
                    <a:pt x="1256" y="33"/>
                    <a:pt x="1217" y="28"/>
                    <a:pt x="1177" y="24"/>
                  </a:cubicBezTo>
                  <a:cubicBezTo>
                    <a:pt x="1026" y="8"/>
                    <a:pt x="888" y="2"/>
                    <a:pt x="770" y="2"/>
                  </a:cubicBezTo>
                  <a:lnTo>
                    <a:pt x="338" y="2"/>
                  </a:lnTo>
                  <a:lnTo>
                    <a:pt x="100" y="2"/>
                  </a:lnTo>
                  <a:lnTo>
                    <a:pt x="1" y="2"/>
                  </a:lnTo>
                  <a:close/>
                </a:path>
              </a:pathLst>
            </a:custGeom>
            <a:solidFill>
              <a:srgbClr val="8F6027">
                <a:alpha val="481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37" name="Google Shape;2837;p50"/>
            <p:cNvSpPr/>
            <p:nvPr/>
          </p:nvSpPr>
          <p:spPr>
            <a:xfrm>
              <a:off x="1690322" y="2045999"/>
              <a:ext cx="48138" cy="137120"/>
            </a:xfrm>
            <a:custGeom>
              <a:avLst/>
              <a:gdLst/>
              <a:ahLst/>
              <a:cxnLst/>
              <a:rect l="l" t="t" r="r" b="b"/>
              <a:pathLst>
                <a:path w="1221" h="3478" extrusionOk="0">
                  <a:moveTo>
                    <a:pt x="1221" y="1738"/>
                  </a:moveTo>
                  <a:lnTo>
                    <a:pt x="1221" y="0"/>
                  </a:lnTo>
                  <a:lnTo>
                    <a:pt x="1" y="0"/>
                  </a:lnTo>
                  <a:lnTo>
                    <a:pt x="1" y="1738"/>
                  </a:lnTo>
                  <a:lnTo>
                    <a:pt x="1" y="3477"/>
                  </a:lnTo>
                  <a:lnTo>
                    <a:pt x="1221" y="3477"/>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38" name="Google Shape;2838;p50"/>
            <p:cNvSpPr/>
            <p:nvPr/>
          </p:nvSpPr>
          <p:spPr>
            <a:xfrm>
              <a:off x="1521386" y="1997900"/>
              <a:ext cx="75578" cy="233435"/>
            </a:xfrm>
            <a:custGeom>
              <a:avLst/>
              <a:gdLst/>
              <a:ahLst/>
              <a:cxnLst/>
              <a:rect l="l" t="t" r="r" b="b"/>
              <a:pathLst>
                <a:path w="1917" h="5921" extrusionOk="0">
                  <a:moveTo>
                    <a:pt x="1293" y="2961"/>
                  </a:moveTo>
                  <a:cubicBezTo>
                    <a:pt x="1293" y="2394"/>
                    <a:pt x="1402" y="1450"/>
                    <a:pt x="1916" y="584"/>
                  </a:cubicBezTo>
                  <a:cubicBezTo>
                    <a:pt x="1740" y="429"/>
                    <a:pt x="1581" y="236"/>
                    <a:pt x="1450" y="0"/>
                  </a:cubicBezTo>
                  <a:cubicBezTo>
                    <a:pt x="1" y="931"/>
                    <a:pt x="1" y="4990"/>
                    <a:pt x="1450" y="5921"/>
                  </a:cubicBezTo>
                  <a:cubicBezTo>
                    <a:pt x="1581" y="5684"/>
                    <a:pt x="1740" y="5492"/>
                    <a:pt x="1916" y="5335"/>
                  </a:cubicBezTo>
                  <a:cubicBezTo>
                    <a:pt x="1438" y="4593"/>
                    <a:pt x="1293" y="3521"/>
                    <a:pt x="1293" y="2961"/>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39" name="Google Shape;2839;p50"/>
            <p:cNvSpPr/>
            <p:nvPr/>
          </p:nvSpPr>
          <p:spPr>
            <a:xfrm>
              <a:off x="1557144" y="2181818"/>
              <a:ext cx="39740" cy="49518"/>
            </a:xfrm>
            <a:custGeom>
              <a:avLst/>
              <a:gdLst/>
              <a:ahLst/>
              <a:cxnLst/>
              <a:rect l="l" t="t" r="r" b="b"/>
              <a:pathLst>
                <a:path w="1008" h="1256" extrusionOk="0">
                  <a:moveTo>
                    <a:pt x="1" y="669"/>
                  </a:moveTo>
                  <a:cubicBezTo>
                    <a:pt x="150" y="918"/>
                    <a:pt x="331" y="1120"/>
                    <a:pt x="542" y="1256"/>
                  </a:cubicBezTo>
                  <a:cubicBezTo>
                    <a:pt x="672" y="1019"/>
                    <a:pt x="832" y="827"/>
                    <a:pt x="1008" y="670"/>
                  </a:cubicBezTo>
                  <a:cubicBezTo>
                    <a:pt x="876" y="466"/>
                    <a:pt x="771" y="237"/>
                    <a:pt x="685" y="1"/>
                  </a:cubicBezTo>
                  <a:cubicBezTo>
                    <a:pt x="629" y="36"/>
                    <a:pt x="575" y="74"/>
                    <a:pt x="522" y="117"/>
                  </a:cubicBezTo>
                  <a:cubicBezTo>
                    <a:pt x="327" y="265"/>
                    <a:pt x="149" y="448"/>
                    <a:pt x="1" y="669"/>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40" name="Google Shape;2840;p50"/>
            <p:cNvSpPr/>
            <p:nvPr/>
          </p:nvSpPr>
          <p:spPr>
            <a:xfrm>
              <a:off x="1831660" y="1997940"/>
              <a:ext cx="75578" cy="233435"/>
            </a:xfrm>
            <a:custGeom>
              <a:avLst/>
              <a:gdLst/>
              <a:ahLst/>
              <a:cxnLst/>
              <a:rect l="l" t="t" r="r" b="b"/>
              <a:pathLst>
                <a:path w="1917" h="5921" extrusionOk="0">
                  <a:moveTo>
                    <a:pt x="467" y="5921"/>
                  </a:moveTo>
                  <a:cubicBezTo>
                    <a:pt x="1916" y="4990"/>
                    <a:pt x="1916" y="931"/>
                    <a:pt x="467" y="0"/>
                  </a:cubicBezTo>
                  <a:cubicBezTo>
                    <a:pt x="337" y="236"/>
                    <a:pt x="177" y="429"/>
                    <a:pt x="0" y="584"/>
                  </a:cubicBezTo>
                  <a:cubicBezTo>
                    <a:pt x="515" y="1449"/>
                    <a:pt x="624" y="2395"/>
                    <a:pt x="624" y="2961"/>
                  </a:cubicBezTo>
                  <a:cubicBezTo>
                    <a:pt x="624" y="3521"/>
                    <a:pt x="479" y="4592"/>
                    <a:pt x="2" y="5337"/>
                  </a:cubicBezTo>
                  <a:cubicBezTo>
                    <a:pt x="177" y="5491"/>
                    <a:pt x="337" y="5683"/>
                    <a:pt x="467" y="5921"/>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41" name="Google Shape;2841;p50"/>
            <p:cNvSpPr/>
            <p:nvPr/>
          </p:nvSpPr>
          <p:spPr>
            <a:xfrm>
              <a:off x="1831739" y="2183907"/>
              <a:ext cx="39701" cy="47468"/>
            </a:xfrm>
            <a:custGeom>
              <a:avLst/>
              <a:gdLst/>
              <a:ahLst/>
              <a:cxnLst/>
              <a:rect l="l" t="t" r="r" b="b"/>
              <a:pathLst>
                <a:path w="1007" h="1204" extrusionOk="0">
                  <a:moveTo>
                    <a:pt x="399" y="0"/>
                  </a:moveTo>
                  <a:cubicBezTo>
                    <a:pt x="293" y="227"/>
                    <a:pt x="164" y="439"/>
                    <a:pt x="0" y="618"/>
                  </a:cubicBezTo>
                  <a:cubicBezTo>
                    <a:pt x="175" y="775"/>
                    <a:pt x="335" y="966"/>
                    <a:pt x="465" y="1204"/>
                  </a:cubicBezTo>
                  <a:cubicBezTo>
                    <a:pt x="676" y="1069"/>
                    <a:pt x="857" y="866"/>
                    <a:pt x="1006" y="617"/>
                  </a:cubicBezTo>
                  <a:cubicBezTo>
                    <a:pt x="859" y="396"/>
                    <a:pt x="680" y="213"/>
                    <a:pt x="485" y="65"/>
                  </a:cubicBezTo>
                  <a:cubicBezTo>
                    <a:pt x="458" y="43"/>
                    <a:pt x="428" y="20"/>
                    <a:pt x="399" y="0"/>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42" name="Google Shape;2842;p50"/>
            <p:cNvSpPr/>
            <p:nvPr/>
          </p:nvSpPr>
          <p:spPr>
            <a:xfrm>
              <a:off x="1789476" y="2162736"/>
              <a:ext cx="57718" cy="45575"/>
            </a:xfrm>
            <a:custGeom>
              <a:avLst/>
              <a:gdLst/>
              <a:ahLst/>
              <a:cxnLst/>
              <a:rect l="l" t="t" r="r" b="b"/>
              <a:pathLst>
                <a:path w="1464" h="1156" extrusionOk="0">
                  <a:moveTo>
                    <a:pt x="1" y="1"/>
                  </a:moveTo>
                  <a:lnTo>
                    <a:pt x="1" y="611"/>
                  </a:lnTo>
                  <a:cubicBezTo>
                    <a:pt x="352" y="700"/>
                    <a:pt x="736" y="864"/>
                    <a:pt x="1064" y="1155"/>
                  </a:cubicBezTo>
                  <a:cubicBezTo>
                    <a:pt x="1227" y="978"/>
                    <a:pt x="1359" y="764"/>
                    <a:pt x="1463" y="537"/>
                  </a:cubicBezTo>
                  <a:cubicBezTo>
                    <a:pt x="1438" y="519"/>
                    <a:pt x="1412" y="501"/>
                    <a:pt x="1385" y="485"/>
                  </a:cubicBezTo>
                  <a:cubicBezTo>
                    <a:pt x="1044" y="264"/>
                    <a:pt x="665" y="131"/>
                    <a:pt x="313" y="55"/>
                  </a:cubicBezTo>
                  <a:cubicBezTo>
                    <a:pt x="205" y="32"/>
                    <a:pt x="100" y="14"/>
                    <a:pt x="1" y="1"/>
                  </a:cubicBezTo>
                  <a:close/>
                </a:path>
              </a:pathLst>
            </a:custGeom>
            <a:solidFill>
              <a:srgbClr val="A00825">
                <a:alpha val="2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43" name="Google Shape;2843;p50"/>
            <p:cNvSpPr/>
            <p:nvPr/>
          </p:nvSpPr>
          <p:spPr>
            <a:xfrm>
              <a:off x="1690322" y="2161199"/>
              <a:ext cx="48138" cy="21920"/>
            </a:xfrm>
            <a:custGeom>
              <a:avLst/>
              <a:gdLst/>
              <a:ahLst/>
              <a:cxnLst/>
              <a:rect l="l" t="t" r="r" b="b"/>
              <a:pathLst>
                <a:path w="1221" h="556" extrusionOk="0">
                  <a:moveTo>
                    <a:pt x="1" y="1"/>
                  </a:moveTo>
                  <a:lnTo>
                    <a:pt x="1221" y="1"/>
                  </a:lnTo>
                  <a:lnTo>
                    <a:pt x="1221" y="555"/>
                  </a:lnTo>
                  <a:lnTo>
                    <a:pt x="1" y="555"/>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44" name="Google Shape;2844;p50"/>
            <p:cNvSpPr/>
            <p:nvPr/>
          </p:nvSpPr>
          <p:spPr>
            <a:xfrm>
              <a:off x="1682279" y="2183080"/>
              <a:ext cx="64184" cy="48177"/>
            </a:xfrm>
            <a:custGeom>
              <a:avLst/>
              <a:gdLst/>
              <a:ahLst/>
              <a:cxnLst/>
              <a:rect l="l" t="t" r="r" b="b"/>
              <a:pathLst>
                <a:path w="1628" h="1222" extrusionOk="0">
                  <a:moveTo>
                    <a:pt x="635" y="500"/>
                  </a:moveTo>
                  <a:cubicBezTo>
                    <a:pt x="880" y="500"/>
                    <a:pt x="1018" y="464"/>
                    <a:pt x="1018" y="712"/>
                  </a:cubicBezTo>
                  <a:lnTo>
                    <a:pt x="1018" y="1016"/>
                  </a:lnTo>
                  <a:cubicBezTo>
                    <a:pt x="1018" y="1129"/>
                    <a:pt x="925" y="1221"/>
                    <a:pt x="813" y="1221"/>
                  </a:cubicBezTo>
                  <a:lnTo>
                    <a:pt x="1422" y="1221"/>
                  </a:lnTo>
                  <a:cubicBezTo>
                    <a:pt x="1536" y="1221"/>
                    <a:pt x="1627" y="1129"/>
                    <a:pt x="1627" y="1016"/>
                  </a:cubicBezTo>
                  <a:lnTo>
                    <a:pt x="1627" y="0"/>
                  </a:lnTo>
                  <a:lnTo>
                    <a:pt x="1421" y="0"/>
                  </a:lnTo>
                  <a:lnTo>
                    <a:pt x="204" y="0"/>
                  </a:lnTo>
                  <a:lnTo>
                    <a:pt x="0" y="0"/>
                  </a:lnTo>
                  <a:lnTo>
                    <a:pt x="0" y="500"/>
                  </a:lnTo>
                  <a:close/>
                </a:path>
              </a:pathLst>
            </a:custGeom>
            <a:solidFill>
              <a:srgbClr val="A00825">
                <a:alpha val="2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45" name="Google Shape;2845;p50"/>
            <p:cNvSpPr/>
            <p:nvPr/>
          </p:nvSpPr>
          <p:spPr>
            <a:xfrm>
              <a:off x="1690322" y="2231217"/>
              <a:ext cx="48138" cy="129117"/>
            </a:xfrm>
            <a:custGeom>
              <a:avLst/>
              <a:gdLst/>
              <a:ahLst/>
              <a:cxnLst/>
              <a:rect l="l" t="t" r="r" b="b"/>
              <a:pathLst>
                <a:path w="1221" h="3275" extrusionOk="0">
                  <a:moveTo>
                    <a:pt x="1" y="610"/>
                  </a:moveTo>
                  <a:lnTo>
                    <a:pt x="470" y="610"/>
                  </a:lnTo>
                  <a:cubicBezTo>
                    <a:pt x="645" y="610"/>
                    <a:pt x="610" y="710"/>
                    <a:pt x="610" y="893"/>
                  </a:cubicBezTo>
                  <a:lnTo>
                    <a:pt x="610" y="3275"/>
                  </a:lnTo>
                  <a:lnTo>
                    <a:pt x="1221" y="3275"/>
                  </a:lnTo>
                  <a:lnTo>
                    <a:pt x="1221" y="610"/>
                  </a:lnTo>
                  <a:lnTo>
                    <a:pt x="1221" y="0"/>
                  </a:lnTo>
                  <a:lnTo>
                    <a:pt x="1" y="0"/>
                  </a:lnTo>
                  <a:close/>
                </a:path>
              </a:pathLst>
            </a:custGeom>
            <a:solidFill>
              <a:srgbClr val="8F6027">
                <a:alpha val="481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46" name="Google Shape;2846;p50"/>
            <p:cNvSpPr/>
            <p:nvPr/>
          </p:nvSpPr>
          <p:spPr>
            <a:xfrm>
              <a:off x="1732625" y="2296742"/>
              <a:ext cx="10921" cy="69151"/>
            </a:xfrm>
            <a:custGeom>
              <a:avLst/>
              <a:gdLst/>
              <a:ahLst/>
              <a:cxnLst/>
              <a:rect l="l" t="t" r="r" b="b"/>
              <a:pathLst>
                <a:path w="277" h="1754" extrusionOk="0">
                  <a:moveTo>
                    <a:pt x="139" y="0"/>
                  </a:moveTo>
                  <a:cubicBezTo>
                    <a:pt x="133" y="0"/>
                    <a:pt x="127" y="1"/>
                    <a:pt x="121" y="2"/>
                  </a:cubicBezTo>
                  <a:cubicBezTo>
                    <a:pt x="51" y="10"/>
                    <a:pt x="0" y="73"/>
                    <a:pt x="0" y="144"/>
                  </a:cubicBezTo>
                  <a:lnTo>
                    <a:pt x="0" y="1610"/>
                  </a:lnTo>
                  <a:cubicBezTo>
                    <a:pt x="0" y="1681"/>
                    <a:pt x="52" y="1745"/>
                    <a:pt x="121" y="1752"/>
                  </a:cubicBezTo>
                  <a:cubicBezTo>
                    <a:pt x="127" y="1753"/>
                    <a:pt x="133" y="1753"/>
                    <a:pt x="139" y="1753"/>
                  </a:cubicBezTo>
                  <a:cubicBezTo>
                    <a:pt x="216" y="1753"/>
                    <a:pt x="276" y="1691"/>
                    <a:pt x="276" y="1615"/>
                  </a:cubicBezTo>
                  <a:lnTo>
                    <a:pt x="276" y="139"/>
                  </a:lnTo>
                  <a:cubicBezTo>
                    <a:pt x="276" y="63"/>
                    <a:pt x="215"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47" name="Google Shape;2847;p50"/>
            <p:cNvSpPr/>
            <p:nvPr/>
          </p:nvSpPr>
          <p:spPr>
            <a:xfrm>
              <a:off x="1658782" y="2124021"/>
              <a:ext cx="11906" cy="11000"/>
            </a:xfrm>
            <a:custGeom>
              <a:avLst/>
              <a:gdLst/>
              <a:ahLst/>
              <a:cxnLst/>
              <a:rect l="l" t="t" r="r" b="b"/>
              <a:pathLst>
                <a:path w="302" h="279" extrusionOk="0">
                  <a:moveTo>
                    <a:pt x="153" y="1"/>
                  </a:moveTo>
                  <a:cubicBezTo>
                    <a:pt x="81" y="1"/>
                    <a:pt x="18" y="52"/>
                    <a:pt x="11" y="122"/>
                  </a:cubicBezTo>
                  <a:cubicBezTo>
                    <a:pt x="0" y="206"/>
                    <a:pt x="66" y="278"/>
                    <a:pt x="148" y="278"/>
                  </a:cubicBezTo>
                  <a:lnTo>
                    <a:pt x="149" y="278"/>
                  </a:lnTo>
                  <a:cubicBezTo>
                    <a:pt x="221" y="278"/>
                    <a:pt x="284" y="226"/>
                    <a:pt x="291" y="157"/>
                  </a:cubicBezTo>
                  <a:cubicBezTo>
                    <a:pt x="302" y="72"/>
                    <a:pt x="236" y="1"/>
                    <a:pt x="15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48" name="Google Shape;2848;p50"/>
            <p:cNvSpPr/>
            <p:nvPr/>
          </p:nvSpPr>
          <p:spPr>
            <a:xfrm>
              <a:off x="1658782" y="2094846"/>
              <a:ext cx="12261" cy="10960"/>
            </a:xfrm>
            <a:custGeom>
              <a:avLst/>
              <a:gdLst/>
              <a:ahLst/>
              <a:cxnLst/>
              <a:rect l="l" t="t" r="r" b="b"/>
              <a:pathLst>
                <a:path w="311" h="278" extrusionOk="0">
                  <a:moveTo>
                    <a:pt x="153" y="0"/>
                  </a:moveTo>
                  <a:cubicBezTo>
                    <a:pt x="81" y="0"/>
                    <a:pt x="18" y="51"/>
                    <a:pt x="11" y="122"/>
                  </a:cubicBezTo>
                  <a:cubicBezTo>
                    <a:pt x="0" y="206"/>
                    <a:pt x="66" y="278"/>
                    <a:pt x="148" y="278"/>
                  </a:cubicBezTo>
                  <a:lnTo>
                    <a:pt x="150" y="278"/>
                  </a:lnTo>
                  <a:cubicBezTo>
                    <a:pt x="216" y="278"/>
                    <a:pt x="275" y="235"/>
                    <a:pt x="290" y="170"/>
                  </a:cubicBezTo>
                  <a:cubicBezTo>
                    <a:pt x="310" y="81"/>
                    <a:pt x="242" y="0"/>
                    <a:pt x="1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49" name="Google Shape;2849;p50"/>
            <p:cNvSpPr/>
            <p:nvPr/>
          </p:nvSpPr>
          <p:spPr>
            <a:xfrm>
              <a:off x="1659018" y="2153195"/>
              <a:ext cx="12261" cy="10960"/>
            </a:xfrm>
            <a:custGeom>
              <a:avLst/>
              <a:gdLst/>
              <a:ahLst/>
              <a:cxnLst/>
              <a:rect l="l" t="t" r="r" b="b"/>
              <a:pathLst>
                <a:path w="311" h="278" extrusionOk="0">
                  <a:moveTo>
                    <a:pt x="153" y="0"/>
                  </a:moveTo>
                  <a:cubicBezTo>
                    <a:pt x="83" y="0"/>
                    <a:pt x="20" y="52"/>
                    <a:pt x="11" y="121"/>
                  </a:cubicBezTo>
                  <a:cubicBezTo>
                    <a:pt x="1" y="206"/>
                    <a:pt x="67" y="277"/>
                    <a:pt x="148" y="277"/>
                  </a:cubicBezTo>
                  <a:lnTo>
                    <a:pt x="151" y="277"/>
                  </a:lnTo>
                  <a:cubicBezTo>
                    <a:pt x="217" y="277"/>
                    <a:pt x="276" y="234"/>
                    <a:pt x="291" y="169"/>
                  </a:cubicBezTo>
                  <a:cubicBezTo>
                    <a:pt x="311" y="79"/>
                    <a:pt x="242" y="0"/>
                    <a:pt x="15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50" name="Google Shape;2850;p50"/>
            <p:cNvSpPr/>
            <p:nvPr/>
          </p:nvSpPr>
          <p:spPr>
            <a:xfrm>
              <a:off x="1658782" y="2065672"/>
              <a:ext cx="11906" cy="10960"/>
            </a:xfrm>
            <a:custGeom>
              <a:avLst/>
              <a:gdLst/>
              <a:ahLst/>
              <a:cxnLst/>
              <a:rect l="l" t="t" r="r" b="b"/>
              <a:pathLst>
                <a:path w="302" h="278" extrusionOk="0">
                  <a:moveTo>
                    <a:pt x="153" y="0"/>
                  </a:moveTo>
                  <a:cubicBezTo>
                    <a:pt x="81" y="0"/>
                    <a:pt x="18" y="52"/>
                    <a:pt x="11" y="121"/>
                  </a:cubicBezTo>
                  <a:cubicBezTo>
                    <a:pt x="0" y="206"/>
                    <a:pt x="66" y="277"/>
                    <a:pt x="148" y="277"/>
                  </a:cubicBezTo>
                  <a:lnTo>
                    <a:pt x="149" y="277"/>
                  </a:lnTo>
                  <a:cubicBezTo>
                    <a:pt x="221" y="277"/>
                    <a:pt x="284" y="226"/>
                    <a:pt x="291" y="156"/>
                  </a:cubicBezTo>
                  <a:cubicBezTo>
                    <a:pt x="302" y="72"/>
                    <a:pt x="236" y="0"/>
                    <a:pt x="1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51" name="Google Shape;2851;p50"/>
            <p:cNvSpPr/>
            <p:nvPr/>
          </p:nvSpPr>
          <p:spPr>
            <a:xfrm>
              <a:off x="1757936" y="2124021"/>
              <a:ext cx="11906" cy="11000"/>
            </a:xfrm>
            <a:custGeom>
              <a:avLst/>
              <a:gdLst/>
              <a:ahLst/>
              <a:cxnLst/>
              <a:rect l="l" t="t" r="r" b="b"/>
              <a:pathLst>
                <a:path w="302" h="279" extrusionOk="0">
                  <a:moveTo>
                    <a:pt x="153" y="1"/>
                  </a:moveTo>
                  <a:cubicBezTo>
                    <a:pt x="82" y="1"/>
                    <a:pt x="18" y="52"/>
                    <a:pt x="11" y="122"/>
                  </a:cubicBezTo>
                  <a:cubicBezTo>
                    <a:pt x="0" y="206"/>
                    <a:pt x="66" y="278"/>
                    <a:pt x="148" y="278"/>
                  </a:cubicBezTo>
                  <a:lnTo>
                    <a:pt x="149" y="278"/>
                  </a:lnTo>
                  <a:cubicBezTo>
                    <a:pt x="221" y="278"/>
                    <a:pt x="283" y="226"/>
                    <a:pt x="291" y="157"/>
                  </a:cubicBezTo>
                  <a:cubicBezTo>
                    <a:pt x="302" y="72"/>
                    <a:pt x="237" y="1"/>
                    <a:pt x="15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52" name="Google Shape;2852;p50"/>
            <p:cNvSpPr/>
            <p:nvPr/>
          </p:nvSpPr>
          <p:spPr>
            <a:xfrm>
              <a:off x="1757581" y="2094846"/>
              <a:ext cx="12261" cy="10960"/>
            </a:xfrm>
            <a:custGeom>
              <a:avLst/>
              <a:gdLst/>
              <a:ahLst/>
              <a:cxnLst/>
              <a:rect l="l" t="t" r="r" b="b"/>
              <a:pathLst>
                <a:path w="311" h="278" extrusionOk="0">
                  <a:moveTo>
                    <a:pt x="161" y="0"/>
                  </a:moveTo>
                  <a:cubicBezTo>
                    <a:pt x="95" y="0"/>
                    <a:pt x="36" y="44"/>
                    <a:pt x="21" y="108"/>
                  </a:cubicBezTo>
                  <a:cubicBezTo>
                    <a:pt x="1" y="198"/>
                    <a:pt x="69" y="278"/>
                    <a:pt x="157" y="278"/>
                  </a:cubicBezTo>
                  <a:lnTo>
                    <a:pt x="158" y="278"/>
                  </a:lnTo>
                  <a:cubicBezTo>
                    <a:pt x="230" y="278"/>
                    <a:pt x="293" y="227"/>
                    <a:pt x="300" y="157"/>
                  </a:cubicBezTo>
                  <a:cubicBezTo>
                    <a:pt x="311" y="72"/>
                    <a:pt x="246" y="0"/>
                    <a:pt x="1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53" name="Google Shape;2853;p50"/>
            <p:cNvSpPr/>
            <p:nvPr/>
          </p:nvSpPr>
          <p:spPr>
            <a:xfrm>
              <a:off x="1757344" y="2153195"/>
              <a:ext cx="12498" cy="11000"/>
            </a:xfrm>
            <a:custGeom>
              <a:avLst/>
              <a:gdLst/>
              <a:ahLst/>
              <a:cxnLst/>
              <a:rect l="l" t="t" r="r" b="b"/>
              <a:pathLst>
                <a:path w="317" h="279" extrusionOk="0">
                  <a:moveTo>
                    <a:pt x="160" y="0"/>
                  </a:moveTo>
                  <a:cubicBezTo>
                    <a:pt x="94" y="0"/>
                    <a:pt x="35" y="44"/>
                    <a:pt x="21" y="109"/>
                  </a:cubicBezTo>
                  <a:cubicBezTo>
                    <a:pt x="1" y="198"/>
                    <a:pt x="69" y="278"/>
                    <a:pt x="157" y="278"/>
                  </a:cubicBezTo>
                  <a:lnTo>
                    <a:pt x="159" y="278"/>
                  </a:lnTo>
                  <a:cubicBezTo>
                    <a:pt x="225" y="278"/>
                    <a:pt x="284" y="235"/>
                    <a:pt x="299" y="171"/>
                  </a:cubicBezTo>
                  <a:cubicBezTo>
                    <a:pt x="317" y="79"/>
                    <a:pt x="248" y="0"/>
                    <a:pt x="1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54" name="Google Shape;2854;p50"/>
            <p:cNvSpPr/>
            <p:nvPr/>
          </p:nvSpPr>
          <p:spPr>
            <a:xfrm>
              <a:off x="1757936" y="2065672"/>
              <a:ext cx="12498" cy="10960"/>
            </a:xfrm>
            <a:custGeom>
              <a:avLst/>
              <a:gdLst/>
              <a:ahLst/>
              <a:cxnLst/>
              <a:rect l="l" t="t" r="r" b="b"/>
              <a:pathLst>
                <a:path w="317" h="278" extrusionOk="0">
                  <a:moveTo>
                    <a:pt x="148" y="0"/>
                  </a:moveTo>
                  <a:cubicBezTo>
                    <a:pt x="66" y="0"/>
                    <a:pt x="0" y="72"/>
                    <a:pt x="11" y="156"/>
                  </a:cubicBezTo>
                  <a:cubicBezTo>
                    <a:pt x="18" y="227"/>
                    <a:pt x="82" y="277"/>
                    <a:pt x="153" y="277"/>
                  </a:cubicBezTo>
                  <a:cubicBezTo>
                    <a:pt x="213" y="277"/>
                    <a:pt x="269" y="241"/>
                    <a:pt x="286" y="184"/>
                  </a:cubicBezTo>
                  <a:cubicBezTo>
                    <a:pt x="317" y="89"/>
                    <a:pt x="245" y="0"/>
                    <a:pt x="1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55" name="Google Shape;2855;p50"/>
            <p:cNvSpPr/>
            <p:nvPr/>
          </p:nvSpPr>
          <p:spPr>
            <a:xfrm>
              <a:off x="1530177" y="1992460"/>
              <a:ext cx="368269" cy="373867"/>
            </a:xfrm>
            <a:custGeom>
              <a:avLst/>
              <a:gdLst/>
              <a:ahLst/>
              <a:cxnLst/>
              <a:rect l="l" t="t" r="r" b="b"/>
              <a:pathLst>
                <a:path w="9341" h="9483" extrusionOk="0">
                  <a:moveTo>
                    <a:pt x="4771" y="507"/>
                  </a:moveTo>
                  <a:cubicBezTo>
                    <a:pt x="4972" y="507"/>
                    <a:pt x="5134" y="670"/>
                    <a:pt x="5134" y="870"/>
                  </a:cubicBezTo>
                  <a:lnTo>
                    <a:pt x="5134" y="1229"/>
                  </a:lnTo>
                  <a:lnTo>
                    <a:pt x="4190" y="1229"/>
                  </a:lnTo>
                  <a:lnTo>
                    <a:pt x="4190" y="870"/>
                  </a:lnTo>
                  <a:cubicBezTo>
                    <a:pt x="4191" y="670"/>
                    <a:pt x="4354" y="507"/>
                    <a:pt x="4554" y="507"/>
                  </a:cubicBezTo>
                  <a:close/>
                  <a:moveTo>
                    <a:pt x="1733" y="935"/>
                  </a:moveTo>
                  <a:cubicBezTo>
                    <a:pt x="1900" y="1064"/>
                    <a:pt x="2089" y="1172"/>
                    <a:pt x="2295" y="1257"/>
                  </a:cubicBezTo>
                  <a:cubicBezTo>
                    <a:pt x="2405" y="1303"/>
                    <a:pt x="2513" y="1340"/>
                    <a:pt x="2617" y="1371"/>
                  </a:cubicBezTo>
                  <a:lnTo>
                    <a:pt x="2619" y="2079"/>
                  </a:lnTo>
                  <a:lnTo>
                    <a:pt x="1421" y="1688"/>
                  </a:lnTo>
                  <a:cubicBezTo>
                    <a:pt x="1496" y="1444"/>
                    <a:pt x="1597" y="1190"/>
                    <a:pt x="1733" y="935"/>
                  </a:cubicBezTo>
                  <a:close/>
                  <a:moveTo>
                    <a:pt x="7609" y="942"/>
                  </a:moveTo>
                  <a:cubicBezTo>
                    <a:pt x="7745" y="1195"/>
                    <a:pt x="7846" y="1449"/>
                    <a:pt x="7922" y="1694"/>
                  </a:cubicBezTo>
                  <a:lnTo>
                    <a:pt x="6723" y="2084"/>
                  </a:lnTo>
                  <a:lnTo>
                    <a:pt x="6725" y="1376"/>
                  </a:lnTo>
                  <a:cubicBezTo>
                    <a:pt x="6831" y="1346"/>
                    <a:pt x="6938" y="1309"/>
                    <a:pt x="7047" y="1263"/>
                  </a:cubicBezTo>
                  <a:cubicBezTo>
                    <a:pt x="7254" y="1176"/>
                    <a:pt x="7443" y="1068"/>
                    <a:pt x="7609" y="942"/>
                  </a:cubicBezTo>
                  <a:close/>
                  <a:moveTo>
                    <a:pt x="1347" y="1960"/>
                  </a:moveTo>
                  <a:lnTo>
                    <a:pt x="2619" y="2374"/>
                  </a:lnTo>
                  <a:lnTo>
                    <a:pt x="2619" y="2968"/>
                  </a:lnTo>
                  <a:lnTo>
                    <a:pt x="1212" y="2964"/>
                  </a:lnTo>
                  <a:cubicBezTo>
                    <a:pt x="1221" y="2703"/>
                    <a:pt x="1253" y="2351"/>
                    <a:pt x="1347" y="1960"/>
                  </a:cubicBezTo>
                  <a:close/>
                  <a:moveTo>
                    <a:pt x="7997" y="1963"/>
                  </a:moveTo>
                  <a:cubicBezTo>
                    <a:pt x="8092" y="2353"/>
                    <a:pt x="8124" y="2706"/>
                    <a:pt x="8131" y="2968"/>
                  </a:cubicBezTo>
                  <a:lnTo>
                    <a:pt x="6725" y="2970"/>
                  </a:lnTo>
                  <a:lnTo>
                    <a:pt x="6725" y="2377"/>
                  </a:lnTo>
                  <a:lnTo>
                    <a:pt x="7997" y="1963"/>
                  </a:lnTo>
                  <a:close/>
                  <a:moveTo>
                    <a:pt x="1222" y="3244"/>
                  </a:moveTo>
                  <a:lnTo>
                    <a:pt x="2619" y="3247"/>
                  </a:lnTo>
                  <a:lnTo>
                    <a:pt x="2619" y="3837"/>
                  </a:lnTo>
                  <a:lnTo>
                    <a:pt x="1360" y="4246"/>
                  </a:lnTo>
                  <a:cubicBezTo>
                    <a:pt x="1271" y="3869"/>
                    <a:pt x="1232" y="3510"/>
                    <a:pt x="1222" y="3244"/>
                  </a:cubicBezTo>
                  <a:close/>
                  <a:moveTo>
                    <a:pt x="8130" y="3242"/>
                  </a:moveTo>
                  <a:lnTo>
                    <a:pt x="8130" y="3242"/>
                  </a:lnTo>
                  <a:cubicBezTo>
                    <a:pt x="8120" y="3508"/>
                    <a:pt x="8081" y="3870"/>
                    <a:pt x="7992" y="4250"/>
                  </a:cubicBezTo>
                  <a:lnTo>
                    <a:pt x="6725" y="3838"/>
                  </a:lnTo>
                  <a:lnTo>
                    <a:pt x="6725" y="3244"/>
                  </a:lnTo>
                  <a:lnTo>
                    <a:pt x="8130" y="3242"/>
                  </a:lnTo>
                  <a:close/>
                  <a:moveTo>
                    <a:pt x="6447" y="1444"/>
                  </a:moveTo>
                  <a:lnTo>
                    <a:pt x="6447" y="4764"/>
                  </a:lnTo>
                  <a:lnTo>
                    <a:pt x="6447" y="4764"/>
                  </a:lnTo>
                  <a:cubicBezTo>
                    <a:pt x="6204" y="4717"/>
                    <a:pt x="5999" y="4707"/>
                    <a:pt x="5867" y="4707"/>
                  </a:cubicBezTo>
                  <a:lnTo>
                    <a:pt x="5429" y="4707"/>
                  </a:lnTo>
                  <a:lnTo>
                    <a:pt x="5429" y="1507"/>
                  </a:lnTo>
                  <a:cubicBezTo>
                    <a:pt x="5593" y="1507"/>
                    <a:pt x="5840" y="1507"/>
                    <a:pt x="5868" y="1506"/>
                  </a:cubicBezTo>
                  <a:cubicBezTo>
                    <a:pt x="6000" y="1504"/>
                    <a:pt x="6206" y="1491"/>
                    <a:pt x="6447" y="1444"/>
                  </a:cubicBezTo>
                  <a:close/>
                  <a:moveTo>
                    <a:pt x="2895" y="1445"/>
                  </a:moveTo>
                  <a:cubicBezTo>
                    <a:pt x="3136" y="1492"/>
                    <a:pt x="3341" y="1504"/>
                    <a:pt x="3473" y="1507"/>
                  </a:cubicBezTo>
                  <a:cubicBezTo>
                    <a:pt x="3502" y="1507"/>
                    <a:pt x="3748" y="1508"/>
                    <a:pt x="3912" y="1508"/>
                  </a:cubicBezTo>
                  <a:lnTo>
                    <a:pt x="3912" y="2738"/>
                  </a:lnTo>
                  <a:cubicBezTo>
                    <a:pt x="3912" y="2804"/>
                    <a:pt x="3955" y="2863"/>
                    <a:pt x="4020" y="2878"/>
                  </a:cubicBezTo>
                  <a:cubicBezTo>
                    <a:pt x="4031" y="2880"/>
                    <a:pt x="4042" y="2881"/>
                    <a:pt x="4052" y="2881"/>
                  </a:cubicBezTo>
                  <a:cubicBezTo>
                    <a:pt x="4128" y="2881"/>
                    <a:pt x="4190" y="2819"/>
                    <a:pt x="4190" y="2742"/>
                  </a:cubicBezTo>
                  <a:lnTo>
                    <a:pt x="4190" y="1507"/>
                  </a:lnTo>
                  <a:lnTo>
                    <a:pt x="5134" y="1507"/>
                  </a:lnTo>
                  <a:lnTo>
                    <a:pt x="5134" y="4708"/>
                  </a:lnTo>
                  <a:lnTo>
                    <a:pt x="4190" y="4708"/>
                  </a:lnTo>
                  <a:lnTo>
                    <a:pt x="4190" y="3346"/>
                  </a:lnTo>
                  <a:cubicBezTo>
                    <a:pt x="4190" y="3274"/>
                    <a:pt x="4139" y="3211"/>
                    <a:pt x="4069" y="3204"/>
                  </a:cubicBezTo>
                  <a:cubicBezTo>
                    <a:pt x="4063" y="3203"/>
                    <a:pt x="4057" y="3203"/>
                    <a:pt x="4051" y="3203"/>
                  </a:cubicBezTo>
                  <a:cubicBezTo>
                    <a:pt x="3976" y="3203"/>
                    <a:pt x="3915" y="3265"/>
                    <a:pt x="3915" y="3341"/>
                  </a:cubicBezTo>
                  <a:lnTo>
                    <a:pt x="3915" y="4707"/>
                  </a:lnTo>
                  <a:lnTo>
                    <a:pt x="3477" y="4707"/>
                  </a:lnTo>
                  <a:cubicBezTo>
                    <a:pt x="3346" y="4707"/>
                    <a:pt x="3140" y="4717"/>
                    <a:pt x="2895" y="4765"/>
                  </a:cubicBezTo>
                  <a:lnTo>
                    <a:pt x="2895" y="1445"/>
                  </a:lnTo>
                  <a:close/>
                  <a:moveTo>
                    <a:pt x="2617" y="4127"/>
                  </a:moveTo>
                  <a:lnTo>
                    <a:pt x="2619" y="4824"/>
                  </a:lnTo>
                  <a:cubicBezTo>
                    <a:pt x="2515" y="4854"/>
                    <a:pt x="2407" y="4891"/>
                    <a:pt x="2296" y="4939"/>
                  </a:cubicBezTo>
                  <a:cubicBezTo>
                    <a:pt x="2086" y="5026"/>
                    <a:pt x="1898" y="5136"/>
                    <a:pt x="1729" y="5266"/>
                  </a:cubicBezTo>
                  <a:cubicBezTo>
                    <a:pt x="1598" y="5031"/>
                    <a:pt x="1498" y="4773"/>
                    <a:pt x="1422" y="4517"/>
                  </a:cubicBezTo>
                  <a:lnTo>
                    <a:pt x="2617" y="4127"/>
                  </a:lnTo>
                  <a:close/>
                  <a:moveTo>
                    <a:pt x="6725" y="4127"/>
                  </a:moveTo>
                  <a:lnTo>
                    <a:pt x="7920" y="4517"/>
                  </a:lnTo>
                  <a:cubicBezTo>
                    <a:pt x="7845" y="4773"/>
                    <a:pt x="7745" y="5030"/>
                    <a:pt x="7614" y="5266"/>
                  </a:cubicBezTo>
                  <a:cubicBezTo>
                    <a:pt x="7446" y="5136"/>
                    <a:pt x="7258" y="5026"/>
                    <a:pt x="7048" y="4939"/>
                  </a:cubicBezTo>
                  <a:cubicBezTo>
                    <a:pt x="6938" y="4892"/>
                    <a:pt x="6831" y="4854"/>
                    <a:pt x="6725" y="4824"/>
                  </a:cubicBezTo>
                  <a:lnTo>
                    <a:pt x="6725" y="4127"/>
                  </a:lnTo>
                  <a:close/>
                  <a:moveTo>
                    <a:pt x="1185" y="342"/>
                  </a:moveTo>
                  <a:cubicBezTo>
                    <a:pt x="1281" y="491"/>
                    <a:pt x="1391" y="627"/>
                    <a:pt x="1517" y="750"/>
                  </a:cubicBezTo>
                  <a:cubicBezTo>
                    <a:pt x="1008" y="1661"/>
                    <a:pt x="930" y="2608"/>
                    <a:pt x="930" y="3099"/>
                  </a:cubicBezTo>
                  <a:cubicBezTo>
                    <a:pt x="930" y="3615"/>
                    <a:pt x="1055" y="4665"/>
                    <a:pt x="1514" y="5450"/>
                  </a:cubicBezTo>
                  <a:cubicBezTo>
                    <a:pt x="1390" y="5572"/>
                    <a:pt x="1280" y="5708"/>
                    <a:pt x="1185" y="5858"/>
                  </a:cubicBezTo>
                  <a:cubicBezTo>
                    <a:pt x="630" y="5400"/>
                    <a:pt x="278" y="4344"/>
                    <a:pt x="278" y="3100"/>
                  </a:cubicBezTo>
                  <a:cubicBezTo>
                    <a:pt x="278" y="1857"/>
                    <a:pt x="630" y="800"/>
                    <a:pt x="1185" y="342"/>
                  </a:cubicBezTo>
                  <a:close/>
                  <a:moveTo>
                    <a:pt x="8156" y="343"/>
                  </a:moveTo>
                  <a:cubicBezTo>
                    <a:pt x="8711" y="800"/>
                    <a:pt x="9063" y="1857"/>
                    <a:pt x="9063" y="3102"/>
                  </a:cubicBezTo>
                  <a:cubicBezTo>
                    <a:pt x="9062" y="4343"/>
                    <a:pt x="8710" y="5400"/>
                    <a:pt x="8156" y="5858"/>
                  </a:cubicBezTo>
                  <a:cubicBezTo>
                    <a:pt x="8062" y="5709"/>
                    <a:pt x="7951" y="5573"/>
                    <a:pt x="7827" y="5451"/>
                  </a:cubicBezTo>
                  <a:cubicBezTo>
                    <a:pt x="8286" y="4665"/>
                    <a:pt x="8411" y="3615"/>
                    <a:pt x="8411" y="3100"/>
                  </a:cubicBezTo>
                  <a:cubicBezTo>
                    <a:pt x="8411" y="2608"/>
                    <a:pt x="8334" y="1662"/>
                    <a:pt x="7824" y="752"/>
                  </a:cubicBezTo>
                  <a:cubicBezTo>
                    <a:pt x="7950" y="629"/>
                    <a:pt x="8061" y="494"/>
                    <a:pt x="8156" y="343"/>
                  </a:cubicBezTo>
                  <a:close/>
                  <a:moveTo>
                    <a:pt x="5337" y="4983"/>
                  </a:moveTo>
                  <a:lnTo>
                    <a:pt x="5337" y="5859"/>
                  </a:lnTo>
                  <a:lnTo>
                    <a:pt x="5339" y="5859"/>
                  </a:lnTo>
                  <a:cubicBezTo>
                    <a:pt x="5339" y="5896"/>
                    <a:pt x="5308" y="5927"/>
                    <a:pt x="5271" y="5927"/>
                  </a:cubicBezTo>
                  <a:lnTo>
                    <a:pt x="4054" y="5927"/>
                  </a:lnTo>
                  <a:cubicBezTo>
                    <a:pt x="4018" y="5927"/>
                    <a:pt x="3987" y="5896"/>
                    <a:pt x="3987" y="5859"/>
                  </a:cubicBezTo>
                  <a:lnTo>
                    <a:pt x="3987" y="4983"/>
                  </a:lnTo>
                  <a:close/>
                  <a:moveTo>
                    <a:pt x="8117" y="0"/>
                  </a:moveTo>
                  <a:cubicBezTo>
                    <a:pt x="8105" y="0"/>
                    <a:pt x="8093" y="2"/>
                    <a:pt x="8081" y="5"/>
                  </a:cubicBezTo>
                  <a:cubicBezTo>
                    <a:pt x="8043" y="15"/>
                    <a:pt x="8012" y="40"/>
                    <a:pt x="7993" y="73"/>
                  </a:cubicBezTo>
                  <a:cubicBezTo>
                    <a:pt x="7415" y="1119"/>
                    <a:pt x="6214" y="1217"/>
                    <a:pt x="5858" y="1222"/>
                  </a:cubicBezTo>
                  <a:cubicBezTo>
                    <a:pt x="5825" y="1223"/>
                    <a:pt x="5579" y="1223"/>
                    <a:pt x="5430" y="1223"/>
                  </a:cubicBezTo>
                  <a:lnTo>
                    <a:pt x="5430" y="860"/>
                  </a:lnTo>
                  <a:cubicBezTo>
                    <a:pt x="5421" y="506"/>
                    <a:pt x="4781" y="231"/>
                    <a:pt x="4781" y="231"/>
                  </a:cubicBezTo>
                  <a:lnTo>
                    <a:pt x="4560" y="231"/>
                  </a:lnTo>
                  <a:cubicBezTo>
                    <a:pt x="4560" y="231"/>
                    <a:pt x="3920" y="506"/>
                    <a:pt x="3915" y="860"/>
                  </a:cubicBezTo>
                  <a:lnTo>
                    <a:pt x="3915" y="1223"/>
                  </a:lnTo>
                  <a:cubicBezTo>
                    <a:pt x="3762" y="1223"/>
                    <a:pt x="3516" y="1223"/>
                    <a:pt x="3482" y="1222"/>
                  </a:cubicBezTo>
                  <a:cubicBezTo>
                    <a:pt x="3127" y="1217"/>
                    <a:pt x="1925" y="1119"/>
                    <a:pt x="1348" y="73"/>
                  </a:cubicBezTo>
                  <a:cubicBezTo>
                    <a:pt x="1329" y="38"/>
                    <a:pt x="1298" y="15"/>
                    <a:pt x="1261" y="5"/>
                  </a:cubicBezTo>
                  <a:cubicBezTo>
                    <a:pt x="1250" y="3"/>
                    <a:pt x="1239" y="1"/>
                    <a:pt x="1228" y="1"/>
                  </a:cubicBezTo>
                  <a:cubicBezTo>
                    <a:pt x="1201" y="1"/>
                    <a:pt x="1175" y="9"/>
                    <a:pt x="1151" y="22"/>
                  </a:cubicBezTo>
                  <a:cubicBezTo>
                    <a:pt x="784" y="258"/>
                    <a:pt x="483" y="693"/>
                    <a:pt x="280" y="1281"/>
                  </a:cubicBezTo>
                  <a:cubicBezTo>
                    <a:pt x="96" y="1812"/>
                    <a:pt x="0" y="2441"/>
                    <a:pt x="0" y="3100"/>
                  </a:cubicBezTo>
                  <a:cubicBezTo>
                    <a:pt x="0" y="3760"/>
                    <a:pt x="96" y="4388"/>
                    <a:pt x="280" y="4920"/>
                  </a:cubicBezTo>
                  <a:cubicBezTo>
                    <a:pt x="481" y="5506"/>
                    <a:pt x="784" y="5941"/>
                    <a:pt x="1151" y="6179"/>
                  </a:cubicBezTo>
                  <a:cubicBezTo>
                    <a:pt x="1174" y="6194"/>
                    <a:pt x="1201" y="6201"/>
                    <a:pt x="1227" y="6201"/>
                  </a:cubicBezTo>
                  <a:cubicBezTo>
                    <a:pt x="1239" y="6201"/>
                    <a:pt x="1249" y="6200"/>
                    <a:pt x="1261" y="6197"/>
                  </a:cubicBezTo>
                  <a:cubicBezTo>
                    <a:pt x="1298" y="6188"/>
                    <a:pt x="1329" y="6163"/>
                    <a:pt x="1348" y="6129"/>
                  </a:cubicBezTo>
                  <a:cubicBezTo>
                    <a:pt x="1915" y="5100"/>
                    <a:pt x="3046" y="4987"/>
                    <a:pt x="3440" y="4987"/>
                  </a:cubicBezTo>
                  <a:cubicBezTo>
                    <a:pt x="3454" y="4987"/>
                    <a:pt x="3467" y="4987"/>
                    <a:pt x="3479" y="4987"/>
                  </a:cubicBezTo>
                  <a:lnTo>
                    <a:pt x="3710" y="4987"/>
                  </a:lnTo>
                  <a:lnTo>
                    <a:pt x="3710" y="5854"/>
                  </a:lnTo>
                  <a:cubicBezTo>
                    <a:pt x="3713" y="5995"/>
                    <a:pt x="3913" y="6169"/>
                    <a:pt x="3913" y="6169"/>
                  </a:cubicBezTo>
                  <a:lnTo>
                    <a:pt x="3913" y="9339"/>
                  </a:lnTo>
                  <a:cubicBezTo>
                    <a:pt x="3913" y="9406"/>
                    <a:pt x="3956" y="9465"/>
                    <a:pt x="4022" y="9480"/>
                  </a:cubicBezTo>
                  <a:cubicBezTo>
                    <a:pt x="4032" y="9482"/>
                    <a:pt x="4042" y="9483"/>
                    <a:pt x="4052" y="9483"/>
                  </a:cubicBezTo>
                  <a:cubicBezTo>
                    <a:pt x="4129" y="9483"/>
                    <a:pt x="4191" y="9421"/>
                    <a:pt x="4191" y="9344"/>
                  </a:cubicBezTo>
                  <a:lnTo>
                    <a:pt x="4191" y="6207"/>
                  </a:lnTo>
                  <a:lnTo>
                    <a:pt x="5135" y="6207"/>
                  </a:lnTo>
                  <a:lnTo>
                    <a:pt x="5135" y="7223"/>
                  </a:lnTo>
                  <a:cubicBezTo>
                    <a:pt x="5135" y="7286"/>
                    <a:pt x="5174" y="7343"/>
                    <a:pt x="5235" y="7360"/>
                  </a:cubicBezTo>
                  <a:cubicBezTo>
                    <a:pt x="5251" y="7365"/>
                    <a:pt x="5267" y="7367"/>
                    <a:pt x="5283" y="7367"/>
                  </a:cubicBezTo>
                  <a:cubicBezTo>
                    <a:pt x="5365" y="7367"/>
                    <a:pt x="5431" y="7305"/>
                    <a:pt x="5431" y="7228"/>
                  </a:cubicBezTo>
                  <a:lnTo>
                    <a:pt x="5431" y="6169"/>
                  </a:lnTo>
                  <a:cubicBezTo>
                    <a:pt x="5431" y="6169"/>
                    <a:pt x="5628" y="5995"/>
                    <a:pt x="5635" y="5854"/>
                  </a:cubicBezTo>
                  <a:lnTo>
                    <a:pt x="5635" y="4987"/>
                  </a:lnTo>
                  <a:lnTo>
                    <a:pt x="5862" y="4987"/>
                  </a:lnTo>
                  <a:cubicBezTo>
                    <a:pt x="5874" y="4987"/>
                    <a:pt x="5887" y="4987"/>
                    <a:pt x="5901" y="4987"/>
                  </a:cubicBezTo>
                  <a:cubicBezTo>
                    <a:pt x="6295" y="4987"/>
                    <a:pt x="7425" y="5100"/>
                    <a:pt x="7993" y="6129"/>
                  </a:cubicBezTo>
                  <a:cubicBezTo>
                    <a:pt x="8011" y="6164"/>
                    <a:pt x="8043" y="6187"/>
                    <a:pt x="8080" y="6197"/>
                  </a:cubicBezTo>
                  <a:cubicBezTo>
                    <a:pt x="8092" y="6200"/>
                    <a:pt x="8103" y="6201"/>
                    <a:pt x="8114" y="6201"/>
                  </a:cubicBezTo>
                  <a:cubicBezTo>
                    <a:pt x="8141" y="6201"/>
                    <a:pt x="8167" y="6192"/>
                    <a:pt x="8189" y="6179"/>
                  </a:cubicBezTo>
                  <a:cubicBezTo>
                    <a:pt x="8557" y="5943"/>
                    <a:pt x="8858" y="5508"/>
                    <a:pt x="9060" y="4920"/>
                  </a:cubicBezTo>
                  <a:cubicBezTo>
                    <a:pt x="9244" y="4390"/>
                    <a:pt x="9340" y="3760"/>
                    <a:pt x="9340" y="3100"/>
                  </a:cubicBezTo>
                  <a:cubicBezTo>
                    <a:pt x="9341" y="2440"/>
                    <a:pt x="9244" y="1812"/>
                    <a:pt x="9061" y="1281"/>
                  </a:cubicBezTo>
                  <a:cubicBezTo>
                    <a:pt x="8859" y="695"/>
                    <a:pt x="8557" y="259"/>
                    <a:pt x="8189" y="22"/>
                  </a:cubicBezTo>
                  <a:cubicBezTo>
                    <a:pt x="8167" y="8"/>
                    <a:pt x="8142" y="0"/>
                    <a:pt x="8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cxnSp>
        <p:nvCxnSpPr>
          <p:cNvPr id="2856" name="Google Shape;2856;p50"/>
          <p:cNvCxnSpPr>
            <a:stCxn id="2760" idx="0"/>
            <a:endCxn id="2767" idx="0"/>
          </p:cNvCxnSpPr>
          <p:nvPr/>
        </p:nvCxnSpPr>
        <p:spPr>
          <a:xfrm rot="16200000" flipH="1" flipV="1">
            <a:off x="3092490" y="143922"/>
            <a:ext cx="207425" cy="2804364"/>
          </a:xfrm>
          <a:prstGeom prst="bentConnector3">
            <a:avLst>
              <a:gd name="adj1" fmla="val -110209"/>
            </a:avLst>
          </a:prstGeom>
          <a:noFill/>
          <a:ln w="19050" cap="flat" cmpd="sng">
            <a:solidFill>
              <a:schemeClr val="accent5"/>
            </a:solidFill>
            <a:prstDash val="solid"/>
            <a:round/>
            <a:headEnd type="none" w="med" len="med"/>
            <a:tailEnd type="none" w="med" len="med"/>
          </a:ln>
        </p:spPr>
      </p:cxnSp>
      <p:cxnSp>
        <p:nvCxnSpPr>
          <p:cNvPr id="2858" name="Google Shape;2858;p50"/>
          <p:cNvCxnSpPr>
            <a:stCxn id="2762" idx="0"/>
            <a:endCxn id="2769" idx="0"/>
          </p:cNvCxnSpPr>
          <p:nvPr/>
        </p:nvCxnSpPr>
        <p:spPr>
          <a:xfrm flipV="1">
            <a:off x="5996660" y="1649817"/>
            <a:ext cx="1636811" cy="1189579"/>
          </a:xfrm>
          <a:prstGeom prst="bentConnector4">
            <a:avLst>
              <a:gd name="adj1" fmla="val 16561"/>
              <a:gd name="adj2" fmla="val 119217"/>
            </a:avLst>
          </a:prstGeom>
          <a:noFill/>
          <a:ln w="19050" cap="flat" cmpd="sng">
            <a:solidFill>
              <a:schemeClr val="accent5"/>
            </a:solidFill>
            <a:prstDash val="solid"/>
            <a:round/>
            <a:headEnd type="none" w="med" len="med"/>
            <a:tailEnd type="none" w="med" len="med"/>
          </a:ln>
        </p:spPr>
      </p:cxnSp>
      <p:grpSp>
        <p:nvGrpSpPr>
          <p:cNvPr id="2860" name="Google Shape;2860;p50"/>
          <p:cNvGrpSpPr/>
          <p:nvPr/>
        </p:nvGrpSpPr>
        <p:grpSpPr>
          <a:xfrm>
            <a:off x="3221447" y="4225924"/>
            <a:ext cx="2693429" cy="803873"/>
            <a:chOff x="3981525" y="4494100"/>
            <a:chExt cx="713000" cy="212800"/>
          </a:xfrm>
        </p:grpSpPr>
        <p:sp>
          <p:nvSpPr>
            <p:cNvPr id="2861" name="Google Shape;2861;p50"/>
            <p:cNvSpPr/>
            <p:nvPr/>
          </p:nvSpPr>
          <p:spPr>
            <a:xfrm>
              <a:off x="4147700" y="4494100"/>
              <a:ext cx="226200" cy="105975"/>
            </a:xfrm>
            <a:custGeom>
              <a:avLst/>
              <a:gdLst/>
              <a:ahLst/>
              <a:cxnLst/>
              <a:rect l="l" t="t" r="r" b="b"/>
              <a:pathLst>
                <a:path w="9048" h="4239" extrusionOk="0">
                  <a:moveTo>
                    <a:pt x="5326" y="0"/>
                  </a:moveTo>
                  <a:cubicBezTo>
                    <a:pt x="5317" y="0"/>
                    <a:pt x="5308" y="0"/>
                    <a:pt x="5299" y="1"/>
                  </a:cubicBezTo>
                  <a:cubicBezTo>
                    <a:pt x="5095" y="8"/>
                    <a:pt x="4856" y="99"/>
                    <a:pt x="4705" y="274"/>
                  </a:cubicBezTo>
                  <a:cubicBezTo>
                    <a:pt x="4650" y="337"/>
                    <a:pt x="4573" y="423"/>
                    <a:pt x="4511" y="423"/>
                  </a:cubicBezTo>
                  <a:cubicBezTo>
                    <a:pt x="4501" y="423"/>
                    <a:pt x="4492" y="421"/>
                    <a:pt x="4483" y="416"/>
                  </a:cubicBezTo>
                  <a:cubicBezTo>
                    <a:pt x="4459" y="403"/>
                    <a:pt x="4452" y="374"/>
                    <a:pt x="4441" y="352"/>
                  </a:cubicBezTo>
                  <a:cubicBezTo>
                    <a:pt x="4409" y="289"/>
                    <a:pt x="4340" y="267"/>
                    <a:pt x="4258" y="267"/>
                  </a:cubicBezTo>
                  <a:cubicBezTo>
                    <a:pt x="4167" y="267"/>
                    <a:pt x="4058" y="294"/>
                    <a:pt x="3962" y="324"/>
                  </a:cubicBezTo>
                  <a:cubicBezTo>
                    <a:pt x="3919" y="337"/>
                    <a:pt x="3870" y="354"/>
                    <a:pt x="3840" y="392"/>
                  </a:cubicBezTo>
                  <a:cubicBezTo>
                    <a:pt x="3815" y="420"/>
                    <a:pt x="3807" y="456"/>
                    <a:pt x="3789" y="489"/>
                  </a:cubicBezTo>
                  <a:cubicBezTo>
                    <a:pt x="3698" y="667"/>
                    <a:pt x="3410" y="689"/>
                    <a:pt x="3272" y="835"/>
                  </a:cubicBezTo>
                  <a:cubicBezTo>
                    <a:pt x="3341" y="723"/>
                    <a:pt x="3314" y="590"/>
                    <a:pt x="3225" y="531"/>
                  </a:cubicBezTo>
                  <a:cubicBezTo>
                    <a:pt x="3161" y="486"/>
                    <a:pt x="3075" y="473"/>
                    <a:pt x="2982" y="473"/>
                  </a:cubicBezTo>
                  <a:cubicBezTo>
                    <a:pt x="2932" y="473"/>
                    <a:pt x="2880" y="477"/>
                    <a:pt x="2828" y="482"/>
                  </a:cubicBezTo>
                  <a:cubicBezTo>
                    <a:pt x="2007" y="568"/>
                    <a:pt x="1121" y="952"/>
                    <a:pt x="406" y="1548"/>
                  </a:cubicBezTo>
                  <a:cubicBezTo>
                    <a:pt x="242" y="1684"/>
                    <a:pt x="78" y="1847"/>
                    <a:pt x="35" y="2024"/>
                  </a:cubicBezTo>
                  <a:cubicBezTo>
                    <a:pt x="0" y="2167"/>
                    <a:pt x="93" y="2298"/>
                    <a:pt x="226" y="2298"/>
                  </a:cubicBezTo>
                  <a:cubicBezTo>
                    <a:pt x="257" y="2298"/>
                    <a:pt x="290" y="2291"/>
                    <a:pt x="324" y="2276"/>
                  </a:cubicBezTo>
                  <a:lnTo>
                    <a:pt x="324" y="2276"/>
                  </a:lnTo>
                  <a:cubicBezTo>
                    <a:pt x="249" y="2314"/>
                    <a:pt x="214" y="2409"/>
                    <a:pt x="230" y="2471"/>
                  </a:cubicBezTo>
                  <a:cubicBezTo>
                    <a:pt x="248" y="2536"/>
                    <a:pt x="308" y="2576"/>
                    <a:pt x="364" y="2609"/>
                  </a:cubicBezTo>
                  <a:cubicBezTo>
                    <a:pt x="455" y="2666"/>
                    <a:pt x="567" y="2718"/>
                    <a:pt x="687" y="2718"/>
                  </a:cubicBezTo>
                  <a:cubicBezTo>
                    <a:pt x="751" y="2718"/>
                    <a:pt x="818" y="2703"/>
                    <a:pt x="884" y="2665"/>
                  </a:cubicBezTo>
                  <a:lnTo>
                    <a:pt x="884" y="2665"/>
                  </a:lnTo>
                  <a:cubicBezTo>
                    <a:pt x="759" y="2758"/>
                    <a:pt x="719" y="3054"/>
                    <a:pt x="746" y="3149"/>
                  </a:cubicBezTo>
                  <a:cubicBezTo>
                    <a:pt x="787" y="3291"/>
                    <a:pt x="936" y="3330"/>
                    <a:pt x="1072" y="3376"/>
                  </a:cubicBezTo>
                  <a:cubicBezTo>
                    <a:pt x="1386" y="3482"/>
                    <a:pt x="1583" y="3745"/>
                    <a:pt x="1807" y="3954"/>
                  </a:cubicBezTo>
                  <a:cubicBezTo>
                    <a:pt x="1912" y="4052"/>
                    <a:pt x="2021" y="4153"/>
                    <a:pt x="2169" y="4200"/>
                  </a:cubicBezTo>
                  <a:cubicBezTo>
                    <a:pt x="2285" y="4237"/>
                    <a:pt x="2421" y="4239"/>
                    <a:pt x="2554" y="4239"/>
                  </a:cubicBezTo>
                  <a:cubicBezTo>
                    <a:pt x="2564" y="4239"/>
                    <a:pt x="2574" y="4239"/>
                    <a:pt x="2584" y="4239"/>
                  </a:cubicBezTo>
                  <a:cubicBezTo>
                    <a:pt x="3429" y="4239"/>
                    <a:pt x="4290" y="4196"/>
                    <a:pt x="5158" y="4109"/>
                  </a:cubicBezTo>
                  <a:cubicBezTo>
                    <a:pt x="5783" y="4048"/>
                    <a:pt x="6416" y="3964"/>
                    <a:pt x="7022" y="3964"/>
                  </a:cubicBezTo>
                  <a:cubicBezTo>
                    <a:pt x="7145" y="3964"/>
                    <a:pt x="7267" y="3968"/>
                    <a:pt x="7388" y="3975"/>
                  </a:cubicBezTo>
                  <a:cubicBezTo>
                    <a:pt x="7570" y="3988"/>
                    <a:pt x="7748" y="4009"/>
                    <a:pt x="7934" y="4009"/>
                  </a:cubicBezTo>
                  <a:cubicBezTo>
                    <a:pt x="7991" y="4009"/>
                    <a:pt x="8050" y="4007"/>
                    <a:pt x="8109" y="4002"/>
                  </a:cubicBezTo>
                  <a:cubicBezTo>
                    <a:pt x="8359" y="3979"/>
                    <a:pt x="8633" y="3896"/>
                    <a:pt x="8854" y="3718"/>
                  </a:cubicBezTo>
                  <a:cubicBezTo>
                    <a:pt x="8956" y="3638"/>
                    <a:pt x="9048" y="3525"/>
                    <a:pt x="9048" y="3423"/>
                  </a:cubicBezTo>
                  <a:cubicBezTo>
                    <a:pt x="9048" y="3360"/>
                    <a:pt x="9014" y="3309"/>
                    <a:pt x="8979" y="3264"/>
                  </a:cubicBezTo>
                  <a:cubicBezTo>
                    <a:pt x="8844" y="3079"/>
                    <a:pt x="8709" y="2896"/>
                    <a:pt x="8573" y="2712"/>
                  </a:cubicBezTo>
                  <a:cubicBezTo>
                    <a:pt x="8329" y="2382"/>
                    <a:pt x="8057" y="2036"/>
                    <a:pt x="7597" y="1973"/>
                  </a:cubicBezTo>
                  <a:cubicBezTo>
                    <a:pt x="7446" y="1951"/>
                    <a:pt x="7256" y="1944"/>
                    <a:pt x="7229" y="1806"/>
                  </a:cubicBezTo>
                  <a:cubicBezTo>
                    <a:pt x="7155" y="1802"/>
                    <a:pt x="7082" y="1797"/>
                    <a:pt x="7008" y="1792"/>
                  </a:cubicBezTo>
                  <a:cubicBezTo>
                    <a:pt x="7178" y="1750"/>
                    <a:pt x="7316" y="1563"/>
                    <a:pt x="7335" y="1406"/>
                  </a:cubicBezTo>
                  <a:cubicBezTo>
                    <a:pt x="7352" y="1251"/>
                    <a:pt x="7281" y="1124"/>
                    <a:pt x="7197" y="1016"/>
                  </a:cubicBezTo>
                  <a:cubicBezTo>
                    <a:pt x="6872" y="595"/>
                    <a:pt x="6365" y="337"/>
                    <a:pt x="5843" y="126"/>
                  </a:cubicBezTo>
                  <a:cubicBezTo>
                    <a:pt x="5683" y="62"/>
                    <a:pt x="5517" y="0"/>
                    <a:pt x="532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62" name="Google Shape;2862;p50"/>
            <p:cNvSpPr/>
            <p:nvPr/>
          </p:nvSpPr>
          <p:spPr>
            <a:xfrm>
              <a:off x="4157250" y="4505950"/>
              <a:ext cx="85950" cy="45300"/>
            </a:xfrm>
            <a:custGeom>
              <a:avLst/>
              <a:gdLst/>
              <a:ahLst/>
              <a:cxnLst/>
              <a:rect l="l" t="t" r="r" b="b"/>
              <a:pathLst>
                <a:path w="3438" h="1812" extrusionOk="0">
                  <a:moveTo>
                    <a:pt x="2597" y="1"/>
                  </a:moveTo>
                  <a:cubicBezTo>
                    <a:pt x="2548" y="1"/>
                    <a:pt x="2497" y="5"/>
                    <a:pt x="2446" y="10"/>
                  </a:cubicBezTo>
                  <a:cubicBezTo>
                    <a:pt x="1625" y="97"/>
                    <a:pt x="739" y="482"/>
                    <a:pt x="24" y="1077"/>
                  </a:cubicBezTo>
                  <a:lnTo>
                    <a:pt x="1" y="1096"/>
                  </a:lnTo>
                  <a:cubicBezTo>
                    <a:pt x="38" y="1120"/>
                    <a:pt x="80" y="1139"/>
                    <a:pt x="121" y="1157"/>
                  </a:cubicBezTo>
                  <a:cubicBezTo>
                    <a:pt x="302" y="1230"/>
                    <a:pt x="496" y="1252"/>
                    <a:pt x="693" y="1252"/>
                  </a:cubicBezTo>
                  <a:cubicBezTo>
                    <a:pt x="823" y="1252"/>
                    <a:pt x="954" y="1242"/>
                    <a:pt x="1083" y="1232"/>
                  </a:cubicBezTo>
                  <a:lnTo>
                    <a:pt x="1083" y="1232"/>
                  </a:lnTo>
                  <a:lnTo>
                    <a:pt x="870" y="1552"/>
                  </a:lnTo>
                  <a:cubicBezTo>
                    <a:pt x="1050" y="1582"/>
                    <a:pt x="1232" y="1596"/>
                    <a:pt x="1414" y="1596"/>
                  </a:cubicBezTo>
                  <a:cubicBezTo>
                    <a:pt x="1501" y="1596"/>
                    <a:pt x="1588" y="1593"/>
                    <a:pt x="1675" y="1586"/>
                  </a:cubicBezTo>
                  <a:lnTo>
                    <a:pt x="1675" y="1586"/>
                  </a:lnTo>
                  <a:cubicBezTo>
                    <a:pt x="1645" y="1718"/>
                    <a:pt x="1806" y="1812"/>
                    <a:pt x="1944" y="1812"/>
                  </a:cubicBezTo>
                  <a:cubicBezTo>
                    <a:pt x="1947" y="1812"/>
                    <a:pt x="1951" y="1812"/>
                    <a:pt x="1955" y="1812"/>
                  </a:cubicBezTo>
                  <a:cubicBezTo>
                    <a:pt x="2393" y="1796"/>
                    <a:pt x="2675" y="1357"/>
                    <a:pt x="2878" y="970"/>
                  </a:cubicBezTo>
                  <a:cubicBezTo>
                    <a:pt x="2924" y="1001"/>
                    <a:pt x="2976" y="1015"/>
                    <a:pt x="3030" y="1015"/>
                  </a:cubicBezTo>
                  <a:cubicBezTo>
                    <a:pt x="3143" y="1015"/>
                    <a:pt x="3260" y="953"/>
                    <a:pt x="3328" y="858"/>
                  </a:cubicBezTo>
                  <a:cubicBezTo>
                    <a:pt x="3427" y="719"/>
                    <a:pt x="3438" y="532"/>
                    <a:pt x="3416" y="362"/>
                  </a:cubicBezTo>
                  <a:cubicBezTo>
                    <a:pt x="3404" y="267"/>
                    <a:pt x="3383" y="173"/>
                    <a:pt x="3364" y="78"/>
                  </a:cubicBezTo>
                  <a:cubicBezTo>
                    <a:pt x="3246" y="203"/>
                    <a:pt x="3011" y="236"/>
                    <a:pt x="2890" y="363"/>
                  </a:cubicBezTo>
                  <a:cubicBezTo>
                    <a:pt x="2959" y="252"/>
                    <a:pt x="2932" y="119"/>
                    <a:pt x="2843" y="60"/>
                  </a:cubicBezTo>
                  <a:cubicBezTo>
                    <a:pt x="2778" y="15"/>
                    <a:pt x="2691" y="1"/>
                    <a:pt x="2597" y="1"/>
                  </a:cubicBezTo>
                  <a:close/>
                </a:path>
              </a:pathLst>
            </a:custGeom>
            <a:solidFill>
              <a:srgbClr val="ACBA8D">
                <a:alpha val="268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63" name="Google Shape;2863;p50"/>
            <p:cNvSpPr/>
            <p:nvPr/>
          </p:nvSpPr>
          <p:spPr>
            <a:xfrm>
              <a:off x="4251025" y="4494200"/>
              <a:ext cx="65150" cy="36800"/>
            </a:xfrm>
            <a:custGeom>
              <a:avLst/>
              <a:gdLst/>
              <a:ahLst/>
              <a:cxnLst/>
              <a:rect l="l" t="t" r="r" b="b"/>
              <a:pathLst>
                <a:path w="2606" h="1472" extrusionOk="0">
                  <a:moveTo>
                    <a:pt x="1193" y="0"/>
                  </a:moveTo>
                  <a:cubicBezTo>
                    <a:pt x="1184" y="0"/>
                    <a:pt x="1175" y="0"/>
                    <a:pt x="1166" y="1"/>
                  </a:cubicBezTo>
                  <a:cubicBezTo>
                    <a:pt x="962" y="8"/>
                    <a:pt x="723" y="99"/>
                    <a:pt x="572" y="274"/>
                  </a:cubicBezTo>
                  <a:cubicBezTo>
                    <a:pt x="517" y="337"/>
                    <a:pt x="440" y="423"/>
                    <a:pt x="378" y="423"/>
                  </a:cubicBezTo>
                  <a:cubicBezTo>
                    <a:pt x="368" y="423"/>
                    <a:pt x="359" y="421"/>
                    <a:pt x="350" y="416"/>
                  </a:cubicBezTo>
                  <a:cubicBezTo>
                    <a:pt x="326" y="403"/>
                    <a:pt x="319" y="374"/>
                    <a:pt x="308" y="352"/>
                  </a:cubicBezTo>
                  <a:cubicBezTo>
                    <a:pt x="275" y="288"/>
                    <a:pt x="206" y="266"/>
                    <a:pt x="124" y="266"/>
                  </a:cubicBezTo>
                  <a:cubicBezTo>
                    <a:pt x="92" y="266"/>
                    <a:pt x="59" y="270"/>
                    <a:pt x="24" y="275"/>
                  </a:cubicBezTo>
                  <a:cubicBezTo>
                    <a:pt x="58" y="314"/>
                    <a:pt x="111" y="335"/>
                    <a:pt x="162" y="335"/>
                  </a:cubicBezTo>
                  <a:cubicBezTo>
                    <a:pt x="180" y="335"/>
                    <a:pt x="197" y="332"/>
                    <a:pt x="213" y="328"/>
                  </a:cubicBezTo>
                  <a:lnTo>
                    <a:pt x="213" y="328"/>
                  </a:lnTo>
                  <a:cubicBezTo>
                    <a:pt x="1" y="602"/>
                    <a:pt x="82" y="1078"/>
                    <a:pt x="399" y="1242"/>
                  </a:cubicBezTo>
                  <a:cubicBezTo>
                    <a:pt x="478" y="1283"/>
                    <a:pt x="564" y="1302"/>
                    <a:pt x="651" y="1302"/>
                  </a:cubicBezTo>
                  <a:cubicBezTo>
                    <a:pt x="915" y="1302"/>
                    <a:pt x="1184" y="1128"/>
                    <a:pt x="1277" y="879"/>
                  </a:cubicBezTo>
                  <a:lnTo>
                    <a:pt x="1277" y="879"/>
                  </a:lnTo>
                  <a:cubicBezTo>
                    <a:pt x="1243" y="1125"/>
                    <a:pt x="1409" y="1396"/>
                    <a:pt x="1656" y="1457"/>
                  </a:cubicBezTo>
                  <a:cubicBezTo>
                    <a:pt x="1696" y="1467"/>
                    <a:pt x="1736" y="1472"/>
                    <a:pt x="1776" y="1472"/>
                  </a:cubicBezTo>
                  <a:cubicBezTo>
                    <a:pt x="1965" y="1472"/>
                    <a:pt x="2153" y="1372"/>
                    <a:pt x="2283" y="1231"/>
                  </a:cubicBezTo>
                  <a:cubicBezTo>
                    <a:pt x="2441" y="1059"/>
                    <a:pt x="2529" y="836"/>
                    <a:pt x="2599" y="612"/>
                  </a:cubicBezTo>
                  <a:cubicBezTo>
                    <a:pt x="2601" y="605"/>
                    <a:pt x="2604" y="596"/>
                    <a:pt x="2606" y="589"/>
                  </a:cubicBezTo>
                  <a:cubicBezTo>
                    <a:pt x="2337" y="400"/>
                    <a:pt x="2027" y="254"/>
                    <a:pt x="1710" y="126"/>
                  </a:cubicBezTo>
                  <a:cubicBezTo>
                    <a:pt x="1550" y="62"/>
                    <a:pt x="1384" y="0"/>
                    <a:pt x="1193" y="0"/>
                  </a:cubicBezTo>
                  <a:close/>
                </a:path>
              </a:pathLst>
            </a:custGeom>
            <a:solidFill>
              <a:srgbClr val="ACBA8D">
                <a:alpha val="268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64" name="Google Shape;2864;p50"/>
            <p:cNvSpPr/>
            <p:nvPr/>
          </p:nvSpPr>
          <p:spPr>
            <a:xfrm>
              <a:off x="4116450" y="4627775"/>
              <a:ext cx="63725" cy="68450"/>
            </a:xfrm>
            <a:custGeom>
              <a:avLst/>
              <a:gdLst/>
              <a:ahLst/>
              <a:cxnLst/>
              <a:rect l="l" t="t" r="r" b="b"/>
              <a:pathLst>
                <a:path w="2549" h="2738" extrusionOk="0">
                  <a:moveTo>
                    <a:pt x="2548" y="1"/>
                  </a:moveTo>
                  <a:lnTo>
                    <a:pt x="173" y="229"/>
                  </a:lnTo>
                  <a:lnTo>
                    <a:pt x="1" y="2737"/>
                  </a:lnTo>
                  <a:lnTo>
                    <a:pt x="2548" y="2737"/>
                  </a:lnTo>
                  <a:lnTo>
                    <a:pt x="254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65" name="Google Shape;2865;p50"/>
            <p:cNvSpPr/>
            <p:nvPr/>
          </p:nvSpPr>
          <p:spPr>
            <a:xfrm>
              <a:off x="4275600" y="4552775"/>
              <a:ext cx="112625" cy="143450"/>
            </a:xfrm>
            <a:custGeom>
              <a:avLst/>
              <a:gdLst/>
              <a:ahLst/>
              <a:cxnLst/>
              <a:rect l="l" t="t" r="r" b="b"/>
              <a:pathLst>
                <a:path w="4505" h="5738" extrusionOk="0">
                  <a:moveTo>
                    <a:pt x="295" y="1"/>
                  </a:moveTo>
                  <a:lnTo>
                    <a:pt x="0" y="5737"/>
                  </a:lnTo>
                  <a:lnTo>
                    <a:pt x="4476" y="5737"/>
                  </a:lnTo>
                  <a:lnTo>
                    <a:pt x="4504" y="638"/>
                  </a:lnTo>
                  <a:lnTo>
                    <a:pt x="29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66" name="Google Shape;2866;p50"/>
            <p:cNvSpPr/>
            <p:nvPr/>
          </p:nvSpPr>
          <p:spPr>
            <a:xfrm>
              <a:off x="4148100" y="4552775"/>
              <a:ext cx="141225" cy="143450"/>
            </a:xfrm>
            <a:custGeom>
              <a:avLst/>
              <a:gdLst/>
              <a:ahLst/>
              <a:cxnLst/>
              <a:rect l="l" t="t" r="r" b="b"/>
              <a:pathLst>
                <a:path w="5649" h="5738" extrusionOk="0">
                  <a:moveTo>
                    <a:pt x="5395" y="1"/>
                  </a:moveTo>
                  <a:lnTo>
                    <a:pt x="305" y="280"/>
                  </a:lnTo>
                  <a:lnTo>
                    <a:pt x="1" y="5737"/>
                  </a:lnTo>
                  <a:lnTo>
                    <a:pt x="5648" y="5737"/>
                  </a:lnTo>
                  <a:lnTo>
                    <a:pt x="539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67" name="Google Shape;2867;p50"/>
            <p:cNvSpPr/>
            <p:nvPr/>
          </p:nvSpPr>
          <p:spPr>
            <a:xfrm>
              <a:off x="4282300" y="4550725"/>
              <a:ext cx="107425" cy="27525"/>
            </a:xfrm>
            <a:custGeom>
              <a:avLst/>
              <a:gdLst/>
              <a:ahLst/>
              <a:cxnLst/>
              <a:rect l="l" t="t" r="r" b="b"/>
              <a:pathLst>
                <a:path w="4297" h="1101" extrusionOk="0">
                  <a:moveTo>
                    <a:pt x="0" y="1"/>
                  </a:moveTo>
                  <a:lnTo>
                    <a:pt x="5" y="859"/>
                  </a:lnTo>
                  <a:lnTo>
                    <a:pt x="4296" y="1100"/>
                  </a:lnTo>
                  <a:lnTo>
                    <a:pt x="4286" y="273"/>
                  </a:lnTo>
                  <a:lnTo>
                    <a:pt x="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68" name="Google Shape;2868;p50"/>
            <p:cNvSpPr/>
            <p:nvPr/>
          </p:nvSpPr>
          <p:spPr>
            <a:xfrm>
              <a:off x="4282500" y="4575450"/>
              <a:ext cx="107625" cy="26700"/>
            </a:xfrm>
            <a:custGeom>
              <a:avLst/>
              <a:gdLst/>
              <a:ahLst/>
              <a:cxnLst/>
              <a:rect l="l" t="t" r="r" b="b"/>
              <a:pathLst>
                <a:path w="4305" h="1068" extrusionOk="0">
                  <a:moveTo>
                    <a:pt x="0" y="0"/>
                  </a:moveTo>
                  <a:lnTo>
                    <a:pt x="8" y="861"/>
                  </a:lnTo>
                  <a:lnTo>
                    <a:pt x="4304" y="1067"/>
                  </a:lnTo>
                  <a:lnTo>
                    <a:pt x="4304" y="1067"/>
                  </a:lnTo>
                  <a:lnTo>
                    <a:pt x="4294" y="238"/>
                  </a:lnTo>
                  <a:lnTo>
                    <a:pt x="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69" name="Google Shape;2869;p50"/>
            <p:cNvSpPr/>
            <p:nvPr/>
          </p:nvSpPr>
          <p:spPr>
            <a:xfrm>
              <a:off x="4282800" y="4600225"/>
              <a:ext cx="107725" cy="25875"/>
            </a:xfrm>
            <a:custGeom>
              <a:avLst/>
              <a:gdLst/>
              <a:ahLst/>
              <a:cxnLst/>
              <a:rect l="l" t="t" r="r" b="b"/>
              <a:pathLst>
                <a:path w="4309" h="1035" extrusionOk="0">
                  <a:moveTo>
                    <a:pt x="0" y="0"/>
                  </a:moveTo>
                  <a:lnTo>
                    <a:pt x="5" y="864"/>
                  </a:lnTo>
                  <a:lnTo>
                    <a:pt x="4308" y="1034"/>
                  </a:lnTo>
                  <a:lnTo>
                    <a:pt x="4308" y="1034"/>
                  </a:lnTo>
                  <a:lnTo>
                    <a:pt x="4298" y="202"/>
                  </a:lnTo>
                  <a:lnTo>
                    <a:pt x="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70" name="Google Shape;2870;p50"/>
            <p:cNvSpPr/>
            <p:nvPr/>
          </p:nvSpPr>
          <p:spPr>
            <a:xfrm>
              <a:off x="4283050" y="4625100"/>
              <a:ext cx="107850" cy="25000"/>
            </a:xfrm>
            <a:custGeom>
              <a:avLst/>
              <a:gdLst/>
              <a:ahLst/>
              <a:cxnLst/>
              <a:rect l="l" t="t" r="r" b="b"/>
              <a:pathLst>
                <a:path w="4314" h="1000" extrusionOk="0">
                  <a:moveTo>
                    <a:pt x="1" y="0"/>
                  </a:moveTo>
                  <a:lnTo>
                    <a:pt x="5" y="866"/>
                  </a:lnTo>
                  <a:lnTo>
                    <a:pt x="4314" y="1000"/>
                  </a:lnTo>
                  <a:lnTo>
                    <a:pt x="4303" y="166"/>
                  </a:lnTo>
                  <a:lnTo>
                    <a:pt x="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71" name="Google Shape;2871;p50"/>
            <p:cNvSpPr/>
            <p:nvPr/>
          </p:nvSpPr>
          <p:spPr>
            <a:xfrm>
              <a:off x="4283325" y="4650000"/>
              <a:ext cx="107975" cy="24175"/>
            </a:xfrm>
            <a:custGeom>
              <a:avLst/>
              <a:gdLst/>
              <a:ahLst/>
              <a:cxnLst/>
              <a:rect l="l" t="t" r="r" b="b"/>
              <a:pathLst>
                <a:path w="4319" h="967" extrusionOk="0">
                  <a:moveTo>
                    <a:pt x="0" y="0"/>
                  </a:moveTo>
                  <a:lnTo>
                    <a:pt x="5" y="868"/>
                  </a:lnTo>
                  <a:lnTo>
                    <a:pt x="4319" y="967"/>
                  </a:lnTo>
                  <a:lnTo>
                    <a:pt x="4308" y="130"/>
                  </a:lnTo>
                  <a:lnTo>
                    <a:pt x="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72" name="Google Shape;2872;p50"/>
            <p:cNvSpPr/>
            <p:nvPr/>
          </p:nvSpPr>
          <p:spPr>
            <a:xfrm>
              <a:off x="4283575" y="4674975"/>
              <a:ext cx="108125" cy="23350"/>
            </a:xfrm>
            <a:custGeom>
              <a:avLst/>
              <a:gdLst/>
              <a:ahLst/>
              <a:cxnLst/>
              <a:rect l="l" t="t" r="r" b="b"/>
              <a:pathLst>
                <a:path w="4325" h="934" extrusionOk="0">
                  <a:moveTo>
                    <a:pt x="1" y="1"/>
                  </a:moveTo>
                  <a:lnTo>
                    <a:pt x="6" y="870"/>
                  </a:lnTo>
                  <a:lnTo>
                    <a:pt x="4324" y="934"/>
                  </a:lnTo>
                  <a:lnTo>
                    <a:pt x="4324" y="934"/>
                  </a:lnTo>
                  <a:lnTo>
                    <a:pt x="4314" y="94"/>
                  </a:lnTo>
                  <a:lnTo>
                    <a:pt x="1"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73" name="Google Shape;2873;p50"/>
            <p:cNvSpPr/>
            <p:nvPr/>
          </p:nvSpPr>
          <p:spPr>
            <a:xfrm>
              <a:off x="4147350" y="4550725"/>
              <a:ext cx="139375" cy="24675"/>
            </a:xfrm>
            <a:custGeom>
              <a:avLst/>
              <a:gdLst/>
              <a:ahLst/>
              <a:cxnLst/>
              <a:rect l="l" t="t" r="r" b="b"/>
              <a:pathLst>
                <a:path w="5575" h="987" extrusionOk="0">
                  <a:moveTo>
                    <a:pt x="5534" y="1"/>
                  </a:moveTo>
                  <a:lnTo>
                    <a:pt x="8" y="182"/>
                  </a:lnTo>
                  <a:lnTo>
                    <a:pt x="0" y="986"/>
                  </a:lnTo>
                  <a:lnTo>
                    <a:pt x="5574" y="822"/>
                  </a:lnTo>
                  <a:lnTo>
                    <a:pt x="553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74" name="Google Shape;2874;p50"/>
            <p:cNvSpPr/>
            <p:nvPr/>
          </p:nvSpPr>
          <p:spPr>
            <a:xfrm>
              <a:off x="4147000" y="4574400"/>
              <a:ext cx="140800" cy="24625"/>
            </a:xfrm>
            <a:custGeom>
              <a:avLst/>
              <a:gdLst/>
              <a:ahLst/>
              <a:cxnLst/>
              <a:rect l="l" t="t" r="r" b="b"/>
              <a:pathLst>
                <a:path w="5632" h="985" extrusionOk="0">
                  <a:moveTo>
                    <a:pt x="5590" y="0"/>
                  </a:moveTo>
                  <a:lnTo>
                    <a:pt x="9" y="164"/>
                  </a:lnTo>
                  <a:lnTo>
                    <a:pt x="0" y="985"/>
                  </a:lnTo>
                  <a:lnTo>
                    <a:pt x="0" y="985"/>
                  </a:lnTo>
                  <a:lnTo>
                    <a:pt x="5631" y="837"/>
                  </a:lnTo>
                  <a:lnTo>
                    <a:pt x="559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75" name="Google Shape;2875;p50"/>
            <p:cNvSpPr/>
            <p:nvPr/>
          </p:nvSpPr>
          <p:spPr>
            <a:xfrm>
              <a:off x="4146675" y="4598500"/>
              <a:ext cx="142225" cy="24600"/>
            </a:xfrm>
            <a:custGeom>
              <a:avLst/>
              <a:gdLst/>
              <a:ahLst/>
              <a:cxnLst/>
              <a:rect l="l" t="t" r="r" b="b"/>
              <a:pathLst>
                <a:path w="5689" h="984" extrusionOk="0">
                  <a:moveTo>
                    <a:pt x="5646" y="1"/>
                  </a:moveTo>
                  <a:lnTo>
                    <a:pt x="7" y="145"/>
                  </a:lnTo>
                  <a:lnTo>
                    <a:pt x="1" y="983"/>
                  </a:lnTo>
                  <a:lnTo>
                    <a:pt x="1" y="983"/>
                  </a:lnTo>
                  <a:lnTo>
                    <a:pt x="5689" y="855"/>
                  </a:lnTo>
                  <a:lnTo>
                    <a:pt x="564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76" name="Google Shape;2876;p50"/>
            <p:cNvSpPr/>
            <p:nvPr/>
          </p:nvSpPr>
          <p:spPr>
            <a:xfrm>
              <a:off x="4146325" y="4623125"/>
              <a:ext cx="143725" cy="24550"/>
            </a:xfrm>
            <a:custGeom>
              <a:avLst/>
              <a:gdLst/>
              <a:ahLst/>
              <a:cxnLst/>
              <a:rect l="l" t="t" r="r" b="b"/>
              <a:pathLst>
                <a:path w="5749" h="982" extrusionOk="0">
                  <a:moveTo>
                    <a:pt x="5704" y="0"/>
                  </a:moveTo>
                  <a:lnTo>
                    <a:pt x="7" y="127"/>
                  </a:lnTo>
                  <a:lnTo>
                    <a:pt x="0" y="982"/>
                  </a:lnTo>
                  <a:lnTo>
                    <a:pt x="5749" y="872"/>
                  </a:lnTo>
                  <a:lnTo>
                    <a:pt x="5704"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77" name="Google Shape;2877;p50"/>
            <p:cNvSpPr/>
            <p:nvPr/>
          </p:nvSpPr>
          <p:spPr>
            <a:xfrm>
              <a:off x="4145950" y="4648225"/>
              <a:ext cx="145225" cy="24525"/>
            </a:xfrm>
            <a:custGeom>
              <a:avLst/>
              <a:gdLst/>
              <a:ahLst/>
              <a:cxnLst/>
              <a:rect l="l" t="t" r="r" b="b"/>
              <a:pathLst>
                <a:path w="5809" h="981" extrusionOk="0">
                  <a:moveTo>
                    <a:pt x="5764" y="1"/>
                  </a:moveTo>
                  <a:lnTo>
                    <a:pt x="8" y="108"/>
                  </a:lnTo>
                  <a:lnTo>
                    <a:pt x="0" y="980"/>
                  </a:lnTo>
                  <a:lnTo>
                    <a:pt x="5808" y="891"/>
                  </a:lnTo>
                  <a:lnTo>
                    <a:pt x="576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78" name="Google Shape;2878;p50"/>
            <p:cNvSpPr/>
            <p:nvPr/>
          </p:nvSpPr>
          <p:spPr>
            <a:xfrm>
              <a:off x="4145575" y="4673925"/>
              <a:ext cx="146775" cy="24400"/>
            </a:xfrm>
            <a:custGeom>
              <a:avLst/>
              <a:gdLst/>
              <a:ahLst/>
              <a:cxnLst/>
              <a:rect l="l" t="t" r="r" b="b"/>
              <a:pathLst>
                <a:path w="5871" h="976" extrusionOk="0">
                  <a:moveTo>
                    <a:pt x="5824" y="1"/>
                  </a:moveTo>
                  <a:lnTo>
                    <a:pt x="9" y="85"/>
                  </a:lnTo>
                  <a:lnTo>
                    <a:pt x="1" y="976"/>
                  </a:lnTo>
                  <a:lnTo>
                    <a:pt x="5871" y="910"/>
                  </a:lnTo>
                  <a:lnTo>
                    <a:pt x="582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79" name="Google Shape;2879;p50"/>
            <p:cNvSpPr/>
            <p:nvPr/>
          </p:nvSpPr>
          <p:spPr>
            <a:xfrm>
              <a:off x="4258300" y="4527775"/>
              <a:ext cx="6325" cy="5550"/>
            </a:xfrm>
            <a:custGeom>
              <a:avLst/>
              <a:gdLst/>
              <a:ahLst/>
              <a:cxnLst/>
              <a:rect l="l" t="t" r="r" b="b"/>
              <a:pathLst>
                <a:path w="253" h="222" extrusionOk="0">
                  <a:moveTo>
                    <a:pt x="179" y="0"/>
                  </a:moveTo>
                  <a:cubicBezTo>
                    <a:pt x="111" y="0"/>
                    <a:pt x="7" y="113"/>
                    <a:pt x="4" y="146"/>
                  </a:cubicBezTo>
                  <a:cubicBezTo>
                    <a:pt x="1" y="180"/>
                    <a:pt x="51" y="213"/>
                    <a:pt x="120" y="220"/>
                  </a:cubicBezTo>
                  <a:cubicBezTo>
                    <a:pt x="129" y="221"/>
                    <a:pt x="137" y="221"/>
                    <a:pt x="146" y="221"/>
                  </a:cubicBezTo>
                  <a:cubicBezTo>
                    <a:pt x="202" y="221"/>
                    <a:pt x="246" y="201"/>
                    <a:pt x="250" y="172"/>
                  </a:cubicBezTo>
                  <a:cubicBezTo>
                    <a:pt x="253" y="138"/>
                    <a:pt x="253" y="7"/>
                    <a:pt x="185" y="1"/>
                  </a:cubicBezTo>
                  <a:cubicBezTo>
                    <a:pt x="183" y="0"/>
                    <a:pt x="181" y="0"/>
                    <a:pt x="17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80" name="Google Shape;2880;p50"/>
            <p:cNvSpPr/>
            <p:nvPr/>
          </p:nvSpPr>
          <p:spPr>
            <a:xfrm>
              <a:off x="4254500" y="4526950"/>
              <a:ext cx="7375" cy="3925"/>
            </a:xfrm>
            <a:custGeom>
              <a:avLst/>
              <a:gdLst/>
              <a:ahLst/>
              <a:cxnLst/>
              <a:rect l="l" t="t" r="r" b="b"/>
              <a:pathLst>
                <a:path w="295" h="157" extrusionOk="0">
                  <a:moveTo>
                    <a:pt x="72" y="0"/>
                  </a:moveTo>
                  <a:cubicBezTo>
                    <a:pt x="54" y="0"/>
                    <a:pt x="40" y="2"/>
                    <a:pt x="33" y="4"/>
                  </a:cubicBezTo>
                  <a:cubicBezTo>
                    <a:pt x="1" y="17"/>
                    <a:pt x="0" y="60"/>
                    <a:pt x="32" y="101"/>
                  </a:cubicBezTo>
                  <a:cubicBezTo>
                    <a:pt x="58" y="134"/>
                    <a:pt x="96" y="157"/>
                    <a:pt x="128" y="157"/>
                  </a:cubicBezTo>
                  <a:cubicBezTo>
                    <a:pt x="135" y="157"/>
                    <a:pt x="141" y="156"/>
                    <a:pt x="147" y="154"/>
                  </a:cubicBezTo>
                  <a:cubicBezTo>
                    <a:pt x="178" y="142"/>
                    <a:pt x="294" y="87"/>
                    <a:pt x="262" y="47"/>
                  </a:cubicBezTo>
                  <a:cubicBezTo>
                    <a:pt x="238" y="16"/>
                    <a:pt x="133" y="0"/>
                    <a:pt x="7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81" name="Google Shape;2881;p50"/>
            <p:cNvSpPr/>
            <p:nvPr/>
          </p:nvSpPr>
          <p:spPr>
            <a:xfrm>
              <a:off x="4262525" y="4527000"/>
              <a:ext cx="7875" cy="4950"/>
            </a:xfrm>
            <a:custGeom>
              <a:avLst/>
              <a:gdLst/>
              <a:ahLst/>
              <a:cxnLst/>
              <a:rect l="l" t="t" r="r" b="b"/>
              <a:pathLst>
                <a:path w="315" h="198" extrusionOk="0">
                  <a:moveTo>
                    <a:pt x="67" y="0"/>
                  </a:moveTo>
                  <a:cubicBezTo>
                    <a:pt x="60" y="0"/>
                    <a:pt x="54" y="1"/>
                    <a:pt x="49" y="3"/>
                  </a:cubicBezTo>
                  <a:cubicBezTo>
                    <a:pt x="1" y="21"/>
                    <a:pt x="87" y="138"/>
                    <a:pt x="113" y="169"/>
                  </a:cubicBezTo>
                  <a:cubicBezTo>
                    <a:pt x="130" y="188"/>
                    <a:pt x="160" y="198"/>
                    <a:pt x="193" y="198"/>
                  </a:cubicBezTo>
                  <a:cubicBezTo>
                    <a:pt x="211" y="198"/>
                    <a:pt x="230" y="195"/>
                    <a:pt x="248" y="188"/>
                  </a:cubicBezTo>
                  <a:cubicBezTo>
                    <a:pt x="297" y="168"/>
                    <a:pt x="315" y="128"/>
                    <a:pt x="290" y="99"/>
                  </a:cubicBezTo>
                  <a:cubicBezTo>
                    <a:pt x="267" y="72"/>
                    <a:pt x="130" y="0"/>
                    <a:pt x="6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82" name="Google Shape;2882;p50"/>
            <p:cNvSpPr/>
            <p:nvPr/>
          </p:nvSpPr>
          <p:spPr>
            <a:xfrm>
              <a:off x="4255250" y="4523600"/>
              <a:ext cx="7275" cy="3975"/>
            </a:xfrm>
            <a:custGeom>
              <a:avLst/>
              <a:gdLst/>
              <a:ahLst/>
              <a:cxnLst/>
              <a:rect l="l" t="t" r="r" b="b"/>
              <a:pathLst>
                <a:path w="291" h="159" extrusionOk="0">
                  <a:moveTo>
                    <a:pt x="116" y="1"/>
                  </a:moveTo>
                  <a:cubicBezTo>
                    <a:pt x="95" y="1"/>
                    <a:pt x="71" y="6"/>
                    <a:pt x="51" y="18"/>
                  </a:cubicBezTo>
                  <a:cubicBezTo>
                    <a:pt x="10" y="39"/>
                    <a:pt x="1" y="76"/>
                    <a:pt x="27" y="98"/>
                  </a:cubicBezTo>
                  <a:cubicBezTo>
                    <a:pt x="49" y="117"/>
                    <a:pt x="162" y="158"/>
                    <a:pt x="222" y="158"/>
                  </a:cubicBezTo>
                  <a:cubicBezTo>
                    <a:pt x="234" y="158"/>
                    <a:pt x="244" y="157"/>
                    <a:pt x="250" y="153"/>
                  </a:cubicBezTo>
                  <a:cubicBezTo>
                    <a:pt x="290" y="131"/>
                    <a:pt x="197" y="40"/>
                    <a:pt x="171" y="18"/>
                  </a:cubicBezTo>
                  <a:cubicBezTo>
                    <a:pt x="158" y="6"/>
                    <a:pt x="138" y="1"/>
                    <a:pt x="1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83" name="Google Shape;2883;p50"/>
            <p:cNvSpPr/>
            <p:nvPr/>
          </p:nvSpPr>
          <p:spPr>
            <a:xfrm>
              <a:off x="4263700" y="4524850"/>
              <a:ext cx="5725" cy="3025"/>
            </a:xfrm>
            <a:custGeom>
              <a:avLst/>
              <a:gdLst/>
              <a:ahLst/>
              <a:cxnLst/>
              <a:rect l="l" t="t" r="r" b="b"/>
              <a:pathLst>
                <a:path w="229" h="121" extrusionOk="0">
                  <a:moveTo>
                    <a:pt x="121" y="0"/>
                  </a:moveTo>
                  <a:cubicBezTo>
                    <a:pt x="114" y="0"/>
                    <a:pt x="108" y="2"/>
                    <a:pt x="102" y="5"/>
                  </a:cubicBezTo>
                  <a:cubicBezTo>
                    <a:pt x="81" y="15"/>
                    <a:pt x="1" y="65"/>
                    <a:pt x="29" y="96"/>
                  </a:cubicBezTo>
                  <a:cubicBezTo>
                    <a:pt x="47" y="114"/>
                    <a:pt x="98" y="120"/>
                    <a:pt x="141" y="120"/>
                  </a:cubicBezTo>
                  <a:cubicBezTo>
                    <a:pt x="171" y="120"/>
                    <a:pt x="197" y="117"/>
                    <a:pt x="206" y="112"/>
                  </a:cubicBezTo>
                  <a:cubicBezTo>
                    <a:pt x="229" y="101"/>
                    <a:pt x="223" y="68"/>
                    <a:pt x="195" y="38"/>
                  </a:cubicBezTo>
                  <a:cubicBezTo>
                    <a:pt x="173" y="14"/>
                    <a:pt x="144" y="0"/>
                    <a:pt x="12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84" name="Google Shape;2884;p50"/>
            <p:cNvSpPr/>
            <p:nvPr/>
          </p:nvSpPr>
          <p:spPr>
            <a:xfrm>
              <a:off x="4260750" y="4522550"/>
              <a:ext cx="5500" cy="4700"/>
            </a:xfrm>
            <a:custGeom>
              <a:avLst/>
              <a:gdLst/>
              <a:ahLst/>
              <a:cxnLst/>
              <a:rect l="l" t="t" r="r" b="b"/>
              <a:pathLst>
                <a:path w="220" h="188" extrusionOk="0">
                  <a:moveTo>
                    <a:pt x="67" y="0"/>
                  </a:moveTo>
                  <a:cubicBezTo>
                    <a:pt x="42" y="0"/>
                    <a:pt x="22" y="7"/>
                    <a:pt x="15" y="20"/>
                  </a:cubicBezTo>
                  <a:cubicBezTo>
                    <a:pt x="1" y="44"/>
                    <a:pt x="24" y="165"/>
                    <a:pt x="77" y="184"/>
                  </a:cubicBezTo>
                  <a:cubicBezTo>
                    <a:pt x="82" y="186"/>
                    <a:pt x="87" y="187"/>
                    <a:pt x="93" y="187"/>
                  </a:cubicBezTo>
                  <a:cubicBezTo>
                    <a:pt x="141" y="187"/>
                    <a:pt x="193" y="114"/>
                    <a:pt x="205" y="94"/>
                  </a:cubicBezTo>
                  <a:cubicBezTo>
                    <a:pt x="219" y="68"/>
                    <a:pt x="187" y="34"/>
                    <a:pt x="135" y="14"/>
                  </a:cubicBezTo>
                  <a:cubicBezTo>
                    <a:pt x="111" y="5"/>
                    <a:pt x="87" y="0"/>
                    <a:pt x="6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85" name="Google Shape;2885;p50"/>
            <p:cNvSpPr/>
            <p:nvPr/>
          </p:nvSpPr>
          <p:spPr>
            <a:xfrm>
              <a:off x="4259375" y="4526150"/>
              <a:ext cx="6325" cy="3150"/>
            </a:xfrm>
            <a:custGeom>
              <a:avLst/>
              <a:gdLst/>
              <a:ahLst/>
              <a:cxnLst/>
              <a:rect l="l" t="t" r="r" b="b"/>
              <a:pathLst>
                <a:path w="253" h="126" extrusionOk="0">
                  <a:moveTo>
                    <a:pt x="107" y="1"/>
                  </a:moveTo>
                  <a:cubicBezTo>
                    <a:pt x="51" y="1"/>
                    <a:pt x="7" y="21"/>
                    <a:pt x="4" y="50"/>
                  </a:cubicBezTo>
                  <a:cubicBezTo>
                    <a:pt x="0" y="85"/>
                    <a:pt x="52" y="117"/>
                    <a:pt x="120" y="124"/>
                  </a:cubicBezTo>
                  <a:cubicBezTo>
                    <a:pt x="129" y="125"/>
                    <a:pt x="139" y="125"/>
                    <a:pt x="147" y="125"/>
                  </a:cubicBezTo>
                  <a:cubicBezTo>
                    <a:pt x="202" y="125"/>
                    <a:pt x="245" y="104"/>
                    <a:pt x="249" y="76"/>
                  </a:cubicBezTo>
                  <a:cubicBezTo>
                    <a:pt x="253" y="44"/>
                    <a:pt x="201" y="11"/>
                    <a:pt x="133" y="2"/>
                  </a:cubicBezTo>
                  <a:cubicBezTo>
                    <a:pt x="124" y="1"/>
                    <a:pt x="115" y="1"/>
                    <a:pt x="10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86" name="Google Shape;2886;p50"/>
            <p:cNvSpPr/>
            <p:nvPr/>
          </p:nvSpPr>
          <p:spPr>
            <a:xfrm>
              <a:off x="4209225" y="4512275"/>
              <a:ext cx="6400" cy="6000"/>
            </a:xfrm>
            <a:custGeom>
              <a:avLst/>
              <a:gdLst/>
              <a:ahLst/>
              <a:cxnLst/>
              <a:rect l="l" t="t" r="r" b="b"/>
              <a:pathLst>
                <a:path w="256" h="240" extrusionOk="0">
                  <a:moveTo>
                    <a:pt x="137" y="1"/>
                  </a:moveTo>
                  <a:cubicBezTo>
                    <a:pt x="133" y="1"/>
                    <a:pt x="128" y="2"/>
                    <a:pt x="123" y="3"/>
                  </a:cubicBezTo>
                  <a:cubicBezTo>
                    <a:pt x="58" y="21"/>
                    <a:pt x="0" y="173"/>
                    <a:pt x="10" y="205"/>
                  </a:cubicBezTo>
                  <a:cubicBezTo>
                    <a:pt x="16" y="228"/>
                    <a:pt x="45" y="240"/>
                    <a:pt x="83" y="240"/>
                  </a:cubicBezTo>
                  <a:cubicBezTo>
                    <a:pt x="102" y="240"/>
                    <a:pt x="123" y="237"/>
                    <a:pt x="145" y="231"/>
                  </a:cubicBezTo>
                  <a:cubicBezTo>
                    <a:pt x="209" y="213"/>
                    <a:pt x="255" y="172"/>
                    <a:pt x="246" y="139"/>
                  </a:cubicBezTo>
                  <a:cubicBezTo>
                    <a:pt x="237" y="108"/>
                    <a:pt x="195" y="1"/>
                    <a:pt x="13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87" name="Google Shape;2887;p50"/>
            <p:cNvSpPr/>
            <p:nvPr/>
          </p:nvSpPr>
          <p:spPr>
            <a:xfrm>
              <a:off x="4204325" y="4513175"/>
              <a:ext cx="7500" cy="4150"/>
            </a:xfrm>
            <a:custGeom>
              <a:avLst/>
              <a:gdLst/>
              <a:ahLst/>
              <a:cxnLst/>
              <a:rect l="l" t="t" r="r" b="b"/>
              <a:pathLst>
                <a:path w="300" h="166" extrusionOk="0">
                  <a:moveTo>
                    <a:pt x="215" y="1"/>
                  </a:moveTo>
                  <a:cubicBezTo>
                    <a:pt x="151" y="1"/>
                    <a:pt x="46" y="36"/>
                    <a:pt x="25" y="53"/>
                  </a:cubicBezTo>
                  <a:cubicBezTo>
                    <a:pt x="0" y="77"/>
                    <a:pt x="16" y="117"/>
                    <a:pt x="59" y="143"/>
                  </a:cubicBezTo>
                  <a:cubicBezTo>
                    <a:pt x="84" y="158"/>
                    <a:pt x="112" y="165"/>
                    <a:pt x="137" y="165"/>
                  </a:cubicBezTo>
                  <a:cubicBezTo>
                    <a:pt x="156" y="165"/>
                    <a:pt x="173" y="160"/>
                    <a:pt x="185" y="150"/>
                  </a:cubicBezTo>
                  <a:cubicBezTo>
                    <a:pt x="211" y="127"/>
                    <a:pt x="299" y="34"/>
                    <a:pt x="254" y="8"/>
                  </a:cubicBezTo>
                  <a:cubicBezTo>
                    <a:pt x="245" y="3"/>
                    <a:pt x="232" y="1"/>
                    <a:pt x="21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88" name="Google Shape;2888;p50"/>
            <p:cNvSpPr/>
            <p:nvPr/>
          </p:nvSpPr>
          <p:spPr>
            <a:xfrm>
              <a:off x="4211825" y="4510825"/>
              <a:ext cx="8325" cy="3950"/>
            </a:xfrm>
            <a:custGeom>
              <a:avLst/>
              <a:gdLst/>
              <a:ahLst/>
              <a:cxnLst/>
              <a:rect l="l" t="t" r="r" b="b"/>
              <a:pathLst>
                <a:path w="333" h="158" extrusionOk="0">
                  <a:moveTo>
                    <a:pt x="148" y="0"/>
                  </a:moveTo>
                  <a:cubicBezTo>
                    <a:pt x="100" y="0"/>
                    <a:pt x="55" y="6"/>
                    <a:pt x="38" y="21"/>
                  </a:cubicBezTo>
                  <a:cubicBezTo>
                    <a:pt x="0" y="58"/>
                    <a:pt x="126" y="134"/>
                    <a:pt x="160" y="151"/>
                  </a:cubicBezTo>
                  <a:cubicBezTo>
                    <a:pt x="170" y="156"/>
                    <a:pt x="182" y="158"/>
                    <a:pt x="194" y="158"/>
                  </a:cubicBezTo>
                  <a:cubicBezTo>
                    <a:pt x="227" y="158"/>
                    <a:pt x="264" y="143"/>
                    <a:pt x="291" y="118"/>
                  </a:cubicBezTo>
                  <a:cubicBezTo>
                    <a:pt x="330" y="82"/>
                    <a:pt x="333" y="37"/>
                    <a:pt x="299" y="20"/>
                  </a:cubicBezTo>
                  <a:cubicBezTo>
                    <a:pt x="278" y="10"/>
                    <a:pt x="210" y="0"/>
                    <a:pt x="14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89" name="Google Shape;2889;p50"/>
            <p:cNvSpPr/>
            <p:nvPr/>
          </p:nvSpPr>
          <p:spPr>
            <a:xfrm>
              <a:off x="4204250" y="4510050"/>
              <a:ext cx="7325" cy="3450"/>
            </a:xfrm>
            <a:custGeom>
              <a:avLst/>
              <a:gdLst/>
              <a:ahLst/>
              <a:cxnLst/>
              <a:rect l="l" t="t" r="r" b="b"/>
              <a:pathLst>
                <a:path w="293" h="138" extrusionOk="0">
                  <a:moveTo>
                    <a:pt x="121" y="1"/>
                  </a:moveTo>
                  <a:cubicBezTo>
                    <a:pt x="90" y="1"/>
                    <a:pt x="51" y="19"/>
                    <a:pt x="28" y="49"/>
                  </a:cubicBezTo>
                  <a:cubicBezTo>
                    <a:pt x="1" y="84"/>
                    <a:pt x="3" y="123"/>
                    <a:pt x="36" y="133"/>
                  </a:cubicBezTo>
                  <a:cubicBezTo>
                    <a:pt x="44" y="136"/>
                    <a:pt x="62" y="137"/>
                    <a:pt x="84" y="137"/>
                  </a:cubicBezTo>
                  <a:cubicBezTo>
                    <a:pt x="146" y="137"/>
                    <a:pt x="243" y="126"/>
                    <a:pt x="264" y="99"/>
                  </a:cubicBezTo>
                  <a:cubicBezTo>
                    <a:pt x="293" y="65"/>
                    <a:pt x="172" y="15"/>
                    <a:pt x="140" y="3"/>
                  </a:cubicBezTo>
                  <a:cubicBezTo>
                    <a:pt x="134" y="2"/>
                    <a:pt x="128" y="1"/>
                    <a:pt x="12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90" name="Google Shape;2890;p50"/>
            <p:cNvSpPr/>
            <p:nvPr/>
          </p:nvSpPr>
          <p:spPr>
            <a:xfrm>
              <a:off x="4212500" y="4508050"/>
              <a:ext cx="5650" cy="3325"/>
            </a:xfrm>
            <a:custGeom>
              <a:avLst/>
              <a:gdLst/>
              <a:ahLst/>
              <a:cxnLst/>
              <a:rect l="l" t="t" r="r" b="b"/>
              <a:pathLst>
                <a:path w="226" h="133" extrusionOk="0">
                  <a:moveTo>
                    <a:pt x="118" y="0"/>
                  </a:moveTo>
                  <a:cubicBezTo>
                    <a:pt x="98" y="0"/>
                    <a:pt x="82" y="6"/>
                    <a:pt x="74" y="16"/>
                  </a:cubicBezTo>
                  <a:cubicBezTo>
                    <a:pt x="58" y="35"/>
                    <a:pt x="1" y="111"/>
                    <a:pt x="40" y="129"/>
                  </a:cubicBezTo>
                  <a:cubicBezTo>
                    <a:pt x="45" y="131"/>
                    <a:pt x="52" y="132"/>
                    <a:pt x="61" y="132"/>
                  </a:cubicBezTo>
                  <a:cubicBezTo>
                    <a:pt x="109" y="132"/>
                    <a:pt x="196" y="94"/>
                    <a:pt x="210" y="78"/>
                  </a:cubicBezTo>
                  <a:cubicBezTo>
                    <a:pt x="225" y="60"/>
                    <a:pt x="209" y="30"/>
                    <a:pt x="172" y="13"/>
                  </a:cubicBezTo>
                  <a:cubicBezTo>
                    <a:pt x="154" y="4"/>
                    <a:pt x="135" y="0"/>
                    <a:pt x="11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91" name="Google Shape;2891;p50"/>
            <p:cNvSpPr/>
            <p:nvPr/>
          </p:nvSpPr>
          <p:spPr>
            <a:xfrm>
              <a:off x="4208750" y="4507325"/>
              <a:ext cx="5275" cy="4525"/>
            </a:xfrm>
            <a:custGeom>
              <a:avLst/>
              <a:gdLst/>
              <a:ahLst/>
              <a:cxnLst/>
              <a:rect l="l" t="t" r="r" b="b"/>
              <a:pathLst>
                <a:path w="211" h="181" extrusionOk="0">
                  <a:moveTo>
                    <a:pt x="116" y="1"/>
                  </a:moveTo>
                  <a:cubicBezTo>
                    <a:pt x="115" y="1"/>
                    <a:pt x="113" y="1"/>
                    <a:pt x="112" y="1"/>
                  </a:cubicBezTo>
                  <a:cubicBezTo>
                    <a:pt x="56" y="2"/>
                    <a:pt x="8" y="24"/>
                    <a:pt x="3" y="52"/>
                  </a:cubicBezTo>
                  <a:cubicBezTo>
                    <a:pt x="0" y="80"/>
                    <a:pt x="65" y="181"/>
                    <a:pt x="122" y="181"/>
                  </a:cubicBezTo>
                  <a:cubicBezTo>
                    <a:pt x="122" y="181"/>
                    <a:pt x="122" y="181"/>
                    <a:pt x="122" y="181"/>
                  </a:cubicBezTo>
                  <a:cubicBezTo>
                    <a:pt x="179" y="181"/>
                    <a:pt x="204" y="76"/>
                    <a:pt x="207" y="48"/>
                  </a:cubicBezTo>
                  <a:cubicBezTo>
                    <a:pt x="211" y="21"/>
                    <a:pt x="171" y="1"/>
                    <a:pt x="1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92" name="Google Shape;2892;p50"/>
            <p:cNvSpPr/>
            <p:nvPr/>
          </p:nvSpPr>
          <p:spPr>
            <a:xfrm>
              <a:off x="4208750" y="4510750"/>
              <a:ext cx="6375" cy="3400"/>
            </a:xfrm>
            <a:custGeom>
              <a:avLst/>
              <a:gdLst/>
              <a:ahLst/>
              <a:cxnLst/>
              <a:rect l="l" t="t" r="r" b="b"/>
              <a:pathLst>
                <a:path w="255" h="136" extrusionOk="0">
                  <a:moveTo>
                    <a:pt x="173" y="1"/>
                  </a:moveTo>
                  <a:cubicBezTo>
                    <a:pt x="154" y="1"/>
                    <a:pt x="133" y="4"/>
                    <a:pt x="111" y="10"/>
                  </a:cubicBezTo>
                  <a:cubicBezTo>
                    <a:pt x="45" y="28"/>
                    <a:pt x="0" y="69"/>
                    <a:pt x="9" y="102"/>
                  </a:cubicBezTo>
                  <a:cubicBezTo>
                    <a:pt x="15" y="124"/>
                    <a:pt x="44" y="136"/>
                    <a:pt x="83" y="136"/>
                  </a:cubicBezTo>
                  <a:cubicBezTo>
                    <a:pt x="101" y="136"/>
                    <a:pt x="122" y="133"/>
                    <a:pt x="144" y="127"/>
                  </a:cubicBezTo>
                  <a:cubicBezTo>
                    <a:pt x="208" y="108"/>
                    <a:pt x="254" y="68"/>
                    <a:pt x="245" y="34"/>
                  </a:cubicBezTo>
                  <a:cubicBezTo>
                    <a:pt x="238" y="13"/>
                    <a:pt x="210" y="1"/>
                    <a:pt x="17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93" name="Google Shape;2893;p50"/>
            <p:cNvSpPr/>
            <p:nvPr/>
          </p:nvSpPr>
          <p:spPr>
            <a:xfrm>
              <a:off x="4296150" y="4514175"/>
              <a:ext cx="6325" cy="5775"/>
            </a:xfrm>
            <a:custGeom>
              <a:avLst/>
              <a:gdLst/>
              <a:ahLst/>
              <a:cxnLst/>
              <a:rect l="l" t="t" r="r" b="b"/>
              <a:pathLst>
                <a:path w="253" h="231" extrusionOk="0">
                  <a:moveTo>
                    <a:pt x="153" y="0"/>
                  </a:moveTo>
                  <a:cubicBezTo>
                    <a:pt x="151" y="0"/>
                    <a:pt x="149" y="0"/>
                    <a:pt x="147" y="1"/>
                  </a:cubicBezTo>
                  <a:cubicBezTo>
                    <a:pt x="80" y="10"/>
                    <a:pt x="0" y="150"/>
                    <a:pt x="5" y="184"/>
                  </a:cubicBezTo>
                  <a:cubicBezTo>
                    <a:pt x="7" y="211"/>
                    <a:pt x="49" y="231"/>
                    <a:pt x="102" y="231"/>
                  </a:cubicBezTo>
                  <a:cubicBezTo>
                    <a:pt x="112" y="231"/>
                    <a:pt x="122" y="230"/>
                    <a:pt x="133" y="228"/>
                  </a:cubicBezTo>
                  <a:cubicBezTo>
                    <a:pt x="201" y="221"/>
                    <a:pt x="252" y="186"/>
                    <a:pt x="247" y="153"/>
                  </a:cubicBezTo>
                  <a:cubicBezTo>
                    <a:pt x="243" y="120"/>
                    <a:pt x="216" y="0"/>
                    <a:pt x="15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94" name="Google Shape;2894;p50"/>
            <p:cNvSpPr/>
            <p:nvPr/>
          </p:nvSpPr>
          <p:spPr>
            <a:xfrm>
              <a:off x="4291550" y="4514550"/>
              <a:ext cx="7525" cy="3900"/>
            </a:xfrm>
            <a:custGeom>
              <a:avLst/>
              <a:gdLst/>
              <a:ahLst/>
              <a:cxnLst/>
              <a:rect l="l" t="t" r="r" b="b"/>
              <a:pathLst>
                <a:path w="301" h="156" extrusionOk="0">
                  <a:moveTo>
                    <a:pt x="185" y="0"/>
                  </a:moveTo>
                  <a:cubicBezTo>
                    <a:pt x="123" y="0"/>
                    <a:pt x="47" y="16"/>
                    <a:pt x="27" y="28"/>
                  </a:cubicBezTo>
                  <a:cubicBezTo>
                    <a:pt x="0" y="46"/>
                    <a:pt x="10" y="88"/>
                    <a:pt x="49" y="122"/>
                  </a:cubicBezTo>
                  <a:cubicBezTo>
                    <a:pt x="75" y="143"/>
                    <a:pt x="108" y="155"/>
                    <a:pt x="136" y="155"/>
                  </a:cubicBezTo>
                  <a:cubicBezTo>
                    <a:pt x="149" y="155"/>
                    <a:pt x="162" y="152"/>
                    <a:pt x="171" y="146"/>
                  </a:cubicBezTo>
                  <a:cubicBezTo>
                    <a:pt x="200" y="128"/>
                    <a:pt x="300" y="49"/>
                    <a:pt x="261" y="16"/>
                  </a:cubicBezTo>
                  <a:cubicBezTo>
                    <a:pt x="247" y="5"/>
                    <a:pt x="218" y="0"/>
                    <a:pt x="18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95" name="Google Shape;2895;p50"/>
            <p:cNvSpPr/>
            <p:nvPr/>
          </p:nvSpPr>
          <p:spPr>
            <a:xfrm>
              <a:off x="4299350" y="4513025"/>
              <a:ext cx="8325" cy="4250"/>
            </a:xfrm>
            <a:custGeom>
              <a:avLst/>
              <a:gdLst/>
              <a:ahLst/>
              <a:cxnLst/>
              <a:rect l="l" t="t" r="r" b="b"/>
              <a:pathLst>
                <a:path w="333" h="170" extrusionOk="0">
                  <a:moveTo>
                    <a:pt x="95" y="1"/>
                  </a:moveTo>
                  <a:cubicBezTo>
                    <a:pt x="73" y="1"/>
                    <a:pt x="55" y="4"/>
                    <a:pt x="44" y="11"/>
                  </a:cubicBezTo>
                  <a:cubicBezTo>
                    <a:pt x="0" y="41"/>
                    <a:pt x="114" y="133"/>
                    <a:pt x="146" y="156"/>
                  </a:cubicBezTo>
                  <a:cubicBezTo>
                    <a:pt x="158" y="165"/>
                    <a:pt x="176" y="170"/>
                    <a:pt x="195" y="170"/>
                  </a:cubicBezTo>
                  <a:cubicBezTo>
                    <a:pt x="223" y="170"/>
                    <a:pt x="254" y="161"/>
                    <a:pt x="279" y="143"/>
                  </a:cubicBezTo>
                  <a:cubicBezTo>
                    <a:pt x="324" y="113"/>
                    <a:pt x="332" y="70"/>
                    <a:pt x="300" y="48"/>
                  </a:cubicBezTo>
                  <a:cubicBezTo>
                    <a:pt x="276" y="31"/>
                    <a:pt x="166" y="1"/>
                    <a:pt x="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96" name="Google Shape;2896;p50"/>
            <p:cNvSpPr/>
            <p:nvPr/>
          </p:nvSpPr>
          <p:spPr>
            <a:xfrm>
              <a:off x="4291800" y="4511150"/>
              <a:ext cx="7400" cy="3450"/>
            </a:xfrm>
            <a:custGeom>
              <a:avLst/>
              <a:gdLst/>
              <a:ahLst/>
              <a:cxnLst/>
              <a:rect l="l" t="t" r="r" b="b"/>
              <a:pathLst>
                <a:path w="296" h="138" extrusionOk="0">
                  <a:moveTo>
                    <a:pt x="122" y="0"/>
                  </a:moveTo>
                  <a:cubicBezTo>
                    <a:pt x="94" y="0"/>
                    <a:pt x="60" y="13"/>
                    <a:pt x="36" y="34"/>
                  </a:cubicBezTo>
                  <a:cubicBezTo>
                    <a:pt x="2" y="65"/>
                    <a:pt x="1" y="103"/>
                    <a:pt x="31" y="119"/>
                  </a:cubicBezTo>
                  <a:cubicBezTo>
                    <a:pt x="49" y="128"/>
                    <a:pt x="114" y="137"/>
                    <a:pt x="171" y="137"/>
                  </a:cubicBezTo>
                  <a:cubicBezTo>
                    <a:pt x="211" y="137"/>
                    <a:pt x="247" y="133"/>
                    <a:pt x="261" y="121"/>
                  </a:cubicBezTo>
                  <a:cubicBezTo>
                    <a:pt x="296" y="90"/>
                    <a:pt x="184" y="24"/>
                    <a:pt x="153" y="7"/>
                  </a:cubicBezTo>
                  <a:cubicBezTo>
                    <a:pt x="144" y="2"/>
                    <a:pt x="134" y="0"/>
                    <a:pt x="1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97" name="Google Shape;2897;p50"/>
            <p:cNvSpPr/>
            <p:nvPr/>
          </p:nvSpPr>
          <p:spPr>
            <a:xfrm>
              <a:off x="4300250" y="4510425"/>
              <a:ext cx="5775" cy="3075"/>
            </a:xfrm>
            <a:custGeom>
              <a:avLst/>
              <a:gdLst/>
              <a:ahLst/>
              <a:cxnLst/>
              <a:rect l="l" t="t" r="r" b="b"/>
              <a:pathLst>
                <a:path w="231" h="123" extrusionOk="0">
                  <a:moveTo>
                    <a:pt x="118" y="1"/>
                  </a:moveTo>
                  <a:cubicBezTo>
                    <a:pt x="105" y="1"/>
                    <a:pt x="93" y="4"/>
                    <a:pt x="85" y="11"/>
                  </a:cubicBezTo>
                  <a:cubicBezTo>
                    <a:pt x="67" y="25"/>
                    <a:pt x="1" y="93"/>
                    <a:pt x="36" y="115"/>
                  </a:cubicBezTo>
                  <a:cubicBezTo>
                    <a:pt x="44" y="121"/>
                    <a:pt x="59" y="123"/>
                    <a:pt x="76" y="123"/>
                  </a:cubicBezTo>
                  <a:cubicBezTo>
                    <a:pt x="125" y="123"/>
                    <a:pt x="197" y="103"/>
                    <a:pt x="212" y="92"/>
                  </a:cubicBezTo>
                  <a:cubicBezTo>
                    <a:pt x="231" y="76"/>
                    <a:pt x="218" y="44"/>
                    <a:pt x="183" y="21"/>
                  </a:cubicBezTo>
                  <a:cubicBezTo>
                    <a:pt x="162" y="8"/>
                    <a:pt x="139" y="1"/>
                    <a:pt x="11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98" name="Google Shape;2898;p50"/>
            <p:cNvSpPr/>
            <p:nvPr/>
          </p:nvSpPr>
          <p:spPr>
            <a:xfrm>
              <a:off x="4296700" y="4509050"/>
              <a:ext cx="5475" cy="4600"/>
            </a:xfrm>
            <a:custGeom>
              <a:avLst/>
              <a:gdLst/>
              <a:ahLst/>
              <a:cxnLst/>
              <a:rect l="l" t="t" r="r" b="b"/>
              <a:pathLst>
                <a:path w="219" h="184" extrusionOk="0">
                  <a:moveTo>
                    <a:pt x="97" y="1"/>
                  </a:moveTo>
                  <a:cubicBezTo>
                    <a:pt x="52" y="1"/>
                    <a:pt x="15" y="15"/>
                    <a:pt x="9" y="37"/>
                  </a:cubicBezTo>
                  <a:cubicBezTo>
                    <a:pt x="1" y="65"/>
                    <a:pt x="52" y="175"/>
                    <a:pt x="108" y="184"/>
                  </a:cubicBezTo>
                  <a:cubicBezTo>
                    <a:pt x="110" y="184"/>
                    <a:pt x="112" y="184"/>
                    <a:pt x="114" y="184"/>
                  </a:cubicBezTo>
                  <a:cubicBezTo>
                    <a:pt x="167" y="184"/>
                    <a:pt x="204" y="90"/>
                    <a:pt x="210" y="65"/>
                  </a:cubicBezTo>
                  <a:cubicBezTo>
                    <a:pt x="219" y="38"/>
                    <a:pt x="179" y="11"/>
                    <a:pt x="124" y="2"/>
                  </a:cubicBezTo>
                  <a:cubicBezTo>
                    <a:pt x="115" y="1"/>
                    <a:pt x="105" y="1"/>
                    <a:pt x="9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99" name="Google Shape;2899;p50"/>
            <p:cNvSpPr/>
            <p:nvPr/>
          </p:nvSpPr>
          <p:spPr>
            <a:xfrm>
              <a:off x="4296250" y="4512650"/>
              <a:ext cx="6350" cy="3150"/>
            </a:xfrm>
            <a:custGeom>
              <a:avLst/>
              <a:gdLst/>
              <a:ahLst/>
              <a:cxnLst/>
              <a:rect l="l" t="t" r="r" b="b"/>
              <a:pathLst>
                <a:path w="254" h="126" extrusionOk="0">
                  <a:moveTo>
                    <a:pt x="149" y="1"/>
                  </a:moveTo>
                  <a:cubicBezTo>
                    <a:pt x="139" y="1"/>
                    <a:pt x="129" y="1"/>
                    <a:pt x="119" y="3"/>
                  </a:cubicBezTo>
                  <a:cubicBezTo>
                    <a:pt x="52" y="11"/>
                    <a:pt x="1" y="45"/>
                    <a:pt x="6" y="79"/>
                  </a:cubicBezTo>
                  <a:cubicBezTo>
                    <a:pt x="9" y="108"/>
                    <a:pt x="51" y="126"/>
                    <a:pt x="104" y="126"/>
                  </a:cubicBezTo>
                  <a:cubicBezTo>
                    <a:pt x="114" y="126"/>
                    <a:pt x="124" y="125"/>
                    <a:pt x="135" y="124"/>
                  </a:cubicBezTo>
                  <a:cubicBezTo>
                    <a:pt x="202" y="114"/>
                    <a:pt x="254" y="81"/>
                    <a:pt x="248" y="47"/>
                  </a:cubicBezTo>
                  <a:cubicBezTo>
                    <a:pt x="245" y="19"/>
                    <a:pt x="203" y="1"/>
                    <a:pt x="14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00" name="Google Shape;2900;p50"/>
            <p:cNvSpPr/>
            <p:nvPr/>
          </p:nvSpPr>
          <p:spPr>
            <a:xfrm>
              <a:off x="4176375" y="4529125"/>
              <a:ext cx="6100" cy="6425"/>
            </a:xfrm>
            <a:custGeom>
              <a:avLst/>
              <a:gdLst/>
              <a:ahLst/>
              <a:cxnLst/>
              <a:rect l="l" t="t" r="r" b="b"/>
              <a:pathLst>
                <a:path w="244" h="257" extrusionOk="0">
                  <a:moveTo>
                    <a:pt x="87" y="1"/>
                  </a:moveTo>
                  <a:cubicBezTo>
                    <a:pt x="74" y="1"/>
                    <a:pt x="62" y="4"/>
                    <a:pt x="52" y="13"/>
                  </a:cubicBezTo>
                  <a:cubicBezTo>
                    <a:pt x="1" y="57"/>
                    <a:pt x="14" y="219"/>
                    <a:pt x="37" y="245"/>
                  </a:cubicBezTo>
                  <a:cubicBezTo>
                    <a:pt x="44" y="253"/>
                    <a:pt x="55" y="257"/>
                    <a:pt x="69" y="257"/>
                  </a:cubicBezTo>
                  <a:cubicBezTo>
                    <a:pt x="97" y="257"/>
                    <a:pt x="135" y="241"/>
                    <a:pt x="169" y="210"/>
                  </a:cubicBezTo>
                  <a:cubicBezTo>
                    <a:pt x="221" y="166"/>
                    <a:pt x="243" y="109"/>
                    <a:pt x="222" y="84"/>
                  </a:cubicBezTo>
                  <a:cubicBezTo>
                    <a:pt x="205" y="63"/>
                    <a:pt x="139" y="1"/>
                    <a:pt x="8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01" name="Google Shape;2901;p50"/>
            <p:cNvSpPr/>
            <p:nvPr/>
          </p:nvSpPr>
          <p:spPr>
            <a:xfrm>
              <a:off x="4171650" y="4531050"/>
              <a:ext cx="6300" cy="5175"/>
            </a:xfrm>
            <a:custGeom>
              <a:avLst/>
              <a:gdLst/>
              <a:ahLst/>
              <a:cxnLst/>
              <a:rect l="l" t="t" r="r" b="b"/>
              <a:pathLst>
                <a:path w="252" h="207" extrusionOk="0">
                  <a:moveTo>
                    <a:pt x="197" y="0"/>
                  </a:moveTo>
                  <a:cubicBezTo>
                    <a:pt x="143" y="0"/>
                    <a:pt x="26" y="109"/>
                    <a:pt x="13" y="139"/>
                  </a:cubicBezTo>
                  <a:cubicBezTo>
                    <a:pt x="0" y="171"/>
                    <a:pt x="32" y="201"/>
                    <a:pt x="83" y="206"/>
                  </a:cubicBezTo>
                  <a:cubicBezTo>
                    <a:pt x="89" y="206"/>
                    <a:pt x="94" y="207"/>
                    <a:pt x="99" y="207"/>
                  </a:cubicBezTo>
                  <a:cubicBezTo>
                    <a:pt x="144" y="207"/>
                    <a:pt x="187" y="187"/>
                    <a:pt x="199" y="158"/>
                  </a:cubicBezTo>
                  <a:cubicBezTo>
                    <a:pt x="212" y="127"/>
                    <a:pt x="252" y="6"/>
                    <a:pt x="200" y="0"/>
                  </a:cubicBezTo>
                  <a:cubicBezTo>
                    <a:pt x="199" y="0"/>
                    <a:pt x="198" y="0"/>
                    <a:pt x="19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02" name="Google Shape;2902;p50"/>
            <p:cNvSpPr/>
            <p:nvPr/>
          </p:nvSpPr>
          <p:spPr>
            <a:xfrm>
              <a:off x="4177200" y="4525550"/>
              <a:ext cx="7725" cy="4450"/>
            </a:xfrm>
            <a:custGeom>
              <a:avLst/>
              <a:gdLst/>
              <a:ahLst/>
              <a:cxnLst/>
              <a:rect l="l" t="t" r="r" b="b"/>
              <a:pathLst>
                <a:path w="309" h="178" extrusionOk="0">
                  <a:moveTo>
                    <a:pt x="251" y="0"/>
                  </a:moveTo>
                  <a:cubicBezTo>
                    <a:pt x="212" y="0"/>
                    <a:pt x="37" y="64"/>
                    <a:pt x="19" y="112"/>
                  </a:cubicBezTo>
                  <a:cubicBezTo>
                    <a:pt x="0" y="161"/>
                    <a:pt x="146" y="175"/>
                    <a:pt x="184" y="177"/>
                  </a:cubicBezTo>
                  <a:cubicBezTo>
                    <a:pt x="184" y="177"/>
                    <a:pt x="185" y="177"/>
                    <a:pt x="185" y="177"/>
                  </a:cubicBezTo>
                  <a:cubicBezTo>
                    <a:pt x="223" y="177"/>
                    <a:pt x="268" y="139"/>
                    <a:pt x="288" y="91"/>
                  </a:cubicBezTo>
                  <a:cubicBezTo>
                    <a:pt x="308" y="42"/>
                    <a:pt x="290" y="1"/>
                    <a:pt x="252" y="0"/>
                  </a:cubicBezTo>
                  <a:cubicBezTo>
                    <a:pt x="252" y="0"/>
                    <a:pt x="252" y="0"/>
                    <a:pt x="25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03" name="Google Shape;2903;p50"/>
            <p:cNvSpPr/>
            <p:nvPr/>
          </p:nvSpPr>
          <p:spPr>
            <a:xfrm>
              <a:off x="4170275" y="4529350"/>
              <a:ext cx="6375" cy="4125"/>
            </a:xfrm>
            <a:custGeom>
              <a:avLst/>
              <a:gdLst/>
              <a:ahLst/>
              <a:cxnLst/>
              <a:rect l="l" t="t" r="r" b="b"/>
              <a:pathLst>
                <a:path w="255" h="165" extrusionOk="0">
                  <a:moveTo>
                    <a:pt x="155" y="0"/>
                  </a:moveTo>
                  <a:cubicBezTo>
                    <a:pt x="129" y="0"/>
                    <a:pt x="105" y="2"/>
                    <a:pt x="93" y="4"/>
                  </a:cubicBezTo>
                  <a:cubicBezTo>
                    <a:pt x="59" y="9"/>
                    <a:pt x="23" y="48"/>
                    <a:pt x="12" y="92"/>
                  </a:cubicBezTo>
                  <a:cubicBezTo>
                    <a:pt x="1" y="133"/>
                    <a:pt x="17" y="165"/>
                    <a:pt x="48" y="165"/>
                  </a:cubicBezTo>
                  <a:cubicBezTo>
                    <a:pt x="50" y="165"/>
                    <a:pt x="52" y="165"/>
                    <a:pt x="54" y="164"/>
                  </a:cubicBezTo>
                  <a:cubicBezTo>
                    <a:pt x="88" y="160"/>
                    <a:pt x="235" y="81"/>
                    <a:pt x="246" y="37"/>
                  </a:cubicBezTo>
                  <a:cubicBezTo>
                    <a:pt x="254" y="7"/>
                    <a:pt x="202" y="0"/>
                    <a:pt x="15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04" name="Google Shape;2904;p50"/>
            <p:cNvSpPr/>
            <p:nvPr/>
          </p:nvSpPr>
          <p:spPr>
            <a:xfrm>
              <a:off x="4177250" y="4523925"/>
              <a:ext cx="4525" cy="4025"/>
            </a:xfrm>
            <a:custGeom>
              <a:avLst/>
              <a:gdLst/>
              <a:ahLst/>
              <a:cxnLst/>
              <a:rect l="l" t="t" r="r" b="b"/>
              <a:pathLst>
                <a:path w="181" h="161" extrusionOk="0">
                  <a:moveTo>
                    <a:pt x="114" y="1"/>
                  </a:moveTo>
                  <a:cubicBezTo>
                    <a:pt x="113" y="1"/>
                    <a:pt x="112" y="1"/>
                    <a:pt x="111" y="1"/>
                  </a:cubicBezTo>
                  <a:cubicBezTo>
                    <a:pt x="70" y="1"/>
                    <a:pt x="30" y="22"/>
                    <a:pt x="24" y="45"/>
                  </a:cubicBezTo>
                  <a:cubicBezTo>
                    <a:pt x="17" y="69"/>
                    <a:pt x="1" y="161"/>
                    <a:pt x="39" y="161"/>
                  </a:cubicBezTo>
                  <a:cubicBezTo>
                    <a:pt x="40" y="161"/>
                    <a:pt x="40" y="161"/>
                    <a:pt x="41" y="161"/>
                  </a:cubicBezTo>
                  <a:cubicBezTo>
                    <a:pt x="82" y="161"/>
                    <a:pt x="167" y="68"/>
                    <a:pt x="174" y="43"/>
                  </a:cubicBezTo>
                  <a:cubicBezTo>
                    <a:pt x="181" y="19"/>
                    <a:pt x="154" y="1"/>
                    <a:pt x="11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05" name="Google Shape;2905;p50"/>
            <p:cNvSpPr/>
            <p:nvPr/>
          </p:nvSpPr>
          <p:spPr>
            <a:xfrm>
              <a:off x="4172725" y="4524800"/>
              <a:ext cx="5550" cy="4575"/>
            </a:xfrm>
            <a:custGeom>
              <a:avLst/>
              <a:gdLst/>
              <a:ahLst/>
              <a:cxnLst/>
              <a:rect l="l" t="t" r="r" b="b"/>
              <a:pathLst>
                <a:path w="222" h="183" extrusionOk="0">
                  <a:moveTo>
                    <a:pt x="152" y="0"/>
                  </a:moveTo>
                  <a:cubicBezTo>
                    <a:pt x="133" y="0"/>
                    <a:pt x="109" y="6"/>
                    <a:pt x="85" y="18"/>
                  </a:cubicBezTo>
                  <a:cubicBezTo>
                    <a:pt x="35" y="44"/>
                    <a:pt x="0" y="84"/>
                    <a:pt x="9" y="110"/>
                  </a:cubicBezTo>
                  <a:cubicBezTo>
                    <a:pt x="16" y="132"/>
                    <a:pt x="91" y="182"/>
                    <a:pt x="145" y="182"/>
                  </a:cubicBezTo>
                  <a:cubicBezTo>
                    <a:pt x="155" y="182"/>
                    <a:pt x="164" y="181"/>
                    <a:pt x="172" y="177"/>
                  </a:cubicBezTo>
                  <a:cubicBezTo>
                    <a:pt x="222" y="151"/>
                    <a:pt x="201" y="47"/>
                    <a:pt x="192" y="21"/>
                  </a:cubicBezTo>
                  <a:cubicBezTo>
                    <a:pt x="188" y="7"/>
                    <a:pt x="173" y="0"/>
                    <a:pt x="15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06" name="Google Shape;2906;p50"/>
            <p:cNvSpPr/>
            <p:nvPr/>
          </p:nvSpPr>
          <p:spPr>
            <a:xfrm>
              <a:off x="4174500" y="4527350"/>
              <a:ext cx="5725" cy="4675"/>
            </a:xfrm>
            <a:custGeom>
              <a:avLst/>
              <a:gdLst/>
              <a:ahLst/>
              <a:cxnLst/>
              <a:rect l="l" t="t" r="r" b="b"/>
              <a:pathLst>
                <a:path w="229" h="187" extrusionOk="0">
                  <a:moveTo>
                    <a:pt x="175" y="1"/>
                  </a:moveTo>
                  <a:cubicBezTo>
                    <a:pt x="147" y="1"/>
                    <a:pt x="109" y="18"/>
                    <a:pt x="75" y="48"/>
                  </a:cubicBezTo>
                  <a:cubicBezTo>
                    <a:pt x="23" y="92"/>
                    <a:pt x="1" y="149"/>
                    <a:pt x="22" y="175"/>
                  </a:cubicBezTo>
                  <a:cubicBezTo>
                    <a:pt x="29" y="183"/>
                    <a:pt x="41" y="187"/>
                    <a:pt x="54" y="187"/>
                  </a:cubicBezTo>
                  <a:cubicBezTo>
                    <a:pt x="82" y="187"/>
                    <a:pt x="120" y="170"/>
                    <a:pt x="155" y="140"/>
                  </a:cubicBezTo>
                  <a:cubicBezTo>
                    <a:pt x="206" y="96"/>
                    <a:pt x="229" y="39"/>
                    <a:pt x="208" y="13"/>
                  </a:cubicBezTo>
                  <a:cubicBezTo>
                    <a:pt x="200" y="5"/>
                    <a:pt x="189" y="1"/>
                    <a:pt x="17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07" name="Google Shape;2907;p50"/>
            <p:cNvSpPr/>
            <p:nvPr/>
          </p:nvSpPr>
          <p:spPr>
            <a:xfrm>
              <a:off x="4250225" y="4502575"/>
              <a:ext cx="6325" cy="5750"/>
            </a:xfrm>
            <a:custGeom>
              <a:avLst/>
              <a:gdLst/>
              <a:ahLst/>
              <a:cxnLst/>
              <a:rect l="l" t="t" r="r" b="b"/>
              <a:pathLst>
                <a:path w="253" h="230" extrusionOk="0">
                  <a:moveTo>
                    <a:pt x="158" y="1"/>
                  </a:moveTo>
                  <a:cubicBezTo>
                    <a:pt x="157" y="1"/>
                    <a:pt x="155" y="1"/>
                    <a:pt x="154" y="1"/>
                  </a:cubicBezTo>
                  <a:cubicBezTo>
                    <a:pt x="87" y="7"/>
                    <a:pt x="0" y="144"/>
                    <a:pt x="4" y="179"/>
                  </a:cubicBezTo>
                  <a:cubicBezTo>
                    <a:pt x="8" y="209"/>
                    <a:pt x="53" y="230"/>
                    <a:pt x="110" y="230"/>
                  </a:cubicBezTo>
                  <a:cubicBezTo>
                    <a:pt x="118" y="230"/>
                    <a:pt x="125" y="229"/>
                    <a:pt x="133" y="229"/>
                  </a:cubicBezTo>
                  <a:cubicBezTo>
                    <a:pt x="199" y="222"/>
                    <a:pt x="252" y="191"/>
                    <a:pt x="250" y="156"/>
                  </a:cubicBezTo>
                  <a:cubicBezTo>
                    <a:pt x="246" y="124"/>
                    <a:pt x="222" y="1"/>
                    <a:pt x="15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08" name="Google Shape;2908;p50"/>
            <p:cNvSpPr/>
            <p:nvPr/>
          </p:nvSpPr>
          <p:spPr>
            <a:xfrm>
              <a:off x="4245725" y="4502800"/>
              <a:ext cx="7575" cy="3875"/>
            </a:xfrm>
            <a:custGeom>
              <a:avLst/>
              <a:gdLst/>
              <a:ahLst/>
              <a:cxnLst/>
              <a:rect l="l" t="t" r="r" b="b"/>
              <a:pathLst>
                <a:path w="303" h="155" extrusionOk="0">
                  <a:moveTo>
                    <a:pt x="171" y="1"/>
                  </a:moveTo>
                  <a:cubicBezTo>
                    <a:pt x="113" y="1"/>
                    <a:pt x="47" y="12"/>
                    <a:pt x="30" y="23"/>
                  </a:cubicBezTo>
                  <a:cubicBezTo>
                    <a:pt x="0" y="40"/>
                    <a:pt x="8" y="83"/>
                    <a:pt x="46" y="117"/>
                  </a:cubicBezTo>
                  <a:cubicBezTo>
                    <a:pt x="73" y="141"/>
                    <a:pt x="108" y="155"/>
                    <a:pt x="137" y="155"/>
                  </a:cubicBezTo>
                  <a:cubicBezTo>
                    <a:pt x="149" y="155"/>
                    <a:pt x="160" y="152"/>
                    <a:pt x="169" y="147"/>
                  </a:cubicBezTo>
                  <a:cubicBezTo>
                    <a:pt x="198" y="129"/>
                    <a:pt x="303" y="54"/>
                    <a:pt x="262" y="19"/>
                  </a:cubicBezTo>
                  <a:cubicBezTo>
                    <a:pt x="247" y="6"/>
                    <a:pt x="211" y="1"/>
                    <a:pt x="17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09" name="Google Shape;2909;p50"/>
            <p:cNvSpPr/>
            <p:nvPr/>
          </p:nvSpPr>
          <p:spPr>
            <a:xfrm>
              <a:off x="4253600" y="4501525"/>
              <a:ext cx="8250" cy="4375"/>
            </a:xfrm>
            <a:custGeom>
              <a:avLst/>
              <a:gdLst/>
              <a:ahLst/>
              <a:cxnLst/>
              <a:rect l="l" t="t" r="r" b="b"/>
              <a:pathLst>
                <a:path w="330" h="175" extrusionOk="0">
                  <a:moveTo>
                    <a:pt x="86" y="0"/>
                  </a:moveTo>
                  <a:cubicBezTo>
                    <a:pt x="68" y="0"/>
                    <a:pt x="54" y="3"/>
                    <a:pt x="46" y="8"/>
                  </a:cubicBezTo>
                  <a:cubicBezTo>
                    <a:pt x="0" y="37"/>
                    <a:pt x="110" y="134"/>
                    <a:pt x="141" y="159"/>
                  </a:cubicBezTo>
                  <a:cubicBezTo>
                    <a:pt x="155" y="169"/>
                    <a:pt x="174" y="174"/>
                    <a:pt x="196" y="174"/>
                  </a:cubicBezTo>
                  <a:cubicBezTo>
                    <a:pt x="222" y="174"/>
                    <a:pt x="251" y="166"/>
                    <a:pt x="275" y="150"/>
                  </a:cubicBezTo>
                  <a:cubicBezTo>
                    <a:pt x="319" y="122"/>
                    <a:pt x="329" y="80"/>
                    <a:pt x="300" y="56"/>
                  </a:cubicBezTo>
                  <a:cubicBezTo>
                    <a:pt x="275" y="37"/>
                    <a:pt x="155" y="0"/>
                    <a:pt x="8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10" name="Google Shape;2910;p50"/>
            <p:cNvSpPr/>
            <p:nvPr/>
          </p:nvSpPr>
          <p:spPr>
            <a:xfrm>
              <a:off x="4246050" y="4499375"/>
              <a:ext cx="7425" cy="3525"/>
            </a:xfrm>
            <a:custGeom>
              <a:avLst/>
              <a:gdLst/>
              <a:ahLst/>
              <a:cxnLst/>
              <a:rect l="l" t="t" r="r" b="b"/>
              <a:pathLst>
                <a:path w="297" h="141" extrusionOk="0">
                  <a:moveTo>
                    <a:pt x="123" y="1"/>
                  </a:moveTo>
                  <a:cubicBezTo>
                    <a:pt x="96" y="1"/>
                    <a:pt x="64" y="12"/>
                    <a:pt x="40" y="31"/>
                  </a:cubicBezTo>
                  <a:cubicBezTo>
                    <a:pt x="5" y="62"/>
                    <a:pt x="1" y="98"/>
                    <a:pt x="31" y="115"/>
                  </a:cubicBezTo>
                  <a:cubicBezTo>
                    <a:pt x="50" y="127"/>
                    <a:pt x="126" y="140"/>
                    <a:pt x="187" y="140"/>
                  </a:cubicBezTo>
                  <a:cubicBezTo>
                    <a:pt x="220" y="140"/>
                    <a:pt x="248" y="136"/>
                    <a:pt x="261" y="126"/>
                  </a:cubicBezTo>
                  <a:cubicBezTo>
                    <a:pt x="297" y="97"/>
                    <a:pt x="187" y="26"/>
                    <a:pt x="158" y="9"/>
                  </a:cubicBezTo>
                  <a:cubicBezTo>
                    <a:pt x="148" y="3"/>
                    <a:pt x="136" y="1"/>
                    <a:pt x="12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11" name="Google Shape;2911;p50"/>
            <p:cNvSpPr/>
            <p:nvPr/>
          </p:nvSpPr>
          <p:spPr>
            <a:xfrm>
              <a:off x="4254600" y="4498975"/>
              <a:ext cx="5775" cy="3050"/>
            </a:xfrm>
            <a:custGeom>
              <a:avLst/>
              <a:gdLst/>
              <a:ahLst/>
              <a:cxnLst/>
              <a:rect l="l" t="t" r="r" b="b"/>
              <a:pathLst>
                <a:path w="231" h="122" extrusionOk="0">
                  <a:moveTo>
                    <a:pt x="118" y="0"/>
                  </a:moveTo>
                  <a:cubicBezTo>
                    <a:pt x="107" y="0"/>
                    <a:pt x="96" y="3"/>
                    <a:pt x="90" y="9"/>
                  </a:cubicBezTo>
                  <a:cubicBezTo>
                    <a:pt x="69" y="24"/>
                    <a:pt x="0" y="88"/>
                    <a:pt x="34" y="112"/>
                  </a:cubicBezTo>
                  <a:cubicBezTo>
                    <a:pt x="44" y="119"/>
                    <a:pt x="61" y="122"/>
                    <a:pt x="81" y="122"/>
                  </a:cubicBezTo>
                  <a:cubicBezTo>
                    <a:pt x="131" y="122"/>
                    <a:pt x="197" y="106"/>
                    <a:pt x="211" y="94"/>
                  </a:cubicBezTo>
                  <a:cubicBezTo>
                    <a:pt x="230" y="79"/>
                    <a:pt x="218" y="47"/>
                    <a:pt x="186" y="24"/>
                  </a:cubicBezTo>
                  <a:cubicBezTo>
                    <a:pt x="164" y="8"/>
                    <a:pt x="139" y="0"/>
                    <a:pt x="11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12" name="Google Shape;2912;p50"/>
            <p:cNvSpPr/>
            <p:nvPr/>
          </p:nvSpPr>
          <p:spPr>
            <a:xfrm>
              <a:off x="4251125" y="4497500"/>
              <a:ext cx="5500" cy="4575"/>
            </a:xfrm>
            <a:custGeom>
              <a:avLst/>
              <a:gdLst/>
              <a:ahLst/>
              <a:cxnLst/>
              <a:rect l="l" t="t" r="r" b="b"/>
              <a:pathLst>
                <a:path w="220" h="183" extrusionOk="0">
                  <a:moveTo>
                    <a:pt x="90" y="0"/>
                  </a:moveTo>
                  <a:cubicBezTo>
                    <a:pt x="50" y="0"/>
                    <a:pt x="17" y="13"/>
                    <a:pt x="10" y="32"/>
                  </a:cubicBezTo>
                  <a:cubicBezTo>
                    <a:pt x="0" y="57"/>
                    <a:pt x="46" y="172"/>
                    <a:pt x="102" y="182"/>
                  </a:cubicBezTo>
                  <a:cubicBezTo>
                    <a:pt x="105" y="182"/>
                    <a:pt x="107" y="182"/>
                    <a:pt x="109" y="182"/>
                  </a:cubicBezTo>
                  <a:cubicBezTo>
                    <a:pt x="161" y="182"/>
                    <a:pt x="202" y="92"/>
                    <a:pt x="210" y="68"/>
                  </a:cubicBezTo>
                  <a:cubicBezTo>
                    <a:pt x="219" y="42"/>
                    <a:pt x="181" y="13"/>
                    <a:pt x="126" y="4"/>
                  </a:cubicBezTo>
                  <a:cubicBezTo>
                    <a:pt x="113" y="1"/>
                    <a:pt x="101" y="0"/>
                    <a:pt x="9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13" name="Google Shape;2913;p50"/>
            <p:cNvSpPr/>
            <p:nvPr/>
          </p:nvSpPr>
          <p:spPr>
            <a:xfrm>
              <a:off x="4250525" y="4501100"/>
              <a:ext cx="6275" cy="3125"/>
            </a:xfrm>
            <a:custGeom>
              <a:avLst/>
              <a:gdLst/>
              <a:ahLst/>
              <a:cxnLst/>
              <a:rect l="l" t="t" r="r" b="b"/>
              <a:pathLst>
                <a:path w="251" h="125" extrusionOk="0">
                  <a:moveTo>
                    <a:pt x="140" y="0"/>
                  </a:moveTo>
                  <a:cubicBezTo>
                    <a:pt x="134" y="0"/>
                    <a:pt x="127" y="0"/>
                    <a:pt x="120" y="1"/>
                  </a:cubicBezTo>
                  <a:cubicBezTo>
                    <a:pt x="54" y="7"/>
                    <a:pt x="1" y="39"/>
                    <a:pt x="3" y="73"/>
                  </a:cubicBezTo>
                  <a:cubicBezTo>
                    <a:pt x="6" y="103"/>
                    <a:pt x="52" y="124"/>
                    <a:pt x="109" y="124"/>
                  </a:cubicBezTo>
                  <a:cubicBezTo>
                    <a:pt x="116" y="124"/>
                    <a:pt x="124" y="124"/>
                    <a:pt x="132" y="123"/>
                  </a:cubicBezTo>
                  <a:cubicBezTo>
                    <a:pt x="198" y="116"/>
                    <a:pt x="251" y="85"/>
                    <a:pt x="249" y="50"/>
                  </a:cubicBezTo>
                  <a:cubicBezTo>
                    <a:pt x="246" y="21"/>
                    <a:pt x="200" y="0"/>
                    <a:pt x="14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14" name="Google Shape;2914;p50"/>
            <p:cNvSpPr/>
            <p:nvPr/>
          </p:nvSpPr>
          <p:spPr>
            <a:xfrm>
              <a:off x="4216450" y="4537975"/>
              <a:ext cx="6325" cy="6175"/>
            </a:xfrm>
            <a:custGeom>
              <a:avLst/>
              <a:gdLst/>
              <a:ahLst/>
              <a:cxnLst/>
              <a:rect l="l" t="t" r="r" b="b"/>
              <a:pathLst>
                <a:path w="253" h="247" extrusionOk="0">
                  <a:moveTo>
                    <a:pt x="120" y="1"/>
                  </a:moveTo>
                  <a:cubicBezTo>
                    <a:pt x="113" y="1"/>
                    <a:pt x="107" y="2"/>
                    <a:pt x="100" y="5"/>
                  </a:cubicBezTo>
                  <a:cubicBezTo>
                    <a:pt x="38" y="33"/>
                    <a:pt x="1" y="189"/>
                    <a:pt x="15" y="221"/>
                  </a:cubicBezTo>
                  <a:cubicBezTo>
                    <a:pt x="22" y="238"/>
                    <a:pt x="43" y="247"/>
                    <a:pt x="71" y="247"/>
                  </a:cubicBezTo>
                  <a:cubicBezTo>
                    <a:pt x="95" y="247"/>
                    <a:pt x="123" y="241"/>
                    <a:pt x="152" y="228"/>
                  </a:cubicBezTo>
                  <a:cubicBezTo>
                    <a:pt x="214" y="200"/>
                    <a:pt x="253" y="154"/>
                    <a:pt x="240" y="123"/>
                  </a:cubicBezTo>
                  <a:cubicBezTo>
                    <a:pt x="227" y="95"/>
                    <a:pt x="175" y="1"/>
                    <a:pt x="12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15" name="Google Shape;2915;p50"/>
            <p:cNvSpPr/>
            <p:nvPr/>
          </p:nvSpPr>
          <p:spPr>
            <a:xfrm>
              <a:off x="4211400" y="4539225"/>
              <a:ext cx="7275" cy="4475"/>
            </a:xfrm>
            <a:custGeom>
              <a:avLst/>
              <a:gdLst/>
              <a:ahLst/>
              <a:cxnLst/>
              <a:rect l="l" t="t" r="r" b="b"/>
              <a:pathLst>
                <a:path w="291" h="179" extrusionOk="0">
                  <a:moveTo>
                    <a:pt x="222" y="1"/>
                  </a:moveTo>
                  <a:cubicBezTo>
                    <a:pt x="161" y="1"/>
                    <a:pt x="41" y="58"/>
                    <a:pt x="23" y="81"/>
                  </a:cubicBezTo>
                  <a:cubicBezTo>
                    <a:pt x="1" y="108"/>
                    <a:pt x="22" y="145"/>
                    <a:pt x="69" y="166"/>
                  </a:cubicBezTo>
                  <a:cubicBezTo>
                    <a:pt x="89" y="174"/>
                    <a:pt x="111" y="178"/>
                    <a:pt x="130" y="178"/>
                  </a:cubicBezTo>
                  <a:cubicBezTo>
                    <a:pt x="157" y="178"/>
                    <a:pt x="181" y="170"/>
                    <a:pt x="194" y="155"/>
                  </a:cubicBezTo>
                  <a:cubicBezTo>
                    <a:pt x="217" y="128"/>
                    <a:pt x="290" y="23"/>
                    <a:pt x="243" y="4"/>
                  </a:cubicBezTo>
                  <a:cubicBezTo>
                    <a:pt x="237" y="2"/>
                    <a:pt x="230" y="1"/>
                    <a:pt x="22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16" name="Google Shape;2916;p50"/>
            <p:cNvSpPr/>
            <p:nvPr/>
          </p:nvSpPr>
          <p:spPr>
            <a:xfrm>
              <a:off x="4218450" y="4535975"/>
              <a:ext cx="8250" cy="3950"/>
            </a:xfrm>
            <a:custGeom>
              <a:avLst/>
              <a:gdLst/>
              <a:ahLst/>
              <a:cxnLst/>
              <a:rect l="l" t="t" r="r" b="b"/>
              <a:pathLst>
                <a:path w="330" h="158" extrusionOk="0">
                  <a:moveTo>
                    <a:pt x="233" y="1"/>
                  </a:moveTo>
                  <a:cubicBezTo>
                    <a:pt x="163" y="1"/>
                    <a:pt x="57" y="13"/>
                    <a:pt x="33" y="43"/>
                  </a:cubicBezTo>
                  <a:cubicBezTo>
                    <a:pt x="0" y="84"/>
                    <a:pt x="135" y="142"/>
                    <a:pt x="172" y="153"/>
                  </a:cubicBezTo>
                  <a:cubicBezTo>
                    <a:pt x="179" y="156"/>
                    <a:pt x="187" y="157"/>
                    <a:pt x="196" y="157"/>
                  </a:cubicBezTo>
                  <a:cubicBezTo>
                    <a:pt x="230" y="157"/>
                    <a:pt x="270" y="137"/>
                    <a:pt x="296" y="104"/>
                  </a:cubicBezTo>
                  <a:cubicBezTo>
                    <a:pt x="330" y="63"/>
                    <a:pt x="327" y="19"/>
                    <a:pt x="290" y="6"/>
                  </a:cubicBezTo>
                  <a:cubicBezTo>
                    <a:pt x="280" y="2"/>
                    <a:pt x="259" y="1"/>
                    <a:pt x="23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17" name="Google Shape;2917;p50"/>
            <p:cNvSpPr/>
            <p:nvPr/>
          </p:nvSpPr>
          <p:spPr>
            <a:xfrm>
              <a:off x="4210900" y="4536475"/>
              <a:ext cx="7225" cy="3625"/>
            </a:xfrm>
            <a:custGeom>
              <a:avLst/>
              <a:gdLst/>
              <a:ahLst/>
              <a:cxnLst/>
              <a:rect l="l" t="t" r="r" b="b"/>
              <a:pathLst>
                <a:path w="289" h="145" extrusionOk="0">
                  <a:moveTo>
                    <a:pt x="118" y="1"/>
                  </a:moveTo>
                  <a:cubicBezTo>
                    <a:pt x="86" y="1"/>
                    <a:pt x="46" y="26"/>
                    <a:pt x="25" y="62"/>
                  </a:cubicBezTo>
                  <a:cubicBezTo>
                    <a:pt x="1" y="101"/>
                    <a:pt x="9" y="138"/>
                    <a:pt x="43" y="144"/>
                  </a:cubicBezTo>
                  <a:cubicBezTo>
                    <a:pt x="46" y="144"/>
                    <a:pt x="50" y="145"/>
                    <a:pt x="55" y="145"/>
                  </a:cubicBezTo>
                  <a:cubicBezTo>
                    <a:pt x="104" y="145"/>
                    <a:pt x="243" y="117"/>
                    <a:pt x="264" y="81"/>
                  </a:cubicBezTo>
                  <a:cubicBezTo>
                    <a:pt x="288" y="42"/>
                    <a:pt x="163" y="10"/>
                    <a:pt x="128" y="2"/>
                  </a:cubicBezTo>
                  <a:cubicBezTo>
                    <a:pt x="125" y="1"/>
                    <a:pt x="121" y="1"/>
                    <a:pt x="11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18" name="Google Shape;2918;p50"/>
            <p:cNvSpPr/>
            <p:nvPr/>
          </p:nvSpPr>
          <p:spPr>
            <a:xfrm>
              <a:off x="4218975" y="4533425"/>
              <a:ext cx="5400" cy="3475"/>
            </a:xfrm>
            <a:custGeom>
              <a:avLst/>
              <a:gdLst/>
              <a:ahLst/>
              <a:cxnLst/>
              <a:rect l="l" t="t" r="r" b="b"/>
              <a:pathLst>
                <a:path w="216" h="139" extrusionOk="0">
                  <a:moveTo>
                    <a:pt x="116" y="0"/>
                  </a:moveTo>
                  <a:cubicBezTo>
                    <a:pt x="90" y="0"/>
                    <a:pt x="67" y="8"/>
                    <a:pt x="58" y="22"/>
                  </a:cubicBezTo>
                  <a:cubicBezTo>
                    <a:pt x="45" y="42"/>
                    <a:pt x="0" y="126"/>
                    <a:pt x="40" y="137"/>
                  </a:cubicBezTo>
                  <a:cubicBezTo>
                    <a:pt x="43" y="138"/>
                    <a:pt x="47" y="139"/>
                    <a:pt x="51" y="139"/>
                  </a:cubicBezTo>
                  <a:cubicBezTo>
                    <a:pt x="97" y="139"/>
                    <a:pt x="190" y="84"/>
                    <a:pt x="201" y="65"/>
                  </a:cubicBezTo>
                  <a:cubicBezTo>
                    <a:pt x="215" y="43"/>
                    <a:pt x="194" y="17"/>
                    <a:pt x="154" y="5"/>
                  </a:cubicBezTo>
                  <a:cubicBezTo>
                    <a:pt x="142" y="2"/>
                    <a:pt x="129" y="0"/>
                    <a:pt x="11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19" name="Google Shape;2919;p50"/>
            <p:cNvSpPr/>
            <p:nvPr/>
          </p:nvSpPr>
          <p:spPr>
            <a:xfrm>
              <a:off x="4214975" y="4533200"/>
              <a:ext cx="5075" cy="4500"/>
            </a:xfrm>
            <a:custGeom>
              <a:avLst/>
              <a:gdLst/>
              <a:ahLst/>
              <a:cxnLst/>
              <a:rect l="l" t="t" r="r" b="b"/>
              <a:pathLst>
                <a:path w="203" h="180" extrusionOk="0">
                  <a:moveTo>
                    <a:pt x="132" y="1"/>
                  </a:moveTo>
                  <a:cubicBezTo>
                    <a:pt x="122" y="1"/>
                    <a:pt x="112" y="1"/>
                    <a:pt x="101" y="3"/>
                  </a:cubicBezTo>
                  <a:cubicBezTo>
                    <a:pt x="46" y="10"/>
                    <a:pt x="1" y="40"/>
                    <a:pt x="1" y="67"/>
                  </a:cubicBezTo>
                  <a:cubicBezTo>
                    <a:pt x="1" y="93"/>
                    <a:pt x="74" y="179"/>
                    <a:pt x="130" y="179"/>
                  </a:cubicBezTo>
                  <a:cubicBezTo>
                    <a:pt x="132" y="179"/>
                    <a:pt x="135" y="179"/>
                    <a:pt x="137" y="179"/>
                  </a:cubicBezTo>
                  <a:cubicBezTo>
                    <a:pt x="192" y="172"/>
                    <a:pt x="202" y="64"/>
                    <a:pt x="202" y="37"/>
                  </a:cubicBezTo>
                  <a:cubicBezTo>
                    <a:pt x="202" y="14"/>
                    <a:pt x="173" y="1"/>
                    <a:pt x="13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20" name="Google Shape;2920;p50"/>
            <p:cNvSpPr/>
            <p:nvPr/>
          </p:nvSpPr>
          <p:spPr>
            <a:xfrm>
              <a:off x="4215400" y="4536375"/>
              <a:ext cx="6325" cy="3775"/>
            </a:xfrm>
            <a:custGeom>
              <a:avLst/>
              <a:gdLst/>
              <a:ahLst/>
              <a:cxnLst/>
              <a:rect l="l" t="t" r="r" b="b"/>
              <a:pathLst>
                <a:path w="253" h="151" extrusionOk="0">
                  <a:moveTo>
                    <a:pt x="183" y="1"/>
                  </a:moveTo>
                  <a:cubicBezTo>
                    <a:pt x="159" y="1"/>
                    <a:pt x="131" y="7"/>
                    <a:pt x="102" y="19"/>
                  </a:cubicBezTo>
                  <a:cubicBezTo>
                    <a:pt x="41" y="47"/>
                    <a:pt x="1" y="93"/>
                    <a:pt x="15" y="125"/>
                  </a:cubicBezTo>
                  <a:cubicBezTo>
                    <a:pt x="21" y="142"/>
                    <a:pt x="42" y="150"/>
                    <a:pt x="70" y="150"/>
                  </a:cubicBezTo>
                  <a:cubicBezTo>
                    <a:pt x="94" y="150"/>
                    <a:pt x="123" y="144"/>
                    <a:pt x="152" y="131"/>
                  </a:cubicBezTo>
                  <a:cubicBezTo>
                    <a:pt x="213" y="104"/>
                    <a:pt x="253" y="57"/>
                    <a:pt x="239" y="26"/>
                  </a:cubicBezTo>
                  <a:cubicBezTo>
                    <a:pt x="232" y="9"/>
                    <a:pt x="211" y="1"/>
                    <a:pt x="18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21" name="Google Shape;2921;p50"/>
            <p:cNvSpPr/>
            <p:nvPr/>
          </p:nvSpPr>
          <p:spPr>
            <a:xfrm>
              <a:off x="4292350" y="4652425"/>
              <a:ext cx="5500" cy="8525"/>
            </a:xfrm>
            <a:custGeom>
              <a:avLst/>
              <a:gdLst/>
              <a:ahLst/>
              <a:cxnLst/>
              <a:rect l="l" t="t" r="r" b="b"/>
              <a:pathLst>
                <a:path w="220" h="341" extrusionOk="0">
                  <a:moveTo>
                    <a:pt x="101" y="0"/>
                  </a:moveTo>
                  <a:cubicBezTo>
                    <a:pt x="43" y="0"/>
                    <a:pt x="1" y="77"/>
                    <a:pt x="5" y="170"/>
                  </a:cubicBezTo>
                  <a:cubicBezTo>
                    <a:pt x="10" y="264"/>
                    <a:pt x="61" y="341"/>
                    <a:pt x="119" y="341"/>
                  </a:cubicBezTo>
                  <a:cubicBezTo>
                    <a:pt x="177" y="341"/>
                    <a:pt x="220" y="264"/>
                    <a:pt x="215" y="170"/>
                  </a:cubicBezTo>
                  <a:cubicBezTo>
                    <a:pt x="209" y="77"/>
                    <a:pt x="159" y="0"/>
                    <a:pt x="101"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22" name="Google Shape;2922;p50"/>
            <p:cNvSpPr/>
            <p:nvPr/>
          </p:nvSpPr>
          <p:spPr>
            <a:xfrm>
              <a:off x="4292625" y="4628700"/>
              <a:ext cx="5475" cy="8550"/>
            </a:xfrm>
            <a:custGeom>
              <a:avLst/>
              <a:gdLst/>
              <a:ahLst/>
              <a:cxnLst/>
              <a:rect l="l" t="t" r="r" b="b"/>
              <a:pathLst>
                <a:path w="219" h="342" extrusionOk="0">
                  <a:moveTo>
                    <a:pt x="100" y="1"/>
                  </a:moveTo>
                  <a:cubicBezTo>
                    <a:pt x="42" y="1"/>
                    <a:pt x="0" y="78"/>
                    <a:pt x="4" y="170"/>
                  </a:cubicBezTo>
                  <a:cubicBezTo>
                    <a:pt x="10" y="264"/>
                    <a:pt x="60" y="341"/>
                    <a:pt x="118" y="341"/>
                  </a:cubicBezTo>
                  <a:cubicBezTo>
                    <a:pt x="175" y="341"/>
                    <a:pt x="218" y="264"/>
                    <a:pt x="214" y="170"/>
                  </a:cubicBezTo>
                  <a:cubicBezTo>
                    <a:pt x="209" y="78"/>
                    <a:pt x="158" y="1"/>
                    <a:pt x="100"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23" name="Google Shape;2923;p50"/>
            <p:cNvSpPr/>
            <p:nvPr/>
          </p:nvSpPr>
          <p:spPr>
            <a:xfrm>
              <a:off x="4292850" y="4605000"/>
              <a:ext cx="5450" cy="8525"/>
            </a:xfrm>
            <a:custGeom>
              <a:avLst/>
              <a:gdLst/>
              <a:ahLst/>
              <a:cxnLst/>
              <a:rect l="l" t="t" r="r" b="b"/>
              <a:pathLst>
                <a:path w="218" h="341" extrusionOk="0">
                  <a:moveTo>
                    <a:pt x="101" y="0"/>
                  </a:moveTo>
                  <a:cubicBezTo>
                    <a:pt x="43" y="0"/>
                    <a:pt x="1" y="77"/>
                    <a:pt x="5" y="170"/>
                  </a:cubicBezTo>
                  <a:cubicBezTo>
                    <a:pt x="10" y="264"/>
                    <a:pt x="60" y="341"/>
                    <a:pt x="118" y="341"/>
                  </a:cubicBezTo>
                  <a:cubicBezTo>
                    <a:pt x="176" y="341"/>
                    <a:pt x="218" y="264"/>
                    <a:pt x="215" y="170"/>
                  </a:cubicBezTo>
                  <a:cubicBezTo>
                    <a:pt x="209" y="77"/>
                    <a:pt x="159" y="0"/>
                    <a:pt x="101"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24" name="Google Shape;2924;p50"/>
            <p:cNvSpPr/>
            <p:nvPr/>
          </p:nvSpPr>
          <p:spPr>
            <a:xfrm>
              <a:off x="4293100" y="4581275"/>
              <a:ext cx="5475" cy="8525"/>
            </a:xfrm>
            <a:custGeom>
              <a:avLst/>
              <a:gdLst/>
              <a:ahLst/>
              <a:cxnLst/>
              <a:rect l="l" t="t" r="r" b="b"/>
              <a:pathLst>
                <a:path w="219" h="341" extrusionOk="0">
                  <a:moveTo>
                    <a:pt x="100" y="0"/>
                  </a:moveTo>
                  <a:cubicBezTo>
                    <a:pt x="42" y="0"/>
                    <a:pt x="0" y="77"/>
                    <a:pt x="4" y="170"/>
                  </a:cubicBezTo>
                  <a:cubicBezTo>
                    <a:pt x="10" y="264"/>
                    <a:pt x="59" y="341"/>
                    <a:pt x="117" y="341"/>
                  </a:cubicBezTo>
                  <a:cubicBezTo>
                    <a:pt x="175" y="341"/>
                    <a:pt x="218" y="265"/>
                    <a:pt x="213" y="170"/>
                  </a:cubicBezTo>
                  <a:cubicBezTo>
                    <a:pt x="208" y="77"/>
                    <a:pt x="158" y="0"/>
                    <a:pt x="100"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25" name="Google Shape;2925;p50"/>
            <p:cNvSpPr/>
            <p:nvPr/>
          </p:nvSpPr>
          <p:spPr>
            <a:xfrm>
              <a:off x="4293300" y="4557575"/>
              <a:ext cx="5500" cy="8550"/>
            </a:xfrm>
            <a:custGeom>
              <a:avLst/>
              <a:gdLst/>
              <a:ahLst/>
              <a:cxnLst/>
              <a:rect l="l" t="t" r="r" b="b"/>
              <a:pathLst>
                <a:path w="220" h="342" extrusionOk="0">
                  <a:moveTo>
                    <a:pt x="101" y="1"/>
                  </a:moveTo>
                  <a:cubicBezTo>
                    <a:pt x="43" y="1"/>
                    <a:pt x="1" y="78"/>
                    <a:pt x="5" y="172"/>
                  </a:cubicBezTo>
                  <a:cubicBezTo>
                    <a:pt x="10" y="264"/>
                    <a:pt x="61" y="341"/>
                    <a:pt x="119" y="341"/>
                  </a:cubicBezTo>
                  <a:cubicBezTo>
                    <a:pt x="177" y="341"/>
                    <a:pt x="220" y="264"/>
                    <a:pt x="215" y="172"/>
                  </a:cubicBezTo>
                  <a:cubicBezTo>
                    <a:pt x="209" y="78"/>
                    <a:pt x="159" y="1"/>
                    <a:pt x="101"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26" name="Google Shape;2926;p50"/>
            <p:cNvSpPr/>
            <p:nvPr/>
          </p:nvSpPr>
          <p:spPr>
            <a:xfrm>
              <a:off x="4278225" y="4655325"/>
              <a:ext cx="5625" cy="8675"/>
            </a:xfrm>
            <a:custGeom>
              <a:avLst/>
              <a:gdLst/>
              <a:ahLst/>
              <a:cxnLst/>
              <a:rect l="l" t="t" r="r" b="b"/>
              <a:pathLst>
                <a:path w="225" h="347" extrusionOk="0">
                  <a:moveTo>
                    <a:pt x="99" y="0"/>
                  </a:moveTo>
                  <a:cubicBezTo>
                    <a:pt x="41" y="0"/>
                    <a:pt x="1" y="78"/>
                    <a:pt x="9" y="173"/>
                  </a:cubicBezTo>
                  <a:cubicBezTo>
                    <a:pt x="17" y="268"/>
                    <a:pt x="69" y="346"/>
                    <a:pt x="127" y="346"/>
                  </a:cubicBezTo>
                  <a:cubicBezTo>
                    <a:pt x="185" y="346"/>
                    <a:pt x="224" y="268"/>
                    <a:pt x="217" y="173"/>
                  </a:cubicBezTo>
                  <a:cubicBezTo>
                    <a:pt x="209" y="78"/>
                    <a:pt x="157" y="0"/>
                    <a:pt x="99"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27" name="Google Shape;2927;p50"/>
            <p:cNvSpPr/>
            <p:nvPr/>
          </p:nvSpPr>
          <p:spPr>
            <a:xfrm>
              <a:off x="4277675" y="4631175"/>
              <a:ext cx="5625" cy="8650"/>
            </a:xfrm>
            <a:custGeom>
              <a:avLst/>
              <a:gdLst/>
              <a:ahLst/>
              <a:cxnLst/>
              <a:rect l="l" t="t" r="r" b="b"/>
              <a:pathLst>
                <a:path w="225" h="346" extrusionOk="0">
                  <a:moveTo>
                    <a:pt x="98" y="1"/>
                  </a:moveTo>
                  <a:cubicBezTo>
                    <a:pt x="40" y="1"/>
                    <a:pt x="1" y="78"/>
                    <a:pt x="8" y="174"/>
                  </a:cubicBezTo>
                  <a:cubicBezTo>
                    <a:pt x="16" y="269"/>
                    <a:pt x="69" y="346"/>
                    <a:pt x="127" y="346"/>
                  </a:cubicBezTo>
                  <a:cubicBezTo>
                    <a:pt x="184" y="346"/>
                    <a:pt x="224" y="269"/>
                    <a:pt x="217" y="174"/>
                  </a:cubicBezTo>
                  <a:cubicBezTo>
                    <a:pt x="208" y="78"/>
                    <a:pt x="156" y="1"/>
                    <a:pt x="98"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28" name="Google Shape;2928;p50"/>
            <p:cNvSpPr/>
            <p:nvPr/>
          </p:nvSpPr>
          <p:spPr>
            <a:xfrm>
              <a:off x="4277125" y="4607050"/>
              <a:ext cx="5600" cy="8625"/>
            </a:xfrm>
            <a:custGeom>
              <a:avLst/>
              <a:gdLst/>
              <a:ahLst/>
              <a:cxnLst/>
              <a:rect l="l" t="t" r="r" b="b"/>
              <a:pathLst>
                <a:path w="224" h="345" extrusionOk="0">
                  <a:moveTo>
                    <a:pt x="97" y="0"/>
                  </a:moveTo>
                  <a:cubicBezTo>
                    <a:pt x="39" y="0"/>
                    <a:pt x="0" y="77"/>
                    <a:pt x="8" y="172"/>
                  </a:cubicBezTo>
                  <a:cubicBezTo>
                    <a:pt x="16" y="267"/>
                    <a:pt x="69" y="345"/>
                    <a:pt x="127" y="345"/>
                  </a:cubicBezTo>
                  <a:cubicBezTo>
                    <a:pt x="183" y="345"/>
                    <a:pt x="224" y="267"/>
                    <a:pt x="215" y="172"/>
                  </a:cubicBezTo>
                  <a:cubicBezTo>
                    <a:pt x="208" y="77"/>
                    <a:pt x="155" y="0"/>
                    <a:pt x="97"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29" name="Google Shape;2929;p50"/>
            <p:cNvSpPr/>
            <p:nvPr/>
          </p:nvSpPr>
          <p:spPr>
            <a:xfrm>
              <a:off x="4276525" y="4582850"/>
              <a:ext cx="5625" cy="8675"/>
            </a:xfrm>
            <a:custGeom>
              <a:avLst/>
              <a:gdLst/>
              <a:ahLst/>
              <a:cxnLst/>
              <a:rect l="l" t="t" r="r" b="b"/>
              <a:pathLst>
                <a:path w="225" h="347" extrusionOk="0">
                  <a:moveTo>
                    <a:pt x="98" y="1"/>
                  </a:moveTo>
                  <a:cubicBezTo>
                    <a:pt x="40" y="1"/>
                    <a:pt x="0" y="79"/>
                    <a:pt x="9" y="174"/>
                  </a:cubicBezTo>
                  <a:cubicBezTo>
                    <a:pt x="16" y="268"/>
                    <a:pt x="69" y="346"/>
                    <a:pt x="127" y="346"/>
                  </a:cubicBezTo>
                  <a:cubicBezTo>
                    <a:pt x="185" y="346"/>
                    <a:pt x="225" y="269"/>
                    <a:pt x="216" y="174"/>
                  </a:cubicBezTo>
                  <a:cubicBezTo>
                    <a:pt x="209" y="79"/>
                    <a:pt x="156" y="1"/>
                    <a:pt x="98"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30" name="Google Shape;2930;p50"/>
            <p:cNvSpPr/>
            <p:nvPr/>
          </p:nvSpPr>
          <p:spPr>
            <a:xfrm>
              <a:off x="4275975" y="4558725"/>
              <a:ext cx="5600" cy="8625"/>
            </a:xfrm>
            <a:custGeom>
              <a:avLst/>
              <a:gdLst/>
              <a:ahLst/>
              <a:cxnLst/>
              <a:rect l="l" t="t" r="r" b="b"/>
              <a:pathLst>
                <a:path w="224" h="345" extrusionOk="0">
                  <a:moveTo>
                    <a:pt x="97" y="0"/>
                  </a:moveTo>
                  <a:cubicBezTo>
                    <a:pt x="39" y="0"/>
                    <a:pt x="0" y="77"/>
                    <a:pt x="7" y="173"/>
                  </a:cubicBezTo>
                  <a:cubicBezTo>
                    <a:pt x="16" y="268"/>
                    <a:pt x="69" y="345"/>
                    <a:pt x="127" y="345"/>
                  </a:cubicBezTo>
                  <a:cubicBezTo>
                    <a:pt x="182" y="345"/>
                    <a:pt x="224" y="269"/>
                    <a:pt x="216" y="173"/>
                  </a:cubicBezTo>
                  <a:cubicBezTo>
                    <a:pt x="208" y="77"/>
                    <a:pt x="155" y="0"/>
                    <a:pt x="97"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31" name="Google Shape;2931;p50"/>
            <p:cNvSpPr/>
            <p:nvPr/>
          </p:nvSpPr>
          <p:spPr>
            <a:xfrm>
              <a:off x="4151000" y="4657950"/>
              <a:ext cx="5500" cy="8550"/>
            </a:xfrm>
            <a:custGeom>
              <a:avLst/>
              <a:gdLst/>
              <a:ahLst/>
              <a:cxnLst/>
              <a:rect l="l" t="t" r="r" b="b"/>
              <a:pathLst>
                <a:path w="220" h="342" extrusionOk="0">
                  <a:moveTo>
                    <a:pt x="101" y="1"/>
                  </a:moveTo>
                  <a:cubicBezTo>
                    <a:pt x="43" y="1"/>
                    <a:pt x="1" y="78"/>
                    <a:pt x="5" y="170"/>
                  </a:cubicBezTo>
                  <a:cubicBezTo>
                    <a:pt x="10" y="264"/>
                    <a:pt x="61" y="341"/>
                    <a:pt x="119" y="341"/>
                  </a:cubicBezTo>
                  <a:cubicBezTo>
                    <a:pt x="178" y="339"/>
                    <a:pt x="220" y="264"/>
                    <a:pt x="215" y="170"/>
                  </a:cubicBezTo>
                  <a:cubicBezTo>
                    <a:pt x="209" y="78"/>
                    <a:pt x="159" y="1"/>
                    <a:pt x="101"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32" name="Google Shape;2932;p50"/>
            <p:cNvSpPr/>
            <p:nvPr/>
          </p:nvSpPr>
          <p:spPr>
            <a:xfrm>
              <a:off x="4151300" y="4634250"/>
              <a:ext cx="5450" cy="8525"/>
            </a:xfrm>
            <a:custGeom>
              <a:avLst/>
              <a:gdLst/>
              <a:ahLst/>
              <a:cxnLst/>
              <a:rect l="l" t="t" r="r" b="b"/>
              <a:pathLst>
                <a:path w="218" h="341" extrusionOk="0">
                  <a:moveTo>
                    <a:pt x="100" y="0"/>
                  </a:moveTo>
                  <a:cubicBezTo>
                    <a:pt x="42" y="0"/>
                    <a:pt x="0" y="77"/>
                    <a:pt x="3" y="170"/>
                  </a:cubicBezTo>
                  <a:cubicBezTo>
                    <a:pt x="9" y="264"/>
                    <a:pt x="59" y="341"/>
                    <a:pt x="117" y="341"/>
                  </a:cubicBezTo>
                  <a:cubicBezTo>
                    <a:pt x="175" y="341"/>
                    <a:pt x="217" y="264"/>
                    <a:pt x="213" y="170"/>
                  </a:cubicBezTo>
                  <a:cubicBezTo>
                    <a:pt x="208" y="77"/>
                    <a:pt x="158" y="0"/>
                    <a:pt x="100"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33" name="Google Shape;2933;p50"/>
            <p:cNvSpPr/>
            <p:nvPr/>
          </p:nvSpPr>
          <p:spPr>
            <a:xfrm>
              <a:off x="4151500" y="4610525"/>
              <a:ext cx="5475" cy="8525"/>
            </a:xfrm>
            <a:custGeom>
              <a:avLst/>
              <a:gdLst/>
              <a:ahLst/>
              <a:cxnLst/>
              <a:rect l="l" t="t" r="r" b="b"/>
              <a:pathLst>
                <a:path w="219" h="341" extrusionOk="0">
                  <a:moveTo>
                    <a:pt x="101" y="0"/>
                  </a:moveTo>
                  <a:cubicBezTo>
                    <a:pt x="43" y="0"/>
                    <a:pt x="1" y="77"/>
                    <a:pt x="5" y="170"/>
                  </a:cubicBezTo>
                  <a:cubicBezTo>
                    <a:pt x="10" y="264"/>
                    <a:pt x="61" y="341"/>
                    <a:pt x="119" y="341"/>
                  </a:cubicBezTo>
                  <a:cubicBezTo>
                    <a:pt x="177" y="341"/>
                    <a:pt x="219" y="264"/>
                    <a:pt x="215" y="170"/>
                  </a:cubicBezTo>
                  <a:cubicBezTo>
                    <a:pt x="209" y="77"/>
                    <a:pt x="159" y="0"/>
                    <a:pt x="101"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34" name="Google Shape;2934;p50"/>
            <p:cNvSpPr/>
            <p:nvPr/>
          </p:nvSpPr>
          <p:spPr>
            <a:xfrm>
              <a:off x="4151750" y="4586800"/>
              <a:ext cx="5500" cy="8550"/>
            </a:xfrm>
            <a:custGeom>
              <a:avLst/>
              <a:gdLst/>
              <a:ahLst/>
              <a:cxnLst/>
              <a:rect l="l" t="t" r="r" b="b"/>
              <a:pathLst>
                <a:path w="220" h="342" extrusionOk="0">
                  <a:moveTo>
                    <a:pt x="100" y="1"/>
                  </a:moveTo>
                  <a:cubicBezTo>
                    <a:pt x="42" y="1"/>
                    <a:pt x="0" y="78"/>
                    <a:pt x="4" y="170"/>
                  </a:cubicBezTo>
                  <a:cubicBezTo>
                    <a:pt x="10" y="264"/>
                    <a:pt x="59" y="341"/>
                    <a:pt x="117" y="341"/>
                  </a:cubicBezTo>
                  <a:cubicBezTo>
                    <a:pt x="175" y="341"/>
                    <a:pt x="219" y="264"/>
                    <a:pt x="214" y="170"/>
                  </a:cubicBezTo>
                  <a:cubicBezTo>
                    <a:pt x="209" y="78"/>
                    <a:pt x="158" y="1"/>
                    <a:pt x="100"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35" name="Google Shape;2935;p50"/>
            <p:cNvSpPr/>
            <p:nvPr/>
          </p:nvSpPr>
          <p:spPr>
            <a:xfrm>
              <a:off x="4151975" y="4563100"/>
              <a:ext cx="5475" cy="8525"/>
            </a:xfrm>
            <a:custGeom>
              <a:avLst/>
              <a:gdLst/>
              <a:ahLst/>
              <a:cxnLst/>
              <a:rect l="l" t="t" r="r" b="b"/>
              <a:pathLst>
                <a:path w="219" h="341" extrusionOk="0">
                  <a:moveTo>
                    <a:pt x="101" y="0"/>
                  </a:moveTo>
                  <a:cubicBezTo>
                    <a:pt x="43" y="0"/>
                    <a:pt x="1" y="77"/>
                    <a:pt x="5" y="170"/>
                  </a:cubicBezTo>
                  <a:cubicBezTo>
                    <a:pt x="8" y="264"/>
                    <a:pt x="60" y="341"/>
                    <a:pt x="118" y="341"/>
                  </a:cubicBezTo>
                  <a:cubicBezTo>
                    <a:pt x="176" y="341"/>
                    <a:pt x="219" y="264"/>
                    <a:pt x="214" y="170"/>
                  </a:cubicBezTo>
                  <a:cubicBezTo>
                    <a:pt x="208" y="77"/>
                    <a:pt x="159" y="0"/>
                    <a:pt x="101"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36" name="Google Shape;2936;p50"/>
            <p:cNvSpPr/>
            <p:nvPr/>
          </p:nvSpPr>
          <p:spPr>
            <a:xfrm>
              <a:off x="4366925" y="4695400"/>
              <a:ext cx="5275" cy="7750"/>
            </a:xfrm>
            <a:custGeom>
              <a:avLst/>
              <a:gdLst/>
              <a:ahLst/>
              <a:cxnLst/>
              <a:rect l="l" t="t" r="r" b="b"/>
              <a:pathLst>
                <a:path w="211" h="310" extrusionOk="0">
                  <a:moveTo>
                    <a:pt x="98" y="1"/>
                  </a:moveTo>
                  <a:cubicBezTo>
                    <a:pt x="42" y="1"/>
                    <a:pt x="1" y="69"/>
                    <a:pt x="5" y="156"/>
                  </a:cubicBezTo>
                  <a:cubicBezTo>
                    <a:pt x="10" y="241"/>
                    <a:pt x="59" y="309"/>
                    <a:pt x="115" y="309"/>
                  </a:cubicBezTo>
                  <a:cubicBezTo>
                    <a:pt x="169" y="309"/>
                    <a:pt x="210" y="241"/>
                    <a:pt x="206" y="156"/>
                  </a:cubicBezTo>
                  <a:cubicBezTo>
                    <a:pt x="201" y="69"/>
                    <a:pt x="153" y="1"/>
                    <a:pt x="98" y="1"/>
                  </a:cubicBezTo>
                  <a:close/>
                </a:path>
              </a:pathLst>
            </a:custGeom>
            <a:solidFill>
              <a:srgbClr val="682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37" name="Google Shape;2937;p50"/>
            <p:cNvSpPr/>
            <p:nvPr/>
          </p:nvSpPr>
          <p:spPr>
            <a:xfrm>
              <a:off x="4367125" y="4673900"/>
              <a:ext cx="5275" cy="7750"/>
            </a:xfrm>
            <a:custGeom>
              <a:avLst/>
              <a:gdLst/>
              <a:ahLst/>
              <a:cxnLst/>
              <a:rect l="l" t="t" r="r" b="b"/>
              <a:pathLst>
                <a:path w="211" h="310" extrusionOk="0">
                  <a:moveTo>
                    <a:pt x="96" y="0"/>
                  </a:moveTo>
                  <a:cubicBezTo>
                    <a:pt x="40" y="0"/>
                    <a:pt x="0" y="69"/>
                    <a:pt x="3" y="154"/>
                  </a:cubicBezTo>
                  <a:cubicBezTo>
                    <a:pt x="9" y="241"/>
                    <a:pt x="58" y="309"/>
                    <a:pt x="113" y="309"/>
                  </a:cubicBezTo>
                  <a:cubicBezTo>
                    <a:pt x="170" y="309"/>
                    <a:pt x="211" y="239"/>
                    <a:pt x="206" y="154"/>
                  </a:cubicBezTo>
                  <a:cubicBezTo>
                    <a:pt x="200" y="69"/>
                    <a:pt x="151" y="0"/>
                    <a:pt x="96" y="0"/>
                  </a:cubicBezTo>
                  <a:close/>
                </a:path>
              </a:pathLst>
            </a:custGeom>
            <a:solidFill>
              <a:srgbClr val="682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38" name="Google Shape;2938;p50"/>
            <p:cNvSpPr/>
            <p:nvPr/>
          </p:nvSpPr>
          <p:spPr>
            <a:xfrm>
              <a:off x="4367275" y="4652375"/>
              <a:ext cx="5300" cy="7725"/>
            </a:xfrm>
            <a:custGeom>
              <a:avLst/>
              <a:gdLst/>
              <a:ahLst/>
              <a:cxnLst/>
              <a:rect l="l" t="t" r="r" b="b"/>
              <a:pathLst>
                <a:path w="212" h="309" extrusionOk="0">
                  <a:moveTo>
                    <a:pt x="96" y="0"/>
                  </a:moveTo>
                  <a:cubicBezTo>
                    <a:pt x="42" y="0"/>
                    <a:pt x="0" y="69"/>
                    <a:pt x="5" y="154"/>
                  </a:cubicBezTo>
                  <a:cubicBezTo>
                    <a:pt x="10" y="240"/>
                    <a:pt x="58" y="308"/>
                    <a:pt x="113" y="308"/>
                  </a:cubicBezTo>
                  <a:cubicBezTo>
                    <a:pt x="170" y="308"/>
                    <a:pt x="211" y="239"/>
                    <a:pt x="206" y="154"/>
                  </a:cubicBezTo>
                  <a:cubicBezTo>
                    <a:pt x="201" y="69"/>
                    <a:pt x="152" y="0"/>
                    <a:pt x="96" y="0"/>
                  </a:cubicBezTo>
                  <a:close/>
                </a:path>
              </a:pathLst>
            </a:custGeom>
            <a:solidFill>
              <a:srgbClr val="682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39" name="Google Shape;2939;p50"/>
            <p:cNvSpPr/>
            <p:nvPr/>
          </p:nvSpPr>
          <p:spPr>
            <a:xfrm>
              <a:off x="4367450" y="4630825"/>
              <a:ext cx="5275" cy="7725"/>
            </a:xfrm>
            <a:custGeom>
              <a:avLst/>
              <a:gdLst/>
              <a:ahLst/>
              <a:cxnLst/>
              <a:rect l="l" t="t" r="r" b="b"/>
              <a:pathLst>
                <a:path w="211" h="309" extrusionOk="0">
                  <a:moveTo>
                    <a:pt x="98" y="0"/>
                  </a:moveTo>
                  <a:cubicBezTo>
                    <a:pt x="42" y="0"/>
                    <a:pt x="1" y="69"/>
                    <a:pt x="5" y="154"/>
                  </a:cubicBezTo>
                  <a:cubicBezTo>
                    <a:pt x="10" y="240"/>
                    <a:pt x="59" y="309"/>
                    <a:pt x="115" y="309"/>
                  </a:cubicBezTo>
                  <a:cubicBezTo>
                    <a:pt x="169" y="309"/>
                    <a:pt x="211" y="240"/>
                    <a:pt x="206" y="154"/>
                  </a:cubicBezTo>
                  <a:cubicBezTo>
                    <a:pt x="201" y="69"/>
                    <a:pt x="153" y="0"/>
                    <a:pt x="98" y="0"/>
                  </a:cubicBezTo>
                  <a:close/>
                </a:path>
              </a:pathLst>
            </a:custGeom>
            <a:solidFill>
              <a:srgbClr val="682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40" name="Google Shape;2940;p50"/>
            <p:cNvSpPr/>
            <p:nvPr/>
          </p:nvSpPr>
          <p:spPr>
            <a:xfrm>
              <a:off x="4367650" y="4609275"/>
              <a:ext cx="5275" cy="7725"/>
            </a:xfrm>
            <a:custGeom>
              <a:avLst/>
              <a:gdLst/>
              <a:ahLst/>
              <a:cxnLst/>
              <a:rect l="l" t="t" r="r" b="b"/>
              <a:pathLst>
                <a:path w="211" h="309" extrusionOk="0">
                  <a:moveTo>
                    <a:pt x="96" y="1"/>
                  </a:moveTo>
                  <a:cubicBezTo>
                    <a:pt x="40" y="1"/>
                    <a:pt x="0" y="69"/>
                    <a:pt x="3" y="155"/>
                  </a:cubicBezTo>
                  <a:cubicBezTo>
                    <a:pt x="9" y="240"/>
                    <a:pt x="58" y="309"/>
                    <a:pt x="113" y="309"/>
                  </a:cubicBezTo>
                  <a:cubicBezTo>
                    <a:pt x="169" y="309"/>
                    <a:pt x="211" y="240"/>
                    <a:pt x="205" y="155"/>
                  </a:cubicBezTo>
                  <a:cubicBezTo>
                    <a:pt x="200" y="69"/>
                    <a:pt x="151" y="1"/>
                    <a:pt x="96" y="1"/>
                  </a:cubicBezTo>
                  <a:close/>
                </a:path>
              </a:pathLst>
            </a:custGeom>
            <a:solidFill>
              <a:srgbClr val="682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41" name="Google Shape;2941;p50"/>
            <p:cNvSpPr/>
            <p:nvPr/>
          </p:nvSpPr>
          <p:spPr>
            <a:xfrm>
              <a:off x="4367800" y="4587725"/>
              <a:ext cx="5300" cy="7750"/>
            </a:xfrm>
            <a:custGeom>
              <a:avLst/>
              <a:gdLst/>
              <a:ahLst/>
              <a:cxnLst/>
              <a:rect l="l" t="t" r="r" b="b"/>
              <a:pathLst>
                <a:path w="212" h="310" extrusionOk="0">
                  <a:moveTo>
                    <a:pt x="96" y="1"/>
                  </a:moveTo>
                  <a:cubicBezTo>
                    <a:pt x="41" y="1"/>
                    <a:pt x="1" y="69"/>
                    <a:pt x="5" y="155"/>
                  </a:cubicBezTo>
                  <a:cubicBezTo>
                    <a:pt x="10" y="241"/>
                    <a:pt x="58" y="310"/>
                    <a:pt x="113" y="310"/>
                  </a:cubicBezTo>
                  <a:cubicBezTo>
                    <a:pt x="169" y="310"/>
                    <a:pt x="211" y="241"/>
                    <a:pt x="206" y="155"/>
                  </a:cubicBezTo>
                  <a:cubicBezTo>
                    <a:pt x="201" y="69"/>
                    <a:pt x="151" y="1"/>
                    <a:pt x="96" y="1"/>
                  </a:cubicBezTo>
                  <a:close/>
                </a:path>
              </a:pathLst>
            </a:custGeom>
            <a:solidFill>
              <a:srgbClr val="682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42" name="Google Shape;2942;p50"/>
            <p:cNvSpPr/>
            <p:nvPr/>
          </p:nvSpPr>
          <p:spPr>
            <a:xfrm>
              <a:off x="4538550" y="4638175"/>
              <a:ext cx="7925" cy="4600"/>
            </a:xfrm>
            <a:custGeom>
              <a:avLst/>
              <a:gdLst/>
              <a:ahLst/>
              <a:cxnLst/>
              <a:rect l="l" t="t" r="r" b="b"/>
              <a:pathLst>
                <a:path w="317" h="184" extrusionOk="0">
                  <a:moveTo>
                    <a:pt x="316" y="0"/>
                  </a:moveTo>
                  <a:lnTo>
                    <a:pt x="1" y="184"/>
                  </a:lnTo>
                  <a:lnTo>
                    <a:pt x="230" y="164"/>
                  </a:lnTo>
                  <a:lnTo>
                    <a:pt x="316" y="0"/>
                  </a:lnTo>
                  <a:close/>
                </a:path>
              </a:pathLst>
            </a:custGeom>
            <a:solidFill>
              <a:srgbClr val="878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43" name="Google Shape;2943;p50"/>
            <p:cNvSpPr/>
            <p:nvPr/>
          </p:nvSpPr>
          <p:spPr>
            <a:xfrm>
              <a:off x="4538600" y="4640625"/>
              <a:ext cx="8425" cy="9100"/>
            </a:xfrm>
            <a:custGeom>
              <a:avLst/>
              <a:gdLst/>
              <a:ahLst/>
              <a:cxnLst/>
              <a:rect l="l" t="t" r="r" b="b"/>
              <a:pathLst>
                <a:path w="337" h="364" extrusionOk="0">
                  <a:moveTo>
                    <a:pt x="104" y="1"/>
                  </a:moveTo>
                  <a:cubicBezTo>
                    <a:pt x="72" y="1"/>
                    <a:pt x="37" y="5"/>
                    <a:pt x="1" y="15"/>
                  </a:cubicBezTo>
                  <a:lnTo>
                    <a:pt x="12" y="49"/>
                  </a:lnTo>
                  <a:cubicBezTo>
                    <a:pt x="47" y="39"/>
                    <a:pt x="79" y="35"/>
                    <a:pt x="107" y="35"/>
                  </a:cubicBezTo>
                  <a:cubicBezTo>
                    <a:pt x="163" y="35"/>
                    <a:pt x="202" y="51"/>
                    <a:pt x="215" y="73"/>
                  </a:cubicBezTo>
                  <a:cubicBezTo>
                    <a:pt x="228" y="96"/>
                    <a:pt x="216" y="129"/>
                    <a:pt x="181" y="163"/>
                  </a:cubicBezTo>
                  <a:cubicBezTo>
                    <a:pt x="126" y="219"/>
                    <a:pt x="108" y="265"/>
                    <a:pt x="125" y="302"/>
                  </a:cubicBezTo>
                  <a:cubicBezTo>
                    <a:pt x="143" y="342"/>
                    <a:pt x="206" y="363"/>
                    <a:pt x="313" y="363"/>
                  </a:cubicBezTo>
                  <a:cubicBezTo>
                    <a:pt x="321" y="363"/>
                    <a:pt x="328" y="363"/>
                    <a:pt x="336" y="363"/>
                  </a:cubicBezTo>
                  <a:lnTo>
                    <a:pt x="332" y="330"/>
                  </a:lnTo>
                  <a:cubicBezTo>
                    <a:pt x="325" y="330"/>
                    <a:pt x="318" y="330"/>
                    <a:pt x="312" y="330"/>
                  </a:cubicBezTo>
                  <a:cubicBezTo>
                    <a:pt x="186" y="330"/>
                    <a:pt x="159" y="302"/>
                    <a:pt x="153" y="289"/>
                  </a:cubicBezTo>
                  <a:cubicBezTo>
                    <a:pt x="147" y="277"/>
                    <a:pt x="146" y="247"/>
                    <a:pt x="205" y="188"/>
                  </a:cubicBezTo>
                  <a:cubicBezTo>
                    <a:pt x="267" y="125"/>
                    <a:pt x="254" y="80"/>
                    <a:pt x="241" y="57"/>
                  </a:cubicBezTo>
                  <a:cubicBezTo>
                    <a:pt x="219" y="20"/>
                    <a:pt x="168" y="1"/>
                    <a:pt x="104" y="1"/>
                  </a:cubicBezTo>
                  <a:close/>
                </a:path>
              </a:pathLst>
            </a:custGeom>
            <a:solidFill>
              <a:srgbClr val="878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44" name="Google Shape;2944;p50"/>
            <p:cNvSpPr/>
            <p:nvPr/>
          </p:nvSpPr>
          <p:spPr>
            <a:xfrm>
              <a:off x="4503300" y="4596825"/>
              <a:ext cx="53575" cy="47975"/>
            </a:xfrm>
            <a:custGeom>
              <a:avLst/>
              <a:gdLst/>
              <a:ahLst/>
              <a:cxnLst/>
              <a:rect l="l" t="t" r="r" b="b"/>
              <a:pathLst>
                <a:path w="2143" h="1919" extrusionOk="0">
                  <a:moveTo>
                    <a:pt x="1031" y="1"/>
                  </a:moveTo>
                  <a:cubicBezTo>
                    <a:pt x="871" y="1"/>
                    <a:pt x="711" y="43"/>
                    <a:pt x="567" y="131"/>
                  </a:cubicBezTo>
                  <a:cubicBezTo>
                    <a:pt x="128" y="397"/>
                    <a:pt x="1" y="985"/>
                    <a:pt x="280" y="1442"/>
                  </a:cubicBezTo>
                  <a:cubicBezTo>
                    <a:pt x="467" y="1747"/>
                    <a:pt x="788" y="1918"/>
                    <a:pt x="1111" y="1918"/>
                  </a:cubicBezTo>
                  <a:cubicBezTo>
                    <a:pt x="1271" y="1918"/>
                    <a:pt x="1431" y="1876"/>
                    <a:pt x="1576" y="1788"/>
                  </a:cubicBezTo>
                  <a:cubicBezTo>
                    <a:pt x="2013" y="1522"/>
                    <a:pt x="2142" y="936"/>
                    <a:pt x="1863" y="478"/>
                  </a:cubicBezTo>
                  <a:cubicBezTo>
                    <a:pt x="1676" y="172"/>
                    <a:pt x="1354" y="1"/>
                    <a:pt x="1031" y="1"/>
                  </a:cubicBezTo>
                  <a:close/>
                </a:path>
              </a:pathLst>
            </a:custGeom>
            <a:solidFill>
              <a:srgbClr val="A1A13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45" name="Google Shape;2945;p50"/>
            <p:cNvSpPr/>
            <p:nvPr/>
          </p:nvSpPr>
          <p:spPr>
            <a:xfrm>
              <a:off x="4503225" y="4596825"/>
              <a:ext cx="48850" cy="47075"/>
            </a:xfrm>
            <a:custGeom>
              <a:avLst/>
              <a:gdLst/>
              <a:ahLst/>
              <a:cxnLst/>
              <a:rect l="l" t="t" r="r" b="b"/>
              <a:pathLst>
                <a:path w="1954" h="1883" extrusionOk="0">
                  <a:moveTo>
                    <a:pt x="1032" y="1"/>
                  </a:moveTo>
                  <a:cubicBezTo>
                    <a:pt x="879" y="1"/>
                    <a:pt x="724" y="40"/>
                    <a:pt x="583" y="122"/>
                  </a:cubicBezTo>
                  <a:cubicBezTo>
                    <a:pt x="141" y="379"/>
                    <a:pt x="0" y="963"/>
                    <a:pt x="270" y="1426"/>
                  </a:cubicBezTo>
                  <a:cubicBezTo>
                    <a:pt x="404" y="1658"/>
                    <a:pt x="615" y="1816"/>
                    <a:pt x="849" y="1883"/>
                  </a:cubicBezTo>
                  <a:cubicBezTo>
                    <a:pt x="865" y="1649"/>
                    <a:pt x="1009" y="1353"/>
                    <a:pt x="1253" y="1095"/>
                  </a:cubicBezTo>
                  <a:cubicBezTo>
                    <a:pt x="1478" y="859"/>
                    <a:pt x="1736" y="711"/>
                    <a:pt x="1954" y="673"/>
                  </a:cubicBezTo>
                  <a:cubicBezTo>
                    <a:pt x="1932" y="612"/>
                    <a:pt x="1906" y="553"/>
                    <a:pt x="1872" y="496"/>
                  </a:cubicBezTo>
                  <a:cubicBezTo>
                    <a:pt x="1689" y="179"/>
                    <a:pt x="1362" y="1"/>
                    <a:pt x="10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46" name="Google Shape;2946;p50"/>
            <p:cNvSpPr/>
            <p:nvPr/>
          </p:nvSpPr>
          <p:spPr>
            <a:xfrm>
              <a:off x="4532275" y="4597050"/>
              <a:ext cx="22250" cy="32700"/>
            </a:xfrm>
            <a:custGeom>
              <a:avLst/>
              <a:gdLst/>
              <a:ahLst/>
              <a:cxnLst/>
              <a:rect l="l" t="t" r="r" b="b"/>
              <a:pathLst>
                <a:path w="890" h="1308" extrusionOk="0">
                  <a:moveTo>
                    <a:pt x="1" y="1"/>
                  </a:moveTo>
                  <a:lnTo>
                    <a:pt x="1" y="1"/>
                  </a:lnTo>
                  <a:cubicBezTo>
                    <a:pt x="238" y="80"/>
                    <a:pt x="468" y="259"/>
                    <a:pt x="625" y="517"/>
                  </a:cubicBezTo>
                  <a:cubicBezTo>
                    <a:pt x="781" y="776"/>
                    <a:pt x="837" y="1060"/>
                    <a:pt x="797" y="1308"/>
                  </a:cubicBezTo>
                  <a:cubicBezTo>
                    <a:pt x="890" y="1043"/>
                    <a:pt x="865" y="734"/>
                    <a:pt x="704" y="468"/>
                  </a:cubicBezTo>
                  <a:cubicBezTo>
                    <a:pt x="542" y="202"/>
                    <a:pt x="279" y="40"/>
                    <a:pt x="1" y="1"/>
                  </a:cubicBezTo>
                  <a:close/>
                </a:path>
              </a:pathLst>
            </a:custGeom>
            <a:solidFill>
              <a:srgbClr val="ACBA8D">
                <a:alpha val="268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47" name="Google Shape;2947;p50"/>
            <p:cNvSpPr/>
            <p:nvPr/>
          </p:nvSpPr>
          <p:spPr>
            <a:xfrm>
              <a:off x="4505650" y="4611925"/>
              <a:ext cx="22225" cy="32650"/>
            </a:xfrm>
            <a:custGeom>
              <a:avLst/>
              <a:gdLst/>
              <a:ahLst/>
              <a:cxnLst/>
              <a:rect l="l" t="t" r="r" b="b"/>
              <a:pathLst>
                <a:path w="889" h="1306" extrusionOk="0">
                  <a:moveTo>
                    <a:pt x="93" y="0"/>
                  </a:moveTo>
                  <a:lnTo>
                    <a:pt x="93" y="0"/>
                  </a:lnTo>
                  <a:cubicBezTo>
                    <a:pt x="0" y="265"/>
                    <a:pt x="25" y="573"/>
                    <a:pt x="186" y="839"/>
                  </a:cubicBezTo>
                  <a:cubicBezTo>
                    <a:pt x="348" y="1104"/>
                    <a:pt x="612" y="1267"/>
                    <a:pt x="889" y="1305"/>
                  </a:cubicBezTo>
                  <a:cubicBezTo>
                    <a:pt x="650" y="1226"/>
                    <a:pt x="422" y="1047"/>
                    <a:pt x="265" y="791"/>
                  </a:cubicBezTo>
                  <a:cubicBezTo>
                    <a:pt x="109" y="532"/>
                    <a:pt x="53" y="247"/>
                    <a:pt x="93" y="0"/>
                  </a:cubicBezTo>
                  <a:close/>
                </a:path>
              </a:pathLst>
            </a:custGeom>
            <a:solidFill>
              <a:srgbClr val="B2B5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48" name="Google Shape;2948;p50"/>
            <p:cNvSpPr/>
            <p:nvPr/>
          </p:nvSpPr>
          <p:spPr>
            <a:xfrm>
              <a:off x="4524325" y="4597825"/>
              <a:ext cx="26800" cy="38650"/>
            </a:xfrm>
            <a:custGeom>
              <a:avLst/>
              <a:gdLst/>
              <a:ahLst/>
              <a:cxnLst/>
              <a:rect l="l" t="t" r="r" b="b"/>
              <a:pathLst>
                <a:path w="1072" h="1546" extrusionOk="0">
                  <a:moveTo>
                    <a:pt x="1" y="0"/>
                  </a:moveTo>
                  <a:cubicBezTo>
                    <a:pt x="229" y="80"/>
                    <a:pt x="491" y="313"/>
                    <a:pt x="690" y="640"/>
                  </a:cubicBezTo>
                  <a:cubicBezTo>
                    <a:pt x="888" y="967"/>
                    <a:pt x="976" y="1305"/>
                    <a:pt x="943" y="1546"/>
                  </a:cubicBezTo>
                  <a:cubicBezTo>
                    <a:pt x="1072" y="1287"/>
                    <a:pt x="1038" y="902"/>
                    <a:pt x="827" y="556"/>
                  </a:cubicBezTo>
                  <a:cubicBezTo>
                    <a:pt x="616" y="211"/>
                    <a:pt x="289" y="4"/>
                    <a:pt x="1" y="0"/>
                  </a:cubicBezTo>
                  <a:close/>
                </a:path>
              </a:pathLst>
            </a:custGeom>
            <a:solidFill>
              <a:srgbClr val="ACBA8D">
                <a:alpha val="268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49" name="Google Shape;2949;p50"/>
            <p:cNvSpPr/>
            <p:nvPr/>
          </p:nvSpPr>
          <p:spPr>
            <a:xfrm>
              <a:off x="4509050" y="4605200"/>
              <a:ext cx="26800" cy="38625"/>
            </a:xfrm>
            <a:custGeom>
              <a:avLst/>
              <a:gdLst/>
              <a:ahLst/>
              <a:cxnLst/>
              <a:rect l="l" t="t" r="r" b="b"/>
              <a:pathLst>
                <a:path w="1072" h="1545" extrusionOk="0">
                  <a:moveTo>
                    <a:pt x="129" y="1"/>
                  </a:moveTo>
                  <a:lnTo>
                    <a:pt x="129" y="1"/>
                  </a:lnTo>
                  <a:cubicBezTo>
                    <a:pt x="0" y="259"/>
                    <a:pt x="34" y="645"/>
                    <a:pt x="245" y="989"/>
                  </a:cubicBezTo>
                  <a:cubicBezTo>
                    <a:pt x="455" y="1334"/>
                    <a:pt x="781" y="1542"/>
                    <a:pt x="1071" y="1545"/>
                  </a:cubicBezTo>
                  <a:cubicBezTo>
                    <a:pt x="844" y="1464"/>
                    <a:pt x="581" y="1231"/>
                    <a:pt x="382" y="905"/>
                  </a:cubicBezTo>
                  <a:cubicBezTo>
                    <a:pt x="184" y="578"/>
                    <a:pt x="96" y="240"/>
                    <a:pt x="129" y="1"/>
                  </a:cubicBezTo>
                  <a:close/>
                </a:path>
              </a:pathLst>
            </a:custGeom>
            <a:solidFill>
              <a:srgbClr val="B2B5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50" name="Google Shape;2950;p50"/>
            <p:cNvSpPr/>
            <p:nvPr/>
          </p:nvSpPr>
          <p:spPr>
            <a:xfrm>
              <a:off x="4519300" y="4599450"/>
              <a:ext cx="27700" cy="40750"/>
            </a:xfrm>
            <a:custGeom>
              <a:avLst/>
              <a:gdLst/>
              <a:ahLst/>
              <a:cxnLst/>
              <a:rect l="l" t="t" r="r" b="b"/>
              <a:pathLst>
                <a:path w="1108" h="1630" extrusionOk="0">
                  <a:moveTo>
                    <a:pt x="26" y="0"/>
                  </a:moveTo>
                  <a:cubicBezTo>
                    <a:pt x="17" y="0"/>
                    <a:pt x="9" y="1"/>
                    <a:pt x="0" y="2"/>
                  </a:cubicBezTo>
                  <a:cubicBezTo>
                    <a:pt x="156" y="53"/>
                    <a:pt x="420" y="337"/>
                    <a:pt x="654" y="721"/>
                  </a:cubicBezTo>
                  <a:cubicBezTo>
                    <a:pt x="887" y="1103"/>
                    <a:pt x="1019" y="1467"/>
                    <a:pt x="992" y="1629"/>
                  </a:cubicBezTo>
                  <a:cubicBezTo>
                    <a:pt x="1107" y="1458"/>
                    <a:pt x="1023" y="1048"/>
                    <a:pt x="776" y="645"/>
                  </a:cubicBezTo>
                  <a:cubicBezTo>
                    <a:pt x="540" y="257"/>
                    <a:pt x="230" y="0"/>
                    <a:pt x="26" y="0"/>
                  </a:cubicBezTo>
                  <a:close/>
                </a:path>
              </a:pathLst>
            </a:custGeom>
            <a:solidFill>
              <a:srgbClr val="ACBA8D">
                <a:alpha val="268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51" name="Google Shape;2951;p50"/>
            <p:cNvSpPr/>
            <p:nvPr/>
          </p:nvSpPr>
          <p:spPr>
            <a:xfrm>
              <a:off x="4513150" y="4601450"/>
              <a:ext cx="27700" cy="40750"/>
            </a:xfrm>
            <a:custGeom>
              <a:avLst/>
              <a:gdLst/>
              <a:ahLst/>
              <a:cxnLst/>
              <a:rect l="l" t="t" r="r" b="b"/>
              <a:pathLst>
                <a:path w="1108" h="1630" extrusionOk="0">
                  <a:moveTo>
                    <a:pt x="116" y="1"/>
                  </a:moveTo>
                  <a:lnTo>
                    <a:pt x="116" y="1"/>
                  </a:lnTo>
                  <a:cubicBezTo>
                    <a:pt x="1" y="173"/>
                    <a:pt x="85" y="583"/>
                    <a:pt x="332" y="985"/>
                  </a:cubicBezTo>
                  <a:cubicBezTo>
                    <a:pt x="566" y="1372"/>
                    <a:pt x="874" y="1630"/>
                    <a:pt x="1080" y="1630"/>
                  </a:cubicBezTo>
                  <a:cubicBezTo>
                    <a:pt x="1089" y="1630"/>
                    <a:pt x="1098" y="1629"/>
                    <a:pt x="1108" y="1628"/>
                  </a:cubicBezTo>
                  <a:cubicBezTo>
                    <a:pt x="953" y="1577"/>
                    <a:pt x="689" y="1294"/>
                    <a:pt x="454" y="910"/>
                  </a:cubicBezTo>
                  <a:cubicBezTo>
                    <a:pt x="221" y="527"/>
                    <a:pt x="89" y="163"/>
                    <a:pt x="116" y="1"/>
                  </a:cubicBezTo>
                  <a:close/>
                </a:path>
              </a:pathLst>
            </a:custGeom>
            <a:solidFill>
              <a:srgbClr val="B2B5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52" name="Google Shape;2952;p50"/>
            <p:cNvSpPr/>
            <p:nvPr/>
          </p:nvSpPr>
          <p:spPr>
            <a:xfrm>
              <a:off x="4517000" y="4600725"/>
              <a:ext cx="26125" cy="40225"/>
            </a:xfrm>
            <a:custGeom>
              <a:avLst/>
              <a:gdLst/>
              <a:ahLst/>
              <a:cxnLst/>
              <a:rect l="l" t="t" r="r" b="b"/>
              <a:pathLst>
                <a:path w="1045" h="1609" extrusionOk="0">
                  <a:moveTo>
                    <a:pt x="36" y="1"/>
                  </a:moveTo>
                  <a:cubicBezTo>
                    <a:pt x="34" y="1"/>
                    <a:pt x="33" y="1"/>
                    <a:pt x="32" y="1"/>
                  </a:cubicBezTo>
                  <a:cubicBezTo>
                    <a:pt x="1" y="21"/>
                    <a:pt x="194" y="397"/>
                    <a:pt x="464" y="839"/>
                  </a:cubicBezTo>
                  <a:cubicBezTo>
                    <a:pt x="728" y="1271"/>
                    <a:pt x="967" y="1609"/>
                    <a:pt x="1009" y="1609"/>
                  </a:cubicBezTo>
                  <a:cubicBezTo>
                    <a:pt x="1010" y="1609"/>
                    <a:pt x="1011" y="1608"/>
                    <a:pt x="1011" y="1608"/>
                  </a:cubicBezTo>
                  <a:cubicBezTo>
                    <a:pt x="1044" y="1588"/>
                    <a:pt x="852" y="1212"/>
                    <a:pt x="580" y="770"/>
                  </a:cubicBezTo>
                  <a:cubicBezTo>
                    <a:pt x="318" y="337"/>
                    <a:pt x="80" y="1"/>
                    <a:pt x="36" y="1"/>
                  </a:cubicBezTo>
                  <a:close/>
                </a:path>
              </a:pathLst>
            </a:custGeom>
            <a:solidFill>
              <a:srgbClr val="B2B5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53" name="Google Shape;2953;p50"/>
            <p:cNvSpPr/>
            <p:nvPr/>
          </p:nvSpPr>
          <p:spPr>
            <a:xfrm>
              <a:off x="4557775" y="4666025"/>
              <a:ext cx="10725" cy="6300"/>
            </a:xfrm>
            <a:custGeom>
              <a:avLst/>
              <a:gdLst/>
              <a:ahLst/>
              <a:cxnLst/>
              <a:rect l="l" t="t" r="r" b="b"/>
              <a:pathLst>
                <a:path w="429" h="252" extrusionOk="0">
                  <a:moveTo>
                    <a:pt x="428" y="0"/>
                  </a:moveTo>
                  <a:lnTo>
                    <a:pt x="0" y="251"/>
                  </a:lnTo>
                  <a:lnTo>
                    <a:pt x="0" y="251"/>
                  </a:lnTo>
                  <a:lnTo>
                    <a:pt x="313" y="222"/>
                  </a:lnTo>
                  <a:lnTo>
                    <a:pt x="428" y="0"/>
                  </a:lnTo>
                  <a:close/>
                </a:path>
              </a:pathLst>
            </a:custGeom>
            <a:solidFill>
              <a:srgbClr val="878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54" name="Google Shape;2954;p50"/>
            <p:cNvSpPr/>
            <p:nvPr/>
          </p:nvSpPr>
          <p:spPr>
            <a:xfrm>
              <a:off x="4557850" y="4669375"/>
              <a:ext cx="11400" cy="12350"/>
            </a:xfrm>
            <a:custGeom>
              <a:avLst/>
              <a:gdLst/>
              <a:ahLst/>
              <a:cxnLst/>
              <a:rect l="l" t="t" r="r" b="b"/>
              <a:pathLst>
                <a:path w="456" h="494" extrusionOk="0">
                  <a:moveTo>
                    <a:pt x="143" y="1"/>
                  </a:moveTo>
                  <a:cubicBezTo>
                    <a:pt x="100" y="1"/>
                    <a:pt x="51" y="8"/>
                    <a:pt x="0" y="21"/>
                  </a:cubicBezTo>
                  <a:lnTo>
                    <a:pt x="14" y="64"/>
                  </a:lnTo>
                  <a:cubicBezTo>
                    <a:pt x="62" y="52"/>
                    <a:pt x="106" y="46"/>
                    <a:pt x="144" y="46"/>
                  </a:cubicBezTo>
                  <a:cubicBezTo>
                    <a:pt x="220" y="46"/>
                    <a:pt x="273" y="68"/>
                    <a:pt x="290" y="98"/>
                  </a:cubicBezTo>
                  <a:cubicBezTo>
                    <a:pt x="309" y="129"/>
                    <a:pt x="292" y="174"/>
                    <a:pt x="246" y="222"/>
                  </a:cubicBezTo>
                  <a:cubicBezTo>
                    <a:pt x="171" y="298"/>
                    <a:pt x="146" y="360"/>
                    <a:pt x="168" y="409"/>
                  </a:cubicBezTo>
                  <a:cubicBezTo>
                    <a:pt x="194" y="466"/>
                    <a:pt x="280" y="494"/>
                    <a:pt x="431" y="494"/>
                  </a:cubicBezTo>
                  <a:cubicBezTo>
                    <a:pt x="439" y="494"/>
                    <a:pt x="447" y="494"/>
                    <a:pt x="456" y="493"/>
                  </a:cubicBezTo>
                  <a:lnTo>
                    <a:pt x="451" y="449"/>
                  </a:lnTo>
                  <a:cubicBezTo>
                    <a:pt x="441" y="449"/>
                    <a:pt x="432" y="449"/>
                    <a:pt x="424" y="449"/>
                  </a:cubicBezTo>
                  <a:cubicBezTo>
                    <a:pt x="252" y="449"/>
                    <a:pt x="214" y="410"/>
                    <a:pt x="206" y="392"/>
                  </a:cubicBezTo>
                  <a:cubicBezTo>
                    <a:pt x="199" y="375"/>
                    <a:pt x="199" y="335"/>
                    <a:pt x="278" y="254"/>
                  </a:cubicBezTo>
                  <a:cubicBezTo>
                    <a:pt x="361" y="170"/>
                    <a:pt x="343" y="107"/>
                    <a:pt x="326" y="77"/>
                  </a:cubicBezTo>
                  <a:cubicBezTo>
                    <a:pt x="297" y="27"/>
                    <a:pt x="230" y="1"/>
                    <a:pt x="143" y="1"/>
                  </a:cubicBezTo>
                  <a:close/>
                </a:path>
              </a:pathLst>
            </a:custGeom>
            <a:solidFill>
              <a:srgbClr val="878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55" name="Google Shape;2955;p50"/>
            <p:cNvSpPr/>
            <p:nvPr/>
          </p:nvSpPr>
          <p:spPr>
            <a:xfrm>
              <a:off x="4509850" y="4609875"/>
              <a:ext cx="72775" cy="65200"/>
            </a:xfrm>
            <a:custGeom>
              <a:avLst/>
              <a:gdLst/>
              <a:ahLst/>
              <a:cxnLst/>
              <a:rect l="l" t="t" r="r" b="b"/>
              <a:pathLst>
                <a:path w="2911" h="2608" extrusionOk="0">
                  <a:moveTo>
                    <a:pt x="1403" y="1"/>
                  </a:moveTo>
                  <a:cubicBezTo>
                    <a:pt x="1185" y="1"/>
                    <a:pt x="967" y="58"/>
                    <a:pt x="769" y="178"/>
                  </a:cubicBezTo>
                  <a:cubicBezTo>
                    <a:pt x="175" y="541"/>
                    <a:pt x="1" y="1338"/>
                    <a:pt x="380" y="1960"/>
                  </a:cubicBezTo>
                  <a:cubicBezTo>
                    <a:pt x="634" y="2375"/>
                    <a:pt x="1070" y="2607"/>
                    <a:pt x="1509" y="2607"/>
                  </a:cubicBezTo>
                  <a:cubicBezTo>
                    <a:pt x="1727" y="2607"/>
                    <a:pt x="1945" y="2550"/>
                    <a:pt x="2142" y="2430"/>
                  </a:cubicBezTo>
                  <a:cubicBezTo>
                    <a:pt x="2736" y="2069"/>
                    <a:pt x="2910" y="1271"/>
                    <a:pt x="2531" y="648"/>
                  </a:cubicBezTo>
                  <a:cubicBezTo>
                    <a:pt x="2277" y="233"/>
                    <a:pt x="1841" y="1"/>
                    <a:pt x="14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56" name="Google Shape;2956;p50"/>
            <p:cNvSpPr/>
            <p:nvPr/>
          </p:nvSpPr>
          <p:spPr>
            <a:xfrm>
              <a:off x="4509850" y="4609900"/>
              <a:ext cx="66175" cy="64100"/>
            </a:xfrm>
            <a:custGeom>
              <a:avLst/>
              <a:gdLst/>
              <a:ahLst/>
              <a:cxnLst/>
              <a:rect l="l" t="t" r="r" b="b"/>
              <a:pathLst>
                <a:path w="2647" h="2564" extrusionOk="0">
                  <a:moveTo>
                    <a:pt x="1403" y="1"/>
                  </a:moveTo>
                  <a:cubicBezTo>
                    <a:pt x="1185" y="1"/>
                    <a:pt x="967" y="58"/>
                    <a:pt x="769" y="178"/>
                  </a:cubicBezTo>
                  <a:cubicBezTo>
                    <a:pt x="175" y="541"/>
                    <a:pt x="1" y="1338"/>
                    <a:pt x="380" y="1960"/>
                  </a:cubicBezTo>
                  <a:cubicBezTo>
                    <a:pt x="571" y="2270"/>
                    <a:pt x="863" y="2477"/>
                    <a:pt x="1180" y="2564"/>
                  </a:cubicBezTo>
                  <a:cubicBezTo>
                    <a:pt x="1195" y="2243"/>
                    <a:pt x="1382" y="1837"/>
                    <a:pt x="1708" y="1481"/>
                  </a:cubicBezTo>
                  <a:cubicBezTo>
                    <a:pt x="2007" y="1154"/>
                    <a:pt x="2353" y="946"/>
                    <a:pt x="2647" y="888"/>
                  </a:cubicBezTo>
                  <a:cubicBezTo>
                    <a:pt x="2616" y="805"/>
                    <a:pt x="2578" y="726"/>
                    <a:pt x="2531" y="648"/>
                  </a:cubicBezTo>
                  <a:cubicBezTo>
                    <a:pt x="2277" y="233"/>
                    <a:pt x="1841" y="1"/>
                    <a:pt x="14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57" name="Google Shape;2957;p50"/>
            <p:cNvSpPr/>
            <p:nvPr/>
          </p:nvSpPr>
          <p:spPr>
            <a:xfrm>
              <a:off x="4549225" y="4610200"/>
              <a:ext cx="30250" cy="44375"/>
            </a:xfrm>
            <a:custGeom>
              <a:avLst/>
              <a:gdLst/>
              <a:ahLst/>
              <a:cxnLst/>
              <a:rect l="l" t="t" r="r" b="b"/>
              <a:pathLst>
                <a:path w="1210" h="1775" extrusionOk="0">
                  <a:moveTo>
                    <a:pt x="1" y="1"/>
                  </a:moveTo>
                  <a:cubicBezTo>
                    <a:pt x="326" y="107"/>
                    <a:pt x="635" y="351"/>
                    <a:pt x="849" y="702"/>
                  </a:cubicBezTo>
                  <a:cubicBezTo>
                    <a:pt x="1062" y="1052"/>
                    <a:pt x="1136" y="1440"/>
                    <a:pt x="1083" y="1775"/>
                  </a:cubicBezTo>
                  <a:cubicBezTo>
                    <a:pt x="1210" y="1415"/>
                    <a:pt x="1176" y="997"/>
                    <a:pt x="956" y="635"/>
                  </a:cubicBezTo>
                  <a:cubicBezTo>
                    <a:pt x="735" y="275"/>
                    <a:pt x="378" y="53"/>
                    <a:pt x="1"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58" name="Google Shape;2958;p50"/>
            <p:cNvSpPr/>
            <p:nvPr/>
          </p:nvSpPr>
          <p:spPr>
            <a:xfrm>
              <a:off x="4513025" y="4630375"/>
              <a:ext cx="30225" cy="44375"/>
            </a:xfrm>
            <a:custGeom>
              <a:avLst/>
              <a:gdLst/>
              <a:ahLst/>
              <a:cxnLst/>
              <a:rect l="l" t="t" r="r" b="b"/>
              <a:pathLst>
                <a:path w="1209" h="1775" extrusionOk="0">
                  <a:moveTo>
                    <a:pt x="127" y="0"/>
                  </a:moveTo>
                  <a:lnTo>
                    <a:pt x="127" y="0"/>
                  </a:lnTo>
                  <a:cubicBezTo>
                    <a:pt x="0" y="360"/>
                    <a:pt x="35" y="778"/>
                    <a:pt x="255" y="1140"/>
                  </a:cubicBezTo>
                  <a:cubicBezTo>
                    <a:pt x="475" y="1500"/>
                    <a:pt x="832" y="1721"/>
                    <a:pt x="1208" y="1774"/>
                  </a:cubicBezTo>
                  <a:cubicBezTo>
                    <a:pt x="885" y="1668"/>
                    <a:pt x="575" y="1424"/>
                    <a:pt x="362" y="1073"/>
                  </a:cubicBezTo>
                  <a:cubicBezTo>
                    <a:pt x="148" y="723"/>
                    <a:pt x="74" y="335"/>
                    <a:pt x="127" y="0"/>
                  </a:cubicBezTo>
                  <a:close/>
                </a:path>
              </a:pathLst>
            </a:custGeom>
            <a:solidFill>
              <a:srgbClr val="B2B5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59" name="Google Shape;2959;p50"/>
            <p:cNvSpPr/>
            <p:nvPr/>
          </p:nvSpPr>
          <p:spPr>
            <a:xfrm>
              <a:off x="4538450" y="4611250"/>
              <a:ext cx="36400" cy="52500"/>
            </a:xfrm>
            <a:custGeom>
              <a:avLst/>
              <a:gdLst/>
              <a:ahLst/>
              <a:cxnLst/>
              <a:rect l="l" t="t" r="r" b="b"/>
              <a:pathLst>
                <a:path w="1456" h="2100" extrusionOk="0">
                  <a:moveTo>
                    <a:pt x="1" y="1"/>
                  </a:moveTo>
                  <a:lnTo>
                    <a:pt x="1" y="1"/>
                  </a:lnTo>
                  <a:cubicBezTo>
                    <a:pt x="312" y="108"/>
                    <a:pt x="668" y="425"/>
                    <a:pt x="938" y="868"/>
                  </a:cubicBezTo>
                  <a:cubicBezTo>
                    <a:pt x="1208" y="1313"/>
                    <a:pt x="1327" y="1774"/>
                    <a:pt x="1280" y="2100"/>
                  </a:cubicBezTo>
                  <a:cubicBezTo>
                    <a:pt x="1455" y="1748"/>
                    <a:pt x="1409" y="1224"/>
                    <a:pt x="1123" y="756"/>
                  </a:cubicBezTo>
                  <a:cubicBezTo>
                    <a:pt x="838" y="287"/>
                    <a:pt x="394" y="4"/>
                    <a:pt x="1"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60" name="Google Shape;2960;p50"/>
            <p:cNvSpPr/>
            <p:nvPr/>
          </p:nvSpPr>
          <p:spPr>
            <a:xfrm>
              <a:off x="4517725" y="4621225"/>
              <a:ext cx="36375" cy="52525"/>
            </a:xfrm>
            <a:custGeom>
              <a:avLst/>
              <a:gdLst/>
              <a:ahLst/>
              <a:cxnLst/>
              <a:rect l="l" t="t" r="r" b="b"/>
              <a:pathLst>
                <a:path w="1455" h="2101" extrusionOk="0">
                  <a:moveTo>
                    <a:pt x="175" y="0"/>
                  </a:moveTo>
                  <a:lnTo>
                    <a:pt x="175" y="0"/>
                  </a:lnTo>
                  <a:cubicBezTo>
                    <a:pt x="0" y="352"/>
                    <a:pt x="45" y="877"/>
                    <a:pt x="332" y="1344"/>
                  </a:cubicBezTo>
                  <a:cubicBezTo>
                    <a:pt x="617" y="1813"/>
                    <a:pt x="1060" y="2096"/>
                    <a:pt x="1455" y="2100"/>
                  </a:cubicBezTo>
                  <a:cubicBezTo>
                    <a:pt x="1144" y="1990"/>
                    <a:pt x="787" y="1674"/>
                    <a:pt x="518" y="1232"/>
                  </a:cubicBezTo>
                  <a:cubicBezTo>
                    <a:pt x="248" y="788"/>
                    <a:pt x="129" y="326"/>
                    <a:pt x="175" y="0"/>
                  </a:cubicBezTo>
                  <a:close/>
                </a:path>
              </a:pathLst>
            </a:custGeom>
            <a:solidFill>
              <a:srgbClr val="B2B5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61" name="Google Shape;2961;p50"/>
            <p:cNvSpPr/>
            <p:nvPr/>
          </p:nvSpPr>
          <p:spPr>
            <a:xfrm>
              <a:off x="4531625" y="4613400"/>
              <a:ext cx="37650" cy="55375"/>
            </a:xfrm>
            <a:custGeom>
              <a:avLst/>
              <a:gdLst/>
              <a:ahLst/>
              <a:cxnLst/>
              <a:rect l="l" t="t" r="r" b="b"/>
              <a:pathLst>
                <a:path w="1506" h="2215" extrusionOk="0">
                  <a:moveTo>
                    <a:pt x="37" y="0"/>
                  </a:moveTo>
                  <a:cubicBezTo>
                    <a:pt x="25" y="0"/>
                    <a:pt x="12" y="1"/>
                    <a:pt x="1" y="2"/>
                  </a:cubicBezTo>
                  <a:cubicBezTo>
                    <a:pt x="211" y="73"/>
                    <a:pt x="570" y="459"/>
                    <a:pt x="888" y="980"/>
                  </a:cubicBezTo>
                  <a:cubicBezTo>
                    <a:pt x="1205" y="1499"/>
                    <a:pt x="1384" y="1995"/>
                    <a:pt x="1349" y="2215"/>
                  </a:cubicBezTo>
                  <a:cubicBezTo>
                    <a:pt x="1506" y="1983"/>
                    <a:pt x="1391" y="1425"/>
                    <a:pt x="1056" y="876"/>
                  </a:cubicBezTo>
                  <a:cubicBezTo>
                    <a:pt x="736" y="350"/>
                    <a:pt x="316" y="0"/>
                    <a:pt x="37"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62" name="Google Shape;2962;p50"/>
            <p:cNvSpPr/>
            <p:nvPr/>
          </p:nvSpPr>
          <p:spPr>
            <a:xfrm>
              <a:off x="4523250" y="4616175"/>
              <a:ext cx="37650" cy="55375"/>
            </a:xfrm>
            <a:custGeom>
              <a:avLst/>
              <a:gdLst/>
              <a:ahLst/>
              <a:cxnLst/>
              <a:rect l="l" t="t" r="r" b="b"/>
              <a:pathLst>
                <a:path w="1506" h="2215" extrusionOk="0">
                  <a:moveTo>
                    <a:pt x="156" y="0"/>
                  </a:moveTo>
                  <a:cubicBezTo>
                    <a:pt x="0" y="232"/>
                    <a:pt x="114" y="789"/>
                    <a:pt x="449" y="1339"/>
                  </a:cubicBezTo>
                  <a:cubicBezTo>
                    <a:pt x="771" y="1865"/>
                    <a:pt x="1190" y="2215"/>
                    <a:pt x="1469" y="2215"/>
                  </a:cubicBezTo>
                  <a:cubicBezTo>
                    <a:pt x="1482" y="2215"/>
                    <a:pt x="1494" y="2214"/>
                    <a:pt x="1506" y="2212"/>
                  </a:cubicBezTo>
                  <a:cubicBezTo>
                    <a:pt x="1294" y="2142"/>
                    <a:pt x="935" y="1756"/>
                    <a:pt x="618" y="1235"/>
                  </a:cubicBezTo>
                  <a:cubicBezTo>
                    <a:pt x="301" y="716"/>
                    <a:pt x="123" y="220"/>
                    <a:pt x="156" y="0"/>
                  </a:cubicBezTo>
                  <a:close/>
                </a:path>
              </a:pathLst>
            </a:custGeom>
            <a:solidFill>
              <a:srgbClr val="B2B5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63" name="Google Shape;2963;p50"/>
            <p:cNvSpPr/>
            <p:nvPr/>
          </p:nvSpPr>
          <p:spPr>
            <a:xfrm>
              <a:off x="4528525" y="4615125"/>
              <a:ext cx="35425" cy="54700"/>
            </a:xfrm>
            <a:custGeom>
              <a:avLst/>
              <a:gdLst/>
              <a:ahLst/>
              <a:cxnLst/>
              <a:rect l="l" t="t" r="r" b="b"/>
              <a:pathLst>
                <a:path w="1417" h="2188" extrusionOk="0">
                  <a:moveTo>
                    <a:pt x="48" y="1"/>
                  </a:moveTo>
                  <a:cubicBezTo>
                    <a:pt x="46" y="1"/>
                    <a:pt x="45" y="1"/>
                    <a:pt x="43" y="2"/>
                  </a:cubicBezTo>
                  <a:cubicBezTo>
                    <a:pt x="0" y="28"/>
                    <a:pt x="262" y="538"/>
                    <a:pt x="630" y="1141"/>
                  </a:cubicBezTo>
                  <a:cubicBezTo>
                    <a:pt x="987" y="1729"/>
                    <a:pt x="1313" y="2187"/>
                    <a:pt x="1370" y="2187"/>
                  </a:cubicBezTo>
                  <a:cubicBezTo>
                    <a:pt x="1371" y="2187"/>
                    <a:pt x="1373" y="2187"/>
                    <a:pt x="1374" y="2186"/>
                  </a:cubicBezTo>
                  <a:cubicBezTo>
                    <a:pt x="1417" y="2160"/>
                    <a:pt x="1156" y="1649"/>
                    <a:pt x="788" y="1045"/>
                  </a:cubicBezTo>
                  <a:cubicBezTo>
                    <a:pt x="430" y="459"/>
                    <a:pt x="105" y="1"/>
                    <a:pt x="48"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64" name="Google Shape;2964;p50"/>
            <p:cNvSpPr/>
            <p:nvPr/>
          </p:nvSpPr>
          <p:spPr>
            <a:xfrm>
              <a:off x="4516875" y="4593375"/>
              <a:ext cx="9200" cy="8375"/>
            </a:xfrm>
            <a:custGeom>
              <a:avLst/>
              <a:gdLst/>
              <a:ahLst/>
              <a:cxnLst/>
              <a:rect l="l" t="t" r="r" b="b"/>
              <a:pathLst>
                <a:path w="368" h="335" extrusionOk="0">
                  <a:moveTo>
                    <a:pt x="0" y="0"/>
                  </a:moveTo>
                  <a:lnTo>
                    <a:pt x="367" y="334"/>
                  </a:lnTo>
                  <a:lnTo>
                    <a:pt x="367" y="334"/>
                  </a:lnTo>
                  <a:lnTo>
                    <a:pt x="247" y="43"/>
                  </a:lnTo>
                  <a:lnTo>
                    <a:pt x="0" y="0"/>
                  </a:lnTo>
                  <a:close/>
                </a:path>
              </a:pathLst>
            </a:custGeom>
            <a:solidFill>
              <a:srgbClr val="656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65" name="Google Shape;2965;p50"/>
            <p:cNvSpPr/>
            <p:nvPr/>
          </p:nvSpPr>
          <p:spPr>
            <a:xfrm>
              <a:off x="4519850" y="4586650"/>
              <a:ext cx="10150" cy="16425"/>
            </a:xfrm>
            <a:custGeom>
              <a:avLst/>
              <a:gdLst/>
              <a:ahLst/>
              <a:cxnLst/>
              <a:rect l="l" t="t" r="r" b="b"/>
              <a:pathLst>
                <a:path w="406" h="657" extrusionOk="0">
                  <a:moveTo>
                    <a:pt x="248" y="0"/>
                  </a:moveTo>
                  <a:lnTo>
                    <a:pt x="218" y="34"/>
                  </a:lnTo>
                  <a:cubicBezTo>
                    <a:pt x="353" y="176"/>
                    <a:pt x="348" y="234"/>
                    <a:pt x="340" y="253"/>
                  </a:cubicBezTo>
                  <a:cubicBezTo>
                    <a:pt x="333" y="269"/>
                    <a:pt x="306" y="295"/>
                    <a:pt x="208" y="295"/>
                  </a:cubicBezTo>
                  <a:cubicBezTo>
                    <a:pt x="202" y="295"/>
                    <a:pt x="196" y="295"/>
                    <a:pt x="190" y="295"/>
                  </a:cubicBezTo>
                  <a:cubicBezTo>
                    <a:pt x="186" y="294"/>
                    <a:pt x="181" y="294"/>
                    <a:pt x="177" y="294"/>
                  </a:cubicBezTo>
                  <a:cubicBezTo>
                    <a:pt x="69" y="294"/>
                    <a:pt x="37" y="345"/>
                    <a:pt x="27" y="377"/>
                  </a:cubicBezTo>
                  <a:cubicBezTo>
                    <a:pt x="0" y="460"/>
                    <a:pt x="71" y="572"/>
                    <a:pt x="203" y="656"/>
                  </a:cubicBezTo>
                  <a:lnTo>
                    <a:pt x="227" y="616"/>
                  </a:lnTo>
                  <a:cubicBezTo>
                    <a:pt x="102" y="535"/>
                    <a:pt x="50" y="438"/>
                    <a:pt x="66" y="387"/>
                  </a:cubicBezTo>
                  <a:cubicBezTo>
                    <a:pt x="76" y="357"/>
                    <a:pt x="115" y="338"/>
                    <a:pt x="173" y="338"/>
                  </a:cubicBezTo>
                  <a:cubicBezTo>
                    <a:pt x="178" y="338"/>
                    <a:pt x="182" y="339"/>
                    <a:pt x="187" y="339"/>
                  </a:cubicBezTo>
                  <a:cubicBezTo>
                    <a:pt x="195" y="339"/>
                    <a:pt x="203" y="339"/>
                    <a:pt x="211" y="339"/>
                  </a:cubicBezTo>
                  <a:cubicBezTo>
                    <a:pt x="304" y="339"/>
                    <a:pt x="359" y="316"/>
                    <a:pt x="379" y="270"/>
                  </a:cubicBezTo>
                  <a:cubicBezTo>
                    <a:pt x="405" y="208"/>
                    <a:pt x="361" y="120"/>
                    <a:pt x="24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66" name="Google Shape;2966;p50"/>
            <p:cNvSpPr/>
            <p:nvPr/>
          </p:nvSpPr>
          <p:spPr>
            <a:xfrm>
              <a:off x="4465350" y="4589225"/>
              <a:ext cx="71375" cy="64675"/>
            </a:xfrm>
            <a:custGeom>
              <a:avLst/>
              <a:gdLst/>
              <a:ahLst/>
              <a:cxnLst/>
              <a:rect l="l" t="t" r="r" b="b"/>
              <a:pathLst>
                <a:path w="2855" h="2587" extrusionOk="0">
                  <a:moveTo>
                    <a:pt x="1487" y="1"/>
                  </a:moveTo>
                  <a:cubicBezTo>
                    <a:pt x="1121" y="1"/>
                    <a:pt x="750" y="158"/>
                    <a:pt x="482" y="462"/>
                  </a:cubicBezTo>
                  <a:cubicBezTo>
                    <a:pt x="1" y="1009"/>
                    <a:pt x="34" y="1825"/>
                    <a:pt x="556" y="2285"/>
                  </a:cubicBezTo>
                  <a:cubicBezTo>
                    <a:pt x="787" y="2488"/>
                    <a:pt x="1075" y="2587"/>
                    <a:pt x="1366" y="2587"/>
                  </a:cubicBezTo>
                  <a:cubicBezTo>
                    <a:pt x="1732" y="2587"/>
                    <a:pt x="2104" y="2430"/>
                    <a:pt x="2372" y="2125"/>
                  </a:cubicBezTo>
                  <a:cubicBezTo>
                    <a:pt x="2854" y="1579"/>
                    <a:pt x="2820" y="763"/>
                    <a:pt x="2299" y="303"/>
                  </a:cubicBezTo>
                  <a:cubicBezTo>
                    <a:pt x="2067" y="100"/>
                    <a:pt x="1778" y="1"/>
                    <a:pt x="14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67" name="Google Shape;2967;p50"/>
            <p:cNvSpPr/>
            <p:nvPr/>
          </p:nvSpPr>
          <p:spPr>
            <a:xfrm>
              <a:off x="4465350" y="4596250"/>
              <a:ext cx="68125" cy="57650"/>
            </a:xfrm>
            <a:custGeom>
              <a:avLst/>
              <a:gdLst/>
              <a:ahLst/>
              <a:cxnLst/>
              <a:rect l="l" t="t" r="r" b="b"/>
              <a:pathLst>
                <a:path w="2725" h="2306" extrusionOk="0">
                  <a:moveTo>
                    <a:pt x="674" y="0"/>
                  </a:moveTo>
                  <a:cubicBezTo>
                    <a:pt x="606" y="53"/>
                    <a:pt x="541" y="113"/>
                    <a:pt x="482" y="181"/>
                  </a:cubicBezTo>
                  <a:cubicBezTo>
                    <a:pt x="1" y="728"/>
                    <a:pt x="34" y="1544"/>
                    <a:pt x="556" y="2004"/>
                  </a:cubicBezTo>
                  <a:cubicBezTo>
                    <a:pt x="787" y="2207"/>
                    <a:pt x="1075" y="2306"/>
                    <a:pt x="1366" y="2306"/>
                  </a:cubicBezTo>
                  <a:cubicBezTo>
                    <a:pt x="1732" y="2306"/>
                    <a:pt x="2104" y="2149"/>
                    <a:pt x="2372" y="1844"/>
                  </a:cubicBezTo>
                  <a:cubicBezTo>
                    <a:pt x="2613" y="1572"/>
                    <a:pt x="2724" y="1231"/>
                    <a:pt x="2712" y="902"/>
                  </a:cubicBezTo>
                  <a:lnTo>
                    <a:pt x="2712" y="902"/>
                  </a:lnTo>
                  <a:cubicBezTo>
                    <a:pt x="2622" y="926"/>
                    <a:pt x="2521" y="938"/>
                    <a:pt x="2413" y="938"/>
                  </a:cubicBezTo>
                  <a:cubicBezTo>
                    <a:pt x="2146" y="938"/>
                    <a:pt x="1832" y="866"/>
                    <a:pt x="1522" y="720"/>
                  </a:cubicBezTo>
                  <a:cubicBezTo>
                    <a:pt x="1121" y="532"/>
                    <a:pt x="817" y="264"/>
                    <a:pt x="674"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68" name="Google Shape;2968;p50"/>
            <p:cNvSpPr/>
            <p:nvPr/>
          </p:nvSpPr>
          <p:spPr>
            <a:xfrm>
              <a:off x="4467750" y="4589225"/>
              <a:ext cx="35925" cy="39075"/>
            </a:xfrm>
            <a:custGeom>
              <a:avLst/>
              <a:gdLst/>
              <a:ahLst/>
              <a:cxnLst/>
              <a:rect l="l" t="t" r="r" b="b"/>
              <a:pathLst>
                <a:path w="1437" h="1563" extrusionOk="0">
                  <a:moveTo>
                    <a:pt x="1390" y="1"/>
                  </a:moveTo>
                  <a:cubicBezTo>
                    <a:pt x="1025" y="1"/>
                    <a:pt x="654" y="158"/>
                    <a:pt x="386" y="462"/>
                  </a:cubicBezTo>
                  <a:cubicBezTo>
                    <a:pt x="106" y="780"/>
                    <a:pt x="1" y="1188"/>
                    <a:pt x="63" y="1563"/>
                  </a:cubicBezTo>
                  <a:cubicBezTo>
                    <a:pt x="68" y="1222"/>
                    <a:pt x="209" y="853"/>
                    <a:pt x="479" y="546"/>
                  </a:cubicBezTo>
                  <a:cubicBezTo>
                    <a:pt x="751" y="237"/>
                    <a:pt x="1098" y="51"/>
                    <a:pt x="1436" y="2"/>
                  </a:cubicBezTo>
                  <a:cubicBezTo>
                    <a:pt x="1421" y="1"/>
                    <a:pt x="1406" y="1"/>
                    <a:pt x="1390" y="1"/>
                  </a:cubicBezTo>
                  <a:close/>
                </a:path>
              </a:pathLst>
            </a:custGeom>
            <a:solidFill>
              <a:srgbClr val="B2B5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69" name="Google Shape;2969;p50"/>
            <p:cNvSpPr/>
            <p:nvPr/>
          </p:nvSpPr>
          <p:spPr>
            <a:xfrm>
              <a:off x="4498400" y="4614850"/>
              <a:ext cx="35900" cy="39050"/>
            </a:xfrm>
            <a:custGeom>
              <a:avLst/>
              <a:gdLst/>
              <a:ahLst/>
              <a:cxnLst/>
              <a:rect l="l" t="t" r="r" b="b"/>
              <a:pathLst>
                <a:path w="1436" h="1562" extrusionOk="0">
                  <a:moveTo>
                    <a:pt x="1374" y="0"/>
                  </a:moveTo>
                  <a:lnTo>
                    <a:pt x="1374" y="0"/>
                  </a:lnTo>
                  <a:cubicBezTo>
                    <a:pt x="1369" y="342"/>
                    <a:pt x="1227" y="711"/>
                    <a:pt x="957" y="1017"/>
                  </a:cubicBezTo>
                  <a:cubicBezTo>
                    <a:pt x="686" y="1325"/>
                    <a:pt x="339" y="1512"/>
                    <a:pt x="0" y="1560"/>
                  </a:cubicBezTo>
                  <a:cubicBezTo>
                    <a:pt x="15" y="1561"/>
                    <a:pt x="29" y="1561"/>
                    <a:pt x="43" y="1561"/>
                  </a:cubicBezTo>
                  <a:cubicBezTo>
                    <a:pt x="410" y="1561"/>
                    <a:pt x="781" y="1405"/>
                    <a:pt x="1050" y="1099"/>
                  </a:cubicBezTo>
                  <a:cubicBezTo>
                    <a:pt x="1329" y="785"/>
                    <a:pt x="1435" y="376"/>
                    <a:pt x="1374"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70" name="Google Shape;2970;p50"/>
            <p:cNvSpPr/>
            <p:nvPr/>
          </p:nvSpPr>
          <p:spPr>
            <a:xfrm>
              <a:off x="4470675" y="4591875"/>
              <a:ext cx="43425" cy="46450"/>
            </a:xfrm>
            <a:custGeom>
              <a:avLst/>
              <a:gdLst/>
              <a:ahLst/>
              <a:cxnLst/>
              <a:rect l="l" t="t" r="r" b="b"/>
              <a:pathLst>
                <a:path w="1737" h="1858" extrusionOk="0">
                  <a:moveTo>
                    <a:pt x="1591" y="0"/>
                  </a:moveTo>
                  <a:cubicBezTo>
                    <a:pt x="1231" y="0"/>
                    <a:pt x="818" y="198"/>
                    <a:pt x="499" y="561"/>
                  </a:cubicBezTo>
                  <a:cubicBezTo>
                    <a:pt x="138" y="973"/>
                    <a:pt x="1" y="1480"/>
                    <a:pt x="112" y="1857"/>
                  </a:cubicBezTo>
                  <a:cubicBezTo>
                    <a:pt x="125" y="1530"/>
                    <a:pt x="322" y="1095"/>
                    <a:pt x="665" y="705"/>
                  </a:cubicBezTo>
                  <a:cubicBezTo>
                    <a:pt x="1007" y="315"/>
                    <a:pt x="1412" y="66"/>
                    <a:pt x="1737" y="12"/>
                  </a:cubicBezTo>
                  <a:cubicBezTo>
                    <a:pt x="1689" y="4"/>
                    <a:pt x="1640" y="0"/>
                    <a:pt x="1591"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71" name="Google Shape;2971;p50"/>
            <p:cNvSpPr/>
            <p:nvPr/>
          </p:nvSpPr>
          <p:spPr>
            <a:xfrm>
              <a:off x="4487925" y="4604825"/>
              <a:ext cx="43450" cy="46475"/>
            </a:xfrm>
            <a:custGeom>
              <a:avLst/>
              <a:gdLst/>
              <a:ahLst/>
              <a:cxnLst/>
              <a:rect l="l" t="t" r="r" b="b"/>
              <a:pathLst>
                <a:path w="1738" h="1859" extrusionOk="0">
                  <a:moveTo>
                    <a:pt x="1624" y="1"/>
                  </a:moveTo>
                  <a:cubicBezTo>
                    <a:pt x="1612" y="330"/>
                    <a:pt x="1416" y="764"/>
                    <a:pt x="1073" y="1154"/>
                  </a:cubicBezTo>
                  <a:cubicBezTo>
                    <a:pt x="730" y="1544"/>
                    <a:pt x="325" y="1794"/>
                    <a:pt x="1" y="1847"/>
                  </a:cubicBezTo>
                  <a:cubicBezTo>
                    <a:pt x="48" y="1855"/>
                    <a:pt x="97" y="1859"/>
                    <a:pt x="146" y="1859"/>
                  </a:cubicBezTo>
                  <a:cubicBezTo>
                    <a:pt x="505" y="1859"/>
                    <a:pt x="920" y="1660"/>
                    <a:pt x="1237" y="1298"/>
                  </a:cubicBezTo>
                  <a:cubicBezTo>
                    <a:pt x="1600" y="886"/>
                    <a:pt x="1737" y="377"/>
                    <a:pt x="1624"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72" name="Google Shape;2972;p50"/>
            <p:cNvSpPr/>
            <p:nvPr/>
          </p:nvSpPr>
          <p:spPr>
            <a:xfrm>
              <a:off x="4474850" y="4595175"/>
              <a:ext cx="45650" cy="49000"/>
            </a:xfrm>
            <a:custGeom>
              <a:avLst/>
              <a:gdLst/>
              <a:ahLst/>
              <a:cxnLst/>
              <a:rect l="l" t="t" r="r" b="b"/>
              <a:pathLst>
                <a:path w="1826" h="1960" extrusionOk="0">
                  <a:moveTo>
                    <a:pt x="1724" y="1"/>
                  </a:moveTo>
                  <a:cubicBezTo>
                    <a:pt x="1444" y="1"/>
                    <a:pt x="1010" y="265"/>
                    <a:pt x="635" y="692"/>
                  </a:cubicBezTo>
                  <a:cubicBezTo>
                    <a:pt x="210" y="1176"/>
                    <a:pt x="0" y="1704"/>
                    <a:pt x="114" y="1959"/>
                  </a:cubicBezTo>
                  <a:cubicBezTo>
                    <a:pt x="118" y="1737"/>
                    <a:pt x="379" y="1280"/>
                    <a:pt x="782" y="823"/>
                  </a:cubicBezTo>
                  <a:cubicBezTo>
                    <a:pt x="1185" y="366"/>
                    <a:pt x="1604" y="48"/>
                    <a:pt x="1826" y="15"/>
                  </a:cubicBezTo>
                  <a:cubicBezTo>
                    <a:pt x="1795" y="5"/>
                    <a:pt x="1761" y="1"/>
                    <a:pt x="1724"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73" name="Google Shape;2973;p50"/>
            <p:cNvSpPr/>
            <p:nvPr/>
          </p:nvSpPr>
          <p:spPr>
            <a:xfrm>
              <a:off x="4481550" y="4598950"/>
              <a:ext cx="45675" cy="49000"/>
            </a:xfrm>
            <a:custGeom>
              <a:avLst/>
              <a:gdLst/>
              <a:ahLst/>
              <a:cxnLst/>
              <a:rect l="l" t="t" r="r" b="b"/>
              <a:pathLst>
                <a:path w="1827" h="1960" extrusionOk="0">
                  <a:moveTo>
                    <a:pt x="1713" y="1"/>
                  </a:moveTo>
                  <a:cubicBezTo>
                    <a:pt x="1709" y="225"/>
                    <a:pt x="1448" y="681"/>
                    <a:pt x="1044" y="1138"/>
                  </a:cubicBezTo>
                  <a:cubicBezTo>
                    <a:pt x="642" y="1596"/>
                    <a:pt x="222" y="1913"/>
                    <a:pt x="1" y="1945"/>
                  </a:cubicBezTo>
                  <a:cubicBezTo>
                    <a:pt x="32" y="1955"/>
                    <a:pt x="66" y="1959"/>
                    <a:pt x="102" y="1959"/>
                  </a:cubicBezTo>
                  <a:cubicBezTo>
                    <a:pt x="383" y="1959"/>
                    <a:pt x="815" y="1695"/>
                    <a:pt x="1192" y="1269"/>
                  </a:cubicBezTo>
                  <a:cubicBezTo>
                    <a:pt x="1617" y="786"/>
                    <a:pt x="1827" y="257"/>
                    <a:pt x="1713"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74" name="Google Shape;2974;p50"/>
            <p:cNvSpPr/>
            <p:nvPr/>
          </p:nvSpPr>
          <p:spPr>
            <a:xfrm>
              <a:off x="4478950" y="4597525"/>
              <a:ext cx="44150" cy="48125"/>
            </a:xfrm>
            <a:custGeom>
              <a:avLst/>
              <a:gdLst/>
              <a:ahLst/>
              <a:cxnLst/>
              <a:rect l="l" t="t" r="r" b="b"/>
              <a:pathLst>
                <a:path w="1766" h="1925" extrusionOk="0">
                  <a:moveTo>
                    <a:pt x="1721" y="1"/>
                  </a:moveTo>
                  <a:cubicBezTo>
                    <a:pt x="1656" y="1"/>
                    <a:pt x="1261" y="393"/>
                    <a:pt x="814" y="901"/>
                  </a:cubicBezTo>
                  <a:cubicBezTo>
                    <a:pt x="347" y="1431"/>
                    <a:pt x="1" y="1889"/>
                    <a:pt x="40" y="1922"/>
                  </a:cubicBezTo>
                  <a:cubicBezTo>
                    <a:pt x="41" y="1924"/>
                    <a:pt x="43" y="1924"/>
                    <a:pt x="46" y="1924"/>
                  </a:cubicBezTo>
                  <a:cubicBezTo>
                    <a:pt x="109" y="1924"/>
                    <a:pt x="504" y="1533"/>
                    <a:pt x="952" y="1024"/>
                  </a:cubicBezTo>
                  <a:cubicBezTo>
                    <a:pt x="1418" y="494"/>
                    <a:pt x="1765" y="37"/>
                    <a:pt x="1727" y="3"/>
                  </a:cubicBezTo>
                  <a:cubicBezTo>
                    <a:pt x="1726" y="1"/>
                    <a:pt x="1723" y="1"/>
                    <a:pt x="1721"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75" name="Google Shape;2975;p50"/>
            <p:cNvSpPr/>
            <p:nvPr/>
          </p:nvSpPr>
          <p:spPr>
            <a:xfrm>
              <a:off x="4325500" y="4496700"/>
              <a:ext cx="182550" cy="102375"/>
            </a:xfrm>
            <a:custGeom>
              <a:avLst/>
              <a:gdLst/>
              <a:ahLst/>
              <a:cxnLst/>
              <a:rect l="l" t="t" r="r" b="b"/>
              <a:pathLst>
                <a:path w="7302" h="4095" extrusionOk="0">
                  <a:moveTo>
                    <a:pt x="2547" y="1"/>
                  </a:moveTo>
                  <a:cubicBezTo>
                    <a:pt x="2172" y="1"/>
                    <a:pt x="1794" y="273"/>
                    <a:pt x="1760" y="644"/>
                  </a:cubicBezTo>
                  <a:lnTo>
                    <a:pt x="1649" y="664"/>
                  </a:lnTo>
                  <a:cubicBezTo>
                    <a:pt x="1662" y="774"/>
                    <a:pt x="1579" y="886"/>
                    <a:pt x="1471" y="906"/>
                  </a:cubicBezTo>
                  <a:cubicBezTo>
                    <a:pt x="1428" y="740"/>
                    <a:pt x="1242" y="673"/>
                    <a:pt x="1062" y="673"/>
                  </a:cubicBezTo>
                  <a:cubicBezTo>
                    <a:pt x="1019" y="673"/>
                    <a:pt x="976" y="677"/>
                    <a:pt x="936" y="684"/>
                  </a:cubicBezTo>
                  <a:cubicBezTo>
                    <a:pt x="687" y="730"/>
                    <a:pt x="454" y="854"/>
                    <a:pt x="275" y="1033"/>
                  </a:cubicBezTo>
                  <a:cubicBezTo>
                    <a:pt x="180" y="1128"/>
                    <a:pt x="98" y="1244"/>
                    <a:pt x="75" y="1376"/>
                  </a:cubicBezTo>
                  <a:cubicBezTo>
                    <a:pt x="50" y="1510"/>
                    <a:pt x="98" y="1660"/>
                    <a:pt x="212" y="1733"/>
                  </a:cubicBezTo>
                  <a:cubicBezTo>
                    <a:pt x="86" y="1774"/>
                    <a:pt x="1" y="1912"/>
                    <a:pt x="23" y="2043"/>
                  </a:cubicBezTo>
                  <a:cubicBezTo>
                    <a:pt x="44" y="2171"/>
                    <a:pt x="167" y="2275"/>
                    <a:pt x="297" y="2275"/>
                  </a:cubicBezTo>
                  <a:cubicBezTo>
                    <a:pt x="299" y="2275"/>
                    <a:pt x="300" y="2275"/>
                    <a:pt x="301" y="2275"/>
                  </a:cubicBezTo>
                  <a:lnTo>
                    <a:pt x="301" y="2275"/>
                  </a:lnTo>
                  <a:cubicBezTo>
                    <a:pt x="232" y="2336"/>
                    <a:pt x="284" y="2476"/>
                    <a:pt x="377" y="2478"/>
                  </a:cubicBezTo>
                  <a:cubicBezTo>
                    <a:pt x="384" y="2551"/>
                    <a:pt x="313" y="2601"/>
                    <a:pt x="263" y="2654"/>
                  </a:cubicBezTo>
                  <a:cubicBezTo>
                    <a:pt x="214" y="2707"/>
                    <a:pt x="196" y="2814"/>
                    <a:pt x="265" y="2833"/>
                  </a:cubicBezTo>
                  <a:cubicBezTo>
                    <a:pt x="85" y="2879"/>
                    <a:pt x="1" y="3116"/>
                    <a:pt x="71" y="3289"/>
                  </a:cubicBezTo>
                  <a:cubicBezTo>
                    <a:pt x="143" y="3461"/>
                    <a:pt x="324" y="3568"/>
                    <a:pt x="508" y="3604"/>
                  </a:cubicBezTo>
                  <a:lnTo>
                    <a:pt x="4957" y="4003"/>
                  </a:lnTo>
                  <a:cubicBezTo>
                    <a:pt x="5202" y="4049"/>
                    <a:pt x="5454" y="4094"/>
                    <a:pt x="5701" y="4094"/>
                  </a:cubicBezTo>
                  <a:cubicBezTo>
                    <a:pt x="5872" y="4094"/>
                    <a:pt x="6039" y="4073"/>
                    <a:pt x="6200" y="4015"/>
                  </a:cubicBezTo>
                  <a:cubicBezTo>
                    <a:pt x="6305" y="3977"/>
                    <a:pt x="6409" y="3920"/>
                    <a:pt x="6474" y="3829"/>
                  </a:cubicBezTo>
                  <a:cubicBezTo>
                    <a:pt x="6538" y="3737"/>
                    <a:pt x="6553" y="3604"/>
                    <a:pt x="6485" y="3515"/>
                  </a:cubicBezTo>
                  <a:lnTo>
                    <a:pt x="6485" y="3515"/>
                  </a:lnTo>
                  <a:cubicBezTo>
                    <a:pt x="6545" y="3552"/>
                    <a:pt x="6611" y="3569"/>
                    <a:pt x="6678" y="3569"/>
                  </a:cubicBezTo>
                  <a:cubicBezTo>
                    <a:pt x="6857" y="3569"/>
                    <a:pt x="7043" y="3451"/>
                    <a:pt x="7130" y="3287"/>
                  </a:cubicBezTo>
                  <a:cubicBezTo>
                    <a:pt x="7250" y="3062"/>
                    <a:pt x="7225" y="2787"/>
                    <a:pt x="7154" y="2540"/>
                  </a:cubicBezTo>
                  <a:cubicBezTo>
                    <a:pt x="7140" y="2493"/>
                    <a:pt x="7124" y="2444"/>
                    <a:pt x="7137" y="2397"/>
                  </a:cubicBezTo>
                  <a:cubicBezTo>
                    <a:pt x="7153" y="2343"/>
                    <a:pt x="7199" y="2302"/>
                    <a:pt x="7228" y="2253"/>
                  </a:cubicBezTo>
                  <a:cubicBezTo>
                    <a:pt x="7301" y="2134"/>
                    <a:pt x="7260" y="1974"/>
                    <a:pt x="7170" y="1867"/>
                  </a:cubicBezTo>
                  <a:cubicBezTo>
                    <a:pt x="7081" y="1760"/>
                    <a:pt x="6953" y="1697"/>
                    <a:pt x="6828" y="1635"/>
                  </a:cubicBezTo>
                  <a:cubicBezTo>
                    <a:pt x="6797" y="1620"/>
                    <a:pt x="6760" y="1605"/>
                    <a:pt x="6726" y="1605"/>
                  </a:cubicBezTo>
                  <a:cubicBezTo>
                    <a:pt x="6705" y="1605"/>
                    <a:pt x="6686" y="1610"/>
                    <a:pt x="6670" y="1624"/>
                  </a:cubicBezTo>
                  <a:cubicBezTo>
                    <a:pt x="6641" y="1550"/>
                    <a:pt x="6546" y="1535"/>
                    <a:pt x="6467" y="1529"/>
                  </a:cubicBezTo>
                  <a:cubicBezTo>
                    <a:pt x="6391" y="1524"/>
                    <a:pt x="6314" y="1519"/>
                    <a:pt x="6238" y="1519"/>
                  </a:cubicBezTo>
                  <a:cubicBezTo>
                    <a:pt x="6152" y="1519"/>
                    <a:pt x="6067" y="1525"/>
                    <a:pt x="5985" y="1545"/>
                  </a:cubicBezTo>
                  <a:cubicBezTo>
                    <a:pt x="5829" y="1584"/>
                    <a:pt x="5678" y="1682"/>
                    <a:pt x="5618" y="1832"/>
                  </a:cubicBezTo>
                  <a:cubicBezTo>
                    <a:pt x="5540" y="1719"/>
                    <a:pt x="5428" y="1634"/>
                    <a:pt x="5300" y="1586"/>
                  </a:cubicBezTo>
                  <a:cubicBezTo>
                    <a:pt x="5252" y="1569"/>
                    <a:pt x="5201" y="1555"/>
                    <a:pt x="5171" y="1516"/>
                  </a:cubicBezTo>
                  <a:cubicBezTo>
                    <a:pt x="5145" y="1480"/>
                    <a:pt x="5140" y="1432"/>
                    <a:pt x="5130" y="1390"/>
                  </a:cubicBezTo>
                  <a:cubicBezTo>
                    <a:pt x="5080" y="1206"/>
                    <a:pt x="4872" y="1118"/>
                    <a:pt x="4687" y="1073"/>
                  </a:cubicBezTo>
                  <a:cubicBezTo>
                    <a:pt x="4637" y="1060"/>
                    <a:pt x="4582" y="1050"/>
                    <a:pt x="4529" y="1050"/>
                  </a:cubicBezTo>
                  <a:cubicBezTo>
                    <a:pt x="4458" y="1050"/>
                    <a:pt x="4391" y="1068"/>
                    <a:pt x="4348" y="1122"/>
                  </a:cubicBezTo>
                  <a:cubicBezTo>
                    <a:pt x="4112" y="1095"/>
                    <a:pt x="3879" y="1034"/>
                    <a:pt x="3658" y="942"/>
                  </a:cubicBezTo>
                  <a:cubicBezTo>
                    <a:pt x="3631" y="931"/>
                    <a:pt x="3602" y="918"/>
                    <a:pt x="3581" y="897"/>
                  </a:cubicBezTo>
                  <a:cubicBezTo>
                    <a:pt x="3555" y="871"/>
                    <a:pt x="3543" y="834"/>
                    <a:pt x="3532" y="800"/>
                  </a:cubicBezTo>
                  <a:cubicBezTo>
                    <a:pt x="3394" y="412"/>
                    <a:pt x="3068" y="72"/>
                    <a:pt x="2661" y="9"/>
                  </a:cubicBezTo>
                  <a:cubicBezTo>
                    <a:pt x="2623" y="3"/>
                    <a:pt x="2585" y="1"/>
                    <a:pt x="25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76" name="Google Shape;2976;p50"/>
            <p:cNvSpPr/>
            <p:nvPr/>
          </p:nvSpPr>
          <p:spPr>
            <a:xfrm>
              <a:off x="4325500" y="4516200"/>
              <a:ext cx="181350" cy="82950"/>
            </a:xfrm>
            <a:custGeom>
              <a:avLst/>
              <a:gdLst/>
              <a:ahLst/>
              <a:cxnLst/>
              <a:rect l="l" t="t" r="r" b="b"/>
              <a:pathLst>
                <a:path w="7254" h="3318" extrusionOk="0">
                  <a:moveTo>
                    <a:pt x="1087" y="1"/>
                  </a:moveTo>
                  <a:lnTo>
                    <a:pt x="1087" y="1"/>
                  </a:lnTo>
                  <a:cubicBezTo>
                    <a:pt x="958" y="59"/>
                    <a:pt x="825" y="117"/>
                    <a:pt x="684" y="123"/>
                  </a:cubicBezTo>
                  <a:cubicBezTo>
                    <a:pt x="677" y="124"/>
                    <a:pt x="669" y="124"/>
                    <a:pt x="662" y="124"/>
                  </a:cubicBezTo>
                  <a:cubicBezTo>
                    <a:pt x="602" y="124"/>
                    <a:pt x="539" y="112"/>
                    <a:pt x="483" y="88"/>
                  </a:cubicBezTo>
                  <a:cubicBezTo>
                    <a:pt x="409" y="137"/>
                    <a:pt x="338" y="192"/>
                    <a:pt x="275" y="257"/>
                  </a:cubicBezTo>
                  <a:cubicBezTo>
                    <a:pt x="180" y="352"/>
                    <a:pt x="98" y="468"/>
                    <a:pt x="75" y="601"/>
                  </a:cubicBezTo>
                  <a:cubicBezTo>
                    <a:pt x="50" y="733"/>
                    <a:pt x="98" y="884"/>
                    <a:pt x="212" y="956"/>
                  </a:cubicBezTo>
                  <a:cubicBezTo>
                    <a:pt x="86" y="997"/>
                    <a:pt x="1" y="1135"/>
                    <a:pt x="23" y="1266"/>
                  </a:cubicBezTo>
                  <a:cubicBezTo>
                    <a:pt x="44" y="1395"/>
                    <a:pt x="166" y="1498"/>
                    <a:pt x="295" y="1498"/>
                  </a:cubicBezTo>
                  <a:cubicBezTo>
                    <a:pt x="297" y="1498"/>
                    <a:pt x="299" y="1498"/>
                    <a:pt x="301" y="1498"/>
                  </a:cubicBezTo>
                  <a:lnTo>
                    <a:pt x="301" y="1498"/>
                  </a:lnTo>
                  <a:cubicBezTo>
                    <a:pt x="231" y="1560"/>
                    <a:pt x="283" y="1699"/>
                    <a:pt x="377" y="1702"/>
                  </a:cubicBezTo>
                  <a:cubicBezTo>
                    <a:pt x="383" y="1775"/>
                    <a:pt x="313" y="1824"/>
                    <a:pt x="262" y="1877"/>
                  </a:cubicBezTo>
                  <a:cubicBezTo>
                    <a:pt x="214" y="1930"/>
                    <a:pt x="196" y="2038"/>
                    <a:pt x="265" y="2056"/>
                  </a:cubicBezTo>
                  <a:cubicBezTo>
                    <a:pt x="85" y="2103"/>
                    <a:pt x="1" y="2340"/>
                    <a:pt x="71" y="2513"/>
                  </a:cubicBezTo>
                  <a:cubicBezTo>
                    <a:pt x="143" y="2685"/>
                    <a:pt x="324" y="2792"/>
                    <a:pt x="508" y="2827"/>
                  </a:cubicBezTo>
                  <a:lnTo>
                    <a:pt x="4957" y="3226"/>
                  </a:lnTo>
                  <a:cubicBezTo>
                    <a:pt x="5201" y="3272"/>
                    <a:pt x="5453" y="3318"/>
                    <a:pt x="5700" y="3318"/>
                  </a:cubicBezTo>
                  <a:cubicBezTo>
                    <a:pt x="5870" y="3318"/>
                    <a:pt x="6039" y="3296"/>
                    <a:pt x="6200" y="3238"/>
                  </a:cubicBezTo>
                  <a:cubicBezTo>
                    <a:pt x="6305" y="3200"/>
                    <a:pt x="6409" y="3143"/>
                    <a:pt x="6474" y="3052"/>
                  </a:cubicBezTo>
                  <a:cubicBezTo>
                    <a:pt x="6538" y="2961"/>
                    <a:pt x="6553" y="2827"/>
                    <a:pt x="6485" y="2739"/>
                  </a:cubicBezTo>
                  <a:lnTo>
                    <a:pt x="6485" y="2739"/>
                  </a:lnTo>
                  <a:cubicBezTo>
                    <a:pt x="6544" y="2776"/>
                    <a:pt x="6610" y="2792"/>
                    <a:pt x="6677" y="2792"/>
                  </a:cubicBezTo>
                  <a:cubicBezTo>
                    <a:pt x="6856" y="2792"/>
                    <a:pt x="7043" y="2675"/>
                    <a:pt x="7129" y="2511"/>
                  </a:cubicBezTo>
                  <a:cubicBezTo>
                    <a:pt x="7250" y="2286"/>
                    <a:pt x="7224" y="2010"/>
                    <a:pt x="7154" y="1764"/>
                  </a:cubicBezTo>
                  <a:cubicBezTo>
                    <a:pt x="7140" y="1717"/>
                    <a:pt x="7124" y="1667"/>
                    <a:pt x="7137" y="1620"/>
                  </a:cubicBezTo>
                  <a:cubicBezTo>
                    <a:pt x="7153" y="1563"/>
                    <a:pt x="7199" y="1522"/>
                    <a:pt x="7228" y="1473"/>
                  </a:cubicBezTo>
                  <a:cubicBezTo>
                    <a:pt x="7239" y="1454"/>
                    <a:pt x="7247" y="1437"/>
                    <a:pt x="7254" y="1417"/>
                  </a:cubicBezTo>
                  <a:lnTo>
                    <a:pt x="7254" y="1417"/>
                  </a:lnTo>
                  <a:cubicBezTo>
                    <a:pt x="7157" y="1497"/>
                    <a:pt x="7047" y="1564"/>
                    <a:pt x="6922" y="1581"/>
                  </a:cubicBezTo>
                  <a:cubicBezTo>
                    <a:pt x="6906" y="1583"/>
                    <a:pt x="6891" y="1584"/>
                    <a:pt x="6875" y="1584"/>
                  </a:cubicBezTo>
                  <a:cubicBezTo>
                    <a:pt x="6739" y="1584"/>
                    <a:pt x="6598" y="1507"/>
                    <a:pt x="6562" y="1376"/>
                  </a:cubicBezTo>
                  <a:cubicBezTo>
                    <a:pt x="6483" y="1490"/>
                    <a:pt x="6402" y="1603"/>
                    <a:pt x="6323" y="1717"/>
                  </a:cubicBezTo>
                  <a:cubicBezTo>
                    <a:pt x="6306" y="1624"/>
                    <a:pt x="6210" y="1565"/>
                    <a:pt x="6117" y="1559"/>
                  </a:cubicBezTo>
                  <a:cubicBezTo>
                    <a:pt x="6110" y="1558"/>
                    <a:pt x="6102" y="1558"/>
                    <a:pt x="6095" y="1558"/>
                  </a:cubicBezTo>
                  <a:cubicBezTo>
                    <a:pt x="6011" y="1558"/>
                    <a:pt x="5928" y="1589"/>
                    <a:pt x="5848" y="1619"/>
                  </a:cubicBezTo>
                  <a:cubicBezTo>
                    <a:pt x="5831" y="1508"/>
                    <a:pt x="5868" y="1390"/>
                    <a:pt x="5944" y="1310"/>
                  </a:cubicBezTo>
                  <a:cubicBezTo>
                    <a:pt x="5858" y="1169"/>
                    <a:pt x="5812" y="1010"/>
                    <a:pt x="5800" y="846"/>
                  </a:cubicBezTo>
                  <a:cubicBezTo>
                    <a:pt x="5720" y="896"/>
                    <a:pt x="5654" y="965"/>
                    <a:pt x="5619" y="1053"/>
                  </a:cubicBezTo>
                  <a:cubicBezTo>
                    <a:pt x="5593" y="1016"/>
                    <a:pt x="5562" y="981"/>
                    <a:pt x="5527" y="952"/>
                  </a:cubicBezTo>
                  <a:lnTo>
                    <a:pt x="5527" y="952"/>
                  </a:lnTo>
                  <a:cubicBezTo>
                    <a:pt x="5530" y="991"/>
                    <a:pt x="5532" y="1031"/>
                    <a:pt x="5537" y="1069"/>
                  </a:cubicBezTo>
                  <a:cubicBezTo>
                    <a:pt x="5561" y="1360"/>
                    <a:pt x="5582" y="1664"/>
                    <a:pt x="5466" y="1930"/>
                  </a:cubicBezTo>
                  <a:cubicBezTo>
                    <a:pt x="5410" y="2058"/>
                    <a:pt x="5318" y="2178"/>
                    <a:pt x="5188" y="2231"/>
                  </a:cubicBezTo>
                  <a:cubicBezTo>
                    <a:pt x="5146" y="2249"/>
                    <a:pt x="5100" y="2258"/>
                    <a:pt x="5054" y="2258"/>
                  </a:cubicBezTo>
                  <a:cubicBezTo>
                    <a:pt x="4959" y="2258"/>
                    <a:pt x="4864" y="2220"/>
                    <a:pt x="4809" y="2143"/>
                  </a:cubicBezTo>
                  <a:cubicBezTo>
                    <a:pt x="4774" y="2092"/>
                    <a:pt x="4757" y="2029"/>
                    <a:pt x="4716" y="1983"/>
                  </a:cubicBezTo>
                  <a:cubicBezTo>
                    <a:pt x="4608" y="1865"/>
                    <a:pt x="4403" y="1920"/>
                    <a:pt x="4264" y="1838"/>
                  </a:cubicBezTo>
                  <a:cubicBezTo>
                    <a:pt x="4123" y="1754"/>
                    <a:pt x="4102" y="1550"/>
                    <a:pt x="4160" y="1398"/>
                  </a:cubicBezTo>
                  <a:cubicBezTo>
                    <a:pt x="4218" y="1245"/>
                    <a:pt x="4334" y="1121"/>
                    <a:pt x="4420" y="983"/>
                  </a:cubicBezTo>
                  <a:lnTo>
                    <a:pt x="4420" y="983"/>
                  </a:lnTo>
                  <a:cubicBezTo>
                    <a:pt x="4413" y="985"/>
                    <a:pt x="4405" y="986"/>
                    <a:pt x="4398" y="986"/>
                  </a:cubicBezTo>
                  <a:cubicBezTo>
                    <a:pt x="4323" y="986"/>
                    <a:pt x="4256" y="913"/>
                    <a:pt x="4235" y="838"/>
                  </a:cubicBezTo>
                  <a:cubicBezTo>
                    <a:pt x="4213" y="754"/>
                    <a:pt x="4229" y="665"/>
                    <a:pt x="4230" y="580"/>
                  </a:cubicBezTo>
                  <a:cubicBezTo>
                    <a:pt x="4232" y="495"/>
                    <a:pt x="4218" y="407"/>
                    <a:pt x="4209" y="321"/>
                  </a:cubicBezTo>
                  <a:cubicBezTo>
                    <a:pt x="4175" y="316"/>
                    <a:pt x="4141" y="308"/>
                    <a:pt x="4107" y="301"/>
                  </a:cubicBezTo>
                  <a:cubicBezTo>
                    <a:pt x="3945" y="555"/>
                    <a:pt x="3649" y="723"/>
                    <a:pt x="3347" y="723"/>
                  </a:cubicBezTo>
                  <a:cubicBezTo>
                    <a:pt x="3333" y="723"/>
                    <a:pt x="3320" y="723"/>
                    <a:pt x="3306" y="722"/>
                  </a:cubicBezTo>
                  <a:lnTo>
                    <a:pt x="3306" y="722"/>
                  </a:lnTo>
                  <a:cubicBezTo>
                    <a:pt x="3324" y="951"/>
                    <a:pt x="3268" y="1186"/>
                    <a:pt x="3145" y="1382"/>
                  </a:cubicBezTo>
                  <a:cubicBezTo>
                    <a:pt x="3089" y="1474"/>
                    <a:pt x="2992" y="1564"/>
                    <a:pt x="2892" y="1564"/>
                  </a:cubicBezTo>
                  <a:cubicBezTo>
                    <a:pt x="2874" y="1564"/>
                    <a:pt x="2855" y="1561"/>
                    <a:pt x="2836" y="1555"/>
                  </a:cubicBezTo>
                  <a:cubicBezTo>
                    <a:pt x="2797" y="1540"/>
                    <a:pt x="2764" y="1512"/>
                    <a:pt x="2725" y="1503"/>
                  </a:cubicBezTo>
                  <a:cubicBezTo>
                    <a:pt x="2715" y="1501"/>
                    <a:pt x="2705" y="1500"/>
                    <a:pt x="2696" y="1500"/>
                  </a:cubicBezTo>
                  <a:cubicBezTo>
                    <a:pt x="2588" y="1500"/>
                    <a:pt x="2518" y="1637"/>
                    <a:pt x="2488" y="1750"/>
                  </a:cubicBezTo>
                  <a:cubicBezTo>
                    <a:pt x="2424" y="1643"/>
                    <a:pt x="2301" y="1575"/>
                    <a:pt x="2176" y="1575"/>
                  </a:cubicBezTo>
                  <a:cubicBezTo>
                    <a:pt x="2158" y="1575"/>
                    <a:pt x="2140" y="1576"/>
                    <a:pt x="2123" y="1579"/>
                  </a:cubicBezTo>
                  <a:cubicBezTo>
                    <a:pt x="2026" y="1593"/>
                    <a:pt x="1928" y="1649"/>
                    <a:pt x="1832" y="1649"/>
                  </a:cubicBezTo>
                  <a:cubicBezTo>
                    <a:pt x="1810" y="1649"/>
                    <a:pt x="1789" y="1646"/>
                    <a:pt x="1767" y="1639"/>
                  </a:cubicBezTo>
                  <a:cubicBezTo>
                    <a:pt x="1573" y="1576"/>
                    <a:pt x="1603" y="1284"/>
                    <a:pt x="1472" y="1128"/>
                  </a:cubicBezTo>
                  <a:cubicBezTo>
                    <a:pt x="1327" y="954"/>
                    <a:pt x="1031" y="996"/>
                    <a:pt x="870" y="836"/>
                  </a:cubicBezTo>
                  <a:cubicBezTo>
                    <a:pt x="756" y="722"/>
                    <a:pt x="747" y="536"/>
                    <a:pt x="805" y="386"/>
                  </a:cubicBezTo>
                  <a:cubicBezTo>
                    <a:pt x="863" y="236"/>
                    <a:pt x="977" y="117"/>
                    <a:pt x="1087"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77" name="Google Shape;2977;p50"/>
            <p:cNvSpPr/>
            <p:nvPr/>
          </p:nvSpPr>
          <p:spPr>
            <a:xfrm>
              <a:off x="4476550" y="4625250"/>
              <a:ext cx="111425" cy="74475"/>
            </a:xfrm>
            <a:custGeom>
              <a:avLst/>
              <a:gdLst/>
              <a:ahLst/>
              <a:cxnLst/>
              <a:rect l="l" t="t" r="r" b="b"/>
              <a:pathLst>
                <a:path w="4457" h="2979" extrusionOk="0">
                  <a:moveTo>
                    <a:pt x="536" y="1"/>
                  </a:moveTo>
                  <a:lnTo>
                    <a:pt x="1" y="2978"/>
                  </a:lnTo>
                  <a:lnTo>
                    <a:pt x="4456" y="2978"/>
                  </a:lnTo>
                  <a:lnTo>
                    <a:pt x="4152" y="554"/>
                  </a:lnTo>
                  <a:lnTo>
                    <a:pt x="53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78" name="Google Shape;2978;p50"/>
            <p:cNvSpPr/>
            <p:nvPr/>
          </p:nvSpPr>
          <p:spPr>
            <a:xfrm>
              <a:off x="4489950" y="4625250"/>
              <a:ext cx="98025" cy="74475"/>
            </a:xfrm>
            <a:custGeom>
              <a:avLst/>
              <a:gdLst/>
              <a:ahLst/>
              <a:cxnLst/>
              <a:rect l="l" t="t" r="r" b="b"/>
              <a:pathLst>
                <a:path w="3921" h="2979" extrusionOk="0">
                  <a:moveTo>
                    <a:pt x="0" y="1"/>
                  </a:moveTo>
                  <a:lnTo>
                    <a:pt x="3012" y="1305"/>
                  </a:lnTo>
                  <a:lnTo>
                    <a:pt x="3920" y="2978"/>
                  </a:lnTo>
                  <a:lnTo>
                    <a:pt x="3616" y="554"/>
                  </a:lnTo>
                  <a:lnTo>
                    <a:pt x="0" y="1"/>
                  </a:lnTo>
                  <a:close/>
                </a:path>
              </a:pathLst>
            </a:custGeom>
            <a:solidFill>
              <a:srgbClr val="000000">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79" name="Google Shape;2979;p50"/>
            <p:cNvSpPr/>
            <p:nvPr/>
          </p:nvSpPr>
          <p:spPr>
            <a:xfrm>
              <a:off x="4476550" y="4624125"/>
              <a:ext cx="50500" cy="78125"/>
            </a:xfrm>
            <a:custGeom>
              <a:avLst/>
              <a:gdLst/>
              <a:ahLst/>
              <a:cxnLst/>
              <a:rect l="l" t="t" r="r" b="b"/>
              <a:pathLst>
                <a:path w="2020" h="3125" extrusionOk="0">
                  <a:moveTo>
                    <a:pt x="243" y="0"/>
                  </a:moveTo>
                  <a:lnTo>
                    <a:pt x="1" y="3023"/>
                  </a:lnTo>
                  <a:lnTo>
                    <a:pt x="2019" y="3125"/>
                  </a:lnTo>
                  <a:lnTo>
                    <a:pt x="1881" y="248"/>
                  </a:lnTo>
                  <a:lnTo>
                    <a:pt x="243" y="0"/>
                  </a:lnTo>
                  <a:close/>
                </a:path>
              </a:pathLst>
            </a:custGeom>
            <a:solidFill>
              <a:srgbClr val="000000">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80" name="Google Shape;2980;p50"/>
            <p:cNvSpPr/>
            <p:nvPr/>
          </p:nvSpPr>
          <p:spPr>
            <a:xfrm>
              <a:off x="4320925" y="4571225"/>
              <a:ext cx="90250" cy="125625"/>
            </a:xfrm>
            <a:custGeom>
              <a:avLst/>
              <a:gdLst/>
              <a:ahLst/>
              <a:cxnLst/>
              <a:rect l="l" t="t" r="r" b="b"/>
              <a:pathLst>
                <a:path w="3610" h="5025" extrusionOk="0">
                  <a:moveTo>
                    <a:pt x="3467" y="1"/>
                  </a:moveTo>
                  <a:lnTo>
                    <a:pt x="0" y="258"/>
                  </a:lnTo>
                  <a:lnTo>
                    <a:pt x="22" y="5025"/>
                  </a:lnTo>
                  <a:lnTo>
                    <a:pt x="3609" y="5025"/>
                  </a:lnTo>
                  <a:lnTo>
                    <a:pt x="346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81" name="Google Shape;2981;p50"/>
            <p:cNvSpPr/>
            <p:nvPr/>
          </p:nvSpPr>
          <p:spPr>
            <a:xfrm>
              <a:off x="4320800" y="4570175"/>
              <a:ext cx="83300" cy="21525"/>
            </a:xfrm>
            <a:custGeom>
              <a:avLst/>
              <a:gdLst/>
              <a:ahLst/>
              <a:cxnLst/>
              <a:rect l="l" t="t" r="r" b="b"/>
              <a:pathLst>
                <a:path w="3332" h="861" extrusionOk="0">
                  <a:moveTo>
                    <a:pt x="3320" y="1"/>
                  </a:moveTo>
                  <a:lnTo>
                    <a:pt x="16" y="159"/>
                  </a:lnTo>
                  <a:lnTo>
                    <a:pt x="0" y="861"/>
                  </a:lnTo>
                  <a:lnTo>
                    <a:pt x="0" y="861"/>
                  </a:lnTo>
                  <a:lnTo>
                    <a:pt x="3332" y="716"/>
                  </a:lnTo>
                  <a:lnTo>
                    <a:pt x="3320"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82" name="Google Shape;2982;p50"/>
            <p:cNvSpPr/>
            <p:nvPr/>
          </p:nvSpPr>
          <p:spPr>
            <a:xfrm>
              <a:off x="4320225" y="4590775"/>
              <a:ext cx="84175" cy="21500"/>
            </a:xfrm>
            <a:custGeom>
              <a:avLst/>
              <a:gdLst/>
              <a:ahLst/>
              <a:cxnLst/>
              <a:rect l="l" t="t" r="r" b="b"/>
              <a:pathLst>
                <a:path w="3367" h="860" extrusionOk="0">
                  <a:moveTo>
                    <a:pt x="3354" y="1"/>
                  </a:moveTo>
                  <a:lnTo>
                    <a:pt x="17" y="145"/>
                  </a:lnTo>
                  <a:lnTo>
                    <a:pt x="1" y="860"/>
                  </a:lnTo>
                  <a:lnTo>
                    <a:pt x="3367" y="732"/>
                  </a:lnTo>
                  <a:lnTo>
                    <a:pt x="335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83" name="Google Shape;2983;p50"/>
            <p:cNvSpPr/>
            <p:nvPr/>
          </p:nvSpPr>
          <p:spPr>
            <a:xfrm>
              <a:off x="4319675" y="4611850"/>
              <a:ext cx="85050" cy="21475"/>
            </a:xfrm>
            <a:custGeom>
              <a:avLst/>
              <a:gdLst/>
              <a:ahLst/>
              <a:cxnLst/>
              <a:rect l="l" t="t" r="r" b="b"/>
              <a:pathLst>
                <a:path w="3402" h="859" extrusionOk="0">
                  <a:moveTo>
                    <a:pt x="3387" y="0"/>
                  </a:moveTo>
                  <a:lnTo>
                    <a:pt x="18" y="127"/>
                  </a:lnTo>
                  <a:lnTo>
                    <a:pt x="1" y="858"/>
                  </a:lnTo>
                  <a:lnTo>
                    <a:pt x="1" y="858"/>
                  </a:lnTo>
                  <a:lnTo>
                    <a:pt x="3401" y="746"/>
                  </a:lnTo>
                  <a:lnTo>
                    <a:pt x="3387"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84" name="Google Shape;2984;p50"/>
            <p:cNvSpPr/>
            <p:nvPr/>
          </p:nvSpPr>
          <p:spPr>
            <a:xfrm>
              <a:off x="4319075" y="4633325"/>
              <a:ext cx="85925" cy="21450"/>
            </a:xfrm>
            <a:custGeom>
              <a:avLst/>
              <a:gdLst/>
              <a:ahLst/>
              <a:cxnLst/>
              <a:rect l="l" t="t" r="r" b="b"/>
              <a:pathLst>
                <a:path w="3437" h="858" extrusionOk="0">
                  <a:moveTo>
                    <a:pt x="3424" y="0"/>
                  </a:moveTo>
                  <a:lnTo>
                    <a:pt x="17" y="111"/>
                  </a:lnTo>
                  <a:lnTo>
                    <a:pt x="1" y="857"/>
                  </a:lnTo>
                  <a:lnTo>
                    <a:pt x="3437" y="762"/>
                  </a:lnTo>
                  <a:lnTo>
                    <a:pt x="3424"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85" name="Google Shape;2985;p50"/>
            <p:cNvSpPr/>
            <p:nvPr/>
          </p:nvSpPr>
          <p:spPr>
            <a:xfrm>
              <a:off x="4318500" y="4655275"/>
              <a:ext cx="86800" cy="21375"/>
            </a:xfrm>
            <a:custGeom>
              <a:avLst/>
              <a:gdLst/>
              <a:ahLst/>
              <a:cxnLst/>
              <a:rect l="l" t="t" r="r" b="b"/>
              <a:pathLst>
                <a:path w="3472" h="855" extrusionOk="0">
                  <a:moveTo>
                    <a:pt x="3459" y="0"/>
                  </a:moveTo>
                  <a:lnTo>
                    <a:pt x="18" y="93"/>
                  </a:lnTo>
                  <a:lnTo>
                    <a:pt x="0" y="854"/>
                  </a:lnTo>
                  <a:lnTo>
                    <a:pt x="0" y="854"/>
                  </a:lnTo>
                  <a:lnTo>
                    <a:pt x="3471" y="777"/>
                  </a:lnTo>
                  <a:lnTo>
                    <a:pt x="3459"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86" name="Google Shape;2986;p50"/>
            <p:cNvSpPr/>
            <p:nvPr/>
          </p:nvSpPr>
          <p:spPr>
            <a:xfrm>
              <a:off x="4317900" y="4677675"/>
              <a:ext cx="87725" cy="21275"/>
            </a:xfrm>
            <a:custGeom>
              <a:avLst/>
              <a:gdLst/>
              <a:ahLst/>
              <a:cxnLst/>
              <a:rect l="l" t="t" r="r" b="b"/>
              <a:pathLst>
                <a:path w="3509" h="851" extrusionOk="0">
                  <a:moveTo>
                    <a:pt x="3494" y="0"/>
                  </a:moveTo>
                  <a:lnTo>
                    <a:pt x="19" y="75"/>
                  </a:lnTo>
                  <a:lnTo>
                    <a:pt x="0" y="851"/>
                  </a:lnTo>
                  <a:lnTo>
                    <a:pt x="3508" y="793"/>
                  </a:lnTo>
                  <a:lnTo>
                    <a:pt x="3494"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87" name="Google Shape;2987;p50"/>
            <p:cNvSpPr/>
            <p:nvPr/>
          </p:nvSpPr>
          <p:spPr>
            <a:xfrm>
              <a:off x="4400125" y="4571225"/>
              <a:ext cx="113175" cy="125625"/>
            </a:xfrm>
            <a:custGeom>
              <a:avLst/>
              <a:gdLst/>
              <a:ahLst/>
              <a:cxnLst/>
              <a:rect l="l" t="t" r="r" b="b"/>
              <a:pathLst>
                <a:path w="4527" h="5025" extrusionOk="0">
                  <a:moveTo>
                    <a:pt x="299" y="1"/>
                  </a:moveTo>
                  <a:lnTo>
                    <a:pt x="1" y="5025"/>
                  </a:lnTo>
                  <a:lnTo>
                    <a:pt x="4527" y="5025"/>
                  </a:lnTo>
                  <a:lnTo>
                    <a:pt x="4356" y="216"/>
                  </a:lnTo>
                  <a:lnTo>
                    <a:pt x="29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88" name="Google Shape;2988;p50"/>
            <p:cNvSpPr/>
            <p:nvPr/>
          </p:nvSpPr>
          <p:spPr>
            <a:xfrm>
              <a:off x="4400600" y="4570175"/>
              <a:ext cx="113325" cy="21525"/>
            </a:xfrm>
            <a:custGeom>
              <a:avLst/>
              <a:gdLst/>
              <a:ahLst/>
              <a:cxnLst/>
              <a:rect l="l" t="t" r="r" b="b"/>
              <a:pathLst>
                <a:path w="4533" h="861" extrusionOk="0">
                  <a:moveTo>
                    <a:pt x="18" y="1"/>
                  </a:moveTo>
                  <a:lnTo>
                    <a:pt x="1" y="716"/>
                  </a:lnTo>
                  <a:lnTo>
                    <a:pt x="4532" y="861"/>
                  </a:lnTo>
                  <a:lnTo>
                    <a:pt x="4511" y="159"/>
                  </a:lnTo>
                  <a:lnTo>
                    <a:pt x="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89" name="Google Shape;2989;p50"/>
            <p:cNvSpPr/>
            <p:nvPr/>
          </p:nvSpPr>
          <p:spPr>
            <a:xfrm>
              <a:off x="4400225" y="4590775"/>
              <a:ext cx="114425" cy="21500"/>
            </a:xfrm>
            <a:custGeom>
              <a:avLst/>
              <a:gdLst/>
              <a:ahLst/>
              <a:cxnLst/>
              <a:rect l="l" t="t" r="r" b="b"/>
              <a:pathLst>
                <a:path w="4577" h="860" extrusionOk="0">
                  <a:moveTo>
                    <a:pt x="17" y="1"/>
                  </a:moveTo>
                  <a:lnTo>
                    <a:pt x="0" y="732"/>
                  </a:lnTo>
                  <a:lnTo>
                    <a:pt x="4577" y="860"/>
                  </a:lnTo>
                  <a:lnTo>
                    <a:pt x="4555" y="145"/>
                  </a:lnTo>
                  <a:lnTo>
                    <a:pt x="17"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90" name="Google Shape;2990;p50"/>
            <p:cNvSpPr/>
            <p:nvPr/>
          </p:nvSpPr>
          <p:spPr>
            <a:xfrm>
              <a:off x="4399825" y="4611850"/>
              <a:ext cx="115600" cy="21475"/>
            </a:xfrm>
            <a:custGeom>
              <a:avLst/>
              <a:gdLst/>
              <a:ahLst/>
              <a:cxnLst/>
              <a:rect l="l" t="t" r="r" b="b"/>
              <a:pathLst>
                <a:path w="4624" h="859" extrusionOk="0">
                  <a:moveTo>
                    <a:pt x="17" y="0"/>
                  </a:moveTo>
                  <a:lnTo>
                    <a:pt x="0" y="746"/>
                  </a:lnTo>
                  <a:lnTo>
                    <a:pt x="4623" y="858"/>
                  </a:lnTo>
                  <a:lnTo>
                    <a:pt x="4601" y="127"/>
                  </a:lnTo>
                  <a:lnTo>
                    <a:pt x="1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91" name="Google Shape;2991;p50"/>
            <p:cNvSpPr/>
            <p:nvPr/>
          </p:nvSpPr>
          <p:spPr>
            <a:xfrm>
              <a:off x="4399425" y="4633325"/>
              <a:ext cx="116775" cy="21450"/>
            </a:xfrm>
            <a:custGeom>
              <a:avLst/>
              <a:gdLst/>
              <a:ahLst/>
              <a:cxnLst/>
              <a:rect l="l" t="t" r="r" b="b"/>
              <a:pathLst>
                <a:path w="4671" h="858" extrusionOk="0">
                  <a:moveTo>
                    <a:pt x="17" y="0"/>
                  </a:moveTo>
                  <a:lnTo>
                    <a:pt x="0" y="762"/>
                  </a:lnTo>
                  <a:lnTo>
                    <a:pt x="4671" y="857"/>
                  </a:lnTo>
                  <a:lnTo>
                    <a:pt x="4671" y="857"/>
                  </a:lnTo>
                  <a:lnTo>
                    <a:pt x="4648" y="111"/>
                  </a:lnTo>
                  <a:lnTo>
                    <a:pt x="1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92" name="Google Shape;2992;p50"/>
            <p:cNvSpPr/>
            <p:nvPr/>
          </p:nvSpPr>
          <p:spPr>
            <a:xfrm>
              <a:off x="4399000" y="4655275"/>
              <a:ext cx="118000" cy="21375"/>
            </a:xfrm>
            <a:custGeom>
              <a:avLst/>
              <a:gdLst/>
              <a:ahLst/>
              <a:cxnLst/>
              <a:rect l="l" t="t" r="r" b="b"/>
              <a:pathLst>
                <a:path w="4720" h="855" extrusionOk="0">
                  <a:moveTo>
                    <a:pt x="18" y="0"/>
                  </a:moveTo>
                  <a:lnTo>
                    <a:pt x="1" y="777"/>
                  </a:lnTo>
                  <a:lnTo>
                    <a:pt x="4720" y="854"/>
                  </a:lnTo>
                  <a:lnTo>
                    <a:pt x="4720" y="854"/>
                  </a:lnTo>
                  <a:lnTo>
                    <a:pt x="4695" y="93"/>
                  </a:lnTo>
                  <a:lnTo>
                    <a:pt x="1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93" name="Google Shape;2993;p50"/>
            <p:cNvSpPr/>
            <p:nvPr/>
          </p:nvSpPr>
          <p:spPr>
            <a:xfrm>
              <a:off x="4398600" y="4677675"/>
              <a:ext cx="119225" cy="21275"/>
            </a:xfrm>
            <a:custGeom>
              <a:avLst/>
              <a:gdLst/>
              <a:ahLst/>
              <a:cxnLst/>
              <a:rect l="l" t="t" r="r" b="b"/>
              <a:pathLst>
                <a:path w="4769" h="851" extrusionOk="0">
                  <a:moveTo>
                    <a:pt x="19" y="0"/>
                  </a:moveTo>
                  <a:lnTo>
                    <a:pt x="1" y="793"/>
                  </a:lnTo>
                  <a:lnTo>
                    <a:pt x="4768" y="851"/>
                  </a:lnTo>
                  <a:lnTo>
                    <a:pt x="4744" y="75"/>
                  </a:lnTo>
                  <a:lnTo>
                    <a:pt x="1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94" name="Google Shape;2994;p50"/>
            <p:cNvSpPr/>
            <p:nvPr/>
          </p:nvSpPr>
          <p:spPr>
            <a:xfrm>
              <a:off x="4401750" y="4683550"/>
              <a:ext cx="5375" cy="7750"/>
            </a:xfrm>
            <a:custGeom>
              <a:avLst/>
              <a:gdLst/>
              <a:ahLst/>
              <a:cxnLst/>
              <a:rect l="l" t="t" r="r" b="b"/>
              <a:pathLst>
                <a:path w="215" h="310" extrusionOk="0">
                  <a:moveTo>
                    <a:pt x="103" y="0"/>
                  </a:moveTo>
                  <a:cubicBezTo>
                    <a:pt x="45" y="0"/>
                    <a:pt x="0" y="70"/>
                    <a:pt x="2" y="155"/>
                  </a:cubicBezTo>
                  <a:cubicBezTo>
                    <a:pt x="3" y="240"/>
                    <a:pt x="52" y="309"/>
                    <a:pt x="110" y="309"/>
                  </a:cubicBezTo>
                  <a:cubicBezTo>
                    <a:pt x="168" y="309"/>
                    <a:pt x="214" y="241"/>
                    <a:pt x="211" y="155"/>
                  </a:cubicBezTo>
                  <a:cubicBezTo>
                    <a:pt x="210" y="69"/>
                    <a:pt x="161" y="0"/>
                    <a:pt x="103" y="0"/>
                  </a:cubicBezTo>
                  <a:close/>
                </a:path>
              </a:pathLst>
            </a:custGeom>
            <a:solidFill>
              <a:srgbClr val="682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95" name="Google Shape;2995;p50"/>
            <p:cNvSpPr/>
            <p:nvPr/>
          </p:nvSpPr>
          <p:spPr>
            <a:xfrm>
              <a:off x="4402750" y="4662000"/>
              <a:ext cx="5325" cy="7700"/>
            </a:xfrm>
            <a:custGeom>
              <a:avLst/>
              <a:gdLst/>
              <a:ahLst/>
              <a:cxnLst/>
              <a:rect l="l" t="t" r="r" b="b"/>
              <a:pathLst>
                <a:path w="213" h="308" extrusionOk="0">
                  <a:moveTo>
                    <a:pt x="102" y="0"/>
                  </a:moveTo>
                  <a:cubicBezTo>
                    <a:pt x="44" y="0"/>
                    <a:pt x="0" y="70"/>
                    <a:pt x="1" y="154"/>
                  </a:cubicBezTo>
                  <a:cubicBezTo>
                    <a:pt x="2" y="239"/>
                    <a:pt x="52" y="308"/>
                    <a:pt x="110" y="308"/>
                  </a:cubicBezTo>
                  <a:cubicBezTo>
                    <a:pt x="168" y="308"/>
                    <a:pt x="212" y="239"/>
                    <a:pt x="211" y="154"/>
                  </a:cubicBezTo>
                  <a:cubicBezTo>
                    <a:pt x="210" y="69"/>
                    <a:pt x="161" y="0"/>
                    <a:pt x="102"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96" name="Google Shape;2996;p50"/>
            <p:cNvSpPr/>
            <p:nvPr/>
          </p:nvSpPr>
          <p:spPr>
            <a:xfrm>
              <a:off x="4403700" y="4640350"/>
              <a:ext cx="5375" cy="7750"/>
            </a:xfrm>
            <a:custGeom>
              <a:avLst/>
              <a:gdLst/>
              <a:ahLst/>
              <a:cxnLst/>
              <a:rect l="l" t="t" r="r" b="b"/>
              <a:pathLst>
                <a:path w="215" h="310" extrusionOk="0">
                  <a:moveTo>
                    <a:pt x="103" y="1"/>
                  </a:moveTo>
                  <a:cubicBezTo>
                    <a:pt x="45" y="1"/>
                    <a:pt x="0" y="70"/>
                    <a:pt x="1" y="156"/>
                  </a:cubicBezTo>
                  <a:cubicBezTo>
                    <a:pt x="3" y="241"/>
                    <a:pt x="52" y="309"/>
                    <a:pt x="110" y="309"/>
                  </a:cubicBezTo>
                  <a:cubicBezTo>
                    <a:pt x="110" y="309"/>
                    <a:pt x="111" y="309"/>
                    <a:pt x="111" y="309"/>
                  </a:cubicBezTo>
                  <a:cubicBezTo>
                    <a:pt x="169" y="309"/>
                    <a:pt x="214" y="240"/>
                    <a:pt x="211" y="156"/>
                  </a:cubicBezTo>
                  <a:cubicBezTo>
                    <a:pt x="210" y="70"/>
                    <a:pt x="161" y="1"/>
                    <a:pt x="103"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97" name="Google Shape;2997;p50"/>
            <p:cNvSpPr/>
            <p:nvPr/>
          </p:nvSpPr>
          <p:spPr>
            <a:xfrm>
              <a:off x="4404700" y="4618800"/>
              <a:ext cx="5325" cy="7725"/>
            </a:xfrm>
            <a:custGeom>
              <a:avLst/>
              <a:gdLst/>
              <a:ahLst/>
              <a:cxnLst/>
              <a:rect l="l" t="t" r="r" b="b"/>
              <a:pathLst>
                <a:path w="213" h="309" extrusionOk="0">
                  <a:moveTo>
                    <a:pt x="102" y="0"/>
                  </a:moveTo>
                  <a:cubicBezTo>
                    <a:pt x="44" y="0"/>
                    <a:pt x="0" y="70"/>
                    <a:pt x="1" y="154"/>
                  </a:cubicBezTo>
                  <a:cubicBezTo>
                    <a:pt x="2" y="240"/>
                    <a:pt x="51" y="308"/>
                    <a:pt x="110" y="308"/>
                  </a:cubicBezTo>
                  <a:cubicBezTo>
                    <a:pt x="168" y="308"/>
                    <a:pt x="212" y="240"/>
                    <a:pt x="211" y="154"/>
                  </a:cubicBezTo>
                  <a:cubicBezTo>
                    <a:pt x="210" y="69"/>
                    <a:pt x="160" y="0"/>
                    <a:pt x="102"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98" name="Google Shape;2998;p50"/>
            <p:cNvSpPr/>
            <p:nvPr/>
          </p:nvSpPr>
          <p:spPr>
            <a:xfrm>
              <a:off x="4405675" y="4597200"/>
              <a:ext cx="5325" cy="7700"/>
            </a:xfrm>
            <a:custGeom>
              <a:avLst/>
              <a:gdLst/>
              <a:ahLst/>
              <a:cxnLst/>
              <a:rect l="l" t="t" r="r" b="b"/>
              <a:pathLst>
                <a:path w="213" h="308" extrusionOk="0">
                  <a:moveTo>
                    <a:pt x="104" y="0"/>
                  </a:moveTo>
                  <a:cubicBezTo>
                    <a:pt x="46" y="0"/>
                    <a:pt x="0" y="69"/>
                    <a:pt x="1" y="154"/>
                  </a:cubicBezTo>
                  <a:cubicBezTo>
                    <a:pt x="3" y="239"/>
                    <a:pt x="52" y="308"/>
                    <a:pt x="110" y="308"/>
                  </a:cubicBezTo>
                  <a:cubicBezTo>
                    <a:pt x="111" y="308"/>
                    <a:pt x="112" y="308"/>
                    <a:pt x="112" y="308"/>
                  </a:cubicBezTo>
                  <a:cubicBezTo>
                    <a:pt x="169" y="308"/>
                    <a:pt x="212" y="238"/>
                    <a:pt x="211" y="154"/>
                  </a:cubicBezTo>
                  <a:cubicBezTo>
                    <a:pt x="210" y="69"/>
                    <a:pt x="161" y="0"/>
                    <a:pt x="104"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99" name="Google Shape;2999;p50"/>
            <p:cNvSpPr/>
            <p:nvPr/>
          </p:nvSpPr>
          <p:spPr>
            <a:xfrm>
              <a:off x="4406650" y="4575600"/>
              <a:ext cx="5325" cy="7750"/>
            </a:xfrm>
            <a:custGeom>
              <a:avLst/>
              <a:gdLst/>
              <a:ahLst/>
              <a:cxnLst/>
              <a:rect l="l" t="t" r="r" b="b"/>
              <a:pathLst>
                <a:path w="213" h="310" extrusionOk="0">
                  <a:moveTo>
                    <a:pt x="102" y="1"/>
                  </a:moveTo>
                  <a:cubicBezTo>
                    <a:pt x="44" y="1"/>
                    <a:pt x="0" y="70"/>
                    <a:pt x="1" y="155"/>
                  </a:cubicBezTo>
                  <a:cubicBezTo>
                    <a:pt x="2" y="241"/>
                    <a:pt x="51" y="310"/>
                    <a:pt x="109" y="310"/>
                  </a:cubicBezTo>
                  <a:cubicBezTo>
                    <a:pt x="167" y="310"/>
                    <a:pt x="212" y="241"/>
                    <a:pt x="211" y="155"/>
                  </a:cubicBezTo>
                  <a:cubicBezTo>
                    <a:pt x="209" y="69"/>
                    <a:pt x="160" y="1"/>
                    <a:pt x="102"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00" name="Google Shape;3000;p50"/>
            <p:cNvSpPr/>
            <p:nvPr/>
          </p:nvSpPr>
          <p:spPr>
            <a:xfrm>
              <a:off x="4506475" y="4685800"/>
              <a:ext cx="5625" cy="7750"/>
            </a:xfrm>
            <a:custGeom>
              <a:avLst/>
              <a:gdLst/>
              <a:ahLst/>
              <a:cxnLst/>
              <a:rect l="l" t="t" r="r" b="b"/>
              <a:pathLst>
                <a:path w="225" h="310" extrusionOk="0">
                  <a:moveTo>
                    <a:pt x="98" y="1"/>
                  </a:moveTo>
                  <a:cubicBezTo>
                    <a:pt x="40" y="1"/>
                    <a:pt x="0" y="70"/>
                    <a:pt x="8" y="156"/>
                  </a:cubicBezTo>
                  <a:cubicBezTo>
                    <a:pt x="16" y="241"/>
                    <a:pt x="69" y="310"/>
                    <a:pt x="126" y="310"/>
                  </a:cubicBezTo>
                  <a:cubicBezTo>
                    <a:pt x="184" y="310"/>
                    <a:pt x="225" y="240"/>
                    <a:pt x="216" y="156"/>
                  </a:cubicBezTo>
                  <a:cubicBezTo>
                    <a:pt x="209" y="70"/>
                    <a:pt x="156" y="1"/>
                    <a:pt x="98" y="1"/>
                  </a:cubicBezTo>
                  <a:close/>
                </a:path>
              </a:pathLst>
            </a:custGeom>
            <a:solidFill>
              <a:srgbClr val="682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01" name="Google Shape;3001;p50"/>
            <p:cNvSpPr/>
            <p:nvPr/>
          </p:nvSpPr>
          <p:spPr>
            <a:xfrm>
              <a:off x="4505900" y="4664225"/>
              <a:ext cx="5650" cy="7725"/>
            </a:xfrm>
            <a:custGeom>
              <a:avLst/>
              <a:gdLst/>
              <a:ahLst/>
              <a:cxnLst/>
              <a:rect l="l" t="t" r="r" b="b"/>
              <a:pathLst>
                <a:path w="226" h="309" extrusionOk="0">
                  <a:moveTo>
                    <a:pt x="99" y="1"/>
                  </a:moveTo>
                  <a:cubicBezTo>
                    <a:pt x="41" y="1"/>
                    <a:pt x="1" y="70"/>
                    <a:pt x="9" y="155"/>
                  </a:cubicBezTo>
                  <a:cubicBezTo>
                    <a:pt x="17" y="240"/>
                    <a:pt x="69" y="308"/>
                    <a:pt x="127" y="308"/>
                  </a:cubicBezTo>
                  <a:cubicBezTo>
                    <a:pt x="184" y="308"/>
                    <a:pt x="225" y="240"/>
                    <a:pt x="217" y="155"/>
                  </a:cubicBezTo>
                  <a:cubicBezTo>
                    <a:pt x="209" y="69"/>
                    <a:pt x="156" y="1"/>
                    <a:pt x="99" y="1"/>
                  </a:cubicBezTo>
                  <a:close/>
                </a:path>
              </a:pathLst>
            </a:custGeom>
            <a:solidFill>
              <a:srgbClr val="682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02" name="Google Shape;3002;p50"/>
            <p:cNvSpPr/>
            <p:nvPr/>
          </p:nvSpPr>
          <p:spPr>
            <a:xfrm>
              <a:off x="4505350" y="4642650"/>
              <a:ext cx="5625" cy="7725"/>
            </a:xfrm>
            <a:custGeom>
              <a:avLst/>
              <a:gdLst/>
              <a:ahLst/>
              <a:cxnLst/>
              <a:rect l="l" t="t" r="r" b="b"/>
              <a:pathLst>
                <a:path w="225" h="309" extrusionOk="0">
                  <a:moveTo>
                    <a:pt x="98" y="0"/>
                  </a:moveTo>
                  <a:cubicBezTo>
                    <a:pt x="40" y="0"/>
                    <a:pt x="1" y="69"/>
                    <a:pt x="8" y="154"/>
                  </a:cubicBezTo>
                  <a:cubicBezTo>
                    <a:pt x="17" y="240"/>
                    <a:pt x="69" y="308"/>
                    <a:pt x="127" y="308"/>
                  </a:cubicBezTo>
                  <a:cubicBezTo>
                    <a:pt x="184" y="308"/>
                    <a:pt x="224" y="239"/>
                    <a:pt x="217" y="154"/>
                  </a:cubicBezTo>
                  <a:cubicBezTo>
                    <a:pt x="208" y="69"/>
                    <a:pt x="156" y="0"/>
                    <a:pt x="98"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03" name="Google Shape;3003;p50"/>
            <p:cNvSpPr/>
            <p:nvPr/>
          </p:nvSpPr>
          <p:spPr>
            <a:xfrm>
              <a:off x="4504800" y="4621050"/>
              <a:ext cx="5625" cy="7700"/>
            </a:xfrm>
            <a:custGeom>
              <a:avLst/>
              <a:gdLst/>
              <a:ahLst/>
              <a:cxnLst/>
              <a:rect l="l" t="t" r="r" b="b"/>
              <a:pathLst>
                <a:path w="225" h="308" extrusionOk="0">
                  <a:moveTo>
                    <a:pt x="98" y="0"/>
                  </a:moveTo>
                  <a:cubicBezTo>
                    <a:pt x="40" y="0"/>
                    <a:pt x="1" y="70"/>
                    <a:pt x="8" y="154"/>
                  </a:cubicBezTo>
                  <a:cubicBezTo>
                    <a:pt x="16" y="239"/>
                    <a:pt x="69" y="308"/>
                    <a:pt x="127" y="308"/>
                  </a:cubicBezTo>
                  <a:cubicBezTo>
                    <a:pt x="183" y="308"/>
                    <a:pt x="224" y="239"/>
                    <a:pt x="217" y="154"/>
                  </a:cubicBezTo>
                  <a:cubicBezTo>
                    <a:pt x="208" y="69"/>
                    <a:pt x="156" y="0"/>
                    <a:pt x="98"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04" name="Google Shape;3004;p50"/>
            <p:cNvSpPr/>
            <p:nvPr/>
          </p:nvSpPr>
          <p:spPr>
            <a:xfrm>
              <a:off x="4504225" y="4599450"/>
              <a:ext cx="5625" cy="7750"/>
            </a:xfrm>
            <a:custGeom>
              <a:avLst/>
              <a:gdLst/>
              <a:ahLst/>
              <a:cxnLst/>
              <a:rect l="l" t="t" r="r" b="b"/>
              <a:pathLst>
                <a:path w="225" h="310" extrusionOk="0">
                  <a:moveTo>
                    <a:pt x="98" y="1"/>
                  </a:moveTo>
                  <a:cubicBezTo>
                    <a:pt x="40" y="1"/>
                    <a:pt x="0" y="70"/>
                    <a:pt x="9" y="155"/>
                  </a:cubicBezTo>
                  <a:cubicBezTo>
                    <a:pt x="16" y="241"/>
                    <a:pt x="69" y="310"/>
                    <a:pt x="127" y="310"/>
                  </a:cubicBezTo>
                  <a:cubicBezTo>
                    <a:pt x="184" y="310"/>
                    <a:pt x="225" y="239"/>
                    <a:pt x="216" y="155"/>
                  </a:cubicBezTo>
                  <a:cubicBezTo>
                    <a:pt x="209" y="69"/>
                    <a:pt x="156" y="1"/>
                    <a:pt x="98"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05" name="Google Shape;3005;p50"/>
            <p:cNvSpPr/>
            <p:nvPr/>
          </p:nvSpPr>
          <p:spPr>
            <a:xfrm>
              <a:off x="4503675" y="4577850"/>
              <a:ext cx="5625" cy="7750"/>
            </a:xfrm>
            <a:custGeom>
              <a:avLst/>
              <a:gdLst/>
              <a:ahLst/>
              <a:cxnLst/>
              <a:rect l="l" t="t" r="r" b="b"/>
              <a:pathLst>
                <a:path w="225" h="310" extrusionOk="0">
                  <a:moveTo>
                    <a:pt x="98" y="0"/>
                  </a:moveTo>
                  <a:cubicBezTo>
                    <a:pt x="40" y="0"/>
                    <a:pt x="0" y="69"/>
                    <a:pt x="9" y="154"/>
                  </a:cubicBezTo>
                  <a:cubicBezTo>
                    <a:pt x="16" y="241"/>
                    <a:pt x="69" y="309"/>
                    <a:pt x="127" y="309"/>
                  </a:cubicBezTo>
                  <a:cubicBezTo>
                    <a:pt x="184" y="309"/>
                    <a:pt x="225" y="241"/>
                    <a:pt x="216" y="154"/>
                  </a:cubicBezTo>
                  <a:cubicBezTo>
                    <a:pt x="209" y="69"/>
                    <a:pt x="156" y="0"/>
                    <a:pt x="98"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06" name="Google Shape;3006;p50"/>
            <p:cNvSpPr/>
            <p:nvPr/>
          </p:nvSpPr>
          <p:spPr>
            <a:xfrm>
              <a:off x="4388325" y="4686575"/>
              <a:ext cx="5475" cy="7875"/>
            </a:xfrm>
            <a:custGeom>
              <a:avLst/>
              <a:gdLst/>
              <a:ahLst/>
              <a:cxnLst/>
              <a:rect l="l" t="t" r="r" b="b"/>
              <a:pathLst>
                <a:path w="219" h="315" extrusionOk="0">
                  <a:moveTo>
                    <a:pt x="101" y="0"/>
                  </a:moveTo>
                  <a:cubicBezTo>
                    <a:pt x="43" y="0"/>
                    <a:pt x="1" y="71"/>
                    <a:pt x="6" y="158"/>
                  </a:cubicBezTo>
                  <a:cubicBezTo>
                    <a:pt x="10" y="245"/>
                    <a:pt x="61" y="315"/>
                    <a:pt x="119" y="315"/>
                  </a:cubicBezTo>
                  <a:cubicBezTo>
                    <a:pt x="119" y="315"/>
                    <a:pt x="120" y="315"/>
                    <a:pt x="120" y="315"/>
                  </a:cubicBezTo>
                  <a:cubicBezTo>
                    <a:pt x="177" y="315"/>
                    <a:pt x="219" y="244"/>
                    <a:pt x="214" y="158"/>
                  </a:cubicBezTo>
                  <a:cubicBezTo>
                    <a:pt x="208" y="71"/>
                    <a:pt x="159" y="0"/>
                    <a:pt x="101"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07" name="Google Shape;3007;p50"/>
            <p:cNvSpPr/>
            <p:nvPr/>
          </p:nvSpPr>
          <p:spPr>
            <a:xfrm>
              <a:off x="4388525" y="4664625"/>
              <a:ext cx="5500" cy="7850"/>
            </a:xfrm>
            <a:custGeom>
              <a:avLst/>
              <a:gdLst/>
              <a:ahLst/>
              <a:cxnLst/>
              <a:rect l="l" t="t" r="r" b="b"/>
              <a:pathLst>
                <a:path w="220" h="314" extrusionOk="0">
                  <a:moveTo>
                    <a:pt x="100" y="0"/>
                  </a:moveTo>
                  <a:cubicBezTo>
                    <a:pt x="42" y="0"/>
                    <a:pt x="0" y="70"/>
                    <a:pt x="5" y="156"/>
                  </a:cubicBezTo>
                  <a:cubicBezTo>
                    <a:pt x="11" y="244"/>
                    <a:pt x="60" y="313"/>
                    <a:pt x="118" y="313"/>
                  </a:cubicBezTo>
                  <a:cubicBezTo>
                    <a:pt x="175" y="313"/>
                    <a:pt x="219" y="244"/>
                    <a:pt x="213" y="156"/>
                  </a:cubicBezTo>
                  <a:cubicBezTo>
                    <a:pt x="209" y="70"/>
                    <a:pt x="158" y="0"/>
                    <a:pt x="100"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08" name="Google Shape;3008;p50"/>
            <p:cNvSpPr/>
            <p:nvPr/>
          </p:nvSpPr>
          <p:spPr>
            <a:xfrm>
              <a:off x="4388675" y="4642625"/>
              <a:ext cx="5500" cy="7850"/>
            </a:xfrm>
            <a:custGeom>
              <a:avLst/>
              <a:gdLst/>
              <a:ahLst/>
              <a:cxnLst/>
              <a:rect l="l" t="t" r="r" b="b"/>
              <a:pathLst>
                <a:path w="220" h="314" extrusionOk="0">
                  <a:moveTo>
                    <a:pt x="100" y="0"/>
                  </a:moveTo>
                  <a:cubicBezTo>
                    <a:pt x="42" y="0"/>
                    <a:pt x="0" y="70"/>
                    <a:pt x="6" y="156"/>
                  </a:cubicBezTo>
                  <a:cubicBezTo>
                    <a:pt x="11" y="244"/>
                    <a:pt x="61" y="313"/>
                    <a:pt x="119" y="313"/>
                  </a:cubicBezTo>
                  <a:cubicBezTo>
                    <a:pt x="177" y="313"/>
                    <a:pt x="220" y="244"/>
                    <a:pt x="214" y="156"/>
                  </a:cubicBezTo>
                  <a:cubicBezTo>
                    <a:pt x="209" y="70"/>
                    <a:pt x="158" y="0"/>
                    <a:pt x="100"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09" name="Google Shape;3009;p50"/>
            <p:cNvSpPr/>
            <p:nvPr/>
          </p:nvSpPr>
          <p:spPr>
            <a:xfrm>
              <a:off x="4388875" y="4620625"/>
              <a:ext cx="5475" cy="7850"/>
            </a:xfrm>
            <a:custGeom>
              <a:avLst/>
              <a:gdLst/>
              <a:ahLst/>
              <a:cxnLst/>
              <a:rect l="l" t="t" r="r" b="b"/>
              <a:pathLst>
                <a:path w="219" h="314" extrusionOk="0">
                  <a:moveTo>
                    <a:pt x="101" y="0"/>
                  </a:moveTo>
                  <a:cubicBezTo>
                    <a:pt x="43" y="0"/>
                    <a:pt x="1" y="70"/>
                    <a:pt x="6" y="156"/>
                  </a:cubicBezTo>
                  <a:cubicBezTo>
                    <a:pt x="11" y="244"/>
                    <a:pt x="61" y="313"/>
                    <a:pt x="119" y="313"/>
                  </a:cubicBezTo>
                  <a:cubicBezTo>
                    <a:pt x="119" y="313"/>
                    <a:pt x="120" y="313"/>
                    <a:pt x="120" y="313"/>
                  </a:cubicBezTo>
                  <a:cubicBezTo>
                    <a:pt x="176" y="313"/>
                    <a:pt x="219" y="243"/>
                    <a:pt x="214" y="156"/>
                  </a:cubicBezTo>
                  <a:cubicBezTo>
                    <a:pt x="208" y="70"/>
                    <a:pt x="159" y="0"/>
                    <a:pt x="101"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10" name="Google Shape;3010;p50"/>
            <p:cNvSpPr/>
            <p:nvPr/>
          </p:nvSpPr>
          <p:spPr>
            <a:xfrm>
              <a:off x="4389050" y="4598650"/>
              <a:ext cx="5475" cy="7850"/>
            </a:xfrm>
            <a:custGeom>
              <a:avLst/>
              <a:gdLst/>
              <a:ahLst/>
              <a:cxnLst/>
              <a:rect l="l" t="t" r="r" b="b"/>
              <a:pathLst>
                <a:path w="219" h="314" extrusionOk="0">
                  <a:moveTo>
                    <a:pt x="100" y="0"/>
                  </a:moveTo>
                  <a:cubicBezTo>
                    <a:pt x="42" y="0"/>
                    <a:pt x="0" y="70"/>
                    <a:pt x="5" y="157"/>
                  </a:cubicBezTo>
                  <a:cubicBezTo>
                    <a:pt x="11" y="244"/>
                    <a:pt x="60" y="313"/>
                    <a:pt x="118" y="313"/>
                  </a:cubicBezTo>
                  <a:cubicBezTo>
                    <a:pt x="177" y="313"/>
                    <a:pt x="218" y="244"/>
                    <a:pt x="214" y="157"/>
                  </a:cubicBezTo>
                  <a:cubicBezTo>
                    <a:pt x="209" y="70"/>
                    <a:pt x="158" y="0"/>
                    <a:pt x="100"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11" name="Google Shape;3011;p50"/>
            <p:cNvSpPr/>
            <p:nvPr/>
          </p:nvSpPr>
          <p:spPr>
            <a:xfrm>
              <a:off x="4389225" y="4576625"/>
              <a:ext cx="5500" cy="7850"/>
            </a:xfrm>
            <a:custGeom>
              <a:avLst/>
              <a:gdLst/>
              <a:ahLst/>
              <a:cxnLst/>
              <a:rect l="l" t="t" r="r" b="b"/>
              <a:pathLst>
                <a:path w="220" h="314" extrusionOk="0">
                  <a:moveTo>
                    <a:pt x="102" y="1"/>
                  </a:moveTo>
                  <a:cubicBezTo>
                    <a:pt x="44" y="1"/>
                    <a:pt x="0" y="70"/>
                    <a:pt x="6" y="158"/>
                  </a:cubicBezTo>
                  <a:cubicBezTo>
                    <a:pt x="11" y="244"/>
                    <a:pt x="62" y="314"/>
                    <a:pt x="120" y="314"/>
                  </a:cubicBezTo>
                  <a:cubicBezTo>
                    <a:pt x="176" y="314"/>
                    <a:pt x="220" y="244"/>
                    <a:pt x="214" y="158"/>
                  </a:cubicBezTo>
                  <a:cubicBezTo>
                    <a:pt x="209" y="70"/>
                    <a:pt x="159" y="1"/>
                    <a:pt x="102"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12" name="Google Shape;3012;p50"/>
            <p:cNvSpPr/>
            <p:nvPr/>
          </p:nvSpPr>
          <p:spPr>
            <a:xfrm>
              <a:off x="4447550" y="4540125"/>
              <a:ext cx="7300" cy="5350"/>
            </a:xfrm>
            <a:custGeom>
              <a:avLst/>
              <a:gdLst/>
              <a:ahLst/>
              <a:cxnLst/>
              <a:rect l="l" t="t" r="r" b="b"/>
              <a:pathLst>
                <a:path w="292" h="214" extrusionOk="0">
                  <a:moveTo>
                    <a:pt x="199" y="1"/>
                  </a:moveTo>
                  <a:cubicBezTo>
                    <a:pt x="130" y="1"/>
                    <a:pt x="25" y="62"/>
                    <a:pt x="14" y="90"/>
                  </a:cubicBezTo>
                  <a:cubicBezTo>
                    <a:pt x="0" y="121"/>
                    <a:pt x="38" y="167"/>
                    <a:pt x="100" y="195"/>
                  </a:cubicBezTo>
                  <a:cubicBezTo>
                    <a:pt x="129" y="207"/>
                    <a:pt x="157" y="214"/>
                    <a:pt x="181" y="214"/>
                  </a:cubicBezTo>
                  <a:cubicBezTo>
                    <a:pt x="209" y="214"/>
                    <a:pt x="230" y="205"/>
                    <a:pt x="237" y="188"/>
                  </a:cubicBezTo>
                  <a:cubicBezTo>
                    <a:pt x="252" y="158"/>
                    <a:pt x="291" y="34"/>
                    <a:pt x="230" y="6"/>
                  </a:cubicBezTo>
                  <a:cubicBezTo>
                    <a:pt x="221" y="2"/>
                    <a:pt x="210" y="1"/>
                    <a:pt x="19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13" name="Google Shape;3013;p50"/>
            <p:cNvSpPr/>
            <p:nvPr/>
          </p:nvSpPr>
          <p:spPr>
            <a:xfrm>
              <a:off x="4445075" y="4537250"/>
              <a:ext cx="6750" cy="4425"/>
            </a:xfrm>
            <a:custGeom>
              <a:avLst/>
              <a:gdLst/>
              <a:ahLst/>
              <a:cxnLst/>
              <a:rect l="l" t="t" r="r" b="b"/>
              <a:pathLst>
                <a:path w="270" h="177" extrusionOk="0">
                  <a:moveTo>
                    <a:pt x="48" y="0"/>
                  </a:moveTo>
                  <a:cubicBezTo>
                    <a:pt x="48" y="0"/>
                    <a:pt x="48" y="0"/>
                    <a:pt x="47" y="0"/>
                  </a:cubicBezTo>
                  <a:cubicBezTo>
                    <a:pt x="14" y="1"/>
                    <a:pt x="0" y="42"/>
                    <a:pt x="18" y="91"/>
                  </a:cubicBezTo>
                  <a:cubicBezTo>
                    <a:pt x="34" y="138"/>
                    <a:pt x="74" y="176"/>
                    <a:pt x="107" y="176"/>
                  </a:cubicBezTo>
                  <a:cubicBezTo>
                    <a:pt x="108" y="176"/>
                    <a:pt x="109" y="176"/>
                    <a:pt x="110" y="176"/>
                  </a:cubicBezTo>
                  <a:cubicBezTo>
                    <a:pt x="144" y="175"/>
                    <a:pt x="270" y="159"/>
                    <a:pt x="253" y="111"/>
                  </a:cubicBezTo>
                  <a:cubicBezTo>
                    <a:pt x="236" y="63"/>
                    <a:pt x="85" y="0"/>
                    <a:pt x="4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14" name="Google Shape;3014;p50"/>
            <p:cNvSpPr/>
            <p:nvPr/>
          </p:nvSpPr>
          <p:spPr>
            <a:xfrm>
              <a:off x="4452975" y="4539800"/>
              <a:ext cx="6700" cy="5925"/>
            </a:xfrm>
            <a:custGeom>
              <a:avLst/>
              <a:gdLst/>
              <a:ahLst/>
              <a:cxnLst/>
              <a:rect l="l" t="t" r="r" b="b"/>
              <a:pathLst>
                <a:path w="268" h="237" extrusionOk="0">
                  <a:moveTo>
                    <a:pt x="54" y="0"/>
                  </a:moveTo>
                  <a:cubicBezTo>
                    <a:pt x="53" y="0"/>
                    <a:pt x="53" y="0"/>
                    <a:pt x="52" y="0"/>
                  </a:cubicBezTo>
                  <a:cubicBezTo>
                    <a:pt x="0" y="5"/>
                    <a:pt x="48" y="142"/>
                    <a:pt x="62" y="178"/>
                  </a:cubicBezTo>
                  <a:cubicBezTo>
                    <a:pt x="77" y="212"/>
                    <a:pt x="125" y="237"/>
                    <a:pt x="174" y="237"/>
                  </a:cubicBezTo>
                  <a:cubicBezTo>
                    <a:pt x="177" y="237"/>
                    <a:pt x="181" y="237"/>
                    <a:pt x="185" y="236"/>
                  </a:cubicBezTo>
                  <a:cubicBezTo>
                    <a:pt x="237" y="232"/>
                    <a:pt x="268" y="201"/>
                    <a:pt x="252" y="166"/>
                  </a:cubicBezTo>
                  <a:cubicBezTo>
                    <a:pt x="237" y="130"/>
                    <a:pt x="108" y="0"/>
                    <a:pt x="5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15" name="Google Shape;3015;p50"/>
            <p:cNvSpPr/>
            <p:nvPr/>
          </p:nvSpPr>
          <p:spPr>
            <a:xfrm>
              <a:off x="4446650" y="4534650"/>
              <a:ext cx="6500" cy="4875"/>
            </a:xfrm>
            <a:custGeom>
              <a:avLst/>
              <a:gdLst/>
              <a:ahLst/>
              <a:cxnLst/>
              <a:rect l="l" t="t" r="r" b="b"/>
              <a:pathLst>
                <a:path w="260" h="195" extrusionOk="0">
                  <a:moveTo>
                    <a:pt x="94" y="0"/>
                  </a:moveTo>
                  <a:cubicBezTo>
                    <a:pt x="85" y="0"/>
                    <a:pt x="76" y="1"/>
                    <a:pt x="68" y="3"/>
                  </a:cubicBezTo>
                  <a:cubicBezTo>
                    <a:pt x="22" y="11"/>
                    <a:pt x="0" y="43"/>
                    <a:pt x="19" y="72"/>
                  </a:cubicBezTo>
                  <a:cubicBezTo>
                    <a:pt x="35" y="102"/>
                    <a:pt x="159" y="194"/>
                    <a:pt x="209" y="194"/>
                  </a:cubicBezTo>
                  <a:cubicBezTo>
                    <a:pt x="211" y="194"/>
                    <a:pt x="213" y="194"/>
                    <a:pt x="215" y="194"/>
                  </a:cubicBezTo>
                  <a:cubicBezTo>
                    <a:pt x="260" y="184"/>
                    <a:pt x="199" y="69"/>
                    <a:pt x="183" y="39"/>
                  </a:cubicBezTo>
                  <a:cubicBezTo>
                    <a:pt x="167" y="16"/>
                    <a:pt x="131" y="0"/>
                    <a:pt x="9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16" name="Google Shape;3016;p50"/>
            <p:cNvSpPr/>
            <p:nvPr/>
          </p:nvSpPr>
          <p:spPr>
            <a:xfrm>
              <a:off x="4454425" y="4538550"/>
              <a:ext cx="5325" cy="3450"/>
            </a:xfrm>
            <a:custGeom>
              <a:avLst/>
              <a:gdLst/>
              <a:ahLst/>
              <a:cxnLst/>
              <a:rect l="l" t="t" r="r" b="b"/>
              <a:pathLst>
                <a:path w="213" h="138" extrusionOk="0">
                  <a:moveTo>
                    <a:pt x="121" y="0"/>
                  </a:moveTo>
                  <a:cubicBezTo>
                    <a:pt x="120" y="0"/>
                    <a:pt x="118" y="0"/>
                    <a:pt x="116" y="1"/>
                  </a:cubicBezTo>
                  <a:cubicBezTo>
                    <a:pt x="93" y="6"/>
                    <a:pt x="0" y="28"/>
                    <a:pt x="19" y="66"/>
                  </a:cubicBezTo>
                  <a:cubicBezTo>
                    <a:pt x="36" y="101"/>
                    <a:pt x="143" y="137"/>
                    <a:pt x="177" y="137"/>
                  </a:cubicBezTo>
                  <a:cubicBezTo>
                    <a:pt x="179" y="137"/>
                    <a:pt x="181" y="137"/>
                    <a:pt x="183" y="137"/>
                  </a:cubicBezTo>
                  <a:cubicBezTo>
                    <a:pt x="208" y="133"/>
                    <a:pt x="212" y="98"/>
                    <a:pt x="194" y="61"/>
                  </a:cubicBezTo>
                  <a:cubicBezTo>
                    <a:pt x="177" y="26"/>
                    <a:pt x="146" y="0"/>
                    <a:pt x="12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17" name="Google Shape;3017;p50"/>
            <p:cNvSpPr/>
            <p:nvPr/>
          </p:nvSpPr>
          <p:spPr>
            <a:xfrm>
              <a:off x="4452125" y="4534975"/>
              <a:ext cx="5350" cy="4900"/>
            </a:xfrm>
            <a:custGeom>
              <a:avLst/>
              <a:gdLst/>
              <a:ahLst/>
              <a:cxnLst/>
              <a:rect l="l" t="t" r="r" b="b"/>
              <a:pathLst>
                <a:path w="214" h="196" extrusionOk="0">
                  <a:moveTo>
                    <a:pt x="60" y="1"/>
                  </a:moveTo>
                  <a:cubicBezTo>
                    <a:pt x="49" y="1"/>
                    <a:pt x="40" y="3"/>
                    <a:pt x="34" y="9"/>
                  </a:cubicBezTo>
                  <a:cubicBezTo>
                    <a:pt x="14" y="28"/>
                    <a:pt x="1" y="149"/>
                    <a:pt x="44" y="185"/>
                  </a:cubicBezTo>
                  <a:cubicBezTo>
                    <a:pt x="53" y="192"/>
                    <a:pt x="63" y="195"/>
                    <a:pt x="75" y="195"/>
                  </a:cubicBezTo>
                  <a:cubicBezTo>
                    <a:pt x="119" y="195"/>
                    <a:pt x="176" y="152"/>
                    <a:pt x="192" y="137"/>
                  </a:cubicBezTo>
                  <a:cubicBezTo>
                    <a:pt x="213" y="118"/>
                    <a:pt x="193" y="75"/>
                    <a:pt x="150" y="39"/>
                  </a:cubicBezTo>
                  <a:cubicBezTo>
                    <a:pt x="120" y="14"/>
                    <a:pt x="85" y="1"/>
                    <a:pt x="6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18" name="Google Shape;3018;p50"/>
            <p:cNvSpPr/>
            <p:nvPr/>
          </p:nvSpPr>
          <p:spPr>
            <a:xfrm>
              <a:off x="4449800" y="4538250"/>
              <a:ext cx="6300" cy="3775"/>
            </a:xfrm>
            <a:custGeom>
              <a:avLst/>
              <a:gdLst/>
              <a:ahLst/>
              <a:cxnLst/>
              <a:rect l="l" t="t" r="r" b="b"/>
              <a:pathLst>
                <a:path w="252" h="151" extrusionOk="0">
                  <a:moveTo>
                    <a:pt x="70" y="0"/>
                  </a:moveTo>
                  <a:cubicBezTo>
                    <a:pt x="42" y="0"/>
                    <a:pt x="21" y="8"/>
                    <a:pt x="14" y="25"/>
                  </a:cubicBezTo>
                  <a:cubicBezTo>
                    <a:pt x="1" y="56"/>
                    <a:pt x="40" y="103"/>
                    <a:pt x="101" y="131"/>
                  </a:cubicBezTo>
                  <a:cubicBezTo>
                    <a:pt x="130" y="144"/>
                    <a:pt x="158" y="150"/>
                    <a:pt x="182" y="150"/>
                  </a:cubicBezTo>
                  <a:cubicBezTo>
                    <a:pt x="210" y="150"/>
                    <a:pt x="231" y="142"/>
                    <a:pt x="238" y="124"/>
                  </a:cubicBezTo>
                  <a:cubicBezTo>
                    <a:pt x="252" y="93"/>
                    <a:pt x="213" y="45"/>
                    <a:pt x="151" y="19"/>
                  </a:cubicBezTo>
                  <a:cubicBezTo>
                    <a:pt x="123" y="6"/>
                    <a:pt x="94" y="0"/>
                    <a:pt x="7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19" name="Google Shape;3019;p50"/>
            <p:cNvSpPr/>
            <p:nvPr/>
          </p:nvSpPr>
          <p:spPr>
            <a:xfrm>
              <a:off x="4412325" y="4520000"/>
              <a:ext cx="6225" cy="5650"/>
            </a:xfrm>
            <a:custGeom>
              <a:avLst/>
              <a:gdLst/>
              <a:ahLst/>
              <a:cxnLst/>
              <a:rect l="l" t="t" r="r" b="b"/>
              <a:pathLst>
                <a:path w="249" h="226" extrusionOk="0">
                  <a:moveTo>
                    <a:pt x="170" y="1"/>
                  </a:moveTo>
                  <a:cubicBezTo>
                    <a:pt x="103" y="1"/>
                    <a:pt x="3" y="125"/>
                    <a:pt x="2" y="159"/>
                  </a:cubicBezTo>
                  <a:cubicBezTo>
                    <a:pt x="1" y="194"/>
                    <a:pt x="55" y="222"/>
                    <a:pt x="122" y="225"/>
                  </a:cubicBezTo>
                  <a:cubicBezTo>
                    <a:pt x="125" y="225"/>
                    <a:pt x="127" y="225"/>
                    <a:pt x="130" y="225"/>
                  </a:cubicBezTo>
                  <a:cubicBezTo>
                    <a:pt x="194" y="225"/>
                    <a:pt x="246" y="200"/>
                    <a:pt x="248" y="168"/>
                  </a:cubicBezTo>
                  <a:cubicBezTo>
                    <a:pt x="249" y="134"/>
                    <a:pt x="239" y="4"/>
                    <a:pt x="172" y="1"/>
                  </a:cubicBezTo>
                  <a:cubicBezTo>
                    <a:pt x="171" y="1"/>
                    <a:pt x="171" y="1"/>
                    <a:pt x="1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20" name="Google Shape;3020;p50"/>
            <p:cNvSpPr/>
            <p:nvPr/>
          </p:nvSpPr>
          <p:spPr>
            <a:xfrm>
              <a:off x="4408225" y="4519650"/>
              <a:ext cx="7375" cy="3875"/>
            </a:xfrm>
            <a:custGeom>
              <a:avLst/>
              <a:gdLst/>
              <a:ahLst/>
              <a:cxnLst/>
              <a:rect l="l" t="t" r="r" b="b"/>
              <a:pathLst>
                <a:path w="295" h="155" extrusionOk="0">
                  <a:moveTo>
                    <a:pt x="105" y="1"/>
                  </a:moveTo>
                  <a:cubicBezTo>
                    <a:pt x="70" y="1"/>
                    <a:pt x="41" y="4"/>
                    <a:pt x="30" y="9"/>
                  </a:cubicBezTo>
                  <a:cubicBezTo>
                    <a:pt x="0" y="24"/>
                    <a:pt x="3" y="66"/>
                    <a:pt x="35" y="105"/>
                  </a:cubicBezTo>
                  <a:cubicBezTo>
                    <a:pt x="63" y="136"/>
                    <a:pt x="102" y="155"/>
                    <a:pt x="131" y="155"/>
                  </a:cubicBezTo>
                  <a:cubicBezTo>
                    <a:pt x="139" y="155"/>
                    <a:pt x="146" y="153"/>
                    <a:pt x="152" y="151"/>
                  </a:cubicBezTo>
                  <a:cubicBezTo>
                    <a:pt x="185" y="135"/>
                    <a:pt x="295" y="73"/>
                    <a:pt x="262" y="35"/>
                  </a:cubicBezTo>
                  <a:cubicBezTo>
                    <a:pt x="240" y="11"/>
                    <a:pt x="165" y="1"/>
                    <a:pt x="1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21" name="Google Shape;3021;p50"/>
            <p:cNvSpPr/>
            <p:nvPr/>
          </p:nvSpPr>
          <p:spPr>
            <a:xfrm>
              <a:off x="4416175" y="4519100"/>
              <a:ext cx="8075" cy="4700"/>
            </a:xfrm>
            <a:custGeom>
              <a:avLst/>
              <a:gdLst/>
              <a:ahLst/>
              <a:cxnLst/>
              <a:rect l="l" t="t" r="r" b="b"/>
              <a:pathLst>
                <a:path w="323" h="188" extrusionOk="0">
                  <a:moveTo>
                    <a:pt x="72" y="1"/>
                  </a:moveTo>
                  <a:cubicBezTo>
                    <a:pt x="62" y="1"/>
                    <a:pt x="53" y="2"/>
                    <a:pt x="47" y="5"/>
                  </a:cubicBezTo>
                  <a:cubicBezTo>
                    <a:pt x="1" y="29"/>
                    <a:pt x="97" y="138"/>
                    <a:pt x="124" y="165"/>
                  </a:cubicBezTo>
                  <a:cubicBezTo>
                    <a:pt x="139" y="180"/>
                    <a:pt x="165" y="188"/>
                    <a:pt x="193" y="188"/>
                  </a:cubicBezTo>
                  <a:cubicBezTo>
                    <a:pt x="215" y="188"/>
                    <a:pt x="238" y="183"/>
                    <a:pt x="259" y="174"/>
                  </a:cubicBezTo>
                  <a:cubicBezTo>
                    <a:pt x="306" y="152"/>
                    <a:pt x="322" y="110"/>
                    <a:pt x="295" y="83"/>
                  </a:cubicBezTo>
                  <a:cubicBezTo>
                    <a:pt x="271" y="58"/>
                    <a:pt x="137" y="1"/>
                    <a:pt x="7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22" name="Google Shape;3022;p50"/>
            <p:cNvSpPr/>
            <p:nvPr/>
          </p:nvSpPr>
          <p:spPr>
            <a:xfrm>
              <a:off x="4408750" y="4516175"/>
              <a:ext cx="7350" cy="3775"/>
            </a:xfrm>
            <a:custGeom>
              <a:avLst/>
              <a:gdLst/>
              <a:ahLst/>
              <a:cxnLst/>
              <a:rect l="l" t="t" r="r" b="b"/>
              <a:pathLst>
                <a:path w="294" h="151" extrusionOk="0">
                  <a:moveTo>
                    <a:pt x="118" y="1"/>
                  </a:moveTo>
                  <a:cubicBezTo>
                    <a:pt x="94" y="1"/>
                    <a:pt x="68" y="8"/>
                    <a:pt x="46" y="22"/>
                  </a:cubicBezTo>
                  <a:cubicBezTo>
                    <a:pt x="8" y="47"/>
                    <a:pt x="1" y="84"/>
                    <a:pt x="28" y="105"/>
                  </a:cubicBezTo>
                  <a:cubicBezTo>
                    <a:pt x="49" y="122"/>
                    <a:pt x="153" y="151"/>
                    <a:pt x="216" y="151"/>
                  </a:cubicBezTo>
                  <a:cubicBezTo>
                    <a:pt x="233" y="151"/>
                    <a:pt x="247" y="149"/>
                    <a:pt x="256" y="143"/>
                  </a:cubicBezTo>
                  <a:cubicBezTo>
                    <a:pt x="294" y="118"/>
                    <a:pt x="194" y="36"/>
                    <a:pt x="166" y="15"/>
                  </a:cubicBezTo>
                  <a:cubicBezTo>
                    <a:pt x="154" y="5"/>
                    <a:pt x="137" y="1"/>
                    <a:pt x="11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23" name="Google Shape;3023;p50"/>
            <p:cNvSpPr/>
            <p:nvPr/>
          </p:nvSpPr>
          <p:spPr>
            <a:xfrm>
              <a:off x="4417250" y="4516800"/>
              <a:ext cx="5800" cy="3000"/>
            </a:xfrm>
            <a:custGeom>
              <a:avLst/>
              <a:gdLst/>
              <a:ahLst/>
              <a:cxnLst/>
              <a:rect l="l" t="t" r="r" b="b"/>
              <a:pathLst>
                <a:path w="232" h="120" extrusionOk="0">
                  <a:moveTo>
                    <a:pt x="121" y="1"/>
                  </a:moveTo>
                  <a:cubicBezTo>
                    <a:pt x="113" y="1"/>
                    <a:pt x="105" y="3"/>
                    <a:pt x="99" y="6"/>
                  </a:cubicBezTo>
                  <a:cubicBezTo>
                    <a:pt x="78" y="18"/>
                    <a:pt x="1" y="75"/>
                    <a:pt x="33" y="102"/>
                  </a:cubicBezTo>
                  <a:cubicBezTo>
                    <a:pt x="47" y="115"/>
                    <a:pt x="81" y="120"/>
                    <a:pt x="117" y="120"/>
                  </a:cubicBezTo>
                  <a:cubicBezTo>
                    <a:pt x="158" y="120"/>
                    <a:pt x="199" y="113"/>
                    <a:pt x="211" y="107"/>
                  </a:cubicBezTo>
                  <a:cubicBezTo>
                    <a:pt x="232" y="93"/>
                    <a:pt x="226" y="60"/>
                    <a:pt x="194" y="33"/>
                  </a:cubicBezTo>
                  <a:cubicBezTo>
                    <a:pt x="172" y="13"/>
                    <a:pt x="144" y="1"/>
                    <a:pt x="12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24" name="Google Shape;3024;p50"/>
            <p:cNvSpPr/>
            <p:nvPr/>
          </p:nvSpPr>
          <p:spPr>
            <a:xfrm>
              <a:off x="4414150" y="4514825"/>
              <a:ext cx="5475" cy="4675"/>
            </a:xfrm>
            <a:custGeom>
              <a:avLst/>
              <a:gdLst/>
              <a:ahLst/>
              <a:cxnLst/>
              <a:rect l="l" t="t" r="r" b="b"/>
              <a:pathLst>
                <a:path w="219" h="187" extrusionOk="0">
                  <a:moveTo>
                    <a:pt x="75" y="0"/>
                  </a:moveTo>
                  <a:cubicBezTo>
                    <a:pt x="44" y="0"/>
                    <a:pt x="20" y="9"/>
                    <a:pt x="12" y="24"/>
                  </a:cubicBezTo>
                  <a:cubicBezTo>
                    <a:pt x="1" y="50"/>
                    <a:pt x="31" y="169"/>
                    <a:pt x="86" y="185"/>
                  </a:cubicBezTo>
                  <a:cubicBezTo>
                    <a:pt x="90" y="186"/>
                    <a:pt x="94" y="186"/>
                    <a:pt x="99" y="186"/>
                  </a:cubicBezTo>
                  <a:cubicBezTo>
                    <a:pt x="148" y="186"/>
                    <a:pt x="197" y="106"/>
                    <a:pt x="207" y="82"/>
                  </a:cubicBezTo>
                  <a:cubicBezTo>
                    <a:pt x="219" y="59"/>
                    <a:pt x="185" y="24"/>
                    <a:pt x="130" y="8"/>
                  </a:cubicBezTo>
                  <a:cubicBezTo>
                    <a:pt x="111" y="3"/>
                    <a:pt x="92" y="0"/>
                    <a:pt x="7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25" name="Google Shape;3025;p50"/>
            <p:cNvSpPr/>
            <p:nvPr/>
          </p:nvSpPr>
          <p:spPr>
            <a:xfrm>
              <a:off x="4413075" y="4518450"/>
              <a:ext cx="6275" cy="3100"/>
            </a:xfrm>
            <a:custGeom>
              <a:avLst/>
              <a:gdLst/>
              <a:ahLst/>
              <a:cxnLst/>
              <a:rect l="l" t="t" r="r" b="b"/>
              <a:pathLst>
                <a:path w="251" h="124" extrusionOk="0">
                  <a:moveTo>
                    <a:pt x="119" y="0"/>
                  </a:moveTo>
                  <a:cubicBezTo>
                    <a:pt x="56" y="0"/>
                    <a:pt x="4" y="26"/>
                    <a:pt x="3" y="57"/>
                  </a:cubicBezTo>
                  <a:cubicBezTo>
                    <a:pt x="0" y="90"/>
                    <a:pt x="55" y="121"/>
                    <a:pt x="123" y="124"/>
                  </a:cubicBezTo>
                  <a:cubicBezTo>
                    <a:pt x="125" y="124"/>
                    <a:pt x="128" y="124"/>
                    <a:pt x="130" y="124"/>
                  </a:cubicBezTo>
                  <a:cubicBezTo>
                    <a:pt x="193" y="124"/>
                    <a:pt x="246" y="98"/>
                    <a:pt x="247" y="67"/>
                  </a:cubicBezTo>
                  <a:cubicBezTo>
                    <a:pt x="250" y="32"/>
                    <a:pt x="196" y="4"/>
                    <a:pt x="127" y="1"/>
                  </a:cubicBezTo>
                  <a:cubicBezTo>
                    <a:pt x="124" y="0"/>
                    <a:pt x="122" y="0"/>
                    <a:pt x="11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26" name="Google Shape;3026;p50"/>
            <p:cNvSpPr/>
            <p:nvPr/>
          </p:nvSpPr>
          <p:spPr>
            <a:xfrm>
              <a:off x="4487625" y="4538550"/>
              <a:ext cx="6600" cy="5500"/>
            </a:xfrm>
            <a:custGeom>
              <a:avLst/>
              <a:gdLst/>
              <a:ahLst/>
              <a:cxnLst/>
              <a:rect l="l" t="t" r="r" b="b"/>
              <a:pathLst>
                <a:path w="264" h="220" extrusionOk="0">
                  <a:moveTo>
                    <a:pt x="188" y="1"/>
                  </a:moveTo>
                  <a:cubicBezTo>
                    <a:pt x="120" y="1"/>
                    <a:pt x="13" y="101"/>
                    <a:pt x="8" y="133"/>
                  </a:cubicBezTo>
                  <a:cubicBezTo>
                    <a:pt x="0" y="165"/>
                    <a:pt x="50" y="202"/>
                    <a:pt x="116" y="216"/>
                  </a:cubicBezTo>
                  <a:cubicBezTo>
                    <a:pt x="131" y="218"/>
                    <a:pt x="145" y="219"/>
                    <a:pt x="158" y="219"/>
                  </a:cubicBezTo>
                  <a:cubicBezTo>
                    <a:pt x="206" y="219"/>
                    <a:pt x="243" y="203"/>
                    <a:pt x="248" y="177"/>
                  </a:cubicBezTo>
                  <a:cubicBezTo>
                    <a:pt x="253" y="144"/>
                    <a:pt x="264" y="13"/>
                    <a:pt x="199" y="2"/>
                  </a:cubicBezTo>
                  <a:cubicBezTo>
                    <a:pt x="195" y="1"/>
                    <a:pt x="192" y="1"/>
                    <a:pt x="18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27" name="Google Shape;3027;p50"/>
            <p:cNvSpPr/>
            <p:nvPr/>
          </p:nvSpPr>
          <p:spPr>
            <a:xfrm>
              <a:off x="4484125" y="4537250"/>
              <a:ext cx="7225" cy="4050"/>
            </a:xfrm>
            <a:custGeom>
              <a:avLst/>
              <a:gdLst/>
              <a:ahLst/>
              <a:cxnLst/>
              <a:rect l="l" t="t" r="r" b="b"/>
              <a:pathLst>
                <a:path w="289" h="162" extrusionOk="0">
                  <a:moveTo>
                    <a:pt x="56" y="1"/>
                  </a:moveTo>
                  <a:cubicBezTo>
                    <a:pt x="48" y="1"/>
                    <a:pt x="41" y="1"/>
                    <a:pt x="37" y="2"/>
                  </a:cubicBezTo>
                  <a:cubicBezTo>
                    <a:pt x="3" y="12"/>
                    <a:pt x="0" y="55"/>
                    <a:pt x="28" y="97"/>
                  </a:cubicBezTo>
                  <a:cubicBezTo>
                    <a:pt x="51" y="135"/>
                    <a:pt x="91" y="161"/>
                    <a:pt x="122" y="161"/>
                  </a:cubicBezTo>
                  <a:cubicBezTo>
                    <a:pt x="127" y="161"/>
                    <a:pt x="132" y="160"/>
                    <a:pt x="136" y="159"/>
                  </a:cubicBezTo>
                  <a:cubicBezTo>
                    <a:pt x="170" y="149"/>
                    <a:pt x="289" y="105"/>
                    <a:pt x="262" y="62"/>
                  </a:cubicBezTo>
                  <a:cubicBezTo>
                    <a:pt x="238" y="24"/>
                    <a:pt x="111" y="1"/>
                    <a:pt x="5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28" name="Google Shape;3028;p50"/>
            <p:cNvSpPr/>
            <p:nvPr/>
          </p:nvSpPr>
          <p:spPr>
            <a:xfrm>
              <a:off x="4492175" y="4537875"/>
              <a:ext cx="7675" cy="5200"/>
            </a:xfrm>
            <a:custGeom>
              <a:avLst/>
              <a:gdLst/>
              <a:ahLst/>
              <a:cxnLst/>
              <a:rect l="l" t="t" r="r" b="b"/>
              <a:pathLst>
                <a:path w="307" h="208" extrusionOk="0">
                  <a:moveTo>
                    <a:pt x="63" y="1"/>
                  </a:moveTo>
                  <a:cubicBezTo>
                    <a:pt x="58" y="1"/>
                    <a:pt x="54" y="1"/>
                    <a:pt x="50" y="2"/>
                  </a:cubicBezTo>
                  <a:cubicBezTo>
                    <a:pt x="1" y="17"/>
                    <a:pt x="80" y="141"/>
                    <a:pt x="103" y="171"/>
                  </a:cubicBezTo>
                  <a:cubicBezTo>
                    <a:pt x="120" y="194"/>
                    <a:pt x="155" y="207"/>
                    <a:pt x="191" y="207"/>
                  </a:cubicBezTo>
                  <a:cubicBezTo>
                    <a:pt x="206" y="207"/>
                    <a:pt x="221" y="205"/>
                    <a:pt x="235" y="201"/>
                  </a:cubicBezTo>
                  <a:cubicBezTo>
                    <a:pt x="285" y="185"/>
                    <a:pt x="306" y="148"/>
                    <a:pt x="284" y="116"/>
                  </a:cubicBezTo>
                  <a:cubicBezTo>
                    <a:pt x="262" y="87"/>
                    <a:pt x="124" y="1"/>
                    <a:pt x="6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29" name="Google Shape;3029;p50"/>
            <p:cNvSpPr/>
            <p:nvPr/>
          </p:nvSpPr>
          <p:spPr>
            <a:xfrm>
              <a:off x="4485050" y="4534025"/>
              <a:ext cx="7175" cy="4175"/>
            </a:xfrm>
            <a:custGeom>
              <a:avLst/>
              <a:gdLst/>
              <a:ahLst/>
              <a:cxnLst/>
              <a:rect l="l" t="t" r="r" b="b"/>
              <a:pathLst>
                <a:path w="287" h="167" extrusionOk="0">
                  <a:moveTo>
                    <a:pt x="111" y="0"/>
                  </a:moveTo>
                  <a:cubicBezTo>
                    <a:pt x="93" y="0"/>
                    <a:pt x="73" y="4"/>
                    <a:pt x="55" y="12"/>
                  </a:cubicBezTo>
                  <a:cubicBezTo>
                    <a:pt x="14" y="31"/>
                    <a:pt x="0" y="66"/>
                    <a:pt x="24" y="91"/>
                  </a:cubicBezTo>
                  <a:cubicBezTo>
                    <a:pt x="47" y="112"/>
                    <a:pt x="167" y="166"/>
                    <a:pt x="225" y="166"/>
                  </a:cubicBezTo>
                  <a:cubicBezTo>
                    <a:pt x="233" y="166"/>
                    <a:pt x="239" y="165"/>
                    <a:pt x="245" y="163"/>
                  </a:cubicBezTo>
                  <a:cubicBezTo>
                    <a:pt x="287" y="145"/>
                    <a:pt x="201" y="47"/>
                    <a:pt x="175" y="20"/>
                  </a:cubicBezTo>
                  <a:cubicBezTo>
                    <a:pt x="160" y="7"/>
                    <a:pt x="137" y="0"/>
                    <a:pt x="11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30" name="Google Shape;3030;p50"/>
            <p:cNvSpPr/>
            <p:nvPr/>
          </p:nvSpPr>
          <p:spPr>
            <a:xfrm>
              <a:off x="4493475" y="4535875"/>
              <a:ext cx="5625" cy="3125"/>
            </a:xfrm>
            <a:custGeom>
              <a:avLst/>
              <a:gdLst/>
              <a:ahLst/>
              <a:cxnLst/>
              <a:rect l="l" t="t" r="r" b="b"/>
              <a:pathLst>
                <a:path w="225" h="125" extrusionOk="0">
                  <a:moveTo>
                    <a:pt x="121" y="1"/>
                  </a:moveTo>
                  <a:cubicBezTo>
                    <a:pt x="116" y="1"/>
                    <a:pt x="111" y="2"/>
                    <a:pt x="107" y="3"/>
                  </a:cubicBezTo>
                  <a:cubicBezTo>
                    <a:pt x="83" y="15"/>
                    <a:pt x="0" y="59"/>
                    <a:pt x="27" y="91"/>
                  </a:cubicBezTo>
                  <a:cubicBezTo>
                    <a:pt x="46" y="114"/>
                    <a:pt x="117" y="125"/>
                    <a:pt x="164" y="125"/>
                  </a:cubicBezTo>
                  <a:cubicBezTo>
                    <a:pt x="181" y="125"/>
                    <a:pt x="195" y="123"/>
                    <a:pt x="202" y="120"/>
                  </a:cubicBezTo>
                  <a:cubicBezTo>
                    <a:pt x="225" y="112"/>
                    <a:pt x="223" y="77"/>
                    <a:pt x="196" y="45"/>
                  </a:cubicBezTo>
                  <a:cubicBezTo>
                    <a:pt x="175" y="18"/>
                    <a:pt x="144" y="1"/>
                    <a:pt x="12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31" name="Google Shape;3031;p50"/>
            <p:cNvSpPr/>
            <p:nvPr/>
          </p:nvSpPr>
          <p:spPr>
            <a:xfrm>
              <a:off x="4490725" y="4533300"/>
              <a:ext cx="5375" cy="4750"/>
            </a:xfrm>
            <a:custGeom>
              <a:avLst/>
              <a:gdLst/>
              <a:ahLst/>
              <a:cxnLst/>
              <a:rect l="l" t="t" r="r" b="b"/>
              <a:pathLst>
                <a:path w="215" h="190" extrusionOk="0">
                  <a:moveTo>
                    <a:pt x="60" y="1"/>
                  </a:moveTo>
                  <a:cubicBezTo>
                    <a:pt x="40" y="1"/>
                    <a:pt x="24" y="6"/>
                    <a:pt x="17" y="17"/>
                  </a:cubicBezTo>
                  <a:cubicBezTo>
                    <a:pt x="1" y="39"/>
                    <a:pt x="13" y="162"/>
                    <a:pt x="65" y="185"/>
                  </a:cubicBezTo>
                  <a:cubicBezTo>
                    <a:pt x="71" y="189"/>
                    <a:pt x="78" y="190"/>
                    <a:pt x="85" y="190"/>
                  </a:cubicBezTo>
                  <a:cubicBezTo>
                    <a:pt x="132" y="190"/>
                    <a:pt x="185" y="125"/>
                    <a:pt x="201" y="105"/>
                  </a:cubicBezTo>
                  <a:cubicBezTo>
                    <a:pt x="215" y="81"/>
                    <a:pt x="187" y="43"/>
                    <a:pt x="136" y="20"/>
                  </a:cubicBezTo>
                  <a:cubicBezTo>
                    <a:pt x="109" y="7"/>
                    <a:pt x="82" y="1"/>
                    <a:pt x="6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32" name="Google Shape;3032;p50"/>
            <p:cNvSpPr/>
            <p:nvPr/>
          </p:nvSpPr>
          <p:spPr>
            <a:xfrm>
              <a:off x="4489025" y="4536900"/>
              <a:ext cx="6350" cy="3250"/>
            </a:xfrm>
            <a:custGeom>
              <a:avLst/>
              <a:gdLst/>
              <a:ahLst/>
              <a:cxnLst/>
              <a:rect l="l" t="t" r="r" b="b"/>
              <a:pathLst>
                <a:path w="254" h="130" extrusionOk="0">
                  <a:moveTo>
                    <a:pt x="97" y="1"/>
                  </a:moveTo>
                  <a:cubicBezTo>
                    <a:pt x="48" y="1"/>
                    <a:pt x="12" y="17"/>
                    <a:pt x="7" y="43"/>
                  </a:cubicBezTo>
                  <a:cubicBezTo>
                    <a:pt x="0" y="76"/>
                    <a:pt x="49" y="112"/>
                    <a:pt x="116" y="126"/>
                  </a:cubicBezTo>
                  <a:cubicBezTo>
                    <a:pt x="131" y="128"/>
                    <a:pt x="145" y="130"/>
                    <a:pt x="159" y="130"/>
                  </a:cubicBezTo>
                  <a:cubicBezTo>
                    <a:pt x="207" y="130"/>
                    <a:pt x="243" y="114"/>
                    <a:pt x="248" y="88"/>
                  </a:cubicBezTo>
                  <a:cubicBezTo>
                    <a:pt x="253" y="53"/>
                    <a:pt x="205" y="16"/>
                    <a:pt x="138" y="5"/>
                  </a:cubicBezTo>
                  <a:cubicBezTo>
                    <a:pt x="124" y="2"/>
                    <a:pt x="110" y="1"/>
                    <a:pt x="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33" name="Google Shape;3033;p50"/>
            <p:cNvSpPr/>
            <p:nvPr/>
          </p:nvSpPr>
          <p:spPr>
            <a:xfrm>
              <a:off x="4372650" y="4503050"/>
              <a:ext cx="6350" cy="6125"/>
            </a:xfrm>
            <a:custGeom>
              <a:avLst/>
              <a:gdLst/>
              <a:ahLst/>
              <a:cxnLst/>
              <a:rect l="l" t="t" r="r" b="b"/>
              <a:pathLst>
                <a:path w="254" h="245" extrusionOk="0">
                  <a:moveTo>
                    <a:pt x="119" y="0"/>
                  </a:moveTo>
                  <a:cubicBezTo>
                    <a:pt x="113" y="0"/>
                    <a:pt x="107" y="1"/>
                    <a:pt x="101" y="4"/>
                  </a:cubicBezTo>
                  <a:cubicBezTo>
                    <a:pt x="38" y="30"/>
                    <a:pt x="0" y="189"/>
                    <a:pt x="14" y="219"/>
                  </a:cubicBezTo>
                  <a:cubicBezTo>
                    <a:pt x="22" y="236"/>
                    <a:pt x="43" y="245"/>
                    <a:pt x="71" y="245"/>
                  </a:cubicBezTo>
                  <a:cubicBezTo>
                    <a:pt x="95" y="245"/>
                    <a:pt x="123" y="239"/>
                    <a:pt x="151" y="227"/>
                  </a:cubicBezTo>
                  <a:cubicBezTo>
                    <a:pt x="213" y="200"/>
                    <a:pt x="253" y="153"/>
                    <a:pt x="240" y="121"/>
                  </a:cubicBezTo>
                  <a:cubicBezTo>
                    <a:pt x="228" y="95"/>
                    <a:pt x="175" y="0"/>
                    <a:pt x="11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34" name="Google Shape;3034;p50"/>
            <p:cNvSpPr/>
            <p:nvPr/>
          </p:nvSpPr>
          <p:spPr>
            <a:xfrm>
              <a:off x="4367600" y="4504250"/>
              <a:ext cx="7325" cy="4475"/>
            </a:xfrm>
            <a:custGeom>
              <a:avLst/>
              <a:gdLst/>
              <a:ahLst/>
              <a:cxnLst/>
              <a:rect l="l" t="t" r="r" b="b"/>
              <a:pathLst>
                <a:path w="293" h="179" extrusionOk="0">
                  <a:moveTo>
                    <a:pt x="222" y="1"/>
                  </a:moveTo>
                  <a:cubicBezTo>
                    <a:pt x="161" y="1"/>
                    <a:pt x="43" y="58"/>
                    <a:pt x="23" y="82"/>
                  </a:cubicBezTo>
                  <a:cubicBezTo>
                    <a:pt x="0" y="108"/>
                    <a:pt x="21" y="145"/>
                    <a:pt x="69" y="166"/>
                  </a:cubicBezTo>
                  <a:cubicBezTo>
                    <a:pt x="88" y="175"/>
                    <a:pt x="110" y="179"/>
                    <a:pt x="129" y="179"/>
                  </a:cubicBezTo>
                  <a:cubicBezTo>
                    <a:pt x="157" y="179"/>
                    <a:pt x="181" y="171"/>
                    <a:pt x="194" y="155"/>
                  </a:cubicBezTo>
                  <a:cubicBezTo>
                    <a:pt x="216" y="129"/>
                    <a:pt x="292" y="25"/>
                    <a:pt x="245" y="5"/>
                  </a:cubicBezTo>
                  <a:cubicBezTo>
                    <a:pt x="239" y="2"/>
                    <a:pt x="231" y="1"/>
                    <a:pt x="22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35" name="Google Shape;3035;p50"/>
            <p:cNvSpPr/>
            <p:nvPr/>
          </p:nvSpPr>
          <p:spPr>
            <a:xfrm>
              <a:off x="4374675" y="4501100"/>
              <a:ext cx="8275" cy="3925"/>
            </a:xfrm>
            <a:custGeom>
              <a:avLst/>
              <a:gdLst/>
              <a:ahLst/>
              <a:cxnLst/>
              <a:rect l="l" t="t" r="r" b="b"/>
              <a:pathLst>
                <a:path w="331" h="157" extrusionOk="0">
                  <a:moveTo>
                    <a:pt x="228" y="0"/>
                  </a:moveTo>
                  <a:cubicBezTo>
                    <a:pt x="158" y="0"/>
                    <a:pt x="57" y="13"/>
                    <a:pt x="33" y="41"/>
                  </a:cubicBezTo>
                  <a:cubicBezTo>
                    <a:pt x="1" y="82"/>
                    <a:pt x="133" y="140"/>
                    <a:pt x="172" y="153"/>
                  </a:cubicBezTo>
                  <a:cubicBezTo>
                    <a:pt x="179" y="155"/>
                    <a:pt x="187" y="157"/>
                    <a:pt x="196" y="157"/>
                  </a:cubicBezTo>
                  <a:cubicBezTo>
                    <a:pt x="229" y="157"/>
                    <a:pt x="271" y="136"/>
                    <a:pt x="297" y="103"/>
                  </a:cubicBezTo>
                  <a:cubicBezTo>
                    <a:pt x="331" y="62"/>
                    <a:pt x="327" y="19"/>
                    <a:pt x="290" y="6"/>
                  </a:cubicBezTo>
                  <a:cubicBezTo>
                    <a:pt x="280" y="2"/>
                    <a:pt x="256" y="0"/>
                    <a:pt x="22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36" name="Google Shape;3036;p50"/>
            <p:cNvSpPr/>
            <p:nvPr/>
          </p:nvSpPr>
          <p:spPr>
            <a:xfrm>
              <a:off x="4367125" y="4501525"/>
              <a:ext cx="7200" cy="3600"/>
            </a:xfrm>
            <a:custGeom>
              <a:avLst/>
              <a:gdLst/>
              <a:ahLst/>
              <a:cxnLst/>
              <a:rect l="l" t="t" r="r" b="b"/>
              <a:pathLst>
                <a:path w="288" h="144" extrusionOk="0">
                  <a:moveTo>
                    <a:pt x="118" y="1"/>
                  </a:moveTo>
                  <a:cubicBezTo>
                    <a:pt x="85" y="1"/>
                    <a:pt x="45" y="25"/>
                    <a:pt x="23" y="60"/>
                  </a:cubicBezTo>
                  <a:cubicBezTo>
                    <a:pt x="0" y="100"/>
                    <a:pt x="7" y="137"/>
                    <a:pt x="42" y="143"/>
                  </a:cubicBezTo>
                  <a:cubicBezTo>
                    <a:pt x="45" y="144"/>
                    <a:pt x="50" y="144"/>
                    <a:pt x="55" y="144"/>
                  </a:cubicBezTo>
                  <a:cubicBezTo>
                    <a:pt x="106" y="144"/>
                    <a:pt x="243" y="117"/>
                    <a:pt x="265" y="81"/>
                  </a:cubicBezTo>
                  <a:cubicBezTo>
                    <a:pt x="288" y="42"/>
                    <a:pt x="163" y="8"/>
                    <a:pt x="129" y="2"/>
                  </a:cubicBezTo>
                  <a:cubicBezTo>
                    <a:pt x="125" y="1"/>
                    <a:pt x="122" y="1"/>
                    <a:pt x="11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37" name="Google Shape;3037;p50"/>
            <p:cNvSpPr/>
            <p:nvPr/>
          </p:nvSpPr>
          <p:spPr>
            <a:xfrm>
              <a:off x="4375175" y="4498500"/>
              <a:ext cx="5400" cy="3500"/>
            </a:xfrm>
            <a:custGeom>
              <a:avLst/>
              <a:gdLst/>
              <a:ahLst/>
              <a:cxnLst/>
              <a:rect l="l" t="t" r="r" b="b"/>
              <a:pathLst>
                <a:path w="216" h="140" extrusionOk="0">
                  <a:moveTo>
                    <a:pt x="115" y="0"/>
                  </a:moveTo>
                  <a:cubicBezTo>
                    <a:pt x="89" y="0"/>
                    <a:pt x="67" y="8"/>
                    <a:pt x="59" y="22"/>
                  </a:cubicBezTo>
                  <a:cubicBezTo>
                    <a:pt x="47" y="43"/>
                    <a:pt x="1" y="124"/>
                    <a:pt x="40" y="138"/>
                  </a:cubicBezTo>
                  <a:cubicBezTo>
                    <a:pt x="43" y="139"/>
                    <a:pt x="47" y="139"/>
                    <a:pt x="51" y="139"/>
                  </a:cubicBezTo>
                  <a:cubicBezTo>
                    <a:pt x="97" y="139"/>
                    <a:pt x="190" y="84"/>
                    <a:pt x="202" y="65"/>
                  </a:cubicBezTo>
                  <a:cubicBezTo>
                    <a:pt x="216" y="44"/>
                    <a:pt x="196" y="17"/>
                    <a:pt x="155" y="6"/>
                  </a:cubicBezTo>
                  <a:cubicBezTo>
                    <a:pt x="141" y="2"/>
                    <a:pt x="127" y="0"/>
                    <a:pt x="11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38" name="Google Shape;3038;p50"/>
            <p:cNvSpPr/>
            <p:nvPr/>
          </p:nvSpPr>
          <p:spPr>
            <a:xfrm>
              <a:off x="4371225" y="4498225"/>
              <a:ext cx="5050" cy="4525"/>
            </a:xfrm>
            <a:custGeom>
              <a:avLst/>
              <a:gdLst/>
              <a:ahLst/>
              <a:cxnLst/>
              <a:rect l="l" t="t" r="r" b="b"/>
              <a:pathLst>
                <a:path w="202" h="181" extrusionOk="0">
                  <a:moveTo>
                    <a:pt x="129" y="0"/>
                  </a:moveTo>
                  <a:cubicBezTo>
                    <a:pt x="120" y="0"/>
                    <a:pt x="111" y="1"/>
                    <a:pt x="102" y="2"/>
                  </a:cubicBezTo>
                  <a:cubicBezTo>
                    <a:pt x="45" y="11"/>
                    <a:pt x="1" y="39"/>
                    <a:pt x="1" y="66"/>
                  </a:cubicBezTo>
                  <a:cubicBezTo>
                    <a:pt x="1" y="94"/>
                    <a:pt x="74" y="181"/>
                    <a:pt x="128" y="181"/>
                  </a:cubicBezTo>
                  <a:cubicBezTo>
                    <a:pt x="130" y="181"/>
                    <a:pt x="132" y="181"/>
                    <a:pt x="134" y="180"/>
                  </a:cubicBezTo>
                  <a:cubicBezTo>
                    <a:pt x="191" y="172"/>
                    <a:pt x="202" y="65"/>
                    <a:pt x="202" y="37"/>
                  </a:cubicBezTo>
                  <a:cubicBezTo>
                    <a:pt x="202" y="15"/>
                    <a:pt x="171" y="0"/>
                    <a:pt x="12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39" name="Google Shape;3039;p50"/>
            <p:cNvSpPr/>
            <p:nvPr/>
          </p:nvSpPr>
          <p:spPr>
            <a:xfrm>
              <a:off x="4371650" y="4501425"/>
              <a:ext cx="6325" cy="3775"/>
            </a:xfrm>
            <a:custGeom>
              <a:avLst/>
              <a:gdLst/>
              <a:ahLst/>
              <a:cxnLst/>
              <a:rect l="l" t="t" r="r" b="b"/>
              <a:pathLst>
                <a:path w="253" h="151" extrusionOk="0">
                  <a:moveTo>
                    <a:pt x="181" y="1"/>
                  </a:moveTo>
                  <a:cubicBezTo>
                    <a:pt x="158" y="1"/>
                    <a:pt x="130" y="7"/>
                    <a:pt x="102" y="20"/>
                  </a:cubicBezTo>
                  <a:cubicBezTo>
                    <a:pt x="40" y="46"/>
                    <a:pt x="0" y="93"/>
                    <a:pt x="14" y="125"/>
                  </a:cubicBezTo>
                  <a:cubicBezTo>
                    <a:pt x="21" y="142"/>
                    <a:pt x="42" y="151"/>
                    <a:pt x="70" y="151"/>
                  </a:cubicBezTo>
                  <a:cubicBezTo>
                    <a:pt x="94" y="151"/>
                    <a:pt x="122" y="144"/>
                    <a:pt x="150" y="132"/>
                  </a:cubicBezTo>
                  <a:cubicBezTo>
                    <a:pt x="212" y="106"/>
                    <a:pt x="252" y="59"/>
                    <a:pt x="239" y="27"/>
                  </a:cubicBezTo>
                  <a:cubicBezTo>
                    <a:pt x="232" y="10"/>
                    <a:pt x="210" y="1"/>
                    <a:pt x="18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40" name="Google Shape;3040;p50"/>
            <p:cNvSpPr/>
            <p:nvPr/>
          </p:nvSpPr>
          <p:spPr>
            <a:xfrm>
              <a:off x="4378350" y="4538875"/>
              <a:ext cx="6250" cy="5775"/>
            </a:xfrm>
            <a:custGeom>
              <a:avLst/>
              <a:gdLst/>
              <a:ahLst/>
              <a:cxnLst/>
              <a:rect l="l" t="t" r="r" b="b"/>
              <a:pathLst>
                <a:path w="250" h="231" extrusionOk="0">
                  <a:moveTo>
                    <a:pt x="155" y="0"/>
                  </a:moveTo>
                  <a:cubicBezTo>
                    <a:pt x="153" y="0"/>
                    <a:pt x="151" y="0"/>
                    <a:pt x="150" y="0"/>
                  </a:cubicBezTo>
                  <a:cubicBezTo>
                    <a:pt x="83" y="8"/>
                    <a:pt x="0" y="147"/>
                    <a:pt x="4" y="180"/>
                  </a:cubicBezTo>
                  <a:cubicBezTo>
                    <a:pt x="7" y="210"/>
                    <a:pt x="52" y="230"/>
                    <a:pt x="108" y="230"/>
                  </a:cubicBezTo>
                  <a:cubicBezTo>
                    <a:pt x="116" y="230"/>
                    <a:pt x="124" y="230"/>
                    <a:pt x="132" y="229"/>
                  </a:cubicBezTo>
                  <a:cubicBezTo>
                    <a:pt x="199" y="222"/>
                    <a:pt x="250" y="189"/>
                    <a:pt x="248" y="155"/>
                  </a:cubicBezTo>
                  <a:cubicBezTo>
                    <a:pt x="244" y="122"/>
                    <a:pt x="219" y="0"/>
                    <a:pt x="15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41" name="Google Shape;3041;p50"/>
            <p:cNvSpPr/>
            <p:nvPr/>
          </p:nvSpPr>
          <p:spPr>
            <a:xfrm>
              <a:off x="4373775" y="4539150"/>
              <a:ext cx="7550" cy="3900"/>
            </a:xfrm>
            <a:custGeom>
              <a:avLst/>
              <a:gdLst/>
              <a:ahLst/>
              <a:cxnLst/>
              <a:rect l="l" t="t" r="r" b="b"/>
              <a:pathLst>
                <a:path w="302" h="156" extrusionOk="0">
                  <a:moveTo>
                    <a:pt x="179" y="1"/>
                  </a:moveTo>
                  <a:cubicBezTo>
                    <a:pt x="118" y="1"/>
                    <a:pt x="48" y="14"/>
                    <a:pt x="30" y="25"/>
                  </a:cubicBezTo>
                  <a:cubicBezTo>
                    <a:pt x="1" y="44"/>
                    <a:pt x="10" y="86"/>
                    <a:pt x="48" y="119"/>
                  </a:cubicBezTo>
                  <a:cubicBezTo>
                    <a:pt x="76" y="142"/>
                    <a:pt x="109" y="155"/>
                    <a:pt x="137" y="155"/>
                  </a:cubicBezTo>
                  <a:cubicBezTo>
                    <a:pt x="150" y="155"/>
                    <a:pt x="161" y="152"/>
                    <a:pt x="170" y="146"/>
                  </a:cubicBezTo>
                  <a:cubicBezTo>
                    <a:pt x="200" y="130"/>
                    <a:pt x="301" y="53"/>
                    <a:pt x="263" y="19"/>
                  </a:cubicBezTo>
                  <a:cubicBezTo>
                    <a:pt x="248" y="6"/>
                    <a:pt x="215" y="1"/>
                    <a:pt x="17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42" name="Google Shape;3042;p50"/>
            <p:cNvSpPr/>
            <p:nvPr/>
          </p:nvSpPr>
          <p:spPr>
            <a:xfrm>
              <a:off x="4381625" y="4537775"/>
              <a:ext cx="8275" cy="4325"/>
            </a:xfrm>
            <a:custGeom>
              <a:avLst/>
              <a:gdLst/>
              <a:ahLst/>
              <a:cxnLst/>
              <a:rect l="l" t="t" r="r" b="b"/>
              <a:pathLst>
                <a:path w="331" h="173" extrusionOk="0">
                  <a:moveTo>
                    <a:pt x="91" y="0"/>
                  </a:moveTo>
                  <a:cubicBezTo>
                    <a:pt x="71" y="0"/>
                    <a:pt x="55" y="3"/>
                    <a:pt x="45" y="10"/>
                  </a:cubicBezTo>
                  <a:cubicBezTo>
                    <a:pt x="1" y="38"/>
                    <a:pt x="112" y="134"/>
                    <a:pt x="144" y="157"/>
                  </a:cubicBezTo>
                  <a:cubicBezTo>
                    <a:pt x="158" y="167"/>
                    <a:pt x="176" y="172"/>
                    <a:pt x="197" y="172"/>
                  </a:cubicBezTo>
                  <a:cubicBezTo>
                    <a:pt x="224" y="172"/>
                    <a:pt x="254" y="164"/>
                    <a:pt x="278" y="148"/>
                  </a:cubicBezTo>
                  <a:cubicBezTo>
                    <a:pt x="322" y="118"/>
                    <a:pt x="331" y="76"/>
                    <a:pt x="301" y="53"/>
                  </a:cubicBezTo>
                  <a:cubicBezTo>
                    <a:pt x="277" y="34"/>
                    <a:pt x="162" y="0"/>
                    <a:pt x="9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43" name="Google Shape;3043;p50"/>
            <p:cNvSpPr/>
            <p:nvPr/>
          </p:nvSpPr>
          <p:spPr>
            <a:xfrm>
              <a:off x="4374100" y="4535750"/>
              <a:ext cx="7425" cy="3475"/>
            </a:xfrm>
            <a:custGeom>
              <a:avLst/>
              <a:gdLst/>
              <a:ahLst/>
              <a:cxnLst/>
              <a:rect l="l" t="t" r="r" b="b"/>
              <a:pathLst>
                <a:path w="297" h="139" extrusionOk="0">
                  <a:moveTo>
                    <a:pt x="120" y="0"/>
                  </a:moveTo>
                  <a:cubicBezTo>
                    <a:pt x="93" y="0"/>
                    <a:pt x="61" y="12"/>
                    <a:pt x="38" y="33"/>
                  </a:cubicBezTo>
                  <a:cubicBezTo>
                    <a:pt x="3" y="62"/>
                    <a:pt x="0" y="99"/>
                    <a:pt x="30" y="117"/>
                  </a:cubicBezTo>
                  <a:cubicBezTo>
                    <a:pt x="49" y="127"/>
                    <a:pt x="122" y="138"/>
                    <a:pt x="181" y="138"/>
                  </a:cubicBezTo>
                  <a:cubicBezTo>
                    <a:pt x="217" y="138"/>
                    <a:pt x="248" y="134"/>
                    <a:pt x="261" y="123"/>
                  </a:cubicBezTo>
                  <a:cubicBezTo>
                    <a:pt x="297" y="94"/>
                    <a:pt x="186" y="24"/>
                    <a:pt x="155" y="8"/>
                  </a:cubicBezTo>
                  <a:cubicBezTo>
                    <a:pt x="146" y="3"/>
                    <a:pt x="133" y="0"/>
                    <a:pt x="12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44" name="Google Shape;3044;p50"/>
            <p:cNvSpPr/>
            <p:nvPr/>
          </p:nvSpPr>
          <p:spPr>
            <a:xfrm>
              <a:off x="4382575" y="4535200"/>
              <a:ext cx="5800" cy="3075"/>
            </a:xfrm>
            <a:custGeom>
              <a:avLst/>
              <a:gdLst/>
              <a:ahLst/>
              <a:cxnLst/>
              <a:rect l="l" t="t" r="r" b="b"/>
              <a:pathLst>
                <a:path w="232" h="123" extrusionOk="0">
                  <a:moveTo>
                    <a:pt x="119" y="0"/>
                  </a:moveTo>
                  <a:cubicBezTo>
                    <a:pt x="107" y="0"/>
                    <a:pt x="96" y="3"/>
                    <a:pt x="88" y="9"/>
                  </a:cubicBezTo>
                  <a:cubicBezTo>
                    <a:pt x="69" y="25"/>
                    <a:pt x="1" y="89"/>
                    <a:pt x="36" y="114"/>
                  </a:cubicBezTo>
                  <a:cubicBezTo>
                    <a:pt x="45" y="120"/>
                    <a:pt x="61" y="123"/>
                    <a:pt x="80" y="123"/>
                  </a:cubicBezTo>
                  <a:cubicBezTo>
                    <a:pt x="129" y="123"/>
                    <a:pt x="197" y="105"/>
                    <a:pt x="212" y="94"/>
                  </a:cubicBezTo>
                  <a:cubicBezTo>
                    <a:pt x="232" y="78"/>
                    <a:pt x="220" y="46"/>
                    <a:pt x="185" y="23"/>
                  </a:cubicBezTo>
                  <a:cubicBezTo>
                    <a:pt x="164" y="8"/>
                    <a:pt x="140" y="0"/>
                    <a:pt x="11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45" name="Google Shape;3045;p50"/>
            <p:cNvSpPr/>
            <p:nvPr/>
          </p:nvSpPr>
          <p:spPr>
            <a:xfrm>
              <a:off x="4379125" y="4533775"/>
              <a:ext cx="5450" cy="4575"/>
            </a:xfrm>
            <a:custGeom>
              <a:avLst/>
              <a:gdLst/>
              <a:ahLst/>
              <a:cxnLst/>
              <a:rect l="l" t="t" r="r" b="b"/>
              <a:pathLst>
                <a:path w="218" h="183" extrusionOk="0">
                  <a:moveTo>
                    <a:pt x="92" y="1"/>
                  </a:moveTo>
                  <a:cubicBezTo>
                    <a:pt x="50" y="1"/>
                    <a:pt x="15" y="14"/>
                    <a:pt x="8" y="35"/>
                  </a:cubicBezTo>
                  <a:cubicBezTo>
                    <a:pt x="1" y="61"/>
                    <a:pt x="48" y="173"/>
                    <a:pt x="103" y="182"/>
                  </a:cubicBezTo>
                  <a:cubicBezTo>
                    <a:pt x="106" y="183"/>
                    <a:pt x="108" y="183"/>
                    <a:pt x="111" y="183"/>
                  </a:cubicBezTo>
                  <a:cubicBezTo>
                    <a:pt x="163" y="183"/>
                    <a:pt x="201" y="91"/>
                    <a:pt x="209" y="66"/>
                  </a:cubicBezTo>
                  <a:cubicBezTo>
                    <a:pt x="218" y="40"/>
                    <a:pt x="180" y="13"/>
                    <a:pt x="124" y="3"/>
                  </a:cubicBezTo>
                  <a:cubicBezTo>
                    <a:pt x="113" y="1"/>
                    <a:pt x="102" y="1"/>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46" name="Google Shape;3046;p50"/>
            <p:cNvSpPr/>
            <p:nvPr/>
          </p:nvSpPr>
          <p:spPr>
            <a:xfrm>
              <a:off x="4378600" y="4537375"/>
              <a:ext cx="6250" cy="3150"/>
            </a:xfrm>
            <a:custGeom>
              <a:avLst/>
              <a:gdLst/>
              <a:ahLst/>
              <a:cxnLst/>
              <a:rect l="l" t="t" r="r" b="b"/>
              <a:pathLst>
                <a:path w="250" h="126" extrusionOk="0">
                  <a:moveTo>
                    <a:pt x="142" y="0"/>
                  </a:moveTo>
                  <a:cubicBezTo>
                    <a:pt x="135" y="0"/>
                    <a:pt x="127" y="1"/>
                    <a:pt x="119" y="1"/>
                  </a:cubicBezTo>
                  <a:cubicBezTo>
                    <a:pt x="52" y="8"/>
                    <a:pt x="1" y="41"/>
                    <a:pt x="3" y="75"/>
                  </a:cubicBezTo>
                  <a:cubicBezTo>
                    <a:pt x="6" y="105"/>
                    <a:pt x="50" y="125"/>
                    <a:pt x="105" y="125"/>
                  </a:cubicBezTo>
                  <a:cubicBezTo>
                    <a:pt x="113" y="125"/>
                    <a:pt x="122" y="125"/>
                    <a:pt x="131" y="124"/>
                  </a:cubicBezTo>
                  <a:cubicBezTo>
                    <a:pt x="198" y="117"/>
                    <a:pt x="249" y="85"/>
                    <a:pt x="247" y="50"/>
                  </a:cubicBezTo>
                  <a:cubicBezTo>
                    <a:pt x="245" y="20"/>
                    <a:pt x="199" y="0"/>
                    <a:pt x="14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47" name="Google Shape;3047;p50"/>
            <p:cNvSpPr/>
            <p:nvPr/>
          </p:nvSpPr>
          <p:spPr>
            <a:xfrm>
              <a:off x="4374550" y="4661750"/>
              <a:ext cx="195575" cy="45050"/>
            </a:xfrm>
            <a:custGeom>
              <a:avLst/>
              <a:gdLst/>
              <a:ahLst/>
              <a:cxnLst/>
              <a:rect l="l" t="t" r="r" b="b"/>
              <a:pathLst>
                <a:path w="7823" h="1802" extrusionOk="0">
                  <a:moveTo>
                    <a:pt x="593" y="1"/>
                  </a:moveTo>
                  <a:cubicBezTo>
                    <a:pt x="1270" y="1014"/>
                    <a:pt x="832" y="1499"/>
                    <a:pt x="0" y="1802"/>
                  </a:cubicBezTo>
                  <a:lnTo>
                    <a:pt x="7823" y="1802"/>
                  </a:lnTo>
                  <a:cubicBezTo>
                    <a:pt x="7705" y="1334"/>
                    <a:pt x="7663" y="727"/>
                    <a:pt x="7321" y="397"/>
                  </a:cubicBezTo>
                  <a:lnTo>
                    <a:pt x="7321" y="397"/>
                  </a:lnTo>
                  <a:cubicBezTo>
                    <a:pt x="7464" y="613"/>
                    <a:pt x="7468" y="924"/>
                    <a:pt x="7384" y="1215"/>
                  </a:cubicBezTo>
                  <a:cubicBezTo>
                    <a:pt x="7346" y="1038"/>
                    <a:pt x="7112" y="447"/>
                    <a:pt x="6873" y="400"/>
                  </a:cubicBezTo>
                  <a:lnTo>
                    <a:pt x="6873" y="400"/>
                  </a:lnTo>
                  <a:cubicBezTo>
                    <a:pt x="6951" y="501"/>
                    <a:pt x="6977" y="808"/>
                    <a:pt x="6888" y="1040"/>
                  </a:cubicBezTo>
                  <a:cubicBezTo>
                    <a:pt x="6799" y="991"/>
                    <a:pt x="6790" y="861"/>
                    <a:pt x="6748" y="787"/>
                  </a:cubicBezTo>
                  <a:cubicBezTo>
                    <a:pt x="6510" y="361"/>
                    <a:pt x="6319" y="224"/>
                    <a:pt x="6093" y="75"/>
                  </a:cubicBezTo>
                  <a:lnTo>
                    <a:pt x="6093" y="75"/>
                  </a:lnTo>
                  <a:cubicBezTo>
                    <a:pt x="6214" y="445"/>
                    <a:pt x="6289" y="871"/>
                    <a:pt x="6119" y="1103"/>
                  </a:cubicBezTo>
                  <a:cubicBezTo>
                    <a:pt x="6118" y="907"/>
                    <a:pt x="5941" y="687"/>
                    <a:pt x="5818" y="542"/>
                  </a:cubicBezTo>
                  <a:cubicBezTo>
                    <a:pt x="5698" y="402"/>
                    <a:pt x="5434" y="134"/>
                    <a:pt x="5197" y="61"/>
                  </a:cubicBezTo>
                  <a:lnTo>
                    <a:pt x="5197" y="61"/>
                  </a:lnTo>
                  <a:cubicBezTo>
                    <a:pt x="5281" y="184"/>
                    <a:pt x="5398" y="581"/>
                    <a:pt x="5254" y="846"/>
                  </a:cubicBezTo>
                  <a:cubicBezTo>
                    <a:pt x="5167" y="797"/>
                    <a:pt x="5045" y="690"/>
                    <a:pt x="4961" y="644"/>
                  </a:cubicBezTo>
                  <a:lnTo>
                    <a:pt x="4961" y="644"/>
                  </a:lnTo>
                  <a:cubicBezTo>
                    <a:pt x="5085" y="801"/>
                    <a:pt x="5094" y="1028"/>
                    <a:pt x="4976" y="1231"/>
                  </a:cubicBezTo>
                  <a:cubicBezTo>
                    <a:pt x="4853" y="1192"/>
                    <a:pt x="4824" y="1092"/>
                    <a:pt x="4766" y="1014"/>
                  </a:cubicBezTo>
                  <a:cubicBezTo>
                    <a:pt x="4651" y="860"/>
                    <a:pt x="3822" y="147"/>
                    <a:pt x="3542" y="112"/>
                  </a:cubicBezTo>
                  <a:lnTo>
                    <a:pt x="3542" y="112"/>
                  </a:lnTo>
                  <a:cubicBezTo>
                    <a:pt x="3537" y="119"/>
                    <a:pt x="3989" y="685"/>
                    <a:pt x="3530" y="1460"/>
                  </a:cubicBezTo>
                  <a:cubicBezTo>
                    <a:pt x="3511" y="1310"/>
                    <a:pt x="3289" y="993"/>
                    <a:pt x="3052" y="924"/>
                  </a:cubicBezTo>
                  <a:lnTo>
                    <a:pt x="3052" y="924"/>
                  </a:lnTo>
                  <a:cubicBezTo>
                    <a:pt x="3134" y="1028"/>
                    <a:pt x="2988" y="1183"/>
                    <a:pt x="2948" y="1303"/>
                  </a:cubicBezTo>
                  <a:cubicBezTo>
                    <a:pt x="2948" y="1303"/>
                    <a:pt x="2983" y="878"/>
                    <a:pt x="2488" y="762"/>
                  </a:cubicBezTo>
                  <a:lnTo>
                    <a:pt x="2488" y="762"/>
                  </a:lnTo>
                  <a:cubicBezTo>
                    <a:pt x="2576" y="938"/>
                    <a:pt x="2533" y="1164"/>
                    <a:pt x="2267" y="1433"/>
                  </a:cubicBezTo>
                  <a:cubicBezTo>
                    <a:pt x="1997" y="786"/>
                    <a:pt x="1110" y="463"/>
                    <a:pt x="5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48" name="Google Shape;3048;p50"/>
            <p:cNvSpPr/>
            <p:nvPr/>
          </p:nvSpPr>
          <p:spPr>
            <a:xfrm>
              <a:off x="4553875" y="4667000"/>
              <a:ext cx="140650" cy="39875"/>
            </a:xfrm>
            <a:custGeom>
              <a:avLst/>
              <a:gdLst/>
              <a:ahLst/>
              <a:cxnLst/>
              <a:rect l="l" t="t" r="r" b="b"/>
              <a:pathLst>
                <a:path w="5626" h="1595" extrusionOk="0">
                  <a:moveTo>
                    <a:pt x="5096" y="0"/>
                  </a:moveTo>
                  <a:lnTo>
                    <a:pt x="5096" y="0"/>
                  </a:lnTo>
                  <a:cubicBezTo>
                    <a:pt x="4891" y="381"/>
                    <a:pt x="4351" y="665"/>
                    <a:pt x="4417" y="1187"/>
                  </a:cubicBezTo>
                  <a:cubicBezTo>
                    <a:pt x="4101" y="983"/>
                    <a:pt x="3973" y="805"/>
                    <a:pt x="3966" y="664"/>
                  </a:cubicBezTo>
                  <a:cubicBezTo>
                    <a:pt x="3637" y="772"/>
                    <a:pt x="3842" y="1108"/>
                    <a:pt x="3842" y="1108"/>
                  </a:cubicBezTo>
                  <a:cubicBezTo>
                    <a:pt x="3762" y="1014"/>
                    <a:pt x="3585" y="896"/>
                    <a:pt x="3604" y="812"/>
                  </a:cubicBezTo>
                  <a:lnTo>
                    <a:pt x="3604" y="812"/>
                  </a:lnTo>
                  <a:cubicBezTo>
                    <a:pt x="3452" y="875"/>
                    <a:pt x="3415" y="1133"/>
                    <a:pt x="3464" y="1251"/>
                  </a:cubicBezTo>
                  <a:cubicBezTo>
                    <a:pt x="2787" y="652"/>
                    <a:pt x="2896" y="190"/>
                    <a:pt x="2888" y="185"/>
                  </a:cubicBezTo>
                  <a:lnTo>
                    <a:pt x="2888" y="185"/>
                  </a:lnTo>
                  <a:cubicBezTo>
                    <a:pt x="2688" y="220"/>
                    <a:pt x="2355" y="813"/>
                    <a:pt x="2332" y="938"/>
                  </a:cubicBezTo>
                  <a:cubicBezTo>
                    <a:pt x="2320" y="1002"/>
                    <a:pt x="2340" y="1082"/>
                    <a:pt x="2262" y="1118"/>
                  </a:cubicBezTo>
                  <a:cubicBezTo>
                    <a:pt x="2087" y="961"/>
                    <a:pt x="1998" y="778"/>
                    <a:pt x="2026" y="651"/>
                  </a:cubicBezTo>
                  <a:lnTo>
                    <a:pt x="2026" y="651"/>
                  </a:lnTo>
                  <a:cubicBezTo>
                    <a:pt x="1982" y="691"/>
                    <a:pt x="1933" y="780"/>
                    <a:pt x="1889" y="820"/>
                  </a:cubicBezTo>
                  <a:cubicBezTo>
                    <a:pt x="1668" y="615"/>
                    <a:pt x="1589" y="296"/>
                    <a:pt x="1604" y="197"/>
                  </a:cubicBezTo>
                  <a:lnTo>
                    <a:pt x="1604" y="197"/>
                  </a:lnTo>
                  <a:cubicBezTo>
                    <a:pt x="1454" y="264"/>
                    <a:pt x="1365" y="483"/>
                    <a:pt x="1333" y="599"/>
                  </a:cubicBezTo>
                  <a:cubicBezTo>
                    <a:pt x="1298" y="718"/>
                    <a:pt x="1256" y="898"/>
                    <a:pt x="1338" y="1054"/>
                  </a:cubicBezTo>
                  <a:cubicBezTo>
                    <a:pt x="1109" y="876"/>
                    <a:pt x="988" y="536"/>
                    <a:pt x="927" y="240"/>
                  </a:cubicBezTo>
                  <a:cubicBezTo>
                    <a:pt x="816" y="365"/>
                    <a:pt x="728" y="480"/>
                    <a:pt x="724" y="825"/>
                  </a:cubicBezTo>
                  <a:cubicBezTo>
                    <a:pt x="723" y="884"/>
                    <a:pt x="772" y="988"/>
                    <a:pt x="724" y="1029"/>
                  </a:cubicBezTo>
                  <a:cubicBezTo>
                    <a:pt x="559" y="849"/>
                    <a:pt x="449" y="604"/>
                    <a:pt x="466" y="522"/>
                  </a:cubicBezTo>
                  <a:lnTo>
                    <a:pt x="466" y="522"/>
                  </a:lnTo>
                  <a:cubicBezTo>
                    <a:pt x="303" y="567"/>
                    <a:pt x="373" y="1042"/>
                    <a:pt x="419" y="1184"/>
                  </a:cubicBezTo>
                  <a:cubicBezTo>
                    <a:pt x="232" y="956"/>
                    <a:pt x="105" y="710"/>
                    <a:pt x="124" y="534"/>
                  </a:cubicBezTo>
                  <a:lnTo>
                    <a:pt x="124" y="534"/>
                  </a:lnTo>
                  <a:cubicBezTo>
                    <a:pt x="0" y="807"/>
                    <a:pt x="179" y="1220"/>
                    <a:pt x="285" y="1594"/>
                  </a:cubicBezTo>
                  <a:lnTo>
                    <a:pt x="5626" y="1594"/>
                  </a:lnTo>
                  <a:cubicBezTo>
                    <a:pt x="4633" y="1205"/>
                    <a:pt x="5095" y="1"/>
                    <a:pt x="50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49" name="Google Shape;3049;p50"/>
            <p:cNvSpPr/>
            <p:nvPr/>
          </p:nvSpPr>
          <p:spPr>
            <a:xfrm>
              <a:off x="4288150" y="4668775"/>
              <a:ext cx="106800" cy="38125"/>
            </a:xfrm>
            <a:custGeom>
              <a:avLst/>
              <a:gdLst/>
              <a:ahLst/>
              <a:cxnLst/>
              <a:rect l="l" t="t" r="r" b="b"/>
              <a:pathLst>
                <a:path w="4272" h="1525" extrusionOk="0">
                  <a:moveTo>
                    <a:pt x="2576" y="1"/>
                  </a:moveTo>
                  <a:lnTo>
                    <a:pt x="2576" y="1"/>
                  </a:lnTo>
                  <a:cubicBezTo>
                    <a:pt x="2070" y="554"/>
                    <a:pt x="2102" y="478"/>
                    <a:pt x="1723" y="1062"/>
                  </a:cubicBezTo>
                  <a:cubicBezTo>
                    <a:pt x="1719" y="971"/>
                    <a:pt x="1698" y="880"/>
                    <a:pt x="1701" y="789"/>
                  </a:cubicBezTo>
                  <a:lnTo>
                    <a:pt x="1701" y="789"/>
                  </a:lnTo>
                  <a:cubicBezTo>
                    <a:pt x="1679" y="854"/>
                    <a:pt x="1616" y="890"/>
                    <a:pt x="1579" y="942"/>
                  </a:cubicBezTo>
                  <a:cubicBezTo>
                    <a:pt x="1544" y="883"/>
                    <a:pt x="1413" y="783"/>
                    <a:pt x="1379" y="738"/>
                  </a:cubicBezTo>
                  <a:cubicBezTo>
                    <a:pt x="1313" y="818"/>
                    <a:pt x="1173" y="852"/>
                    <a:pt x="1089" y="910"/>
                  </a:cubicBezTo>
                  <a:cubicBezTo>
                    <a:pt x="1059" y="870"/>
                    <a:pt x="1000" y="842"/>
                    <a:pt x="971" y="805"/>
                  </a:cubicBezTo>
                  <a:cubicBezTo>
                    <a:pt x="939" y="836"/>
                    <a:pt x="800" y="900"/>
                    <a:pt x="774" y="933"/>
                  </a:cubicBezTo>
                  <a:cubicBezTo>
                    <a:pt x="767" y="825"/>
                    <a:pt x="753" y="711"/>
                    <a:pt x="681" y="612"/>
                  </a:cubicBezTo>
                  <a:cubicBezTo>
                    <a:pt x="587" y="684"/>
                    <a:pt x="469" y="890"/>
                    <a:pt x="407" y="960"/>
                  </a:cubicBezTo>
                  <a:cubicBezTo>
                    <a:pt x="279" y="1107"/>
                    <a:pt x="72" y="1306"/>
                    <a:pt x="0" y="1524"/>
                  </a:cubicBezTo>
                  <a:lnTo>
                    <a:pt x="4151" y="1524"/>
                  </a:lnTo>
                  <a:cubicBezTo>
                    <a:pt x="4271" y="1091"/>
                    <a:pt x="3818" y="627"/>
                    <a:pt x="3335" y="380"/>
                  </a:cubicBezTo>
                  <a:lnTo>
                    <a:pt x="3335" y="380"/>
                  </a:lnTo>
                  <a:cubicBezTo>
                    <a:pt x="3385" y="568"/>
                    <a:pt x="3550" y="884"/>
                    <a:pt x="3299" y="1027"/>
                  </a:cubicBezTo>
                  <a:cubicBezTo>
                    <a:pt x="3182" y="842"/>
                    <a:pt x="3049" y="621"/>
                    <a:pt x="2808" y="501"/>
                  </a:cubicBezTo>
                  <a:lnTo>
                    <a:pt x="2808" y="501"/>
                  </a:lnTo>
                  <a:cubicBezTo>
                    <a:pt x="2839" y="637"/>
                    <a:pt x="2861" y="805"/>
                    <a:pt x="2662" y="860"/>
                  </a:cubicBezTo>
                  <a:cubicBezTo>
                    <a:pt x="2564" y="338"/>
                    <a:pt x="2480" y="427"/>
                    <a:pt x="25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50" name="Google Shape;3050;p50"/>
            <p:cNvSpPr/>
            <p:nvPr/>
          </p:nvSpPr>
          <p:spPr>
            <a:xfrm>
              <a:off x="4067950" y="4661750"/>
              <a:ext cx="195575" cy="45050"/>
            </a:xfrm>
            <a:custGeom>
              <a:avLst/>
              <a:gdLst/>
              <a:ahLst/>
              <a:cxnLst/>
              <a:rect l="l" t="t" r="r" b="b"/>
              <a:pathLst>
                <a:path w="7823" h="1802" extrusionOk="0">
                  <a:moveTo>
                    <a:pt x="593" y="1"/>
                  </a:moveTo>
                  <a:cubicBezTo>
                    <a:pt x="1270" y="1014"/>
                    <a:pt x="832" y="1499"/>
                    <a:pt x="0" y="1802"/>
                  </a:cubicBezTo>
                  <a:lnTo>
                    <a:pt x="7823" y="1802"/>
                  </a:lnTo>
                  <a:cubicBezTo>
                    <a:pt x="7704" y="1334"/>
                    <a:pt x="7663" y="727"/>
                    <a:pt x="7321" y="397"/>
                  </a:cubicBezTo>
                  <a:lnTo>
                    <a:pt x="7321" y="397"/>
                  </a:lnTo>
                  <a:cubicBezTo>
                    <a:pt x="7464" y="613"/>
                    <a:pt x="7468" y="924"/>
                    <a:pt x="7384" y="1215"/>
                  </a:cubicBezTo>
                  <a:cubicBezTo>
                    <a:pt x="7346" y="1038"/>
                    <a:pt x="7112" y="447"/>
                    <a:pt x="6873" y="400"/>
                  </a:cubicBezTo>
                  <a:lnTo>
                    <a:pt x="6873" y="400"/>
                  </a:lnTo>
                  <a:cubicBezTo>
                    <a:pt x="6951" y="501"/>
                    <a:pt x="6977" y="808"/>
                    <a:pt x="6888" y="1040"/>
                  </a:cubicBezTo>
                  <a:cubicBezTo>
                    <a:pt x="6799" y="991"/>
                    <a:pt x="6790" y="861"/>
                    <a:pt x="6748" y="787"/>
                  </a:cubicBezTo>
                  <a:cubicBezTo>
                    <a:pt x="6510" y="361"/>
                    <a:pt x="6319" y="224"/>
                    <a:pt x="6093" y="75"/>
                  </a:cubicBezTo>
                  <a:lnTo>
                    <a:pt x="6093" y="75"/>
                  </a:lnTo>
                  <a:cubicBezTo>
                    <a:pt x="6214" y="445"/>
                    <a:pt x="6289" y="871"/>
                    <a:pt x="6119" y="1103"/>
                  </a:cubicBezTo>
                  <a:cubicBezTo>
                    <a:pt x="6118" y="907"/>
                    <a:pt x="5941" y="687"/>
                    <a:pt x="5818" y="542"/>
                  </a:cubicBezTo>
                  <a:cubicBezTo>
                    <a:pt x="5698" y="402"/>
                    <a:pt x="5434" y="134"/>
                    <a:pt x="5197" y="61"/>
                  </a:cubicBezTo>
                  <a:lnTo>
                    <a:pt x="5197" y="61"/>
                  </a:lnTo>
                  <a:cubicBezTo>
                    <a:pt x="5281" y="184"/>
                    <a:pt x="5398" y="581"/>
                    <a:pt x="5254" y="846"/>
                  </a:cubicBezTo>
                  <a:cubicBezTo>
                    <a:pt x="5167" y="797"/>
                    <a:pt x="5045" y="690"/>
                    <a:pt x="4961" y="644"/>
                  </a:cubicBezTo>
                  <a:lnTo>
                    <a:pt x="4961" y="644"/>
                  </a:lnTo>
                  <a:cubicBezTo>
                    <a:pt x="5085" y="801"/>
                    <a:pt x="5094" y="1028"/>
                    <a:pt x="4975" y="1231"/>
                  </a:cubicBezTo>
                  <a:cubicBezTo>
                    <a:pt x="4853" y="1192"/>
                    <a:pt x="4824" y="1092"/>
                    <a:pt x="4766" y="1014"/>
                  </a:cubicBezTo>
                  <a:cubicBezTo>
                    <a:pt x="4651" y="860"/>
                    <a:pt x="3822" y="147"/>
                    <a:pt x="3542" y="112"/>
                  </a:cubicBezTo>
                  <a:lnTo>
                    <a:pt x="3542" y="112"/>
                  </a:lnTo>
                  <a:cubicBezTo>
                    <a:pt x="3537" y="119"/>
                    <a:pt x="3990" y="685"/>
                    <a:pt x="3530" y="1460"/>
                  </a:cubicBezTo>
                  <a:cubicBezTo>
                    <a:pt x="3511" y="1310"/>
                    <a:pt x="3289" y="993"/>
                    <a:pt x="3052" y="924"/>
                  </a:cubicBezTo>
                  <a:lnTo>
                    <a:pt x="3052" y="924"/>
                  </a:lnTo>
                  <a:cubicBezTo>
                    <a:pt x="3133" y="1028"/>
                    <a:pt x="2988" y="1183"/>
                    <a:pt x="2947" y="1303"/>
                  </a:cubicBezTo>
                  <a:cubicBezTo>
                    <a:pt x="2947" y="1303"/>
                    <a:pt x="2983" y="878"/>
                    <a:pt x="2488" y="762"/>
                  </a:cubicBezTo>
                  <a:lnTo>
                    <a:pt x="2488" y="762"/>
                  </a:lnTo>
                  <a:cubicBezTo>
                    <a:pt x="2576" y="938"/>
                    <a:pt x="2533" y="1164"/>
                    <a:pt x="2267" y="1433"/>
                  </a:cubicBezTo>
                  <a:cubicBezTo>
                    <a:pt x="1997" y="786"/>
                    <a:pt x="1111" y="463"/>
                    <a:pt x="5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51" name="Google Shape;3051;p50"/>
            <p:cNvSpPr/>
            <p:nvPr/>
          </p:nvSpPr>
          <p:spPr>
            <a:xfrm>
              <a:off x="4247275" y="4667000"/>
              <a:ext cx="140650" cy="39875"/>
            </a:xfrm>
            <a:custGeom>
              <a:avLst/>
              <a:gdLst/>
              <a:ahLst/>
              <a:cxnLst/>
              <a:rect l="l" t="t" r="r" b="b"/>
              <a:pathLst>
                <a:path w="5626" h="1595" extrusionOk="0">
                  <a:moveTo>
                    <a:pt x="5096" y="0"/>
                  </a:moveTo>
                  <a:cubicBezTo>
                    <a:pt x="4891" y="381"/>
                    <a:pt x="4351" y="665"/>
                    <a:pt x="4417" y="1187"/>
                  </a:cubicBezTo>
                  <a:cubicBezTo>
                    <a:pt x="4101" y="983"/>
                    <a:pt x="3973" y="805"/>
                    <a:pt x="3966" y="664"/>
                  </a:cubicBezTo>
                  <a:cubicBezTo>
                    <a:pt x="3637" y="772"/>
                    <a:pt x="3842" y="1108"/>
                    <a:pt x="3842" y="1108"/>
                  </a:cubicBezTo>
                  <a:cubicBezTo>
                    <a:pt x="3762" y="1014"/>
                    <a:pt x="3585" y="896"/>
                    <a:pt x="3604" y="812"/>
                  </a:cubicBezTo>
                  <a:lnTo>
                    <a:pt x="3604" y="812"/>
                  </a:lnTo>
                  <a:cubicBezTo>
                    <a:pt x="3452" y="875"/>
                    <a:pt x="3415" y="1133"/>
                    <a:pt x="3464" y="1251"/>
                  </a:cubicBezTo>
                  <a:cubicBezTo>
                    <a:pt x="2787" y="652"/>
                    <a:pt x="2896" y="190"/>
                    <a:pt x="2888" y="185"/>
                  </a:cubicBezTo>
                  <a:lnTo>
                    <a:pt x="2888" y="185"/>
                  </a:lnTo>
                  <a:cubicBezTo>
                    <a:pt x="2688" y="220"/>
                    <a:pt x="2355" y="813"/>
                    <a:pt x="2332" y="938"/>
                  </a:cubicBezTo>
                  <a:cubicBezTo>
                    <a:pt x="2320" y="1002"/>
                    <a:pt x="2340" y="1082"/>
                    <a:pt x="2262" y="1118"/>
                  </a:cubicBezTo>
                  <a:cubicBezTo>
                    <a:pt x="2087" y="961"/>
                    <a:pt x="1998" y="778"/>
                    <a:pt x="2026" y="651"/>
                  </a:cubicBezTo>
                  <a:lnTo>
                    <a:pt x="2026" y="651"/>
                  </a:lnTo>
                  <a:cubicBezTo>
                    <a:pt x="1982" y="691"/>
                    <a:pt x="1933" y="780"/>
                    <a:pt x="1889" y="820"/>
                  </a:cubicBezTo>
                  <a:cubicBezTo>
                    <a:pt x="1669" y="615"/>
                    <a:pt x="1590" y="296"/>
                    <a:pt x="1603" y="197"/>
                  </a:cubicBezTo>
                  <a:lnTo>
                    <a:pt x="1603" y="197"/>
                  </a:lnTo>
                  <a:cubicBezTo>
                    <a:pt x="1454" y="264"/>
                    <a:pt x="1365" y="483"/>
                    <a:pt x="1333" y="599"/>
                  </a:cubicBezTo>
                  <a:cubicBezTo>
                    <a:pt x="1298" y="718"/>
                    <a:pt x="1256" y="898"/>
                    <a:pt x="1338" y="1054"/>
                  </a:cubicBezTo>
                  <a:cubicBezTo>
                    <a:pt x="1109" y="876"/>
                    <a:pt x="988" y="536"/>
                    <a:pt x="927" y="240"/>
                  </a:cubicBezTo>
                  <a:cubicBezTo>
                    <a:pt x="816" y="365"/>
                    <a:pt x="728" y="480"/>
                    <a:pt x="724" y="825"/>
                  </a:cubicBezTo>
                  <a:cubicBezTo>
                    <a:pt x="723" y="884"/>
                    <a:pt x="772" y="988"/>
                    <a:pt x="724" y="1029"/>
                  </a:cubicBezTo>
                  <a:cubicBezTo>
                    <a:pt x="559" y="849"/>
                    <a:pt x="449" y="604"/>
                    <a:pt x="466" y="522"/>
                  </a:cubicBezTo>
                  <a:lnTo>
                    <a:pt x="466" y="522"/>
                  </a:lnTo>
                  <a:cubicBezTo>
                    <a:pt x="303" y="567"/>
                    <a:pt x="373" y="1042"/>
                    <a:pt x="419" y="1184"/>
                  </a:cubicBezTo>
                  <a:cubicBezTo>
                    <a:pt x="232" y="956"/>
                    <a:pt x="105" y="710"/>
                    <a:pt x="124" y="534"/>
                  </a:cubicBezTo>
                  <a:lnTo>
                    <a:pt x="124" y="534"/>
                  </a:lnTo>
                  <a:cubicBezTo>
                    <a:pt x="0" y="807"/>
                    <a:pt x="179" y="1220"/>
                    <a:pt x="285" y="1594"/>
                  </a:cubicBezTo>
                  <a:lnTo>
                    <a:pt x="5626" y="1594"/>
                  </a:lnTo>
                  <a:cubicBezTo>
                    <a:pt x="4633" y="1205"/>
                    <a:pt x="5095" y="1"/>
                    <a:pt x="50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52" name="Google Shape;3052;p50"/>
            <p:cNvSpPr/>
            <p:nvPr/>
          </p:nvSpPr>
          <p:spPr>
            <a:xfrm>
              <a:off x="3981525" y="4668775"/>
              <a:ext cx="106825" cy="38125"/>
            </a:xfrm>
            <a:custGeom>
              <a:avLst/>
              <a:gdLst/>
              <a:ahLst/>
              <a:cxnLst/>
              <a:rect l="l" t="t" r="r" b="b"/>
              <a:pathLst>
                <a:path w="4273" h="1525" extrusionOk="0">
                  <a:moveTo>
                    <a:pt x="2577" y="1"/>
                  </a:moveTo>
                  <a:lnTo>
                    <a:pt x="2577" y="1"/>
                  </a:lnTo>
                  <a:cubicBezTo>
                    <a:pt x="2071" y="554"/>
                    <a:pt x="2103" y="478"/>
                    <a:pt x="1724" y="1062"/>
                  </a:cubicBezTo>
                  <a:cubicBezTo>
                    <a:pt x="1720" y="971"/>
                    <a:pt x="1699" y="880"/>
                    <a:pt x="1702" y="789"/>
                  </a:cubicBezTo>
                  <a:lnTo>
                    <a:pt x="1702" y="789"/>
                  </a:lnTo>
                  <a:cubicBezTo>
                    <a:pt x="1680" y="854"/>
                    <a:pt x="1617" y="890"/>
                    <a:pt x="1580" y="942"/>
                  </a:cubicBezTo>
                  <a:cubicBezTo>
                    <a:pt x="1545" y="883"/>
                    <a:pt x="1413" y="783"/>
                    <a:pt x="1380" y="738"/>
                  </a:cubicBezTo>
                  <a:cubicBezTo>
                    <a:pt x="1314" y="818"/>
                    <a:pt x="1174" y="852"/>
                    <a:pt x="1090" y="910"/>
                  </a:cubicBezTo>
                  <a:cubicBezTo>
                    <a:pt x="1060" y="870"/>
                    <a:pt x="1001" y="842"/>
                    <a:pt x="972" y="805"/>
                  </a:cubicBezTo>
                  <a:cubicBezTo>
                    <a:pt x="941" y="836"/>
                    <a:pt x="801" y="900"/>
                    <a:pt x="775" y="933"/>
                  </a:cubicBezTo>
                  <a:cubicBezTo>
                    <a:pt x="768" y="825"/>
                    <a:pt x="754" y="711"/>
                    <a:pt x="682" y="612"/>
                  </a:cubicBezTo>
                  <a:cubicBezTo>
                    <a:pt x="588" y="684"/>
                    <a:pt x="470" y="890"/>
                    <a:pt x="409" y="960"/>
                  </a:cubicBezTo>
                  <a:cubicBezTo>
                    <a:pt x="280" y="1107"/>
                    <a:pt x="73" y="1306"/>
                    <a:pt x="1" y="1524"/>
                  </a:cubicBezTo>
                  <a:lnTo>
                    <a:pt x="4152" y="1524"/>
                  </a:lnTo>
                  <a:cubicBezTo>
                    <a:pt x="4272" y="1091"/>
                    <a:pt x="3819" y="627"/>
                    <a:pt x="3336" y="380"/>
                  </a:cubicBezTo>
                  <a:lnTo>
                    <a:pt x="3336" y="380"/>
                  </a:lnTo>
                  <a:cubicBezTo>
                    <a:pt x="3387" y="568"/>
                    <a:pt x="3551" y="884"/>
                    <a:pt x="3300" y="1027"/>
                  </a:cubicBezTo>
                  <a:cubicBezTo>
                    <a:pt x="3183" y="842"/>
                    <a:pt x="3050" y="621"/>
                    <a:pt x="2809" y="501"/>
                  </a:cubicBezTo>
                  <a:lnTo>
                    <a:pt x="2809" y="501"/>
                  </a:lnTo>
                  <a:cubicBezTo>
                    <a:pt x="2840" y="637"/>
                    <a:pt x="2862" y="805"/>
                    <a:pt x="2663" y="860"/>
                  </a:cubicBezTo>
                  <a:cubicBezTo>
                    <a:pt x="2564" y="338"/>
                    <a:pt x="2481" y="427"/>
                    <a:pt x="25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053" name="Google Shape;3053;p50"/>
          <p:cNvGrpSpPr/>
          <p:nvPr/>
        </p:nvGrpSpPr>
        <p:grpSpPr>
          <a:xfrm>
            <a:off x="6655362" y="312765"/>
            <a:ext cx="1926884" cy="755668"/>
            <a:chOff x="1261800" y="819925"/>
            <a:chExt cx="583975" cy="229025"/>
          </a:xfrm>
        </p:grpSpPr>
        <p:sp>
          <p:nvSpPr>
            <p:cNvPr id="3054" name="Google Shape;3054;p50"/>
            <p:cNvSpPr/>
            <p:nvPr/>
          </p:nvSpPr>
          <p:spPr>
            <a:xfrm>
              <a:off x="1261800" y="877375"/>
              <a:ext cx="378675" cy="171575"/>
            </a:xfrm>
            <a:custGeom>
              <a:avLst/>
              <a:gdLst/>
              <a:ahLst/>
              <a:cxnLst/>
              <a:rect l="l" t="t" r="r" b="b"/>
              <a:pathLst>
                <a:path w="15147" h="6863" extrusionOk="0">
                  <a:moveTo>
                    <a:pt x="6439" y="0"/>
                  </a:moveTo>
                  <a:cubicBezTo>
                    <a:pt x="5792" y="0"/>
                    <a:pt x="5111" y="334"/>
                    <a:pt x="4832" y="915"/>
                  </a:cubicBezTo>
                  <a:cubicBezTo>
                    <a:pt x="4687" y="1214"/>
                    <a:pt x="4655" y="1583"/>
                    <a:pt x="4813" y="1876"/>
                  </a:cubicBezTo>
                  <a:cubicBezTo>
                    <a:pt x="4728" y="1720"/>
                    <a:pt x="4354" y="1673"/>
                    <a:pt x="4184" y="1673"/>
                  </a:cubicBezTo>
                  <a:cubicBezTo>
                    <a:pt x="4176" y="1673"/>
                    <a:pt x="4169" y="1673"/>
                    <a:pt x="4162" y="1673"/>
                  </a:cubicBezTo>
                  <a:cubicBezTo>
                    <a:pt x="4003" y="1677"/>
                    <a:pt x="3861" y="1714"/>
                    <a:pt x="3733" y="1788"/>
                  </a:cubicBezTo>
                  <a:cubicBezTo>
                    <a:pt x="3673" y="1824"/>
                    <a:pt x="3615" y="1868"/>
                    <a:pt x="3558" y="1920"/>
                  </a:cubicBezTo>
                  <a:cubicBezTo>
                    <a:pt x="3247" y="2213"/>
                    <a:pt x="3104" y="2687"/>
                    <a:pt x="3228" y="3101"/>
                  </a:cubicBezTo>
                  <a:cubicBezTo>
                    <a:pt x="3115" y="3055"/>
                    <a:pt x="2994" y="3033"/>
                    <a:pt x="2872" y="3033"/>
                  </a:cubicBezTo>
                  <a:cubicBezTo>
                    <a:pt x="2575" y="3033"/>
                    <a:pt x="2275" y="3164"/>
                    <a:pt x="2088" y="3395"/>
                  </a:cubicBezTo>
                  <a:cubicBezTo>
                    <a:pt x="1822" y="3723"/>
                    <a:pt x="1801" y="4223"/>
                    <a:pt x="2038" y="4572"/>
                  </a:cubicBezTo>
                  <a:cubicBezTo>
                    <a:pt x="1977" y="4565"/>
                    <a:pt x="1915" y="4562"/>
                    <a:pt x="1854" y="4562"/>
                  </a:cubicBezTo>
                  <a:cubicBezTo>
                    <a:pt x="1321" y="4562"/>
                    <a:pt x="791" y="4822"/>
                    <a:pt x="473" y="5251"/>
                  </a:cubicBezTo>
                  <a:cubicBezTo>
                    <a:pt x="223" y="5586"/>
                    <a:pt x="0" y="6194"/>
                    <a:pt x="332" y="6551"/>
                  </a:cubicBezTo>
                  <a:cubicBezTo>
                    <a:pt x="580" y="6816"/>
                    <a:pt x="909" y="6788"/>
                    <a:pt x="1237" y="6809"/>
                  </a:cubicBezTo>
                  <a:cubicBezTo>
                    <a:pt x="1490" y="6824"/>
                    <a:pt x="1717" y="6863"/>
                    <a:pt x="1969" y="6863"/>
                  </a:cubicBezTo>
                  <a:cubicBezTo>
                    <a:pt x="2004" y="6863"/>
                    <a:pt x="2040" y="6862"/>
                    <a:pt x="2077" y="6860"/>
                  </a:cubicBezTo>
                  <a:cubicBezTo>
                    <a:pt x="2884" y="6822"/>
                    <a:pt x="3693" y="6785"/>
                    <a:pt x="4501" y="6747"/>
                  </a:cubicBezTo>
                  <a:cubicBezTo>
                    <a:pt x="6116" y="6671"/>
                    <a:pt x="7732" y="6594"/>
                    <a:pt x="9347" y="6519"/>
                  </a:cubicBezTo>
                  <a:cubicBezTo>
                    <a:pt x="10261" y="6476"/>
                    <a:pt x="11174" y="6433"/>
                    <a:pt x="12088" y="6390"/>
                  </a:cubicBezTo>
                  <a:cubicBezTo>
                    <a:pt x="12551" y="6369"/>
                    <a:pt x="13017" y="6349"/>
                    <a:pt x="13482" y="6325"/>
                  </a:cubicBezTo>
                  <a:cubicBezTo>
                    <a:pt x="13532" y="6323"/>
                    <a:pt x="13583" y="6322"/>
                    <a:pt x="13633" y="6322"/>
                  </a:cubicBezTo>
                  <a:cubicBezTo>
                    <a:pt x="13738" y="6322"/>
                    <a:pt x="13842" y="6326"/>
                    <a:pt x="13946" y="6326"/>
                  </a:cubicBezTo>
                  <a:cubicBezTo>
                    <a:pt x="14183" y="6326"/>
                    <a:pt x="14415" y="6305"/>
                    <a:pt x="14633" y="6168"/>
                  </a:cubicBezTo>
                  <a:cubicBezTo>
                    <a:pt x="14810" y="6056"/>
                    <a:pt x="14963" y="5884"/>
                    <a:pt x="15045" y="5690"/>
                  </a:cubicBezTo>
                  <a:cubicBezTo>
                    <a:pt x="15147" y="5450"/>
                    <a:pt x="15038" y="5311"/>
                    <a:pt x="14876" y="5125"/>
                  </a:cubicBezTo>
                  <a:cubicBezTo>
                    <a:pt x="14627" y="4841"/>
                    <a:pt x="14224" y="4670"/>
                    <a:pt x="13835" y="4670"/>
                  </a:cubicBezTo>
                  <a:cubicBezTo>
                    <a:pt x="13539" y="4670"/>
                    <a:pt x="13251" y="4769"/>
                    <a:pt x="13047" y="4993"/>
                  </a:cubicBezTo>
                  <a:cubicBezTo>
                    <a:pt x="13198" y="4756"/>
                    <a:pt x="13108" y="4389"/>
                    <a:pt x="12866" y="4227"/>
                  </a:cubicBezTo>
                  <a:cubicBezTo>
                    <a:pt x="12752" y="4151"/>
                    <a:pt x="12618" y="4116"/>
                    <a:pt x="12481" y="4116"/>
                  </a:cubicBezTo>
                  <a:cubicBezTo>
                    <a:pt x="12291" y="4116"/>
                    <a:pt x="12097" y="4183"/>
                    <a:pt x="11945" y="4298"/>
                  </a:cubicBezTo>
                  <a:cubicBezTo>
                    <a:pt x="12171" y="3956"/>
                    <a:pt x="12205" y="3480"/>
                    <a:pt x="11983" y="3135"/>
                  </a:cubicBezTo>
                  <a:cubicBezTo>
                    <a:pt x="11826" y="2893"/>
                    <a:pt x="11537" y="2743"/>
                    <a:pt x="11253" y="2743"/>
                  </a:cubicBezTo>
                  <a:cubicBezTo>
                    <a:pt x="11133" y="2743"/>
                    <a:pt x="11013" y="2770"/>
                    <a:pt x="10906" y="2829"/>
                  </a:cubicBezTo>
                  <a:cubicBezTo>
                    <a:pt x="10545" y="3025"/>
                    <a:pt x="10427" y="3579"/>
                    <a:pt x="10709" y="3876"/>
                  </a:cubicBezTo>
                  <a:cubicBezTo>
                    <a:pt x="10562" y="3838"/>
                    <a:pt x="10409" y="3820"/>
                    <a:pt x="10256" y="3820"/>
                  </a:cubicBezTo>
                  <a:cubicBezTo>
                    <a:pt x="10030" y="3820"/>
                    <a:pt x="9804" y="3861"/>
                    <a:pt x="9594" y="3941"/>
                  </a:cubicBezTo>
                  <a:cubicBezTo>
                    <a:pt x="9514" y="3790"/>
                    <a:pt x="9342" y="3710"/>
                    <a:pt x="9173" y="3710"/>
                  </a:cubicBezTo>
                  <a:cubicBezTo>
                    <a:pt x="9031" y="3710"/>
                    <a:pt x="8890" y="3766"/>
                    <a:pt x="8806" y="3881"/>
                  </a:cubicBezTo>
                  <a:cubicBezTo>
                    <a:pt x="8790" y="3591"/>
                    <a:pt x="8581" y="3322"/>
                    <a:pt x="8305" y="3235"/>
                  </a:cubicBezTo>
                  <a:cubicBezTo>
                    <a:pt x="8239" y="3215"/>
                    <a:pt x="8170" y="3205"/>
                    <a:pt x="8102" y="3205"/>
                  </a:cubicBezTo>
                  <a:cubicBezTo>
                    <a:pt x="7890" y="3205"/>
                    <a:pt x="7678" y="3298"/>
                    <a:pt x="7542" y="3460"/>
                  </a:cubicBezTo>
                  <a:lnTo>
                    <a:pt x="7542" y="3460"/>
                  </a:lnTo>
                  <a:cubicBezTo>
                    <a:pt x="7998" y="2887"/>
                    <a:pt x="8214" y="2130"/>
                    <a:pt x="8136" y="1403"/>
                  </a:cubicBezTo>
                  <a:cubicBezTo>
                    <a:pt x="8066" y="742"/>
                    <a:pt x="7492" y="210"/>
                    <a:pt x="6862" y="51"/>
                  </a:cubicBezTo>
                  <a:cubicBezTo>
                    <a:pt x="6726" y="17"/>
                    <a:pt x="6583" y="0"/>
                    <a:pt x="64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55" name="Google Shape;3055;p50"/>
            <p:cNvSpPr/>
            <p:nvPr/>
          </p:nvSpPr>
          <p:spPr>
            <a:xfrm>
              <a:off x="1392250" y="890950"/>
              <a:ext cx="58050" cy="50925"/>
            </a:xfrm>
            <a:custGeom>
              <a:avLst/>
              <a:gdLst/>
              <a:ahLst/>
              <a:cxnLst/>
              <a:rect l="l" t="t" r="r" b="b"/>
              <a:pathLst>
                <a:path w="2322" h="2037" extrusionOk="0">
                  <a:moveTo>
                    <a:pt x="1077" y="1"/>
                  </a:moveTo>
                  <a:cubicBezTo>
                    <a:pt x="822" y="1"/>
                    <a:pt x="570" y="88"/>
                    <a:pt x="369" y="278"/>
                  </a:cubicBezTo>
                  <a:cubicBezTo>
                    <a:pt x="154" y="482"/>
                    <a:pt x="1" y="795"/>
                    <a:pt x="49" y="1094"/>
                  </a:cubicBezTo>
                  <a:cubicBezTo>
                    <a:pt x="50" y="1098"/>
                    <a:pt x="53" y="1100"/>
                    <a:pt x="57" y="1100"/>
                  </a:cubicBezTo>
                  <a:cubicBezTo>
                    <a:pt x="62" y="1100"/>
                    <a:pt x="67" y="1097"/>
                    <a:pt x="67" y="1092"/>
                  </a:cubicBezTo>
                  <a:cubicBezTo>
                    <a:pt x="70" y="822"/>
                    <a:pt x="164" y="574"/>
                    <a:pt x="355" y="379"/>
                  </a:cubicBezTo>
                  <a:cubicBezTo>
                    <a:pt x="541" y="188"/>
                    <a:pt x="794" y="70"/>
                    <a:pt x="1061" y="68"/>
                  </a:cubicBezTo>
                  <a:cubicBezTo>
                    <a:pt x="1065" y="68"/>
                    <a:pt x="1069" y="68"/>
                    <a:pt x="1073" y="68"/>
                  </a:cubicBezTo>
                  <a:cubicBezTo>
                    <a:pt x="1338" y="68"/>
                    <a:pt x="1598" y="170"/>
                    <a:pt x="1802" y="336"/>
                  </a:cubicBezTo>
                  <a:cubicBezTo>
                    <a:pt x="2020" y="514"/>
                    <a:pt x="2165" y="764"/>
                    <a:pt x="2222" y="1040"/>
                  </a:cubicBezTo>
                  <a:cubicBezTo>
                    <a:pt x="2255" y="1205"/>
                    <a:pt x="2259" y="1376"/>
                    <a:pt x="2234" y="1540"/>
                  </a:cubicBezTo>
                  <a:cubicBezTo>
                    <a:pt x="2222" y="1620"/>
                    <a:pt x="2203" y="1699"/>
                    <a:pt x="2179" y="1777"/>
                  </a:cubicBezTo>
                  <a:cubicBezTo>
                    <a:pt x="2154" y="1859"/>
                    <a:pt x="2116" y="1937"/>
                    <a:pt x="2091" y="2021"/>
                  </a:cubicBezTo>
                  <a:cubicBezTo>
                    <a:pt x="2090" y="2028"/>
                    <a:pt x="2097" y="2036"/>
                    <a:pt x="2104" y="2036"/>
                  </a:cubicBezTo>
                  <a:cubicBezTo>
                    <a:pt x="2107" y="2036"/>
                    <a:pt x="2109" y="2035"/>
                    <a:pt x="2112" y="2032"/>
                  </a:cubicBezTo>
                  <a:cubicBezTo>
                    <a:pt x="2205" y="1918"/>
                    <a:pt x="2253" y="1753"/>
                    <a:pt x="2281" y="1612"/>
                  </a:cubicBezTo>
                  <a:cubicBezTo>
                    <a:pt x="2312" y="1454"/>
                    <a:pt x="2322" y="1291"/>
                    <a:pt x="2303" y="1132"/>
                  </a:cubicBezTo>
                  <a:cubicBezTo>
                    <a:pt x="2268" y="828"/>
                    <a:pt x="2135" y="544"/>
                    <a:pt x="1909" y="335"/>
                  </a:cubicBezTo>
                  <a:cubicBezTo>
                    <a:pt x="1680" y="121"/>
                    <a:pt x="1377" y="1"/>
                    <a:pt x="1077" y="1"/>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56" name="Google Shape;3056;p50"/>
            <p:cNvSpPr/>
            <p:nvPr/>
          </p:nvSpPr>
          <p:spPr>
            <a:xfrm>
              <a:off x="1418125" y="907300"/>
              <a:ext cx="16525" cy="24425"/>
            </a:xfrm>
            <a:custGeom>
              <a:avLst/>
              <a:gdLst/>
              <a:ahLst/>
              <a:cxnLst/>
              <a:rect l="l" t="t" r="r" b="b"/>
              <a:pathLst>
                <a:path w="661" h="977" extrusionOk="0">
                  <a:moveTo>
                    <a:pt x="24" y="0"/>
                  </a:moveTo>
                  <a:cubicBezTo>
                    <a:pt x="1" y="0"/>
                    <a:pt x="1" y="34"/>
                    <a:pt x="24" y="36"/>
                  </a:cubicBezTo>
                  <a:cubicBezTo>
                    <a:pt x="216" y="42"/>
                    <a:pt x="372" y="179"/>
                    <a:pt x="458" y="344"/>
                  </a:cubicBezTo>
                  <a:cubicBezTo>
                    <a:pt x="507" y="438"/>
                    <a:pt x="534" y="541"/>
                    <a:pt x="553" y="645"/>
                  </a:cubicBezTo>
                  <a:cubicBezTo>
                    <a:pt x="571" y="751"/>
                    <a:pt x="570" y="864"/>
                    <a:pt x="606" y="965"/>
                  </a:cubicBezTo>
                  <a:cubicBezTo>
                    <a:pt x="609" y="972"/>
                    <a:pt x="617" y="976"/>
                    <a:pt x="624" y="976"/>
                  </a:cubicBezTo>
                  <a:cubicBezTo>
                    <a:pt x="631" y="976"/>
                    <a:pt x="637" y="973"/>
                    <a:pt x="638" y="965"/>
                  </a:cubicBezTo>
                  <a:cubicBezTo>
                    <a:pt x="661" y="853"/>
                    <a:pt x="638" y="731"/>
                    <a:pt x="617" y="620"/>
                  </a:cubicBezTo>
                  <a:cubicBezTo>
                    <a:pt x="594" y="504"/>
                    <a:pt x="559" y="391"/>
                    <a:pt x="495" y="291"/>
                  </a:cubicBezTo>
                  <a:cubicBezTo>
                    <a:pt x="392" y="128"/>
                    <a:pt x="221" y="1"/>
                    <a:pt x="24" y="0"/>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57" name="Google Shape;3057;p50"/>
            <p:cNvSpPr/>
            <p:nvPr/>
          </p:nvSpPr>
          <p:spPr>
            <a:xfrm>
              <a:off x="1357425" y="933825"/>
              <a:ext cx="31500" cy="11475"/>
            </a:xfrm>
            <a:custGeom>
              <a:avLst/>
              <a:gdLst/>
              <a:ahLst/>
              <a:cxnLst/>
              <a:rect l="l" t="t" r="r" b="b"/>
              <a:pathLst>
                <a:path w="1260" h="459" extrusionOk="0">
                  <a:moveTo>
                    <a:pt x="480" y="0"/>
                  </a:moveTo>
                  <a:cubicBezTo>
                    <a:pt x="318" y="0"/>
                    <a:pt x="157" y="41"/>
                    <a:pt x="17" y="123"/>
                  </a:cubicBezTo>
                  <a:cubicBezTo>
                    <a:pt x="0" y="132"/>
                    <a:pt x="10" y="153"/>
                    <a:pt x="25" y="153"/>
                  </a:cubicBezTo>
                  <a:cubicBezTo>
                    <a:pt x="27" y="153"/>
                    <a:pt x="30" y="152"/>
                    <a:pt x="33" y="151"/>
                  </a:cubicBezTo>
                  <a:cubicBezTo>
                    <a:pt x="166" y="92"/>
                    <a:pt x="311" y="59"/>
                    <a:pt x="456" y="59"/>
                  </a:cubicBezTo>
                  <a:cubicBezTo>
                    <a:pt x="550" y="59"/>
                    <a:pt x="643" y="72"/>
                    <a:pt x="734" y="102"/>
                  </a:cubicBezTo>
                  <a:cubicBezTo>
                    <a:pt x="835" y="135"/>
                    <a:pt x="929" y="186"/>
                    <a:pt x="1012" y="251"/>
                  </a:cubicBezTo>
                  <a:cubicBezTo>
                    <a:pt x="1053" y="283"/>
                    <a:pt x="1094" y="318"/>
                    <a:pt x="1131" y="357"/>
                  </a:cubicBezTo>
                  <a:cubicBezTo>
                    <a:pt x="1164" y="392"/>
                    <a:pt x="1193" y="431"/>
                    <a:pt x="1234" y="456"/>
                  </a:cubicBezTo>
                  <a:cubicBezTo>
                    <a:pt x="1237" y="458"/>
                    <a:pt x="1239" y="459"/>
                    <a:pt x="1242" y="459"/>
                  </a:cubicBezTo>
                  <a:cubicBezTo>
                    <a:pt x="1252" y="459"/>
                    <a:pt x="1260" y="448"/>
                    <a:pt x="1258" y="437"/>
                  </a:cubicBezTo>
                  <a:cubicBezTo>
                    <a:pt x="1241" y="341"/>
                    <a:pt x="1132" y="253"/>
                    <a:pt x="1057" y="195"/>
                  </a:cubicBezTo>
                  <a:cubicBezTo>
                    <a:pt x="962" y="124"/>
                    <a:pt x="856" y="70"/>
                    <a:pt x="743" y="37"/>
                  </a:cubicBezTo>
                  <a:cubicBezTo>
                    <a:pt x="658" y="12"/>
                    <a:pt x="569" y="0"/>
                    <a:pt x="480" y="0"/>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58" name="Google Shape;3058;p50"/>
            <p:cNvSpPr/>
            <p:nvPr/>
          </p:nvSpPr>
          <p:spPr>
            <a:xfrm>
              <a:off x="1444625" y="970825"/>
              <a:ext cx="31775" cy="19425"/>
            </a:xfrm>
            <a:custGeom>
              <a:avLst/>
              <a:gdLst/>
              <a:ahLst/>
              <a:cxnLst/>
              <a:rect l="l" t="t" r="r" b="b"/>
              <a:pathLst>
                <a:path w="1271" h="777" extrusionOk="0">
                  <a:moveTo>
                    <a:pt x="527" y="1"/>
                  </a:moveTo>
                  <a:cubicBezTo>
                    <a:pt x="336" y="1"/>
                    <a:pt x="146" y="75"/>
                    <a:pt x="9" y="212"/>
                  </a:cubicBezTo>
                  <a:cubicBezTo>
                    <a:pt x="0" y="221"/>
                    <a:pt x="9" y="234"/>
                    <a:pt x="18" y="234"/>
                  </a:cubicBezTo>
                  <a:cubicBezTo>
                    <a:pt x="21" y="234"/>
                    <a:pt x="24" y="233"/>
                    <a:pt x="27" y="230"/>
                  </a:cubicBezTo>
                  <a:cubicBezTo>
                    <a:pt x="156" y="115"/>
                    <a:pt x="328" y="53"/>
                    <a:pt x="499" y="53"/>
                  </a:cubicBezTo>
                  <a:cubicBezTo>
                    <a:pt x="601" y="53"/>
                    <a:pt x="703" y="75"/>
                    <a:pt x="795" y="121"/>
                  </a:cubicBezTo>
                  <a:cubicBezTo>
                    <a:pt x="916" y="181"/>
                    <a:pt x="1014" y="280"/>
                    <a:pt x="1081" y="396"/>
                  </a:cubicBezTo>
                  <a:cubicBezTo>
                    <a:pt x="1113" y="451"/>
                    <a:pt x="1136" y="511"/>
                    <a:pt x="1152" y="573"/>
                  </a:cubicBezTo>
                  <a:cubicBezTo>
                    <a:pt x="1168" y="637"/>
                    <a:pt x="1169" y="705"/>
                    <a:pt x="1190" y="768"/>
                  </a:cubicBezTo>
                  <a:cubicBezTo>
                    <a:pt x="1192" y="773"/>
                    <a:pt x="1199" y="777"/>
                    <a:pt x="1205" y="777"/>
                  </a:cubicBezTo>
                  <a:cubicBezTo>
                    <a:pt x="1209" y="777"/>
                    <a:pt x="1213" y="775"/>
                    <a:pt x="1216" y="770"/>
                  </a:cubicBezTo>
                  <a:cubicBezTo>
                    <a:pt x="1271" y="642"/>
                    <a:pt x="1204" y="473"/>
                    <a:pt x="1139" y="361"/>
                  </a:cubicBezTo>
                  <a:cubicBezTo>
                    <a:pt x="1066" y="234"/>
                    <a:pt x="954" y="127"/>
                    <a:pt x="820" y="64"/>
                  </a:cubicBezTo>
                  <a:cubicBezTo>
                    <a:pt x="727" y="21"/>
                    <a:pt x="627" y="1"/>
                    <a:pt x="527" y="1"/>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59" name="Google Shape;3059;p50"/>
            <p:cNvSpPr/>
            <p:nvPr/>
          </p:nvSpPr>
          <p:spPr>
            <a:xfrm>
              <a:off x="1456450" y="983675"/>
              <a:ext cx="10475" cy="10050"/>
            </a:xfrm>
            <a:custGeom>
              <a:avLst/>
              <a:gdLst/>
              <a:ahLst/>
              <a:cxnLst/>
              <a:rect l="l" t="t" r="r" b="b"/>
              <a:pathLst>
                <a:path w="419" h="402" extrusionOk="0">
                  <a:moveTo>
                    <a:pt x="26" y="1"/>
                  </a:moveTo>
                  <a:cubicBezTo>
                    <a:pt x="7" y="1"/>
                    <a:pt x="0" y="30"/>
                    <a:pt x="20" y="34"/>
                  </a:cubicBezTo>
                  <a:cubicBezTo>
                    <a:pt x="110" y="51"/>
                    <a:pt x="193" y="98"/>
                    <a:pt x="258" y="164"/>
                  </a:cubicBezTo>
                  <a:cubicBezTo>
                    <a:pt x="289" y="197"/>
                    <a:pt x="316" y="233"/>
                    <a:pt x="337" y="275"/>
                  </a:cubicBezTo>
                  <a:cubicBezTo>
                    <a:pt x="348" y="294"/>
                    <a:pt x="357" y="315"/>
                    <a:pt x="364" y="339"/>
                  </a:cubicBezTo>
                  <a:cubicBezTo>
                    <a:pt x="370" y="360"/>
                    <a:pt x="375" y="381"/>
                    <a:pt x="389" y="398"/>
                  </a:cubicBezTo>
                  <a:cubicBezTo>
                    <a:pt x="391" y="400"/>
                    <a:pt x="394" y="402"/>
                    <a:pt x="397" y="402"/>
                  </a:cubicBezTo>
                  <a:cubicBezTo>
                    <a:pt x="403" y="402"/>
                    <a:pt x="408" y="398"/>
                    <a:pt x="410" y="393"/>
                  </a:cubicBezTo>
                  <a:cubicBezTo>
                    <a:pt x="419" y="369"/>
                    <a:pt x="412" y="343"/>
                    <a:pt x="403" y="323"/>
                  </a:cubicBezTo>
                  <a:cubicBezTo>
                    <a:pt x="396" y="298"/>
                    <a:pt x="385" y="276"/>
                    <a:pt x="373" y="255"/>
                  </a:cubicBezTo>
                  <a:cubicBezTo>
                    <a:pt x="350" y="212"/>
                    <a:pt x="320" y="172"/>
                    <a:pt x="285" y="138"/>
                  </a:cubicBezTo>
                  <a:cubicBezTo>
                    <a:pt x="216" y="69"/>
                    <a:pt x="126" y="19"/>
                    <a:pt x="30" y="1"/>
                  </a:cubicBezTo>
                  <a:cubicBezTo>
                    <a:pt x="28" y="1"/>
                    <a:pt x="27" y="1"/>
                    <a:pt x="26" y="1"/>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60" name="Google Shape;3060;p50"/>
            <p:cNvSpPr/>
            <p:nvPr/>
          </p:nvSpPr>
          <p:spPr>
            <a:xfrm>
              <a:off x="1499650" y="986200"/>
              <a:ext cx="27975" cy="7350"/>
            </a:xfrm>
            <a:custGeom>
              <a:avLst/>
              <a:gdLst/>
              <a:ahLst/>
              <a:cxnLst/>
              <a:rect l="l" t="t" r="r" b="b"/>
              <a:pathLst>
                <a:path w="1119" h="294" extrusionOk="0">
                  <a:moveTo>
                    <a:pt x="642" y="0"/>
                  </a:moveTo>
                  <a:cubicBezTo>
                    <a:pt x="604" y="0"/>
                    <a:pt x="567" y="2"/>
                    <a:pt x="529" y="7"/>
                  </a:cubicBezTo>
                  <a:cubicBezTo>
                    <a:pt x="333" y="34"/>
                    <a:pt x="137" y="131"/>
                    <a:pt x="6" y="280"/>
                  </a:cubicBezTo>
                  <a:cubicBezTo>
                    <a:pt x="1" y="286"/>
                    <a:pt x="6" y="293"/>
                    <a:pt x="13" y="293"/>
                  </a:cubicBezTo>
                  <a:cubicBezTo>
                    <a:pt x="14" y="293"/>
                    <a:pt x="16" y="293"/>
                    <a:pt x="17" y="292"/>
                  </a:cubicBezTo>
                  <a:cubicBezTo>
                    <a:pt x="173" y="171"/>
                    <a:pt x="350" y="90"/>
                    <a:pt x="547" y="76"/>
                  </a:cubicBezTo>
                  <a:cubicBezTo>
                    <a:pt x="569" y="75"/>
                    <a:pt x="592" y="74"/>
                    <a:pt x="614" y="74"/>
                  </a:cubicBezTo>
                  <a:cubicBezTo>
                    <a:pt x="685" y="74"/>
                    <a:pt x="756" y="82"/>
                    <a:pt x="826" y="100"/>
                  </a:cubicBezTo>
                  <a:cubicBezTo>
                    <a:pt x="913" y="121"/>
                    <a:pt x="999" y="177"/>
                    <a:pt x="1088" y="187"/>
                  </a:cubicBezTo>
                  <a:cubicBezTo>
                    <a:pt x="1089" y="187"/>
                    <a:pt x="1089" y="187"/>
                    <a:pt x="1090" y="187"/>
                  </a:cubicBezTo>
                  <a:cubicBezTo>
                    <a:pt x="1105" y="187"/>
                    <a:pt x="1118" y="164"/>
                    <a:pt x="1108" y="149"/>
                  </a:cubicBezTo>
                  <a:cubicBezTo>
                    <a:pt x="1052" y="72"/>
                    <a:pt x="933" y="42"/>
                    <a:pt x="845" y="22"/>
                  </a:cubicBezTo>
                  <a:cubicBezTo>
                    <a:pt x="778" y="8"/>
                    <a:pt x="710" y="0"/>
                    <a:pt x="642" y="0"/>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61" name="Google Shape;3061;p50"/>
            <p:cNvSpPr/>
            <p:nvPr/>
          </p:nvSpPr>
          <p:spPr>
            <a:xfrm>
              <a:off x="1533100" y="954900"/>
              <a:ext cx="18125" cy="16250"/>
            </a:xfrm>
            <a:custGeom>
              <a:avLst/>
              <a:gdLst/>
              <a:ahLst/>
              <a:cxnLst/>
              <a:rect l="l" t="t" r="r" b="b"/>
              <a:pathLst>
                <a:path w="725" h="650" extrusionOk="0">
                  <a:moveTo>
                    <a:pt x="584" y="0"/>
                  </a:moveTo>
                  <a:cubicBezTo>
                    <a:pt x="539" y="0"/>
                    <a:pt x="493" y="8"/>
                    <a:pt x="455" y="17"/>
                  </a:cubicBezTo>
                  <a:cubicBezTo>
                    <a:pt x="364" y="38"/>
                    <a:pt x="281" y="81"/>
                    <a:pt x="211" y="142"/>
                  </a:cubicBezTo>
                  <a:cubicBezTo>
                    <a:pt x="69" y="264"/>
                    <a:pt x="0" y="455"/>
                    <a:pt x="25" y="637"/>
                  </a:cubicBezTo>
                  <a:cubicBezTo>
                    <a:pt x="25" y="645"/>
                    <a:pt x="32" y="649"/>
                    <a:pt x="38" y="649"/>
                  </a:cubicBezTo>
                  <a:cubicBezTo>
                    <a:pt x="45" y="649"/>
                    <a:pt x="51" y="645"/>
                    <a:pt x="50" y="637"/>
                  </a:cubicBezTo>
                  <a:cubicBezTo>
                    <a:pt x="40" y="466"/>
                    <a:pt x="111" y="293"/>
                    <a:pt x="243" y="181"/>
                  </a:cubicBezTo>
                  <a:cubicBezTo>
                    <a:pt x="308" y="127"/>
                    <a:pt x="388" y="91"/>
                    <a:pt x="471" y="73"/>
                  </a:cubicBezTo>
                  <a:cubicBezTo>
                    <a:pt x="513" y="63"/>
                    <a:pt x="555" y="59"/>
                    <a:pt x="598" y="59"/>
                  </a:cubicBezTo>
                  <a:cubicBezTo>
                    <a:pt x="615" y="59"/>
                    <a:pt x="631" y="60"/>
                    <a:pt x="648" y="60"/>
                  </a:cubicBezTo>
                  <a:cubicBezTo>
                    <a:pt x="670" y="60"/>
                    <a:pt x="692" y="59"/>
                    <a:pt x="715" y="54"/>
                  </a:cubicBezTo>
                  <a:cubicBezTo>
                    <a:pt x="724" y="52"/>
                    <a:pt x="724" y="41"/>
                    <a:pt x="717" y="37"/>
                  </a:cubicBezTo>
                  <a:cubicBezTo>
                    <a:pt x="680" y="9"/>
                    <a:pt x="633" y="0"/>
                    <a:pt x="584" y="0"/>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62" name="Google Shape;3062;p50"/>
            <p:cNvSpPr/>
            <p:nvPr/>
          </p:nvSpPr>
          <p:spPr>
            <a:xfrm>
              <a:off x="1541000" y="963075"/>
              <a:ext cx="9025" cy="7400"/>
            </a:xfrm>
            <a:custGeom>
              <a:avLst/>
              <a:gdLst/>
              <a:ahLst/>
              <a:cxnLst/>
              <a:rect l="l" t="t" r="r" b="b"/>
              <a:pathLst>
                <a:path w="361" h="296" extrusionOk="0">
                  <a:moveTo>
                    <a:pt x="299" y="1"/>
                  </a:moveTo>
                  <a:cubicBezTo>
                    <a:pt x="275" y="1"/>
                    <a:pt x="250" y="6"/>
                    <a:pt x="230" y="12"/>
                  </a:cubicBezTo>
                  <a:cubicBezTo>
                    <a:pt x="189" y="24"/>
                    <a:pt x="150" y="45"/>
                    <a:pt x="117" y="72"/>
                  </a:cubicBezTo>
                  <a:cubicBezTo>
                    <a:pt x="51" y="125"/>
                    <a:pt x="7" y="200"/>
                    <a:pt x="1" y="285"/>
                  </a:cubicBezTo>
                  <a:cubicBezTo>
                    <a:pt x="0" y="292"/>
                    <a:pt x="6" y="296"/>
                    <a:pt x="11" y="296"/>
                  </a:cubicBezTo>
                  <a:cubicBezTo>
                    <a:pt x="15" y="296"/>
                    <a:pt x="19" y="293"/>
                    <a:pt x="20" y="288"/>
                  </a:cubicBezTo>
                  <a:cubicBezTo>
                    <a:pt x="34" y="214"/>
                    <a:pt x="79" y="145"/>
                    <a:pt x="139" y="101"/>
                  </a:cubicBezTo>
                  <a:cubicBezTo>
                    <a:pt x="169" y="80"/>
                    <a:pt x="202" y="62"/>
                    <a:pt x="238" y="54"/>
                  </a:cubicBezTo>
                  <a:cubicBezTo>
                    <a:pt x="255" y="48"/>
                    <a:pt x="273" y="45"/>
                    <a:pt x="291" y="44"/>
                  </a:cubicBezTo>
                  <a:cubicBezTo>
                    <a:pt x="311" y="43"/>
                    <a:pt x="329" y="43"/>
                    <a:pt x="348" y="36"/>
                  </a:cubicBezTo>
                  <a:cubicBezTo>
                    <a:pt x="358" y="32"/>
                    <a:pt x="360" y="20"/>
                    <a:pt x="352" y="14"/>
                  </a:cubicBezTo>
                  <a:cubicBezTo>
                    <a:pt x="337" y="4"/>
                    <a:pt x="318" y="1"/>
                    <a:pt x="299" y="1"/>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63" name="Google Shape;3063;p50"/>
            <p:cNvSpPr/>
            <p:nvPr/>
          </p:nvSpPr>
          <p:spPr>
            <a:xfrm>
              <a:off x="1564625" y="989850"/>
              <a:ext cx="20200" cy="17075"/>
            </a:xfrm>
            <a:custGeom>
              <a:avLst/>
              <a:gdLst/>
              <a:ahLst/>
              <a:cxnLst/>
              <a:rect l="l" t="t" r="r" b="b"/>
              <a:pathLst>
                <a:path w="808" h="683" extrusionOk="0">
                  <a:moveTo>
                    <a:pt x="191" y="0"/>
                  </a:moveTo>
                  <a:cubicBezTo>
                    <a:pt x="135" y="0"/>
                    <a:pt x="78" y="5"/>
                    <a:pt x="23" y="14"/>
                  </a:cubicBezTo>
                  <a:cubicBezTo>
                    <a:pt x="1" y="18"/>
                    <a:pt x="10" y="50"/>
                    <a:pt x="31" y="50"/>
                  </a:cubicBezTo>
                  <a:cubicBezTo>
                    <a:pt x="32" y="50"/>
                    <a:pt x="32" y="50"/>
                    <a:pt x="33" y="50"/>
                  </a:cubicBezTo>
                  <a:cubicBezTo>
                    <a:pt x="76" y="44"/>
                    <a:pt x="121" y="41"/>
                    <a:pt x="166" y="41"/>
                  </a:cubicBezTo>
                  <a:cubicBezTo>
                    <a:pt x="321" y="41"/>
                    <a:pt x="480" y="81"/>
                    <a:pt x="594" y="189"/>
                  </a:cubicBezTo>
                  <a:cubicBezTo>
                    <a:pt x="658" y="249"/>
                    <a:pt x="704" y="324"/>
                    <a:pt x="727" y="409"/>
                  </a:cubicBezTo>
                  <a:cubicBezTo>
                    <a:pt x="738" y="451"/>
                    <a:pt x="740" y="494"/>
                    <a:pt x="738" y="538"/>
                  </a:cubicBezTo>
                  <a:cubicBezTo>
                    <a:pt x="734" y="582"/>
                    <a:pt x="724" y="623"/>
                    <a:pt x="717" y="666"/>
                  </a:cubicBezTo>
                  <a:cubicBezTo>
                    <a:pt x="717" y="674"/>
                    <a:pt x="723" y="682"/>
                    <a:pt x="730" y="682"/>
                  </a:cubicBezTo>
                  <a:cubicBezTo>
                    <a:pt x="733" y="682"/>
                    <a:pt x="736" y="681"/>
                    <a:pt x="739" y="678"/>
                  </a:cubicBezTo>
                  <a:cubicBezTo>
                    <a:pt x="808" y="611"/>
                    <a:pt x="808" y="497"/>
                    <a:pt x="790" y="412"/>
                  </a:cubicBezTo>
                  <a:cubicBezTo>
                    <a:pt x="768" y="315"/>
                    <a:pt x="716" y="221"/>
                    <a:pt x="643" y="155"/>
                  </a:cubicBezTo>
                  <a:cubicBezTo>
                    <a:pt x="521" y="42"/>
                    <a:pt x="355" y="0"/>
                    <a:pt x="191" y="0"/>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64" name="Google Shape;3064;p50"/>
            <p:cNvSpPr/>
            <p:nvPr/>
          </p:nvSpPr>
          <p:spPr>
            <a:xfrm>
              <a:off x="1594150" y="1004275"/>
              <a:ext cx="27525" cy="7850"/>
            </a:xfrm>
            <a:custGeom>
              <a:avLst/>
              <a:gdLst/>
              <a:ahLst/>
              <a:cxnLst/>
              <a:rect l="l" t="t" r="r" b="b"/>
              <a:pathLst>
                <a:path w="1101" h="314" extrusionOk="0">
                  <a:moveTo>
                    <a:pt x="588" y="1"/>
                  </a:moveTo>
                  <a:cubicBezTo>
                    <a:pt x="381" y="1"/>
                    <a:pt x="176" y="69"/>
                    <a:pt x="9" y="195"/>
                  </a:cubicBezTo>
                  <a:cubicBezTo>
                    <a:pt x="1" y="201"/>
                    <a:pt x="5" y="213"/>
                    <a:pt x="13" y="213"/>
                  </a:cubicBezTo>
                  <a:cubicBezTo>
                    <a:pt x="15" y="213"/>
                    <a:pt x="16" y="213"/>
                    <a:pt x="18" y="212"/>
                  </a:cubicBezTo>
                  <a:cubicBezTo>
                    <a:pt x="181" y="115"/>
                    <a:pt x="366" y="60"/>
                    <a:pt x="556" y="60"/>
                  </a:cubicBezTo>
                  <a:cubicBezTo>
                    <a:pt x="577" y="60"/>
                    <a:pt x="598" y="61"/>
                    <a:pt x="619" y="62"/>
                  </a:cubicBezTo>
                  <a:cubicBezTo>
                    <a:pt x="709" y="67"/>
                    <a:pt x="798" y="88"/>
                    <a:pt x="878" y="128"/>
                  </a:cubicBezTo>
                  <a:cubicBezTo>
                    <a:pt x="958" y="169"/>
                    <a:pt x="1005" y="231"/>
                    <a:pt x="1055" y="303"/>
                  </a:cubicBezTo>
                  <a:cubicBezTo>
                    <a:pt x="1060" y="310"/>
                    <a:pt x="1069" y="314"/>
                    <a:pt x="1077" y="314"/>
                  </a:cubicBezTo>
                  <a:cubicBezTo>
                    <a:pt x="1089" y="314"/>
                    <a:pt x="1100" y="306"/>
                    <a:pt x="1099" y="291"/>
                  </a:cubicBezTo>
                  <a:cubicBezTo>
                    <a:pt x="1084" y="99"/>
                    <a:pt x="832" y="19"/>
                    <a:pt x="673" y="5"/>
                  </a:cubicBezTo>
                  <a:cubicBezTo>
                    <a:pt x="645" y="2"/>
                    <a:pt x="616" y="1"/>
                    <a:pt x="588" y="1"/>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65" name="Google Shape;3065;p50"/>
            <p:cNvSpPr/>
            <p:nvPr/>
          </p:nvSpPr>
          <p:spPr>
            <a:xfrm>
              <a:off x="1673200" y="819925"/>
              <a:ext cx="172575" cy="57050"/>
            </a:xfrm>
            <a:custGeom>
              <a:avLst/>
              <a:gdLst/>
              <a:ahLst/>
              <a:cxnLst/>
              <a:rect l="l" t="t" r="r" b="b"/>
              <a:pathLst>
                <a:path w="6903" h="2282" extrusionOk="0">
                  <a:moveTo>
                    <a:pt x="3677" y="1"/>
                  </a:moveTo>
                  <a:cubicBezTo>
                    <a:pt x="3594" y="1"/>
                    <a:pt x="3513" y="13"/>
                    <a:pt x="3435" y="39"/>
                  </a:cubicBezTo>
                  <a:cubicBezTo>
                    <a:pt x="3149" y="132"/>
                    <a:pt x="2934" y="403"/>
                    <a:pt x="2907" y="705"/>
                  </a:cubicBezTo>
                  <a:cubicBezTo>
                    <a:pt x="2795" y="626"/>
                    <a:pt x="2659" y="585"/>
                    <a:pt x="2524" y="585"/>
                  </a:cubicBezTo>
                  <a:cubicBezTo>
                    <a:pt x="2408" y="585"/>
                    <a:pt x="2292" y="615"/>
                    <a:pt x="2195" y="676"/>
                  </a:cubicBezTo>
                  <a:cubicBezTo>
                    <a:pt x="1984" y="805"/>
                    <a:pt x="1867" y="1070"/>
                    <a:pt x="1912" y="1320"/>
                  </a:cubicBezTo>
                  <a:cubicBezTo>
                    <a:pt x="1772" y="1223"/>
                    <a:pt x="1621" y="1181"/>
                    <a:pt x="1470" y="1181"/>
                  </a:cubicBezTo>
                  <a:cubicBezTo>
                    <a:pt x="1346" y="1181"/>
                    <a:pt x="1222" y="1209"/>
                    <a:pt x="1103" y="1257"/>
                  </a:cubicBezTo>
                  <a:cubicBezTo>
                    <a:pt x="890" y="1342"/>
                    <a:pt x="666" y="1547"/>
                    <a:pt x="682" y="1797"/>
                  </a:cubicBezTo>
                  <a:cubicBezTo>
                    <a:pt x="682" y="1801"/>
                    <a:pt x="683" y="1806"/>
                    <a:pt x="683" y="1808"/>
                  </a:cubicBezTo>
                  <a:cubicBezTo>
                    <a:pt x="616" y="1777"/>
                    <a:pt x="543" y="1761"/>
                    <a:pt x="470" y="1761"/>
                  </a:cubicBezTo>
                  <a:cubicBezTo>
                    <a:pt x="403" y="1761"/>
                    <a:pt x="337" y="1775"/>
                    <a:pt x="276" y="1801"/>
                  </a:cubicBezTo>
                  <a:cubicBezTo>
                    <a:pt x="179" y="1845"/>
                    <a:pt x="0" y="1975"/>
                    <a:pt x="43" y="2104"/>
                  </a:cubicBezTo>
                  <a:cubicBezTo>
                    <a:pt x="68" y="2178"/>
                    <a:pt x="144" y="2225"/>
                    <a:pt x="221" y="2238"/>
                  </a:cubicBezTo>
                  <a:cubicBezTo>
                    <a:pt x="313" y="2253"/>
                    <a:pt x="411" y="2258"/>
                    <a:pt x="510" y="2258"/>
                  </a:cubicBezTo>
                  <a:cubicBezTo>
                    <a:pt x="632" y="2258"/>
                    <a:pt x="755" y="2251"/>
                    <a:pt x="869" y="2249"/>
                  </a:cubicBezTo>
                  <a:cubicBezTo>
                    <a:pt x="1181" y="2244"/>
                    <a:pt x="1491" y="2241"/>
                    <a:pt x="1803" y="2238"/>
                  </a:cubicBezTo>
                  <a:cubicBezTo>
                    <a:pt x="2425" y="2231"/>
                    <a:pt x="3048" y="2228"/>
                    <a:pt x="3671" y="2228"/>
                  </a:cubicBezTo>
                  <a:cubicBezTo>
                    <a:pt x="4176" y="2228"/>
                    <a:pt x="4683" y="2231"/>
                    <a:pt x="5189" y="2235"/>
                  </a:cubicBezTo>
                  <a:cubicBezTo>
                    <a:pt x="5460" y="2237"/>
                    <a:pt x="5729" y="2238"/>
                    <a:pt x="6000" y="2243"/>
                  </a:cubicBezTo>
                  <a:cubicBezTo>
                    <a:pt x="6120" y="2245"/>
                    <a:pt x="6256" y="2281"/>
                    <a:pt x="6384" y="2281"/>
                  </a:cubicBezTo>
                  <a:cubicBezTo>
                    <a:pt x="6464" y="2281"/>
                    <a:pt x="6541" y="2267"/>
                    <a:pt x="6609" y="2222"/>
                  </a:cubicBezTo>
                  <a:cubicBezTo>
                    <a:pt x="6903" y="2021"/>
                    <a:pt x="6689" y="1724"/>
                    <a:pt x="6492" y="1541"/>
                  </a:cubicBezTo>
                  <a:cubicBezTo>
                    <a:pt x="6307" y="1368"/>
                    <a:pt x="6049" y="1294"/>
                    <a:pt x="5799" y="1294"/>
                  </a:cubicBezTo>
                  <a:cubicBezTo>
                    <a:pt x="5767" y="1294"/>
                    <a:pt x="5735" y="1295"/>
                    <a:pt x="5703" y="1297"/>
                  </a:cubicBezTo>
                  <a:cubicBezTo>
                    <a:pt x="5586" y="1305"/>
                    <a:pt x="5454" y="1345"/>
                    <a:pt x="5414" y="1453"/>
                  </a:cubicBezTo>
                  <a:cubicBezTo>
                    <a:pt x="5419" y="1260"/>
                    <a:pt x="5282" y="1079"/>
                    <a:pt x="5098" y="1015"/>
                  </a:cubicBezTo>
                  <a:cubicBezTo>
                    <a:pt x="5032" y="992"/>
                    <a:pt x="4962" y="982"/>
                    <a:pt x="4892" y="982"/>
                  </a:cubicBezTo>
                  <a:cubicBezTo>
                    <a:pt x="4855" y="982"/>
                    <a:pt x="4817" y="985"/>
                    <a:pt x="4781" y="991"/>
                  </a:cubicBezTo>
                  <a:cubicBezTo>
                    <a:pt x="4728" y="1000"/>
                    <a:pt x="4501" y="1042"/>
                    <a:pt x="4481" y="1099"/>
                  </a:cubicBezTo>
                  <a:lnTo>
                    <a:pt x="4481" y="1099"/>
                  </a:lnTo>
                  <a:cubicBezTo>
                    <a:pt x="4579" y="815"/>
                    <a:pt x="4498" y="471"/>
                    <a:pt x="4281" y="251"/>
                  </a:cubicBezTo>
                  <a:cubicBezTo>
                    <a:pt x="4123" y="90"/>
                    <a:pt x="3897" y="1"/>
                    <a:pt x="36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66" name="Google Shape;3066;p50"/>
            <p:cNvSpPr/>
            <p:nvPr/>
          </p:nvSpPr>
          <p:spPr>
            <a:xfrm>
              <a:off x="1728525" y="842900"/>
              <a:ext cx="11350" cy="10500"/>
            </a:xfrm>
            <a:custGeom>
              <a:avLst/>
              <a:gdLst/>
              <a:ahLst/>
              <a:cxnLst/>
              <a:rect l="l" t="t" r="r" b="b"/>
              <a:pathLst>
                <a:path w="454" h="420" extrusionOk="0">
                  <a:moveTo>
                    <a:pt x="349" y="0"/>
                  </a:moveTo>
                  <a:cubicBezTo>
                    <a:pt x="327" y="0"/>
                    <a:pt x="303" y="4"/>
                    <a:pt x="283" y="9"/>
                  </a:cubicBezTo>
                  <a:cubicBezTo>
                    <a:pt x="225" y="27"/>
                    <a:pt x="168" y="56"/>
                    <a:pt x="125" y="98"/>
                  </a:cubicBezTo>
                  <a:cubicBezTo>
                    <a:pt x="83" y="140"/>
                    <a:pt x="50" y="192"/>
                    <a:pt x="28" y="247"/>
                  </a:cubicBezTo>
                  <a:cubicBezTo>
                    <a:pt x="18" y="274"/>
                    <a:pt x="12" y="301"/>
                    <a:pt x="8" y="331"/>
                  </a:cubicBezTo>
                  <a:cubicBezTo>
                    <a:pt x="4" y="357"/>
                    <a:pt x="1" y="389"/>
                    <a:pt x="14" y="415"/>
                  </a:cubicBezTo>
                  <a:cubicBezTo>
                    <a:pt x="15" y="418"/>
                    <a:pt x="19" y="419"/>
                    <a:pt x="22" y="419"/>
                  </a:cubicBezTo>
                  <a:cubicBezTo>
                    <a:pt x="25" y="419"/>
                    <a:pt x="28" y="418"/>
                    <a:pt x="29" y="415"/>
                  </a:cubicBezTo>
                  <a:cubicBezTo>
                    <a:pt x="40" y="391"/>
                    <a:pt x="40" y="367"/>
                    <a:pt x="45" y="342"/>
                  </a:cubicBezTo>
                  <a:cubicBezTo>
                    <a:pt x="51" y="317"/>
                    <a:pt x="61" y="290"/>
                    <a:pt x="72" y="267"/>
                  </a:cubicBezTo>
                  <a:cubicBezTo>
                    <a:pt x="94" y="219"/>
                    <a:pt x="126" y="179"/>
                    <a:pt x="168" y="147"/>
                  </a:cubicBezTo>
                  <a:cubicBezTo>
                    <a:pt x="211" y="117"/>
                    <a:pt x="259" y="98"/>
                    <a:pt x="310" y="88"/>
                  </a:cubicBezTo>
                  <a:cubicBezTo>
                    <a:pt x="335" y="82"/>
                    <a:pt x="358" y="77"/>
                    <a:pt x="384" y="75"/>
                  </a:cubicBezTo>
                  <a:cubicBezTo>
                    <a:pt x="403" y="72"/>
                    <a:pt x="437" y="66"/>
                    <a:pt x="449" y="51"/>
                  </a:cubicBezTo>
                  <a:cubicBezTo>
                    <a:pt x="454" y="45"/>
                    <a:pt x="453" y="40"/>
                    <a:pt x="452" y="36"/>
                  </a:cubicBezTo>
                  <a:cubicBezTo>
                    <a:pt x="441" y="12"/>
                    <a:pt x="396" y="3"/>
                    <a:pt x="373" y="2"/>
                  </a:cubicBezTo>
                  <a:cubicBezTo>
                    <a:pt x="365" y="1"/>
                    <a:pt x="358" y="0"/>
                    <a:pt x="349" y="0"/>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67" name="Google Shape;3067;p50"/>
            <p:cNvSpPr/>
            <p:nvPr/>
          </p:nvSpPr>
          <p:spPr>
            <a:xfrm>
              <a:off x="1738550" y="847850"/>
              <a:ext cx="7150" cy="3375"/>
            </a:xfrm>
            <a:custGeom>
              <a:avLst/>
              <a:gdLst/>
              <a:ahLst/>
              <a:cxnLst/>
              <a:rect l="l" t="t" r="r" b="b"/>
              <a:pathLst>
                <a:path w="286" h="135" extrusionOk="0">
                  <a:moveTo>
                    <a:pt x="236" y="1"/>
                  </a:moveTo>
                  <a:cubicBezTo>
                    <a:pt x="235" y="1"/>
                    <a:pt x="234" y="1"/>
                    <a:pt x="232" y="1"/>
                  </a:cubicBezTo>
                  <a:cubicBezTo>
                    <a:pt x="218" y="1"/>
                    <a:pt x="206" y="4"/>
                    <a:pt x="192" y="7"/>
                  </a:cubicBezTo>
                  <a:cubicBezTo>
                    <a:pt x="168" y="13"/>
                    <a:pt x="141" y="22"/>
                    <a:pt x="117" y="33"/>
                  </a:cubicBezTo>
                  <a:cubicBezTo>
                    <a:pt x="94" y="45"/>
                    <a:pt x="73" y="58"/>
                    <a:pt x="52" y="73"/>
                  </a:cubicBezTo>
                  <a:cubicBezTo>
                    <a:pt x="41" y="81"/>
                    <a:pt x="32" y="89"/>
                    <a:pt x="21" y="98"/>
                  </a:cubicBezTo>
                  <a:cubicBezTo>
                    <a:pt x="10" y="107"/>
                    <a:pt x="4" y="114"/>
                    <a:pt x="2" y="127"/>
                  </a:cubicBezTo>
                  <a:cubicBezTo>
                    <a:pt x="1" y="133"/>
                    <a:pt x="8" y="135"/>
                    <a:pt x="13" y="135"/>
                  </a:cubicBezTo>
                  <a:cubicBezTo>
                    <a:pt x="25" y="134"/>
                    <a:pt x="32" y="127"/>
                    <a:pt x="41" y="119"/>
                  </a:cubicBezTo>
                  <a:cubicBezTo>
                    <a:pt x="50" y="111"/>
                    <a:pt x="60" y="105"/>
                    <a:pt x="71" y="98"/>
                  </a:cubicBezTo>
                  <a:cubicBezTo>
                    <a:pt x="91" y="85"/>
                    <a:pt x="113" y="74"/>
                    <a:pt x="137" y="65"/>
                  </a:cubicBezTo>
                  <a:cubicBezTo>
                    <a:pt x="158" y="55"/>
                    <a:pt x="180" y="48"/>
                    <a:pt x="203" y="42"/>
                  </a:cubicBezTo>
                  <a:cubicBezTo>
                    <a:pt x="214" y="39"/>
                    <a:pt x="228" y="37"/>
                    <a:pt x="240" y="34"/>
                  </a:cubicBezTo>
                  <a:cubicBezTo>
                    <a:pt x="251" y="31"/>
                    <a:pt x="262" y="27"/>
                    <a:pt x="276" y="23"/>
                  </a:cubicBezTo>
                  <a:cubicBezTo>
                    <a:pt x="285" y="22"/>
                    <a:pt x="281" y="6"/>
                    <a:pt x="271" y="5"/>
                  </a:cubicBezTo>
                  <a:cubicBezTo>
                    <a:pt x="260" y="4"/>
                    <a:pt x="248" y="1"/>
                    <a:pt x="236" y="1"/>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68" name="Google Shape;3068;p50"/>
            <p:cNvSpPr/>
            <p:nvPr/>
          </p:nvSpPr>
          <p:spPr>
            <a:xfrm>
              <a:off x="1756100" y="836500"/>
              <a:ext cx="17325" cy="4975"/>
            </a:xfrm>
            <a:custGeom>
              <a:avLst/>
              <a:gdLst/>
              <a:ahLst/>
              <a:cxnLst/>
              <a:rect l="l" t="t" r="r" b="b"/>
              <a:pathLst>
                <a:path w="693" h="199" extrusionOk="0">
                  <a:moveTo>
                    <a:pt x="393" y="1"/>
                  </a:moveTo>
                  <a:cubicBezTo>
                    <a:pt x="376" y="1"/>
                    <a:pt x="360" y="1"/>
                    <a:pt x="343" y="3"/>
                  </a:cubicBezTo>
                  <a:cubicBezTo>
                    <a:pt x="215" y="16"/>
                    <a:pt x="88" y="74"/>
                    <a:pt x="9" y="177"/>
                  </a:cubicBezTo>
                  <a:cubicBezTo>
                    <a:pt x="1" y="187"/>
                    <a:pt x="12" y="198"/>
                    <a:pt x="22" y="198"/>
                  </a:cubicBezTo>
                  <a:cubicBezTo>
                    <a:pt x="25" y="198"/>
                    <a:pt x="28" y="197"/>
                    <a:pt x="31" y="195"/>
                  </a:cubicBezTo>
                  <a:cubicBezTo>
                    <a:pt x="120" y="120"/>
                    <a:pt x="229" y="78"/>
                    <a:pt x="348" y="78"/>
                  </a:cubicBezTo>
                  <a:cubicBezTo>
                    <a:pt x="350" y="78"/>
                    <a:pt x="351" y="78"/>
                    <a:pt x="353" y="78"/>
                  </a:cubicBezTo>
                  <a:cubicBezTo>
                    <a:pt x="408" y="79"/>
                    <a:pt x="464" y="87"/>
                    <a:pt x="518" y="105"/>
                  </a:cubicBezTo>
                  <a:cubicBezTo>
                    <a:pt x="546" y="114"/>
                    <a:pt x="574" y="124"/>
                    <a:pt x="601" y="137"/>
                  </a:cubicBezTo>
                  <a:cubicBezTo>
                    <a:pt x="619" y="146"/>
                    <a:pt x="641" y="156"/>
                    <a:pt x="662" y="156"/>
                  </a:cubicBezTo>
                  <a:cubicBezTo>
                    <a:pt x="667" y="156"/>
                    <a:pt x="673" y="155"/>
                    <a:pt x="678" y="154"/>
                  </a:cubicBezTo>
                  <a:cubicBezTo>
                    <a:pt x="686" y="153"/>
                    <a:pt x="692" y="145"/>
                    <a:pt x="691" y="138"/>
                  </a:cubicBezTo>
                  <a:cubicBezTo>
                    <a:pt x="686" y="76"/>
                    <a:pt x="598" y="40"/>
                    <a:pt x="546" y="24"/>
                  </a:cubicBezTo>
                  <a:cubicBezTo>
                    <a:pt x="497" y="8"/>
                    <a:pt x="445" y="1"/>
                    <a:pt x="393" y="1"/>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69" name="Google Shape;3069;p50"/>
            <p:cNvSpPr/>
            <p:nvPr/>
          </p:nvSpPr>
          <p:spPr>
            <a:xfrm>
              <a:off x="1784000" y="856075"/>
              <a:ext cx="15875" cy="4525"/>
            </a:xfrm>
            <a:custGeom>
              <a:avLst/>
              <a:gdLst/>
              <a:ahLst/>
              <a:cxnLst/>
              <a:rect l="l" t="t" r="r" b="b"/>
              <a:pathLst>
                <a:path w="635" h="181" extrusionOk="0">
                  <a:moveTo>
                    <a:pt x="292" y="1"/>
                  </a:moveTo>
                  <a:cubicBezTo>
                    <a:pt x="243" y="1"/>
                    <a:pt x="195" y="7"/>
                    <a:pt x="148" y="21"/>
                  </a:cubicBezTo>
                  <a:cubicBezTo>
                    <a:pt x="100" y="36"/>
                    <a:pt x="38" y="54"/>
                    <a:pt x="6" y="95"/>
                  </a:cubicBezTo>
                  <a:cubicBezTo>
                    <a:pt x="0" y="102"/>
                    <a:pt x="9" y="114"/>
                    <a:pt x="17" y="114"/>
                  </a:cubicBezTo>
                  <a:cubicBezTo>
                    <a:pt x="17" y="114"/>
                    <a:pt x="18" y="114"/>
                    <a:pt x="19" y="114"/>
                  </a:cubicBezTo>
                  <a:cubicBezTo>
                    <a:pt x="42" y="108"/>
                    <a:pt x="61" y="95"/>
                    <a:pt x="84" y="86"/>
                  </a:cubicBezTo>
                  <a:cubicBezTo>
                    <a:pt x="108" y="76"/>
                    <a:pt x="133" y="69"/>
                    <a:pt x="159" y="64"/>
                  </a:cubicBezTo>
                  <a:cubicBezTo>
                    <a:pt x="187" y="58"/>
                    <a:pt x="217" y="56"/>
                    <a:pt x="246" y="56"/>
                  </a:cubicBezTo>
                  <a:cubicBezTo>
                    <a:pt x="267" y="56"/>
                    <a:pt x="289" y="57"/>
                    <a:pt x="310" y="59"/>
                  </a:cubicBezTo>
                  <a:cubicBezTo>
                    <a:pt x="360" y="65"/>
                    <a:pt x="409" y="79"/>
                    <a:pt x="454" y="100"/>
                  </a:cubicBezTo>
                  <a:cubicBezTo>
                    <a:pt x="477" y="110"/>
                    <a:pt x="499" y="123"/>
                    <a:pt x="522" y="137"/>
                  </a:cubicBezTo>
                  <a:cubicBezTo>
                    <a:pt x="544" y="151"/>
                    <a:pt x="568" y="163"/>
                    <a:pt x="592" y="177"/>
                  </a:cubicBezTo>
                  <a:cubicBezTo>
                    <a:pt x="596" y="180"/>
                    <a:pt x="600" y="181"/>
                    <a:pt x="604" y="181"/>
                  </a:cubicBezTo>
                  <a:cubicBezTo>
                    <a:pt x="623" y="181"/>
                    <a:pt x="635" y="157"/>
                    <a:pt x="621" y="139"/>
                  </a:cubicBezTo>
                  <a:cubicBezTo>
                    <a:pt x="602" y="116"/>
                    <a:pt x="585" y="97"/>
                    <a:pt x="560" y="80"/>
                  </a:cubicBezTo>
                  <a:cubicBezTo>
                    <a:pt x="535" y="63"/>
                    <a:pt x="509" y="49"/>
                    <a:pt x="480" y="38"/>
                  </a:cubicBezTo>
                  <a:cubicBezTo>
                    <a:pt x="426" y="17"/>
                    <a:pt x="369" y="4"/>
                    <a:pt x="313" y="1"/>
                  </a:cubicBezTo>
                  <a:cubicBezTo>
                    <a:pt x="306" y="1"/>
                    <a:pt x="299" y="1"/>
                    <a:pt x="292" y="1"/>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70" name="Google Shape;3070;p50"/>
            <p:cNvSpPr/>
            <p:nvPr/>
          </p:nvSpPr>
          <p:spPr>
            <a:xfrm>
              <a:off x="1704750" y="858225"/>
              <a:ext cx="12475" cy="6225"/>
            </a:xfrm>
            <a:custGeom>
              <a:avLst/>
              <a:gdLst/>
              <a:ahLst/>
              <a:cxnLst/>
              <a:rect l="l" t="t" r="r" b="b"/>
              <a:pathLst>
                <a:path w="499" h="249" extrusionOk="0">
                  <a:moveTo>
                    <a:pt x="365" y="1"/>
                  </a:moveTo>
                  <a:cubicBezTo>
                    <a:pt x="359" y="1"/>
                    <a:pt x="354" y="1"/>
                    <a:pt x="348" y="1"/>
                  </a:cubicBezTo>
                  <a:cubicBezTo>
                    <a:pt x="297" y="4"/>
                    <a:pt x="246" y="14"/>
                    <a:pt x="201" y="36"/>
                  </a:cubicBezTo>
                  <a:cubicBezTo>
                    <a:pt x="117" y="77"/>
                    <a:pt x="34" y="141"/>
                    <a:pt x="3" y="232"/>
                  </a:cubicBezTo>
                  <a:cubicBezTo>
                    <a:pt x="0" y="240"/>
                    <a:pt x="8" y="249"/>
                    <a:pt x="17" y="249"/>
                  </a:cubicBezTo>
                  <a:cubicBezTo>
                    <a:pt x="19" y="249"/>
                    <a:pt x="22" y="248"/>
                    <a:pt x="24" y="245"/>
                  </a:cubicBezTo>
                  <a:cubicBezTo>
                    <a:pt x="52" y="211"/>
                    <a:pt x="78" y="180"/>
                    <a:pt x="114" y="153"/>
                  </a:cubicBezTo>
                  <a:cubicBezTo>
                    <a:pt x="145" y="127"/>
                    <a:pt x="184" y="105"/>
                    <a:pt x="225" y="93"/>
                  </a:cubicBezTo>
                  <a:cubicBezTo>
                    <a:pt x="265" y="81"/>
                    <a:pt x="306" y="70"/>
                    <a:pt x="348" y="70"/>
                  </a:cubicBezTo>
                  <a:cubicBezTo>
                    <a:pt x="369" y="70"/>
                    <a:pt x="390" y="72"/>
                    <a:pt x="412" y="74"/>
                  </a:cubicBezTo>
                  <a:cubicBezTo>
                    <a:pt x="423" y="75"/>
                    <a:pt x="434" y="80"/>
                    <a:pt x="446" y="81"/>
                  </a:cubicBezTo>
                  <a:cubicBezTo>
                    <a:pt x="447" y="81"/>
                    <a:pt x="449" y="81"/>
                    <a:pt x="450" y="81"/>
                  </a:cubicBezTo>
                  <a:cubicBezTo>
                    <a:pt x="461" y="81"/>
                    <a:pt x="470" y="77"/>
                    <a:pt x="480" y="73"/>
                  </a:cubicBezTo>
                  <a:cubicBezTo>
                    <a:pt x="493" y="69"/>
                    <a:pt x="499" y="52"/>
                    <a:pt x="488" y="38"/>
                  </a:cubicBezTo>
                  <a:cubicBezTo>
                    <a:pt x="480" y="28"/>
                    <a:pt x="471" y="17"/>
                    <a:pt x="458" y="12"/>
                  </a:cubicBezTo>
                  <a:cubicBezTo>
                    <a:pt x="445" y="8"/>
                    <a:pt x="430" y="6"/>
                    <a:pt x="417" y="4"/>
                  </a:cubicBezTo>
                  <a:cubicBezTo>
                    <a:pt x="400" y="2"/>
                    <a:pt x="382" y="1"/>
                    <a:pt x="365" y="1"/>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767"/>
                                        </p:tgtEl>
                                        <p:attrNameLst>
                                          <p:attrName>style.visibility</p:attrName>
                                        </p:attrNameLst>
                                      </p:cBhvr>
                                      <p:to>
                                        <p:strVal val="visible"/>
                                      </p:to>
                                    </p:set>
                                    <p:animEffect transition="in" filter="wipe(up)">
                                      <p:cBhvr>
                                        <p:cTn id="7" dur="500"/>
                                        <p:tgtEl>
                                          <p:spTgt spid="276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768">
                                            <p:txEl>
                                              <p:pRg st="0" end="0"/>
                                            </p:txEl>
                                          </p:spTgt>
                                        </p:tgtEl>
                                        <p:attrNameLst>
                                          <p:attrName>style.visibility</p:attrName>
                                        </p:attrNameLst>
                                      </p:cBhvr>
                                      <p:to>
                                        <p:strVal val="visible"/>
                                      </p:to>
                                    </p:set>
                                    <p:animEffect transition="in" filter="wipe(up)">
                                      <p:cBhvr>
                                        <p:cTn id="10" dur="500"/>
                                        <p:tgtEl>
                                          <p:spTgt spid="276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768">
                                            <p:txEl>
                                              <p:pRg st="1" end="1"/>
                                            </p:txEl>
                                          </p:spTgt>
                                        </p:tgtEl>
                                        <p:attrNameLst>
                                          <p:attrName>style.visibility</p:attrName>
                                        </p:attrNameLst>
                                      </p:cBhvr>
                                      <p:to>
                                        <p:strVal val="visible"/>
                                      </p:to>
                                    </p:set>
                                    <p:animEffect transition="in" filter="wipe(up)">
                                      <p:cBhvr>
                                        <p:cTn id="15" dur="500"/>
                                        <p:tgtEl>
                                          <p:spTgt spid="276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768">
                                            <p:txEl>
                                              <p:pRg st="2" end="2"/>
                                            </p:txEl>
                                          </p:spTgt>
                                        </p:tgtEl>
                                        <p:attrNameLst>
                                          <p:attrName>style.visibility</p:attrName>
                                        </p:attrNameLst>
                                      </p:cBhvr>
                                      <p:to>
                                        <p:strVal val="visible"/>
                                      </p:to>
                                    </p:set>
                                    <p:animEffect transition="in" filter="wipe(up)">
                                      <p:cBhvr>
                                        <p:cTn id="20" dur="500"/>
                                        <p:tgtEl>
                                          <p:spTgt spid="276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769"/>
                                        </p:tgtEl>
                                        <p:attrNameLst>
                                          <p:attrName>style.visibility</p:attrName>
                                        </p:attrNameLst>
                                      </p:cBhvr>
                                      <p:to>
                                        <p:strVal val="visible"/>
                                      </p:to>
                                    </p:set>
                                    <p:animEffect transition="in" filter="wipe(up)">
                                      <p:cBhvr>
                                        <p:cTn id="25" dur="500"/>
                                        <p:tgtEl>
                                          <p:spTgt spid="2769"/>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2770">
                                            <p:txEl>
                                              <p:pRg st="0" end="0"/>
                                            </p:txEl>
                                          </p:spTgt>
                                        </p:tgtEl>
                                        <p:attrNameLst>
                                          <p:attrName>style.visibility</p:attrName>
                                        </p:attrNameLst>
                                      </p:cBhvr>
                                      <p:to>
                                        <p:strVal val="visible"/>
                                      </p:to>
                                    </p:set>
                                    <p:animEffect transition="in" filter="wipe(up)">
                                      <p:cBhvr>
                                        <p:cTn id="28" dur="500"/>
                                        <p:tgtEl>
                                          <p:spTgt spid="277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7" grpId="0"/>
      <p:bldP spid="2768" grpId="0" build="p"/>
      <p:bldP spid="2769" grpId="0"/>
      <p:bldP spid="2770"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241;p45"/>
          <p:cNvSpPr txBox="1">
            <a:spLocks noGrp="1"/>
          </p:cNvSpPr>
          <p:nvPr>
            <p:ph type="title"/>
          </p:nvPr>
        </p:nvSpPr>
        <p:spPr>
          <a:xfrm>
            <a:off x="187583" y="0"/>
            <a:ext cx="4096800" cy="992714"/>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latin typeface="Calibri" panose="020F0502020204030204" pitchFamily="34" charset="0"/>
                <a:cs typeface="Calibri" panose="020F0502020204030204" pitchFamily="34" charset="0"/>
              </a:rPr>
              <a:t>NHIỆM VỤ</a:t>
            </a:r>
            <a:endParaRPr dirty="0">
              <a:latin typeface="Calibri" panose="020F0502020204030204" pitchFamily="34" charset="0"/>
              <a:cs typeface="Calibri" panose="020F0502020204030204" pitchFamily="34" charset="0"/>
            </a:endParaRPr>
          </a:p>
        </p:txBody>
      </p:sp>
      <p:sp>
        <p:nvSpPr>
          <p:cNvPr id="4" name="Google Shape;2242;p45"/>
          <p:cNvSpPr txBox="1"/>
          <p:nvPr/>
        </p:nvSpPr>
        <p:spPr>
          <a:xfrm>
            <a:off x="358476" y="1942350"/>
            <a:ext cx="4810776" cy="1258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luận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nhóm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hoàn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phiếu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tìm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hiểu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yếu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a:t>
            </a:r>
            <a:r>
              <a:rPr lang="en-US"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pPr algn="just">
              <a:lnSpc>
                <a:spcPct val="150000"/>
              </a:lnSpc>
            </a:pPr>
            <a:r>
              <a:rPr lang="en-US" sz="1800" b="1" dirty="0">
                <a:latin typeface="Times New Roman" panose="02020603050405020304" pitchFamily="18" charset="0"/>
                <a:cs typeface="Times New Roman" panose="02020603050405020304" pitchFamily="18" charset="0"/>
              </a:rPr>
              <a:t>+ NHÓM 1.</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Không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gian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sử</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thi</a:t>
            </a:r>
            <a:endParaRPr lang="en-US" sz="1800" dirty="0">
              <a:latin typeface="Times New Roman" panose="02020603050405020304" pitchFamily="18" charset="0"/>
              <a:cs typeface="Times New Roman" panose="02020603050405020304" pitchFamily="18" charset="0"/>
            </a:endParaRPr>
          </a:p>
          <a:p>
            <a:pPr algn="just">
              <a:lnSpc>
                <a:spcPct val="150000"/>
              </a:lnSpc>
            </a:pPr>
            <a:r>
              <a:rPr lang="en-US" sz="1800" b="1" dirty="0">
                <a:latin typeface="Times New Roman" panose="02020603050405020304" pitchFamily="18" charset="0"/>
                <a:cs typeface="Times New Roman" panose="02020603050405020304" pitchFamily="18" charset="0"/>
              </a:rPr>
              <a:t>+ NHÓM 2.</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Đặc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điểm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cố</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định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của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nhân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vật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sử</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thi</a:t>
            </a:r>
            <a:endParaRPr lang="en-US" sz="1800" dirty="0">
              <a:latin typeface="Times New Roman" panose="02020603050405020304" pitchFamily="18" charset="0"/>
              <a:cs typeface="Times New Roman" panose="02020603050405020304" pitchFamily="18" charset="0"/>
            </a:endParaRPr>
          </a:p>
          <a:p>
            <a:pPr algn="just">
              <a:lnSpc>
                <a:spcPct val="150000"/>
              </a:lnSpc>
            </a:pPr>
            <a:r>
              <a:rPr lang="en-US" sz="1800" b="1" dirty="0">
                <a:latin typeface="Times New Roman" panose="02020603050405020304" pitchFamily="18" charset="0"/>
                <a:cs typeface="Times New Roman" panose="02020603050405020304" pitchFamily="18" charset="0"/>
              </a:rPr>
              <a:t>+ NHÓM 3.</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Nhân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vật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Héc</a:t>
            </a:r>
            <a:r>
              <a:rPr lang="en-US" sz="1800" dirty="0">
                <a:latin typeface="Times New Roman" panose="02020603050405020304" pitchFamily="18" charset="0"/>
                <a:cs typeface="Times New Roman" panose="02020603050405020304" pitchFamily="18" charset="0"/>
              </a:rPr>
              <a:t>-to</a:t>
            </a:r>
            <a:endParaRPr lang="en-US" sz="1800" dirty="0">
              <a:latin typeface="Times New Roman" panose="02020603050405020304" pitchFamily="18" charset="0"/>
              <a:cs typeface="Times New Roman" panose="02020603050405020304" pitchFamily="18" charset="0"/>
            </a:endParaRPr>
          </a:p>
          <a:p>
            <a:pPr algn="just">
              <a:lnSpc>
                <a:spcPct val="150000"/>
              </a:lnSpc>
            </a:pPr>
            <a:r>
              <a:rPr lang="en-US" sz="1800" b="1" dirty="0">
                <a:latin typeface="Times New Roman" panose="02020603050405020304" pitchFamily="18" charset="0"/>
                <a:cs typeface="Times New Roman" panose="02020603050405020304" pitchFamily="18" charset="0"/>
              </a:rPr>
              <a:t>+ NHÓM 4.</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Nhân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vật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Ăng-đrô-mác</a:t>
            </a:r>
            <a:endParaRPr lang="en-US" sz="1800" dirty="0">
              <a:latin typeface="Times New Roman" panose="02020603050405020304" pitchFamily="18" charset="0"/>
              <a:cs typeface="Times New Roman" panose="02020603050405020304" pitchFamily="18" charset="0"/>
            </a:endParaRPr>
          </a:p>
          <a:p>
            <a:pPr algn="just">
              <a:lnSpc>
                <a:spcPct val="150000"/>
              </a:lnSpc>
            </a:pP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Thời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gian</a:t>
            </a:r>
            <a:r>
              <a:rPr lang="en-US" sz="1800" dirty="0">
                <a:latin typeface="Times New Roman" panose="02020603050405020304" pitchFamily="18" charset="0"/>
                <a:cs typeface="Times New Roman" panose="02020603050405020304" pitchFamily="18" charset="0"/>
              </a:rPr>
              <a:t>: 15 </a:t>
            </a:r>
            <a:r>
              <a:rPr lang="en-US" sz="1800" dirty="0" err="1">
                <a:latin typeface="Times New Roman" panose="02020603050405020304" pitchFamily="18" charset="0"/>
                <a:cs typeface="Times New Roman" panose="02020603050405020304" pitchFamily="18" charset="0"/>
              </a:rPr>
              <a:t>phút</a:t>
            </a:r>
            <a:r>
              <a:rPr lang="en-US" sz="1800" dirty="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p:txBody>
      </p:sp>
      <p:cxnSp>
        <p:nvCxnSpPr>
          <p:cNvPr id="5" name="Google Shape;2357;p45"/>
          <p:cNvCxnSpPr/>
          <p:nvPr/>
        </p:nvCxnSpPr>
        <p:spPr>
          <a:xfrm>
            <a:off x="305900" y="790933"/>
            <a:ext cx="0" cy="3434432"/>
          </a:xfrm>
          <a:prstGeom prst="straightConnector1">
            <a:avLst/>
          </a:prstGeom>
          <a:noFill/>
          <a:ln w="19050" cap="flat" cmpd="sng">
            <a:solidFill>
              <a:schemeClr val="accent5"/>
            </a:solidFill>
            <a:prstDash val="solid"/>
            <a:round/>
            <a:headEnd type="none" w="med" len="med"/>
            <a:tailEnd type="none" w="med" len="med"/>
          </a:ln>
        </p:spPr>
      </p:cxnSp>
      <p:pic>
        <p:nvPicPr>
          <p:cNvPr id="8" name="Picture 7" descr="A picture containing diagram&#10;&#10;Description automatically generated"/>
          <p:cNvPicPr>
            <a:picLocks noChangeAspect="1"/>
          </p:cNvPicPr>
          <p:nvPr/>
        </p:nvPicPr>
        <p:blipFill>
          <a:blip r:embed="rId1"/>
          <a:stretch>
            <a:fillRect/>
          </a:stretch>
        </p:blipFill>
        <p:spPr>
          <a:xfrm>
            <a:off x="5169252" y="187041"/>
            <a:ext cx="1974244" cy="2791012"/>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descr="A picture containing text&#10;&#10;Description automatically generated"/>
          <p:cNvPicPr>
            <a:picLocks noChangeAspect="1"/>
          </p:cNvPicPr>
          <p:nvPr/>
        </p:nvPicPr>
        <p:blipFill>
          <a:blip r:embed="rId2"/>
          <a:stretch>
            <a:fillRect/>
          </a:stretch>
        </p:blipFill>
        <p:spPr>
          <a:xfrm>
            <a:off x="6055387" y="599849"/>
            <a:ext cx="1972978" cy="2791012"/>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descr="Text&#10;&#10;Description automatically generated"/>
          <p:cNvPicPr>
            <a:picLocks noChangeAspect="1"/>
          </p:cNvPicPr>
          <p:nvPr/>
        </p:nvPicPr>
        <p:blipFill>
          <a:blip r:embed="rId3"/>
          <a:stretch>
            <a:fillRect/>
          </a:stretch>
        </p:blipFill>
        <p:spPr>
          <a:xfrm>
            <a:off x="6735842" y="1490880"/>
            <a:ext cx="2260287" cy="3197444"/>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descr="Timeline&#10;&#10;Description automatically generated"/>
          <p:cNvPicPr>
            <a:picLocks noChangeAspect="1"/>
          </p:cNvPicPr>
          <p:nvPr/>
        </p:nvPicPr>
        <p:blipFill>
          <a:blip r:embed="rId4"/>
          <a:stretch>
            <a:fillRect/>
          </a:stretch>
        </p:blipFill>
        <p:spPr>
          <a:xfrm>
            <a:off x="5299706" y="1812880"/>
            <a:ext cx="1867022" cy="2641124"/>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cTn>
                              </p:par>
                              <p:par>
                                <p:cTn id="8" presetID="16" presetClass="entr" presetSubtype="4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Horizontal)">
                                      <p:cBhvr>
                                        <p:cTn id="10" dur="500"/>
                                        <p:tgtEl>
                                          <p:spTgt spid="5"/>
                                        </p:tgtEl>
                                      </p:cBhvr>
                                    </p:animEffect>
                                  </p:childTnLst>
                                </p:cTn>
                              </p:par>
                              <p:par>
                                <p:cTn id="11" presetID="16" presetClass="entr" presetSubtype="42" fill="hold" grpId="0"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barn(outHorizontal)">
                                      <p:cBhvr>
                                        <p:cTn id="13" dur="500"/>
                                        <p:tgtEl>
                                          <p:spTgt spid="4">
                                            <p:txEl>
                                              <p:pRg st="0" end="0"/>
                                            </p:txEl>
                                          </p:spTgt>
                                        </p:tgtEl>
                                      </p:cBhvr>
                                    </p:animEffect>
                                  </p:childTnLst>
                                </p:cTn>
                              </p:par>
                              <p:par>
                                <p:cTn id="14" presetID="16" presetClass="entr" presetSubtype="42" fill="hold" grpId="0" nodeType="with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barn(outHorizontal)">
                                      <p:cBhvr>
                                        <p:cTn id="16" dur="500"/>
                                        <p:tgtEl>
                                          <p:spTgt spid="4">
                                            <p:txEl>
                                              <p:pRg st="1" end="1"/>
                                            </p:txEl>
                                          </p:spTgt>
                                        </p:tgtEl>
                                      </p:cBhvr>
                                    </p:animEffect>
                                  </p:childTnLst>
                                </p:cTn>
                              </p:par>
                              <p:par>
                                <p:cTn id="17" presetID="16" presetClass="entr" presetSubtype="42" fill="hold" grpId="0"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barn(outHorizontal)">
                                      <p:cBhvr>
                                        <p:cTn id="19" dur="500"/>
                                        <p:tgtEl>
                                          <p:spTgt spid="4">
                                            <p:txEl>
                                              <p:pRg st="2" end="2"/>
                                            </p:txEl>
                                          </p:spTgt>
                                        </p:tgtEl>
                                      </p:cBhvr>
                                    </p:animEffect>
                                  </p:childTnLst>
                                </p:cTn>
                              </p:par>
                              <p:par>
                                <p:cTn id="20" presetID="16" presetClass="entr" presetSubtype="42" fill="hold" grpId="0"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outHorizontal)">
                                      <p:cBhvr>
                                        <p:cTn id="22" dur="500"/>
                                        <p:tgtEl>
                                          <p:spTgt spid="4">
                                            <p:txEl>
                                              <p:pRg st="3" end="3"/>
                                            </p:txEl>
                                          </p:spTgt>
                                        </p:tgtEl>
                                      </p:cBhvr>
                                    </p:animEffect>
                                  </p:childTnLst>
                                </p:cTn>
                              </p:par>
                              <p:par>
                                <p:cTn id="23" presetID="16" presetClass="entr" presetSubtype="42" fill="hold" grpId="0"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barn(outHorizontal)">
                                      <p:cBhvr>
                                        <p:cTn id="25" dur="500"/>
                                        <p:tgtEl>
                                          <p:spTgt spid="4">
                                            <p:txEl>
                                              <p:pRg st="4" end="4"/>
                                            </p:txEl>
                                          </p:spTgt>
                                        </p:tgtEl>
                                      </p:cBhvr>
                                    </p:animEffect>
                                  </p:childTnLst>
                                </p:cTn>
                              </p:par>
                              <p:par>
                                <p:cTn id="26" presetID="16" presetClass="entr" presetSubtype="42" fill="hold" grpId="0" nodeType="with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barn(outHorizontal)">
                                      <p:cBhvr>
                                        <p:cTn id="28"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p:cNvPicPr>
            <a:picLocks noChangeAspect="1"/>
          </p:cNvPicPr>
          <p:nvPr/>
        </p:nvPicPr>
        <p:blipFill>
          <a:blip r:embed="rId1"/>
          <a:stretch>
            <a:fillRect/>
          </a:stretch>
        </p:blipFill>
        <p:spPr>
          <a:xfrm>
            <a:off x="-1" y="0"/>
            <a:ext cx="4773881" cy="51435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 picture containing text&#10;&#10;Description automatically generated"/>
          <p:cNvPicPr>
            <a:picLocks noChangeAspect="1"/>
          </p:cNvPicPr>
          <p:nvPr/>
        </p:nvPicPr>
        <p:blipFill>
          <a:blip r:embed="rId2"/>
          <a:stretch>
            <a:fillRect/>
          </a:stretch>
        </p:blipFill>
        <p:spPr>
          <a:xfrm>
            <a:off x="4928260" y="124836"/>
            <a:ext cx="4086402" cy="5018664"/>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meline&#10;&#10;Description automatically generated"/>
          <p:cNvPicPr>
            <a:picLocks noChangeAspect="1"/>
          </p:cNvPicPr>
          <p:nvPr/>
        </p:nvPicPr>
        <p:blipFill>
          <a:blip r:embed="rId1"/>
          <a:stretch>
            <a:fillRect/>
          </a:stretch>
        </p:blipFill>
        <p:spPr>
          <a:xfrm>
            <a:off x="130628" y="0"/>
            <a:ext cx="3716977" cy="51435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Text&#10;&#10;Description automatically generated"/>
          <p:cNvPicPr>
            <a:picLocks noChangeAspect="1"/>
          </p:cNvPicPr>
          <p:nvPr/>
        </p:nvPicPr>
        <p:blipFill>
          <a:blip r:embed="rId2"/>
          <a:stretch>
            <a:fillRect/>
          </a:stretch>
        </p:blipFill>
        <p:spPr>
          <a:xfrm>
            <a:off x="4595752" y="0"/>
            <a:ext cx="4400378" cy="51435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404" y="1339672"/>
            <a:ext cx="8750595" cy="2286030"/>
          </a:xfrm>
        </p:spPr>
        <p:txBody>
          <a:bodyPr/>
          <a:lstStyle/>
          <a:p>
            <a:pPr algn="l"/>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Cốt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Cốt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xoay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quanh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cố</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vận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mệnh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cộng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hay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chinh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ổn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rộng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cư</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trú</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br>
              <a:rPr lang="en-US" sz="2800" dirty="0">
                <a:effectLst/>
                <a:latin typeface="Calibri" panose="020F0502020204030204" pitchFamily="34" charset="0"/>
                <a:ea typeface="Times New Roman" panose="02020603050405020304" pitchFamily="18" charset="0"/>
                <a:cs typeface="Times New Roman" panose="02020603050405020304" pitchFamily="18" charset="0"/>
              </a:rPr>
            </a:br>
            <a:endParaRPr lang="en-US" dirty="0"/>
          </a:p>
        </p:txBody>
      </p:sp>
      <p:sp>
        <p:nvSpPr>
          <p:cNvPr id="5" name="TextBox 4"/>
          <p:cNvSpPr txBox="1"/>
          <p:nvPr/>
        </p:nvSpPr>
        <p:spPr>
          <a:xfrm>
            <a:off x="393405" y="170121"/>
            <a:ext cx="7910623" cy="1169551"/>
          </a:xfrm>
          <a:prstGeom prst="rect">
            <a:avLst/>
          </a:prstGeom>
          <a:noFill/>
        </p:spPr>
        <p:txBody>
          <a:bodyPr wrap="square" rtlCol="0">
            <a:spAutoFit/>
          </a:bodyPr>
          <a:lstStyle/>
          <a:p>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Khái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niệm</a:t>
            </a:r>
            <a:r>
              <a:rPr lang="en-US" sz="2800" b="1" dirty="0">
                <a:latin typeface="Calibri" panose="020F0502020204030204" pitchFamily="34"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hùng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dài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sồ</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cổ</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br>
              <a:rPr lang="en-US" sz="1400" dirty="0">
                <a:effectLst/>
                <a:latin typeface="Calibri" panose="020F0502020204030204" pitchFamily="34" charset="0"/>
                <a:ea typeface="Times New Roman" panose="02020603050405020304" pitchFamily="18" charset="0"/>
                <a:cs typeface="Times New Roman" panose="02020603050405020304" pitchFamily="18" charset="0"/>
              </a:rPr>
            </a:br>
            <a:endParaRPr lang="en-US" dirty="0"/>
          </a:p>
        </p:txBody>
      </p:sp>
      <p:sp>
        <p:nvSpPr>
          <p:cNvPr id="6" name="TextBox 5"/>
          <p:cNvSpPr txBox="1"/>
          <p:nvPr/>
        </p:nvSpPr>
        <p:spPr>
          <a:xfrm>
            <a:off x="393404" y="3317358"/>
            <a:ext cx="8442252" cy="1815882"/>
          </a:xfrm>
          <a:prstGeom prst="rect">
            <a:avLst/>
          </a:prstGeom>
          <a:noFill/>
        </p:spPr>
        <p:txBody>
          <a:bodyPr wrap="square" rtlCol="0">
            <a:spAutoFit/>
          </a:bodyPr>
          <a:lstStyle/>
          <a:p>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hùng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diện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tưởng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khát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vọng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cộng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br>
              <a:rPr lang="en-US" sz="2800" b="1" dirty="0">
                <a:effectLst/>
                <a:latin typeface="Calibri" panose="020F0502020204030204" pitchFamily="34" charset="0"/>
                <a:ea typeface="Times New Roman" panose="02020603050405020304" pitchFamily="18" charset="0"/>
                <a:cs typeface="Times New Roman" panose="02020603050405020304" pitchFamily="18" charset="0"/>
              </a:rPr>
            </a:br>
            <a:endParaRPr lang="en-US" sz="2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0" y="39720"/>
          <a:ext cx="9143999" cy="5494711"/>
        </p:xfrm>
        <a:graphic>
          <a:graphicData uri="http://schemas.openxmlformats.org/drawingml/2006/table">
            <a:tbl>
              <a:tblPr firstRow="1" firstCol="1" bandRow="1">
                <a:tableStyleId>{284E427A-3D55-4303-BF80-6455036E1DE7}</a:tableStyleId>
              </a:tblPr>
              <a:tblGrid>
                <a:gridCol w="1488141"/>
                <a:gridCol w="2169459"/>
                <a:gridCol w="2707341"/>
                <a:gridCol w="2779058"/>
              </a:tblGrid>
              <a:tr h="501655">
                <a:tc>
                  <a:txBody>
                    <a:bodyPr/>
                    <a:lstStyle/>
                    <a:p>
                      <a:pPr algn="ctr">
                        <a:lnSpc>
                          <a:spcPct val="100000"/>
                        </a:lnSpc>
                        <a:spcAft>
                          <a:spcPts val="800"/>
                        </a:spcAft>
                      </a:pPr>
                      <a:r>
                        <a:rPr lang="en-US" sz="1300" dirty="0">
                          <a:effectLst/>
                          <a:latin typeface="Times New Roman" panose="02020603050405020304" pitchFamily="18" charset="0"/>
                          <a:cs typeface="Times New Roman" panose="02020603050405020304" pitchFamily="18" charset="0"/>
                        </a:rPr>
                        <a:t>TIÊU CHÍ</a:t>
                      </a:r>
                      <a:endParaRPr lang="en-US" sz="1300" dirty="0">
                        <a:effectLst/>
                        <a:latin typeface="Times New Roman" panose="02020603050405020304" pitchFamily="18" charset="0"/>
                        <a:ea typeface="Yu Mincho" panose="02020400000000000000" pitchFamily="18" charset="-128"/>
                        <a:cs typeface="Times New Roman" panose="02020603050405020304" pitchFamily="18" charset="0"/>
                      </a:endParaRPr>
                    </a:p>
                  </a:txBody>
                  <a:tcPr marL="14274" marR="14274" marT="0" marB="0"/>
                </a:tc>
                <a:tc>
                  <a:txBody>
                    <a:bodyPr/>
                    <a:lstStyle/>
                    <a:p>
                      <a:pPr algn="ctr">
                        <a:lnSpc>
                          <a:spcPct val="100000"/>
                        </a:lnSpc>
                        <a:spcAft>
                          <a:spcPts val="800"/>
                        </a:spcAft>
                      </a:pPr>
                      <a:r>
                        <a:rPr lang="en-US" sz="1300">
                          <a:effectLst/>
                          <a:latin typeface="Times New Roman" panose="02020603050405020304" pitchFamily="18" charset="0"/>
                          <a:cs typeface="Times New Roman" panose="02020603050405020304" pitchFamily="18" charset="0"/>
                        </a:rPr>
                        <a:t>CẦN CỐ GẮNG</a:t>
                      </a:r>
                      <a:endParaRPr lang="en-US" sz="1300">
                        <a:effectLst/>
                        <a:latin typeface="Times New Roman" panose="02020603050405020304" pitchFamily="18" charset="0"/>
                        <a:cs typeface="Times New Roman" panose="02020603050405020304" pitchFamily="18" charset="0"/>
                      </a:endParaRPr>
                    </a:p>
                    <a:p>
                      <a:pPr algn="ctr">
                        <a:lnSpc>
                          <a:spcPct val="100000"/>
                        </a:lnSpc>
                        <a:spcAft>
                          <a:spcPts val="800"/>
                        </a:spcAft>
                      </a:pPr>
                      <a:r>
                        <a:rPr lang="en-US" sz="1300">
                          <a:effectLst/>
                          <a:latin typeface="Times New Roman" panose="02020603050405020304" pitchFamily="18" charset="0"/>
                          <a:cs typeface="Times New Roman" panose="02020603050405020304" pitchFamily="18" charset="0"/>
                        </a:rPr>
                        <a:t>(0 – 4 điểm)</a:t>
                      </a:r>
                      <a:endParaRPr lang="en-US" sz="13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14274" marR="14274" marT="0" marB="0"/>
                </a:tc>
                <a:tc>
                  <a:txBody>
                    <a:bodyPr/>
                    <a:lstStyle/>
                    <a:p>
                      <a:pPr algn="ctr">
                        <a:lnSpc>
                          <a:spcPct val="100000"/>
                        </a:lnSpc>
                        <a:spcAft>
                          <a:spcPts val="800"/>
                        </a:spcAft>
                      </a:pPr>
                      <a:r>
                        <a:rPr lang="en-US" sz="1300" dirty="0">
                          <a:effectLst/>
                          <a:latin typeface="Times New Roman" panose="02020603050405020304" pitchFamily="18" charset="0"/>
                          <a:cs typeface="Times New Roman" panose="02020603050405020304" pitchFamily="18" charset="0"/>
                        </a:rPr>
                        <a:t>ĐÃ LÀM TỐT</a:t>
                      </a:r>
                      <a:endParaRPr lang="en-US" sz="1300" dirty="0">
                        <a:effectLst/>
                        <a:latin typeface="Times New Roman" panose="02020603050405020304" pitchFamily="18" charset="0"/>
                        <a:cs typeface="Times New Roman" panose="02020603050405020304" pitchFamily="18" charset="0"/>
                      </a:endParaRPr>
                    </a:p>
                    <a:p>
                      <a:pPr algn="ctr">
                        <a:lnSpc>
                          <a:spcPct val="100000"/>
                        </a:lnSpc>
                        <a:spcAft>
                          <a:spcPts val="800"/>
                        </a:spcAft>
                      </a:pPr>
                      <a:r>
                        <a:rPr lang="en-US" sz="1300" dirty="0">
                          <a:effectLst/>
                          <a:latin typeface="Times New Roman" panose="02020603050405020304" pitchFamily="18" charset="0"/>
                          <a:cs typeface="Times New Roman" panose="02020603050405020304" pitchFamily="18" charset="0"/>
                        </a:rPr>
                        <a:t>(5 – 7 </a:t>
                      </a:r>
                      <a:r>
                        <a:rPr lang="en-US" sz="1300" dirty="0" err="1">
                          <a:effectLst/>
                          <a:latin typeface="Times New Roman" panose="02020603050405020304" pitchFamily="18" charset="0"/>
                          <a:cs typeface="Times New Roman" panose="02020603050405020304" pitchFamily="18" charset="0"/>
                        </a:rPr>
                        <a:t>điểm</a:t>
                      </a:r>
                      <a:r>
                        <a:rPr lang="en-US" sz="1300" dirty="0">
                          <a:effectLst/>
                          <a:latin typeface="Times New Roman" panose="02020603050405020304" pitchFamily="18" charset="0"/>
                          <a:cs typeface="Times New Roman" panose="02020603050405020304" pitchFamily="18" charset="0"/>
                        </a:rPr>
                        <a:t>)</a:t>
                      </a:r>
                      <a:endParaRPr lang="en-US" sz="1300" dirty="0">
                        <a:effectLst/>
                        <a:latin typeface="Times New Roman" panose="02020603050405020304" pitchFamily="18" charset="0"/>
                        <a:ea typeface="Yu Mincho" panose="02020400000000000000" pitchFamily="18" charset="-128"/>
                        <a:cs typeface="Times New Roman" panose="02020603050405020304" pitchFamily="18" charset="0"/>
                      </a:endParaRPr>
                    </a:p>
                  </a:txBody>
                  <a:tcPr marL="14274" marR="14274" marT="0" marB="0"/>
                </a:tc>
                <a:tc>
                  <a:txBody>
                    <a:bodyPr/>
                    <a:lstStyle/>
                    <a:p>
                      <a:pPr algn="ctr">
                        <a:lnSpc>
                          <a:spcPct val="100000"/>
                        </a:lnSpc>
                        <a:spcAft>
                          <a:spcPts val="800"/>
                        </a:spcAft>
                      </a:pPr>
                      <a:r>
                        <a:rPr lang="en-US" sz="1300">
                          <a:effectLst/>
                          <a:latin typeface="Times New Roman" panose="02020603050405020304" pitchFamily="18" charset="0"/>
                          <a:cs typeface="Times New Roman" panose="02020603050405020304" pitchFamily="18" charset="0"/>
                        </a:rPr>
                        <a:t>RẤT XUẤT SẮC</a:t>
                      </a:r>
                      <a:endParaRPr lang="en-US" sz="1300">
                        <a:effectLst/>
                        <a:latin typeface="Times New Roman" panose="02020603050405020304" pitchFamily="18" charset="0"/>
                        <a:cs typeface="Times New Roman" panose="02020603050405020304" pitchFamily="18" charset="0"/>
                      </a:endParaRPr>
                    </a:p>
                    <a:p>
                      <a:pPr algn="ctr">
                        <a:lnSpc>
                          <a:spcPct val="100000"/>
                        </a:lnSpc>
                        <a:spcAft>
                          <a:spcPts val="800"/>
                        </a:spcAft>
                      </a:pPr>
                      <a:r>
                        <a:rPr lang="en-US" sz="1300">
                          <a:effectLst/>
                          <a:latin typeface="Times New Roman" panose="02020603050405020304" pitchFamily="18" charset="0"/>
                          <a:cs typeface="Times New Roman" panose="02020603050405020304" pitchFamily="18" charset="0"/>
                        </a:rPr>
                        <a:t>(8 – 10 điểm)</a:t>
                      </a:r>
                      <a:endParaRPr lang="en-US" sz="13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14274" marR="14274" marT="0" marB="0"/>
                </a:tc>
              </a:tr>
              <a:tr h="1442136">
                <a:tc>
                  <a:txBody>
                    <a:bodyPr/>
                    <a:lstStyle/>
                    <a:p>
                      <a:pPr algn="ctr">
                        <a:lnSpc>
                          <a:spcPct val="100000"/>
                        </a:lnSpc>
                        <a:spcAft>
                          <a:spcPts val="800"/>
                        </a:spcAft>
                      </a:pPr>
                      <a:r>
                        <a:rPr lang="en-US" sz="1300">
                          <a:effectLst/>
                          <a:latin typeface="Times New Roman" panose="02020603050405020304" pitchFamily="18" charset="0"/>
                          <a:cs typeface="Times New Roman" panose="02020603050405020304" pitchFamily="18" charset="0"/>
                        </a:rPr>
                        <a:t>Hình thức</a:t>
                      </a:r>
                      <a:endParaRPr lang="en-US" sz="1300">
                        <a:effectLst/>
                        <a:latin typeface="Times New Roman" panose="02020603050405020304" pitchFamily="18" charset="0"/>
                        <a:cs typeface="Times New Roman" panose="02020603050405020304" pitchFamily="18" charset="0"/>
                      </a:endParaRPr>
                    </a:p>
                    <a:p>
                      <a:pPr algn="ctr">
                        <a:lnSpc>
                          <a:spcPct val="100000"/>
                        </a:lnSpc>
                        <a:spcAft>
                          <a:spcPts val="800"/>
                        </a:spcAft>
                      </a:pPr>
                      <a:r>
                        <a:rPr lang="en-US" sz="1300">
                          <a:effectLst/>
                          <a:latin typeface="Times New Roman" panose="02020603050405020304" pitchFamily="18" charset="0"/>
                          <a:cs typeface="Times New Roman" panose="02020603050405020304" pitchFamily="18" charset="0"/>
                        </a:rPr>
                        <a:t>(2 điểm)</a:t>
                      </a:r>
                      <a:endParaRPr lang="en-US" sz="13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14274" marR="14274" marT="0" marB="0" anchor="ctr"/>
                </a:tc>
                <a:tc>
                  <a:txBody>
                    <a:bodyPr/>
                    <a:lstStyle/>
                    <a:p>
                      <a:pPr algn="just">
                        <a:lnSpc>
                          <a:spcPct val="100000"/>
                        </a:lnSpc>
                        <a:spcAft>
                          <a:spcPts val="800"/>
                        </a:spcAft>
                      </a:pPr>
                      <a:r>
                        <a:rPr lang="en-US" sz="1300" dirty="0">
                          <a:effectLst/>
                          <a:latin typeface="Times New Roman" panose="02020603050405020304" pitchFamily="18" charset="0"/>
                          <a:cs typeface="Times New Roman" panose="02020603050405020304" pitchFamily="18" charset="0"/>
                        </a:rPr>
                        <a:t>0 </a:t>
                      </a:r>
                      <a:r>
                        <a:rPr lang="en-US" sz="1300" dirty="0" err="1">
                          <a:effectLst/>
                          <a:latin typeface="Times New Roman" panose="02020603050405020304" pitchFamily="18" charset="0"/>
                          <a:cs typeface="Times New Roman" panose="02020603050405020304" pitchFamily="18" charset="0"/>
                        </a:rPr>
                        <a:t>điểm</a:t>
                      </a:r>
                      <a:r>
                        <a:rPr lang="en-US" sz="1300" dirty="0">
                          <a:effectLst/>
                          <a:latin typeface="Times New Roman" panose="02020603050405020304" pitchFamily="18" charset="0"/>
                          <a:cs typeface="Times New Roman" panose="02020603050405020304" pitchFamily="18" charset="0"/>
                        </a:rPr>
                        <a:t> </a:t>
                      </a:r>
                      <a:endParaRPr lang="en-US" sz="1300" dirty="0">
                        <a:effectLst/>
                        <a:latin typeface="Times New Roman" panose="02020603050405020304" pitchFamily="18" charset="0"/>
                        <a:cs typeface="Times New Roman" panose="02020603050405020304" pitchFamily="18" charset="0"/>
                      </a:endParaRPr>
                    </a:p>
                    <a:p>
                      <a:pPr algn="just">
                        <a:lnSpc>
                          <a:spcPct val="100000"/>
                        </a:lnSpc>
                        <a:spcAft>
                          <a:spcPts val="800"/>
                        </a:spcAft>
                      </a:pPr>
                      <a:r>
                        <a:rPr lang="en-US" sz="1300" dirty="0" err="1">
                          <a:effectLst/>
                          <a:latin typeface="Times New Roman" panose="02020603050405020304" pitchFamily="18" charset="0"/>
                          <a:cs typeface="Times New Roman" panose="02020603050405020304" pitchFamily="18" charset="0"/>
                        </a:rPr>
                        <a:t>Bài</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làm</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còn</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sơ</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sài</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trình</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bày</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cẩu</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thả</a:t>
                      </a:r>
                      <a:endParaRPr lang="en-US" sz="1300" dirty="0">
                        <a:effectLst/>
                        <a:latin typeface="Times New Roman" panose="02020603050405020304" pitchFamily="18" charset="0"/>
                        <a:cs typeface="Times New Roman" panose="02020603050405020304" pitchFamily="18" charset="0"/>
                      </a:endParaRPr>
                    </a:p>
                    <a:p>
                      <a:pPr algn="just">
                        <a:lnSpc>
                          <a:spcPct val="100000"/>
                        </a:lnSpc>
                        <a:spcAft>
                          <a:spcPts val="800"/>
                        </a:spcAft>
                      </a:pPr>
                      <a:r>
                        <a:rPr lang="en-US" sz="1300" dirty="0">
                          <a:effectLst/>
                          <a:latin typeface="Times New Roman" panose="02020603050405020304" pitchFamily="18" charset="0"/>
                          <a:cs typeface="Times New Roman" panose="02020603050405020304" pitchFamily="18" charset="0"/>
                        </a:rPr>
                        <a:t>Sai </a:t>
                      </a:r>
                      <a:r>
                        <a:rPr lang="en-US" sz="1300" dirty="0" err="1">
                          <a:effectLst/>
                          <a:latin typeface="Times New Roman" panose="02020603050405020304" pitchFamily="18" charset="0"/>
                          <a:cs typeface="Times New Roman" panose="02020603050405020304" pitchFamily="18" charset="0"/>
                        </a:rPr>
                        <a:t>lỗi</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chính</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tả</a:t>
                      </a:r>
                      <a:r>
                        <a:rPr lang="en-US" sz="1300" dirty="0">
                          <a:effectLst/>
                          <a:latin typeface="Times New Roman" panose="02020603050405020304" pitchFamily="18" charset="0"/>
                          <a:cs typeface="Times New Roman" panose="02020603050405020304" pitchFamily="18" charset="0"/>
                        </a:rPr>
                        <a:t> </a:t>
                      </a:r>
                      <a:endParaRPr lang="en-US" sz="1300" dirty="0">
                        <a:effectLst/>
                        <a:latin typeface="Times New Roman" panose="02020603050405020304" pitchFamily="18" charset="0"/>
                        <a:ea typeface="Yu Mincho" panose="02020400000000000000" pitchFamily="18" charset="-128"/>
                        <a:cs typeface="Times New Roman" panose="02020603050405020304" pitchFamily="18" charset="0"/>
                      </a:endParaRPr>
                    </a:p>
                  </a:txBody>
                  <a:tcPr marL="14274" marR="14274" marT="0" marB="0"/>
                </a:tc>
                <a:tc>
                  <a:txBody>
                    <a:bodyPr/>
                    <a:lstStyle/>
                    <a:p>
                      <a:pPr algn="just">
                        <a:lnSpc>
                          <a:spcPct val="100000"/>
                        </a:lnSpc>
                        <a:spcAft>
                          <a:spcPts val="800"/>
                        </a:spcAft>
                      </a:pPr>
                      <a:r>
                        <a:rPr lang="en-US" sz="1300" dirty="0">
                          <a:effectLst/>
                          <a:latin typeface="Times New Roman" panose="02020603050405020304" pitchFamily="18" charset="0"/>
                          <a:cs typeface="Times New Roman" panose="02020603050405020304" pitchFamily="18" charset="0"/>
                        </a:rPr>
                        <a:t>1 </a:t>
                      </a:r>
                      <a:r>
                        <a:rPr lang="en-US" sz="1300" dirty="0" err="1">
                          <a:effectLst/>
                          <a:latin typeface="Times New Roman" panose="02020603050405020304" pitchFamily="18" charset="0"/>
                          <a:cs typeface="Times New Roman" panose="02020603050405020304" pitchFamily="18" charset="0"/>
                        </a:rPr>
                        <a:t>điểm</a:t>
                      </a:r>
                      <a:endParaRPr lang="en-US" sz="1300" dirty="0">
                        <a:effectLst/>
                        <a:latin typeface="Times New Roman" panose="02020603050405020304" pitchFamily="18" charset="0"/>
                        <a:cs typeface="Times New Roman" panose="02020603050405020304" pitchFamily="18" charset="0"/>
                      </a:endParaRPr>
                    </a:p>
                    <a:p>
                      <a:pPr algn="just">
                        <a:lnSpc>
                          <a:spcPct val="100000"/>
                        </a:lnSpc>
                        <a:spcAft>
                          <a:spcPts val="800"/>
                        </a:spcAft>
                      </a:pPr>
                      <a:r>
                        <a:rPr lang="en-US" sz="1300" dirty="0" err="1">
                          <a:effectLst/>
                          <a:latin typeface="Times New Roman" panose="02020603050405020304" pitchFamily="18" charset="0"/>
                          <a:cs typeface="Times New Roman" panose="02020603050405020304" pitchFamily="18" charset="0"/>
                        </a:rPr>
                        <a:t>Bài</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làm</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tương</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đối</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đẩy</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đủ</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chỉn</a:t>
                      </a:r>
                      <a:r>
                        <a:rPr lang="en-US" sz="1300" dirty="0">
                          <a:effectLst/>
                          <a:latin typeface="Times New Roman" panose="02020603050405020304" pitchFamily="18" charset="0"/>
                          <a:cs typeface="Times New Roman" panose="02020603050405020304" pitchFamily="18" charset="0"/>
                        </a:rPr>
                        <a:t> chu </a:t>
                      </a:r>
                      <a:endParaRPr lang="en-US" sz="1300" dirty="0">
                        <a:effectLst/>
                        <a:latin typeface="Times New Roman" panose="02020603050405020304" pitchFamily="18" charset="0"/>
                        <a:cs typeface="Times New Roman" panose="02020603050405020304" pitchFamily="18" charset="0"/>
                      </a:endParaRPr>
                    </a:p>
                    <a:p>
                      <a:pPr algn="just">
                        <a:lnSpc>
                          <a:spcPct val="100000"/>
                        </a:lnSpc>
                        <a:spcAft>
                          <a:spcPts val="800"/>
                        </a:spcAft>
                      </a:pPr>
                      <a:r>
                        <a:rPr lang="en-US" sz="1300" dirty="0" err="1">
                          <a:effectLst/>
                          <a:latin typeface="Times New Roman" panose="02020603050405020304" pitchFamily="18" charset="0"/>
                          <a:cs typeface="Times New Roman" panose="02020603050405020304" pitchFamily="18" charset="0"/>
                        </a:rPr>
                        <a:t>Trình</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bày</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cẩn</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thận</a:t>
                      </a:r>
                      <a:r>
                        <a:rPr lang="en-US" sz="1300" dirty="0">
                          <a:effectLst/>
                          <a:latin typeface="Times New Roman" panose="02020603050405020304" pitchFamily="18" charset="0"/>
                          <a:cs typeface="Times New Roman" panose="02020603050405020304" pitchFamily="18" charset="0"/>
                        </a:rPr>
                        <a:t> </a:t>
                      </a:r>
                      <a:endParaRPr lang="en-US" sz="1300" dirty="0">
                        <a:effectLst/>
                        <a:latin typeface="Times New Roman" panose="02020603050405020304" pitchFamily="18" charset="0"/>
                        <a:cs typeface="Times New Roman" panose="02020603050405020304" pitchFamily="18" charset="0"/>
                      </a:endParaRPr>
                    </a:p>
                    <a:p>
                      <a:pPr algn="just">
                        <a:lnSpc>
                          <a:spcPct val="100000"/>
                        </a:lnSpc>
                        <a:spcAft>
                          <a:spcPts val="800"/>
                        </a:spcAft>
                      </a:pPr>
                      <a:r>
                        <a:rPr lang="en-US" sz="1300" dirty="0" err="1">
                          <a:effectLst/>
                          <a:latin typeface="Times New Roman" panose="02020603050405020304" pitchFamily="18" charset="0"/>
                          <a:cs typeface="Times New Roman" panose="02020603050405020304" pitchFamily="18" charset="0"/>
                        </a:rPr>
                        <a:t>Không</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có</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lỗi</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chính</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tả</a:t>
                      </a:r>
                      <a:r>
                        <a:rPr lang="en-US" sz="1300" dirty="0">
                          <a:effectLst/>
                          <a:latin typeface="Times New Roman" panose="02020603050405020304" pitchFamily="18" charset="0"/>
                          <a:cs typeface="Times New Roman" panose="02020603050405020304" pitchFamily="18" charset="0"/>
                        </a:rPr>
                        <a:t> </a:t>
                      </a:r>
                      <a:endParaRPr lang="en-US" sz="1300" dirty="0">
                        <a:effectLst/>
                        <a:latin typeface="Times New Roman" panose="02020603050405020304" pitchFamily="18" charset="0"/>
                        <a:ea typeface="Yu Mincho" panose="02020400000000000000" pitchFamily="18" charset="-128"/>
                        <a:cs typeface="Times New Roman" panose="02020603050405020304" pitchFamily="18" charset="0"/>
                      </a:endParaRPr>
                    </a:p>
                  </a:txBody>
                  <a:tcPr marL="14274" marR="14274" marT="0" marB="0"/>
                </a:tc>
                <a:tc>
                  <a:txBody>
                    <a:bodyPr/>
                    <a:lstStyle/>
                    <a:p>
                      <a:pPr algn="just">
                        <a:lnSpc>
                          <a:spcPct val="100000"/>
                        </a:lnSpc>
                        <a:spcAft>
                          <a:spcPts val="800"/>
                        </a:spcAft>
                      </a:pPr>
                      <a:r>
                        <a:rPr lang="en-US" sz="1300" dirty="0">
                          <a:effectLst/>
                          <a:latin typeface="Times New Roman" panose="02020603050405020304" pitchFamily="18" charset="0"/>
                          <a:cs typeface="Times New Roman" panose="02020603050405020304" pitchFamily="18" charset="0"/>
                        </a:rPr>
                        <a:t>2 </a:t>
                      </a:r>
                      <a:r>
                        <a:rPr lang="en-US" sz="1300" dirty="0" err="1">
                          <a:effectLst/>
                          <a:latin typeface="Times New Roman" panose="02020603050405020304" pitchFamily="18" charset="0"/>
                          <a:cs typeface="Times New Roman" panose="02020603050405020304" pitchFamily="18" charset="0"/>
                        </a:rPr>
                        <a:t>điểm</a:t>
                      </a:r>
                      <a:r>
                        <a:rPr lang="en-US" sz="1300" dirty="0">
                          <a:effectLst/>
                          <a:latin typeface="Times New Roman" panose="02020603050405020304" pitchFamily="18" charset="0"/>
                          <a:cs typeface="Times New Roman" panose="02020603050405020304" pitchFamily="18" charset="0"/>
                        </a:rPr>
                        <a:t> </a:t>
                      </a:r>
                      <a:endParaRPr lang="en-US" sz="1300" dirty="0">
                        <a:effectLst/>
                        <a:latin typeface="Times New Roman" panose="02020603050405020304" pitchFamily="18" charset="0"/>
                        <a:cs typeface="Times New Roman" panose="02020603050405020304" pitchFamily="18" charset="0"/>
                      </a:endParaRPr>
                    </a:p>
                    <a:p>
                      <a:pPr algn="just">
                        <a:lnSpc>
                          <a:spcPct val="100000"/>
                        </a:lnSpc>
                        <a:spcAft>
                          <a:spcPts val="800"/>
                        </a:spcAft>
                      </a:pPr>
                      <a:r>
                        <a:rPr lang="en-US" sz="1300" dirty="0" err="1">
                          <a:effectLst/>
                          <a:latin typeface="Times New Roman" panose="02020603050405020304" pitchFamily="18" charset="0"/>
                          <a:cs typeface="Times New Roman" panose="02020603050405020304" pitchFamily="18" charset="0"/>
                        </a:rPr>
                        <a:t>Bài</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làm</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tương</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đối</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đẩy</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đủ</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chỉn</a:t>
                      </a:r>
                      <a:r>
                        <a:rPr lang="en-US" sz="1300" dirty="0">
                          <a:effectLst/>
                          <a:latin typeface="Times New Roman" panose="02020603050405020304" pitchFamily="18" charset="0"/>
                          <a:cs typeface="Times New Roman" panose="02020603050405020304" pitchFamily="18" charset="0"/>
                        </a:rPr>
                        <a:t> chu </a:t>
                      </a:r>
                      <a:endParaRPr lang="en-US" sz="1300" dirty="0">
                        <a:effectLst/>
                        <a:latin typeface="Times New Roman" panose="02020603050405020304" pitchFamily="18" charset="0"/>
                        <a:cs typeface="Times New Roman" panose="02020603050405020304" pitchFamily="18" charset="0"/>
                      </a:endParaRPr>
                    </a:p>
                    <a:p>
                      <a:pPr algn="just">
                        <a:lnSpc>
                          <a:spcPct val="100000"/>
                        </a:lnSpc>
                        <a:spcAft>
                          <a:spcPts val="800"/>
                        </a:spcAft>
                      </a:pPr>
                      <a:r>
                        <a:rPr lang="en-US" sz="1300" dirty="0" err="1">
                          <a:effectLst/>
                          <a:latin typeface="Times New Roman" panose="02020603050405020304" pitchFamily="18" charset="0"/>
                          <a:cs typeface="Times New Roman" panose="02020603050405020304" pitchFamily="18" charset="0"/>
                        </a:rPr>
                        <a:t>Trình</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bày</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cẩn</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thận</a:t>
                      </a:r>
                      <a:r>
                        <a:rPr lang="en-US" sz="1300" dirty="0">
                          <a:effectLst/>
                          <a:latin typeface="Times New Roman" panose="02020603050405020304" pitchFamily="18" charset="0"/>
                          <a:cs typeface="Times New Roman" panose="02020603050405020304" pitchFamily="18" charset="0"/>
                        </a:rPr>
                        <a:t> </a:t>
                      </a:r>
                      <a:endParaRPr lang="en-US" sz="1300" dirty="0">
                        <a:effectLst/>
                        <a:latin typeface="Times New Roman" panose="02020603050405020304" pitchFamily="18" charset="0"/>
                        <a:cs typeface="Times New Roman" panose="02020603050405020304" pitchFamily="18" charset="0"/>
                      </a:endParaRPr>
                    </a:p>
                    <a:p>
                      <a:pPr algn="just">
                        <a:lnSpc>
                          <a:spcPct val="100000"/>
                        </a:lnSpc>
                        <a:spcAft>
                          <a:spcPts val="800"/>
                        </a:spcAft>
                      </a:pPr>
                      <a:r>
                        <a:rPr lang="en-US" sz="1300" dirty="0" err="1">
                          <a:effectLst/>
                          <a:latin typeface="Times New Roman" panose="02020603050405020304" pitchFamily="18" charset="0"/>
                          <a:cs typeface="Times New Roman" panose="02020603050405020304" pitchFamily="18" charset="0"/>
                        </a:rPr>
                        <a:t>Không</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có</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lỗi</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chính</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tả</a:t>
                      </a:r>
                      <a:endParaRPr lang="en-US" sz="1300" dirty="0">
                        <a:effectLst/>
                        <a:latin typeface="Times New Roman" panose="02020603050405020304" pitchFamily="18" charset="0"/>
                        <a:cs typeface="Times New Roman" panose="02020603050405020304" pitchFamily="18" charset="0"/>
                      </a:endParaRPr>
                    </a:p>
                    <a:p>
                      <a:pPr algn="just">
                        <a:lnSpc>
                          <a:spcPct val="100000"/>
                        </a:lnSpc>
                        <a:spcAft>
                          <a:spcPts val="800"/>
                        </a:spcAft>
                      </a:pPr>
                      <a:r>
                        <a:rPr lang="en-US" sz="1300" dirty="0" err="1">
                          <a:effectLst/>
                          <a:latin typeface="Times New Roman" panose="02020603050405020304" pitchFamily="18" charset="0"/>
                          <a:cs typeface="Times New Roman" panose="02020603050405020304" pitchFamily="18" charset="0"/>
                        </a:rPr>
                        <a:t>Có</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sự</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sáng</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tạo</a:t>
                      </a:r>
                      <a:endParaRPr lang="en-US" sz="1300" dirty="0">
                        <a:effectLst/>
                        <a:latin typeface="Times New Roman" panose="02020603050405020304" pitchFamily="18" charset="0"/>
                        <a:cs typeface="Times New Roman" panose="02020603050405020304" pitchFamily="18" charset="0"/>
                      </a:endParaRPr>
                    </a:p>
                  </a:txBody>
                  <a:tcPr marL="14274" marR="14274" marT="0" marB="0"/>
                </a:tc>
              </a:tr>
              <a:tr h="1259597">
                <a:tc>
                  <a:txBody>
                    <a:bodyPr/>
                    <a:lstStyle/>
                    <a:p>
                      <a:pPr algn="ctr">
                        <a:lnSpc>
                          <a:spcPct val="100000"/>
                        </a:lnSpc>
                        <a:spcAft>
                          <a:spcPts val="800"/>
                        </a:spcAft>
                      </a:pPr>
                      <a:r>
                        <a:rPr lang="en-US" sz="1300">
                          <a:effectLst/>
                          <a:latin typeface="Times New Roman" panose="02020603050405020304" pitchFamily="18" charset="0"/>
                          <a:cs typeface="Times New Roman" panose="02020603050405020304" pitchFamily="18" charset="0"/>
                        </a:rPr>
                        <a:t>Nội dung</a:t>
                      </a:r>
                      <a:endParaRPr lang="en-US" sz="1300">
                        <a:effectLst/>
                        <a:latin typeface="Times New Roman" panose="02020603050405020304" pitchFamily="18" charset="0"/>
                        <a:cs typeface="Times New Roman" panose="02020603050405020304" pitchFamily="18" charset="0"/>
                      </a:endParaRPr>
                    </a:p>
                    <a:p>
                      <a:pPr algn="ctr">
                        <a:lnSpc>
                          <a:spcPct val="100000"/>
                        </a:lnSpc>
                        <a:spcAft>
                          <a:spcPts val="800"/>
                        </a:spcAft>
                      </a:pPr>
                      <a:r>
                        <a:rPr lang="en-US" sz="1300">
                          <a:effectLst/>
                          <a:latin typeface="Times New Roman" panose="02020603050405020304" pitchFamily="18" charset="0"/>
                          <a:cs typeface="Times New Roman" panose="02020603050405020304" pitchFamily="18" charset="0"/>
                        </a:rPr>
                        <a:t>(6 điểm)</a:t>
                      </a:r>
                      <a:endParaRPr lang="en-US" sz="13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14274" marR="14274" marT="0" marB="0" anchor="ctr"/>
                </a:tc>
                <a:tc>
                  <a:txBody>
                    <a:bodyPr/>
                    <a:lstStyle/>
                    <a:p>
                      <a:pPr algn="just">
                        <a:lnSpc>
                          <a:spcPct val="100000"/>
                        </a:lnSpc>
                        <a:spcAft>
                          <a:spcPts val="800"/>
                        </a:spcAft>
                      </a:pPr>
                      <a:r>
                        <a:rPr lang="en-US" sz="1300" dirty="0">
                          <a:effectLst/>
                          <a:latin typeface="Times New Roman" panose="02020603050405020304" pitchFamily="18" charset="0"/>
                          <a:cs typeface="Times New Roman" panose="02020603050405020304" pitchFamily="18" charset="0"/>
                        </a:rPr>
                        <a:t>1 - 3 </a:t>
                      </a:r>
                      <a:r>
                        <a:rPr lang="en-US" sz="1300" dirty="0" err="1">
                          <a:effectLst/>
                          <a:latin typeface="Times New Roman" panose="02020603050405020304" pitchFamily="18" charset="0"/>
                          <a:cs typeface="Times New Roman" panose="02020603050405020304" pitchFamily="18" charset="0"/>
                        </a:rPr>
                        <a:t>điểm</a:t>
                      </a:r>
                      <a:endParaRPr lang="en-US" sz="1300" dirty="0">
                        <a:effectLst/>
                        <a:latin typeface="Times New Roman" panose="02020603050405020304" pitchFamily="18" charset="0"/>
                        <a:cs typeface="Times New Roman" panose="02020603050405020304" pitchFamily="18" charset="0"/>
                      </a:endParaRPr>
                    </a:p>
                    <a:p>
                      <a:pPr algn="just">
                        <a:lnSpc>
                          <a:spcPct val="100000"/>
                        </a:lnSpc>
                        <a:spcAft>
                          <a:spcPts val="800"/>
                        </a:spcAft>
                      </a:pPr>
                      <a:r>
                        <a:rPr lang="en-US" sz="1300" dirty="0" err="1">
                          <a:effectLst/>
                          <a:latin typeface="Times New Roman" panose="02020603050405020304" pitchFamily="18" charset="0"/>
                          <a:cs typeface="Times New Roman" panose="02020603050405020304" pitchFamily="18" charset="0"/>
                        </a:rPr>
                        <a:t>Chưa</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trả</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lơi</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đúng</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câu</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hỏi</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trọng</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tâm</a:t>
                      </a:r>
                      <a:r>
                        <a:rPr lang="en-US" sz="1300" dirty="0">
                          <a:effectLst/>
                          <a:latin typeface="Times New Roman" panose="02020603050405020304" pitchFamily="18" charset="0"/>
                          <a:cs typeface="Times New Roman" panose="02020603050405020304" pitchFamily="18" charset="0"/>
                        </a:rPr>
                        <a:t> </a:t>
                      </a:r>
                      <a:endParaRPr lang="en-US" sz="1300" dirty="0">
                        <a:effectLst/>
                        <a:latin typeface="Times New Roman" panose="02020603050405020304" pitchFamily="18" charset="0"/>
                        <a:cs typeface="Times New Roman" panose="02020603050405020304" pitchFamily="18" charset="0"/>
                      </a:endParaRPr>
                    </a:p>
                    <a:p>
                      <a:pPr algn="just">
                        <a:lnSpc>
                          <a:spcPct val="100000"/>
                        </a:lnSpc>
                        <a:spcAft>
                          <a:spcPts val="800"/>
                        </a:spcAft>
                      </a:pPr>
                      <a:r>
                        <a:rPr lang="en-US" sz="1300" dirty="0" err="1">
                          <a:effectLst/>
                          <a:latin typeface="Times New Roman" panose="02020603050405020304" pitchFamily="18" charset="0"/>
                          <a:cs typeface="Times New Roman" panose="02020603050405020304" pitchFamily="18" charset="0"/>
                        </a:rPr>
                        <a:t>Không</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trả</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lời</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đủ</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hết</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các</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câu</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hỏi</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gợi</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dẫn</a:t>
                      </a:r>
                      <a:r>
                        <a:rPr lang="en-US" sz="1300" dirty="0">
                          <a:effectLst/>
                          <a:latin typeface="Times New Roman" panose="02020603050405020304" pitchFamily="18" charset="0"/>
                          <a:cs typeface="Times New Roman" panose="02020603050405020304" pitchFamily="18" charset="0"/>
                        </a:rPr>
                        <a:t> </a:t>
                      </a:r>
                      <a:endParaRPr lang="en-US" sz="1300" dirty="0">
                        <a:effectLst/>
                        <a:latin typeface="Times New Roman" panose="02020603050405020304" pitchFamily="18" charset="0"/>
                        <a:cs typeface="Times New Roman" panose="02020603050405020304" pitchFamily="18" charset="0"/>
                      </a:endParaRPr>
                    </a:p>
                    <a:p>
                      <a:pPr algn="just">
                        <a:lnSpc>
                          <a:spcPct val="100000"/>
                        </a:lnSpc>
                        <a:spcAft>
                          <a:spcPts val="800"/>
                        </a:spcAft>
                      </a:pPr>
                      <a:r>
                        <a:rPr lang="en-US" sz="1300" dirty="0" err="1">
                          <a:effectLst/>
                          <a:latin typeface="Times New Roman" panose="02020603050405020304" pitchFamily="18" charset="0"/>
                          <a:cs typeface="Times New Roman" panose="02020603050405020304" pitchFamily="18" charset="0"/>
                        </a:rPr>
                        <a:t>Nội</a:t>
                      </a:r>
                      <a:r>
                        <a:rPr lang="en-US" sz="1300" dirty="0">
                          <a:effectLst/>
                          <a:latin typeface="Times New Roman" panose="02020603050405020304" pitchFamily="18" charset="0"/>
                          <a:cs typeface="Times New Roman" panose="02020603050405020304" pitchFamily="18" charset="0"/>
                        </a:rPr>
                        <a:t> dung </a:t>
                      </a:r>
                      <a:r>
                        <a:rPr lang="en-US" sz="1300" dirty="0" err="1">
                          <a:effectLst/>
                          <a:latin typeface="Times New Roman" panose="02020603050405020304" pitchFamily="18" charset="0"/>
                          <a:cs typeface="Times New Roman" panose="02020603050405020304" pitchFamily="18" charset="0"/>
                        </a:rPr>
                        <a:t>sơ</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sài</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mới</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dừng</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lại</a:t>
                      </a:r>
                      <a:r>
                        <a:rPr lang="en-US" sz="1300" dirty="0">
                          <a:effectLst/>
                          <a:latin typeface="Times New Roman" panose="02020603050405020304" pitchFamily="18" charset="0"/>
                          <a:cs typeface="Times New Roman" panose="02020603050405020304" pitchFamily="18" charset="0"/>
                        </a:rPr>
                        <a:t> ở </a:t>
                      </a:r>
                      <a:r>
                        <a:rPr lang="en-US" sz="1300" dirty="0" err="1">
                          <a:effectLst/>
                          <a:latin typeface="Times New Roman" panose="02020603050405020304" pitchFamily="18" charset="0"/>
                          <a:cs typeface="Times New Roman" panose="02020603050405020304" pitchFamily="18" charset="0"/>
                        </a:rPr>
                        <a:t>mức</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độ</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biết</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và</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nhận</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diện</a:t>
                      </a:r>
                      <a:r>
                        <a:rPr lang="en-US" sz="1300" dirty="0">
                          <a:effectLst/>
                          <a:latin typeface="Times New Roman" panose="02020603050405020304" pitchFamily="18" charset="0"/>
                          <a:cs typeface="Times New Roman" panose="02020603050405020304" pitchFamily="18" charset="0"/>
                        </a:rPr>
                        <a:t> </a:t>
                      </a:r>
                      <a:endParaRPr lang="en-US" sz="1300" dirty="0">
                        <a:effectLst/>
                        <a:latin typeface="Times New Roman" panose="02020603050405020304" pitchFamily="18" charset="0"/>
                        <a:ea typeface="Yu Mincho" panose="02020400000000000000" pitchFamily="18" charset="-128"/>
                        <a:cs typeface="Times New Roman" panose="02020603050405020304" pitchFamily="18" charset="0"/>
                      </a:endParaRPr>
                    </a:p>
                  </a:txBody>
                  <a:tcPr marL="14274" marR="14274" marT="0" marB="0"/>
                </a:tc>
                <a:tc>
                  <a:txBody>
                    <a:bodyPr/>
                    <a:lstStyle/>
                    <a:p>
                      <a:pPr algn="just">
                        <a:lnSpc>
                          <a:spcPct val="100000"/>
                        </a:lnSpc>
                        <a:spcAft>
                          <a:spcPts val="800"/>
                        </a:spcAft>
                      </a:pPr>
                      <a:r>
                        <a:rPr lang="en-US" sz="1300" dirty="0">
                          <a:effectLst/>
                          <a:latin typeface="Times New Roman" panose="02020603050405020304" pitchFamily="18" charset="0"/>
                          <a:cs typeface="Times New Roman" panose="02020603050405020304" pitchFamily="18" charset="0"/>
                        </a:rPr>
                        <a:t>4 – 5 </a:t>
                      </a:r>
                      <a:r>
                        <a:rPr lang="en-US" sz="1300" dirty="0" err="1">
                          <a:effectLst/>
                          <a:latin typeface="Times New Roman" panose="02020603050405020304" pitchFamily="18" charset="0"/>
                          <a:cs typeface="Times New Roman" panose="02020603050405020304" pitchFamily="18" charset="0"/>
                        </a:rPr>
                        <a:t>điểm</a:t>
                      </a:r>
                      <a:r>
                        <a:rPr lang="en-US" sz="1300" dirty="0">
                          <a:effectLst/>
                          <a:latin typeface="Times New Roman" panose="02020603050405020304" pitchFamily="18" charset="0"/>
                          <a:cs typeface="Times New Roman" panose="02020603050405020304" pitchFamily="18" charset="0"/>
                        </a:rPr>
                        <a:t> </a:t>
                      </a:r>
                      <a:endParaRPr lang="en-US" sz="1300" dirty="0">
                        <a:effectLst/>
                        <a:latin typeface="Times New Roman" panose="02020603050405020304" pitchFamily="18" charset="0"/>
                        <a:cs typeface="Times New Roman" panose="02020603050405020304" pitchFamily="18" charset="0"/>
                      </a:endParaRPr>
                    </a:p>
                    <a:p>
                      <a:pPr algn="just">
                        <a:lnSpc>
                          <a:spcPct val="100000"/>
                        </a:lnSpc>
                        <a:spcAft>
                          <a:spcPts val="800"/>
                        </a:spcAft>
                      </a:pPr>
                      <a:r>
                        <a:rPr lang="en-US" sz="1300" dirty="0" err="1">
                          <a:effectLst/>
                          <a:latin typeface="Times New Roman" panose="02020603050405020304" pitchFamily="18" charset="0"/>
                          <a:cs typeface="Times New Roman" panose="02020603050405020304" pitchFamily="18" charset="0"/>
                        </a:rPr>
                        <a:t>Trả</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lời</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tương</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đối</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đầy</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đủ</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các</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câu</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hỏi</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gợi</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dẫn</a:t>
                      </a:r>
                      <a:r>
                        <a:rPr lang="en-US" sz="1300" dirty="0">
                          <a:effectLst/>
                          <a:latin typeface="Times New Roman" panose="02020603050405020304" pitchFamily="18" charset="0"/>
                          <a:cs typeface="Times New Roman" panose="02020603050405020304" pitchFamily="18" charset="0"/>
                        </a:rPr>
                        <a:t> </a:t>
                      </a:r>
                      <a:endParaRPr lang="en-US" sz="1300" dirty="0">
                        <a:effectLst/>
                        <a:latin typeface="Times New Roman" panose="02020603050405020304" pitchFamily="18" charset="0"/>
                        <a:cs typeface="Times New Roman" panose="02020603050405020304" pitchFamily="18" charset="0"/>
                      </a:endParaRPr>
                    </a:p>
                    <a:p>
                      <a:pPr algn="just">
                        <a:lnSpc>
                          <a:spcPct val="100000"/>
                        </a:lnSpc>
                        <a:spcAft>
                          <a:spcPts val="800"/>
                        </a:spcAft>
                      </a:pPr>
                      <a:r>
                        <a:rPr lang="en-US" sz="1300" dirty="0" err="1">
                          <a:effectLst/>
                          <a:latin typeface="Times New Roman" panose="02020603050405020304" pitchFamily="18" charset="0"/>
                          <a:cs typeface="Times New Roman" panose="02020603050405020304" pitchFamily="18" charset="0"/>
                        </a:rPr>
                        <a:t>Trả</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lời</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đúng</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trọng</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tâm</a:t>
                      </a:r>
                      <a:endParaRPr lang="en-US" sz="1300" dirty="0">
                        <a:effectLst/>
                        <a:latin typeface="Times New Roman" panose="02020603050405020304" pitchFamily="18" charset="0"/>
                        <a:cs typeface="Times New Roman" panose="02020603050405020304" pitchFamily="18" charset="0"/>
                      </a:endParaRPr>
                    </a:p>
                    <a:p>
                      <a:pPr algn="just">
                        <a:lnSpc>
                          <a:spcPct val="100000"/>
                        </a:lnSpc>
                        <a:spcAft>
                          <a:spcPts val="800"/>
                        </a:spcAft>
                      </a:pPr>
                      <a:r>
                        <a:rPr lang="en-US" sz="1300" dirty="0" err="1">
                          <a:effectLst/>
                          <a:latin typeface="Times New Roman" panose="02020603050405020304" pitchFamily="18" charset="0"/>
                          <a:cs typeface="Times New Roman" panose="02020603050405020304" pitchFamily="18" charset="0"/>
                        </a:rPr>
                        <a:t>Có</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ít</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nhất</a:t>
                      </a:r>
                      <a:r>
                        <a:rPr lang="en-US" sz="1300" dirty="0">
                          <a:effectLst/>
                          <a:latin typeface="Times New Roman" panose="02020603050405020304" pitchFamily="18" charset="0"/>
                          <a:cs typeface="Times New Roman" panose="02020603050405020304" pitchFamily="18" charset="0"/>
                        </a:rPr>
                        <a:t> 1 – 2 ý </a:t>
                      </a:r>
                      <a:r>
                        <a:rPr lang="en-US" sz="1300" dirty="0" err="1">
                          <a:effectLst/>
                          <a:latin typeface="Times New Roman" panose="02020603050405020304" pitchFamily="18" charset="0"/>
                          <a:cs typeface="Times New Roman" panose="02020603050405020304" pitchFamily="18" charset="0"/>
                        </a:rPr>
                        <a:t>mở</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rộng</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nâng</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cao</a:t>
                      </a:r>
                      <a:r>
                        <a:rPr lang="en-US" sz="1300" dirty="0">
                          <a:effectLst/>
                          <a:latin typeface="Times New Roman" panose="02020603050405020304" pitchFamily="18" charset="0"/>
                          <a:cs typeface="Times New Roman" panose="02020603050405020304" pitchFamily="18" charset="0"/>
                        </a:rPr>
                        <a:t> </a:t>
                      </a:r>
                      <a:endParaRPr lang="en-US" sz="1300" dirty="0">
                        <a:effectLst/>
                        <a:latin typeface="Times New Roman" panose="02020603050405020304" pitchFamily="18" charset="0"/>
                        <a:ea typeface="Yu Mincho" panose="02020400000000000000" pitchFamily="18" charset="-128"/>
                        <a:cs typeface="Times New Roman" panose="02020603050405020304" pitchFamily="18" charset="0"/>
                      </a:endParaRPr>
                    </a:p>
                  </a:txBody>
                  <a:tcPr marL="14274" marR="14274" marT="0" marB="0"/>
                </a:tc>
                <a:tc>
                  <a:txBody>
                    <a:bodyPr/>
                    <a:lstStyle/>
                    <a:p>
                      <a:pPr algn="just">
                        <a:lnSpc>
                          <a:spcPct val="100000"/>
                        </a:lnSpc>
                        <a:spcAft>
                          <a:spcPts val="800"/>
                        </a:spcAft>
                      </a:pPr>
                      <a:r>
                        <a:rPr lang="en-US" sz="1300" dirty="0">
                          <a:effectLst/>
                          <a:latin typeface="Times New Roman" panose="02020603050405020304" pitchFamily="18" charset="0"/>
                          <a:cs typeface="Times New Roman" panose="02020603050405020304" pitchFamily="18" charset="0"/>
                        </a:rPr>
                        <a:t>6 </a:t>
                      </a:r>
                      <a:r>
                        <a:rPr lang="en-US" sz="1300" dirty="0" err="1">
                          <a:effectLst/>
                          <a:latin typeface="Times New Roman" panose="02020603050405020304" pitchFamily="18" charset="0"/>
                          <a:cs typeface="Times New Roman" panose="02020603050405020304" pitchFamily="18" charset="0"/>
                        </a:rPr>
                        <a:t>điểm</a:t>
                      </a:r>
                      <a:endParaRPr lang="en-US" sz="1300" dirty="0">
                        <a:effectLst/>
                        <a:latin typeface="Times New Roman" panose="02020603050405020304" pitchFamily="18" charset="0"/>
                        <a:cs typeface="Times New Roman" panose="02020603050405020304" pitchFamily="18" charset="0"/>
                      </a:endParaRPr>
                    </a:p>
                    <a:p>
                      <a:pPr algn="just">
                        <a:lnSpc>
                          <a:spcPct val="100000"/>
                        </a:lnSpc>
                        <a:spcAft>
                          <a:spcPts val="800"/>
                        </a:spcAft>
                      </a:pPr>
                      <a:r>
                        <a:rPr lang="en-US" sz="1300" dirty="0" err="1">
                          <a:effectLst/>
                          <a:latin typeface="Times New Roman" panose="02020603050405020304" pitchFamily="18" charset="0"/>
                          <a:cs typeface="Times New Roman" panose="02020603050405020304" pitchFamily="18" charset="0"/>
                        </a:rPr>
                        <a:t>Trả</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lời</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tương</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đối</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đầy</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đủ</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các</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câu</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hỏi</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gợi</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dẫn</a:t>
                      </a:r>
                      <a:r>
                        <a:rPr lang="en-US" sz="1300" dirty="0">
                          <a:effectLst/>
                          <a:latin typeface="Times New Roman" panose="02020603050405020304" pitchFamily="18" charset="0"/>
                          <a:cs typeface="Times New Roman" panose="02020603050405020304" pitchFamily="18" charset="0"/>
                        </a:rPr>
                        <a:t> </a:t>
                      </a:r>
                      <a:endParaRPr lang="en-US" sz="1300" dirty="0">
                        <a:effectLst/>
                        <a:latin typeface="Times New Roman" panose="02020603050405020304" pitchFamily="18" charset="0"/>
                        <a:cs typeface="Times New Roman" panose="02020603050405020304" pitchFamily="18" charset="0"/>
                      </a:endParaRPr>
                    </a:p>
                    <a:p>
                      <a:pPr algn="just">
                        <a:lnSpc>
                          <a:spcPct val="100000"/>
                        </a:lnSpc>
                        <a:spcAft>
                          <a:spcPts val="800"/>
                        </a:spcAft>
                      </a:pPr>
                      <a:r>
                        <a:rPr lang="en-US" sz="1300" dirty="0" err="1">
                          <a:effectLst/>
                          <a:latin typeface="Times New Roman" panose="02020603050405020304" pitchFamily="18" charset="0"/>
                          <a:cs typeface="Times New Roman" panose="02020603050405020304" pitchFamily="18" charset="0"/>
                        </a:rPr>
                        <a:t>Trả</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lời</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đúng</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trọng</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tâm</a:t>
                      </a:r>
                      <a:endParaRPr lang="en-US" sz="1300" dirty="0">
                        <a:effectLst/>
                        <a:latin typeface="Times New Roman" panose="02020603050405020304" pitchFamily="18" charset="0"/>
                        <a:cs typeface="Times New Roman" panose="02020603050405020304" pitchFamily="18" charset="0"/>
                      </a:endParaRPr>
                    </a:p>
                    <a:p>
                      <a:pPr algn="just">
                        <a:lnSpc>
                          <a:spcPct val="100000"/>
                        </a:lnSpc>
                        <a:spcAft>
                          <a:spcPts val="800"/>
                        </a:spcAft>
                      </a:pPr>
                      <a:r>
                        <a:rPr lang="en-US" sz="1300" dirty="0" err="1">
                          <a:effectLst/>
                          <a:latin typeface="Times New Roman" panose="02020603050405020304" pitchFamily="18" charset="0"/>
                          <a:cs typeface="Times New Roman" panose="02020603050405020304" pitchFamily="18" charset="0"/>
                        </a:rPr>
                        <a:t>Có</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nhiều</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hơn</a:t>
                      </a:r>
                      <a:r>
                        <a:rPr lang="en-US" sz="1300" dirty="0">
                          <a:effectLst/>
                          <a:latin typeface="Times New Roman" panose="02020603050405020304" pitchFamily="18" charset="0"/>
                          <a:cs typeface="Times New Roman" panose="02020603050405020304" pitchFamily="18" charset="0"/>
                        </a:rPr>
                        <a:t> 2 ý </a:t>
                      </a:r>
                      <a:r>
                        <a:rPr lang="en-US" sz="1300" dirty="0" err="1">
                          <a:effectLst/>
                          <a:latin typeface="Times New Roman" panose="02020603050405020304" pitchFamily="18" charset="0"/>
                          <a:cs typeface="Times New Roman" panose="02020603050405020304" pitchFamily="18" charset="0"/>
                        </a:rPr>
                        <a:t>mở</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rộng</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nâng</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cao</a:t>
                      </a:r>
                      <a:endParaRPr lang="en-US" sz="1300" dirty="0">
                        <a:effectLst/>
                        <a:latin typeface="Times New Roman" panose="02020603050405020304" pitchFamily="18" charset="0"/>
                        <a:cs typeface="Times New Roman" panose="02020603050405020304" pitchFamily="18" charset="0"/>
                      </a:endParaRPr>
                    </a:p>
                    <a:p>
                      <a:pPr algn="just">
                        <a:lnSpc>
                          <a:spcPct val="100000"/>
                        </a:lnSpc>
                        <a:spcAft>
                          <a:spcPts val="800"/>
                        </a:spcAft>
                      </a:pPr>
                      <a:r>
                        <a:rPr lang="en-US" sz="1300" dirty="0" err="1">
                          <a:effectLst/>
                          <a:latin typeface="Times New Roman" panose="02020603050405020304" pitchFamily="18" charset="0"/>
                          <a:cs typeface="Times New Roman" panose="02020603050405020304" pitchFamily="18" charset="0"/>
                        </a:rPr>
                        <a:t>Có</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sự</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sáng</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tạo</a:t>
                      </a:r>
                      <a:r>
                        <a:rPr lang="en-US" sz="1300" dirty="0">
                          <a:effectLst/>
                          <a:latin typeface="Times New Roman" panose="02020603050405020304" pitchFamily="18" charset="0"/>
                          <a:cs typeface="Times New Roman" panose="02020603050405020304" pitchFamily="18" charset="0"/>
                        </a:rPr>
                        <a:t> </a:t>
                      </a:r>
                      <a:endParaRPr lang="en-US" sz="1300" dirty="0">
                        <a:effectLst/>
                        <a:latin typeface="Times New Roman" panose="02020603050405020304" pitchFamily="18" charset="0"/>
                        <a:ea typeface="Yu Mincho" panose="02020400000000000000" pitchFamily="18" charset="-128"/>
                        <a:cs typeface="Times New Roman" panose="02020603050405020304" pitchFamily="18" charset="0"/>
                      </a:endParaRPr>
                    </a:p>
                  </a:txBody>
                  <a:tcPr marL="14274" marR="14274" marT="0" marB="0"/>
                </a:tc>
              </a:tr>
              <a:tr h="1219227">
                <a:tc>
                  <a:txBody>
                    <a:bodyPr/>
                    <a:lstStyle/>
                    <a:p>
                      <a:pPr algn="ctr">
                        <a:lnSpc>
                          <a:spcPct val="100000"/>
                        </a:lnSpc>
                        <a:spcAft>
                          <a:spcPts val="800"/>
                        </a:spcAft>
                      </a:pPr>
                      <a:r>
                        <a:rPr lang="en-US" sz="1300">
                          <a:effectLst/>
                          <a:latin typeface="Times New Roman" panose="02020603050405020304" pitchFamily="18" charset="0"/>
                          <a:cs typeface="Times New Roman" panose="02020603050405020304" pitchFamily="18" charset="0"/>
                        </a:rPr>
                        <a:t>Hiệu quả nhóm</a:t>
                      </a:r>
                      <a:endParaRPr lang="en-US" sz="1300">
                        <a:effectLst/>
                        <a:latin typeface="Times New Roman" panose="02020603050405020304" pitchFamily="18" charset="0"/>
                        <a:cs typeface="Times New Roman" panose="02020603050405020304" pitchFamily="18" charset="0"/>
                      </a:endParaRPr>
                    </a:p>
                    <a:p>
                      <a:pPr algn="ctr">
                        <a:lnSpc>
                          <a:spcPct val="100000"/>
                        </a:lnSpc>
                        <a:spcAft>
                          <a:spcPts val="800"/>
                        </a:spcAft>
                      </a:pPr>
                      <a:r>
                        <a:rPr lang="en-US" sz="1300">
                          <a:effectLst/>
                          <a:latin typeface="Times New Roman" panose="02020603050405020304" pitchFamily="18" charset="0"/>
                          <a:cs typeface="Times New Roman" panose="02020603050405020304" pitchFamily="18" charset="0"/>
                        </a:rPr>
                        <a:t>(2 điểm)</a:t>
                      </a:r>
                      <a:endParaRPr lang="en-US" sz="13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14274" marR="14274" marT="0" marB="0" anchor="ctr"/>
                </a:tc>
                <a:tc>
                  <a:txBody>
                    <a:bodyPr/>
                    <a:lstStyle/>
                    <a:p>
                      <a:pPr algn="just">
                        <a:lnSpc>
                          <a:spcPct val="100000"/>
                        </a:lnSpc>
                        <a:spcAft>
                          <a:spcPts val="800"/>
                        </a:spcAft>
                      </a:pPr>
                      <a:r>
                        <a:rPr lang="en-US" sz="1300" dirty="0">
                          <a:effectLst/>
                          <a:latin typeface="Times New Roman" panose="02020603050405020304" pitchFamily="18" charset="0"/>
                          <a:cs typeface="Times New Roman" panose="02020603050405020304" pitchFamily="18" charset="0"/>
                        </a:rPr>
                        <a:t>0 </a:t>
                      </a:r>
                      <a:r>
                        <a:rPr lang="en-US" sz="1300" dirty="0" err="1">
                          <a:effectLst/>
                          <a:latin typeface="Times New Roman" panose="02020603050405020304" pitchFamily="18" charset="0"/>
                          <a:cs typeface="Times New Roman" panose="02020603050405020304" pitchFamily="18" charset="0"/>
                        </a:rPr>
                        <a:t>điểm</a:t>
                      </a:r>
                      <a:r>
                        <a:rPr lang="en-US" sz="1300" dirty="0">
                          <a:effectLst/>
                          <a:latin typeface="Times New Roman" panose="02020603050405020304" pitchFamily="18" charset="0"/>
                          <a:cs typeface="Times New Roman" panose="02020603050405020304" pitchFamily="18" charset="0"/>
                        </a:rPr>
                        <a:t> </a:t>
                      </a:r>
                      <a:endParaRPr lang="en-US" sz="1300" dirty="0">
                        <a:effectLst/>
                        <a:latin typeface="Times New Roman" panose="02020603050405020304" pitchFamily="18" charset="0"/>
                        <a:cs typeface="Times New Roman" panose="02020603050405020304" pitchFamily="18" charset="0"/>
                      </a:endParaRPr>
                    </a:p>
                    <a:p>
                      <a:pPr algn="just">
                        <a:lnSpc>
                          <a:spcPct val="100000"/>
                        </a:lnSpc>
                        <a:spcAft>
                          <a:spcPts val="800"/>
                        </a:spcAft>
                      </a:pPr>
                      <a:r>
                        <a:rPr lang="en-US" sz="1300" dirty="0" err="1">
                          <a:effectLst/>
                          <a:latin typeface="Times New Roman" panose="02020603050405020304" pitchFamily="18" charset="0"/>
                          <a:cs typeface="Times New Roman" panose="02020603050405020304" pitchFamily="18" charset="0"/>
                        </a:rPr>
                        <a:t>Các</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thành</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viên</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chưa</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gắn</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kết</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chặt</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chẽ</a:t>
                      </a:r>
                      <a:r>
                        <a:rPr lang="en-US" sz="1300" dirty="0">
                          <a:effectLst/>
                          <a:latin typeface="Times New Roman" panose="02020603050405020304" pitchFamily="18" charset="0"/>
                          <a:cs typeface="Times New Roman" panose="02020603050405020304" pitchFamily="18" charset="0"/>
                        </a:rPr>
                        <a:t> </a:t>
                      </a:r>
                      <a:endParaRPr lang="en-US" sz="1300" dirty="0">
                        <a:effectLst/>
                        <a:latin typeface="Times New Roman" panose="02020603050405020304" pitchFamily="18" charset="0"/>
                        <a:cs typeface="Times New Roman" panose="02020603050405020304" pitchFamily="18" charset="0"/>
                      </a:endParaRPr>
                    </a:p>
                    <a:p>
                      <a:pPr algn="just">
                        <a:lnSpc>
                          <a:spcPct val="100000"/>
                        </a:lnSpc>
                        <a:spcAft>
                          <a:spcPts val="800"/>
                        </a:spcAft>
                      </a:pPr>
                      <a:r>
                        <a:rPr lang="en-US" sz="1300" dirty="0" err="1">
                          <a:effectLst/>
                          <a:latin typeface="Times New Roman" panose="02020603050405020304" pitchFamily="18" charset="0"/>
                          <a:cs typeface="Times New Roman" panose="02020603050405020304" pitchFamily="18" charset="0"/>
                        </a:rPr>
                        <a:t>Vẫn</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còn</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trên</a:t>
                      </a:r>
                      <a:r>
                        <a:rPr lang="en-US" sz="1300" dirty="0">
                          <a:effectLst/>
                          <a:latin typeface="Times New Roman" panose="02020603050405020304" pitchFamily="18" charset="0"/>
                          <a:cs typeface="Times New Roman" panose="02020603050405020304" pitchFamily="18" charset="0"/>
                        </a:rPr>
                        <a:t> 2 </a:t>
                      </a:r>
                      <a:r>
                        <a:rPr lang="en-US" sz="1300" dirty="0" err="1">
                          <a:effectLst/>
                          <a:latin typeface="Times New Roman" panose="02020603050405020304" pitchFamily="18" charset="0"/>
                          <a:cs typeface="Times New Roman" panose="02020603050405020304" pitchFamily="18" charset="0"/>
                        </a:rPr>
                        <a:t>thành</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viên</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không</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tham</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gia</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hoạt</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động</a:t>
                      </a:r>
                      <a:r>
                        <a:rPr lang="en-US" sz="1300" dirty="0">
                          <a:effectLst/>
                          <a:latin typeface="Times New Roman" panose="02020603050405020304" pitchFamily="18" charset="0"/>
                          <a:cs typeface="Times New Roman" panose="02020603050405020304" pitchFamily="18" charset="0"/>
                        </a:rPr>
                        <a:t> </a:t>
                      </a:r>
                      <a:endParaRPr lang="en-US" sz="1300" dirty="0">
                        <a:effectLst/>
                        <a:latin typeface="Times New Roman" panose="02020603050405020304" pitchFamily="18" charset="0"/>
                        <a:ea typeface="Yu Mincho" panose="02020400000000000000" pitchFamily="18" charset="-128"/>
                        <a:cs typeface="Times New Roman" panose="02020603050405020304" pitchFamily="18" charset="0"/>
                      </a:endParaRPr>
                    </a:p>
                  </a:txBody>
                  <a:tcPr marL="14274" marR="14274" marT="0" marB="0"/>
                </a:tc>
                <a:tc>
                  <a:txBody>
                    <a:bodyPr/>
                    <a:lstStyle/>
                    <a:p>
                      <a:pPr algn="just">
                        <a:lnSpc>
                          <a:spcPct val="100000"/>
                        </a:lnSpc>
                        <a:spcAft>
                          <a:spcPts val="800"/>
                        </a:spcAft>
                      </a:pPr>
                      <a:r>
                        <a:rPr lang="en-US" sz="1300">
                          <a:effectLst/>
                          <a:latin typeface="Times New Roman" panose="02020603050405020304" pitchFamily="18" charset="0"/>
                          <a:cs typeface="Times New Roman" panose="02020603050405020304" pitchFamily="18" charset="0"/>
                        </a:rPr>
                        <a:t>1 điểm </a:t>
                      </a:r>
                      <a:endParaRPr lang="en-US" sz="1300">
                        <a:effectLst/>
                        <a:latin typeface="Times New Roman" panose="02020603050405020304" pitchFamily="18" charset="0"/>
                        <a:cs typeface="Times New Roman" panose="02020603050405020304" pitchFamily="18" charset="0"/>
                      </a:endParaRPr>
                    </a:p>
                    <a:p>
                      <a:pPr algn="just">
                        <a:lnSpc>
                          <a:spcPct val="100000"/>
                        </a:lnSpc>
                        <a:spcAft>
                          <a:spcPts val="800"/>
                        </a:spcAft>
                      </a:pPr>
                      <a:r>
                        <a:rPr lang="en-US" sz="1300">
                          <a:effectLst/>
                          <a:latin typeface="Times New Roman" panose="02020603050405020304" pitchFamily="18" charset="0"/>
                          <a:cs typeface="Times New Roman" panose="02020603050405020304" pitchFamily="18" charset="0"/>
                        </a:rPr>
                        <a:t>Hoạt động tương đối gắn kết, có tranh luận nhưng vẫn đi đến thông nhát </a:t>
                      </a:r>
                      <a:endParaRPr lang="en-US" sz="1300">
                        <a:effectLst/>
                        <a:latin typeface="Times New Roman" panose="02020603050405020304" pitchFamily="18" charset="0"/>
                        <a:cs typeface="Times New Roman" panose="02020603050405020304" pitchFamily="18" charset="0"/>
                      </a:endParaRPr>
                    </a:p>
                    <a:p>
                      <a:pPr algn="just">
                        <a:lnSpc>
                          <a:spcPct val="100000"/>
                        </a:lnSpc>
                        <a:spcAft>
                          <a:spcPts val="800"/>
                        </a:spcAft>
                      </a:pPr>
                      <a:r>
                        <a:rPr lang="en-US" sz="1300">
                          <a:effectLst/>
                          <a:latin typeface="Times New Roman" panose="02020603050405020304" pitchFamily="18" charset="0"/>
                          <a:cs typeface="Times New Roman" panose="02020603050405020304" pitchFamily="18" charset="0"/>
                        </a:rPr>
                        <a:t>Vẫn còn 1 thành viên không tham gia hoạt động </a:t>
                      </a:r>
                      <a:endParaRPr lang="en-US" sz="13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14274" marR="14274" marT="0" marB="0"/>
                </a:tc>
                <a:tc>
                  <a:txBody>
                    <a:bodyPr/>
                    <a:lstStyle/>
                    <a:p>
                      <a:pPr algn="just">
                        <a:lnSpc>
                          <a:spcPct val="100000"/>
                        </a:lnSpc>
                        <a:spcAft>
                          <a:spcPts val="800"/>
                        </a:spcAft>
                      </a:pPr>
                      <a:r>
                        <a:rPr lang="en-US" sz="1300" dirty="0">
                          <a:effectLst/>
                          <a:latin typeface="Times New Roman" panose="02020603050405020304" pitchFamily="18" charset="0"/>
                          <a:cs typeface="Times New Roman" panose="02020603050405020304" pitchFamily="18" charset="0"/>
                        </a:rPr>
                        <a:t>2 </a:t>
                      </a:r>
                      <a:r>
                        <a:rPr lang="en-US" sz="1300" dirty="0" err="1">
                          <a:effectLst/>
                          <a:latin typeface="Times New Roman" panose="02020603050405020304" pitchFamily="18" charset="0"/>
                          <a:cs typeface="Times New Roman" panose="02020603050405020304" pitchFamily="18" charset="0"/>
                        </a:rPr>
                        <a:t>điểm</a:t>
                      </a:r>
                      <a:r>
                        <a:rPr lang="en-US" sz="1300" dirty="0">
                          <a:effectLst/>
                          <a:latin typeface="Times New Roman" panose="02020603050405020304" pitchFamily="18" charset="0"/>
                          <a:cs typeface="Times New Roman" panose="02020603050405020304" pitchFamily="18" charset="0"/>
                        </a:rPr>
                        <a:t> </a:t>
                      </a:r>
                      <a:endParaRPr lang="en-US" sz="1300" dirty="0">
                        <a:effectLst/>
                        <a:latin typeface="Times New Roman" panose="02020603050405020304" pitchFamily="18" charset="0"/>
                        <a:cs typeface="Times New Roman" panose="02020603050405020304" pitchFamily="18" charset="0"/>
                      </a:endParaRPr>
                    </a:p>
                    <a:p>
                      <a:pPr algn="just">
                        <a:lnSpc>
                          <a:spcPct val="100000"/>
                        </a:lnSpc>
                        <a:spcAft>
                          <a:spcPts val="800"/>
                        </a:spcAft>
                      </a:pPr>
                      <a:r>
                        <a:rPr lang="en-US" sz="1300" dirty="0" err="1">
                          <a:effectLst/>
                          <a:latin typeface="Times New Roman" panose="02020603050405020304" pitchFamily="18" charset="0"/>
                          <a:cs typeface="Times New Roman" panose="02020603050405020304" pitchFamily="18" charset="0"/>
                        </a:rPr>
                        <a:t>Hoạt</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động</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gắn</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kết</a:t>
                      </a:r>
                      <a:r>
                        <a:rPr lang="en-US" sz="1300" dirty="0">
                          <a:effectLst/>
                          <a:latin typeface="Times New Roman" panose="02020603050405020304" pitchFamily="18" charset="0"/>
                          <a:cs typeface="Times New Roman" panose="02020603050405020304" pitchFamily="18" charset="0"/>
                        </a:rPr>
                        <a:t> </a:t>
                      </a:r>
                      <a:endParaRPr lang="en-US" sz="1300" dirty="0">
                        <a:effectLst/>
                        <a:latin typeface="Times New Roman" panose="02020603050405020304" pitchFamily="18" charset="0"/>
                        <a:cs typeface="Times New Roman" panose="02020603050405020304" pitchFamily="18" charset="0"/>
                      </a:endParaRPr>
                    </a:p>
                    <a:p>
                      <a:pPr algn="just">
                        <a:lnSpc>
                          <a:spcPct val="100000"/>
                        </a:lnSpc>
                        <a:spcAft>
                          <a:spcPts val="800"/>
                        </a:spcAft>
                      </a:pPr>
                      <a:r>
                        <a:rPr lang="en-US" sz="1300" dirty="0" err="1">
                          <a:effectLst/>
                          <a:latin typeface="Times New Roman" panose="02020603050405020304" pitchFamily="18" charset="0"/>
                          <a:cs typeface="Times New Roman" panose="02020603050405020304" pitchFamily="18" charset="0"/>
                        </a:rPr>
                        <a:t>Có</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sự</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đồng</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thuận</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và</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nhiều</a:t>
                      </a:r>
                      <a:r>
                        <a:rPr lang="en-US" sz="1300" dirty="0">
                          <a:effectLst/>
                          <a:latin typeface="Times New Roman" panose="02020603050405020304" pitchFamily="18" charset="0"/>
                          <a:cs typeface="Times New Roman" panose="02020603050405020304" pitchFamily="18" charset="0"/>
                        </a:rPr>
                        <a:t> ý </a:t>
                      </a:r>
                      <a:r>
                        <a:rPr lang="en-US" sz="1300" dirty="0" err="1">
                          <a:effectLst/>
                          <a:latin typeface="Times New Roman" panose="02020603050405020304" pitchFamily="18" charset="0"/>
                          <a:cs typeface="Times New Roman" panose="02020603050405020304" pitchFamily="18" charset="0"/>
                        </a:rPr>
                        <a:t>tưởng</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khác</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biệt</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sáng</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tạo</a:t>
                      </a:r>
                      <a:r>
                        <a:rPr lang="en-US" sz="1300" dirty="0">
                          <a:effectLst/>
                          <a:latin typeface="Times New Roman" panose="02020603050405020304" pitchFamily="18" charset="0"/>
                          <a:cs typeface="Times New Roman" panose="02020603050405020304" pitchFamily="18" charset="0"/>
                        </a:rPr>
                        <a:t> </a:t>
                      </a:r>
                      <a:endParaRPr lang="en-US" sz="1300" dirty="0">
                        <a:effectLst/>
                        <a:latin typeface="Times New Roman" panose="02020603050405020304" pitchFamily="18" charset="0"/>
                        <a:cs typeface="Times New Roman" panose="02020603050405020304" pitchFamily="18" charset="0"/>
                      </a:endParaRPr>
                    </a:p>
                    <a:p>
                      <a:pPr algn="just">
                        <a:lnSpc>
                          <a:spcPct val="100000"/>
                        </a:lnSpc>
                        <a:spcAft>
                          <a:spcPts val="800"/>
                        </a:spcAft>
                      </a:pPr>
                      <a:r>
                        <a:rPr lang="en-US" sz="1300" dirty="0" err="1">
                          <a:effectLst/>
                          <a:latin typeface="Times New Roman" panose="02020603050405020304" pitchFamily="18" charset="0"/>
                          <a:cs typeface="Times New Roman" panose="02020603050405020304" pitchFamily="18" charset="0"/>
                        </a:rPr>
                        <a:t>Toàn</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bộ</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thành</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viên</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đều</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tham</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gia</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hoạt</a:t>
                      </a:r>
                      <a:r>
                        <a:rPr lang="en-US" sz="1300" dirty="0">
                          <a:effectLst/>
                          <a:latin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cs typeface="Times New Roman" panose="02020603050405020304" pitchFamily="18" charset="0"/>
                        </a:rPr>
                        <a:t>động</a:t>
                      </a:r>
                      <a:endParaRPr lang="en-US" sz="1300" dirty="0">
                        <a:effectLst/>
                        <a:latin typeface="Times New Roman" panose="02020603050405020304" pitchFamily="18" charset="0"/>
                        <a:ea typeface="Yu Mincho" panose="02020400000000000000" pitchFamily="18" charset="-128"/>
                        <a:cs typeface="Times New Roman" panose="02020603050405020304" pitchFamily="18" charset="0"/>
                      </a:endParaRPr>
                    </a:p>
                  </a:txBody>
                  <a:tcPr marL="14274" marR="14274" marT="0" marB="0"/>
                </a:tc>
              </a:tr>
              <a:tr h="188162">
                <a:tc>
                  <a:txBody>
                    <a:bodyPr/>
                    <a:lstStyle/>
                    <a:p>
                      <a:pPr algn="just">
                        <a:lnSpc>
                          <a:spcPct val="100000"/>
                        </a:lnSpc>
                        <a:spcAft>
                          <a:spcPts val="800"/>
                        </a:spcAft>
                      </a:pPr>
                      <a:r>
                        <a:rPr lang="en-US" sz="1300">
                          <a:effectLst/>
                          <a:latin typeface="Times New Roman" panose="02020603050405020304" pitchFamily="18" charset="0"/>
                          <a:cs typeface="Times New Roman" panose="02020603050405020304" pitchFamily="18" charset="0"/>
                        </a:rPr>
                        <a:t>Điểm </a:t>
                      </a:r>
                      <a:endParaRPr lang="en-US" sz="13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14274" marR="14274" marT="0" marB="0"/>
                </a:tc>
                <a:tc>
                  <a:txBody>
                    <a:bodyPr/>
                    <a:lstStyle/>
                    <a:p>
                      <a:pPr algn="just">
                        <a:lnSpc>
                          <a:spcPct val="100000"/>
                        </a:lnSpc>
                        <a:spcAft>
                          <a:spcPts val="800"/>
                        </a:spcAft>
                      </a:pPr>
                      <a:r>
                        <a:rPr lang="en-US" sz="1300">
                          <a:effectLst/>
                          <a:latin typeface="Times New Roman" panose="02020603050405020304" pitchFamily="18" charset="0"/>
                          <a:cs typeface="Times New Roman" panose="02020603050405020304" pitchFamily="18" charset="0"/>
                        </a:rPr>
                        <a:t> </a:t>
                      </a:r>
                      <a:endParaRPr lang="en-US" sz="13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14274" marR="14274" marT="0" marB="0"/>
                </a:tc>
                <a:tc>
                  <a:txBody>
                    <a:bodyPr/>
                    <a:lstStyle/>
                    <a:p>
                      <a:pPr algn="just">
                        <a:lnSpc>
                          <a:spcPct val="100000"/>
                        </a:lnSpc>
                        <a:spcAft>
                          <a:spcPts val="800"/>
                        </a:spcAft>
                      </a:pPr>
                      <a:r>
                        <a:rPr lang="en-US" sz="1300">
                          <a:effectLst/>
                          <a:latin typeface="Times New Roman" panose="02020603050405020304" pitchFamily="18" charset="0"/>
                          <a:cs typeface="Times New Roman" panose="02020603050405020304" pitchFamily="18" charset="0"/>
                        </a:rPr>
                        <a:t> </a:t>
                      </a:r>
                      <a:endParaRPr lang="en-US" sz="13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14274" marR="14274" marT="0" marB="0"/>
                </a:tc>
                <a:tc>
                  <a:txBody>
                    <a:bodyPr/>
                    <a:lstStyle/>
                    <a:p>
                      <a:pPr algn="just">
                        <a:lnSpc>
                          <a:spcPct val="100000"/>
                        </a:lnSpc>
                        <a:spcAft>
                          <a:spcPts val="800"/>
                        </a:spcAft>
                      </a:pPr>
                      <a:r>
                        <a:rPr lang="en-US" sz="1300">
                          <a:effectLst/>
                          <a:latin typeface="Times New Roman" panose="02020603050405020304" pitchFamily="18" charset="0"/>
                          <a:cs typeface="Times New Roman" panose="02020603050405020304" pitchFamily="18" charset="0"/>
                        </a:rPr>
                        <a:t> </a:t>
                      </a:r>
                      <a:endParaRPr lang="en-US" sz="13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14274" marR="14274" marT="0" marB="0"/>
                </a:tc>
              </a:tr>
              <a:tr h="0">
                <a:tc>
                  <a:txBody>
                    <a:bodyPr/>
                    <a:lstStyle/>
                    <a:p>
                      <a:pPr algn="just">
                        <a:lnSpc>
                          <a:spcPct val="100000"/>
                        </a:lnSpc>
                        <a:spcAft>
                          <a:spcPts val="800"/>
                        </a:spcAft>
                      </a:pPr>
                      <a:r>
                        <a:rPr lang="en-US" sz="1100">
                          <a:effectLst/>
                          <a:latin typeface="Calibri" panose="020F0502020204030204" pitchFamily="34" charset="0"/>
                          <a:cs typeface="Calibri" panose="020F0502020204030204" pitchFamily="34" charset="0"/>
                        </a:rPr>
                        <a:t>TỔNG </a:t>
                      </a:r>
                      <a:endParaRPr lang="en-US" sz="1100">
                        <a:effectLst/>
                        <a:latin typeface="Calibri" panose="020F0502020204030204" pitchFamily="34" charset="0"/>
                        <a:ea typeface="Yu Mincho" panose="02020400000000000000" pitchFamily="18" charset="-128"/>
                        <a:cs typeface="Calibri" panose="020F0502020204030204" pitchFamily="34" charset="0"/>
                      </a:endParaRPr>
                    </a:p>
                  </a:txBody>
                  <a:tcPr marL="14274" marR="14274" marT="0" marB="0"/>
                </a:tc>
                <a:tc gridSpan="3">
                  <a:txBody>
                    <a:bodyPr/>
                    <a:lstStyle/>
                    <a:p>
                      <a:pPr algn="just">
                        <a:lnSpc>
                          <a:spcPct val="100000"/>
                        </a:lnSpc>
                        <a:spcAft>
                          <a:spcPts val="800"/>
                        </a:spcAft>
                      </a:pPr>
                      <a:r>
                        <a:rPr lang="en-US" sz="1100" dirty="0">
                          <a:effectLst/>
                          <a:latin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Yu Mincho" panose="02020400000000000000" pitchFamily="18" charset="-128"/>
                        <a:cs typeface="Calibri" panose="020F0502020204030204" pitchFamily="34" charset="0"/>
                      </a:endParaRPr>
                    </a:p>
                  </a:txBody>
                  <a:tcPr marL="14274" marR="14274" marT="0" marB="0"/>
                </a:tc>
                <a:tc hMerge="1">
                  <a:tcPr/>
                </a:tc>
                <a:tc hMerge="1">
                  <a:tcPr/>
                </a:tc>
              </a:tr>
            </a:tbl>
          </a:graphicData>
        </a:graphic>
      </p:graphicFrame>
    </p:spTree>
  </p:cSld>
  <p:clrMapOvr>
    <a:masterClrMapping/>
  </p:clrMapOvr>
  <p:transition spd="slow">
    <p:push di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361"/>
        <p:cNvGrpSpPr/>
        <p:nvPr/>
      </p:nvGrpSpPr>
      <p:grpSpPr>
        <a:xfrm>
          <a:off x="0" y="0"/>
          <a:ext cx="0" cy="0"/>
          <a:chOff x="0" y="0"/>
          <a:chExt cx="0" cy="0"/>
        </a:xfrm>
      </p:grpSpPr>
      <p:sp>
        <p:nvSpPr>
          <p:cNvPr id="2362" name="Google Shape;2362;p46"/>
          <p:cNvSpPr txBox="1">
            <a:spLocks noGrp="1"/>
          </p:cNvSpPr>
          <p:nvPr>
            <p:ph type="subTitle" idx="1"/>
          </p:nvPr>
        </p:nvSpPr>
        <p:spPr>
          <a:xfrm rot="302">
            <a:off x="939537" y="882722"/>
            <a:ext cx="4218220" cy="1033500"/>
          </a:xfrm>
          <a:prstGeom prst="rect">
            <a:avLst/>
          </a:prstGeom>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just" rtl="0">
              <a:spcBef>
                <a:spcPts val="0"/>
              </a:spcBef>
              <a:spcAft>
                <a:spcPts val="0"/>
              </a:spcAft>
              <a:buNone/>
            </a:pPr>
            <a:r>
              <a:rPr lang="vi-VN" sz="1600" i="1" dirty="0">
                <a:latin typeface="+mj-lt"/>
                <a:cs typeface="Calibri" panose="020F0502020204030204" pitchFamily="34" charset="0"/>
              </a:rPr>
              <a:t>“</a:t>
            </a:r>
            <a:r>
              <a:rPr lang="vi-VN" sz="1600" i="1" dirty="0" err="1">
                <a:latin typeface="+mj-lt"/>
                <a:cs typeface="Calibri" panose="020F0502020204030204" pitchFamily="34" charset="0"/>
              </a:rPr>
              <a:t>Héc</a:t>
            </a:r>
            <a:r>
              <a:rPr lang="vi-VN" sz="1600" i="1" dirty="0">
                <a:latin typeface="+mj-lt"/>
                <a:cs typeface="Calibri" panose="020F0502020204030204" pitchFamily="34" charset="0"/>
              </a:rPr>
              <a:t>-to </a:t>
            </a:r>
            <a:r>
              <a:rPr lang="vi-VN" sz="1600" i="1" dirty="0" err="1">
                <a:latin typeface="+mj-lt"/>
                <a:cs typeface="Calibri" panose="020F0502020204030204" pitchFamily="34" charset="0"/>
              </a:rPr>
              <a:t>về</a:t>
            </a:r>
            <a:r>
              <a:rPr lang="vi-VN" sz="1600" i="1" dirty="0">
                <a:latin typeface="+mj-lt"/>
                <a:cs typeface="Calibri" panose="020F0502020204030204" pitchFamily="34" charset="0"/>
              </a:rPr>
              <a:t> </a:t>
            </a:r>
            <a:r>
              <a:rPr lang="vi-VN" sz="1600" i="1" dirty="0" err="1">
                <a:latin typeface="+mj-lt"/>
                <a:cs typeface="Calibri" panose="020F0502020204030204" pitchFamily="34" charset="0"/>
              </a:rPr>
              <a:t>tới</a:t>
            </a:r>
            <a:r>
              <a:rPr lang="vi-VN" sz="1600" i="1" dirty="0">
                <a:latin typeface="+mj-lt"/>
                <a:cs typeface="Calibri" panose="020F0502020204030204" pitchFamily="34" charset="0"/>
              </a:rPr>
              <a:t> ngôi </a:t>
            </a:r>
            <a:r>
              <a:rPr lang="vi-VN" sz="1600" i="1" dirty="0" err="1">
                <a:latin typeface="+mj-lt"/>
                <a:cs typeface="Calibri" panose="020F0502020204030204" pitchFamily="34" charset="0"/>
              </a:rPr>
              <a:t>nhà</a:t>
            </a:r>
            <a:r>
              <a:rPr lang="vi-VN" sz="1600" i="1" dirty="0">
                <a:latin typeface="+mj-lt"/>
                <a:cs typeface="Calibri" panose="020F0502020204030204" pitchFamily="34" charset="0"/>
              </a:rPr>
              <a:t> êm </a:t>
            </a:r>
            <a:r>
              <a:rPr lang="vi-VN" sz="1600" i="1" dirty="0" err="1">
                <a:latin typeface="+mj-lt"/>
                <a:cs typeface="Calibri" panose="020F0502020204030204" pitchFamily="34" charset="0"/>
              </a:rPr>
              <a:t>ấm</a:t>
            </a:r>
            <a:r>
              <a:rPr lang="vi-VN" sz="1600" i="1" dirty="0">
                <a:latin typeface="+mj-lt"/>
                <a:cs typeface="Calibri" panose="020F0502020204030204" pitchFamily="34" charset="0"/>
              </a:rPr>
              <a:t> </a:t>
            </a:r>
            <a:r>
              <a:rPr lang="vi-VN" sz="1600" i="1" dirty="0" err="1">
                <a:latin typeface="+mj-lt"/>
                <a:cs typeface="Calibri" panose="020F0502020204030204" pitchFamily="34" charset="0"/>
              </a:rPr>
              <a:t>của</a:t>
            </a:r>
            <a:r>
              <a:rPr lang="vi-VN" sz="1600" i="1" dirty="0">
                <a:latin typeface="+mj-lt"/>
                <a:cs typeface="Calibri" panose="020F0502020204030204" pitchFamily="34" charset="0"/>
              </a:rPr>
              <a:t> </a:t>
            </a:r>
            <a:r>
              <a:rPr lang="vi-VN" sz="1600" i="1" dirty="0" err="1">
                <a:latin typeface="+mj-lt"/>
                <a:cs typeface="Calibri" panose="020F0502020204030204" pitchFamily="34" charset="0"/>
              </a:rPr>
              <a:t>mình</a:t>
            </a:r>
            <a:r>
              <a:rPr lang="vi-VN" sz="1600" i="1" dirty="0">
                <a:latin typeface="+mj-lt"/>
                <a:cs typeface="Calibri" panose="020F0502020204030204" pitchFamily="34" charset="0"/>
              </a:rPr>
              <a:t>, nhưng không </a:t>
            </a:r>
            <a:r>
              <a:rPr lang="vi-VN" sz="1600" i="1" dirty="0" err="1">
                <a:latin typeface="+mj-lt"/>
                <a:cs typeface="Calibri" panose="020F0502020204030204" pitchFamily="34" charset="0"/>
              </a:rPr>
              <a:t>thấy</a:t>
            </a:r>
            <a:r>
              <a:rPr lang="vi-VN" sz="1600" i="1" dirty="0">
                <a:latin typeface="+mj-lt"/>
                <a:cs typeface="Calibri" panose="020F0502020204030204" pitchFamily="34" charset="0"/>
              </a:rPr>
              <a:t> Ăng-</a:t>
            </a:r>
            <a:r>
              <a:rPr lang="vi-VN" sz="1600" i="1" dirty="0" err="1">
                <a:latin typeface="+mj-lt"/>
                <a:cs typeface="Calibri" panose="020F0502020204030204" pitchFamily="34" charset="0"/>
              </a:rPr>
              <a:t>đrô</a:t>
            </a:r>
            <a:r>
              <a:rPr lang="vi-VN" sz="1600" i="1" dirty="0">
                <a:latin typeface="+mj-lt"/>
                <a:cs typeface="Calibri" panose="020F0502020204030204" pitchFamily="34" charset="0"/>
              </a:rPr>
              <a:t>-</a:t>
            </a:r>
            <a:r>
              <a:rPr lang="vi-VN" sz="1600" i="1" dirty="0" err="1">
                <a:latin typeface="+mj-lt"/>
                <a:cs typeface="Calibri" panose="020F0502020204030204" pitchFamily="34" charset="0"/>
              </a:rPr>
              <a:t>mác</a:t>
            </a:r>
            <a:r>
              <a:rPr lang="vi-VN" sz="1600" i="1" dirty="0">
                <a:latin typeface="+mj-lt"/>
                <a:cs typeface="Calibri" panose="020F0502020204030204" pitchFamily="34" charset="0"/>
              </a:rPr>
              <a:t> </a:t>
            </a:r>
            <a:r>
              <a:rPr lang="vi-VN" sz="1600" i="1" dirty="0" err="1">
                <a:latin typeface="+mj-lt"/>
                <a:cs typeface="Calibri" panose="020F0502020204030204" pitchFamily="34" charset="0"/>
              </a:rPr>
              <a:t>cánh</a:t>
            </a:r>
            <a:r>
              <a:rPr lang="vi-VN" sz="1600" i="1" dirty="0">
                <a:latin typeface="+mj-lt"/>
                <a:cs typeface="Calibri" panose="020F0502020204030204" pitchFamily="34" charset="0"/>
              </a:rPr>
              <a:t> tay </a:t>
            </a:r>
            <a:r>
              <a:rPr lang="vi-VN" sz="1600" i="1" dirty="0" err="1">
                <a:latin typeface="+mj-lt"/>
                <a:cs typeface="Calibri" panose="020F0502020204030204" pitchFamily="34" charset="0"/>
              </a:rPr>
              <a:t>trắng</a:t>
            </a:r>
            <a:r>
              <a:rPr lang="vi-VN" sz="1600" i="1" dirty="0">
                <a:latin typeface="+mj-lt"/>
                <a:cs typeface="Calibri" panose="020F0502020204030204" pitchFamily="34" charset="0"/>
              </a:rPr>
              <a:t> </a:t>
            </a:r>
            <a:r>
              <a:rPr lang="vi-VN" sz="1600" i="1" dirty="0" err="1">
                <a:latin typeface="+mj-lt"/>
                <a:cs typeface="Calibri" panose="020F0502020204030204" pitchFamily="34" charset="0"/>
              </a:rPr>
              <a:t>ngần</a:t>
            </a:r>
            <a:r>
              <a:rPr lang="vi-VN" sz="1600" i="1" dirty="0">
                <a:latin typeface="+mj-lt"/>
                <a:cs typeface="Calibri" panose="020F0502020204030204" pitchFamily="34" charset="0"/>
              </a:rPr>
              <a:t> trong </a:t>
            </a:r>
            <a:r>
              <a:rPr lang="vi-VN" sz="1600" i="1" dirty="0" err="1">
                <a:latin typeface="+mj-lt"/>
                <a:cs typeface="Calibri" panose="020F0502020204030204" pitchFamily="34" charset="0"/>
              </a:rPr>
              <a:t>buồng</a:t>
            </a:r>
            <a:r>
              <a:rPr lang="vi-VN" sz="1600" i="1" dirty="0">
                <a:latin typeface="+mj-lt"/>
                <a:cs typeface="Calibri" panose="020F0502020204030204" pitchFamily="34" charset="0"/>
              </a:rPr>
              <a:t> như </a:t>
            </a:r>
            <a:r>
              <a:rPr lang="vi-VN" sz="1600" i="1" dirty="0" err="1">
                <a:latin typeface="+mj-lt"/>
                <a:cs typeface="Calibri" panose="020F0502020204030204" pitchFamily="34" charset="0"/>
              </a:rPr>
              <a:t>thường</a:t>
            </a:r>
            <a:r>
              <a:rPr lang="vi-VN" sz="1600" i="1" dirty="0">
                <a:latin typeface="+mj-lt"/>
                <a:cs typeface="Calibri" panose="020F0502020204030204" pitchFamily="34" charset="0"/>
              </a:rPr>
              <a:t> </a:t>
            </a:r>
            <a:r>
              <a:rPr lang="vi-VN" sz="1600" i="1" dirty="0" err="1">
                <a:latin typeface="+mj-lt"/>
                <a:cs typeface="Calibri" panose="020F0502020204030204" pitchFamily="34" charset="0"/>
              </a:rPr>
              <a:t>lệ</a:t>
            </a:r>
            <a:r>
              <a:rPr lang="vi-VN" sz="1600" i="1" dirty="0">
                <a:latin typeface="+mj-lt"/>
                <a:cs typeface="Calibri" panose="020F0502020204030204" pitchFamily="34" charset="0"/>
              </a:rPr>
              <a:t>”</a:t>
            </a:r>
            <a:endParaRPr sz="1600" i="1" dirty="0">
              <a:latin typeface="+mj-lt"/>
              <a:cs typeface="Calibri" panose="020F0502020204030204" pitchFamily="34" charset="0"/>
            </a:endParaRPr>
          </a:p>
        </p:txBody>
      </p:sp>
      <p:sp>
        <p:nvSpPr>
          <p:cNvPr id="2363" name="Google Shape;2363;p46"/>
          <p:cNvSpPr txBox="1">
            <a:spLocks noGrp="1"/>
          </p:cNvSpPr>
          <p:nvPr>
            <p:ph type="title"/>
          </p:nvPr>
        </p:nvSpPr>
        <p:spPr>
          <a:xfrm>
            <a:off x="5513160" y="-163614"/>
            <a:ext cx="3419400" cy="1703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US" sz="2800" dirty="0">
                <a:solidFill>
                  <a:schemeClr val="accent2"/>
                </a:solidFill>
                <a:latin typeface="#9Slide03 SFU Futura_05" panose="00000800000000000000" pitchFamily="2" charset="0"/>
              </a:rPr>
              <a:t>CÁC CHI TIẾT BIỂU HIỆN KHÔNG GIAN</a:t>
            </a:r>
            <a:endParaRPr sz="2800" dirty="0">
              <a:solidFill>
                <a:schemeClr val="accent2"/>
              </a:solidFill>
              <a:latin typeface="#9Slide03 SFU Futura_05" panose="00000800000000000000" pitchFamily="2" charset="0"/>
            </a:endParaRPr>
          </a:p>
        </p:txBody>
      </p:sp>
      <p:cxnSp>
        <p:nvCxnSpPr>
          <p:cNvPr id="2365" name="Google Shape;2365;p46"/>
          <p:cNvCxnSpPr/>
          <p:nvPr/>
        </p:nvCxnSpPr>
        <p:spPr>
          <a:xfrm>
            <a:off x="8932560" y="52403"/>
            <a:ext cx="0" cy="2853600"/>
          </a:xfrm>
          <a:prstGeom prst="straightConnector1">
            <a:avLst/>
          </a:prstGeom>
          <a:noFill/>
          <a:ln w="19050" cap="flat" cmpd="sng">
            <a:solidFill>
              <a:schemeClr val="accent5"/>
            </a:solidFill>
            <a:prstDash val="solid"/>
            <a:round/>
            <a:headEnd type="none" w="med" len="med"/>
            <a:tailEnd type="none" w="med" len="med"/>
          </a:ln>
        </p:spPr>
      </p:cxnSp>
      <p:sp>
        <p:nvSpPr>
          <p:cNvPr id="2366" name="Google Shape;2366;p46"/>
          <p:cNvSpPr/>
          <p:nvPr/>
        </p:nvSpPr>
        <p:spPr>
          <a:xfrm flipH="1">
            <a:off x="-744150" y="4737860"/>
            <a:ext cx="2928300" cy="158100"/>
          </a:xfrm>
          <a:prstGeom prst="ellipse">
            <a:avLst/>
          </a:prstGeom>
          <a:solidFill>
            <a:srgbClr val="000000">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367" name="Google Shape;2367;p46"/>
          <p:cNvGrpSpPr/>
          <p:nvPr/>
        </p:nvGrpSpPr>
        <p:grpSpPr>
          <a:xfrm>
            <a:off x="-748386" y="992094"/>
            <a:ext cx="4567793" cy="4347963"/>
            <a:chOff x="2491761" y="388856"/>
            <a:chExt cx="1321070" cy="1726230"/>
          </a:xfrm>
        </p:grpSpPr>
        <p:grpSp>
          <p:nvGrpSpPr>
            <p:cNvPr id="2368" name="Google Shape;2368;p46"/>
            <p:cNvGrpSpPr/>
            <p:nvPr/>
          </p:nvGrpSpPr>
          <p:grpSpPr>
            <a:xfrm>
              <a:off x="3561841" y="1131061"/>
              <a:ext cx="250990" cy="983513"/>
              <a:chOff x="3561841" y="1131061"/>
              <a:chExt cx="250990" cy="983513"/>
            </a:xfrm>
          </p:grpSpPr>
          <p:sp>
            <p:nvSpPr>
              <p:cNvPr id="2369" name="Google Shape;2369;p46"/>
              <p:cNvSpPr/>
              <p:nvPr/>
            </p:nvSpPr>
            <p:spPr>
              <a:xfrm>
                <a:off x="3561841" y="1131061"/>
                <a:ext cx="250990" cy="983513"/>
              </a:xfrm>
              <a:custGeom>
                <a:avLst/>
                <a:gdLst/>
                <a:ahLst/>
                <a:cxnLst/>
                <a:rect l="l" t="t" r="r" b="b"/>
                <a:pathLst>
                  <a:path w="4407" h="17269" extrusionOk="0">
                    <a:moveTo>
                      <a:pt x="1571" y="1"/>
                    </a:moveTo>
                    <a:cubicBezTo>
                      <a:pt x="832" y="1"/>
                      <a:pt x="3" y="33"/>
                      <a:pt x="1" y="357"/>
                    </a:cubicBezTo>
                    <a:cubicBezTo>
                      <a:pt x="0" y="601"/>
                      <a:pt x="177" y="649"/>
                      <a:pt x="317" y="649"/>
                    </a:cubicBezTo>
                    <a:cubicBezTo>
                      <a:pt x="409" y="649"/>
                      <a:pt x="486" y="628"/>
                      <a:pt x="486" y="628"/>
                    </a:cubicBezTo>
                    <a:lnTo>
                      <a:pt x="486" y="628"/>
                    </a:lnTo>
                    <a:lnTo>
                      <a:pt x="390" y="17268"/>
                    </a:lnTo>
                    <a:lnTo>
                      <a:pt x="3548" y="17175"/>
                    </a:lnTo>
                    <a:lnTo>
                      <a:pt x="3725" y="563"/>
                    </a:lnTo>
                    <a:cubicBezTo>
                      <a:pt x="3725" y="563"/>
                      <a:pt x="3875" y="599"/>
                      <a:pt x="4033" y="599"/>
                    </a:cubicBezTo>
                    <a:cubicBezTo>
                      <a:pt x="4212" y="599"/>
                      <a:pt x="4401" y="553"/>
                      <a:pt x="4403" y="356"/>
                    </a:cubicBezTo>
                    <a:cubicBezTo>
                      <a:pt x="4406" y="18"/>
                      <a:pt x="3137" y="3"/>
                      <a:pt x="2311" y="3"/>
                    </a:cubicBezTo>
                    <a:cubicBezTo>
                      <a:pt x="2231" y="3"/>
                      <a:pt x="2156" y="3"/>
                      <a:pt x="2086" y="3"/>
                    </a:cubicBezTo>
                    <a:cubicBezTo>
                      <a:pt x="1928" y="3"/>
                      <a:pt x="1752" y="1"/>
                      <a:pt x="15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0" name="Google Shape;2370;p46"/>
              <p:cNvSpPr/>
              <p:nvPr/>
            </p:nvSpPr>
            <p:spPr>
              <a:xfrm>
                <a:off x="3561841" y="1131061"/>
                <a:ext cx="250990" cy="983513"/>
              </a:xfrm>
              <a:custGeom>
                <a:avLst/>
                <a:gdLst/>
                <a:ahLst/>
                <a:cxnLst/>
                <a:rect l="l" t="t" r="r" b="b"/>
                <a:pathLst>
                  <a:path w="4407" h="17269" extrusionOk="0">
                    <a:moveTo>
                      <a:pt x="1571" y="1"/>
                    </a:moveTo>
                    <a:cubicBezTo>
                      <a:pt x="832" y="1"/>
                      <a:pt x="3" y="33"/>
                      <a:pt x="1" y="357"/>
                    </a:cubicBezTo>
                    <a:cubicBezTo>
                      <a:pt x="0" y="601"/>
                      <a:pt x="177" y="649"/>
                      <a:pt x="317" y="649"/>
                    </a:cubicBezTo>
                    <a:cubicBezTo>
                      <a:pt x="409" y="649"/>
                      <a:pt x="486" y="628"/>
                      <a:pt x="486" y="628"/>
                    </a:cubicBezTo>
                    <a:lnTo>
                      <a:pt x="486" y="628"/>
                    </a:lnTo>
                    <a:lnTo>
                      <a:pt x="390" y="17268"/>
                    </a:lnTo>
                    <a:lnTo>
                      <a:pt x="3548" y="17175"/>
                    </a:lnTo>
                    <a:lnTo>
                      <a:pt x="3725" y="563"/>
                    </a:lnTo>
                    <a:cubicBezTo>
                      <a:pt x="3725" y="563"/>
                      <a:pt x="3875" y="599"/>
                      <a:pt x="4033" y="599"/>
                    </a:cubicBezTo>
                    <a:cubicBezTo>
                      <a:pt x="4212" y="599"/>
                      <a:pt x="4401" y="553"/>
                      <a:pt x="4403" y="356"/>
                    </a:cubicBezTo>
                    <a:cubicBezTo>
                      <a:pt x="4406" y="18"/>
                      <a:pt x="3137" y="3"/>
                      <a:pt x="2311" y="3"/>
                    </a:cubicBezTo>
                    <a:cubicBezTo>
                      <a:pt x="2231" y="3"/>
                      <a:pt x="2156" y="3"/>
                      <a:pt x="2086" y="3"/>
                    </a:cubicBezTo>
                    <a:cubicBezTo>
                      <a:pt x="1928" y="3"/>
                      <a:pt x="1752" y="1"/>
                      <a:pt x="1571" y="1"/>
                    </a:cubicBez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1" name="Google Shape;2371;p46"/>
              <p:cNvSpPr/>
              <p:nvPr/>
            </p:nvSpPr>
            <p:spPr>
              <a:xfrm>
                <a:off x="3562069" y="1144958"/>
                <a:ext cx="250192" cy="969616"/>
              </a:xfrm>
              <a:custGeom>
                <a:avLst/>
                <a:gdLst/>
                <a:ahLst/>
                <a:cxnLst/>
                <a:rect l="l" t="t" r="r" b="b"/>
                <a:pathLst>
                  <a:path w="4393" h="17025" extrusionOk="0">
                    <a:moveTo>
                      <a:pt x="2105" y="0"/>
                    </a:moveTo>
                    <a:cubicBezTo>
                      <a:pt x="1223" y="0"/>
                      <a:pt x="450" y="128"/>
                      <a:pt x="1" y="164"/>
                    </a:cubicBezTo>
                    <a:cubicBezTo>
                      <a:pt x="22" y="365"/>
                      <a:pt x="184" y="407"/>
                      <a:pt x="314" y="407"/>
                    </a:cubicBezTo>
                    <a:cubicBezTo>
                      <a:pt x="405" y="407"/>
                      <a:pt x="482" y="386"/>
                      <a:pt x="482" y="386"/>
                    </a:cubicBezTo>
                    <a:lnTo>
                      <a:pt x="482" y="386"/>
                    </a:lnTo>
                    <a:lnTo>
                      <a:pt x="472" y="1904"/>
                    </a:lnTo>
                    <a:cubicBezTo>
                      <a:pt x="662" y="970"/>
                      <a:pt x="991" y="517"/>
                      <a:pt x="1458" y="517"/>
                    </a:cubicBezTo>
                    <a:cubicBezTo>
                      <a:pt x="1460" y="517"/>
                      <a:pt x="1462" y="517"/>
                      <a:pt x="1465" y="517"/>
                    </a:cubicBezTo>
                    <a:cubicBezTo>
                      <a:pt x="2954" y="517"/>
                      <a:pt x="3136" y="1499"/>
                      <a:pt x="3038" y="3547"/>
                    </a:cubicBezTo>
                    <a:cubicBezTo>
                      <a:pt x="2942" y="5587"/>
                      <a:pt x="2568" y="16504"/>
                      <a:pt x="1340" y="16540"/>
                    </a:cubicBezTo>
                    <a:cubicBezTo>
                      <a:pt x="1339" y="16540"/>
                      <a:pt x="1339" y="16540"/>
                      <a:pt x="1339" y="16540"/>
                    </a:cubicBezTo>
                    <a:cubicBezTo>
                      <a:pt x="935" y="16540"/>
                      <a:pt x="650" y="6063"/>
                      <a:pt x="453" y="5419"/>
                    </a:cubicBezTo>
                    <a:lnTo>
                      <a:pt x="386" y="17024"/>
                    </a:lnTo>
                    <a:lnTo>
                      <a:pt x="3544" y="16931"/>
                    </a:lnTo>
                    <a:lnTo>
                      <a:pt x="3721" y="319"/>
                    </a:lnTo>
                    <a:cubicBezTo>
                      <a:pt x="3721" y="319"/>
                      <a:pt x="3869" y="355"/>
                      <a:pt x="4027" y="355"/>
                    </a:cubicBezTo>
                    <a:cubicBezTo>
                      <a:pt x="4187" y="355"/>
                      <a:pt x="4358" y="317"/>
                      <a:pt x="4392" y="166"/>
                    </a:cubicBezTo>
                    <a:cubicBezTo>
                      <a:pt x="3984" y="165"/>
                      <a:pt x="3110" y="0"/>
                      <a:pt x="2105"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2" name="Google Shape;2372;p46"/>
              <p:cNvSpPr/>
              <p:nvPr/>
            </p:nvSpPr>
            <p:spPr>
              <a:xfrm>
                <a:off x="3583996" y="1142566"/>
                <a:ext cx="228721" cy="971951"/>
              </a:xfrm>
              <a:custGeom>
                <a:avLst/>
                <a:gdLst/>
                <a:ahLst/>
                <a:cxnLst/>
                <a:rect l="l" t="t" r="r" b="b"/>
                <a:pathLst>
                  <a:path w="4016" h="17066" extrusionOk="0">
                    <a:moveTo>
                      <a:pt x="3903" y="0"/>
                    </a:moveTo>
                    <a:cubicBezTo>
                      <a:pt x="3897" y="193"/>
                      <a:pt x="3706" y="239"/>
                      <a:pt x="3527" y="239"/>
                    </a:cubicBezTo>
                    <a:cubicBezTo>
                      <a:pt x="3368" y="239"/>
                      <a:pt x="3218" y="202"/>
                      <a:pt x="3218" y="202"/>
                    </a:cubicBezTo>
                    <a:lnTo>
                      <a:pt x="3044" y="16865"/>
                    </a:lnTo>
                    <a:lnTo>
                      <a:pt x="1" y="16955"/>
                    </a:lnTo>
                    <a:lnTo>
                      <a:pt x="1" y="17065"/>
                    </a:lnTo>
                    <a:lnTo>
                      <a:pt x="3159" y="16972"/>
                    </a:lnTo>
                    <a:lnTo>
                      <a:pt x="3336" y="359"/>
                    </a:lnTo>
                    <a:cubicBezTo>
                      <a:pt x="3336" y="359"/>
                      <a:pt x="3485" y="396"/>
                      <a:pt x="3644" y="396"/>
                    </a:cubicBezTo>
                    <a:cubicBezTo>
                      <a:pt x="3822" y="396"/>
                      <a:pt x="4013" y="350"/>
                      <a:pt x="4016" y="153"/>
                    </a:cubicBezTo>
                    <a:cubicBezTo>
                      <a:pt x="4016" y="92"/>
                      <a:pt x="3975" y="42"/>
                      <a:pt x="3903" y="0"/>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3" name="Google Shape;2373;p46"/>
              <p:cNvSpPr/>
              <p:nvPr/>
            </p:nvSpPr>
            <p:spPr>
              <a:xfrm>
                <a:off x="3606947" y="1274297"/>
                <a:ext cx="13839" cy="716349"/>
              </a:xfrm>
              <a:custGeom>
                <a:avLst/>
                <a:gdLst/>
                <a:ahLst/>
                <a:cxnLst/>
                <a:rect l="l" t="t" r="r" b="b"/>
                <a:pathLst>
                  <a:path w="243" h="12578" extrusionOk="0">
                    <a:moveTo>
                      <a:pt x="163" y="1"/>
                    </a:moveTo>
                    <a:cubicBezTo>
                      <a:pt x="109" y="1"/>
                      <a:pt x="46" y="2858"/>
                      <a:pt x="24" y="6350"/>
                    </a:cubicBezTo>
                    <a:cubicBezTo>
                      <a:pt x="0" y="9804"/>
                      <a:pt x="27" y="12578"/>
                      <a:pt x="79" y="12578"/>
                    </a:cubicBezTo>
                    <a:cubicBezTo>
                      <a:pt x="79" y="12578"/>
                      <a:pt x="79" y="12578"/>
                      <a:pt x="79" y="12578"/>
                    </a:cubicBezTo>
                    <a:cubicBezTo>
                      <a:pt x="134" y="12577"/>
                      <a:pt x="197" y="9803"/>
                      <a:pt x="220" y="6347"/>
                    </a:cubicBezTo>
                    <a:cubicBezTo>
                      <a:pt x="243" y="2857"/>
                      <a:pt x="219" y="1"/>
                      <a:pt x="163"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4" name="Google Shape;2374;p46"/>
              <p:cNvSpPr/>
              <p:nvPr/>
            </p:nvSpPr>
            <p:spPr>
              <a:xfrm>
                <a:off x="3650687" y="1205612"/>
                <a:ext cx="14808" cy="821654"/>
              </a:xfrm>
              <a:custGeom>
                <a:avLst/>
                <a:gdLst/>
                <a:ahLst/>
                <a:cxnLst/>
                <a:rect l="l" t="t" r="r" b="b"/>
                <a:pathLst>
                  <a:path w="260" h="14427" extrusionOk="0">
                    <a:moveTo>
                      <a:pt x="185" y="1"/>
                    </a:moveTo>
                    <a:cubicBezTo>
                      <a:pt x="131" y="1"/>
                      <a:pt x="62" y="3285"/>
                      <a:pt x="31" y="7294"/>
                    </a:cubicBezTo>
                    <a:cubicBezTo>
                      <a:pt x="1" y="11252"/>
                      <a:pt x="21" y="14427"/>
                      <a:pt x="75" y="14427"/>
                    </a:cubicBezTo>
                    <a:cubicBezTo>
                      <a:pt x="75" y="14427"/>
                      <a:pt x="75" y="14427"/>
                      <a:pt x="75" y="14427"/>
                    </a:cubicBezTo>
                    <a:cubicBezTo>
                      <a:pt x="128" y="14426"/>
                      <a:pt x="196" y="11251"/>
                      <a:pt x="227" y="7291"/>
                    </a:cubicBezTo>
                    <a:cubicBezTo>
                      <a:pt x="259" y="3284"/>
                      <a:pt x="241" y="1"/>
                      <a:pt x="185"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5" name="Google Shape;2375;p46"/>
              <p:cNvSpPr/>
              <p:nvPr/>
            </p:nvSpPr>
            <p:spPr>
              <a:xfrm>
                <a:off x="3696989" y="1251744"/>
                <a:ext cx="14751" cy="730017"/>
              </a:xfrm>
              <a:custGeom>
                <a:avLst/>
                <a:gdLst/>
                <a:ahLst/>
                <a:cxnLst/>
                <a:rect l="l" t="t" r="r" b="b"/>
                <a:pathLst>
                  <a:path w="259" h="12818" extrusionOk="0">
                    <a:moveTo>
                      <a:pt x="187" y="0"/>
                    </a:moveTo>
                    <a:cubicBezTo>
                      <a:pt x="132" y="0"/>
                      <a:pt x="63" y="2913"/>
                      <a:pt x="31" y="6472"/>
                    </a:cubicBezTo>
                    <a:cubicBezTo>
                      <a:pt x="0" y="9992"/>
                      <a:pt x="19" y="12818"/>
                      <a:pt x="73" y="12818"/>
                    </a:cubicBezTo>
                    <a:cubicBezTo>
                      <a:pt x="73" y="12818"/>
                      <a:pt x="73" y="12818"/>
                      <a:pt x="73" y="12818"/>
                    </a:cubicBezTo>
                    <a:cubicBezTo>
                      <a:pt x="126" y="12816"/>
                      <a:pt x="195" y="9989"/>
                      <a:pt x="227" y="6469"/>
                    </a:cubicBezTo>
                    <a:cubicBezTo>
                      <a:pt x="259" y="2912"/>
                      <a:pt x="242" y="0"/>
                      <a:pt x="187"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6" name="Google Shape;2376;p46"/>
              <p:cNvSpPr/>
              <p:nvPr/>
            </p:nvSpPr>
            <p:spPr>
              <a:xfrm>
                <a:off x="3565144" y="1149799"/>
                <a:ext cx="241479" cy="50403"/>
              </a:xfrm>
              <a:custGeom>
                <a:avLst/>
                <a:gdLst/>
                <a:ahLst/>
                <a:cxnLst/>
                <a:rect l="l" t="t" r="r" b="b"/>
                <a:pathLst>
                  <a:path w="4240" h="885" extrusionOk="0">
                    <a:moveTo>
                      <a:pt x="2357" y="0"/>
                    </a:moveTo>
                    <a:cubicBezTo>
                      <a:pt x="1355" y="0"/>
                      <a:pt x="435" y="140"/>
                      <a:pt x="1" y="217"/>
                    </a:cubicBezTo>
                    <a:cubicBezTo>
                      <a:pt x="64" y="299"/>
                      <a:pt x="172" y="319"/>
                      <a:pt x="263" y="319"/>
                    </a:cubicBezTo>
                    <a:cubicBezTo>
                      <a:pt x="354" y="319"/>
                      <a:pt x="429" y="299"/>
                      <a:pt x="429" y="299"/>
                    </a:cubicBezTo>
                    <a:lnTo>
                      <a:pt x="429" y="299"/>
                    </a:lnTo>
                    <a:lnTo>
                      <a:pt x="428" y="494"/>
                    </a:lnTo>
                    <a:cubicBezTo>
                      <a:pt x="962" y="323"/>
                      <a:pt x="1424" y="253"/>
                      <a:pt x="1825" y="253"/>
                    </a:cubicBezTo>
                    <a:cubicBezTo>
                      <a:pt x="2648" y="253"/>
                      <a:pt x="3219" y="549"/>
                      <a:pt x="3659" y="885"/>
                    </a:cubicBezTo>
                    <a:lnTo>
                      <a:pt x="3667" y="236"/>
                    </a:lnTo>
                    <a:cubicBezTo>
                      <a:pt x="3667" y="236"/>
                      <a:pt x="3813" y="271"/>
                      <a:pt x="3970" y="271"/>
                    </a:cubicBezTo>
                    <a:cubicBezTo>
                      <a:pt x="4066" y="271"/>
                      <a:pt x="4166" y="258"/>
                      <a:pt x="4239" y="215"/>
                    </a:cubicBezTo>
                    <a:cubicBezTo>
                      <a:pt x="3647" y="55"/>
                      <a:pt x="2986" y="0"/>
                      <a:pt x="2357"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377" name="Google Shape;2377;p46"/>
            <p:cNvGrpSpPr/>
            <p:nvPr/>
          </p:nvGrpSpPr>
          <p:grpSpPr>
            <a:xfrm>
              <a:off x="3246381" y="1130150"/>
              <a:ext cx="380101" cy="456645"/>
              <a:chOff x="3246381" y="1130150"/>
              <a:chExt cx="380101" cy="456645"/>
            </a:xfrm>
          </p:grpSpPr>
          <p:sp>
            <p:nvSpPr>
              <p:cNvPr id="2378" name="Google Shape;2378;p46"/>
              <p:cNvSpPr/>
              <p:nvPr/>
            </p:nvSpPr>
            <p:spPr>
              <a:xfrm>
                <a:off x="3246381" y="1148773"/>
                <a:ext cx="376627" cy="438022"/>
              </a:xfrm>
              <a:custGeom>
                <a:avLst/>
                <a:gdLst/>
                <a:ahLst/>
                <a:cxnLst/>
                <a:rect l="l" t="t" r="r" b="b"/>
                <a:pathLst>
                  <a:path w="6613" h="7691" extrusionOk="0">
                    <a:moveTo>
                      <a:pt x="1" y="1"/>
                    </a:moveTo>
                    <a:lnTo>
                      <a:pt x="16" y="5052"/>
                    </a:lnTo>
                    <a:lnTo>
                      <a:pt x="718" y="5198"/>
                    </a:lnTo>
                    <a:cubicBezTo>
                      <a:pt x="718" y="5198"/>
                      <a:pt x="1606" y="2315"/>
                      <a:pt x="3127" y="2315"/>
                    </a:cubicBezTo>
                    <a:cubicBezTo>
                      <a:pt x="3283" y="2315"/>
                      <a:pt x="3446" y="2345"/>
                      <a:pt x="3615" y="2412"/>
                    </a:cubicBezTo>
                    <a:cubicBezTo>
                      <a:pt x="5673" y="3228"/>
                      <a:pt x="5852" y="7469"/>
                      <a:pt x="5852" y="7469"/>
                    </a:cubicBezTo>
                    <a:lnTo>
                      <a:pt x="6189" y="7680"/>
                    </a:lnTo>
                    <a:lnTo>
                      <a:pt x="6613" y="7690"/>
                    </a:lnTo>
                    <a:lnTo>
                      <a:pt x="6173" y="2964"/>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9" name="Google Shape;2379;p46"/>
              <p:cNvSpPr/>
              <p:nvPr/>
            </p:nvSpPr>
            <p:spPr>
              <a:xfrm>
                <a:off x="3246381" y="1148717"/>
                <a:ext cx="351226" cy="296153"/>
              </a:xfrm>
              <a:custGeom>
                <a:avLst/>
                <a:gdLst/>
                <a:ahLst/>
                <a:cxnLst/>
                <a:rect l="l" t="t" r="r" b="b"/>
                <a:pathLst>
                  <a:path w="6167" h="5200" extrusionOk="0">
                    <a:moveTo>
                      <a:pt x="1" y="1"/>
                    </a:moveTo>
                    <a:lnTo>
                      <a:pt x="16" y="5053"/>
                    </a:lnTo>
                    <a:lnTo>
                      <a:pt x="718" y="5199"/>
                    </a:lnTo>
                    <a:cubicBezTo>
                      <a:pt x="718" y="5199"/>
                      <a:pt x="1606" y="2316"/>
                      <a:pt x="3126" y="2316"/>
                    </a:cubicBezTo>
                    <a:cubicBezTo>
                      <a:pt x="3282" y="2316"/>
                      <a:pt x="3445" y="2346"/>
                      <a:pt x="3614" y="2413"/>
                    </a:cubicBezTo>
                    <a:cubicBezTo>
                      <a:pt x="4046" y="2585"/>
                      <a:pt x="4395" y="2909"/>
                      <a:pt x="4679" y="3313"/>
                    </a:cubicBezTo>
                    <a:cubicBezTo>
                      <a:pt x="4840" y="3250"/>
                      <a:pt x="5006" y="3193"/>
                      <a:pt x="5179" y="3146"/>
                    </a:cubicBezTo>
                    <a:cubicBezTo>
                      <a:pt x="5512" y="3052"/>
                      <a:pt x="5843" y="2992"/>
                      <a:pt x="6167" y="2962"/>
                    </a:cubicBezTo>
                    <a:lnTo>
                      <a:pt x="1" y="1"/>
                    </a:ln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0" name="Google Shape;2380;p46"/>
              <p:cNvSpPr/>
              <p:nvPr/>
            </p:nvSpPr>
            <p:spPr>
              <a:xfrm>
                <a:off x="3264321" y="1130150"/>
                <a:ext cx="362161" cy="455449"/>
              </a:xfrm>
              <a:custGeom>
                <a:avLst/>
                <a:gdLst/>
                <a:ahLst/>
                <a:cxnLst/>
                <a:rect l="l" t="t" r="r" b="b"/>
                <a:pathLst>
                  <a:path w="6359" h="7997" extrusionOk="0">
                    <a:moveTo>
                      <a:pt x="1" y="1"/>
                    </a:moveTo>
                    <a:lnTo>
                      <a:pt x="13" y="5010"/>
                    </a:lnTo>
                    <a:lnTo>
                      <a:pt x="725" y="5171"/>
                    </a:lnTo>
                    <a:cubicBezTo>
                      <a:pt x="725" y="5171"/>
                      <a:pt x="1561" y="2306"/>
                      <a:pt x="3100" y="2306"/>
                    </a:cubicBezTo>
                    <a:cubicBezTo>
                      <a:pt x="3261" y="2306"/>
                      <a:pt x="3430" y="2337"/>
                      <a:pt x="3606" y="2406"/>
                    </a:cubicBezTo>
                    <a:cubicBezTo>
                      <a:pt x="5751" y="3250"/>
                      <a:pt x="5961" y="7790"/>
                      <a:pt x="5961" y="7790"/>
                    </a:cubicBezTo>
                    <a:lnTo>
                      <a:pt x="6305" y="7996"/>
                    </a:lnTo>
                    <a:lnTo>
                      <a:pt x="6359" y="2994"/>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1" name="Google Shape;2381;p46"/>
              <p:cNvSpPr/>
              <p:nvPr/>
            </p:nvSpPr>
            <p:spPr>
              <a:xfrm>
                <a:off x="3264321" y="1130150"/>
                <a:ext cx="362161" cy="455449"/>
              </a:xfrm>
              <a:custGeom>
                <a:avLst/>
                <a:gdLst/>
                <a:ahLst/>
                <a:cxnLst/>
                <a:rect l="l" t="t" r="r" b="b"/>
                <a:pathLst>
                  <a:path w="6359" h="7997" extrusionOk="0">
                    <a:moveTo>
                      <a:pt x="1" y="1"/>
                    </a:moveTo>
                    <a:lnTo>
                      <a:pt x="13" y="5010"/>
                    </a:lnTo>
                    <a:lnTo>
                      <a:pt x="725" y="5171"/>
                    </a:lnTo>
                    <a:cubicBezTo>
                      <a:pt x="725" y="5171"/>
                      <a:pt x="1561" y="2306"/>
                      <a:pt x="3100" y="2306"/>
                    </a:cubicBezTo>
                    <a:cubicBezTo>
                      <a:pt x="3261" y="2306"/>
                      <a:pt x="3430" y="2337"/>
                      <a:pt x="3606" y="2406"/>
                    </a:cubicBezTo>
                    <a:cubicBezTo>
                      <a:pt x="5751" y="3250"/>
                      <a:pt x="5961" y="7790"/>
                      <a:pt x="5961" y="7790"/>
                    </a:cubicBezTo>
                    <a:lnTo>
                      <a:pt x="6305" y="7996"/>
                    </a:lnTo>
                    <a:lnTo>
                      <a:pt x="6359" y="2994"/>
                    </a:lnTo>
                    <a:lnTo>
                      <a:pt x="1" y="1"/>
                    </a:ln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382" name="Google Shape;2382;p46"/>
            <p:cNvGrpSpPr/>
            <p:nvPr/>
          </p:nvGrpSpPr>
          <p:grpSpPr>
            <a:xfrm>
              <a:off x="3067607" y="858373"/>
              <a:ext cx="279580" cy="1241166"/>
              <a:chOff x="3067607" y="858373"/>
              <a:chExt cx="279580" cy="1241166"/>
            </a:xfrm>
          </p:grpSpPr>
          <p:sp>
            <p:nvSpPr>
              <p:cNvPr id="2383" name="Google Shape;2383;p46"/>
              <p:cNvSpPr/>
              <p:nvPr/>
            </p:nvSpPr>
            <p:spPr>
              <a:xfrm>
                <a:off x="3067607" y="858373"/>
                <a:ext cx="279580" cy="1241166"/>
              </a:xfrm>
              <a:custGeom>
                <a:avLst/>
                <a:gdLst/>
                <a:ahLst/>
                <a:cxnLst/>
                <a:rect l="l" t="t" r="r" b="b"/>
                <a:pathLst>
                  <a:path w="4909" h="21793" extrusionOk="0">
                    <a:moveTo>
                      <a:pt x="1583" y="1"/>
                    </a:moveTo>
                    <a:cubicBezTo>
                      <a:pt x="805" y="1"/>
                      <a:pt x="1" y="55"/>
                      <a:pt x="4" y="441"/>
                    </a:cubicBezTo>
                    <a:cubicBezTo>
                      <a:pt x="6" y="753"/>
                      <a:pt x="208" y="814"/>
                      <a:pt x="364" y="814"/>
                    </a:cubicBezTo>
                    <a:cubicBezTo>
                      <a:pt x="465" y="814"/>
                      <a:pt x="548" y="789"/>
                      <a:pt x="548" y="789"/>
                    </a:cubicBezTo>
                    <a:lnTo>
                      <a:pt x="693" y="21793"/>
                    </a:lnTo>
                    <a:lnTo>
                      <a:pt x="4187" y="21693"/>
                    </a:lnTo>
                    <a:lnTo>
                      <a:pt x="4153" y="736"/>
                    </a:lnTo>
                    <a:lnTo>
                      <a:pt x="4153" y="736"/>
                    </a:lnTo>
                    <a:cubicBezTo>
                      <a:pt x="4153" y="736"/>
                      <a:pt x="4323" y="784"/>
                      <a:pt x="4503" y="784"/>
                    </a:cubicBezTo>
                    <a:cubicBezTo>
                      <a:pt x="4700" y="784"/>
                      <a:pt x="4907" y="726"/>
                      <a:pt x="4908" y="479"/>
                    </a:cubicBezTo>
                    <a:cubicBezTo>
                      <a:pt x="4908" y="5"/>
                      <a:pt x="3207" y="16"/>
                      <a:pt x="2322" y="9"/>
                    </a:cubicBezTo>
                    <a:cubicBezTo>
                      <a:pt x="2099" y="7"/>
                      <a:pt x="1843" y="1"/>
                      <a:pt x="15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4" name="Google Shape;2384;p46"/>
              <p:cNvSpPr/>
              <p:nvPr/>
            </p:nvSpPr>
            <p:spPr>
              <a:xfrm>
                <a:off x="3067607" y="858373"/>
                <a:ext cx="279580" cy="1241166"/>
              </a:xfrm>
              <a:custGeom>
                <a:avLst/>
                <a:gdLst/>
                <a:ahLst/>
                <a:cxnLst/>
                <a:rect l="l" t="t" r="r" b="b"/>
                <a:pathLst>
                  <a:path w="4909" h="21793" extrusionOk="0">
                    <a:moveTo>
                      <a:pt x="1583" y="1"/>
                    </a:moveTo>
                    <a:cubicBezTo>
                      <a:pt x="805" y="1"/>
                      <a:pt x="1" y="55"/>
                      <a:pt x="4" y="441"/>
                    </a:cubicBezTo>
                    <a:cubicBezTo>
                      <a:pt x="6" y="753"/>
                      <a:pt x="208" y="814"/>
                      <a:pt x="364" y="814"/>
                    </a:cubicBezTo>
                    <a:cubicBezTo>
                      <a:pt x="465" y="814"/>
                      <a:pt x="548" y="789"/>
                      <a:pt x="548" y="789"/>
                    </a:cubicBezTo>
                    <a:lnTo>
                      <a:pt x="693" y="21793"/>
                    </a:lnTo>
                    <a:lnTo>
                      <a:pt x="4187" y="21693"/>
                    </a:lnTo>
                    <a:lnTo>
                      <a:pt x="4153" y="736"/>
                    </a:lnTo>
                    <a:lnTo>
                      <a:pt x="4153" y="736"/>
                    </a:lnTo>
                    <a:cubicBezTo>
                      <a:pt x="4153" y="736"/>
                      <a:pt x="4323" y="784"/>
                      <a:pt x="4503" y="784"/>
                    </a:cubicBezTo>
                    <a:cubicBezTo>
                      <a:pt x="4700" y="784"/>
                      <a:pt x="4907" y="726"/>
                      <a:pt x="4908" y="479"/>
                    </a:cubicBezTo>
                    <a:cubicBezTo>
                      <a:pt x="4908" y="5"/>
                      <a:pt x="3207" y="16"/>
                      <a:pt x="2322" y="9"/>
                    </a:cubicBezTo>
                    <a:cubicBezTo>
                      <a:pt x="2099" y="7"/>
                      <a:pt x="1843" y="1"/>
                      <a:pt x="1583" y="1"/>
                    </a:cubicBez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5" name="Google Shape;2385;p46"/>
              <p:cNvSpPr/>
              <p:nvPr/>
            </p:nvSpPr>
            <p:spPr>
              <a:xfrm>
                <a:off x="3068063" y="876256"/>
                <a:ext cx="278555" cy="1223283"/>
              </a:xfrm>
              <a:custGeom>
                <a:avLst/>
                <a:gdLst/>
                <a:ahLst/>
                <a:cxnLst/>
                <a:rect l="l" t="t" r="r" b="b"/>
                <a:pathLst>
                  <a:path w="4891" h="21479" extrusionOk="0">
                    <a:moveTo>
                      <a:pt x="2264" y="1"/>
                    </a:moveTo>
                    <a:cubicBezTo>
                      <a:pt x="1312" y="1"/>
                      <a:pt x="484" y="150"/>
                      <a:pt x="0" y="187"/>
                    </a:cubicBezTo>
                    <a:cubicBezTo>
                      <a:pt x="27" y="446"/>
                      <a:pt x="212" y="499"/>
                      <a:pt x="358" y="499"/>
                    </a:cubicBezTo>
                    <a:cubicBezTo>
                      <a:pt x="458" y="499"/>
                      <a:pt x="540" y="475"/>
                      <a:pt x="540" y="475"/>
                    </a:cubicBezTo>
                    <a:lnTo>
                      <a:pt x="553" y="2401"/>
                    </a:lnTo>
                    <a:cubicBezTo>
                      <a:pt x="751" y="1223"/>
                      <a:pt x="1107" y="649"/>
                      <a:pt x="1625" y="649"/>
                    </a:cubicBezTo>
                    <a:cubicBezTo>
                      <a:pt x="1627" y="649"/>
                      <a:pt x="1629" y="649"/>
                      <a:pt x="1631" y="650"/>
                    </a:cubicBezTo>
                    <a:cubicBezTo>
                      <a:pt x="3297" y="660"/>
                      <a:pt x="3512" y="1908"/>
                      <a:pt x="3433" y="4507"/>
                    </a:cubicBezTo>
                    <a:cubicBezTo>
                      <a:pt x="3354" y="7087"/>
                      <a:pt x="3094" y="20836"/>
                      <a:pt x="1735" y="20874"/>
                    </a:cubicBezTo>
                    <a:cubicBezTo>
                      <a:pt x="1735" y="20874"/>
                      <a:pt x="1735" y="20874"/>
                      <a:pt x="1734" y="20874"/>
                    </a:cubicBezTo>
                    <a:cubicBezTo>
                      <a:pt x="1287" y="20874"/>
                      <a:pt x="813" y="7674"/>
                      <a:pt x="584" y="6858"/>
                    </a:cubicBezTo>
                    <a:lnTo>
                      <a:pt x="584" y="6858"/>
                    </a:lnTo>
                    <a:lnTo>
                      <a:pt x="685" y="21479"/>
                    </a:lnTo>
                    <a:lnTo>
                      <a:pt x="4179" y="21379"/>
                    </a:lnTo>
                    <a:lnTo>
                      <a:pt x="4145" y="422"/>
                    </a:lnTo>
                    <a:lnTo>
                      <a:pt x="4145" y="422"/>
                    </a:lnTo>
                    <a:cubicBezTo>
                      <a:pt x="4145" y="422"/>
                      <a:pt x="4315" y="470"/>
                      <a:pt x="4493" y="470"/>
                    </a:cubicBezTo>
                    <a:cubicBezTo>
                      <a:pt x="4670" y="470"/>
                      <a:pt x="4855" y="423"/>
                      <a:pt x="4891" y="233"/>
                    </a:cubicBezTo>
                    <a:cubicBezTo>
                      <a:pt x="4437" y="228"/>
                      <a:pt x="3462" y="11"/>
                      <a:pt x="2341" y="1"/>
                    </a:cubicBezTo>
                    <a:cubicBezTo>
                      <a:pt x="2315" y="1"/>
                      <a:pt x="2290" y="1"/>
                      <a:pt x="2264"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6" name="Google Shape;2386;p46"/>
              <p:cNvSpPr/>
              <p:nvPr/>
            </p:nvSpPr>
            <p:spPr>
              <a:xfrm>
                <a:off x="3107018" y="874376"/>
                <a:ext cx="240055" cy="1225105"/>
              </a:xfrm>
              <a:custGeom>
                <a:avLst/>
                <a:gdLst/>
                <a:ahLst/>
                <a:cxnLst/>
                <a:rect l="l" t="t" r="r" b="b"/>
                <a:pathLst>
                  <a:path w="4215" h="21511" extrusionOk="0">
                    <a:moveTo>
                      <a:pt x="4088" y="1"/>
                    </a:moveTo>
                    <a:cubicBezTo>
                      <a:pt x="4084" y="243"/>
                      <a:pt x="3878" y="302"/>
                      <a:pt x="3681" y="302"/>
                    </a:cubicBezTo>
                    <a:cubicBezTo>
                      <a:pt x="3500" y="302"/>
                      <a:pt x="3328" y="252"/>
                      <a:pt x="3328" y="252"/>
                    </a:cubicBezTo>
                    <a:lnTo>
                      <a:pt x="3328" y="252"/>
                    </a:lnTo>
                    <a:lnTo>
                      <a:pt x="3366" y="21276"/>
                    </a:lnTo>
                    <a:lnTo>
                      <a:pt x="0" y="21371"/>
                    </a:lnTo>
                    <a:lnTo>
                      <a:pt x="1" y="21511"/>
                    </a:lnTo>
                    <a:lnTo>
                      <a:pt x="3495" y="21411"/>
                    </a:lnTo>
                    <a:lnTo>
                      <a:pt x="3461" y="453"/>
                    </a:lnTo>
                    <a:lnTo>
                      <a:pt x="3461" y="453"/>
                    </a:lnTo>
                    <a:cubicBezTo>
                      <a:pt x="3461" y="453"/>
                      <a:pt x="3632" y="502"/>
                      <a:pt x="3811" y="502"/>
                    </a:cubicBezTo>
                    <a:cubicBezTo>
                      <a:pt x="4008" y="502"/>
                      <a:pt x="4214" y="443"/>
                      <a:pt x="4214" y="196"/>
                    </a:cubicBezTo>
                    <a:cubicBezTo>
                      <a:pt x="4214" y="120"/>
                      <a:pt x="4169" y="55"/>
                      <a:pt x="4088"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7" name="Google Shape;2387;p46"/>
              <p:cNvSpPr/>
              <p:nvPr/>
            </p:nvSpPr>
            <p:spPr>
              <a:xfrm>
                <a:off x="3125072" y="1039994"/>
                <a:ext cx="15605" cy="904292"/>
              </a:xfrm>
              <a:custGeom>
                <a:avLst/>
                <a:gdLst/>
                <a:ahLst/>
                <a:cxnLst/>
                <a:rect l="l" t="t" r="r" b="b"/>
                <a:pathLst>
                  <a:path w="274" h="15878" extrusionOk="0">
                    <a:moveTo>
                      <a:pt x="89" y="1"/>
                    </a:moveTo>
                    <a:cubicBezTo>
                      <a:pt x="27" y="1"/>
                      <a:pt x="0" y="3621"/>
                      <a:pt x="28" y="8035"/>
                    </a:cubicBezTo>
                    <a:cubicBezTo>
                      <a:pt x="55" y="12390"/>
                      <a:pt x="126" y="15877"/>
                      <a:pt x="185" y="15877"/>
                    </a:cubicBezTo>
                    <a:cubicBezTo>
                      <a:pt x="185" y="15877"/>
                      <a:pt x="185" y="15877"/>
                      <a:pt x="185" y="15877"/>
                    </a:cubicBezTo>
                    <a:cubicBezTo>
                      <a:pt x="245" y="15875"/>
                      <a:pt x="273" y="12386"/>
                      <a:pt x="247" y="8032"/>
                    </a:cubicBezTo>
                    <a:cubicBezTo>
                      <a:pt x="221" y="3620"/>
                      <a:pt x="149" y="1"/>
                      <a:pt x="89"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8" name="Google Shape;2388;p46"/>
              <p:cNvSpPr/>
              <p:nvPr/>
            </p:nvSpPr>
            <p:spPr>
              <a:xfrm>
                <a:off x="3174052" y="953199"/>
                <a:ext cx="15320" cy="1037276"/>
              </a:xfrm>
              <a:custGeom>
                <a:avLst/>
                <a:gdLst/>
                <a:ahLst/>
                <a:cxnLst/>
                <a:rect l="l" t="t" r="r" b="b"/>
                <a:pathLst>
                  <a:path w="269" h="18213" extrusionOk="0">
                    <a:moveTo>
                      <a:pt x="90" y="1"/>
                    </a:moveTo>
                    <a:cubicBezTo>
                      <a:pt x="30" y="1"/>
                      <a:pt x="0" y="4164"/>
                      <a:pt x="26" y="9232"/>
                    </a:cubicBezTo>
                    <a:cubicBezTo>
                      <a:pt x="51" y="14223"/>
                      <a:pt x="120" y="18213"/>
                      <a:pt x="179" y="18213"/>
                    </a:cubicBezTo>
                    <a:cubicBezTo>
                      <a:pt x="179" y="18213"/>
                      <a:pt x="179" y="18213"/>
                      <a:pt x="179" y="18213"/>
                    </a:cubicBezTo>
                    <a:cubicBezTo>
                      <a:pt x="238" y="18210"/>
                      <a:pt x="268" y="14219"/>
                      <a:pt x="244" y="9229"/>
                    </a:cubicBezTo>
                    <a:cubicBezTo>
                      <a:pt x="221" y="4164"/>
                      <a:pt x="151" y="1"/>
                      <a:pt x="90"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9" name="Google Shape;2389;p46"/>
              <p:cNvSpPr/>
              <p:nvPr/>
            </p:nvSpPr>
            <p:spPr>
              <a:xfrm>
                <a:off x="3226049" y="1012087"/>
                <a:ext cx="14124" cy="921491"/>
              </a:xfrm>
              <a:custGeom>
                <a:avLst/>
                <a:gdLst/>
                <a:ahLst/>
                <a:cxnLst/>
                <a:rect l="l" t="t" r="r" b="b"/>
                <a:pathLst>
                  <a:path w="248" h="16180" extrusionOk="0">
                    <a:moveTo>
                      <a:pt x="97" y="1"/>
                    </a:moveTo>
                    <a:cubicBezTo>
                      <a:pt x="36" y="1"/>
                      <a:pt x="0" y="3690"/>
                      <a:pt x="16" y="8189"/>
                    </a:cubicBezTo>
                    <a:cubicBezTo>
                      <a:pt x="32" y="12627"/>
                      <a:pt x="94" y="16179"/>
                      <a:pt x="153" y="16179"/>
                    </a:cubicBezTo>
                    <a:cubicBezTo>
                      <a:pt x="153" y="16179"/>
                      <a:pt x="153" y="16179"/>
                      <a:pt x="153" y="16179"/>
                    </a:cubicBezTo>
                    <a:cubicBezTo>
                      <a:pt x="213" y="16178"/>
                      <a:pt x="248" y="12623"/>
                      <a:pt x="234" y="8188"/>
                    </a:cubicBezTo>
                    <a:cubicBezTo>
                      <a:pt x="220" y="3690"/>
                      <a:pt x="157" y="1"/>
                      <a:pt x="97" y="1"/>
                    </a:cubicBezTo>
                    <a:cubicBezTo>
                      <a:pt x="97" y="1"/>
                      <a:pt x="97" y="1"/>
                      <a:pt x="97"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0" name="Google Shape;2390;p46"/>
              <p:cNvSpPr/>
              <p:nvPr/>
            </p:nvSpPr>
            <p:spPr>
              <a:xfrm>
                <a:off x="3071480" y="882634"/>
                <a:ext cx="268987" cy="64641"/>
              </a:xfrm>
              <a:custGeom>
                <a:avLst/>
                <a:gdLst/>
                <a:ahLst/>
                <a:cxnLst/>
                <a:rect l="l" t="t" r="r" b="b"/>
                <a:pathLst>
                  <a:path w="4723" h="1135" extrusionOk="0">
                    <a:moveTo>
                      <a:pt x="2537" y="0"/>
                    </a:moveTo>
                    <a:cubicBezTo>
                      <a:pt x="1455" y="0"/>
                      <a:pt x="470" y="162"/>
                      <a:pt x="0" y="254"/>
                    </a:cubicBezTo>
                    <a:cubicBezTo>
                      <a:pt x="74" y="360"/>
                      <a:pt x="197" y="387"/>
                      <a:pt x="300" y="387"/>
                    </a:cubicBezTo>
                    <a:cubicBezTo>
                      <a:pt x="399" y="387"/>
                      <a:pt x="479" y="363"/>
                      <a:pt x="479" y="363"/>
                    </a:cubicBezTo>
                    <a:lnTo>
                      <a:pt x="480" y="610"/>
                    </a:lnTo>
                    <a:cubicBezTo>
                      <a:pt x="1062" y="403"/>
                      <a:pt x="1566" y="317"/>
                      <a:pt x="2007" y="317"/>
                    </a:cubicBezTo>
                    <a:cubicBezTo>
                      <a:pt x="2938" y="317"/>
                      <a:pt x="3587" y="701"/>
                      <a:pt x="4087" y="1134"/>
                    </a:cubicBezTo>
                    <a:lnTo>
                      <a:pt x="4085" y="310"/>
                    </a:lnTo>
                    <a:lnTo>
                      <a:pt x="4085" y="310"/>
                    </a:lnTo>
                    <a:cubicBezTo>
                      <a:pt x="4085" y="310"/>
                      <a:pt x="4254" y="358"/>
                      <a:pt x="4432" y="358"/>
                    </a:cubicBezTo>
                    <a:cubicBezTo>
                      <a:pt x="4537" y="358"/>
                      <a:pt x="4644" y="341"/>
                      <a:pt x="4722" y="289"/>
                    </a:cubicBezTo>
                    <a:cubicBezTo>
                      <a:pt x="4033" y="73"/>
                      <a:pt x="3263" y="0"/>
                      <a:pt x="2537" y="0"/>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391" name="Google Shape;2391;p46"/>
            <p:cNvSpPr/>
            <p:nvPr/>
          </p:nvSpPr>
          <p:spPr>
            <a:xfrm>
              <a:off x="2750382" y="914186"/>
              <a:ext cx="395763" cy="452317"/>
            </a:xfrm>
            <a:custGeom>
              <a:avLst/>
              <a:gdLst/>
              <a:ahLst/>
              <a:cxnLst/>
              <a:rect l="l" t="t" r="r" b="b"/>
              <a:pathLst>
                <a:path w="6949" h="7942" extrusionOk="0">
                  <a:moveTo>
                    <a:pt x="1" y="0"/>
                  </a:moveTo>
                  <a:lnTo>
                    <a:pt x="83" y="5190"/>
                  </a:lnTo>
                  <a:lnTo>
                    <a:pt x="813" y="5345"/>
                  </a:lnTo>
                  <a:cubicBezTo>
                    <a:pt x="813" y="5345"/>
                    <a:pt x="1691" y="2400"/>
                    <a:pt x="3260" y="2400"/>
                  </a:cubicBezTo>
                  <a:cubicBezTo>
                    <a:pt x="3424" y="2400"/>
                    <a:pt x="3596" y="2432"/>
                    <a:pt x="3776" y="2504"/>
                  </a:cubicBezTo>
                  <a:cubicBezTo>
                    <a:pt x="5917" y="3357"/>
                    <a:pt x="6158" y="7710"/>
                    <a:pt x="6158" y="7710"/>
                  </a:cubicBezTo>
                  <a:lnTo>
                    <a:pt x="6510" y="7928"/>
                  </a:lnTo>
                  <a:lnTo>
                    <a:pt x="6948" y="7942"/>
                  </a:lnTo>
                  <a:lnTo>
                    <a:pt x="6948" y="7942"/>
                  </a:lnTo>
                  <a:lnTo>
                    <a:pt x="6433" y="3087"/>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2" name="Google Shape;2392;p46"/>
            <p:cNvSpPr/>
            <p:nvPr/>
          </p:nvSpPr>
          <p:spPr>
            <a:xfrm>
              <a:off x="2750439" y="914243"/>
              <a:ext cx="366091" cy="304411"/>
            </a:xfrm>
            <a:custGeom>
              <a:avLst/>
              <a:gdLst/>
              <a:ahLst/>
              <a:cxnLst/>
              <a:rect l="l" t="t" r="r" b="b"/>
              <a:pathLst>
                <a:path w="6428" h="5345" extrusionOk="0">
                  <a:moveTo>
                    <a:pt x="1" y="0"/>
                  </a:moveTo>
                  <a:lnTo>
                    <a:pt x="84" y="5190"/>
                  </a:lnTo>
                  <a:lnTo>
                    <a:pt x="813" y="5345"/>
                  </a:lnTo>
                  <a:cubicBezTo>
                    <a:pt x="812" y="5344"/>
                    <a:pt x="1690" y="2400"/>
                    <a:pt x="3259" y="2400"/>
                  </a:cubicBezTo>
                  <a:cubicBezTo>
                    <a:pt x="3424" y="2400"/>
                    <a:pt x="3596" y="2432"/>
                    <a:pt x="3776" y="2504"/>
                  </a:cubicBezTo>
                  <a:cubicBezTo>
                    <a:pt x="4227" y="2683"/>
                    <a:pt x="4593" y="3018"/>
                    <a:pt x="4891" y="3435"/>
                  </a:cubicBezTo>
                  <a:cubicBezTo>
                    <a:pt x="5057" y="3372"/>
                    <a:pt x="5229" y="3315"/>
                    <a:pt x="5407" y="3267"/>
                  </a:cubicBezTo>
                  <a:cubicBezTo>
                    <a:pt x="5751" y="3173"/>
                    <a:pt x="6093" y="3114"/>
                    <a:pt x="6428" y="3086"/>
                  </a:cubicBezTo>
                  <a:lnTo>
                    <a:pt x="1" y="0"/>
                  </a:ln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3" name="Google Shape;2393;p46"/>
            <p:cNvSpPr/>
            <p:nvPr/>
          </p:nvSpPr>
          <p:spPr>
            <a:xfrm>
              <a:off x="2768778" y="895221"/>
              <a:ext cx="377880" cy="470086"/>
            </a:xfrm>
            <a:custGeom>
              <a:avLst/>
              <a:gdLst/>
              <a:ahLst/>
              <a:cxnLst/>
              <a:rect l="l" t="t" r="r" b="b"/>
              <a:pathLst>
                <a:path w="6635" h="8254" extrusionOk="0">
                  <a:moveTo>
                    <a:pt x="0" y="0"/>
                  </a:moveTo>
                  <a:lnTo>
                    <a:pt x="80" y="5145"/>
                  </a:lnTo>
                  <a:lnTo>
                    <a:pt x="818" y="5315"/>
                  </a:lnTo>
                  <a:cubicBezTo>
                    <a:pt x="818" y="5315"/>
                    <a:pt x="1644" y="2390"/>
                    <a:pt x="3232" y="2390"/>
                  </a:cubicBezTo>
                  <a:cubicBezTo>
                    <a:pt x="3401" y="2390"/>
                    <a:pt x="3579" y="2424"/>
                    <a:pt x="3766" y="2497"/>
                  </a:cubicBezTo>
                  <a:cubicBezTo>
                    <a:pt x="5998" y="3379"/>
                    <a:pt x="6274" y="8040"/>
                    <a:pt x="6274" y="8040"/>
                  </a:cubicBezTo>
                  <a:lnTo>
                    <a:pt x="6635" y="8254"/>
                  </a:lnTo>
                  <a:lnTo>
                    <a:pt x="6626" y="3119"/>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4" name="Google Shape;2394;p46"/>
            <p:cNvSpPr/>
            <p:nvPr/>
          </p:nvSpPr>
          <p:spPr>
            <a:xfrm>
              <a:off x="2768778" y="895221"/>
              <a:ext cx="377880" cy="470086"/>
            </a:xfrm>
            <a:custGeom>
              <a:avLst/>
              <a:gdLst/>
              <a:ahLst/>
              <a:cxnLst/>
              <a:rect l="l" t="t" r="r" b="b"/>
              <a:pathLst>
                <a:path w="6635" h="8254" extrusionOk="0">
                  <a:moveTo>
                    <a:pt x="0" y="0"/>
                  </a:moveTo>
                  <a:lnTo>
                    <a:pt x="80" y="5145"/>
                  </a:lnTo>
                  <a:lnTo>
                    <a:pt x="818" y="5315"/>
                  </a:lnTo>
                  <a:cubicBezTo>
                    <a:pt x="818" y="5315"/>
                    <a:pt x="1644" y="2390"/>
                    <a:pt x="3232" y="2390"/>
                  </a:cubicBezTo>
                  <a:cubicBezTo>
                    <a:pt x="3401" y="2390"/>
                    <a:pt x="3579" y="2424"/>
                    <a:pt x="3766" y="2497"/>
                  </a:cubicBezTo>
                  <a:cubicBezTo>
                    <a:pt x="5998" y="3379"/>
                    <a:pt x="6274" y="8040"/>
                    <a:pt x="6274" y="8040"/>
                  </a:cubicBezTo>
                  <a:lnTo>
                    <a:pt x="6635" y="8254"/>
                  </a:lnTo>
                  <a:lnTo>
                    <a:pt x="6626" y="3119"/>
                  </a:lnTo>
                  <a:lnTo>
                    <a:pt x="0" y="0"/>
                  </a:ln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395" name="Google Shape;2395;p46"/>
            <p:cNvGrpSpPr/>
            <p:nvPr/>
          </p:nvGrpSpPr>
          <p:grpSpPr>
            <a:xfrm>
              <a:off x="2491761" y="388856"/>
              <a:ext cx="371102" cy="1726230"/>
              <a:chOff x="2491761" y="388856"/>
              <a:chExt cx="371102" cy="1726230"/>
            </a:xfrm>
          </p:grpSpPr>
          <p:sp>
            <p:nvSpPr>
              <p:cNvPr id="2396" name="Google Shape;2396;p46"/>
              <p:cNvSpPr/>
              <p:nvPr/>
            </p:nvSpPr>
            <p:spPr>
              <a:xfrm>
                <a:off x="2491761" y="388856"/>
                <a:ext cx="371102" cy="1726173"/>
              </a:xfrm>
              <a:custGeom>
                <a:avLst/>
                <a:gdLst/>
                <a:ahLst/>
                <a:cxnLst/>
                <a:rect l="l" t="t" r="r" b="b"/>
                <a:pathLst>
                  <a:path w="6516" h="30309" extrusionOk="0">
                    <a:moveTo>
                      <a:pt x="1870" y="1"/>
                    </a:moveTo>
                    <a:cubicBezTo>
                      <a:pt x="915" y="1"/>
                      <a:pt x="1" y="92"/>
                      <a:pt x="12" y="595"/>
                    </a:cubicBezTo>
                    <a:cubicBezTo>
                      <a:pt x="21" y="1041"/>
                      <a:pt x="298" y="1126"/>
                      <a:pt x="508" y="1126"/>
                    </a:cubicBezTo>
                    <a:cubicBezTo>
                      <a:pt x="638" y="1126"/>
                      <a:pt x="742" y="1093"/>
                      <a:pt x="742" y="1093"/>
                    </a:cubicBezTo>
                    <a:lnTo>
                      <a:pt x="1362" y="30309"/>
                    </a:lnTo>
                    <a:lnTo>
                      <a:pt x="5935" y="30177"/>
                    </a:lnTo>
                    <a:lnTo>
                      <a:pt x="5519" y="1081"/>
                    </a:lnTo>
                    <a:lnTo>
                      <a:pt x="5519" y="1081"/>
                    </a:lnTo>
                    <a:cubicBezTo>
                      <a:pt x="5519" y="1081"/>
                      <a:pt x="5757" y="1155"/>
                      <a:pt x="5999" y="1155"/>
                    </a:cubicBezTo>
                    <a:cubicBezTo>
                      <a:pt x="6255" y="1155"/>
                      <a:pt x="6516" y="1072"/>
                      <a:pt x="6511" y="732"/>
                    </a:cubicBezTo>
                    <a:cubicBezTo>
                      <a:pt x="6504" y="68"/>
                      <a:pt x="4253" y="53"/>
                      <a:pt x="3079" y="27"/>
                    </a:cubicBezTo>
                    <a:cubicBezTo>
                      <a:pt x="2719" y="19"/>
                      <a:pt x="2290" y="1"/>
                      <a:pt x="18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7" name="Google Shape;2397;p46"/>
              <p:cNvSpPr/>
              <p:nvPr/>
            </p:nvSpPr>
            <p:spPr>
              <a:xfrm>
                <a:off x="2491761" y="388856"/>
                <a:ext cx="371102" cy="1726173"/>
              </a:xfrm>
              <a:custGeom>
                <a:avLst/>
                <a:gdLst/>
                <a:ahLst/>
                <a:cxnLst/>
                <a:rect l="l" t="t" r="r" b="b"/>
                <a:pathLst>
                  <a:path w="6516" h="30309" extrusionOk="0">
                    <a:moveTo>
                      <a:pt x="1870" y="1"/>
                    </a:moveTo>
                    <a:cubicBezTo>
                      <a:pt x="915" y="1"/>
                      <a:pt x="1" y="92"/>
                      <a:pt x="12" y="595"/>
                    </a:cubicBezTo>
                    <a:cubicBezTo>
                      <a:pt x="21" y="1041"/>
                      <a:pt x="298" y="1126"/>
                      <a:pt x="508" y="1126"/>
                    </a:cubicBezTo>
                    <a:cubicBezTo>
                      <a:pt x="638" y="1126"/>
                      <a:pt x="742" y="1093"/>
                      <a:pt x="742" y="1093"/>
                    </a:cubicBezTo>
                    <a:lnTo>
                      <a:pt x="1362" y="30309"/>
                    </a:lnTo>
                    <a:lnTo>
                      <a:pt x="5935" y="30177"/>
                    </a:lnTo>
                    <a:lnTo>
                      <a:pt x="5519" y="1081"/>
                    </a:lnTo>
                    <a:lnTo>
                      <a:pt x="5519" y="1081"/>
                    </a:lnTo>
                    <a:cubicBezTo>
                      <a:pt x="5519" y="1081"/>
                      <a:pt x="5757" y="1155"/>
                      <a:pt x="5999" y="1155"/>
                    </a:cubicBezTo>
                    <a:cubicBezTo>
                      <a:pt x="6255" y="1155"/>
                      <a:pt x="6516" y="1072"/>
                      <a:pt x="6511" y="732"/>
                    </a:cubicBezTo>
                    <a:cubicBezTo>
                      <a:pt x="6504" y="68"/>
                      <a:pt x="4253" y="53"/>
                      <a:pt x="3079" y="27"/>
                    </a:cubicBezTo>
                    <a:cubicBezTo>
                      <a:pt x="2719" y="19"/>
                      <a:pt x="2290" y="1"/>
                      <a:pt x="1870" y="1"/>
                    </a:cubicBez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8" name="Google Shape;2398;p46"/>
              <p:cNvSpPr/>
              <p:nvPr/>
            </p:nvSpPr>
            <p:spPr>
              <a:xfrm>
                <a:off x="2492672" y="414884"/>
                <a:ext cx="369508" cy="1700203"/>
              </a:xfrm>
              <a:custGeom>
                <a:avLst/>
                <a:gdLst/>
                <a:ahLst/>
                <a:cxnLst/>
                <a:rect l="l" t="t" r="r" b="b"/>
                <a:pathLst>
                  <a:path w="6488" h="29853" extrusionOk="0">
                    <a:moveTo>
                      <a:pt x="2856" y="0"/>
                    </a:moveTo>
                    <a:cubicBezTo>
                      <a:pt x="1657" y="0"/>
                      <a:pt x="622" y="181"/>
                      <a:pt x="1" y="222"/>
                    </a:cubicBezTo>
                    <a:cubicBezTo>
                      <a:pt x="43" y="594"/>
                      <a:pt x="297" y="668"/>
                      <a:pt x="492" y="668"/>
                    </a:cubicBezTo>
                    <a:cubicBezTo>
                      <a:pt x="621" y="668"/>
                      <a:pt x="724" y="636"/>
                      <a:pt x="724" y="636"/>
                    </a:cubicBezTo>
                    <a:lnTo>
                      <a:pt x="782" y="3347"/>
                    </a:lnTo>
                    <a:cubicBezTo>
                      <a:pt x="1020" y="1702"/>
                      <a:pt x="1478" y="902"/>
                      <a:pt x="2159" y="902"/>
                    </a:cubicBezTo>
                    <a:cubicBezTo>
                      <a:pt x="2165" y="902"/>
                      <a:pt x="2171" y="902"/>
                      <a:pt x="2176" y="902"/>
                    </a:cubicBezTo>
                    <a:cubicBezTo>
                      <a:pt x="4384" y="946"/>
                      <a:pt x="4691" y="2701"/>
                      <a:pt x="4635" y="6342"/>
                    </a:cubicBezTo>
                    <a:cubicBezTo>
                      <a:pt x="4579" y="9946"/>
                      <a:pt x="4490" y="28975"/>
                      <a:pt x="2711" y="29024"/>
                    </a:cubicBezTo>
                    <a:cubicBezTo>
                      <a:pt x="2711" y="29024"/>
                      <a:pt x="2710" y="29024"/>
                      <a:pt x="2710" y="29024"/>
                    </a:cubicBezTo>
                    <a:cubicBezTo>
                      <a:pt x="2123" y="29024"/>
                      <a:pt x="1235" y="10734"/>
                      <a:pt x="916" y="9591"/>
                    </a:cubicBezTo>
                    <a:lnTo>
                      <a:pt x="916" y="9591"/>
                    </a:lnTo>
                    <a:lnTo>
                      <a:pt x="1346" y="29853"/>
                    </a:lnTo>
                    <a:lnTo>
                      <a:pt x="5919" y="29721"/>
                    </a:lnTo>
                    <a:lnTo>
                      <a:pt x="5503" y="625"/>
                    </a:lnTo>
                    <a:lnTo>
                      <a:pt x="5503" y="625"/>
                    </a:lnTo>
                    <a:cubicBezTo>
                      <a:pt x="5503" y="625"/>
                      <a:pt x="5739" y="698"/>
                      <a:pt x="5980" y="698"/>
                    </a:cubicBezTo>
                    <a:cubicBezTo>
                      <a:pt x="6210" y="698"/>
                      <a:pt x="6444" y="632"/>
                      <a:pt x="6488" y="373"/>
                    </a:cubicBezTo>
                    <a:cubicBezTo>
                      <a:pt x="5886" y="357"/>
                      <a:pt x="4591" y="34"/>
                      <a:pt x="3108" y="3"/>
                    </a:cubicBezTo>
                    <a:cubicBezTo>
                      <a:pt x="3023" y="1"/>
                      <a:pt x="2939" y="0"/>
                      <a:pt x="2856"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9" name="Google Shape;2399;p46"/>
              <p:cNvSpPr/>
              <p:nvPr/>
            </p:nvSpPr>
            <p:spPr>
              <a:xfrm>
                <a:off x="2569045" y="414770"/>
                <a:ext cx="293818" cy="1700260"/>
              </a:xfrm>
              <a:custGeom>
                <a:avLst/>
                <a:gdLst/>
                <a:ahLst/>
                <a:cxnLst/>
                <a:rect l="l" t="t" r="r" b="b"/>
                <a:pathLst>
                  <a:path w="5159" h="29854" extrusionOk="0">
                    <a:moveTo>
                      <a:pt x="4984" y="1"/>
                    </a:moveTo>
                    <a:cubicBezTo>
                      <a:pt x="4983" y="334"/>
                      <a:pt x="4722" y="416"/>
                      <a:pt x="4467" y="416"/>
                    </a:cubicBezTo>
                    <a:cubicBezTo>
                      <a:pt x="4222" y="416"/>
                      <a:pt x="3983" y="341"/>
                      <a:pt x="3983" y="341"/>
                    </a:cubicBezTo>
                    <a:lnTo>
                      <a:pt x="3983" y="341"/>
                    </a:lnTo>
                    <a:lnTo>
                      <a:pt x="4409" y="29538"/>
                    </a:lnTo>
                    <a:lnTo>
                      <a:pt x="1" y="29661"/>
                    </a:lnTo>
                    <a:lnTo>
                      <a:pt x="5" y="29854"/>
                    </a:lnTo>
                    <a:lnTo>
                      <a:pt x="4578" y="29722"/>
                    </a:lnTo>
                    <a:lnTo>
                      <a:pt x="4162" y="626"/>
                    </a:lnTo>
                    <a:lnTo>
                      <a:pt x="4162" y="626"/>
                    </a:lnTo>
                    <a:cubicBezTo>
                      <a:pt x="4162" y="626"/>
                      <a:pt x="4400" y="701"/>
                      <a:pt x="4642" y="701"/>
                    </a:cubicBezTo>
                    <a:cubicBezTo>
                      <a:pt x="4897" y="701"/>
                      <a:pt x="5158" y="618"/>
                      <a:pt x="5154" y="278"/>
                    </a:cubicBezTo>
                    <a:cubicBezTo>
                      <a:pt x="5153" y="168"/>
                      <a:pt x="5091" y="78"/>
                      <a:pt x="4984"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0" name="Google Shape;2400;p46"/>
              <p:cNvSpPr/>
              <p:nvPr/>
            </p:nvSpPr>
            <p:spPr>
              <a:xfrm>
                <a:off x="2573715" y="643890"/>
                <a:ext cx="34570" cy="1257454"/>
              </a:xfrm>
              <a:custGeom>
                <a:avLst/>
                <a:gdLst/>
                <a:ahLst/>
                <a:cxnLst/>
                <a:rect l="l" t="t" r="r" b="b"/>
                <a:pathLst>
                  <a:path w="607" h="22079" extrusionOk="0">
                    <a:moveTo>
                      <a:pt x="81" y="1"/>
                    </a:moveTo>
                    <a:cubicBezTo>
                      <a:pt x="1" y="1"/>
                      <a:pt x="38" y="5070"/>
                      <a:pt x="164" y="11222"/>
                    </a:cubicBezTo>
                    <a:cubicBezTo>
                      <a:pt x="289" y="17262"/>
                      <a:pt x="450" y="22078"/>
                      <a:pt x="528" y="22078"/>
                    </a:cubicBezTo>
                    <a:cubicBezTo>
                      <a:pt x="528" y="22078"/>
                      <a:pt x="528" y="22078"/>
                      <a:pt x="528" y="22078"/>
                    </a:cubicBezTo>
                    <a:cubicBezTo>
                      <a:pt x="607" y="22076"/>
                      <a:pt x="574" y="17258"/>
                      <a:pt x="453" y="11219"/>
                    </a:cubicBezTo>
                    <a:cubicBezTo>
                      <a:pt x="329" y="5071"/>
                      <a:pt x="163" y="2"/>
                      <a:pt x="81" y="1"/>
                    </a:cubicBezTo>
                    <a:cubicBezTo>
                      <a:pt x="81" y="1"/>
                      <a:pt x="81" y="1"/>
                      <a:pt x="81"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1" name="Google Shape;2401;p46"/>
              <p:cNvSpPr/>
              <p:nvPr/>
            </p:nvSpPr>
            <p:spPr>
              <a:xfrm>
                <a:off x="2637046" y="522752"/>
                <a:ext cx="35994" cy="1442379"/>
              </a:xfrm>
              <a:custGeom>
                <a:avLst/>
                <a:gdLst/>
                <a:ahLst/>
                <a:cxnLst/>
                <a:rect l="l" t="t" r="r" b="b"/>
                <a:pathLst>
                  <a:path w="632" h="25326" extrusionOk="0">
                    <a:moveTo>
                      <a:pt x="83" y="1"/>
                    </a:moveTo>
                    <a:cubicBezTo>
                      <a:pt x="1" y="1"/>
                      <a:pt x="44" y="5837"/>
                      <a:pt x="178" y="12903"/>
                    </a:cubicBezTo>
                    <a:cubicBezTo>
                      <a:pt x="306" y="19821"/>
                      <a:pt x="474" y="25326"/>
                      <a:pt x="553" y="25326"/>
                    </a:cubicBezTo>
                    <a:cubicBezTo>
                      <a:pt x="553" y="25326"/>
                      <a:pt x="553" y="25326"/>
                      <a:pt x="553" y="25326"/>
                    </a:cubicBezTo>
                    <a:cubicBezTo>
                      <a:pt x="631" y="25325"/>
                      <a:pt x="592" y="19818"/>
                      <a:pt x="466" y="12902"/>
                    </a:cubicBezTo>
                    <a:cubicBezTo>
                      <a:pt x="337" y="5839"/>
                      <a:pt x="163" y="2"/>
                      <a:pt x="83" y="1"/>
                    </a:cubicBezTo>
                    <a:cubicBezTo>
                      <a:pt x="83" y="1"/>
                      <a:pt x="83" y="1"/>
                      <a:pt x="83"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2" name="Google Shape;2402;p46"/>
              <p:cNvSpPr/>
              <p:nvPr/>
            </p:nvSpPr>
            <p:spPr>
              <a:xfrm>
                <a:off x="2707554" y="606301"/>
                <a:ext cx="30470" cy="1280748"/>
              </a:xfrm>
              <a:custGeom>
                <a:avLst/>
                <a:gdLst/>
                <a:ahLst/>
                <a:cxnLst/>
                <a:rect l="l" t="t" r="r" b="b"/>
                <a:pathLst>
                  <a:path w="535" h="22488" extrusionOk="0">
                    <a:moveTo>
                      <a:pt x="80" y="0"/>
                    </a:moveTo>
                    <a:cubicBezTo>
                      <a:pt x="0" y="0"/>
                      <a:pt x="22" y="5165"/>
                      <a:pt x="129" y="11431"/>
                    </a:cubicBezTo>
                    <a:cubicBezTo>
                      <a:pt x="234" y="17583"/>
                      <a:pt x="381" y="22488"/>
                      <a:pt x="458" y="22488"/>
                    </a:cubicBezTo>
                    <a:cubicBezTo>
                      <a:pt x="458" y="22488"/>
                      <a:pt x="458" y="22488"/>
                      <a:pt x="458" y="22488"/>
                    </a:cubicBezTo>
                    <a:cubicBezTo>
                      <a:pt x="535" y="22487"/>
                      <a:pt x="517" y="17581"/>
                      <a:pt x="416" y="11431"/>
                    </a:cubicBezTo>
                    <a:cubicBezTo>
                      <a:pt x="312" y="5167"/>
                      <a:pt x="161" y="1"/>
                      <a:pt x="80" y="0"/>
                    </a:cubicBezTo>
                    <a:cubicBezTo>
                      <a:pt x="80" y="0"/>
                      <a:pt x="80" y="0"/>
                      <a:pt x="80"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3" name="Google Shape;2403;p46"/>
              <p:cNvSpPr/>
              <p:nvPr/>
            </p:nvSpPr>
            <p:spPr>
              <a:xfrm>
                <a:off x="2497684" y="423939"/>
                <a:ext cx="356466" cy="92548"/>
              </a:xfrm>
              <a:custGeom>
                <a:avLst/>
                <a:gdLst/>
                <a:ahLst/>
                <a:cxnLst/>
                <a:rect l="l" t="t" r="r" b="b"/>
                <a:pathLst>
                  <a:path w="6259" h="1625" extrusionOk="0">
                    <a:moveTo>
                      <a:pt x="3182" y="1"/>
                    </a:moveTo>
                    <a:cubicBezTo>
                      <a:pt x="1818" y="1"/>
                      <a:pt x="597" y="200"/>
                      <a:pt x="0" y="317"/>
                    </a:cubicBezTo>
                    <a:cubicBezTo>
                      <a:pt x="102" y="471"/>
                      <a:pt x="271" y="508"/>
                      <a:pt x="409" y="508"/>
                    </a:cubicBezTo>
                    <a:cubicBezTo>
                      <a:pt x="537" y="508"/>
                      <a:pt x="638" y="477"/>
                      <a:pt x="638" y="477"/>
                    </a:cubicBezTo>
                    <a:lnTo>
                      <a:pt x="645" y="825"/>
                    </a:lnTo>
                    <a:cubicBezTo>
                      <a:pt x="1389" y="552"/>
                      <a:pt x="2037" y="438"/>
                      <a:pt x="2608" y="438"/>
                    </a:cubicBezTo>
                    <a:cubicBezTo>
                      <a:pt x="3872" y="438"/>
                      <a:pt x="4754" y="996"/>
                      <a:pt x="5434" y="1624"/>
                    </a:cubicBezTo>
                    <a:lnTo>
                      <a:pt x="5416" y="466"/>
                    </a:lnTo>
                    <a:lnTo>
                      <a:pt x="5416" y="466"/>
                    </a:lnTo>
                    <a:cubicBezTo>
                      <a:pt x="5416" y="466"/>
                      <a:pt x="5650" y="539"/>
                      <a:pt x="5890" y="539"/>
                    </a:cubicBezTo>
                    <a:cubicBezTo>
                      <a:pt x="6024" y="539"/>
                      <a:pt x="6160" y="516"/>
                      <a:pt x="6258" y="446"/>
                    </a:cubicBezTo>
                    <a:cubicBezTo>
                      <a:pt x="5286" y="111"/>
                      <a:pt x="4195" y="1"/>
                      <a:pt x="3182"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404" name="Google Shape;2404;p46"/>
            <p:cNvSpPr/>
            <p:nvPr/>
          </p:nvSpPr>
          <p:spPr>
            <a:xfrm>
              <a:off x="2567393" y="390736"/>
              <a:ext cx="1245323" cy="1724294"/>
            </a:xfrm>
            <a:custGeom>
              <a:avLst/>
              <a:gdLst/>
              <a:ahLst/>
              <a:cxnLst/>
              <a:rect l="l" t="t" r="r" b="b"/>
              <a:pathLst>
                <a:path w="21866" h="30276" extrusionOk="0">
                  <a:moveTo>
                    <a:pt x="2096" y="1"/>
                  </a:moveTo>
                  <a:lnTo>
                    <a:pt x="2589" y="28426"/>
                  </a:lnTo>
                  <a:lnTo>
                    <a:pt x="0" y="28492"/>
                  </a:lnTo>
                  <a:lnTo>
                    <a:pt x="38" y="30276"/>
                  </a:lnTo>
                  <a:lnTo>
                    <a:pt x="2468" y="30205"/>
                  </a:lnTo>
                  <a:lnTo>
                    <a:pt x="4612" y="30144"/>
                  </a:lnTo>
                  <a:lnTo>
                    <a:pt x="4402" y="15711"/>
                  </a:lnTo>
                  <a:lnTo>
                    <a:pt x="4379" y="14096"/>
                  </a:lnTo>
                  <a:cubicBezTo>
                    <a:pt x="4463" y="13824"/>
                    <a:pt x="4777" y="12890"/>
                    <a:pt x="5317" y="12164"/>
                  </a:cubicBezTo>
                  <a:cubicBezTo>
                    <a:pt x="5424" y="12053"/>
                    <a:pt x="5540" y="11953"/>
                    <a:pt x="5661" y="11869"/>
                  </a:cubicBezTo>
                  <a:cubicBezTo>
                    <a:pt x="5684" y="11853"/>
                    <a:pt x="5707" y="11838"/>
                    <a:pt x="5730" y="11824"/>
                  </a:cubicBezTo>
                  <a:cubicBezTo>
                    <a:pt x="5823" y="11766"/>
                    <a:pt x="5918" y="11717"/>
                    <a:pt x="6016" y="11680"/>
                  </a:cubicBezTo>
                  <a:cubicBezTo>
                    <a:pt x="6041" y="11672"/>
                    <a:pt x="6066" y="11662"/>
                    <a:pt x="6090" y="11654"/>
                  </a:cubicBezTo>
                  <a:cubicBezTo>
                    <a:pt x="6141" y="11638"/>
                    <a:pt x="6193" y="11625"/>
                    <a:pt x="6244" y="11616"/>
                  </a:cubicBezTo>
                  <a:cubicBezTo>
                    <a:pt x="6295" y="11606"/>
                    <a:pt x="6348" y="11600"/>
                    <a:pt x="6402" y="11596"/>
                  </a:cubicBezTo>
                  <a:cubicBezTo>
                    <a:pt x="6429" y="11595"/>
                    <a:pt x="6456" y="11594"/>
                    <a:pt x="6483" y="11594"/>
                  </a:cubicBezTo>
                  <a:cubicBezTo>
                    <a:pt x="6510" y="11594"/>
                    <a:pt x="6537" y="11595"/>
                    <a:pt x="6564" y="11596"/>
                  </a:cubicBezTo>
                  <a:cubicBezTo>
                    <a:pt x="6701" y="11605"/>
                    <a:pt x="6843" y="11638"/>
                    <a:pt x="6991" y="11696"/>
                  </a:cubicBezTo>
                  <a:cubicBezTo>
                    <a:pt x="7042" y="11716"/>
                    <a:pt x="7091" y="11740"/>
                    <a:pt x="7140" y="11763"/>
                  </a:cubicBezTo>
                  <a:cubicBezTo>
                    <a:pt x="7148" y="11768"/>
                    <a:pt x="7157" y="11772"/>
                    <a:pt x="7165" y="11777"/>
                  </a:cubicBezTo>
                  <a:cubicBezTo>
                    <a:pt x="7212" y="11800"/>
                    <a:pt x="7257" y="11827"/>
                    <a:pt x="7303" y="11854"/>
                  </a:cubicBezTo>
                  <a:cubicBezTo>
                    <a:pt x="7311" y="11859"/>
                    <a:pt x="7317" y="11863"/>
                    <a:pt x="7326" y="11869"/>
                  </a:cubicBezTo>
                  <a:cubicBezTo>
                    <a:pt x="7421" y="11928"/>
                    <a:pt x="7510" y="11994"/>
                    <a:pt x="7597" y="12068"/>
                  </a:cubicBezTo>
                  <a:cubicBezTo>
                    <a:pt x="7601" y="12072"/>
                    <a:pt x="7605" y="12074"/>
                    <a:pt x="7610" y="12078"/>
                  </a:cubicBezTo>
                  <a:cubicBezTo>
                    <a:pt x="7654" y="12115"/>
                    <a:pt x="7696" y="12153"/>
                    <a:pt x="7737" y="12194"/>
                  </a:cubicBezTo>
                  <a:lnTo>
                    <a:pt x="7746" y="12204"/>
                  </a:lnTo>
                  <a:cubicBezTo>
                    <a:pt x="7875" y="12331"/>
                    <a:pt x="7995" y="12474"/>
                    <a:pt x="8105" y="12628"/>
                  </a:cubicBezTo>
                  <a:cubicBezTo>
                    <a:pt x="9223" y="14191"/>
                    <a:pt x="9373" y="16905"/>
                    <a:pt x="9373" y="16905"/>
                  </a:cubicBezTo>
                  <a:lnTo>
                    <a:pt x="9387" y="16912"/>
                  </a:lnTo>
                  <a:lnTo>
                    <a:pt x="10137" y="17108"/>
                  </a:lnTo>
                  <a:lnTo>
                    <a:pt x="11325" y="17935"/>
                  </a:lnTo>
                  <a:lnTo>
                    <a:pt x="11373" y="29952"/>
                  </a:lnTo>
                  <a:lnTo>
                    <a:pt x="12971" y="29907"/>
                  </a:lnTo>
                  <a:lnTo>
                    <a:pt x="12955" y="19408"/>
                  </a:lnTo>
                  <a:lnTo>
                    <a:pt x="12951" y="18152"/>
                  </a:lnTo>
                  <a:lnTo>
                    <a:pt x="12965" y="18155"/>
                  </a:lnTo>
                  <a:cubicBezTo>
                    <a:pt x="12965" y="18155"/>
                    <a:pt x="13293" y="17033"/>
                    <a:pt x="13918" y="16191"/>
                  </a:cubicBezTo>
                  <a:lnTo>
                    <a:pt x="13941" y="16168"/>
                  </a:lnTo>
                  <a:cubicBezTo>
                    <a:pt x="13961" y="16148"/>
                    <a:pt x="13981" y="16128"/>
                    <a:pt x="14002" y="16110"/>
                  </a:cubicBezTo>
                  <a:cubicBezTo>
                    <a:pt x="14042" y="16072"/>
                    <a:pt x="14083" y="16035"/>
                    <a:pt x="14126" y="16001"/>
                  </a:cubicBezTo>
                  <a:cubicBezTo>
                    <a:pt x="14189" y="15949"/>
                    <a:pt x="14253" y="15901"/>
                    <a:pt x="14321" y="15858"/>
                  </a:cubicBezTo>
                  <a:cubicBezTo>
                    <a:pt x="14410" y="15801"/>
                    <a:pt x="14503" y="15753"/>
                    <a:pt x="14598" y="15716"/>
                  </a:cubicBezTo>
                  <a:cubicBezTo>
                    <a:pt x="14621" y="15707"/>
                    <a:pt x="14645" y="15698"/>
                    <a:pt x="14670" y="15690"/>
                  </a:cubicBezTo>
                  <a:cubicBezTo>
                    <a:pt x="14719" y="15674"/>
                    <a:pt x="14768" y="15661"/>
                    <a:pt x="14817" y="15652"/>
                  </a:cubicBezTo>
                  <a:cubicBezTo>
                    <a:pt x="14894" y="15636"/>
                    <a:pt x="14972" y="15628"/>
                    <a:pt x="15052" y="15628"/>
                  </a:cubicBezTo>
                  <a:cubicBezTo>
                    <a:pt x="15208" y="15628"/>
                    <a:pt x="15370" y="15659"/>
                    <a:pt x="15538" y="15726"/>
                  </a:cubicBezTo>
                  <a:cubicBezTo>
                    <a:pt x="15587" y="15746"/>
                    <a:pt x="15634" y="15767"/>
                    <a:pt x="15681" y="15790"/>
                  </a:cubicBezTo>
                  <a:cubicBezTo>
                    <a:pt x="15690" y="15794"/>
                    <a:pt x="15699" y="15798"/>
                    <a:pt x="15707" y="15801"/>
                  </a:cubicBezTo>
                  <a:cubicBezTo>
                    <a:pt x="15751" y="15826"/>
                    <a:pt x="15796" y="15849"/>
                    <a:pt x="15838" y="15875"/>
                  </a:cubicBezTo>
                  <a:cubicBezTo>
                    <a:pt x="15847" y="15879"/>
                    <a:pt x="15853" y="15885"/>
                    <a:pt x="15861" y="15889"/>
                  </a:cubicBezTo>
                  <a:cubicBezTo>
                    <a:pt x="15951" y="15946"/>
                    <a:pt x="16038" y="16010"/>
                    <a:pt x="16120" y="16080"/>
                  </a:cubicBezTo>
                  <a:cubicBezTo>
                    <a:pt x="16124" y="16084"/>
                    <a:pt x="16128" y="16086"/>
                    <a:pt x="16133" y="16090"/>
                  </a:cubicBezTo>
                  <a:cubicBezTo>
                    <a:pt x="16173" y="16126"/>
                    <a:pt x="16214" y="16164"/>
                    <a:pt x="16252" y="16202"/>
                  </a:cubicBezTo>
                  <a:lnTo>
                    <a:pt x="16261" y="16211"/>
                  </a:lnTo>
                  <a:cubicBezTo>
                    <a:pt x="16386" y="16336"/>
                    <a:pt x="16498" y="16473"/>
                    <a:pt x="16603" y="16622"/>
                  </a:cubicBezTo>
                  <a:cubicBezTo>
                    <a:pt x="17663" y="18135"/>
                    <a:pt x="17775" y="20779"/>
                    <a:pt x="17775" y="20779"/>
                  </a:cubicBezTo>
                  <a:lnTo>
                    <a:pt x="17909" y="20861"/>
                  </a:lnTo>
                  <a:lnTo>
                    <a:pt x="17854" y="30267"/>
                  </a:lnTo>
                  <a:lnTo>
                    <a:pt x="19490" y="30219"/>
                  </a:lnTo>
                  <a:lnTo>
                    <a:pt x="21014" y="30174"/>
                  </a:lnTo>
                  <a:lnTo>
                    <a:pt x="21081" y="23810"/>
                  </a:lnTo>
                  <a:lnTo>
                    <a:pt x="21114" y="23842"/>
                  </a:lnTo>
                  <a:lnTo>
                    <a:pt x="21171" y="18484"/>
                  </a:lnTo>
                  <a:lnTo>
                    <a:pt x="21137" y="18452"/>
                  </a:lnTo>
                  <a:lnTo>
                    <a:pt x="21183" y="14213"/>
                  </a:lnTo>
                  <a:lnTo>
                    <a:pt x="21189" y="13564"/>
                  </a:lnTo>
                  <a:cubicBezTo>
                    <a:pt x="21189" y="13564"/>
                    <a:pt x="21190" y="13564"/>
                    <a:pt x="21193" y="13565"/>
                  </a:cubicBezTo>
                  <a:cubicBezTo>
                    <a:pt x="21195" y="13565"/>
                    <a:pt x="21198" y="13566"/>
                    <a:pt x="21204" y="13567"/>
                  </a:cubicBezTo>
                  <a:cubicBezTo>
                    <a:pt x="21205" y="13567"/>
                    <a:pt x="21205" y="13567"/>
                    <a:pt x="21206" y="13569"/>
                  </a:cubicBezTo>
                  <a:cubicBezTo>
                    <a:pt x="21208" y="13569"/>
                    <a:pt x="21209" y="13569"/>
                    <a:pt x="21211" y="13570"/>
                  </a:cubicBezTo>
                  <a:cubicBezTo>
                    <a:pt x="21213" y="13570"/>
                    <a:pt x="21214" y="13570"/>
                    <a:pt x="21215" y="13571"/>
                  </a:cubicBezTo>
                  <a:cubicBezTo>
                    <a:pt x="21224" y="13572"/>
                    <a:pt x="21232" y="13575"/>
                    <a:pt x="21243" y="13576"/>
                  </a:cubicBezTo>
                  <a:lnTo>
                    <a:pt x="21246" y="13576"/>
                  </a:lnTo>
                  <a:cubicBezTo>
                    <a:pt x="21256" y="13577"/>
                    <a:pt x="21268" y="13581"/>
                    <a:pt x="21282" y="13583"/>
                  </a:cubicBezTo>
                  <a:cubicBezTo>
                    <a:pt x="21283" y="13583"/>
                    <a:pt x="21284" y="13583"/>
                    <a:pt x="21285" y="13585"/>
                  </a:cubicBezTo>
                  <a:cubicBezTo>
                    <a:pt x="21299" y="13587"/>
                    <a:pt x="21313" y="13588"/>
                    <a:pt x="21327" y="13591"/>
                  </a:cubicBezTo>
                  <a:cubicBezTo>
                    <a:pt x="21329" y="13591"/>
                    <a:pt x="21330" y="13591"/>
                    <a:pt x="21332" y="13592"/>
                  </a:cubicBezTo>
                  <a:cubicBezTo>
                    <a:pt x="21347" y="13593"/>
                    <a:pt x="21363" y="13596"/>
                    <a:pt x="21380" y="13597"/>
                  </a:cubicBezTo>
                  <a:lnTo>
                    <a:pt x="21385" y="13597"/>
                  </a:lnTo>
                  <a:cubicBezTo>
                    <a:pt x="21401" y="13598"/>
                    <a:pt x="21419" y="13601"/>
                    <a:pt x="21436" y="13602"/>
                  </a:cubicBezTo>
                  <a:lnTo>
                    <a:pt x="21442" y="13602"/>
                  </a:lnTo>
                  <a:cubicBezTo>
                    <a:pt x="21459" y="13603"/>
                    <a:pt x="21478" y="13603"/>
                    <a:pt x="21495" y="13603"/>
                  </a:cubicBezTo>
                  <a:lnTo>
                    <a:pt x="21501" y="13603"/>
                  </a:lnTo>
                  <a:cubicBezTo>
                    <a:pt x="21520" y="13603"/>
                    <a:pt x="21537" y="13602"/>
                    <a:pt x="21554" y="13602"/>
                  </a:cubicBezTo>
                  <a:lnTo>
                    <a:pt x="21561" y="13602"/>
                  </a:lnTo>
                  <a:cubicBezTo>
                    <a:pt x="21578" y="13601"/>
                    <a:pt x="21596" y="13598"/>
                    <a:pt x="21614" y="13596"/>
                  </a:cubicBezTo>
                  <a:cubicBezTo>
                    <a:pt x="21616" y="13596"/>
                    <a:pt x="21619" y="13595"/>
                    <a:pt x="21620" y="13595"/>
                  </a:cubicBezTo>
                  <a:cubicBezTo>
                    <a:pt x="21637" y="13592"/>
                    <a:pt x="21654" y="13588"/>
                    <a:pt x="21670" y="13585"/>
                  </a:cubicBezTo>
                  <a:cubicBezTo>
                    <a:pt x="21673" y="13585"/>
                    <a:pt x="21674" y="13583"/>
                    <a:pt x="21677" y="13583"/>
                  </a:cubicBezTo>
                  <a:cubicBezTo>
                    <a:pt x="21693" y="13579"/>
                    <a:pt x="21709" y="13574"/>
                    <a:pt x="21722" y="13567"/>
                  </a:cubicBezTo>
                  <a:cubicBezTo>
                    <a:pt x="21725" y="13566"/>
                    <a:pt x="21727" y="13566"/>
                    <a:pt x="21728" y="13565"/>
                  </a:cubicBezTo>
                  <a:cubicBezTo>
                    <a:pt x="21742" y="13558"/>
                    <a:pt x="21757" y="13551"/>
                    <a:pt x="21769" y="13543"/>
                  </a:cubicBezTo>
                  <a:cubicBezTo>
                    <a:pt x="21770" y="13540"/>
                    <a:pt x="21772" y="13539"/>
                    <a:pt x="21774" y="13538"/>
                  </a:cubicBezTo>
                  <a:cubicBezTo>
                    <a:pt x="21788" y="13529"/>
                    <a:pt x="21799" y="13519"/>
                    <a:pt x="21809" y="13509"/>
                  </a:cubicBezTo>
                  <a:cubicBezTo>
                    <a:pt x="21810" y="13508"/>
                    <a:pt x="21811" y="13507"/>
                    <a:pt x="21811" y="13506"/>
                  </a:cubicBezTo>
                  <a:cubicBezTo>
                    <a:pt x="21821" y="13493"/>
                    <a:pt x="21831" y="13481"/>
                    <a:pt x="21838" y="13467"/>
                  </a:cubicBezTo>
                  <a:cubicBezTo>
                    <a:pt x="21838" y="13466"/>
                    <a:pt x="21840" y="13465"/>
                    <a:pt x="21840" y="13465"/>
                  </a:cubicBezTo>
                  <a:cubicBezTo>
                    <a:pt x="21855" y="13435"/>
                    <a:pt x="21865" y="13402"/>
                    <a:pt x="21865" y="13361"/>
                  </a:cubicBezTo>
                  <a:cubicBezTo>
                    <a:pt x="21866" y="13340"/>
                    <a:pt x="21862" y="13328"/>
                    <a:pt x="21858" y="13314"/>
                  </a:cubicBezTo>
                  <a:cubicBezTo>
                    <a:pt x="21857" y="13312"/>
                    <a:pt x="21856" y="13309"/>
                    <a:pt x="21855" y="13305"/>
                  </a:cubicBezTo>
                  <a:cubicBezTo>
                    <a:pt x="21851" y="13295"/>
                    <a:pt x="21846" y="13284"/>
                    <a:pt x="21837" y="13275"/>
                  </a:cubicBezTo>
                  <a:cubicBezTo>
                    <a:pt x="21836" y="13272"/>
                    <a:pt x="21835" y="13271"/>
                    <a:pt x="21834" y="13269"/>
                  </a:cubicBezTo>
                  <a:cubicBezTo>
                    <a:pt x="21815" y="13243"/>
                    <a:pt x="21788" y="13222"/>
                    <a:pt x="21753" y="13201"/>
                  </a:cubicBezTo>
                  <a:cubicBezTo>
                    <a:pt x="21430" y="13011"/>
                    <a:pt x="20468" y="13001"/>
                    <a:pt x="19792" y="13001"/>
                  </a:cubicBezTo>
                  <a:cubicBezTo>
                    <a:pt x="19705" y="13001"/>
                    <a:pt x="19623" y="13001"/>
                    <a:pt x="19548" y="13001"/>
                  </a:cubicBezTo>
                  <a:cubicBezTo>
                    <a:pt x="19416" y="13001"/>
                    <a:pt x="19269" y="13000"/>
                    <a:pt x="19120" y="13000"/>
                  </a:cubicBezTo>
                  <a:lnTo>
                    <a:pt x="19100" y="15695"/>
                  </a:lnTo>
                  <a:lnTo>
                    <a:pt x="17938" y="15357"/>
                  </a:lnTo>
                  <a:lnTo>
                    <a:pt x="17937" y="15664"/>
                  </a:lnTo>
                  <a:lnTo>
                    <a:pt x="12945" y="13314"/>
                  </a:lnTo>
                  <a:lnTo>
                    <a:pt x="12940" y="9770"/>
                  </a:lnTo>
                  <a:lnTo>
                    <a:pt x="12939" y="8945"/>
                  </a:lnTo>
                  <a:lnTo>
                    <a:pt x="12939" y="8945"/>
                  </a:lnTo>
                  <a:cubicBezTo>
                    <a:pt x="12939" y="8945"/>
                    <a:pt x="12940" y="8945"/>
                    <a:pt x="12944" y="8947"/>
                  </a:cubicBezTo>
                  <a:cubicBezTo>
                    <a:pt x="12945" y="8947"/>
                    <a:pt x="12945" y="8947"/>
                    <a:pt x="12946" y="8948"/>
                  </a:cubicBezTo>
                  <a:cubicBezTo>
                    <a:pt x="12949" y="8948"/>
                    <a:pt x="12951" y="8949"/>
                    <a:pt x="12955" y="8950"/>
                  </a:cubicBezTo>
                  <a:cubicBezTo>
                    <a:pt x="12956" y="8950"/>
                    <a:pt x="12957" y="8950"/>
                    <a:pt x="12958" y="8952"/>
                  </a:cubicBezTo>
                  <a:cubicBezTo>
                    <a:pt x="12961" y="8952"/>
                    <a:pt x="12963" y="8953"/>
                    <a:pt x="12966" y="8953"/>
                  </a:cubicBezTo>
                  <a:lnTo>
                    <a:pt x="12967" y="8953"/>
                  </a:lnTo>
                  <a:cubicBezTo>
                    <a:pt x="12976" y="8955"/>
                    <a:pt x="12986" y="8957"/>
                    <a:pt x="12998" y="8959"/>
                  </a:cubicBezTo>
                  <a:cubicBezTo>
                    <a:pt x="12999" y="8959"/>
                    <a:pt x="13001" y="8959"/>
                    <a:pt x="13002" y="8961"/>
                  </a:cubicBezTo>
                  <a:cubicBezTo>
                    <a:pt x="13014" y="8964"/>
                    <a:pt x="13027" y="8966"/>
                    <a:pt x="13041" y="8969"/>
                  </a:cubicBezTo>
                  <a:cubicBezTo>
                    <a:pt x="13043" y="8969"/>
                    <a:pt x="13044" y="8969"/>
                    <a:pt x="13045" y="8970"/>
                  </a:cubicBezTo>
                  <a:cubicBezTo>
                    <a:pt x="13060" y="8973"/>
                    <a:pt x="13076" y="8975"/>
                    <a:pt x="13093" y="8978"/>
                  </a:cubicBezTo>
                  <a:cubicBezTo>
                    <a:pt x="13096" y="8978"/>
                    <a:pt x="13097" y="8978"/>
                    <a:pt x="13098" y="8980"/>
                  </a:cubicBezTo>
                  <a:cubicBezTo>
                    <a:pt x="13115" y="8982"/>
                    <a:pt x="13133" y="8985"/>
                    <a:pt x="13151" y="8986"/>
                  </a:cubicBezTo>
                  <a:cubicBezTo>
                    <a:pt x="13154" y="8986"/>
                    <a:pt x="13155" y="8986"/>
                    <a:pt x="13157" y="8987"/>
                  </a:cubicBezTo>
                  <a:cubicBezTo>
                    <a:pt x="13176" y="8990"/>
                    <a:pt x="13194" y="8991"/>
                    <a:pt x="13214" y="8992"/>
                  </a:cubicBezTo>
                  <a:lnTo>
                    <a:pt x="13220" y="8992"/>
                  </a:lnTo>
                  <a:cubicBezTo>
                    <a:pt x="13240" y="8994"/>
                    <a:pt x="13260" y="8994"/>
                    <a:pt x="13280" y="8994"/>
                  </a:cubicBezTo>
                  <a:lnTo>
                    <a:pt x="13288" y="8994"/>
                  </a:lnTo>
                  <a:cubicBezTo>
                    <a:pt x="13308" y="8994"/>
                    <a:pt x="13328" y="8992"/>
                    <a:pt x="13347" y="8991"/>
                  </a:cubicBezTo>
                  <a:lnTo>
                    <a:pt x="13355" y="8991"/>
                  </a:lnTo>
                  <a:cubicBezTo>
                    <a:pt x="13375" y="8990"/>
                    <a:pt x="13394" y="8987"/>
                    <a:pt x="13413" y="8985"/>
                  </a:cubicBezTo>
                  <a:cubicBezTo>
                    <a:pt x="13415" y="8985"/>
                    <a:pt x="13418" y="8984"/>
                    <a:pt x="13420" y="8984"/>
                  </a:cubicBezTo>
                  <a:cubicBezTo>
                    <a:pt x="13439" y="8980"/>
                    <a:pt x="13457" y="8975"/>
                    <a:pt x="13476" y="8970"/>
                  </a:cubicBezTo>
                  <a:cubicBezTo>
                    <a:pt x="13478" y="8969"/>
                    <a:pt x="13482" y="8969"/>
                    <a:pt x="13484" y="8968"/>
                  </a:cubicBezTo>
                  <a:cubicBezTo>
                    <a:pt x="13503" y="8963"/>
                    <a:pt x="13520" y="8955"/>
                    <a:pt x="13535" y="8948"/>
                  </a:cubicBezTo>
                  <a:cubicBezTo>
                    <a:pt x="13539" y="8947"/>
                    <a:pt x="13540" y="8945"/>
                    <a:pt x="13542" y="8944"/>
                  </a:cubicBezTo>
                  <a:cubicBezTo>
                    <a:pt x="13557" y="8936"/>
                    <a:pt x="13573" y="8927"/>
                    <a:pt x="13588" y="8916"/>
                  </a:cubicBezTo>
                  <a:cubicBezTo>
                    <a:pt x="13589" y="8915"/>
                    <a:pt x="13592" y="8913"/>
                    <a:pt x="13593" y="8912"/>
                  </a:cubicBezTo>
                  <a:cubicBezTo>
                    <a:pt x="13608" y="8902"/>
                    <a:pt x="13620" y="8889"/>
                    <a:pt x="13631" y="8875"/>
                  </a:cubicBezTo>
                  <a:cubicBezTo>
                    <a:pt x="13633" y="8874"/>
                    <a:pt x="13634" y="8871"/>
                    <a:pt x="13635" y="8870"/>
                  </a:cubicBezTo>
                  <a:cubicBezTo>
                    <a:pt x="13647" y="8855"/>
                    <a:pt x="13657" y="8839"/>
                    <a:pt x="13665" y="8822"/>
                  </a:cubicBezTo>
                  <a:cubicBezTo>
                    <a:pt x="13665" y="8821"/>
                    <a:pt x="13666" y="8820"/>
                    <a:pt x="13666" y="8818"/>
                  </a:cubicBezTo>
                  <a:cubicBezTo>
                    <a:pt x="13682" y="8781"/>
                    <a:pt x="13692" y="8739"/>
                    <a:pt x="13692" y="8689"/>
                  </a:cubicBezTo>
                  <a:cubicBezTo>
                    <a:pt x="13692" y="8670"/>
                    <a:pt x="13689" y="8653"/>
                    <a:pt x="13684" y="8637"/>
                  </a:cubicBezTo>
                  <a:cubicBezTo>
                    <a:pt x="13683" y="8633"/>
                    <a:pt x="13682" y="8629"/>
                    <a:pt x="13681" y="8626"/>
                  </a:cubicBezTo>
                  <a:cubicBezTo>
                    <a:pt x="13676" y="8613"/>
                    <a:pt x="13670" y="8600"/>
                    <a:pt x="13662" y="8586"/>
                  </a:cubicBezTo>
                  <a:cubicBezTo>
                    <a:pt x="13661" y="8584"/>
                    <a:pt x="13658" y="8581"/>
                    <a:pt x="13657" y="8579"/>
                  </a:cubicBezTo>
                  <a:cubicBezTo>
                    <a:pt x="13635" y="8547"/>
                    <a:pt x="13605" y="8520"/>
                    <a:pt x="13566" y="8494"/>
                  </a:cubicBezTo>
                  <a:cubicBezTo>
                    <a:pt x="13188" y="8241"/>
                    <a:pt x="12043" y="8226"/>
                    <a:pt x="11286" y="8221"/>
                  </a:cubicBezTo>
                  <a:lnTo>
                    <a:pt x="11286" y="8221"/>
                  </a:lnTo>
                  <a:lnTo>
                    <a:pt x="11302" y="12088"/>
                  </a:lnTo>
                  <a:lnTo>
                    <a:pt x="11302" y="12088"/>
                  </a:lnTo>
                  <a:lnTo>
                    <a:pt x="9351" y="11548"/>
                  </a:lnTo>
                  <a:lnTo>
                    <a:pt x="9351" y="11594"/>
                  </a:lnTo>
                  <a:lnTo>
                    <a:pt x="9119" y="11484"/>
                  </a:lnTo>
                  <a:lnTo>
                    <a:pt x="8572" y="11332"/>
                  </a:lnTo>
                  <a:lnTo>
                    <a:pt x="8571" y="11226"/>
                  </a:lnTo>
                  <a:lnTo>
                    <a:pt x="4311" y="9221"/>
                  </a:lnTo>
                  <a:lnTo>
                    <a:pt x="4211" y="2204"/>
                  </a:lnTo>
                  <a:lnTo>
                    <a:pt x="4193" y="1047"/>
                  </a:lnTo>
                  <a:lnTo>
                    <a:pt x="4193" y="1047"/>
                  </a:lnTo>
                  <a:cubicBezTo>
                    <a:pt x="4193" y="1047"/>
                    <a:pt x="4430" y="1121"/>
                    <a:pt x="4673" y="1121"/>
                  </a:cubicBezTo>
                  <a:cubicBezTo>
                    <a:pt x="4928" y="1121"/>
                    <a:pt x="5190" y="1038"/>
                    <a:pt x="5186" y="699"/>
                  </a:cubicBezTo>
                  <a:cubicBezTo>
                    <a:pt x="5186" y="697"/>
                    <a:pt x="5186" y="695"/>
                    <a:pt x="5184" y="693"/>
                  </a:cubicBezTo>
                  <a:cubicBezTo>
                    <a:pt x="5184" y="678"/>
                    <a:pt x="5182" y="663"/>
                    <a:pt x="5180" y="647"/>
                  </a:cubicBezTo>
                  <a:cubicBezTo>
                    <a:pt x="5178" y="642"/>
                    <a:pt x="5177" y="636"/>
                    <a:pt x="5176" y="630"/>
                  </a:cubicBezTo>
                  <a:cubicBezTo>
                    <a:pt x="5171" y="617"/>
                    <a:pt x="5167" y="604"/>
                    <a:pt x="5162" y="590"/>
                  </a:cubicBezTo>
                  <a:cubicBezTo>
                    <a:pt x="5160" y="583"/>
                    <a:pt x="5156" y="575"/>
                    <a:pt x="5151" y="569"/>
                  </a:cubicBezTo>
                  <a:cubicBezTo>
                    <a:pt x="5146" y="560"/>
                    <a:pt x="5141" y="551"/>
                    <a:pt x="5134" y="542"/>
                  </a:cubicBezTo>
                  <a:cubicBezTo>
                    <a:pt x="5129" y="533"/>
                    <a:pt x="5124" y="527"/>
                    <a:pt x="5119" y="520"/>
                  </a:cubicBezTo>
                  <a:cubicBezTo>
                    <a:pt x="5113" y="512"/>
                    <a:pt x="5108" y="506"/>
                    <a:pt x="5103" y="501"/>
                  </a:cubicBezTo>
                  <a:cubicBezTo>
                    <a:pt x="5091" y="486"/>
                    <a:pt x="5076" y="473"/>
                    <a:pt x="5062" y="459"/>
                  </a:cubicBezTo>
                  <a:cubicBezTo>
                    <a:pt x="5057" y="456"/>
                    <a:pt x="5054" y="452"/>
                    <a:pt x="5049" y="448"/>
                  </a:cubicBezTo>
                  <a:cubicBezTo>
                    <a:pt x="5039" y="438"/>
                    <a:pt x="5028" y="431"/>
                    <a:pt x="5015" y="423"/>
                  </a:cubicBezTo>
                  <a:cubicBezTo>
                    <a:pt x="4528" y="73"/>
                    <a:pt x="3097" y="24"/>
                    <a:pt x="2096"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405" name="Google Shape;2405;p46"/>
          <p:cNvSpPr/>
          <p:nvPr/>
        </p:nvSpPr>
        <p:spPr>
          <a:xfrm flipH="1">
            <a:off x="5947287" y="4620427"/>
            <a:ext cx="983100" cy="90900"/>
          </a:xfrm>
          <a:prstGeom prst="ellipse">
            <a:avLst/>
          </a:prstGeom>
          <a:solidFill>
            <a:srgbClr val="000000">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449" name="Google Shape;2449;p46"/>
          <p:cNvGrpSpPr/>
          <p:nvPr/>
        </p:nvGrpSpPr>
        <p:grpSpPr>
          <a:xfrm>
            <a:off x="4411147" y="4409093"/>
            <a:ext cx="2448418" cy="739198"/>
            <a:chOff x="4622100" y="3983100"/>
            <a:chExt cx="898700" cy="271325"/>
          </a:xfrm>
        </p:grpSpPr>
        <p:sp>
          <p:nvSpPr>
            <p:cNvPr id="2450" name="Google Shape;2450;p46"/>
            <p:cNvSpPr/>
            <p:nvPr/>
          </p:nvSpPr>
          <p:spPr>
            <a:xfrm>
              <a:off x="4622100" y="3983100"/>
              <a:ext cx="898700" cy="271325"/>
            </a:xfrm>
            <a:custGeom>
              <a:avLst/>
              <a:gdLst/>
              <a:ahLst/>
              <a:cxnLst/>
              <a:rect l="l" t="t" r="r" b="b"/>
              <a:pathLst>
                <a:path w="35948" h="10853" extrusionOk="0">
                  <a:moveTo>
                    <a:pt x="2228" y="0"/>
                  </a:moveTo>
                  <a:cubicBezTo>
                    <a:pt x="2141" y="0"/>
                    <a:pt x="2053" y="9"/>
                    <a:pt x="1966" y="26"/>
                  </a:cubicBezTo>
                  <a:cubicBezTo>
                    <a:pt x="1109" y="200"/>
                    <a:pt x="495" y="1124"/>
                    <a:pt x="519" y="2034"/>
                  </a:cubicBezTo>
                  <a:cubicBezTo>
                    <a:pt x="545" y="2945"/>
                    <a:pt x="1134" y="3779"/>
                    <a:pt x="1910" y="4196"/>
                  </a:cubicBezTo>
                  <a:cubicBezTo>
                    <a:pt x="1651" y="4372"/>
                    <a:pt x="1564" y="4775"/>
                    <a:pt x="1725" y="5050"/>
                  </a:cubicBezTo>
                  <a:cubicBezTo>
                    <a:pt x="1436" y="5227"/>
                    <a:pt x="1430" y="5738"/>
                    <a:pt x="1714" y="5924"/>
                  </a:cubicBezTo>
                  <a:cubicBezTo>
                    <a:pt x="1697" y="5920"/>
                    <a:pt x="1680" y="5918"/>
                    <a:pt x="1663" y="5918"/>
                  </a:cubicBezTo>
                  <a:cubicBezTo>
                    <a:pt x="1463" y="5918"/>
                    <a:pt x="1327" y="6191"/>
                    <a:pt x="1378" y="6387"/>
                  </a:cubicBezTo>
                  <a:cubicBezTo>
                    <a:pt x="1249" y="6264"/>
                    <a:pt x="1069" y="6201"/>
                    <a:pt x="887" y="6201"/>
                  </a:cubicBezTo>
                  <a:cubicBezTo>
                    <a:pt x="745" y="6201"/>
                    <a:pt x="601" y="6240"/>
                    <a:pt x="481" y="6319"/>
                  </a:cubicBezTo>
                  <a:cubicBezTo>
                    <a:pt x="152" y="6536"/>
                    <a:pt x="0" y="6977"/>
                    <a:pt x="33" y="7383"/>
                  </a:cubicBezTo>
                  <a:cubicBezTo>
                    <a:pt x="86" y="8048"/>
                    <a:pt x="618" y="8641"/>
                    <a:pt x="1254" y="8741"/>
                  </a:cubicBezTo>
                  <a:cubicBezTo>
                    <a:pt x="1340" y="8954"/>
                    <a:pt x="1293" y="9221"/>
                    <a:pt x="1138" y="9387"/>
                  </a:cubicBezTo>
                  <a:cubicBezTo>
                    <a:pt x="1191" y="9680"/>
                    <a:pt x="1246" y="9970"/>
                    <a:pt x="1301" y="10262"/>
                  </a:cubicBezTo>
                  <a:cubicBezTo>
                    <a:pt x="1216" y="10189"/>
                    <a:pt x="1121" y="10157"/>
                    <a:pt x="1024" y="10157"/>
                  </a:cubicBezTo>
                  <a:cubicBezTo>
                    <a:pt x="710" y="10157"/>
                    <a:pt x="380" y="10496"/>
                    <a:pt x="357" y="10853"/>
                  </a:cubicBezTo>
                  <a:lnTo>
                    <a:pt x="35648" y="10853"/>
                  </a:lnTo>
                  <a:cubicBezTo>
                    <a:pt x="35695" y="10781"/>
                    <a:pt x="35741" y="10707"/>
                    <a:pt x="35783" y="10631"/>
                  </a:cubicBezTo>
                  <a:cubicBezTo>
                    <a:pt x="35481" y="10579"/>
                    <a:pt x="35425" y="10133"/>
                    <a:pt x="35551" y="9841"/>
                  </a:cubicBezTo>
                  <a:cubicBezTo>
                    <a:pt x="35676" y="9550"/>
                    <a:pt x="35907" y="9296"/>
                    <a:pt x="35925" y="8976"/>
                  </a:cubicBezTo>
                  <a:cubicBezTo>
                    <a:pt x="35947" y="8585"/>
                    <a:pt x="35645" y="8269"/>
                    <a:pt x="35441" y="7940"/>
                  </a:cubicBezTo>
                  <a:cubicBezTo>
                    <a:pt x="35238" y="7610"/>
                    <a:pt x="35176" y="7073"/>
                    <a:pt x="35517" y="6907"/>
                  </a:cubicBezTo>
                  <a:cubicBezTo>
                    <a:pt x="35697" y="6330"/>
                    <a:pt x="35414" y="5637"/>
                    <a:pt x="34890" y="5374"/>
                  </a:cubicBezTo>
                  <a:cubicBezTo>
                    <a:pt x="35159" y="4247"/>
                    <a:pt x="34721" y="3046"/>
                    <a:pt x="34039" y="2129"/>
                  </a:cubicBezTo>
                  <a:cubicBezTo>
                    <a:pt x="33718" y="1697"/>
                    <a:pt x="33330" y="1300"/>
                    <a:pt x="32842" y="1097"/>
                  </a:cubicBezTo>
                  <a:cubicBezTo>
                    <a:pt x="32646" y="1016"/>
                    <a:pt x="32431" y="973"/>
                    <a:pt x="32219" y="973"/>
                  </a:cubicBezTo>
                  <a:cubicBezTo>
                    <a:pt x="31904" y="973"/>
                    <a:pt x="31595" y="1068"/>
                    <a:pt x="31356" y="1280"/>
                  </a:cubicBezTo>
                  <a:cubicBezTo>
                    <a:pt x="30955" y="1634"/>
                    <a:pt x="30853" y="2340"/>
                    <a:pt x="31213" y="2736"/>
                  </a:cubicBezTo>
                  <a:cubicBezTo>
                    <a:pt x="31010" y="2575"/>
                    <a:pt x="30805" y="2413"/>
                    <a:pt x="30601" y="2252"/>
                  </a:cubicBezTo>
                  <a:cubicBezTo>
                    <a:pt x="30194" y="2580"/>
                    <a:pt x="29719" y="2814"/>
                    <a:pt x="29216" y="2936"/>
                  </a:cubicBezTo>
                  <a:cubicBezTo>
                    <a:pt x="29108" y="2695"/>
                    <a:pt x="28851" y="2548"/>
                    <a:pt x="28599" y="2548"/>
                  </a:cubicBezTo>
                  <a:cubicBezTo>
                    <a:pt x="28501" y="2548"/>
                    <a:pt x="28404" y="2570"/>
                    <a:pt x="28317" y="2617"/>
                  </a:cubicBezTo>
                  <a:cubicBezTo>
                    <a:pt x="28002" y="2785"/>
                    <a:pt x="27869" y="3244"/>
                    <a:pt x="28041" y="3566"/>
                  </a:cubicBezTo>
                  <a:cubicBezTo>
                    <a:pt x="28086" y="3648"/>
                    <a:pt x="28148" y="3725"/>
                    <a:pt x="28164" y="3820"/>
                  </a:cubicBezTo>
                  <a:cubicBezTo>
                    <a:pt x="28213" y="4109"/>
                    <a:pt x="27845" y="4230"/>
                    <a:pt x="27550" y="4230"/>
                  </a:cubicBezTo>
                  <a:cubicBezTo>
                    <a:pt x="27525" y="4230"/>
                    <a:pt x="27502" y="4230"/>
                    <a:pt x="27479" y="4228"/>
                  </a:cubicBezTo>
                  <a:lnTo>
                    <a:pt x="27479" y="4228"/>
                  </a:lnTo>
                  <a:cubicBezTo>
                    <a:pt x="27763" y="4518"/>
                    <a:pt x="27874" y="4977"/>
                    <a:pt x="27756" y="5373"/>
                  </a:cubicBezTo>
                  <a:cubicBezTo>
                    <a:pt x="27696" y="5335"/>
                    <a:pt x="27633" y="5318"/>
                    <a:pt x="27569" y="5318"/>
                  </a:cubicBezTo>
                  <a:cubicBezTo>
                    <a:pt x="27283" y="5318"/>
                    <a:pt x="26999" y="5665"/>
                    <a:pt x="27020" y="5997"/>
                  </a:cubicBezTo>
                  <a:cubicBezTo>
                    <a:pt x="27047" y="6400"/>
                    <a:pt x="27343" y="6724"/>
                    <a:pt x="27619" y="7006"/>
                  </a:cubicBezTo>
                  <a:lnTo>
                    <a:pt x="26912" y="7058"/>
                  </a:lnTo>
                  <a:cubicBezTo>
                    <a:pt x="26853" y="7193"/>
                    <a:pt x="26791" y="7327"/>
                    <a:pt x="26732" y="7462"/>
                  </a:cubicBezTo>
                  <a:cubicBezTo>
                    <a:pt x="25752" y="8059"/>
                    <a:pt x="24699" y="8527"/>
                    <a:pt x="23608" y="8854"/>
                  </a:cubicBezTo>
                  <a:cubicBezTo>
                    <a:pt x="23285" y="8428"/>
                    <a:pt x="22773" y="8143"/>
                    <a:pt x="22252" y="8037"/>
                  </a:cubicBezTo>
                  <a:cubicBezTo>
                    <a:pt x="22027" y="7992"/>
                    <a:pt x="21801" y="7973"/>
                    <a:pt x="21574" y="7973"/>
                  </a:cubicBezTo>
                  <a:cubicBezTo>
                    <a:pt x="21058" y="7973"/>
                    <a:pt x="20538" y="8069"/>
                    <a:pt x="20029" y="8165"/>
                  </a:cubicBezTo>
                  <a:cubicBezTo>
                    <a:pt x="20002" y="7947"/>
                    <a:pt x="19862" y="7745"/>
                    <a:pt x="19671" y="7650"/>
                  </a:cubicBezTo>
                  <a:cubicBezTo>
                    <a:pt x="19511" y="7727"/>
                    <a:pt x="19382" y="7877"/>
                    <a:pt x="19323" y="8052"/>
                  </a:cubicBezTo>
                  <a:cubicBezTo>
                    <a:pt x="19170" y="7461"/>
                    <a:pt x="19110" y="6841"/>
                    <a:pt x="18908" y="6265"/>
                  </a:cubicBezTo>
                  <a:cubicBezTo>
                    <a:pt x="18706" y="5689"/>
                    <a:pt x="18318" y="5138"/>
                    <a:pt x="17753" y="4965"/>
                  </a:cubicBezTo>
                  <a:cubicBezTo>
                    <a:pt x="17884" y="4175"/>
                    <a:pt x="17218" y="3347"/>
                    <a:pt x="16449" y="3347"/>
                  </a:cubicBezTo>
                  <a:cubicBezTo>
                    <a:pt x="16448" y="3347"/>
                    <a:pt x="16446" y="3347"/>
                    <a:pt x="16445" y="3347"/>
                  </a:cubicBezTo>
                  <a:cubicBezTo>
                    <a:pt x="16435" y="3346"/>
                    <a:pt x="16425" y="3346"/>
                    <a:pt x="16415" y="3346"/>
                  </a:cubicBezTo>
                  <a:cubicBezTo>
                    <a:pt x="16137" y="3346"/>
                    <a:pt x="15868" y="3542"/>
                    <a:pt x="15775" y="3816"/>
                  </a:cubicBezTo>
                  <a:cubicBezTo>
                    <a:pt x="15770" y="3641"/>
                    <a:pt x="15587" y="3549"/>
                    <a:pt x="15412" y="3549"/>
                  </a:cubicBezTo>
                  <a:cubicBezTo>
                    <a:pt x="15375" y="3549"/>
                    <a:pt x="15339" y="3553"/>
                    <a:pt x="15304" y="3562"/>
                  </a:cubicBezTo>
                  <a:cubicBezTo>
                    <a:pt x="15114" y="3607"/>
                    <a:pt x="14936" y="3725"/>
                    <a:pt x="14743" y="3725"/>
                  </a:cubicBezTo>
                  <a:cubicBezTo>
                    <a:pt x="14735" y="3725"/>
                    <a:pt x="14727" y="3724"/>
                    <a:pt x="14719" y="3724"/>
                  </a:cubicBezTo>
                  <a:cubicBezTo>
                    <a:pt x="14473" y="3710"/>
                    <a:pt x="14280" y="3505"/>
                    <a:pt x="14060" y="3388"/>
                  </a:cubicBezTo>
                  <a:cubicBezTo>
                    <a:pt x="13984" y="3347"/>
                    <a:pt x="13891" y="3326"/>
                    <a:pt x="13800" y="3326"/>
                  </a:cubicBezTo>
                  <a:cubicBezTo>
                    <a:pt x="13631" y="3326"/>
                    <a:pt x="13473" y="3401"/>
                    <a:pt x="13452" y="3568"/>
                  </a:cubicBezTo>
                  <a:cubicBezTo>
                    <a:pt x="13323" y="2921"/>
                    <a:pt x="12994" y="2298"/>
                    <a:pt x="12466" y="1933"/>
                  </a:cubicBezTo>
                  <a:cubicBezTo>
                    <a:pt x="12184" y="1739"/>
                    <a:pt x="11841" y="1632"/>
                    <a:pt x="11504" y="1632"/>
                  </a:cubicBezTo>
                  <a:cubicBezTo>
                    <a:pt x="11210" y="1632"/>
                    <a:pt x="10919" y="1714"/>
                    <a:pt x="10677" y="1890"/>
                  </a:cubicBezTo>
                  <a:cubicBezTo>
                    <a:pt x="10156" y="2266"/>
                    <a:pt x="9962" y="3099"/>
                    <a:pt x="10337" y="3631"/>
                  </a:cubicBezTo>
                  <a:cubicBezTo>
                    <a:pt x="9671" y="2940"/>
                    <a:pt x="9295" y="2708"/>
                    <a:pt x="9007" y="2708"/>
                  </a:cubicBezTo>
                  <a:cubicBezTo>
                    <a:pt x="8807" y="2708"/>
                    <a:pt x="8650" y="2820"/>
                    <a:pt x="8467" y="2966"/>
                  </a:cubicBezTo>
                  <a:cubicBezTo>
                    <a:pt x="8255" y="2891"/>
                    <a:pt x="8029" y="2816"/>
                    <a:pt x="7810" y="2816"/>
                  </a:cubicBezTo>
                  <a:cubicBezTo>
                    <a:pt x="7721" y="2816"/>
                    <a:pt x="7633" y="2828"/>
                    <a:pt x="7547" y="2858"/>
                  </a:cubicBezTo>
                  <a:cubicBezTo>
                    <a:pt x="7354" y="2925"/>
                    <a:pt x="7200" y="3121"/>
                    <a:pt x="7168" y="3321"/>
                  </a:cubicBezTo>
                  <a:cubicBezTo>
                    <a:pt x="6890" y="2282"/>
                    <a:pt x="6266" y="1347"/>
                    <a:pt x="5422" y="721"/>
                  </a:cubicBezTo>
                  <a:cubicBezTo>
                    <a:pt x="5308" y="636"/>
                    <a:pt x="5144" y="575"/>
                    <a:pt x="5006" y="575"/>
                  </a:cubicBezTo>
                  <a:cubicBezTo>
                    <a:pt x="4880" y="575"/>
                    <a:pt x="4775" y="626"/>
                    <a:pt x="4750" y="758"/>
                  </a:cubicBezTo>
                  <a:cubicBezTo>
                    <a:pt x="4638" y="676"/>
                    <a:pt x="4526" y="595"/>
                    <a:pt x="4416" y="514"/>
                  </a:cubicBezTo>
                  <a:cubicBezTo>
                    <a:pt x="4337" y="665"/>
                    <a:pt x="4323" y="852"/>
                    <a:pt x="4380" y="1013"/>
                  </a:cubicBezTo>
                  <a:cubicBezTo>
                    <a:pt x="4116" y="1027"/>
                    <a:pt x="3871" y="1222"/>
                    <a:pt x="3789" y="1482"/>
                  </a:cubicBezTo>
                  <a:cubicBezTo>
                    <a:pt x="3780" y="665"/>
                    <a:pt x="3006" y="0"/>
                    <a:pt x="2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1" name="Google Shape;2451;p46"/>
            <p:cNvSpPr/>
            <p:nvPr/>
          </p:nvSpPr>
          <p:spPr>
            <a:xfrm>
              <a:off x="5056500" y="4077850"/>
              <a:ext cx="9350" cy="18575"/>
            </a:xfrm>
            <a:custGeom>
              <a:avLst/>
              <a:gdLst/>
              <a:ahLst/>
              <a:cxnLst/>
              <a:rect l="l" t="t" r="r" b="b"/>
              <a:pathLst>
                <a:path w="374" h="743" extrusionOk="0">
                  <a:moveTo>
                    <a:pt x="1" y="0"/>
                  </a:moveTo>
                  <a:cubicBezTo>
                    <a:pt x="163" y="226"/>
                    <a:pt x="287" y="478"/>
                    <a:pt x="374" y="743"/>
                  </a:cubicBezTo>
                  <a:cubicBezTo>
                    <a:pt x="324" y="466"/>
                    <a:pt x="189" y="206"/>
                    <a:pt x="1" y="0"/>
                  </a:cubicBezTo>
                  <a:close/>
                </a:path>
              </a:pathLst>
            </a:custGeom>
            <a:solidFill>
              <a:srgbClr val="9B9E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2" name="Google Shape;2452;p46"/>
            <p:cNvSpPr/>
            <p:nvPr/>
          </p:nvSpPr>
          <p:spPr>
            <a:xfrm>
              <a:off x="4622100" y="4018550"/>
              <a:ext cx="898675" cy="235875"/>
            </a:xfrm>
            <a:custGeom>
              <a:avLst/>
              <a:gdLst/>
              <a:ahLst/>
              <a:cxnLst/>
              <a:rect l="l" t="t" r="r" b="b"/>
              <a:pathLst>
                <a:path w="35947" h="9435" extrusionOk="0">
                  <a:moveTo>
                    <a:pt x="598" y="1"/>
                  </a:moveTo>
                  <a:cubicBezTo>
                    <a:pt x="543" y="201"/>
                    <a:pt x="514" y="409"/>
                    <a:pt x="519" y="615"/>
                  </a:cubicBezTo>
                  <a:cubicBezTo>
                    <a:pt x="545" y="1526"/>
                    <a:pt x="1134" y="2360"/>
                    <a:pt x="1910" y="2777"/>
                  </a:cubicBezTo>
                  <a:cubicBezTo>
                    <a:pt x="1651" y="2952"/>
                    <a:pt x="1564" y="3356"/>
                    <a:pt x="1725" y="3631"/>
                  </a:cubicBezTo>
                  <a:cubicBezTo>
                    <a:pt x="1436" y="3808"/>
                    <a:pt x="1430" y="4319"/>
                    <a:pt x="1714" y="4505"/>
                  </a:cubicBezTo>
                  <a:cubicBezTo>
                    <a:pt x="1697" y="4501"/>
                    <a:pt x="1680" y="4499"/>
                    <a:pt x="1663" y="4499"/>
                  </a:cubicBezTo>
                  <a:cubicBezTo>
                    <a:pt x="1463" y="4499"/>
                    <a:pt x="1327" y="4771"/>
                    <a:pt x="1378" y="4968"/>
                  </a:cubicBezTo>
                  <a:cubicBezTo>
                    <a:pt x="1249" y="4845"/>
                    <a:pt x="1069" y="4782"/>
                    <a:pt x="887" y="4782"/>
                  </a:cubicBezTo>
                  <a:cubicBezTo>
                    <a:pt x="745" y="4782"/>
                    <a:pt x="601" y="4821"/>
                    <a:pt x="481" y="4900"/>
                  </a:cubicBezTo>
                  <a:cubicBezTo>
                    <a:pt x="152" y="5117"/>
                    <a:pt x="0" y="5558"/>
                    <a:pt x="33" y="5964"/>
                  </a:cubicBezTo>
                  <a:cubicBezTo>
                    <a:pt x="87" y="6631"/>
                    <a:pt x="618" y="7223"/>
                    <a:pt x="1254" y="7323"/>
                  </a:cubicBezTo>
                  <a:cubicBezTo>
                    <a:pt x="1340" y="7536"/>
                    <a:pt x="1293" y="7803"/>
                    <a:pt x="1138" y="7969"/>
                  </a:cubicBezTo>
                  <a:cubicBezTo>
                    <a:pt x="1191" y="8262"/>
                    <a:pt x="1246" y="8552"/>
                    <a:pt x="1301" y="8844"/>
                  </a:cubicBezTo>
                  <a:cubicBezTo>
                    <a:pt x="1217" y="8771"/>
                    <a:pt x="1121" y="8739"/>
                    <a:pt x="1025" y="8739"/>
                  </a:cubicBezTo>
                  <a:cubicBezTo>
                    <a:pt x="710" y="8739"/>
                    <a:pt x="380" y="9078"/>
                    <a:pt x="358" y="9435"/>
                  </a:cubicBezTo>
                  <a:lnTo>
                    <a:pt x="35648" y="9435"/>
                  </a:lnTo>
                  <a:cubicBezTo>
                    <a:pt x="35695" y="9363"/>
                    <a:pt x="35741" y="9289"/>
                    <a:pt x="35783" y="9213"/>
                  </a:cubicBezTo>
                  <a:cubicBezTo>
                    <a:pt x="35481" y="9161"/>
                    <a:pt x="35426" y="8715"/>
                    <a:pt x="35551" y="8423"/>
                  </a:cubicBezTo>
                  <a:cubicBezTo>
                    <a:pt x="35676" y="8133"/>
                    <a:pt x="35907" y="7878"/>
                    <a:pt x="35924" y="7561"/>
                  </a:cubicBezTo>
                  <a:cubicBezTo>
                    <a:pt x="35946" y="7168"/>
                    <a:pt x="35644" y="6852"/>
                    <a:pt x="35440" y="6523"/>
                  </a:cubicBezTo>
                  <a:cubicBezTo>
                    <a:pt x="35237" y="6193"/>
                    <a:pt x="35174" y="5656"/>
                    <a:pt x="35516" y="5490"/>
                  </a:cubicBezTo>
                  <a:cubicBezTo>
                    <a:pt x="35696" y="4913"/>
                    <a:pt x="35413" y="4220"/>
                    <a:pt x="34889" y="3957"/>
                  </a:cubicBezTo>
                  <a:cubicBezTo>
                    <a:pt x="35111" y="3020"/>
                    <a:pt x="34847" y="2033"/>
                    <a:pt x="34359" y="1199"/>
                  </a:cubicBezTo>
                  <a:lnTo>
                    <a:pt x="34359" y="1199"/>
                  </a:lnTo>
                  <a:cubicBezTo>
                    <a:pt x="34389" y="1315"/>
                    <a:pt x="34418" y="1432"/>
                    <a:pt x="34441" y="1550"/>
                  </a:cubicBezTo>
                  <a:cubicBezTo>
                    <a:pt x="34504" y="1885"/>
                    <a:pt x="34526" y="2249"/>
                    <a:pt x="34368" y="2551"/>
                  </a:cubicBezTo>
                  <a:cubicBezTo>
                    <a:pt x="34249" y="2778"/>
                    <a:pt x="33995" y="2946"/>
                    <a:pt x="33749" y="2946"/>
                  </a:cubicBezTo>
                  <a:cubicBezTo>
                    <a:pt x="33668" y="2946"/>
                    <a:pt x="33588" y="2928"/>
                    <a:pt x="33514" y="2888"/>
                  </a:cubicBezTo>
                  <a:lnTo>
                    <a:pt x="33514" y="2888"/>
                  </a:lnTo>
                  <a:cubicBezTo>
                    <a:pt x="33651" y="3323"/>
                    <a:pt x="33753" y="3785"/>
                    <a:pt x="33656" y="4231"/>
                  </a:cubicBezTo>
                  <a:cubicBezTo>
                    <a:pt x="33559" y="4676"/>
                    <a:pt x="33216" y="5094"/>
                    <a:pt x="32766" y="5153"/>
                  </a:cubicBezTo>
                  <a:cubicBezTo>
                    <a:pt x="32738" y="5157"/>
                    <a:pt x="32710" y="5158"/>
                    <a:pt x="32683" y="5158"/>
                  </a:cubicBezTo>
                  <a:cubicBezTo>
                    <a:pt x="32257" y="5158"/>
                    <a:pt x="31837" y="4754"/>
                    <a:pt x="31937" y="4338"/>
                  </a:cubicBezTo>
                  <a:lnTo>
                    <a:pt x="31937" y="4338"/>
                  </a:lnTo>
                  <a:cubicBezTo>
                    <a:pt x="31810" y="4415"/>
                    <a:pt x="31662" y="4452"/>
                    <a:pt x="31513" y="4452"/>
                  </a:cubicBezTo>
                  <a:cubicBezTo>
                    <a:pt x="31306" y="4452"/>
                    <a:pt x="31099" y="4380"/>
                    <a:pt x="30947" y="4240"/>
                  </a:cubicBezTo>
                  <a:cubicBezTo>
                    <a:pt x="30684" y="3999"/>
                    <a:pt x="30605" y="3581"/>
                    <a:pt x="30760" y="3261"/>
                  </a:cubicBezTo>
                  <a:cubicBezTo>
                    <a:pt x="30521" y="3256"/>
                    <a:pt x="30280" y="3249"/>
                    <a:pt x="30042" y="3244"/>
                  </a:cubicBezTo>
                  <a:lnTo>
                    <a:pt x="30042" y="3244"/>
                  </a:lnTo>
                  <a:cubicBezTo>
                    <a:pt x="30411" y="3987"/>
                    <a:pt x="30728" y="4784"/>
                    <a:pt x="30727" y="5614"/>
                  </a:cubicBezTo>
                  <a:cubicBezTo>
                    <a:pt x="30726" y="6444"/>
                    <a:pt x="30343" y="7316"/>
                    <a:pt x="29608" y="7701"/>
                  </a:cubicBezTo>
                  <a:cubicBezTo>
                    <a:pt x="29330" y="7846"/>
                    <a:pt x="29023" y="7911"/>
                    <a:pt x="28713" y="7911"/>
                  </a:cubicBezTo>
                  <a:cubicBezTo>
                    <a:pt x="28242" y="7911"/>
                    <a:pt x="27761" y="7762"/>
                    <a:pt x="27355" y="7516"/>
                  </a:cubicBezTo>
                  <a:cubicBezTo>
                    <a:pt x="26879" y="7229"/>
                    <a:pt x="26490" y="6825"/>
                    <a:pt x="26145" y="6383"/>
                  </a:cubicBezTo>
                  <a:cubicBezTo>
                    <a:pt x="25336" y="6823"/>
                    <a:pt x="24486" y="7177"/>
                    <a:pt x="23611" y="7439"/>
                  </a:cubicBezTo>
                  <a:cubicBezTo>
                    <a:pt x="23287" y="7014"/>
                    <a:pt x="22775" y="6728"/>
                    <a:pt x="22254" y="6622"/>
                  </a:cubicBezTo>
                  <a:cubicBezTo>
                    <a:pt x="22029" y="6577"/>
                    <a:pt x="21803" y="6558"/>
                    <a:pt x="21576" y="6558"/>
                  </a:cubicBezTo>
                  <a:cubicBezTo>
                    <a:pt x="21061" y="6558"/>
                    <a:pt x="20542" y="6654"/>
                    <a:pt x="20032" y="6750"/>
                  </a:cubicBezTo>
                  <a:cubicBezTo>
                    <a:pt x="20005" y="6531"/>
                    <a:pt x="19865" y="6329"/>
                    <a:pt x="19674" y="6235"/>
                  </a:cubicBezTo>
                  <a:cubicBezTo>
                    <a:pt x="19513" y="6313"/>
                    <a:pt x="19386" y="6461"/>
                    <a:pt x="19327" y="6636"/>
                  </a:cubicBezTo>
                  <a:cubicBezTo>
                    <a:pt x="19173" y="6045"/>
                    <a:pt x="19113" y="5426"/>
                    <a:pt x="18911" y="4850"/>
                  </a:cubicBezTo>
                  <a:cubicBezTo>
                    <a:pt x="18722" y="4310"/>
                    <a:pt x="18368" y="3790"/>
                    <a:pt x="17860" y="3587"/>
                  </a:cubicBezTo>
                  <a:lnTo>
                    <a:pt x="17860" y="3587"/>
                  </a:lnTo>
                  <a:cubicBezTo>
                    <a:pt x="17945" y="4177"/>
                    <a:pt x="17845" y="4792"/>
                    <a:pt x="17536" y="5302"/>
                  </a:cubicBezTo>
                  <a:cubicBezTo>
                    <a:pt x="17062" y="6086"/>
                    <a:pt x="16142" y="6553"/>
                    <a:pt x="15232" y="6553"/>
                  </a:cubicBezTo>
                  <a:cubicBezTo>
                    <a:pt x="14906" y="6553"/>
                    <a:pt x="14581" y="6493"/>
                    <a:pt x="14278" y="6366"/>
                  </a:cubicBezTo>
                  <a:cubicBezTo>
                    <a:pt x="14441" y="6244"/>
                    <a:pt x="14215" y="6022"/>
                    <a:pt x="14057" y="5892"/>
                  </a:cubicBezTo>
                  <a:cubicBezTo>
                    <a:pt x="13752" y="5640"/>
                    <a:pt x="13684" y="5147"/>
                    <a:pt x="13913" y="4822"/>
                  </a:cubicBezTo>
                  <a:cubicBezTo>
                    <a:pt x="13468" y="4723"/>
                    <a:pt x="13238" y="4111"/>
                    <a:pt x="13507" y="3743"/>
                  </a:cubicBezTo>
                  <a:lnTo>
                    <a:pt x="13507" y="3743"/>
                  </a:lnTo>
                  <a:cubicBezTo>
                    <a:pt x="13500" y="3743"/>
                    <a:pt x="13493" y="3743"/>
                    <a:pt x="13486" y="3743"/>
                  </a:cubicBezTo>
                  <a:cubicBezTo>
                    <a:pt x="12100" y="3743"/>
                    <a:pt x="10786" y="2818"/>
                    <a:pt x="10216" y="1555"/>
                  </a:cubicBezTo>
                  <a:cubicBezTo>
                    <a:pt x="10194" y="1506"/>
                    <a:pt x="10176" y="1455"/>
                    <a:pt x="10156" y="1406"/>
                  </a:cubicBezTo>
                  <a:lnTo>
                    <a:pt x="10156" y="1406"/>
                  </a:lnTo>
                  <a:cubicBezTo>
                    <a:pt x="10121" y="1692"/>
                    <a:pt x="10177" y="1982"/>
                    <a:pt x="10342" y="2216"/>
                  </a:cubicBezTo>
                  <a:cubicBezTo>
                    <a:pt x="9961" y="1821"/>
                    <a:pt x="9676" y="1577"/>
                    <a:pt x="9446" y="1439"/>
                  </a:cubicBezTo>
                  <a:lnTo>
                    <a:pt x="9446" y="1439"/>
                  </a:lnTo>
                  <a:cubicBezTo>
                    <a:pt x="9473" y="1550"/>
                    <a:pt x="9505" y="1661"/>
                    <a:pt x="9542" y="1770"/>
                  </a:cubicBezTo>
                  <a:cubicBezTo>
                    <a:pt x="10032" y="3230"/>
                    <a:pt x="11111" y="4410"/>
                    <a:pt x="12206" y="5495"/>
                  </a:cubicBezTo>
                  <a:cubicBezTo>
                    <a:pt x="11778" y="6180"/>
                    <a:pt x="11320" y="6894"/>
                    <a:pt x="10610" y="7283"/>
                  </a:cubicBezTo>
                  <a:cubicBezTo>
                    <a:pt x="10334" y="7435"/>
                    <a:pt x="10007" y="7516"/>
                    <a:pt x="9686" y="7516"/>
                  </a:cubicBezTo>
                  <a:cubicBezTo>
                    <a:pt x="9187" y="7516"/>
                    <a:pt x="8704" y="7321"/>
                    <a:pt x="8453" y="6898"/>
                  </a:cubicBezTo>
                  <a:cubicBezTo>
                    <a:pt x="8384" y="7052"/>
                    <a:pt x="8214" y="7149"/>
                    <a:pt x="8046" y="7149"/>
                  </a:cubicBezTo>
                  <a:cubicBezTo>
                    <a:pt x="7987" y="7149"/>
                    <a:pt x="7930" y="7138"/>
                    <a:pt x="7876" y="7113"/>
                  </a:cubicBezTo>
                  <a:cubicBezTo>
                    <a:pt x="7670" y="7015"/>
                    <a:pt x="7575" y="6734"/>
                    <a:pt x="7678" y="6531"/>
                  </a:cubicBezTo>
                  <a:lnTo>
                    <a:pt x="7678" y="6531"/>
                  </a:lnTo>
                  <a:cubicBezTo>
                    <a:pt x="7461" y="6693"/>
                    <a:pt x="7207" y="6766"/>
                    <a:pt x="6946" y="6766"/>
                  </a:cubicBezTo>
                  <a:cubicBezTo>
                    <a:pt x="6365" y="6766"/>
                    <a:pt x="5754" y="6407"/>
                    <a:pt x="5465" y="5879"/>
                  </a:cubicBezTo>
                  <a:cubicBezTo>
                    <a:pt x="5044" y="5115"/>
                    <a:pt x="5157" y="4161"/>
                    <a:pt x="5462" y="3344"/>
                  </a:cubicBezTo>
                  <a:cubicBezTo>
                    <a:pt x="5120" y="3207"/>
                    <a:pt x="4779" y="3068"/>
                    <a:pt x="4437" y="2931"/>
                  </a:cubicBezTo>
                  <a:cubicBezTo>
                    <a:pt x="4190" y="2833"/>
                    <a:pt x="3927" y="2476"/>
                    <a:pt x="4173" y="2375"/>
                  </a:cubicBezTo>
                  <a:lnTo>
                    <a:pt x="4173" y="2375"/>
                  </a:lnTo>
                  <a:cubicBezTo>
                    <a:pt x="4000" y="2407"/>
                    <a:pt x="3825" y="2422"/>
                    <a:pt x="3650" y="2422"/>
                  </a:cubicBezTo>
                  <a:cubicBezTo>
                    <a:pt x="2493" y="2422"/>
                    <a:pt x="1339" y="1740"/>
                    <a:pt x="827" y="695"/>
                  </a:cubicBezTo>
                  <a:cubicBezTo>
                    <a:pt x="712" y="463"/>
                    <a:pt x="639" y="231"/>
                    <a:pt x="598"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93" name="Google Shape;4895;p62"/>
          <p:cNvSpPr txBox="1"/>
          <p:nvPr/>
        </p:nvSpPr>
        <p:spPr>
          <a:xfrm>
            <a:off x="-10587" y="330108"/>
            <a:ext cx="9117615" cy="564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4800"/>
              <a:buFont typeface="Eczar"/>
              <a:buNone/>
              <a:defRPr sz="4800" b="1" i="0" u="none" strike="noStrike" cap="none">
                <a:solidFill>
                  <a:schemeClr val="dk1"/>
                </a:solidFill>
                <a:latin typeface="Eczar"/>
                <a:ea typeface="Eczar"/>
                <a:cs typeface="Eczar"/>
                <a:sym typeface="Eczar"/>
              </a:defRPr>
            </a:lvl1pPr>
            <a:lvl2pPr marR="0" lvl="1"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2pPr>
            <a:lvl3pPr marR="0" lvl="2"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3pPr>
            <a:lvl4pPr marR="0" lvl="3"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4pPr>
            <a:lvl5pPr marR="0" lvl="4"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5pPr>
            <a:lvl6pPr marR="0" lvl="5"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6pPr>
            <a:lvl7pPr marR="0" lvl="6"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7pPr>
            <a:lvl8pPr marR="0" lvl="7"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8pPr>
            <a:lvl9pPr marR="0" lvl="8"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9pPr>
          </a:lstStyle>
          <a:p>
            <a:pPr algn="l"/>
            <a:br>
              <a:rPr lang="vi-VN" sz="2000">
                <a:solidFill>
                  <a:schemeClr val="accent1"/>
                </a:solidFill>
                <a:latin typeface="Calibri" panose="020F0502020204030204" pitchFamily="34" charset="0"/>
                <a:cs typeface="Calibri" panose="020F0502020204030204" pitchFamily="34" charset="0"/>
              </a:rPr>
            </a:br>
            <a:r>
              <a:rPr lang="vi-VN" sz="2000">
                <a:solidFill>
                  <a:schemeClr val="accent1"/>
                </a:solidFill>
                <a:latin typeface="Calibri" panose="020F0502020204030204" pitchFamily="34" charset="0"/>
                <a:cs typeface="Calibri" panose="020F0502020204030204" pitchFamily="34" charset="0"/>
              </a:rPr>
              <a:t>3</a:t>
            </a:r>
            <a:r>
              <a:rPr lang="en-US" sz="2000">
                <a:solidFill>
                  <a:schemeClr val="accent1"/>
                </a:solidFill>
                <a:latin typeface="Calibri" panose="020F0502020204030204" pitchFamily="34" charset="0"/>
                <a:cs typeface="Calibri" panose="020F0502020204030204" pitchFamily="34" charset="0"/>
              </a:rPr>
              <a:t>.2. </a:t>
            </a:r>
            <a:r>
              <a:rPr lang="vi-VN" sz="2000" dirty="0" err="1">
                <a:solidFill>
                  <a:schemeClr val="accent1"/>
                </a:solidFill>
                <a:latin typeface="Calibri" panose="020F0502020204030204" pitchFamily="34" charset="0"/>
                <a:ea typeface="Yu Mincho" panose="02020400000000000000" pitchFamily="18" charset="-128"/>
                <a:cs typeface="Calibri" panose="020F0502020204030204" pitchFamily="34" charset="0"/>
              </a:rPr>
              <a:t>Đặc</a:t>
            </a:r>
            <a:r>
              <a:rPr lang="vi-VN" sz="2000" dirty="0">
                <a:solidFill>
                  <a:schemeClr val="accent1"/>
                </a:solidFill>
                <a:latin typeface="Calibri" panose="020F0502020204030204" pitchFamily="34" charset="0"/>
                <a:ea typeface="Yu Mincho" panose="02020400000000000000" pitchFamily="18" charset="-128"/>
                <a:cs typeface="Calibri" panose="020F0502020204030204" pitchFamily="34" charset="0"/>
              </a:rPr>
              <a:t> trưng </a:t>
            </a:r>
            <a:r>
              <a:rPr lang="vi-VN" sz="2000" dirty="0" err="1">
                <a:solidFill>
                  <a:schemeClr val="accent1"/>
                </a:solidFill>
                <a:latin typeface="Calibri" panose="020F0502020204030204" pitchFamily="34" charset="0"/>
                <a:ea typeface="Yu Mincho" panose="02020400000000000000" pitchFamily="18" charset="-128"/>
                <a:cs typeface="Calibri" panose="020F0502020204030204" pitchFamily="34" charset="0"/>
              </a:rPr>
              <a:t>của</a:t>
            </a:r>
            <a:r>
              <a:rPr lang="vi-VN" sz="2000" dirty="0">
                <a:solidFill>
                  <a:schemeClr val="accent1"/>
                </a:solidFill>
                <a:latin typeface="Calibri" panose="020F0502020204030204" pitchFamily="34" charset="0"/>
                <a:ea typeface="Yu Mincho" panose="02020400000000000000" pitchFamily="18" charset="-128"/>
                <a:cs typeface="Calibri" panose="020F0502020204030204" pitchFamily="34" charset="0"/>
              </a:rPr>
              <a:t> không gian </a:t>
            </a:r>
            <a:r>
              <a:rPr lang="vi-VN" sz="2000" dirty="0" err="1">
                <a:solidFill>
                  <a:schemeClr val="accent1"/>
                </a:solidFill>
                <a:latin typeface="Calibri" panose="020F0502020204030204" pitchFamily="34" charset="0"/>
                <a:ea typeface="Yu Mincho" panose="02020400000000000000" pitchFamily="18" charset="-128"/>
                <a:cs typeface="Calibri" panose="020F0502020204030204" pitchFamily="34" charset="0"/>
              </a:rPr>
              <a:t>sử</a:t>
            </a:r>
            <a:r>
              <a:rPr lang="vi-VN" sz="2000" dirty="0">
                <a:solidFill>
                  <a:schemeClr val="accent1"/>
                </a:solidFill>
                <a:latin typeface="Calibri" panose="020F0502020204030204" pitchFamily="34" charset="0"/>
                <a:ea typeface="Yu Mincho" panose="02020400000000000000" pitchFamily="18" charset="-128"/>
                <a:cs typeface="Calibri" panose="020F0502020204030204" pitchFamily="34" charset="0"/>
              </a:rPr>
              <a:t> thi trong </a:t>
            </a:r>
            <a:r>
              <a:rPr lang="vi-VN" sz="2000" dirty="0" err="1">
                <a:solidFill>
                  <a:schemeClr val="accent1"/>
                </a:solidFill>
                <a:latin typeface="Calibri" panose="020F0502020204030204" pitchFamily="34" charset="0"/>
                <a:ea typeface="Yu Mincho" panose="02020400000000000000" pitchFamily="18" charset="-128"/>
                <a:cs typeface="Calibri" panose="020F0502020204030204" pitchFamily="34" charset="0"/>
              </a:rPr>
              <a:t>đoạn</a:t>
            </a:r>
            <a:r>
              <a:rPr lang="vi-VN" sz="2000" dirty="0">
                <a:solidFill>
                  <a:schemeClr val="accent1"/>
                </a:solidFill>
                <a:latin typeface="Calibri" panose="020F0502020204030204" pitchFamily="34" charset="0"/>
                <a:ea typeface="Yu Mincho" panose="02020400000000000000" pitchFamily="18" charset="-128"/>
                <a:cs typeface="Calibri" panose="020F0502020204030204" pitchFamily="34" charset="0"/>
              </a:rPr>
              <a:t> </a:t>
            </a:r>
            <a:r>
              <a:rPr lang="vi-VN" sz="2000" dirty="0" err="1">
                <a:solidFill>
                  <a:schemeClr val="accent1"/>
                </a:solidFill>
                <a:latin typeface="Calibri" panose="020F0502020204030204" pitchFamily="34" charset="0"/>
                <a:ea typeface="Yu Mincho" panose="02020400000000000000" pitchFamily="18" charset="-128"/>
                <a:cs typeface="Calibri" panose="020F0502020204030204" pitchFamily="34" charset="0"/>
              </a:rPr>
              <a:t>trích</a:t>
            </a:r>
            <a:br>
              <a:rPr lang="vi-VN" sz="2000" dirty="0">
                <a:solidFill>
                  <a:schemeClr val="accent1"/>
                </a:solidFill>
                <a:latin typeface="Calibri" panose="020F0502020204030204" pitchFamily="34" charset="0"/>
                <a:ea typeface="Yu Mincho" panose="02020400000000000000" pitchFamily="18" charset="-128"/>
                <a:cs typeface="Calibri" panose="020F0502020204030204" pitchFamily="34" charset="0"/>
              </a:rPr>
            </a:br>
            <a:br>
              <a:rPr lang="vi-VN" sz="2000" dirty="0">
                <a:solidFill>
                  <a:schemeClr val="accent1"/>
                </a:solidFill>
                <a:latin typeface="Calibri" panose="020F0502020204030204" pitchFamily="34" charset="0"/>
                <a:ea typeface="Yu Mincho" panose="02020400000000000000" pitchFamily="18" charset="-128"/>
                <a:cs typeface="Calibri" panose="020F0502020204030204" pitchFamily="34" charset="0"/>
              </a:rPr>
            </a:br>
            <a:endParaRPr lang="vi-VN" sz="2000" dirty="0">
              <a:solidFill>
                <a:schemeClr val="accent1"/>
              </a:solidFill>
              <a:latin typeface="Calibri" panose="020F0502020204030204" pitchFamily="34" charset="0"/>
              <a:cs typeface="Calibri" panose="020F0502020204030204" pitchFamily="34" charset="0"/>
            </a:endParaRPr>
          </a:p>
        </p:txBody>
      </p:sp>
      <p:sp>
        <p:nvSpPr>
          <p:cNvPr id="94" name="Google Shape;2362;p46"/>
          <p:cNvSpPr txBox="1"/>
          <p:nvPr/>
        </p:nvSpPr>
        <p:spPr>
          <a:xfrm rot="302">
            <a:off x="2097700" y="2171117"/>
            <a:ext cx="4218220" cy="423784"/>
          </a:xfrm>
          <a:prstGeom prst="rect">
            <a:avLst/>
          </a:prstGeom>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1pPr>
            <a:lvl2pPr marL="914400" marR="0" lvl="1" indent="-317500" algn="ctr" rtl="0">
              <a:lnSpc>
                <a:spcPct val="100000"/>
              </a:lnSpc>
              <a:spcBef>
                <a:spcPts val="0"/>
              </a:spcBef>
              <a:spcAft>
                <a:spcPts val="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2pPr>
            <a:lvl3pPr marL="1371600" marR="0" lvl="2" indent="-317500" algn="ctr" rtl="0">
              <a:lnSpc>
                <a:spcPct val="100000"/>
              </a:lnSpc>
              <a:spcBef>
                <a:spcPts val="1600"/>
              </a:spcBef>
              <a:spcAft>
                <a:spcPts val="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3pPr>
            <a:lvl4pPr marL="1828800" marR="0" lvl="3" indent="-317500" algn="ctr" rtl="0">
              <a:lnSpc>
                <a:spcPct val="100000"/>
              </a:lnSpc>
              <a:spcBef>
                <a:spcPts val="1600"/>
              </a:spcBef>
              <a:spcAft>
                <a:spcPts val="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4pPr>
            <a:lvl5pPr marL="2286000" marR="0" lvl="4" indent="-317500" algn="ctr" rtl="0">
              <a:lnSpc>
                <a:spcPct val="100000"/>
              </a:lnSpc>
              <a:spcBef>
                <a:spcPts val="1600"/>
              </a:spcBef>
              <a:spcAft>
                <a:spcPts val="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5pPr>
            <a:lvl6pPr marL="2743200" marR="0" lvl="5" indent="-317500" algn="ctr" rtl="0">
              <a:lnSpc>
                <a:spcPct val="100000"/>
              </a:lnSpc>
              <a:spcBef>
                <a:spcPts val="1600"/>
              </a:spcBef>
              <a:spcAft>
                <a:spcPts val="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6pPr>
            <a:lvl7pPr marL="3200400" marR="0" lvl="6" indent="-317500" algn="ctr" rtl="0">
              <a:lnSpc>
                <a:spcPct val="100000"/>
              </a:lnSpc>
              <a:spcBef>
                <a:spcPts val="1600"/>
              </a:spcBef>
              <a:spcAft>
                <a:spcPts val="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7pPr>
            <a:lvl8pPr marL="3657600" marR="0" lvl="7" indent="-317500" algn="ctr" rtl="0">
              <a:lnSpc>
                <a:spcPct val="100000"/>
              </a:lnSpc>
              <a:spcBef>
                <a:spcPts val="1600"/>
              </a:spcBef>
              <a:spcAft>
                <a:spcPts val="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8pPr>
            <a:lvl9pPr marL="4114800" marR="0" lvl="8" indent="-317500" algn="ctr" rtl="0">
              <a:lnSpc>
                <a:spcPct val="100000"/>
              </a:lnSpc>
              <a:spcBef>
                <a:spcPts val="1600"/>
              </a:spcBef>
              <a:spcAft>
                <a:spcPts val="160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9pPr>
          </a:lstStyle>
          <a:p>
            <a:pPr marL="0" indent="0" algn="just"/>
            <a:r>
              <a:rPr lang="vi-VN" sz="1600" i="1" dirty="0">
                <a:latin typeface="+mj-lt"/>
                <a:cs typeface="Calibri" panose="020F0502020204030204" pitchFamily="34" charset="0"/>
              </a:rPr>
              <a:t>“</a:t>
            </a:r>
            <a:r>
              <a:rPr lang="vi-VN" sz="1600" i="1" dirty="0" err="1">
                <a:latin typeface="+mj-lt"/>
                <a:cs typeface="Calibri" panose="020F0502020204030204" pitchFamily="34" charset="0"/>
              </a:rPr>
              <a:t>Nàng</a:t>
            </a:r>
            <a:r>
              <a:rPr lang="vi-VN" sz="1600" i="1" dirty="0">
                <a:latin typeface="+mj-lt"/>
                <a:cs typeface="Calibri" panose="020F0502020204030204" pitchFamily="34" charset="0"/>
              </a:rPr>
              <a:t> </a:t>
            </a:r>
            <a:r>
              <a:rPr lang="vi-VN" sz="1600" i="1" dirty="0" err="1">
                <a:latin typeface="+mj-lt"/>
                <a:cs typeface="Calibri" panose="020F0502020204030204" pitchFamily="34" charset="0"/>
              </a:rPr>
              <a:t>đứng</a:t>
            </a:r>
            <a:r>
              <a:rPr lang="vi-VN" sz="1600" i="1" dirty="0">
                <a:latin typeface="+mj-lt"/>
                <a:cs typeface="Calibri" panose="020F0502020204030204" pitchFamily="34" charset="0"/>
              </a:rPr>
              <a:t> trên </a:t>
            </a:r>
            <a:r>
              <a:rPr lang="vi-VN" sz="1600" i="1" dirty="0" err="1">
                <a:latin typeface="+mj-lt"/>
                <a:cs typeface="Calibri" panose="020F0502020204030204" pitchFamily="34" charset="0"/>
              </a:rPr>
              <a:t>tháp</a:t>
            </a:r>
            <a:r>
              <a:rPr lang="vi-VN" sz="1600" i="1" dirty="0">
                <a:latin typeface="+mj-lt"/>
                <a:cs typeface="Calibri" panose="020F0502020204030204" pitchFamily="34" charset="0"/>
              </a:rPr>
              <a:t> canh </a:t>
            </a:r>
            <a:r>
              <a:rPr lang="vi-VN" sz="1600" i="1" dirty="0" err="1">
                <a:latin typeface="+mj-lt"/>
                <a:cs typeface="Calibri" panose="020F0502020204030204" pitchFamily="34" charset="0"/>
              </a:rPr>
              <a:t>nức</a:t>
            </a:r>
            <a:r>
              <a:rPr lang="vi-VN" sz="1600" i="1" dirty="0">
                <a:latin typeface="+mj-lt"/>
                <a:cs typeface="Calibri" panose="020F0502020204030204" pitchFamily="34" charset="0"/>
              </a:rPr>
              <a:t> </a:t>
            </a:r>
            <a:r>
              <a:rPr lang="vi-VN" sz="1600" i="1" dirty="0" err="1">
                <a:latin typeface="+mj-lt"/>
                <a:cs typeface="Calibri" panose="020F0502020204030204" pitchFamily="34" charset="0"/>
              </a:rPr>
              <a:t>nở</a:t>
            </a:r>
            <a:r>
              <a:rPr lang="vi-VN" sz="1600" i="1" dirty="0">
                <a:latin typeface="+mj-lt"/>
                <a:cs typeface="Calibri" panose="020F0502020204030204" pitchFamily="34" charset="0"/>
              </a:rPr>
              <a:t>”</a:t>
            </a:r>
            <a:endParaRPr lang="vi-VN" sz="1600" i="1" dirty="0">
              <a:latin typeface="+mj-lt"/>
              <a:cs typeface="Calibri" panose="020F0502020204030204" pitchFamily="34" charset="0"/>
            </a:endParaRPr>
          </a:p>
        </p:txBody>
      </p:sp>
      <p:sp>
        <p:nvSpPr>
          <p:cNvPr id="95" name="Google Shape;2362;p46"/>
          <p:cNvSpPr txBox="1"/>
          <p:nvPr/>
        </p:nvSpPr>
        <p:spPr>
          <a:xfrm rot="302">
            <a:off x="3000450" y="2879332"/>
            <a:ext cx="4218220" cy="423784"/>
          </a:xfrm>
          <a:prstGeom prst="rect">
            <a:avLst/>
          </a:prstGeom>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1pPr>
            <a:lvl2pPr marL="914400" marR="0" lvl="1" indent="-317500" algn="ctr" rtl="0">
              <a:lnSpc>
                <a:spcPct val="100000"/>
              </a:lnSpc>
              <a:spcBef>
                <a:spcPts val="0"/>
              </a:spcBef>
              <a:spcAft>
                <a:spcPts val="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2pPr>
            <a:lvl3pPr marL="1371600" marR="0" lvl="2" indent="-317500" algn="ctr" rtl="0">
              <a:lnSpc>
                <a:spcPct val="100000"/>
              </a:lnSpc>
              <a:spcBef>
                <a:spcPts val="1600"/>
              </a:spcBef>
              <a:spcAft>
                <a:spcPts val="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3pPr>
            <a:lvl4pPr marL="1828800" marR="0" lvl="3" indent="-317500" algn="ctr" rtl="0">
              <a:lnSpc>
                <a:spcPct val="100000"/>
              </a:lnSpc>
              <a:spcBef>
                <a:spcPts val="1600"/>
              </a:spcBef>
              <a:spcAft>
                <a:spcPts val="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4pPr>
            <a:lvl5pPr marL="2286000" marR="0" lvl="4" indent="-317500" algn="ctr" rtl="0">
              <a:lnSpc>
                <a:spcPct val="100000"/>
              </a:lnSpc>
              <a:spcBef>
                <a:spcPts val="1600"/>
              </a:spcBef>
              <a:spcAft>
                <a:spcPts val="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5pPr>
            <a:lvl6pPr marL="2743200" marR="0" lvl="5" indent="-317500" algn="ctr" rtl="0">
              <a:lnSpc>
                <a:spcPct val="100000"/>
              </a:lnSpc>
              <a:spcBef>
                <a:spcPts val="1600"/>
              </a:spcBef>
              <a:spcAft>
                <a:spcPts val="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6pPr>
            <a:lvl7pPr marL="3200400" marR="0" lvl="6" indent="-317500" algn="ctr" rtl="0">
              <a:lnSpc>
                <a:spcPct val="100000"/>
              </a:lnSpc>
              <a:spcBef>
                <a:spcPts val="1600"/>
              </a:spcBef>
              <a:spcAft>
                <a:spcPts val="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7pPr>
            <a:lvl8pPr marL="3657600" marR="0" lvl="7" indent="-317500" algn="ctr" rtl="0">
              <a:lnSpc>
                <a:spcPct val="100000"/>
              </a:lnSpc>
              <a:spcBef>
                <a:spcPts val="1600"/>
              </a:spcBef>
              <a:spcAft>
                <a:spcPts val="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8pPr>
            <a:lvl9pPr marL="4114800" marR="0" lvl="8" indent="-317500" algn="ctr" rtl="0">
              <a:lnSpc>
                <a:spcPct val="100000"/>
              </a:lnSpc>
              <a:spcBef>
                <a:spcPts val="1600"/>
              </a:spcBef>
              <a:spcAft>
                <a:spcPts val="160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9pPr>
          </a:lstStyle>
          <a:p>
            <a:pPr marL="0" indent="0" algn="just"/>
            <a:r>
              <a:rPr lang="vi-VN" sz="1600" i="1" dirty="0">
                <a:latin typeface="+mj-lt"/>
                <a:cs typeface="Calibri" panose="020F0502020204030204" pitchFamily="34" charset="0"/>
              </a:rPr>
              <a:t>“</a:t>
            </a:r>
            <a:r>
              <a:rPr lang="vi-VN" sz="1600" i="1" dirty="0" err="1">
                <a:latin typeface="+mj-lt"/>
                <a:cs typeface="Calibri" panose="020F0502020204030204" pitchFamily="34" charset="0"/>
              </a:rPr>
              <a:t>Bà</a:t>
            </a:r>
            <a:r>
              <a:rPr lang="vi-VN" sz="1600" i="1" dirty="0">
                <a:latin typeface="+mj-lt"/>
                <a:cs typeface="Calibri" panose="020F0502020204030204" pitchFamily="34" charset="0"/>
              </a:rPr>
              <a:t> </a:t>
            </a:r>
            <a:r>
              <a:rPr lang="vi-VN" sz="1600" i="1" dirty="0" err="1">
                <a:latin typeface="+mj-lt"/>
                <a:cs typeface="Calibri" panose="020F0502020204030204" pitchFamily="34" charset="0"/>
              </a:rPr>
              <a:t>vừa</a:t>
            </a:r>
            <a:r>
              <a:rPr lang="vi-VN" sz="1600" i="1" dirty="0">
                <a:latin typeface="+mj-lt"/>
                <a:cs typeface="Calibri" panose="020F0502020204030204" pitchFamily="34" charset="0"/>
              </a:rPr>
              <a:t> đi </a:t>
            </a:r>
            <a:r>
              <a:rPr lang="vi-VN" sz="1600" i="1" dirty="0" err="1">
                <a:latin typeface="+mj-lt"/>
                <a:cs typeface="Calibri" panose="020F0502020204030204" pitchFamily="34" charset="0"/>
              </a:rPr>
              <a:t>vừa</a:t>
            </a:r>
            <a:r>
              <a:rPr lang="vi-VN" sz="1600" i="1" dirty="0">
                <a:latin typeface="+mj-lt"/>
                <a:cs typeface="Calibri" panose="020F0502020204030204" pitchFamily="34" charset="0"/>
              </a:rPr>
              <a:t> </a:t>
            </a:r>
            <a:r>
              <a:rPr lang="vi-VN" sz="1600" i="1" dirty="0" err="1">
                <a:latin typeface="+mj-lt"/>
                <a:cs typeface="Calibri" panose="020F0502020204030204" pitchFamily="34" charset="0"/>
              </a:rPr>
              <a:t>chạy</a:t>
            </a:r>
            <a:r>
              <a:rPr lang="vi-VN" sz="1600" i="1" dirty="0">
                <a:latin typeface="+mj-lt"/>
                <a:cs typeface="Calibri" panose="020F0502020204030204" pitchFamily="34" charset="0"/>
              </a:rPr>
              <a:t> lên </a:t>
            </a:r>
            <a:r>
              <a:rPr lang="vi-VN" sz="1600" i="1" dirty="0" err="1">
                <a:latin typeface="+mj-lt"/>
                <a:cs typeface="Calibri" panose="020F0502020204030204" pitchFamily="34" charset="0"/>
              </a:rPr>
              <a:t>thành</a:t>
            </a:r>
            <a:r>
              <a:rPr lang="vi-VN" sz="1600" i="1" dirty="0">
                <a:latin typeface="+mj-lt"/>
                <a:cs typeface="Calibri" panose="020F0502020204030204" pitchFamily="34" charset="0"/>
              </a:rPr>
              <a:t>”</a:t>
            </a:r>
            <a:endParaRPr lang="vi-VN" sz="1600" i="1" dirty="0">
              <a:latin typeface="+mj-lt"/>
              <a:cs typeface="Calibri" panose="020F0502020204030204" pitchFamily="34" charset="0"/>
            </a:endParaRPr>
          </a:p>
        </p:txBody>
      </p:sp>
      <p:sp>
        <p:nvSpPr>
          <p:cNvPr id="96" name="Google Shape;2362;p46"/>
          <p:cNvSpPr txBox="1"/>
          <p:nvPr/>
        </p:nvSpPr>
        <p:spPr>
          <a:xfrm rot="302">
            <a:off x="3938392" y="3599617"/>
            <a:ext cx="5105718" cy="1033500"/>
          </a:xfrm>
          <a:prstGeom prst="rect">
            <a:avLst/>
          </a:prstGeom>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1pPr>
            <a:lvl2pPr marL="914400" marR="0" lvl="1" indent="-317500" algn="ctr" rtl="0">
              <a:lnSpc>
                <a:spcPct val="100000"/>
              </a:lnSpc>
              <a:spcBef>
                <a:spcPts val="0"/>
              </a:spcBef>
              <a:spcAft>
                <a:spcPts val="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2pPr>
            <a:lvl3pPr marL="1371600" marR="0" lvl="2" indent="-317500" algn="ctr" rtl="0">
              <a:lnSpc>
                <a:spcPct val="100000"/>
              </a:lnSpc>
              <a:spcBef>
                <a:spcPts val="1600"/>
              </a:spcBef>
              <a:spcAft>
                <a:spcPts val="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3pPr>
            <a:lvl4pPr marL="1828800" marR="0" lvl="3" indent="-317500" algn="ctr" rtl="0">
              <a:lnSpc>
                <a:spcPct val="100000"/>
              </a:lnSpc>
              <a:spcBef>
                <a:spcPts val="1600"/>
              </a:spcBef>
              <a:spcAft>
                <a:spcPts val="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4pPr>
            <a:lvl5pPr marL="2286000" marR="0" lvl="4" indent="-317500" algn="ctr" rtl="0">
              <a:lnSpc>
                <a:spcPct val="100000"/>
              </a:lnSpc>
              <a:spcBef>
                <a:spcPts val="1600"/>
              </a:spcBef>
              <a:spcAft>
                <a:spcPts val="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5pPr>
            <a:lvl6pPr marL="2743200" marR="0" lvl="5" indent="-317500" algn="ctr" rtl="0">
              <a:lnSpc>
                <a:spcPct val="100000"/>
              </a:lnSpc>
              <a:spcBef>
                <a:spcPts val="1600"/>
              </a:spcBef>
              <a:spcAft>
                <a:spcPts val="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6pPr>
            <a:lvl7pPr marL="3200400" marR="0" lvl="6" indent="-317500" algn="ctr" rtl="0">
              <a:lnSpc>
                <a:spcPct val="100000"/>
              </a:lnSpc>
              <a:spcBef>
                <a:spcPts val="1600"/>
              </a:spcBef>
              <a:spcAft>
                <a:spcPts val="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7pPr>
            <a:lvl8pPr marL="3657600" marR="0" lvl="7" indent="-317500" algn="ctr" rtl="0">
              <a:lnSpc>
                <a:spcPct val="100000"/>
              </a:lnSpc>
              <a:spcBef>
                <a:spcPts val="1600"/>
              </a:spcBef>
              <a:spcAft>
                <a:spcPts val="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8pPr>
            <a:lvl9pPr marL="4114800" marR="0" lvl="8" indent="-317500" algn="ctr" rtl="0">
              <a:lnSpc>
                <a:spcPct val="100000"/>
              </a:lnSpc>
              <a:spcBef>
                <a:spcPts val="1600"/>
              </a:spcBef>
              <a:spcAft>
                <a:spcPts val="1600"/>
              </a:spcAft>
              <a:buClr>
                <a:schemeClr val="dk1"/>
              </a:buClr>
              <a:buSzPts val="1400"/>
              <a:buFont typeface="Sarala" panose="00000500000000000000"/>
              <a:buNone/>
              <a:defRPr sz="1400" b="0" i="0" u="none" strike="noStrike" cap="none">
                <a:solidFill>
                  <a:schemeClr val="dk1"/>
                </a:solidFill>
                <a:latin typeface="Sarala" panose="00000500000000000000"/>
                <a:ea typeface="Sarala" panose="00000500000000000000"/>
                <a:cs typeface="Sarala" panose="00000500000000000000"/>
                <a:sym typeface="Sarala" panose="00000500000000000000"/>
              </a:defRPr>
            </a:lvl9pPr>
          </a:lstStyle>
          <a:p>
            <a:pPr marL="0" indent="0" algn="just"/>
            <a:r>
              <a:rPr lang="vi-VN" sz="1600" i="1" dirty="0">
                <a:latin typeface="+mj-lt"/>
                <a:cs typeface="Calibri" panose="020F0502020204030204" pitchFamily="34" charset="0"/>
              </a:rPr>
              <a:t>“</a:t>
            </a:r>
            <a:r>
              <a:rPr lang="vi-VN" sz="1600" i="1" dirty="0" err="1">
                <a:latin typeface="+mj-lt"/>
                <a:cs typeface="Calibri" panose="020F0502020204030204" pitchFamily="34" charset="0"/>
              </a:rPr>
              <a:t>Héc</a:t>
            </a:r>
            <a:r>
              <a:rPr lang="vi-VN" sz="1600" i="1" dirty="0">
                <a:latin typeface="+mj-lt"/>
                <a:cs typeface="Calibri" panose="020F0502020204030204" pitchFamily="34" charset="0"/>
              </a:rPr>
              <a:t>-to </a:t>
            </a:r>
            <a:r>
              <a:rPr lang="vi-VN" sz="1600" i="1" dirty="0" err="1">
                <a:latin typeface="+mj-lt"/>
                <a:cs typeface="Calibri" panose="020F0502020204030204" pitchFamily="34" charset="0"/>
              </a:rPr>
              <a:t>tức</a:t>
            </a:r>
            <a:r>
              <a:rPr lang="vi-VN" sz="1600" i="1" dirty="0">
                <a:latin typeface="+mj-lt"/>
                <a:cs typeface="Calibri" panose="020F0502020204030204" pitchFamily="34" charset="0"/>
              </a:rPr>
              <a:t> </a:t>
            </a:r>
            <a:r>
              <a:rPr lang="vi-VN" sz="1600" i="1" dirty="0" err="1">
                <a:latin typeface="+mj-lt"/>
                <a:cs typeface="Calibri" panose="020F0502020204030204" pitchFamily="34" charset="0"/>
              </a:rPr>
              <a:t>thì</a:t>
            </a:r>
            <a:r>
              <a:rPr lang="vi-VN" sz="1600" i="1" dirty="0">
                <a:latin typeface="+mj-lt"/>
                <a:cs typeface="Calibri" panose="020F0502020204030204" pitchFamily="34" charset="0"/>
              </a:rPr>
              <a:t> </a:t>
            </a:r>
            <a:r>
              <a:rPr lang="vi-VN" sz="1600" i="1" dirty="0" err="1">
                <a:latin typeface="+mj-lt"/>
                <a:cs typeface="Calibri" panose="020F0502020204030204" pitchFamily="34" charset="0"/>
              </a:rPr>
              <a:t>rời</a:t>
            </a:r>
            <a:r>
              <a:rPr lang="vi-VN" sz="1600" i="1" dirty="0">
                <a:latin typeface="+mj-lt"/>
                <a:cs typeface="Calibri" panose="020F0502020204030204" pitchFamily="34" charset="0"/>
              </a:rPr>
              <a:t> </a:t>
            </a:r>
            <a:r>
              <a:rPr lang="vi-VN" sz="1600" i="1" dirty="0" err="1">
                <a:latin typeface="+mj-lt"/>
                <a:cs typeface="Calibri" panose="020F0502020204030204" pitchFamily="34" charset="0"/>
              </a:rPr>
              <a:t>nhà</a:t>
            </a:r>
            <a:r>
              <a:rPr lang="vi-VN" sz="1600" i="1" dirty="0">
                <a:latin typeface="+mj-lt"/>
                <a:cs typeface="Calibri" panose="020F0502020204030204" pitchFamily="34" charset="0"/>
              </a:rPr>
              <a:t>, </a:t>
            </a:r>
            <a:r>
              <a:rPr lang="vi-VN" sz="1600" i="1" dirty="0" err="1">
                <a:latin typeface="+mj-lt"/>
                <a:cs typeface="Calibri" panose="020F0502020204030204" pitchFamily="34" charset="0"/>
              </a:rPr>
              <a:t>chạy</a:t>
            </a:r>
            <a:r>
              <a:rPr lang="vi-VN" sz="1600" i="1" dirty="0">
                <a:latin typeface="+mj-lt"/>
                <a:cs typeface="Calibri" panose="020F0502020204030204" pitchFamily="34" charset="0"/>
              </a:rPr>
              <a:t> </a:t>
            </a:r>
            <a:r>
              <a:rPr lang="vi-VN" sz="1600" i="1" dirty="0" err="1">
                <a:latin typeface="+mj-lt"/>
                <a:cs typeface="Calibri" panose="020F0502020204030204" pitchFamily="34" charset="0"/>
              </a:rPr>
              <a:t>ngược</a:t>
            </a:r>
            <a:r>
              <a:rPr lang="vi-VN" sz="1600" i="1" dirty="0">
                <a:latin typeface="+mj-lt"/>
                <a:cs typeface="Calibri" panose="020F0502020204030204" pitchFamily="34" charset="0"/>
              </a:rPr>
              <a:t> theo </a:t>
            </a:r>
            <a:r>
              <a:rPr lang="vi-VN" sz="1600" i="1" dirty="0" err="1">
                <a:latin typeface="+mj-lt"/>
                <a:cs typeface="Calibri" panose="020F0502020204030204" pitchFamily="34" charset="0"/>
              </a:rPr>
              <a:t>những</a:t>
            </a:r>
            <a:r>
              <a:rPr lang="vi-VN" sz="1600" i="1" dirty="0">
                <a:latin typeface="+mj-lt"/>
                <a:cs typeface="Calibri" panose="020F0502020204030204" pitchFamily="34" charset="0"/>
              </a:rPr>
              <a:t> </a:t>
            </a:r>
            <a:r>
              <a:rPr lang="vi-VN" sz="1600" i="1" dirty="0" err="1">
                <a:latin typeface="+mj-lt"/>
                <a:cs typeface="Calibri" panose="020F0502020204030204" pitchFamily="34" charset="0"/>
              </a:rPr>
              <a:t>dãy</a:t>
            </a:r>
            <a:r>
              <a:rPr lang="vi-VN" sz="1600" i="1" dirty="0">
                <a:latin typeface="+mj-lt"/>
                <a:cs typeface="Calibri" panose="020F0502020204030204" pitchFamily="34" charset="0"/>
              </a:rPr>
              <a:t> </a:t>
            </a:r>
            <a:r>
              <a:rPr lang="vi-VN" sz="1600" i="1" dirty="0" err="1">
                <a:latin typeface="+mj-lt"/>
                <a:cs typeface="Calibri" panose="020F0502020204030204" pitchFamily="34" charset="0"/>
              </a:rPr>
              <a:t>phố</a:t>
            </a:r>
            <a:r>
              <a:rPr lang="vi-VN" sz="1600" i="1" dirty="0">
                <a:latin typeface="+mj-lt"/>
                <a:cs typeface="Calibri" panose="020F0502020204030204" pitchFamily="34" charset="0"/>
              </a:rPr>
              <a:t> </a:t>
            </a:r>
            <a:r>
              <a:rPr lang="vi-VN" sz="1600" i="1" dirty="0" err="1">
                <a:latin typeface="+mj-lt"/>
                <a:cs typeface="Calibri" panose="020F0502020204030204" pitchFamily="34" charset="0"/>
              </a:rPr>
              <a:t>thành</a:t>
            </a:r>
            <a:r>
              <a:rPr lang="vi-VN" sz="1600" i="1" dirty="0">
                <a:latin typeface="+mj-lt"/>
                <a:cs typeface="Calibri" panose="020F0502020204030204" pitchFamily="34" charset="0"/>
              </a:rPr>
              <a:t> Tơ-</a:t>
            </a:r>
            <a:r>
              <a:rPr lang="vi-VN" sz="1600" i="1" dirty="0" err="1">
                <a:latin typeface="+mj-lt"/>
                <a:cs typeface="Calibri" panose="020F0502020204030204" pitchFamily="34" charset="0"/>
              </a:rPr>
              <a:t>roa</a:t>
            </a:r>
            <a:r>
              <a:rPr lang="vi-VN" sz="1600" i="1" dirty="0">
                <a:latin typeface="+mj-lt"/>
                <a:cs typeface="Calibri" panose="020F0502020204030204" pitchFamily="34" charset="0"/>
              </a:rPr>
              <a:t> xây </a:t>
            </a:r>
            <a:r>
              <a:rPr lang="vi-VN" sz="1600" i="1" dirty="0" err="1">
                <a:latin typeface="+mj-lt"/>
                <a:cs typeface="Calibri" panose="020F0502020204030204" pitchFamily="34" charset="0"/>
              </a:rPr>
              <a:t>dựng</a:t>
            </a:r>
            <a:r>
              <a:rPr lang="vi-VN" sz="1600" i="1" dirty="0">
                <a:latin typeface="+mj-lt"/>
                <a:cs typeface="Calibri" panose="020F0502020204030204" pitchFamily="34" charset="0"/>
              </a:rPr>
              <a:t> khang trang. Xuyên qua </a:t>
            </a:r>
            <a:r>
              <a:rPr lang="vi-VN" sz="1600" i="1" dirty="0" err="1">
                <a:latin typeface="+mj-lt"/>
                <a:cs typeface="Calibri" panose="020F0502020204030204" pitchFamily="34" charset="0"/>
              </a:rPr>
              <a:t>phố</a:t>
            </a:r>
            <a:r>
              <a:rPr lang="vi-VN" sz="1600" i="1" dirty="0">
                <a:latin typeface="+mj-lt"/>
                <a:cs typeface="Calibri" panose="020F0502020204030204" pitchFamily="34" charset="0"/>
              </a:rPr>
              <a:t> </a:t>
            </a:r>
            <a:r>
              <a:rPr lang="vi-VN" sz="1600" i="1" dirty="0" err="1">
                <a:latin typeface="+mj-lt"/>
                <a:cs typeface="Calibri" panose="020F0502020204030204" pitchFamily="34" charset="0"/>
              </a:rPr>
              <a:t>xã</a:t>
            </a:r>
            <a:r>
              <a:rPr lang="vi-VN" sz="1600" i="1" dirty="0">
                <a:latin typeface="+mj-lt"/>
                <a:cs typeface="Calibri" panose="020F0502020204030204" pitchFamily="34" charset="0"/>
              </a:rPr>
              <a:t> </a:t>
            </a:r>
            <a:r>
              <a:rPr lang="vi-VN" sz="1600" i="1" dirty="0" err="1">
                <a:latin typeface="+mj-lt"/>
                <a:cs typeface="Calibri" panose="020F0502020204030204" pitchFamily="34" charset="0"/>
              </a:rPr>
              <a:t>thành</a:t>
            </a:r>
            <a:r>
              <a:rPr lang="vi-VN" sz="1600" i="1" dirty="0">
                <a:latin typeface="+mj-lt"/>
                <a:cs typeface="Calibri" panose="020F0502020204030204" pitchFamily="34" charset="0"/>
              </a:rPr>
              <a:t> Tơ-</a:t>
            </a:r>
            <a:r>
              <a:rPr lang="vi-VN" sz="1600" i="1" dirty="0" err="1">
                <a:latin typeface="+mj-lt"/>
                <a:cs typeface="Calibri" panose="020F0502020204030204" pitchFamily="34" charset="0"/>
              </a:rPr>
              <a:t>roa</a:t>
            </a:r>
            <a:r>
              <a:rPr lang="vi-VN" sz="1600" i="1" dirty="0">
                <a:latin typeface="+mj-lt"/>
                <a:cs typeface="Calibri" panose="020F0502020204030204" pitchFamily="34" charset="0"/>
              </a:rPr>
              <a:t> </a:t>
            </a:r>
            <a:r>
              <a:rPr lang="vi-VN" sz="1600" i="1" dirty="0" err="1">
                <a:latin typeface="+mj-lt"/>
                <a:cs typeface="Calibri" panose="020F0502020204030204" pitchFamily="34" charset="0"/>
              </a:rPr>
              <a:t>rộng</a:t>
            </a:r>
            <a:r>
              <a:rPr lang="vi-VN" sz="1600" i="1" dirty="0">
                <a:latin typeface="+mj-lt"/>
                <a:cs typeface="Calibri" panose="020F0502020204030204" pitchFamily="34" charset="0"/>
              </a:rPr>
              <a:t> </a:t>
            </a:r>
            <a:r>
              <a:rPr lang="vi-VN" sz="1600" i="1" dirty="0" err="1">
                <a:latin typeface="+mj-lt"/>
                <a:cs typeface="Calibri" panose="020F0502020204030204" pitchFamily="34" charset="0"/>
              </a:rPr>
              <a:t>lớn</a:t>
            </a:r>
            <a:r>
              <a:rPr lang="vi-VN" sz="1600" i="1" dirty="0">
                <a:latin typeface="+mj-lt"/>
                <a:cs typeface="Calibri" panose="020F0502020204030204" pitchFamily="34" charset="0"/>
              </a:rPr>
              <a:t>, </a:t>
            </a:r>
            <a:r>
              <a:rPr lang="vi-VN" sz="1600" i="1" dirty="0" err="1">
                <a:latin typeface="+mj-lt"/>
                <a:cs typeface="Calibri" panose="020F0502020204030204" pitchFamily="34" charset="0"/>
              </a:rPr>
              <a:t>chàng</a:t>
            </a:r>
            <a:r>
              <a:rPr lang="vi-VN" sz="1600" i="1" dirty="0">
                <a:latin typeface="+mj-lt"/>
                <a:cs typeface="Calibri" panose="020F0502020204030204" pitchFamily="34" charset="0"/>
              </a:rPr>
              <a:t> </a:t>
            </a:r>
            <a:r>
              <a:rPr lang="vi-VN" sz="1600" i="1" dirty="0" err="1">
                <a:latin typeface="+mj-lt"/>
                <a:cs typeface="Calibri" panose="020F0502020204030204" pitchFamily="34" charset="0"/>
              </a:rPr>
              <a:t>tới</a:t>
            </a:r>
            <a:r>
              <a:rPr lang="vi-VN" sz="1600" i="1" dirty="0">
                <a:latin typeface="+mj-lt"/>
                <a:cs typeface="Calibri" panose="020F0502020204030204" pitchFamily="34" charset="0"/>
              </a:rPr>
              <a:t> </a:t>
            </a:r>
            <a:r>
              <a:rPr lang="vi-VN" sz="1600" i="1" dirty="0" err="1">
                <a:latin typeface="+mj-lt"/>
                <a:cs typeface="Calibri" panose="020F0502020204030204" pitchFamily="34" charset="0"/>
              </a:rPr>
              <a:t>cổng</a:t>
            </a:r>
            <a:r>
              <a:rPr lang="vi-VN" sz="1600" i="1" dirty="0">
                <a:latin typeface="+mj-lt"/>
                <a:cs typeface="Calibri" panose="020F0502020204030204" pitchFamily="34" charset="0"/>
              </a:rPr>
              <a:t> X-kê”</a:t>
            </a:r>
            <a:endParaRPr lang="vi-VN" sz="1600" i="1" dirty="0">
              <a:latin typeface="+mj-lt"/>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62">
                                            <p:bg/>
                                          </p:spTgt>
                                        </p:tgtEl>
                                        <p:attrNameLst>
                                          <p:attrName>style.visibility</p:attrName>
                                        </p:attrNameLst>
                                      </p:cBhvr>
                                      <p:to>
                                        <p:strVal val="visible"/>
                                      </p:to>
                                    </p:set>
                                    <p:animEffect transition="in" filter="wipe(left)">
                                      <p:cBhvr>
                                        <p:cTn id="7" dur="500"/>
                                        <p:tgtEl>
                                          <p:spTgt spid="2362">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62">
                                            <p:txEl>
                                              <p:pRg st="0" end="0"/>
                                            </p:txEl>
                                          </p:spTgt>
                                        </p:tgtEl>
                                        <p:attrNameLst>
                                          <p:attrName>style.visibility</p:attrName>
                                        </p:attrNameLst>
                                      </p:cBhvr>
                                      <p:to>
                                        <p:strVal val="visible"/>
                                      </p:to>
                                    </p:set>
                                    <p:animEffect transition="in" filter="wipe(left)">
                                      <p:cBhvr>
                                        <p:cTn id="12" dur="500"/>
                                        <p:tgtEl>
                                          <p:spTgt spid="2362">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4">
                                            <p:bg/>
                                          </p:spTgt>
                                        </p:tgtEl>
                                        <p:attrNameLst>
                                          <p:attrName>style.visibility</p:attrName>
                                        </p:attrNameLst>
                                      </p:cBhvr>
                                      <p:to>
                                        <p:strVal val="visible"/>
                                      </p:to>
                                    </p:set>
                                    <p:animEffect transition="in" filter="wipe(left)">
                                      <p:cBhvr>
                                        <p:cTn id="15" dur="500"/>
                                        <p:tgtEl>
                                          <p:spTgt spid="94">
                                            <p:bg/>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4">
                                            <p:txEl>
                                              <p:pRg st="0" end="0"/>
                                            </p:txEl>
                                          </p:spTgt>
                                        </p:tgtEl>
                                        <p:attrNameLst>
                                          <p:attrName>style.visibility</p:attrName>
                                        </p:attrNameLst>
                                      </p:cBhvr>
                                      <p:to>
                                        <p:strVal val="visible"/>
                                      </p:to>
                                    </p:set>
                                    <p:animEffect transition="in" filter="wipe(left)">
                                      <p:cBhvr>
                                        <p:cTn id="20" dur="500"/>
                                        <p:tgtEl>
                                          <p:spTgt spid="94">
                                            <p:txEl>
                                              <p:pRg st="0" end="0"/>
                                            </p:tx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95">
                                            <p:bg/>
                                          </p:spTgt>
                                        </p:tgtEl>
                                        <p:attrNameLst>
                                          <p:attrName>style.visibility</p:attrName>
                                        </p:attrNameLst>
                                      </p:cBhvr>
                                      <p:to>
                                        <p:strVal val="visible"/>
                                      </p:to>
                                    </p:set>
                                    <p:animEffect transition="in" filter="wipe(left)">
                                      <p:cBhvr>
                                        <p:cTn id="23" dur="500"/>
                                        <p:tgtEl>
                                          <p:spTgt spid="95">
                                            <p:bg/>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5">
                                            <p:txEl>
                                              <p:pRg st="0" end="0"/>
                                            </p:txEl>
                                          </p:spTgt>
                                        </p:tgtEl>
                                        <p:attrNameLst>
                                          <p:attrName>style.visibility</p:attrName>
                                        </p:attrNameLst>
                                      </p:cBhvr>
                                      <p:to>
                                        <p:strVal val="visible"/>
                                      </p:to>
                                    </p:set>
                                    <p:animEffect transition="in" filter="wipe(left)">
                                      <p:cBhvr>
                                        <p:cTn id="28" dur="500"/>
                                        <p:tgtEl>
                                          <p:spTgt spid="95">
                                            <p:txEl>
                                              <p:pRg st="0" end="0"/>
                                            </p:tx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96">
                                            <p:bg/>
                                          </p:spTgt>
                                        </p:tgtEl>
                                        <p:attrNameLst>
                                          <p:attrName>style.visibility</p:attrName>
                                        </p:attrNameLst>
                                      </p:cBhvr>
                                      <p:to>
                                        <p:strVal val="visible"/>
                                      </p:to>
                                    </p:set>
                                    <p:animEffect transition="in" filter="wipe(left)">
                                      <p:cBhvr>
                                        <p:cTn id="31" dur="500"/>
                                        <p:tgtEl>
                                          <p:spTgt spid="96">
                                            <p:bg/>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96">
                                            <p:txEl>
                                              <p:pRg st="0" end="0"/>
                                            </p:txEl>
                                          </p:spTgt>
                                        </p:tgtEl>
                                        <p:attrNameLst>
                                          <p:attrName>style.visibility</p:attrName>
                                        </p:attrNameLst>
                                      </p:cBhvr>
                                      <p:to>
                                        <p:strVal val="visible"/>
                                      </p:to>
                                    </p:set>
                                    <p:animEffect transition="in" filter="wipe(left)">
                                      <p:cBhvr>
                                        <p:cTn id="36" dur="500"/>
                                        <p:tgtEl>
                                          <p:spTgt spid="9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2" grpId="0" animBg="1" build="p"/>
      <p:bldP spid="94" grpId="0" animBg="1" build="p"/>
      <p:bldP spid="95" grpId="0" animBg="1" build="p"/>
      <p:bldP spid="96" grpId="0" animBg="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361"/>
        <p:cNvGrpSpPr/>
        <p:nvPr/>
      </p:nvGrpSpPr>
      <p:grpSpPr>
        <a:xfrm>
          <a:off x="0" y="0"/>
          <a:ext cx="0" cy="0"/>
          <a:chOff x="0" y="0"/>
          <a:chExt cx="0" cy="0"/>
        </a:xfrm>
      </p:grpSpPr>
      <p:sp>
        <p:nvSpPr>
          <p:cNvPr id="2363" name="Google Shape;2363;p46"/>
          <p:cNvSpPr txBox="1">
            <a:spLocks noGrp="1"/>
          </p:cNvSpPr>
          <p:nvPr>
            <p:ph type="title"/>
          </p:nvPr>
        </p:nvSpPr>
        <p:spPr>
          <a:xfrm>
            <a:off x="5513160" y="-163614"/>
            <a:ext cx="3419400" cy="1703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US" sz="2800" dirty="0">
                <a:solidFill>
                  <a:schemeClr val="accent2"/>
                </a:solidFill>
                <a:latin typeface="#9Slide03 SFU Futura_05" panose="00000800000000000000" pitchFamily="2" charset="0"/>
              </a:rPr>
              <a:t>ĐẶC ĐIỂM KHÔNG GIAN NGHỆ THUẬT</a:t>
            </a:r>
            <a:endParaRPr sz="2800" dirty="0">
              <a:solidFill>
                <a:schemeClr val="accent2"/>
              </a:solidFill>
              <a:latin typeface="#9Slide03 SFU Futura_05" panose="00000800000000000000" pitchFamily="2" charset="0"/>
            </a:endParaRPr>
          </a:p>
        </p:txBody>
      </p:sp>
      <p:cxnSp>
        <p:nvCxnSpPr>
          <p:cNvPr id="2365" name="Google Shape;2365;p46"/>
          <p:cNvCxnSpPr/>
          <p:nvPr/>
        </p:nvCxnSpPr>
        <p:spPr>
          <a:xfrm>
            <a:off x="8932560" y="52403"/>
            <a:ext cx="0" cy="2853600"/>
          </a:xfrm>
          <a:prstGeom prst="straightConnector1">
            <a:avLst/>
          </a:prstGeom>
          <a:noFill/>
          <a:ln w="19050" cap="flat" cmpd="sng">
            <a:solidFill>
              <a:schemeClr val="accent5"/>
            </a:solidFill>
            <a:prstDash val="solid"/>
            <a:round/>
            <a:headEnd type="none" w="med" len="med"/>
            <a:tailEnd type="none" w="med" len="med"/>
          </a:ln>
        </p:spPr>
      </p:cxnSp>
      <p:sp>
        <p:nvSpPr>
          <p:cNvPr id="2366" name="Google Shape;2366;p46"/>
          <p:cNvSpPr/>
          <p:nvPr/>
        </p:nvSpPr>
        <p:spPr>
          <a:xfrm flipH="1">
            <a:off x="-744150" y="4737860"/>
            <a:ext cx="2928300" cy="158100"/>
          </a:xfrm>
          <a:prstGeom prst="ellipse">
            <a:avLst/>
          </a:prstGeom>
          <a:solidFill>
            <a:srgbClr val="000000">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367" name="Google Shape;2367;p46"/>
          <p:cNvGrpSpPr/>
          <p:nvPr/>
        </p:nvGrpSpPr>
        <p:grpSpPr>
          <a:xfrm>
            <a:off x="-674542" y="-61923"/>
            <a:ext cx="4654871" cy="5205423"/>
            <a:chOff x="2491761" y="388856"/>
            <a:chExt cx="1321070" cy="1726230"/>
          </a:xfrm>
        </p:grpSpPr>
        <p:grpSp>
          <p:nvGrpSpPr>
            <p:cNvPr id="2368" name="Google Shape;2368;p46"/>
            <p:cNvGrpSpPr/>
            <p:nvPr/>
          </p:nvGrpSpPr>
          <p:grpSpPr>
            <a:xfrm>
              <a:off x="3561841" y="1131061"/>
              <a:ext cx="250990" cy="983513"/>
              <a:chOff x="3561841" y="1131061"/>
              <a:chExt cx="250990" cy="983513"/>
            </a:xfrm>
          </p:grpSpPr>
          <p:sp>
            <p:nvSpPr>
              <p:cNvPr id="2369" name="Google Shape;2369;p46"/>
              <p:cNvSpPr/>
              <p:nvPr/>
            </p:nvSpPr>
            <p:spPr>
              <a:xfrm>
                <a:off x="3561841" y="1131061"/>
                <a:ext cx="250990" cy="983513"/>
              </a:xfrm>
              <a:custGeom>
                <a:avLst/>
                <a:gdLst/>
                <a:ahLst/>
                <a:cxnLst/>
                <a:rect l="l" t="t" r="r" b="b"/>
                <a:pathLst>
                  <a:path w="4407" h="17269" extrusionOk="0">
                    <a:moveTo>
                      <a:pt x="1571" y="1"/>
                    </a:moveTo>
                    <a:cubicBezTo>
                      <a:pt x="832" y="1"/>
                      <a:pt x="3" y="33"/>
                      <a:pt x="1" y="357"/>
                    </a:cubicBezTo>
                    <a:cubicBezTo>
                      <a:pt x="0" y="601"/>
                      <a:pt x="177" y="649"/>
                      <a:pt x="317" y="649"/>
                    </a:cubicBezTo>
                    <a:cubicBezTo>
                      <a:pt x="409" y="649"/>
                      <a:pt x="486" y="628"/>
                      <a:pt x="486" y="628"/>
                    </a:cubicBezTo>
                    <a:lnTo>
                      <a:pt x="486" y="628"/>
                    </a:lnTo>
                    <a:lnTo>
                      <a:pt x="390" y="17268"/>
                    </a:lnTo>
                    <a:lnTo>
                      <a:pt x="3548" y="17175"/>
                    </a:lnTo>
                    <a:lnTo>
                      <a:pt x="3725" y="563"/>
                    </a:lnTo>
                    <a:cubicBezTo>
                      <a:pt x="3725" y="563"/>
                      <a:pt x="3875" y="599"/>
                      <a:pt x="4033" y="599"/>
                    </a:cubicBezTo>
                    <a:cubicBezTo>
                      <a:pt x="4212" y="599"/>
                      <a:pt x="4401" y="553"/>
                      <a:pt x="4403" y="356"/>
                    </a:cubicBezTo>
                    <a:cubicBezTo>
                      <a:pt x="4406" y="18"/>
                      <a:pt x="3137" y="3"/>
                      <a:pt x="2311" y="3"/>
                    </a:cubicBezTo>
                    <a:cubicBezTo>
                      <a:pt x="2231" y="3"/>
                      <a:pt x="2156" y="3"/>
                      <a:pt x="2086" y="3"/>
                    </a:cubicBezTo>
                    <a:cubicBezTo>
                      <a:pt x="1928" y="3"/>
                      <a:pt x="1752" y="1"/>
                      <a:pt x="157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0" name="Google Shape;2370;p46"/>
              <p:cNvSpPr/>
              <p:nvPr/>
            </p:nvSpPr>
            <p:spPr>
              <a:xfrm>
                <a:off x="3561841" y="1131061"/>
                <a:ext cx="250990" cy="983513"/>
              </a:xfrm>
              <a:custGeom>
                <a:avLst/>
                <a:gdLst/>
                <a:ahLst/>
                <a:cxnLst/>
                <a:rect l="l" t="t" r="r" b="b"/>
                <a:pathLst>
                  <a:path w="4407" h="17269" extrusionOk="0">
                    <a:moveTo>
                      <a:pt x="1571" y="1"/>
                    </a:moveTo>
                    <a:cubicBezTo>
                      <a:pt x="832" y="1"/>
                      <a:pt x="3" y="33"/>
                      <a:pt x="1" y="357"/>
                    </a:cubicBezTo>
                    <a:cubicBezTo>
                      <a:pt x="0" y="601"/>
                      <a:pt x="177" y="649"/>
                      <a:pt x="317" y="649"/>
                    </a:cubicBezTo>
                    <a:cubicBezTo>
                      <a:pt x="409" y="649"/>
                      <a:pt x="486" y="628"/>
                      <a:pt x="486" y="628"/>
                    </a:cubicBezTo>
                    <a:lnTo>
                      <a:pt x="486" y="628"/>
                    </a:lnTo>
                    <a:lnTo>
                      <a:pt x="390" y="17268"/>
                    </a:lnTo>
                    <a:lnTo>
                      <a:pt x="3548" y="17175"/>
                    </a:lnTo>
                    <a:lnTo>
                      <a:pt x="3725" y="563"/>
                    </a:lnTo>
                    <a:cubicBezTo>
                      <a:pt x="3725" y="563"/>
                      <a:pt x="3875" y="599"/>
                      <a:pt x="4033" y="599"/>
                    </a:cubicBezTo>
                    <a:cubicBezTo>
                      <a:pt x="4212" y="599"/>
                      <a:pt x="4401" y="553"/>
                      <a:pt x="4403" y="356"/>
                    </a:cubicBezTo>
                    <a:cubicBezTo>
                      <a:pt x="4406" y="18"/>
                      <a:pt x="3137" y="3"/>
                      <a:pt x="2311" y="3"/>
                    </a:cubicBezTo>
                    <a:cubicBezTo>
                      <a:pt x="2231" y="3"/>
                      <a:pt x="2156" y="3"/>
                      <a:pt x="2086" y="3"/>
                    </a:cubicBezTo>
                    <a:cubicBezTo>
                      <a:pt x="1928" y="3"/>
                      <a:pt x="1752" y="1"/>
                      <a:pt x="1571" y="1"/>
                    </a:cubicBezTo>
                    <a:close/>
                  </a:path>
                </a:pathLst>
              </a:custGeom>
              <a:solidFill>
                <a:srgbClr val="E9D5BB">
                  <a:alpha val="46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1" name="Google Shape;2371;p46"/>
              <p:cNvSpPr/>
              <p:nvPr/>
            </p:nvSpPr>
            <p:spPr>
              <a:xfrm>
                <a:off x="3562069" y="1144958"/>
                <a:ext cx="250192" cy="969616"/>
              </a:xfrm>
              <a:custGeom>
                <a:avLst/>
                <a:gdLst/>
                <a:ahLst/>
                <a:cxnLst/>
                <a:rect l="l" t="t" r="r" b="b"/>
                <a:pathLst>
                  <a:path w="4393" h="17025" extrusionOk="0">
                    <a:moveTo>
                      <a:pt x="2105" y="0"/>
                    </a:moveTo>
                    <a:cubicBezTo>
                      <a:pt x="1223" y="0"/>
                      <a:pt x="450" y="128"/>
                      <a:pt x="1" y="164"/>
                    </a:cubicBezTo>
                    <a:cubicBezTo>
                      <a:pt x="22" y="365"/>
                      <a:pt x="184" y="407"/>
                      <a:pt x="314" y="407"/>
                    </a:cubicBezTo>
                    <a:cubicBezTo>
                      <a:pt x="405" y="407"/>
                      <a:pt x="482" y="386"/>
                      <a:pt x="482" y="386"/>
                    </a:cubicBezTo>
                    <a:lnTo>
                      <a:pt x="482" y="386"/>
                    </a:lnTo>
                    <a:lnTo>
                      <a:pt x="472" y="1904"/>
                    </a:lnTo>
                    <a:cubicBezTo>
                      <a:pt x="662" y="970"/>
                      <a:pt x="991" y="517"/>
                      <a:pt x="1458" y="517"/>
                    </a:cubicBezTo>
                    <a:cubicBezTo>
                      <a:pt x="1460" y="517"/>
                      <a:pt x="1462" y="517"/>
                      <a:pt x="1465" y="517"/>
                    </a:cubicBezTo>
                    <a:cubicBezTo>
                      <a:pt x="2954" y="517"/>
                      <a:pt x="3136" y="1499"/>
                      <a:pt x="3038" y="3547"/>
                    </a:cubicBezTo>
                    <a:cubicBezTo>
                      <a:pt x="2942" y="5587"/>
                      <a:pt x="2568" y="16504"/>
                      <a:pt x="1340" y="16540"/>
                    </a:cubicBezTo>
                    <a:cubicBezTo>
                      <a:pt x="1339" y="16540"/>
                      <a:pt x="1339" y="16540"/>
                      <a:pt x="1339" y="16540"/>
                    </a:cubicBezTo>
                    <a:cubicBezTo>
                      <a:pt x="935" y="16540"/>
                      <a:pt x="650" y="6063"/>
                      <a:pt x="453" y="5419"/>
                    </a:cubicBezTo>
                    <a:lnTo>
                      <a:pt x="386" y="17024"/>
                    </a:lnTo>
                    <a:lnTo>
                      <a:pt x="3544" y="16931"/>
                    </a:lnTo>
                    <a:lnTo>
                      <a:pt x="3721" y="319"/>
                    </a:lnTo>
                    <a:cubicBezTo>
                      <a:pt x="3721" y="319"/>
                      <a:pt x="3869" y="355"/>
                      <a:pt x="4027" y="355"/>
                    </a:cubicBezTo>
                    <a:cubicBezTo>
                      <a:pt x="4187" y="355"/>
                      <a:pt x="4358" y="317"/>
                      <a:pt x="4392" y="166"/>
                    </a:cubicBezTo>
                    <a:cubicBezTo>
                      <a:pt x="3984" y="165"/>
                      <a:pt x="3110" y="0"/>
                      <a:pt x="2105"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2" name="Google Shape;2372;p46"/>
              <p:cNvSpPr/>
              <p:nvPr/>
            </p:nvSpPr>
            <p:spPr>
              <a:xfrm>
                <a:off x="3583996" y="1142566"/>
                <a:ext cx="228721" cy="971951"/>
              </a:xfrm>
              <a:custGeom>
                <a:avLst/>
                <a:gdLst/>
                <a:ahLst/>
                <a:cxnLst/>
                <a:rect l="l" t="t" r="r" b="b"/>
                <a:pathLst>
                  <a:path w="4016" h="17066" extrusionOk="0">
                    <a:moveTo>
                      <a:pt x="3903" y="0"/>
                    </a:moveTo>
                    <a:cubicBezTo>
                      <a:pt x="3897" y="193"/>
                      <a:pt x="3706" y="239"/>
                      <a:pt x="3527" y="239"/>
                    </a:cubicBezTo>
                    <a:cubicBezTo>
                      <a:pt x="3368" y="239"/>
                      <a:pt x="3218" y="202"/>
                      <a:pt x="3218" y="202"/>
                    </a:cubicBezTo>
                    <a:lnTo>
                      <a:pt x="3044" y="16865"/>
                    </a:lnTo>
                    <a:lnTo>
                      <a:pt x="1" y="16955"/>
                    </a:lnTo>
                    <a:lnTo>
                      <a:pt x="1" y="17065"/>
                    </a:lnTo>
                    <a:lnTo>
                      <a:pt x="3159" y="16972"/>
                    </a:lnTo>
                    <a:lnTo>
                      <a:pt x="3336" y="359"/>
                    </a:lnTo>
                    <a:cubicBezTo>
                      <a:pt x="3336" y="359"/>
                      <a:pt x="3485" y="396"/>
                      <a:pt x="3644" y="396"/>
                    </a:cubicBezTo>
                    <a:cubicBezTo>
                      <a:pt x="3822" y="396"/>
                      <a:pt x="4013" y="350"/>
                      <a:pt x="4016" y="153"/>
                    </a:cubicBezTo>
                    <a:cubicBezTo>
                      <a:pt x="4016" y="92"/>
                      <a:pt x="3975" y="42"/>
                      <a:pt x="3903" y="0"/>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3" name="Google Shape;2373;p46"/>
              <p:cNvSpPr/>
              <p:nvPr/>
            </p:nvSpPr>
            <p:spPr>
              <a:xfrm>
                <a:off x="3606947" y="1274297"/>
                <a:ext cx="13839" cy="716349"/>
              </a:xfrm>
              <a:custGeom>
                <a:avLst/>
                <a:gdLst/>
                <a:ahLst/>
                <a:cxnLst/>
                <a:rect l="l" t="t" r="r" b="b"/>
                <a:pathLst>
                  <a:path w="243" h="12578" extrusionOk="0">
                    <a:moveTo>
                      <a:pt x="163" y="1"/>
                    </a:moveTo>
                    <a:cubicBezTo>
                      <a:pt x="109" y="1"/>
                      <a:pt x="46" y="2858"/>
                      <a:pt x="24" y="6350"/>
                    </a:cubicBezTo>
                    <a:cubicBezTo>
                      <a:pt x="0" y="9804"/>
                      <a:pt x="27" y="12578"/>
                      <a:pt x="79" y="12578"/>
                    </a:cubicBezTo>
                    <a:cubicBezTo>
                      <a:pt x="79" y="12578"/>
                      <a:pt x="79" y="12578"/>
                      <a:pt x="79" y="12578"/>
                    </a:cubicBezTo>
                    <a:cubicBezTo>
                      <a:pt x="134" y="12577"/>
                      <a:pt x="197" y="9803"/>
                      <a:pt x="220" y="6347"/>
                    </a:cubicBezTo>
                    <a:cubicBezTo>
                      <a:pt x="243" y="2857"/>
                      <a:pt x="219" y="1"/>
                      <a:pt x="163"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4" name="Google Shape;2374;p46"/>
              <p:cNvSpPr/>
              <p:nvPr/>
            </p:nvSpPr>
            <p:spPr>
              <a:xfrm>
                <a:off x="3650687" y="1205612"/>
                <a:ext cx="14808" cy="821654"/>
              </a:xfrm>
              <a:custGeom>
                <a:avLst/>
                <a:gdLst/>
                <a:ahLst/>
                <a:cxnLst/>
                <a:rect l="l" t="t" r="r" b="b"/>
                <a:pathLst>
                  <a:path w="260" h="14427" extrusionOk="0">
                    <a:moveTo>
                      <a:pt x="185" y="1"/>
                    </a:moveTo>
                    <a:cubicBezTo>
                      <a:pt x="131" y="1"/>
                      <a:pt x="62" y="3285"/>
                      <a:pt x="31" y="7294"/>
                    </a:cubicBezTo>
                    <a:cubicBezTo>
                      <a:pt x="1" y="11252"/>
                      <a:pt x="21" y="14427"/>
                      <a:pt x="75" y="14427"/>
                    </a:cubicBezTo>
                    <a:cubicBezTo>
                      <a:pt x="75" y="14427"/>
                      <a:pt x="75" y="14427"/>
                      <a:pt x="75" y="14427"/>
                    </a:cubicBezTo>
                    <a:cubicBezTo>
                      <a:pt x="128" y="14426"/>
                      <a:pt x="196" y="11251"/>
                      <a:pt x="227" y="7291"/>
                    </a:cubicBezTo>
                    <a:cubicBezTo>
                      <a:pt x="259" y="3284"/>
                      <a:pt x="241" y="1"/>
                      <a:pt x="185"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5" name="Google Shape;2375;p46"/>
              <p:cNvSpPr/>
              <p:nvPr/>
            </p:nvSpPr>
            <p:spPr>
              <a:xfrm>
                <a:off x="3696989" y="1251744"/>
                <a:ext cx="14751" cy="730017"/>
              </a:xfrm>
              <a:custGeom>
                <a:avLst/>
                <a:gdLst/>
                <a:ahLst/>
                <a:cxnLst/>
                <a:rect l="l" t="t" r="r" b="b"/>
                <a:pathLst>
                  <a:path w="259" h="12818" extrusionOk="0">
                    <a:moveTo>
                      <a:pt x="187" y="0"/>
                    </a:moveTo>
                    <a:cubicBezTo>
                      <a:pt x="132" y="0"/>
                      <a:pt x="63" y="2913"/>
                      <a:pt x="31" y="6472"/>
                    </a:cubicBezTo>
                    <a:cubicBezTo>
                      <a:pt x="0" y="9992"/>
                      <a:pt x="19" y="12818"/>
                      <a:pt x="73" y="12818"/>
                    </a:cubicBezTo>
                    <a:cubicBezTo>
                      <a:pt x="73" y="12818"/>
                      <a:pt x="73" y="12818"/>
                      <a:pt x="73" y="12818"/>
                    </a:cubicBezTo>
                    <a:cubicBezTo>
                      <a:pt x="126" y="12816"/>
                      <a:pt x="195" y="9989"/>
                      <a:pt x="227" y="6469"/>
                    </a:cubicBezTo>
                    <a:cubicBezTo>
                      <a:pt x="259" y="2912"/>
                      <a:pt x="242" y="0"/>
                      <a:pt x="187"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6" name="Google Shape;2376;p46"/>
              <p:cNvSpPr/>
              <p:nvPr/>
            </p:nvSpPr>
            <p:spPr>
              <a:xfrm>
                <a:off x="3565144" y="1149799"/>
                <a:ext cx="241479" cy="50403"/>
              </a:xfrm>
              <a:custGeom>
                <a:avLst/>
                <a:gdLst/>
                <a:ahLst/>
                <a:cxnLst/>
                <a:rect l="l" t="t" r="r" b="b"/>
                <a:pathLst>
                  <a:path w="4240" h="885" extrusionOk="0">
                    <a:moveTo>
                      <a:pt x="2357" y="0"/>
                    </a:moveTo>
                    <a:cubicBezTo>
                      <a:pt x="1355" y="0"/>
                      <a:pt x="435" y="140"/>
                      <a:pt x="1" y="217"/>
                    </a:cubicBezTo>
                    <a:cubicBezTo>
                      <a:pt x="64" y="299"/>
                      <a:pt x="172" y="319"/>
                      <a:pt x="263" y="319"/>
                    </a:cubicBezTo>
                    <a:cubicBezTo>
                      <a:pt x="354" y="319"/>
                      <a:pt x="429" y="299"/>
                      <a:pt x="429" y="299"/>
                    </a:cubicBezTo>
                    <a:lnTo>
                      <a:pt x="429" y="299"/>
                    </a:lnTo>
                    <a:lnTo>
                      <a:pt x="428" y="494"/>
                    </a:lnTo>
                    <a:cubicBezTo>
                      <a:pt x="962" y="323"/>
                      <a:pt x="1424" y="253"/>
                      <a:pt x="1825" y="253"/>
                    </a:cubicBezTo>
                    <a:cubicBezTo>
                      <a:pt x="2648" y="253"/>
                      <a:pt x="3219" y="549"/>
                      <a:pt x="3659" y="885"/>
                    </a:cubicBezTo>
                    <a:lnTo>
                      <a:pt x="3667" y="236"/>
                    </a:lnTo>
                    <a:cubicBezTo>
                      <a:pt x="3667" y="236"/>
                      <a:pt x="3813" y="271"/>
                      <a:pt x="3970" y="271"/>
                    </a:cubicBezTo>
                    <a:cubicBezTo>
                      <a:pt x="4066" y="271"/>
                      <a:pt x="4166" y="258"/>
                      <a:pt x="4239" y="215"/>
                    </a:cubicBezTo>
                    <a:cubicBezTo>
                      <a:pt x="3647" y="55"/>
                      <a:pt x="2986" y="0"/>
                      <a:pt x="2357"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377" name="Google Shape;2377;p46"/>
            <p:cNvGrpSpPr/>
            <p:nvPr/>
          </p:nvGrpSpPr>
          <p:grpSpPr>
            <a:xfrm>
              <a:off x="3246381" y="1130150"/>
              <a:ext cx="380101" cy="456645"/>
              <a:chOff x="3246381" y="1130150"/>
              <a:chExt cx="380101" cy="456645"/>
            </a:xfrm>
          </p:grpSpPr>
          <p:sp>
            <p:nvSpPr>
              <p:cNvPr id="2378" name="Google Shape;2378;p46"/>
              <p:cNvSpPr/>
              <p:nvPr/>
            </p:nvSpPr>
            <p:spPr>
              <a:xfrm>
                <a:off x="3246381" y="1148773"/>
                <a:ext cx="376627" cy="438022"/>
              </a:xfrm>
              <a:custGeom>
                <a:avLst/>
                <a:gdLst/>
                <a:ahLst/>
                <a:cxnLst/>
                <a:rect l="l" t="t" r="r" b="b"/>
                <a:pathLst>
                  <a:path w="6613" h="7691" extrusionOk="0">
                    <a:moveTo>
                      <a:pt x="1" y="1"/>
                    </a:moveTo>
                    <a:lnTo>
                      <a:pt x="16" y="5052"/>
                    </a:lnTo>
                    <a:lnTo>
                      <a:pt x="718" y="5198"/>
                    </a:lnTo>
                    <a:cubicBezTo>
                      <a:pt x="718" y="5198"/>
                      <a:pt x="1606" y="2315"/>
                      <a:pt x="3127" y="2315"/>
                    </a:cubicBezTo>
                    <a:cubicBezTo>
                      <a:pt x="3283" y="2315"/>
                      <a:pt x="3446" y="2345"/>
                      <a:pt x="3615" y="2412"/>
                    </a:cubicBezTo>
                    <a:cubicBezTo>
                      <a:pt x="5673" y="3228"/>
                      <a:pt x="5852" y="7469"/>
                      <a:pt x="5852" y="7469"/>
                    </a:cubicBezTo>
                    <a:lnTo>
                      <a:pt x="6189" y="7680"/>
                    </a:lnTo>
                    <a:lnTo>
                      <a:pt x="6613" y="7690"/>
                    </a:lnTo>
                    <a:lnTo>
                      <a:pt x="6173" y="2964"/>
                    </a:lnTo>
                    <a:lnTo>
                      <a:pt x="1"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9" name="Google Shape;2379;p46"/>
              <p:cNvSpPr/>
              <p:nvPr/>
            </p:nvSpPr>
            <p:spPr>
              <a:xfrm>
                <a:off x="3246381" y="1148717"/>
                <a:ext cx="351226" cy="296153"/>
              </a:xfrm>
              <a:custGeom>
                <a:avLst/>
                <a:gdLst/>
                <a:ahLst/>
                <a:cxnLst/>
                <a:rect l="l" t="t" r="r" b="b"/>
                <a:pathLst>
                  <a:path w="6167" h="5200" extrusionOk="0">
                    <a:moveTo>
                      <a:pt x="1" y="1"/>
                    </a:moveTo>
                    <a:lnTo>
                      <a:pt x="16" y="5053"/>
                    </a:lnTo>
                    <a:lnTo>
                      <a:pt x="718" y="5199"/>
                    </a:lnTo>
                    <a:cubicBezTo>
                      <a:pt x="718" y="5199"/>
                      <a:pt x="1606" y="2316"/>
                      <a:pt x="3126" y="2316"/>
                    </a:cubicBezTo>
                    <a:cubicBezTo>
                      <a:pt x="3282" y="2316"/>
                      <a:pt x="3445" y="2346"/>
                      <a:pt x="3614" y="2413"/>
                    </a:cubicBezTo>
                    <a:cubicBezTo>
                      <a:pt x="4046" y="2585"/>
                      <a:pt x="4395" y="2909"/>
                      <a:pt x="4679" y="3313"/>
                    </a:cubicBezTo>
                    <a:cubicBezTo>
                      <a:pt x="4840" y="3250"/>
                      <a:pt x="5006" y="3193"/>
                      <a:pt x="5179" y="3146"/>
                    </a:cubicBezTo>
                    <a:cubicBezTo>
                      <a:pt x="5512" y="3052"/>
                      <a:pt x="5843" y="2992"/>
                      <a:pt x="6167" y="2962"/>
                    </a:cubicBezTo>
                    <a:lnTo>
                      <a:pt x="1" y="1"/>
                    </a:ln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0" name="Google Shape;2380;p46"/>
              <p:cNvSpPr/>
              <p:nvPr/>
            </p:nvSpPr>
            <p:spPr>
              <a:xfrm>
                <a:off x="3264321" y="1130150"/>
                <a:ext cx="362161" cy="455449"/>
              </a:xfrm>
              <a:custGeom>
                <a:avLst/>
                <a:gdLst/>
                <a:ahLst/>
                <a:cxnLst/>
                <a:rect l="l" t="t" r="r" b="b"/>
                <a:pathLst>
                  <a:path w="6359" h="7997" extrusionOk="0">
                    <a:moveTo>
                      <a:pt x="1" y="1"/>
                    </a:moveTo>
                    <a:lnTo>
                      <a:pt x="13" y="5010"/>
                    </a:lnTo>
                    <a:lnTo>
                      <a:pt x="725" y="5171"/>
                    </a:lnTo>
                    <a:cubicBezTo>
                      <a:pt x="725" y="5171"/>
                      <a:pt x="1561" y="2306"/>
                      <a:pt x="3100" y="2306"/>
                    </a:cubicBezTo>
                    <a:cubicBezTo>
                      <a:pt x="3261" y="2306"/>
                      <a:pt x="3430" y="2337"/>
                      <a:pt x="3606" y="2406"/>
                    </a:cubicBezTo>
                    <a:cubicBezTo>
                      <a:pt x="5751" y="3250"/>
                      <a:pt x="5961" y="7790"/>
                      <a:pt x="5961" y="7790"/>
                    </a:cubicBezTo>
                    <a:lnTo>
                      <a:pt x="6305" y="7996"/>
                    </a:lnTo>
                    <a:lnTo>
                      <a:pt x="6359" y="2994"/>
                    </a:lnTo>
                    <a:lnTo>
                      <a:pt x="1"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1" name="Google Shape;2381;p46"/>
              <p:cNvSpPr/>
              <p:nvPr/>
            </p:nvSpPr>
            <p:spPr>
              <a:xfrm>
                <a:off x="3264321" y="1130150"/>
                <a:ext cx="362161" cy="455449"/>
              </a:xfrm>
              <a:custGeom>
                <a:avLst/>
                <a:gdLst/>
                <a:ahLst/>
                <a:cxnLst/>
                <a:rect l="l" t="t" r="r" b="b"/>
                <a:pathLst>
                  <a:path w="6359" h="7997" extrusionOk="0">
                    <a:moveTo>
                      <a:pt x="1" y="1"/>
                    </a:moveTo>
                    <a:lnTo>
                      <a:pt x="13" y="5010"/>
                    </a:lnTo>
                    <a:lnTo>
                      <a:pt x="725" y="5171"/>
                    </a:lnTo>
                    <a:cubicBezTo>
                      <a:pt x="725" y="5171"/>
                      <a:pt x="1561" y="2306"/>
                      <a:pt x="3100" y="2306"/>
                    </a:cubicBezTo>
                    <a:cubicBezTo>
                      <a:pt x="3261" y="2306"/>
                      <a:pt x="3430" y="2337"/>
                      <a:pt x="3606" y="2406"/>
                    </a:cubicBezTo>
                    <a:cubicBezTo>
                      <a:pt x="5751" y="3250"/>
                      <a:pt x="5961" y="7790"/>
                      <a:pt x="5961" y="7790"/>
                    </a:cubicBezTo>
                    <a:lnTo>
                      <a:pt x="6305" y="7996"/>
                    </a:lnTo>
                    <a:lnTo>
                      <a:pt x="6359" y="2994"/>
                    </a:lnTo>
                    <a:lnTo>
                      <a:pt x="1" y="1"/>
                    </a:lnTo>
                    <a:close/>
                  </a:path>
                </a:pathLst>
              </a:custGeom>
              <a:solidFill>
                <a:srgbClr val="E9D5BB">
                  <a:alpha val="46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382" name="Google Shape;2382;p46"/>
            <p:cNvGrpSpPr/>
            <p:nvPr/>
          </p:nvGrpSpPr>
          <p:grpSpPr>
            <a:xfrm>
              <a:off x="3067607" y="858373"/>
              <a:ext cx="279580" cy="1241166"/>
              <a:chOff x="3067607" y="858373"/>
              <a:chExt cx="279580" cy="1241166"/>
            </a:xfrm>
          </p:grpSpPr>
          <p:sp>
            <p:nvSpPr>
              <p:cNvPr id="2383" name="Google Shape;2383;p46"/>
              <p:cNvSpPr/>
              <p:nvPr/>
            </p:nvSpPr>
            <p:spPr>
              <a:xfrm>
                <a:off x="3067607" y="858373"/>
                <a:ext cx="279580" cy="1241166"/>
              </a:xfrm>
              <a:custGeom>
                <a:avLst/>
                <a:gdLst/>
                <a:ahLst/>
                <a:cxnLst/>
                <a:rect l="l" t="t" r="r" b="b"/>
                <a:pathLst>
                  <a:path w="4909" h="21793" extrusionOk="0">
                    <a:moveTo>
                      <a:pt x="1583" y="1"/>
                    </a:moveTo>
                    <a:cubicBezTo>
                      <a:pt x="805" y="1"/>
                      <a:pt x="1" y="55"/>
                      <a:pt x="4" y="441"/>
                    </a:cubicBezTo>
                    <a:cubicBezTo>
                      <a:pt x="6" y="753"/>
                      <a:pt x="208" y="814"/>
                      <a:pt x="364" y="814"/>
                    </a:cubicBezTo>
                    <a:cubicBezTo>
                      <a:pt x="465" y="814"/>
                      <a:pt x="548" y="789"/>
                      <a:pt x="548" y="789"/>
                    </a:cubicBezTo>
                    <a:lnTo>
                      <a:pt x="693" y="21793"/>
                    </a:lnTo>
                    <a:lnTo>
                      <a:pt x="4187" y="21693"/>
                    </a:lnTo>
                    <a:lnTo>
                      <a:pt x="4153" y="736"/>
                    </a:lnTo>
                    <a:lnTo>
                      <a:pt x="4153" y="736"/>
                    </a:lnTo>
                    <a:cubicBezTo>
                      <a:pt x="4153" y="736"/>
                      <a:pt x="4323" y="784"/>
                      <a:pt x="4503" y="784"/>
                    </a:cubicBezTo>
                    <a:cubicBezTo>
                      <a:pt x="4700" y="784"/>
                      <a:pt x="4907" y="726"/>
                      <a:pt x="4908" y="479"/>
                    </a:cubicBezTo>
                    <a:cubicBezTo>
                      <a:pt x="4908" y="5"/>
                      <a:pt x="3207" y="16"/>
                      <a:pt x="2322" y="9"/>
                    </a:cubicBezTo>
                    <a:cubicBezTo>
                      <a:pt x="2099" y="7"/>
                      <a:pt x="1843" y="1"/>
                      <a:pt x="158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4" name="Google Shape;2384;p46"/>
              <p:cNvSpPr/>
              <p:nvPr/>
            </p:nvSpPr>
            <p:spPr>
              <a:xfrm>
                <a:off x="3067607" y="858373"/>
                <a:ext cx="279580" cy="1241166"/>
              </a:xfrm>
              <a:custGeom>
                <a:avLst/>
                <a:gdLst/>
                <a:ahLst/>
                <a:cxnLst/>
                <a:rect l="l" t="t" r="r" b="b"/>
                <a:pathLst>
                  <a:path w="4909" h="21793" extrusionOk="0">
                    <a:moveTo>
                      <a:pt x="1583" y="1"/>
                    </a:moveTo>
                    <a:cubicBezTo>
                      <a:pt x="805" y="1"/>
                      <a:pt x="1" y="55"/>
                      <a:pt x="4" y="441"/>
                    </a:cubicBezTo>
                    <a:cubicBezTo>
                      <a:pt x="6" y="753"/>
                      <a:pt x="208" y="814"/>
                      <a:pt x="364" y="814"/>
                    </a:cubicBezTo>
                    <a:cubicBezTo>
                      <a:pt x="465" y="814"/>
                      <a:pt x="548" y="789"/>
                      <a:pt x="548" y="789"/>
                    </a:cubicBezTo>
                    <a:lnTo>
                      <a:pt x="693" y="21793"/>
                    </a:lnTo>
                    <a:lnTo>
                      <a:pt x="4187" y="21693"/>
                    </a:lnTo>
                    <a:lnTo>
                      <a:pt x="4153" y="736"/>
                    </a:lnTo>
                    <a:lnTo>
                      <a:pt x="4153" y="736"/>
                    </a:lnTo>
                    <a:cubicBezTo>
                      <a:pt x="4153" y="736"/>
                      <a:pt x="4323" y="784"/>
                      <a:pt x="4503" y="784"/>
                    </a:cubicBezTo>
                    <a:cubicBezTo>
                      <a:pt x="4700" y="784"/>
                      <a:pt x="4907" y="726"/>
                      <a:pt x="4908" y="479"/>
                    </a:cubicBezTo>
                    <a:cubicBezTo>
                      <a:pt x="4908" y="5"/>
                      <a:pt x="3207" y="16"/>
                      <a:pt x="2322" y="9"/>
                    </a:cubicBezTo>
                    <a:cubicBezTo>
                      <a:pt x="2099" y="7"/>
                      <a:pt x="1843" y="1"/>
                      <a:pt x="1583" y="1"/>
                    </a:cubicBezTo>
                    <a:close/>
                  </a:path>
                </a:pathLst>
              </a:custGeom>
              <a:solidFill>
                <a:srgbClr val="E9D5BB">
                  <a:alpha val="46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5" name="Google Shape;2385;p46"/>
              <p:cNvSpPr/>
              <p:nvPr/>
            </p:nvSpPr>
            <p:spPr>
              <a:xfrm>
                <a:off x="3068063" y="876256"/>
                <a:ext cx="278555" cy="1223283"/>
              </a:xfrm>
              <a:custGeom>
                <a:avLst/>
                <a:gdLst/>
                <a:ahLst/>
                <a:cxnLst/>
                <a:rect l="l" t="t" r="r" b="b"/>
                <a:pathLst>
                  <a:path w="4891" h="21479" extrusionOk="0">
                    <a:moveTo>
                      <a:pt x="2264" y="1"/>
                    </a:moveTo>
                    <a:cubicBezTo>
                      <a:pt x="1312" y="1"/>
                      <a:pt x="484" y="150"/>
                      <a:pt x="0" y="187"/>
                    </a:cubicBezTo>
                    <a:cubicBezTo>
                      <a:pt x="27" y="446"/>
                      <a:pt x="212" y="499"/>
                      <a:pt x="358" y="499"/>
                    </a:cubicBezTo>
                    <a:cubicBezTo>
                      <a:pt x="458" y="499"/>
                      <a:pt x="540" y="475"/>
                      <a:pt x="540" y="475"/>
                    </a:cubicBezTo>
                    <a:lnTo>
                      <a:pt x="553" y="2401"/>
                    </a:lnTo>
                    <a:cubicBezTo>
                      <a:pt x="751" y="1223"/>
                      <a:pt x="1107" y="649"/>
                      <a:pt x="1625" y="649"/>
                    </a:cubicBezTo>
                    <a:cubicBezTo>
                      <a:pt x="1627" y="649"/>
                      <a:pt x="1629" y="649"/>
                      <a:pt x="1631" y="650"/>
                    </a:cubicBezTo>
                    <a:cubicBezTo>
                      <a:pt x="3297" y="660"/>
                      <a:pt x="3512" y="1908"/>
                      <a:pt x="3433" y="4507"/>
                    </a:cubicBezTo>
                    <a:cubicBezTo>
                      <a:pt x="3354" y="7087"/>
                      <a:pt x="3094" y="20836"/>
                      <a:pt x="1735" y="20874"/>
                    </a:cubicBezTo>
                    <a:cubicBezTo>
                      <a:pt x="1735" y="20874"/>
                      <a:pt x="1735" y="20874"/>
                      <a:pt x="1734" y="20874"/>
                    </a:cubicBezTo>
                    <a:cubicBezTo>
                      <a:pt x="1287" y="20874"/>
                      <a:pt x="813" y="7674"/>
                      <a:pt x="584" y="6858"/>
                    </a:cubicBezTo>
                    <a:lnTo>
                      <a:pt x="584" y="6858"/>
                    </a:lnTo>
                    <a:lnTo>
                      <a:pt x="685" y="21479"/>
                    </a:lnTo>
                    <a:lnTo>
                      <a:pt x="4179" y="21379"/>
                    </a:lnTo>
                    <a:lnTo>
                      <a:pt x="4145" y="422"/>
                    </a:lnTo>
                    <a:lnTo>
                      <a:pt x="4145" y="422"/>
                    </a:lnTo>
                    <a:cubicBezTo>
                      <a:pt x="4145" y="422"/>
                      <a:pt x="4315" y="470"/>
                      <a:pt x="4493" y="470"/>
                    </a:cubicBezTo>
                    <a:cubicBezTo>
                      <a:pt x="4670" y="470"/>
                      <a:pt x="4855" y="423"/>
                      <a:pt x="4891" y="233"/>
                    </a:cubicBezTo>
                    <a:cubicBezTo>
                      <a:pt x="4437" y="228"/>
                      <a:pt x="3462" y="11"/>
                      <a:pt x="2341" y="1"/>
                    </a:cubicBezTo>
                    <a:cubicBezTo>
                      <a:pt x="2315" y="1"/>
                      <a:pt x="2290" y="1"/>
                      <a:pt x="2264"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6" name="Google Shape;2386;p46"/>
              <p:cNvSpPr/>
              <p:nvPr/>
            </p:nvSpPr>
            <p:spPr>
              <a:xfrm>
                <a:off x="3107018" y="874376"/>
                <a:ext cx="240055" cy="1225105"/>
              </a:xfrm>
              <a:custGeom>
                <a:avLst/>
                <a:gdLst/>
                <a:ahLst/>
                <a:cxnLst/>
                <a:rect l="l" t="t" r="r" b="b"/>
                <a:pathLst>
                  <a:path w="4215" h="21511" extrusionOk="0">
                    <a:moveTo>
                      <a:pt x="4088" y="1"/>
                    </a:moveTo>
                    <a:cubicBezTo>
                      <a:pt x="4084" y="243"/>
                      <a:pt x="3878" y="302"/>
                      <a:pt x="3681" y="302"/>
                    </a:cubicBezTo>
                    <a:cubicBezTo>
                      <a:pt x="3500" y="302"/>
                      <a:pt x="3328" y="252"/>
                      <a:pt x="3328" y="252"/>
                    </a:cubicBezTo>
                    <a:lnTo>
                      <a:pt x="3328" y="252"/>
                    </a:lnTo>
                    <a:lnTo>
                      <a:pt x="3366" y="21276"/>
                    </a:lnTo>
                    <a:lnTo>
                      <a:pt x="0" y="21371"/>
                    </a:lnTo>
                    <a:lnTo>
                      <a:pt x="1" y="21511"/>
                    </a:lnTo>
                    <a:lnTo>
                      <a:pt x="3495" y="21411"/>
                    </a:lnTo>
                    <a:lnTo>
                      <a:pt x="3461" y="453"/>
                    </a:lnTo>
                    <a:lnTo>
                      <a:pt x="3461" y="453"/>
                    </a:lnTo>
                    <a:cubicBezTo>
                      <a:pt x="3461" y="453"/>
                      <a:pt x="3632" y="502"/>
                      <a:pt x="3811" y="502"/>
                    </a:cubicBezTo>
                    <a:cubicBezTo>
                      <a:pt x="4008" y="502"/>
                      <a:pt x="4214" y="443"/>
                      <a:pt x="4214" y="196"/>
                    </a:cubicBezTo>
                    <a:cubicBezTo>
                      <a:pt x="4214" y="120"/>
                      <a:pt x="4169" y="55"/>
                      <a:pt x="4088"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7" name="Google Shape;2387;p46"/>
              <p:cNvSpPr/>
              <p:nvPr/>
            </p:nvSpPr>
            <p:spPr>
              <a:xfrm>
                <a:off x="3125072" y="1039994"/>
                <a:ext cx="15605" cy="904292"/>
              </a:xfrm>
              <a:custGeom>
                <a:avLst/>
                <a:gdLst/>
                <a:ahLst/>
                <a:cxnLst/>
                <a:rect l="l" t="t" r="r" b="b"/>
                <a:pathLst>
                  <a:path w="274" h="15878" extrusionOk="0">
                    <a:moveTo>
                      <a:pt x="89" y="1"/>
                    </a:moveTo>
                    <a:cubicBezTo>
                      <a:pt x="27" y="1"/>
                      <a:pt x="0" y="3621"/>
                      <a:pt x="28" y="8035"/>
                    </a:cubicBezTo>
                    <a:cubicBezTo>
                      <a:pt x="55" y="12390"/>
                      <a:pt x="126" y="15877"/>
                      <a:pt x="185" y="15877"/>
                    </a:cubicBezTo>
                    <a:cubicBezTo>
                      <a:pt x="185" y="15877"/>
                      <a:pt x="185" y="15877"/>
                      <a:pt x="185" y="15877"/>
                    </a:cubicBezTo>
                    <a:cubicBezTo>
                      <a:pt x="245" y="15875"/>
                      <a:pt x="273" y="12386"/>
                      <a:pt x="247" y="8032"/>
                    </a:cubicBezTo>
                    <a:cubicBezTo>
                      <a:pt x="221" y="3620"/>
                      <a:pt x="149" y="1"/>
                      <a:pt x="89"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8" name="Google Shape;2388;p46"/>
              <p:cNvSpPr/>
              <p:nvPr/>
            </p:nvSpPr>
            <p:spPr>
              <a:xfrm>
                <a:off x="3174052" y="953199"/>
                <a:ext cx="15320" cy="1037276"/>
              </a:xfrm>
              <a:custGeom>
                <a:avLst/>
                <a:gdLst/>
                <a:ahLst/>
                <a:cxnLst/>
                <a:rect l="l" t="t" r="r" b="b"/>
                <a:pathLst>
                  <a:path w="269" h="18213" extrusionOk="0">
                    <a:moveTo>
                      <a:pt x="90" y="1"/>
                    </a:moveTo>
                    <a:cubicBezTo>
                      <a:pt x="30" y="1"/>
                      <a:pt x="0" y="4164"/>
                      <a:pt x="26" y="9232"/>
                    </a:cubicBezTo>
                    <a:cubicBezTo>
                      <a:pt x="51" y="14223"/>
                      <a:pt x="120" y="18213"/>
                      <a:pt x="179" y="18213"/>
                    </a:cubicBezTo>
                    <a:cubicBezTo>
                      <a:pt x="179" y="18213"/>
                      <a:pt x="179" y="18213"/>
                      <a:pt x="179" y="18213"/>
                    </a:cubicBezTo>
                    <a:cubicBezTo>
                      <a:pt x="238" y="18210"/>
                      <a:pt x="268" y="14219"/>
                      <a:pt x="244" y="9229"/>
                    </a:cubicBezTo>
                    <a:cubicBezTo>
                      <a:pt x="221" y="4164"/>
                      <a:pt x="151" y="1"/>
                      <a:pt x="90"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9" name="Google Shape;2389;p46"/>
              <p:cNvSpPr/>
              <p:nvPr/>
            </p:nvSpPr>
            <p:spPr>
              <a:xfrm>
                <a:off x="3226049" y="1012087"/>
                <a:ext cx="14124" cy="921491"/>
              </a:xfrm>
              <a:custGeom>
                <a:avLst/>
                <a:gdLst/>
                <a:ahLst/>
                <a:cxnLst/>
                <a:rect l="l" t="t" r="r" b="b"/>
                <a:pathLst>
                  <a:path w="248" h="16180" extrusionOk="0">
                    <a:moveTo>
                      <a:pt x="97" y="1"/>
                    </a:moveTo>
                    <a:cubicBezTo>
                      <a:pt x="36" y="1"/>
                      <a:pt x="0" y="3690"/>
                      <a:pt x="16" y="8189"/>
                    </a:cubicBezTo>
                    <a:cubicBezTo>
                      <a:pt x="32" y="12627"/>
                      <a:pt x="94" y="16179"/>
                      <a:pt x="153" y="16179"/>
                    </a:cubicBezTo>
                    <a:cubicBezTo>
                      <a:pt x="153" y="16179"/>
                      <a:pt x="153" y="16179"/>
                      <a:pt x="153" y="16179"/>
                    </a:cubicBezTo>
                    <a:cubicBezTo>
                      <a:pt x="213" y="16178"/>
                      <a:pt x="248" y="12623"/>
                      <a:pt x="234" y="8188"/>
                    </a:cubicBezTo>
                    <a:cubicBezTo>
                      <a:pt x="220" y="3690"/>
                      <a:pt x="157" y="1"/>
                      <a:pt x="97" y="1"/>
                    </a:cubicBezTo>
                    <a:cubicBezTo>
                      <a:pt x="97" y="1"/>
                      <a:pt x="97" y="1"/>
                      <a:pt x="97"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0" name="Google Shape;2390;p46"/>
              <p:cNvSpPr/>
              <p:nvPr/>
            </p:nvSpPr>
            <p:spPr>
              <a:xfrm>
                <a:off x="3071480" y="882634"/>
                <a:ext cx="268987" cy="64641"/>
              </a:xfrm>
              <a:custGeom>
                <a:avLst/>
                <a:gdLst/>
                <a:ahLst/>
                <a:cxnLst/>
                <a:rect l="l" t="t" r="r" b="b"/>
                <a:pathLst>
                  <a:path w="4723" h="1135" extrusionOk="0">
                    <a:moveTo>
                      <a:pt x="2537" y="0"/>
                    </a:moveTo>
                    <a:cubicBezTo>
                      <a:pt x="1455" y="0"/>
                      <a:pt x="470" y="162"/>
                      <a:pt x="0" y="254"/>
                    </a:cubicBezTo>
                    <a:cubicBezTo>
                      <a:pt x="74" y="360"/>
                      <a:pt x="197" y="387"/>
                      <a:pt x="300" y="387"/>
                    </a:cubicBezTo>
                    <a:cubicBezTo>
                      <a:pt x="399" y="387"/>
                      <a:pt x="479" y="363"/>
                      <a:pt x="479" y="363"/>
                    </a:cubicBezTo>
                    <a:lnTo>
                      <a:pt x="480" y="610"/>
                    </a:lnTo>
                    <a:cubicBezTo>
                      <a:pt x="1062" y="403"/>
                      <a:pt x="1566" y="317"/>
                      <a:pt x="2007" y="317"/>
                    </a:cubicBezTo>
                    <a:cubicBezTo>
                      <a:pt x="2938" y="317"/>
                      <a:pt x="3587" y="701"/>
                      <a:pt x="4087" y="1134"/>
                    </a:cubicBezTo>
                    <a:lnTo>
                      <a:pt x="4085" y="310"/>
                    </a:lnTo>
                    <a:lnTo>
                      <a:pt x="4085" y="310"/>
                    </a:lnTo>
                    <a:cubicBezTo>
                      <a:pt x="4085" y="310"/>
                      <a:pt x="4254" y="358"/>
                      <a:pt x="4432" y="358"/>
                    </a:cubicBezTo>
                    <a:cubicBezTo>
                      <a:pt x="4537" y="358"/>
                      <a:pt x="4644" y="341"/>
                      <a:pt x="4722" y="289"/>
                    </a:cubicBezTo>
                    <a:cubicBezTo>
                      <a:pt x="4033" y="73"/>
                      <a:pt x="3263" y="0"/>
                      <a:pt x="2537" y="0"/>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391" name="Google Shape;2391;p46"/>
            <p:cNvSpPr/>
            <p:nvPr/>
          </p:nvSpPr>
          <p:spPr>
            <a:xfrm>
              <a:off x="2750382" y="914186"/>
              <a:ext cx="395763" cy="452317"/>
            </a:xfrm>
            <a:custGeom>
              <a:avLst/>
              <a:gdLst/>
              <a:ahLst/>
              <a:cxnLst/>
              <a:rect l="l" t="t" r="r" b="b"/>
              <a:pathLst>
                <a:path w="6949" h="7942" extrusionOk="0">
                  <a:moveTo>
                    <a:pt x="1" y="0"/>
                  </a:moveTo>
                  <a:lnTo>
                    <a:pt x="83" y="5190"/>
                  </a:lnTo>
                  <a:lnTo>
                    <a:pt x="813" y="5345"/>
                  </a:lnTo>
                  <a:cubicBezTo>
                    <a:pt x="813" y="5345"/>
                    <a:pt x="1691" y="2400"/>
                    <a:pt x="3260" y="2400"/>
                  </a:cubicBezTo>
                  <a:cubicBezTo>
                    <a:pt x="3424" y="2400"/>
                    <a:pt x="3596" y="2432"/>
                    <a:pt x="3776" y="2504"/>
                  </a:cubicBezTo>
                  <a:cubicBezTo>
                    <a:pt x="5917" y="3357"/>
                    <a:pt x="6158" y="7710"/>
                    <a:pt x="6158" y="7710"/>
                  </a:cubicBezTo>
                  <a:lnTo>
                    <a:pt x="6510" y="7928"/>
                  </a:lnTo>
                  <a:lnTo>
                    <a:pt x="6948" y="7942"/>
                  </a:lnTo>
                  <a:lnTo>
                    <a:pt x="6948" y="7942"/>
                  </a:lnTo>
                  <a:lnTo>
                    <a:pt x="6433" y="3087"/>
                  </a:lnTo>
                  <a:lnTo>
                    <a:pt x="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2" name="Google Shape;2392;p46"/>
            <p:cNvSpPr/>
            <p:nvPr/>
          </p:nvSpPr>
          <p:spPr>
            <a:xfrm>
              <a:off x="2750439" y="914243"/>
              <a:ext cx="366091" cy="304411"/>
            </a:xfrm>
            <a:custGeom>
              <a:avLst/>
              <a:gdLst/>
              <a:ahLst/>
              <a:cxnLst/>
              <a:rect l="l" t="t" r="r" b="b"/>
              <a:pathLst>
                <a:path w="6428" h="5345" extrusionOk="0">
                  <a:moveTo>
                    <a:pt x="1" y="0"/>
                  </a:moveTo>
                  <a:lnTo>
                    <a:pt x="84" y="5190"/>
                  </a:lnTo>
                  <a:lnTo>
                    <a:pt x="813" y="5345"/>
                  </a:lnTo>
                  <a:cubicBezTo>
                    <a:pt x="812" y="5344"/>
                    <a:pt x="1690" y="2400"/>
                    <a:pt x="3259" y="2400"/>
                  </a:cubicBezTo>
                  <a:cubicBezTo>
                    <a:pt x="3424" y="2400"/>
                    <a:pt x="3596" y="2432"/>
                    <a:pt x="3776" y="2504"/>
                  </a:cubicBezTo>
                  <a:cubicBezTo>
                    <a:pt x="4227" y="2683"/>
                    <a:pt x="4593" y="3018"/>
                    <a:pt x="4891" y="3435"/>
                  </a:cubicBezTo>
                  <a:cubicBezTo>
                    <a:pt x="5057" y="3372"/>
                    <a:pt x="5229" y="3315"/>
                    <a:pt x="5407" y="3267"/>
                  </a:cubicBezTo>
                  <a:cubicBezTo>
                    <a:pt x="5751" y="3173"/>
                    <a:pt x="6093" y="3114"/>
                    <a:pt x="6428" y="3086"/>
                  </a:cubicBezTo>
                  <a:lnTo>
                    <a:pt x="1" y="0"/>
                  </a:ln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3" name="Google Shape;2393;p46"/>
            <p:cNvSpPr/>
            <p:nvPr/>
          </p:nvSpPr>
          <p:spPr>
            <a:xfrm>
              <a:off x="2768778" y="895221"/>
              <a:ext cx="377880" cy="470086"/>
            </a:xfrm>
            <a:custGeom>
              <a:avLst/>
              <a:gdLst/>
              <a:ahLst/>
              <a:cxnLst/>
              <a:rect l="l" t="t" r="r" b="b"/>
              <a:pathLst>
                <a:path w="6635" h="8254" extrusionOk="0">
                  <a:moveTo>
                    <a:pt x="0" y="0"/>
                  </a:moveTo>
                  <a:lnTo>
                    <a:pt x="80" y="5145"/>
                  </a:lnTo>
                  <a:lnTo>
                    <a:pt x="818" y="5315"/>
                  </a:lnTo>
                  <a:cubicBezTo>
                    <a:pt x="818" y="5315"/>
                    <a:pt x="1644" y="2390"/>
                    <a:pt x="3232" y="2390"/>
                  </a:cubicBezTo>
                  <a:cubicBezTo>
                    <a:pt x="3401" y="2390"/>
                    <a:pt x="3579" y="2424"/>
                    <a:pt x="3766" y="2497"/>
                  </a:cubicBezTo>
                  <a:cubicBezTo>
                    <a:pt x="5998" y="3379"/>
                    <a:pt x="6274" y="8040"/>
                    <a:pt x="6274" y="8040"/>
                  </a:cubicBezTo>
                  <a:lnTo>
                    <a:pt x="6635" y="8254"/>
                  </a:lnTo>
                  <a:lnTo>
                    <a:pt x="6626" y="3119"/>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4" name="Google Shape;2394;p46"/>
            <p:cNvSpPr/>
            <p:nvPr/>
          </p:nvSpPr>
          <p:spPr>
            <a:xfrm>
              <a:off x="2768778" y="895221"/>
              <a:ext cx="377880" cy="470086"/>
            </a:xfrm>
            <a:custGeom>
              <a:avLst/>
              <a:gdLst/>
              <a:ahLst/>
              <a:cxnLst/>
              <a:rect l="l" t="t" r="r" b="b"/>
              <a:pathLst>
                <a:path w="6635" h="8254" extrusionOk="0">
                  <a:moveTo>
                    <a:pt x="0" y="0"/>
                  </a:moveTo>
                  <a:lnTo>
                    <a:pt x="80" y="5145"/>
                  </a:lnTo>
                  <a:lnTo>
                    <a:pt x="818" y="5315"/>
                  </a:lnTo>
                  <a:cubicBezTo>
                    <a:pt x="818" y="5315"/>
                    <a:pt x="1644" y="2390"/>
                    <a:pt x="3232" y="2390"/>
                  </a:cubicBezTo>
                  <a:cubicBezTo>
                    <a:pt x="3401" y="2390"/>
                    <a:pt x="3579" y="2424"/>
                    <a:pt x="3766" y="2497"/>
                  </a:cubicBezTo>
                  <a:cubicBezTo>
                    <a:pt x="5998" y="3379"/>
                    <a:pt x="6274" y="8040"/>
                    <a:pt x="6274" y="8040"/>
                  </a:cubicBezTo>
                  <a:lnTo>
                    <a:pt x="6635" y="8254"/>
                  </a:lnTo>
                  <a:lnTo>
                    <a:pt x="6626" y="3119"/>
                  </a:lnTo>
                  <a:lnTo>
                    <a:pt x="0" y="0"/>
                  </a:lnTo>
                  <a:close/>
                </a:path>
              </a:pathLst>
            </a:custGeom>
            <a:solidFill>
              <a:srgbClr val="E9D5BB">
                <a:alpha val="46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395" name="Google Shape;2395;p46"/>
            <p:cNvGrpSpPr/>
            <p:nvPr/>
          </p:nvGrpSpPr>
          <p:grpSpPr>
            <a:xfrm>
              <a:off x="2491761" y="388856"/>
              <a:ext cx="371102" cy="1726230"/>
              <a:chOff x="2491761" y="388856"/>
              <a:chExt cx="371102" cy="1726230"/>
            </a:xfrm>
          </p:grpSpPr>
          <p:sp>
            <p:nvSpPr>
              <p:cNvPr id="2396" name="Google Shape;2396;p46"/>
              <p:cNvSpPr/>
              <p:nvPr/>
            </p:nvSpPr>
            <p:spPr>
              <a:xfrm>
                <a:off x="2491761" y="388856"/>
                <a:ext cx="371102" cy="1726173"/>
              </a:xfrm>
              <a:custGeom>
                <a:avLst/>
                <a:gdLst/>
                <a:ahLst/>
                <a:cxnLst/>
                <a:rect l="l" t="t" r="r" b="b"/>
                <a:pathLst>
                  <a:path w="6516" h="30309" extrusionOk="0">
                    <a:moveTo>
                      <a:pt x="1870" y="1"/>
                    </a:moveTo>
                    <a:cubicBezTo>
                      <a:pt x="915" y="1"/>
                      <a:pt x="1" y="92"/>
                      <a:pt x="12" y="595"/>
                    </a:cubicBezTo>
                    <a:cubicBezTo>
                      <a:pt x="21" y="1041"/>
                      <a:pt x="298" y="1126"/>
                      <a:pt x="508" y="1126"/>
                    </a:cubicBezTo>
                    <a:cubicBezTo>
                      <a:pt x="638" y="1126"/>
                      <a:pt x="742" y="1093"/>
                      <a:pt x="742" y="1093"/>
                    </a:cubicBezTo>
                    <a:lnTo>
                      <a:pt x="1362" y="30309"/>
                    </a:lnTo>
                    <a:lnTo>
                      <a:pt x="5935" y="30177"/>
                    </a:lnTo>
                    <a:lnTo>
                      <a:pt x="5519" y="1081"/>
                    </a:lnTo>
                    <a:lnTo>
                      <a:pt x="5519" y="1081"/>
                    </a:lnTo>
                    <a:cubicBezTo>
                      <a:pt x="5519" y="1081"/>
                      <a:pt x="5757" y="1155"/>
                      <a:pt x="5999" y="1155"/>
                    </a:cubicBezTo>
                    <a:cubicBezTo>
                      <a:pt x="6255" y="1155"/>
                      <a:pt x="6516" y="1072"/>
                      <a:pt x="6511" y="732"/>
                    </a:cubicBezTo>
                    <a:cubicBezTo>
                      <a:pt x="6504" y="68"/>
                      <a:pt x="4253" y="53"/>
                      <a:pt x="3079" y="27"/>
                    </a:cubicBezTo>
                    <a:cubicBezTo>
                      <a:pt x="2719" y="19"/>
                      <a:pt x="2290" y="1"/>
                      <a:pt x="187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7" name="Google Shape;2397;p46"/>
              <p:cNvSpPr/>
              <p:nvPr/>
            </p:nvSpPr>
            <p:spPr>
              <a:xfrm>
                <a:off x="2491761" y="388856"/>
                <a:ext cx="371102" cy="1726173"/>
              </a:xfrm>
              <a:custGeom>
                <a:avLst/>
                <a:gdLst/>
                <a:ahLst/>
                <a:cxnLst/>
                <a:rect l="l" t="t" r="r" b="b"/>
                <a:pathLst>
                  <a:path w="6516" h="30309" extrusionOk="0">
                    <a:moveTo>
                      <a:pt x="1870" y="1"/>
                    </a:moveTo>
                    <a:cubicBezTo>
                      <a:pt x="915" y="1"/>
                      <a:pt x="1" y="92"/>
                      <a:pt x="12" y="595"/>
                    </a:cubicBezTo>
                    <a:cubicBezTo>
                      <a:pt x="21" y="1041"/>
                      <a:pt x="298" y="1126"/>
                      <a:pt x="508" y="1126"/>
                    </a:cubicBezTo>
                    <a:cubicBezTo>
                      <a:pt x="638" y="1126"/>
                      <a:pt x="742" y="1093"/>
                      <a:pt x="742" y="1093"/>
                    </a:cubicBezTo>
                    <a:lnTo>
                      <a:pt x="1362" y="30309"/>
                    </a:lnTo>
                    <a:lnTo>
                      <a:pt x="5935" y="30177"/>
                    </a:lnTo>
                    <a:lnTo>
                      <a:pt x="5519" y="1081"/>
                    </a:lnTo>
                    <a:lnTo>
                      <a:pt x="5519" y="1081"/>
                    </a:lnTo>
                    <a:cubicBezTo>
                      <a:pt x="5519" y="1081"/>
                      <a:pt x="5757" y="1155"/>
                      <a:pt x="5999" y="1155"/>
                    </a:cubicBezTo>
                    <a:cubicBezTo>
                      <a:pt x="6255" y="1155"/>
                      <a:pt x="6516" y="1072"/>
                      <a:pt x="6511" y="732"/>
                    </a:cubicBezTo>
                    <a:cubicBezTo>
                      <a:pt x="6504" y="68"/>
                      <a:pt x="4253" y="53"/>
                      <a:pt x="3079" y="27"/>
                    </a:cubicBezTo>
                    <a:cubicBezTo>
                      <a:pt x="2719" y="19"/>
                      <a:pt x="2290" y="1"/>
                      <a:pt x="1870" y="1"/>
                    </a:cubicBezTo>
                    <a:close/>
                  </a:path>
                </a:pathLst>
              </a:custGeom>
              <a:solidFill>
                <a:srgbClr val="E9D5BB">
                  <a:alpha val="46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8" name="Google Shape;2398;p46"/>
              <p:cNvSpPr/>
              <p:nvPr/>
            </p:nvSpPr>
            <p:spPr>
              <a:xfrm>
                <a:off x="2492672" y="414884"/>
                <a:ext cx="369508" cy="1700203"/>
              </a:xfrm>
              <a:custGeom>
                <a:avLst/>
                <a:gdLst/>
                <a:ahLst/>
                <a:cxnLst/>
                <a:rect l="l" t="t" r="r" b="b"/>
                <a:pathLst>
                  <a:path w="6488" h="29853" extrusionOk="0">
                    <a:moveTo>
                      <a:pt x="2856" y="0"/>
                    </a:moveTo>
                    <a:cubicBezTo>
                      <a:pt x="1657" y="0"/>
                      <a:pt x="622" y="181"/>
                      <a:pt x="1" y="222"/>
                    </a:cubicBezTo>
                    <a:cubicBezTo>
                      <a:pt x="43" y="594"/>
                      <a:pt x="297" y="668"/>
                      <a:pt x="492" y="668"/>
                    </a:cubicBezTo>
                    <a:cubicBezTo>
                      <a:pt x="621" y="668"/>
                      <a:pt x="724" y="636"/>
                      <a:pt x="724" y="636"/>
                    </a:cubicBezTo>
                    <a:lnTo>
                      <a:pt x="782" y="3347"/>
                    </a:lnTo>
                    <a:cubicBezTo>
                      <a:pt x="1020" y="1702"/>
                      <a:pt x="1478" y="902"/>
                      <a:pt x="2159" y="902"/>
                    </a:cubicBezTo>
                    <a:cubicBezTo>
                      <a:pt x="2165" y="902"/>
                      <a:pt x="2171" y="902"/>
                      <a:pt x="2176" y="902"/>
                    </a:cubicBezTo>
                    <a:cubicBezTo>
                      <a:pt x="4384" y="946"/>
                      <a:pt x="4691" y="2701"/>
                      <a:pt x="4635" y="6342"/>
                    </a:cubicBezTo>
                    <a:cubicBezTo>
                      <a:pt x="4579" y="9946"/>
                      <a:pt x="4490" y="28975"/>
                      <a:pt x="2711" y="29024"/>
                    </a:cubicBezTo>
                    <a:cubicBezTo>
                      <a:pt x="2711" y="29024"/>
                      <a:pt x="2710" y="29024"/>
                      <a:pt x="2710" y="29024"/>
                    </a:cubicBezTo>
                    <a:cubicBezTo>
                      <a:pt x="2123" y="29024"/>
                      <a:pt x="1235" y="10734"/>
                      <a:pt x="916" y="9591"/>
                    </a:cubicBezTo>
                    <a:lnTo>
                      <a:pt x="916" y="9591"/>
                    </a:lnTo>
                    <a:lnTo>
                      <a:pt x="1346" y="29853"/>
                    </a:lnTo>
                    <a:lnTo>
                      <a:pt x="5919" y="29721"/>
                    </a:lnTo>
                    <a:lnTo>
                      <a:pt x="5503" y="625"/>
                    </a:lnTo>
                    <a:lnTo>
                      <a:pt x="5503" y="625"/>
                    </a:lnTo>
                    <a:cubicBezTo>
                      <a:pt x="5503" y="625"/>
                      <a:pt x="5739" y="698"/>
                      <a:pt x="5980" y="698"/>
                    </a:cubicBezTo>
                    <a:cubicBezTo>
                      <a:pt x="6210" y="698"/>
                      <a:pt x="6444" y="632"/>
                      <a:pt x="6488" y="373"/>
                    </a:cubicBezTo>
                    <a:cubicBezTo>
                      <a:pt x="5886" y="357"/>
                      <a:pt x="4591" y="34"/>
                      <a:pt x="3108" y="3"/>
                    </a:cubicBezTo>
                    <a:cubicBezTo>
                      <a:pt x="3023" y="1"/>
                      <a:pt x="2939" y="0"/>
                      <a:pt x="2856"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9" name="Google Shape;2399;p46"/>
              <p:cNvSpPr/>
              <p:nvPr/>
            </p:nvSpPr>
            <p:spPr>
              <a:xfrm>
                <a:off x="2569045" y="414770"/>
                <a:ext cx="293818" cy="1700260"/>
              </a:xfrm>
              <a:custGeom>
                <a:avLst/>
                <a:gdLst/>
                <a:ahLst/>
                <a:cxnLst/>
                <a:rect l="l" t="t" r="r" b="b"/>
                <a:pathLst>
                  <a:path w="5159" h="29854" extrusionOk="0">
                    <a:moveTo>
                      <a:pt x="4984" y="1"/>
                    </a:moveTo>
                    <a:cubicBezTo>
                      <a:pt x="4983" y="334"/>
                      <a:pt x="4722" y="416"/>
                      <a:pt x="4467" y="416"/>
                    </a:cubicBezTo>
                    <a:cubicBezTo>
                      <a:pt x="4222" y="416"/>
                      <a:pt x="3983" y="341"/>
                      <a:pt x="3983" y="341"/>
                    </a:cubicBezTo>
                    <a:lnTo>
                      <a:pt x="3983" y="341"/>
                    </a:lnTo>
                    <a:lnTo>
                      <a:pt x="4409" y="29538"/>
                    </a:lnTo>
                    <a:lnTo>
                      <a:pt x="1" y="29661"/>
                    </a:lnTo>
                    <a:lnTo>
                      <a:pt x="5" y="29854"/>
                    </a:lnTo>
                    <a:lnTo>
                      <a:pt x="4578" y="29722"/>
                    </a:lnTo>
                    <a:lnTo>
                      <a:pt x="4162" y="626"/>
                    </a:lnTo>
                    <a:lnTo>
                      <a:pt x="4162" y="626"/>
                    </a:lnTo>
                    <a:cubicBezTo>
                      <a:pt x="4162" y="626"/>
                      <a:pt x="4400" y="701"/>
                      <a:pt x="4642" y="701"/>
                    </a:cubicBezTo>
                    <a:cubicBezTo>
                      <a:pt x="4897" y="701"/>
                      <a:pt x="5158" y="618"/>
                      <a:pt x="5154" y="278"/>
                    </a:cubicBezTo>
                    <a:cubicBezTo>
                      <a:pt x="5153" y="168"/>
                      <a:pt x="5091" y="78"/>
                      <a:pt x="4984"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0" name="Google Shape;2400;p46"/>
              <p:cNvSpPr/>
              <p:nvPr/>
            </p:nvSpPr>
            <p:spPr>
              <a:xfrm>
                <a:off x="2573715" y="643890"/>
                <a:ext cx="34570" cy="1257454"/>
              </a:xfrm>
              <a:custGeom>
                <a:avLst/>
                <a:gdLst/>
                <a:ahLst/>
                <a:cxnLst/>
                <a:rect l="l" t="t" r="r" b="b"/>
                <a:pathLst>
                  <a:path w="607" h="22079" extrusionOk="0">
                    <a:moveTo>
                      <a:pt x="81" y="1"/>
                    </a:moveTo>
                    <a:cubicBezTo>
                      <a:pt x="1" y="1"/>
                      <a:pt x="38" y="5070"/>
                      <a:pt x="164" y="11222"/>
                    </a:cubicBezTo>
                    <a:cubicBezTo>
                      <a:pt x="289" y="17262"/>
                      <a:pt x="450" y="22078"/>
                      <a:pt x="528" y="22078"/>
                    </a:cubicBezTo>
                    <a:cubicBezTo>
                      <a:pt x="528" y="22078"/>
                      <a:pt x="528" y="22078"/>
                      <a:pt x="528" y="22078"/>
                    </a:cubicBezTo>
                    <a:cubicBezTo>
                      <a:pt x="607" y="22076"/>
                      <a:pt x="574" y="17258"/>
                      <a:pt x="453" y="11219"/>
                    </a:cubicBezTo>
                    <a:cubicBezTo>
                      <a:pt x="329" y="5071"/>
                      <a:pt x="163" y="2"/>
                      <a:pt x="81" y="1"/>
                    </a:cubicBezTo>
                    <a:cubicBezTo>
                      <a:pt x="81" y="1"/>
                      <a:pt x="81" y="1"/>
                      <a:pt x="81"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1" name="Google Shape;2401;p46"/>
              <p:cNvSpPr/>
              <p:nvPr/>
            </p:nvSpPr>
            <p:spPr>
              <a:xfrm>
                <a:off x="2637046" y="522752"/>
                <a:ext cx="35994" cy="1442379"/>
              </a:xfrm>
              <a:custGeom>
                <a:avLst/>
                <a:gdLst/>
                <a:ahLst/>
                <a:cxnLst/>
                <a:rect l="l" t="t" r="r" b="b"/>
                <a:pathLst>
                  <a:path w="632" h="25326" extrusionOk="0">
                    <a:moveTo>
                      <a:pt x="83" y="1"/>
                    </a:moveTo>
                    <a:cubicBezTo>
                      <a:pt x="1" y="1"/>
                      <a:pt x="44" y="5837"/>
                      <a:pt x="178" y="12903"/>
                    </a:cubicBezTo>
                    <a:cubicBezTo>
                      <a:pt x="306" y="19821"/>
                      <a:pt x="474" y="25326"/>
                      <a:pt x="553" y="25326"/>
                    </a:cubicBezTo>
                    <a:cubicBezTo>
                      <a:pt x="553" y="25326"/>
                      <a:pt x="553" y="25326"/>
                      <a:pt x="553" y="25326"/>
                    </a:cubicBezTo>
                    <a:cubicBezTo>
                      <a:pt x="631" y="25325"/>
                      <a:pt x="592" y="19818"/>
                      <a:pt x="466" y="12902"/>
                    </a:cubicBezTo>
                    <a:cubicBezTo>
                      <a:pt x="337" y="5839"/>
                      <a:pt x="163" y="2"/>
                      <a:pt x="83" y="1"/>
                    </a:cubicBezTo>
                    <a:cubicBezTo>
                      <a:pt x="83" y="1"/>
                      <a:pt x="83" y="1"/>
                      <a:pt x="83"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2" name="Google Shape;2402;p46"/>
              <p:cNvSpPr/>
              <p:nvPr/>
            </p:nvSpPr>
            <p:spPr>
              <a:xfrm>
                <a:off x="2707554" y="606301"/>
                <a:ext cx="30470" cy="1280748"/>
              </a:xfrm>
              <a:custGeom>
                <a:avLst/>
                <a:gdLst/>
                <a:ahLst/>
                <a:cxnLst/>
                <a:rect l="l" t="t" r="r" b="b"/>
                <a:pathLst>
                  <a:path w="535" h="22488" extrusionOk="0">
                    <a:moveTo>
                      <a:pt x="80" y="0"/>
                    </a:moveTo>
                    <a:cubicBezTo>
                      <a:pt x="0" y="0"/>
                      <a:pt x="22" y="5165"/>
                      <a:pt x="129" y="11431"/>
                    </a:cubicBezTo>
                    <a:cubicBezTo>
                      <a:pt x="234" y="17583"/>
                      <a:pt x="381" y="22488"/>
                      <a:pt x="458" y="22488"/>
                    </a:cubicBezTo>
                    <a:cubicBezTo>
                      <a:pt x="458" y="22488"/>
                      <a:pt x="458" y="22488"/>
                      <a:pt x="458" y="22488"/>
                    </a:cubicBezTo>
                    <a:cubicBezTo>
                      <a:pt x="535" y="22487"/>
                      <a:pt x="517" y="17581"/>
                      <a:pt x="416" y="11431"/>
                    </a:cubicBezTo>
                    <a:cubicBezTo>
                      <a:pt x="312" y="5167"/>
                      <a:pt x="161" y="1"/>
                      <a:pt x="80" y="0"/>
                    </a:cubicBezTo>
                    <a:cubicBezTo>
                      <a:pt x="80" y="0"/>
                      <a:pt x="80" y="0"/>
                      <a:pt x="80"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3" name="Google Shape;2403;p46"/>
              <p:cNvSpPr/>
              <p:nvPr/>
            </p:nvSpPr>
            <p:spPr>
              <a:xfrm>
                <a:off x="2497684" y="423939"/>
                <a:ext cx="356466" cy="92548"/>
              </a:xfrm>
              <a:custGeom>
                <a:avLst/>
                <a:gdLst/>
                <a:ahLst/>
                <a:cxnLst/>
                <a:rect l="l" t="t" r="r" b="b"/>
                <a:pathLst>
                  <a:path w="6259" h="1625" extrusionOk="0">
                    <a:moveTo>
                      <a:pt x="3182" y="1"/>
                    </a:moveTo>
                    <a:cubicBezTo>
                      <a:pt x="1818" y="1"/>
                      <a:pt x="597" y="200"/>
                      <a:pt x="0" y="317"/>
                    </a:cubicBezTo>
                    <a:cubicBezTo>
                      <a:pt x="102" y="471"/>
                      <a:pt x="271" y="508"/>
                      <a:pt x="409" y="508"/>
                    </a:cubicBezTo>
                    <a:cubicBezTo>
                      <a:pt x="537" y="508"/>
                      <a:pt x="638" y="477"/>
                      <a:pt x="638" y="477"/>
                    </a:cubicBezTo>
                    <a:lnTo>
                      <a:pt x="645" y="825"/>
                    </a:lnTo>
                    <a:cubicBezTo>
                      <a:pt x="1389" y="552"/>
                      <a:pt x="2037" y="438"/>
                      <a:pt x="2608" y="438"/>
                    </a:cubicBezTo>
                    <a:cubicBezTo>
                      <a:pt x="3872" y="438"/>
                      <a:pt x="4754" y="996"/>
                      <a:pt x="5434" y="1624"/>
                    </a:cubicBezTo>
                    <a:lnTo>
                      <a:pt x="5416" y="466"/>
                    </a:lnTo>
                    <a:lnTo>
                      <a:pt x="5416" y="466"/>
                    </a:lnTo>
                    <a:cubicBezTo>
                      <a:pt x="5416" y="466"/>
                      <a:pt x="5650" y="539"/>
                      <a:pt x="5890" y="539"/>
                    </a:cubicBezTo>
                    <a:cubicBezTo>
                      <a:pt x="6024" y="539"/>
                      <a:pt x="6160" y="516"/>
                      <a:pt x="6258" y="446"/>
                    </a:cubicBezTo>
                    <a:cubicBezTo>
                      <a:pt x="5286" y="111"/>
                      <a:pt x="4195" y="1"/>
                      <a:pt x="3182"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404" name="Google Shape;2404;p46"/>
            <p:cNvSpPr/>
            <p:nvPr/>
          </p:nvSpPr>
          <p:spPr>
            <a:xfrm>
              <a:off x="2567393" y="390736"/>
              <a:ext cx="1245323" cy="1724294"/>
            </a:xfrm>
            <a:custGeom>
              <a:avLst/>
              <a:gdLst/>
              <a:ahLst/>
              <a:cxnLst/>
              <a:rect l="l" t="t" r="r" b="b"/>
              <a:pathLst>
                <a:path w="21866" h="30276" extrusionOk="0">
                  <a:moveTo>
                    <a:pt x="2096" y="1"/>
                  </a:moveTo>
                  <a:lnTo>
                    <a:pt x="2589" y="28426"/>
                  </a:lnTo>
                  <a:lnTo>
                    <a:pt x="0" y="28492"/>
                  </a:lnTo>
                  <a:lnTo>
                    <a:pt x="38" y="30276"/>
                  </a:lnTo>
                  <a:lnTo>
                    <a:pt x="2468" y="30205"/>
                  </a:lnTo>
                  <a:lnTo>
                    <a:pt x="4612" y="30144"/>
                  </a:lnTo>
                  <a:lnTo>
                    <a:pt x="4402" y="15711"/>
                  </a:lnTo>
                  <a:lnTo>
                    <a:pt x="4379" y="14096"/>
                  </a:lnTo>
                  <a:cubicBezTo>
                    <a:pt x="4463" y="13824"/>
                    <a:pt x="4777" y="12890"/>
                    <a:pt x="5317" y="12164"/>
                  </a:cubicBezTo>
                  <a:cubicBezTo>
                    <a:pt x="5424" y="12053"/>
                    <a:pt x="5540" y="11953"/>
                    <a:pt x="5661" y="11869"/>
                  </a:cubicBezTo>
                  <a:cubicBezTo>
                    <a:pt x="5684" y="11853"/>
                    <a:pt x="5707" y="11838"/>
                    <a:pt x="5730" y="11824"/>
                  </a:cubicBezTo>
                  <a:cubicBezTo>
                    <a:pt x="5823" y="11766"/>
                    <a:pt x="5918" y="11717"/>
                    <a:pt x="6016" y="11680"/>
                  </a:cubicBezTo>
                  <a:cubicBezTo>
                    <a:pt x="6041" y="11672"/>
                    <a:pt x="6066" y="11662"/>
                    <a:pt x="6090" y="11654"/>
                  </a:cubicBezTo>
                  <a:cubicBezTo>
                    <a:pt x="6141" y="11638"/>
                    <a:pt x="6193" y="11625"/>
                    <a:pt x="6244" y="11616"/>
                  </a:cubicBezTo>
                  <a:cubicBezTo>
                    <a:pt x="6295" y="11606"/>
                    <a:pt x="6348" y="11600"/>
                    <a:pt x="6402" y="11596"/>
                  </a:cubicBezTo>
                  <a:cubicBezTo>
                    <a:pt x="6429" y="11595"/>
                    <a:pt x="6456" y="11594"/>
                    <a:pt x="6483" y="11594"/>
                  </a:cubicBezTo>
                  <a:cubicBezTo>
                    <a:pt x="6510" y="11594"/>
                    <a:pt x="6537" y="11595"/>
                    <a:pt x="6564" y="11596"/>
                  </a:cubicBezTo>
                  <a:cubicBezTo>
                    <a:pt x="6701" y="11605"/>
                    <a:pt x="6843" y="11638"/>
                    <a:pt x="6991" y="11696"/>
                  </a:cubicBezTo>
                  <a:cubicBezTo>
                    <a:pt x="7042" y="11716"/>
                    <a:pt x="7091" y="11740"/>
                    <a:pt x="7140" y="11763"/>
                  </a:cubicBezTo>
                  <a:cubicBezTo>
                    <a:pt x="7148" y="11768"/>
                    <a:pt x="7157" y="11772"/>
                    <a:pt x="7165" y="11777"/>
                  </a:cubicBezTo>
                  <a:cubicBezTo>
                    <a:pt x="7212" y="11800"/>
                    <a:pt x="7257" y="11827"/>
                    <a:pt x="7303" y="11854"/>
                  </a:cubicBezTo>
                  <a:cubicBezTo>
                    <a:pt x="7311" y="11859"/>
                    <a:pt x="7317" y="11863"/>
                    <a:pt x="7326" y="11869"/>
                  </a:cubicBezTo>
                  <a:cubicBezTo>
                    <a:pt x="7421" y="11928"/>
                    <a:pt x="7510" y="11994"/>
                    <a:pt x="7597" y="12068"/>
                  </a:cubicBezTo>
                  <a:cubicBezTo>
                    <a:pt x="7601" y="12072"/>
                    <a:pt x="7605" y="12074"/>
                    <a:pt x="7610" y="12078"/>
                  </a:cubicBezTo>
                  <a:cubicBezTo>
                    <a:pt x="7654" y="12115"/>
                    <a:pt x="7696" y="12153"/>
                    <a:pt x="7737" y="12194"/>
                  </a:cubicBezTo>
                  <a:lnTo>
                    <a:pt x="7746" y="12204"/>
                  </a:lnTo>
                  <a:cubicBezTo>
                    <a:pt x="7875" y="12331"/>
                    <a:pt x="7995" y="12474"/>
                    <a:pt x="8105" y="12628"/>
                  </a:cubicBezTo>
                  <a:cubicBezTo>
                    <a:pt x="9223" y="14191"/>
                    <a:pt x="9373" y="16905"/>
                    <a:pt x="9373" y="16905"/>
                  </a:cubicBezTo>
                  <a:lnTo>
                    <a:pt x="9387" y="16912"/>
                  </a:lnTo>
                  <a:lnTo>
                    <a:pt x="10137" y="17108"/>
                  </a:lnTo>
                  <a:lnTo>
                    <a:pt x="11325" y="17935"/>
                  </a:lnTo>
                  <a:lnTo>
                    <a:pt x="11373" y="29952"/>
                  </a:lnTo>
                  <a:lnTo>
                    <a:pt x="12971" y="29907"/>
                  </a:lnTo>
                  <a:lnTo>
                    <a:pt x="12955" y="19408"/>
                  </a:lnTo>
                  <a:lnTo>
                    <a:pt x="12951" y="18152"/>
                  </a:lnTo>
                  <a:lnTo>
                    <a:pt x="12965" y="18155"/>
                  </a:lnTo>
                  <a:cubicBezTo>
                    <a:pt x="12965" y="18155"/>
                    <a:pt x="13293" y="17033"/>
                    <a:pt x="13918" y="16191"/>
                  </a:cubicBezTo>
                  <a:lnTo>
                    <a:pt x="13941" y="16168"/>
                  </a:lnTo>
                  <a:cubicBezTo>
                    <a:pt x="13961" y="16148"/>
                    <a:pt x="13981" y="16128"/>
                    <a:pt x="14002" y="16110"/>
                  </a:cubicBezTo>
                  <a:cubicBezTo>
                    <a:pt x="14042" y="16072"/>
                    <a:pt x="14083" y="16035"/>
                    <a:pt x="14126" y="16001"/>
                  </a:cubicBezTo>
                  <a:cubicBezTo>
                    <a:pt x="14189" y="15949"/>
                    <a:pt x="14253" y="15901"/>
                    <a:pt x="14321" y="15858"/>
                  </a:cubicBezTo>
                  <a:cubicBezTo>
                    <a:pt x="14410" y="15801"/>
                    <a:pt x="14503" y="15753"/>
                    <a:pt x="14598" y="15716"/>
                  </a:cubicBezTo>
                  <a:cubicBezTo>
                    <a:pt x="14621" y="15707"/>
                    <a:pt x="14645" y="15698"/>
                    <a:pt x="14670" y="15690"/>
                  </a:cubicBezTo>
                  <a:cubicBezTo>
                    <a:pt x="14719" y="15674"/>
                    <a:pt x="14768" y="15661"/>
                    <a:pt x="14817" y="15652"/>
                  </a:cubicBezTo>
                  <a:cubicBezTo>
                    <a:pt x="14894" y="15636"/>
                    <a:pt x="14972" y="15628"/>
                    <a:pt x="15052" y="15628"/>
                  </a:cubicBezTo>
                  <a:cubicBezTo>
                    <a:pt x="15208" y="15628"/>
                    <a:pt x="15370" y="15659"/>
                    <a:pt x="15538" y="15726"/>
                  </a:cubicBezTo>
                  <a:cubicBezTo>
                    <a:pt x="15587" y="15746"/>
                    <a:pt x="15634" y="15767"/>
                    <a:pt x="15681" y="15790"/>
                  </a:cubicBezTo>
                  <a:cubicBezTo>
                    <a:pt x="15690" y="15794"/>
                    <a:pt x="15699" y="15798"/>
                    <a:pt x="15707" y="15801"/>
                  </a:cubicBezTo>
                  <a:cubicBezTo>
                    <a:pt x="15751" y="15826"/>
                    <a:pt x="15796" y="15849"/>
                    <a:pt x="15838" y="15875"/>
                  </a:cubicBezTo>
                  <a:cubicBezTo>
                    <a:pt x="15847" y="15879"/>
                    <a:pt x="15853" y="15885"/>
                    <a:pt x="15861" y="15889"/>
                  </a:cubicBezTo>
                  <a:cubicBezTo>
                    <a:pt x="15951" y="15946"/>
                    <a:pt x="16038" y="16010"/>
                    <a:pt x="16120" y="16080"/>
                  </a:cubicBezTo>
                  <a:cubicBezTo>
                    <a:pt x="16124" y="16084"/>
                    <a:pt x="16128" y="16086"/>
                    <a:pt x="16133" y="16090"/>
                  </a:cubicBezTo>
                  <a:cubicBezTo>
                    <a:pt x="16173" y="16126"/>
                    <a:pt x="16214" y="16164"/>
                    <a:pt x="16252" y="16202"/>
                  </a:cubicBezTo>
                  <a:lnTo>
                    <a:pt x="16261" y="16211"/>
                  </a:lnTo>
                  <a:cubicBezTo>
                    <a:pt x="16386" y="16336"/>
                    <a:pt x="16498" y="16473"/>
                    <a:pt x="16603" y="16622"/>
                  </a:cubicBezTo>
                  <a:cubicBezTo>
                    <a:pt x="17663" y="18135"/>
                    <a:pt x="17775" y="20779"/>
                    <a:pt x="17775" y="20779"/>
                  </a:cubicBezTo>
                  <a:lnTo>
                    <a:pt x="17909" y="20861"/>
                  </a:lnTo>
                  <a:lnTo>
                    <a:pt x="17854" y="30267"/>
                  </a:lnTo>
                  <a:lnTo>
                    <a:pt x="19490" y="30219"/>
                  </a:lnTo>
                  <a:lnTo>
                    <a:pt x="21014" y="30174"/>
                  </a:lnTo>
                  <a:lnTo>
                    <a:pt x="21081" y="23810"/>
                  </a:lnTo>
                  <a:lnTo>
                    <a:pt x="21114" y="23842"/>
                  </a:lnTo>
                  <a:lnTo>
                    <a:pt x="21171" y="18484"/>
                  </a:lnTo>
                  <a:lnTo>
                    <a:pt x="21137" y="18452"/>
                  </a:lnTo>
                  <a:lnTo>
                    <a:pt x="21183" y="14213"/>
                  </a:lnTo>
                  <a:lnTo>
                    <a:pt x="21189" y="13564"/>
                  </a:lnTo>
                  <a:cubicBezTo>
                    <a:pt x="21189" y="13564"/>
                    <a:pt x="21190" y="13564"/>
                    <a:pt x="21193" y="13565"/>
                  </a:cubicBezTo>
                  <a:cubicBezTo>
                    <a:pt x="21195" y="13565"/>
                    <a:pt x="21198" y="13566"/>
                    <a:pt x="21204" y="13567"/>
                  </a:cubicBezTo>
                  <a:cubicBezTo>
                    <a:pt x="21205" y="13567"/>
                    <a:pt x="21205" y="13567"/>
                    <a:pt x="21206" y="13569"/>
                  </a:cubicBezTo>
                  <a:cubicBezTo>
                    <a:pt x="21208" y="13569"/>
                    <a:pt x="21209" y="13569"/>
                    <a:pt x="21211" y="13570"/>
                  </a:cubicBezTo>
                  <a:cubicBezTo>
                    <a:pt x="21213" y="13570"/>
                    <a:pt x="21214" y="13570"/>
                    <a:pt x="21215" y="13571"/>
                  </a:cubicBezTo>
                  <a:cubicBezTo>
                    <a:pt x="21224" y="13572"/>
                    <a:pt x="21232" y="13575"/>
                    <a:pt x="21243" y="13576"/>
                  </a:cubicBezTo>
                  <a:lnTo>
                    <a:pt x="21246" y="13576"/>
                  </a:lnTo>
                  <a:cubicBezTo>
                    <a:pt x="21256" y="13577"/>
                    <a:pt x="21268" y="13581"/>
                    <a:pt x="21282" y="13583"/>
                  </a:cubicBezTo>
                  <a:cubicBezTo>
                    <a:pt x="21283" y="13583"/>
                    <a:pt x="21284" y="13583"/>
                    <a:pt x="21285" y="13585"/>
                  </a:cubicBezTo>
                  <a:cubicBezTo>
                    <a:pt x="21299" y="13587"/>
                    <a:pt x="21313" y="13588"/>
                    <a:pt x="21327" y="13591"/>
                  </a:cubicBezTo>
                  <a:cubicBezTo>
                    <a:pt x="21329" y="13591"/>
                    <a:pt x="21330" y="13591"/>
                    <a:pt x="21332" y="13592"/>
                  </a:cubicBezTo>
                  <a:cubicBezTo>
                    <a:pt x="21347" y="13593"/>
                    <a:pt x="21363" y="13596"/>
                    <a:pt x="21380" y="13597"/>
                  </a:cubicBezTo>
                  <a:lnTo>
                    <a:pt x="21385" y="13597"/>
                  </a:lnTo>
                  <a:cubicBezTo>
                    <a:pt x="21401" y="13598"/>
                    <a:pt x="21419" y="13601"/>
                    <a:pt x="21436" y="13602"/>
                  </a:cubicBezTo>
                  <a:lnTo>
                    <a:pt x="21442" y="13602"/>
                  </a:lnTo>
                  <a:cubicBezTo>
                    <a:pt x="21459" y="13603"/>
                    <a:pt x="21478" y="13603"/>
                    <a:pt x="21495" y="13603"/>
                  </a:cubicBezTo>
                  <a:lnTo>
                    <a:pt x="21501" y="13603"/>
                  </a:lnTo>
                  <a:cubicBezTo>
                    <a:pt x="21520" y="13603"/>
                    <a:pt x="21537" y="13602"/>
                    <a:pt x="21554" y="13602"/>
                  </a:cubicBezTo>
                  <a:lnTo>
                    <a:pt x="21561" y="13602"/>
                  </a:lnTo>
                  <a:cubicBezTo>
                    <a:pt x="21578" y="13601"/>
                    <a:pt x="21596" y="13598"/>
                    <a:pt x="21614" y="13596"/>
                  </a:cubicBezTo>
                  <a:cubicBezTo>
                    <a:pt x="21616" y="13596"/>
                    <a:pt x="21619" y="13595"/>
                    <a:pt x="21620" y="13595"/>
                  </a:cubicBezTo>
                  <a:cubicBezTo>
                    <a:pt x="21637" y="13592"/>
                    <a:pt x="21654" y="13588"/>
                    <a:pt x="21670" y="13585"/>
                  </a:cubicBezTo>
                  <a:cubicBezTo>
                    <a:pt x="21673" y="13585"/>
                    <a:pt x="21674" y="13583"/>
                    <a:pt x="21677" y="13583"/>
                  </a:cubicBezTo>
                  <a:cubicBezTo>
                    <a:pt x="21693" y="13579"/>
                    <a:pt x="21709" y="13574"/>
                    <a:pt x="21722" y="13567"/>
                  </a:cubicBezTo>
                  <a:cubicBezTo>
                    <a:pt x="21725" y="13566"/>
                    <a:pt x="21727" y="13566"/>
                    <a:pt x="21728" y="13565"/>
                  </a:cubicBezTo>
                  <a:cubicBezTo>
                    <a:pt x="21742" y="13558"/>
                    <a:pt x="21757" y="13551"/>
                    <a:pt x="21769" y="13543"/>
                  </a:cubicBezTo>
                  <a:cubicBezTo>
                    <a:pt x="21770" y="13540"/>
                    <a:pt x="21772" y="13539"/>
                    <a:pt x="21774" y="13538"/>
                  </a:cubicBezTo>
                  <a:cubicBezTo>
                    <a:pt x="21788" y="13529"/>
                    <a:pt x="21799" y="13519"/>
                    <a:pt x="21809" y="13509"/>
                  </a:cubicBezTo>
                  <a:cubicBezTo>
                    <a:pt x="21810" y="13508"/>
                    <a:pt x="21811" y="13507"/>
                    <a:pt x="21811" y="13506"/>
                  </a:cubicBezTo>
                  <a:cubicBezTo>
                    <a:pt x="21821" y="13493"/>
                    <a:pt x="21831" y="13481"/>
                    <a:pt x="21838" y="13467"/>
                  </a:cubicBezTo>
                  <a:cubicBezTo>
                    <a:pt x="21838" y="13466"/>
                    <a:pt x="21840" y="13465"/>
                    <a:pt x="21840" y="13465"/>
                  </a:cubicBezTo>
                  <a:cubicBezTo>
                    <a:pt x="21855" y="13435"/>
                    <a:pt x="21865" y="13402"/>
                    <a:pt x="21865" y="13361"/>
                  </a:cubicBezTo>
                  <a:cubicBezTo>
                    <a:pt x="21866" y="13340"/>
                    <a:pt x="21862" y="13328"/>
                    <a:pt x="21858" y="13314"/>
                  </a:cubicBezTo>
                  <a:cubicBezTo>
                    <a:pt x="21857" y="13312"/>
                    <a:pt x="21856" y="13309"/>
                    <a:pt x="21855" y="13305"/>
                  </a:cubicBezTo>
                  <a:cubicBezTo>
                    <a:pt x="21851" y="13295"/>
                    <a:pt x="21846" y="13284"/>
                    <a:pt x="21837" y="13275"/>
                  </a:cubicBezTo>
                  <a:cubicBezTo>
                    <a:pt x="21836" y="13272"/>
                    <a:pt x="21835" y="13271"/>
                    <a:pt x="21834" y="13269"/>
                  </a:cubicBezTo>
                  <a:cubicBezTo>
                    <a:pt x="21815" y="13243"/>
                    <a:pt x="21788" y="13222"/>
                    <a:pt x="21753" y="13201"/>
                  </a:cubicBezTo>
                  <a:cubicBezTo>
                    <a:pt x="21430" y="13011"/>
                    <a:pt x="20468" y="13001"/>
                    <a:pt x="19792" y="13001"/>
                  </a:cubicBezTo>
                  <a:cubicBezTo>
                    <a:pt x="19705" y="13001"/>
                    <a:pt x="19623" y="13001"/>
                    <a:pt x="19548" y="13001"/>
                  </a:cubicBezTo>
                  <a:cubicBezTo>
                    <a:pt x="19416" y="13001"/>
                    <a:pt x="19269" y="13000"/>
                    <a:pt x="19120" y="13000"/>
                  </a:cubicBezTo>
                  <a:lnTo>
                    <a:pt x="19100" y="15695"/>
                  </a:lnTo>
                  <a:lnTo>
                    <a:pt x="17938" y="15357"/>
                  </a:lnTo>
                  <a:lnTo>
                    <a:pt x="17937" y="15664"/>
                  </a:lnTo>
                  <a:lnTo>
                    <a:pt x="12945" y="13314"/>
                  </a:lnTo>
                  <a:lnTo>
                    <a:pt x="12940" y="9770"/>
                  </a:lnTo>
                  <a:lnTo>
                    <a:pt x="12939" y="8945"/>
                  </a:lnTo>
                  <a:lnTo>
                    <a:pt x="12939" y="8945"/>
                  </a:lnTo>
                  <a:cubicBezTo>
                    <a:pt x="12939" y="8945"/>
                    <a:pt x="12940" y="8945"/>
                    <a:pt x="12944" y="8947"/>
                  </a:cubicBezTo>
                  <a:cubicBezTo>
                    <a:pt x="12945" y="8947"/>
                    <a:pt x="12945" y="8947"/>
                    <a:pt x="12946" y="8948"/>
                  </a:cubicBezTo>
                  <a:cubicBezTo>
                    <a:pt x="12949" y="8948"/>
                    <a:pt x="12951" y="8949"/>
                    <a:pt x="12955" y="8950"/>
                  </a:cubicBezTo>
                  <a:cubicBezTo>
                    <a:pt x="12956" y="8950"/>
                    <a:pt x="12957" y="8950"/>
                    <a:pt x="12958" y="8952"/>
                  </a:cubicBezTo>
                  <a:cubicBezTo>
                    <a:pt x="12961" y="8952"/>
                    <a:pt x="12963" y="8953"/>
                    <a:pt x="12966" y="8953"/>
                  </a:cubicBezTo>
                  <a:lnTo>
                    <a:pt x="12967" y="8953"/>
                  </a:lnTo>
                  <a:cubicBezTo>
                    <a:pt x="12976" y="8955"/>
                    <a:pt x="12986" y="8957"/>
                    <a:pt x="12998" y="8959"/>
                  </a:cubicBezTo>
                  <a:cubicBezTo>
                    <a:pt x="12999" y="8959"/>
                    <a:pt x="13001" y="8959"/>
                    <a:pt x="13002" y="8961"/>
                  </a:cubicBezTo>
                  <a:cubicBezTo>
                    <a:pt x="13014" y="8964"/>
                    <a:pt x="13027" y="8966"/>
                    <a:pt x="13041" y="8969"/>
                  </a:cubicBezTo>
                  <a:cubicBezTo>
                    <a:pt x="13043" y="8969"/>
                    <a:pt x="13044" y="8969"/>
                    <a:pt x="13045" y="8970"/>
                  </a:cubicBezTo>
                  <a:cubicBezTo>
                    <a:pt x="13060" y="8973"/>
                    <a:pt x="13076" y="8975"/>
                    <a:pt x="13093" y="8978"/>
                  </a:cubicBezTo>
                  <a:cubicBezTo>
                    <a:pt x="13096" y="8978"/>
                    <a:pt x="13097" y="8978"/>
                    <a:pt x="13098" y="8980"/>
                  </a:cubicBezTo>
                  <a:cubicBezTo>
                    <a:pt x="13115" y="8982"/>
                    <a:pt x="13133" y="8985"/>
                    <a:pt x="13151" y="8986"/>
                  </a:cubicBezTo>
                  <a:cubicBezTo>
                    <a:pt x="13154" y="8986"/>
                    <a:pt x="13155" y="8986"/>
                    <a:pt x="13157" y="8987"/>
                  </a:cubicBezTo>
                  <a:cubicBezTo>
                    <a:pt x="13176" y="8990"/>
                    <a:pt x="13194" y="8991"/>
                    <a:pt x="13214" y="8992"/>
                  </a:cubicBezTo>
                  <a:lnTo>
                    <a:pt x="13220" y="8992"/>
                  </a:lnTo>
                  <a:cubicBezTo>
                    <a:pt x="13240" y="8994"/>
                    <a:pt x="13260" y="8994"/>
                    <a:pt x="13280" y="8994"/>
                  </a:cubicBezTo>
                  <a:lnTo>
                    <a:pt x="13288" y="8994"/>
                  </a:lnTo>
                  <a:cubicBezTo>
                    <a:pt x="13308" y="8994"/>
                    <a:pt x="13328" y="8992"/>
                    <a:pt x="13347" y="8991"/>
                  </a:cubicBezTo>
                  <a:lnTo>
                    <a:pt x="13355" y="8991"/>
                  </a:lnTo>
                  <a:cubicBezTo>
                    <a:pt x="13375" y="8990"/>
                    <a:pt x="13394" y="8987"/>
                    <a:pt x="13413" y="8985"/>
                  </a:cubicBezTo>
                  <a:cubicBezTo>
                    <a:pt x="13415" y="8985"/>
                    <a:pt x="13418" y="8984"/>
                    <a:pt x="13420" y="8984"/>
                  </a:cubicBezTo>
                  <a:cubicBezTo>
                    <a:pt x="13439" y="8980"/>
                    <a:pt x="13457" y="8975"/>
                    <a:pt x="13476" y="8970"/>
                  </a:cubicBezTo>
                  <a:cubicBezTo>
                    <a:pt x="13478" y="8969"/>
                    <a:pt x="13482" y="8969"/>
                    <a:pt x="13484" y="8968"/>
                  </a:cubicBezTo>
                  <a:cubicBezTo>
                    <a:pt x="13503" y="8963"/>
                    <a:pt x="13520" y="8955"/>
                    <a:pt x="13535" y="8948"/>
                  </a:cubicBezTo>
                  <a:cubicBezTo>
                    <a:pt x="13539" y="8947"/>
                    <a:pt x="13540" y="8945"/>
                    <a:pt x="13542" y="8944"/>
                  </a:cubicBezTo>
                  <a:cubicBezTo>
                    <a:pt x="13557" y="8936"/>
                    <a:pt x="13573" y="8927"/>
                    <a:pt x="13588" y="8916"/>
                  </a:cubicBezTo>
                  <a:cubicBezTo>
                    <a:pt x="13589" y="8915"/>
                    <a:pt x="13592" y="8913"/>
                    <a:pt x="13593" y="8912"/>
                  </a:cubicBezTo>
                  <a:cubicBezTo>
                    <a:pt x="13608" y="8902"/>
                    <a:pt x="13620" y="8889"/>
                    <a:pt x="13631" y="8875"/>
                  </a:cubicBezTo>
                  <a:cubicBezTo>
                    <a:pt x="13633" y="8874"/>
                    <a:pt x="13634" y="8871"/>
                    <a:pt x="13635" y="8870"/>
                  </a:cubicBezTo>
                  <a:cubicBezTo>
                    <a:pt x="13647" y="8855"/>
                    <a:pt x="13657" y="8839"/>
                    <a:pt x="13665" y="8822"/>
                  </a:cubicBezTo>
                  <a:cubicBezTo>
                    <a:pt x="13665" y="8821"/>
                    <a:pt x="13666" y="8820"/>
                    <a:pt x="13666" y="8818"/>
                  </a:cubicBezTo>
                  <a:cubicBezTo>
                    <a:pt x="13682" y="8781"/>
                    <a:pt x="13692" y="8739"/>
                    <a:pt x="13692" y="8689"/>
                  </a:cubicBezTo>
                  <a:cubicBezTo>
                    <a:pt x="13692" y="8670"/>
                    <a:pt x="13689" y="8653"/>
                    <a:pt x="13684" y="8637"/>
                  </a:cubicBezTo>
                  <a:cubicBezTo>
                    <a:pt x="13683" y="8633"/>
                    <a:pt x="13682" y="8629"/>
                    <a:pt x="13681" y="8626"/>
                  </a:cubicBezTo>
                  <a:cubicBezTo>
                    <a:pt x="13676" y="8613"/>
                    <a:pt x="13670" y="8600"/>
                    <a:pt x="13662" y="8586"/>
                  </a:cubicBezTo>
                  <a:cubicBezTo>
                    <a:pt x="13661" y="8584"/>
                    <a:pt x="13658" y="8581"/>
                    <a:pt x="13657" y="8579"/>
                  </a:cubicBezTo>
                  <a:cubicBezTo>
                    <a:pt x="13635" y="8547"/>
                    <a:pt x="13605" y="8520"/>
                    <a:pt x="13566" y="8494"/>
                  </a:cubicBezTo>
                  <a:cubicBezTo>
                    <a:pt x="13188" y="8241"/>
                    <a:pt x="12043" y="8226"/>
                    <a:pt x="11286" y="8221"/>
                  </a:cubicBezTo>
                  <a:lnTo>
                    <a:pt x="11286" y="8221"/>
                  </a:lnTo>
                  <a:lnTo>
                    <a:pt x="11302" y="12088"/>
                  </a:lnTo>
                  <a:lnTo>
                    <a:pt x="11302" y="12088"/>
                  </a:lnTo>
                  <a:lnTo>
                    <a:pt x="9351" y="11548"/>
                  </a:lnTo>
                  <a:lnTo>
                    <a:pt x="9351" y="11594"/>
                  </a:lnTo>
                  <a:lnTo>
                    <a:pt x="9119" y="11484"/>
                  </a:lnTo>
                  <a:lnTo>
                    <a:pt x="8572" y="11332"/>
                  </a:lnTo>
                  <a:lnTo>
                    <a:pt x="8571" y="11226"/>
                  </a:lnTo>
                  <a:lnTo>
                    <a:pt x="4311" y="9221"/>
                  </a:lnTo>
                  <a:lnTo>
                    <a:pt x="4211" y="2204"/>
                  </a:lnTo>
                  <a:lnTo>
                    <a:pt x="4193" y="1047"/>
                  </a:lnTo>
                  <a:lnTo>
                    <a:pt x="4193" y="1047"/>
                  </a:lnTo>
                  <a:cubicBezTo>
                    <a:pt x="4193" y="1047"/>
                    <a:pt x="4430" y="1121"/>
                    <a:pt x="4673" y="1121"/>
                  </a:cubicBezTo>
                  <a:cubicBezTo>
                    <a:pt x="4928" y="1121"/>
                    <a:pt x="5190" y="1038"/>
                    <a:pt x="5186" y="699"/>
                  </a:cubicBezTo>
                  <a:cubicBezTo>
                    <a:pt x="5186" y="697"/>
                    <a:pt x="5186" y="695"/>
                    <a:pt x="5184" y="693"/>
                  </a:cubicBezTo>
                  <a:cubicBezTo>
                    <a:pt x="5184" y="678"/>
                    <a:pt x="5182" y="663"/>
                    <a:pt x="5180" y="647"/>
                  </a:cubicBezTo>
                  <a:cubicBezTo>
                    <a:pt x="5178" y="642"/>
                    <a:pt x="5177" y="636"/>
                    <a:pt x="5176" y="630"/>
                  </a:cubicBezTo>
                  <a:cubicBezTo>
                    <a:pt x="5171" y="617"/>
                    <a:pt x="5167" y="604"/>
                    <a:pt x="5162" y="590"/>
                  </a:cubicBezTo>
                  <a:cubicBezTo>
                    <a:pt x="5160" y="583"/>
                    <a:pt x="5156" y="575"/>
                    <a:pt x="5151" y="569"/>
                  </a:cubicBezTo>
                  <a:cubicBezTo>
                    <a:pt x="5146" y="560"/>
                    <a:pt x="5141" y="551"/>
                    <a:pt x="5134" y="542"/>
                  </a:cubicBezTo>
                  <a:cubicBezTo>
                    <a:pt x="5129" y="533"/>
                    <a:pt x="5124" y="527"/>
                    <a:pt x="5119" y="520"/>
                  </a:cubicBezTo>
                  <a:cubicBezTo>
                    <a:pt x="5113" y="512"/>
                    <a:pt x="5108" y="506"/>
                    <a:pt x="5103" y="501"/>
                  </a:cubicBezTo>
                  <a:cubicBezTo>
                    <a:pt x="5091" y="486"/>
                    <a:pt x="5076" y="473"/>
                    <a:pt x="5062" y="459"/>
                  </a:cubicBezTo>
                  <a:cubicBezTo>
                    <a:pt x="5057" y="456"/>
                    <a:pt x="5054" y="452"/>
                    <a:pt x="5049" y="448"/>
                  </a:cubicBezTo>
                  <a:cubicBezTo>
                    <a:pt x="5039" y="438"/>
                    <a:pt x="5028" y="431"/>
                    <a:pt x="5015" y="423"/>
                  </a:cubicBezTo>
                  <a:cubicBezTo>
                    <a:pt x="4528" y="73"/>
                    <a:pt x="3097" y="24"/>
                    <a:pt x="2096"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405" name="Google Shape;2405;p46"/>
          <p:cNvSpPr/>
          <p:nvPr/>
        </p:nvSpPr>
        <p:spPr>
          <a:xfrm flipH="1">
            <a:off x="5947287" y="4620427"/>
            <a:ext cx="983100" cy="90900"/>
          </a:xfrm>
          <a:prstGeom prst="ellipse">
            <a:avLst/>
          </a:prstGeom>
          <a:solidFill>
            <a:srgbClr val="000000">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449" name="Google Shape;2449;p46"/>
          <p:cNvGrpSpPr/>
          <p:nvPr/>
        </p:nvGrpSpPr>
        <p:grpSpPr>
          <a:xfrm>
            <a:off x="4411147" y="4409093"/>
            <a:ext cx="2448418" cy="739198"/>
            <a:chOff x="4622100" y="3983100"/>
            <a:chExt cx="898700" cy="271325"/>
          </a:xfrm>
        </p:grpSpPr>
        <p:sp>
          <p:nvSpPr>
            <p:cNvPr id="2450" name="Google Shape;2450;p46"/>
            <p:cNvSpPr/>
            <p:nvPr/>
          </p:nvSpPr>
          <p:spPr>
            <a:xfrm>
              <a:off x="4622100" y="3983100"/>
              <a:ext cx="898700" cy="271325"/>
            </a:xfrm>
            <a:custGeom>
              <a:avLst/>
              <a:gdLst/>
              <a:ahLst/>
              <a:cxnLst/>
              <a:rect l="l" t="t" r="r" b="b"/>
              <a:pathLst>
                <a:path w="35948" h="10853" extrusionOk="0">
                  <a:moveTo>
                    <a:pt x="2228" y="0"/>
                  </a:moveTo>
                  <a:cubicBezTo>
                    <a:pt x="2141" y="0"/>
                    <a:pt x="2053" y="9"/>
                    <a:pt x="1966" y="26"/>
                  </a:cubicBezTo>
                  <a:cubicBezTo>
                    <a:pt x="1109" y="200"/>
                    <a:pt x="495" y="1124"/>
                    <a:pt x="519" y="2034"/>
                  </a:cubicBezTo>
                  <a:cubicBezTo>
                    <a:pt x="545" y="2945"/>
                    <a:pt x="1134" y="3779"/>
                    <a:pt x="1910" y="4196"/>
                  </a:cubicBezTo>
                  <a:cubicBezTo>
                    <a:pt x="1651" y="4372"/>
                    <a:pt x="1564" y="4775"/>
                    <a:pt x="1725" y="5050"/>
                  </a:cubicBezTo>
                  <a:cubicBezTo>
                    <a:pt x="1436" y="5227"/>
                    <a:pt x="1430" y="5738"/>
                    <a:pt x="1714" y="5924"/>
                  </a:cubicBezTo>
                  <a:cubicBezTo>
                    <a:pt x="1697" y="5920"/>
                    <a:pt x="1680" y="5918"/>
                    <a:pt x="1663" y="5918"/>
                  </a:cubicBezTo>
                  <a:cubicBezTo>
                    <a:pt x="1463" y="5918"/>
                    <a:pt x="1327" y="6191"/>
                    <a:pt x="1378" y="6387"/>
                  </a:cubicBezTo>
                  <a:cubicBezTo>
                    <a:pt x="1249" y="6264"/>
                    <a:pt x="1069" y="6201"/>
                    <a:pt x="887" y="6201"/>
                  </a:cubicBezTo>
                  <a:cubicBezTo>
                    <a:pt x="745" y="6201"/>
                    <a:pt x="601" y="6240"/>
                    <a:pt x="481" y="6319"/>
                  </a:cubicBezTo>
                  <a:cubicBezTo>
                    <a:pt x="152" y="6536"/>
                    <a:pt x="0" y="6977"/>
                    <a:pt x="33" y="7383"/>
                  </a:cubicBezTo>
                  <a:cubicBezTo>
                    <a:pt x="86" y="8048"/>
                    <a:pt x="618" y="8641"/>
                    <a:pt x="1254" y="8741"/>
                  </a:cubicBezTo>
                  <a:cubicBezTo>
                    <a:pt x="1340" y="8954"/>
                    <a:pt x="1293" y="9221"/>
                    <a:pt x="1138" y="9387"/>
                  </a:cubicBezTo>
                  <a:cubicBezTo>
                    <a:pt x="1191" y="9680"/>
                    <a:pt x="1246" y="9970"/>
                    <a:pt x="1301" y="10262"/>
                  </a:cubicBezTo>
                  <a:cubicBezTo>
                    <a:pt x="1216" y="10189"/>
                    <a:pt x="1121" y="10157"/>
                    <a:pt x="1024" y="10157"/>
                  </a:cubicBezTo>
                  <a:cubicBezTo>
                    <a:pt x="710" y="10157"/>
                    <a:pt x="380" y="10496"/>
                    <a:pt x="357" y="10853"/>
                  </a:cubicBezTo>
                  <a:lnTo>
                    <a:pt x="35648" y="10853"/>
                  </a:lnTo>
                  <a:cubicBezTo>
                    <a:pt x="35695" y="10781"/>
                    <a:pt x="35741" y="10707"/>
                    <a:pt x="35783" y="10631"/>
                  </a:cubicBezTo>
                  <a:cubicBezTo>
                    <a:pt x="35481" y="10579"/>
                    <a:pt x="35425" y="10133"/>
                    <a:pt x="35551" y="9841"/>
                  </a:cubicBezTo>
                  <a:cubicBezTo>
                    <a:pt x="35676" y="9550"/>
                    <a:pt x="35907" y="9296"/>
                    <a:pt x="35925" y="8976"/>
                  </a:cubicBezTo>
                  <a:cubicBezTo>
                    <a:pt x="35947" y="8585"/>
                    <a:pt x="35645" y="8269"/>
                    <a:pt x="35441" y="7940"/>
                  </a:cubicBezTo>
                  <a:cubicBezTo>
                    <a:pt x="35238" y="7610"/>
                    <a:pt x="35176" y="7073"/>
                    <a:pt x="35517" y="6907"/>
                  </a:cubicBezTo>
                  <a:cubicBezTo>
                    <a:pt x="35697" y="6330"/>
                    <a:pt x="35414" y="5637"/>
                    <a:pt x="34890" y="5374"/>
                  </a:cubicBezTo>
                  <a:cubicBezTo>
                    <a:pt x="35159" y="4247"/>
                    <a:pt x="34721" y="3046"/>
                    <a:pt x="34039" y="2129"/>
                  </a:cubicBezTo>
                  <a:cubicBezTo>
                    <a:pt x="33718" y="1697"/>
                    <a:pt x="33330" y="1300"/>
                    <a:pt x="32842" y="1097"/>
                  </a:cubicBezTo>
                  <a:cubicBezTo>
                    <a:pt x="32646" y="1016"/>
                    <a:pt x="32431" y="973"/>
                    <a:pt x="32219" y="973"/>
                  </a:cubicBezTo>
                  <a:cubicBezTo>
                    <a:pt x="31904" y="973"/>
                    <a:pt x="31595" y="1068"/>
                    <a:pt x="31356" y="1280"/>
                  </a:cubicBezTo>
                  <a:cubicBezTo>
                    <a:pt x="30955" y="1634"/>
                    <a:pt x="30853" y="2340"/>
                    <a:pt x="31213" y="2736"/>
                  </a:cubicBezTo>
                  <a:cubicBezTo>
                    <a:pt x="31010" y="2575"/>
                    <a:pt x="30805" y="2413"/>
                    <a:pt x="30601" y="2252"/>
                  </a:cubicBezTo>
                  <a:cubicBezTo>
                    <a:pt x="30194" y="2580"/>
                    <a:pt x="29719" y="2814"/>
                    <a:pt x="29216" y="2936"/>
                  </a:cubicBezTo>
                  <a:cubicBezTo>
                    <a:pt x="29108" y="2695"/>
                    <a:pt x="28851" y="2548"/>
                    <a:pt x="28599" y="2548"/>
                  </a:cubicBezTo>
                  <a:cubicBezTo>
                    <a:pt x="28501" y="2548"/>
                    <a:pt x="28404" y="2570"/>
                    <a:pt x="28317" y="2617"/>
                  </a:cubicBezTo>
                  <a:cubicBezTo>
                    <a:pt x="28002" y="2785"/>
                    <a:pt x="27869" y="3244"/>
                    <a:pt x="28041" y="3566"/>
                  </a:cubicBezTo>
                  <a:cubicBezTo>
                    <a:pt x="28086" y="3648"/>
                    <a:pt x="28148" y="3725"/>
                    <a:pt x="28164" y="3820"/>
                  </a:cubicBezTo>
                  <a:cubicBezTo>
                    <a:pt x="28213" y="4109"/>
                    <a:pt x="27845" y="4230"/>
                    <a:pt x="27550" y="4230"/>
                  </a:cubicBezTo>
                  <a:cubicBezTo>
                    <a:pt x="27525" y="4230"/>
                    <a:pt x="27502" y="4230"/>
                    <a:pt x="27479" y="4228"/>
                  </a:cubicBezTo>
                  <a:lnTo>
                    <a:pt x="27479" y="4228"/>
                  </a:lnTo>
                  <a:cubicBezTo>
                    <a:pt x="27763" y="4518"/>
                    <a:pt x="27874" y="4977"/>
                    <a:pt x="27756" y="5373"/>
                  </a:cubicBezTo>
                  <a:cubicBezTo>
                    <a:pt x="27696" y="5335"/>
                    <a:pt x="27633" y="5318"/>
                    <a:pt x="27569" y="5318"/>
                  </a:cubicBezTo>
                  <a:cubicBezTo>
                    <a:pt x="27283" y="5318"/>
                    <a:pt x="26999" y="5665"/>
                    <a:pt x="27020" y="5997"/>
                  </a:cubicBezTo>
                  <a:cubicBezTo>
                    <a:pt x="27047" y="6400"/>
                    <a:pt x="27343" y="6724"/>
                    <a:pt x="27619" y="7006"/>
                  </a:cubicBezTo>
                  <a:lnTo>
                    <a:pt x="26912" y="7058"/>
                  </a:lnTo>
                  <a:cubicBezTo>
                    <a:pt x="26853" y="7193"/>
                    <a:pt x="26791" y="7327"/>
                    <a:pt x="26732" y="7462"/>
                  </a:cubicBezTo>
                  <a:cubicBezTo>
                    <a:pt x="25752" y="8059"/>
                    <a:pt x="24699" y="8527"/>
                    <a:pt x="23608" y="8854"/>
                  </a:cubicBezTo>
                  <a:cubicBezTo>
                    <a:pt x="23285" y="8428"/>
                    <a:pt x="22773" y="8143"/>
                    <a:pt x="22252" y="8037"/>
                  </a:cubicBezTo>
                  <a:cubicBezTo>
                    <a:pt x="22027" y="7992"/>
                    <a:pt x="21801" y="7973"/>
                    <a:pt x="21574" y="7973"/>
                  </a:cubicBezTo>
                  <a:cubicBezTo>
                    <a:pt x="21058" y="7973"/>
                    <a:pt x="20538" y="8069"/>
                    <a:pt x="20029" y="8165"/>
                  </a:cubicBezTo>
                  <a:cubicBezTo>
                    <a:pt x="20002" y="7947"/>
                    <a:pt x="19862" y="7745"/>
                    <a:pt x="19671" y="7650"/>
                  </a:cubicBezTo>
                  <a:cubicBezTo>
                    <a:pt x="19511" y="7727"/>
                    <a:pt x="19382" y="7877"/>
                    <a:pt x="19323" y="8052"/>
                  </a:cubicBezTo>
                  <a:cubicBezTo>
                    <a:pt x="19170" y="7461"/>
                    <a:pt x="19110" y="6841"/>
                    <a:pt x="18908" y="6265"/>
                  </a:cubicBezTo>
                  <a:cubicBezTo>
                    <a:pt x="18706" y="5689"/>
                    <a:pt x="18318" y="5138"/>
                    <a:pt x="17753" y="4965"/>
                  </a:cubicBezTo>
                  <a:cubicBezTo>
                    <a:pt x="17884" y="4175"/>
                    <a:pt x="17218" y="3347"/>
                    <a:pt x="16449" y="3347"/>
                  </a:cubicBezTo>
                  <a:cubicBezTo>
                    <a:pt x="16448" y="3347"/>
                    <a:pt x="16446" y="3347"/>
                    <a:pt x="16445" y="3347"/>
                  </a:cubicBezTo>
                  <a:cubicBezTo>
                    <a:pt x="16435" y="3346"/>
                    <a:pt x="16425" y="3346"/>
                    <a:pt x="16415" y="3346"/>
                  </a:cubicBezTo>
                  <a:cubicBezTo>
                    <a:pt x="16137" y="3346"/>
                    <a:pt x="15868" y="3542"/>
                    <a:pt x="15775" y="3816"/>
                  </a:cubicBezTo>
                  <a:cubicBezTo>
                    <a:pt x="15770" y="3641"/>
                    <a:pt x="15587" y="3549"/>
                    <a:pt x="15412" y="3549"/>
                  </a:cubicBezTo>
                  <a:cubicBezTo>
                    <a:pt x="15375" y="3549"/>
                    <a:pt x="15339" y="3553"/>
                    <a:pt x="15304" y="3562"/>
                  </a:cubicBezTo>
                  <a:cubicBezTo>
                    <a:pt x="15114" y="3607"/>
                    <a:pt x="14936" y="3725"/>
                    <a:pt x="14743" y="3725"/>
                  </a:cubicBezTo>
                  <a:cubicBezTo>
                    <a:pt x="14735" y="3725"/>
                    <a:pt x="14727" y="3724"/>
                    <a:pt x="14719" y="3724"/>
                  </a:cubicBezTo>
                  <a:cubicBezTo>
                    <a:pt x="14473" y="3710"/>
                    <a:pt x="14280" y="3505"/>
                    <a:pt x="14060" y="3388"/>
                  </a:cubicBezTo>
                  <a:cubicBezTo>
                    <a:pt x="13984" y="3347"/>
                    <a:pt x="13891" y="3326"/>
                    <a:pt x="13800" y="3326"/>
                  </a:cubicBezTo>
                  <a:cubicBezTo>
                    <a:pt x="13631" y="3326"/>
                    <a:pt x="13473" y="3401"/>
                    <a:pt x="13452" y="3568"/>
                  </a:cubicBezTo>
                  <a:cubicBezTo>
                    <a:pt x="13323" y="2921"/>
                    <a:pt x="12994" y="2298"/>
                    <a:pt x="12466" y="1933"/>
                  </a:cubicBezTo>
                  <a:cubicBezTo>
                    <a:pt x="12184" y="1739"/>
                    <a:pt x="11841" y="1632"/>
                    <a:pt x="11504" y="1632"/>
                  </a:cubicBezTo>
                  <a:cubicBezTo>
                    <a:pt x="11210" y="1632"/>
                    <a:pt x="10919" y="1714"/>
                    <a:pt x="10677" y="1890"/>
                  </a:cubicBezTo>
                  <a:cubicBezTo>
                    <a:pt x="10156" y="2266"/>
                    <a:pt x="9962" y="3099"/>
                    <a:pt x="10337" y="3631"/>
                  </a:cubicBezTo>
                  <a:cubicBezTo>
                    <a:pt x="9671" y="2940"/>
                    <a:pt x="9295" y="2708"/>
                    <a:pt x="9007" y="2708"/>
                  </a:cubicBezTo>
                  <a:cubicBezTo>
                    <a:pt x="8807" y="2708"/>
                    <a:pt x="8650" y="2820"/>
                    <a:pt x="8467" y="2966"/>
                  </a:cubicBezTo>
                  <a:cubicBezTo>
                    <a:pt x="8255" y="2891"/>
                    <a:pt x="8029" y="2816"/>
                    <a:pt x="7810" y="2816"/>
                  </a:cubicBezTo>
                  <a:cubicBezTo>
                    <a:pt x="7721" y="2816"/>
                    <a:pt x="7633" y="2828"/>
                    <a:pt x="7547" y="2858"/>
                  </a:cubicBezTo>
                  <a:cubicBezTo>
                    <a:pt x="7354" y="2925"/>
                    <a:pt x="7200" y="3121"/>
                    <a:pt x="7168" y="3321"/>
                  </a:cubicBezTo>
                  <a:cubicBezTo>
                    <a:pt x="6890" y="2282"/>
                    <a:pt x="6266" y="1347"/>
                    <a:pt x="5422" y="721"/>
                  </a:cubicBezTo>
                  <a:cubicBezTo>
                    <a:pt x="5308" y="636"/>
                    <a:pt x="5144" y="575"/>
                    <a:pt x="5006" y="575"/>
                  </a:cubicBezTo>
                  <a:cubicBezTo>
                    <a:pt x="4880" y="575"/>
                    <a:pt x="4775" y="626"/>
                    <a:pt x="4750" y="758"/>
                  </a:cubicBezTo>
                  <a:cubicBezTo>
                    <a:pt x="4638" y="676"/>
                    <a:pt x="4526" y="595"/>
                    <a:pt x="4416" y="514"/>
                  </a:cubicBezTo>
                  <a:cubicBezTo>
                    <a:pt x="4337" y="665"/>
                    <a:pt x="4323" y="852"/>
                    <a:pt x="4380" y="1013"/>
                  </a:cubicBezTo>
                  <a:cubicBezTo>
                    <a:pt x="4116" y="1027"/>
                    <a:pt x="3871" y="1222"/>
                    <a:pt x="3789" y="1482"/>
                  </a:cubicBezTo>
                  <a:cubicBezTo>
                    <a:pt x="3780" y="665"/>
                    <a:pt x="3006" y="0"/>
                    <a:pt x="22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51" name="Google Shape;2451;p46"/>
            <p:cNvSpPr/>
            <p:nvPr/>
          </p:nvSpPr>
          <p:spPr>
            <a:xfrm>
              <a:off x="5056500" y="4077850"/>
              <a:ext cx="9350" cy="18575"/>
            </a:xfrm>
            <a:custGeom>
              <a:avLst/>
              <a:gdLst/>
              <a:ahLst/>
              <a:cxnLst/>
              <a:rect l="l" t="t" r="r" b="b"/>
              <a:pathLst>
                <a:path w="374" h="743" extrusionOk="0">
                  <a:moveTo>
                    <a:pt x="1" y="0"/>
                  </a:moveTo>
                  <a:cubicBezTo>
                    <a:pt x="163" y="226"/>
                    <a:pt x="287" y="478"/>
                    <a:pt x="374" y="743"/>
                  </a:cubicBezTo>
                  <a:cubicBezTo>
                    <a:pt x="324" y="466"/>
                    <a:pt x="189" y="206"/>
                    <a:pt x="1" y="0"/>
                  </a:cubicBezTo>
                  <a:close/>
                </a:path>
              </a:pathLst>
            </a:custGeom>
            <a:solidFill>
              <a:srgbClr val="9B9E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52" name="Google Shape;2452;p46"/>
            <p:cNvSpPr/>
            <p:nvPr/>
          </p:nvSpPr>
          <p:spPr>
            <a:xfrm>
              <a:off x="4622100" y="4018550"/>
              <a:ext cx="898675" cy="235875"/>
            </a:xfrm>
            <a:custGeom>
              <a:avLst/>
              <a:gdLst/>
              <a:ahLst/>
              <a:cxnLst/>
              <a:rect l="l" t="t" r="r" b="b"/>
              <a:pathLst>
                <a:path w="35947" h="9435" extrusionOk="0">
                  <a:moveTo>
                    <a:pt x="598" y="1"/>
                  </a:moveTo>
                  <a:cubicBezTo>
                    <a:pt x="543" y="201"/>
                    <a:pt x="514" y="409"/>
                    <a:pt x="519" y="615"/>
                  </a:cubicBezTo>
                  <a:cubicBezTo>
                    <a:pt x="545" y="1526"/>
                    <a:pt x="1134" y="2360"/>
                    <a:pt x="1910" y="2777"/>
                  </a:cubicBezTo>
                  <a:cubicBezTo>
                    <a:pt x="1651" y="2952"/>
                    <a:pt x="1564" y="3356"/>
                    <a:pt x="1725" y="3631"/>
                  </a:cubicBezTo>
                  <a:cubicBezTo>
                    <a:pt x="1436" y="3808"/>
                    <a:pt x="1430" y="4319"/>
                    <a:pt x="1714" y="4505"/>
                  </a:cubicBezTo>
                  <a:cubicBezTo>
                    <a:pt x="1697" y="4501"/>
                    <a:pt x="1680" y="4499"/>
                    <a:pt x="1663" y="4499"/>
                  </a:cubicBezTo>
                  <a:cubicBezTo>
                    <a:pt x="1463" y="4499"/>
                    <a:pt x="1327" y="4771"/>
                    <a:pt x="1378" y="4968"/>
                  </a:cubicBezTo>
                  <a:cubicBezTo>
                    <a:pt x="1249" y="4845"/>
                    <a:pt x="1069" y="4782"/>
                    <a:pt x="887" y="4782"/>
                  </a:cubicBezTo>
                  <a:cubicBezTo>
                    <a:pt x="745" y="4782"/>
                    <a:pt x="601" y="4821"/>
                    <a:pt x="481" y="4900"/>
                  </a:cubicBezTo>
                  <a:cubicBezTo>
                    <a:pt x="152" y="5117"/>
                    <a:pt x="0" y="5558"/>
                    <a:pt x="33" y="5964"/>
                  </a:cubicBezTo>
                  <a:cubicBezTo>
                    <a:pt x="87" y="6631"/>
                    <a:pt x="618" y="7223"/>
                    <a:pt x="1254" y="7323"/>
                  </a:cubicBezTo>
                  <a:cubicBezTo>
                    <a:pt x="1340" y="7536"/>
                    <a:pt x="1293" y="7803"/>
                    <a:pt x="1138" y="7969"/>
                  </a:cubicBezTo>
                  <a:cubicBezTo>
                    <a:pt x="1191" y="8262"/>
                    <a:pt x="1246" y="8552"/>
                    <a:pt x="1301" y="8844"/>
                  </a:cubicBezTo>
                  <a:cubicBezTo>
                    <a:pt x="1217" y="8771"/>
                    <a:pt x="1121" y="8739"/>
                    <a:pt x="1025" y="8739"/>
                  </a:cubicBezTo>
                  <a:cubicBezTo>
                    <a:pt x="710" y="8739"/>
                    <a:pt x="380" y="9078"/>
                    <a:pt x="358" y="9435"/>
                  </a:cubicBezTo>
                  <a:lnTo>
                    <a:pt x="35648" y="9435"/>
                  </a:lnTo>
                  <a:cubicBezTo>
                    <a:pt x="35695" y="9363"/>
                    <a:pt x="35741" y="9289"/>
                    <a:pt x="35783" y="9213"/>
                  </a:cubicBezTo>
                  <a:cubicBezTo>
                    <a:pt x="35481" y="9161"/>
                    <a:pt x="35426" y="8715"/>
                    <a:pt x="35551" y="8423"/>
                  </a:cubicBezTo>
                  <a:cubicBezTo>
                    <a:pt x="35676" y="8133"/>
                    <a:pt x="35907" y="7878"/>
                    <a:pt x="35924" y="7561"/>
                  </a:cubicBezTo>
                  <a:cubicBezTo>
                    <a:pt x="35946" y="7168"/>
                    <a:pt x="35644" y="6852"/>
                    <a:pt x="35440" y="6523"/>
                  </a:cubicBezTo>
                  <a:cubicBezTo>
                    <a:pt x="35237" y="6193"/>
                    <a:pt x="35174" y="5656"/>
                    <a:pt x="35516" y="5490"/>
                  </a:cubicBezTo>
                  <a:cubicBezTo>
                    <a:pt x="35696" y="4913"/>
                    <a:pt x="35413" y="4220"/>
                    <a:pt x="34889" y="3957"/>
                  </a:cubicBezTo>
                  <a:cubicBezTo>
                    <a:pt x="35111" y="3020"/>
                    <a:pt x="34847" y="2033"/>
                    <a:pt x="34359" y="1199"/>
                  </a:cubicBezTo>
                  <a:lnTo>
                    <a:pt x="34359" y="1199"/>
                  </a:lnTo>
                  <a:cubicBezTo>
                    <a:pt x="34389" y="1315"/>
                    <a:pt x="34418" y="1432"/>
                    <a:pt x="34441" y="1550"/>
                  </a:cubicBezTo>
                  <a:cubicBezTo>
                    <a:pt x="34504" y="1885"/>
                    <a:pt x="34526" y="2249"/>
                    <a:pt x="34368" y="2551"/>
                  </a:cubicBezTo>
                  <a:cubicBezTo>
                    <a:pt x="34249" y="2778"/>
                    <a:pt x="33995" y="2946"/>
                    <a:pt x="33749" y="2946"/>
                  </a:cubicBezTo>
                  <a:cubicBezTo>
                    <a:pt x="33668" y="2946"/>
                    <a:pt x="33588" y="2928"/>
                    <a:pt x="33514" y="2888"/>
                  </a:cubicBezTo>
                  <a:lnTo>
                    <a:pt x="33514" y="2888"/>
                  </a:lnTo>
                  <a:cubicBezTo>
                    <a:pt x="33651" y="3323"/>
                    <a:pt x="33753" y="3785"/>
                    <a:pt x="33656" y="4231"/>
                  </a:cubicBezTo>
                  <a:cubicBezTo>
                    <a:pt x="33559" y="4676"/>
                    <a:pt x="33216" y="5094"/>
                    <a:pt x="32766" y="5153"/>
                  </a:cubicBezTo>
                  <a:cubicBezTo>
                    <a:pt x="32738" y="5157"/>
                    <a:pt x="32710" y="5158"/>
                    <a:pt x="32683" y="5158"/>
                  </a:cubicBezTo>
                  <a:cubicBezTo>
                    <a:pt x="32257" y="5158"/>
                    <a:pt x="31837" y="4754"/>
                    <a:pt x="31937" y="4338"/>
                  </a:cubicBezTo>
                  <a:lnTo>
                    <a:pt x="31937" y="4338"/>
                  </a:lnTo>
                  <a:cubicBezTo>
                    <a:pt x="31810" y="4415"/>
                    <a:pt x="31662" y="4452"/>
                    <a:pt x="31513" y="4452"/>
                  </a:cubicBezTo>
                  <a:cubicBezTo>
                    <a:pt x="31306" y="4452"/>
                    <a:pt x="31099" y="4380"/>
                    <a:pt x="30947" y="4240"/>
                  </a:cubicBezTo>
                  <a:cubicBezTo>
                    <a:pt x="30684" y="3999"/>
                    <a:pt x="30605" y="3581"/>
                    <a:pt x="30760" y="3261"/>
                  </a:cubicBezTo>
                  <a:cubicBezTo>
                    <a:pt x="30521" y="3256"/>
                    <a:pt x="30280" y="3249"/>
                    <a:pt x="30042" y="3244"/>
                  </a:cubicBezTo>
                  <a:lnTo>
                    <a:pt x="30042" y="3244"/>
                  </a:lnTo>
                  <a:cubicBezTo>
                    <a:pt x="30411" y="3987"/>
                    <a:pt x="30728" y="4784"/>
                    <a:pt x="30727" y="5614"/>
                  </a:cubicBezTo>
                  <a:cubicBezTo>
                    <a:pt x="30726" y="6444"/>
                    <a:pt x="30343" y="7316"/>
                    <a:pt x="29608" y="7701"/>
                  </a:cubicBezTo>
                  <a:cubicBezTo>
                    <a:pt x="29330" y="7846"/>
                    <a:pt x="29023" y="7911"/>
                    <a:pt x="28713" y="7911"/>
                  </a:cubicBezTo>
                  <a:cubicBezTo>
                    <a:pt x="28242" y="7911"/>
                    <a:pt x="27761" y="7762"/>
                    <a:pt x="27355" y="7516"/>
                  </a:cubicBezTo>
                  <a:cubicBezTo>
                    <a:pt x="26879" y="7229"/>
                    <a:pt x="26490" y="6825"/>
                    <a:pt x="26145" y="6383"/>
                  </a:cubicBezTo>
                  <a:cubicBezTo>
                    <a:pt x="25336" y="6823"/>
                    <a:pt x="24486" y="7177"/>
                    <a:pt x="23611" y="7439"/>
                  </a:cubicBezTo>
                  <a:cubicBezTo>
                    <a:pt x="23287" y="7014"/>
                    <a:pt x="22775" y="6728"/>
                    <a:pt x="22254" y="6622"/>
                  </a:cubicBezTo>
                  <a:cubicBezTo>
                    <a:pt x="22029" y="6577"/>
                    <a:pt x="21803" y="6558"/>
                    <a:pt x="21576" y="6558"/>
                  </a:cubicBezTo>
                  <a:cubicBezTo>
                    <a:pt x="21061" y="6558"/>
                    <a:pt x="20542" y="6654"/>
                    <a:pt x="20032" y="6750"/>
                  </a:cubicBezTo>
                  <a:cubicBezTo>
                    <a:pt x="20005" y="6531"/>
                    <a:pt x="19865" y="6329"/>
                    <a:pt x="19674" y="6235"/>
                  </a:cubicBezTo>
                  <a:cubicBezTo>
                    <a:pt x="19513" y="6313"/>
                    <a:pt x="19386" y="6461"/>
                    <a:pt x="19327" y="6636"/>
                  </a:cubicBezTo>
                  <a:cubicBezTo>
                    <a:pt x="19173" y="6045"/>
                    <a:pt x="19113" y="5426"/>
                    <a:pt x="18911" y="4850"/>
                  </a:cubicBezTo>
                  <a:cubicBezTo>
                    <a:pt x="18722" y="4310"/>
                    <a:pt x="18368" y="3790"/>
                    <a:pt x="17860" y="3587"/>
                  </a:cubicBezTo>
                  <a:lnTo>
                    <a:pt x="17860" y="3587"/>
                  </a:lnTo>
                  <a:cubicBezTo>
                    <a:pt x="17945" y="4177"/>
                    <a:pt x="17845" y="4792"/>
                    <a:pt x="17536" y="5302"/>
                  </a:cubicBezTo>
                  <a:cubicBezTo>
                    <a:pt x="17062" y="6086"/>
                    <a:pt x="16142" y="6553"/>
                    <a:pt x="15232" y="6553"/>
                  </a:cubicBezTo>
                  <a:cubicBezTo>
                    <a:pt x="14906" y="6553"/>
                    <a:pt x="14581" y="6493"/>
                    <a:pt x="14278" y="6366"/>
                  </a:cubicBezTo>
                  <a:cubicBezTo>
                    <a:pt x="14441" y="6244"/>
                    <a:pt x="14215" y="6022"/>
                    <a:pt x="14057" y="5892"/>
                  </a:cubicBezTo>
                  <a:cubicBezTo>
                    <a:pt x="13752" y="5640"/>
                    <a:pt x="13684" y="5147"/>
                    <a:pt x="13913" y="4822"/>
                  </a:cubicBezTo>
                  <a:cubicBezTo>
                    <a:pt x="13468" y="4723"/>
                    <a:pt x="13238" y="4111"/>
                    <a:pt x="13507" y="3743"/>
                  </a:cubicBezTo>
                  <a:lnTo>
                    <a:pt x="13507" y="3743"/>
                  </a:lnTo>
                  <a:cubicBezTo>
                    <a:pt x="13500" y="3743"/>
                    <a:pt x="13493" y="3743"/>
                    <a:pt x="13486" y="3743"/>
                  </a:cubicBezTo>
                  <a:cubicBezTo>
                    <a:pt x="12100" y="3743"/>
                    <a:pt x="10786" y="2818"/>
                    <a:pt x="10216" y="1555"/>
                  </a:cubicBezTo>
                  <a:cubicBezTo>
                    <a:pt x="10194" y="1506"/>
                    <a:pt x="10176" y="1455"/>
                    <a:pt x="10156" y="1406"/>
                  </a:cubicBezTo>
                  <a:lnTo>
                    <a:pt x="10156" y="1406"/>
                  </a:lnTo>
                  <a:cubicBezTo>
                    <a:pt x="10121" y="1692"/>
                    <a:pt x="10177" y="1982"/>
                    <a:pt x="10342" y="2216"/>
                  </a:cubicBezTo>
                  <a:cubicBezTo>
                    <a:pt x="9961" y="1821"/>
                    <a:pt x="9676" y="1577"/>
                    <a:pt x="9446" y="1439"/>
                  </a:cubicBezTo>
                  <a:lnTo>
                    <a:pt x="9446" y="1439"/>
                  </a:lnTo>
                  <a:cubicBezTo>
                    <a:pt x="9473" y="1550"/>
                    <a:pt x="9505" y="1661"/>
                    <a:pt x="9542" y="1770"/>
                  </a:cubicBezTo>
                  <a:cubicBezTo>
                    <a:pt x="10032" y="3230"/>
                    <a:pt x="11111" y="4410"/>
                    <a:pt x="12206" y="5495"/>
                  </a:cubicBezTo>
                  <a:cubicBezTo>
                    <a:pt x="11778" y="6180"/>
                    <a:pt x="11320" y="6894"/>
                    <a:pt x="10610" y="7283"/>
                  </a:cubicBezTo>
                  <a:cubicBezTo>
                    <a:pt x="10334" y="7435"/>
                    <a:pt x="10007" y="7516"/>
                    <a:pt x="9686" y="7516"/>
                  </a:cubicBezTo>
                  <a:cubicBezTo>
                    <a:pt x="9187" y="7516"/>
                    <a:pt x="8704" y="7321"/>
                    <a:pt x="8453" y="6898"/>
                  </a:cubicBezTo>
                  <a:cubicBezTo>
                    <a:pt x="8384" y="7052"/>
                    <a:pt x="8214" y="7149"/>
                    <a:pt x="8046" y="7149"/>
                  </a:cubicBezTo>
                  <a:cubicBezTo>
                    <a:pt x="7987" y="7149"/>
                    <a:pt x="7930" y="7138"/>
                    <a:pt x="7876" y="7113"/>
                  </a:cubicBezTo>
                  <a:cubicBezTo>
                    <a:pt x="7670" y="7015"/>
                    <a:pt x="7575" y="6734"/>
                    <a:pt x="7678" y="6531"/>
                  </a:cubicBezTo>
                  <a:lnTo>
                    <a:pt x="7678" y="6531"/>
                  </a:lnTo>
                  <a:cubicBezTo>
                    <a:pt x="7461" y="6693"/>
                    <a:pt x="7207" y="6766"/>
                    <a:pt x="6946" y="6766"/>
                  </a:cubicBezTo>
                  <a:cubicBezTo>
                    <a:pt x="6365" y="6766"/>
                    <a:pt x="5754" y="6407"/>
                    <a:pt x="5465" y="5879"/>
                  </a:cubicBezTo>
                  <a:cubicBezTo>
                    <a:pt x="5044" y="5115"/>
                    <a:pt x="5157" y="4161"/>
                    <a:pt x="5462" y="3344"/>
                  </a:cubicBezTo>
                  <a:cubicBezTo>
                    <a:pt x="5120" y="3207"/>
                    <a:pt x="4779" y="3068"/>
                    <a:pt x="4437" y="2931"/>
                  </a:cubicBezTo>
                  <a:cubicBezTo>
                    <a:pt x="4190" y="2833"/>
                    <a:pt x="3927" y="2476"/>
                    <a:pt x="4173" y="2375"/>
                  </a:cubicBezTo>
                  <a:lnTo>
                    <a:pt x="4173" y="2375"/>
                  </a:lnTo>
                  <a:cubicBezTo>
                    <a:pt x="4000" y="2407"/>
                    <a:pt x="3825" y="2422"/>
                    <a:pt x="3650" y="2422"/>
                  </a:cubicBezTo>
                  <a:cubicBezTo>
                    <a:pt x="2493" y="2422"/>
                    <a:pt x="1339" y="1740"/>
                    <a:pt x="827" y="695"/>
                  </a:cubicBezTo>
                  <a:cubicBezTo>
                    <a:pt x="712" y="463"/>
                    <a:pt x="639" y="231"/>
                    <a:pt x="598"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93" name="Google Shape;4895;p62"/>
          <p:cNvSpPr txBox="1"/>
          <p:nvPr/>
        </p:nvSpPr>
        <p:spPr>
          <a:xfrm>
            <a:off x="-10587" y="330108"/>
            <a:ext cx="9117615" cy="564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4800"/>
              <a:buFont typeface="Eczar"/>
              <a:buNone/>
              <a:defRPr sz="4800" b="1" i="0" u="none" strike="noStrike" cap="none">
                <a:solidFill>
                  <a:schemeClr val="dk1"/>
                </a:solidFill>
                <a:latin typeface="Eczar"/>
                <a:ea typeface="Eczar"/>
                <a:cs typeface="Eczar"/>
                <a:sym typeface="Eczar"/>
              </a:defRPr>
            </a:lvl1pPr>
            <a:lvl2pPr marR="0" lvl="1"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2pPr>
            <a:lvl3pPr marR="0" lvl="2"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3pPr>
            <a:lvl4pPr marR="0" lvl="3"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4pPr>
            <a:lvl5pPr marR="0" lvl="4"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5pPr>
            <a:lvl6pPr marR="0" lvl="5"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6pPr>
            <a:lvl7pPr marR="0" lvl="6"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7pPr>
            <a:lvl8pPr marR="0" lvl="7"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8pPr>
            <a:lvl9pPr marR="0" lvl="8"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9pPr>
          </a:lstStyle>
          <a:p>
            <a:pPr marL="0" marR="0" lvl="0" indent="0" algn="l" defTabSz="914400" rtl="0" eaLnBrk="1" fontAlgn="auto" latinLnBrk="0" hangingPunct="1">
              <a:lnSpc>
                <a:spcPct val="100000"/>
              </a:lnSpc>
              <a:spcBef>
                <a:spcPts val="0"/>
              </a:spcBef>
              <a:spcAft>
                <a:spcPts val="0"/>
              </a:spcAft>
              <a:buClr>
                <a:srgbClr val="000000"/>
              </a:buClr>
              <a:buSzPts val="4800"/>
              <a:buFont typeface="Eczar"/>
              <a:buNone/>
              <a:defRPr/>
            </a:pPr>
            <a:br>
              <a:rPr kumimoji="0" lang="vi-VN" sz="2000" b="1" i="0" u="none" strike="noStrike" kern="0" cap="none" spc="0" normalizeH="0" baseline="0" noProof="0">
                <a:ln>
                  <a:noFill/>
                </a:ln>
                <a:solidFill>
                  <a:srgbClr val="A00825"/>
                </a:solidFill>
                <a:effectLst/>
                <a:uLnTx/>
                <a:uFillTx/>
                <a:latin typeface="Calibri" panose="020F0502020204030204" pitchFamily="34" charset="0"/>
                <a:ea typeface="Eczar"/>
                <a:cs typeface="Calibri" panose="020F0502020204030204" pitchFamily="34" charset="0"/>
                <a:sym typeface="Eczar"/>
              </a:rPr>
            </a:br>
            <a:r>
              <a:rPr lang="en-US" sz="2000">
                <a:solidFill>
                  <a:srgbClr val="A00825"/>
                </a:solidFill>
                <a:latin typeface="Calibri" panose="020F0502020204030204" pitchFamily="34" charset="0"/>
                <a:cs typeface="Calibri" panose="020F0502020204030204" pitchFamily="34" charset="0"/>
              </a:rPr>
              <a:t>* </a:t>
            </a:r>
            <a:r>
              <a:rPr kumimoji="0" lang="vi-VN" sz="2000" b="1" i="0" u="none" strike="noStrike" kern="0" cap="none" spc="0" normalizeH="0" baseline="0" noProof="0">
                <a:ln>
                  <a:noFill/>
                </a:ln>
                <a:solidFill>
                  <a:srgbClr val="A00825"/>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Đặc </a:t>
            </a:r>
            <a:r>
              <a:rPr kumimoji="0" lang="vi-VN" sz="2000" b="1" i="0" u="none" strike="noStrike" kern="0" cap="none" spc="0" normalizeH="0" baseline="0" noProof="0" dirty="0">
                <a:ln>
                  <a:noFill/>
                </a:ln>
                <a:solidFill>
                  <a:srgbClr val="A00825"/>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trưng </a:t>
            </a:r>
            <a:r>
              <a:rPr kumimoji="0" lang="vi-VN" sz="2000" b="1" i="0" u="none" strike="noStrike" kern="0" cap="none" spc="0" normalizeH="0" baseline="0" noProof="0" dirty="0" err="1">
                <a:ln>
                  <a:noFill/>
                </a:ln>
                <a:solidFill>
                  <a:srgbClr val="A00825"/>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của</a:t>
            </a:r>
            <a:r>
              <a:rPr kumimoji="0" lang="vi-VN" sz="2000" b="1" i="0" u="none" strike="noStrike" kern="0" cap="none" spc="0" normalizeH="0" baseline="0" noProof="0" dirty="0">
                <a:ln>
                  <a:noFill/>
                </a:ln>
                <a:solidFill>
                  <a:srgbClr val="A00825"/>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 không gian </a:t>
            </a:r>
            <a:r>
              <a:rPr kumimoji="0" lang="vi-VN" sz="2000" b="1" i="0" u="none" strike="noStrike" kern="0" cap="none" spc="0" normalizeH="0" baseline="0" noProof="0" dirty="0" err="1">
                <a:ln>
                  <a:noFill/>
                </a:ln>
                <a:solidFill>
                  <a:srgbClr val="A00825"/>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sử</a:t>
            </a:r>
            <a:r>
              <a:rPr kumimoji="0" lang="vi-VN" sz="2000" b="1" i="0" u="none" strike="noStrike" kern="0" cap="none" spc="0" normalizeH="0" baseline="0" noProof="0" dirty="0">
                <a:ln>
                  <a:noFill/>
                </a:ln>
                <a:solidFill>
                  <a:srgbClr val="A00825"/>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 thi trong </a:t>
            </a:r>
            <a:r>
              <a:rPr kumimoji="0" lang="vi-VN" sz="2000" b="1" i="0" u="none" strike="noStrike" kern="0" cap="none" spc="0" normalizeH="0" baseline="0" noProof="0" dirty="0" err="1">
                <a:ln>
                  <a:noFill/>
                </a:ln>
                <a:solidFill>
                  <a:srgbClr val="A00825"/>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đoạn</a:t>
            </a:r>
            <a:r>
              <a:rPr kumimoji="0" lang="vi-VN" sz="2000" b="1" i="0" u="none" strike="noStrike" kern="0" cap="none" spc="0" normalizeH="0" baseline="0" noProof="0" dirty="0">
                <a:ln>
                  <a:noFill/>
                </a:ln>
                <a:solidFill>
                  <a:srgbClr val="A00825"/>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 </a:t>
            </a:r>
            <a:r>
              <a:rPr kumimoji="0" lang="vi-VN" sz="2000" b="1" i="0" u="none" strike="noStrike" kern="0" cap="none" spc="0" normalizeH="0" baseline="0" noProof="0" dirty="0" err="1">
                <a:ln>
                  <a:noFill/>
                </a:ln>
                <a:solidFill>
                  <a:srgbClr val="A00825"/>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trích</a:t>
            </a:r>
            <a:br>
              <a:rPr kumimoji="0" lang="vi-VN" sz="2000" b="1" i="0" u="none" strike="noStrike" kern="0" cap="none" spc="0" normalizeH="0" baseline="0" noProof="0" dirty="0">
                <a:ln>
                  <a:noFill/>
                </a:ln>
                <a:solidFill>
                  <a:srgbClr val="A00825"/>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br>
            <a:br>
              <a:rPr kumimoji="0" lang="vi-VN" sz="2000" b="1" i="0" u="none" strike="noStrike" kern="0" cap="none" spc="0" normalizeH="0" baseline="0" noProof="0" dirty="0">
                <a:ln>
                  <a:noFill/>
                </a:ln>
                <a:solidFill>
                  <a:srgbClr val="A00825"/>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br>
            <a:endParaRPr kumimoji="0" lang="vi-VN" sz="2000" b="1" i="0" u="none" strike="noStrike" kern="0" cap="none" spc="0" normalizeH="0" baseline="0" noProof="0" dirty="0">
              <a:ln>
                <a:noFill/>
              </a:ln>
              <a:solidFill>
                <a:srgbClr val="A00825"/>
              </a:solidFill>
              <a:effectLst/>
              <a:uLnTx/>
              <a:uFillTx/>
              <a:latin typeface="Calibri" panose="020F0502020204030204" pitchFamily="34" charset="0"/>
              <a:ea typeface="Eczar"/>
              <a:cs typeface="Calibri" panose="020F0502020204030204" pitchFamily="34" charset="0"/>
              <a:sym typeface="Eczar"/>
            </a:endParaRPr>
          </a:p>
        </p:txBody>
      </p:sp>
      <p:sp>
        <p:nvSpPr>
          <p:cNvPr id="56" name="TextBox 55"/>
          <p:cNvSpPr txBox="1"/>
          <p:nvPr/>
        </p:nvSpPr>
        <p:spPr>
          <a:xfrm>
            <a:off x="3893252" y="1346872"/>
            <a:ext cx="4869096" cy="2862322"/>
          </a:xfrm>
          <a:prstGeom prst="rect">
            <a:avLst/>
          </a:prstGeom>
          <a:noFill/>
        </p:spPr>
        <p:txBody>
          <a:bodyPr wrap="square">
            <a:spAutoFit/>
          </a:bodyPr>
          <a:lstStyle/>
          <a:p>
            <a:pPr algn="just">
              <a:lnSpc>
                <a:spcPct val="150000"/>
              </a:lnSpc>
              <a:spcAft>
                <a:spcPts val="800"/>
              </a:spcAft>
            </a:pP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Tình</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cảm</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riêng</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tư</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của</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nhân</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vật</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được</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bộc</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lộ</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trong</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cuộc</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trò</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chuyện</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ngay</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tại</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cổng</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thành</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Biểu</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tượng</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của</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không</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gian</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cộng</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đồng</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trong</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chiến</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tranh</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Trong</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lời</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đối</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thoại</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của</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Ăng-đrô-mác</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và</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Héc</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-to,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hình</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ảnh</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của</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thành</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Tơ-roa</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cũng</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liên</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tục</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được</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nhắc</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tới</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a:t>
            </a:r>
            <a:endParaRPr lang="en-US" sz="1800" dirty="0">
              <a:effectLst/>
              <a:latin typeface="Times New Roman" panose="02020603050405020304" pitchFamily="18" charset="0"/>
              <a:ea typeface="Yu Mincho" panose="02020400000000000000" pitchFamily="18" charset="-128"/>
              <a:cs typeface="Times New Roman" panose="02020603050405020304" pitchFamily="18" charset="0"/>
            </a:endParaRPr>
          </a:p>
        </p:txBody>
      </p:sp>
      <p:sp>
        <p:nvSpPr>
          <p:cNvPr id="58" name="TextBox 57"/>
          <p:cNvSpPr txBox="1"/>
          <p:nvPr/>
        </p:nvSpPr>
        <p:spPr>
          <a:xfrm>
            <a:off x="65547" y="4374890"/>
            <a:ext cx="9851314"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just"/>
            <a:r>
              <a:rPr lang="en-US" sz="2400" b="1" dirty="0" err="1">
                <a:solidFill>
                  <a:schemeClr val="bg2">
                    <a:lumMod val="20000"/>
                    <a:lumOff val="80000"/>
                  </a:schemeClr>
                </a:solidFill>
                <a:effectLst/>
                <a:latin typeface="Calibri" panose="020F0502020204030204" pitchFamily="34" charset="0"/>
                <a:ea typeface="Yu Mincho" panose="02020400000000000000" pitchFamily="18" charset="-128"/>
                <a:cs typeface="Calibri" panose="020F0502020204030204" pitchFamily="34" charset="0"/>
              </a:rPr>
              <a:t>Không</a:t>
            </a:r>
            <a:r>
              <a:rPr lang="en-US" sz="2400" b="1" dirty="0">
                <a:solidFill>
                  <a:schemeClr val="bg2">
                    <a:lumMod val="20000"/>
                    <a:lumOff val="80000"/>
                  </a:schemeClr>
                </a:solidFill>
                <a:effectLst/>
                <a:latin typeface="Calibri" panose="020F0502020204030204" pitchFamily="34" charset="0"/>
                <a:ea typeface="Yu Mincho" panose="02020400000000000000" pitchFamily="18" charset="-128"/>
                <a:cs typeface="Calibri" panose="020F0502020204030204" pitchFamily="34" charset="0"/>
              </a:rPr>
              <a:t> </a:t>
            </a:r>
            <a:r>
              <a:rPr lang="en-US" sz="2400" b="1" dirty="0" err="1">
                <a:solidFill>
                  <a:schemeClr val="bg2">
                    <a:lumMod val="20000"/>
                    <a:lumOff val="80000"/>
                  </a:schemeClr>
                </a:solidFill>
                <a:effectLst/>
                <a:latin typeface="Calibri" panose="020F0502020204030204" pitchFamily="34" charset="0"/>
                <a:ea typeface="Yu Mincho" panose="02020400000000000000" pitchFamily="18" charset="-128"/>
                <a:cs typeface="Calibri" panose="020F0502020204030204" pitchFamily="34" charset="0"/>
              </a:rPr>
              <a:t>gian</a:t>
            </a:r>
            <a:r>
              <a:rPr lang="en-US" sz="2400" b="1" dirty="0">
                <a:solidFill>
                  <a:schemeClr val="bg2">
                    <a:lumMod val="20000"/>
                    <a:lumOff val="80000"/>
                  </a:schemeClr>
                </a:solidFill>
                <a:effectLst/>
                <a:latin typeface="Calibri" panose="020F0502020204030204" pitchFamily="34" charset="0"/>
                <a:ea typeface="Yu Mincho" panose="02020400000000000000" pitchFamily="18" charset="-128"/>
                <a:cs typeface="Calibri" panose="020F0502020204030204" pitchFamily="34" charset="0"/>
              </a:rPr>
              <a:t> </a:t>
            </a:r>
            <a:r>
              <a:rPr lang="en-US" sz="2400" b="1" dirty="0" err="1">
                <a:solidFill>
                  <a:schemeClr val="bg2">
                    <a:lumMod val="20000"/>
                    <a:lumOff val="80000"/>
                  </a:schemeClr>
                </a:solidFill>
                <a:effectLst/>
                <a:latin typeface="Calibri" panose="020F0502020204030204" pitchFamily="34" charset="0"/>
                <a:ea typeface="Yu Mincho" panose="02020400000000000000" pitchFamily="18" charset="-128"/>
                <a:cs typeface="Calibri" panose="020F0502020204030204" pitchFamily="34" charset="0"/>
              </a:rPr>
              <a:t>cộng</a:t>
            </a:r>
            <a:r>
              <a:rPr lang="en-US" sz="2400" b="1" dirty="0">
                <a:solidFill>
                  <a:schemeClr val="bg2">
                    <a:lumMod val="20000"/>
                    <a:lumOff val="80000"/>
                  </a:schemeClr>
                </a:solidFill>
                <a:effectLst/>
                <a:latin typeface="Calibri" panose="020F0502020204030204" pitchFamily="34" charset="0"/>
                <a:ea typeface="Yu Mincho" panose="02020400000000000000" pitchFamily="18" charset="-128"/>
                <a:cs typeface="Calibri" panose="020F0502020204030204" pitchFamily="34" charset="0"/>
              </a:rPr>
              <a:t> </a:t>
            </a:r>
            <a:r>
              <a:rPr lang="en-US" sz="2400" b="1" dirty="0" err="1">
                <a:solidFill>
                  <a:schemeClr val="bg2">
                    <a:lumMod val="20000"/>
                    <a:lumOff val="80000"/>
                  </a:schemeClr>
                </a:solidFill>
                <a:effectLst/>
                <a:latin typeface="Calibri" panose="020F0502020204030204" pitchFamily="34" charset="0"/>
                <a:ea typeface="Yu Mincho" panose="02020400000000000000" pitchFamily="18" charset="-128"/>
                <a:cs typeface="Calibri" panose="020F0502020204030204" pitchFamily="34" charset="0"/>
              </a:rPr>
              <a:t>đồng</a:t>
            </a:r>
            <a:r>
              <a:rPr lang="en-US" sz="2400" b="1" dirty="0">
                <a:solidFill>
                  <a:schemeClr val="bg2">
                    <a:lumMod val="20000"/>
                    <a:lumOff val="80000"/>
                  </a:schemeClr>
                </a:solidFill>
                <a:effectLst/>
                <a:latin typeface="Calibri" panose="020F0502020204030204" pitchFamily="34" charset="0"/>
                <a:ea typeface="Yu Mincho" panose="02020400000000000000" pitchFamily="18" charset="-128"/>
                <a:cs typeface="Calibri" panose="020F0502020204030204" pitchFamily="34" charset="0"/>
              </a:rPr>
              <a:t> </a:t>
            </a:r>
            <a:r>
              <a:rPr lang="en-US" sz="2400" b="1" dirty="0" err="1">
                <a:solidFill>
                  <a:schemeClr val="bg2">
                    <a:lumMod val="20000"/>
                    <a:lumOff val="80000"/>
                  </a:schemeClr>
                </a:solidFill>
                <a:effectLst/>
                <a:latin typeface="Calibri" panose="020F0502020204030204" pitchFamily="34" charset="0"/>
                <a:ea typeface="Yu Mincho" panose="02020400000000000000" pitchFamily="18" charset="-128"/>
                <a:cs typeface="Calibri" panose="020F0502020204030204" pitchFamily="34" charset="0"/>
              </a:rPr>
              <a:t>là</a:t>
            </a:r>
            <a:r>
              <a:rPr lang="en-US" sz="2400" b="1" dirty="0">
                <a:solidFill>
                  <a:schemeClr val="bg2">
                    <a:lumMod val="20000"/>
                    <a:lumOff val="80000"/>
                  </a:schemeClr>
                </a:solidFill>
                <a:effectLst/>
                <a:latin typeface="Calibri" panose="020F0502020204030204" pitchFamily="34" charset="0"/>
                <a:ea typeface="Yu Mincho" panose="02020400000000000000" pitchFamily="18" charset="-128"/>
                <a:cs typeface="Calibri" panose="020F0502020204030204" pitchFamily="34" charset="0"/>
              </a:rPr>
              <a:t> </a:t>
            </a:r>
            <a:r>
              <a:rPr lang="en-US" sz="2400" b="1" dirty="0" err="1">
                <a:solidFill>
                  <a:schemeClr val="bg2">
                    <a:lumMod val="20000"/>
                    <a:lumOff val="80000"/>
                  </a:schemeClr>
                </a:solidFill>
                <a:effectLst/>
                <a:latin typeface="Calibri" panose="020F0502020204030204" pitchFamily="34" charset="0"/>
                <a:ea typeface="Yu Mincho" panose="02020400000000000000" pitchFamily="18" charset="-128"/>
                <a:cs typeface="Calibri" panose="020F0502020204030204" pitchFamily="34" charset="0"/>
              </a:rPr>
              <a:t>không</a:t>
            </a:r>
            <a:r>
              <a:rPr lang="en-US" sz="2400" b="1" dirty="0">
                <a:solidFill>
                  <a:schemeClr val="bg2">
                    <a:lumMod val="20000"/>
                    <a:lumOff val="80000"/>
                  </a:schemeClr>
                </a:solidFill>
                <a:effectLst/>
                <a:latin typeface="Calibri" panose="020F0502020204030204" pitchFamily="34" charset="0"/>
                <a:ea typeface="Yu Mincho" panose="02020400000000000000" pitchFamily="18" charset="-128"/>
                <a:cs typeface="Calibri" panose="020F0502020204030204" pitchFamily="34" charset="0"/>
              </a:rPr>
              <a:t> </a:t>
            </a:r>
            <a:r>
              <a:rPr lang="en-US" sz="2400" b="1" dirty="0" err="1">
                <a:solidFill>
                  <a:schemeClr val="bg2">
                    <a:lumMod val="20000"/>
                    <a:lumOff val="80000"/>
                  </a:schemeClr>
                </a:solidFill>
                <a:effectLst/>
                <a:latin typeface="Calibri" panose="020F0502020204030204" pitchFamily="34" charset="0"/>
                <a:ea typeface="Yu Mincho" panose="02020400000000000000" pitchFamily="18" charset="-128"/>
                <a:cs typeface="Calibri" panose="020F0502020204030204" pitchFamily="34" charset="0"/>
              </a:rPr>
              <a:t>gian</a:t>
            </a:r>
            <a:r>
              <a:rPr lang="en-US" sz="2400" b="1" dirty="0">
                <a:solidFill>
                  <a:schemeClr val="bg2">
                    <a:lumMod val="20000"/>
                    <a:lumOff val="80000"/>
                  </a:schemeClr>
                </a:solidFill>
                <a:effectLst/>
                <a:latin typeface="Calibri" panose="020F0502020204030204" pitchFamily="34" charset="0"/>
                <a:ea typeface="Yu Mincho" panose="02020400000000000000" pitchFamily="18" charset="-128"/>
                <a:cs typeface="Calibri" panose="020F0502020204030204" pitchFamily="34" charset="0"/>
              </a:rPr>
              <a:t> </a:t>
            </a:r>
            <a:r>
              <a:rPr lang="en-US" sz="2400" b="1" dirty="0" err="1">
                <a:solidFill>
                  <a:schemeClr val="bg2">
                    <a:lumMod val="20000"/>
                    <a:lumOff val="80000"/>
                  </a:schemeClr>
                </a:solidFill>
                <a:effectLst/>
                <a:latin typeface="Calibri" panose="020F0502020204030204" pitchFamily="34" charset="0"/>
                <a:ea typeface="Yu Mincho" panose="02020400000000000000" pitchFamily="18" charset="-128"/>
                <a:cs typeface="Calibri" panose="020F0502020204030204" pitchFamily="34" charset="0"/>
              </a:rPr>
              <a:t>đặc</a:t>
            </a:r>
            <a:r>
              <a:rPr lang="en-US" sz="2400" b="1" dirty="0">
                <a:solidFill>
                  <a:schemeClr val="bg2">
                    <a:lumMod val="20000"/>
                    <a:lumOff val="80000"/>
                  </a:schemeClr>
                </a:solidFill>
                <a:effectLst/>
                <a:latin typeface="Calibri" panose="020F0502020204030204" pitchFamily="34" charset="0"/>
                <a:ea typeface="Yu Mincho" panose="02020400000000000000" pitchFamily="18" charset="-128"/>
                <a:cs typeface="Calibri" panose="020F0502020204030204" pitchFamily="34" charset="0"/>
              </a:rPr>
              <a:t> </a:t>
            </a:r>
            <a:r>
              <a:rPr lang="en-US" sz="2400" b="1" dirty="0" err="1">
                <a:solidFill>
                  <a:schemeClr val="bg2">
                    <a:lumMod val="20000"/>
                    <a:lumOff val="80000"/>
                  </a:schemeClr>
                </a:solidFill>
                <a:effectLst/>
                <a:latin typeface="Calibri" panose="020F0502020204030204" pitchFamily="34" charset="0"/>
                <a:ea typeface="Yu Mincho" panose="02020400000000000000" pitchFamily="18" charset="-128"/>
                <a:cs typeface="Calibri" panose="020F0502020204030204" pitchFamily="34" charset="0"/>
              </a:rPr>
              <a:t>trưng</a:t>
            </a:r>
            <a:r>
              <a:rPr lang="en-US" sz="2400" b="1" dirty="0">
                <a:solidFill>
                  <a:schemeClr val="bg2">
                    <a:lumMod val="20000"/>
                    <a:lumOff val="80000"/>
                  </a:schemeClr>
                </a:solidFill>
                <a:effectLst/>
                <a:latin typeface="Calibri" panose="020F0502020204030204" pitchFamily="34" charset="0"/>
                <a:ea typeface="Yu Mincho" panose="02020400000000000000" pitchFamily="18" charset="-128"/>
                <a:cs typeface="Calibri" panose="020F0502020204030204" pitchFamily="34" charset="0"/>
              </a:rPr>
              <a:t> </a:t>
            </a:r>
            <a:r>
              <a:rPr lang="en-US" sz="2400" b="1" dirty="0" err="1">
                <a:solidFill>
                  <a:schemeClr val="bg2">
                    <a:lumMod val="20000"/>
                    <a:lumOff val="80000"/>
                  </a:schemeClr>
                </a:solidFill>
                <a:effectLst/>
                <a:latin typeface="Calibri" panose="020F0502020204030204" pitchFamily="34" charset="0"/>
                <a:ea typeface="Yu Mincho" panose="02020400000000000000" pitchFamily="18" charset="-128"/>
                <a:cs typeface="Calibri" panose="020F0502020204030204" pitchFamily="34" charset="0"/>
              </a:rPr>
              <a:t>của</a:t>
            </a:r>
            <a:r>
              <a:rPr lang="en-US" sz="2400" b="1" dirty="0">
                <a:solidFill>
                  <a:schemeClr val="bg2">
                    <a:lumMod val="20000"/>
                    <a:lumOff val="80000"/>
                  </a:schemeClr>
                </a:solidFill>
                <a:effectLst/>
                <a:latin typeface="Calibri" panose="020F0502020204030204" pitchFamily="34" charset="0"/>
                <a:ea typeface="Yu Mincho" panose="02020400000000000000" pitchFamily="18" charset="-128"/>
                <a:cs typeface="Calibri" panose="020F0502020204030204" pitchFamily="34" charset="0"/>
              </a:rPr>
              <a:t> </a:t>
            </a:r>
            <a:r>
              <a:rPr lang="en-US" sz="2400" b="1" dirty="0" err="1">
                <a:solidFill>
                  <a:schemeClr val="bg2">
                    <a:lumMod val="20000"/>
                    <a:lumOff val="80000"/>
                  </a:schemeClr>
                </a:solidFill>
                <a:effectLst/>
                <a:latin typeface="Calibri" panose="020F0502020204030204" pitchFamily="34" charset="0"/>
                <a:ea typeface="Yu Mincho" panose="02020400000000000000" pitchFamily="18" charset="-128"/>
                <a:cs typeface="Calibri" panose="020F0502020204030204" pitchFamily="34" charset="0"/>
              </a:rPr>
              <a:t>sử</a:t>
            </a:r>
            <a:r>
              <a:rPr lang="en-US" sz="2400" b="1" dirty="0">
                <a:solidFill>
                  <a:schemeClr val="bg2">
                    <a:lumMod val="20000"/>
                    <a:lumOff val="80000"/>
                  </a:schemeClr>
                </a:solidFill>
                <a:effectLst/>
                <a:latin typeface="Calibri" panose="020F0502020204030204" pitchFamily="34" charset="0"/>
                <a:ea typeface="Yu Mincho" panose="02020400000000000000" pitchFamily="18" charset="-128"/>
                <a:cs typeface="Calibri" panose="020F0502020204030204" pitchFamily="34" charset="0"/>
              </a:rPr>
              <a:t> </a:t>
            </a:r>
            <a:r>
              <a:rPr lang="en-US" sz="2400" b="1" dirty="0" err="1">
                <a:solidFill>
                  <a:schemeClr val="bg2">
                    <a:lumMod val="20000"/>
                    <a:lumOff val="80000"/>
                  </a:schemeClr>
                </a:solidFill>
                <a:effectLst/>
                <a:latin typeface="Calibri" panose="020F0502020204030204" pitchFamily="34" charset="0"/>
                <a:ea typeface="Yu Mincho" panose="02020400000000000000" pitchFamily="18" charset="-128"/>
                <a:cs typeface="Calibri" panose="020F0502020204030204" pitchFamily="34" charset="0"/>
              </a:rPr>
              <a:t>thi</a:t>
            </a:r>
            <a:endParaRPr lang="en-US" sz="2400" dirty="0">
              <a:solidFill>
                <a:schemeClr val="bg2">
                  <a:lumMod val="20000"/>
                  <a:lumOff val="80000"/>
                </a:schemeClr>
              </a:solidFill>
              <a:latin typeface="Calibri" panose="020F0502020204030204" pitchFamily="34" charset="0"/>
              <a:cs typeface="Calibri" panose="020F0502020204030204" pitchFamily="34"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barn(inVertical)">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barn(inVertical)">
                                      <p:cBhvr>
                                        <p:cTn id="12"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529"/>
        <p:cNvGrpSpPr/>
        <p:nvPr/>
      </p:nvGrpSpPr>
      <p:grpSpPr>
        <a:xfrm>
          <a:off x="0" y="0"/>
          <a:ext cx="0" cy="0"/>
          <a:chOff x="0" y="0"/>
          <a:chExt cx="0" cy="0"/>
        </a:xfrm>
      </p:grpSpPr>
      <p:grpSp>
        <p:nvGrpSpPr>
          <p:cNvPr id="4530" name="Google Shape;4530;p60"/>
          <p:cNvGrpSpPr/>
          <p:nvPr/>
        </p:nvGrpSpPr>
        <p:grpSpPr>
          <a:xfrm rot="247786">
            <a:off x="4278067" y="745895"/>
            <a:ext cx="348076" cy="3833609"/>
            <a:chOff x="3606925" y="4549250"/>
            <a:chExt cx="67475" cy="743150"/>
          </a:xfrm>
        </p:grpSpPr>
        <p:sp>
          <p:nvSpPr>
            <p:cNvPr id="4531" name="Google Shape;4531;p60"/>
            <p:cNvSpPr/>
            <p:nvPr/>
          </p:nvSpPr>
          <p:spPr>
            <a:xfrm>
              <a:off x="3606925" y="4595275"/>
              <a:ext cx="56100" cy="697125"/>
            </a:xfrm>
            <a:custGeom>
              <a:avLst/>
              <a:gdLst/>
              <a:ahLst/>
              <a:cxnLst/>
              <a:rect l="l" t="t" r="r" b="b"/>
              <a:pathLst>
                <a:path w="2244" h="27885" extrusionOk="0">
                  <a:moveTo>
                    <a:pt x="2052" y="0"/>
                  </a:moveTo>
                  <a:lnTo>
                    <a:pt x="0" y="27857"/>
                  </a:lnTo>
                  <a:lnTo>
                    <a:pt x="434" y="27884"/>
                  </a:lnTo>
                  <a:lnTo>
                    <a:pt x="2243" y="15"/>
                  </a:lnTo>
                  <a:lnTo>
                    <a:pt x="205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32" name="Google Shape;4532;p60"/>
            <p:cNvSpPr/>
            <p:nvPr/>
          </p:nvSpPr>
          <p:spPr>
            <a:xfrm>
              <a:off x="3640950" y="4549250"/>
              <a:ext cx="33450" cy="82350"/>
            </a:xfrm>
            <a:custGeom>
              <a:avLst/>
              <a:gdLst/>
              <a:ahLst/>
              <a:cxnLst/>
              <a:rect l="l" t="t" r="r" b="b"/>
              <a:pathLst>
                <a:path w="1338" h="3294" extrusionOk="0">
                  <a:moveTo>
                    <a:pt x="852" y="1"/>
                  </a:moveTo>
                  <a:lnTo>
                    <a:pt x="0" y="2690"/>
                  </a:lnTo>
                  <a:lnTo>
                    <a:pt x="658" y="3294"/>
                  </a:lnTo>
                  <a:lnTo>
                    <a:pt x="1338" y="2704"/>
                  </a:lnTo>
                  <a:lnTo>
                    <a:pt x="85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33" name="Google Shape;4533;p60"/>
            <p:cNvSpPr/>
            <p:nvPr/>
          </p:nvSpPr>
          <p:spPr>
            <a:xfrm>
              <a:off x="3657375" y="4549250"/>
              <a:ext cx="17025" cy="82350"/>
            </a:xfrm>
            <a:custGeom>
              <a:avLst/>
              <a:gdLst/>
              <a:ahLst/>
              <a:cxnLst/>
              <a:rect l="l" t="t" r="r" b="b"/>
              <a:pathLst>
                <a:path w="681" h="3294" extrusionOk="0">
                  <a:moveTo>
                    <a:pt x="195" y="1"/>
                  </a:moveTo>
                  <a:lnTo>
                    <a:pt x="1" y="3294"/>
                  </a:lnTo>
                  <a:lnTo>
                    <a:pt x="1" y="3294"/>
                  </a:lnTo>
                  <a:lnTo>
                    <a:pt x="681" y="2704"/>
                  </a:lnTo>
                  <a:lnTo>
                    <a:pt x="195" y="1"/>
                  </a:lnTo>
                  <a:close/>
                </a:path>
              </a:pathLst>
            </a:custGeom>
            <a:solidFill>
              <a:srgbClr val="000000">
                <a:alpha val="3127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534" name="Google Shape;4534;p60"/>
          <p:cNvSpPr/>
          <p:nvPr/>
        </p:nvSpPr>
        <p:spPr>
          <a:xfrm flipH="1">
            <a:off x="4572000" y="4506750"/>
            <a:ext cx="4415100" cy="293700"/>
          </a:xfrm>
          <a:prstGeom prst="ellipse">
            <a:avLst/>
          </a:prstGeom>
          <a:solidFill>
            <a:srgbClr val="000000">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537" name="Google Shape;4537;p60"/>
          <p:cNvGrpSpPr/>
          <p:nvPr/>
        </p:nvGrpSpPr>
        <p:grpSpPr>
          <a:xfrm>
            <a:off x="2780145" y="2199112"/>
            <a:ext cx="3157451" cy="2581002"/>
            <a:chOff x="7566162" y="1057544"/>
            <a:chExt cx="3157451" cy="2581002"/>
          </a:xfrm>
        </p:grpSpPr>
        <p:sp>
          <p:nvSpPr>
            <p:cNvPr id="4538" name="Google Shape;4538;p60"/>
            <p:cNvSpPr/>
            <p:nvPr/>
          </p:nvSpPr>
          <p:spPr>
            <a:xfrm>
              <a:off x="7566162" y="1741100"/>
              <a:ext cx="3070675" cy="1897323"/>
            </a:xfrm>
            <a:custGeom>
              <a:avLst/>
              <a:gdLst/>
              <a:ahLst/>
              <a:cxnLst/>
              <a:rect l="l" t="t" r="r" b="b"/>
              <a:pathLst>
                <a:path w="24770" h="15305" extrusionOk="0">
                  <a:moveTo>
                    <a:pt x="3735" y="0"/>
                  </a:moveTo>
                  <a:lnTo>
                    <a:pt x="3670" y="1349"/>
                  </a:lnTo>
                  <a:lnTo>
                    <a:pt x="3989" y="1686"/>
                  </a:lnTo>
                  <a:lnTo>
                    <a:pt x="3989" y="2715"/>
                  </a:lnTo>
                  <a:lnTo>
                    <a:pt x="4428" y="2968"/>
                  </a:lnTo>
                  <a:lnTo>
                    <a:pt x="4428" y="3612"/>
                  </a:lnTo>
                  <a:lnTo>
                    <a:pt x="3989" y="3801"/>
                  </a:lnTo>
                  <a:lnTo>
                    <a:pt x="3989" y="4820"/>
                  </a:lnTo>
                  <a:lnTo>
                    <a:pt x="4401" y="4922"/>
                  </a:lnTo>
                  <a:lnTo>
                    <a:pt x="4401" y="5191"/>
                  </a:lnTo>
                  <a:lnTo>
                    <a:pt x="4115" y="5224"/>
                  </a:lnTo>
                  <a:lnTo>
                    <a:pt x="4158" y="6480"/>
                  </a:lnTo>
                  <a:lnTo>
                    <a:pt x="4441" y="6480"/>
                  </a:lnTo>
                  <a:lnTo>
                    <a:pt x="4441" y="7652"/>
                  </a:lnTo>
                  <a:lnTo>
                    <a:pt x="4197" y="7652"/>
                  </a:lnTo>
                  <a:lnTo>
                    <a:pt x="4243" y="9033"/>
                  </a:lnTo>
                  <a:lnTo>
                    <a:pt x="4784" y="9335"/>
                  </a:lnTo>
                  <a:lnTo>
                    <a:pt x="4784" y="9639"/>
                  </a:lnTo>
                  <a:lnTo>
                    <a:pt x="4275" y="9639"/>
                  </a:lnTo>
                  <a:lnTo>
                    <a:pt x="4275" y="10616"/>
                  </a:lnTo>
                  <a:lnTo>
                    <a:pt x="4592" y="10651"/>
                  </a:lnTo>
                  <a:lnTo>
                    <a:pt x="4560" y="10886"/>
                  </a:lnTo>
                  <a:lnTo>
                    <a:pt x="3131" y="10886"/>
                  </a:lnTo>
                  <a:lnTo>
                    <a:pt x="3035" y="11795"/>
                  </a:lnTo>
                  <a:lnTo>
                    <a:pt x="2686" y="11795"/>
                  </a:lnTo>
                  <a:lnTo>
                    <a:pt x="2552" y="13031"/>
                  </a:lnTo>
                  <a:lnTo>
                    <a:pt x="430" y="13279"/>
                  </a:lnTo>
                  <a:lnTo>
                    <a:pt x="0" y="15304"/>
                  </a:lnTo>
                  <a:lnTo>
                    <a:pt x="24770" y="15304"/>
                  </a:lnTo>
                  <a:lnTo>
                    <a:pt x="24548" y="12975"/>
                  </a:lnTo>
                  <a:lnTo>
                    <a:pt x="22831" y="12975"/>
                  </a:lnTo>
                  <a:lnTo>
                    <a:pt x="23386" y="11560"/>
                  </a:lnTo>
                  <a:lnTo>
                    <a:pt x="23269" y="11397"/>
                  </a:lnTo>
                  <a:lnTo>
                    <a:pt x="21610" y="11383"/>
                  </a:lnTo>
                  <a:lnTo>
                    <a:pt x="21656" y="10236"/>
                  </a:lnTo>
                  <a:lnTo>
                    <a:pt x="19178" y="9941"/>
                  </a:lnTo>
                  <a:lnTo>
                    <a:pt x="19178" y="8223"/>
                  </a:lnTo>
                  <a:lnTo>
                    <a:pt x="18256" y="8189"/>
                  </a:lnTo>
                  <a:lnTo>
                    <a:pt x="18446" y="5528"/>
                  </a:lnTo>
                  <a:lnTo>
                    <a:pt x="17303" y="5056"/>
                  </a:lnTo>
                  <a:lnTo>
                    <a:pt x="17303" y="4753"/>
                  </a:lnTo>
                  <a:lnTo>
                    <a:pt x="17683" y="4651"/>
                  </a:lnTo>
                  <a:lnTo>
                    <a:pt x="17461" y="506"/>
                  </a:lnTo>
                  <a:lnTo>
                    <a:pt x="1720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39" name="Google Shape;4539;p60"/>
            <p:cNvSpPr/>
            <p:nvPr/>
          </p:nvSpPr>
          <p:spPr>
            <a:xfrm>
              <a:off x="7705996" y="1741100"/>
              <a:ext cx="3017617" cy="1897323"/>
            </a:xfrm>
            <a:custGeom>
              <a:avLst/>
              <a:gdLst/>
              <a:ahLst/>
              <a:cxnLst/>
              <a:rect l="l" t="t" r="r" b="b"/>
              <a:pathLst>
                <a:path w="24342" h="15305" extrusionOk="0">
                  <a:moveTo>
                    <a:pt x="3305" y="0"/>
                  </a:moveTo>
                  <a:lnTo>
                    <a:pt x="3241" y="1349"/>
                  </a:lnTo>
                  <a:lnTo>
                    <a:pt x="3559" y="1686"/>
                  </a:lnTo>
                  <a:lnTo>
                    <a:pt x="3559" y="4820"/>
                  </a:lnTo>
                  <a:lnTo>
                    <a:pt x="3973" y="4922"/>
                  </a:lnTo>
                  <a:lnTo>
                    <a:pt x="3973" y="5191"/>
                  </a:lnTo>
                  <a:lnTo>
                    <a:pt x="3687" y="5224"/>
                  </a:lnTo>
                  <a:lnTo>
                    <a:pt x="3814" y="9033"/>
                  </a:lnTo>
                  <a:lnTo>
                    <a:pt x="4353" y="9335"/>
                  </a:lnTo>
                  <a:lnTo>
                    <a:pt x="4353" y="9639"/>
                  </a:lnTo>
                  <a:lnTo>
                    <a:pt x="3845" y="9639"/>
                  </a:lnTo>
                  <a:lnTo>
                    <a:pt x="3845" y="10616"/>
                  </a:lnTo>
                  <a:lnTo>
                    <a:pt x="4163" y="10651"/>
                  </a:lnTo>
                  <a:lnTo>
                    <a:pt x="4131" y="10886"/>
                  </a:lnTo>
                  <a:lnTo>
                    <a:pt x="2702" y="10886"/>
                  </a:lnTo>
                  <a:lnTo>
                    <a:pt x="2607" y="11795"/>
                  </a:lnTo>
                  <a:lnTo>
                    <a:pt x="2256" y="11795"/>
                  </a:lnTo>
                  <a:lnTo>
                    <a:pt x="2098" y="13279"/>
                  </a:lnTo>
                  <a:lnTo>
                    <a:pt x="0" y="13279"/>
                  </a:lnTo>
                  <a:lnTo>
                    <a:pt x="63" y="15304"/>
                  </a:lnTo>
                  <a:lnTo>
                    <a:pt x="24342" y="15304"/>
                  </a:lnTo>
                  <a:lnTo>
                    <a:pt x="24118" y="12975"/>
                  </a:lnTo>
                  <a:lnTo>
                    <a:pt x="22403" y="12975"/>
                  </a:lnTo>
                  <a:lnTo>
                    <a:pt x="22276" y="11559"/>
                  </a:lnTo>
                  <a:lnTo>
                    <a:pt x="21164" y="11594"/>
                  </a:lnTo>
                  <a:lnTo>
                    <a:pt x="21228" y="10010"/>
                  </a:lnTo>
                  <a:lnTo>
                    <a:pt x="18748" y="9941"/>
                  </a:lnTo>
                  <a:lnTo>
                    <a:pt x="18748" y="8223"/>
                  </a:lnTo>
                  <a:lnTo>
                    <a:pt x="17828" y="8189"/>
                  </a:lnTo>
                  <a:lnTo>
                    <a:pt x="18018" y="5528"/>
                  </a:lnTo>
                  <a:lnTo>
                    <a:pt x="16874" y="5056"/>
                  </a:lnTo>
                  <a:lnTo>
                    <a:pt x="16874" y="4753"/>
                  </a:lnTo>
                  <a:lnTo>
                    <a:pt x="17255" y="4651"/>
                  </a:lnTo>
                  <a:lnTo>
                    <a:pt x="17033" y="506"/>
                  </a:lnTo>
                  <a:lnTo>
                    <a:pt x="16779"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540" name="Google Shape;4540;p60"/>
            <p:cNvGrpSpPr/>
            <p:nvPr/>
          </p:nvGrpSpPr>
          <p:grpSpPr>
            <a:xfrm>
              <a:off x="10006441" y="3258460"/>
              <a:ext cx="276200" cy="144670"/>
              <a:chOff x="10158841" y="3258460"/>
              <a:chExt cx="276200" cy="144670"/>
            </a:xfrm>
          </p:grpSpPr>
          <p:sp>
            <p:nvSpPr>
              <p:cNvPr id="4541" name="Google Shape;4541;p60"/>
              <p:cNvSpPr/>
              <p:nvPr/>
            </p:nvSpPr>
            <p:spPr>
              <a:xfrm>
                <a:off x="10158841" y="3258460"/>
                <a:ext cx="276200" cy="144670"/>
              </a:xfrm>
              <a:custGeom>
                <a:avLst/>
                <a:gdLst/>
                <a:ahLst/>
                <a:cxnLst/>
                <a:rect l="l" t="t" r="r" b="b"/>
                <a:pathLst>
                  <a:path w="2228" h="1167" extrusionOk="0">
                    <a:moveTo>
                      <a:pt x="0" y="0"/>
                    </a:moveTo>
                    <a:lnTo>
                      <a:pt x="0" y="1166"/>
                    </a:lnTo>
                    <a:lnTo>
                      <a:pt x="2227" y="1166"/>
                    </a:lnTo>
                    <a:lnTo>
                      <a:pt x="222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42" name="Google Shape;4542;p60"/>
              <p:cNvSpPr/>
              <p:nvPr/>
            </p:nvSpPr>
            <p:spPr>
              <a:xfrm>
                <a:off x="10158841" y="3258460"/>
                <a:ext cx="276200" cy="144670"/>
              </a:xfrm>
              <a:custGeom>
                <a:avLst/>
                <a:gdLst/>
                <a:ahLst/>
                <a:cxnLst/>
                <a:rect l="l" t="t" r="r" b="b"/>
                <a:pathLst>
                  <a:path w="2228" h="1167" extrusionOk="0">
                    <a:moveTo>
                      <a:pt x="0" y="0"/>
                    </a:moveTo>
                    <a:lnTo>
                      <a:pt x="0" y="1166"/>
                    </a:lnTo>
                    <a:lnTo>
                      <a:pt x="2227" y="1166"/>
                    </a:lnTo>
                    <a:lnTo>
                      <a:pt x="2227" y="0"/>
                    </a:lnTo>
                    <a:close/>
                  </a:path>
                </a:pathLst>
              </a:custGeom>
              <a:solidFill>
                <a:srgbClr val="B89164">
                  <a:alpha val="35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543" name="Google Shape;4543;p60"/>
            <p:cNvSpPr/>
            <p:nvPr/>
          </p:nvSpPr>
          <p:spPr>
            <a:xfrm>
              <a:off x="8107771" y="1741100"/>
              <a:ext cx="1737281" cy="1038476"/>
            </a:xfrm>
            <a:custGeom>
              <a:avLst/>
              <a:gdLst/>
              <a:ahLst/>
              <a:cxnLst/>
              <a:rect l="l" t="t" r="r" b="b"/>
              <a:pathLst>
                <a:path w="14014" h="8377" extrusionOk="0">
                  <a:moveTo>
                    <a:pt x="64" y="0"/>
                  </a:moveTo>
                  <a:lnTo>
                    <a:pt x="0" y="1349"/>
                  </a:lnTo>
                  <a:lnTo>
                    <a:pt x="318" y="1686"/>
                  </a:lnTo>
                  <a:lnTo>
                    <a:pt x="318" y="4820"/>
                  </a:lnTo>
                  <a:lnTo>
                    <a:pt x="732" y="4922"/>
                  </a:lnTo>
                  <a:lnTo>
                    <a:pt x="732" y="5191"/>
                  </a:lnTo>
                  <a:lnTo>
                    <a:pt x="446" y="5224"/>
                  </a:lnTo>
                  <a:lnTo>
                    <a:pt x="552" y="8376"/>
                  </a:lnTo>
                  <a:lnTo>
                    <a:pt x="2924" y="8376"/>
                  </a:lnTo>
                  <a:lnTo>
                    <a:pt x="2924" y="4635"/>
                  </a:lnTo>
                  <a:lnTo>
                    <a:pt x="14013" y="4635"/>
                  </a:lnTo>
                  <a:lnTo>
                    <a:pt x="13792" y="506"/>
                  </a:lnTo>
                  <a:lnTo>
                    <a:pt x="1353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44" name="Google Shape;4544;p60"/>
            <p:cNvSpPr/>
            <p:nvPr/>
          </p:nvSpPr>
          <p:spPr>
            <a:xfrm>
              <a:off x="10101275" y="2969368"/>
              <a:ext cx="241241" cy="128678"/>
            </a:xfrm>
            <a:custGeom>
              <a:avLst/>
              <a:gdLst/>
              <a:ahLst/>
              <a:cxnLst/>
              <a:rect l="l" t="t" r="r" b="b"/>
              <a:pathLst>
                <a:path w="1946" h="1038" extrusionOk="0">
                  <a:moveTo>
                    <a:pt x="1945" y="1"/>
                  </a:moveTo>
                  <a:lnTo>
                    <a:pt x="0" y="38"/>
                  </a:lnTo>
                  <a:lnTo>
                    <a:pt x="0" y="959"/>
                  </a:lnTo>
                  <a:lnTo>
                    <a:pt x="1868" y="1038"/>
                  </a:lnTo>
                  <a:lnTo>
                    <a:pt x="1945"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45" name="Google Shape;4545;p60"/>
            <p:cNvSpPr/>
            <p:nvPr/>
          </p:nvSpPr>
          <p:spPr>
            <a:xfrm>
              <a:off x="8107895" y="1741100"/>
              <a:ext cx="2025505" cy="1897075"/>
            </a:xfrm>
            <a:custGeom>
              <a:avLst/>
              <a:gdLst/>
              <a:ahLst/>
              <a:cxnLst/>
              <a:rect l="l" t="t" r="r" b="b"/>
              <a:pathLst>
                <a:path w="16339" h="15303" extrusionOk="0">
                  <a:moveTo>
                    <a:pt x="64" y="0"/>
                  </a:moveTo>
                  <a:lnTo>
                    <a:pt x="0" y="1347"/>
                  </a:lnTo>
                  <a:lnTo>
                    <a:pt x="319" y="1686"/>
                  </a:lnTo>
                  <a:lnTo>
                    <a:pt x="319" y="4820"/>
                  </a:lnTo>
                  <a:lnTo>
                    <a:pt x="732" y="4922"/>
                  </a:lnTo>
                  <a:lnTo>
                    <a:pt x="732" y="5192"/>
                  </a:lnTo>
                  <a:lnTo>
                    <a:pt x="446" y="5225"/>
                  </a:lnTo>
                  <a:lnTo>
                    <a:pt x="482" y="6277"/>
                  </a:lnTo>
                  <a:lnTo>
                    <a:pt x="891" y="6305"/>
                  </a:lnTo>
                  <a:lnTo>
                    <a:pt x="1048" y="7717"/>
                  </a:lnTo>
                  <a:lnTo>
                    <a:pt x="2160" y="8223"/>
                  </a:lnTo>
                  <a:lnTo>
                    <a:pt x="2351" y="9234"/>
                  </a:lnTo>
                  <a:lnTo>
                    <a:pt x="3687" y="9807"/>
                  </a:lnTo>
                  <a:lnTo>
                    <a:pt x="4417" y="11627"/>
                  </a:lnTo>
                  <a:lnTo>
                    <a:pt x="5307" y="11592"/>
                  </a:lnTo>
                  <a:lnTo>
                    <a:pt x="5753" y="12267"/>
                  </a:lnTo>
                  <a:lnTo>
                    <a:pt x="6081" y="15302"/>
                  </a:lnTo>
                  <a:lnTo>
                    <a:pt x="16339" y="15302"/>
                  </a:lnTo>
                  <a:cubicBezTo>
                    <a:pt x="16295" y="14616"/>
                    <a:pt x="16174" y="13514"/>
                    <a:pt x="16174" y="13514"/>
                  </a:cubicBezTo>
                  <a:lnTo>
                    <a:pt x="15603" y="13109"/>
                  </a:lnTo>
                  <a:lnTo>
                    <a:pt x="15253" y="12064"/>
                  </a:lnTo>
                  <a:lnTo>
                    <a:pt x="14426" y="11491"/>
                  </a:lnTo>
                  <a:lnTo>
                    <a:pt x="14078" y="10177"/>
                  </a:lnTo>
                  <a:lnTo>
                    <a:pt x="12934" y="9537"/>
                  </a:lnTo>
                  <a:lnTo>
                    <a:pt x="12363" y="8358"/>
                  </a:lnTo>
                  <a:lnTo>
                    <a:pt x="12585" y="7717"/>
                  </a:lnTo>
                  <a:lnTo>
                    <a:pt x="12902" y="7717"/>
                  </a:lnTo>
                  <a:lnTo>
                    <a:pt x="13094" y="4685"/>
                  </a:lnTo>
                  <a:lnTo>
                    <a:pt x="13993" y="4255"/>
                  </a:lnTo>
                  <a:lnTo>
                    <a:pt x="13792" y="506"/>
                  </a:lnTo>
                  <a:lnTo>
                    <a:pt x="13538"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46" name="Google Shape;4546;p60"/>
            <p:cNvSpPr/>
            <p:nvPr/>
          </p:nvSpPr>
          <p:spPr>
            <a:xfrm>
              <a:off x="8107647" y="1741348"/>
              <a:ext cx="1734801" cy="780623"/>
            </a:xfrm>
            <a:custGeom>
              <a:avLst/>
              <a:gdLst/>
              <a:ahLst/>
              <a:cxnLst/>
              <a:rect l="l" t="t" r="r" b="b"/>
              <a:pathLst>
                <a:path w="13994" h="6297" extrusionOk="0">
                  <a:moveTo>
                    <a:pt x="64" y="1"/>
                  </a:moveTo>
                  <a:lnTo>
                    <a:pt x="0" y="1349"/>
                  </a:lnTo>
                  <a:lnTo>
                    <a:pt x="318" y="1686"/>
                  </a:lnTo>
                  <a:lnTo>
                    <a:pt x="318" y="4818"/>
                  </a:lnTo>
                  <a:lnTo>
                    <a:pt x="319" y="4818"/>
                  </a:lnTo>
                  <a:lnTo>
                    <a:pt x="733" y="4920"/>
                  </a:lnTo>
                  <a:lnTo>
                    <a:pt x="733" y="5190"/>
                  </a:lnTo>
                  <a:lnTo>
                    <a:pt x="447" y="5223"/>
                  </a:lnTo>
                  <a:lnTo>
                    <a:pt x="476" y="6098"/>
                  </a:lnTo>
                  <a:cubicBezTo>
                    <a:pt x="2004" y="5191"/>
                    <a:pt x="2361" y="591"/>
                    <a:pt x="7866" y="591"/>
                  </a:cubicBezTo>
                  <a:cubicBezTo>
                    <a:pt x="10136" y="591"/>
                    <a:pt x="12491" y="2546"/>
                    <a:pt x="12992" y="6296"/>
                  </a:cubicBezTo>
                  <a:lnTo>
                    <a:pt x="13093" y="4685"/>
                  </a:lnTo>
                  <a:lnTo>
                    <a:pt x="13993" y="4256"/>
                  </a:lnTo>
                  <a:lnTo>
                    <a:pt x="13792" y="506"/>
                  </a:lnTo>
                  <a:lnTo>
                    <a:pt x="13537" y="1"/>
                  </a:ln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47" name="Google Shape;4547;p60"/>
            <p:cNvSpPr/>
            <p:nvPr/>
          </p:nvSpPr>
          <p:spPr>
            <a:xfrm>
              <a:off x="8838305" y="3180237"/>
              <a:ext cx="1295088" cy="458184"/>
            </a:xfrm>
            <a:custGeom>
              <a:avLst/>
              <a:gdLst/>
              <a:ahLst/>
              <a:cxnLst/>
              <a:rect l="l" t="t" r="r" b="b"/>
              <a:pathLst>
                <a:path w="10447" h="3696" extrusionOk="0">
                  <a:moveTo>
                    <a:pt x="8705" y="1"/>
                  </a:moveTo>
                  <a:cubicBezTo>
                    <a:pt x="8176" y="1964"/>
                    <a:pt x="5275" y="2830"/>
                    <a:pt x="2942" y="2830"/>
                  </a:cubicBezTo>
                  <a:cubicBezTo>
                    <a:pt x="1552" y="2830"/>
                    <a:pt x="364" y="2522"/>
                    <a:pt x="1" y="1956"/>
                  </a:cubicBezTo>
                  <a:lnTo>
                    <a:pt x="1" y="1956"/>
                  </a:lnTo>
                  <a:lnTo>
                    <a:pt x="189" y="3695"/>
                  </a:lnTo>
                  <a:lnTo>
                    <a:pt x="10447" y="3695"/>
                  </a:lnTo>
                  <a:cubicBezTo>
                    <a:pt x="10403" y="3008"/>
                    <a:pt x="10282" y="1906"/>
                    <a:pt x="10282" y="1906"/>
                  </a:cubicBezTo>
                  <a:lnTo>
                    <a:pt x="9711" y="1501"/>
                  </a:lnTo>
                  <a:lnTo>
                    <a:pt x="9361" y="456"/>
                  </a:lnTo>
                  <a:lnTo>
                    <a:pt x="8705" y="1"/>
                  </a:ln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48" name="Google Shape;4548;p60"/>
            <p:cNvSpPr/>
            <p:nvPr/>
          </p:nvSpPr>
          <p:spPr>
            <a:xfrm>
              <a:off x="8107771" y="1903125"/>
              <a:ext cx="1730586" cy="288348"/>
            </a:xfrm>
            <a:custGeom>
              <a:avLst/>
              <a:gdLst/>
              <a:ahLst/>
              <a:cxnLst/>
              <a:rect l="l" t="t" r="r" b="b"/>
              <a:pathLst>
                <a:path w="13960" h="2326" extrusionOk="0">
                  <a:moveTo>
                    <a:pt x="4" y="0"/>
                  </a:moveTo>
                  <a:lnTo>
                    <a:pt x="0" y="42"/>
                  </a:lnTo>
                  <a:lnTo>
                    <a:pt x="318" y="379"/>
                  </a:lnTo>
                  <a:lnTo>
                    <a:pt x="318" y="2326"/>
                  </a:lnTo>
                  <a:lnTo>
                    <a:pt x="13959" y="2326"/>
                  </a:lnTo>
                  <a:lnTo>
                    <a:pt x="13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49" name="Google Shape;4549;p60"/>
            <p:cNvSpPr/>
            <p:nvPr/>
          </p:nvSpPr>
          <p:spPr>
            <a:xfrm>
              <a:off x="8147069" y="2237217"/>
              <a:ext cx="1695503" cy="95331"/>
            </a:xfrm>
            <a:custGeom>
              <a:avLst/>
              <a:gdLst/>
              <a:ahLst/>
              <a:cxnLst/>
              <a:rect l="l" t="t" r="r" b="b"/>
              <a:pathLst>
                <a:path w="13677" h="769" extrusionOk="0">
                  <a:moveTo>
                    <a:pt x="1" y="1"/>
                  </a:moveTo>
                  <a:lnTo>
                    <a:pt x="1" y="768"/>
                  </a:lnTo>
                  <a:lnTo>
                    <a:pt x="12770" y="768"/>
                  </a:lnTo>
                  <a:lnTo>
                    <a:pt x="12775" y="684"/>
                  </a:lnTo>
                  <a:lnTo>
                    <a:pt x="13676" y="253"/>
                  </a:lnTo>
                  <a:lnTo>
                    <a:pt x="13661"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50" name="Google Shape;4550;p60"/>
            <p:cNvSpPr/>
            <p:nvPr/>
          </p:nvSpPr>
          <p:spPr>
            <a:xfrm>
              <a:off x="8149052" y="2237217"/>
              <a:ext cx="1684718" cy="22066"/>
            </a:xfrm>
            <a:custGeom>
              <a:avLst/>
              <a:gdLst/>
              <a:ahLst/>
              <a:cxnLst/>
              <a:rect l="l" t="t" r="r" b="b"/>
              <a:pathLst>
                <a:path w="13590" h="178" extrusionOk="0">
                  <a:moveTo>
                    <a:pt x="1" y="1"/>
                  </a:moveTo>
                  <a:lnTo>
                    <a:pt x="1" y="178"/>
                  </a:lnTo>
                  <a:lnTo>
                    <a:pt x="13590" y="178"/>
                  </a:lnTo>
                  <a:lnTo>
                    <a:pt x="1359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51" name="Google Shape;4551;p60"/>
            <p:cNvSpPr/>
            <p:nvPr/>
          </p:nvSpPr>
          <p:spPr>
            <a:xfrm>
              <a:off x="9633798" y="1738125"/>
              <a:ext cx="513721" cy="1900422"/>
            </a:xfrm>
            <a:custGeom>
              <a:avLst/>
              <a:gdLst/>
              <a:ahLst/>
              <a:cxnLst/>
              <a:rect l="l" t="t" r="r" b="b"/>
              <a:pathLst>
                <a:path w="4144" h="15330" extrusionOk="0">
                  <a:moveTo>
                    <a:pt x="1271" y="0"/>
                  </a:moveTo>
                  <a:lnTo>
                    <a:pt x="1187" y="48"/>
                  </a:lnTo>
                  <a:lnTo>
                    <a:pt x="1435" y="543"/>
                  </a:lnTo>
                  <a:lnTo>
                    <a:pt x="1635" y="4247"/>
                  </a:lnTo>
                  <a:lnTo>
                    <a:pt x="739" y="4675"/>
                  </a:lnTo>
                  <a:lnTo>
                    <a:pt x="549" y="7692"/>
                  </a:lnTo>
                  <a:lnTo>
                    <a:pt x="242" y="7692"/>
                  </a:lnTo>
                  <a:lnTo>
                    <a:pt x="1" y="8385"/>
                  </a:lnTo>
                  <a:lnTo>
                    <a:pt x="582" y="9585"/>
                  </a:lnTo>
                  <a:lnTo>
                    <a:pt x="588" y="9600"/>
                  </a:lnTo>
                  <a:lnTo>
                    <a:pt x="1728" y="10237"/>
                  </a:lnTo>
                  <a:lnTo>
                    <a:pt x="2077" y="11547"/>
                  </a:lnTo>
                  <a:lnTo>
                    <a:pt x="2905" y="12122"/>
                  </a:lnTo>
                  <a:lnTo>
                    <a:pt x="3254" y="13168"/>
                  </a:lnTo>
                  <a:lnTo>
                    <a:pt x="3821" y="13568"/>
                  </a:lnTo>
                  <a:cubicBezTo>
                    <a:pt x="3838" y="13729"/>
                    <a:pt x="3943" y="14704"/>
                    <a:pt x="3982" y="15328"/>
                  </a:cubicBezTo>
                  <a:lnTo>
                    <a:pt x="3982" y="15329"/>
                  </a:lnTo>
                  <a:lnTo>
                    <a:pt x="4143" y="15329"/>
                  </a:lnTo>
                  <a:cubicBezTo>
                    <a:pt x="4100" y="14647"/>
                    <a:pt x="3916" y="13544"/>
                    <a:pt x="3914" y="13533"/>
                  </a:cubicBezTo>
                  <a:lnTo>
                    <a:pt x="3911" y="13509"/>
                  </a:lnTo>
                  <a:lnTo>
                    <a:pt x="3334" y="13101"/>
                  </a:lnTo>
                  <a:lnTo>
                    <a:pt x="2985" y="12057"/>
                  </a:lnTo>
                  <a:lnTo>
                    <a:pt x="2161" y="11484"/>
                  </a:lnTo>
                  <a:lnTo>
                    <a:pt x="1810" y="10167"/>
                  </a:lnTo>
                  <a:lnTo>
                    <a:pt x="661" y="9524"/>
                  </a:lnTo>
                  <a:lnTo>
                    <a:pt x="105" y="8379"/>
                  </a:lnTo>
                  <a:lnTo>
                    <a:pt x="309" y="7793"/>
                  </a:lnTo>
                  <a:lnTo>
                    <a:pt x="639" y="7793"/>
                  </a:lnTo>
                  <a:lnTo>
                    <a:pt x="829" y="4742"/>
                  </a:lnTo>
                  <a:lnTo>
                    <a:pt x="1734" y="4311"/>
                  </a:lnTo>
                  <a:lnTo>
                    <a:pt x="1530" y="527"/>
                  </a:lnTo>
                  <a:lnTo>
                    <a:pt x="127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52" name="Google Shape;4552;p60"/>
            <p:cNvSpPr/>
            <p:nvPr/>
          </p:nvSpPr>
          <p:spPr>
            <a:xfrm>
              <a:off x="8141118" y="2089324"/>
              <a:ext cx="81199" cy="111943"/>
            </a:xfrm>
            <a:custGeom>
              <a:avLst/>
              <a:gdLst/>
              <a:ahLst/>
              <a:cxnLst/>
              <a:rect l="l" t="t" r="r" b="b"/>
              <a:pathLst>
                <a:path w="655" h="903" extrusionOk="0">
                  <a:moveTo>
                    <a:pt x="0" y="0"/>
                  </a:moveTo>
                  <a:lnTo>
                    <a:pt x="17" y="903"/>
                  </a:lnTo>
                  <a:lnTo>
                    <a:pt x="637" y="796"/>
                  </a:lnTo>
                  <a:lnTo>
                    <a:pt x="655" y="271"/>
                  </a:lnTo>
                  <a:lnTo>
                    <a:pt x="0" y="0"/>
                  </a:lnTo>
                  <a:close/>
                </a:path>
              </a:pathLst>
            </a:custGeom>
            <a:solidFill>
              <a:srgbClr val="A35B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53" name="Google Shape;4553;p60"/>
            <p:cNvSpPr/>
            <p:nvPr/>
          </p:nvSpPr>
          <p:spPr>
            <a:xfrm>
              <a:off x="8547976" y="2909368"/>
              <a:ext cx="272109" cy="65951"/>
            </a:xfrm>
            <a:custGeom>
              <a:avLst/>
              <a:gdLst/>
              <a:ahLst/>
              <a:cxnLst/>
              <a:rect l="l" t="t" r="r" b="b"/>
              <a:pathLst>
                <a:path w="2195" h="532" extrusionOk="0">
                  <a:moveTo>
                    <a:pt x="2194" y="1"/>
                  </a:moveTo>
                  <a:lnTo>
                    <a:pt x="656" y="379"/>
                  </a:lnTo>
                  <a:lnTo>
                    <a:pt x="1" y="316"/>
                  </a:lnTo>
                  <a:lnTo>
                    <a:pt x="191" y="531"/>
                  </a:lnTo>
                  <a:lnTo>
                    <a:pt x="656" y="480"/>
                  </a:lnTo>
                  <a:lnTo>
                    <a:pt x="219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54" name="Google Shape;4554;p60"/>
            <p:cNvSpPr/>
            <p:nvPr/>
          </p:nvSpPr>
          <p:spPr>
            <a:xfrm>
              <a:off x="7910789" y="3355774"/>
              <a:ext cx="376241" cy="60744"/>
            </a:xfrm>
            <a:custGeom>
              <a:avLst/>
              <a:gdLst/>
              <a:ahLst/>
              <a:cxnLst/>
              <a:rect l="l" t="t" r="r" b="b"/>
              <a:pathLst>
                <a:path w="3035" h="490" extrusionOk="0">
                  <a:moveTo>
                    <a:pt x="97" y="1"/>
                  </a:moveTo>
                  <a:lnTo>
                    <a:pt x="1" y="187"/>
                  </a:lnTo>
                  <a:lnTo>
                    <a:pt x="1113" y="490"/>
                  </a:lnTo>
                  <a:lnTo>
                    <a:pt x="3035" y="321"/>
                  </a:lnTo>
                  <a:lnTo>
                    <a:pt x="3035" y="321"/>
                  </a:lnTo>
                  <a:lnTo>
                    <a:pt x="1097" y="338"/>
                  </a:lnTo>
                  <a:lnTo>
                    <a:pt x="97"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55" name="Google Shape;4555;p60"/>
            <p:cNvSpPr/>
            <p:nvPr/>
          </p:nvSpPr>
          <p:spPr>
            <a:xfrm>
              <a:off x="8858140" y="3281146"/>
              <a:ext cx="310539" cy="153720"/>
            </a:xfrm>
            <a:custGeom>
              <a:avLst/>
              <a:gdLst/>
              <a:ahLst/>
              <a:cxnLst/>
              <a:rect l="l" t="t" r="r" b="b"/>
              <a:pathLst>
                <a:path w="2505" h="1240" extrusionOk="0">
                  <a:moveTo>
                    <a:pt x="1" y="1"/>
                  </a:moveTo>
                  <a:lnTo>
                    <a:pt x="120" y="1239"/>
                  </a:lnTo>
                  <a:lnTo>
                    <a:pt x="2504" y="1239"/>
                  </a:lnTo>
                  <a:lnTo>
                    <a:pt x="238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56" name="Google Shape;4556;p60"/>
            <p:cNvSpPr/>
            <p:nvPr/>
          </p:nvSpPr>
          <p:spPr>
            <a:xfrm>
              <a:off x="8867313" y="3290196"/>
              <a:ext cx="285745" cy="138224"/>
            </a:xfrm>
            <a:custGeom>
              <a:avLst/>
              <a:gdLst/>
              <a:ahLst/>
              <a:cxnLst/>
              <a:rect l="l" t="t" r="r" b="b"/>
              <a:pathLst>
                <a:path w="2305" h="1115" extrusionOk="0">
                  <a:moveTo>
                    <a:pt x="1" y="0"/>
                  </a:moveTo>
                  <a:lnTo>
                    <a:pt x="109" y="1078"/>
                  </a:lnTo>
                  <a:lnTo>
                    <a:pt x="2305" y="1115"/>
                  </a:lnTo>
                  <a:lnTo>
                    <a:pt x="2195" y="37"/>
                  </a:lnTo>
                  <a:lnTo>
                    <a:pt x="1"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57" name="Google Shape;4557;p60"/>
            <p:cNvSpPr/>
            <p:nvPr/>
          </p:nvSpPr>
          <p:spPr>
            <a:xfrm>
              <a:off x="9220246" y="2497301"/>
              <a:ext cx="206654" cy="97934"/>
            </a:xfrm>
            <a:custGeom>
              <a:avLst/>
              <a:gdLst/>
              <a:ahLst/>
              <a:cxnLst/>
              <a:rect l="l" t="t" r="r" b="b"/>
              <a:pathLst>
                <a:path w="1667" h="790" extrusionOk="0">
                  <a:moveTo>
                    <a:pt x="39" y="0"/>
                  </a:moveTo>
                  <a:lnTo>
                    <a:pt x="1" y="790"/>
                  </a:lnTo>
                  <a:lnTo>
                    <a:pt x="1628" y="790"/>
                  </a:lnTo>
                  <a:lnTo>
                    <a:pt x="1666"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58" name="Google Shape;4558;p60"/>
            <p:cNvSpPr/>
            <p:nvPr/>
          </p:nvSpPr>
          <p:spPr>
            <a:xfrm>
              <a:off x="9226816" y="2503003"/>
              <a:ext cx="189050" cy="88265"/>
            </a:xfrm>
            <a:custGeom>
              <a:avLst/>
              <a:gdLst/>
              <a:ahLst/>
              <a:cxnLst/>
              <a:rect l="l" t="t" r="r" b="b"/>
              <a:pathLst>
                <a:path w="1525" h="712" extrusionOk="0">
                  <a:moveTo>
                    <a:pt x="29" y="1"/>
                  </a:moveTo>
                  <a:lnTo>
                    <a:pt x="0" y="689"/>
                  </a:lnTo>
                  <a:lnTo>
                    <a:pt x="1496" y="711"/>
                  </a:lnTo>
                  <a:lnTo>
                    <a:pt x="1525" y="25"/>
                  </a:lnTo>
                  <a:lnTo>
                    <a:pt x="2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59" name="Google Shape;4559;p60"/>
            <p:cNvSpPr/>
            <p:nvPr/>
          </p:nvSpPr>
          <p:spPr>
            <a:xfrm>
              <a:off x="8444712" y="3440568"/>
              <a:ext cx="285993" cy="138100"/>
            </a:xfrm>
            <a:custGeom>
              <a:avLst/>
              <a:gdLst/>
              <a:ahLst/>
              <a:cxnLst/>
              <a:rect l="l" t="t" r="r" b="b"/>
              <a:pathLst>
                <a:path w="2307" h="1114" extrusionOk="0">
                  <a:moveTo>
                    <a:pt x="1" y="1"/>
                  </a:moveTo>
                  <a:lnTo>
                    <a:pt x="110" y="1079"/>
                  </a:lnTo>
                  <a:lnTo>
                    <a:pt x="2306" y="1114"/>
                  </a:lnTo>
                  <a:lnTo>
                    <a:pt x="2195" y="36"/>
                  </a:lnTo>
                  <a:lnTo>
                    <a:pt x="1"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60" name="Google Shape;4560;p60"/>
            <p:cNvSpPr/>
            <p:nvPr/>
          </p:nvSpPr>
          <p:spPr>
            <a:xfrm>
              <a:off x="8462935" y="3241229"/>
              <a:ext cx="234918" cy="159546"/>
            </a:xfrm>
            <a:custGeom>
              <a:avLst/>
              <a:gdLst/>
              <a:ahLst/>
              <a:cxnLst/>
              <a:rect l="l" t="t" r="r" b="b"/>
              <a:pathLst>
                <a:path w="1895" h="1287" extrusionOk="0">
                  <a:moveTo>
                    <a:pt x="39" y="0"/>
                  </a:moveTo>
                  <a:lnTo>
                    <a:pt x="0" y="1077"/>
                  </a:lnTo>
                  <a:lnTo>
                    <a:pt x="1853" y="1286"/>
                  </a:lnTo>
                  <a:lnTo>
                    <a:pt x="1895" y="208"/>
                  </a:lnTo>
                  <a:lnTo>
                    <a:pt x="3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61" name="Google Shape;4561;p60"/>
            <p:cNvSpPr/>
            <p:nvPr/>
          </p:nvSpPr>
          <p:spPr>
            <a:xfrm>
              <a:off x="8289258" y="2985980"/>
              <a:ext cx="230332" cy="126199"/>
            </a:xfrm>
            <a:custGeom>
              <a:avLst/>
              <a:gdLst/>
              <a:ahLst/>
              <a:cxnLst/>
              <a:rect l="l" t="t" r="r" b="b"/>
              <a:pathLst>
                <a:path w="1858" h="1018" extrusionOk="0">
                  <a:moveTo>
                    <a:pt x="1" y="1"/>
                  </a:moveTo>
                  <a:lnTo>
                    <a:pt x="50" y="894"/>
                  </a:lnTo>
                  <a:lnTo>
                    <a:pt x="1858" y="1018"/>
                  </a:lnTo>
                  <a:lnTo>
                    <a:pt x="1809" y="125"/>
                  </a:lnTo>
                  <a:lnTo>
                    <a:pt x="1"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62" name="Google Shape;4562;p60"/>
            <p:cNvSpPr/>
            <p:nvPr/>
          </p:nvSpPr>
          <p:spPr>
            <a:xfrm>
              <a:off x="8472480" y="2703954"/>
              <a:ext cx="230456" cy="126447"/>
            </a:xfrm>
            <a:custGeom>
              <a:avLst/>
              <a:gdLst/>
              <a:ahLst/>
              <a:cxnLst/>
              <a:rect l="l" t="t" r="r" b="b"/>
              <a:pathLst>
                <a:path w="1859" h="1020" extrusionOk="0">
                  <a:moveTo>
                    <a:pt x="0" y="1"/>
                  </a:moveTo>
                  <a:lnTo>
                    <a:pt x="50" y="894"/>
                  </a:lnTo>
                  <a:lnTo>
                    <a:pt x="1859" y="1019"/>
                  </a:lnTo>
                  <a:lnTo>
                    <a:pt x="1810" y="125"/>
                  </a:lnTo>
                  <a:lnTo>
                    <a:pt x="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63" name="Google Shape;4563;p60"/>
            <p:cNvSpPr/>
            <p:nvPr/>
          </p:nvSpPr>
          <p:spPr>
            <a:xfrm>
              <a:off x="8482894" y="2710772"/>
              <a:ext cx="209629" cy="111571"/>
            </a:xfrm>
            <a:custGeom>
              <a:avLst/>
              <a:gdLst/>
              <a:ahLst/>
              <a:cxnLst/>
              <a:rect l="l" t="t" r="r" b="b"/>
              <a:pathLst>
                <a:path w="1691" h="900" extrusionOk="0">
                  <a:moveTo>
                    <a:pt x="1" y="1"/>
                  </a:moveTo>
                  <a:lnTo>
                    <a:pt x="25" y="794"/>
                  </a:lnTo>
                  <a:lnTo>
                    <a:pt x="1690" y="900"/>
                  </a:lnTo>
                  <a:lnTo>
                    <a:pt x="1690" y="900"/>
                  </a:lnTo>
                  <a:lnTo>
                    <a:pt x="1644" y="131"/>
                  </a:lnTo>
                  <a:lnTo>
                    <a:pt x="1"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64" name="Google Shape;4564;p60"/>
            <p:cNvSpPr/>
            <p:nvPr/>
          </p:nvSpPr>
          <p:spPr>
            <a:xfrm>
              <a:off x="8058804" y="3202055"/>
              <a:ext cx="206902" cy="113802"/>
            </a:xfrm>
            <a:custGeom>
              <a:avLst/>
              <a:gdLst/>
              <a:ahLst/>
              <a:cxnLst/>
              <a:rect l="l" t="t" r="r" b="b"/>
              <a:pathLst>
                <a:path w="1669" h="918" extrusionOk="0">
                  <a:moveTo>
                    <a:pt x="0" y="1"/>
                  </a:moveTo>
                  <a:lnTo>
                    <a:pt x="41" y="891"/>
                  </a:lnTo>
                  <a:lnTo>
                    <a:pt x="1669" y="918"/>
                  </a:lnTo>
                  <a:lnTo>
                    <a:pt x="1628" y="30"/>
                  </a:lnTo>
                  <a:lnTo>
                    <a:pt x="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65" name="Google Shape;4565;p60"/>
            <p:cNvSpPr/>
            <p:nvPr/>
          </p:nvSpPr>
          <p:spPr>
            <a:xfrm>
              <a:off x="9398634" y="1060395"/>
              <a:ext cx="272605" cy="497482"/>
            </a:xfrm>
            <a:custGeom>
              <a:avLst/>
              <a:gdLst/>
              <a:ahLst/>
              <a:cxnLst/>
              <a:rect l="l" t="t" r="r" b="b"/>
              <a:pathLst>
                <a:path w="2199" h="4013" extrusionOk="0">
                  <a:moveTo>
                    <a:pt x="1" y="1"/>
                  </a:moveTo>
                  <a:lnTo>
                    <a:pt x="1" y="1"/>
                  </a:lnTo>
                  <a:cubicBezTo>
                    <a:pt x="106" y="495"/>
                    <a:pt x="265" y="1216"/>
                    <a:pt x="265" y="1216"/>
                  </a:cubicBezTo>
                  <a:lnTo>
                    <a:pt x="528" y="1430"/>
                  </a:lnTo>
                  <a:lnTo>
                    <a:pt x="969" y="1481"/>
                  </a:lnTo>
                  <a:lnTo>
                    <a:pt x="1291" y="1745"/>
                  </a:lnTo>
                  <a:lnTo>
                    <a:pt x="1505" y="2263"/>
                  </a:lnTo>
                  <a:lnTo>
                    <a:pt x="1815" y="2516"/>
                  </a:lnTo>
                  <a:cubicBezTo>
                    <a:pt x="1815" y="2516"/>
                    <a:pt x="2030" y="3919"/>
                    <a:pt x="2064" y="3931"/>
                  </a:cubicBezTo>
                  <a:cubicBezTo>
                    <a:pt x="2084" y="3938"/>
                    <a:pt x="2143" y="3977"/>
                    <a:pt x="2195" y="4013"/>
                  </a:cubicBezTo>
                  <a:lnTo>
                    <a:pt x="2198" y="3887"/>
                  </a:lnTo>
                  <a:cubicBezTo>
                    <a:pt x="2181" y="3880"/>
                    <a:pt x="2167" y="3870"/>
                    <a:pt x="2160" y="3868"/>
                  </a:cubicBezTo>
                  <a:cubicBezTo>
                    <a:pt x="2125" y="3854"/>
                    <a:pt x="1909" y="2423"/>
                    <a:pt x="1909" y="2423"/>
                  </a:cubicBezTo>
                  <a:lnTo>
                    <a:pt x="1600" y="2165"/>
                  </a:lnTo>
                  <a:lnTo>
                    <a:pt x="1386" y="1635"/>
                  </a:lnTo>
                  <a:lnTo>
                    <a:pt x="1064" y="1363"/>
                  </a:lnTo>
                  <a:lnTo>
                    <a:pt x="622" y="1312"/>
                  </a:lnTo>
                  <a:lnTo>
                    <a:pt x="360" y="1092"/>
                  </a:lnTo>
                  <a:cubicBezTo>
                    <a:pt x="360" y="1092"/>
                    <a:pt x="231" y="493"/>
                    <a:pt x="128" y="6"/>
                  </a:cubicBezTo>
                  <a:cubicBezTo>
                    <a:pt x="86" y="5"/>
                    <a:pt x="43" y="3"/>
                    <a:pt x="1" y="1"/>
                  </a:cubicBezTo>
                  <a:close/>
                </a:path>
              </a:pathLst>
            </a:custGeom>
            <a:solidFill>
              <a:srgbClr val="EDCE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66" name="Google Shape;4566;p60"/>
            <p:cNvSpPr/>
            <p:nvPr/>
          </p:nvSpPr>
          <p:spPr>
            <a:xfrm>
              <a:off x="9698632" y="2744119"/>
              <a:ext cx="183844" cy="97438"/>
            </a:xfrm>
            <a:custGeom>
              <a:avLst/>
              <a:gdLst/>
              <a:ahLst/>
              <a:cxnLst/>
              <a:rect l="l" t="t" r="r" b="b"/>
              <a:pathLst>
                <a:path w="1483" h="786" extrusionOk="0">
                  <a:moveTo>
                    <a:pt x="9" y="0"/>
                  </a:moveTo>
                  <a:lnTo>
                    <a:pt x="1" y="786"/>
                  </a:lnTo>
                  <a:lnTo>
                    <a:pt x="1476" y="786"/>
                  </a:lnTo>
                  <a:lnTo>
                    <a:pt x="148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67" name="Google Shape;4567;p60"/>
            <p:cNvSpPr/>
            <p:nvPr/>
          </p:nvSpPr>
          <p:spPr>
            <a:xfrm>
              <a:off x="9763715" y="2451805"/>
              <a:ext cx="148389" cy="97191"/>
            </a:xfrm>
            <a:custGeom>
              <a:avLst/>
              <a:gdLst/>
              <a:ahLst/>
              <a:cxnLst/>
              <a:rect l="l" t="t" r="r" b="b"/>
              <a:pathLst>
                <a:path w="1197" h="784" extrusionOk="0">
                  <a:moveTo>
                    <a:pt x="6" y="0"/>
                  </a:moveTo>
                  <a:lnTo>
                    <a:pt x="1" y="784"/>
                  </a:lnTo>
                  <a:lnTo>
                    <a:pt x="1190" y="784"/>
                  </a:lnTo>
                  <a:lnTo>
                    <a:pt x="119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68" name="Google Shape;4568;p60"/>
            <p:cNvSpPr/>
            <p:nvPr/>
          </p:nvSpPr>
          <p:spPr>
            <a:xfrm>
              <a:off x="8592232" y="3033583"/>
              <a:ext cx="277935" cy="153596"/>
            </a:xfrm>
            <a:custGeom>
              <a:avLst/>
              <a:gdLst/>
              <a:ahLst/>
              <a:cxnLst/>
              <a:rect l="l" t="t" r="r" b="b"/>
              <a:pathLst>
                <a:path w="2242" h="1239" extrusionOk="0">
                  <a:moveTo>
                    <a:pt x="1" y="0"/>
                  </a:moveTo>
                  <a:lnTo>
                    <a:pt x="1413" y="1239"/>
                  </a:lnTo>
                  <a:lnTo>
                    <a:pt x="2242" y="1239"/>
                  </a:lnTo>
                  <a:lnTo>
                    <a:pt x="220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69" name="Google Shape;4569;p60"/>
            <p:cNvSpPr/>
            <p:nvPr/>
          </p:nvSpPr>
          <p:spPr>
            <a:xfrm>
              <a:off x="8533224" y="3046600"/>
              <a:ext cx="315373" cy="131406"/>
            </a:xfrm>
            <a:custGeom>
              <a:avLst/>
              <a:gdLst/>
              <a:ahLst/>
              <a:cxnLst/>
              <a:rect l="l" t="t" r="r" b="b"/>
              <a:pathLst>
                <a:path w="2544" h="1060" extrusionOk="0">
                  <a:moveTo>
                    <a:pt x="0" y="1"/>
                  </a:moveTo>
                  <a:lnTo>
                    <a:pt x="122" y="1060"/>
                  </a:lnTo>
                  <a:lnTo>
                    <a:pt x="2544" y="1060"/>
                  </a:lnTo>
                  <a:lnTo>
                    <a:pt x="242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70" name="Google Shape;4570;p60"/>
            <p:cNvSpPr/>
            <p:nvPr/>
          </p:nvSpPr>
          <p:spPr>
            <a:xfrm>
              <a:off x="8116697" y="2672714"/>
              <a:ext cx="119257" cy="16984"/>
            </a:xfrm>
            <a:custGeom>
              <a:avLst/>
              <a:gdLst/>
              <a:ahLst/>
              <a:cxnLst/>
              <a:rect l="l" t="t" r="r" b="b"/>
              <a:pathLst>
                <a:path w="962" h="137" extrusionOk="0">
                  <a:moveTo>
                    <a:pt x="254" y="1"/>
                  </a:moveTo>
                  <a:lnTo>
                    <a:pt x="0" y="137"/>
                  </a:lnTo>
                  <a:lnTo>
                    <a:pt x="961" y="137"/>
                  </a:lnTo>
                  <a:lnTo>
                    <a:pt x="946" y="53"/>
                  </a:lnTo>
                  <a:lnTo>
                    <a:pt x="25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71" name="Google Shape;4571;p60"/>
            <p:cNvSpPr/>
            <p:nvPr/>
          </p:nvSpPr>
          <p:spPr>
            <a:xfrm>
              <a:off x="8263349" y="3236022"/>
              <a:ext cx="556738" cy="53802"/>
            </a:xfrm>
            <a:custGeom>
              <a:avLst/>
              <a:gdLst/>
              <a:ahLst/>
              <a:cxnLst/>
              <a:rect l="l" t="t" r="r" b="b"/>
              <a:pathLst>
                <a:path w="4491" h="434" extrusionOk="0">
                  <a:moveTo>
                    <a:pt x="1669" y="1"/>
                  </a:moveTo>
                  <a:lnTo>
                    <a:pt x="1" y="433"/>
                  </a:lnTo>
                  <a:lnTo>
                    <a:pt x="1748" y="112"/>
                  </a:lnTo>
                  <a:lnTo>
                    <a:pt x="3432" y="278"/>
                  </a:lnTo>
                  <a:lnTo>
                    <a:pt x="4490" y="238"/>
                  </a:lnTo>
                  <a:lnTo>
                    <a:pt x="4316" y="44"/>
                  </a:lnTo>
                  <a:lnTo>
                    <a:pt x="3337" y="168"/>
                  </a:lnTo>
                  <a:lnTo>
                    <a:pt x="166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72" name="Google Shape;4572;p60"/>
            <p:cNvSpPr/>
            <p:nvPr/>
          </p:nvSpPr>
          <p:spPr>
            <a:xfrm>
              <a:off x="8094507" y="1737381"/>
              <a:ext cx="1695875" cy="28513"/>
            </a:xfrm>
            <a:custGeom>
              <a:avLst/>
              <a:gdLst/>
              <a:ahLst/>
              <a:cxnLst/>
              <a:rect l="l" t="t" r="r" b="b"/>
              <a:pathLst>
                <a:path w="13680" h="230" extrusionOk="0">
                  <a:moveTo>
                    <a:pt x="1" y="1"/>
                  </a:moveTo>
                  <a:lnTo>
                    <a:pt x="1" y="230"/>
                  </a:lnTo>
                  <a:lnTo>
                    <a:pt x="13680" y="141"/>
                  </a:lnTo>
                  <a:lnTo>
                    <a:pt x="13680" y="1"/>
                  </a:ln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73" name="Google Shape;4573;p60"/>
            <p:cNvSpPr/>
            <p:nvPr/>
          </p:nvSpPr>
          <p:spPr>
            <a:xfrm>
              <a:off x="8989668" y="2487259"/>
              <a:ext cx="7314" cy="2355"/>
            </a:xfrm>
            <a:custGeom>
              <a:avLst/>
              <a:gdLst/>
              <a:ahLst/>
              <a:cxnLst/>
              <a:rect l="l" t="t" r="r" b="b"/>
              <a:pathLst>
                <a:path w="59" h="19" extrusionOk="0">
                  <a:moveTo>
                    <a:pt x="58" y="0"/>
                  </a:moveTo>
                  <a:lnTo>
                    <a:pt x="58" y="0"/>
                  </a:lnTo>
                  <a:cubicBezTo>
                    <a:pt x="38" y="1"/>
                    <a:pt x="18" y="2"/>
                    <a:pt x="0" y="2"/>
                  </a:cubicBezTo>
                  <a:cubicBezTo>
                    <a:pt x="9" y="12"/>
                    <a:pt x="19" y="19"/>
                    <a:pt x="29" y="19"/>
                  </a:cubicBezTo>
                  <a:cubicBezTo>
                    <a:pt x="38" y="19"/>
                    <a:pt x="49" y="13"/>
                    <a:pt x="58" y="0"/>
                  </a:cubicBezTo>
                  <a:close/>
                </a:path>
              </a:pathLst>
            </a:custGeom>
            <a:solidFill>
              <a:srgbClr val="E6C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74" name="Google Shape;4574;p60"/>
            <p:cNvSpPr/>
            <p:nvPr/>
          </p:nvSpPr>
          <p:spPr>
            <a:xfrm>
              <a:off x="8147564" y="1740976"/>
              <a:ext cx="1118807" cy="1011451"/>
            </a:xfrm>
            <a:custGeom>
              <a:avLst/>
              <a:gdLst/>
              <a:ahLst/>
              <a:cxnLst/>
              <a:rect l="l" t="t" r="r" b="b"/>
              <a:pathLst>
                <a:path w="9025" h="8159" extrusionOk="0">
                  <a:moveTo>
                    <a:pt x="5532" y="0"/>
                  </a:moveTo>
                  <a:cubicBezTo>
                    <a:pt x="5314" y="229"/>
                    <a:pt x="4872" y="309"/>
                    <a:pt x="4831" y="641"/>
                  </a:cubicBezTo>
                  <a:cubicBezTo>
                    <a:pt x="4813" y="788"/>
                    <a:pt x="4888" y="933"/>
                    <a:pt x="4868" y="1078"/>
                  </a:cubicBezTo>
                  <a:cubicBezTo>
                    <a:pt x="4803" y="1553"/>
                    <a:pt x="3951" y="1440"/>
                    <a:pt x="3845" y="1906"/>
                  </a:cubicBezTo>
                  <a:cubicBezTo>
                    <a:pt x="3818" y="2030"/>
                    <a:pt x="3858" y="2163"/>
                    <a:pt x="3831" y="2289"/>
                  </a:cubicBezTo>
                  <a:cubicBezTo>
                    <a:pt x="3787" y="2499"/>
                    <a:pt x="3575" y="2604"/>
                    <a:pt x="3365" y="2604"/>
                  </a:cubicBezTo>
                  <a:cubicBezTo>
                    <a:pt x="3305" y="2604"/>
                    <a:pt x="3246" y="2595"/>
                    <a:pt x="3191" y="2579"/>
                  </a:cubicBezTo>
                  <a:cubicBezTo>
                    <a:pt x="2941" y="2502"/>
                    <a:pt x="2735" y="2314"/>
                    <a:pt x="2495" y="2205"/>
                  </a:cubicBezTo>
                  <a:cubicBezTo>
                    <a:pt x="2234" y="2088"/>
                    <a:pt x="1946" y="2069"/>
                    <a:pt x="1663" y="2054"/>
                  </a:cubicBezTo>
                  <a:cubicBezTo>
                    <a:pt x="1651" y="2053"/>
                    <a:pt x="1639" y="2052"/>
                    <a:pt x="1626" y="2052"/>
                  </a:cubicBezTo>
                  <a:cubicBezTo>
                    <a:pt x="1598" y="2052"/>
                    <a:pt x="1570" y="2055"/>
                    <a:pt x="1544" y="2066"/>
                  </a:cubicBezTo>
                  <a:cubicBezTo>
                    <a:pt x="1492" y="2088"/>
                    <a:pt x="1461" y="2142"/>
                    <a:pt x="1431" y="2193"/>
                  </a:cubicBezTo>
                  <a:cubicBezTo>
                    <a:pt x="1296" y="2431"/>
                    <a:pt x="1172" y="2774"/>
                    <a:pt x="1372" y="2953"/>
                  </a:cubicBezTo>
                  <a:cubicBezTo>
                    <a:pt x="1356" y="2949"/>
                    <a:pt x="1341" y="2947"/>
                    <a:pt x="1325" y="2947"/>
                  </a:cubicBezTo>
                  <a:cubicBezTo>
                    <a:pt x="1147" y="2947"/>
                    <a:pt x="1002" y="3175"/>
                    <a:pt x="814" y="3191"/>
                  </a:cubicBezTo>
                  <a:cubicBezTo>
                    <a:pt x="805" y="3192"/>
                    <a:pt x="797" y="3192"/>
                    <a:pt x="789" y="3192"/>
                  </a:cubicBezTo>
                  <a:cubicBezTo>
                    <a:pt x="702" y="3192"/>
                    <a:pt x="619" y="3149"/>
                    <a:pt x="534" y="3117"/>
                  </a:cubicBezTo>
                  <a:cubicBezTo>
                    <a:pt x="418" y="3073"/>
                    <a:pt x="295" y="3052"/>
                    <a:pt x="172" y="3052"/>
                  </a:cubicBezTo>
                  <a:cubicBezTo>
                    <a:pt x="114" y="3052"/>
                    <a:pt x="57" y="3057"/>
                    <a:pt x="1" y="3066"/>
                  </a:cubicBezTo>
                  <a:lnTo>
                    <a:pt x="1" y="4818"/>
                  </a:lnTo>
                  <a:lnTo>
                    <a:pt x="414" y="4920"/>
                  </a:lnTo>
                  <a:lnTo>
                    <a:pt x="414" y="5190"/>
                  </a:lnTo>
                  <a:lnTo>
                    <a:pt x="128" y="5224"/>
                  </a:lnTo>
                  <a:lnTo>
                    <a:pt x="164" y="6275"/>
                  </a:lnTo>
                  <a:lnTo>
                    <a:pt x="574" y="6304"/>
                  </a:lnTo>
                  <a:lnTo>
                    <a:pt x="733" y="7718"/>
                  </a:lnTo>
                  <a:lnTo>
                    <a:pt x="1702" y="8159"/>
                  </a:lnTo>
                  <a:cubicBezTo>
                    <a:pt x="1693" y="8130"/>
                    <a:pt x="1683" y="8102"/>
                    <a:pt x="1674" y="8075"/>
                  </a:cubicBezTo>
                  <a:cubicBezTo>
                    <a:pt x="1748" y="7969"/>
                    <a:pt x="1889" y="7948"/>
                    <a:pt x="2019" y="7948"/>
                  </a:cubicBezTo>
                  <a:cubicBezTo>
                    <a:pt x="2025" y="7948"/>
                    <a:pt x="2032" y="7948"/>
                    <a:pt x="2038" y="7948"/>
                  </a:cubicBezTo>
                  <a:cubicBezTo>
                    <a:pt x="2047" y="7948"/>
                    <a:pt x="2057" y="7948"/>
                    <a:pt x="2066" y="7948"/>
                  </a:cubicBezTo>
                  <a:cubicBezTo>
                    <a:pt x="2192" y="7948"/>
                    <a:pt x="2327" y="7945"/>
                    <a:pt x="2424" y="7864"/>
                  </a:cubicBezTo>
                  <a:cubicBezTo>
                    <a:pt x="2529" y="7775"/>
                    <a:pt x="2526" y="7553"/>
                    <a:pt x="2395" y="7523"/>
                  </a:cubicBezTo>
                  <a:cubicBezTo>
                    <a:pt x="2614" y="7187"/>
                    <a:pt x="3118" y="7176"/>
                    <a:pt x="3334" y="6839"/>
                  </a:cubicBezTo>
                  <a:cubicBezTo>
                    <a:pt x="3408" y="6723"/>
                    <a:pt x="3438" y="6581"/>
                    <a:pt x="3447" y="6442"/>
                  </a:cubicBezTo>
                  <a:cubicBezTo>
                    <a:pt x="3469" y="6041"/>
                    <a:pt x="3315" y="5632"/>
                    <a:pt x="3038" y="5358"/>
                  </a:cubicBezTo>
                  <a:cubicBezTo>
                    <a:pt x="3125" y="5324"/>
                    <a:pt x="3213" y="5289"/>
                    <a:pt x="3300" y="5255"/>
                  </a:cubicBezTo>
                  <a:cubicBezTo>
                    <a:pt x="3221" y="5125"/>
                    <a:pt x="3279" y="4942"/>
                    <a:pt x="3390" y="4841"/>
                  </a:cubicBezTo>
                  <a:cubicBezTo>
                    <a:pt x="3500" y="4739"/>
                    <a:pt x="3647" y="4701"/>
                    <a:pt x="3789" y="4665"/>
                  </a:cubicBezTo>
                  <a:cubicBezTo>
                    <a:pt x="3929" y="4628"/>
                    <a:pt x="4080" y="4595"/>
                    <a:pt x="4225" y="4595"/>
                  </a:cubicBezTo>
                  <a:cubicBezTo>
                    <a:pt x="4367" y="4595"/>
                    <a:pt x="4503" y="4627"/>
                    <a:pt x="4614" y="4720"/>
                  </a:cubicBezTo>
                  <a:cubicBezTo>
                    <a:pt x="4767" y="4851"/>
                    <a:pt x="4835" y="5073"/>
                    <a:pt x="4989" y="5203"/>
                  </a:cubicBezTo>
                  <a:cubicBezTo>
                    <a:pt x="5129" y="5321"/>
                    <a:pt x="5318" y="5346"/>
                    <a:pt x="5488" y="5403"/>
                  </a:cubicBezTo>
                  <a:cubicBezTo>
                    <a:pt x="5660" y="5461"/>
                    <a:pt x="5839" y="5584"/>
                    <a:pt x="5856" y="5773"/>
                  </a:cubicBezTo>
                  <a:cubicBezTo>
                    <a:pt x="5864" y="5862"/>
                    <a:pt x="5839" y="5968"/>
                    <a:pt x="5903" y="6028"/>
                  </a:cubicBezTo>
                  <a:cubicBezTo>
                    <a:pt x="5933" y="6058"/>
                    <a:pt x="5977" y="6065"/>
                    <a:pt x="6021" y="6065"/>
                  </a:cubicBezTo>
                  <a:cubicBezTo>
                    <a:pt x="6034" y="6065"/>
                    <a:pt x="6048" y="6064"/>
                    <a:pt x="6061" y="6063"/>
                  </a:cubicBezTo>
                  <a:cubicBezTo>
                    <a:pt x="6304" y="6051"/>
                    <a:pt x="6549" y="6037"/>
                    <a:pt x="6793" y="6024"/>
                  </a:cubicBezTo>
                  <a:cubicBezTo>
                    <a:pt x="6763" y="5993"/>
                    <a:pt x="6743" y="5916"/>
                    <a:pt x="6759" y="5862"/>
                  </a:cubicBezTo>
                  <a:cubicBezTo>
                    <a:pt x="6798" y="5721"/>
                    <a:pt x="6877" y="5550"/>
                    <a:pt x="7011" y="5550"/>
                  </a:cubicBezTo>
                  <a:cubicBezTo>
                    <a:pt x="7016" y="5550"/>
                    <a:pt x="7022" y="5550"/>
                    <a:pt x="7027" y="5551"/>
                  </a:cubicBezTo>
                  <a:cubicBezTo>
                    <a:pt x="7091" y="5557"/>
                    <a:pt x="7144" y="5603"/>
                    <a:pt x="7207" y="5615"/>
                  </a:cubicBezTo>
                  <a:cubicBezTo>
                    <a:pt x="7219" y="5618"/>
                    <a:pt x="7231" y="5619"/>
                    <a:pt x="7244" y="5619"/>
                  </a:cubicBezTo>
                  <a:cubicBezTo>
                    <a:pt x="7359" y="5619"/>
                    <a:pt x="7460" y="5508"/>
                    <a:pt x="7510" y="5392"/>
                  </a:cubicBezTo>
                  <a:cubicBezTo>
                    <a:pt x="7565" y="5263"/>
                    <a:pt x="7589" y="5118"/>
                    <a:pt x="7669" y="5005"/>
                  </a:cubicBezTo>
                  <a:cubicBezTo>
                    <a:pt x="7787" y="4842"/>
                    <a:pt x="8006" y="4788"/>
                    <a:pt x="8128" y="4628"/>
                  </a:cubicBezTo>
                  <a:cubicBezTo>
                    <a:pt x="8275" y="4433"/>
                    <a:pt x="8238" y="4139"/>
                    <a:pt x="8119" y="3923"/>
                  </a:cubicBezTo>
                  <a:cubicBezTo>
                    <a:pt x="8017" y="3735"/>
                    <a:pt x="7861" y="3496"/>
                    <a:pt x="7998" y="3334"/>
                  </a:cubicBezTo>
                  <a:cubicBezTo>
                    <a:pt x="8055" y="3268"/>
                    <a:pt x="8135" y="3253"/>
                    <a:pt x="8222" y="3253"/>
                  </a:cubicBezTo>
                  <a:cubicBezTo>
                    <a:pt x="8293" y="3253"/>
                    <a:pt x="8369" y="3263"/>
                    <a:pt x="8442" y="3263"/>
                  </a:cubicBezTo>
                  <a:cubicBezTo>
                    <a:pt x="8460" y="3263"/>
                    <a:pt x="8478" y="3262"/>
                    <a:pt x="8496" y="3261"/>
                  </a:cubicBezTo>
                  <a:cubicBezTo>
                    <a:pt x="8826" y="3232"/>
                    <a:pt x="9025" y="2816"/>
                    <a:pt x="8972" y="2468"/>
                  </a:cubicBezTo>
                  <a:cubicBezTo>
                    <a:pt x="8918" y="2120"/>
                    <a:pt x="8693" y="1834"/>
                    <a:pt x="8476" y="1568"/>
                  </a:cubicBezTo>
                  <a:cubicBezTo>
                    <a:pt x="8645" y="1499"/>
                    <a:pt x="8813" y="1390"/>
                    <a:pt x="8896" y="1218"/>
                  </a:cubicBezTo>
                  <a:cubicBezTo>
                    <a:pt x="8978" y="1045"/>
                    <a:pt x="8944" y="801"/>
                    <a:pt x="8783" y="708"/>
                  </a:cubicBezTo>
                  <a:cubicBezTo>
                    <a:pt x="8655" y="633"/>
                    <a:pt x="8451" y="640"/>
                    <a:pt x="8412" y="490"/>
                  </a:cubicBezTo>
                  <a:cubicBezTo>
                    <a:pt x="8381" y="367"/>
                    <a:pt x="8502" y="262"/>
                    <a:pt x="8614" y="216"/>
                  </a:cubicBezTo>
                  <a:cubicBezTo>
                    <a:pt x="8725" y="171"/>
                    <a:pt x="8859" y="135"/>
                    <a:pt x="8913" y="21"/>
                  </a:cubicBezTo>
                  <a:cubicBezTo>
                    <a:pt x="8915" y="14"/>
                    <a:pt x="8917" y="8"/>
                    <a:pt x="8919"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75" name="Google Shape;4575;p60"/>
            <p:cNvSpPr/>
            <p:nvPr/>
          </p:nvSpPr>
          <p:spPr>
            <a:xfrm>
              <a:off x="8395249" y="2864368"/>
              <a:ext cx="7810" cy="23058"/>
            </a:xfrm>
            <a:custGeom>
              <a:avLst/>
              <a:gdLst/>
              <a:ahLst/>
              <a:cxnLst/>
              <a:rect l="l" t="t" r="r" b="b"/>
              <a:pathLst>
                <a:path w="63" h="186" extrusionOk="0">
                  <a:moveTo>
                    <a:pt x="0" y="0"/>
                  </a:moveTo>
                  <a:lnTo>
                    <a:pt x="33" y="173"/>
                  </a:lnTo>
                  <a:lnTo>
                    <a:pt x="63" y="186"/>
                  </a:lnTo>
                  <a:cubicBezTo>
                    <a:pt x="41" y="125"/>
                    <a:pt x="21" y="62"/>
                    <a:pt x="0" y="0"/>
                  </a:cubicBezTo>
                  <a:close/>
                </a:path>
              </a:pathLst>
            </a:custGeom>
            <a:solidFill>
              <a:srgbClr val="E6C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76" name="Google Shape;4576;p60"/>
            <p:cNvSpPr/>
            <p:nvPr/>
          </p:nvSpPr>
          <p:spPr>
            <a:xfrm>
              <a:off x="9968879" y="3403874"/>
              <a:ext cx="206530" cy="98058"/>
            </a:xfrm>
            <a:custGeom>
              <a:avLst/>
              <a:gdLst/>
              <a:ahLst/>
              <a:cxnLst/>
              <a:rect l="l" t="t" r="r" b="b"/>
              <a:pathLst>
                <a:path w="1666" h="791" extrusionOk="0">
                  <a:moveTo>
                    <a:pt x="38" y="0"/>
                  </a:moveTo>
                  <a:lnTo>
                    <a:pt x="1" y="791"/>
                  </a:lnTo>
                  <a:lnTo>
                    <a:pt x="1627" y="791"/>
                  </a:lnTo>
                  <a:lnTo>
                    <a:pt x="1666" y="0"/>
                  </a:lnTo>
                  <a:close/>
                </a:path>
              </a:pathLst>
            </a:custGeom>
            <a:solidFill>
              <a:srgbClr val="A35B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77" name="Google Shape;4577;p60"/>
            <p:cNvSpPr/>
            <p:nvPr/>
          </p:nvSpPr>
          <p:spPr>
            <a:xfrm>
              <a:off x="9593881" y="1282421"/>
              <a:ext cx="49835" cy="70661"/>
            </a:xfrm>
            <a:custGeom>
              <a:avLst/>
              <a:gdLst/>
              <a:ahLst/>
              <a:cxnLst/>
              <a:rect l="l" t="t" r="r" b="b"/>
              <a:pathLst>
                <a:path w="402" h="570" extrusionOk="0">
                  <a:moveTo>
                    <a:pt x="0" y="1"/>
                  </a:moveTo>
                  <a:lnTo>
                    <a:pt x="83" y="229"/>
                  </a:lnTo>
                  <a:lnTo>
                    <a:pt x="113" y="361"/>
                  </a:lnTo>
                  <a:lnTo>
                    <a:pt x="351" y="570"/>
                  </a:lnTo>
                  <a:lnTo>
                    <a:pt x="402" y="264"/>
                  </a:lnTo>
                  <a:lnTo>
                    <a:pt x="208" y="84"/>
                  </a:lnTo>
                  <a:lnTo>
                    <a:pt x="0" y="1"/>
                  </a:lnTo>
                  <a:close/>
                </a:path>
              </a:pathLst>
            </a:custGeom>
            <a:solidFill>
              <a:srgbClr val="EDCE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78" name="Google Shape;4578;p60"/>
            <p:cNvSpPr/>
            <p:nvPr/>
          </p:nvSpPr>
          <p:spPr>
            <a:xfrm>
              <a:off x="9176982" y="1057544"/>
              <a:ext cx="641904" cy="742317"/>
            </a:xfrm>
            <a:custGeom>
              <a:avLst/>
              <a:gdLst/>
              <a:ahLst/>
              <a:cxnLst/>
              <a:rect l="l" t="t" r="r" b="b"/>
              <a:pathLst>
                <a:path w="5178" h="5988" extrusionOk="0">
                  <a:moveTo>
                    <a:pt x="936" y="1"/>
                  </a:moveTo>
                  <a:cubicBezTo>
                    <a:pt x="420" y="1"/>
                    <a:pt x="2" y="47"/>
                    <a:pt x="2" y="240"/>
                  </a:cubicBezTo>
                  <a:cubicBezTo>
                    <a:pt x="1" y="590"/>
                    <a:pt x="608" y="601"/>
                    <a:pt x="685" y="601"/>
                  </a:cubicBezTo>
                  <a:cubicBezTo>
                    <a:pt x="691" y="601"/>
                    <a:pt x="693" y="601"/>
                    <a:pt x="693" y="601"/>
                  </a:cubicBezTo>
                  <a:lnTo>
                    <a:pt x="693" y="5988"/>
                  </a:lnTo>
                  <a:lnTo>
                    <a:pt x="3983" y="5988"/>
                  </a:lnTo>
                  <a:lnTo>
                    <a:pt x="3983" y="663"/>
                  </a:lnTo>
                  <a:cubicBezTo>
                    <a:pt x="3988" y="665"/>
                    <a:pt x="3995" y="666"/>
                    <a:pt x="4005" y="666"/>
                  </a:cubicBezTo>
                  <a:cubicBezTo>
                    <a:pt x="4195" y="666"/>
                    <a:pt x="5177" y="160"/>
                    <a:pt x="1743" y="23"/>
                  </a:cubicBezTo>
                  <a:cubicBezTo>
                    <a:pt x="1477" y="12"/>
                    <a:pt x="1194" y="1"/>
                    <a:pt x="93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79" name="Google Shape;4579;p60"/>
            <p:cNvSpPr/>
            <p:nvPr/>
          </p:nvSpPr>
          <p:spPr>
            <a:xfrm>
              <a:off x="9465947" y="1185602"/>
              <a:ext cx="19711" cy="505415"/>
            </a:xfrm>
            <a:custGeom>
              <a:avLst/>
              <a:gdLst/>
              <a:ahLst/>
              <a:cxnLst/>
              <a:rect l="l" t="t" r="r" b="b"/>
              <a:pathLst>
                <a:path w="159" h="4077" extrusionOk="0">
                  <a:moveTo>
                    <a:pt x="79" y="1"/>
                  </a:moveTo>
                  <a:cubicBezTo>
                    <a:pt x="36" y="1"/>
                    <a:pt x="0" y="913"/>
                    <a:pt x="0" y="2038"/>
                  </a:cubicBezTo>
                  <a:cubicBezTo>
                    <a:pt x="0" y="3165"/>
                    <a:pt x="36" y="4077"/>
                    <a:pt x="79" y="4077"/>
                  </a:cubicBezTo>
                  <a:cubicBezTo>
                    <a:pt x="123" y="4077"/>
                    <a:pt x="159" y="3165"/>
                    <a:pt x="159" y="2038"/>
                  </a:cubicBezTo>
                  <a:cubicBezTo>
                    <a:pt x="159" y="912"/>
                    <a:pt x="123" y="1"/>
                    <a:pt x="79"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80" name="Google Shape;4580;p60"/>
            <p:cNvSpPr/>
            <p:nvPr/>
          </p:nvSpPr>
          <p:spPr>
            <a:xfrm>
              <a:off x="9557559" y="1202090"/>
              <a:ext cx="19711" cy="472440"/>
            </a:xfrm>
            <a:custGeom>
              <a:avLst/>
              <a:gdLst/>
              <a:ahLst/>
              <a:cxnLst/>
              <a:rect l="l" t="t" r="r" b="b"/>
              <a:pathLst>
                <a:path w="159" h="3811" extrusionOk="0">
                  <a:moveTo>
                    <a:pt x="79" y="0"/>
                  </a:moveTo>
                  <a:cubicBezTo>
                    <a:pt x="36" y="0"/>
                    <a:pt x="0" y="853"/>
                    <a:pt x="0" y="1905"/>
                  </a:cubicBezTo>
                  <a:cubicBezTo>
                    <a:pt x="0" y="2958"/>
                    <a:pt x="36" y="3811"/>
                    <a:pt x="79" y="3811"/>
                  </a:cubicBezTo>
                  <a:cubicBezTo>
                    <a:pt x="123" y="3811"/>
                    <a:pt x="158" y="2958"/>
                    <a:pt x="158" y="1905"/>
                  </a:cubicBezTo>
                  <a:cubicBezTo>
                    <a:pt x="158" y="853"/>
                    <a:pt x="123" y="0"/>
                    <a:pt x="79"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81" name="Google Shape;4581;p60"/>
            <p:cNvSpPr/>
            <p:nvPr/>
          </p:nvSpPr>
          <p:spPr>
            <a:xfrm>
              <a:off x="9177973" y="1092751"/>
              <a:ext cx="528597" cy="707235"/>
            </a:xfrm>
            <a:custGeom>
              <a:avLst/>
              <a:gdLst/>
              <a:ahLst/>
              <a:cxnLst/>
              <a:rect l="l" t="t" r="r" b="b"/>
              <a:pathLst>
                <a:path w="4264" h="5705" extrusionOk="0">
                  <a:moveTo>
                    <a:pt x="1353" y="1"/>
                  </a:moveTo>
                  <a:cubicBezTo>
                    <a:pt x="816" y="1"/>
                    <a:pt x="356" y="22"/>
                    <a:pt x="31" y="22"/>
                  </a:cubicBezTo>
                  <a:cubicBezTo>
                    <a:pt x="20" y="22"/>
                    <a:pt x="10" y="22"/>
                    <a:pt x="0" y="22"/>
                  </a:cubicBezTo>
                  <a:lnTo>
                    <a:pt x="0" y="22"/>
                  </a:lnTo>
                  <a:cubicBezTo>
                    <a:pt x="70" y="309"/>
                    <a:pt x="609" y="318"/>
                    <a:pt x="678" y="318"/>
                  </a:cubicBezTo>
                  <a:cubicBezTo>
                    <a:pt x="683" y="318"/>
                    <a:pt x="685" y="318"/>
                    <a:pt x="685" y="318"/>
                  </a:cubicBezTo>
                  <a:lnTo>
                    <a:pt x="685" y="5705"/>
                  </a:lnTo>
                  <a:lnTo>
                    <a:pt x="3975" y="5705"/>
                  </a:lnTo>
                  <a:lnTo>
                    <a:pt x="3975" y="3193"/>
                  </a:lnTo>
                  <a:cubicBezTo>
                    <a:pt x="3742" y="4040"/>
                    <a:pt x="3809" y="5041"/>
                    <a:pt x="2582" y="5041"/>
                  </a:cubicBezTo>
                  <a:cubicBezTo>
                    <a:pt x="1335" y="5041"/>
                    <a:pt x="996" y="3586"/>
                    <a:pt x="996" y="2291"/>
                  </a:cubicBezTo>
                  <a:cubicBezTo>
                    <a:pt x="996" y="995"/>
                    <a:pt x="1690" y="466"/>
                    <a:pt x="2546" y="466"/>
                  </a:cubicBezTo>
                  <a:cubicBezTo>
                    <a:pt x="3190" y="466"/>
                    <a:pt x="3742" y="766"/>
                    <a:pt x="3975" y="1467"/>
                  </a:cubicBezTo>
                  <a:lnTo>
                    <a:pt x="3975" y="382"/>
                  </a:lnTo>
                  <a:cubicBezTo>
                    <a:pt x="3980" y="384"/>
                    <a:pt x="3988" y="386"/>
                    <a:pt x="3997" y="386"/>
                  </a:cubicBezTo>
                  <a:cubicBezTo>
                    <a:pt x="4064" y="386"/>
                    <a:pt x="4227" y="323"/>
                    <a:pt x="4264" y="236"/>
                  </a:cubicBezTo>
                  <a:cubicBezTo>
                    <a:pt x="3767" y="184"/>
                    <a:pt x="2999" y="61"/>
                    <a:pt x="2145" y="19"/>
                  </a:cubicBezTo>
                  <a:cubicBezTo>
                    <a:pt x="1868" y="5"/>
                    <a:pt x="1602" y="1"/>
                    <a:pt x="1353"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82" name="Google Shape;4582;p60"/>
            <p:cNvSpPr/>
            <p:nvPr/>
          </p:nvSpPr>
          <p:spPr>
            <a:xfrm>
              <a:off x="9398262" y="1060271"/>
              <a:ext cx="311530" cy="497606"/>
            </a:xfrm>
            <a:custGeom>
              <a:avLst/>
              <a:gdLst/>
              <a:ahLst/>
              <a:cxnLst/>
              <a:rect l="l" t="t" r="r" b="b"/>
              <a:pathLst>
                <a:path w="2513" h="4014" extrusionOk="0">
                  <a:moveTo>
                    <a:pt x="0" y="1"/>
                  </a:moveTo>
                  <a:lnTo>
                    <a:pt x="0" y="1"/>
                  </a:lnTo>
                  <a:cubicBezTo>
                    <a:pt x="106" y="495"/>
                    <a:pt x="265" y="1215"/>
                    <a:pt x="265" y="1215"/>
                  </a:cubicBezTo>
                  <a:lnTo>
                    <a:pt x="530" y="1431"/>
                  </a:lnTo>
                  <a:lnTo>
                    <a:pt x="970" y="1482"/>
                  </a:lnTo>
                  <a:lnTo>
                    <a:pt x="1292" y="1746"/>
                  </a:lnTo>
                  <a:lnTo>
                    <a:pt x="1507" y="2264"/>
                  </a:lnTo>
                  <a:lnTo>
                    <a:pt x="1817" y="2517"/>
                  </a:lnTo>
                  <a:cubicBezTo>
                    <a:pt x="1817" y="2517"/>
                    <a:pt x="2031" y="3921"/>
                    <a:pt x="2066" y="3932"/>
                  </a:cubicBezTo>
                  <a:cubicBezTo>
                    <a:pt x="2086" y="3939"/>
                    <a:pt x="2145" y="3979"/>
                    <a:pt x="2197" y="4014"/>
                  </a:cubicBezTo>
                  <a:lnTo>
                    <a:pt x="2260" y="706"/>
                  </a:lnTo>
                  <a:cubicBezTo>
                    <a:pt x="2260" y="706"/>
                    <a:pt x="2512" y="646"/>
                    <a:pt x="2512" y="370"/>
                  </a:cubicBezTo>
                  <a:cubicBezTo>
                    <a:pt x="2512" y="33"/>
                    <a:pt x="1296" y="52"/>
                    <a:pt x="0"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83" name="Google Shape;4583;p60"/>
            <p:cNvSpPr/>
            <p:nvPr/>
          </p:nvSpPr>
          <p:spPr>
            <a:xfrm>
              <a:off x="9690203" y="1122007"/>
              <a:ext cx="17108" cy="20703"/>
            </a:xfrm>
            <a:custGeom>
              <a:avLst/>
              <a:gdLst/>
              <a:ahLst/>
              <a:cxnLst/>
              <a:rect l="l" t="t" r="r" b="b"/>
              <a:pathLst>
                <a:path w="138" h="167" extrusionOk="0">
                  <a:moveTo>
                    <a:pt x="137" y="0"/>
                  </a:moveTo>
                  <a:lnTo>
                    <a:pt x="137" y="0"/>
                  </a:lnTo>
                  <a:cubicBezTo>
                    <a:pt x="72" y="58"/>
                    <a:pt x="1" y="74"/>
                    <a:pt x="1" y="74"/>
                  </a:cubicBezTo>
                  <a:lnTo>
                    <a:pt x="0" y="167"/>
                  </a:lnTo>
                  <a:cubicBezTo>
                    <a:pt x="51" y="135"/>
                    <a:pt x="107" y="83"/>
                    <a:pt x="137" y="0"/>
                  </a:cubicBezTo>
                  <a:close/>
                </a:path>
              </a:pathLst>
            </a:custGeom>
            <a:solidFill>
              <a:srgbClr val="EDCE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84" name="Google Shape;4584;p60"/>
            <p:cNvSpPr/>
            <p:nvPr/>
          </p:nvSpPr>
          <p:spPr>
            <a:xfrm>
              <a:off x="9368510" y="1237668"/>
              <a:ext cx="19711" cy="401283"/>
            </a:xfrm>
            <a:custGeom>
              <a:avLst/>
              <a:gdLst/>
              <a:ahLst/>
              <a:cxnLst/>
              <a:rect l="l" t="t" r="r" b="b"/>
              <a:pathLst>
                <a:path w="159" h="3237" extrusionOk="0">
                  <a:moveTo>
                    <a:pt x="79" y="0"/>
                  </a:moveTo>
                  <a:cubicBezTo>
                    <a:pt x="35" y="0"/>
                    <a:pt x="0" y="725"/>
                    <a:pt x="0" y="1618"/>
                  </a:cubicBezTo>
                  <a:cubicBezTo>
                    <a:pt x="0" y="2512"/>
                    <a:pt x="35" y="3236"/>
                    <a:pt x="79" y="3236"/>
                  </a:cubicBezTo>
                  <a:cubicBezTo>
                    <a:pt x="122" y="3236"/>
                    <a:pt x="158" y="2513"/>
                    <a:pt x="158" y="1618"/>
                  </a:cubicBezTo>
                  <a:cubicBezTo>
                    <a:pt x="158" y="725"/>
                    <a:pt x="122" y="0"/>
                    <a:pt x="79"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85" name="Google Shape;4585;p60"/>
            <p:cNvSpPr/>
            <p:nvPr/>
          </p:nvSpPr>
          <p:spPr>
            <a:xfrm>
              <a:off x="9189130" y="1104280"/>
              <a:ext cx="228596" cy="71281"/>
            </a:xfrm>
            <a:custGeom>
              <a:avLst/>
              <a:gdLst/>
              <a:ahLst/>
              <a:cxnLst/>
              <a:rect l="l" t="t" r="r" b="b"/>
              <a:pathLst>
                <a:path w="1844" h="575" extrusionOk="0">
                  <a:moveTo>
                    <a:pt x="1796" y="1"/>
                  </a:moveTo>
                  <a:lnTo>
                    <a:pt x="1" y="68"/>
                  </a:lnTo>
                  <a:cubicBezTo>
                    <a:pt x="179" y="219"/>
                    <a:pt x="538" y="224"/>
                    <a:pt x="589" y="224"/>
                  </a:cubicBezTo>
                  <a:cubicBezTo>
                    <a:pt x="593" y="224"/>
                    <a:pt x="595" y="224"/>
                    <a:pt x="595" y="224"/>
                  </a:cubicBezTo>
                  <a:lnTo>
                    <a:pt x="595" y="574"/>
                  </a:lnTo>
                  <a:lnTo>
                    <a:pt x="1843" y="286"/>
                  </a:lnTo>
                  <a:lnTo>
                    <a:pt x="1796" y="1"/>
                  </a:lnTo>
                  <a:close/>
                </a:path>
              </a:pathLst>
            </a:custGeom>
            <a:solidFill>
              <a:srgbClr val="B89164">
                <a:alpha val="35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86" name="Google Shape;4586;p60"/>
            <p:cNvSpPr/>
            <p:nvPr/>
          </p:nvSpPr>
          <p:spPr>
            <a:xfrm>
              <a:off x="9255576" y="1118660"/>
              <a:ext cx="26777" cy="628391"/>
            </a:xfrm>
            <a:custGeom>
              <a:avLst/>
              <a:gdLst/>
              <a:ahLst/>
              <a:cxnLst/>
              <a:rect l="l" t="t" r="r" b="b"/>
              <a:pathLst>
                <a:path w="216" h="5069" extrusionOk="0">
                  <a:moveTo>
                    <a:pt x="132" y="1"/>
                  </a:moveTo>
                  <a:lnTo>
                    <a:pt x="0" y="40"/>
                  </a:lnTo>
                  <a:lnTo>
                    <a:pt x="0" y="5069"/>
                  </a:lnTo>
                  <a:lnTo>
                    <a:pt x="215" y="5069"/>
                  </a:lnTo>
                  <a:lnTo>
                    <a:pt x="132" y="1"/>
                  </a:lnTo>
                  <a:close/>
                </a:path>
              </a:pathLst>
            </a:custGeom>
            <a:solidFill>
              <a:srgbClr val="B89164">
                <a:alpha val="35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87" name="Google Shape;4587;p60"/>
            <p:cNvSpPr/>
            <p:nvPr/>
          </p:nvSpPr>
          <p:spPr>
            <a:xfrm>
              <a:off x="9403964" y="1075271"/>
              <a:ext cx="305952" cy="194133"/>
            </a:xfrm>
            <a:custGeom>
              <a:avLst/>
              <a:gdLst/>
              <a:ahLst/>
              <a:cxnLst/>
              <a:rect l="l" t="t" r="r" b="b"/>
              <a:pathLst>
                <a:path w="2468" h="1566" extrusionOk="0">
                  <a:moveTo>
                    <a:pt x="1" y="1"/>
                  </a:moveTo>
                  <a:lnTo>
                    <a:pt x="1" y="1"/>
                  </a:lnTo>
                  <a:cubicBezTo>
                    <a:pt x="4" y="13"/>
                    <a:pt x="252" y="952"/>
                    <a:pt x="252" y="952"/>
                  </a:cubicBezTo>
                  <a:lnTo>
                    <a:pt x="484" y="1186"/>
                  </a:lnTo>
                  <a:lnTo>
                    <a:pt x="913" y="1281"/>
                  </a:lnTo>
                  <a:lnTo>
                    <a:pt x="1348" y="1565"/>
                  </a:lnTo>
                  <a:lnTo>
                    <a:pt x="1425" y="1054"/>
                  </a:lnTo>
                  <a:lnTo>
                    <a:pt x="1731" y="790"/>
                  </a:lnTo>
                  <a:lnTo>
                    <a:pt x="2215" y="587"/>
                  </a:lnTo>
                  <a:lnTo>
                    <a:pt x="2229" y="583"/>
                  </a:lnTo>
                  <a:cubicBezTo>
                    <a:pt x="2281" y="566"/>
                    <a:pt x="2467" y="490"/>
                    <a:pt x="2467" y="251"/>
                  </a:cubicBezTo>
                  <a:cubicBezTo>
                    <a:pt x="2467" y="31"/>
                    <a:pt x="1962" y="14"/>
                    <a:pt x="1249" y="14"/>
                  </a:cubicBezTo>
                  <a:cubicBezTo>
                    <a:pt x="1123" y="14"/>
                    <a:pt x="991" y="15"/>
                    <a:pt x="854" y="15"/>
                  </a:cubicBezTo>
                  <a:cubicBezTo>
                    <a:pt x="584" y="15"/>
                    <a:pt x="296" y="13"/>
                    <a:pt x="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88" name="Google Shape;4588;p60"/>
            <p:cNvSpPr/>
            <p:nvPr/>
          </p:nvSpPr>
          <p:spPr>
            <a:xfrm>
              <a:off x="9392931" y="1060395"/>
              <a:ext cx="331985" cy="92976"/>
            </a:xfrm>
            <a:custGeom>
              <a:avLst/>
              <a:gdLst/>
              <a:ahLst/>
              <a:cxnLst/>
              <a:rect l="l" t="t" r="r" b="b"/>
              <a:pathLst>
                <a:path w="2678" h="750" extrusionOk="0">
                  <a:moveTo>
                    <a:pt x="9" y="1"/>
                  </a:moveTo>
                  <a:cubicBezTo>
                    <a:pt x="3" y="1"/>
                    <a:pt x="0" y="1"/>
                    <a:pt x="0" y="1"/>
                  </a:cubicBezTo>
                  <a:lnTo>
                    <a:pt x="90" y="257"/>
                  </a:lnTo>
                  <a:lnTo>
                    <a:pt x="370" y="301"/>
                  </a:lnTo>
                  <a:lnTo>
                    <a:pt x="453" y="415"/>
                  </a:lnTo>
                  <a:lnTo>
                    <a:pt x="746" y="541"/>
                  </a:lnTo>
                  <a:lnTo>
                    <a:pt x="848" y="749"/>
                  </a:lnTo>
                  <a:lnTo>
                    <a:pt x="978" y="485"/>
                  </a:lnTo>
                  <a:lnTo>
                    <a:pt x="931" y="339"/>
                  </a:lnTo>
                  <a:lnTo>
                    <a:pt x="1192" y="295"/>
                  </a:lnTo>
                  <a:lnTo>
                    <a:pt x="1502" y="371"/>
                  </a:lnTo>
                  <a:lnTo>
                    <a:pt x="1687" y="540"/>
                  </a:lnTo>
                  <a:lnTo>
                    <a:pt x="2199" y="414"/>
                  </a:lnTo>
                  <a:lnTo>
                    <a:pt x="2414" y="528"/>
                  </a:lnTo>
                  <a:lnTo>
                    <a:pt x="2530" y="495"/>
                  </a:lnTo>
                  <a:cubicBezTo>
                    <a:pt x="2530" y="495"/>
                    <a:pt x="2678" y="256"/>
                    <a:pt x="2297" y="143"/>
                  </a:cubicBezTo>
                  <a:cubicBezTo>
                    <a:pt x="1830" y="4"/>
                    <a:pt x="149" y="1"/>
                    <a:pt x="9" y="1"/>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589" name="Google Shape;4589;p60"/>
            <p:cNvGrpSpPr/>
            <p:nvPr/>
          </p:nvGrpSpPr>
          <p:grpSpPr>
            <a:xfrm>
              <a:off x="8269299" y="1941679"/>
              <a:ext cx="1504954" cy="221654"/>
              <a:chOff x="8269299" y="1941679"/>
              <a:chExt cx="1504954" cy="221654"/>
            </a:xfrm>
          </p:grpSpPr>
          <p:sp>
            <p:nvSpPr>
              <p:cNvPr id="4590" name="Google Shape;4590;p60"/>
              <p:cNvSpPr/>
              <p:nvPr/>
            </p:nvSpPr>
            <p:spPr>
              <a:xfrm>
                <a:off x="9652021" y="1941679"/>
                <a:ext cx="122232" cy="221654"/>
              </a:xfrm>
              <a:custGeom>
                <a:avLst/>
                <a:gdLst/>
                <a:ahLst/>
                <a:cxnLst/>
                <a:rect l="l" t="t" r="r" b="b"/>
                <a:pathLst>
                  <a:path w="986" h="1788" extrusionOk="0">
                    <a:moveTo>
                      <a:pt x="493" y="0"/>
                    </a:moveTo>
                    <a:lnTo>
                      <a:pt x="0" y="893"/>
                    </a:lnTo>
                    <a:lnTo>
                      <a:pt x="493" y="1787"/>
                    </a:lnTo>
                    <a:lnTo>
                      <a:pt x="986" y="893"/>
                    </a:lnTo>
                    <a:lnTo>
                      <a:pt x="49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91" name="Google Shape;4591;p60"/>
              <p:cNvSpPr/>
              <p:nvPr/>
            </p:nvSpPr>
            <p:spPr>
              <a:xfrm>
                <a:off x="9421567" y="1941679"/>
                <a:ext cx="122232" cy="221654"/>
              </a:xfrm>
              <a:custGeom>
                <a:avLst/>
                <a:gdLst/>
                <a:ahLst/>
                <a:cxnLst/>
                <a:rect l="l" t="t" r="r" b="b"/>
                <a:pathLst>
                  <a:path w="986" h="1788" extrusionOk="0">
                    <a:moveTo>
                      <a:pt x="492" y="0"/>
                    </a:moveTo>
                    <a:lnTo>
                      <a:pt x="0" y="893"/>
                    </a:lnTo>
                    <a:lnTo>
                      <a:pt x="492" y="1787"/>
                    </a:lnTo>
                    <a:lnTo>
                      <a:pt x="986" y="893"/>
                    </a:lnTo>
                    <a:lnTo>
                      <a:pt x="49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92" name="Google Shape;4592;p60"/>
              <p:cNvSpPr/>
              <p:nvPr/>
            </p:nvSpPr>
            <p:spPr>
              <a:xfrm>
                <a:off x="9190990" y="1941679"/>
                <a:ext cx="122356" cy="221654"/>
              </a:xfrm>
              <a:custGeom>
                <a:avLst/>
                <a:gdLst/>
                <a:ahLst/>
                <a:cxnLst/>
                <a:rect l="l" t="t" r="r" b="b"/>
                <a:pathLst>
                  <a:path w="987" h="1788" extrusionOk="0">
                    <a:moveTo>
                      <a:pt x="494" y="0"/>
                    </a:moveTo>
                    <a:lnTo>
                      <a:pt x="1" y="893"/>
                    </a:lnTo>
                    <a:lnTo>
                      <a:pt x="494" y="1787"/>
                    </a:lnTo>
                    <a:lnTo>
                      <a:pt x="986" y="893"/>
                    </a:lnTo>
                    <a:lnTo>
                      <a:pt x="49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93" name="Google Shape;4593;p60"/>
              <p:cNvSpPr/>
              <p:nvPr/>
            </p:nvSpPr>
            <p:spPr>
              <a:xfrm>
                <a:off x="8960784" y="1941679"/>
                <a:ext cx="121984" cy="221654"/>
              </a:xfrm>
              <a:custGeom>
                <a:avLst/>
                <a:gdLst/>
                <a:ahLst/>
                <a:cxnLst/>
                <a:rect l="l" t="t" r="r" b="b"/>
                <a:pathLst>
                  <a:path w="984" h="1788" extrusionOk="0">
                    <a:moveTo>
                      <a:pt x="492" y="0"/>
                    </a:moveTo>
                    <a:lnTo>
                      <a:pt x="0" y="893"/>
                    </a:lnTo>
                    <a:lnTo>
                      <a:pt x="492" y="1787"/>
                    </a:lnTo>
                    <a:lnTo>
                      <a:pt x="984" y="893"/>
                    </a:lnTo>
                    <a:lnTo>
                      <a:pt x="49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94" name="Google Shape;4594;p60"/>
              <p:cNvSpPr/>
              <p:nvPr/>
            </p:nvSpPr>
            <p:spPr>
              <a:xfrm>
                <a:off x="8730331" y="1941679"/>
                <a:ext cx="122108" cy="221654"/>
              </a:xfrm>
              <a:custGeom>
                <a:avLst/>
                <a:gdLst/>
                <a:ahLst/>
                <a:cxnLst/>
                <a:rect l="l" t="t" r="r" b="b"/>
                <a:pathLst>
                  <a:path w="985" h="1788" extrusionOk="0">
                    <a:moveTo>
                      <a:pt x="491" y="0"/>
                    </a:moveTo>
                    <a:lnTo>
                      <a:pt x="0" y="893"/>
                    </a:lnTo>
                    <a:lnTo>
                      <a:pt x="491" y="1787"/>
                    </a:lnTo>
                    <a:lnTo>
                      <a:pt x="985" y="893"/>
                    </a:lnTo>
                    <a:lnTo>
                      <a:pt x="49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95" name="Google Shape;4595;p60"/>
              <p:cNvSpPr/>
              <p:nvPr/>
            </p:nvSpPr>
            <p:spPr>
              <a:xfrm>
                <a:off x="8499753" y="1941679"/>
                <a:ext cx="122232" cy="221654"/>
              </a:xfrm>
              <a:custGeom>
                <a:avLst/>
                <a:gdLst/>
                <a:ahLst/>
                <a:cxnLst/>
                <a:rect l="l" t="t" r="r" b="b"/>
                <a:pathLst>
                  <a:path w="986" h="1788" extrusionOk="0">
                    <a:moveTo>
                      <a:pt x="494" y="0"/>
                    </a:moveTo>
                    <a:lnTo>
                      <a:pt x="1" y="893"/>
                    </a:lnTo>
                    <a:lnTo>
                      <a:pt x="494" y="1787"/>
                    </a:lnTo>
                    <a:lnTo>
                      <a:pt x="985" y="893"/>
                    </a:lnTo>
                    <a:lnTo>
                      <a:pt x="49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96" name="Google Shape;4596;p60"/>
              <p:cNvSpPr/>
              <p:nvPr/>
            </p:nvSpPr>
            <p:spPr>
              <a:xfrm>
                <a:off x="8269299" y="1941679"/>
                <a:ext cx="122232" cy="221654"/>
              </a:xfrm>
              <a:custGeom>
                <a:avLst/>
                <a:gdLst/>
                <a:ahLst/>
                <a:cxnLst/>
                <a:rect l="l" t="t" r="r" b="b"/>
                <a:pathLst>
                  <a:path w="986" h="1788" extrusionOk="0">
                    <a:moveTo>
                      <a:pt x="494" y="0"/>
                    </a:moveTo>
                    <a:lnTo>
                      <a:pt x="0" y="893"/>
                    </a:lnTo>
                    <a:lnTo>
                      <a:pt x="494" y="1787"/>
                    </a:lnTo>
                    <a:lnTo>
                      <a:pt x="986" y="893"/>
                    </a:lnTo>
                    <a:lnTo>
                      <a:pt x="49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97" name="Google Shape;4597;p60"/>
              <p:cNvSpPr/>
              <p:nvPr/>
            </p:nvSpPr>
            <p:spPr>
              <a:xfrm>
                <a:off x="9569335" y="2018911"/>
                <a:ext cx="59256" cy="62852"/>
              </a:xfrm>
              <a:custGeom>
                <a:avLst/>
                <a:gdLst/>
                <a:ahLst/>
                <a:cxnLst/>
                <a:rect l="l" t="t" r="r" b="b"/>
                <a:pathLst>
                  <a:path w="478" h="507" extrusionOk="0">
                    <a:moveTo>
                      <a:pt x="238" y="0"/>
                    </a:moveTo>
                    <a:cubicBezTo>
                      <a:pt x="107" y="0"/>
                      <a:pt x="0" y="114"/>
                      <a:pt x="0" y="253"/>
                    </a:cubicBezTo>
                    <a:cubicBezTo>
                      <a:pt x="0" y="394"/>
                      <a:pt x="107" y="506"/>
                      <a:pt x="238" y="506"/>
                    </a:cubicBezTo>
                    <a:cubicBezTo>
                      <a:pt x="370" y="506"/>
                      <a:pt x="478" y="394"/>
                      <a:pt x="478" y="253"/>
                    </a:cubicBezTo>
                    <a:cubicBezTo>
                      <a:pt x="478" y="114"/>
                      <a:pt x="370" y="0"/>
                      <a:pt x="23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98" name="Google Shape;4598;p60"/>
              <p:cNvSpPr/>
              <p:nvPr/>
            </p:nvSpPr>
            <p:spPr>
              <a:xfrm>
                <a:off x="9336774" y="2018911"/>
                <a:ext cx="59380" cy="62852"/>
              </a:xfrm>
              <a:custGeom>
                <a:avLst/>
                <a:gdLst/>
                <a:ahLst/>
                <a:cxnLst/>
                <a:rect l="l" t="t" r="r" b="b"/>
                <a:pathLst>
                  <a:path w="479" h="507" extrusionOk="0">
                    <a:moveTo>
                      <a:pt x="240" y="0"/>
                    </a:moveTo>
                    <a:cubicBezTo>
                      <a:pt x="109" y="0"/>
                      <a:pt x="1" y="114"/>
                      <a:pt x="1" y="253"/>
                    </a:cubicBezTo>
                    <a:cubicBezTo>
                      <a:pt x="1" y="394"/>
                      <a:pt x="109" y="506"/>
                      <a:pt x="240" y="506"/>
                    </a:cubicBezTo>
                    <a:cubicBezTo>
                      <a:pt x="372" y="506"/>
                      <a:pt x="478" y="394"/>
                      <a:pt x="478" y="253"/>
                    </a:cubicBezTo>
                    <a:cubicBezTo>
                      <a:pt x="478" y="114"/>
                      <a:pt x="372" y="0"/>
                      <a:pt x="2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99" name="Google Shape;4599;p60"/>
              <p:cNvSpPr/>
              <p:nvPr/>
            </p:nvSpPr>
            <p:spPr>
              <a:xfrm>
                <a:off x="9104461" y="2018911"/>
                <a:ext cx="59256" cy="62852"/>
              </a:xfrm>
              <a:custGeom>
                <a:avLst/>
                <a:gdLst/>
                <a:ahLst/>
                <a:cxnLst/>
                <a:rect l="l" t="t" r="r" b="b"/>
                <a:pathLst>
                  <a:path w="478" h="507" extrusionOk="0">
                    <a:moveTo>
                      <a:pt x="239" y="0"/>
                    </a:moveTo>
                    <a:cubicBezTo>
                      <a:pt x="107" y="0"/>
                      <a:pt x="1" y="114"/>
                      <a:pt x="1" y="253"/>
                    </a:cubicBezTo>
                    <a:cubicBezTo>
                      <a:pt x="1" y="394"/>
                      <a:pt x="107" y="506"/>
                      <a:pt x="239" y="506"/>
                    </a:cubicBezTo>
                    <a:cubicBezTo>
                      <a:pt x="371" y="506"/>
                      <a:pt x="477" y="394"/>
                      <a:pt x="477" y="253"/>
                    </a:cubicBezTo>
                    <a:cubicBezTo>
                      <a:pt x="477" y="114"/>
                      <a:pt x="371" y="0"/>
                      <a:pt x="23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00" name="Google Shape;4600;p60"/>
              <p:cNvSpPr/>
              <p:nvPr/>
            </p:nvSpPr>
            <p:spPr>
              <a:xfrm>
                <a:off x="8872024" y="2018911"/>
                <a:ext cx="59256" cy="62852"/>
              </a:xfrm>
              <a:custGeom>
                <a:avLst/>
                <a:gdLst/>
                <a:ahLst/>
                <a:cxnLst/>
                <a:rect l="l" t="t" r="r" b="b"/>
                <a:pathLst>
                  <a:path w="478" h="507" extrusionOk="0">
                    <a:moveTo>
                      <a:pt x="239" y="0"/>
                    </a:moveTo>
                    <a:cubicBezTo>
                      <a:pt x="107" y="0"/>
                      <a:pt x="1" y="114"/>
                      <a:pt x="1" y="253"/>
                    </a:cubicBezTo>
                    <a:cubicBezTo>
                      <a:pt x="1" y="394"/>
                      <a:pt x="107" y="506"/>
                      <a:pt x="239" y="506"/>
                    </a:cubicBezTo>
                    <a:cubicBezTo>
                      <a:pt x="371" y="506"/>
                      <a:pt x="477" y="394"/>
                      <a:pt x="477" y="253"/>
                    </a:cubicBezTo>
                    <a:cubicBezTo>
                      <a:pt x="477" y="114"/>
                      <a:pt x="371" y="0"/>
                      <a:pt x="23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01" name="Google Shape;4601;p60"/>
              <p:cNvSpPr/>
              <p:nvPr/>
            </p:nvSpPr>
            <p:spPr>
              <a:xfrm>
                <a:off x="8639587" y="2018911"/>
                <a:ext cx="59256" cy="62852"/>
              </a:xfrm>
              <a:custGeom>
                <a:avLst/>
                <a:gdLst/>
                <a:ahLst/>
                <a:cxnLst/>
                <a:rect l="l" t="t" r="r" b="b"/>
                <a:pathLst>
                  <a:path w="478" h="507" extrusionOk="0">
                    <a:moveTo>
                      <a:pt x="239" y="0"/>
                    </a:moveTo>
                    <a:cubicBezTo>
                      <a:pt x="107" y="1"/>
                      <a:pt x="0" y="114"/>
                      <a:pt x="0" y="253"/>
                    </a:cubicBezTo>
                    <a:cubicBezTo>
                      <a:pt x="0" y="394"/>
                      <a:pt x="107" y="506"/>
                      <a:pt x="239" y="506"/>
                    </a:cubicBezTo>
                    <a:cubicBezTo>
                      <a:pt x="370" y="506"/>
                      <a:pt x="478" y="394"/>
                      <a:pt x="478" y="253"/>
                    </a:cubicBezTo>
                    <a:cubicBezTo>
                      <a:pt x="478" y="114"/>
                      <a:pt x="370" y="0"/>
                      <a:pt x="23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02" name="Google Shape;4602;p60"/>
              <p:cNvSpPr/>
              <p:nvPr/>
            </p:nvSpPr>
            <p:spPr>
              <a:xfrm>
                <a:off x="8407150" y="2018911"/>
                <a:ext cx="59256" cy="62852"/>
              </a:xfrm>
              <a:custGeom>
                <a:avLst/>
                <a:gdLst/>
                <a:ahLst/>
                <a:cxnLst/>
                <a:rect l="l" t="t" r="r" b="b"/>
                <a:pathLst>
                  <a:path w="478" h="507" extrusionOk="0">
                    <a:moveTo>
                      <a:pt x="240" y="0"/>
                    </a:moveTo>
                    <a:cubicBezTo>
                      <a:pt x="108" y="0"/>
                      <a:pt x="0" y="114"/>
                      <a:pt x="0" y="253"/>
                    </a:cubicBezTo>
                    <a:cubicBezTo>
                      <a:pt x="0" y="394"/>
                      <a:pt x="108" y="506"/>
                      <a:pt x="240" y="506"/>
                    </a:cubicBezTo>
                    <a:cubicBezTo>
                      <a:pt x="371" y="506"/>
                      <a:pt x="478" y="394"/>
                      <a:pt x="478" y="253"/>
                    </a:cubicBezTo>
                    <a:cubicBezTo>
                      <a:pt x="478" y="114"/>
                      <a:pt x="371" y="0"/>
                      <a:pt x="2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603" name="Google Shape;4603;p60"/>
            <p:cNvSpPr/>
            <p:nvPr/>
          </p:nvSpPr>
          <p:spPr>
            <a:xfrm>
              <a:off x="8419919" y="1740976"/>
              <a:ext cx="752607" cy="137976"/>
            </a:xfrm>
            <a:custGeom>
              <a:avLst/>
              <a:gdLst/>
              <a:ahLst/>
              <a:cxnLst/>
              <a:rect l="l" t="t" r="r" b="b"/>
              <a:pathLst>
                <a:path w="6071" h="1113" extrusionOk="0">
                  <a:moveTo>
                    <a:pt x="149" y="0"/>
                  </a:moveTo>
                  <a:cubicBezTo>
                    <a:pt x="48" y="129"/>
                    <a:pt x="1" y="260"/>
                    <a:pt x="17" y="386"/>
                  </a:cubicBezTo>
                  <a:cubicBezTo>
                    <a:pt x="80" y="839"/>
                    <a:pt x="947" y="1113"/>
                    <a:pt x="2121" y="1113"/>
                  </a:cubicBezTo>
                  <a:cubicBezTo>
                    <a:pt x="2489" y="1113"/>
                    <a:pt x="2888" y="1086"/>
                    <a:pt x="3301" y="1029"/>
                  </a:cubicBezTo>
                  <a:cubicBezTo>
                    <a:pt x="4572" y="852"/>
                    <a:pt x="5630" y="441"/>
                    <a:pt x="60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04" name="Google Shape;4604;p60"/>
            <p:cNvSpPr/>
            <p:nvPr/>
          </p:nvSpPr>
          <p:spPr>
            <a:xfrm>
              <a:off x="8419919" y="1740976"/>
              <a:ext cx="752607" cy="137976"/>
            </a:xfrm>
            <a:custGeom>
              <a:avLst/>
              <a:gdLst/>
              <a:ahLst/>
              <a:cxnLst/>
              <a:rect l="l" t="t" r="r" b="b"/>
              <a:pathLst>
                <a:path w="6071" h="1113" extrusionOk="0">
                  <a:moveTo>
                    <a:pt x="149" y="0"/>
                  </a:moveTo>
                  <a:cubicBezTo>
                    <a:pt x="48" y="129"/>
                    <a:pt x="1" y="260"/>
                    <a:pt x="17" y="386"/>
                  </a:cubicBezTo>
                  <a:cubicBezTo>
                    <a:pt x="80" y="839"/>
                    <a:pt x="947" y="1113"/>
                    <a:pt x="2121" y="1113"/>
                  </a:cubicBezTo>
                  <a:cubicBezTo>
                    <a:pt x="2489" y="1113"/>
                    <a:pt x="2888" y="1086"/>
                    <a:pt x="3301" y="1029"/>
                  </a:cubicBezTo>
                  <a:cubicBezTo>
                    <a:pt x="4572" y="852"/>
                    <a:pt x="5630" y="441"/>
                    <a:pt x="6071"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05" name="Google Shape;4605;p60"/>
            <p:cNvSpPr/>
            <p:nvPr/>
          </p:nvSpPr>
          <p:spPr>
            <a:xfrm>
              <a:off x="8462935" y="3241229"/>
              <a:ext cx="234918" cy="159546"/>
            </a:xfrm>
            <a:custGeom>
              <a:avLst/>
              <a:gdLst/>
              <a:ahLst/>
              <a:cxnLst/>
              <a:rect l="l" t="t" r="r" b="b"/>
              <a:pathLst>
                <a:path w="1895" h="1287" extrusionOk="0">
                  <a:moveTo>
                    <a:pt x="39" y="0"/>
                  </a:moveTo>
                  <a:lnTo>
                    <a:pt x="0" y="1077"/>
                  </a:lnTo>
                  <a:lnTo>
                    <a:pt x="1853" y="1286"/>
                  </a:lnTo>
                  <a:lnTo>
                    <a:pt x="1895" y="208"/>
                  </a:lnTo>
                  <a:lnTo>
                    <a:pt x="39" y="0"/>
                  </a:ln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06" name="Google Shape;4606;p60"/>
            <p:cNvSpPr/>
            <p:nvPr/>
          </p:nvSpPr>
          <p:spPr>
            <a:xfrm>
              <a:off x="8289258" y="2985980"/>
              <a:ext cx="230332" cy="126199"/>
            </a:xfrm>
            <a:custGeom>
              <a:avLst/>
              <a:gdLst/>
              <a:ahLst/>
              <a:cxnLst/>
              <a:rect l="l" t="t" r="r" b="b"/>
              <a:pathLst>
                <a:path w="1858" h="1018" extrusionOk="0">
                  <a:moveTo>
                    <a:pt x="1" y="1"/>
                  </a:moveTo>
                  <a:lnTo>
                    <a:pt x="50" y="894"/>
                  </a:lnTo>
                  <a:lnTo>
                    <a:pt x="1858" y="1018"/>
                  </a:lnTo>
                  <a:lnTo>
                    <a:pt x="1809" y="125"/>
                  </a:lnTo>
                  <a:lnTo>
                    <a:pt x="1" y="1"/>
                  </a:ln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07" name="Google Shape;4607;p60"/>
            <p:cNvSpPr/>
            <p:nvPr/>
          </p:nvSpPr>
          <p:spPr>
            <a:xfrm>
              <a:off x="8482894" y="2710772"/>
              <a:ext cx="209629" cy="111571"/>
            </a:xfrm>
            <a:custGeom>
              <a:avLst/>
              <a:gdLst/>
              <a:ahLst/>
              <a:cxnLst/>
              <a:rect l="l" t="t" r="r" b="b"/>
              <a:pathLst>
                <a:path w="1691" h="900" extrusionOk="0">
                  <a:moveTo>
                    <a:pt x="1" y="1"/>
                  </a:moveTo>
                  <a:lnTo>
                    <a:pt x="25" y="794"/>
                  </a:lnTo>
                  <a:lnTo>
                    <a:pt x="1690" y="900"/>
                  </a:lnTo>
                  <a:lnTo>
                    <a:pt x="1690" y="900"/>
                  </a:lnTo>
                  <a:lnTo>
                    <a:pt x="1644" y="131"/>
                  </a:lnTo>
                  <a:lnTo>
                    <a:pt x="1" y="1"/>
                  </a:ln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08" name="Google Shape;4608;p60"/>
            <p:cNvSpPr/>
            <p:nvPr/>
          </p:nvSpPr>
          <p:spPr>
            <a:xfrm>
              <a:off x="8058804" y="3202055"/>
              <a:ext cx="206902" cy="113802"/>
            </a:xfrm>
            <a:custGeom>
              <a:avLst/>
              <a:gdLst/>
              <a:ahLst/>
              <a:cxnLst/>
              <a:rect l="l" t="t" r="r" b="b"/>
              <a:pathLst>
                <a:path w="1669" h="918" extrusionOk="0">
                  <a:moveTo>
                    <a:pt x="0" y="1"/>
                  </a:moveTo>
                  <a:lnTo>
                    <a:pt x="41" y="891"/>
                  </a:lnTo>
                  <a:lnTo>
                    <a:pt x="1669" y="918"/>
                  </a:lnTo>
                  <a:lnTo>
                    <a:pt x="1628" y="30"/>
                  </a:lnTo>
                  <a:lnTo>
                    <a:pt x="0" y="1"/>
                  </a:ln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09" name="Google Shape;4609;p60"/>
            <p:cNvSpPr/>
            <p:nvPr/>
          </p:nvSpPr>
          <p:spPr>
            <a:xfrm>
              <a:off x="8101697" y="1740728"/>
              <a:ext cx="773309" cy="1897694"/>
            </a:xfrm>
            <a:custGeom>
              <a:avLst/>
              <a:gdLst/>
              <a:ahLst/>
              <a:cxnLst/>
              <a:rect l="l" t="t" r="r" b="b"/>
              <a:pathLst>
                <a:path w="6238" h="15308" extrusionOk="0">
                  <a:moveTo>
                    <a:pt x="65" y="0"/>
                  </a:moveTo>
                  <a:lnTo>
                    <a:pt x="1" y="1373"/>
                  </a:lnTo>
                  <a:lnTo>
                    <a:pt x="319" y="1710"/>
                  </a:lnTo>
                  <a:lnTo>
                    <a:pt x="319" y="4863"/>
                  </a:lnTo>
                  <a:lnTo>
                    <a:pt x="734" y="4964"/>
                  </a:lnTo>
                  <a:lnTo>
                    <a:pt x="734" y="5148"/>
                  </a:lnTo>
                  <a:lnTo>
                    <a:pt x="445" y="5183"/>
                  </a:lnTo>
                  <a:lnTo>
                    <a:pt x="483" y="6327"/>
                  </a:lnTo>
                  <a:lnTo>
                    <a:pt x="897" y="6353"/>
                  </a:lnTo>
                  <a:lnTo>
                    <a:pt x="1054" y="7756"/>
                  </a:lnTo>
                  <a:lnTo>
                    <a:pt x="2168" y="8262"/>
                  </a:lnTo>
                  <a:lnTo>
                    <a:pt x="2359" y="9274"/>
                  </a:lnTo>
                  <a:lnTo>
                    <a:pt x="3700" y="9849"/>
                  </a:lnTo>
                  <a:lnTo>
                    <a:pt x="4435" y="11682"/>
                  </a:lnTo>
                  <a:lnTo>
                    <a:pt x="5331" y="11648"/>
                  </a:lnTo>
                  <a:lnTo>
                    <a:pt x="5730" y="12296"/>
                  </a:lnTo>
                  <a:lnTo>
                    <a:pt x="5992" y="15307"/>
                  </a:lnTo>
                  <a:lnTo>
                    <a:pt x="6238" y="15307"/>
                  </a:lnTo>
                  <a:lnTo>
                    <a:pt x="5847" y="12252"/>
                  </a:lnTo>
                  <a:lnTo>
                    <a:pt x="5381" y="11545"/>
                  </a:lnTo>
                  <a:lnTo>
                    <a:pt x="4498" y="11578"/>
                  </a:lnTo>
                  <a:lnTo>
                    <a:pt x="3771" y="9771"/>
                  </a:lnTo>
                  <a:lnTo>
                    <a:pt x="2442" y="9201"/>
                  </a:lnTo>
                  <a:lnTo>
                    <a:pt x="2252" y="8190"/>
                  </a:lnTo>
                  <a:lnTo>
                    <a:pt x="1141" y="7687"/>
                  </a:lnTo>
                  <a:lnTo>
                    <a:pt x="982" y="6258"/>
                  </a:lnTo>
                  <a:lnTo>
                    <a:pt x="575" y="6230"/>
                  </a:lnTo>
                  <a:lnTo>
                    <a:pt x="544" y="5273"/>
                  </a:lnTo>
                  <a:lnTo>
                    <a:pt x="828" y="5238"/>
                  </a:lnTo>
                  <a:lnTo>
                    <a:pt x="828" y="4884"/>
                  </a:lnTo>
                  <a:lnTo>
                    <a:pt x="414" y="4783"/>
                  </a:lnTo>
                  <a:lnTo>
                    <a:pt x="414" y="1668"/>
                  </a:lnTo>
                  <a:lnTo>
                    <a:pt x="98" y="1332"/>
                  </a:lnTo>
                  <a:lnTo>
                    <a:pt x="160" y="6"/>
                  </a:lnTo>
                  <a:lnTo>
                    <a:pt x="6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10" name="Google Shape;4610;p60"/>
            <p:cNvSpPr/>
            <p:nvPr/>
          </p:nvSpPr>
          <p:spPr>
            <a:xfrm>
              <a:off x="9698632" y="2744119"/>
              <a:ext cx="183844" cy="97438"/>
            </a:xfrm>
            <a:custGeom>
              <a:avLst/>
              <a:gdLst/>
              <a:ahLst/>
              <a:cxnLst/>
              <a:rect l="l" t="t" r="r" b="b"/>
              <a:pathLst>
                <a:path w="1483" h="786" extrusionOk="0">
                  <a:moveTo>
                    <a:pt x="9" y="0"/>
                  </a:moveTo>
                  <a:lnTo>
                    <a:pt x="1" y="786"/>
                  </a:lnTo>
                  <a:lnTo>
                    <a:pt x="1476" y="786"/>
                  </a:lnTo>
                  <a:lnTo>
                    <a:pt x="1483" y="0"/>
                  </a:ln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611" name="Google Shape;4611;p60"/>
            <p:cNvGrpSpPr/>
            <p:nvPr/>
          </p:nvGrpSpPr>
          <p:grpSpPr>
            <a:xfrm>
              <a:off x="8851818" y="2590400"/>
              <a:ext cx="1132815" cy="1047277"/>
              <a:chOff x="8851818" y="2666600"/>
              <a:chExt cx="1132815" cy="1047277"/>
            </a:xfrm>
          </p:grpSpPr>
          <p:sp>
            <p:nvSpPr>
              <p:cNvPr id="4612" name="Google Shape;4612;p60"/>
              <p:cNvSpPr/>
              <p:nvPr/>
            </p:nvSpPr>
            <p:spPr>
              <a:xfrm>
                <a:off x="8851818" y="2666600"/>
                <a:ext cx="1132815" cy="1047277"/>
              </a:xfrm>
              <a:custGeom>
                <a:avLst/>
                <a:gdLst/>
                <a:ahLst/>
                <a:cxnLst/>
                <a:rect l="l" t="t" r="r" b="b"/>
                <a:pathLst>
                  <a:path w="9138" h="8448" extrusionOk="0">
                    <a:moveTo>
                      <a:pt x="6953" y="1"/>
                    </a:moveTo>
                    <a:lnTo>
                      <a:pt x="6953" y="1"/>
                    </a:lnTo>
                    <a:cubicBezTo>
                      <a:pt x="6215" y="282"/>
                      <a:pt x="5499" y="682"/>
                      <a:pt x="4724" y="802"/>
                    </a:cubicBezTo>
                    <a:cubicBezTo>
                      <a:pt x="4569" y="829"/>
                      <a:pt x="4406" y="843"/>
                      <a:pt x="4265" y="920"/>
                    </a:cubicBezTo>
                    <a:cubicBezTo>
                      <a:pt x="4124" y="998"/>
                      <a:pt x="4011" y="1160"/>
                      <a:pt x="4042" y="1325"/>
                    </a:cubicBezTo>
                    <a:cubicBezTo>
                      <a:pt x="4064" y="1445"/>
                      <a:pt x="4155" y="1541"/>
                      <a:pt x="4171" y="1661"/>
                    </a:cubicBezTo>
                    <a:cubicBezTo>
                      <a:pt x="4185" y="1757"/>
                      <a:pt x="4147" y="1853"/>
                      <a:pt x="4144" y="1951"/>
                    </a:cubicBezTo>
                    <a:cubicBezTo>
                      <a:pt x="4141" y="2044"/>
                      <a:pt x="4197" y="2154"/>
                      <a:pt x="4282" y="2154"/>
                    </a:cubicBezTo>
                    <a:cubicBezTo>
                      <a:pt x="4286" y="2154"/>
                      <a:pt x="4290" y="2154"/>
                      <a:pt x="4294" y="2153"/>
                    </a:cubicBezTo>
                    <a:lnTo>
                      <a:pt x="4294" y="2153"/>
                    </a:lnTo>
                    <a:cubicBezTo>
                      <a:pt x="4203" y="2220"/>
                      <a:pt x="4206" y="2361"/>
                      <a:pt x="4219" y="2477"/>
                    </a:cubicBezTo>
                    <a:cubicBezTo>
                      <a:pt x="3904" y="2309"/>
                      <a:pt x="3552" y="2222"/>
                      <a:pt x="3199" y="2222"/>
                    </a:cubicBezTo>
                    <a:cubicBezTo>
                      <a:pt x="3160" y="2222"/>
                      <a:pt x="3122" y="2223"/>
                      <a:pt x="3083" y="2225"/>
                    </a:cubicBezTo>
                    <a:cubicBezTo>
                      <a:pt x="2867" y="2237"/>
                      <a:pt x="2642" y="2287"/>
                      <a:pt x="2478" y="2437"/>
                    </a:cubicBezTo>
                    <a:cubicBezTo>
                      <a:pt x="2315" y="2589"/>
                      <a:pt x="2238" y="2863"/>
                      <a:pt x="2356" y="3054"/>
                    </a:cubicBezTo>
                    <a:cubicBezTo>
                      <a:pt x="2484" y="3265"/>
                      <a:pt x="2758" y="3290"/>
                      <a:pt x="2991" y="3327"/>
                    </a:cubicBezTo>
                    <a:cubicBezTo>
                      <a:pt x="3389" y="3394"/>
                      <a:pt x="3771" y="3563"/>
                      <a:pt x="4095" y="3816"/>
                    </a:cubicBezTo>
                    <a:cubicBezTo>
                      <a:pt x="4186" y="3886"/>
                      <a:pt x="4275" y="3965"/>
                      <a:pt x="4378" y="4008"/>
                    </a:cubicBezTo>
                    <a:cubicBezTo>
                      <a:pt x="4451" y="4039"/>
                      <a:pt x="4527" y="4051"/>
                      <a:pt x="4604" y="4051"/>
                    </a:cubicBezTo>
                    <a:cubicBezTo>
                      <a:pt x="4733" y="4051"/>
                      <a:pt x="4865" y="4018"/>
                      <a:pt x="4991" y="3985"/>
                    </a:cubicBezTo>
                    <a:lnTo>
                      <a:pt x="4991" y="3985"/>
                    </a:lnTo>
                    <a:cubicBezTo>
                      <a:pt x="4834" y="4139"/>
                      <a:pt x="4661" y="4343"/>
                      <a:pt x="4713" y="4562"/>
                    </a:cubicBezTo>
                    <a:cubicBezTo>
                      <a:pt x="4772" y="4814"/>
                      <a:pt x="5104" y="4976"/>
                      <a:pt x="5044" y="5226"/>
                    </a:cubicBezTo>
                    <a:cubicBezTo>
                      <a:pt x="4998" y="5420"/>
                      <a:pt x="4762" y="5458"/>
                      <a:pt x="4585" y="5528"/>
                    </a:cubicBezTo>
                    <a:cubicBezTo>
                      <a:pt x="4170" y="5692"/>
                      <a:pt x="3915" y="6199"/>
                      <a:pt x="3480" y="6283"/>
                    </a:cubicBezTo>
                    <a:cubicBezTo>
                      <a:pt x="3524" y="6383"/>
                      <a:pt x="3621" y="6456"/>
                      <a:pt x="3726" y="6468"/>
                    </a:cubicBezTo>
                    <a:cubicBezTo>
                      <a:pt x="3712" y="6628"/>
                      <a:pt x="3695" y="6794"/>
                      <a:pt x="3626" y="6939"/>
                    </a:cubicBezTo>
                    <a:cubicBezTo>
                      <a:pt x="3558" y="7084"/>
                      <a:pt x="3425" y="7206"/>
                      <a:pt x="3272" y="7208"/>
                    </a:cubicBezTo>
                    <a:cubicBezTo>
                      <a:pt x="3270" y="7208"/>
                      <a:pt x="3268" y="7208"/>
                      <a:pt x="3265" y="7208"/>
                    </a:cubicBezTo>
                    <a:cubicBezTo>
                      <a:pt x="3205" y="7208"/>
                      <a:pt x="3143" y="7189"/>
                      <a:pt x="3084" y="7189"/>
                    </a:cubicBezTo>
                    <a:cubicBezTo>
                      <a:pt x="3059" y="7189"/>
                      <a:pt x="3034" y="7193"/>
                      <a:pt x="3010" y="7202"/>
                    </a:cubicBezTo>
                    <a:cubicBezTo>
                      <a:pt x="2930" y="7234"/>
                      <a:pt x="2879" y="7327"/>
                      <a:pt x="2798" y="7353"/>
                    </a:cubicBezTo>
                    <a:cubicBezTo>
                      <a:pt x="2781" y="7358"/>
                      <a:pt x="2764" y="7361"/>
                      <a:pt x="2747" y="7361"/>
                    </a:cubicBezTo>
                    <a:cubicBezTo>
                      <a:pt x="2659" y="7361"/>
                      <a:pt x="2571" y="7297"/>
                      <a:pt x="2479" y="7280"/>
                    </a:cubicBezTo>
                    <a:cubicBezTo>
                      <a:pt x="2462" y="7277"/>
                      <a:pt x="2445" y="7276"/>
                      <a:pt x="2429" y="7276"/>
                    </a:cubicBezTo>
                    <a:cubicBezTo>
                      <a:pt x="2228" y="7276"/>
                      <a:pt x="2054" y="7488"/>
                      <a:pt x="1845" y="7517"/>
                    </a:cubicBezTo>
                    <a:cubicBezTo>
                      <a:pt x="1826" y="7520"/>
                      <a:pt x="1807" y="7521"/>
                      <a:pt x="1788" y="7521"/>
                    </a:cubicBezTo>
                    <a:cubicBezTo>
                      <a:pt x="1650" y="7521"/>
                      <a:pt x="1504" y="7461"/>
                      <a:pt x="1374" y="7461"/>
                    </a:cubicBezTo>
                    <a:cubicBezTo>
                      <a:pt x="1312" y="7461"/>
                      <a:pt x="1254" y="7475"/>
                      <a:pt x="1202" y="7514"/>
                    </a:cubicBezTo>
                    <a:cubicBezTo>
                      <a:pt x="1160" y="7548"/>
                      <a:pt x="1126" y="7595"/>
                      <a:pt x="1080" y="7619"/>
                    </a:cubicBezTo>
                    <a:cubicBezTo>
                      <a:pt x="1050" y="7634"/>
                      <a:pt x="1018" y="7639"/>
                      <a:pt x="984" y="7639"/>
                    </a:cubicBezTo>
                    <a:cubicBezTo>
                      <a:pt x="952" y="7639"/>
                      <a:pt x="918" y="7634"/>
                      <a:pt x="887" y="7630"/>
                    </a:cubicBezTo>
                    <a:cubicBezTo>
                      <a:pt x="820" y="7623"/>
                      <a:pt x="754" y="7619"/>
                      <a:pt x="688" y="7619"/>
                    </a:cubicBezTo>
                    <a:cubicBezTo>
                      <a:pt x="458" y="7619"/>
                      <a:pt x="228" y="7660"/>
                      <a:pt x="0" y="7707"/>
                    </a:cubicBezTo>
                    <a:lnTo>
                      <a:pt x="80" y="8447"/>
                    </a:lnTo>
                    <a:lnTo>
                      <a:pt x="9138" y="8447"/>
                    </a:lnTo>
                    <a:cubicBezTo>
                      <a:pt x="9069" y="8245"/>
                      <a:pt x="8919" y="8071"/>
                      <a:pt x="8756" y="7933"/>
                    </a:cubicBezTo>
                    <a:cubicBezTo>
                      <a:pt x="8695" y="7880"/>
                      <a:pt x="8625" y="7817"/>
                      <a:pt x="8630" y="7733"/>
                    </a:cubicBezTo>
                    <a:cubicBezTo>
                      <a:pt x="8637" y="7628"/>
                      <a:pt x="8754" y="7581"/>
                      <a:pt x="8822" y="7504"/>
                    </a:cubicBezTo>
                    <a:cubicBezTo>
                      <a:pt x="9045" y="7253"/>
                      <a:pt x="8682" y="6853"/>
                      <a:pt x="8745" y="6515"/>
                    </a:cubicBezTo>
                    <a:cubicBezTo>
                      <a:pt x="8769" y="6384"/>
                      <a:pt x="8853" y="6237"/>
                      <a:pt x="8772" y="6133"/>
                    </a:cubicBezTo>
                    <a:cubicBezTo>
                      <a:pt x="8714" y="6059"/>
                      <a:pt x="8607" y="6067"/>
                      <a:pt x="8516" y="6058"/>
                    </a:cubicBezTo>
                    <a:cubicBezTo>
                      <a:pt x="8260" y="6030"/>
                      <a:pt x="8052" y="5811"/>
                      <a:pt x="7949" y="5561"/>
                    </a:cubicBezTo>
                    <a:cubicBezTo>
                      <a:pt x="7847" y="5310"/>
                      <a:pt x="7831" y="5032"/>
                      <a:pt x="7816" y="4760"/>
                    </a:cubicBezTo>
                    <a:cubicBezTo>
                      <a:pt x="7806" y="4571"/>
                      <a:pt x="7796" y="4377"/>
                      <a:pt x="7850" y="4198"/>
                    </a:cubicBezTo>
                    <a:cubicBezTo>
                      <a:pt x="7899" y="4036"/>
                      <a:pt x="7997" y="3894"/>
                      <a:pt x="8047" y="3732"/>
                    </a:cubicBezTo>
                    <a:cubicBezTo>
                      <a:pt x="8096" y="3570"/>
                      <a:pt x="8079" y="3361"/>
                      <a:pt x="7942" y="3271"/>
                    </a:cubicBezTo>
                    <a:cubicBezTo>
                      <a:pt x="7868" y="3222"/>
                      <a:pt x="7776" y="3218"/>
                      <a:pt x="7692" y="3198"/>
                    </a:cubicBezTo>
                    <a:cubicBezTo>
                      <a:pt x="7475" y="3145"/>
                      <a:pt x="7304" y="2980"/>
                      <a:pt x="7149" y="2805"/>
                    </a:cubicBezTo>
                    <a:lnTo>
                      <a:pt x="6931" y="2682"/>
                    </a:lnTo>
                    <a:lnTo>
                      <a:pt x="6358" y="1503"/>
                    </a:lnTo>
                    <a:lnTo>
                      <a:pt x="6582" y="862"/>
                    </a:lnTo>
                    <a:lnTo>
                      <a:pt x="6899" y="862"/>
                    </a:lnTo>
                    <a:lnTo>
                      <a:pt x="695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13" name="Google Shape;4613;p60"/>
              <p:cNvSpPr/>
              <p:nvPr/>
            </p:nvSpPr>
            <p:spPr>
              <a:xfrm>
                <a:off x="8851818" y="2666600"/>
                <a:ext cx="1132815" cy="1047277"/>
              </a:xfrm>
              <a:custGeom>
                <a:avLst/>
                <a:gdLst/>
                <a:ahLst/>
                <a:cxnLst/>
                <a:rect l="l" t="t" r="r" b="b"/>
                <a:pathLst>
                  <a:path w="9138" h="8448" extrusionOk="0">
                    <a:moveTo>
                      <a:pt x="6953" y="1"/>
                    </a:moveTo>
                    <a:lnTo>
                      <a:pt x="6953" y="1"/>
                    </a:lnTo>
                    <a:cubicBezTo>
                      <a:pt x="6215" y="282"/>
                      <a:pt x="5499" y="682"/>
                      <a:pt x="4724" y="802"/>
                    </a:cubicBezTo>
                    <a:cubicBezTo>
                      <a:pt x="4569" y="829"/>
                      <a:pt x="4406" y="843"/>
                      <a:pt x="4265" y="920"/>
                    </a:cubicBezTo>
                    <a:cubicBezTo>
                      <a:pt x="4124" y="998"/>
                      <a:pt x="4011" y="1160"/>
                      <a:pt x="4042" y="1325"/>
                    </a:cubicBezTo>
                    <a:cubicBezTo>
                      <a:pt x="4064" y="1445"/>
                      <a:pt x="4155" y="1541"/>
                      <a:pt x="4171" y="1661"/>
                    </a:cubicBezTo>
                    <a:cubicBezTo>
                      <a:pt x="4185" y="1757"/>
                      <a:pt x="4147" y="1853"/>
                      <a:pt x="4144" y="1951"/>
                    </a:cubicBezTo>
                    <a:cubicBezTo>
                      <a:pt x="4141" y="2044"/>
                      <a:pt x="4197" y="2154"/>
                      <a:pt x="4282" y="2154"/>
                    </a:cubicBezTo>
                    <a:cubicBezTo>
                      <a:pt x="4286" y="2154"/>
                      <a:pt x="4290" y="2154"/>
                      <a:pt x="4294" y="2153"/>
                    </a:cubicBezTo>
                    <a:lnTo>
                      <a:pt x="4294" y="2153"/>
                    </a:lnTo>
                    <a:cubicBezTo>
                      <a:pt x="4203" y="2220"/>
                      <a:pt x="4206" y="2361"/>
                      <a:pt x="4219" y="2477"/>
                    </a:cubicBezTo>
                    <a:cubicBezTo>
                      <a:pt x="3904" y="2309"/>
                      <a:pt x="3552" y="2222"/>
                      <a:pt x="3199" y="2222"/>
                    </a:cubicBezTo>
                    <a:cubicBezTo>
                      <a:pt x="3160" y="2222"/>
                      <a:pt x="3122" y="2223"/>
                      <a:pt x="3083" y="2225"/>
                    </a:cubicBezTo>
                    <a:cubicBezTo>
                      <a:pt x="2867" y="2237"/>
                      <a:pt x="2642" y="2287"/>
                      <a:pt x="2478" y="2437"/>
                    </a:cubicBezTo>
                    <a:cubicBezTo>
                      <a:pt x="2315" y="2589"/>
                      <a:pt x="2238" y="2863"/>
                      <a:pt x="2356" y="3054"/>
                    </a:cubicBezTo>
                    <a:cubicBezTo>
                      <a:pt x="2484" y="3265"/>
                      <a:pt x="2758" y="3290"/>
                      <a:pt x="2991" y="3327"/>
                    </a:cubicBezTo>
                    <a:cubicBezTo>
                      <a:pt x="3389" y="3394"/>
                      <a:pt x="3771" y="3563"/>
                      <a:pt x="4095" y="3816"/>
                    </a:cubicBezTo>
                    <a:cubicBezTo>
                      <a:pt x="4186" y="3886"/>
                      <a:pt x="4275" y="3965"/>
                      <a:pt x="4378" y="4008"/>
                    </a:cubicBezTo>
                    <a:cubicBezTo>
                      <a:pt x="4451" y="4039"/>
                      <a:pt x="4527" y="4051"/>
                      <a:pt x="4604" y="4051"/>
                    </a:cubicBezTo>
                    <a:cubicBezTo>
                      <a:pt x="4733" y="4051"/>
                      <a:pt x="4865" y="4018"/>
                      <a:pt x="4991" y="3985"/>
                    </a:cubicBezTo>
                    <a:lnTo>
                      <a:pt x="4991" y="3985"/>
                    </a:lnTo>
                    <a:cubicBezTo>
                      <a:pt x="4834" y="4139"/>
                      <a:pt x="4661" y="4343"/>
                      <a:pt x="4713" y="4562"/>
                    </a:cubicBezTo>
                    <a:cubicBezTo>
                      <a:pt x="4772" y="4814"/>
                      <a:pt x="5104" y="4976"/>
                      <a:pt x="5044" y="5226"/>
                    </a:cubicBezTo>
                    <a:cubicBezTo>
                      <a:pt x="4998" y="5420"/>
                      <a:pt x="4762" y="5458"/>
                      <a:pt x="4585" y="5528"/>
                    </a:cubicBezTo>
                    <a:cubicBezTo>
                      <a:pt x="4170" y="5692"/>
                      <a:pt x="3915" y="6199"/>
                      <a:pt x="3480" y="6283"/>
                    </a:cubicBezTo>
                    <a:cubicBezTo>
                      <a:pt x="3524" y="6383"/>
                      <a:pt x="3621" y="6456"/>
                      <a:pt x="3726" y="6468"/>
                    </a:cubicBezTo>
                    <a:cubicBezTo>
                      <a:pt x="3712" y="6628"/>
                      <a:pt x="3695" y="6794"/>
                      <a:pt x="3626" y="6939"/>
                    </a:cubicBezTo>
                    <a:cubicBezTo>
                      <a:pt x="3558" y="7084"/>
                      <a:pt x="3425" y="7206"/>
                      <a:pt x="3272" y="7208"/>
                    </a:cubicBezTo>
                    <a:cubicBezTo>
                      <a:pt x="3270" y="7208"/>
                      <a:pt x="3268" y="7208"/>
                      <a:pt x="3265" y="7208"/>
                    </a:cubicBezTo>
                    <a:cubicBezTo>
                      <a:pt x="3205" y="7208"/>
                      <a:pt x="3143" y="7189"/>
                      <a:pt x="3084" y="7189"/>
                    </a:cubicBezTo>
                    <a:cubicBezTo>
                      <a:pt x="3059" y="7189"/>
                      <a:pt x="3034" y="7193"/>
                      <a:pt x="3010" y="7202"/>
                    </a:cubicBezTo>
                    <a:cubicBezTo>
                      <a:pt x="2930" y="7234"/>
                      <a:pt x="2879" y="7327"/>
                      <a:pt x="2798" y="7353"/>
                    </a:cubicBezTo>
                    <a:cubicBezTo>
                      <a:pt x="2781" y="7358"/>
                      <a:pt x="2764" y="7361"/>
                      <a:pt x="2747" y="7361"/>
                    </a:cubicBezTo>
                    <a:cubicBezTo>
                      <a:pt x="2659" y="7361"/>
                      <a:pt x="2571" y="7297"/>
                      <a:pt x="2479" y="7280"/>
                    </a:cubicBezTo>
                    <a:cubicBezTo>
                      <a:pt x="2462" y="7277"/>
                      <a:pt x="2445" y="7276"/>
                      <a:pt x="2429" y="7276"/>
                    </a:cubicBezTo>
                    <a:cubicBezTo>
                      <a:pt x="2228" y="7276"/>
                      <a:pt x="2054" y="7488"/>
                      <a:pt x="1845" y="7517"/>
                    </a:cubicBezTo>
                    <a:cubicBezTo>
                      <a:pt x="1826" y="7520"/>
                      <a:pt x="1807" y="7521"/>
                      <a:pt x="1788" y="7521"/>
                    </a:cubicBezTo>
                    <a:cubicBezTo>
                      <a:pt x="1650" y="7521"/>
                      <a:pt x="1504" y="7461"/>
                      <a:pt x="1374" y="7461"/>
                    </a:cubicBezTo>
                    <a:cubicBezTo>
                      <a:pt x="1312" y="7461"/>
                      <a:pt x="1254" y="7475"/>
                      <a:pt x="1202" y="7514"/>
                    </a:cubicBezTo>
                    <a:cubicBezTo>
                      <a:pt x="1160" y="7548"/>
                      <a:pt x="1126" y="7595"/>
                      <a:pt x="1080" y="7619"/>
                    </a:cubicBezTo>
                    <a:cubicBezTo>
                      <a:pt x="1050" y="7634"/>
                      <a:pt x="1018" y="7639"/>
                      <a:pt x="984" y="7639"/>
                    </a:cubicBezTo>
                    <a:cubicBezTo>
                      <a:pt x="952" y="7639"/>
                      <a:pt x="918" y="7634"/>
                      <a:pt x="887" y="7630"/>
                    </a:cubicBezTo>
                    <a:cubicBezTo>
                      <a:pt x="820" y="7623"/>
                      <a:pt x="754" y="7619"/>
                      <a:pt x="688" y="7619"/>
                    </a:cubicBezTo>
                    <a:cubicBezTo>
                      <a:pt x="458" y="7619"/>
                      <a:pt x="228" y="7660"/>
                      <a:pt x="0" y="7707"/>
                    </a:cubicBezTo>
                    <a:lnTo>
                      <a:pt x="80" y="8447"/>
                    </a:lnTo>
                    <a:lnTo>
                      <a:pt x="9138" y="8447"/>
                    </a:lnTo>
                    <a:cubicBezTo>
                      <a:pt x="9069" y="8245"/>
                      <a:pt x="8919" y="8071"/>
                      <a:pt x="8756" y="7933"/>
                    </a:cubicBezTo>
                    <a:cubicBezTo>
                      <a:pt x="8695" y="7880"/>
                      <a:pt x="8625" y="7817"/>
                      <a:pt x="8630" y="7733"/>
                    </a:cubicBezTo>
                    <a:cubicBezTo>
                      <a:pt x="8637" y="7628"/>
                      <a:pt x="8754" y="7581"/>
                      <a:pt x="8822" y="7504"/>
                    </a:cubicBezTo>
                    <a:cubicBezTo>
                      <a:pt x="9045" y="7253"/>
                      <a:pt x="8682" y="6853"/>
                      <a:pt x="8745" y="6515"/>
                    </a:cubicBezTo>
                    <a:cubicBezTo>
                      <a:pt x="8769" y="6384"/>
                      <a:pt x="8853" y="6237"/>
                      <a:pt x="8772" y="6133"/>
                    </a:cubicBezTo>
                    <a:cubicBezTo>
                      <a:pt x="8714" y="6059"/>
                      <a:pt x="8607" y="6067"/>
                      <a:pt x="8516" y="6058"/>
                    </a:cubicBezTo>
                    <a:cubicBezTo>
                      <a:pt x="8260" y="6030"/>
                      <a:pt x="8052" y="5811"/>
                      <a:pt x="7949" y="5561"/>
                    </a:cubicBezTo>
                    <a:cubicBezTo>
                      <a:pt x="7847" y="5310"/>
                      <a:pt x="7831" y="5032"/>
                      <a:pt x="7816" y="4760"/>
                    </a:cubicBezTo>
                    <a:cubicBezTo>
                      <a:pt x="7806" y="4571"/>
                      <a:pt x="7796" y="4377"/>
                      <a:pt x="7850" y="4198"/>
                    </a:cubicBezTo>
                    <a:cubicBezTo>
                      <a:pt x="7899" y="4036"/>
                      <a:pt x="7997" y="3894"/>
                      <a:pt x="8047" y="3732"/>
                    </a:cubicBezTo>
                    <a:cubicBezTo>
                      <a:pt x="8096" y="3570"/>
                      <a:pt x="8079" y="3361"/>
                      <a:pt x="7942" y="3271"/>
                    </a:cubicBezTo>
                    <a:cubicBezTo>
                      <a:pt x="7868" y="3222"/>
                      <a:pt x="7776" y="3218"/>
                      <a:pt x="7692" y="3198"/>
                    </a:cubicBezTo>
                    <a:cubicBezTo>
                      <a:pt x="7475" y="3145"/>
                      <a:pt x="7304" y="2980"/>
                      <a:pt x="7149" y="2805"/>
                    </a:cubicBezTo>
                    <a:lnTo>
                      <a:pt x="6931" y="2682"/>
                    </a:lnTo>
                    <a:lnTo>
                      <a:pt x="6358" y="1503"/>
                    </a:lnTo>
                    <a:lnTo>
                      <a:pt x="6582" y="862"/>
                    </a:lnTo>
                    <a:lnTo>
                      <a:pt x="6899" y="862"/>
                    </a:lnTo>
                    <a:lnTo>
                      <a:pt x="6953" y="1"/>
                    </a:ln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614" name="Google Shape;4614;p60"/>
            <p:cNvSpPr/>
            <p:nvPr/>
          </p:nvSpPr>
          <p:spPr>
            <a:xfrm>
              <a:off x="9763715" y="2451805"/>
              <a:ext cx="148389" cy="97191"/>
            </a:xfrm>
            <a:custGeom>
              <a:avLst/>
              <a:gdLst/>
              <a:ahLst/>
              <a:cxnLst/>
              <a:rect l="l" t="t" r="r" b="b"/>
              <a:pathLst>
                <a:path w="1197" h="784" extrusionOk="0">
                  <a:moveTo>
                    <a:pt x="6" y="0"/>
                  </a:moveTo>
                  <a:lnTo>
                    <a:pt x="1" y="784"/>
                  </a:lnTo>
                  <a:lnTo>
                    <a:pt x="1190" y="784"/>
                  </a:lnTo>
                  <a:lnTo>
                    <a:pt x="1197" y="0"/>
                  </a:ln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15" name="Google Shape;4615;p60"/>
            <p:cNvSpPr/>
            <p:nvPr/>
          </p:nvSpPr>
          <p:spPr>
            <a:xfrm>
              <a:off x="9452063" y="2728376"/>
              <a:ext cx="237398" cy="139339"/>
            </a:xfrm>
            <a:custGeom>
              <a:avLst/>
              <a:gdLst/>
              <a:ahLst/>
              <a:cxnLst/>
              <a:rect l="l" t="t" r="r" b="b"/>
              <a:pathLst>
                <a:path w="1915" h="1124" extrusionOk="0">
                  <a:moveTo>
                    <a:pt x="1" y="1"/>
                  </a:moveTo>
                  <a:lnTo>
                    <a:pt x="91" y="1124"/>
                  </a:lnTo>
                  <a:lnTo>
                    <a:pt x="1915" y="1124"/>
                  </a:lnTo>
                  <a:lnTo>
                    <a:pt x="166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16" name="Google Shape;4616;p60"/>
            <p:cNvSpPr/>
            <p:nvPr/>
          </p:nvSpPr>
          <p:spPr>
            <a:xfrm>
              <a:off x="9467187" y="2739657"/>
              <a:ext cx="300249" cy="118885"/>
            </a:xfrm>
            <a:custGeom>
              <a:avLst/>
              <a:gdLst/>
              <a:ahLst/>
              <a:cxnLst/>
              <a:rect l="l" t="t" r="r" b="b"/>
              <a:pathLst>
                <a:path w="2422" h="959" extrusionOk="0">
                  <a:moveTo>
                    <a:pt x="1" y="1"/>
                  </a:moveTo>
                  <a:lnTo>
                    <a:pt x="180" y="959"/>
                  </a:lnTo>
                  <a:lnTo>
                    <a:pt x="2421" y="959"/>
                  </a:lnTo>
                  <a:lnTo>
                    <a:pt x="2242"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17" name="Google Shape;4617;p60"/>
            <p:cNvSpPr/>
            <p:nvPr/>
          </p:nvSpPr>
          <p:spPr>
            <a:xfrm>
              <a:off x="9519625" y="2860773"/>
              <a:ext cx="206654" cy="98182"/>
            </a:xfrm>
            <a:custGeom>
              <a:avLst/>
              <a:gdLst/>
              <a:ahLst/>
              <a:cxnLst/>
              <a:rect l="l" t="t" r="r" b="b"/>
              <a:pathLst>
                <a:path w="1667" h="792" extrusionOk="0">
                  <a:moveTo>
                    <a:pt x="39" y="1"/>
                  </a:moveTo>
                  <a:lnTo>
                    <a:pt x="1" y="791"/>
                  </a:lnTo>
                  <a:lnTo>
                    <a:pt x="1628" y="791"/>
                  </a:lnTo>
                  <a:lnTo>
                    <a:pt x="166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18" name="Google Shape;4618;p60"/>
            <p:cNvSpPr/>
            <p:nvPr/>
          </p:nvSpPr>
          <p:spPr>
            <a:xfrm>
              <a:off x="9526195" y="2866475"/>
              <a:ext cx="189050" cy="88265"/>
            </a:xfrm>
            <a:custGeom>
              <a:avLst/>
              <a:gdLst/>
              <a:ahLst/>
              <a:cxnLst/>
              <a:rect l="l" t="t" r="r" b="b"/>
              <a:pathLst>
                <a:path w="1525" h="712" extrusionOk="0">
                  <a:moveTo>
                    <a:pt x="28" y="0"/>
                  </a:moveTo>
                  <a:lnTo>
                    <a:pt x="0" y="688"/>
                  </a:lnTo>
                  <a:lnTo>
                    <a:pt x="1496" y="712"/>
                  </a:lnTo>
                  <a:lnTo>
                    <a:pt x="1525" y="24"/>
                  </a:lnTo>
                  <a:lnTo>
                    <a:pt x="2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619" name="Google Shape;4619;p60"/>
            <p:cNvGrpSpPr/>
            <p:nvPr/>
          </p:nvGrpSpPr>
          <p:grpSpPr>
            <a:xfrm>
              <a:off x="9885698" y="3160898"/>
              <a:ext cx="218183" cy="114422"/>
              <a:chOff x="10038098" y="3160898"/>
              <a:chExt cx="218183" cy="114422"/>
            </a:xfrm>
          </p:grpSpPr>
          <p:sp>
            <p:nvSpPr>
              <p:cNvPr id="4620" name="Google Shape;4620;p60"/>
              <p:cNvSpPr/>
              <p:nvPr/>
            </p:nvSpPr>
            <p:spPr>
              <a:xfrm>
                <a:off x="10038098" y="3160898"/>
                <a:ext cx="218183" cy="114422"/>
              </a:xfrm>
              <a:custGeom>
                <a:avLst/>
                <a:gdLst/>
                <a:ahLst/>
                <a:cxnLst/>
                <a:rect l="l" t="t" r="r" b="b"/>
                <a:pathLst>
                  <a:path w="1760" h="923" extrusionOk="0">
                    <a:moveTo>
                      <a:pt x="0" y="1"/>
                    </a:moveTo>
                    <a:lnTo>
                      <a:pt x="0" y="922"/>
                    </a:lnTo>
                    <a:lnTo>
                      <a:pt x="1759" y="922"/>
                    </a:lnTo>
                    <a:lnTo>
                      <a:pt x="175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21" name="Google Shape;4621;p60"/>
              <p:cNvSpPr/>
              <p:nvPr/>
            </p:nvSpPr>
            <p:spPr>
              <a:xfrm>
                <a:off x="10038098" y="3160898"/>
                <a:ext cx="218183" cy="114422"/>
              </a:xfrm>
              <a:custGeom>
                <a:avLst/>
                <a:gdLst/>
                <a:ahLst/>
                <a:cxnLst/>
                <a:rect l="l" t="t" r="r" b="b"/>
                <a:pathLst>
                  <a:path w="1760" h="923" extrusionOk="0">
                    <a:moveTo>
                      <a:pt x="0" y="1"/>
                    </a:moveTo>
                    <a:lnTo>
                      <a:pt x="0" y="922"/>
                    </a:lnTo>
                    <a:lnTo>
                      <a:pt x="1759" y="922"/>
                    </a:lnTo>
                    <a:lnTo>
                      <a:pt x="1759" y="1"/>
                    </a:lnTo>
                    <a:close/>
                  </a:path>
                </a:pathLst>
              </a:custGeom>
              <a:solidFill>
                <a:srgbClr val="B89164">
                  <a:alpha val="35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622" name="Google Shape;4622;p60"/>
            <p:cNvGrpSpPr/>
            <p:nvPr/>
          </p:nvGrpSpPr>
          <p:grpSpPr>
            <a:xfrm>
              <a:off x="7931863" y="3481105"/>
              <a:ext cx="206778" cy="113678"/>
              <a:chOff x="7931863" y="3557305"/>
              <a:chExt cx="206778" cy="113678"/>
            </a:xfrm>
          </p:grpSpPr>
          <p:sp>
            <p:nvSpPr>
              <p:cNvPr id="4623" name="Google Shape;4623;p60"/>
              <p:cNvSpPr/>
              <p:nvPr/>
            </p:nvSpPr>
            <p:spPr>
              <a:xfrm>
                <a:off x="7931863" y="3557305"/>
                <a:ext cx="206778" cy="113678"/>
              </a:xfrm>
              <a:custGeom>
                <a:avLst/>
                <a:gdLst/>
                <a:ahLst/>
                <a:cxnLst/>
                <a:rect l="l" t="t" r="r" b="b"/>
                <a:pathLst>
                  <a:path w="1668" h="917" extrusionOk="0">
                    <a:moveTo>
                      <a:pt x="1" y="0"/>
                    </a:moveTo>
                    <a:lnTo>
                      <a:pt x="40" y="889"/>
                    </a:lnTo>
                    <a:lnTo>
                      <a:pt x="1667" y="916"/>
                    </a:lnTo>
                    <a:lnTo>
                      <a:pt x="1628" y="28"/>
                    </a:lnTo>
                    <a:lnTo>
                      <a:pt x="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24" name="Google Shape;4624;p60"/>
              <p:cNvSpPr/>
              <p:nvPr/>
            </p:nvSpPr>
            <p:spPr>
              <a:xfrm>
                <a:off x="7931863" y="3557305"/>
                <a:ext cx="206778" cy="113678"/>
              </a:xfrm>
              <a:custGeom>
                <a:avLst/>
                <a:gdLst/>
                <a:ahLst/>
                <a:cxnLst/>
                <a:rect l="l" t="t" r="r" b="b"/>
                <a:pathLst>
                  <a:path w="1668" h="917" extrusionOk="0">
                    <a:moveTo>
                      <a:pt x="1" y="0"/>
                    </a:moveTo>
                    <a:lnTo>
                      <a:pt x="40" y="889"/>
                    </a:lnTo>
                    <a:lnTo>
                      <a:pt x="1667" y="916"/>
                    </a:lnTo>
                    <a:lnTo>
                      <a:pt x="1628" y="28"/>
                    </a:lnTo>
                    <a:lnTo>
                      <a:pt x="1" y="0"/>
                    </a:lnTo>
                    <a:close/>
                  </a:path>
                </a:pathLst>
              </a:custGeom>
              <a:solidFill>
                <a:srgbClr val="B89164">
                  <a:alpha val="35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625" name="Google Shape;4625;p60"/>
            <p:cNvGrpSpPr/>
            <p:nvPr/>
          </p:nvGrpSpPr>
          <p:grpSpPr>
            <a:xfrm>
              <a:off x="10419745" y="3458667"/>
              <a:ext cx="183596" cy="97191"/>
              <a:chOff x="10495945" y="3458667"/>
              <a:chExt cx="183596" cy="97191"/>
            </a:xfrm>
          </p:grpSpPr>
          <p:sp>
            <p:nvSpPr>
              <p:cNvPr id="4626" name="Google Shape;4626;p60"/>
              <p:cNvSpPr/>
              <p:nvPr/>
            </p:nvSpPr>
            <p:spPr>
              <a:xfrm>
                <a:off x="10495945" y="3458667"/>
                <a:ext cx="183596" cy="97191"/>
              </a:xfrm>
              <a:custGeom>
                <a:avLst/>
                <a:gdLst/>
                <a:ahLst/>
                <a:cxnLst/>
                <a:rect l="l" t="t" r="r" b="b"/>
                <a:pathLst>
                  <a:path w="1481" h="784" extrusionOk="0">
                    <a:moveTo>
                      <a:pt x="6" y="0"/>
                    </a:moveTo>
                    <a:lnTo>
                      <a:pt x="0" y="783"/>
                    </a:lnTo>
                    <a:lnTo>
                      <a:pt x="1474" y="783"/>
                    </a:lnTo>
                    <a:lnTo>
                      <a:pt x="148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27" name="Google Shape;4627;p60"/>
              <p:cNvSpPr/>
              <p:nvPr/>
            </p:nvSpPr>
            <p:spPr>
              <a:xfrm>
                <a:off x="10495945" y="3458667"/>
                <a:ext cx="183596" cy="97191"/>
              </a:xfrm>
              <a:custGeom>
                <a:avLst/>
                <a:gdLst/>
                <a:ahLst/>
                <a:cxnLst/>
                <a:rect l="l" t="t" r="r" b="b"/>
                <a:pathLst>
                  <a:path w="1481" h="784" extrusionOk="0">
                    <a:moveTo>
                      <a:pt x="6" y="0"/>
                    </a:moveTo>
                    <a:lnTo>
                      <a:pt x="0" y="783"/>
                    </a:lnTo>
                    <a:lnTo>
                      <a:pt x="1474" y="783"/>
                    </a:lnTo>
                    <a:lnTo>
                      <a:pt x="1481" y="0"/>
                    </a:lnTo>
                    <a:close/>
                  </a:path>
                </a:pathLst>
              </a:custGeom>
              <a:solidFill>
                <a:srgbClr val="B89164">
                  <a:alpha val="35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628" name="Google Shape;4628;p60"/>
            <p:cNvGrpSpPr/>
            <p:nvPr/>
          </p:nvGrpSpPr>
          <p:grpSpPr>
            <a:xfrm>
              <a:off x="10171440" y="3505651"/>
              <a:ext cx="183844" cy="97191"/>
              <a:chOff x="10247640" y="3505651"/>
              <a:chExt cx="183844" cy="97191"/>
            </a:xfrm>
          </p:grpSpPr>
          <p:sp>
            <p:nvSpPr>
              <p:cNvPr id="4629" name="Google Shape;4629;p60"/>
              <p:cNvSpPr/>
              <p:nvPr/>
            </p:nvSpPr>
            <p:spPr>
              <a:xfrm>
                <a:off x="10247640" y="3505651"/>
                <a:ext cx="183844" cy="97191"/>
              </a:xfrm>
              <a:custGeom>
                <a:avLst/>
                <a:gdLst/>
                <a:ahLst/>
                <a:cxnLst/>
                <a:rect l="l" t="t" r="r" b="b"/>
                <a:pathLst>
                  <a:path w="1483" h="784" extrusionOk="0">
                    <a:moveTo>
                      <a:pt x="8" y="1"/>
                    </a:moveTo>
                    <a:lnTo>
                      <a:pt x="0" y="784"/>
                    </a:lnTo>
                    <a:lnTo>
                      <a:pt x="1476" y="784"/>
                    </a:lnTo>
                    <a:lnTo>
                      <a:pt x="148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30" name="Google Shape;4630;p60"/>
              <p:cNvSpPr/>
              <p:nvPr/>
            </p:nvSpPr>
            <p:spPr>
              <a:xfrm>
                <a:off x="10247640" y="3505651"/>
                <a:ext cx="183844" cy="97191"/>
              </a:xfrm>
              <a:custGeom>
                <a:avLst/>
                <a:gdLst/>
                <a:ahLst/>
                <a:cxnLst/>
                <a:rect l="l" t="t" r="r" b="b"/>
                <a:pathLst>
                  <a:path w="1483" h="784" extrusionOk="0">
                    <a:moveTo>
                      <a:pt x="8" y="1"/>
                    </a:moveTo>
                    <a:lnTo>
                      <a:pt x="0" y="784"/>
                    </a:lnTo>
                    <a:lnTo>
                      <a:pt x="1476" y="784"/>
                    </a:lnTo>
                    <a:lnTo>
                      <a:pt x="1482" y="1"/>
                    </a:lnTo>
                    <a:close/>
                  </a:path>
                </a:pathLst>
              </a:custGeom>
              <a:solidFill>
                <a:srgbClr val="B89164">
                  <a:alpha val="35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631" name="Google Shape;4631;p60"/>
            <p:cNvGrpSpPr/>
            <p:nvPr/>
          </p:nvGrpSpPr>
          <p:grpSpPr>
            <a:xfrm>
              <a:off x="9998879" y="3409576"/>
              <a:ext cx="189174" cy="88389"/>
              <a:chOff x="10151279" y="3409576"/>
              <a:chExt cx="189174" cy="88389"/>
            </a:xfrm>
          </p:grpSpPr>
          <p:sp>
            <p:nvSpPr>
              <p:cNvPr id="4632" name="Google Shape;4632;p60"/>
              <p:cNvSpPr/>
              <p:nvPr/>
            </p:nvSpPr>
            <p:spPr>
              <a:xfrm>
                <a:off x="10151279" y="3409576"/>
                <a:ext cx="189174" cy="88389"/>
              </a:xfrm>
              <a:custGeom>
                <a:avLst/>
                <a:gdLst/>
                <a:ahLst/>
                <a:cxnLst/>
                <a:rect l="l" t="t" r="r" b="b"/>
                <a:pathLst>
                  <a:path w="1526" h="713" extrusionOk="0">
                    <a:moveTo>
                      <a:pt x="29" y="1"/>
                    </a:moveTo>
                    <a:lnTo>
                      <a:pt x="1" y="688"/>
                    </a:lnTo>
                    <a:lnTo>
                      <a:pt x="1496" y="712"/>
                    </a:lnTo>
                    <a:lnTo>
                      <a:pt x="1525" y="24"/>
                    </a:lnTo>
                    <a:lnTo>
                      <a:pt x="2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33" name="Google Shape;4633;p60"/>
              <p:cNvSpPr/>
              <p:nvPr/>
            </p:nvSpPr>
            <p:spPr>
              <a:xfrm>
                <a:off x="10151279" y="3409576"/>
                <a:ext cx="189174" cy="88389"/>
              </a:xfrm>
              <a:custGeom>
                <a:avLst/>
                <a:gdLst/>
                <a:ahLst/>
                <a:cxnLst/>
                <a:rect l="l" t="t" r="r" b="b"/>
                <a:pathLst>
                  <a:path w="1526" h="713" extrusionOk="0">
                    <a:moveTo>
                      <a:pt x="29" y="1"/>
                    </a:moveTo>
                    <a:lnTo>
                      <a:pt x="1" y="688"/>
                    </a:lnTo>
                    <a:lnTo>
                      <a:pt x="1496" y="712"/>
                    </a:lnTo>
                    <a:lnTo>
                      <a:pt x="1525" y="24"/>
                    </a:lnTo>
                    <a:lnTo>
                      <a:pt x="29" y="1"/>
                    </a:lnTo>
                    <a:close/>
                  </a:path>
                </a:pathLst>
              </a:custGeom>
              <a:solidFill>
                <a:srgbClr val="B89164">
                  <a:alpha val="35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634" name="Google Shape;4634;p60"/>
            <p:cNvSpPr/>
            <p:nvPr/>
          </p:nvSpPr>
          <p:spPr>
            <a:xfrm>
              <a:off x="7708103" y="2757260"/>
              <a:ext cx="3015509" cy="881161"/>
            </a:xfrm>
            <a:custGeom>
              <a:avLst/>
              <a:gdLst/>
              <a:ahLst/>
              <a:cxnLst/>
              <a:rect l="l" t="t" r="r" b="b"/>
              <a:pathLst>
                <a:path w="24325" h="7108" extrusionOk="0">
                  <a:moveTo>
                    <a:pt x="18033" y="1"/>
                  </a:moveTo>
                  <a:lnTo>
                    <a:pt x="18033" y="1863"/>
                  </a:lnTo>
                  <a:lnTo>
                    <a:pt x="11010" y="1863"/>
                  </a:lnTo>
                  <a:lnTo>
                    <a:pt x="11010" y="5603"/>
                  </a:lnTo>
                  <a:lnTo>
                    <a:pt x="0" y="5603"/>
                  </a:lnTo>
                  <a:lnTo>
                    <a:pt x="46" y="7107"/>
                  </a:lnTo>
                  <a:lnTo>
                    <a:pt x="24325" y="7107"/>
                  </a:lnTo>
                  <a:lnTo>
                    <a:pt x="24101" y="4778"/>
                  </a:lnTo>
                  <a:lnTo>
                    <a:pt x="22386" y="4778"/>
                  </a:lnTo>
                  <a:lnTo>
                    <a:pt x="22259" y="3362"/>
                  </a:lnTo>
                  <a:lnTo>
                    <a:pt x="21147" y="3397"/>
                  </a:lnTo>
                  <a:lnTo>
                    <a:pt x="21211" y="1813"/>
                  </a:lnTo>
                  <a:lnTo>
                    <a:pt x="18731" y="1744"/>
                  </a:lnTo>
                  <a:lnTo>
                    <a:pt x="18731" y="26"/>
                  </a:lnTo>
                  <a:lnTo>
                    <a:pt x="18033" y="1"/>
                  </a:lnTo>
                  <a:close/>
                </a:path>
              </a:pathLst>
            </a:custGeom>
            <a:solidFill>
              <a:srgbClr val="8F6027">
                <a:alpha val="481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635" name="Google Shape;4635;p60"/>
          <p:cNvGrpSpPr/>
          <p:nvPr/>
        </p:nvGrpSpPr>
        <p:grpSpPr>
          <a:xfrm>
            <a:off x="2427728" y="3204595"/>
            <a:ext cx="1221049" cy="1965936"/>
            <a:chOff x="361091" y="127495"/>
            <a:chExt cx="642083" cy="1033778"/>
          </a:xfrm>
        </p:grpSpPr>
        <p:grpSp>
          <p:nvGrpSpPr>
            <p:cNvPr id="4636" name="Google Shape;4636;p60"/>
            <p:cNvGrpSpPr/>
            <p:nvPr/>
          </p:nvGrpSpPr>
          <p:grpSpPr>
            <a:xfrm>
              <a:off x="374929" y="127495"/>
              <a:ext cx="628244" cy="1033778"/>
              <a:chOff x="941954" y="143545"/>
              <a:chExt cx="628244" cy="1033778"/>
            </a:xfrm>
          </p:grpSpPr>
          <p:sp>
            <p:nvSpPr>
              <p:cNvPr id="4637" name="Google Shape;4637;p60"/>
              <p:cNvSpPr/>
              <p:nvPr/>
            </p:nvSpPr>
            <p:spPr>
              <a:xfrm>
                <a:off x="941954" y="143545"/>
                <a:ext cx="628244" cy="1033778"/>
              </a:xfrm>
              <a:custGeom>
                <a:avLst/>
                <a:gdLst/>
                <a:ahLst/>
                <a:cxnLst/>
                <a:rect l="l" t="t" r="r" b="b"/>
                <a:pathLst>
                  <a:path w="9986" h="16432" extrusionOk="0">
                    <a:moveTo>
                      <a:pt x="6907" y="0"/>
                    </a:moveTo>
                    <a:cubicBezTo>
                      <a:pt x="5979" y="0"/>
                      <a:pt x="4942" y="539"/>
                      <a:pt x="3944" y="1560"/>
                    </a:cubicBezTo>
                    <a:cubicBezTo>
                      <a:pt x="2694" y="2837"/>
                      <a:pt x="1605" y="4763"/>
                      <a:pt x="918" y="6914"/>
                    </a:cubicBezTo>
                    <a:cubicBezTo>
                      <a:pt x="230" y="9066"/>
                      <a:pt x="1" y="11266"/>
                      <a:pt x="280" y="13032"/>
                    </a:cubicBezTo>
                    <a:cubicBezTo>
                      <a:pt x="558" y="14797"/>
                      <a:pt x="1321" y="15982"/>
                      <a:pt x="2402" y="16328"/>
                    </a:cubicBezTo>
                    <a:cubicBezTo>
                      <a:pt x="2620" y="16397"/>
                      <a:pt x="2846" y="16432"/>
                      <a:pt x="3080" y="16432"/>
                    </a:cubicBezTo>
                    <a:cubicBezTo>
                      <a:pt x="4008" y="16432"/>
                      <a:pt x="5044" y="15893"/>
                      <a:pt x="6043" y="14872"/>
                    </a:cubicBezTo>
                    <a:cubicBezTo>
                      <a:pt x="7293" y="13596"/>
                      <a:pt x="8382" y="11669"/>
                      <a:pt x="9069" y="9518"/>
                    </a:cubicBezTo>
                    <a:cubicBezTo>
                      <a:pt x="9756" y="7366"/>
                      <a:pt x="9986" y="5167"/>
                      <a:pt x="9708" y="3401"/>
                    </a:cubicBezTo>
                    <a:cubicBezTo>
                      <a:pt x="9429" y="1635"/>
                      <a:pt x="8666" y="450"/>
                      <a:pt x="7585" y="104"/>
                    </a:cubicBezTo>
                    <a:cubicBezTo>
                      <a:pt x="7367" y="34"/>
                      <a:pt x="7140" y="0"/>
                      <a:pt x="690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38" name="Google Shape;4638;p60"/>
              <p:cNvSpPr/>
              <p:nvPr/>
            </p:nvSpPr>
            <p:spPr>
              <a:xfrm>
                <a:off x="941954" y="143545"/>
                <a:ext cx="628244" cy="1033778"/>
              </a:xfrm>
              <a:custGeom>
                <a:avLst/>
                <a:gdLst/>
                <a:ahLst/>
                <a:cxnLst/>
                <a:rect l="l" t="t" r="r" b="b"/>
                <a:pathLst>
                  <a:path w="9986" h="16432" extrusionOk="0">
                    <a:moveTo>
                      <a:pt x="6907" y="0"/>
                    </a:moveTo>
                    <a:cubicBezTo>
                      <a:pt x="5979" y="0"/>
                      <a:pt x="4942" y="539"/>
                      <a:pt x="3944" y="1560"/>
                    </a:cubicBezTo>
                    <a:cubicBezTo>
                      <a:pt x="2694" y="2837"/>
                      <a:pt x="1605" y="4763"/>
                      <a:pt x="918" y="6914"/>
                    </a:cubicBezTo>
                    <a:cubicBezTo>
                      <a:pt x="230" y="9066"/>
                      <a:pt x="1" y="11266"/>
                      <a:pt x="280" y="13032"/>
                    </a:cubicBezTo>
                    <a:cubicBezTo>
                      <a:pt x="558" y="14797"/>
                      <a:pt x="1321" y="15982"/>
                      <a:pt x="2402" y="16328"/>
                    </a:cubicBezTo>
                    <a:cubicBezTo>
                      <a:pt x="2620" y="16397"/>
                      <a:pt x="2846" y="16432"/>
                      <a:pt x="3080" y="16432"/>
                    </a:cubicBezTo>
                    <a:cubicBezTo>
                      <a:pt x="4008" y="16432"/>
                      <a:pt x="5044" y="15893"/>
                      <a:pt x="6043" y="14872"/>
                    </a:cubicBezTo>
                    <a:cubicBezTo>
                      <a:pt x="7293" y="13596"/>
                      <a:pt x="8382" y="11669"/>
                      <a:pt x="9069" y="9518"/>
                    </a:cubicBezTo>
                    <a:cubicBezTo>
                      <a:pt x="9756" y="7366"/>
                      <a:pt x="9986" y="5167"/>
                      <a:pt x="9708" y="3401"/>
                    </a:cubicBezTo>
                    <a:cubicBezTo>
                      <a:pt x="9429" y="1635"/>
                      <a:pt x="8666" y="450"/>
                      <a:pt x="7585" y="104"/>
                    </a:cubicBezTo>
                    <a:cubicBezTo>
                      <a:pt x="7367" y="34"/>
                      <a:pt x="7140" y="0"/>
                      <a:pt x="6907" y="0"/>
                    </a:cubicBezTo>
                    <a:close/>
                  </a:path>
                </a:pathLst>
              </a:custGeom>
              <a:solidFill>
                <a:srgbClr val="A00825">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39" name="Google Shape;4639;p60"/>
              <p:cNvSpPr/>
              <p:nvPr/>
            </p:nvSpPr>
            <p:spPr>
              <a:xfrm>
                <a:off x="941954" y="143545"/>
                <a:ext cx="628244" cy="1033778"/>
              </a:xfrm>
              <a:custGeom>
                <a:avLst/>
                <a:gdLst/>
                <a:ahLst/>
                <a:cxnLst/>
                <a:rect l="l" t="t" r="r" b="b"/>
                <a:pathLst>
                  <a:path w="9986" h="16432" extrusionOk="0">
                    <a:moveTo>
                      <a:pt x="6907" y="0"/>
                    </a:moveTo>
                    <a:cubicBezTo>
                      <a:pt x="5979" y="0"/>
                      <a:pt x="4942" y="539"/>
                      <a:pt x="3944" y="1560"/>
                    </a:cubicBezTo>
                    <a:cubicBezTo>
                      <a:pt x="2694" y="2837"/>
                      <a:pt x="1605" y="4763"/>
                      <a:pt x="918" y="6914"/>
                    </a:cubicBezTo>
                    <a:cubicBezTo>
                      <a:pt x="230" y="9066"/>
                      <a:pt x="1" y="11266"/>
                      <a:pt x="280" y="13032"/>
                    </a:cubicBezTo>
                    <a:cubicBezTo>
                      <a:pt x="558" y="14797"/>
                      <a:pt x="1321" y="15982"/>
                      <a:pt x="2402" y="16328"/>
                    </a:cubicBezTo>
                    <a:cubicBezTo>
                      <a:pt x="2620" y="16397"/>
                      <a:pt x="2846" y="16432"/>
                      <a:pt x="3080" y="16432"/>
                    </a:cubicBezTo>
                    <a:cubicBezTo>
                      <a:pt x="4008" y="16432"/>
                      <a:pt x="5044" y="15893"/>
                      <a:pt x="6043" y="14872"/>
                    </a:cubicBezTo>
                    <a:cubicBezTo>
                      <a:pt x="7293" y="13596"/>
                      <a:pt x="8382" y="11669"/>
                      <a:pt x="9069" y="9518"/>
                    </a:cubicBezTo>
                    <a:cubicBezTo>
                      <a:pt x="9756" y="7366"/>
                      <a:pt x="9986" y="5167"/>
                      <a:pt x="9708" y="3401"/>
                    </a:cubicBezTo>
                    <a:cubicBezTo>
                      <a:pt x="9429" y="1635"/>
                      <a:pt x="8666" y="450"/>
                      <a:pt x="7585" y="104"/>
                    </a:cubicBezTo>
                    <a:cubicBezTo>
                      <a:pt x="7367" y="34"/>
                      <a:pt x="7140" y="0"/>
                      <a:pt x="6907"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640" name="Google Shape;4640;p60"/>
            <p:cNvSpPr/>
            <p:nvPr/>
          </p:nvSpPr>
          <p:spPr>
            <a:xfrm>
              <a:off x="381032" y="143538"/>
              <a:ext cx="600940" cy="989047"/>
            </a:xfrm>
            <a:custGeom>
              <a:avLst/>
              <a:gdLst/>
              <a:ahLst/>
              <a:cxnLst/>
              <a:rect l="l" t="t" r="r" b="b"/>
              <a:pathLst>
                <a:path w="9552" h="15721" extrusionOk="0">
                  <a:moveTo>
                    <a:pt x="6606" y="1"/>
                  </a:moveTo>
                  <a:cubicBezTo>
                    <a:pt x="5719" y="1"/>
                    <a:pt x="4728" y="516"/>
                    <a:pt x="3772" y="1492"/>
                  </a:cubicBezTo>
                  <a:cubicBezTo>
                    <a:pt x="2577" y="2714"/>
                    <a:pt x="1535" y="4556"/>
                    <a:pt x="878" y="6615"/>
                  </a:cubicBezTo>
                  <a:cubicBezTo>
                    <a:pt x="220" y="8674"/>
                    <a:pt x="1" y="10779"/>
                    <a:pt x="266" y="12467"/>
                  </a:cubicBezTo>
                  <a:cubicBezTo>
                    <a:pt x="533" y="14156"/>
                    <a:pt x="1263" y="15290"/>
                    <a:pt x="2297" y="15621"/>
                  </a:cubicBezTo>
                  <a:cubicBezTo>
                    <a:pt x="2505" y="15687"/>
                    <a:pt x="2722" y="15720"/>
                    <a:pt x="2946" y="15720"/>
                  </a:cubicBezTo>
                  <a:cubicBezTo>
                    <a:pt x="3833" y="15720"/>
                    <a:pt x="4825" y="15204"/>
                    <a:pt x="5780" y="14228"/>
                  </a:cubicBezTo>
                  <a:cubicBezTo>
                    <a:pt x="6975" y="13007"/>
                    <a:pt x="8017" y="11163"/>
                    <a:pt x="8675" y="9106"/>
                  </a:cubicBezTo>
                  <a:cubicBezTo>
                    <a:pt x="9332" y="7047"/>
                    <a:pt x="9552" y="4942"/>
                    <a:pt x="9286" y="3254"/>
                  </a:cubicBezTo>
                  <a:cubicBezTo>
                    <a:pt x="9019" y="1565"/>
                    <a:pt x="8289" y="430"/>
                    <a:pt x="7255" y="100"/>
                  </a:cubicBezTo>
                  <a:cubicBezTo>
                    <a:pt x="7047" y="33"/>
                    <a:pt x="6830" y="1"/>
                    <a:pt x="6606" y="1"/>
                  </a:cubicBezTo>
                  <a:close/>
                </a:path>
              </a:pathLst>
            </a:custGeom>
            <a:solidFill>
              <a:srgbClr val="8F6027">
                <a:alpha val="28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641" name="Google Shape;4641;p60"/>
            <p:cNvGrpSpPr/>
            <p:nvPr/>
          </p:nvGrpSpPr>
          <p:grpSpPr>
            <a:xfrm>
              <a:off x="402323" y="180278"/>
              <a:ext cx="498405" cy="868016"/>
              <a:chOff x="1098873" y="51366"/>
              <a:chExt cx="498405" cy="868016"/>
            </a:xfrm>
          </p:grpSpPr>
          <p:sp>
            <p:nvSpPr>
              <p:cNvPr id="4642" name="Google Shape;4642;p60"/>
              <p:cNvSpPr/>
              <p:nvPr/>
            </p:nvSpPr>
            <p:spPr>
              <a:xfrm>
                <a:off x="1098873" y="51366"/>
                <a:ext cx="498393" cy="868004"/>
              </a:xfrm>
              <a:custGeom>
                <a:avLst/>
                <a:gdLst/>
                <a:ahLst/>
                <a:cxnLst/>
                <a:rect l="l" t="t" r="r" b="b"/>
                <a:pathLst>
                  <a:path w="7922" h="13797" extrusionOk="0">
                    <a:moveTo>
                      <a:pt x="5581" y="0"/>
                    </a:moveTo>
                    <a:cubicBezTo>
                      <a:pt x="4835" y="0"/>
                      <a:pt x="3993" y="477"/>
                      <a:pt x="3178" y="1374"/>
                    </a:cubicBezTo>
                    <a:cubicBezTo>
                      <a:pt x="2183" y="2469"/>
                      <a:pt x="1310" y="4102"/>
                      <a:pt x="754" y="5912"/>
                    </a:cubicBezTo>
                    <a:cubicBezTo>
                      <a:pt x="197" y="7723"/>
                      <a:pt x="1" y="9563"/>
                      <a:pt x="209" y="11028"/>
                    </a:cubicBezTo>
                    <a:cubicBezTo>
                      <a:pt x="416" y="12493"/>
                      <a:pt x="1012" y="13464"/>
                      <a:pt x="1862" y="13726"/>
                    </a:cubicBezTo>
                    <a:cubicBezTo>
                      <a:pt x="2017" y="13773"/>
                      <a:pt x="2177" y="13797"/>
                      <a:pt x="2343" y="13797"/>
                    </a:cubicBezTo>
                    <a:cubicBezTo>
                      <a:pt x="3088" y="13797"/>
                      <a:pt x="3931" y="13320"/>
                      <a:pt x="4745" y="12424"/>
                    </a:cubicBezTo>
                    <a:cubicBezTo>
                      <a:pt x="5740" y="11328"/>
                      <a:pt x="6612" y="9696"/>
                      <a:pt x="7169" y="7885"/>
                    </a:cubicBezTo>
                    <a:cubicBezTo>
                      <a:pt x="7725" y="6074"/>
                      <a:pt x="7921" y="4234"/>
                      <a:pt x="7714" y="2769"/>
                    </a:cubicBezTo>
                    <a:cubicBezTo>
                      <a:pt x="7506" y="1303"/>
                      <a:pt x="6911" y="334"/>
                      <a:pt x="6061" y="71"/>
                    </a:cubicBezTo>
                    <a:cubicBezTo>
                      <a:pt x="5907" y="24"/>
                      <a:pt x="5746" y="0"/>
                      <a:pt x="558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43" name="Google Shape;4643;p60"/>
              <p:cNvSpPr/>
              <p:nvPr/>
            </p:nvSpPr>
            <p:spPr>
              <a:xfrm>
                <a:off x="1098885" y="51378"/>
                <a:ext cx="498393" cy="868004"/>
              </a:xfrm>
              <a:custGeom>
                <a:avLst/>
                <a:gdLst/>
                <a:ahLst/>
                <a:cxnLst/>
                <a:rect l="l" t="t" r="r" b="b"/>
                <a:pathLst>
                  <a:path w="7922" h="13797" extrusionOk="0">
                    <a:moveTo>
                      <a:pt x="5581" y="0"/>
                    </a:moveTo>
                    <a:cubicBezTo>
                      <a:pt x="4835" y="0"/>
                      <a:pt x="3993" y="477"/>
                      <a:pt x="3178" y="1374"/>
                    </a:cubicBezTo>
                    <a:cubicBezTo>
                      <a:pt x="2183" y="2469"/>
                      <a:pt x="1310" y="4102"/>
                      <a:pt x="754" y="5912"/>
                    </a:cubicBezTo>
                    <a:cubicBezTo>
                      <a:pt x="197" y="7723"/>
                      <a:pt x="1" y="9563"/>
                      <a:pt x="209" y="11028"/>
                    </a:cubicBezTo>
                    <a:cubicBezTo>
                      <a:pt x="416" y="12493"/>
                      <a:pt x="1012" y="13464"/>
                      <a:pt x="1862" y="13726"/>
                    </a:cubicBezTo>
                    <a:cubicBezTo>
                      <a:pt x="2017" y="13773"/>
                      <a:pt x="2177" y="13797"/>
                      <a:pt x="2343" y="13797"/>
                    </a:cubicBezTo>
                    <a:cubicBezTo>
                      <a:pt x="3088" y="13797"/>
                      <a:pt x="3931" y="13320"/>
                      <a:pt x="4745" y="12424"/>
                    </a:cubicBezTo>
                    <a:cubicBezTo>
                      <a:pt x="5740" y="11328"/>
                      <a:pt x="6612" y="9696"/>
                      <a:pt x="7169" y="7885"/>
                    </a:cubicBezTo>
                    <a:cubicBezTo>
                      <a:pt x="7725" y="6074"/>
                      <a:pt x="7921" y="4234"/>
                      <a:pt x="7714" y="2769"/>
                    </a:cubicBezTo>
                    <a:cubicBezTo>
                      <a:pt x="7506" y="1303"/>
                      <a:pt x="6911" y="334"/>
                      <a:pt x="6061" y="71"/>
                    </a:cubicBezTo>
                    <a:cubicBezTo>
                      <a:pt x="5907" y="24"/>
                      <a:pt x="5746" y="0"/>
                      <a:pt x="5581" y="0"/>
                    </a:cubicBezTo>
                    <a:close/>
                  </a:path>
                </a:pathLst>
              </a:custGeom>
              <a:solidFill>
                <a:srgbClr val="A00825">
                  <a:alpha val="385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44" name="Google Shape;4644;p60"/>
              <p:cNvSpPr/>
              <p:nvPr/>
            </p:nvSpPr>
            <p:spPr>
              <a:xfrm>
                <a:off x="1098885" y="51366"/>
                <a:ext cx="498393" cy="868004"/>
              </a:xfrm>
              <a:custGeom>
                <a:avLst/>
                <a:gdLst/>
                <a:ahLst/>
                <a:cxnLst/>
                <a:rect l="l" t="t" r="r" b="b"/>
                <a:pathLst>
                  <a:path w="7922" h="13797" extrusionOk="0">
                    <a:moveTo>
                      <a:pt x="5581" y="0"/>
                    </a:moveTo>
                    <a:cubicBezTo>
                      <a:pt x="4835" y="0"/>
                      <a:pt x="3993" y="477"/>
                      <a:pt x="3178" y="1374"/>
                    </a:cubicBezTo>
                    <a:cubicBezTo>
                      <a:pt x="2183" y="2469"/>
                      <a:pt x="1310" y="4102"/>
                      <a:pt x="754" y="5912"/>
                    </a:cubicBezTo>
                    <a:cubicBezTo>
                      <a:pt x="197" y="7723"/>
                      <a:pt x="1" y="9563"/>
                      <a:pt x="209" y="11028"/>
                    </a:cubicBezTo>
                    <a:cubicBezTo>
                      <a:pt x="416" y="12493"/>
                      <a:pt x="1012" y="13464"/>
                      <a:pt x="1862" y="13726"/>
                    </a:cubicBezTo>
                    <a:cubicBezTo>
                      <a:pt x="2017" y="13773"/>
                      <a:pt x="2177" y="13797"/>
                      <a:pt x="2343" y="13797"/>
                    </a:cubicBezTo>
                    <a:cubicBezTo>
                      <a:pt x="3088" y="13797"/>
                      <a:pt x="3931" y="13320"/>
                      <a:pt x="4745" y="12424"/>
                    </a:cubicBezTo>
                    <a:cubicBezTo>
                      <a:pt x="5740" y="11328"/>
                      <a:pt x="6612" y="9696"/>
                      <a:pt x="7169" y="7885"/>
                    </a:cubicBezTo>
                    <a:cubicBezTo>
                      <a:pt x="7725" y="6074"/>
                      <a:pt x="7921" y="4234"/>
                      <a:pt x="7714" y="2769"/>
                    </a:cubicBezTo>
                    <a:cubicBezTo>
                      <a:pt x="7506" y="1303"/>
                      <a:pt x="6911" y="334"/>
                      <a:pt x="6061" y="71"/>
                    </a:cubicBezTo>
                    <a:cubicBezTo>
                      <a:pt x="5907" y="24"/>
                      <a:pt x="5746" y="0"/>
                      <a:pt x="5581" y="0"/>
                    </a:cubicBezTo>
                    <a:close/>
                  </a:path>
                </a:pathLst>
              </a:custGeom>
              <a:solidFill>
                <a:srgbClr val="8F6027">
                  <a:alpha val="28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45" name="Google Shape;4645;p60"/>
              <p:cNvSpPr/>
              <p:nvPr/>
            </p:nvSpPr>
            <p:spPr>
              <a:xfrm>
                <a:off x="1098885" y="51366"/>
                <a:ext cx="498393" cy="868004"/>
              </a:xfrm>
              <a:custGeom>
                <a:avLst/>
                <a:gdLst/>
                <a:ahLst/>
                <a:cxnLst/>
                <a:rect l="l" t="t" r="r" b="b"/>
                <a:pathLst>
                  <a:path w="7922" h="13797" extrusionOk="0">
                    <a:moveTo>
                      <a:pt x="5581" y="0"/>
                    </a:moveTo>
                    <a:cubicBezTo>
                      <a:pt x="4835" y="0"/>
                      <a:pt x="3993" y="477"/>
                      <a:pt x="3178" y="1374"/>
                    </a:cubicBezTo>
                    <a:cubicBezTo>
                      <a:pt x="2183" y="2469"/>
                      <a:pt x="1310" y="4102"/>
                      <a:pt x="754" y="5912"/>
                    </a:cubicBezTo>
                    <a:cubicBezTo>
                      <a:pt x="197" y="7723"/>
                      <a:pt x="1" y="9563"/>
                      <a:pt x="209" y="11028"/>
                    </a:cubicBezTo>
                    <a:cubicBezTo>
                      <a:pt x="416" y="12493"/>
                      <a:pt x="1012" y="13464"/>
                      <a:pt x="1862" y="13726"/>
                    </a:cubicBezTo>
                    <a:cubicBezTo>
                      <a:pt x="2017" y="13773"/>
                      <a:pt x="2177" y="13797"/>
                      <a:pt x="2343" y="13797"/>
                    </a:cubicBezTo>
                    <a:cubicBezTo>
                      <a:pt x="3088" y="13797"/>
                      <a:pt x="3931" y="13320"/>
                      <a:pt x="4745" y="12424"/>
                    </a:cubicBezTo>
                    <a:cubicBezTo>
                      <a:pt x="5740" y="11328"/>
                      <a:pt x="6612" y="9696"/>
                      <a:pt x="7169" y="7885"/>
                    </a:cubicBezTo>
                    <a:cubicBezTo>
                      <a:pt x="7725" y="6074"/>
                      <a:pt x="7921" y="4234"/>
                      <a:pt x="7714" y="2769"/>
                    </a:cubicBezTo>
                    <a:cubicBezTo>
                      <a:pt x="7506" y="1303"/>
                      <a:pt x="6911" y="334"/>
                      <a:pt x="6061" y="71"/>
                    </a:cubicBezTo>
                    <a:cubicBezTo>
                      <a:pt x="5907" y="24"/>
                      <a:pt x="5746" y="0"/>
                      <a:pt x="5581"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646" name="Google Shape;4646;p60"/>
            <p:cNvSpPr/>
            <p:nvPr/>
          </p:nvSpPr>
          <p:spPr>
            <a:xfrm>
              <a:off x="393992" y="145110"/>
              <a:ext cx="533687" cy="920158"/>
            </a:xfrm>
            <a:custGeom>
              <a:avLst/>
              <a:gdLst/>
              <a:ahLst/>
              <a:cxnLst/>
              <a:rect l="l" t="t" r="r" b="b"/>
              <a:pathLst>
                <a:path w="8483" h="14626" extrusionOk="0">
                  <a:moveTo>
                    <a:pt x="6737" y="1"/>
                  </a:moveTo>
                  <a:cubicBezTo>
                    <a:pt x="5564" y="1238"/>
                    <a:pt x="4247" y="2921"/>
                    <a:pt x="3026" y="5049"/>
                  </a:cubicBezTo>
                  <a:cubicBezTo>
                    <a:pt x="1670" y="7414"/>
                    <a:pt x="661" y="9929"/>
                    <a:pt x="0" y="12021"/>
                  </a:cubicBezTo>
                  <a:cubicBezTo>
                    <a:pt x="114" y="13084"/>
                    <a:pt x="403" y="13982"/>
                    <a:pt x="847" y="14625"/>
                  </a:cubicBezTo>
                  <a:cubicBezTo>
                    <a:pt x="1965" y="12791"/>
                    <a:pt x="3523" y="9972"/>
                    <a:pt x="5247" y="6965"/>
                  </a:cubicBezTo>
                  <a:cubicBezTo>
                    <a:pt x="6478" y="4821"/>
                    <a:pt x="7604" y="2908"/>
                    <a:pt x="8482" y="1369"/>
                  </a:cubicBezTo>
                  <a:cubicBezTo>
                    <a:pt x="8108" y="684"/>
                    <a:pt x="7591" y="216"/>
                    <a:pt x="6941" y="45"/>
                  </a:cubicBezTo>
                  <a:cubicBezTo>
                    <a:pt x="6875" y="26"/>
                    <a:pt x="6806" y="14"/>
                    <a:pt x="6737" y="1"/>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47" name="Google Shape;4647;p60"/>
            <p:cNvSpPr/>
            <p:nvPr/>
          </p:nvSpPr>
          <p:spPr>
            <a:xfrm>
              <a:off x="379270" y="166564"/>
              <a:ext cx="544696" cy="900278"/>
            </a:xfrm>
            <a:custGeom>
              <a:avLst/>
              <a:gdLst/>
              <a:ahLst/>
              <a:cxnLst/>
              <a:rect l="l" t="t" r="r" b="b"/>
              <a:pathLst>
                <a:path w="8658" h="14310" extrusionOk="0">
                  <a:moveTo>
                    <a:pt x="5964" y="118"/>
                  </a:moveTo>
                  <a:cubicBezTo>
                    <a:pt x="6117" y="118"/>
                    <a:pt x="6268" y="137"/>
                    <a:pt x="6415" y="176"/>
                  </a:cubicBezTo>
                  <a:cubicBezTo>
                    <a:pt x="6930" y="311"/>
                    <a:pt x="7353" y="674"/>
                    <a:pt x="7678" y="1251"/>
                  </a:cubicBezTo>
                  <a:cubicBezTo>
                    <a:pt x="8501" y="2720"/>
                    <a:pt x="8519" y="5388"/>
                    <a:pt x="7725" y="8048"/>
                  </a:cubicBezTo>
                  <a:cubicBezTo>
                    <a:pt x="6666" y="11596"/>
                    <a:pt x="4493" y="14192"/>
                    <a:pt x="2691" y="14192"/>
                  </a:cubicBezTo>
                  <a:cubicBezTo>
                    <a:pt x="2538" y="14192"/>
                    <a:pt x="2387" y="14173"/>
                    <a:pt x="2240" y="14134"/>
                  </a:cubicBezTo>
                  <a:cubicBezTo>
                    <a:pt x="1727" y="14000"/>
                    <a:pt x="1302" y="13637"/>
                    <a:pt x="978" y="13060"/>
                  </a:cubicBezTo>
                  <a:cubicBezTo>
                    <a:pt x="154" y="11591"/>
                    <a:pt x="136" y="8923"/>
                    <a:pt x="931" y="6263"/>
                  </a:cubicBezTo>
                  <a:cubicBezTo>
                    <a:pt x="1990" y="2716"/>
                    <a:pt x="4163" y="118"/>
                    <a:pt x="5964" y="118"/>
                  </a:cubicBezTo>
                  <a:close/>
                  <a:moveTo>
                    <a:pt x="5974" y="0"/>
                  </a:moveTo>
                  <a:cubicBezTo>
                    <a:pt x="4118" y="0"/>
                    <a:pt x="1893" y="2630"/>
                    <a:pt x="817" y="6229"/>
                  </a:cubicBezTo>
                  <a:cubicBezTo>
                    <a:pt x="0" y="8960"/>
                    <a:pt x="22" y="11600"/>
                    <a:pt x="875" y="13118"/>
                  </a:cubicBezTo>
                  <a:cubicBezTo>
                    <a:pt x="1216" y="13724"/>
                    <a:pt x="1665" y="14105"/>
                    <a:pt x="2210" y="14248"/>
                  </a:cubicBezTo>
                  <a:cubicBezTo>
                    <a:pt x="2366" y="14289"/>
                    <a:pt x="2524" y="14309"/>
                    <a:pt x="2684" y="14309"/>
                  </a:cubicBezTo>
                  <a:cubicBezTo>
                    <a:pt x="4539" y="14309"/>
                    <a:pt x="6763" y="11680"/>
                    <a:pt x="7840" y="8081"/>
                  </a:cubicBezTo>
                  <a:cubicBezTo>
                    <a:pt x="8657" y="5350"/>
                    <a:pt x="8634" y="2709"/>
                    <a:pt x="7782" y="1192"/>
                  </a:cubicBezTo>
                  <a:cubicBezTo>
                    <a:pt x="7442" y="585"/>
                    <a:pt x="6993" y="205"/>
                    <a:pt x="6447" y="61"/>
                  </a:cubicBezTo>
                  <a:cubicBezTo>
                    <a:pt x="6293" y="20"/>
                    <a:pt x="6135" y="0"/>
                    <a:pt x="5974" y="0"/>
                  </a:cubicBezTo>
                  <a:close/>
                </a:path>
              </a:pathLst>
            </a:custGeom>
            <a:solidFill>
              <a:srgbClr val="A00825">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48" name="Google Shape;4648;p60"/>
            <p:cNvSpPr/>
            <p:nvPr/>
          </p:nvSpPr>
          <p:spPr>
            <a:xfrm>
              <a:off x="379170" y="166589"/>
              <a:ext cx="544696" cy="900278"/>
            </a:xfrm>
            <a:custGeom>
              <a:avLst/>
              <a:gdLst/>
              <a:ahLst/>
              <a:cxnLst/>
              <a:rect l="l" t="t" r="r" b="b"/>
              <a:pathLst>
                <a:path w="8658" h="14310" extrusionOk="0">
                  <a:moveTo>
                    <a:pt x="5964" y="118"/>
                  </a:moveTo>
                  <a:cubicBezTo>
                    <a:pt x="6117" y="118"/>
                    <a:pt x="6268" y="137"/>
                    <a:pt x="6415" y="176"/>
                  </a:cubicBezTo>
                  <a:cubicBezTo>
                    <a:pt x="6930" y="311"/>
                    <a:pt x="7353" y="674"/>
                    <a:pt x="7678" y="1251"/>
                  </a:cubicBezTo>
                  <a:cubicBezTo>
                    <a:pt x="8501" y="2720"/>
                    <a:pt x="8519" y="5388"/>
                    <a:pt x="7725" y="8048"/>
                  </a:cubicBezTo>
                  <a:cubicBezTo>
                    <a:pt x="6666" y="11596"/>
                    <a:pt x="4493" y="14192"/>
                    <a:pt x="2691" y="14192"/>
                  </a:cubicBezTo>
                  <a:cubicBezTo>
                    <a:pt x="2538" y="14192"/>
                    <a:pt x="2387" y="14173"/>
                    <a:pt x="2240" y="14134"/>
                  </a:cubicBezTo>
                  <a:cubicBezTo>
                    <a:pt x="1727" y="14000"/>
                    <a:pt x="1302" y="13637"/>
                    <a:pt x="978" y="13060"/>
                  </a:cubicBezTo>
                  <a:cubicBezTo>
                    <a:pt x="154" y="11591"/>
                    <a:pt x="136" y="8923"/>
                    <a:pt x="931" y="6263"/>
                  </a:cubicBezTo>
                  <a:cubicBezTo>
                    <a:pt x="1990" y="2716"/>
                    <a:pt x="4163" y="118"/>
                    <a:pt x="5964" y="118"/>
                  </a:cubicBezTo>
                  <a:close/>
                  <a:moveTo>
                    <a:pt x="5974" y="0"/>
                  </a:moveTo>
                  <a:cubicBezTo>
                    <a:pt x="4118" y="0"/>
                    <a:pt x="1893" y="2630"/>
                    <a:pt x="817" y="6229"/>
                  </a:cubicBezTo>
                  <a:cubicBezTo>
                    <a:pt x="0" y="8960"/>
                    <a:pt x="22" y="11600"/>
                    <a:pt x="875" y="13118"/>
                  </a:cubicBezTo>
                  <a:cubicBezTo>
                    <a:pt x="1216" y="13724"/>
                    <a:pt x="1665" y="14105"/>
                    <a:pt x="2210" y="14248"/>
                  </a:cubicBezTo>
                  <a:cubicBezTo>
                    <a:pt x="2366" y="14289"/>
                    <a:pt x="2524" y="14309"/>
                    <a:pt x="2684" y="14309"/>
                  </a:cubicBezTo>
                  <a:cubicBezTo>
                    <a:pt x="4539" y="14309"/>
                    <a:pt x="6763" y="11680"/>
                    <a:pt x="7840" y="8081"/>
                  </a:cubicBezTo>
                  <a:cubicBezTo>
                    <a:pt x="8657" y="5350"/>
                    <a:pt x="8634" y="2709"/>
                    <a:pt x="7782" y="1192"/>
                  </a:cubicBezTo>
                  <a:cubicBezTo>
                    <a:pt x="7442" y="585"/>
                    <a:pt x="6993" y="205"/>
                    <a:pt x="6447" y="61"/>
                  </a:cubicBezTo>
                  <a:cubicBezTo>
                    <a:pt x="6293" y="20"/>
                    <a:pt x="6135" y="0"/>
                    <a:pt x="5974" y="0"/>
                  </a:cubicBezTo>
                  <a:close/>
                </a:path>
              </a:pathLst>
            </a:custGeom>
            <a:solidFill>
              <a:srgbClr val="49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649" name="Google Shape;4649;p60"/>
            <p:cNvGrpSpPr/>
            <p:nvPr/>
          </p:nvGrpSpPr>
          <p:grpSpPr>
            <a:xfrm>
              <a:off x="361091" y="167820"/>
              <a:ext cx="580871" cy="892917"/>
              <a:chOff x="824464" y="268350"/>
              <a:chExt cx="580871" cy="892917"/>
            </a:xfrm>
          </p:grpSpPr>
          <p:sp>
            <p:nvSpPr>
              <p:cNvPr id="4650" name="Google Shape;4650;p60"/>
              <p:cNvSpPr/>
              <p:nvPr/>
            </p:nvSpPr>
            <p:spPr>
              <a:xfrm>
                <a:off x="824464" y="268350"/>
                <a:ext cx="580871" cy="892917"/>
              </a:xfrm>
              <a:custGeom>
                <a:avLst/>
                <a:gdLst/>
                <a:ahLst/>
                <a:cxnLst/>
                <a:rect l="l" t="t" r="r" b="b"/>
                <a:pathLst>
                  <a:path w="9233" h="14193" extrusionOk="0">
                    <a:moveTo>
                      <a:pt x="5672" y="861"/>
                    </a:moveTo>
                    <a:cubicBezTo>
                      <a:pt x="5808" y="861"/>
                      <a:pt x="5941" y="878"/>
                      <a:pt x="6071" y="912"/>
                    </a:cubicBezTo>
                    <a:cubicBezTo>
                      <a:pt x="7703" y="1343"/>
                      <a:pt x="8221" y="4386"/>
                      <a:pt x="7227" y="7711"/>
                    </a:cubicBezTo>
                    <a:cubicBezTo>
                      <a:pt x="6313" y="10771"/>
                      <a:pt x="4436" y="13004"/>
                      <a:pt x="2870" y="13004"/>
                    </a:cubicBezTo>
                    <a:cubicBezTo>
                      <a:pt x="2735" y="13004"/>
                      <a:pt x="2602" y="12987"/>
                      <a:pt x="2472" y="12953"/>
                    </a:cubicBezTo>
                    <a:cubicBezTo>
                      <a:pt x="839" y="12522"/>
                      <a:pt x="322" y="9479"/>
                      <a:pt x="1316" y="6154"/>
                    </a:cubicBezTo>
                    <a:cubicBezTo>
                      <a:pt x="2230" y="3093"/>
                      <a:pt x="4106" y="861"/>
                      <a:pt x="5672" y="861"/>
                    </a:cubicBezTo>
                    <a:close/>
                    <a:moveTo>
                      <a:pt x="6255" y="0"/>
                    </a:moveTo>
                    <a:cubicBezTo>
                      <a:pt x="4424" y="0"/>
                      <a:pt x="2230" y="2608"/>
                      <a:pt x="1162" y="6187"/>
                    </a:cubicBezTo>
                    <a:cubicBezTo>
                      <a:pt x="0" y="10072"/>
                      <a:pt x="605" y="13630"/>
                      <a:pt x="2513" y="14133"/>
                    </a:cubicBezTo>
                    <a:cubicBezTo>
                      <a:pt x="2665" y="14173"/>
                      <a:pt x="2820" y="14193"/>
                      <a:pt x="2978" y="14193"/>
                    </a:cubicBezTo>
                    <a:cubicBezTo>
                      <a:pt x="4808" y="14193"/>
                      <a:pt x="7001" y="11585"/>
                      <a:pt x="8071" y="8006"/>
                    </a:cubicBezTo>
                    <a:cubicBezTo>
                      <a:pt x="9233" y="4120"/>
                      <a:pt x="8627" y="562"/>
                      <a:pt x="6719" y="59"/>
                    </a:cubicBezTo>
                    <a:cubicBezTo>
                      <a:pt x="6568" y="20"/>
                      <a:pt x="6412" y="0"/>
                      <a:pt x="625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51" name="Google Shape;4651;p60"/>
              <p:cNvSpPr/>
              <p:nvPr/>
            </p:nvSpPr>
            <p:spPr>
              <a:xfrm>
                <a:off x="824464" y="268350"/>
                <a:ext cx="580871" cy="892917"/>
              </a:xfrm>
              <a:custGeom>
                <a:avLst/>
                <a:gdLst/>
                <a:ahLst/>
                <a:cxnLst/>
                <a:rect l="l" t="t" r="r" b="b"/>
                <a:pathLst>
                  <a:path w="9233" h="14193" extrusionOk="0">
                    <a:moveTo>
                      <a:pt x="5672" y="861"/>
                    </a:moveTo>
                    <a:cubicBezTo>
                      <a:pt x="5808" y="861"/>
                      <a:pt x="5941" y="878"/>
                      <a:pt x="6071" y="912"/>
                    </a:cubicBezTo>
                    <a:cubicBezTo>
                      <a:pt x="7703" y="1343"/>
                      <a:pt x="8221" y="4386"/>
                      <a:pt x="7227" y="7711"/>
                    </a:cubicBezTo>
                    <a:cubicBezTo>
                      <a:pt x="6313" y="10771"/>
                      <a:pt x="4436" y="13004"/>
                      <a:pt x="2870" y="13004"/>
                    </a:cubicBezTo>
                    <a:cubicBezTo>
                      <a:pt x="2735" y="13004"/>
                      <a:pt x="2602" y="12987"/>
                      <a:pt x="2472" y="12953"/>
                    </a:cubicBezTo>
                    <a:cubicBezTo>
                      <a:pt x="839" y="12522"/>
                      <a:pt x="322" y="9479"/>
                      <a:pt x="1316" y="6154"/>
                    </a:cubicBezTo>
                    <a:cubicBezTo>
                      <a:pt x="2230" y="3093"/>
                      <a:pt x="4106" y="861"/>
                      <a:pt x="5672" y="861"/>
                    </a:cubicBezTo>
                    <a:close/>
                    <a:moveTo>
                      <a:pt x="6255" y="0"/>
                    </a:moveTo>
                    <a:cubicBezTo>
                      <a:pt x="4424" y="0"/>
                      <a:pt x="2230" y="2608"/>
                      <a:pt x="1162" y="6187"/>
                    </a:cubicBezTo>
                    <a:cubicBezTo>
                      <a:pt x="0" y="10072"/>
                      <a:pt x="605" y="13630"/>
                      <a:pt x="2513" y="14133"/>
                    </a:cubicBezTo>
                    <a:cubicBezTo>
                      <a:pt x="2665" y="14173"/>
                      <a:pt x="2820" y="14193"/>
                      <a:pt x="2978" y="14193"/>
                    </a:cubicBezTo>
                    <a:cubicBezTo>
                      <a:pt x="4808" y="14193"/>
                      <a:pt x="7001" y="11585"/>
                      <a:pt x="8071" y="8006"/>
                    </a:cubicBezTo>
                    <a:cubicBezTo>
                      <a:pt x="9233" y="4120"/>
                      <a:pt x="8627" y="562"/>
                      <a:pt x="6719" y="59"/>
                    </a:cubicBezTo>
                    <a:cubicBezTo>
                      <a:pt x="6568" y="20"/>
                      <a:pt x="6412" y="0"/>
                      <a:pt x="6255" y="0"/>
                    </a:cubicBezTo>
                    <a:close/>
                  </a:path>
                </a:pathLst>
              </a:custGeom>
              <a:solidFill>
                <a:srgbClr val="A00825">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52" name="Google Shape;4652;p60"/>
              <p:cNvSpPr/>
              <p:nvPr/>
            </p:nvSpPr>
            <p:spPr>
              <a:xfrm>
                <a:off x="824464" y="268350"/>
                <a:ext cx="580871" cy="892917"/>
              </a:xfrm>
              <a:custGeom>
                <a:avLst/>
                <a:gdLst/>
                <a:ahLst/>
                <a:cxnLst/>
                <a:rect l="l" t="t" r="r" b="b"/>
                <a:pathLst>
                  <a:path w="9233" h="14193" extrusionOk="0">
                    <a:moveTo>
                      <a:pt x="5672" y="861"/>
                    </a:moveTo>
                    <a:cubicBezTo>
                      <a:pt x="5808" y="861"/>
                      <a:pt x="5941" y="878"/>
                      <a:pt x="6071" y="912"/>
                    </a:cubicBezTo>
                    <a:cubicBezTo>
                      <a:pt x="7703" y="1343"/>
                      <a:pt x="8221" y="4386"/>
                      <a:pt x="7227" y="7711"/>
                    </a:cubicBezTo>
                    <a:cubicBezTo>
                      <a:pt x="6313" y="10771"/>
                      <a:pt x="4436" y="13004"/>
                      <a:pt x="2870" y="13004"/>
                    </a:cubicBezTo>
                    <a:cubicBezTo>
                      <a:pt x="2735" y="13004"/>
                      <a:pt x="2602" y="12987"/>
                      <a:pt x="2472" y="12953"/>
                    </a:cubicBezTo>
                    <a:cubicBezTo>
                      <a:pt x="839" y="12522"/>
                      <a:pt x="322" y="9479"/>
                      <a:pt x="1316" y="6154"/>
                    </a:cubicBezTo>
                    <a:cubicBezTo>
                      <a:pt x="2230" y="3093"/>
                      <a:pt x="4106" y="861"/>
                      <a:pt x="5672" y="861"/>
                    </a:cubicBezTo>
                    <a:close/>
                    <a:moveTo>
                      <a:pt x="6255" y="0"/>
                    </a:moveTo>
                    <a:cubicBezTo>
                      <a:pt x="4424" y="0"/>
                      <a:pt x="2230" y="2608"/>
                      <a:pt x="1162" y="6187"/>
                    </a:cubicBezTo>
                    <a:cubicBezTo>
                      <a:pt x="0" y="10072"/>
                      <a:pt x="605" y="13630"/>
                      <a:pt x="2513" y="14133"/>
                    </a:cubicBezTo>
                    <a:cubicBezTo>
                      <a:pt x="2665" y="14173"/>
                      <a:pt x="2820" y="14193"/>
                      <a:pt x="2978" y="14193"/>
                    </a:cubicBezTo>
                    <a:cubicBezTo>
                      <a:pt x="4808" y="14193"/>
                      <a:pt x="7001" y="11585"/>
                      <a:pt x="8071" y="8006"/>
                    </a:cubicBezTo>
                    <a:cubicBezTo>
                      <a:pt x="9233" y="4120"/>
                      <a:pt x="8627" y="562"/>
                      <a:pt x="6719" y="59"/>
                    </a:cubicBezTo>
                    <a:cubicBezTo>
                      <a:pt x="6568" y="20"/>
                      <a:pt x="6412" y="0"/>
                      <a:pt x="6255" y="0"/>
                    </a:cubicBezTo>
                    <a:close/>
                  </a:path>
                </a:pathLst>
              </a:custGeom>
              <a:solidFill>
                <a:srgbClr val="000000">
                  <a:alpha val="3127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53" name="Google Shape;4653;p60"/>
              <p:cNvSpPr/>
              <p:nvPr/>
            </p:nvSpPr>
            <p:spPr>
              <a:xfrm>
                <a:off x="824464" y="268350"/>
                <a:ext cx="580871" cy="892917"/>
              </a:xfrm>
              <a:custGeom>
                <a:avLst/>
                <a:gdLst/>
                <a:ahLst/>
                <a:cxnLst/>
                <a:rect l="l" t="t" r="r" b="b"/>
                <a:pathLst>
                  <a:path w="9233" h="14193" extrusionOk="0">
                    <a:moveTo>
                      <a:pt x="5672" y="861"/>
                    </a:moveTo>
                    <a:cubicBezTo>
                      <a:pt x="5808" y="861"/>
                      <a:pt x="5941" y="878"/>
                      <a:pt x="6071" y="912"/>
                    </a:cubicBezTo>
                    <a:cubicBezTo>
                      <a:pt x="7703" y="1343"/>
                      <a:pt x="8221" y="4386"/>
                      <a:pt x="7227" y="7711"/>
                    </a:cubicBezTo>
                    <a:cubicBezTo>
                      <a:pt x="6313" y="10771"/>
                      <a:pt x="4436" y="13004"/>
                      <a:pt x="2870" y="13004"/>
                    </a:cubicBezTo>
                    <a:cubicBezTo>
                      <a:pt x="2735" y="13004"/>
                      <a:pt x="2602" y="12987"/>
                      <a:pt x="2472" y="12953"/>
                    </a:cubicBezTo>
                    <a:cubicBezTo>
                      <a:pt x="839" y="12522"/>
                      <a:pt x="322" y="9479"/>
                      <a:pt x="1316" y="6154"/>
                    </a:cubicBezTo>
                    <a:cubicBezTo>
                      <a:pt x="2230" y="3093"/>
                      <a:pt x="4106" y="861"/>
                      <a:pt x="5672" y="861"/>
                    </a:cubicBezTo>
                    <a:close/>
                    <a:moveTo>
                      <a:pt x="6255" y="0"/>
                    </a:moveTo>
                    <a:cubicBezTo>
                      <a:pt x="4424" y="0"/>
                      <a:pt x="2230" y="2608"/>
                      <a:pt x="1162" y="6187"/>
                    </a:cubicBezTo>
                    <a:cubicBezTo>
                      <a:pt x="0" y="10072"/>
                      <a:pt x="605" y="13630"/>
                      <a:pt x="2513" y="14133"/>
                    </a:cubicBezTo>
                    <a:cubicBezTo>
                      <a:pt x="2665" y="14173"/>
                      <a:pt x="2820" y="14193"/>
                      <a:pt x="2978" y="14193"/>
                    </a:cubicBezTo>
                    <a:cubicBezTo>
                      <a:pt x="4808" y="14193"/>
                      <a:pt x="7001" y="11585"/>
                      <a:pt x="8071" y="8006"/>
                    </a:cubicBezTo>
                    <a:cubicBezTo>
                      <a:pt x="9233" y="4120"/>
                      <a:pt x="8627" y="562"/>
                      <a:pt x="6719" y="59"/>
                    </a:cubicBezTo>
                    <a:cubicBezTo>
                      <a:pt x="6568" y="20"/>
                      <a:pt x="6412" y="0"/>
                      <a:pt x="6255"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654" name="Google Shape;4654;p60"/>
            <p:cNvSpPr/>
            <p:nvPr/>
          </p:nvSpPr>
          <p:spPr>
            <a:xfrm>
              <a:off x="401982" y="832807"/>
              <a:ext cx="96759" cy="197482"/>
            </a:xfrm>
            <a:custGeom>
              <a:avLst/>
              <a:gdLst/>
              <a:ahLst/>
              <a:cxnLst/>
              <a:rect l="l" t="t" r="r" b="b"/>
              <a:pathLst>
                <a:path w="1538" h="3139" extrusionOk="0">
                  <a:moveTo>
                    <a:pt x="238" y="1"/>
                  </a:moveTo>
                  <a:cubicBezTo>
                    <a:pt x="155" y="236"/>
                    <a:pt x="76" y="467"/>
                    <a:pt x="1" y="693"/>
                  </a:cubicBezTo>
                  <a:cubicBezTo>
                    <a:pt x="150" y="1768"/>
                    <a:pt x="509" y="2627"/>
                    <a:pt x="1052" y="3139"/>
                  </a:cubicBezTo>
                  <a:cubicBezTo>
                    <a:pt x="1208" y="2878"/>
                    <a:pt x="1369" y="2606"/>
                    <a:pt x="1538" y="2319"/>
                  </a:cubicBezTo>
                  <a:cubicBezTo>
                    <a:pt x="855" y="1984"/>
                    <a:pt x="409" y="1138"/>
                    <a:pt x="238" y="1"/>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55" name="Google Shape;4655;p60"/>
            <p:cNvSpPr/>
            <p:nvPr/>
          </p:nvSpPr>
          <p:spPr>
            <a:xfrm>
              <a:off x="745295" y="175560"/>
              <a:ext cx="144070" cy="202515"/>
            </a:xfrm>
            <a:custGeom>
              <a:avLst/>
              <a:gdLst/>
              <a:ahLst/>
              <a:cxnLst/>
              <a:rect l="l" t="t" r="r" b="b"/>
              <a:pathLst>
                <a:path w="2290" h="3219" extrusionOk="0">
                  <a:moveTo>
                    <a:pt x="713" y="1"/>
                  </a:moveTo>
                  <a:cubicBezTo>
                    <a:pt x="479" y="260"/>
                    <a:pt x="241" y="538"/>
                    <a:pt x="1" y="831"/>
                  </a:cubicBezTo>
                  <a:cubicBezTo>
                    <a:pt x="823" y="1064"/>
                    <a:pt x="1356" y="1960"/>
                    <a:pt x="1553" y="3219"/>
                  </a:cubicBezTo>
                  <a:cubicBezTo>
                    <a:pt x="1809" y="2779"/>
                    <a:pt x="2056" y="2358"/>
                    <a:pt x="2289" y="1956"/>
                  </a:cubicBezTo>
                  <a:cubicBezTo>
                    <a:pt x="1990" y="945"/>
                    <a:pt x="1455" y="238"/>
                    <a:pt x="713" y="1"/>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56" name="Google Shape;4656;p60"/>
            <p:cNvSpPr/>
            <p:nvPr/>
          </p:nvSpPr>
          <p:spPr>
            <a:xfrm>
              <a:off x="440233" y="244386"/>
              <a:ext cx="351240" cy="481973"/>
            </a:xfrm>
            <a:custGeom>
              <a:avLst/>
              <a:gdLst/>
              <a:ahLst/>
              <a:cxnLst/>
              <a:rect l="l" t="t" r="r" b="b"/>
              <a:pathLst>
                <a:path w="5583" h="7661" extrusionOk="0">
                  <a:moveTo>
                    <a:pt x="4294" y="1"/>
                  </a:moveTo>
                  <a:cubicBezTo>
                    <a:pt x="2934" y="1"/>
                    <a:pt x="1282" y="2012"/>
                    <a:pt x="464" y="4762"/>
                  </a:cubicBezTo>
                  <a:cubicBezTo>
                    <a:pt x="158" y="5788"/>
                    <a:pt x="9" y="6782"/>
                    <a:pt x="1" y="7661"/>
                  </a:cubicBezTo>
                  <a:cubicBezTo>
                    <a:pt x="1313" y="7601"/>
                    <a:pt x="3110" y="6106"/>
                    <a:pt x="4395" y="3880"/>
                  </a:cubicBezTo>
                  <a:cubicBezTo>
                    <a:pt x="4992" y="2845"/>
                    <a:pt x="5389" y="1804"/>
                    <a:pt x="5582" y="876"/>
                  </a:cubicBezTo>
                  <a:cubicBezTo>
                    <a:pt x="5348" y="442"/>
                    <a:pt x="5027" y="148"/>
                    <a:pt x="4627" y="43"/>
                  </a:cubicBezTo>
                  <a:cubicBezTo>
                    <a:pt x="4519" y="14"/>
                    <a:pt x="4408" y="1"/>
                    <a:pt x="4294" y="1"/>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657" name="Google Shape;4657;p60"/>
          <p:cNvGrpSpPr/>
          <p:nvPr/>
        </p:nvGrpSpPr>
        <p:grpSpPr>
          <a:xfrm>
            <a:off x="4352633" y="3378785"/>
            <a:ext cx="1890891" cy="1897693"/>
            <a:chOff x="265563" y="3821932"/>
            <a:chExt cx="622079" cy="790810"/>
          </a:xfrm>
        </p:grpSpPr>
        <p:sp>
          <p:nvSpPr>
            <p:cNvPr id="4658" name="Google Shape;4658;p60"/>
            <p:cNvSpPr/>
            <p:nvPr/>
          </p:nvSpPr>
          <p:spPr>
            <a:xfrm>
              <a:off x="582957" y="4174242"/>
              <a:ext cx="304685" cy="239634"/>
            </a:xfrm>
            <a:custGeom>
              <a:avLst/>
              <a:gdLst/>
              <a:ahLst/>
              <a:cxnLst/>
              <a:rect l="l" t="t" r="r" b="b"/>
              <a:pathLst>
                <a:path w="4843" h="3809" extrusionOk="0">
                  <a:moveTo>
                    <a:pt x="1976" y="1"/>
                  </a:moveTo>
                  <a:cubicBezTo>
                    <a:pt x="1748" y="1"/>
                    <a:pt x="1492" y="72"/>
                    <a:pt x="1210" y="256"/>
                  </a:cubicBezTo>
                  <a:cubicBezTo>
                    <a:pt x="0" y="1048"/>
                    <a:pt x="3045" y="3591"/>
                    <a:pt x="3935" y="3808"/>
                  </a:cubicBezTo>
                  <a:lnTo>
                    <a:pt x="4842" y="3755"/>
                  </a:lnTo>
                  <a:lnTo>
                    <a:pt x="3456" y="1326"/>
                  </a:lnTo>
                  <a:cubicBezTo>
                    <a:pt x="3456" y="1326"/>
                    <a:pt x="3146" y="1448"/>
                    <a:pt x="2884" y="1448"/>
                  </a:cubicBezTo>
                  <a:cubicBezTo>
                    <a:pt x="2712" y="1448"/>
                    <a:pt x="2561" y="1396"/>
                    <a:pt x="2531" y="1222"/>
                  </a:cubicBezTo>
                  <a:cubicBezTo>
                    <a:pt x="2455" y="785"/>
                    <a:pt x="3163" y="766"/>
                    <a:pt x="3163" y="766"/>
                  </a:cubicBezTo>
                  <a:cubicBezTo>
                    <a:pt x="3163" y="766"/>
                    <a:pt x="2725" y="1"/>
                    <a:pt x="197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59" name="Google Shape;4659;p60"/>
            <p:cNvSpPr/>
            <p:nvPr/>
          </p:nvSpPr>
          <p:spPr>
            <a:xfrm>
              <a:off x="619131" y="4046592"/>
              <a:ext cx="249385" cy="432461"/>
            </a:xfrm>
            <a:custGeom>
              <a:avLst/>
              <a:gdLst/>
              <a:ahLst/>
              <a:cxnLst/>
              <a:rect l="l" t="t" r="r" b="b"/>
              <a:pathLst>
                <a:path w="3964" h="6874" extrusionOk="0">
                  <a:moveTo>
                    <a:pt x="237" y="1"/>
                  </a:moveTo>
                  <a:cubicBezTo>
                    <a:pt x="157" y="1"/>
                    <a:pt x="79" y="12"/>
                    <a:pt x="1" y="37"/>
                  </a:cubicBezTo>
                  <a:cubicBezTo>
                    <a:pt x="9" y="36"/>
                    <a:pt x="17" y="36"/>
                    <a:pt x="26" y="36"/>
                  </a:cubicBezTo>
                  <a:cubicBezTo>
                    <a:pt x="1199" y="36"/>
                    <a:pt x="2267" y="2310"/>
                    <a:pt x="2472" y="2774"/>
                  </a:cubicBezTo>
                  <a:lnTo>
                    <a:pt x="2335" y="2880"/>
                  </a:lnTo>
                  <a:cubicBezTo>
                    <a:pt x="2306" y="2880"/>
                    <a:pt x="2267" y="2879"/>
                    <a:pt x="2220" y="2879"/>
                  </a:cubicBezTo>
                  <a:cubicBezTo>
                    <a:pt x="1845" y="2879"/>
                    <a:pt x="963" y="2921"/>
                    <a:pt x="696" y="3307"/>
                  </a:cubicBezTo>
                  <a:cubicBezTo>
                    <a:pt x="627" y="3409"/>
                    <a:pt x="568" y="3580"/>
                    <a:pt x="677" y="3820"/>
                  </a:cubicBezTo>
                  <a:cubicBezTo>
                    <a:pt x="754" y="3987"/>
                    <a:pt x="946" y="4046"/>
                    <a:pt x="1178" y="4046"/>
                  </a:cubicBezTo>
                  <a:cubicBezTo>
                    <a:pt x="1578" y="4046"/>
                    <a:pt x="2098" y="3869"/>
                    <a:pt x="2344" y="3776"/>
                  </a:cubicBezTo>
                  <a:lnTo>
                    <a:pt x="3656" y="6359"/>
                  </a:lnTo>
                  <a:cubicBezTo>
                    <a:pt x="3370" y="6430"/>
                    <a:pt x="1505" y="6687"/>
                    <a:pt x="696" y="6786"/>
                  </a:cubicBezTo>
                  <a:cubicBezTo>
                    <a:pt x="827" y="6849"/>
                    <a:pt x="1061" y="6874"/>
                    <a:pt x="1345" y="6874"/>
                  </a:cubicBezTo>
                  <a:cubicBezTo>
                    <a:pt x="2323" y="6874"/>
                    <a:pt x="3902" y="6577"/>
                    <a:pt x="3964" y="6496"/>
                  </a:cubicBezTo>
                  <a:lnTo>
                    <a:pt x="2461" y="3487"/>
                  </a:lnTo>
                  <a:lnTo>
                    <a:pt x="2365" y="3524"/>
                  </a:lnTo>
                  <a:cubicBezTo>
                    <a:pt x="1999" y="3672"/>
                    <a:pt x="1489" y="3816"/>
                    <a:pt x="1171" y="3816"/>
                  </a:cubicBezTo>
                  <a:cubicBezTo>
                    <a:pt x="1025" y="3816"/>
                    <a:pt x="920" y="3786"/>
                    <a:pt x="886" y="3713"/>
                  </a:cubicBezTo>
                  <a:cubicBezTo>
                    <a:pt x="807" y="3540"/>
                    <a:pt x="864" y="3459"/>
                    <a:pt x="883" y="3433"/>
                  </a:cubicBezTo>
                  <a:cubicBezTo>
                    <a:pt x="1048" y="3191"/>
                    <a:pt x="1724" y="3111"/>
                    <a:pt x="2201" y="3111"/>
                  </a:cubicBezTo>
                  <a:cubicBezTo>
                    <a:pt x="2255" y="3111"/>
                    <a:pt x="2306" y="3113"/>
                    <a:pt x="2354" y="3114"/>
                  </a:cubicBezTo>
                  <a:lnTo>
                    <a:pt x="2398" y="3117"/>
                  </a:lnTo>
                  <a:lnTo>
                    <a:pt x="2755" y="2838"/>
                  </a:lnTo>
                  <a:lnTo>
                    <a:pt x="2720" y="2755"/>
                  </a:lnTo>
                  <a:cubicBezTo>
                    <a:pt x="2330" y="1811"/>
                    <a:pt x="1236" y="1"/>
                    <a:pt x="2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60" name="Google Shape;4660;p60"/>
            <p:cNvSpPr/>
            <p:nvPr/>
          </p:nvSpPr>
          <p:spPr>
            <a:xfrm>
              <a:off x="290351" y="3821932"/>
              <a:ext cx="338155" cy="782820"/>
            </a:xfrm>
            <a:custGeom>
              <a:avLst/>
              <a:gdLst/>
              <a:ahLst/>
              <a:cxnLst/>
              <a:rect l="l" t="t" r="r" b="b"/>
              <a:pathLst>
                <a:path w="5375" h="12443" extrusionOk="0">
                  <a:moveTo>
                    <a:pt x="4804" y="1"/>
                  </a:moveTo>
                  <a:cubicBezTo>
                    <a:pt x="4804" y="1"/>
                    <a:pt x="191" y="770"/>
                    <a:pt x="95" y="4493"/>
                  </a:cubicBezTo>
                  <a:cubicBezTo>
                    <a:pt x="0" y="8217"/>
                    <a:pt x="3629" y="9433"/>
                    <a:pt x="2497" y="12443"/>
                  </a:cubicBezTo>
                  <a:cubicBezTo>
                    <a:pt x="2497" y="12443"/>
                    <a:pt x="4805" y="10336"/>
                    <a:pt x="2623" y="6991"/>
                  </a:cubicBezTo>
                  <a:cubicBezTo>
                    <a:pt x="1078" y="4624"/>
                    <a:pt x="3656" y="3404"/>
                    <a:pt x="5374" y="3046"/>
                  </a:cubicBezTo>
                  <a:lnTo>
                    <a:pt x="4804"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61" name="Google Shape;4661;p60"/>
            <p:cNvSpPr/>
            <p:nvPr/>
          </p:nvSpPr>
          <p:spPr>
            <a:xfrm>
              <a:off x="379435" y="3991670"/>
              <a:ext cx="223465" cy="389051"/>
            </a:xfrm>
            <a:custGeom>
              <a:avLst/>
              <a:gdLst/>
              <a:ahLst/>
              <a:cxnLst/>
              <a:rect l="l" t="t" r="r" b="b"/>
              <a:pathLst>
                <a:path w="3552" h="6184" extrusionOk="0">
                  <a:moveTo>
                    <a:pt x="3145" y="1"/>
                  </a:moveTo>
                  <a:lnTo>
                    <a:pt x="3145" y="1"/>
                  </a:lnTo>
                  <a:lnTo>
                    <a:pt x="3145" y="1"/>
                  </a:lnTo>
                  <a:cubicBezTo>
                    <a:pt x="3145" y="1"/>
                    <a:pt x="3145" y="1"/>
                    <a:pt x="3145" y="1"/>
                  </a:cubicBezTo>
                  <a:close/>
                  <a:moveTo>
                    <a:pt x="3145" y="1"/>
                  </a:moveTo>
                  <a:lnTo>
                    <a:pt x="3145" y="1"/>
                  </a:lnTo>
                  <a:cubicBezTo>
                    <a:pt x="3145" y="2"/>
                    <a:pt x="0" y="930"/>
                    <a:pt x="150" y="2543"/>
                  </a:cubicBezTo>
                  <a:cubicBezTo>
                    <a:pt x="298" y="4159"/>
                    <a:pt x="1691" y="6183"/>
                    <a:pt x="1691" y="6183"/>
                  </a:cubicBezTo>
                  <a:lnTo>
                    <a:pt x="3045" y="6071"/>
                  </a:lnTo>
                  <a:lnTo>
                    <a:pt x="3551" y="1086"/>
                  </a:lnTo>
                  <a:lnTo>
                    <a:pt x="314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62" name="Google Shape;4662;p60"/>
            <p:cNvSpPr/>
            <p:nvPr/>
          </p:nvSpPr>
          <p:spPr>
            <a:xfrm>
              <a:off x="362700" y="3996828"/>
              <a:ext cx="223465" cy="388988"/>
            </a:xfrm>
            <a:custGeom>
              <a:avLst/>
              <a:gdLst/>
              <a:ahLst/>
              <a:cxnLst/>
              <a:rect l="l" t="t" r="r" b="b"/>
              <a:pathLst>
                <a:path w="3552" h="6183" extrusionOk="0">
                  <a:moveTo>
                    <a:pt x="3146" y="0"/>
                  </a:moveTo>
                  <a:cubicBezTo>
                    <a:pt x="3143" y="0"/>
                    <a:pt x="1" y="929"/>
                    <a:pt x="149" y="2544"/>
                  </a:cubicBezTo>
                  <a:cubicBezTo>
                    <a:pt x="298" y="4158"/>
                    <a:pt x="1691" y="6182"/>
                    <a:pt x="1691" y="6182"/>
                  </a:cubicBezTo>
                  <a:lnTo>
                    <a:pt x="3046" y="6071"/>
                  </a:lnTo>
                  <a:lnTo>
                    <a:pt x="3552" y="1085"/>
                  </a:lnTo>
                  <a:lnTo>
                    <a:pt x="3146" y="0"/>
                  </a:lnTo>
                  <a:cubicBezTo>
                    <a:pt x="3146" y="0"/>
                    <a:pt x="3146" y="0"/>
                    <a:pt x="31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63" name="Google Shape;4663;p60"/>
            <p:cNvSpPr/>
            <p:nvPr/>
          </p:nvSpPr>
          <p:spPr>
            <a:xfrm>
              <a:off x="265563" y="3830991"/>
              <a:ext cx="337526" cy="781751"/>
            </a:xfrm>
            <a:custGeom>
              <a:avLst/>
              <a:gdLst/>
              <a:ahLst/>
              <a:cxnLst/>
              <a:rect l="l" t="t" r="r" b="b"/>
              <a:pathLst>
                <a:path w="5365" h="12426" extrusionOk="0">
                  <a:moveTo>
                    <a:pt x="4804" y="1"/>
                  </a:moveTo>
                  <a:cubicBezTo>
                    <a:pt x="4804" y="1"/>
                    <a:pt x="191" y="770"/>
                    <a:pt x="95" y="4494"/>
                  </a:cubicBezTo>
                  <a:cubicBezTo>
                    <a:pt x="0" y="8217"/>
                    <a:pt x="3916" y="9416"/>
                    <a:pt x="2783" y="12425"/>
                  </a:cubicBezTo>
                  <a:cubicBezTo>
                    <a:pt x="2783" y="12425"/>
                    <a:pt x="4804" y="10335"/>
                    <a:pt x="2622" y="6993"/>
                  </a:cubicBezTo>
                  <a:cubicBezTo>
                    <a:pt x="1080" y="4625"/>
                    <a:pt x="3646" y="3310"/>
                    <a:pt x="5364" y="2951"/>
                  </a:cubicBezTo>
                  <a:lnTo>
                    <a:pt x="4804"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64" name="Google Shape;4664;p60"/>
            <p:cNvSpPr/>
            <p:nvPr/>
          </p:nvSpPr>
          <p:spPr>
            <a:xfrm>
              <a:off x="582957" y="4174242"/>
              <a:ext cx="304685" cy="239634"/>
            </a:xfrm>
            <a:custGeom>
              <a:avLst/>
              <a:gdLst/>
              <a:ahLst/>
              <a:cxnLst/>
              <a:rect l="l" t="t" r="r" b="b"/>
              <a:pathLst>
                <a:path w="4843" h="3809" extrusionOk="0">
                  <a:moveTo>
                    <a:pt x="1976" y="1"/>
                  </a:moveTo>
                  <a:cubicBezTo>
                    <a:pt x="1748" y="1"/>
                    <a:pt x="1492" y="72"/>
                    <a:pt x="1210" y="256"/>
                  </a:cubicBezTo>
                  <a:cubicBezTo>
                    <a:pt x="0" y="1048"/>
                    <a:pt x="3045" y="3591"/>
                    <a:pt x="3935" y="3808"/>
                  </a:cubicBezTo>
                  <a:lnTo>
                    <a:pt x="4842" y="3755"/>
                  </a:lnTo>
                  <a:lnTo>
                    <a:pt x="3456" y="1326"/>
                  </a:lnTo>
                  <a:cubicBezTo>
                    <a:pt x="3456" y="1326"/>
                    <a:pt x="3146" y="1448"/>
                    <a:pt x="2884" y="1448"/>
                  </a:cubicBezTo>
                  <a:cubicBezTo>
                    <a:pt x="2712" y="1448"/>
                    <a:pt x="2561" y="1396"/>
                    <a:pt x="2531" y="1222"/>
                  </a:cubicBezTo>
                  <a:cubicBezTo>
                    <a:pt x="2455" y="785"/>
                    <a:pt x="3163" y="766"/>
                    <a:pt x="3163" y="766"/>
                  </a:cubicBezTo>
                  <a:cubicBezTo>
                    <a:pt x="3163" y="766"/>
                    <a:pt x="2725" y="1"/>
                    <a:pt x="1976" y="1"/>
                  </a:cubicBezTo>
                  <a:close/>
                </a:path>
              </a:pathLst>
            </a:custGeom>
            <a:solidFill>
              <a:srgbClr val="8F6027">
                <a:alpha val="481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65" name="Google Shape;4665;p60"/>
            <p:cNvSpPr/>
            <p:nvPr/>
          </p:nvSpPr>
          <p:spPr>
            <a:xfrm>
              <a:off x="619131" y="4046592"/>
              <a:ext cx="249385" cy="432461"/>
            </a:xfrm>
            <a:custGeom>
              <a:avLst/>
              <a:gdLst/>
              <a:ahLst/>
              <a:cxnLst/>
              <a:rect l="l" t="t" r="r" b="b"/>
              <a:pathLst>
                <a:path w="3964" h="6874" extrusionOk="0">
                  <a:moveTo>
                    <a:pt x="237" y="1"/>
                  </a:moveTo>
                  <a:cubicBezTo>
                    <a:pt x="157" y="1"/>
                    <a:pt x="79" y="12"/>
                    <a:pt x="1" y="37"/>
                  </a:cubicBezTo>
                  <a:cubicBezTo>
                    <a:pt x="9" y="36"/>
                    <a:pt x="17" y="36"/>
                    <a:pt x="26" y="36"/>
                  </a:cubicBezTo>
                  <a:cubicBezTo>
                    <a:pt x="1199" y="36"/>
                    <a:pt x="2267" y="2310"/>
                    <a:pt x="2472" y="2774"/>
                  </a:cubicBezTo>
                  <a:lnTo>
                    <a:pt x="2335" y="2880"/>
                  </a:lnTo>
                  <a:cubicBezTo>
                    <a:pt x="2306" y="2880"/>
                    <a:pt x="2267" y="2879"/>
                    <a:pt x="2220" y="2879"/>
                  </a:cubicBezTo>
                  <a:cubicBezTo>
                    <a:pt x="1845" y="2879"/>
                    <a:pt x="963" y="2921"/>
                    <a:pt x="696" y="3307"/>
                  </a:cubicBezTo>
                  <a:cubicBezTo>
                    <a:pt x="627" y="3409"/>
                    <a:pt x="568" y="3580"/>
                    <a:pt x="677" y="3820"/>
                  </a:cubicBezTo>
                  <a:cubicBezTo>
                    <a:pt x="754" y="3987"/>
                    <a:pt x="946" y="4046"/>
                    <a:pt x="1178" y="4046"/>
                  </a:cubicBezTo>
                  <a:cubicBezTo>
                    <a:pt x="1578" y="4046"/>
                    <a:pt x="2098" y="3869"/>
                    <a:pt x="2344" y="3776"/>
                  </a:cubicBezTo>
                  <a:lnTo>
                    <a:pt x="3656" y="6359"/>
                  </a:lnTo>
                  <a:cubicBezTo>
                    <a:pt x="3370" y="6430"/>
                    <a:pt x="1505" y="6687"/>
                    <a:pt x="696" y="6786"/>
                  </a:cubicBezTo>
                  <a:cubicBezTo>
                    <a:pt x="827" y="6849"/>
                    <a:pt x="1061" y="6874"/>
                    <a:pt x="1345" y="6874"/>
                  </a:cubicBezTo>
                  <a:cubicBezTo>
                    <a:pt x="2323" y="6874"/>
                    <a:pt x="3902" y="6577"/>
                    <a:pt x="3964" y="6496"/>
                  </a:cubicBezTo>
                  <a:lnTo>
                    <a:pt x="2461" y="3487"/>
                  </a:lnTo>
                  <a:lnTo>
                    <a:pt x="2365" y="3524"/>
                  </a:lnTo>
                  <a:cubicBezTo>
                    <a:pt x="1999" y="3672"/>
                    <a:pt x="1489" y="3816"/>
                    <a:pt x="1171" y="3816"/>
                  </a:cubicBezTo>
                  <a:cubicBezTo>
                    <a:pt x="1025" y="3816"/>
                    <a:pt x="920" y="3786"/>
                    <a:pt x="886" y="3713"/>
                  </a:cubicBezTo>
                  <a:cubicBezTo>
                    <a:pt x="807" y="3540"/>
                    <a:pt x="864" y="3459"/>
                    <a:pt x="883" y="3433"/>
                  </a:cubicBezTo>
                  <a:cubicBezTo>
                    <a:pt x="1048" y="3191"/>
                    <a:pt x="1724" y="3111"/>
                    <a:pt x="2201" y="3111"/>
                  </a:cubicBezTo>
                  <a:cubicBezTo>
                    <a:pt x="2255" y="3111"/>
                    <a:pt x="2306" y="3113"/>
                    <a:pt x="2354" y="3114"/>
                  </a:cubicBezTo>
                  <a:lnTo>
                    <a:pt x="2398" y="3117"/>
                  </a:lnTo>
                  <a:lnTo>
                    <a:pt x="2755" y="2838"/>
                  </a:lnTo>
                  <a:lnTo>
                    <a:pt x="2720" y="2755"/>
                  </a:lnTo>
                  <a:cubicBezTo>
                    <a:pt x="2330" y="1811"/>
                    <a:pt x="1236" y="1"/>
                    <a:pt x="237" y="1"/>
                  </a:cubicBezTo>
                  <a:close/>
                </a:path>
              </a:pathLst>
            </a:custGeom>
            <a:solidFill>
              <a:srgbClr val="8F6027">
                <a:alpha val="481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66" name="Google Shape;4666;p60"/>
            <p:cNvSpPr/>
            <p:nvPr/>
          </p:nvSpPr>
          <p:spPr>
            <a:xfrm>
              <a:off x="421712" y="4041371"/>
              <a:ext cx="438186" cy="438626"/>
            </a:xfrm>
            <a:custGeom>
              <a:avLst/>
              <a:gdLst/>
              <a:ahLst/>
              <a:cxnLst/>
              <a:rect l="l" t="t" r="r" b="b"/>
              <a:pathLst>
                <a:path w="6965" h="6972" extrusionOk="0">
                  <a:moveTo>
                    <a:pt x="3171" y="0"/>
                  </a:moveTo>
                  <a:cubicBezTo>
                    <a:pt x="3153" y="0"/>
                    <a:pt x="3135" y="1"/>
                    <a:pt x="3116" y="2"/>
                  </a:cubicBezTo>
                  <a:cubicBezTo>
                    <a:pt x="1704" y="80"/>
                    <a:pt x="495" y="847"/>
                    <a:pt x="244" y="2059"/>
                  </a:cubicBezTo>
                  <a:cubicBezTo>
                    <a:pt x="1" y="3243"/>
                    <a:pt x="1708" y="4767"/>
                    <a:pt x="1984" y="6743"/>
                  </a:cubicBezTo>
                  <a:cubicBezTo>
                    <a:pt x="2500" y="6910"/>
                    <a:pt x="3097" y="6972"/>
                    <a:pt x="3695" y="6972"/>
                  </a:cubicBezTo>
                  <a:cubicBezTo>
                    <a:pt x="5327" y="6972"/>
                    <a:pt x="6965" y="6517"/>
                    <a:pt x="6965" y="6517"/>
                  </a:cubicBezTo>
                  <a:lnTo>
                    <a:pt x="5542" y="3716"/>
                  </a:lnTo>
                  <a:cubicBezTo>
                    <a:pt x="5542" y="3716"/>
                    <a:pt x="4799" y="4014"/>
                    <a:pt x="4312" y="4014"/>
                  </a:cubicBezTo>
                  <a:cubicBezTo>
                    <a:pt x="4126" y="4014"/>
                    <a:pt x="3977" y="3971"/>
                    <a:pt x="3922" y="3850"/>
                  </a:cubicBezTo>
                  <a:cubicBezTo>
                    <a:pt x="3593" y="3136"/>
                    <a:pt x="4934" y="3078"/>
                    <a:pt x="5373" y="3078"/>
                  </a:cubicBezTo>
                  <a:cubicBezTo>
                    <a:pt x="5456" y="3078"/>
                    <a:pt x="5507" y="3080"/>
                    <a:pt x="5507" y="3080"/>
                  </a:cubicBezTo>
                  <a:lnTo>
                    <a:pt x="5755" y="2889"/>
                  </a:lnTo>
                  <a:cubicBezTo>
                    <a:pt x="5755" y="2889"/>
                    <a:pt x="4560" y="0"/>
                    <a:pt x="317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67" name="Google Shape;4667;p60"/>
            <p:cNvSpPr/>
            <p:nvPr/>
          </p:nvSpPr>
          <p:spPr>
            <a:xfrm>
              <a:off x="766472" y="4324414"/>
              <a:ext cx="59578" cy="129474"/>
            </a:xfrm>
            <a:custGeom>
              <a:avLst/>
              <a:gdLst/>
              <a:ahLst/>
              <a:cxnLst/>
              <a:rect l="l" t="t" r="r" b="b"/>
              <a:pathLst>
                <a:path w="947" h="2058" extrusionOk="0">
                  <a:moveTo>
                    <a:pt x="1" y="0"/>
                  </a:moveTo>
                  <a:cubicBezTo>
                    <a:pt x="150" y="737"/>
                    <a:pt x="175" y="1442"/>
                    <a:pt x="77" y="2058"/>
                  </a:cubicBezTo>
                  <a:cubicBezTo>
                    <a:pt x="602" y="1959"/>
                    <a:pt x="946" y="1863"/>
                    <a:pt x="946" y="1863"/>
                  </a:cubicBezTo>
                  <a:lnTo>
                    <a:pt x="1" y="0"/>
                  </a:ln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68" name="Google Shape;4668;p60"/>
            <p:cNvSpPr/>
            <p:nvPr/>
          </p:nvSpPr>
          <p:spPr>
            <a:xfrm>
              <a:off x="622277" y="4058420"/>
              <a:ext cx="139037" cy="151997"/>
            </a:xfrm>
            <a:custGeom>
              <a:avLst/>
              <a:gdLst/>
              <a:ahLst/>
              <a:cxnLst/>
              <a:rect l="l" t="t" r="r" b="b"/>
              <a:pathLst>
                <a:path w="2210" h="2416" extrusionOk="0">
                  <a:moveTo>
                    <a:pt x="0" y="0"/>
                  </a:moveTo>
                  <a:lnTo>
                    <a:pt x="0" y="0"/>
                  </a:lnTo>
                  <a:cubicBezTo>
                    <a:pt x="678" y="485"/>
                    <a:pt x="1313" y="1187"/>
                    <a:pt x="1799" y="2049"/>
                  </a:cubicBezTo>
                  <a:cubicBezTo>
                    <a:pt x="1868" y="2171"/>
                    <a:pt x="1931" y="2293"/>
                    <a:pt x="1992" y="2415"/>
                  </a:cubicBezTo>
                  <a:lnTo>
                    <a:pt x="2209" y="2250"/>
                  </a:lnTo>
                  <a:cubicBezTo>
                    <a:pt x="2209" y="2250"/>
                    <a:pt x="1176" y="239"/>
                    <a:pt x="0"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69" name="Google Shape;4669;p60"/>
            <p:cNvSpPr/>
            <p:nvPr/>
          </p:nvSpPr>
          <p:spPr>
            <a:xfrm>
              <a:off x="421712" y="4041433"/>
              <a:ext cx="278199" cy="438626"/>
            </a:xfrm>
            <a:custGeom>
              <a:avLst/>
              <a:gdLst/>
              <a:ahLst/>
              <a:cxnLst/>
              <a:rect l="l" t="t" r="r" b="b"/>
              <a:pathLst>
                <a:path w="4422" h="6972" extrusionOk="0">
                  <a:moveTo>
                    <a:pt x="3173" y="1"/>
                  </a:moveTo>
                  <a:cubicBezTo>
                    <a:pt x="3154" y="1"/>
                    <a:pt x="3135" y="2"/>
                    <a:pt x="3116" y="3"/>
                  </a:cubicBezTo>
                  <a:cubicBezTo>
                    <a:pt x="1704" y="81"/>
                    <a:pt x="495" y="849"/>
                    <a:pt x="244" y="2061"/>
                  </a:cubicBezTo>
                  <a:cubicBezTo>
                    <a:pt x="1" y="3243"/>
                    <a:pt x="1709" y="4767"/>
                    <a:pt x="1986" y="6743"/>
                  </a:cubicBezTo>
                  <a:cubicBezTo>
                    <a:pt x="2500" y="6910"/>
                    <a:pt x="3096" y="6971"/>
                    <a:pt x="3693" y="6971"/>
                  </a:cubicBezTo>
                  <a:cubicBezTo>
                    <a:pt x="3937" y="6971"/>
                    <a:pt x="4182" y="6961"/>
                    <a:pt x="4421" y="6944"/>
                  </a:cubicBezTo>
                  <a:cubicBezTo>
                    <a:pt x="4026" y="6615"/>
                    <a:pt x="3641" y="6226"/>
                    <a:pt x="3285" y="5781"/>
                  </a:cubicBezTo>
                  <a:cubicBezTo>
                    <a:pt x="1660" y="3749"/>
                    <a:pt x="1235" y="1364"/>
                    <a:pt x="2336" y="453"/>
                  </a:cubicBezTo>
                  <a:cubicBezTo>
                    <a:pt x="2626" y="212"/>
                    <a:pt x="2993" y="99"/>
                    <a:pt x="3406" y="99"/>
                  </a:cubicBezTo>
                  <a:cubicBezTo>
                    <a:pt x="3486" y="99"/>
                    <a:pt x="3567" y="103"/>
                    <a:pt x="3650" y="111"/>
                  </a:cubicBezTo>
                  <a:cubicBezTo>
                    <a:pt x="3494" y="41"/>
                    <a:pt x="3335" y="1"/>
                    <a:pt x="3173" y="1"/>
                  </a:cubicBezTo>
                  <a:close/>
                </a:path>
              </a:pathLst>
            </a:custGeom>
            <a:solidFill>
              <a:srgbClr val="8F6027">
                <a:alpha val="28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70" name="Google Shape;4670;p60"/>
            <p:cNvSpPr/>
            <p:nvPr/>
          </p:nvSpPr>
          <p:spPr>
            <a:xfrm>
              <a:off x="447066" y="3846845"/>
              <a:ext cx="100786" cy="202578"/>
            </a:xfrm>
            <a:custGeom>
              <a:avLst/>
              <a:gdLst/>
              <a:ahLst/>
              <a:cxnLst/>
              <a:rect l="l" t="t" r="r" b="b"/>
              <a:pathLst>
                <a:path w="1602" h="3220" extrusionOk="0">
                  <a:moveTo>
                    <a:pt x="968" y="1"/>
                  </a:moveTo>
                  <a:cubicBezTo>
                    <a:pt x="679" y="96"/>
                    <a:pt x="347" y="223"/>
                    <a:pt x="0" y="391"/>
                  </a:cubicBezTo>
                  <a:lnTo>
                    <a:pt x="962" y="3220"/>
                  </a:lnTo>
                  <a:cubicBezTo>
                    <a:pt x="1170" y="3116"/>
                    <a:pt x="1386" y="3026"/>
                    <a:pt x="1601" y="2948"/>
                  </a:cubicBezTo>
                  <a:lnTo>
                    <a:pt x="96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71" name="Google Shape;4671;p60"/>
            <p:cNvSpPr/>
            <p:nvPr/>
          </p:nvSpPr>
          <p:spPr>
            <a:xfrm>
              <a:off x="330929" y="3912589"/>
              <a:ext cx="143944" cy="183075"/>
            </a:xfrm>
            <a:custGeom>
              <a:avLst/>
              <a:gdLst/>
              <a:ahLst/>
              <a:cxnLst/>
              <a:rect l="l" t="t" r="r" b="b"/>
              <a:pathLst>
                <a:path w="2288" h="2910" extrusionOk="0">
                  <a:moveTo>
                    <a:pt x="766" y="0"/>
                  </a:moveTo>
                  <a:cubicBezTo>
                    <a:pt x="494" y="206"/>
                    <a:pt x="232" y="443"/>
                    <a:pt x="1" y="715"/>
                  </a:cubicBezTo>
                  <a:lnTo>
                    <a:pt x="1743" y="2910"/>
                  </a:lnTo>
                  <a:cubicBezTo>
                    <a:pt x="1903" y="2749"/>
                    <a:pt x="2089" y="2603"/>
                    <a:pt x="2288" y="2471"/>
                  </a:cubicBezTo>
                  <a:lnTo>
                    <a:pt x="76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72" name="Google Shape;4672;p60"/>
            <p:cNvSpPr/>
            <p:nvPr/>
          </p:nvSpPr>
          <p:spPr>
            <a:xfrm>
              <a:off x="272546" y="4034073"/>
              <a:ext cx="154199" cy="117332"/>
            </a:xfrm>
            <a:custGeom>
              <a:avLst/>
              <a:gdLst/>
              <a:ahLst/>
              <a:cxnLst/>
              <a:rect l="l" t="t" r="r" b="b"/>
              <a:pathLst>
                <a:path w="2451" h="1865" extrusionOk="0">
                  <a:moveTo>
                    <a:pt x="216" y="1"/>
                  </a:moveTo>
                  <a:cubicBezTo>
                    <a:pt x="105" y="307"/>
                    <a:pt x="33" y="645"/>
                    <a:pt x="1" y="1010"/>
                  </a:cubicBezTo>
                  <a:lnTo>
                    <a:pt x="2113" y="1864"/>
                  </a:lnTo>
                  <a:cubicBezTo>
                    <a:pt x="2183" y="1634"/>
                    <a:pt x="2300" y="1424"/>
                    <a:pt x="2451" y="1229"/>
                  </a:cubicBezTo>
                  <a:lnTo>
                    <a:pt x="21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73" name="Google Shape;4673;p60"/>
            <p:cNvSpPr/>
            <p:nvPr/>
          </p:nvSpPr>
          <p:spPr>
            <a:xfrm>
              <a:off x="283053" y="4185943"/>
              <a:ext cx="126832" cy="74551"/>
            </a:xfrm>
            <a:custGeom>
              <a:avLst/>
              <a:gdLst/>
              <a:ahLst/>
              <a:cxnLst/>
              <a:rect l="l" t="t" r="r" b="b"/>
              <a:pathLst>
                <a:path w="2016" h="1185" extrusionOk="0">
                  <a:moveTo>
                    <a:pt x="1873" y="0"/>
                  </a:moveTo>
                  <a:lnTo>
                    <a:pt x="1" y="308"/>
                  </a:lnTo>
                  <a:cubicBezTo>
                    <a:pt x="87" y="618"/>
                    <a:pt x="201" y="909"/>
                    <a:pt x="333" y="1184"/>
                  </a:cubicBezTo>
                  <a:lnTo>
                    <a:pt x="2016" y="713"/>
                  </a:lnTo>
                  <a:cubicBezTo>
                    <a:pt x="1921" y="461"/>
                    <a:pt x="1878" y="224"/>
                    <a:pt x="187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74" name="Google Shape;4674;p60"/>
            <p:cNvSpPr/>
            <p:nvPr/>
          </p:nvSpPr>
          <p:spPr>
            <a:xfrm>
              <a:off x="337409" y="4282451"/>
              <a:ext cx="122302" cy="83359"/>
            </a:xfrm>
            <a:custGeom>
              <a:avLst/>
              <a:gdLst/>
              <a:ahLst/>
              <a:cxnLst/>
              <a:rect l="l" t="t" r="r" b="b"/>
              <a:pathLst>
                <a:path w="1944" h="1325" extrusionOk="0">
                  <a:moveTo>
                    <a:pt x="1596" y="0"/>
                  </a:moveTo>
                  <a:lnTo>
                    <a:pt x="1" y="577"/>
                  </a:lnTo>
                  <a:cubicBezTo>
                    <a:pt x="171" y="835"/>
                    <a:pt x="349" y="1083"/>
                    <a:pt x="524" y="1325"/>
                  </a:cubicBezTo>
                  <a:lnTo>
                    <a:pt x="1944" y="629"/>
                  </a:lnTo>
                  <a:cubicBezTo>
                    <a:pt x="1845" y="425"/>
                    <a:pt x="1730" y="214"/>
                    <a:pt x="15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75" name="Google Shape;4675;p60"/>
            <p:cNvSpPr/>
            <p:nvPr/>
          </p:nvSpPr>
          <p:spPr>
            <a:xfrm>
              <a:off x="400888" y="4379211"/>
              <a:ext cx="91097" cy="76565"/>
            </a:xfrm>
            <a:custGeom>
              <a:avLst/>
              <a:gdLst/>
              <a:ahLst/>
              <a:cxnLst/>
              <a:rect l="l" t="t" r="r" b="b"/>
              <a:pathLst>
                <a:path w="1448" h="1217" extrusionOk="0">
                  <a:moveTo>
                    <a:pt x="1292" y="1"/>
                  </a:moveTo>
                  <a:lnTo>
                    <a:pt x="1" y="468"/>
                  </a:lnTo>
                  <a:cubicBezTo>
                    <a:pt x="169" y="716"/>
                    <a:pt x="325" y="965"/>
                    <a:pt x="455" y="1216"/>
                  </a:cubicBezTo>
                  <a:lnTo>
                    <a:pt x="1448" y="730"/>
                  </a:lnTo>
                  <a:cubicBezTo>
                    <a:pt x="1417" y="498"/>
                    <a:pt x="1367" y="255"/>
                    <a:pt x="12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76" name="Google Shape;4676;p60"/>
            <p:cNvSpPr/>
            <p:nvPr/>
          </p:nvSpPr>
          <p:spPr>
            <a:xfrm>
              <a:off x="447254" y="4496039"/>
              <a:ext cx="44605" cy="55111"/>
            </a:xfrm>
            <a:custGeom>
              <a:avLst/>
              <a:gdLst/>
              <a:ahLst/>
              <a:cxnLst/>
              <a:rect l="l" t="t" r="r" b="b"/>
              <a:pathLst>
                <a:path w="709" h="876" extrusionOk="0">
                  <a:moveTo>
                    <a:pt x="709" y="0"/>
                  </a:moveTo>
                  <a:lnTo>
                    <a:pt x="0" y="66"/>
                  </a:lnTo>
                  <a:cubicBezTo>
                    <a:pt x="73" y="324"/>
                    <a:pt x="107" y="591"/>
                    <a:pt x="97" y="875"/>
                  </a:cubicBezTo>
                  <a:lnTo>
                    <a:pt x="512" y="790"/>
                  </a:lnTo>
                  <a:cubicBezTo>
                    <a:pt x="596" y="560"/>
                    <a:pt x="667" y="296"/>
                    <a:pt x="7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677" name="Google Shape;4677;p60"/>
          <p:cNvGrpSpPr/>
          <p:nvPr/>
        </p:nvGrpSpPr>
        <p:grpSpPr>
          <a:xfrm rot="167746">
            <a:off x="616555" y="447783"/>
            <a:ext cx="911953" cy="413187"/>
            <a:chOff x="9581727" y="5929329"/>
            <a:chExt cx="1249476" cy="566112"/>
          </a:xfrm>
        </p:grpSpPr>
        <p:sp>
          <p:nvSpPr>
            <p:cNvPr id="4678" name="Google Shape;4678;p60"/>
            <p:cNvSpPr/>
            <p:nvPr/>
          </p:nvSpPr>
          <p:spPr>
            <a:xfrm>
              <a:off x="9581727" y="5929329"/>
              <a:ext cx="1249476" cy="566112"/>
            </a:xfrm>
            <a:custGeom>
              <a:avLst/>
              <a:gdLst/>
              <a:ahLst/>
              <a:cxnLst/>
              <a:rect l="l" t="t" r="r" b="b"/>
              <a:pathLst>
                <a:path w="15147" h="6863" extrusionOk="0">
                  <a:moveTo>
                    <a:pt x="6439" y="0"/>
                  </a:moveTo>
                  <a:cubicBezTo>
                    <a:pt x="5792" y="0"/>
                    <a:pt x="5111" y="334"/>
                    <a:pt x="4832" y="915"/>
                  </a:cubicBezTo>
                  <a:cubicBezTo>
                    <a:pt x="4687" y="1214"/>
                    <a:pt x="4655" y="1583"/>
                    <a:pt x="4813" y="1876"/>
                  </a:cubicBezTo>
                  <a:cubicBezTo>
                    <a:pt x="4728" y="1720"/>
                    <a:pt x="4354" y="1673"/>
                    <a:pt x="4184" y="1673"/>
                  </a:cubicBezTo>
                  <a:cubicBezTo>
                    <a:pt x="4176" y="1673"/>
                    <a:pt x="4169" y="1673"/>
                    <a:pt x="4162" y="1673"/>
                  </a:cubicBezTo>
                  <a:cubicBezTo>
                    <a:pt x="4003" y="1677"/>
                    <a:pt x="3861" y="1714"/>
                    <a:pt x="3733" y="1788"/>
                  </a:cubicBezTo>
                  <a:cubicBezTo>
                    <a:pt x="3673" y="1824"/>
                    <a:pt x="3615" y="1868"/>
                    <a:pt x="3558" y="1920"/>
                  </a:cubicBezTo>
                  <a:cubicBezTo>
                    <a:pt x="3247" y="2213"/>
                    <a:pt x="3104" y="2687"/>
                    <a:pt x="3228" y="3101"/>
                  </a:cubicBezTo>
                  <a:cubicBezTo>
                    <a:pt x="3115" y="3055"/>
                    <a:pt x="2994" y="3033"/>
                    <a:pt x="2872" y="3033"/>
                  </a:cubicBezTo>
                  <a:cubicBezTo>
                    <a:pt x="2575" y="3033"/>
                    <a:pt x="2275" y="3164"/>
                    <a:pt x="2088" y="3395"/>
                  </a:cubicBezTo>
                  <a:cubicBezTo>
                    <a:pt x="1822" y="3723"/>
                    <a:pt x="1801" y="4223"/>
                    <a:pt x="2038" y="4572"/>
                  </a:cubicBezTo>
                  <a:cubicBezTo>
                    <a:pt x="1977" y="4565"/>
                    <a:pt x="1915" y="4562"/>
                    <a:pt x="1854" y="4562"/>
                  </a:cubicBezTo>
                  <a:cubicBezTo>
                    <a:pt x="1321" y="4562"/>
                    <a:pt x="791" y="4822"/>
                    <a:pt x="473" y="5251"/>
                  </a:cubicBezTo>
                  <a:cubicBezTo>
                    <a:pt x="223" y="5586"/>
                    <a:pt x="0" y="6194"/>
                    <a:pt x="332" y="6551"/>
                  </a:cubicBezTo>
                  <a:cubicBezTo>
                    <a:pt x="580" y="6816"/>
                    <a:pt x="909" y="6788"/>
                    <a:pt x="1237" y="6809"/>
                  </a:cubicBezTo>
                  <a:cubicBezTo>
                    <a:pt x="1490" y="6824"/>
                    <a:pt x="1717" y="6863"/>
                    <a:pt x="1969" y="6863"/>
                  </a:cubicBezTo>
                  <a:cubicBezTo>
                    <a:pt x="2004" y="6863"/>
                    <a:pt x="2040" y="6862"/>
                    <a:pt x="2077" y="6860"/>
                  </a:cubicBezTo>
                  <a:cubicBezTo>
                    <a:pt x="2884" y="6822"/>
                    <a:pt x="3693" y="6785"/>
                    <a:pt x="4501" y="6747"/>
                  </a:cubicBezTo>
                  <a:cubicBezTo>
                    <a:pt x="6116" y="6671"/>
                    <a:pt x="7732" y="6594"/>
                    <a:pt x="9347" y="6519"/>
                  </a:cubicBezTo>
                  <a:cubicBezTo>
                    <a:pt x="10261" y="6476"/>
                    <a:pt x="11174" y="6433"/>
                    <a:pt x="12088" y="6390"/>
                  </a:cubicBezTo>
                  <a:cubicBezTo>
                    <a:pt x="12551" y="6369"/>
                    <a:pt x="13017" y="6349"/>
                    <a:pt x="13482" y="6325"/>
                  </a:cubicBezTo>
                  <a:cubicBezTo>
                    <a:pt x="13532" y="6323"/>
                    <a:pt x="13583" y="6322"/>
                    <a:pt x="13633" y="6322"/>
                  </a:cubicBezTo>
                  <a:cubicBezTo>
                    <a:pt x="13738" y="6322"/>
                    <a:pt x="13842" y="6326"/>
                    <a:pt x="13946" y="6326"/>
                  </a:cubicBezTo>
                  <a:cubicBezTo>
                    <a:pt x="14183" y="6326"/>
                    <a:pt x="14415" y="6305"/>
                    <a:pt x="14633" y="6168"/>
                  </a:cubicBezTo>
                  <a:cubicBezTo>
                    <a:pt x="14810" y="6056"/>
                    <a:pt x="14963" y="5884"/>
                    <a:pt x="15045" y="5690"/>
                  </a:cubicBezTo>
                  <a:cubicBezTo>
                    <a:pt x="15147" y="5450"/>
                    <a:pt x="15038" y="5311"/>
                    <a:pt x="14876" y="5125"/>
                  </a:cubicBezTo>
                  <a:cubicBezTo>
                    <a:pt x="14627" y="4841"/>
                    <a:pt x="14224" y="4670"/>
                    <a:pt x="13835" y="4670"/>
                  </a:cubicBezTo>
                  <a:cubicBezTo>
                    <a:pt x="13539" y="4670"/>
                    <a:pt x="13251" y="4769"/>
                    <a:pt x="13047" y="4993"/>
                  </a:cubicBezTo>
                  <a:cubicBezTo>
                    <a:pt x="13198" y="4756"/>
                    <a:pt x="13108" y="4389"/>
                    <a:pt x="12866" y="4227"/>
                  </a:cubicBezTo>
                  <a:cubicBezTo>
                    <a:pt x="12752" y="4151"/>
                    <a:pt x="12618" y="4116"/>
                    <a:pt x="12481" y="4116"/>
                  </a:cubicBezTo>
                  <a:cubicBezTo>
                    <a:pt x="12291" y="4116"/>
                    <a:pt x="12097" y="4183"/>
                    <a:pt x="11945" y="4298"/>
                  </a:cubicBezTo>
                  <a:cubicBezTo>
                    <a:pt x="12171" y="3956"/>
                    <a:pt x="12205" y="3480"/>
                    <a:pt x="11983" y="3135"/>
                  </a:cubicBezTo>
                  <a:cubicBezTo>
                    <a:pt x="11826" y="2893"/>
                    <a:pt x="11537" y="2743"/>
                    <a:pt x="11253" y="2743"/>
                  </a:cubicBezTo>
                  <a:cubicBezTo>
                    <a:pt x="11133" y="2743"/>
                    <a:pt x="11013" y="2770"/>
                    <a:pt x="10906" y="2829"/>
                  </a:cubicBezTo>
                  <a:cubicBezTo>
                    <a:pt x="10545" y="3025"/>
                    <a:pt x="10427" y="3579"/>
                    <a:pt x="10709" y="3876"/>
                  </a:cubicBezTo>
                  <a:cubicBezTo>
                    <a:pt x="10562" y="3838"/>
                    <a:pt x="10409" y="3820"/>
                    <a:pt x="10256" y="3820"/>
                  </a:cubicBezTo>
                  <a:cubicBezTo>
                    <a:pt x="10030" y="3820"/>
                    <a:pt x="9804" y="3861"/>
                    <a:pt x="9594" y="3941"/>
                  </a:cubicBezTo>
                  <a:cubicBezTo>
                    <a:pt x="9514" y="3790"/>
                    <a:pt x="9342" y="3710"/>
                    <a:pt x="9173" y="3710"/>
                  </a:cubicBezTo>
                  <a:cubicBezTo>
                    <a:pt x="9031" y="3710"/>
                    <a:pt x="8890" y="3766"/>
                    <a:pt x="8806" y="3881"/>
                  </a:cubicBezTo>
                  <a:cubicBezTo>
                    <a:pt x="8790" y="3591"/>
                    <a:pt x="8581" y="3322"/>
                    <a:pt x="8305" y="3235"/>
                  </a:cubicBezTo>
                  <a:cubicBezTo>
                    <a:pt x="8239" y="3215"/>
                    <a:pt x="8170" y="3205"/>
                    <a:pt x="8102" y="3205"/>
                  </a:cubicBezTo>
                  <a:cubicBezTo>
                    <a:pt x="7890" y="3205"/>
                    <a:pt x="7678" y="3298"/>
                    <a:pt x="7542" y="3460"/>
                  </a:cubicBezTo>
                  <a:lnTo>
                    <a:pt x="7542" y="3460"/>
                  </a:lnTo>
                  <a:cubicBezTo>
                    <a:pt x="7998" y="2887"/>
                    <a:pt x="8214" y="2130"/>
                    <a:pt x="8136" y="1403"/>
                  </a:cubicBezTo>
                  <a:cubicBezTo>
                    <a:pt x="8066" y="742"/>
                    <a:pt x="7492" y="210"/>
                    <a:pt x="6862" y="51"/>
                  </a:cubicBezTo>
                  <a:cubicBezTo>
                    <a:pt x="6726" y="17"/>
                    <a:pt x="6583" y="0"/>
                    <a:pt x="64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79" name="Google Shape;4679;p60"/>
            <p:cNvSpPr/>
            <p:nvPr/>
          </p:nvSpPr>
          <p:spPr>
            <a:xfrm>
              <a:off x="10012160" y="5974120"/>
              <a:ext cx="191542" cy="168027"/>
            </a:xfrm>
            <a:custGeom>
              <a:avLst/>
              <a:gdLst/>
              <a:ahLst/>
              <a:cxnLst/>
              <a:rect l="l" t="t" r="r" b="b"/>
              <a:pathLst>
                <a:path w="2322" h="2037" extrusionOk="0">
                  <a:moveTo>
                    <a:pt x="1077" y="1"/>
                  </a:moveTo>
                  <a:cubicBezTo>
                    <a:pt x="822" y="1"/>
                    <a:pt x="570" y="88"/>
                    <a:pt x="369" y="278"/>
                  </a:cubicBezTo>
                  <a:cubicBezTo>
                    <a:pt x="154" y="482"/>
                    <a:pt x="1" y="795"/>
                    <a:pt x="49" y="1094"/>
                  </a:cubicBezTo>
                  <a:cubicBezTo>
                    <a:pt x="50" y="1098"/>
                    <a:pt x="53" y="1100"/>
                    <a:pt x="57" y="1100"/>
                  </a:cubicBezTo>
                  <a:cubicBezTo>
                    <a:pt x="62" y="1100"/>
                    <a:pt x="67" y="1097"/>
                    <a:pt x="67" y="1092"/>
                  </a:cubicBezTo>
                  <a:cubicBezTo>
                    <a:pt x="70" y="822"/>
                    <a:pt x="164" y="574"/>
                    <a:pt x="355" y="379"/>
                  </a:cubicBezTo>
                  <a:cubicBezTo>
                    <a:pt x="541" y="188"/>
                    <a:pt x="794" y="70"/>
                    <a:pt x="1061" y="68"/>
                  </a:cubicBezTo>
                  <a:cubicBezTo>
                    <a:pt x="1065" y="68"/>
                    <a:pt x="1069" y="68"/>
                    <a:pt x="1073" y="68"/>
                  </a:cubicBezTo>
                  <a:cubicBezTo>
                    <a:pt x="1338" y="68"/>
                    <a:pt x="1598" y="170"/>
                    <a:pt x="1802" y="336"/>
                  </a:cubicBezTo>
                  <a:cubicBezTo>
                    <a:pt x="2020" y="514"/>
                    <a:pt x="2165" y="764"/>
                    <a:pt x="2222" y="1040"/>
                  </a:cubicBezTo>
                  <a:cubicBezTo>
                    <a:pt x="2255" y="1205"/>
                    <a:pt x="2259" y="1376"/>
                    <a:pt x="2234" y="1540"/>
                  </a:cubicBezTo>
                  <a:cubicBezTo>
                    <a:pt x="2222" y="1620"/>
                    <a:pt x="2203" y="1699"/>
                    <a:pt x="2179" y="1777"/>
                  </a:cubicBezTo>
                  <a:cubicBezTo>
                    <a:pt x="2154" y="1859"/>
                    <a:pt x="2116" y="1937"/>
                    <a:pt x="2091" y="2021"/>
                  </a:cubicBezTo>
                  <a:cubicBezTo>
                    <a:pt x="2090" y="2028"/>
                    <a:pt x="2097" y="2036"/>
                    <a:pt x="2104" y="2036"/>
                  </a:cubicBezTo>
                  <a:cubicBezTo>
                    <a:pt x="2107" y="2036"/>
                    <a:pt x="2109" y="2035"/>
                    <a:pt x="2112" y="2032"/>
                  </a:cubicBezTo>
                  <a:cubicBezTo>
                    <a:pt x="2205" y="1918"/>
                    <a:pt x="2253" y="1753"/>
                    <a:pt x="2281" y="1612"/>
                  </a:cubicBezTo>
                  <a:cubicBezTo>
                    <a:pt x="2312" y="1454"/>
                    <a:pt x="2322" y="1291"/>
                    <a:pt x="2303" y="1132"/>
                  </a:cubicBezTo>
                  <a:cubicBezTo>
                    <a:pt x="2268" y="828"/>
                    <a:pt x="2135" y="544"/>
                    <a:pt x="1909" y="335"/>
                  </a:cubicBezTo>
                  <a:cubicBezTo>
                    <a:pt x="1680" y="121"/>
                    <a:pt x="1377" y="1"/>
                    <a:pt x="1077" y="1"/>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80" name="Google Shape;4680;p60"/>
            <p:cNvSpPr/>
            <p:nvPr/>
          </p:nvSpPr>
          <p:spPr>
            <a:xfrm>
              <a:off x="10097537" y="6028067"/>
              <a:ext cx="54526" cy="80590"/>
            </a:xfrm>
            <a:custGeom>
              <a:avLst/>
              <a:gdLst/>
              <a:ahLst/>
              <a:cxnLst/>
              <a:rect l="l" t="t" r="r" b="b"/>
              <a:pathLst>
                <a:path w="661" h="977" extrusionOk="0">
                  <a:moveTo>
                    <a:pt x="24" y="0"/>
                  </a:moveTo>
                  <a:cubicBezTo>
                    <a:pt x="1" y="0"/>
                    <a:pt x="1" y="34"/>
                    <a:pt x="24" y="36"/>
                  </a:cubicBezTo>
                  <a:cubicBezTo>
                    <a:pt x="216" y="42"/>
                    <a:pt x="372" y="179"/>
                    <a:pt x="458" y="344"/>
                  </a:cubicBezTo>
                  <a:cubicBezTo>
                    <a:pt x="507" y="438"/>
                    <a:pt x="534" y="541"/>
                    <a:pt x="553" y="645"/>
                  </a:cubicBezTo>
                  <a:cubicBezTo>
                    <a:pt x="571" y="751"/>
                    <a:pt x="570" y="864"/>
                    <a:pt x="606" y="965"/>
                  </a:cubicBezTo>
                  <a:cubicBezTo>
                    <a:pt x="609" y="972"/>
                    <a:pt x="617" y="976"/>
                    <a:pt x="624" y="976"/>
                  </a:cubicBezTo>
                  <a:cubicBezTo>
                    <a:pt x="631" y="976"/>
                    <a:pt x="637" y="973"/>
                    <a:pt x="638" y="965"/>
                  </a:cubicBezTo>
                  <a:cubicBezTo>
                    <a:pt x="661" y="853"/>
                    <a:pt x="638" y="731"/>
                    <a:pt x="617" y="620"/>
                  </a:cubicBezTo>
                  <a:cubicBezTo>
                    <a:pt x="594" y="504"/>
                    <a:pt x="559" y="391"/>
                    <a:pt x="495" y="291"/>
                  </a:cubicBezTo>
                  <a:cubicBezTo>
                    <a:pt x="392" y="128"/>
                    <a:pt x="221" y="1"/>
                    <a:pt x="24" y="0"/>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81" name="Google Shape;4681;p60"/>
            <p:cNvSpPr/>
            <p:nvPr/>
          </p:nvSpPr>
          <p:spPr>
            <a:xfrm>
              <a:off x="9897251" y="6115586"/>
              <a:ext cx="103937" cy="37862"/>
            </a:xfrm>
            <a:custGeom>
              <a:avLst/>
              <a:gdLst/>
              <a:ahLst/>
              <a:cxnLst/>
              <a:rect l="l" t="t" r="r" b="b"/>
              <a:pathLst>
                <a:path w="1260" h="459" extrusionOk="0">
                  <a:moveTo>
                    <a:pt x="480" y="0"/>
                  </a:moveTo>
                  <a:cubicBezTo>
                    <a:pt x="318" y="0"/>
                    <a:pt x="157" y="41"/>
                    <a:pt x="17" y="123"/>
                  </a:cubicBezTo>
                  <a:cubicBezTo>
                    <a:pt x="0" y="132"/>
                    <a:pt x="10" y="153"/>
                    <a:pt x="25" y="153"/>
                  </a:cubicBezTo>
                  <a:cubicBezTo>
                    <a:pt x="27" y="153"/>
                    <a:pt x="30" y="152"/>
                    <a:pt x="33" y="151"/>
                  </a:cubicBezTo>
                  <a:cubicBezTo>
                    <a:pt x="166" y="92"/>
                    <a:pt x="311" y="59"/>
                    <a:pt x="456" y="59"/>
                  </a:cubicBezTo>
                  <a:cubicBezTo>
                    <a:pt x="550" y="59"/>
                    <a:pt x="643" y="72"/>
                    <a:pt x="734" y="102"/>
                  </a:cubicBezTo>
                  <a:cubicBezTo>
                    <a:pt x="835" y="135"/>
                    <a:pt x="929" y="186"/>
                    <a:pt x="1012" y="251"/>
                  </a:cubicBezTo>
                  <a:cubicBezTo>
                    <a:pt x="1053" y="283"/>
                    <a:pt x="1094" y="318"/>
                    <a:pt x="1131" y="357"/>
                  </a:cubicBezTo>
                  <a:cubicBezTo>
                    <a:pt x="1164" y="392"/>
                    <a:pt x="1193" y="431"/>
                    <a:pt x="1234" y="456"/>
                  </a:cubicBezTo>
                  <a:cubicBezTo>
                    <a:pt x="1237" y="458"/>
                    <a:pt x="1239" y="459"/>
                    <a:pt x="1242" y="459"/>
                  </a:cubicBezTo>
                  <a:cubicBezTo>
                    <a:pt x="1252" y="459"/>
                    <a:pt x="1260" y="448"/>
                    <a:pt x="1258" y="437"/>
                  </a:cubicBezTo>
                  <a:cubicBezTo>
                    <a:pt x="1241" y="341"/>
                    <a:pt x="1132" y="253"/>
                    <a:pt x="1057" y="195"/>
                  </a:cubicBezTo>
                  <a:cubicBezTo>
                    <a:pt x="962" y="124"/>
                    <a:pt x="856" y="70"/>
                    <a:pt x="743" y="37"/>
                  </a:cubicBezTo>
                  <a:cubicBezTo>
                    <a:pt x="658" y="12"/>
                    <a:pt x="569" y="0"/>
                    <a:pt x="480" y="0"/>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82" name="Google Shape;4682;p60"/>
            <p:cNvSpPr/>
            <p:nvPr/>
          </p:nvSpPr>
          <p:spPr>
            <a:xfrm>
              <a:off x="10184977" y="6237667"/>
              <a:ext cx="104845" cy="64093"/>
            </a:xfrm>
            <a:custGeom>
              <a:avLst/>
              <a:gdLst/>
              <a:ahLst/>
              <a:cxnLst/>
              <a:rect l="l" t="t" r="r" b="b"/>
              <a:pathLst>
                <a:path w="1271" h="777" extrusionOk="0">
                  <a:moveTo>
                    <a:pt x="527" y="1"/>
                  </a:moveTo>
                  <a:cubicBezTo>
                    <a:pt x="336" y="1"/>
                    <a:pt x="146" y="75"/>
                    <a:pt x="9" y="212"/>
                  </a:cubicBezTo>
                  <a:cubicBezTo>
                    <a:pt x="0" y="221"/>
                    <a:pt x="9" y="234"/>
                    <a:pt x="18" y="234"/>
                  </a:cubicBezTo>
                  <a:cubicBezTo>
                    <a:pt x="21" y="234"/>
                    <a:pt x="24" y="233"/>
                    <a:pt x="27" y="230"/>
                  </a:cubicBezTo>
                  <a:cubicBezTo>
                    <a:pt x="156" y="115"/>
                    <a:pt x="328" y="53"/>
                    <a:pt x="499" y="53"/>
                  </a:cubicBezTo>
                  <a:cubicBezTo>
                    <a:pt x="601" y="53"/>
                    <a:pt x="703" y="75"/>
                    <a:pt x="795" y="121"/>
                  </a:cubicBezTo>
                  <a:cubicBezTo>
                    <a:pt x="916" y="181"/>
                    <a:pt x="1014" y="280"/>
                    <a:pt x="1081" y="396"/>
                  </a:cubicBezTo>
                  <a:cubicBezTo>
                    <a:pt x="1113" y="451"/>
                    <a:pt x="1136" y="511"/>
                    <a:pt x="1152" y="573"/>
                  </a:cubicBezTo>
                  <a:cubicBezTo>
                    <a:pt x="1168" y="637"/>
                    <a:pt x="1169" y="705"/>
                    <a:pt x="1190" y="768"/>
                  </a:cubicBezTo>
                  <a:cubicBezTo>
                    <a:pt x="1192" y="773"/>
                    <a:pt x="1199" y="777"/>
                    <a:pt x="1205" y="777"/>
                  </a:cubicBezTo>
                  <a:cubicBezTo>
                    <a:pt x="1209" y="777"/>
                    <a:pt x="1213" y="775"/>
                    <a:pt x="1216" y="770"/>
                  </a:cubicBezTo>
                  <a:cubicBezTo>
                    <a:pt x="1271" y="642"/>
                    <a:pt x="1204" y="473"/>
                    <a:pt x="1139" y="361"/>
                  </a:cubicBezTo>
                  <a:cubicBezTo>
                    <a:pt x="1066" y="234"/>
                    <a:pt x="954" y="127"/>
                    <a:pt x="820" y="64"/>
                  </a:cubicBezTo>
                  <a:cubicBezTo>
                    <a:pt x="727" y="21"/>
                    <a:pt x="627" y="1"/>
                    <a:pt x="527" y="1"/>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83" name="Google Shape;4683;p60"/>
            <p:cNvSpPr/>
            <p:nvPr/>
          </p:nvSpPr>
          <p:spPr>
            <a:xfrm>
              <a:off x="10223994" y="6280066"/>
              <a:ext cx="34563" cy="33160"/>
            </a:xfrm>
            <a:custGeom>
              <a:avLst/>
              <a:gdLst/>
              <a:ahLst/>
              <a:cxnLst/>
              <a:rect l="l" t="t" r="r" b="b"/>
              <a:pathLst>
                <a:path w="419" h="402" extrusionOk="0">
                  <a:moveTo>
                    <a:pt x="26" y="1"/>
                  </a:moveTo>
                  <a:cubicBezTo>
                    <a:pt x="7" y="1"/>
                    <a:pt x="0" y="30"/>
                    <a:pt x="20" y="34"/>
                  </a:cubicBezTo>
                  <a:cubicBezTo>
                    <a:pt x="110" y="51"/>
                    <a:pt x="193" y="98"/>
                    <a:pt x="258" y="164"/>
                  </a:cubicBezTo>
                  <a:cubicBezTo>
                    <a:pt x="289" y="197"/>
                    <a:pt x="316" y="233"/>
                    <a:pt x="337" y="275"/>
                  </a:cubicBezTo>
                  <a:cubicBezTo>
                    <a:pt x="348" y="294"/>
                    <a:pt x="357" y="315"/>
                    <a:pt x="364" y="339"/>
                  </a:cubicBezTo>
                  <a:cubicBezTo>
                    <a:pt x="370" y="360"/>
                    <a:pt x="375" y="381"/>
                    <a:pt x="389" y="398"/>
                  </a:cubicBezTo>
                  <a:cubicBezTo>
                    <a:pt x="391" y="400"/>
                    <a:pt x="394" y="402"/>
                    <a:pt x="397" y="402"/>
                  </a:cubicBezTo>
                  <a:cubicBezTo>
                    <a:pt x="403" y="402"/>
                    <a:pt x="408" y="398"/>
                    <a:pt x="410" y="393"/>
                  </a:cubicBezTo>
                  <a:cubicBezTo>
                    <a:pt x="419" y="369"/>
                    <a:pt x="412" y="343"/>
                    <a:pt x="403" y="323"/>
                  </a:cubicBezTo>
                  <a:cubicBezTo>
                    <a:pt x="396" y="298"/>
                    <a:pt x="385" y="276"/>
                    <a:pt x="373" y="255"/>
                  </a:cubicBezTo>
                  <a:cubicBezTo>
                    <a:pt x="350" y="212"/>
                    <a:pt x="320" y="172"/>
                    <a:pt x="285" y="138"/>
                  </a:cubicBezTo>
                  <a:cubicBezTo>
                    <a:pt x="216" y="69"/>
                    <a:pt x="126" y="19"/>
                    <a:pt x="30" y="1"/>
                  </a:cubicBezTo>
                  <a:cubicBezTo>
                    <a:pt x="28" y="1"/>
                    <a:pt x="27" y="1"/>
                    <a:pt x="26" y="1"/>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84" name="Google Shape;4684;p60"/>
            <p:cNvSpPr/>
            <p:nvPr/>
          </p:nvSpPr>
          <p:spPr>
            <a:xfrm>
              <a:off x="10366537" y="6288397"/>
              <a:ext cx="92306" cy="24251"/>
            </a:xfrm>
            <a:custGeom>
              <a:avLst/>
              <a:gdLst/>
              <a:ahLst/>
              <a:cxnLst/>
              <a:rect l="l" t="t" r="r" b="b"/>
              <a:pathLst>
                <a:path w="1119" h="294" extrusionOk="0">
                  <a:moveTo>
                    <a:pt x="642" y="0"/>
                  </a:moveTo>
                  <a:cubicBezTo>
                    <a:pt x="604" y="0"/>
                    <a:pt x="567" y="2"/>
                    <a:pt x="529" y="7"/>
                  </a:cubicBezTo>
                  <a:cubicBezTo>
                    <a:pt x="333" y="34"/>
                    <a:pt x="137" y="131"/>
                    <a:pt x="6" y="280"/>
                  </a:cubicBezTo>
                  <a:cubicBezTo>
                    <a:pt x="1" y="286"/>
                    <a:pt x="6" y="293"/>
                    <a:pt x="13" y="293"/>
                  </a:cubicBezTo>
                  <a:cubicBezTo>
                    <a:pt x="14" y="293"/>
                    <a:pt x="16" y="293"/>
                    <a:pt x="17" y="292"/>
                  </a:cubicBezTo>
                  <a:cubicBezTo>
                    <a:pt x="173" y="171"/>
                    <a:pt x="350" y="90"/>
                    <a:pt x="547" y="76"/>
                  </a:cubicBezTo>
                  <a:cubicBezTo>
                    <a:pt x="569" y="75"/>
                    <a:pt x="592" y="74"/>
                    <a:pt x="614" y="74"/>
                  </a:cubicBezTo>
                  <a:cubicBezTo>
                    <a:pt x="685" y="74"/>
                    <a:pt x="756" y="82"/>
                    <a:pt x="826" y="100"/>
                  </a:cubicBezTo>
                  <a:cubicBezTo>
                    <a:pt x="913" y="121"/>
                    <a:pt x="999" y="177"/>
                    <a:pt x="1088" y="187"/>
                  </a:cubicBezTo>
                  <a:cubicBezTo>
                    <a:pt x="1089" y="187"/>
                    <a:pt x="1089" y="187"/>
                    <a:pt x="1090" y="187"/>
                  </a:cubicBezTo>
                  <a:cubicBezTo>
                    <a:pt x="1105" y="187"/>
                    <a:pt x="1118" y="164"/>
                    <a:pt x="1108" y="149"/>
                  </a:cubicBezTo>
                  <a:cubicBezTo>
                    <a:pt x="1052" y="72"/>
                    <a:pt x="933" y="42"/>
                    <a:pt x="845" y="22"/>
                  </a:cubicBezTo>
                  <a:cubicBezTo>
                    <a:pt x="778" y="8"/>
                    <a:pt x="710" y="0"/>
                    <a:pt x="642" y="0"/>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85" name="Google Shape;4685;p60"/>
            <p:cNvSpPr/>
            <p:nvPr/>
          </p:nvSpPr>
          <p:spPr>
            <a:xfrm>
              <a:off x="10476909" y="6185123"/>
              <a:ext cx="59805" cy="53617"/>
            </a:xfrm>
            <a:custGeom>
              <a:avLst/>
              <a:gdLst/>
              <a:ahLst/>
              <a:cxnLst/>
              <a:rect l="l" t="t" r="r" b="b"/>
              <a:pathLst>
                <a:path w="725" h="650" extrusionOk="0">
                  <a:moveTo>
                    <a:pt x="584" y="0"/>
                  </a:moveTo>
                  <a:cubicBezTo>
                    <a:pt x="539" y="0"/>
                    <a:pt x="493" y="8"/>
                    <a:pt x="455" y="17"/>
                  </a:cubicBezTo>
                  <a:cubicBezTo>
                    <a:pt x="364" y="38"/>
                    <a:pt x="281" y="81"/>
                    <a:pt x="211" y="142"/>
                  </a:cubicBezTo>
                  <a:cubicBezTo>
                    <a:pt x="69" y="264"/>
                    <a:pt x="0" y="455"/>
                    <a:pt x="25" y="637"/>
                  </a:cubicBezTo>
                  <a:cubicBezTo>
                    <a:pt x="25" y="645"/>
                    <a:pt x="32" y="649"/>
                    <a:pt x="38" y="649"/>
                  </a:cubicBezTo>
                  <a:cubicBezTo>
                    <a:pt x="45" y="649"/>
                    <a:pt x="51" y="645"/>
                    <a:pt x="50" y="637"/>
                  </a:cubicBezTo>
                  <a:cubicBezTo>
                    <a:pt x="40" y="466"/>
                    <a:pt x="111" y="293"/>
                    <a:pt x="243" y="181"/>
                  </a:cubicBezTo>
                  <a:cubicBezTo>
                    <a:pt x="308" y="127"/>
                    <a:pt x="388" y="91"/>
                    <a:pt x="471" y="73"/>
                  </a:cubicBezTo>
                  <a:cubicBezTo>
                    <a:pt x="513" y="63"/>
                    <a:pt x="555" y="59"/>
                    <a:pt x="598" y="59"/>
                  </a:cubicBezTo>
                  <a:cubicBezTo>
                    <a:pt x="615" y="59"/>
                    <a:pt x="631" y="60"/>
                    <a:pt x="648" y="60"/>
                  </a:cubicBezTo>
                  <a:cubicBezTo>
                    <a:pt x="670" y="60"/>
                    <a:pt x="692" y="59"/>
                    <a:pt x="715" y="54"/>
                  </a:cubicBezTo>
                  <a:cubicBezTo>
                    <a:pt x="724" y="52"/>
                    <a:pt x="724" y="41"/>
                    <a:pt x="717" y="37"/>
                  </a:cubicBezTo>
                  <a:cubicBezTo>
                    <a:pt x="680" y="9"/>
                    <a:pt x="633" y="0"/>
                    <a:pt x="584" y="0"/>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86" name="Google Shape;4686;p60"/>
            <p:cNvSpPr/>
            <p:nvPr/>
          </p:nvSpPr>
          <p:spPr>
            <a:xfrm>
              <a:off x="10502976" y="6212096"/>
              <a:ext cx="29779" cy="24416"/>
            </a:xfrm>
            <a:custGeom>
              <a:avLst/>
              <a:gdLst/>
              <a:ahLst/>
              <a:cxnLst/>
              <a:rect l="l" t="t" r="r" b="b"/>
              <a:pathLst>
                <a:path w="361" h="296" extrusionOk="0">
                  <a:moveTo>
                    <a:pt x="299" y="1"/>
                  </a:moveTo>
                  <a:cubicBezTo>
                    <a:pt x="275" y="1"/>
                    <a:pt x="250" y="6"/>
                    <a:pt x="230" y="12"/>
                  </a:cubicBezTo>
                  <a:cubicBezTo>
                    <a:pt x="189" y="24"/>
                    <a:pt x="150" y="45"/>
                    <a:pt x="117" y="72"/>
                  </a:cubicBezTo>
                  <a:cubicBezTo>
                    <a:pt x="51" y="125"/>
                    <a:pt x="7" y="200"/>
                    <a:pt x="1" y="285"/>
                  </a:cubicBezTo>
                  <a:cubicBezTo>
                    <a:pt x="0" y="292"/>
                    <a:pt x="6" y="296"/>
                    <a:pt x="11" y="296"/>
                  </a:cubicBezTo>
                  <a:cubicBezTo>
                    <a:pt x="15" y="296"/>
                    <a:pt x="19" y="293"/>
                    <a:pt x="20" y="288"/>
                  </a:cubicBezTo>
                  <a:cubicBezTo>
                    <a:pt x="34" y="214"/>
                    <a:pt x="79" y="145"/>
                    <a:pt x="139" y="101"/>
                  </a:cubicBezTo>
                  <a:cubicBezTo>
                    <a:pt x="169" y="80"/>
                    <a:pt x="202" y="62"/>
                    <a:pt x="238" y="54"/>
                  </a:cubicBezTo>
                  <a:cubicBezTo>
                    <a:pt x="255" y="48"/>
                    <a:pt x="273" y="45"/>
                    <a:pt x="291" y="44"/>
                  </a:cubicBezTo>
                  <a:cubicBezTo>
                    <a:pt x="311" y="43"/>
                    <a:pt x="329" y="43"/>
                    <a:pt x="348" y="36"/>
                  </a:cubicBezTo>
                  <a:cubicBezTo>
                    <a:pt x="358" y="32"/>
                    <a:pt x="360" y="20"/>
                    <a:pt x="352" y="14"/>
                  </a:cubicBezTo>
                  <a:cubicBezTo>
                    <a:pt x="337" y="4"/>
                    <a:pt x="318" y="1"/>
                    <a:pt x="299" y="1"/>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87" name="Google Shape;4687;p60"/>
            <p:cNvSpPr/>
            <p:nvPr/>
          </p:nvSpPr>
          <p:spPr>
            <a:xfrm>
              <a:off x="10580929" y="6300440"/>
              <a:ext cx="66652" cy="56339"/>
            </a:xfrm>
            <a:custGeom>
              <a:avLst/>
              <a:gdLst/>
              <a:ahLst/>
              <a:cxnLst/>
              <a:rect l="l" t="t" r="r" b="b"/>
              <a:pathLst>
                <a:path w="808" h="683" extrusionOk="0">
                  <a:moveTo>
                    <a:pt x="191" y="0"/>
                  </a:moveTo>
                  <a:cubicBezTo>
                    <a:pt x="135" y="0"/>
                    <a:pt x="78" y="5"/>
                    <a:pt x="23" y="14"/>
                  </a:cubicBezTo>
                  <a:cubicBezTo>
                    <a:pt x="1" y="18"/>
                    <a:pt x="10" y="50"/>
                    <a:pt x="31" y="50"/>
                  </a:cubicBezTo>
                  <a:cubicBezTo>
                    <a:pt x="32" y="50"/>
                    <a:pt x="32" y="50"/>
                    <a:pt x="33" y="50"/>
                  </a:cubicBezTo>
                  <a:cubicBezTo>
                    <a:pt x="76" y="44"/>
                    <a:pt x="121" y="41"/>
                    <a:pt x="166" y="41"/>
                  </a:cubicBezTo>
                  <a:cubicBezTo>
                    <a:pt x="321" y="41"/>
                    <a:pt x="480" y="81"/>
                    <a:pt x="594" y="189"/>
                  </a:cubicBezTo>
                  <a:cubicBezTo>
                    <a:pt x="658" y="249"/>
                    <a:pt x="704" y="324"/>
                    <a:pt x="727" y="409"/>
                  </a:cubicBezTo>
                  <a:cubicBezTo>
                    <a:pt x="738" y="451"/>
                    <a:pt x="740" y="494"/>
                    <a:pt x="738" y="538"/>
                  </a:cubicBezTo>
                  <a:cubicBezTo>
                    <a:pt x="734" y="582"/>
                    <a:pt x="724" y="623"/>
                    <a:pt x="717" y="666"/>
                  </a:cubicBezTo>
                  <a:cubicBezTo>
                    <a:pt x="717" y="674"/>
                    <a:pt x="723" y="682"/>
                    <a:pt x="730" y="682"/>
                  </a:cubicBezTo>
                  <a:cubicBezTo>
                    <a:pt x="733" y="682"/>
                    <a:pt x="736" y="681"/>
                    <a:pt x="739" y="678"/>
                  </a:cubicBezTo>
                  <a:cubicBezTo>
                    <a:pt x="808" y="611"/>
                    <a:pt x="808" y="497"/>
                    <a:pt x="790" y="412"/>
                  </a:cubicBezTo>
                  <a:cubicBezTo>
                    <a:pt x="768" y="315"/>
                    <a:pt x="716" y="221"/>
                    <a:pt x="643" y="155"/>
                  </a:cubicBezTo>
                  <a:cubicBezTo>
                    <a:pt x="521" y="42"/>
                    <a:pt x="355" y="0"/>
                    <a:pt x="191" y="0"/>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88" name="Google Shape;4688;p60"/>
            <p:cNvSpPr/>
            <p:nvPr/>
          </p:nvSpPr>
          <p:spPr>
            <a:xfrm>
              <a:off x="10678349" y="6348036"/>
              <a:ext cx="90821" cy="25901"/>
            </a:xfrm>
            <a:custGeom>
              <a:avLst/>
              <a:gdLst/>
              <a:ahLst/>
              <a:cxnLst/>
              <a:rect l="l" t="t" r="r" b="b"/>
              <a:pathLst>
                <a:path w="1101" h="314" extrusionOk="0">
                  <a:moveTo>
                    <a:pt x="588" y="1"/>
                  </a:moveTo>
                  <a:cubicBezTo>
                    <a:pt x="381" y="1"/>
                    <a:pt x="176" y="69"/>
                    <a:pt x="9" y="195"/>
                  </a:cubicBezTo>
                  <a:cubicBezTo>
                    <a:pt x="1" y="201"/>
                    <a:pt x="5" y="213"/>
                    <a:pt x="13" y="213"/>
                  </a:cubicBezTo>
                  <a:cubicBezTo>
                    <a:pt x="15" y="213"/>
                    <a:pt x="16" y="213"/>
                    <a:pt x="18" y="212"/>
                  </a:cubicBezTo>
                  <a:cubicBezTo>
                    <a:pt x="181" y="115"/>
                    <a:pt x="366" y="60"/>
                    <a:pt x="556" y="60"/>
                  </a:cubicBezTo>
                  <a:cubicBezTo>
                    <a:pt x="577" y="60"/>
                    <a:pt x="598" y="61"/>
                    <a:pt x="619" y="62"/>
                  </a:cubicBezTo>
                  <a:cubicBezTo>
                    <a:pt x="709" y="67"/>
                    <a:pt x="798" y="88"/>
                    <a:pt x="878" y="128"/>
                  </a:cubicBezTo>
                  <a:cubicBezTo>
                    <a:pt x="958" y="169"/>
                    <a:pt x="1005" y="231"/>
                    <a:pt x="1055" y="303"/>
                  </a:cubicBezTo>
                  <a:cubicBezTo>
                    <a:pt x="1060" y="310"/>
                    <a:pt x="1069" y="314"/>
                    <a:pt x="1077" y="314"/>
                  </a:cubicBezTo>
                  <a:cubicBezTo>
                    <a:pt x="1089" y="314"/>
                    <a:pt x="1100" y="306"/>
                    <a:pt x="1099" y="291"/>
                  </a:cubicBezTo>
                  <a:cubicBezTo>
                    <a:pt x="1084" y="99"/>
                    <a:pt x="832" y="19"/>
                    <a:pt x="673" y="5"/>
                  </a:cubicBezTo>
                  <a:cubicBezTo>
                    <a:pt x="645" y="2"/>
                    <a:pt x="616" y="1"/>
                    <a:pt x="588" y="1"/>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689" name="Google Shape;4689;p60"/>
          <p:cNvGrpSpPr/>
          <p:nvPr/>
        </p:nvGrpSpPr>
        <p:grpSpPr>
          <a:xfrm>
            <a:off x="3310120" y="901248"/>
            <a:ext cx="569428" cy="188236"/>
            <a:chOff x="10939183" y="5739773"/>
            <a:chExt cx="569428" cy="188236"/>
          </a:xfrm>
        </p:grpSpPr>
        <p:sp>
          <p:nvSpPr>
            <p:cNvPr id="4690" name="Google Shape;4690;p60"/>
            <p:cNvSpPr/>
            <p:nvPr/>
          </p:nvSpPr>
          <p:spPr>
            <a:xfrm>
              <a:off x="10939183" y="5739773"/>
              <a:ext cx="569428" cy="188236"/>
            </a:xfrm>
            <a:custGeom>
              <a:avLst/>
              <a:gdLst/>
              <a:ahLst/>
              <a:cxnLst/>
              <a:rect l="l" t="t" r="r" b="b"/>
              <a:pathLst>
                <a:path w="6903" h="2282" extrusionOk="0">
                  <a:moveTo>
                    <a:pt x="3677" y="1"/>
                  </a:moveTo>
                  <a:cubicBezTo>
                    <a:pt x="3594" y="1"/>
                    <a:pt x="3513" y="13"/>
                    <a:pt x="3435" y="39"/>
                  </a:cubicBezTo>
                  <a:cubicBezTo>
                    <a:pt x="3149" y="132"/>
                    <a:pt x="2934" y="403"/>
                    <a:pt x="2907" y="705"/>
                  </a:cubicBezTo>
                  <a:cubicBezTo>
                    <a:pt x="2795" y="626"/>
                    <a:pt x="2659" y="585"/>
                    <a:pt x="2524" y="585"/>
                  </a:cubicBezTo>
                  <a:cubicBezTo>
                    <a:pt x="2408" y="585"/>
                    <a:pt x="2292" y="615"/>
                    <a:pt x="2195" y="676"/>
                  </a:cubicBezTo>
                  <a:cubicBezTo>
                    <a:pt x="1984" y="805"/>
                    <a:pt x="1867" y="1070"/>
                    <a:pt x="1912" y="1320"/>
                  </a:cubicBezTo>
                  <a:cubicBezTo>
                    <a:pt x="1772" y="1223"/>
                    <a:pt x="1621" y="1181"/>
                    <a:pt x="1470" y="1181"/>
                  </a:cubicBezTo>
                  <a:cubicBezTo>
                    <a:pt x="1346" y="1181"/>
                    <a:pt x="1222" y="1209"/>
                    <a:pt x="1103" y="1257"/>
                  </a:cubicBezTo>
                  <a:cubicBezTo>
                    <a:pt x="890" y="1342"/>
                    <a:pt x="666" y="1547"/>
                    <a:pt x="682" y="1797"/>
                  </a:cubicBezTo>
                  <a:cubicBezTo>
                    <a:pt x="682" y="1801"/>
                    <a:pt x="683" y="1806"/>
                    <a:pt x="683" y="1808"/>
                  </a:cubicBezTo>
                  <a:cubicBezTo>
                    <a:pt x="616" y="1777"/>
                    <a:pt x="543" y="1761"/>
                    <a:pt x="470" y="1761"/>
                  </a:cubicBezTo>
                  <a:cubicBezTo>
                    <a:pt x="403" y="1761"/>
                    <a:pt x="337" y="1775"/>
                    <a:pt x="276" y="1801"/>
                  </a:cubicBezTo>
                  <a:cubicBezTo>
                    <a:pt x="179" y="1845"/>
                    <a:pt x="0" y="1975"/>
                    <a:pt x="43" y="2104"/>
                  </a:cubicBezTo>
                  <a:cubicBezTo>
                    <a:pt x="68" y="2178"/>
                    <a:pt x="144" y="2225"/>
                    <a:pt x="221" y="2238"/>
                  </a:cubicBezTo>
                  <a:cubicBezTo>
                    <a:pt x="313" y="2253"/>
                    <a:pt x="411" y="2258"/>
                    <a:pt x="510" y="2258"/>
                  </a:cubicBezTo>
                  <a:cubicBezTo>
                    <a:pt x="632" y="2258"/>
                    <a:pt x="755" y="2251"/>
                    <a:pt x="869" y="2249"/>
                  </a:cubicBezTo>
                  <a:cubicBezTo>
                    <a:pt x="1181" y="2244"/>
                    <a:pt x="1491" y="2241"/>
                    <a:pt x="1803" y="2238"/>
                  </a:cubicBezTo>
                  <a:cubicBezTo>
                    <a:pt x="2425" y="2231"/>
                    <a:pt x="3048" y="2228"/>
                    <a:pt x="3671" y="2228"/>
                  </a:cubicBezTo>
                  <a:cubicBezTo>
                    <a:pt x="4176" y="2228"/>
                    <a:pt x="4683" y="2231"/>
                    <a:pt x="5189" y="2235"/>
                  </a:cubicBezTo>
                  <a:cubicBezTo>
                    <a:pt x="5460" y="2237"/>
                    <a:pt x="5729" y="2238"/>
                    <a:pt x="6000" y="2243"/>
                  </a:cubicBezTo>
                  <a:cubicBezTo>
                    <a:pt x="6120" y="2245"/>
                    <a:pt x="6256" y="2281"/>
                    <a:pt x="6384" y="2281"/>
                  </a:cubicBezTo>
                  <a:cubicBezTo>
                    <a:pt x="6464" y="2281"/>
                    <a:pt x="6541" y="2267"/>
                    <a:pt x="6609" y="2222"/>
                  </a:cubicBezTo>
                  <a:cubicBezTo>
                    <a:pt x="6903" y="2021"/>
                    <a:pt x="6689" y="1724"/>
                    <a:pt x="6492" y="1541"/>
                  </a:cubicBezTo>
                  <a:cubicBezTo>
                    <a:pt x="6307" y="1368"/>
                    <a:pt x="6049" y="1294"/>
                    <a:pt x="5799" y="1294"/>
                  </a:cubicBezTo>
                  <a:cubicBezTo>
                    <a:pt x="5767" y="1294"/>
                    <a:pt x="5735" y="1295"/>
                    <a:pt x="5703" y="1297"/>
                  </a:cubicBezTo>
                  <a:cubicBezTo>
                    <a:pt x="5586" y="1305"/>
                    <a:pt x="5454" y="1345"/>
                    <a:pt x="5414" y="1453"/>
                  </a:cubicBezTo>
                  <a:cubicBezTo>
                    <a:pt x="5419" y="1260"/>
                    <a:pt x="5282" y="1079"/>
                    <a:pt x="5098" y="1015"/>
                  </a:cubicBezTo>
                  <a:cubicBezTo>
                    <a:pt x="5032" y="992"/>
                    <a:pt x="4962" y="982"/>
                    <a:pt x="4892" y="982"/>
                  </a:cubicBezTo>
                  <a:cubicBezTo>
                    <a:pt x="4855" y="982"/>
                    <a:pt x="4817" y="985"/>
                    <a:pt x="4781" y="991"/>
                  </a:cubicBezTo>
                  <a:cubicBezTo>
                    <a:pt x="4728" y="1000"/>
                    <a:pt x="4501" y="1042"/>
                    <a:pt x="4481" y="1099"/>
                  </a:cubicBezTo>
                  <a:lnTo>
                    <a:pt x="4481" y="1099"/>
                  </a:lnTo>
                  <a:cubicBezTo>
                    <a:pt x="4579" y="815"/>
                    <a:pt x="4498" y="471"/>
                    <a:pt x="4281" y="251"/>
                  </a:cubicBezTo>
                  <a:cubicBezTo>
                    <a:pt x="4123" y="90"/>
                    <a:pt x="3897" y="1"/>
                    <a:pt x="36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91" name="Google Shape;4691;p60"/>
            <p:cNvSpPr/>
            <p:nvPr/>
          </p:nvSpPr>
          <p:spPr>
            <a:xfrm>
              <a:off x="11121733" y="5815579"/>
              <a:ext cx="37450" cy="34645"/>
            </a:xfrm>
            <a:custGeom>
              <a:avLst/>
              <a:gdLst/>
              <a:ahLst/>
              <a:cxnLst/>
              <a:rect l="l" t="t" r="r" b="b"/>
              <a:pathLst>
                <a:path w="454" h="420" extrusionOk="0">
                  <a:moveTo>
                    <a:pt x="349" y="0"/>
                  </a:moveTo>
                  <a:cubicBezTo>
                    <a:pt x="327" y="0"/>
                    <a:pt x="303" y="4"/>
                    <a:pt x="283" y="9"/>
                  </a:cubicBezTo>
                  <a:cubicBezTo>
                    <a:pt x="225" y="27"/>
                    <a:pt x="168" y="56"/>
                    <a:pt x="125" y="98"/>
                  </a:cubicBezTo>
                  <a:cubicBezTo>
                    <a:pt x="83" y="140"/>
                    <a:pt x="50" y="192"/>
                    <a:pt x="28" y="247"/>
                  </a:cubicBezTo>
                  <a:cubicBezTo>
                    <a:pt x="18" y="274"/>
                    <a:pt x="12" y="301"/>
                    <a:pt x="8" y="331"/>
                  </a:cubicBezTo>
                  <a:cubicBezTo>
                    <a:pt x="4" y="357"/>
                    <a:pt x="1" y="389"/>
                    <a:pt x="14" y="415"/>
                  </a:cubicBezTo>
                  <a:cubicBezTo>
                    <a:pt x="15" y="418"/>
                    <a:pt x="19" y="419"/>
                    <a:pt x="22" y="419"/>
                  </a:cubicBezTo>
                  <a:cubicBezTo>
                    <a:pt x="25" y="419"/>
                    <a:pt x="28" y="418"/>
                    <a:pt x="29" y="415"/>
                  </a:cubicBezTo>
                  <a:cubicBezTo>
                    <a:pt x="40" y="391"/>
                    <a:pt x="40" y="367"/>
                    <a:pt x="45" y="342"/>
                  </a:cubicBezTo>
                  <a:cubicBezTo>
                    <a:pt x="51" y="317"/>
                    <a:pt x="61" y="290"/>
                    <a:pt x="72" y="267"/>
                  </a:cubicBezTo>
                  <a:cubicBezTo>
                    <a:pt x="94" y="219"/>
                    <a:pt x="126" y="179"/>
                    <a:pt x="168" y="147"/>
                  </a:cubicBezTo>
                  <a:cubicBezTo>
                    <a:pt x="211" y="117"/>
                    <a:pt x="259" y="98"/>
                    <a:pt x="310" y="88"/>
                  </a:cubicBezTo>
                  <a:cubicBezTo>
                    <a:pt x="335" y="82"/>
                    <a:pt x="358" y="77"/>
                    <a:pt x="384" y="75"/>
                  </a:cubicBezTo>
                  <a:cubicBezTo>
                    <a:pt x="403" y="72"/>
                    <a:pt x="437" y="66"/>
                    <a:pt x="449" y="51"/>
                  </a:cubicBezTo>
                  <a:cubicBezTo>
                    <a:pt x="454" y="45"/>
                    <a:pt x="453" y="40"/>
                    <a:pt x="452" y="36"/>
                  </a:cubicBezTo>
                  <a:cubicBezTo>
                    <a:pt x="441" y="12"/>
                    <a:pt x="396" y="3"/>
                    <a:pt x="373" y="2"/>
                  </a:cubicBezTo>
                  <a:cubicBezTo>
                    <a:pt x="365" y="1"/>
                    <a:pt x="358" y="0"/>
                    <a:pt x="349" y="0"/>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92" name="Google Shape;4692;p60"/>
            <p:cNvSpPr/>
            <p:nvPr/>
          </p:nvSpPr>
          <p:spPr>
            <a:xfrm>
              <a:off x="11154812" y="5831911"/>
              <a:ext cx="23592" cy="11136"/>
            </a:xfrm>
            <a:custGeom>
              <a:avLst/>
              <a:gdLst/>
              <a:ahLst/>
              <a:cxnLst/>
              <a:rect l="l" t="t" r="r" b="b"/>
              <a:pathLst>
                <a:path w="286" h="135" extrusionOk="0">
                  <a:moveTo>
                    <a:pt x="236" y="1"/>
                  </a:moveTo>
                  <a:cubicBezTo>
                    <a:pt x="235" y="1"/>
                    <a:pt x="234" y="1"/>
                    <a:pt x="232" y="1"/>
                  </a:cubicBezTo>
                  <a:cubicBezTo>
                    <a:pt x="218" y="1"/>
                    <a:pt x="206" y="4"/>
                    <a:pt x="192" y="7"/>
                  </a:cubicBezTo>
                  <a:cubicBezTo>
                    <a:pt x="168" y="13"/>
                    <a:pt x="141" y="22"/>
                    <a:pt x="117" y="33"/>
                  </a:cubicBezTo>
                  <a:cubicBezTo>
                    <a:pt x="94" y="45"/>
                    <a:pt x="73" y="58"/>
                    <a:pt x="52" y="73"/>
                  </a:cubicBezTo>
                  <a:cubicBezTo>
                    <a:pt x="41" y="81"/>
                    <a:pt x="32" y="89"/>
                    <a:pt x="21" y="98"/>
                  </a:cubicBezTo>
                  <a:cubicBezTo>
                    <a:pt x="10" y="107"/>
                    <a:pt x="4" y="114"/>
                    <a:pt x="2" y="127"/>
                  </a:cubicBezTo>
                  <a:cubicBezTo>
                    <a:pt x="1" y="133"/>
                    <a:pt x="8" y="135"/>
                    <a:pt x="13" y="135"/>
                  </a:cubicBezTo>
                  <a:cubicBezTo>
                    <a:pt x="25" y="134"/>
                    <a:pt x="32" y="127"/>
                    <a:pt x="41" y="119"/>
                  </a:cubicBezTo>
                  <a:cubicBezTo>
                    <a:pt x="50" y="111"/>
                    <a:pt x="60" y="105"/>
                    <a:pt x="71" y="98"/>
                  </a:cubicBezTo>
                  <a:cubicBezTo>
                    <a:pt x="91" y="85"/>
                    <a:pt x="113" y="74"/>
                    <a:pt x="137" y="65"/>
                  </a:cubicBezTo>
                  <a:cubicBezTo>
                    <a:pt x="158" y="55"/>
                    <a:pt x="180" y="48"/>
                    <a:pt x="203" y="42"/>
                  </a:cubicBezTo>
                  <a:cubicBezTo>
                    <a:pt x="214" y="39"/>
                    <a:pt x="228" y="37"/>
                    <a:pt x="240" y="34"/>
                  </a:cubicBezTo>
                  <a:cubicBezTo>
                    <a:pt x="251" y="31"/>
                    <a:pt x="262" y="27"/>
                    <a:pt x="276" y="23"/>
                  </a:cubicBezTo>
                  <a:cubicBezTo>
                    <a:pt x="285" y="22"/>
                    <a:pt x="281" y="6"/>
                    <a:pt x="271" y="5"/>
                  </a:cubicBezTo>
                  <a:cubicBezTo>
                    <a:pt x="260" y="4"/>
                    <a:pt x="248" y="1"/>
                    <a:pt x="236" y="1"/>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93" name="Google Shape;4693;p60"/>
            <p:cNvSpPr/>
            <p:nvPr/>
          </p:nvSpPr>
          <p:spPr>
            <a:xfrm>
              <a:off x="11212720" y="5794462"/>
              <a:ext cx="57166" cy="16415"/>
            </a:xfrm>
            <a:custGeom>
              <a:avLst/>
              <a:gdLst/>
              <a:ahLst/>
              <a:cxnLst/>
              <a:rect l="l" t="t" r="r" b="b"/>
              <a:pathLst>
                <a:path w="693" h="199" extrusionOk="0">
                  <a:moveTo>
                    <a:pt x="393" y="1"/>
                  </a:moveTo>
                  <a:cubicBezTo>
                    <a:pt x="376" y="1"/>
                    <a:pt x="360" y="1"/>
                    <a:pt x="343" y="3"/>
                  </a:cubicBezTo>
                  <a:cubicBezTo>
                    <a:pt x="215" y="16"/>
                    <a:pt x="88" y="74"/>
                    <a:pt x="9" y="177"/>
                  </a:cubicBezTo>
                  <a:cubicBezTo>
                    <a:pt x="1" y="187"/>
                    <a:pt x="12" y="198"/>
                    <a:pt x="22" y="198"/>
                  </a:cubicBezTo>
                  <a:cubicBezTo>
                    <a:pt x="25" y="198"/>
                    <a:pt x="28" y="197"/>
                    <a:pt x="31" y="195"/>
                  </a:cubicBezTo>
                  <a:cubicBezTo>
                    <a:pt x="120" y="120"/>
                    <a:pt x="229" y="78"/>
                    <a:pt x="348" y="78"/>
                  </a:cubicBezTo>
                  <a:cubicBezTo>
                    <a:pt x="350" y="78"/>
                    <a:pt x="351" y="78"/>
                    <a:pt x="353" y="78"/>
                  </a:cubicBezTo>
                  <a:cubicBezTo>
                    <a:pt x="408" y="79"/>
                    <a:pt x="464" y="87"/>
                    <a:pt x="518" y="105"/>
                  </a:cubicBezTo>
                  <a:cubicBezTo>
                    <a:pt x="546" y="114"/>
                    <a:pt x="574" y="124"/>
                    <a:pt x="601" y="137"/>
                  </a:cubicBezTo>
                  <a:cubicBezTo>
                    <a:pt x="619" y="146"/>
                    <a:pt x="641" y="156"/>
                    <a:pt x="662" y="156"/>
                  </a:cubicBezTo>
                  <a:cubicBezTo>
                    <a:pt x="667" y="156"/>
                    <a:pt x="673" y="155"/>
                    <a:pt x="678" y="154"/>
                  </a:cubicBezTo>
                  <a:cubicBezTo>
                    <a:pt x="686" y="153"/>
                    <a:pt x="692" y="145"/>
                    <a:pt x="691" y="138"/>
                  </a:cubicBezTo>
                  <a:cubicBezTo>
                    <a:pt x="686" y="76"/>
                    <a:pt x="598" y="40"/>
                    <a:pt x="546" y="24"/>
                  </a:cubicBezTo>
                  <a:cubicBezTo>
                    <a:pt x="497" y="8"/>
                    <a:pt x="445" y="1"/>
                    <a:pt x="393" y="1"/>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94" name="Google Shape;4694;p60"/>
            <p:cNvSpPr/>
            <p:nvPr/>
          </p:nvSpPr>
          <p:spPr>
            <a:xfrm>
              <a:off x="11304778" y="5859050"/>
              <a:ext cx="52381" cy="14930"/>
            </a:xfrm>
            <a:custGeom>
              <a:avLst/>
              <a:gdLst/>
              <a:ahLst/>
              <a:cxnLst/>
              <a:rect l="l" t="t" r="r" b="b"/>
              <a:pathLst>
                <a:path w="635" h="181" extrusionOk="0">
                  <a:moveTo>
                    <a:pt x="292" y="1"/>
                  </a:moveTo>
                  <a:cubicBezTo>
                    <a:pt x="243" y="1"/>
                    <a:pt x="195" y="7"/>
                    <a:pt x="148" y="21"/>
                  </a:cubicBezTo>
                  <a:cubicBezTo>
                    <a:pt x="100" y="36"/>
                    <a:pt x="38" y="54"/>
                    <a:pt x="6" y="95"/>
                  </a:cubicBezTo>
                  <a:cubicBezTo>
                    <a:pt x="0" y="102"/>
                    <a:pt x="9" y="114"/>
                    <a:pt x="17" y="114"/>
                  </a:cubicBezTo>
                  <a:cubicBezTo>
                    <a:pt x="17" y="114"/>
                    <a:pt x="18" y="114"/>
                    <a:pt x="19" y="114"/>
                  </a:cubicBezTo>
                  <a:cubicBezTo>
                    <a:pt x="42" y="108"/>
                    <a:pt x="61" y="95"/>
                    <a:pt x="84" y="86"/>
                  </a:cubicBezTo>
                  <a:cubicBezTo>
                    <a:pt x="108" y="76"/>
                    <a:pt x="133" y="69"/>
                    <a:pt x="159" y="64"/>
                  </a:cubicBezTo>
                  <a:cubicBezTo>
                    <a:pt x="187" y="58"/>
                    <a:pt x="217" y="56"/>
                    <a:pt x="246" y="56"/>
                  </a:cubicBezTo>
                  <a:cubicBezTo>
                    <a:pt x="267" y="56"/>
                    <a:pt x="289" y="57"/>
                    <a:pt x="310" y="59"/>
                  </a:cubicBezTo>
                  <a:cubicBezTo>
                    <a:pt x="360" y="65"/>
                    <a:pt x="409" y="79"/>
                    <a:pt x="454" y="100"/>
                  </a:cubicBezTo>
                  <a:cubicBezTo>
                    <a:pt x="477" y="110"/>
                    <a:pt x="499" y="123"/>
                    <a:pt x="522" y="137"/>
                  </a:cubicBezTo>
                  <a:cubicBezTo>
                    <a:pt x="544" y="151"/>
                    <a:pt x="568" y="163"/>
                    <a:pt x="592" y="177"/>
                  </a:cubicBezTo>
                  <a:cubicBezTo>
                    <a:pt x="596" y="180"/>
                    <a:pt x="600" y="181"/>
                    <a:pt x="604" y="181"/>
                  </a:cubicBezTo>
                  <a:cubicBezTo>
                    <a:pt x="623" y="181"/>
                    <a:pt x="635" y="157"/>
                    <a:pt x="621" y="139"/>
                  </a:cubicBezTo>
                  <a:cubicBezTo>
                    <a:pt x="602" y="116"/>
                    <a:pt x="585" y="97"/>
                    <a:pt x="560" y="80"/>
                  </a:cubicBezTo>
                  <a:cubicBezTo>
                    <a:pt x="535" y="63"/>
                    <a:pt x="509" y="49"/>
                    <a:pt x="480" y="38"/>
                  </a:cubicBezTo>
                  <a:cubicBezTo>
                    <a:pt x="426" y="17"/>
                    <a:pt x="369" y="4"/>
                    <a:pt x="313" y="1"/>
                  </a:cubicBezTo>
                  <a:cubicBezTo>
                    <a:pt x="306" y="1"/>
                    <a:pt x="299" y="1"/>
                    <a:pt x="292" y="1"/>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95" name="Google Shape;4695;p60"/>
            <p:cNvSpPr/>
            <p:nvPr/>
          </p:nvSpPr>
          <p:spPr>
            <a:xfrm>
              <a:off x="11043285" y="5866144"/>
              <a:ext cx="41163" cy="20539"/>
            </a:xfrm>
            <a:custGeom>
              <a:avLst/>
              <a:gdLst/>
              <a:ahLst/>
              <a:cxnLst/>
              <a:rect l="l" t="t" r="r" b="b"/>
              <a:pathLst>
                <a:path w="499" h="249" extrusionOk="0">
                  <a:moveTo>
                    <a:pt x="365" y="1"/>
                  </a:moveTo>
                  <a:cubicBezTo>
                    <a:pt x="359" y="1"/>
                    <a:pt x="354" y="1"/>
                    <a:pt x="348" y="1"/>
                  </a:cubicBezTo>
                  <a:cubicBezTo>
                    <a:pt x="297" y="4"/>
                    <a:pt x="246" y="14"/>
                    <a:pt x="201" y="36"/>
                  </a:cubicBezTo>
                  <a:cubicBezTo>
                    <a:pt x="117" y="77"/>
                    <a:pt x="34" y="141"/>
                    <a:pt x="3" y="232"/>
                  </a:cubicBezTo>
                  <a:cubicBezTo>
                    <a:pt x="0" y="240"/>
                    <a:pt x="8" y="249"/>
                    <a:pt x="17" y="249"/>
                  </a:cubicBezTo>
                  <a:cubicBezTo>
                    <a:pt x="19" y="249"/>
                    <a:pt x="22" y="248"/>
                    <a:pt x="24" y="245"/>
                  </a:cubicBezTo>
                  <a:cubicBezTo>
                    <a:pt x="52" y="211"/>
                    <a:pt x="78" y="180"/>
                    <a:pt x="114" y="153"/>
                  </a:cubicBezTo>
                  <a:cubicBezTo>
                    <a:pt x="145" y="127"/>
                    <a:pt x="184" y="105"/>
                    <a:pt x="225" y="93"/>
                  </a:cubicBezTo>
                  <a:cubicBezTo>
                    <a:pt x="265" y="81"/>
                    <a:pt x="306" y="70"/>
                    <a:pt x="348" y="70"/>
                  </a:cubicBezTo>
                  <a:cubicBezTo>
                    <a:pt x="369" y="70"/>
                    <a:pt x="390" y="72"/>
                    <a:pt x="412" y="74"/>
                  </a:cubicBezTo>
                  <a:cubicBezTo>
                    <a:pt x="423" y="75"/>
                    <a:pt x="434" y="80"/>
                    <a:pt x="446" y="81"/>
                  </a:cubicBezTo>
                  <a:cubicBezTo>
                    <a:pt x="447" y="81"/>
                    <a:pt x="449" y="81"/>
                    <a:pt x="450" y="81"/>
                  </a:cubicBezTo>
                  <a:cubicBezTo>
                    <a:pt x="461" y="81"/>
                    <a:pt x="470" y="77"/>
                    <a:pt x="480" y="73"/>
                  </a:cubicBezTo>
                  <a:cubicBezTo>
                    <a:pt x="493" y="69"/>
                    <a:pt x="499" y="52"/>
                    <a:pt x="488" y="38"/>
                  </a:cubicBezTo>
                  <a:cubicBezTo>
                    <a:pt x="480" y="28"/>
                    <a:pt x="471" y="17"/>
                    <a:pt x="458" y="12"/>
                  </a:cubicBezTo>
                  <a:cubicBezTo>
                    <a:pt x="445" y="8"/>
                    <a:pt x="430" y="6"/>
                    <a:pt x="417" y="4"/>
                  </a:cubicBezTo>
                  <a:cubicBezTo>
                    <a:pt x="400" y="2"/>
                    <a:pt x="382" y="1"/>
                    <a:pt x="365" y="1"/>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68" name="Google Shape;4895;p62"/>
          <p:cNvSpPr txBox="1"/>
          <p:nvPr/>
        </p:nvSpPr>
        <p:spPr>
          <a:xfrm>
            <a:off x="-10587" y="330108"/>
            <a:ext cx="9117615" cy="564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4800"/>
              <a:buFont typeface="Eczar"/>
              <a:buNone/>
              <a:defRPr sz="4800" b="1" i="0" u="none" strike="noStrike" cap="none">
                <a:solidFill>
                  <a:schemeClr val="dk1"/>
                </a:solidFill>
                <a:latin typeface="Eczar"/>
                <a:ea typeface="Eczar"/>
                <a:cs typeface="Eczar"/>
                <a:sym typeface="Eczar"/>
              </a:defRPr>
            </a:lvl1pPr>
            <a:lvl2pPr marR="0" lvl="1"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2pPr>
            <a:lvl3pPr marR="0" lvl="2"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3pPr>
            <a:lvl4pPr marR="0" lvl="3"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4pPr>
            <a:lvl5pPr marR="0" lvl="4"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5pPr>
            <a:lvl6pPr marR="0" lvl="5"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6pPr>
            <a:lvl7pPr marR="0" lvl="6"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7pPr>
            <a:lvl8pPr marR="0" lvl="7"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8pPr>
            <a:lvl9pPr marR="0" lvl="8"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9pPr>
          </a:lstStyle>
          <a:p>
            <a:pPr marL="0" marR="0" lvl="0" indent="0" algn="l" defTabSz="914400" rtl="0" eaLnBrk="1" fontAlgn="auto" latinLnBrk="0" hangingPunct="1">
              <a:lnSpc>
                <a:spcPct val="100000"/>
              </a:lnSpc>
              <a:spcBef>
                <a:spcPts val="0"/>
              </a:spcBef>
              <a:spcAft>
                <a:spcPts val="0"/>
              </a:spcAft>
              <a:buClr>
                <a:srgbClr val="000000"/>
              </a:buClr>
              <a:buSzPts val="4800"/>
              <a:buFont typeface="Eczar"/>
              <a:buNone/>
              <a:defRPr/>
            </a:pPr>
            <a:br>
              <a:rPr kumimoji="0" lang="vi-VN" sz="2000" b="1" i="0" u="none" strike="noStrike" kern="0" cap="none" spc="0" normalizeH="0" baseline="0" noProof="0">
                <a:ln>
                  <a:noFill/>
                </a:ln>
                <a:solidFill>
                  <a:srgbClr val="A00825"/>
                </a:solidFill>
                <a:effectLst/>
                <a:uLnTx/>
                <a:uFillTx/>
                <a:latin typeface="Calibri" panose="020F0502020204030204" pitchFamily="34" charset="0"/>
                <a:ea typeface="Eczar"/>
                <a:cs typeface="Calibri" panose="020F0502020204030204" pitchFamily="34" charset="0"/>
                <a:sym typeface="Eczar"/>
              </a:rPr>
            </a:br>
            <a:r>
              <a:rPr kumimoji="0" lang="vi-VN" sz="2000" b="1" i="0" u="none" strike="noStrike" kern="0" cap="none" spc="0" normalizeH="0" baseline="0" noProof="0">
                <a:ln>
                  <a:noFill/>
                </a:ln>
                <a:solidFill>
                  <a:srgbClr val="A00825"/>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Đặc </a:t>
            </a:r>
            <a:r>
              <a:rPr kumimoji="0" lang="vi-VN" sz="2000" b="1" i="0" u="none" strike="noStrike" kern="0" cap="none" spc="0" normalizeH="0" baseline="0" noProof="0" dirty="0">
                <a:ln>
                  <a:noFill/>
                </a:ln>
                <a:solidFill>
                  <a:srgbClr val="A00825"/>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trưng </a:t>
            </a:r>
            <a:r>
              <a:rPr kumimoji="0" lang="vi-VN" sz="2000" b="1" i="0" u="none" strike="noStrike" kern="0" cap="none" spc="0" normalizeH="0" baseline="0" noProof="0" dirty="0" err="1">
                <a:ln>
                  <a:noFill/>
                </a:ln>
                <a:solidFill>
                  <a:srgbClr val="A00825"/>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của</a:t>
            </a:r>
            <a:r>
              <a:rPr kumimoji="0" lang="vi-VN" sz="2000" b="1" i="0" u="none" strike="noStrike" kern="0" cap="none" spc="0" normalizeH="0" baseline="0" noProof="0" dirty="0">
                <a:ln>
                  <a:noFill/>
                </a:ln>
                <a:solidFill>
                  <a:srgbClr val="A00825"/>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 không gian </a:t>
            </a:r>
            <a:r>
              <a:rPr kumimoji="0" lang="vi-VN" sz="2000" b="1" i="0" u="none" strike="noStrike" kern="0" cap="none" spc="0" normalizeH="0" baseline="0" noProof="0" dirty="0" err="1">
                <a:ln>
                  <a:noFill/>
                </a:ln>
                <a:solidFill>
                  <a:srgbClr val="A00825"/>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sử</a:t>
            </a:r>
            <a:r>
              <a:rPr kumimoji="0" lang="vi-VN" sz="2000" b="1" i="0" u="none" strike="noStrike" kern="0" cap="none" spc="0" normalizeH="0" baseline="0" noProof="0" dirty="0">
                <a:ln>
                  <a:noFill/>
                </a:ln>
                <a:solidFill>
                  <a:srgbClr val="A00825"/>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 thi trong </a:t>
            </a:r>
            <a:r>
              <a:rPr kumimoji="0" lang="vi-VN" sz="2000" b="1" i="0" u="none" strike="noStrike" kern="0" cap="none" spc="0" normalizeH="0" baseline="0" noProof="0" dirty="0" err="1">
                <a:ln>
                  <a:noFill/>
                </a:ln>
                <a:solidFill>
                  <a:srgbClr val="A00825"/>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đoạn</a:t>
            </a:r>
            <a:r>
              <a:rPr kumimoji="0" lang="vi-VN" sz="2000" b="1" i="0" u="none" strike="noStrike" kern="0" cap="none" spc="0" normalizeH="0" baseline="0" noProof="0" dirty="0">
                <a:ln>
                  <a:noFill/>
                </a:ln>
                <a:solidFill>
                  <a:srgbClr val="A00825"/>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 </a:t>
            </a:r>
            <a:r>
              <a:rPr kumimoji="0" lang="vi-VN" sz="2000" b="1" i="0" u="none" strike="noStrike" kern="0" cap="none" spc="0" normalizeH="0" baseline="0" noProof="0" dirty="0" err="1">
                <a:ln>
                  <a:noFill/>
                </a:ln>
                <a:solidFill>
                  <a:srgbClr val="A00825"/>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trích</a:t>
            </a:r>
            <a:br>
              <a:rPr kumimoji="0" lang="vi-VN" sz="2000" b="1" i="0" u="none" strike="noStrike" kern="0" cap="none" spc="0" normalizeH="0" baseline="0" noProof="0" dirty="0">
                <a:ln>
                  <a:noFill/>
                </a:ln>
                <a:solidFill>
                  <a:srgbClr val="A00825"/>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br>
            <a:br>
              <a:rPr kumimoji="0" lang="vi-VN" sz="2000" b="1" i="0" u="none" strike="noStrike" kern="0" cap="none" spc="0" normalizeH="0" baseline="0" noProof="0" dirty="0">
                <a:ln>
                  <a:noFill/>
                </a:ln>
                <a:solidFill>
                  <a:srgbClr val="A00825"/>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br>
            <a:endParaRPr kumimoji="0" lang="vi-VN" sz="2000" b="1" i="0" u="none" strike="noStrike" kern="0" cap="none" spc="0" normalizeH="0" baseline="0" noProof="0" dirty="0">
              <a:ln>
                <a:noFill/>
              </a:ln>
              <a:solidFill>
                <a:srgbClr val="A00825"/>
              </a:solidFill>
              <a:effectLst/>
              <a:uLnTx/>
              <a:uFillTx/>
              <a:latin typeface="Calibri" panose="020F0502020204030204" pitchFamily="34" charset="0"/>
              <a:ea typeface="Eczar"/>
              <a:cs typeface="Calibri" panose="020F0502020204030204" pitchFamily="34" charset="0"/>
              <a:sym typeface="Eczar"/>
            </a:endParaRPr>
          </a:p>
        </p:txBody>
      </p:sp>
      <p:sp>
        <p:nvSpPr>
          <p:cNvPr id="174" name="TextBox 173"/>
          <p:cNvSpPr txBox="1"/>
          <p:nvPr/>
        </p:nvSpPr>
        <p:spPr>
          <a:xfrm>
            <a:off x="-6056" y="678721"/>
            <a:ext cx="3925979" cy="2585323"/>
          </a:xfrm>
          <a:prstGeom prst="rect">
            <a:avLst/>
          </a:prstGeom>
          <a:noFill/>
        </p:spPr>
        <p:txBody>
          <a:bodyPr wrap="square">
            <a:spAutoFit/>
          </a:bodyPr>
          <a:lstStyle/>
          <a:p>
            <a:pPr marL="285750" indent="-285750" algn="just">
              <a:lnSpc>
                <a:spcPct val="150000"/>
              </a:lnSpc>
              <a:buFont typeface="Wingdings" panose="05000000000000000000" pitchFamily="2" charset="2"/>
              <a:buChar char="§"/>
            </a:pP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Chiến</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trường</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thành</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lũy</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tháp</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canh</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phố</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xá</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không</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chỉ</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là</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nơi</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nhân</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vật</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sử</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thi</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bộc</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lộ</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sức</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mạnh</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phi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thường</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và</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phẩm</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chất</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can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trường</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của</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mình</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mà</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còn</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làm</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nền</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cho</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những</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tình</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cảm</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riêng</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tư</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nhất</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của</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con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người</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p:txBody>
      </p:sp>
      <p:sp>
        <p:nvSpPr>
          <p:cNvPr id="176" name="TextBox 175"/>
          <p:cNvSpPr txBox="1"/>
          <p:nvPr/>
        </p:nvSpPr>
        <p:spPr>
          <a:xfrm>
            <a:off x="4774378" y="537832"/>
            <a:ext cx="4291278" cy="2585323"/>
          </a:xfrm>
          <a:prstGeom prst="rect">
            <a:avLst/>
          </a:prstGeom>
          <a:noFill/>
        </p:spPr>
        <p:txBody>
          <a:bodyPr wrap="square">
            <a:spAutoFit/>
          </a:bodyPr>
          <a:lstStyle/>
          <a:p>
            <a:pPr marL="285750" indent="-285750" algn="just">
              <a:lnSpc>
                <a:spcPct val="150000"/>
              </a:lnSpc>
              <a:buFont typeface="Wingdings" panose="05000000000000000000" pitchFamily="2" charset="2"/>
              <a:buChar char="§"/>
            </a:pP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Người</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anh</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hùng</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sử</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thi</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cũng</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là</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người</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gắn</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bó</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mật</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thiết</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với</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mảnh</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đất</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quê</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hương</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của</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họ</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sự</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sống</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và</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cái</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chết</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niềm</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vinh</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quang</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và</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nỗi</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đau</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khổ</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của</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họ</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đều</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gắn</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với</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sự</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tồn</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vong</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thịnh</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suy</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của</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thành</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lũy</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pháo</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đài</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p:txBody>
      </p:sp>
      <p:sp>
        <p:nvSpPr>
          <p:cNvPr id="169" name="Google Shape;4895;p62"/>
          <p:cNvSpPr txBox="1"/>
          <p:nvPr/>
        </p:nvSpPr>
        <p:spPr>
          <a:xfrm>
            <a:off x="71041" y="4449778"/>
            <a:ext cx="9117615" cy="564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4800"/>
              <a:buFont typeface="Eczar"/>
              <a:buNone/>
              <a:defRPr sz="4800" b="1" i="0" u="none" strike="noStrike" cap="none">
                <a:solidFill>
                  <a:schemeClr val="dk1"/>
                </a:solidFill>
                <a:latin typeface="Eczar"/>
                <a:ea typeface="Eczar"/>
                <a:cs typeface="Eczar"/>
                <a:sym typeface="Eczar"/>
              </a:defRPr>
            </a:lvl1pPr>
            <a:lvl2pPr marR="0" lvl="1"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2pPr>
            <a:lvl3pPr marR="0" lvl="2"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3pPr>
            <a:lvl4pPr marR="0" lvl="3"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4pPr>
            <a:lvl5pPr marR="0" lvl="4"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5pPr>
            <a:lvl6pPr marR="0" lvl="5"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6pPr>
            <a:lvl7pPr marR="0" lvl="6"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7pPr>
            <a:lvl8pPr marR="0" lvl="7"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8pPr>
            <a:lvl9pPr marR="0" lvl="8"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9pPr>
          </a:lstStyle>
          <a:p>
            <a:pPr marL="0" marR="0" lvl="0" indent="0" algn="ctr" defTabSz="914400" rtl="0" eaLnBrk="1" fontAlgn="auto" latinLnBrk="0" hangingPunct="1">
              <a:lnSpc>
                <a:spcPct val="100000"/>
              </a:lnSpc>
              <a:spcBef>
                <a:spcPts val="0"/>
              </a:spcBef>
              <a:spcAft>
                <a:spcPts val="0"/>
              </a:spcAft>
              <a:buClr>
                <a:srgbClr val="000000"/>
              </a:buClr>
              <a:buSzPts val="4800"/>
              <a:buFont typeface="Eczar"/>
              <a:buNone/>
              <a:defRPr/>
            </a:pPr>
            <a:br>
              <a:rPr kumimoji="0" lang="vi-VN" sz="2000" b="1" i="0" u="none" strike="noStrike" kern="0" cap="none" spc="0" normalizeH="0" baseline="0" noProof="0">
                <a:ln>
                  <a:noFill/>
                </a:ln>
                <a:solidFill>
                  <a:srgbClr val="A00825"/>
                </a:solidFill>
                <a:effectLst/>
                <a:uLnTx/>
                <a:uFillTx/>
                <a:latin typeface="Calibri" panose="020F0502020204030204" pitchFamily="34" charset="0"/>
                <a:ea typeface="Eczar"/>
                <a:cs typeface="Calibri" panose="020F0502020204030204" pitchFamily="34" charset="0"/>
                <a:sym typeface="Eczar"/>
              </a:rPr>
            </a:br>
            <a:r>
              <a:rPr kumimoji="0" lang="en-US" sz="2000" b="1" i="0" u="none" strike="noStrike" kern="0" cap="none" spc="0" normalizeH="0" baseline="0" noProof="0">
                <a:ln>
                  <a:noFill/>
                </a:ln>
                <a:solidFill>
                  <a:schemeClr val="bg1"/>
                </a:solidFill>
                <a:effectLst/>
                <a:uLnTx/>
                <a:uFillTx/>
                <a:latin typeface="Calibri" panose="020F0502020204030204" pitchFamily="34" charset="0"/>
                <a:ea typeface="Eczar"/>
                <a:cs typeface="Calibri" panose="020F0502020204030204" pitchFamily="34" charset="0"/>
                <a:sym typeface="Eczar"/>
              </a:rPr>
              <a:t>Nghệ</a:t>
            </a:r>
            <a:r>
              <a:rPr kumimoji="0" lang="en-US" sz="2000" b="1" i="0" u="none" strike="noStrike" kern="0" cap="none" spc="0" normalizeH="0" noProof="0">
                <a:ln>
                  <a:noFill/>
                </a:ln>
                <a:solidFill>
                  <a:schemeClr val="bg1"/>
                </a:solidFill>
                <a:effectLst/>
                <a:uLnTx/>
                <a:uFillTx/>
                <a:latin typeface="Calibri" panose="020F0502020204030204" pitchFamily="34" charset="0"/>
                <a:ea typeface="Eczar"/>
                <a:cs typeface="Calibri" panose="020F0502020204030204" pitchFamily="34" charset="0"/>
                <a:sym typeface="Eczar"/>
              </a:rPr>
              <a:t> thuật xây dựng hình tượng hoành tráng, gợi nhắc đến cuộc chiến  - sự kiện lịch sử có thật vào thế kỷ XII TCN, tại thành Tơ roa.</a:t>
            </a:r>
            <a:br>
              <a:rPr kumimoji="0" lang="vi-VN" sz="2000" b="1" i="0" u="none" strike="noStrike" kern="0" cap="none" spc="0" normalizeH="0" baseline="0" noProof="0" dirty="0">
                <a:ln>
                  <a:noFill/>
                </a:ln>
                <a:solidFill>
                  <a:srgbClr val="A00825"/>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br>
            <a:br>
              <a:rPr kumimoji="0" lang="vi-VN" sz="2000" b="1" i="0" u="none" strike="noStrike" kern="0" cap="none" spc="0" normalizeH="0" baseline="0" noProof="0" dirty="0">
                <a:ln>
                  <a:noFill/>
                </a:ln>
                <a:solidFill>
                  <a:srgbClr val="A00825"/>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br>
            <a:endParaRPr kumimoji="0" lang="vi-VN" sz="2000" b="1" i="0" u="none" strike="noStrike" kern="0" cap="none" spc="0" normalizeH="0" baseline="0" noProof="0" dirty="0">
              <a:ln>
                <a:noFill/>
              </a:ln>
              <a:solidFill>
                <a:srgbClr val="A00825"/>
              </a:solidFill>
              <a:effectLst/>
              <a:uLnTx/>
              <a:uFillTx/>
              <a:latin typeface="Calibri" panose="020F0502020204030204" pitchFamily="34" charset="0"/>
              <a:ea typeface="Eczar"/>
              <a:cs typeface="Calibri" panose="020F0502020204030204" pitchFamily="34" charset="0"/>
              <a:sym typeface="Eczar"/>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4"/>
                                        </p:tgtEl>
                                        <p:attrNameLst>
                                          <p:attrName>style.visibility</p:attrName>
                                        </p:attrNameLst>
                                      </p:cBhvr>
                                      <p:to>
                                        <p:strVal val="visible"/>
                                      </p:to>
                                    </p:set>
                                    <p:animEffect transition="in" filter="barn(inVertical)">
                                      <p:cBhvr>
                                        <p:cTn id="7" dur="500"/>
                                        <p:tgtEl>
                                          <p:spTgt spid="1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6"/>
                                        </p:tgtEl>
                                        <p:attrNameLst>
                                          <p:attrName>style.visibility</p:attrName>
                                        </p:attrNameLst>
                                      </p:cBhvr>
                                      <p:to>
                                        <p:strVal val="visible"/>
                                      </p:to>
                                    </p:set>
                                    <p:animEffect transition="in" filter="barn(inVertical)">
                                      <p:cBhvr>
                                        <p:cTn id="12" dur="500"/>
                                        <p:tgtEl>
                                          <p:spTgt spid="17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9"/>
                                        </p:tgtEl>
                                        <p:attrNameLst>
                                          <p:attrName>style.visibility</p:attrName>
                                        </p:attrNameLst>
                                      </p:cBhvr>
                                      <p:to>
                                        <p:strVal val="visible"/>
                                      </p:to>
                                    </p:set>
                                    <p:animEffect transition="in" filter="barn(inVertical)">
                                      <p:cBhvr>
                                        <p:cTn id="17" dur="500"/>
                                        <p:tgtEl>
                                          <p:spTgt spid="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p:bldP spid="176" grpId="0"/>
      <p:bldP spid="16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Google Shape;4895;p62"/>
          <p:cNvSpPr txBox="1"/>
          <p:nvPr/>
        </p:nvSpPr>
        <p:spPr>
          <a:xfrm>
            <a:off x="38629" y="742917"/>
            <a:ext cx="9117615" cy="564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4800"/>
              <a:buFont typeface="Eczar"/>
              <a:buNone/>
              <a:defRPr sz="4800" b="1" i="0" u="none" strike="noStrike" cap="none">
                <a:solidFill>
                  <a:schemeClr val="dk1"/>
                </a:solidFill>
                <a:latin typeface="Eczar"/>
                <a:ea typeface="Eczar"/>
                <a:cs typeface="Eczar"/>
                <a:sym typeface="Eczar"/>
              </a:defRPr>
            </a:lvl1pPr>
            <a:lvl2pPr marR="0" lvl="1"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2pPr>
            <a:lvl3pPr marR="0" lvl="2"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3pPr>
            <a:lvl4pPr marR="0" lvl="3"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4pPr>
            <a:lvl5pPr marR="0" lvl="4"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5pPr>
            <a:lvl6pPr marR="0" lvl="5"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6pPr>
            <a:lvl7pPr marR="0" lvl="6"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7pPr>
            <a:lvl8pPr marR="0" lvl="7"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8pPr>
            <a:lvl9pPr marR="0" lvl="8"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9pPr>
          </a:lstStyle>
          <a:p>
            <a:pPr marL="0" marR="0" lvl="0" indent="0" algn="l" defTabSz="914400" rtl="0" eaLnBrk="1" fontAlgn="auto" latinLnBrk="0" hangingPunct="1">
              <a:lnSpc>
                <a:spcPct val="100000"/>
              </a:lnSpc>
              <a:spcBef>
                <a:spcPts val="0"/>
              </a:spcBef>
              <a:spcAft>
                <a:spcPts val="0"/>
              </a:spcAft>
              <a:buClr>
                <a:srgbClr val="000000"/>
              </a:buClr>
              <a:buSzPts val="4800"/>
              <a:buFont typeface="Eczar"/>
              <a:buNone/>
              <a:defRPr/>
            </a:pPr>
            <a:br>
              <a:rPr kumimoji="0" lang="vi-VN" sz="2000" b="1" i="0" u="none" strike="noStrike" kern="0" cap="none" spc="0" normalizeH="0" baseline="0" noProof="0">
                <a:ln>
                  <a:noFill/>
                </a:ln>
                <a:solidFill>
                  <a:srgbClr val="A00825"/>
                </a:solidFill>
                <a:effectLst/>
                <a:uLnTx/>
                <a:uFillTx/>
                <a:latin typeface="Calibri" panose="020F0502020204030204" pitchFamily="34" charset="0"/>
                <a:cs typeface="Calibri" panose="020F0502020204030204" pitchFamily="34" charset="0"/>
                <a:sym typeface="Eczar"/>
              </a:rPr>
            </a:br>
            <a:r>
              <a:rPr kumimoji="0" lang="vi-VN" sz="2000" b="1" i="0" u="none" strike="noStrike" kern="0" cap="none" spc="0" normalizeH="0" baseline="0" noProof="0">
                <a:ln>
                  <a:noFill/>
                </a:ln>
                <a:solidFill>
                  <a:srgbClr val="A00825"/>
                </a:solidFill>
                <a:effectLst/>
                <a:uLnTx/>
                <a:uFillTx/>
                <a:latin typeface="Calibri" panose="020F0502020204030204" pitchFamily="34" charset="0"/>
                <a:cs typeface="Calibri" panose="020F0502020204030204" pitchFamily="34" charset="0"/>
                <a:sym typeface="Eczar"/>
              </a:rPr>
              <a:t>3</a:t>
            </a:r>
            <a:r>
              <a:rPr lang="en-US" sz="2000" noProof="0">
                <a:solidFill>
                  <a:srgbClr val="A00825"/>
                </a:solidFill>
                <a:latin typeface="Calibri" panose="020F0502020204030204" pitchFamily="34" charset="0"/>
                <a:cs typeface="Calibri" panose="020F0502020204030204" pitchFamily="34" charset="0"/>
              </a:rPr>
              <a:t>.3</a:t>
            </a:r>
            <a:r>
              <a:rPr kumimoji="0" lang="en-US" sz="2000" b="1" i="0" u="none" strike="noStrike" kern="0" cap="none" spc="0" normalizeH="0" baseline="0" noProof="0">
                <a:ln>
                  <a:noFill/>
                </a:ln>
                <a:solidFill>
                  <a:srgbClr val="A00825"/>
                </a:solidFill>
                <a:effectLst/>
                <a:uLnTx/>
                <a:uFillTx/>
                <a:latin typeface="Calibri" panose="020F0502020204030204" pitchFamily="34" charset="0"/>
                <a:cs typeface="Calibri" panose="020F0502020204030204" pitchFamily="34" charset="0"/>
                <a:sym typeface="Eczar"/>
              </a:rPr>
              <a:t>. </a:t>
            </a:r>
            <a:r>
              <a:rPr kumimoji="0" lang="en-US" sz="2000" b="1" i="0" u="none" strike="noStrike" kern="0" cap="none" spc="0" normalizeH="0" baseline="0" noProof="0" dirty="0" err="1">
                <a:ln>
                  <a:noFill/>
                </a:ln>
                <a:solidFill>
                  <a:srgbClr val="A00825"/>
                </a:solidFill>
                <a:effectLst/>
                <a:uLnTx/>
                <a:uFillTx/>
                <a:latin typeface="Calibri" panose="020F0502020204030204" pitchFamily="34" charset="0"/>
                <a:cs typeface="Calibri" panose="020F0502020204030204" pitchFamily="34" charset="0"/>
                <a:sym typeface="Eczar"/>
              </a:rPr>
              <a:t>Đặc</a:t>
            </a:r>
            <a:r>
              <a:rPr kumimoji="0" lang="en-US" sz="2000" b="1" i="0" u="none" strike="noStrike" kern="0" cap="none" spc="0" normalizeH="0" baseline="0" noProof="0" dirty="0">
                <a:ln>
                  <a:noFill/>
                </a:ln>
                <a:solidFill>
                  <a:srgbClr val="A00825"/>
                </a:solidFill>
                <a:effectLst/>
                <a:uLnTx/>
                <a:uFillTx/>
                <a:latin typeface="Calibri" panose="020F0502020204030204" pitchFamily="34" charset="0"/>
                <a:cs typeface="Calibri" panose="020F0502020204030204" pitchFamily="34" charset="0"/>
                <a:sym typeface="Eczar"/>
              </a:rPr>
              <a:t> </a:t>
            </a:r>
            <a:r>
              <a:rPr kumimoji="0" lang="en-US" sz="2000" b="1" i="0" u="none" strike="noStrike" kern="0" cap="none" spc="0" normalizeH="0" baseline="0" noProof="0" dirty="0" err="1">
                <a:ln>
                  <a:noFill/>
                </a:ln>
                <a:solidFill>
                  <a:srgbClr val="A00825"/>
                </a:solidFill>
                <a:effectLst/>
                <a:uLnTx/>
                <a:uFillTx/>
                <a:latin typeface="Calibri" panose="020F0502020204030204" pitchFamily="34" charset="0"/>
                <a:cs typeface="Calibri" panose="020F0502020204030204" pitchFamily="34" charset="0"/>
                <a:sym typeface="Eczar"/>
              </a:rPr>
              <a:t>điểm</a:t>
            </a:r>
            <a:r>
              <a:rPr kumimoji="0" lang="en-US" sz="2000" b="1" i="0" u="none" strike="noStrike" kern="0" cap="none" spc="0" normalizeH="0" baseline="0" noProof="0" dirty="0">
                <a:ln>
                  <a:noFill/>
                </a:ln>
                <a:solidFill>
                  <a:srgbClr val="A00825"/>
                </a:solidFill>
                <a:effectLst/>
                <a:uLnTx/>
                <a:uFillTx/>
                <a:latin typeface="Calibri" panose="020F0502020204030204" pitchFamily="34" charset="0"/>
                <a:cs typeface="Calibri" panose="020F0502020204030204" pitchFamily="34" charset="0"/>
                <a:sym typeface="Eczar"/>
              </a:rPr>
              <a:t> </a:t>
            </a:r>
            <a:r>
              <a:rPr kumimoji="0" lang="en-US" sz="2000" b="1" i="0" u="none" strike="noStrike" kern="0" cap="none" spc="0" normalizeH="0" baseline="0" noProof="0" dirty="0" err="1">
                <a:ln>
                  <a:noFill/>
                </a:ln>
                <a:solidFill>
                  <a:srgbClr val="A00825"/>
                </a:solidFill>
                <a:effectLst/>
                <a:uLnTx/>
                <a:uFillTx/>
                <a:latin typeface="Calibri" panose="020F0502020204030204" pitchFamily="34" charset="0"/>
                <a:cs typeface="Calibri" panose="020F0502020204030204" pitchFamily="34" charset="0"/>
                <a:sym typeface="Eczar"/>
              </a:rPr>
              <a:t>của</a:t>
            </a:r>
            <a:r>
              <a:rPr kumimoji="0" lang="en-US" sz="2000" b="1" i="0" u="none" strike="noStrike" kern="0" cap="none" spc="0" normalizeH="0" baseline="0" noProof="0" dirty="0">
                <a:ln>
                  <a:noFill/>
                </a:ln>
                <a:solidFill>
                  <a:srgbClr val="A00825"/>
                </a:solidFill>
                <a:effectLst/>
                <a:uLnTx/>
                <a:uFillTx/>
                <a:latin typeface="Calibri" panose="020F0502020204030204" pitchFamily="34" charset="0"/>
                <a:cs typeface="Calibri" panose="020F0502020204030204" pitchFamily="34" charset="0"/>
                <a:sym typeface="Eczar"/>
              </a:rPr>
              <a:t> </a:t>
            </a:r>
            <a:r>
              <a:rPr kumimoji="0" lang="en-US" sz="2000" b="1" i="0" u="none" strike="noStrike" kern="0" cap="none" spc="0" normalizeH="0" baseline="0" noProof="0" dirty="0" err="1">
                <a:ln>
                  <a:noFill/>
                </a:ln>
                <a:solidFill>
                  <a:srgbClr val="A00825"/>
                </a:solidFill>
                <a:effectLst/>
                <a:uLnTx/>
                <a:uFillTx/>
                <a:latin typeface="Calibri" panose="020F0502020204030204" pitchFamily="34" charset="0"/>
                <a:cs typeface="Calibri" panose="020F0502020204030204" pitchFamily="34" charset="0"/>
                <a:sym typeface="Eczar"/>
              </a:rPr>
              <a:t>thế</a:t>
            </a:r>
            <a:r>
              <a:rPr kumimoji="0" lang="en-US" sz="2000" b="1" i="0" u="none" strike="noStrike" kern="0" cap="none" spc="0" normalizeH="0" baseline="0" noProof="0" dirty="0">
                <a:ln>
                  <a:noFill/>
                </a:ln>
                <a:solidFill>
                  <a:srgbClr val="A00825"/>
                </a:solidFill>
                <a:effectLst/>
                <a:uLnTx/>
                <a:uFillTx/>
                <a:latin typeface="Calibri" panose="020F0502020204030204" pitchFamily="34" charset="0"/>
                <a:cs typeface="Calibri" panose="020F0502020204030204" pitchFamily="34" charset="0"/>
                <a:sym typeface="Eczar"/>
              </a:rPr>
              <a:t> </a:t>
            </a:r>
            <a:r>
              <a:rPr kumimoji="0" lang="en-US" sz="2000" b="1" i="0" u="none" strike="noStrike" kern="0" cap="none" spc="0" normalizeH="0" baseline="0" noProof="0" dirty="0" err="1">
                <a:ln>
                  <a:noFill/>
                </a:ln>
                <a:solidFill>
                  <a:srgbClr val="A00825"/>
                </a:solidFill>
                <a:effectLst/>
                <a:uLnTx/>
                <a:uFillTx/>
                <a:latin typeface="Calibri" panose="020F0502020204030204" pitchFamily="34" charset="0"/>
                <a:cs typeface="Calibri" panose="020F0502020204030204" pitchFamily="34" charset="0"/>
                <a:sym typeface="Eczar"/>
              </a:rPr>
              <a:t>giới</a:t>
            </a:r>
            <a:r>
              <a:rPr kumimoji="0" lang="en-US" sz="2000" b="1" i="0" u="none" strike="noStrike" kern="0" cap="none" spc="0" normalizeH="0" baseline="0" noProof="0" dirty="0">
                <a:ln>
                  <a:noFill/>
                </a:ln>
                <a:solidFill>
                  <a:srgbClr val="A00825"/>
                </a:solidFill>
                <a:effectLst/>
                <a:uLnTx/>
                <a:uFillTx/>
                <a:latin typeface="Calibri" panose="020F0502020204030204" pitchFamily="34" charset="0"/>
                <a:cs typeface="Calibri" panose="020F0502020204030204" pitchFamily="34" charset="0"/>
                <a:sym typeface="Eczar"/>
              </a:rPr>
              <a:t> </a:t>
            </a:r>
            <a:r>
              <a:rPr kumimoji="0" lang="en-US" sz="2000" b="1" i="0" u="none" strike="noStrike" kern="0" cap="none" spc="0" normalizeH="0" baseline="0" noProof="0" dirty="0" err="1">
                <a:ln>
                  <a:noFill/>
                </a:ln>
                <a:solidFill>
                  <a:srgbClr val="A00825"/>
                </a:solidFill>
                <a:effectLst/>
                <a:uLnTx/>
                <a:uFillTx/>
                <a:latin typeface="Calibri" panose="020F0502020204030204" pitchFamily="34" charset="0"/>
                <a:cs typeface="Calibri" panose="020F0502020204030204" pitchFamily="34" charset="0"/>
                <a:sym typeface="Eczar"/>
              </a:rPr>
              <a:t>nhân</a:t>
            </a:r>
            <a:r>
              <a:rPr kumimoji="0" lang="en-US" sz="2000" b="1" i="0" u="none" strike="noStrike" kern="0" cap="none" spc="0" normalizeH="0" baseline="0" noProof="0" dirty="0">
                <a:ln>
                  <a:noFill/>
                </a:ln>
                <a:solidFill>
                  <a:srgbClr val="A00825"/>
                </a:solidFill>
                <a:effectLst/>
                <a:uLnTx/>
                <a:uFillTx/>
                <a:latin typeface="Calibri" panose="020F0502020204030204" pitchFamily="34" charset="0"/>
                <a:cs typeface="Calibri" panose="020F0502020204030204" pitchFamily="34" charset="0"/>
                <a:sym typeface="Eczar"/>
              </a:rPr>
              <a:t> </a:t>
            </a:r>
            <a:r>
              <a:rPr kumimoji="0" lang="en-US" sz="2000" b="1" i="0" u="none" strike="noStrike" kern="0" cap="none" spc="0" normalizeH="0" baseline="0" noProof="0" dirty="0" err="1">
                <a:ln>
                  <a:noFill/>
                </a:ln>
                <a:solidFill>
                  <a:srgbClr val="A00825"/>
                </a:solidFill>
                <a:effectLst/>
                <a:uLnTx/>
                <a:uFillTx/>
                <a:latin typeface="Calibri" panose="020F0502020204030204" pitchFamily="34" charset="0"/>
                <a:cs typeface="Calibri" panose="020F0502020204030204" pitchFamily="34" charset="0"/>
                <a:sym typeface="Eczar"/>
              </a:rPr>
              <a:t>vật</a:t>
            </a:r>
            <a:r>
              <a:rPr kumimoji="0" lang="en-US" sz="2000" b="1" i="0" u="none" strike="noStrike" kern="0" cap="none" spc="0" normalizeH="0" baseline="0" noProof="0" dirty="0">
                <a:ln>
                  <a:noFill/>
                </a:ln>
                <a:solidFill>
                  <a:srgbClr val="A00825"/>
                </a:solidFill>
                <a:effectLst/>
                <a:uLnTx/>
                <a:uFillTx/>
                <a:latin typeface="Calibri" panose="020F0502020204030204" pitchFamily="34" charset="0"/>
                <a:cs typeface="Calibri" panose="020F0502020204030204" pitchFamily="34" charset="0"/>
                <a:sym typeface="Eczar"/>
              </a:rPr>
              <a:t> </a:t>
            </a:r>
            <a:r>
              <a:rPr kumimoji="0" lang="en-US" sz="2000" b="1" i="0" u="none" strike="noStrike" kern="0" cap="none" spc="0" normalizeH="0" baseline="0" noProof="0" dirty="0" err="1">
                <a:ln>
                  <a:noFill/>
                </a:ln>
                <a:solidFill>
                  <a:srgbClr val="A00825"/>
                </a:solidFill>
                <a:effectLst/>
                <a:uLnTx/>
                <a:uFillTx/>
                <a:latin typeface="Calibri" panose="020F0502020204030204" pitchFamily="34" charset="0"/>
                <a:cs typeface="Calibri" panose="020F0502020204030204" pitchFamily="34" charset="0"/>
                <a:sym typeface="Eczar"/>
              </a:rPr>
              <a:t>trong</a:t>
            </a:r>
            <a:r>
              <a:rPr kumimoji="0" lang="en-US" sz="2000" b="1" i="0" u="none" strike="noStrike" kern="0" cap="none" spc="0" normalizeH="0" baseline="0" noProof="0" dirty="0">
                <a:ln>
                  <a:noFill/>
                </a:ln>
                <a:solidFill>
                  <a:srgbClr val="A00825"/>
                </a:solidFill>
                <a:effectLst/>
                <a:uLnTx/>
                <a:uFillTx/>
                <a:latin typeface="Calibri" panose="020F0502020204030204" pitchFamily="34" charset="0"/>
                <a:cs typeface="Calibri" panose="020F0502020204030204" pitchFamily="34" charset="0"/>
                <a:sym typeface="Eczar"/>
              </a:rPr>
              <a:t> </a:t>
            </a:r>
            <a:r>
              <a:rPr kumimoji="0" lang="en-US" sz="2000" b="1" i="0" u="none" strike="noStrike" kern="0" cap="none" spc="0" normalizeH="0" baseline="0" noProof="0" dirty="0" err="1">
                <a:ln>
                  <a:noFill/>
                </a:ln>
                <a:solidFill>
                  <a:srgbClr val="A00825"/>
                </a:solidFill>
                <a:effectLst/>
                <a:uLnTx/>
                <a:uFillTx/>
                <a:latin typeface="Calibri" panose="020F0502020204030204" pitchFamily="34" charset="0"/>
                <a:cs typeface="Calibri" panose="020F0502020204030204" pitchFamily="34" charset="0"/>
                <a:sym typeface="Eczar"/>
              </a:rPr>
              <a:t>sử</a:t>
            </a:r>
            <a:r>
              <a:rPr kumimoji="0" lang="en-US" sz="2000" b="1" i="0" u="none" strike="noStrike" kern="0" cap="none" spc="0" normalizeH="0" baseline="0" noProof="0" dirty="0">
                <a:ln>
                  <a:noFill/>
                </a:ln>
                <a:solidFill>
                  <a:srgbClr val="A00825"/>
                </a:solidFill>
                <a:effectLst/>
                <a:uLnTx/>
                <a:uFillTx/>
                <a:latin typeface="Calibri" panose="020F0502020204030204" pitchFamily="34" charset="0"/>
                <a:cs typeface="Calibri" panose="020F0502020204030204" pitchFamily="34" charset="0"/>
                <a:sym typeface="Eczar"/>
              </a:rPr>
              <a:t> </a:t>
            </a:r>
            <a:r>
              <a:rPr kumimoji="0" lang="en-US" sz="2000" b="1" i="0" u="none" strike="noStrike" kern="0" cap="none" spc="0" normalizeH="0" baseline="0" noProof="0" dirty="0" err="1">
                <a:ln>
                  <a:noFill/>
                </a:ln>
                <a:solidFill>
                  <a:srgbClr val="A00825"/>
                </a:solidFill>
                <a:effectLst/>
                <a:uLnTx/>
                <a:uFillTx/>
                <a:latin typeface="Calibri" panose="020F0502020204030204" pitchFamily="34" charset="0"/>
                <a:cs typeface="Calibri" panose="020F0502020204030204" pitchFamily="34" charset="0"/>
                <a:sym typeface="Eczar"/>
              </a:rPr>
              <a:t>thi</a:t>
            </a:r>
            <a:r>
              <a:rPr kumimoji="0" lang="en-US" sz="2000" b="1" i="0" u="none" strike="noStrike" kern="0" cap="none" spc="0" normalizeH="0" baseline="0" noProof="0" dirty="0">
                <a:ln>
                  <a:noFill/>
                </a:ln>
                <a:solidFill>
                  <a:srgbClr val="A00825"/>
                </a:solidFill>
                <a:effectLst/>
                <a:uLnTx/>
                <a:uFillTx/>
                <a:latin typeface="Calibri" panose="020F0502020204030204" pitchFamily="34" charset="0"/>
                <a:cs typeface="Calibri" panose="020F0502020204030204" pitchFamily="34" charset="0"/>
                <a:sym typeface="Eczar"/>
              </a:rPr>
              <a:t> </a:t>
            </a:r>
            <a:endParaRPr kumimoji="0" lang="en-US" sz="2000" b="1" i="0" u="none" strike="noStrike" kern="0" cap="none" spc="0" normalizeH="0" baseline="0" noProof="0" dirty="0">
              <a:ln>
                <a:noFill/>
              </a:ln>
              <a:solidFill>
                <a:srgbClr val="A00825"/>
              </a:solidFill>
              <a:effectLst/>
              <a:uLnTx/>
              <a:uFillTx/>
              <a:latin typeface="Calibri" panose="020F0502020204030204" pitchFamily="34" charset="0"/>
              <a:cs typeface="Calibri" panose="020F0502020204030204" pitchFamily="34" charset="0"/>
              <a:sym typeface="Eczar"/>
            </a:endParaRPr>
          </a:p>
          <a:p>
            <a:pPr algn="l">
              <a:buClr>
                <a:srgbClr val="000000"/>
              </a:buClr>
            </a:pPr>
            <a:r>
              <a:rPr lang="en-US" sz="2000" b="1" i="1" dirty="0">
                <a:effectLst/>
                <a:latin typeface="Calibri" panose="020F0502020204030204" pitchFamily="34" charset="0"/>
                <a:ea typeface="Yu Mincho" panose="02020400000000000000" pitchFamily="18" charset="-128"/>
                <a:cs typeface="Calibri" panose="020F0502020204030204" pitchFamily="34" charset="0"/>
              </a:rPr>
              <a:t>a. </a:t>
            </a:r>
            <a:r>
              <a:rPr lang="en-US" sz="2000" b="1" i="1" dirty="0" err="1">
                <a:effectLst/>
                <a:latin typeface="Calibri" panose="020F0502020204030204" pitchFamily="34" charset="0"/>
                <a:ea typeface="Yu Mincho" panose="02020400000000000000" pitchFamily="18" charset="-128"/>
                <a:cs typeface="Calibri" panose="020F0502020204030204" pitchFamily="34" charset="0"/>
              </a:rPr>
              <a:t>Nhân</a:t>
            </a:r>
            <a:r>
              <a:rPr lang="en-US" sz="2000" b="1" i="1" dirty="0">
                <a:effectLst/>
                <a:latin typeface="Calibri" panose="020F0502020204030204" pitchFamily="34" charset="0"/>
                <a:ea typeface="Yu Mincho" panose="02020400000000000000" pitchFamily="18" charset="-128"/>
                <a:cs typeface="Calibri" panose="020F0502020204030204" pitchFamily="34" charset="0"/>
              </a:rPr>
              <a:t> </a:t>
            </a:r>
            <a:r>
              <a:rPr lang="en-US" sz="2000" b="1" i="1" dirty="0" err="1">
                <a:effectLst/>
                <a:latin typeface="Calibri" panose="020F0502020204030204" pitchFamily="34" charset="0"/>
                <a:ea typeface="Yu Mincho" panose="02020400000000000000" pitchFamily="18" charset="-128"/>
                <a:cs typeface="Calibri" panose="020F0502020204030204" pitchFamily="34" charset="0"/>
              </a:rPr>
              <a:t>vật</a:t>
            </a:r>
            <a:r>
              <a:rPr lang="en-US" sz="2000" b="1" i="1" dirty="0">
                <a:effectLst/>
                <a:latin typeface="Calibri" panose="020F0502020204030204" pitchFamily="34" charset="0"/>
                <a:ea typeface="Yu Mincho" panose="02020400000000000000" pitchFamily="18" charset="-128"/>
                <a:cs typeface="Calibri" panose="020F0502020204030204" pitchFamily="34" charset="0"/>
              </a:rPr>
              <a:t> </a:t>
            </a:r>
            <a:r>
              <a:rPr lang="en-US" sz="2000" b="1" i="1" dirty="0" err="1">
                <a:effectLst/>
                <a:latin typeface="Calibri" panose="020F0502020204030204" pitchFamily="34" charset="0"/>
                <a:ea typeface="Yu Mincho" panose="02020400000000000000" pitchFamily="18" charset="-128"/>
                <a:cs typeface="Calibri" panose="020F0502020204030204" pitchFamily="34" charset="0"/>
              </a:rPr>
              <a:t>được</a:t>
            </a:r>
            <a:r>
              <a:rPr lang="en-US" sz="2000" b="1" i="1" dirty="0">
                <a:effectLst/>
                <a:latin typeface="Calibri" panose="020F0502020204030204" pitchFamily="34" charset="0"/>
                <a:ea typeface="Yu Mincho" panose="02020400000000000000" pitchFamily="18" charset="-128"/>
                <a:cs typeface="Calibri" panose="020F0502020204030204" pitchFamily="34" charset="0"/>
              </a:rPr>
              <a:t> </a:t>
            </a:r>
            <a:r>
              <a:rPr lang="en-US" sz="2000" b="1" i="1" dirty="0" err="1">
                <a:effectLst/>
                <a:latin typeface="Calibri" panose="020F0502020204030204" pitchFamily="34" charset="0"/>
                <a:ea typeface="Yu Mincho" panose="02020400000000000000" pitchFamily="18" charset="-128"/>
                <a:cs typeface="Calibri" panose="020F0502020204030204" pitchFamily="34" charset="0"/>
              </a:rPr>
              <a:t>khắc</a:t>
            </a:r>
            <a:r>
              <a:rPr lang="en-US" sz="2000" b="1" i="1" dirty="0">
                <a:effectLst/>
                <a:latin typeface="Calibri" panose="020F0502020204030204" pitchFamily="34" charset="0"/>
                <a:ea typeface="Yu Mincho" panose="02020400000000000000" pitchFamily="18" charset="-128"/>
                <a:cs typeface="Calibri" panose="020F0502020204030204" pitchFamily="34" charset="0"/>
              </a:rPr>
              <a:t> </a:t>
            </a:r>
            <a:r>
              <a:rPr lang="en-US" sz="2000" b="1" i="1" dirty="0" err="1">
                <a:effectLst/>
                <a:latin typeface="Calibri" panose="020F0502020204030204" pitchFamily="34" charset="0"/>
                <a:ea typeface="Yu Mincho" panose="02020400000000000000" pitchFamily="18" charset="-128"/>
                <a:cs typeface="Calibri" panose="020F0502020204030204" pitchFamily="34" charset="0"/>
              </a:rPr>
              <a:t>họa</a:t>
            </a:r>
            <a:r>
              <a:rPr lang="en-US" sz="2000" b="1" i="1" dirty="0">
                <a:effectLst/>
                <a:latin typeface="Calibri" panose="020F0502020204030204" pitchFamily="34" charset="0"/>
                <a:ea typeface="Yu Mincho" panose="02020400000000000000" pitchFamily="18" charset="-128"/>
                <a:cs typeface="Calibri" panose="020F0502020204030204" pitchFamily="34" charset="0"/>
              </a:rPr>
              <a:t> </a:t>
            </a:r>
            <a:r>
              <a:rPr lang="en-US" sz="2000" b="1" i="1" dirty="0" err="1">
                <a:effectLst/>
                <a:latin typeface="Calibri" panose="020F0502020204030204" pitchFamily="34" charset="0"/>
                <a:ea typeface="Yu Mincho" panose="02020400000000000000" pitchFamily="18" charset="-128"/>
                <a:cs typeface="Calibri" panose="020F0502020204030204" pitchFamily="34" charset="0"/>
              </a:rPr>
              <a:t>với</a:t>
            </a:r>
            <a:r>
              <a:rPr lang="en-US" sz="2000" b="1" i="1" dirty="0">
                <a:effectLst/>
                <a:latin typeface="Calibri" panose="020F0502020204030204" pitchFamily="34" charset="0"/>
                <a:ea typeface="Yu Mincho" panose="02020400000000000000" pitchFamily="18" charset="-128"/>
                <a:cs typeface="Calibri" panose="020F0502020204030204" pitchFamily="34" charset="0"/>
              </a:rPr>
              <a:t> </a:t>
            </a:r>
            <a:r>
              <a:rPr lang="en-US" sz="2000" b="1" i="1" dirty="0" err="1">
                <a:effectLst/>
                <a:latin typeface="Calibri" panose="020F0502020204030204" pitchFamily="34" charset="0"/>
                <a:ea typeface="Yu Mincho" panose="02020400000000000000" pitchFamily="18" charset="-128"/>
                <a:cs typeface="Calibri" panose="020F0502020204030204" pitchFamily="34" charset="0"/>
              </a:rPr>
              <a:t>những</a:t>
            </a:r>
            <a:r>
              <a:rPr lang="en-US" sz="2000" b="1" i="1" dirty="0">
                <a:effectLst/>
                <a:latin typeface="Calibri" panose="020F0502020204030204" pitchFamily="34" charset="0"/>
                <a:ea typeface="Yu Mincho" panose="02020400000000000000" pitchFamily="18" charset="-128"/>
                <a:cs typeface="Calibri" panose="020F0502020204030204" pitchFamily="34" charset="0"/>
              </a:rPr>
              <a:t> </a:t>
            </a:r>
            <a:r>
              <a:rPr lang="en-US" sz="2000" b="1" i="1" dirty="0" err="1">
                <a:effectLst/>
                <a:latin typeface="Calibri" panose="020F0502020204030204" pitchFamily="34" charset="0"/>
                <a:ea typeface="Yu Mincho" panose="02020400000000000000" pitchFamily="18" charset="-128"/>
                <a:cs typeface="Calibri" panose="020F0502020204030204" pitchFamily="34" charset="0"/>
              </a:rPr>
              <a:t>đặc</a:t>
            </a:r>
            <a:r>
              <a:rPr lang="en-US" sz="2000" b="1" i="1" dirty="0">
                <a:effectLst/>
                <a:latin typeface="Calibri" panose="020F0502020204030204" pitchFamily="34" charset="0"/>
                <a:ea typeface="Yu Mincho" panose="02020400000000000000" pitchFamily="18" charset="-128"/>
                <a:cs typeface="Calibri" panose="020F0502020204030204" pitchFamily="34" charset="0"/>
              </a:rPr>
              <a:t> </a:t>
            </a:r>
            <a:r>
              <a:rPr lang="en-US" sz="2000" b="1" i="1" dirty="0" err="1">
                <a:effectLst/>
                <a:latin typeface="Calibri" panose="020F0502020204030204" pitchFamily="34" charset="0"/>
                <a:ea typeface="Yu Mincho" panose="02020400000000000000" pitchFamily="18" charset="-128"/>
                <a:cs typeface="Calibri" panose="020F0502020204030204" pitchFamily="34" charset="0"/>
              </a:rPr>
              <a:t>điểm</a:t>
            </a:r>
            <a:r>
              <a:rPr lang="en-US" sz="2000" b="1" i="1" dirty="0">
                <a:effectLst/>
                <a:latin typeface="Calibri" panose="020F0502020204030204" pitchFamily="34" charset="0"/>
                <a:ea typeface="Yu Mincho" panose="02020400000000000000" pitchFamily="18" charset="-128"/>
                <a:cs typeface="Calibri" panose="020F0502020204030204" pitchFamily="34" charset="0"/>
              </a:rPr>
              <a:t> </a:t>
            </a:r>
            <a:r>
              <a:rPr lang="en-US" sz="2000" b="1" i="1" dirty="0" err="1">
                <a:effectLst/>
                <a:latin typeface="Calibri" panose="020F0502020204030204" pitchFamily="34" charset="0"/>
                <a:ea typeface="Yu Mincho" panose="02020400000000000000" pitchFamily="18" charset="-128"/>
                <a:cs typeface="Calibri" panose="020F0502020204030204" pitchFamily="34" charset="0"/>
              </a:rPr>
              <a:t>cố</a:t>
            </a:r>
            <a:r>
              <a:rPr lang="en-US" sz="2000" b="1" i="1" dirty="0">
                <a:effectLst/>
                <a:latin typeface="Calibri" panose="020F0502020204030204" pitchFamily="34" charset="0"/>
                <a:ea typeface="Yu Mincho" panose="02020400000000000000" pitchFamily="18" charset="-128"/>
                <a:cs typeface="Calibri" panose="020F0502020204030204" pitchFamily="34" charset="0"/>
              </a:rPr>
              <a:t> </a:t>
            </a:r>
            <a:r>
              <a:rPr lang="en-US" sz="2000" b="1" i="1" dirty="0" err="1">
                <a:effectLst/>
                <a:latin typeface="Calibri" panose="020F0502020204030204" pitchFamily="34" charset="0"/>
                <a:ea typeface="Yu Mincho" panose="02020400000000000000" pitchFamily="18" charset="-128"/>
                <a:cs typeface="Calibri" panose="020F0502020204030204" pitchFamily="34" charset="0"/>
              </a:rPr>
              <a:t>định</a:t>
            </a:r>
            <a:endParaRPr lang="en-US" sz="2000" dirty="0">
              <a:effectLst/>
              <a:latin typeface="Calibri" panose="020F0502020204030204" pitchFamily="34" charset="0"/>
              <a:ea typeface="Yu Mincho" panose="02020400000000000000" pitchFamily="18" charset="-128"/>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4800"/>
              <a:buFont typeface="Eczar"/>
              <a:buNone/>
              <a:defRPr/>
            </a:pPr>
            <a:br>
              <a:rPr kumimoji="0" lang="vi-VN" sz="2000" b="1" i="0" u="none" strike="noStrike" kern="0" cap="none" spc="0" normalizeH="0" baseline="0" noProof="0" dirty="0">
                <a:ln>
                  <a:noFill/>
                </a:ln>
                <a:solidFill>
                  <a:srgbClr val="A00825"/>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br>
            <a:br>
              <a:rPr kumimoji="0" lang="vi-VN" sz="2000" b="1" i="0" u="none" strike="noStrike" kern="0" cap="none" spc="0" normalizeH="0" baseline="0" noProof="0" dirty="0">
                <a:ln>
                  <a:noFill/>
                </a:ln>
                <a:solidFill>
                  <a:srgbClr val="A00825"/>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br>
            <a:endParaRPr kumimoji="0" lang="vi-VN" sz="2000" b="1" i="0" u="none" strike="noStrike" kern="0" cap="none" spc="0" normalizeH="0" baseline="0" noProof="0" dirty="0">
              <a:ln>
                <a:noFill/>
              </a:ln>
              <a:solidFill>
                <a:srgbClr val="A00825"/>
              </a:solidFill>
              <a:effectLst/>
              <a:uLnTx/>
              <a:uFillTx/>
              <a:latin typeface="Calibri" panose="020F0502020204030204" pitchFamily="34" charset="0"/>
              <a:cs typeface="Calibri" panose="020F0502020204030204" pitchFamily="34" charset="0"/>
              <a:sym typeface="Eczar"/>
            </a:endParaRPr>
          </a:p>
        </p:txBody>
      </p:sp>
      <p:sp>
        <p:nvSpPr>
          <p:cNvPr id="200" name="TextBox 199"/>
          <p:cNvSpPr txBox="1"/>
          <p:nvPr/>
        </p:nvSpPr>
        <p:spPr>
          <a:xfrm>
            <a:off x="2737575" y="1245712"/>
            <a:ext cx="6356385" cy="3305136"/>
          </a:xfrm>
          <a:prstGeom prst="rect">
            <a:avLst/>
          </a:prstGeom>
          <a:noFill/>
        </p:spPr>
        <p:txBody>
          <a:bodyPr wrap="square">
            <a:spAutoFit/>
          </a:bodyPr>
          <a:lstStyle/>
          <a:p>
            <a:pPr algn="just">
              <a:lnSpc>
                <a:spcPct val="150000"/>
              </a:lnSpc>
              <a:spcAft>
                <a:spcPts val="800"/>
              </a:spcAft>
            </a:pPr>
            <a:r>
              <a:rPr lang="en-US" sz="17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Đặc</a:t>
            </a:r>
            <a:r>
              <a:rPr lang="en-US" sz="17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7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điểm</a:t>
            </a:r>
            <a:r>
              <a:rPr lang="en-US" sz="17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7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của</a:t>
            </a:r>
            <a:r>
              <a:rPr lang="en-US" sz="17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7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các</a:t>
            </a:r>
            <a:r>
              <a:rPr lang="en-US" sz="17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7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nhân</a:t>
            </a:r>
            <a:r>
              <a:rPr lang="en-US" sz="17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7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vật</a:t>
            </a:r>
            <a:r>
              <a:rPr lang="en-US" sz="17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7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sử</a:t>
            </a:r>
            <a:r>
              <a:rPr lang="en-US" sz="17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7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thi</a:t>
            </a:r>
            <a:r>
              <a:rPr lang="en-US" sz="17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7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trong</a:t>
            </a:r>
            <a:r>
              <a:rPr lang="en-US" sz="17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7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đoạn</a:t>
            </a:r>
            <a:r>
              <a:rPr lang="en-US" sz="17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7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trích</a:t>
            </a:r>
            <a:r>
              <a:rPr lang="en-US" sz="17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700" i="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Héc</a:t>
            </a:r>
            <a:r>
              <a:rPr lang="en-US" sz="1700" i="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-to </a:t>
            </a:r>
            <a:r>
              <a:rPr lang="en-US" sz="1700" i="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từ</a:t>
            </a:r>
            <a:r>
              <a:rPr lang="en-US" sz="1700" i="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700" i="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biệt</a:t>
            </a:r>
            <a:r>
              <a:rPr lang="en-US" sz="1700" i="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700" i="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Ăng-đrô-mác</a:t>
            </a:r>
            <a:r>
              <a:rPr lang="en-US" sz="17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7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được</a:t>
            </a:r>
            <a:r>
              <a:rPr lang="en-US" sz="17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7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khắc</a:t>
            </a:r>
            <a:r>
              <a:rPr lang="en-US" sz="17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7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họa</a:t>
            </a:r>
            <a:r>
              <a:rPr lang="en-US" sz="17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7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thông</a:t>
            </a:r>
            <a:r>
              <a:rPr lang="en-US" sz="17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qua </a:t>
            </a:r>
            <a:r>
              <a:rPr lang="en-US" sz="17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những</a:t>
            </a:r>
            <a:r>
              <a:rPr lang="en-US" sz="17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700" b="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từ</a:t>
            </a:r>
            <a:r>
              <a:rPr lang="en-US" sz="1700" b="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700" b="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ngữ</a:t>
            </a:r>
            <a:r>
              <a:rPr lang="en-US" sz="1700" b="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700" b="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lặp</a:t>
            </a:r>
            <a:r>
              <a:rPr lang="en-US" sz="1700" b="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700" b="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lại</a:t>
            </a:r>
            <a:r>
              <a:rPr lang="en-US" sz="1700" b="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a:t>
            </a:r>
            <a:endParaRPr lang="en-US" sz="1700" b="1" dirty="0">
              <a:effectLst/>
              <a:latin typeface="Times New Roman" panose="02020603050405020304" pitchFamily="18" charset="0"/>
              <a:ea typeface="Yu Mincho" panose="02020400000000000000" pitchFamily="18" charset="-128"/>
              <a:cs typeface="Times New Roman" panose="02020603050405020304" pitchFamily="18" charset="0"/>
            </a:endParaRPr>
          </a:p>
          <a:p>
            <a:pPr marL="285750" indent="-285750" algn="just">
              <a:lnSpc>
                <a:spcPct val="150000"/>
              </a:lnSpc>
              <a:spcAft>
                <a:spcPts val="800"/>
              </a:spcAft>
              <a:buFont typeface="Wingdings" panose="05000000000000000000" pitchFamily="2" charset="2"/>
              <a:buChar char="Ø"/>
            </a:pPr>
            <a:r>
              <a:rPr lang="en-US" sz="1700" i="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Ăng-đrô-mác</a:t>
            </a:r>
            <a:r>
              <a:rPr lang="en-US" sz="1700" i="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700" i="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cánh</a:t>
            </a:r>
            <a:r>
              <a:rPr lang="en-US" sz="1700" i="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700" i="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tay</a:t>
            </a:r>
            <a:r>
              <a:rPr lang="en-US" sz="1700" i="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700" i="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trắng</a:t>
            </a:r>
            <a:r>
              <a:rPr lang="en-US" sz="1700" i="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700" i="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ngần</a:t>
            </a:r>
            <a:r>
              <a:rPr lang="en-US" sz="1700" i="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endParaRPr lang="en-US" sz="1700" dirty="0">
              <a:effectLst/>
              <a:latin typeface="Times New Roman" panose="02020603050405020304" pitchFamily="18" charset="0"/>
              <a:ea typeface="Yu Mincho" panose="02020400000000000000" pitchFamily="18" charset="-128"/>
              <a:cs typeface="Times New Roman" panose="02020603050405020304" pitchFamily="18" charset="0"/>
            </a:endParaRPr>
          </a:p>
          <a:p>
            <a:pPr marL="285750" indent="-285750" algn="just">
              <a:lnSpc>
                <a:spcPct val="150000"/>
              </a:lnSpc>
              <a:spcAft>
                <a:spcPts val="800"/>
              </a:spcAft>
              <a:buFont typeface="Wingdings" panose="05000000000000000000" pitchFamily="2" charset="2"/>
              <a:buChar char="Ø"/>
            </a:pPr>
            <a:r>
              <a:rPr lang="en-US" sz="1700" i="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Cô</a:t>
            </a:r>
            <a:r>
              <a:rPr lang="en-US" sz="1700" i="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700" i="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hầu</a:t>
            </a:r>
            <a:r>
              <a:rPr lang="en-US" sz="1700" i="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700" i="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gái</a:t>
            </a:r>
            <a:r>
              <a:rPr lang="en-US" sz="1700" i="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700" i="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áo</a:t>
            </a:r>
            <a:r>
              <a:rPr lang="en-US" sz="1700" i="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700" i="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xống</a:t>
            </a:r>
            <a:r>
              <a:rPr lang="en-US" sz="1700" i="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700" i="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thướt</a:t>
            </a:r>
            <a:r>
              <a:rPr lang="en-US" sz="1700" i="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700" i="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tha</a:t>
            </a:r>
            <a:r>
              <a:rPr lang="en-US" sz="1700" i="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endParaRPr lang="en-US" sz="1700" dirty="0">
              <a:effectLst/>
              <a:latin typeface="Times New Roman" panose="02020603050405020304" pitchFamily="18" charset="0"/>
              <a:ea typeface="Yu Mincho" panose="02020400000000000000" pitchFamily="18" charset="-128"/>
              <a:cs typeface="Times New Roman" panose="02020603050405020304" pitchFamily="18" charset="0"/>
            </a:endParaRPr>
          </a:p>
          <a:p>
            <a:pPr marL="285750" indent="-285750" algn="just">
              <a:lnSpc>
                <a:spcPct val="150000"/>
              </a:lnSpc>
              <a:spcAft>
                <a:spcPts val="800"/>
              </a:spcAft>
              <a:buFont typeface="Wingdings" panose="05000000000000000000" pitchFamily="2" charset="2"/>
              <a:buChar char="Ø"/>
            </a:pPr>
            <a:r>
              <a:rPr lang="en-US" sz="1700" i="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Những</a:t>
            </a:r>
            <a:r>
              <a:rPr lang="en-US" sz="1700" i="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700" i="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cô</a:t>
            </a:r>
            <a:r>
              <a:rPr lang="en-US" sz="1700" i="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700" i="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dâu</a:t>
            </a:r>
            <a:r>
              <a:rPr lang="en-US" sz="1700" i="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700" i="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trang</a:t>
            </a:r>
            <a:r>
              <a:rPr lang="en-US" sz="1700" i="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700" i="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phục</a:t>
            </a:r>
            <a:r>
              <a:rPr lang="en-US" sz="1700" i="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700" i="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diễm</a:t>
            </a:r>
            <a:r>
              <a:rPr lang="en-US" sz="1700" i="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700" i="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lệ</a:t>
            </a:r>
            <a:r>
              <a:rPr lang="en-US" sz="1700" i="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endParaRPr lang="en-US" sz="1700" dirty="0">
              <a:effectLst/>
              <a:latin typeface="Times New Roman" panose="02020603050405020304" pitchFamily="18" charset="0"/>
              <a:ea typeface="Yu Mincho" panose="02020400000000000000" pitchFamily="18" charset="-128"/>
              <a:cs typeface="Times New Roman" panose="02020603050405020304" pitchFamily="18" charset="0"/>
            </a:endParaRPr>
          </a:p>
          <a:p>
            <a:pPr marL="285750" indent="-285750" algn="just">
              <a:lnSpc>
                <a:spcPct val="150000"/>
              </a:lnSpc>
              <a:spcAft>
                <a:spcPts val="800"/>
              </a:spcAft>
              <a:buFont typeface="Wingdings" panose="05000000000000000000" pitchFamily="2" charset="2"/>
              <a:buChar char="Ø"/>
            </a:pPr>
            <a:r>
              <a:rPr lang="en-US" sz="1700" i="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Các</a:t>
            </a:r>
            <a:r>
              <a:rPr lang="en-US" sz="1700" i="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700" i="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phu</a:t>
            </a:r>
            <a:r>
              <a:rPr lang="en-US" sz="1700" i="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700" i="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nhân</a:t>
            </a:r>
            <a:r>
              <a:rPr lang="en-US" sz="1700" i="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700" i="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thành</a:t>
            </a:r>
            <a:r>
              <a:rPr lang="en-US" sz="1700" i="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700" i="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Tơ-roa</a:t>
            </a:r>
            <a:r>
              <a:rPr lang="en-US" sz="1700" i="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700" i="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vấn</a:t>
            </a:r>
            <a:r>
              <a:rPr lang="en-US" sz="1700" i="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700" i="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tóc</a:t>
            </a:r>
            <a:r>
              <a:rPr lang="en-US" sz="1700" i="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700" i="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chỉnh</a:t>
            </a:r>
            <a:r>
              <a:rPr lang="en-US" sz="1700" i="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700" i="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tề</a:t>
            </a:r>
            <a:r>
              <a:rPr lang="en-US" sz="1700" i="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endParaRPr lang="en-US" sz="1700" dirty="0">
              <a:effectLst/>
              <a:latin typeface="Times New Roman" panose="02020603050405020304" pitchFamily="18" charset="0"/>
              <a:ea typeface="Yu Mincho" panose="02020400000000000000" pitchFamily="18" charset="-128"/>
              <a:cs typeface="Times New Roman" panose="02020603050405020304" pitchFamily="18" charset="0"/>
            </a:endParaRPr>
          </a:p>
          <a:p>
            <a:pPr marL="285750" indent="-285750" algn="just">
              <a:lnSpc>
                <a:spcPct val="150000"/>
              </a:lnSpc>
              <a:spcAft>
                <a:spcPts val="800"/>
              </a:spcAft>
              <a:buFont typeface="Wingdings" panose="05000000000000000000" pitchFamily="2" charset="2"/>
              <a:buChar char="Ø"/>
            </a:pPr>
            <a:r>
              <a:rPr lang="en-US" sz="1700" i="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A-</a:t>
            </a:r>
            <a:r>
              <a:rPr lang="en-US" sz="1700" i="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khin</a:t>
            </a:r>
            <a:r>
              <a:rPr lang="en-US" sz="1700" i="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700" i="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có</a:t>
            </a:r>
            <a:r>
              <a:rPr lang="en-US" sz="1700" i="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700" i="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đôi</a:t>
            </a:r>
            <a:r>
              <a:rPr lang="en-US" sz="1700" i="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700" i="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chân</a:t>
            </a:r>
            <a:r>
              <a:rPr lang="en-US" sz="1700" i="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700" i="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nhanh</a:t>
            </a:r>
            <a:r>
              <a:rPr lang="en-US" sz="1700" i="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700" i="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ánh</a:t>
            </a:r>
            <a:r>
              <a:rPr lang="en-US" sz="1700" i="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700" i="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đồng</a:t>
            </a:r>
            <a:r>
              <a:rPr lang="en-US" sz="1700" i="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700" i="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sáng</a:t>
            </a:r>
            <a:r>
              <a:rPr lang="en-US" sz="1700" i="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700" i="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lóa</a:t>
            </a:r>
            <a:r>
              <a:rPr lang="en-US" sz="1700" i="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700" i="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mũ</a:t>
            </a:r>
            <a:r>
              <a:rPr lang="en-US" sz="1700" i="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700" i="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trụ</a:t>
            </a:r>
            <a:r>
              <a:rPr lang="en-US" sz="1700" i="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700" i="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sáng</a:t>
            </a:r>
            <a:r>
              <a:rPr lang="en-US" sz="1700" i="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700" i="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loáng</a:t>
            </a:r>
            <a:r>
              <a:rPr lang="en-US" sz="1700" i="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endParaRPr lang="en-US" sz="1700" dirty="0">
              <a:effectLst/>
              <a:latin typeface="Times New Roman" panose="02020603050405020304" pitchFamily="18" charset="0"/>
              <a:ea typeface="Yu Mincho" panose="02020400000000000000" pitchFamily="18" charset="-128"/>
              <a:cs typeface="Times New Roman" panose="02020603050405020304" pitchFamily="18" charset="0"/>
            </a:endParaRPr>
          </a:p>
        </p:txBody>
      </p:sp>
      <p:pic>
        <p:nvPicPr>
          <p:cNvPr id="99" name="Picture 2" descr="https://kenh14cdn.com/Images/Uploaded/Share/2012/02/04/120204kphero01.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9925" y="1307217"/>
            <a:ext cx="2857500" cy="33051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0">
                                            <p:txEl>
                                              <p:pRg st="0" end="0"/>
                                            </p:txEl>
                                          </p:spTgt>
                                        </p:tgtEl>
                                        <p:attrNameLst>
                                          <p:attrName>style.visibility</p:attrName>
                                        </p:attrNameLst>
                                      </p:cBhvr>
                                      <p:to>
                                        <p:strVal val="visible"/>
                                      </p:to>
                                    </p:set>
                                    <p:anim calcmode="lin" valueType="num">
                                      <p:cBhvr additive="base">
                                        <p:cTn id="7" dur="500" fill="hold"/>
                                        <p:tgtEl>
                                          <p:spTgt spid="20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0">
                                            <p:txEl>
                                              <p:pRg st="1" end="1"/>
                                            </p:txEl>
                                          </p:spTgt>
                                        </p:tgtEl>
                                        <p:attrNameLst>
                                          <p:attrName>style.visibility</p:attrName>
                                        </p:attrNameLst>
                                      </p:cBhvr>
                                      <p:to>
                                        <p:strVal val="visible"/>
                                      </p:to>
                                    </p:set>
                                    <p:anim calcmode="lin" valueType="num">
                                      <p:cBhvr additive="base">
                                        <p:cTn id="13" dur="500" fill="hold"/>
                                        <p:tgtEl>
                                          <p:spTgt spid="20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0">
                                            <p:txEl>
                                              <p:pRg st="2" end="2"/>
                                            </p:txEl>
                                          </p:spTgt>
                                        </p:tgtEl>
                                        <p:attrNameLst>
                                          <p:attrName>style.visibility</p:attrName>
                                        </p:attrNameLst>
                                      </p:cBhvr>
                                      <p:to>
                                        <p:strVal val="visible"/>
                                      </p:to>
                                    </p:set>
                                    <p:anim calcmode="lin" valueType="num">
                                      <p:cBhvr additive="base">
                                        <p:cTn id="19" dur="500" fill="hold"/>
                                        <p:tgtEl>
                                          <p:spTgt spid="200">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0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00">
                                            <p:txEl>
                                              <p:pRg st="3" end="3"/>
                                            </p:txEl>
                                          </p:spTgt>
                                        </p:tgtEl>
                                        <p:attrNameLst>
                                          <p:attrName>style.visibility</p:attrName>
                                        </p:attrNameLst>
                                      </p:cBhvr>
                                      <p:to>
                                        <p:strVal val="visible"/>
                                      </p:to>
                                    </p:set>
                                    <p:anim calcmode="lin" valueType="num">
                                      <p:cBhvr additive="base">
                                        <p:cTn id="25" dur="500" fill="hold"/>
                                        <p:tgtEl>
                                          <p:spTgt spid="200">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0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00">
                                            <p:txEl>
                                              <p:pRg st="4" end="4"/>
                                            </p:txEl>
                                          </p:spTgt>
                                        </p:tgtEl>
                                        <p:attrNameLst>
                                          <p:attrName>style.visibility</p:attrName>
                                        </p:attrNameLst>
                                      </p:cBhvr>
                                      <p:to>
                                        <p:strVal val="visible"/>
                                      </p:to>
                                    </p:set>
                                    <p:anim calcmode="lin" valueType="num">
                                      <p:cBhvr additive="base">
                                        <p:cTn id="31" dur="500" fill="hold"/>
                                        <p:tgtEl>
                                          <p:spTgt spid="200">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0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00">
                                            <p:txEl>
                                              <p:pRg st="5" end="5"/>
                                            </p:txEl>
                                          </p:spTgt>
                                        </p:tgtEl>
                                        <p:attrNameLst>
                                          <p:attrName>style.visibility</p:attrName>
                                        </p:attrNameLst>
                                      </p:cBhvr>
                                      <p:to>
                                        <p:strVal val="visible"/>
                                      </p:to>
                                    </p:set>
                                    <p:anim calcmode="lin" valueType="num">
                                      <p:cBhvr additive="base">
                                        <p:cTn id="37" dur="500" fill="hold"/>
                                        <p:tgtEl>
                                          <p:spTgt spid="200">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00">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Google Shape;4895;p62"/>
          <p:cNvSpPr txBox="1"/>
          <p:nvPr/>
        </p:nvSpPr>
        <p:spPr>
          <a:xfrm>
            <a:off x="38629" y="742917"/>
            <a:ext cx="9117615" cy="564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4800"/>
              <a:buFont typeface="Eczar"/>
              <a:buNone/>
              <a:defRPr sz="4800" b="1" i="0" u="none" strike="noStrike" cap="none">
                <a:solidFill>
                  <a:schemeClr val="dk1"/>
                </a:solidFill>
                <a:latin typeface="Eczar"/>
                <a:ea typeface="Eczar"/>
                <a:cs typeface="Eczar"/>
                <a:sym typeface="Eczar"/>
              </a:defRPr>
            </a:lvl1pPr>
            <a:lvl2pPr marR="0" lvl="1"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2pPr>
            <a:lvl3pPr marR="0" lvl="2"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3pPr>
            <a:lvl4pPr marR="0" lvl="3"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4pPr>
            <a:lvl5pPr marR="0" lvl="4"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5pPr>
            <a:lvl6pPr marR="0" lvl="5"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6pPr>
            <a:lvl7pPr marR="0" lvl="6"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7pPr>
            <a:lvl8pPr marR="0" lvl="7"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8pPr>
            <a:lvl9pPr marR="0" lvl="8"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9pPr>
          </a:lstStyle>
          <a:p>
            <a:pPr marL="0" marR="0" lvl="0" indent="0" algn="l" defTabSz="914400" rtl="0" eaLnBrk="1" fontAlgn="auto" latinLnBrk="0" hangingPunct="1">
              <a:lnSpc>
                <a:spcPct val="100000"/>
              </a:lnSpc>
              <a:spcBef>
                <a:spcPts val="0"/>
              </a:spcBef>
              <a:spcAft>
                <a:spcPts val="0"/>
              </a:spcAft>
              <a:buClr>
                <a:srgbClr val="000000"/>
              </a:buClr>
              <a:buSzPts val="4800"/>
              <a:buFont typeface="Eczar"/>
              <a:buNone/>
              <a:defRPr/>
            </a:pPr>
            <a:br>
              <a:rPr kumimoji="0" lang="vi-VN" sz="2000" b="1" i="0" u="none" strike="noStrike" kern="0" cap="none" spc="0" normalizeH="0" baseline="0" noProof="0">
                <a:ln>
                  <a:noFill/>
                </a:ln>
                <a:solidFill>
                  <a:srgbClr val="A00825"/>
                </a:solidFill>
                <a:effectLst/>
                <a:uLnTx/>
                <a:uFillTx/>
                <a:latin typeface="Calibri" panose="020F0502020204030204" pitchFamily="34" charset="0"/>
                <a:ea typeface="Eczar"/>
                <a:cs typeface="Calibri" panose="020F0502020204030204" pitchFamily="34" charset="0"/>
                <a:sym typeface="Eczar"/>
              </a:rPr>
            </a:br>
            <a:r>
              <a:rPr kumimoji="0" lang="en-US" sz="2000" b="1" i="0" u="none" strike="noStrike" kern="0" cap="none" spc="0" normalizeH="0" baseline="0" noProof="0">
                <a:ln>
                  <a:noFill/>
                </a:ln>
                <a:solidFill>
                  <a:srgbClr val="A00825"/>
                </a:solidFill>
                <a:effectLst/>
                <a:uLnTx/>
                <a:uFillTx/>
                <a:latin typeface="Calibri" panose="020F0502020204030204" pitchFamily="34" charset="0"/>
                <a:ea typeface="Eczar"/>
                <a:cs typeface="Calibri" panose="020F0502020204030204" pitchFamily="34" charset="0"/>
                <a:sym typeface="Eczar"/>
              </a:rPr>
              <a:t> </a:t>
            </a:r>
            <a:endParaRPr kumimoji="0" lang="en-US" sz="2000" b="1" i="0" u="none" strike="noStrike" kern="0" cap="none" spc="0" normalizeH="0" baseline="0" noProof="0" dirty="0">
              <a:ln>
                <a:noFill/>
              </a:ln>
              <a:solidFill>
                <a:srgbClr val="A00825"/>
              </a:solidFill>
              <a:effectLst/>
              <a:uLnTx/>
              <a:uFillTx/>
              <a:latin typeface="Calibri" panose="020F0502020204030204" pitchFamily="34" charset="0"/>
              <a:ea typeface="Eczar"/>
              <a:cs typeface="Calibri" panose="020F0502020204030204" pitchFamily="34" charset="0"/>
              <a:sym typeface="Eczar"/>
            </a:endParaRPr>
          </a:p>
          <a:p>
            <a:pPr marL="0" marR="0" lvl="0" indent="0" algn="l" defTabSz="914400" rtl="0" eaLnBrk="1" fontAlgn="auto" latinLnBrk="0" hangingPunct="1">
              <a:lnSpc>
                <a:spcPct val="100000"/>
              </a:lnSpc>
              <a:spcBef>
                <a:spcPts val="0"/>
              </a:spcBef>
              <a:spcAft>
                <a:spcPts val="0"/>
              </a:spcAft>
              <a:buClr>
                <a:srgbClr val="000000"/>
              </a:buClr>
              <a:buSzPts val="4800"/>
              <a:buFont typeface="Eczar"/>
              <a:buNone/>
              <a:defRPr/>
            </a:pPr>
            <a:r>
              <a:rPr kumimoji="0" lang="en-US" sz="2000" b="1" i="1" u="none" strike="noStrike" kern="0" cap="none" spc="0" normalizeH="0" baseline="0" noProof="0" dirty="0">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a. </a:t>
            </a:r>
            <a:r>
              <a:rPr kumimoji="0" lang="en-US" sz="2000" b="1" i="1" u="none" strike="noStrike" kern="0" cap="none" spc="0" normalizeH="0" baseline="0" noProof="0" dirty="0" err="1">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Nhân</a:t>
            </a:r>
            <a:r>
              <a:rPr kumimoji="0" lang="en-US" sz="2000" b="1" i="1" u="none" strike="noStrike" kern="0" cap="none" spc="0" normalizeH="0" baseline="0" noProof="0" dirty="0">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 </a:t>
            </a:r>
            <a:r>
              <a:rPr kumimoji="0" lang="en-US" sz="2000" b="1" i="1" u="none" strike="noStrike" kern="0" cap="none" spc="0" normalizeH="0" baseline="0" noProof="0" dirty="0" err="1">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vật</a:t>
            </a:r>
            <a:r>
              <a:rPr kumimoji="0" lang="en-US" sz="2000" b="1" i="1" u="none" strike="noStrike" kern="0" cap="none" spc="0" normalizeH="0" baseline="0" noProof="0" dirty="0">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 </a:t>
            </a:r>
            <a:r>
              <a:rPr kumimoji="0" lang="en-US" sz="2000" b="1" i="1" u="none" strike="noStrike" kern="0" cap="none" spc="0" normalizeH="0" baseline="0" noProof="0" dirty="0" err="1">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được</a:t>
            </a:r>
            <a:r>
              <a:rPr kumimoji="0" lang="en-US" sz="2000" b="1" i="1" u="none" strike="noStrike" kern="0" cap="none" spc="0" normalizeH="0" baseline="0" noProof="0" dirty="0">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 </a:t>
            </a:r>
            <a:r>
              <a:rPr kumimoji="0" lang="en-US" sz="2000" b="1" i="1" u="none" strike="noStrike" kern="0" cap="none" spc="0" normalizeH="0" baseline="0" noProof="0" dirty="0" err="1">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khắc</a:t>
            </a:r>
            <a:r>
              <a:rPr kumimoji="0" lang="en-US" sz="2000" b="1" i="1" u="none" strike="noStrike" kern="0" cap="none" spc="0" normalizeH="0" baseline="0" noProof="0" dirty="0">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 </a:t>
            </a:r>
            <a:r>
              <a:rPr kumimoji="0" lang="en-US" sz="2000" b="1" i="1" u="none" strike="noStrike" kern="0" cap="none" spc="0" normalizeH="0" baseline="0" noProof="0" dirty="0" err="1">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họa</a:t>
            </a:r>
            <a:r>
              <a:rPr kumimoji="0" lang="en-US" sz="2000" b="1" i="1" u="none" strike="noStrike" kern="0" cap="none" spc="0" normalizeH="0" baseline="0" noProof="0" dirty="0">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 </a:t>
            </a:r>
            <a:r>
              <a:rPr kumimoji="0" lang="en-US" sz="2000" b="1" i="1" u="none" strike="noStrike" kern="0" cap="none" spc="0" normalizeH="0" baseline="0" noProof="0" dirty="0" err="1">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với</a:t>
            </a:r>
            <a:r>
              <a:rPr kumimoji="0" lang="en-US" sz="2000" b="1" i="1" u="none" strike="noStrike" kern="0" cap="none" spc="0" normalizeH="0" baseline="0" noProof="0" dirty="0">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 </a:t>
            </a:r>
            <a:r>
              <a:rPr kumimoji="0" lang="en-US" sz="2000" b="1" i="1" u="none" strike="noStrike" kern="0" cap="none" spc="0" normalizeH="0" baseline="0" noProof="0" dirty="0" err="1">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những</a:t>
            </a:r>
            <a:r>
              <a:rPr kumimoji="0" lang="en-US" sz="2000" b="1" i="1" u="none" strike="noStrike" kern="0" cap="none" spc="0" normalizeH="0" baseline="0" noProof="0" dirty="0">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 </a:t>
            </a:r>
            <a:r>
              <a:rPr kumimoji="0" lang="en-US" sz="2000" b="1" i="1" u="none" strike="noStrike" kern="0" cap="none" spc="0" normalizeH="0" baseline="0" noProof="0" dirty="0" err="1">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đặc</a:t>
            </a:r>
            <a:r>
              <a:rPr kumimoji="0" lang="en-US" sz="2000" b="1" i="1" u="none" strike="noStrike" kern="0" cap="none" spc="0" normalizeH="0" baseline="0" noProof="0" dirty="0">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 </a:t>
            </a:r>
            <a:r>
              <a:rPr kumimoji="0" lang="en-US" sz="2000" b="1" i="1" u="none" strike="noStrike" kern="0" cap="none" spc="0" normalizeH="0" baseline="0" noProof="0" dirty="0" err="1">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điểm</a:t>
            </a:r>
            <a:r>
              <a:rPr kumimoji="0" lang="en-US" sz="2000" b="1" i="1" u="none" strike="noStrike" kern="0" cap="none" spc="0" normalizeH="0" baseline="0" noProof="0" dirty="0">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 </a:t>
            </a:r>
            <a:r>
              <a:rPr kumimoji="0" lang="en-US" sz="2000" b="1" i="1" u="none" strike="noStrike" kern="0" cap="none" spc="0" normalizeH="0" baseline="0" noProof="0" dirty="0" err="1">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cố</a:t>
            </a:r>
            <a:r>
              <a:rPr kumimoji="0" lang="en-US" sz="2000" b="1" i="1" u="none" strike="noStrike" kern="0" cap="none" spc="0" normalizeH="0" baseline="0" noProof="0" dirty="0">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 </a:t>
            </a:r>
            <a:r>
              <a:rPr kumimoji="0" lang="en-US" sz="2000" b="1" i="1" u="none" strike="noStrike" kern="0" cap="none" spc="0" normalizeH="0" baseline="0" noProof="0" dirty="0" err="1">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định</a:t>
            </a:r>
            <a:endPar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endParaRPr>
          </a:p>
          <a:p>
            <a:pPr marL="0" marR="0" lvl="0" indent="0" algn="l" defTabSz="914400" rtl="0" eaLnBrk="1" fontAlgn="auto" latinLnBrk="0" hangingPunct="1">
              <a:lnSpc>
                <a:spcPct val="100000"/>
              </a:lnSpc>
              <a:spcBef>
                <a:spcPts val="0"/>
              </a:spcBef>
              <a:spcAft>
                <a:spcPts val="0"/>
              </a:spcAft>
              <a:buClr>
                <a:srgbClr val="000000"/>
              </a:buClr>
              <a:buSzPts val="4800"/>
              <a:buFont typeface="Eczar"/>
              <a:buNone/>
              <a:defRPr/>
            </a:pPr>
            <a:br>
              <a:rPr kumimoji="0" lang="vi-VN" sz="2000" b="1" i="0" u="none" strike="noStrike" kern="0" cap="none" spc="0" normalizeH="0" baseline="0" noProof="0" dirty="0">
                <a:ln>
                  <a:noFill/>
                </a:ln>
                <a:solidFill>
                  <a:srgbClr val="A00825"/>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br>
            <a:br>
              <a:rPr kumimoji="0" lang="vi-VN" sz="2000" b="1" i="0" u="none" strike="noStrike" kern="0" cap="none" spc="0" normalizeH="0" baseline="0" noProof="0" dirty="0">
                <a:ln>
                  <a:noFill/>
                </a:ln>
                <a:solidFill>
                  <a:srgbClr val="A00825"/>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br>
            <a:endParaRPr kumimoji="0" lang="vi-VN" sz="2000" b="1" i="0" u="none" strike="noStrike" kern="0" cap="none" spc="0" normalizeH="0" baseline="0" noProof="0" dirty="0">
              <a:ln>
                <a:noFill/>
              </a:ln>
              <a:solidFill>
                <a:srgbClr val="A00825"/>
              </a:solidFill>
              <a:effectLst/>
              <a:uLnTx/>
              <a:uFillTx/>
              <a:latin typeface="Calibri" panose="020F0502020204030204" pitchFamily="34" charset="0"/>
              <a:ea typeface="Eczar"/>
              <a:cs typeface="Calibri" panose="020F0502020204030204" pitchFamily="34" charset="0"/>
              <a:sym typeface="Eczar"/>
            </a:endParaRPr>
          </a:p>
        </p:txBody>
      </p:sp>
      <p:sp>
        <p:nvSpPr>
          <p:cNvPr id="200" name="TextBox 199"/>
          <p:cNvSpPr txBox="1"/>
          <p:nvPr/>
        </p:nvSpPr>
        <p:spPr>
          <a:xfrm>
            <a:off x="2694946" y="1357056"/>
            <a:ext cx="6356385" cy="2862322"/>
          </a:xfrm>
          <a:prstGeom prst="rect">
            <a:avLst/>
          </a:prstGeom>
          <a:noFill/>
        </p:spPr>
        <p:txBody>
          <a:bodyPr wrap="square">
            <a:spAutoFit/>
          </a:bodyPr>
          <a:lstStyle/>
          <a:p>
            <a:pPr lvl="0" algn="just">
              <a:lnSpc>
                <a:spcPct val="150000"/>
              </a:lnSpc>
              <a:spcAft>
                <a:spcPts val="800"/>
              </a:spcAft>
            </a:pP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phép</a:t>
            </a:r>
            <a:r>
              <a:rPr lang="en-US" sz="2400" dirty="0">
                <a:latin typeface="Times New Roman" panose="02020603050405020304" pitchFamily="18" charset="0"/>
                <a:cs typeface="Times New Roman" panose="02020603050405020304" pitchFamily="18" charset="0"/>
              </a:rPr>
              <a:t> so </a:t>
            </a:r>
            <a:r>
              <a:rPr lang="en-US" sz="2400" dirty="0" err="1">
                <a:latin typeface="Times New Roman" panose="02020603050405020304" pitchFamily="18" charset="0"/>
                <a:cs typeface="Times New Roman" panose="02020603050405020304" pitchFamily="18" charset="0"/>
              </a:rPr>
              <a:t>sánh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nhằm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ngoài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giúp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dõi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a:t>
            </a:r>
            <a:endPar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Yu Mincho" panose="02020400000000000000" pitchFamily="18" charset="-128"/>
              <a:cs typeface="Times New Roman" panose="02020603050405020304" pitchFamily="18" charset="0"/>
              <a:sym typeface="Arial" panose="020B0604020202020204"/>
            </a:endParaRPr>
          </a:p>
        </p:txBody>
      </p:sp>
      <p:pic>
        <p:nvPicPr>
          <p:cNvPr id="99" name="Picture 2" descr="Con ngựa thành Troy: Thảm họa đau lòng từ sự chủ quan khinh địch - DKN New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8629" y="1307217"/>
            <a:ext cx="2698946" cy="34861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0">
                                            <p:txEl>
                                              <p:pRg st="0" end="0"/>
                                            </p:txEl>
                                          </p:spTgt>
                                        </p:tgtEl>
                                        <p:attrNameLst>
                                          <p:attrName>style.visibility</p:attrName>
                                        </p:attrNameLst>
                                      </p:cBhvr>
                                      <p:to>
                                        <p:strVal val="visible"/>
                                      </p:to>
                                    </p:set>
                                    <p:anim calcmode="lin" valueType="num">
                                      <p:cBhvr additive="base">
                                        <p:cTn id="7" dur="500" fill="hold"/>
                                        <p:tgtEl>
                                          <p:spTgt spid="20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456"/>
        <p:cNvGrpSpPr/>
        <p:nvPr/>
      </p:nvGrpSpPr>
      <p:grpSpPr>
        <a:xfrm>
          <a:off x="0" y="0"/>
          <a:ext cx="0" cy="0"/>
          <a:chOff x="0" y="0"/>
          <a:chExt cx="0" cy="0"/>
        </a:xfrm>
      </p:grpSpPr>
      <p:grpSp>
        <p:nvGrpSpPr>
          <p:cNvPr id="2457" name="Google Shape;2457;p47"/>
          <p:cNvGrpSpPr/>
          <p:nvPr/>
        </p:nvGrpSpPr>
        <p:grpSpPr>
          <a:xfrm>
            <a:off x="5525775" y="303143"/>
            <a:ext cx="2646750" cy="1038010"/>
            <a:chOff x="1261800" y="819925"/>
            <a:chExt cx="583975" cy="229025"/>
          </a:xfrm>
        </p:grpSpPr>
        <p:sp>
          <p:nvSpPr>
            <p:cNvPr id="2458" name="Google Shape;2458;p47"/>
            <p:cNvSpPr/>
            <p:nvPr/>
          </p:nvSpPr>
          <p:spPr>
            <a:xfrm>
              <a:off x="1261800" y="877375"/>
              <a:ext cx="378675" cy="171575"/>
            </a:xfrm>
            <a:custGeom>
              <a:avLst/>
              <a:gdLst/>
              <a:ahLst/>
              <a:cxnLst/>
              <a:rect l="l" t="t" r="r" b="b"/>
              <a:pathLst>
                <a:path w="15147" h="6863" extrusionOk="0">
                  <a:moveTo>
                    <a:pt x="6439" y="0"/>
                  </a:moveTo>
                  <a:cubicBezTo>
                    <a:pt x="5792" y="0"/>
                    <a:pt x="5111" y="334"/>
                    <a:pt x="4832" y="915"/>
                  </a:cubicBezTo>
                  <a:cubicBezTo>
                    <a:pt x="4687" y="1214"/>
                    <a:pt x="4655" y="1583"/>
                    <a:pt x="4813" y="1876"/>
                  </a:cubicBezTo>
                  <a:cubicBezTo>
                    <a:pt x="4728" y="1720"/>
                    <a:pt x="4354" y="1673"/>
                    <a:pt x="4184" y="1673"/>
                  </a:cubicBezTo>
                  <a:cubicBezTo>
                    <a:pt x="4176" y="1673"/>
                    <a:pt x="4169" y="1673"/>
                    <a:pt x="4162" y="1673"/>
                  </a:cubicBezTo>
                  <a:cubicBezTo>
                    <a:pt x="4003" y="1677"/>
                    <a:pt x="3861" y="1714"/>
                    <a:pt x="3733" y="1788"/>
                  </a:cubicBezTo>
                  <a:cubicBezTo>
                    <a:pt x="3673" y="1824"/>
                    <a:pt x="3615" y="1868"/>
                    <a:pt x="3558" y="1920"/>
                  </a:cubicBezTo>
                  <a:cubicBezTo>
                    <a:pt x="3247" y="2213"/>
                    <a:pt x="3104" y="2687"/>
                    <a:pt x="3228" y="3101"/>
                  </a:cubicBezTo>
                  <a:cubicBezTo>
                    <a:pt x="3115" y="3055"/>
                    <a:pt x="2994" y="3033"/>
                    <a:pt x="2872" y="3033"/>
                  </a:cubicBezTo>
                  <a:cubicBezTo>
                    <a:pt x="2575" y="3033"/>
                    <a:pt x="2275" y="3164"/>
                    <a:pt x="2088" y="3395"/>
                  </a:cubicBezTo>
                  <a:cubicBezTo>
                    <a:pt x="1822" y="3723"/>
                    <a:pt x="1801" y="4223"/>
                    <a:pt x="2038" y="4572"/>
                  </a:cubicBezTo>
                  <a:cubicBezTo>
                    <a:pt x="1977" y="4565"/>
                    <a:pt x="1915" y="4562"/>
                    <a:pt x="1854" y="4562"/>
                  </a:cubicBezTo>
                  <a:cubicBezTo>
                    <a:pt x="1321" y="4562"/>
                    <a:pt x="791" y="4822"/>
                    <a:pt x="473" y="5251"/>
                  </a:cubicBezTo>
                  <a:cubicBezTo>
                    <a:pt x="223" y="5586"/>
                    <a:pt x="0" y="6194"/>
                    <a:pt x="332" y="6551"/>
                  </a:cubicBezTo>
                  <a:cubicBezTo>
                    <a:pt x="580" y="6816"/>
                    <a:pt x="909" y="6788"/>
                    <a:pt x="1237" y="6809"/>
                  </a:cubicBezTo>
                  <a:cubicBezTo>
                    <a:pt x="1490" y="6824"/>
                    <a:pt x="1717" y="6863"/>
                    <a:pt x="1969" y="6863"/>
                  </a:cubicBezTo>
                  <a:cubicBezTo>
                    <a:pt x="2004" y="6863"/>
                    <a:pt x="2040" y="6862"/>
                    <a:pt x="2077" y="6860"/>
                  </a:cubicBezTo>
                  <a:cubicBezTo>
                    <a:pt x="2884" y="6822"/>
                    <a:pt x="3693" y="6785"/>
                    <a:pt x="4501" y="6747"/>
                  </a:cubicBezTo>
                  <a:cubicBezTo>
                    <a:pt x="6116" y="6671"/>
                    <a:pt x="7732" y="6594"/>
                    <a:pt x="9347" y="6519"/>
                  </a:cubicBezTo>
                  <a:cubicBezTo>
                    <a:pt x="10261" y="6476"/>
                    <a:pt x="11174" y="6433"/>
                    <a:pt x="12088" y="6390"/>
                  </a:cubicBezTo>
                  <a:cubicBezTo>
                    <a:pt x="12551" y="6369"/>
                    <a:pt x="13017" y="6349"/>
                    <a:pt x="13482" y="6325"/>
                  </a:cubicBezTo>
                  <a:cubicBezTo>
                    <a:pt x="13532" y="6323"/>
                    <a:pt x="13583" y="6322"/>
                    <a:pt x="13633" y="6322"/>
                  </a:cubicBezTo>
                  <a:cubicBezTo>
                    <a:pt x="13738" y="6322"/>
                    <a:pt x="13842" y="6326"/>
                    <a:pt x="13946" y="6326"/>
                  </a:cubicBezTo>
                  <a:cubicBezTo>
                    <a:pt x="14183" y="6326"/>
                    <a:pt x="14415" y="6305"/>
                    <a:pt x="14633" y="6168"/>
                  </a:cubicBezTo>
                  <a:cubicBezTo>
                    <a:pt x="14810" y="6056"/>
                    <a:pt x="14963" y="5884"/>
                    <a:pt x="15045" y="5690"/>
                  </a:cubicBezTo>
                  <a:cubicBezTo>
                    <a:pt x="15147" y="5450"/>
                    <a:pt x="15038" y="5311"/>
                    <a:pt x="14876" y="5125"/>
                  </a:cubicBezTo>
                  <a:cubicBezTo>
                    <a:pt x="14627" y="4841"/>
                    <a:pt x="14224" y="4670"/>
                    <a:pt x="13835" y="4670"/>
                  </a:cubicBezTo>
                  <a:cubicBezTo>
                    <a:pt x="13539" y="4670"/>
                    <a:pt x="13251" y="4769"/>
                    <a:pt x="13047" y="4993"/>
                  </a:cubicBezTo>
                  <a:cubicBezTo>
                    <a:pt x="13198" y="4756"/>
                    <a:pt x="13108" y="4389"/>
                    <a:pt x="12866" y="4227"/>
                  </a:cubicBezTo>
                  <a:cubicBezTo>
                    <a:pt x="12752" y="4151"/>
                    <a:pt x="12618" y="4116"/>
                    <a:pt x="12481" y="4116"/>
                  </a:cubicBezTo>
                  <a:cubicBezTo>
                    <a:pt x="12291" y="4116"/>
                    <a:pt x="12097" y="4183"/>
                    <a:pt x="11945" y="4298"/>
                  </a:cubicBezTo>
                  <a:cubicBezTo>
                    <a:pt x="12171" y="3956"/>
                    <a:pt x="12205" y="3480"/>
                    <a:pt x="11983" y="3135"/>
                  </a:cubicBezTo>
                  <a:cubicBezTo>
                    <a:pt x="11826" y="2893"/>
                    <a:pt x="11537" y="2743"/>
                    <a:pt x="11253" y="2743"/>
                  </a:cubicBezTo>
                  <a:cubicBezTo>
                    <a:pt x="11133" y="2743"/>
                    <a:pt x="11013" y="2770"/>
                    <a:pt x="10906" y="2829"/>
                  </a:cubicBezTo>
                  <a:cubicBezTo>
                    <a:pt x="10545" y="3025"/>
                    <a:pt x="10427" y="3579"/>
                    <a:pt x="10709" y="3876"/>
                  </a:cubicBezTo>
                  <a:cubicBezTo>
                    <a:pt x="10562" y="3838"/>
                    <a:pt x="10409" y="3820"/>
                    <a:pt x="10256" y="3820"/>
                  </a:cubicBezTo>
                  <a:cubicBezTo>
                    <a:pt x="10030" y="3820"/>
                    <a:pt x="9804" y="3861"/>
                    <a:pt x="9594" y="3941"/>
                  </a:cubicBezTo>
                  <a:cubicBezTo>
                    <a:pt x="9514" y="3790"/>
                    <a:pt x="9342" y="3710"/>
                    <a:pt x="9173" y="3710"/>
                  </a:cubicBezTo>
                  <a:cubicBezTo>
                    <a:pt x="9031" y="3710"/>
                    <a:pt x="8890" y="3766"/>
                    <a:pt x="8806" y="3881"/>
                  </a:cubicBezTo>
                  <a:cubicBezTo>
                    <a:pt x="8790" y="3591"/>
                    <a:pt x="8581" y="3322"/>
                    <a:pt x="8305" y="3235"/>
                  </a:cubicBezTo>
                  <a:cubicBezTo>
                    <a:pt x="8239" y="3215"/>
                    <a:pt x="8170" y="3205"/>
                    <a:pt x="8102" y="3205"/>
                  </a:cubicBezTo>
                  <a:cubicBezTo>
                    <a:pt x="7890" y="3205"/>
                    <a:pt x="7678" y="3298"/>
                    <a:pt x="7542" y="3460"/>
                  </a:cubicBezTo>
                  <a:lnTo>
                    <a:pt x="7542" y="3460"/>
                  </a:lnTo>
                  <a:cubicBezTo>
                    <a:pt x="7998" y="2887"/>
                    <a:pt x="8214" y="2130"/>
                    <a:pt x="8136" y="1403"/>
                  </a:cubicBezTo>
                  <a:cubicBezTo>
                    <a:pt x="8066" y="742"/>
                    <a:pt x="7492" y="210"/>
                    <a:pt x="6862" y="51"/>
                  </a:cubicBezTo>
                  <a:cubicBezTo>
                    <a:pt x="6726" y="17"/>
                    <a:pt x="6583" y="0"/>
                    <a:pt x="64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9" name="Google Shape;2459;p47"/>
            <p:cNvSpPr/>
            <p:nvPr/>
          </p:nvSpPr>
          <p:spPr>
            <a:xfrm>
              <a:off x="1392250" y="890950"/>
              <a:ext cx="58050" cy="50925"/>
            </a:xfrm>
            <a:custGeom>
              <a:avLst/>
              <a:gdLst/>
              <a:ahLst/>
              <a:cxnLst/>
              <a:rect l="l" t="t" r="r" b="b"/>
              <a:pathLst>
                <a:path w="2322" h="2037" extrusionOk="0">
                  <a:moveTo>
                    <a:pt x="1077" y="1"/>
                  </a:moveTo>
                  <a:cubicBezTo>
                    <a:pt x="822" y="1"/>
                    <a:pt x="570" y="88"/>
                    <a:pt x="369" y="278"/>
                  </a:cubicBezTo>
                  <a:cubicBezTo>
                    <a:pt x="154" y="482"/>
                    <a:pt x="1" y="795"/>
                    <a:pt x="49" y="1094"/>
                  </a:cubicBezTo>
                  <a:cubicBezTo>
                    <a:pt x="50" y="1098"/>
                    <a:pt x="53" y="1100"/>
                    <a:pt x="57" y="1100"/>
                  </a:cubicBezTo>
                  <a:cubicBezTo>
                    <a:pt x="62" y="1100"/>
                    <a:pt x="67" y="1097"/>
                    <a:pt x="67" y="1092"/>
                  </a:cubicBezTo>
                  <a:cubicBezTo>
                    <a:pt x="70" y="822"/>
                    <a:pt x="164" y="574"/>
                    <a:pt x="355" y="379"/>
                  </a:cubicBezTo>
                  <a:cubicBezTo>
                    <a:pt x="541" y="188"/>
                    <a:pt x="794" y="70"/>
                    <a:pt x="1061" y="68"/>
                  </a:cubicBezTo>
                  <a:cubicBezTo>
                    <a:pt x="1065" y="68"/>
                    <a:pt x="1069" y="68"/>
                    <a:pt x="1073" y="68"/>
                  </a:cubicBezTo>
                  <a:cubicBezTo>
                    <a:pt x="1338" y="68"/>
                    <a:pt x="1598" y="170"/>
                    <a:pt x="1802" y="336"/>
                  </a:cubicBezTo>
                  <a:cubicBezTo>
                    <a:pt x="2020" y="514"/>
                    <a:pt x="2165" y="764"/>
                    <a:pt x="2222" y="1040"/>
                  </a:cubicBezTo>
                  <a:cubicBezTo>
                    <a:pt x="2255" y="1205"/>
                    <a:pt x="2259" y="1376"/>
                    <a:pt x="2234" y="1540"/>
                  </a:cubicBezTo>
                  <a:cubicBezTo>
                    <a:pt x="2222" y="1620"/>
                    <a:pt x="2203" y="1699"/>
                    <a:pt x="2179" y="1777"/>
                  </a:cubicBezTo>
                  <a:cubicBezTo>
                    <a:pt x="2154" y="1859"/>
                    <a:pt x="2116" y="1937"/>
                    <a:pt x="2091" y="2021"/>
                  </a:cubicBezTo>
                  <a:cubicBezTo>
                    <a:pt x="2090" y="2028"/>
                    <a:pt x="2097" y="2036"/>
                    <a:pt x="2104" y="2036"/>
                  </a:cubicBezTo>
                  <a:cubicBezTo>
                    <a:pt x="2107" y="2036"/>
                    <a:pt x="2109" y="2035"/>
                    <a:pt x="2112" y="2032"/>
                  </a:cubicBezTo>
                  <a:cubicBezTo>
                    <a:pt x="2205" y="1918"/>
                    <a:pt x="2253" y="1753"/>
                    <a:pt x="2281" y="1612"/>
                  </a:cubicBezTo>
                  <a:cubicBezTo>
                    <a:pt x="2312" y="1454"/>
                    <a:pt x="2322" y="1291"/>
                    <a:pt x="2303" y="1132"/>
                  </a:cubicBezTo>
                  <a:cubicBezTo>
                    <a:pt x="2268" y="828"/>
                    <a:pt x="2135" y="544"/>
                    <a:pt x="1909" y="335"/>
                  </a:cubicBezTo>
                  <a:cubicBezTo>
                    <a:pt x="1680" y="121"/>
                    <a:pt x="1377" y="1"/>
                    <a:pt x="1077"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0" name="Google Shape;2460;p47"/>
            <p:cNvSpPr/>
            <p:nvPr/>
          </p:nvSpPr>
          <p:spPr>
            <a:xfrm>
              <a:off x="1418125" y="907300"/>
              <a:ext cx="16525" cy="24425"/>
            </a:xfrm>
            <a:custGeom>
              <a:avLst/>
              <a:gdLst/>
              <a:ahLst/>
              <a:cxnLst/>
              <a:rect l="l" t="t" r="r" b="b"/>
              <a:pathLst>
                <a:path w="661" h="977" extrusionOk="0">
                  <a:moveTo>
                    <a:pt x="24" y="0"/>
                  </a:moveTo>
                  <a:cubicBezTo>
                    <a:pt x="1" y="0"/>
                    <a:pt x="1" y="34"/>
                    <a:pt x="24" y="36"/>
                  </a:cubicBezTo>
                  <a:cubicBezTo>
                    <a:pt x="216" y="42"/>
                    <a:pt x="372" y="179"/>
                    <a:pt x="458" y="344"/>
                  </a:cubicBezTo>
                  <a:cubicBezTo>
                    <a:pt x="507" y="438"/>
                    <a:pt x="534" y="541"/>
                    <a:pt x="553" y="645"/>
                  </a:cubicBezTo>
                  <a:cubicBezTo>
                    <a:pt x="571" y="751"/>
                    <a:pt x="570" y="864"/>
                    <a:pt x="606" y="965"/>
                  </a:cubicBezTo>
                  <a:cubicBezTo>
                    <a:pt x="609" y="972"/>
                    <a:pt x="617" y="976"/>
                    <a:pt x="624" y="976"/>
                  </a:cubicBezTo>
                  <a:cubicBezTo>
                    <a:pt x="631" y="976"/>
                    <a:pt x="637" y="973"/>
                    <a:pt x="638" y="965"/>
                  </a:cubicBezTo>
                  <a:cubicBezTo>
                    <a:pt x="661" y="853"/>
                    <a:pt x="638" y="731"/>
                    <a:pt x="617" y="620"/>
                  </a:cubicBezTo>
                  <a:cubicBezTo>
                    <a:pt x="594" y="504"/>
                    <a:pt x="559" y="391"/>
                    <a:pt x="495" y="291"/>
                  </a:cubicBezTo>
                  <a:cubicBezTo>
                    <a:pt x="392" y="128"/>
                    <a:pt x="221" y="1"/>
                    <a:pt x="2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1" name="Google Shape;2461;p47"/>
            <p:cNvSpPr/>
            <p:nvPr/>
          </p:nvSpPr>
          <p:spPr>
            <a:xfrm>
              <a:off x="1357425" y="933825"/>
              <a:ext cx="31500" cy="11475"/>
            </a:xfrm>
            <a:custGeom>
              <a:avLst/>
              <a:gdLst/>
              <a:ahLst/>
              <a:cxnLst/>
              <a:rect l="l" t="t" r="r" b="b"/>
              <a:pathLst>
                <a:path w="1260" h="459" extrusionOk="0">
                  <a:moveTo>
                    <a:pt x="480" y="0"/>
                  </a:moveTo>
                  <a:cubicBezTo>
                    <a:pt x="318" y="0"/>
                    <a:pt x="157" y="41"/>
                    <a:pt x="17" y="123"/>
                  </a:cubicBezTo>
                  <a:cubicBezTo>
                    <a:pt x="0" y="132"/>
                    <a:pt x="10" y="153"/>
                    <a:pt x="25" y="153"/>
                  </a:cubicBezTo>
                  <a:cubicBezTo>
                    <a:pt x="27" y="153"/>
                    <a:pt x="30" y="152"/>
                    <a:pt x="33" y="151"/>
                  </a:cubicBezTo>
                  <a:cubicBezTo>
                    <a:pt x="166" y="92"/>
                    <a:pt x="311" y="59"/>
                    <a:pt x="456" y="59"/>
                  </a:cubicBezTo>
                  <a:cubicBezTo>
                    <a:pt x="550" y="59"/>
                    <a:pt x="643" y="72"/>
                    <a:pt x="734" y="102"/>
                  </a:cubicBezTo>
                  <a:cubicBezTo>
                    <a:pt x="835" y="135"/>
                    <a:pt x="929" y="186"/>
                    <a:pt x="1012" y="251"/>
                  </a:cubicBezTo>
                  <a:cubicBezTo>
                    <a:pt x="1053" y="283"/>
                    <a:pt x="1094" y="318"/>
                    <a:pt x="1131" y="357"/>
                  </a:cubicBezTo>
                  <a:cubicBezTo>
                    <a:pt x="1164" y="392"/>
                    <a:pt x="1193" y="431"/>
                    <a:pt x="1234" y="456"/>
                  </a:cubicBezTo>
                  <a:cubicBezTo>
                    <a:pt x="1237" y="458"/>
                    <a:pt x="1239" y="459"/>
                    <a:pt x="1242" y="459"/>
                  </a:cubicBezTo>
                  <a:cubicBezTo>
                    <a:pt x="1252" y="459"/>
                    <a:pt x="1260" y="448"/>
                    <a:pt x="1258" y="437"/>
                  </a:cubicBezTo>
                  <a:cubicBezTo>
                    <a:pt x="1241" y="341"/>
                    <a:pt x="1132" y="253"/>
                    <a:pt x="1057" y="195"/>
                  </a:cubicBezTo>
                  <a:cubicBezTo>
                    <a:pt x="962" y="124"/>
                    <a:pt x="856" y="70"/>
                    <a:pt x="743" y="37"/>
                  </a:cubicBezTo>
                  <a:cubicBezTo>
                    <a:pt x="658" y="12"/>
                    <a:pt x="569" y="0"/>
                    <a:pt x="480"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2" name="Google Shape;2462;p47"/>
            <p:cNvSpPr/>
            <p:nvPr/>
          </p:nvSpPr>
          <p:spPr>
            <a:xfrm>
              <a:off x="1444625" y="970825"/>
              <a:ext cx="31775" cy="19425"/>
            </a:xfrm>
            <a:custGeom>
              <a:avLst/>
              <a:gdLst/>
              <a:ahLst/>
              <a:cxnLst/>
              <a:rect l="l" t="t" r="r" b="b"/>
              <a:pathLst>
                <a:path w="1271" h="777" extrusionOk="0">
                  <a:moveTo>
                    <a:pt x="527" y="1"/>
                  </a:moveTo>
                  <a:cubicBezTo>
                    <a:pt x="336" y="1"/>
                    <a:pt x="146" y="75"/>
                    <a:pt x="9" y="212"/>
                  </a:cubicBezTo>
                  <a:cubicBezTo>
                    <a:pt x="0" y="221"/>
                    <a:pt x="9" y="234"/>
                    <a:pt x="18" y="234"/>
                  </a:cubicBezTo>
                  <a:cubicBezTo>
                    <a:pt x="21" y="234"/>
                    <a:pt x="24" y="233"/>
                    <a:pt x="27" y="230"/>
                  </a:cubicBezTo>
                  <a:cubicBezTo>
                    <a:pt x="156" y="115"/>
                    <a:pt x="328" y="53"/>
                    <a:pt x="499" y="53"/>
                  </a:cubicBezTo>
                  <a:cubicBezTo>
                    <a:pt x="601" y="53"/>
                    <a:pt x="703" y="75"/>
                    <a:pt x="795" y="121"/>
                  </a:cubicBezTo>
                  <a:cubicBezTo>
                    <a:pt x="916" y="181"/>
                    <a:pt x="1014" y="280"/>
                    <a:pt x="1081" y="396"/>
                  </a:cubicBezTo>
                  <a:cubicBezTo>
                    <a:pt x="1113" y="451"/>
                    <a:pt x="1136" y="511"/>
                    <a:pt x="1152" y="573"/>
                  </a:cubicBezTo>
                  <a:cubicBezTo>
                    <a:pt x="1168" y="637"/>
                    <a:pt x="1169" y="705"/>
                    <a:pt x="1190" y="768"/>
                  </a:cubicBezTo>
                  <a:cubicBezTo>
                    <a:pt x="1192" y="773"/>
                    <a:pt x="1199" y="777"/>
                    <a:pt x="1205" y="777"/>
                  </a:cubicBezTo>
                  <a:cubicBezTo>
                    <a:pt x="1209" y="777"/>
                    <a:pt x="1213" y="775"/>
                    <a:pt x="1216" y="770"/>
                  </a:cubicBezTo>
                  <a:cubicBezTo>
                    <a:pt x="1271" y="642"/>
                    <a:pt x="1204" y="473"/>
                    <a:pt x="1139" y="361"/>
                  </a:cubicBezTo>
                  <a:cubicBezTo>
                    <a:pt x="1066" y="234"/>
                    <a:pt x="954" y="127"/>
                    <a:pt x="820" y="64"/>
                  </a:cubicBezTo>
                  <a:cubicBezTo>
                    <a:pt x="727" y="21"/>
                    <a:pt x="627" y="1"/>
                    <a:pt x="527"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3" name="Google Shape;2463;p47"/>
            <p:cNvSpPr/>
            <p:nvPr/>
          </p:nvSpPr>
          <p:spPr>
            <a:xfrm>
              <a:off x="1456450" y="983675"/>
              <a:ext cx="10475" cy="10050"/>
            </a:xfrm>
            <a:custGeom>
              <a:avLst/>
              <a:gdLst/>
              <a:ahLst/>
              <a:cxnLst/>
              <a:rect l="l" t="t" r="r" b="b"/>
              <a:pathLst>
                <a:path w="419" h="402" extrusionOk="0">
                  <a:moveTo>
                    <a:pt x="26" y="1"/>
                  </a:moveTo>
                  <a:cubicBezTo>
                    <a:pt x="7" y="1"/>
                    <a:pt x="0" y="30"/>
                    <a:pt x="20" y="34"/>
                  </a:cubicBezTo>
                  <a:cubicBezTo>
                    <a:pt x="110" y="51"/>
                    <a:pt x="193" y="98"/>
                    <a:pt x="258" y="164"/>
                  </a:cubicBezTo>
                  <a:cubicBezTo>
                    <a:pt x="289" y="197"/>
                    <a:pt x="316" y="233"/>
                    <a:pt x="337" y="275"/>
                  </a:cubicBezTo>
                  <a:cubicBezTo>
                    <a:pt x="348" y="294"/>
                    <a:pt x="357" y="315"/>
                    <a:pt x="364" y="339"/>
                  </a:cubicBezTo>
                  <a:cubicBezTo>
                    <a:pt x="370" y="360"/>
                    <a:pt x="375" y="381"/>
                    <a:pt x="389" y="398"/>
                  </a:cubicBezTo>
                  <a:cubicBezTo>
                    <a:pt x="391" y="400"/>
                    <a:pt x="394" y="402"/>
                    <a:pt x="397" y="402"/>
                  </a:cubicBezTo>
                  <a:cubicBezTo>
                    <a:pt x="403" y="402"/>
                    <a:pt x="408" y="398"/>
                    <a:pt x="410" y="393"/>
                  </a:cubicBezTo>
                  <a:cubicBezTo>
                    <a:pt x="419" y="369"/>
                    <a:pt x="412" y="343"/>
                    <a:pt x="403" y="323"/>
                  </a:cubicBezTo>
                  <a:cubicBezTo>
                    <a:pt x="396" y="298"/>
                    <a:pt x="385" y="276"/>
                    <a:pt x="373" y="255"/>
                  </a:cubicBezTo>
                  <a:cubicBezTo>
                    <a:pt x="350" y="212"/>
                    <a:pt x="320" y="172"/>
                    <a:pt x="285" y="138"/>
                  </a:cubicBezTo>
                  <a:cubicBezTo>
                    <a:pt x="216" y="69"/>
                    <a:pt x="126" y="19"/>
                    <a:pt x="30" y="1"/>
                  </a:cubicBezTo>
                  <a:cubicBezTo>
                    <a:pt x="28" y="1"/>
                    <a:pt x="27" y="1"/>
                    <a:pt x="26"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4" name="Google Shape;2464;p47"/>
            <p:cNvSpPr/>
            <p:nvPr/>
          </p:nvSpPr>
          <p:spPr>
            <a:xfrm>
              <a:off x="1499650" y="986200"/>
              <a:ext cx="27975" cy="7350"/>
            </a:xfrm>
            <a:custGeom>
              <a:avLst/>
              <a:gdLst/>
              <a:ahLst/>
              <a:cxnLst/>
              <a:rect l="l" t="t" r="r" b="b"/>
              <a:pathLst>
                <a:path w="1119" h="294" extrusionOk="0">
                  <a:moveTo>
                    <a:pt x="642" y="0"/>
                  </a:moveTo>
                  <a:cubicBezTo>
                    <a:pt x="604" y="0"/>
                    <a:pt x="567" y="2"/>
                    <a:pt x="529" y="7"/>
                  </a:cubicBezTo>
                  <a:cubicBezTo>
                    <a:pt x="333" y="34"/>
                    <a:pt x="137" y="131"/>
                    <a:pt x="6" y="280"/>
                  </a:cubicBezTo>
                  <a:cubicBezTo>
                    <a:pt x="1" y="286"/>
                    <a:pt x="6" y="293"/>
                    <a:pt x="13" y="293"/>
                  </a:cubicBezTo>
                  <a:cubicBezTo>
                    <a:pt x="14" y="293"/>
                    <a:pt x="16" y="293"/>
                    <a:pt x="17" y="292"/>
                  </a:cubicBezTo>
                  <a:cubicBezTo>
                    <a:pt x="173" y="171"/>
                    <a:pt x="350" y="90"/>
                    <a:pt x="547" y="76"/>
                  </a:cubicBezTo>
                  <a:cubicBezTo>
                    <a:pt x="569" y="75"/>
                    <a:pt x="592" y="74"/>
                    <a:pt x="614" y="74"/>
                  </a:cubicBezTo>
                  <a:cubicBezTo>
                    <a:pt x="685" y="74"/>
                    <a:pt x="756" y="82"/>
                    <a:pt x="826" y="100"/>
                  </a:cubicBezTo>
                  <a:cubicBezTo>
                    <a:pt x="913" y="121"/>
                    <a:pt x="999" y="177"/>
                    <a:pt x="1088" y="187"/>
                  </a:cubicBezTo>
                  <a:cubicBezTo>
                    <a:pt x="1089" y="187"/>
                    <a:pt x="1089" y="187"/>
                    <a:pt x="1090" y="187"/>
                  </a:cubicBezTo>
                  <a:cubicBezTo>
                    <a:pt x="1105" y="187"/>
                    <a:pt x="1118" y="164"/>
                    <a:pt x="1108" y="149"/>
                  </a:cubicBezTo>
                  <a:cubicBezTo>
                    <a:pt x="1052" y="72"/>
                    <a:pt x="933" y="42"/>
                    <a:pt x="845" y="22"/>
                  </a:cubicBezTo>
                  <a:cubicBezTo>
                    <a:pt x="778" y="8"/>
                    <a:pt x="710" y="0"/>
                    <a:pt x="642"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5" name="Google Shape;2465;p47"/>
            <p:cNvSpPr/>
            <p:nvPr/>
          </p:nvSpPr>
          <p:spPr>
            <a:xfrm>
              <a:off x="1533100" y="954900"/>
              <a:ext cx="18125" cy="16250"/>
            </a:xfrm>
            <a:custGeom>
              <a:avLst/>
              <a:gdLst/>
              <a:ahLst/>
              <a:cxnLst/>
              <a:rect l="l" t="t" r="r" b="b"/>
              <a:pathLst>
                <a:path w="725" h="650" extrusionOk="0">
                  <a:moveTo>
                    <a:pt x="584" y="0"/>
                  </a:moveTo>
                  <a:cubicBezTo>
                    <a:pt x="539" y="0"/>
                    <a:pt x="493" y="8"/>
                    <a:pt x="455" y="17"/>
                  </a:cubicBezTo>
                  <a:cubicBezTo>
                    <a:pt x="364" y="38"/>
                    <a:pt x="281" y="81"/>
                    <a:pt x="211" y="142"/>
                  </a:cubicBezTo>
                  <a:cubicBezTo>
                    <a:pt x="69" y="264"/>
                    <a:pt x="0" y="455"/>
                    <a:pt x="25" y="637"/>
                  </a:cubicBezTo>
                  <a:cubicBezTo>
                    <a:pt x="25" y="645"/>
                    <a:pt x="32" y="649"/>
                    <a:pt x="38" y="649"/>
                  </a:cubicBezTo>
                  <a:cubicBezTo>
                    <a:pt x="45" y="649"/>
                    <a:pt x="51" y="645"/>
                    <a:pt x="50" y="637"/>
                  </a:cubicBezTo>
                  <a:cubicBezTo>
                    <a:pt x="40" y="466"/>
                    <a:pt x="111" y="293"/>
                    <a:pt x="243" y="181"/>
                  </a:cubicBezTo>
                  <a:cubicBezTo>
                    <a:pt x="308" y="127"/>
                    <a:pt x="388" y="91"/>
                    <a:pt x="471" y="73"/>
                  </a:cubicBezTo>
                  <a:cubicBezTo>
                    <a:pt x="513" y="63"/>
                    <a:pt x="555" y="59"/>
                    <a:pt x="598" y="59"/>
                  </a:cubicBezTo>
                  <a:cubicBezTo>
                    <a:pt x="615" y="59"/>
                    <a:pt x="631" y="60"/>
                    <a:pt x="648" y="60"/>
                  </a:cubicBezTo>
                  <a:cubicBezTo>
                    <a:pt x="670" y="60"/>
                    <a:pt x="692" y="59"/>
                    <a:pt x="715" y="54"/>
                  </a:cubicBezTo>
                  <a:cubicBezTo>
                    <a:pt x="724" y="52"/>
                    <a:pt x="724" y="41"/>
                    <a:pt x="717" y="37"/>
                  </a:cubicBezTo>
                  <a:cubicBezTo>
                    <a:pt x="680" y="9"/>
                    <a:pt x="633" y="0"/>
                    <a:pt x="58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6" name="Google Shape;2466;p47"/>
            <p:cNvSpPr/>
            <p:nvPr/>
          </p:nvSpPr>
          <p:spPr>
            <a:xfrm>
              <a:off x="1541000" y="963075"/>
              <a:ext cx="9025" cy="7400"/>
            </a:xfrm>
            <a:custGeom>
              <a:avLst/>
              <a:gdLst/>
              <a:ahLst/>
              <a:cxnLst/>
              <a:rect l="l" t="t" r="r" b="b"/>
              <a:pathLst>
                <a:path w="361" h="296" extrusionOk="0">
                  <a:moveTo>
                    <a:pt x="299" y="1"/>
                  </a:moveTo>
                  <a:cubicBezTo>
                    <a:pt x="275" y="1"/>
                    <a:pt x="250" y="6"/>
                    <a:pt x="230" y="12"/>
                  </a:cubicBezTo>
                  <a:cubicBezTo>
                    <a:pt x="189" y="24"/>
                    <a:pt x="150" y="45"/>
                    <a:pt x="117" y="72"/>
                  </a:cubicBezTo>
                  <a:cubicBezTo>
                    <a:pt x="51" y="125"/>
                    <a:pt x="7" y="200"/>
                    <a:pt x="1" y="285"/>
                  </a:cubicBezTo>
                  <a:cubicBezTo>
                    <a:pt x="0" y="292"/>
                    <a:pt x="6" y="296"/>
                    <a:pt x="11" y="296"/>
                  </a:cubicBezTo>
                  <a:cubicBezTo>
                    <a:pt x="15" y="296"/>
                    <a:pt x="19" y="293"/>
                    <a:pt x="20" y="288"/>
                  </a:cubicBezTo>
                  <a:cubicBezTo>
                    <a:pt x="34" y="214"/>
                    <a:pt x="79" y="145"/>
                    <a:pt x="139" y="101"/>
                  </a:cubicBezTo>
                  <a:cubicBezTo>
                    <a:pt x="169" y="80"/>
                    <a:pt x="202" y="62"/>
                    <a:pt x="238" y="54"/>
                  </a:cubicBezTo>
                  <a:cubicBezTo>
                    <a:pt x="255" y="48"/>
                    <a:pt x="273" y="45"/>
                    <a:pt x="291" y="44"/>
                  </a:cubicBezTo>
                  <a:cubicBezTo>
                    <a:pt x="311" y="43"/>
                    <a:pt x="329" y="43"/>
                    <a:pt x="348" y="36"/>
                  </a:cubicBezTo>
                  <a:cubicBezTo>
                    <a:pt x="358" y="32"/>
                    <a:pt x="360" y="20"/>
                    <a:pt x="352" y="14"/>
                  </a:cubicBezTo>
                  <a:cubicBezTo>
                    <a:pt x="337" y="4"/>
                    <a:pt x="318" y="1"/>
                    <a:pt x="299"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7" name="Google Shape;2467;p47"/>
            <p:cNvSpPr/>
            <p:nvPr/>
          </p:nvSpPr>
          <p:spPr>
            <a:xfrm>
              <a:off x="1564625" y="989850"/>
              <a:ext cx="20200" cy="17075"/>
            </a:xfrm>
            <a:custGeom>
              <a:avLst/>
              <a:gdLst/>
              <a:ahLst/>
              <a:cxnLst/>
              <a:rect l="l" t="t" r="r" b="b"/>
              <a:pathLst>
                <a:path w="808" h="683" extrusionOk="0">
                  <a:moveTo>
                    <a:pt x="191" y="0"/>
                  </a:moveTo>
                  <a:cubicBezTo>
                    <a:pt x="135" y="0"/>
                    <a:pt x="78" y="5"/>
                    <a:pt x="23" y="14"/>
                  </a:cubicBezTo>
                  <a:cubicBezTo>
                    <a:pt x="1" y="18"/>
                    <a:pt x="10" y="50"/>
                    <a:pt x="31" y="50"/>
                  </a:cubicBezTo>
                  <a:cubicBezTo>
                    <a:pt x="32" y="50"/>
                    <a:pt x="32" y="50"/>
                    <a:pt x="33" y="50"/>
                  </a:cubicBezTo>
                  <a:cubicBezTo>
                    <a:pt x="76" y="44"/>
                    <a:pt x="121" y="41"/>
                    <a:pt x="166" y="41"/>
                  </a:cubicBezTo>
                  <a:cubicBezTo>
                    <a:pt x="321" y="41"/>
                    <a:pt x="480" y="81"/>
                    <a:pt x="594" y="189"/>
                  </a:cubicBezTo>
                  <a:cubicBezTo>
                    <a:pt x="658" y="249"/>
                    <a:pt x="704" y="324"/>
                    <a:pt x="727" y="409"/>
                  </a:cubicBezTo>
                  <a:cubicBezTo>
                    <a:pt x="738" y="451"/>
                    <a:pt x="740" y="494"/>
                    <a:pt x="738" y="538"/>
                  </a:cubicBezTo>
                  <a:cubicBezTo>
                    <a:pt x="734" y="582"/>
                    <a:pt x="724" y="623"/>
                    <a:pt x="717" y="666"/>
                  </a:cubicBezTo>
                  <a:cubicBezTo>
                    <a:pt x="717" y="674"/>
                    <a:pt x="723" y="682"/>
                    <a:pt x="730" y="682"/>
                  </a:cubicBezTo>
                  <a:cubicBezTo>
                    <a:pt x="733" y="682"/>
                    <a:pt x="736" y="681"/>
                    <a:pt x="739" y="678"/>
                  </a:cubicBezTo>
                  <a:cubicBezTo>
                    <a:pt x="808" y="611"/>
                    <a:pt x="808" y="497"/>
                    <a:pt x="790" y="412"/>
                  </a:cubicBezTo>
                  <a:cubicBezTo>
                    <a:pt x="768" y="315"/>
                    <a:pt x="716" y="221"/>
                    <a:pt x="643" y="155"/>
                  </a:cubicBezTo>
                  <a:cubicBezTo>
                    <a:pt x="521" y="42"/>
                    <a:pt x="355" y="0"/>
                    <a:pt x="191"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8" name="Google Shape;2468;p47"/>
            <p:cNvSpPr/>
            <p:nvPr/>
          </p:nvSpPr>
          <p:spPr>
            <a:xfrm>
              <a:off x="1594150" y="1004275"/>
              <a:ext cx="27525" cy="7850"/>
            </a:xfrm>
            <a:custGeom>
              <a:avLst/>
              <a:gdLst/>
              <a:ahLst/>
              <a:cxnLst/>
              <a:rect l="l" t="t" r="r" b="b"/>
              <a:pathLst>
                <a:path w="1101" h="314" extrusionOk="0">
                  <a:moveTo>
                    <a:pt x="588" y="1"/>
                  </a:moveTo>
                  <a:cubicBezTo>
                    <a:pt x="381" y="1"/>
                    <a:pt x="176" y="69"/>
                    <a:pt x="9" y="195"/>
                  </a:cubicBezTo>
                  <a:cubicBezTo>
                    <a:pt x="1" y="201"/>
                    <a:pt x="5" y="213"/>
                    <a:pt x="13" y="213"/>
                  </a:cubicBezTo>
                  <a:cubicBezTo>
                    <a:pt x="15" y="213"/>
                    <a:pt x="16" y="213"/>
                    <a:pt x="18" y="212"/>
                  </a:cubicBezTo>
                  <a:cubicBezTo>
                    <a:pt x="181" y="115"/>
                    <a:pt x="366" y="60"/>
                    <a:pt x="556" y="60"/>
                  </a:cubicBezTo>
                  <a:cubicBezTo>
                    <a:pt x="577" y="60"/>
                    <a:pt x="598" y="61"/>
                    <a:pt x="619" y="62"/>
                  </a:cubicBezTo>
                  <a:cubicBezTo>
                    <a:pt x="709" y="67"/>
                    <a:pt x="798" y="88"/>
                    <a:pt x="878" y="128"/>
                  </a:cubicBezTo>
                  <a:cubicBezTo>
                    <a:pt x="958" y="169"/>
                    <a:pt x="1005" y="231"/>
                    <a:pt x="1055" y="303"/>
                  </a:cubicBezTo>
                  <a:cubicBezTo>
                    <a:pt x="1060" y="310"/>
                    <a:pt x="1069" y="314"/>
                    <a:pt x="1077" y="314"/>
                  </a:cubicBezTo>
                  <a:cubicBezTo>
                    <a:pt x="1089" y="314"/>
                    <a:pt x="1100" y="306"/>
                    <a:pt x="1099" y="291"/>
                  </a:cubicBezTo>
                  <a:cubicBezTo>
                    <a:pt x="1084" y="99"/>
                    <a:pt x="832" y="19"/>
                    <a:pt x="673" y="5"/>
                  </a:cubicBezTo>
                  <a:cubicBezTo>
                    <a:pt x="645" y="2"/>
                    <a:pt x="616" y="1"/>
                    <a:pt x="588"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9" name="Google Shape;2469;p47"/>
            <p:cNvSpPr/>
            <p:nvPr/>
          </p:nvSpPr>
          <p:spPr>
            <a:xfrm>
              <a:off x="1673200" y="819925"/>
              <a:ext cx="172575" cy="57050"/>
            </a:xfrm>
            <a:custGeom>
              <a:avLst/>
              <a:gdLst/>
              <a:ahLst/>
              <a:cxnLst/>
              <a:rect l="l" t="t" r="r" b="b"/>
              <a:pathLst>
                <a:path w="6903" h="2282" extrusionOk="0">
                  <a:moveTo>
                    <a:pt x="3677" y="1"/>
                  </a:moveTo>
                  <a:cubicBezTo>
                    <a:pt x="3594" y="1"/>
                    <a:pt x="3513" y="13"/>
                    <a:pt x="3435" y="39"/>
                  </a:cubicBezTo>
                  <a:cubicBezTo>
                    <a:pt x="3149" y="132"/>
                    <a:pt x="2934" y="403"/>
                    <a:pt x="2907" y="705"/>
                  </a:cubicBezTo>
                  <a:cubicBezTo>
                    <a:pt x="2795" y="626"/>
                    <a:pt x="2659" y="585"/>
                    <a:pt x="2524" y="585"/>
                  </a:cubicBezTo>
                  <a:cubicBezTo>
                    <a:pt x="2408" y="585"/>
                    <a:pt x="2292" y="615"/>
                    <a:pt x="2195" y="676"/>
                  </a:cubicBezTo>
                  <a:cubicBezTo>
                    <a:pt x="1984" y="805"/>
                    <a:pt x="1867" y="1070"/>
                    <a:pt x="1912" y="1320"/>
                  </a:cubicBezTo>
                  <a:cubicBezTo>
                    <a:pt x="1772" y="1223"/>
                    <a:pt x="1621" y="1181"/>
                    <a:pt x="1470" y="1181"/>
                  </a:cubicBezTo>
                  <a:cubicBezTo>
                    <a:pt x="1346" y="1181"/>
                    <a:pt x="1222" y="1209"/>
                    <a:pt x="1103" y="1257"/>
                  </a:cubicBezTo>
                  <a:cubicBezTo>
                    <a:pt x="890" y="1342"/>
                    <a:pt x="666" y="1547"/>
                    <a:pt x="682" y="1797"/>
                  </a:cubicBezTo>
                  <a:cubicBezTo>
                    <a:pt x="682" y="1801"/>
                    <a:pt x="683" y="1806"/>
                    <a:pt x="683" y="1808"/>
                  </a:cubicBezTo>
                  <a:cubicBezTo>
                    <a:pt x="616" y="1777"/>
                    <a:pt x="543" y="1761"/>
                    <a:pt x="470" y="1761"/>
                  </a:cubicBezTo>
                  <a:cubicBezTo>
                    <a:pt x="403" y="1761"/>
                    <a:pt x="337" y="1775"/>
                    <a:pt x="276" y="1801"/>
                  </a:cubicBezTo>
                  <a:cubicBezTo>
                    <a:pt x="179" y="1845"/>
                    <a:pt x="0" y="1975"/>
                    <a:pt x="43" y="2104"/>
                  </a:cubicBezTo>
                  <a:cubicBezTo>
                    <a:pt x="68" y="2178"/>
                    <a:pt x="144" y="2225"/>
                    <a:pt x="221" y="2238"/>
                  </a:cubicBezTo>
                  <a:cubicBezTo>
                    <a:pt x="313" y="2253"/>
                    <a:pt x="411" y="2258"/>
                    <a:pt x="510" y="2258"/>
                  </a:cubicBezTo>
                  <a:cubicBezTo>
                    <a:pt x="632" y="2258"/>
                    <a:pt x="755" y="2251"/>
                    <a:pt x="869" y="2249"/>
                  </a:cubicBezTo>
                  <a:cubicBezTo>
                    <a:pt x="1181" y="2244"/>
                    <a:pt x="1491" y="2241"/>
                    <a:pt x="1803" y="2238"/>
                  </a:cubicBezTo>
                  <a:cubicBezTo>
                    <a:pt x="2425" y="2231"/>
                    <a:pt x="3048" y="2228"/>
                    <a:pt x="3671" y="2228"/>
                  </a:cubicBezTo>
                  <a:cubicBezTo>
                    <a:pt x="4176" y="2228"/>
                    <a:pt x="4683" y="2231"/>
                    <a:pt x="5189" y="2235"/>
                  </a:cubicBezTo>
                  <a:cubicBezTo>
                    <a:pt x="5460" y="2237"/>
                    <a:pt x="5729" y="2238"/>
                    <a:pt x="6000" y="2243"/>
                  </a:cubicBezTo>
                  <a:cubicBezTo>
                    <a:pt x="6120" y="2245"/>
                    <a:pt x="6256" y="2281"/>
                    <a:pt x="6384" y="2281"/>
                  </a:cubicBezTo>
                  <a:cubicBezTo>
                    <a:pt x="6464" y="2281"/>
                    <a:pt x="6541" y="2267"/>
                    <a:pt x="6609" y="2222"/>
                  </a:cubicBezTo>
                  <a:cubicBezTo>
                    <a:pt x="6903" y="2021"/>
                    <a:pt x="6689" y="1724"/>
                    <a:pt x="6492" y="1541"/>
                  </a:cubicBezTo>
                  <a:cubicBezTo>
                    <a:pt x="6307" y="1368"/>
                    <a:pt x="6049" y="1294"/>
                    <a:pt x="5799" y="1294"/>
                  </a:cubicBezTo>
                  <a:cubicBezTo>
                    <a:pt x="5767" y="1294"/>
                    <a:pt x="5735" y="1295"/>
                    <a:pt x="5703" y="1297"/>
                  </a:cubicBezTo>
                  <a:cubicBezTo>
                    <a:pt x="5586" y="1305"/>
                    <a:pt x="5454" y="1345"/>
                    <a:pt x="5414" y="1453"/>
                  </a:cubicBezTo>
                  <a:cubicBezTo>
                    <a:pt x="5419" y="1260"/>
                    <a:pt x="5282" y="1079"/>
                    <a:pt x="5098" y="1015"/>
                  </a:cubicBezTo>
                  <a:cubicBezTo>
                    <a:pt x="5032" y="992"/>
                    <a:pt x="4962" y="982"/>
                    <a:pt x="4892" y="982"/>
                  </a:cubicBezTo>
                  <a:cubicBezTo>
                    <a:pt x="4855" y="982"/>
                    <a:pt x="4817" y="985"/>
                    <a:pt x="4781" y="991"/>
                  </a:cubicBezTo>
                  <a:cubicBezTo>
                    <a:pt x="4728" y="1000"/>
                    <a:pt x="4501" y="1042"/>
                    <a:pt x="4481" y="1099"/>
                  </a:cubicBezTo>
                  <a:lnTo>
                    <a:pt x="4481" y="1099"/>
                  </a:lnTo>
                  <a:cubicBezTo>
                    <a:pt x="4579" y="815"/>
                    <a:pt x="4498" y="471"/>
                    <a:pt x="4281" y="251"/>
                  </a:cubicBezTo>
                  <a:cubicBezTo>
                    <a:pt x="4123" y="90"/>
                    <a:pt x="3897" y="1"/>
                    <a:pt x="3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0" name="Google Shape;2470;p47"/>
            <p:cNvSpPr/>
            <p:nvPr/>
          </p:nvSpPr>
          <p:spPr>
            <a:xfrm>
              <a:off x="1728525" y="842900"/>
              <a:ext cx="11350" cy="10500"/>
            </a:xfrm>
            <a:custGeom>
              <a:avLst/>
              <a:gdLst/>
              <a:ahLst/>
              <a:cxnLst/>
              <a:rect l="l" t="t" r="r" b="b"/>
              <a:pathLst>
                <a:path w="454" h="420" extrusionOk="0">
                  <a:moveTo>
                    <a:pt x="349" y="0"/>
                  </a:moveTo>
                  <a:cubicBezTo>
                    <a:pt x="327" y="0"/>
                    <a:pt x="303" y="4"/>
                    <a:pt x="283" y="9"/>
                  </a:cubicBezTo>
                  <a:cubicBezTo>
                    <a:pt x="225" y="27"/>
                    <a:pt x="168" y="56"/>
                    <a:pt x="125" y="98"/>
                  </a:cubicBezTo>
                  <a:cubicBezTo>
                    <a:pt x="83" y="140"/>
                    <a:pt x="50" y="192"/>
                    <a:pt x="28" y="247"/>
                  </a:cubicBezTo>
                  <a:cubicBezTo>
                    <a:pt x="18" y="274"/>
                    <a:pt x="12" y="301"/>
                    <a:pt x="8" y="331"/>
                  </a:cubicBezTo>
                  <a:cubicBezTo>
                    <a:pt x="4" y="357"/>
                    <a:pt x="1" y="389"/>
                    <a:pt x="14" y="415"/>
                  </a:cubicBezTo>
                  <a:cubicBezTo>
                    <a:pt x="15" y="418"/>
                    <a:pt x="19" y="419"/>
                    <a:pt x="22" y="419"/>
                  </a:cubicBezTo>
                  <a:cubicBezTo>
                    <a:pt x="25" y="419"/>
                    <a:pt x="28" y="418"/>
                    <a:pt x="29" y="415"/>
                  </a:cubicBezTo>
                  <a:cubicBezTo>
                    <a:pt x="40" y="391"/>
                    <a:pt x="40" y="367"/>
                    <a:pt x="45" y="342"/>
                  </a:cubicBezTo>
                  <a:cubicBezTo>
                    <a:pt x="51" y="317"/>
                    <a:pt x="61" y="290"/>
                    <a:pt x="72" y="267"/>
                  </a:cubicBezTo>
                  <a:cubicBezTo>
                    <a:pt x="94" y="219"/>
                    <a:pt x="126" y="179"/>
                    <a:pt x="168" y="147"/>
                  </a:cubicBezTo>
                  <a:cubicBezTo>
                    <a:pt x="211" y="117"/>
                    <a:pt x="259" y="98"/>
                    <a:pt x="310" y="88"/>
                  </a:cubicBezTo>
                  <a:cubicBezTo>
                    <a:pt x="335" y="82"/>
                    <a:pt x="358" y="77"/>
                    <a:pt x="384" y="75"/>
                  </a:cubicBezTo>
                  <a:cubicBezTo>
                    <a:pt x="403" y="72"/>
                    <a:pt x="437" y="66"/>
                    <a:pt x="449" y="51"/>
                  </a:cubicBezTo>
                  <a:cubicBezTo>
                    <a:pt x="454" y="45"/>
                    <a:pt x="453" y="40"/>
                    <a:pt x="452" y="36"/>
                  </a:cubicBezTo>
                  <a:cubicBezTo>
                    <a:pt x="441" y="12"/>
                    <a:pt x="396" y="3"/>
                    <a:pt x="373" y="2"/>
                  </a:cubicBezTo>
                  <a:cubicBezTo>
                    <a:pt x="365" y="1"/>
                    <a:pt x="358" y="0"/>
                    <a:pt x="349"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1" name="Google Shape;2471;p47"/>
            <p:cNvSpPr/>
            <p:nvPr/>
          </p:nvSpPr>
          <p:spPr>
            <a:xfrm>
              <a:off x="1738550" y="847850"/>
              <a:ext cx="7150" cy="3375"/>
            </a:xfrm>
            <a:custGeom>
              <a:avLst/>
              <a:gdLst/>
              <a:ahLst/>
              <a:cxnLst/>
              <a:rect l="l" t="t" r="r" b="b"/>
              <a:pathLst>
                <a:path w="286" h="135" extrusionOk="0">
                  <a:moveTo>
                    <a:pt x="236" y="1"/>
                  </a:moveTo>
                  <a:cubicBezTo>
                    <a:pt x="235" y="1"/>
                    <a:pt x="234" y="1"/>
                    <a:pt x="232" y="1"/>
                  </a:cubicBezTo>
                  <a:cubicBezTo>
                    <a:pt x="218" y="1"/>
                    <a:pt x="206" y="4"/>
                    <a:pt x="192" y="7"/>
                  </a:cubicBezTo>
                  <a:cubicBezTo>
                    <a:pt x="168" y="13"/>
                    <a:pt x="141" y="22"/>
                    <a:pt x="117" y="33"/>
                  </a:cubicBezTo>
                  <a:cubicBezTo>
                    <a:pt x="94" y="45"/>
                    <a:pt x="73" y="58"/>
                    <a:pt x="52" y="73"/>
                  </a:cubicBezTo>
                  <a:cubicBezTo>
                    <a:pt x="41" y="81"/>
                    <a:pt x="32" y="89"/>
                    <a:pt x="21" y="98"/>
                  </a:cubicBezTo>
                  <a:cubicBezTo>
                    <a:pt x="10" y="107"/>
                    <a:pt x="4" y="114"/>
                    <a:pt x="2" y="127"/>
                  </a:cubicBezTo>
                  <a:cubicBezTo>
                    <a:pt x="1" y="133"/>
                    <a:pt x="8" y="135"/>
                    <a:pt x="13" y="135"/>
                  </a:cubicBezTo>
                  <a:cubicBezTo>
                    <a:pt x="25" y="134"/>
                    <a:pt x="32" y="127"/>
                    <a:pt x="41" y="119"/>
                  </a:cubicBezTo>
                  <a:cubicBezTo>
                    <a:pt x="50" y="111"/>
                    <a:pt x="60" y="105"/>
                    <a:pt x="71" y="98"/>
                  </a:cubicBezTo>
                  <a:cubicBezTo>
                    <a:pt x="91" y="85"/>
                    <a:pt x="113" y="74"/>
                    <a:pt x="137" y="65"/>
                  </a:cubicBezTo>
                  <a:cubicBezTo>
                    <a:pt x="158" y="55"/>
                    <a:pt x="180" y="48"/>
                    <a:pt x="203" y="42"/>
                  </a:cubicBezTo>
                  <a:cubicBezTo>
                    <a:pt x="214" y="39"/>
                    <a:pt x="228" y="37"/>
                    <a:pt x="240" y="34"/>
                  </a:cubicBezTo>
                  <a:cubicBezTo>
                    <a:pt x="251" y="31"/>
                    <a:pt x="262" y="27"/>
                    <a:pt x="276" y="23"/>
                  </a:cubicBezTo>
                  <a:cubicBezTo>
                    <a:pt x="285" y="22"/>
                    <a:pt x="281" y="6"/>
                    <a:pt x="271" y="5"/>
                  </a:cubicBezTo>
                  <a:cubicBezTo>
                    <a:pt x="260" y="4"/>
                    <a:pt x="248" y="1"/>
                    <a:pt x="236"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2" name="Google Shape;2472;p47"/>
            <p:cNvSpPr/>
            <p:nvPr/>
          </p:nvSpPr>
          <p:spPr>
            <a:xfrm>
              <a:off x="1756100" y="836500"/>
              <a:ext cx="17325" cy="4975"/>
            </a:xfrm>
            <a:custGeom>
              <a:avLst/>
              <a:gdLst/>
              <a:ahLst/>
              <a:cxnLst/>
              <a:rect l="l" t="t" r="r" b="b"/>
              <a:pathLst>
                <a:path w="693" h="199" extrusionOk="0">
                  <a:moveTo>
                    <a:pt x="393" y="1"/>
                  </a:moveTo>
                  <a:cubicBezTo>
                    <a:pt x="376" y="1"/>
                    <a:pt x="360" y="1"/>
                    <a:pt x="343" y="3"/>
                  </a:cubicBezTo>
                  <a:cubicBezTo>
                    <a:pt x="215" y="16"/>
                    <a:pt x="88" y="74"/>
                    <a:pt x="9" y="177"/>
                  </a:cubicBezTo>
                  <a:cubicBezTo>
                    <a:pt x="1" y="187"/>
                    <a:pt x="12" y="198"/>
                    <a:pt x="22" y="198"/>
                  </a:cubicBezTo>
                  <a:cubicBezTo>
                    <a:pt x="25" y="198"/>
                    <a:pt x="28" y="197"/>
                    <a:pt x="31" y="195"/>
                  </a:cubicBezTo>
                  <a:cubicBezTo>
                    <a:pt x="120" y="120"/>
                    <a:pt x="229" y="78"/>
                    <a:pt x="348" y="78"/>
                  </a:cubicBezTo>
                  <a:cubicBezTo>
                    <a:pt x="350" y="78"/>
                    <a:pt x="351" y="78"/>
                    <a:pt x="353" y="78"/>
                  </a:cubicBezTo>
                  <a:cubicBezTo>
                    <a:pt x="408" y="79"/>
                    <a:pt x="464" y="87"/>
                    <a:pt x="518" y="105"/>
                  </a:cubicBezTo>
                  <a:cubicBezTo>
                    <a:pt x="546" y="114"/>
                    <a:pt x="574" y="124"/>
                    <a:pt x="601" y="137"/>
                  </a:cubicBezTo>
                  <a:cubicBezTo>
                    <a:pt x="619" y="146"/>
                    <a:pt x="641" y="156"/>
                    <a:pt x="662" y="156"/>
                  </a:cubicBezTo>
                  <a:cubicBezTo>
                    <a:pt x="667" y="156"/>
                    <a:pt x="673" y="155"/>
                    <a:pt x="678" y="154"/>
                  </a:cubicBezTo>
                  <a:cubicBezTo>
                    <a:pt x="686" y="153"/>
                    <a:pt x="692" y="145"/>
                    <a:pt x="691" y="138"/>
                  </a:cubicBezTo>
                  <a:cubicBezTo>
                    <a:pt x="686" y="76"/>
                    <a:pt x="598" y="40"/>
                    <a:pt x="546" y="24"/>
                  </a:cubicBezTo>
                  <a:cubicBezTo>
                    <a:pt x="497" y="8"/>
                    <a:pt x="445" y="1"/>
                    <a:pt x="393"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3" name="Google Shape;2473;p47"/>
            <p:cNvSpPr/>
            <p:nvPr/>
          </p:nvSpPr>
          <p:spPr>
            <a:xfrm>
              <a:off x="1784000" y="856075"/>
              <a:ext cx="15875" cy="4525"/>
            </a:xfrm>
            <a:custGeom>
              <a:avLst/>
              <a:gdLst/>
              <a:ahLst/>
              <a:cxnLst/>
              <a:rect l="l" t="t" r="r" b="b"/>
              <a:pathLst>
                <a:path w="635" h="181" extrusionOk="0">
                  <a:moveTo>
                    <a:pt x="292" y="1"/>
                  </a:moveTo>
                  <a:cubicBezTo>
                    <a:pt x="243" y="1"/>
                    <a:pt x="195" y="7"/>
                    <a:pt x="148" y="21"/>
                  </a:cubicBezTo>
                  <a:cubicBezTo>
                    <a:pt x="100" y="36"/>
                    <a:pt x="38" y="54"/>
                    <a:pt x="6" y="95"/>
                  </a:cubicBezTo>
                  <a:cubicBezTo>
                    <a:pt x="0" y="102"/>
                    <a:pt x="9" y="114"/>
                    <a:pt x="17" y="114"/>
                  </a:cubicBezTo>
                  <a:cubicBezTo>
                    <a:pt x="17" y="114"/>
                    <a:pt x="18" y="114"/>
                    <a:pt x="19" y="114"/>
                  </a:cubicBezTo>
                  <a:cubicBezTo>
                    <a:pt x="42" y="108"/>
                    <a:pt x="61" y="95"/>
                    <a:pt x="84" y="86"/>
                  </a:cubicBezTo>
                  <a:cubicBezTo>
                    <a:pt x="108" y="76"/>
                    <a:pt x="133" y="69"/>
                    <a:pt x="159" y="64"/>
                  </a:cubicBezTo>
                  <a:cubicBezTo>
                    <a:pt x="187" y="58"/>
                    <a:pt x="217" y="56"/>
                    <a:pt x="246" y="56"/>
                  </a:cubicBezTo>
                  <a:cubicBezTo>
                    <a:pt x="267" y="56"/>
                    <a:pt x="289" y="57"/>
                    <a:pt x="310" y="59"/>
                  </a:cubicBezTo>
                  <a:cubicBezTo>
                    <a:pt x="360" y="65"/>
                    <a:pt x="409" y="79"/>
                    <a:pt x="454" y="100"/>
                  </a:cubicBezTo>
                  <a:cubicBezTo>
                    <a:pt x="477" y="110"/>
                    <a:pt x="499" y="123"/>
                    <a:pt x="522" y="137"/>
                  </a:cubicBezTo>
                  <a:cubicBezTo>
                    <a:pt x="544" y="151"/>
                    <a:pt x="568" y="163"/>
                    <a:pt x="592" y="177"/>
                  </a:cubicBezTo>
                  <a:cubicBezTo>
                    <a:pt x="596" y="180"/>
                    <a:pt x="600" y="181"/>
                    <a:pt x="604" y="181"/>
                  </a:cubicBezTo>
                  <a:cubicBezTo>
                    <a:pt x="623" y="181"/>
                    <a:pt x="635" y="157"/>
                    <a:pt x="621" y="139"/>
                  </a:cubicBezTo>
                  <a:cubicBezTo>
                    <a:pt x="602" y="116"/>
                    <a:pt x="585" y="97"/>
                    <a:pt x="560" y="80"/>
                  </a:cubicBezTo>
                  <a:cubicBezTo>
                    <a:pt x="535" y="63"/>
                    <a:pt x="509" y="49"/>
                    <a:pt x="480" y="38"/>
                  </a:cubicBezTo>
                  <a:cubicBezTo>
                    <a:pt x="426" y="17"/>
                    <a:pt x="369" y="4"/>
                    <a:pt x="313" y="1"/>
                  </a:cubicBezTo>
                  <a:cubicBezTo>
                    <a:pt x="306" y="1"/>
                    <a:pt x="299" y="1"/>
                    <a:pt x="292"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4" name="Google Shape;2474;p47"/>
            <p:cNvSpPr/>
            <p:nvPr/>
          </p:nvSpPr>
          <p:spPr>
            <a:xfrm>
              <a:off x="1704750" y="858225"/>
              <a:ext cx="12475" cy="6225"/>
            </a:xfrm>
            <a:custGeom>
              <a:avLst/>
              <a:gdLst/>
              <a:ahLst/>
              <a:cxnLst/>
              <a:rect l="l" t="t" r="r" b="b"/>
              <a:pathLst>
                <a:path w="499" h="249" extrusionOk="0">
                  <a:moveTo>
                    <a:pt x="365" y="1"/>
                  </a:moveTo>
                  <a:cubicBezTo>
                    <a:pt x="359" y="1"/>
                    <a:pt x="354" y="1"/>
                    <a:pt x="348" y="1"/>
                  </a:cubicBezTo>
                  <a:cubicBezTo>
                    <a:pt x="297" y="4"/>
                    <a:pt x="246" y="14"/>
                    <a:pt x="201" y="36"/>
                  </a:cubicBezTo>
                  <a:cubicBezTo>
                    <a:pt x="117" y="77"/>
                    <a:pt x="34" y="141"/>
                    <a:pt x="3" y="232"/>
                  </a:cubicBezTo>
                  <a:cubicBezTo>
                    <a:pt x="0" y="240"/>
                    <a:pt x="8" y="249"/>
                    <a:pt x="17" y="249"/>
                  </a:cubicBezTo>
                  <a:cubicBezTo>
                    <a:pt x="19" y="249"/>
                    <a:pt x="22" y="248"/>
                    <a:pt x="24" y="245"/>
                  </a:cubicBezTo>
                  <a:cubicBezTo>
                    <a:pt x="52" y="211"/>
                    <a:pt x="78" y="180"/>
                    <a:pt x="114" y="153"/>
                  </a:cubicBezTo>
                  <a:cubicBezTo>
                    <a:pt x="145" y="127"/>
                    <a:pt x="184" y="105"/>
                    <a:pt x="225" y="93"/>
                  </a:cubicBezTo>
                  <a:cubicBezTo>
                    <a:pt x="265" y="81"/>
                    <a:pt x="306" y="70"/>
                    <a:pt x="348" y="70"/>
                  </a:cubicBezTo>
                  <a:cubicBezTo>
                    <a:pt x="369" y="70"/>
                    <a:pt x="390" y="72"/>
                    <a:pt x="412" y="74"/>
                  </a:cubicBezTo>
                  <a:cubicBezTo>
                    <a:pt x="423" y="75"/>
                    <a:pt x="434" y="80"/>
                    <a:pt x="446" y="81"/>
                  </a:cubicBezTo>
                  <a:cubicBezTo>
                    <a:pt x="447" y="81"/>
                    <a:pt x="449" y="81"/>
                    <a:pt x="450" y="81"/>
                  </a:cubicBezTo>
                  <a:cubicBezTo>
                    <a:pt x="461" y="81"/>
                    <a:pt x="470" y="77"/>
                    <a:pt x="480" y="73"/>
                  </a:cubicBezTo>
                  <a:cubicBezTo>
                    <a:pt x="493" y="69"/>
                    <a:pt x="499" y="52"/>
                    <a:pt x="488" y="38"/>
                  </a:cubicBezTo>
                  <a:cubicBezTo>
                    <a:pt x="480" y="28"/>
                    <a:pt x="471" y="17"/>
                    <a:pt x="458" y="12"/>
                  </a:cubicBezTo>
                  <a:cubicBezTo>
                    <a:pt x="445" y="8"/>
                    <a:pt x="430" y="6"/>
                    <a:pt x="417" y="4"/>
                  </a:cubicBezTo>
                  <a:cubicBezTo>
                    <a:pt x="400" y="2"/>
                    <a:pt x="382" y="1"/>
                    <a:pt x="365"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476" name="Google Shape;2476;p47"/>
          <p:cNvSpPr txBox="1">
            <a:spLocks noGrp="1"/>
          </p:cNvSpPr>
          <p:nvPr>
            <p:ph type="subTitle" idx="1"/>
          </p:nvPr>
        </p:nvSpPr>
        <p:spPr>
          <a:xfrm rot="-528">
            <a:off x="38823" y="1234936"/>
            <a:ext cx="3944581" cy="2538377"/>
          </a:xfrm>
          <a:prstGeom prst="rect">
            <a:avLst/>
          </a:prstGeom>
        </p:spPr>
        <p:txBody>
          <a:bodyPr spcFirstLastPara="1" wrap="square" lIns="91425" tIns="91425" rIns="91425" bIns="91425" anchor="t" anchorCtr="0">
            <a:noAutofit/>
          </a:bodyPr>
          <a:lstStyle/>
          <a:p>
            <a:pPr marL="285750" lvl="0" indent="-285750" algn="just" rtl="0">
              <a:spcBef>
                <a:spcPts val="0"/>
              </a:spcBef>
              <a:spcAft>
                <a:spcPts val="0"/>
              </a:spcAft>
              <a:buFont typeface="Wingdings" panose="05000000000000000000" pitchFamily="2" charset="2"/>
              <a:buChar char="Ø"/>
            </a:pPr>
            <a:r>
              <a:rPr lang="vi-VN" sz="1800" dirty="0">
                <a:latin typeface="+mj-lt"/>
                <a:cs typeface="Calibri" panose="020F0502020204030204" pitchFamily="34" charset="0"/>
              </a:rPr>
              <a:t>Do </a:t>
            </a:r>
            <a:r>
              <a:rPr lang="vi-VN" sz="1800" dirty="0" err="1">
                <a:latin typeface="+mj-lt"/>
                <a:cs typeface="Calibri" panose="020F0502020204030204" pitchFamily="34" charset="0"/>
              </a:rPr>
              <a:t>sử</a:t>
            </a:r>
            <a:r>
              <a:rPr lang="vi-VN" sz="1800" dirty="0">
                <a:latin typeface="+mj-lt"/>
                <a:cs typeface="Calibri" panose="020F0502020204030204" pitchFamily="34" charset="0"/>
              </a:rPr>
              <a:t> thi </a:t>
            </a:r>
            <a:r>
              <a:rPr lang="vi-VN" sz="1800" dirty="0" err="1">
                <a:latin typeface="+mj-lt"/>
                <a:cs typeface="Calibri" panose="020F0502020204030204" pitchFamily="34" charset="0"/>
              </a:rPr>
              <a:t>tồn</a:t>
            </a:r>
            <a:r>
              <a:rPr lang="vi-VN" sz="1800" dirty="0">
                <a:latin typeface="+mj-lt"/>
                <a:cs typeface="Calibri" panose="020F0502020204030204" pitchFamily="34" charset="0"/>
              </a:rPr>
              <a:t> </a:t>
            </a:r>
            <a:r>
              <a:rPr lang="vi-VN" sz="1800" dirty="0" err="1">
                <a:latin typeface="+mj-lt"/>
                <a:cs typeface="Calibri" panose="020F0502020204030204" pitchFamily="34" charset="0"/>
              </a:rPr>
              <a:t>tại</a:t>
            </a:r>
            <a:r>
              <a:rPr lang="vi-VN" sz="1800" dirty="0">
                <a:latin typeface="+mj-lt"/>
                <a:cs typeface="Calibri" panose="020F0502020204030204" pitchFamily="34" charset="0"/>
              </a:rPr>
              <a:t> </a:t>
            </a:r>
            <a:r>
              <a:rPr lang="vi-VN" sz="1800" dirty="0" err="1">
                <a:latin typeface="+mj-lt"/>
                <a:cs typeface="Calibri" panose="020F0502020204030204" pitchFamily="34" charset="0"/>
              </a:rPr>
              <a:t>dưới</a:t>
            </a:r>
            <a:r>
              <a:rPr lang="vi-VN" sz="1800" dirty="0">
                <a:latin typeface="+mj-lt"/>
                <a:cs typeface="Calibri" panose="020F0502020204030204" pitchFamily="34" charset="0"/>
              </a:rPr>
              <a:t> </a:t>
            </a:r>
            <a:r>
              <a:rPr lang="vi-VN" sz="1800" dirty="0" err="1">
                <a:latin typeface="+mj-lt"/>
                <a:cs typeface="Calibri" panose="020F0502020204030204" pitchFamily="34" charset="0"/>
              </a:rPr>
              <a:t>hình</a:t>
            </a:r>
            <a:r>
              <a:rPr lang="vi-VN" sz="1800" dirty="0">
                <a:latin typeface="+mj-lt"/>
                <a:cs typeface="Calibri" panose="020F0502020204030204" pitchFamily="34" charset="0"/>
              </a:rPr>
              <a:t> </a:t>
            </a:r>
            <a:r>
              <a:rPr lang="vi-VN" sz="1800" dirty="0" err="1">
                <a:latin typeface="+mj-lt"/>
                <a:cs typeface="Calibri" panose="020F0502020204030204" pitchFamily="34" charset="0"/>
              </a:rPr>
              <a:t>thức</a:t>
            </a:r>
            <a:r>
              <a:rPr lang="vi-VN" sz="1800" dirty="0">
                <a:latin typeface="+mj-lt"/>
                <a:cs typeface="Calibri" panose="020F0502020204030204" pitchFamily="34" charset="0"/>
              </a:rPr>
              <a:t> </a:t>
            </a:r>
            <a:r>
              <a:rPr lang="vi-VN" sz="1800" dirty="0" err="1">
                <a:latin typeface="+mj-lt"/>
                <a:cs typeface="Calibri" panose="020F0502020204030204" pitchFamily="34" charset="0"/>
              </a:rPr>
              <a:t>truyền</a:t>
            </a:r>
            <a:r>
              <a:rPr lang="vi-VN" sz="1800" dirty="0">
                <a:latin typeface="+mj-lt"/>
                <a:cs typeface="Calibri" panose="020F0502020204030204" pitchFamily="34" charset="0"/>
              </a:rPr>
              <a:t> </a:t>
            </a:r>
            <a:r>
              <a:rPr lang="vi-VN" sz="1800" dirty="0" err="1">
                <a:latin typeface="+mj-lt"/>
                <a:cs typeface="Calibri" panose="020F0502020204030204" pitchFamily="34" charset="0"/>
              </a:rPr>
              <a:t>miệng</a:t>
            </a:r>
            <a:r>
              <a:rPr lang="vi-VN" sz="1800" dirty="0">
                <a:latin typeface="+mj-lt"/>
                <a:cs typeface="Calibri" panose="020F0502020204030204" pitchFamily="34" charset="0"/>
              </a:rPr>
              <a:t>, song </a:t>
            </a:r>
            <a:r>
              <a:rPr lang="vi-VN" sz="1800" dirty="0" err="1">
                <a:latin typeface="+mj-lt"/>
                <a:cs typeface="Calibri" panose="020F0502020204030204" pitchFamily="34" charset="0"/>
              </a:rPr>
              <a:t>lại</a:t>
            </a:r>
            <a:r>
              <a:rPr lang="vi-VN" sz="1800" dirty="0">
                <a:latin typeface="+mj-lt"/>
                <a:cs typeface="Calibri" panose="020F0502020204030204" pitchFamily="34" charset="0"/>
              </a:rPr>
              <a:t> </a:t>
            </a:r>
            <a:r>
              <a:rPr lang="vi-VN" sz="1800" dirty="0" err="1">
                <a:latin typeface="+mj-lt"/>
                <a:cs typeface="Calibri" panose="020F0502020204030204" pitchFamily="34" charset="0"/>
              </a:rPr>
              <a:t>có</a:t>
            </a:r>
            <a:r>
              <a:rPr lang="vi-VN" sz="1800" dirty="0">
                <a:latin typeface="+mj-lt"/>
                <a:cs typeface="Calibri" panose="020F0502020204030204" pitchFamily="34" charset="0"/>
              </a:rPr>
              <a:t> dung </a:t>
            </a:r>
            <a:r>
              <a:rPr lang="vi-VN" sz="1800" dirty="0" err="1">
                <a:latin typeface="+mj-lt"/>
                <a:cs typeface="Calibri" panose="020F0502020204030204" pitchFamily="34" charset="0"/>
              </a:rPr>
              <a:t>lượng</a:t>
            </a:r>
            <a:r>
              <a:rPr lang="vi-VN" sz="1800" dirty="0">
                <a:latin typeface="+mj-lt"/>
                <a:cs typeface="Calibri" panose="020F0502020204030204" pitchFamily="34" charset="0"/>
              </a:rPr>
              <a:t> </a:t>
            </a:r>
            <a:r>
              <a:rPr lang="vi-VN" sz="1800" dirty="0" err="1">
                <a:latin typeface="+mj-lt"/>
                <a:cs typeface="Calibri" panose="020F0502020204030204" pitchFamily="34" charset="0"/>
              </a:rPr>
              <a:t>lớn</a:t>
            </a:r>
            <a:r>
              <a:rPr lang="vi-VN" sz="1800" dirty="0">
                <a:latin typeface="+mj-lt"/>
                <a:cs typeface="Calibri" panose="020F0502020204030204" pitchFamily="34" charset="0"/>
              </a:rPr>
              <a:t>, câu </a:t>
            </a:r>
            <a:r>
              <a:rPr lang="vi-VN" sz="1800" dirty="0" err="1">
                <a:latin typeface="+mj-lt"/>
                <a:cs typeface="Calibri" panose="020F0502020204030204" pitchFamily="34" charset="0"/>
              </a:rPr>
              <a:t>chuyện</a:t>
            </a:r>
            <a:r>
              <a:rPr lang="vi-VN" sz="1800" dirty="0">
                <a:latin typeface="+mj-lt"/>
                <a:cs typeface="Calibri" panose="020F0502020204030204" pitchFamily="34" charset="0"/>
              </a:rPr>
              <a:t> </a:t>
            </a:r>
            <a:r>
              <a:rPr lang="vi-VN" sz="1800" dirty="0" err="1">
                <a:latin typeface="+mj-lt"/>
                <a:cs typeface="Calibri" panose="020F0502020204030204" pitchFamily="34" charset="0"/>
              </a:rPr>
              <a:t>vì</a:t>
            </a:r>
            <a:r>
              <a:rPr lang="vi-VN" sz="1800" dirty="0">
                <a:latin typeface="+mj-lt"/>
                <a:cs typeface="Calibri" panose="020F0502020204030204" pitchFamily="34" charset="0"/>
              </a:rPr>
              <a:t> </a:t>
            </a:r>
            <a:r>
              <a:rPr lang="vi-VN" sz="1800" dirty="0" err="1">
                <a:latin typeface="+mj-lt"/>
                <a:cs typeface="Calibri" panose="020F0502020204030204" pitchFamily="34" charset="0"/>
              </a:rPr>
              <a:t>thế</a:t>
            </a:r>
            <a:r>
              <a:rPr lang="vi-VN" sz="1800" dirty="0">
                <a:latin typeface="+mj-lt"/>
                <a:cs typeface="Calibri" panose="020F0502020204030204" pitchFamily="34" charset="0"/>
              </a:rPr>
              <a:t> không </a:t>
            </a:r>
            <a:r>
              <a:rPr lang="vi-VN" sz="1800" dirty="0" err="1">
                <a:latin typeface="+mj-lt"/>
                <a:cs typeface="Calibri" panose="020F0502020204030204" pitchFamily="34" charset="0"/>
              </a:rPr>
              <a:t>được</a:t>
            </a:r>
            <a:r>
              <a:rPr lang="vi-VN" sz="1800" dirty="0">
                <a:latin typeface="+mj-lt"/>
                <a:cs typeface="Calibri" panose="020F0502020204030204" pitchFamily="34" charset="0"/>
              </a:rPr>
              <a:t> </a:t>
            </a:r>
            <a:r>
              <a:rPr lang="vi-VN" sz="1800" dirty="0" err="1">
                <a:latin typeface="+mj-lt"/>
                <a:cs typeface="Calibri" panose="020F0502020204030204" pitchFamily="34" charset="0"/>
              </a:rPr>
              <a:t>kể</a:t>
            </a:r>
            <a:r>
              <a:rPr lang="vi-VN" sz="1800" dirty="0">
                <a:latin typeface="+mj-lt"/>
                <a:cs typeface="Calibri" panose="020F0502020204030204" pitchFamily="34" charset="0"/>
              </a:rPr>
              <a:t> liên </a:t>
            </a:r>
            <a:r>
              <a:rPr lang="vi-VN" sz="1800" dirty="0" err="1">
                <a:latin typeface="+mj-lt"/>
                <a:cs typeface="Calibri" panose="020F0502020204030204" pitchFamily="34" charset="0"/>
              </a:rPr>
              <a:t>tục</a:t>
            </a:r>
            <a:r>
              <a:rPr lang="vi-VN" sz="1800" dirty="0">
                <a:latin typeface="+mj-lt"/>
                <a:cs typeface="Calibri" panose="020F0502020204030204" pitchFamily="34" charset="0"/>
              </a:rPr>
              <a:t> </a:t>
            </a:r>
            <a:r>
              <a:rPr lang="vi-VN" sz="1800" dirty="0" err="1">
                <a:latin typeface="+mj-lt"/>
                <a:cs typeface="Calibri" panose="020F0502020204030204" pitchFamily="34" charset="0"/>
              </a:rPr>
              <a:t>mà</a:t>
            </a:r>
            <a:r>
              <a:rPr lang="vi-VN" sz="1800" dirty="0">
                <a:latin typeface="+mj-lt"/>
                <a:cs typeface="Calibri" panose="020F0502020204030204" pitchFamily="34" charset="0"/>
              </a:rPr>
              <a:t> </a:t>
            </a:r>
            <a:r>
              <a:rPr lang="vi-VN" sz="1800" dirty="0" err="1">
                <a:latin typeface="+mj-lt"/>
                <a:cs typeface="Calibri" panose="020F0502020204030204" pitchFamily="34" charset="0"/>
              </a:rPr>
              <a:t>bị</a:t>
            </a:r>
            <a:r>
              <a:rPr lang="vi-VN" sz="1800" dirty="0">
                <a:latin typeface="+mj-lt"/>
                <a:cs typeface="Calibri" panose="020F0502020204030204" pitchFamily="34" charset="0"/>
              </a:rPr>
              <a:t> </a:t>
            </a:r>
            <a:r>
              <a:rPr lang="vi-VN" sz="1800" dirty="0" err="1">
                <a:latin typeface="+mj-lt"/>
                <a:cs typeface="Calibri" panose="020F0502020204030204" pitchFamily="34" charset="0"/>
              </a:rPr>
              <a:t>ngắt</a:t>
            </a:r>
            <a:r>
              <a:rPr lang="vi-VN" sz="1800" dirty="0">
                <a:latin typeface="+mj-lt"/>
                <a:cs typeface="Calibri" panose="020F0502020204030204" pitchFamily="34" charset="0"/>
              </a:rPr>
              <a:t> </a:t>
            </a:r>
            <a:r>
              <a:rPr lang="vi-VN" sz="1800" dirty="0" err="1">
                <a:latin typeface="+mj-lt"/>
                <a:cs typeface="Calibri" panose="020F0502020204030204" pitchFamily="34" charset="0"/>
              </a:rPr>
              <a:t>quãng</a:t>
            </a:r>
            <a:r>
              <a:rPr lang="vi-VN" sz="1800" dirty="0">
                <a:latin typeface="+mj-lt"/>
                <a:cs typeface="Calibri" panose="020F0502020204030204" pitchFamily="34" charset="0"/>
              </a:rPr>
              <a:t> </a:t>
            </a:r>
            <a:r>
              <a:rPr lang="vi-VN" sz="1800" dirty="0" err="1">
                <a:latin typeface="+mj-lt"/>
                <a:cs typeface="Calibri" panose="020F0502020204030204" pitchFamily="34" charset="0"/>
              </a:rPr>
              <a:t>thành</a:t>
            </a:r>
            <a:r>
              <a:rPr lang="vi-VN" sz="1800" dirty="0">
                <a:latin typeface="+mj-lt"/>
                <a:cs typeface="Calibri" panose="020F0502020204030204" pitchFamily="34" charset="0"/>
              </a:rPr>
              <a:t> </a:t>
            </a:r>
            <a:r>
              <a:rPr lang="vi-VN" sz="1800" dirty="0" err="1">
                <a:latin typeface="+mj-lt"/>
                <a:cs typeface="Calibri" panose="020F0502020204030204" pitchFamily="34" charset="0"/>
              </a:rPr>
              <a:t>nhiều</a:t>
            </a:r>
            <a:r>
              <a:rPr lang="vi-VN" sz="1800" dirty="0">
                <a:latin typeface="+mj-lt"/>
                <a:cs typeface="Calibri" panose="020F0502020204030204" pitchFamily="34" charset="0"/>
              </a:rPr>
              <a:t> </a:t>
            </a:r>
            <a:r>
              <a:rPr lang="vi-VN" sz="1800" dirty="0" err="1">
                <a:latin typeface="+mj-lt"/>
                <a:cs typeface="Calibri" panose="020F0502020204030204" pitchFamily="34" charset="0"/>
              </a:rPr>
              <a:t>đoạn</a:t>
            </a:r>
            <a:r>
              <a:rPr lang="vi-VN" sz="1800" dirty="0">
                <a:latin typeface="+mj-lt"/>
                <a:cs typeface="Calibri" panose="020F0502020204030204" pitchFamily="34" charset="0"/>
              </a:rPr>
              <a:t>, do </a:t>
            </a:r>
            <a:r>
              <a:rPr lang="vi-VN" sz="1800" dirty="0" err="1">
                <a:latin typeface="+mj-lt"/>
                <a:cs typeface="Calibri" panose="020F0502020204030204" pitchFamily="34" charset="0"/>
              </a:rPr>
              <a:t>đó</a:t>
            </a:r>
            <a:r>
              <a:rPr lang="vi-VN" sz="1800" dirty="0">
                <a:latin typeface="+mj-lt"/>
                <a:cs typeface="Calibri" panose="020F0502020204030204" pitchFamily="34" charset="0"/>
              </a:rPr>
              <a:t>, </a:t>
            </a:r>
            <a:r>
              <a:rPr lang="vi-VN" sz="1800" dirty="0" err="1">
                <a:latin typeface="+mj-lt"/>
                <a:cs typeface="Calibri" panose="020F0502020204030204" pitchFamily="34" charset="0"/>
              </a:rPr>
              <a:t>để</a:t>
            </a:r>
            <a:r>
              <a:rPr lang="vi-VN" sz="1800" dirty="0">
                <a:latin typeface="+mj-lt"/>
                <a:cs typeface="Calibri" panose="020F0502020204030204" pitchFamily="34" charset="0"/>
              </a:rPr>
              <a:t> </a:t>
            </a:r>
            <a:r>
              <a:rPr lang="vi-VN" sz="1800" dirty="0" err="1">
                <a:latin typeface="+mj-lt"/>
                <a:cs typeface="Calibri" panose="020F0502020204030204" pitchFamily="34" charset="0"/>
              </a:rPr>
              <a:t>giúp</a:t>
            </a:r>
            <a:r>
              <a:rPr lang="vi-VN" sz="1800" dirty="0">
                <a:latin typeface="+mj-lt"/>
                <a:cs typeface="Calibri" panose="020F0502020204030204" pitchFamily="34" charset="0"/>
              </a:rPr>
              <a:t> </a:t>
            </a:r>
            <a:r>
              <a:rPr lang="vi-VN" sz="1800" dirty="0" err="1">
                <a:latin typeface="+mj-lt"/>
                <a:cs typeface="Calibri" panose="020F0502020204030204" pitchFamily="34" charset="0"/>
              </a:rPr>
              <a:t>người</a:t>
            </a:r>
            <a:r>
              <a:rPr lang="vi-VN" sz="1800" dirty="0">
                <a:latin typeface="+mj-lt"/>
                <a:cs typeface="Calibri" panose="020F0502020204030204" pitchFamily="34" charset="0"/>
              </a:rPr>
              <a:t> nghe </a:t>
            </a:r>
            <a:r>
              <a:rPr lang="vi-VN" sz="1800" dirty="0" err="1">
                <a:latin typeface="+mj-lt"/>
                <a:cs typeface="Calibri" panose="020F0502020204030204" pitchFamily="34" charset="0"/>
              </a:rPr>
              <a:t>có</a:t>
            </a:r>
            <a:r>
              <a:rPr lang="vi-VN" sz="1800" dirty="0">
                <a:latin typeface="+mj-lt"/>
                <a:cs typeface="Calibri" panose="020F0502020204030204" pitchFamily="34" charset="0"/>
              </a:rPr>
              <a:t> </a:t>
            </a:r>
            <a:r>
              <a:rPr lang="vi-VN" sz="1800" dirty="0" err="1">
                <a:latin typeface="+mj-lt"/>
                <a:cs typeface="Calibri" panose="020F0502020204030204" pitchFamily="34" charset="0"/>
              </a:rPr>
              <a:t>thể</a:t>
            </a:r>
            <a:r>
              <a:rPr lang="vi-VN" sz="1800" dirty="0">
                <a:latin typeface="+mj-lt"/>
                <a:cs typeface="Calibri" panose="020F0502020204030204" pitchFamily="34" charset="0"/>
              </a:rPr>
              <a:t> ghi </a:t>
            </a:r>
            <a:r>
              <a:rPr lang="vi-VN" sz="1800" dirty="0" err="1">
                <a:latin typeface="+mj-lt"/>
                <a:cs typeface="Calibri" panose="020F0502020204030204" pitchFamily="34" charset="0"/>
              </a:rPr>
              <a:t>nhớ</a:t>
            </a:r>
            <a:r>
              <a:rPr lang="vi-VN" sz="1800" dirty="0">
                <a:latin typeface="+mj-lt"/>
                <a:cs typeface="Calibri" panose="020F0502020204030204" pitchFamily="34" charset="0"/>
              </a:rPr>
              <a:t>, </a:t>
            </a:r>
            <a:r>
              <a:rPr lang="vi-VN" sz="1800" dirty="0" err="1">
                <a:latin typeface="+mj-lt"/>
                <a:cs typeface="Calibri" panose="020F0502020204030204" pitchFamily="34" charset="0"/>
              </a:rPr>
              <a:t>có</a:t>
            </a:r>
            <a:r>
              <a:rPr lang="vi-VN" sz="1800" dirty="0">
                <a:latin typeface="+mj-lt"/>
                <a:cs typeface="Calibri" panose="020F0502020204030204" pitchFamily="34" charset="0"/>
              </a:rPr>
              <a:t> </a:t>
            </a:r>
            <a:r>
              <a:rPr lang="vi-VN" sz="1800" dirty="0" err="1">
                <a:latin typeface="+mj-lt"/>
                <a:cs typeface="Calibri" panose="020F0502020204030204" pitchFamily="34" charset="0"/>
              </a:rPr>
              <a:t>ấn</a:t>
            </a:r>
            <a:r>
              <a:rPr lang="vi-VN" sz="1800" dirty="0">
                <a:latin typeface="+mj-lt"/>
                <a:cs typeface="Calibri" panose="020F0502020204030204" pitchFamily="34" charset="0"/>
              </a:rPr>
              <a:t> </a:t>
            </a:r>
            <a:r>
              <a:rPr lang="vi-VN" sz="1800" dirty="0" err="1">
                <a:latin typeface="+mj-lt"/>
                <a:cs typeface="Calibri" panose="020F0502020204030204" pitchFamily="34" charset="0"/>
              </a:rPr>
              <a:t>tượng</a:t>
            </a:r>
            <a:r>
              <a:rPr lang="vi-VN" sz="1800" dirty="0">
                <a:latin typeface="+mj-lt"/>
                <a:cs typeface="Calibri" panose="020F0502020204030204" pitchFamily="34" charset="0"/>
              </a:rPr>
              <a:t> sâu </a:t>
            </a:r>
            <a:r>
              <a:rPr lang="vi-VN" sz="1800" dirty="0" err="1">
                <a:latin typeface="+mj-lt"/>
                <a:cs typeface="Calibri" panose="020F0502020204030204" pitchFamily="34" charset="0"/>
              </a:rPr>
              <a:t>sắc</a:t>
            </a:r>
            <a:r>
              <a:rPr lang="vi-VN" sz="1800" dirty="0">
                <a:latin typeface="+mj-lt"/>
                <a:cs typeface="Calibri" panose="020F0502020204030204" pitchFamily="34" charset="0"/>
              </a:rPr>
              <a:t> </a:t>
            </a:r>
            <a:r>
              <a:rPr lang="vi-VN" sz="1800" dirty="0" err="1">
                <a:latin typeface="+mj-lt"/>
                <a:cs typeface="Calibri" panose="020F0502020204030204" pitchFamily="34" charset="0"/>
              </a:rPr>
              <a:t>về</a:t>
            </a:r>
            <a:r>
              <a:rPr lang="vi-VN" sz="1800" dirty="0">
                <a:latin typeface="+mj-lt"/>
                <a:cs typeface="Calibri" panose="020F0502020204030204" pitchFamily="34" charset="0"/>
              </a:rPr>
              <a:t> </a:t>
            </a:r>
            <a:r>
              <a:rPr lang="vi-VN" sz="1800" dirty="0" err="1">
                <a:latin typeface="+mj-lt"/>
                <a:cs typeface="Calibri" panose="020F0502020204030204" pitchFamily="34" charset="0"/>
              </a:rPr>
              <a:t>các</a:t>
            </a:r>
            <a:r>
              <a:rPr lang="vi-VN" sz="1800" dirty="0">
                <a:latin typeface="+mj-lt"/>
                <a:cs typeface="Calibri" panose="020F0502020204030204" pitchFamily="34" charset="0"/>
              </a:rPr>
              <a:t> nhân </a:t>
            </a:r>
            <a:r>
              <a:rPr lang="vi-VN" sz="1800" dirty="0" err="1">
                <a:latin typeface="+mj-lt"/>
                <a:cs typeface="Calibri" panose="020F0502020204030204" pitchFamily="34" charset="0"/>
              </a:rPr>
              <a:t>vật</a:t>
            </a:r>
            <a:endParaRPr lang="en-US" sz="1800" dirty="0">
              <a:latin typeface="+mj-lt"/>
              <a:cs typeface="Calibri" panose="020F0502020204030204" pitchFamily="34" charset="0"/>
            </a:endParaRPr>
          </a:p>
          <a:p>
            <a:pPr marL="285750" lvl="0" indent="-285750" algn="just" rtl="0">
              <a:spcBef>
                <a:spcPts val="0"/>
              </a:spcBef>
              <a:spcAft>
                <a:spcPts val="0"/>
              </a:spcAft>
              <a:buFont typeface="Wingdings" panose="05000000000000000000" pitchFamily="2" charset="2"/>
              <a:buChar char="Ø"/>
            </a:pPr>
            <a:r>
              <a:rPr lang="vi-VN" sz="1800" dirty="0" err="1">
                <a:latin typeface="+mj-lt"/>
                <a:cs typeface="Calibri" panose="020F0502020204030204" pitchFamily="34" charset="0"/>
              </a:rPr>
              <a:t>Những</a:t>
            </a:r>
            <a:r>
              <a:rPr lang="vi-VN" sz="1800" dirty="0">
                <a:latin typeface="+mj-lt"/>
                <a:cs typeface="Calibri" panose="020F0502020204030204" pitchFamily="34" charset="0"/>
              </a:rPr>
              <a:t> </a:t>
            </a:r>
            <a:r>
              <a:rPr lang="vi-VN" sz="1800" dirty="0" err="1">
                <a:latin typeface="+mj-lt"/>
                <a:cs typeface="Calibri" panose="020F0502020204030204" pitchFamily="34" charset="0"/>
              </a:rPr>
              <a:t>từ</a:t>
            </a:r>
            <a:r>
              <a:rPr lang="vi-VN" sz="1800" dirty="0">
                <a:latin typeface="+mj-lt"/>
                <a:cs typeface="Calibri" panose="020F0502020204030204" pitchFamily="34" charset="0"/>
              </a:rPr>
              <a:t> </a:t>
            </a:r>
            <a:r>
              <a:rPr lang="vi-VN" sz="1800" dirty="0" err="1">
                <a:latin typeface="+mj-lt"/>
                <a:cs typeface="Calibri" panose="020F0502020204030204" pitchFamily="34" charset="0"/>
              </a:rPr>
              <a:t>ngữ</a:t>
            </a:r>
            <a:r>
              <a:rPr lang="vi-VN" sz="1800" dirty="0">
                <a:latin typeface="+mj-lt"/>
                <a:cs typeface="Calibri" panose="020F0502020204030204" pitchFamily="34" charset="0"/>
              </a:rPr>
              <a:t> </a:t>
            </a:r>
            <a:r>
              <a:rPr lang="vi-VN" sz="1800" dirty="0" err="1">
                <a:latin typeface="+mj-lt"/>
                <a:cs typeface="Calibri" panose="020F0502020204030204" pitchFamily="34" charset="0"/>
              </a:rPr>
              <a:t>này</a:t>
            </a:r>
            <a:r>
              <a:rPr lang="vi-VN" sz="1800" dirty="0">
                <a:latin typeface="+mj-lt"/>
                <a:cs typeface="Calibri" panose="020F0502020204030204" pitchFamily="34" charset="0"/>
              </a:rPr>
              <a:t> </a:t>
            </a:r>
            <a:r>
              <a:rPr lang="vi-VN" sz="1800" dirty="0" err="1">
                <a:latin typeface="+mj-lt"/>
                <a:cs typeface="Calibri" panose="020F0502020204030204" pitchFamily="34" charset="0"/>
              </a:rPr>
              <a:t>thường</a:t>
            </a:r>
            <a:r>
              <a:rPr lang="vi-VN" sz="1800" dirty="0">
                <a:latin typeface="+mj-lt"/>
                <a:cs typeface="Calibri" panose="020F0502020204030204" pitchFamily="34" charset="0"/>
              </a:rPr>
              <a:t> </a:t>
            </a:r>
            <a:r>
              <a:rPr lang="vi-VN" sz="1800" dirty="0" err="1">
                <a:latin typeface="+mj-lt"/>
                <a:cs typeface="Calibri" panose="020F0502020204030204" pitchFamily="34" charset="0"/>
              </a:rPr>
              <a:t>được</a:t>
            </a:r>
            <a:r>
              <a:rPr lang="vi-VN" sz="1800" dirty="0">
                <a:latin typeface="+mj-lt"/>
                <a:cs typeface="Calibri" panose="020F0502020204030204" pitchFamily="34" charset="0"/>
              </a:rPr>
              <a:t> </a:t>
            </a:r>
            <a:r>
              <a:rPr lang="vi-VN" sz="1800" dirty="0" err="1">
                <a:latin typeface="+mj-lt"/>
                <a:cs typeface="Calibri" panose="020F0502020204030204" pitchFamily="34" charset="0"/>
              </a:rPr>
              <a:t>gọi</a:t>
            </a:r>
            <a:r>
              <a:rPr lang="vi-VN" sz="1800" dirty="0">
                <a:latin typeface="+mj-lt"/>
                <a:cs typeface="Calibri" panose="020F0502020204030204" pitchFamily="34" charset="0"/>
              </a:rPr>
              <a:t> </a:t>
            </a:r>
            <a:r>
              <a:rPr lang="vi-VN" sz="1800" dirty="0" err="1">
                <a:latin typeface="+mj-lt"/>
                <a:cs typeface="Calibri" panose="020F0502020204030204" pitchFamily="34" charset="0"/>
              </a:rPr>
              <a:t>là</a:t>
            </a:r>
            <a:r>
              <a:rPr lang="vi-VN" sz="1800" dirty="0">
                <a:latin typeface="+mj-lt"/>
                <a:cs typeface="Calibri" panose="020F0502020204030204" pitchFamily="34" charset="0"/>
              </a:rPr>
              <a:t> </a:t>
            </a:r>
            <a:r>
              <a:rPr lang="vi-VN" sz="1800" b="1" dirty="0">
                <a:latin typeface="+mj-lt"/>
                <a:cs typeface="Calibri" panose="020F0502020204030204" pitchFamily="34" charset="0"/>
              </a:rPr>
              <a:t>TÍNH NGỮ CỐ ĐỊNH</a:t>
            </a:r>
            <a:r>
              <a:rPr lang="vi-VN" sz="1800" dirty="0">
                <a:latin typeface="+mj-lt"/>
                <a:cs typeface="Calibri" panose="020F0502020204030204" pitchFamily="34" charset="0"/>
              </a:rPr>
              <a:t>, </a:t>
            </a:r>
            <a:r>
              <a:rPr lang="vi-VN" sz="1800" dirty="0" err="1">
                <a:latin typeface="+mj-lt"/>
                <a:cs typeface="Calibri" panose="020F0502020204030204" pitchFamily="34" charset="0"/>
              </a:rPr>
              <a:t>là</a:t>
            </a:r>
            <a:r>
              <a:rPr lang="vi-VN" sz="1800" dirty="0">
                <a:latin typeface="+mj-lt"/>
                <a:cs typeface="Calibri" panose="020F0502020204030204" pitchFamily="34" charset="0"/>
              </a:rPr>
              <a:t> </a:t>
            </a:r>
            <a:r>
              <a:rPr lang="vi-VN" sz="1800" dirty="0" err="1">
                <a:latin typeface="+mj-lt"/>
                <a:cs typeface="Calibri" panose="020F0502020204030204" pitchFamily="34" charset="0"/>
              </a:rPr>
              <a:t>một</a:t>
            </a:r>
            <a:r>
              <a:rPr lang="vi-VN" sz="1800" dirty="0">
                <a:latin typeface="+mj-lt"/>
                <a:cs typeface="Calibri" panose="020F0502020204030204" pitchFamily="34" charset="0"/>
              </a:rPr>
              <a:t> trong </a:t>
            </a:r>
            <a:r>
              <a:rPr lang="vi-VN" sz="1800" dirty="0" err="1">
                <a:latin typeface="+mj-lt"/>
                <a:cs typeface="Calibri" panose="020F0502020204030204" pitchFamily="34" charset="0"/>
              </a:rPr>
              <a:t>những</a:t>
            </a:r>
            <a:r>
              <a:rPr lang="vi-VN" sz="1800" dirty="0">
                <a:latin typeface="+mj-lt"/>
                <a:cs typeface="Calibri" panose="020F0502020204030204" pitchFamily="34" charset="0"/>
              </a:rPr>
              <a:t> </a:t>
            </a:r>
            <a:r>
              <a:rPr lang="vi-VN" sz="1800" dirty="0" err="1">
                <a:latin typeface="+mj-lt"/>
                <a:cs typeface="Calibri" panose="020F0502020204030204" pitchFamily="34" charset="0"/>
              </a:rPr>
              <a:t>đặc</a:t>
            </a:r>
            <a:r>
              <a:rPr lang="vi-VN" sz="1800" dirty="0">
                <a:latin typeface="+mj-lt"/>
                <a:cs typeface="Calibri" panose="020F0502020204030204" pitchFamily="34" charset="0"/>
              </a:rPr>
              <a:t> trưng </a:t>
            </a:r>
            <a:r>
              <a:rPr lang="vi-VN" sz="1800" dirty="0" err="1">
                <a:latin typeface="+mj-lt"/>
                <a:cs typeface="Calibri" panose="020F0502020204030204" pitchFamily="34" charset="0"/>
              </a:rPr>
              <a:t>rất</a:t>
            </a:r>
            <a:r>
              <a:rPr lang="vi-VN" sz="1800" dirty="0">
                <a:latin typeface="+mj-lt"/>
                <a:cs typeface="Calibri" panose="020F0502020204030204" pitchFamily="34" charset="0"/>
              </a:rPr>
              <a:t> quan </a:t>
            </a:r>
            <a:r>
              <a:rPr lang="vi-VN" sz="1800" dirty="0" err="1">
                <a:latin typeface="+mj-lt"/>
                <a:cs typeface="Calibri" panose="020F0502020204030204" pitchFamily="34" charset="0"/>
              </a:rPr>
              <a:t>trọng</a:t>
            </a:r>
            <a:r>
              <a:rPr lang="vi-VN" sz="1800" dirty="0">
                <a:latin typeface="+mj-lt"/>
                <a:cs typeface="Calibri" panose="020F0502020204030204" pitchFamily="34" charset="0"/>
              </a:rPr>
              <a:t> </a:t>
            </a:r>
            <a:r>
              <a:rPr lang="vi-VN" sz="1800" dirty="0" err="1">
                <a:latin typeface="+mj-lt"/>
                <a:cs typeface="Calibri" panose="020F0502020204030204" pitchFamily="34" charset="0"/>
              </a:rPr>
              <a:t>của</a:t>
            </a:r>
            <a:r>
              <a:rPr lang="vi-VN" sz="1800" dirty="0">
                <a:latin typeface="+mj-lt"/>
                <a:cs typeface="Calibri" panose="020F0502020204030204" pitchFamily="34" charset="0"/>
              </a:rPr>
              <a:t> </a:t>
            </a:r>
            <a:r>
              <a:rPr lang="vi-VN" sz="1800" dirty="0" err="1">
                <a:latin typeface="+mj-lt"/>
                <a:cs typeface="Calibri" panose="020F0502020204030204" pitchFamily="34" charset="0"/>
              </a:rPr>
              <a:t>thể</a:t>
            </a:r>
            <a:r>
              <a:rPr lang="vi-VN" sz="1800" dirty="0">
                <a:latin typeface="+mj-lt"/>
                <a:cs typeface="Calibri" panose="020F0502020204030204" pitchFamily="34" charset="0"/>
              </a:rPr>
              <a:t> </a:t>
            </a:r>
            <a:r>
              <a:rPr lang="vi-VN" sz="1800" dirty="0" err="1">
                <a:latin typeface="+mj-lt"/>
                <a:cs typeface="Calibri" panose="020F0502020204030204" pitchFamily="34" charset="0"/>
              </a:rPr>
              <a:t>loại</a:t>
            </a:r>
            <a:r>
              <a:rPr lang="vi-VN" sz="1800" dirty="0">
                <a:latin typeface="+mj-lt"/>
                <a:cs typeface="Calibri" panose="020F0502020204030204" pitchFamily="34" charset="0"/>
              </a:rPr>
              <a:t> </a:t>
            </a:r>
            <a:r>
              <a:rPr lang="vi-VN" sz="1800" dirty="0" err="1">
                <a:latin typeface="+mj-lt"/>
                <a:cs typeface="Calibri" panose="020F0502020204030204" pitchFamily="34" charset="0"/>
              </a:rPr>
              <a:t>sử</a:t>
            </a:r>
            <a:r>
              <a:rPr lang="vi-VN" sz="1800" dirty="0">
                <a:latin typeface="+mj-lt"/>
                <a:cs typeface="Calibri" panose="020F0502020204030204" pitchFamily="34" charset="0"/>
              </a:rPr>
              <a:t> thi.</a:t>
            </a:r>
            <a:endParaRPr sz="1800" dirty="0">
              <a:latin typeface="+mj-lt"/>
              <a:cs typeface="Calibri" panose="020F0502020204030204" pitchFamily="34" charset="0"/>
            </a:endParaRPr>
          </a:p>
        </p:txBody>
      </p:sp>
      <p:cxnSp>
        <p:nvCxnSpPr>
          <p:cNvPr id="2589" name="Google Shape;2589;p47"/>
          <p:cNvCxnSpPr/>
          <p:nvPr/>
        </p:nvCxnSpPr>
        <p:spPr>
          <a:xfrm>
            <a:off x="720000" y="1461175"/>
            <a:ext cx="0" cy="2085900"/>
          </a:xfrm>
          <a:prstGeom prst="straightConnector1">
            <a:avLst/>
          </a:prstGeom>
          <a:noFill/>
          <a:ln w="19050" cap="flat" cmpd="sng">
            <a:solidFill>
              <a:schemeClr val="accent5"/>
            </a:solidFill>
            <a:prstDash val="solid"/>
            <a:round/>
            <a:headEnd type="none" w="med" len="med"/>
            <a:tailEnd type="none" w="med" len="med"/>
          </a:ln>
        </p:spPr>
      </p:cxnSp>
      <p:sp>
        <p:nvSpPr>
          <p:cNvPr id="137" name="Google Shape;4895;p62"/>
          <p:cNvSpPr txBox="1"/>
          <p:nvPr/>
        </p:nvSpPr>
        <p:spPr>
          <a:xfrm>
            <a:off x="38629" y="742917"/>
            <a:ext cx="9117615" cy="564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4800"/>
              <a:buFont typeface="Eczar"/>
              <a:buNone/>
              <a:defRPr sz="4800" b="1" i="0" u="none" strike="noStrike" cap="none">
                <a:solidFill>
                  <a:schemeClr val="dk1"/>
                </a:solidFill>
                <a:latin typeface="Eczar"/>
                <a:ea typeface="Eczar"/>
                <a:cs typeface="Eczar"/>
                <a:sym typeface="Eczar"/>
              </a:defRPr>
            </a:lvl1pPr>
            <a:lvl2pPr marR="0" lvl="1"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2pPr>
            <a:lvl3pPr marR="0" lvl="2"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3pPr>
            <a:lvl4pPr marR="0" lvl="3"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4pPr>
            <a:lvl5pPr marR="0" lvl="4"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5pPr>
            <a:lvl6pPr marR="0" lvl="5"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6pPr>
            <a:lvl7pPr marR="0" lvl="6"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7pPr>
            <a:lvl8pPr marR="0" lvl="7"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8pPr>
            <a:lvl9pPr marR="0" lvl="8"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9pPr>
          </a:lstStyle>
          <a:p>
            <a:pPr marL="0" marR="0" lvl="0" indent="0" algn="l" defTabSz="914400" rtl="0" eaLnBrk="1" fontAlgn="auto" latinLnBrk="0" hangingPunct="1">
              <a:lnSpc>
                <a:spcPct val="100000"/>
              </a:lnSpc>
              <a:spcBef>
                <a:spcPts val="0"/>
              </a:spcBef>
              <a:spcAft>
                <a:spcPts val="0"/>
              </a:spcAft>
              <a:buClr>
                <a:srgbClr val="000000"/>
              </a:buClr>
              <a:buSzPts val="4800"/>
              <a:buFont typeface="Eczar"/>
              <a:buNone/>
              <a:defRPr/>
            </a:pPr>
            <a:endParaRPr kumimoji="0" lang="en-US" sz="2000" b="1" i="0" u="none" strike="noStrike" kern="0" cap="none" spc="0" normalizeH="0" baseline="0" noProof="0" dirty="0">
              <a:ln>
                <a:noFill/>
              </a:ln>
              <a:solidFill>
                <a:srgbClr val="A00825"/>
              </a:solidFill>
              <a:effectLst/>
              <a:uLnTx/>
              <a:uFillTx/>
              <a:latin typeface="Calibri" panose="020F0502020204030204" pitchFamily="34" charset="0"/>
              <a:ea typeface="Eczar"/>
              <a:cs typeface="Calibri" panose="020F0502020204030204" pitchFamily="34" charset="0"/>
              <a:sym typeface="Eczar"/>
            </a:endParaRPr>
          </a:p>
          <a:p>
            <a:pPr marL="0" marR="0" lvl="0" indent="0" algn="l" defTabSz="914400" rtl="0" eaLnBrk="1" fontAlgn="auto" latinLnBrk="0" hangingPunct="1">
              <a:lnSpc>
                <a:spcPct val="100000"/>
              </a:lnSpc>
              <a:spcBef>
                <a:spcPts val="0"/>
              </a:spcBef>
              <a:spcAft>
                <a:spcPts val="0"/>
              </a:spcAft>
              <a:buClr>
                <a:srgbClr val="000000"/>
              </a:buClr>
              <a:buSzPts val="4800"/>
              <a:buFont typeface="Eczar"/>
              <a:buNone/>
              <a:defRPr/>
            </a:pPr>
            <a:r>
              <a:rPr kumimoji="0" lang="en-US" sz="2000" b="1" i="1" u="none" strike="noStrike" kern="0" cap="none" spc="0" normalizeH="0" baseline="0" noProof="0" dirty="0">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a. </a:t>
            </a:r>
            <a:r>
              <a:rPr kumimoji="0" lang="en-US" sz="2000" b="1" i="1" u="none" strike="noStrike" kern="0" cap="none" spc="0" normalizeH="0" baseline="0" noProof="0" dirty="0" err="1">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Nhân</a:t>
            </a:r>
            <a:r>
              <a:rPr kumimoji="0" lang="en-US" sz="2000" b="1" i="1" u="none" strike="noStrike" kern="0" cap="none" spc="0" normalizeH="0" baseline="0" noProof="0" dirty="0">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 </a:t>
            </a:r>
            <a:r>
              <a:rPr kumimoji="0" lang="en-US" sz="2000" b="1" i="1" u="none" strike="noStrike" kern="0" cap="none" spc="0" normalizeH="0" baseline="0" noProof="0" dirty="0" err="1">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vật</a:t>
            </a:r>
            <a:r>
              <a:rPr kumimoji="0" lang="en-US" sz="2000" b="1" i="1" u="none" strike="noStrike" kern="0" cap="none" spc="0" normalizeH="0" baseline="0" noProof="0" dirty="0">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 </a:t>
            </a:r>
            <a:r>
              <a:rPr kumimoji="0" lang="en-US" sz="2000" b="1" i="1" u="none" strike="noStrike" kern="0" cap="none" spc="0" normalizeH="0" baseline="0" noProof="0" dirty="0" err="1">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được</a:t>
            </a:r>
            <a:r>
              <a:rPr kumimoji="0" lang="en-US" sz="2000" b="1" i="1" u="none" strike="noStrike" kern="0" cap="none" spc="0" normalizeH="0" baseline="0" noProof="0" dirty="0">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 </a:t>
            </a:r>
            <a:r>
              <a:rPr kumimoji="0" lang="en-US" sz="2000" b="1" i="1" u="none" strike="noStrike" kern="0" cap="none" spc="0" normalizeH="0" baseline="0" noProof="0" dirty="0" err="1">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khắc</a:t>
            </a:r>
            <a:r>
              <a:rPr kumimoji="0" lang="en-US" sz="2000" b="1" i="1" u="none" strike="noStrike" kern="0" cap="none" spc="0" normalizeH="0" baseline="0" noProof="0" dirty="0">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 </a:t>
            </a:r>
            <a:r>
              <a:rPr kumimoji="0" lang="en-US" sz="2000" b="1" i="1" u="none" strike="noStrike" kern="0" cap="none" spc="0" normalizeH="0" baseline="0" noProof="0" dirty="0" err="1">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họa</a:t>
            </a:r>
            <a:r>
              <a:rPr kumimoji="0" lang="en-US" sz="2000" b="1" i="1" u="none" strike="noStrike" kern="0" cap="none" spc="0" normalizeH="0" baseline="0" noProof="0" dirty="0">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 </a:t>
            </a:r>
            <a:r>
              <a:rPr kumimoji="0" lang="en-US" sz="2000" b="1" i="1" u="none" strike="noStrike" kern="0" cap="none" spc="0" normalizeH="0" baseline="0" noProof="0" dirty="0" err="1">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với</a:t>
            </a:r>
            <a:r>
              <a:rPr kumimoji="0" lang="en-US" sz="2000" b="1" i="1" u="none" strike="noStrike" kern="0" cap="none" spc="0" normalizeH="0" baseline="0" noProof="0" dirty="0">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 </a:t>
            </a:r>
            <a:r>
              <a:rPr kumimoji="0" lang="en-US" sz="2000" b="1" i="1" u="none" strike="noStrike" kern="0" cap="none" spc="0" normalizeH="0" baseline="0" noProof="0" dirty="0" err="1">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những</a:t>
            </a:r>
            <a:r>
              <a:rPr kumimoji="0" lang="en-US" sz="2000" b="1" i="1" u="none" strike="noStrike" kern="0" cap="none" spc="0" normalizeH="0" baseline="0" noProof="0" dirty="0">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 </a:t>
            </a:r>
            <a:r>
              <a:rPr kumimoji="0" lang="en-US" sz="2000" b="1" i="1" u="none" strike="noStrike" kern="0" cap="none" spc="0" normalizeH="0" baseline="0" noProof="0" dirty="0" err="1">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đặc</a:t>
            </a:r>
            <a:r>
              <a:rPr kumimoji="0" lang="en-US" sz="2000" b="1" i="1" u="none" strike="noStrike" kern="0" cap="none" spc="0" normalizeH="0" baseline="0" noProof="0" dirty="0">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 </a:t>
            </a:r>
            <a:r>
              <a:rPr kumimoji="0" lang="en-US" sz="2000" b="1" i="1" u="none" strike="noStrike" kern="0" cap="none" spc="0" normalizeH="0" baseline="0" noProof="0" dirty="0" err="1">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điểm</a:t>
            </a:r>
            <a:r>
              <a:rPr kumimoji="0" lang="en-US" sz="2000" b="1" i="1" u="none" strike="noStrike" kern="0" cap="none" spc="0" normalizeH="0" baseline="0" noProof="0" dirty="0">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 </a:t>
            </a:r>
            <a:r>
              <a:rPr kumimoji="0" lang="en-US" sz="2000" b="1" i="1" u="none" strike="noStrike" kern="0" cap="none" spc="0" normalizeH="0" baseline="0" noProof="0" dirty="0" err="1">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cố</a:t>
            </a:r>
            <a:r>
              <a:rPr kumimoji="0" lang="en-US" sz="2000" b="1" i="1" u="none" strike="noStrike" kern="0" cap="none" spc="0" normalizeH="0" baseline="0" noProof="0" dirty="0">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 </a:t>
            </a:r>
            <a:r>
              <a:rPr kumimoji="0" lang="en-US" sz="2000" b="1" i="1" u="none" strike="noStrike" kern="0" cap="none" spc="0" normalizeH="0" baseline="0" noProof="0" dirty="0" err="1">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định</a:t>
            </a:r>
            <a:endPar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endParaRPr>
          </a:p>
          <a:p>
            <a:pPr marL="0" marR="0" lvl="0" indent="0" algn="l" defTabSz="914400" rtl="0" eaLnBrk="1" fontAlgn="auto" latinLnBrk="0" hangingPunct="1">
              <a:lnSpc>
                <a:spcPct val="100000"/>
              </a:lnSpc>
              <a:spcBef>
                <a:spcPts val="0"/>
              </a:spcBef>
              <a:spcAft>
                <a:spcPts val="0"/>
              </a:spcAft>
              <a:buClr>
                <a:srgbClr val="000000"/>
              </a:buClr>
              <a:buSzPts val="4800"/>
              <a:buFont typeface="Eczar"/>
              <a:buNone/>
              <a:defRPr/>
            </a:pPr>
            <a:br>
              <a:rPr kumimoji="0" lang="vi-VN" sz="2000" b="1" i="0" u="none" strike="noStrike" kern="0" cap="none" spc="0" normalizeH="0" baseline="0" noProof="0" dirty="0">
                <a:ln>
                  <a:noFill/>
                </a:ln>
                <a:solidFill>
                  <a:srgbClr val="A00825"/>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br>
            <a:br>
              <a:rPr kumimoji="0" lang="vi-VN" sz="2000" b="1" i="0" u="none" strike="noStrike" kern="0" cap="none" spc="0" normalizeH="0" baseline="0" noProof="0" dirty="0">
                <a:ln>
                  <a:noFill/>
                </a:ln>
                <a:solidFill>
                  <a:srgbClr val="A00825"/>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br>
            <a:endParaRPr kumimoji="0" lang="vi-VN" sz="2000" b="1" i="0" u="none" strike="noStrike" kern="0" cap="none" spc="0" normalizeH="0" baseline="0" noProof="0" dirty="0">
              <a:ln>
                <a:noFill/>
              </a:ln>
              <a:solidFill>
                <a:srgbClr val="A00825"/>
              </a:solidFill>
              <a:effectLst/>
              <a:uLnTx/>
              <a:uFillTx/>
              <a:latin typeface="Calibri" panose="020F0502020204030204" pitchFamily="34" charset="0"/>
              <a:ea typeface="Eczar"/>
              <a:cs typeface="Calibri" panose="020F0502020204030204" pitchFamily="34" charset="0"/>
              <a:sym typeface="Eczar"/>
            </a:endParaRPr>
          </a:p>
        </p:txBody>
      </p:sp>
      <p:pic>
        <p:nvPicPr>
          <p:cNvPr id="1026" name="Picture 2" descr="Cuộc chiến thành Troy - Truyền thuyết hay lịch sử - Migola Travel"/>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833257" y="1056751"/>
            <a:ext cx="4285457" cy="4115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76">
                                            <p:txEl>
                                              <p:pRg st="0" end="0"/>
                                            </p:txEl>
                                          </p:spTgt>
                                        </p:tgtEl>
                                        <p:attrNameLst>
                                          <p:attrName>style.visibility</p:attrName>
                                        </p:attrNameLst>
                                      </p:cBhvr>
                                      <p:to>
                                        <p:strVal val="visible"/>
                                      </p:to>
                                    </p:set>
                                    <p:animEffect transition="in" filter="fade">
                                      <p:cBhvr>
                                        <p:cTn id="7" dur="1000"/>
                                        <p:tgtEl>
                                          <p:spTgt spid="2476">
                                            <p:txEl>
                                              <p:pRg st="0" end="0"/>
                                            </p:txEl>
                                          </p:spTgt>
                                        </p:tgtEl>
                                      </p:cBhvr>
                                    </p:animEffect>
                                    <p:anim calcmode="lin" valueType="num">
                                      <p:cBhvr>
                                        <p:cTn id="8" dur="1000" fill="hold"/>
                                        <p:tgtEl>
                                          <p:spTgt spid="247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47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76">
                                            <p:txEl>
                                              <p:pRg st="1" end="1"/>
                                            </p:txEl>
                                          </p:spTgt>
                                        </p:tgtEl>
                                        <p:attrNameLst>
                                          <p:attrName>style.visibility</p:attrName>
                                        </p:attrNameLst>
                                      </p:cBhvr>
                                      <p:to>
                                        <p:strVal val="visible"/>
                                      </p:to>
                                    </p:set>
                                    <p:animEffect transition="in" filter="fade">
                                      <p:cBhvr>
                                        <p:cTn id="14" dur="1000"/>
                                        <p:tgtEl>
                                          <p:spTgt spid="2476">
                                            <p:txEl>
                                              <p:pRg st="1" end="1"/>
                                            </p:txEl>
                                          </p:spTgt>
                                        </p:tgtEl>
                                      </p:cBhvr>
                                    </p:animEffect>
                                    <p:anim calcmode="lin" valueType="num">
                                      <p:cBhvr>
                                        <p:cTn id="15" dur="1000" fill="hold"/>
                                        <p:tgtEl>
                                          <p:spTgt spid="247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47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6"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456"/>
        <p:cNvGrpSpPr/>
        <p:nvPr/>
      </p:nvGrpSpPr>
      <p:grpSpPr>
        <a:xfrm>
          <a:off x="0" y="0"/>
          <a:ext cx="0" cy="0"/>
          <a:chOff x="0" y="0"/>
          <a:chExt cx="0" cy="0"/>
        </a:xfrm>
      </p:grpSpPr>
      <p:grpSp>
        <p:nvGrpSpPr>
          <p:cNvPr id="2457" name="Google Shape;2457;p47"/>
          <p:cNvGrpSpPr/>
          <p:nvPr/>
        </p:nvGrpSpPr>
        <p:grpSpPr>
          <a:xfrm>
            <a:off x="5525775" y="303143"/>
            <a:ext cx="2646750" cy="1038010"/>
            <a:chOff x="1261800" y="819925"/>
            <a:chExt cx="583975" cy="229025"/>
          </a:xfrm>
        </p:grpSpPr>
        <p:sp>
          <p:nvSpPr>
            <p:cNvPr id="2458" name="Google Shape;2458;p47"/>
            <p:cNvSpPr/>
            <p:nvPr/>
          </p:nvSpPr>
          <p:spPr>
            <a:xfrm>
              <a:off x="1261800" y="877375"/>
              <a:ext cx="378675" cy="171575"/>
            </a:xfrm>
            <a:custGeom>
              <a:avLst/>
              <a:gdLst/>
              <a:ahLst/>
              <a:cxnLst/>
              <a:rect l="l" t="t" r="r" b="b"/>
              <a:pathLst>
                <a:path w="15147" h="6863" extrusionOk="0">
                  <a:moveTo>
                    <a:pt x="6439" y="0"/>
                  </a:moveTo>
                  <a:cubicBezTo>
                    <a:pt x="5792" y="0"/>
                    <a:pt x="5111" y="334"/>
                    <a:pt x="4832" y="915"/>
                  </a:cubicBezTo>
                  <a:cubicBezTo>
                    <a:pt x="4687" y="1214"/>
                    <a:pt x="4655" y="1583"/>
                    <a:pt x="4813" y="1876"/>
                  </a:cubicBezTo>
                  <a:cubicBezTo>
                    <a:pt x="4728" y="1720"/>
                    <a:pt x="4354" y="1673"/>
                    <a:pt x="4184" y="1673"/>
                  </a:cubicBezTo>
                  <a:cubicBezTo>
                    <a:pt x="4176" y="1673"/>
                    <a:pt x="4169" y="1673"/>
                    <a:pt x="4162" y="1673"/>
                  </a:cubicBezTo>
                  <a:cubicBezTo>
                    <a:pt x="4003" y="1677"/>
                    <a:pt x="3861" y="1714"/>
                    <a:pt x="3733" y="1788"/>
                  </a:cubicBezTo>
                  <a:cubicBezTo>
                    <a:pt x="3673" y="1824"/>
                    <a:pt x="3615" y="1868"/>
                    <a:pt x="3558" y="1920"/>
                  </a:cubicBezTo>
                  <a:cubicBezTo>
                    <a:pt x="3247" y="2213"/>
                    <a:pt x="3104" y="2687"/>
                    <a:pt x="3228" y="3101"/>
                  </a:cubicBezTo>
                  <a:cubicBezTo>
                    <a:pt x="3115" y="3055"/>
                    <a:pt x="2994" y="3033"/>
                    <a:pt x="2872" y="3033"/>
                  </a:cubicBezTo>
                  <a:cubicBezTo>
                    <a:pt x="2575" y="3033"/>
                    <a:pt x="2275" y="3164"/>
                    <a:pt x="2088" y="3395"/>
                  </a:cubicBezTo>
                  <a:cubicBezTo>
                    <a:pt x="1822" y="3723"/>
                    <a:pt x="1801" y="4223"/>
                    <a:pt x="2038" y="4572"/>
                  </a:cubicBezTo>
                  <a:cubicBezTo>
                    <a:pt x="1977" y="4565"/>
                    <a:pt x="1915" y="4562"/>
                    <a:pt x="1854" y="4562"/>
                  </a:cubicBezTo>
                  <a:cubicBezTo>
                    <a:pt x="1321" y="4562"/>
                    <a:pt x="791" y="4822"/>
                    <a:pt x="473" y="5251"/>
                  </a:cubicBezTo>
                  <a:cubicBezTo>
                    <a:pt x="223" y="5586"/>
                    <a:pt x="0" y="6194"/>
                    <a:pt x="332" y="6551"/>
                  </a:cubicBezTo>
                  <a:cubicBezTo>
                    <a:pt x="580" y="6816"/>
                    <a:pt x="909" y="6788"/>
                    <a:pt x="1237" y="6809"/>
                  </a:cubicBezTo>
                  <a:cubicBezTo>
                    <a:pt x="1490" y="6824"/>
                    <a:pt x="1717" y="6863"/>
                    <a:pt x="1969" y="6863"/>
                  </a:cubicBezTo>
                  <a:cubicBezTo>
                    <a:pt x="2004" y="6863"/>
                    <a:pt x="2040" y="6862"/>
                    <a:pt x="2077" y="6860"/>
                  </a:cubicBezTo>
                  <a:cubicBezTo>
                    <a:pt x="2884" y="6822"/>
                    <a:pt x="3693" y="6785"/>
                    <a:pt x="4501" y="6747"/>
                  </a:cubicBezTo>
                  <a:cubicBezTo>
                    <a:pt x="6116" y="6671"/>
                    <a:pt x="7732" y="6594"/>
                    <a:pt x="9347" y="6519"/>
                  </a:cubicBezTo>
                  <a:cubicBezTo>
                    <a:pt x="10261" y="6476"/>
                    <a:pt x="11174" y="6433"/>
                    <a:pt x="12088" y="6390"/>
                  </a:cubicBezTo>
                  <a:cubicBezTo>
                    <a:pt x="12551" y="6369"/>
                    <a:pt x="13017" y="6349"/>
                    <a:pt x="13482" y="6325"/>
                  </a:cubicBezTo>
                  <a:cubicBezTo>
                    <a:pt x="13532" y="6323"/>
                    <a:pt x="13583" y="6322"/>
                    <a:pt x="13633" y="6322"/>
                  </a:cubicBezTo>
                  <a:cubicBezTo>
                    <a:pt x="13738" y="6322"/>
                    <a:pt x="13842" y="6326"/>
                    <a:pt x="13946" y="6326"/>
                  </a:cubicBezTo>
                  <a:cubicBezTo>
                    <a:pt x="14183" y="6326"/>
                    <a:pt x="14415" y="6305"/>
                    <a:pt x="14633" y="6168"/>
                  </a:cubicBezTo>
                  <a:cubicBezTo>
                    <a:pt x="14810" y="6056"/>
                    <a:pt x="14963" y="5884"/>
                    <a:pt x="15045" y="5690"/>
                  </a:cubicBezTo>
                  <a:cubicBezTo>
                    <a:pt x="15147" y="5450"/>
                    <a:pt x="15038" y="5311"/>
                    <a:pt x="14876" y="5125"/>
                  </a:cubicBezTo>
                  <a:cubicBezTo>
                    <a:pt x="14627" y="4841"/>
                    <a:pt x="14224" y="4670"/>
                    <a:pt x="13835" y="4670"/>
                  </a:cubicBezTo>
                  <a:cubicBezTo>
                    <a:pt x="13539" y="4670"/>
                    <a:pt x="13251" y="4769"/>
                    <a:pt x="13047" y="4993"/>
                  </a:cubicBezTo>
                  <a:cubicBezTo>
                    <a:pt x="13198" y="4756"/>
                    <a:pt x="13108" y="4389"/>
                    <a:pt x="12866" y="4227"/>
                  </a:cubicBezTo>
                  <a:cubicBezTo>
                    <a:pt x="12752" y="4151"/>
                    <a:pt x="12618" y="4116"/>
                    <a:pt x="12481" y="4116"/>
                  </a:cubicBezTo>
                  <a:cubicBezTo>
                    <a:pt x="12291" y="4116"/>
                    <a:pt x="12097" y="4183"/>
                    <a:pt x="11945" y="4298"/>
                  </a:cubicBezTo>
                  <a:cubicBezTo>
                    <a:pt x="12171" y="3956"/>
                    <a:pt x="12205" y="3480"/>
                    <a:pt x="11983" y="3135"/>
                  </a:cubicBezTo>
                  <a:cubicBezTo>
                    <a:pt x="11826" y="2893"/>
                    <a:pt x="11537" y="2743"/>
                    <a:pt x="11253" y="2743"/>
                  </a:cubicBezTo>
                  <a:cubicBezTo>
                    <a:pt x="11133" y="2743"/>
                    <a:pt x="11013" y="2770"/>
                    <a:pt x="10906" y="2829"/>
                  </a:cubicBezTo>
                  <a:cubicBezTo>
                    <a:pt x="10545" y="3025"/>
                    <a:pt x="10427" y="3579"/>
                    <a:pt x="10709" y="3876"/>
                  </a:cubicBezTo>
                  <a:cubicBezTo>
                    <a:pt x="10562" y="3838"/>
                    <a:pt x="10409" y="3820"/>
                    <a:pt x="10256" y="3820"/>
                  </a:cubicBezTo>
                  <a:cubicBezTo>
                    <a:pt x="10030" y="3820"/>
                    <a:pt x="9804" y="3861"/>
                    <a:pt x="9594" y="3941"/>
                  </a:cubicBezTo>
                  <a:cubicBezTo>
                    <a:pt x="9514" y="3790"/>
                    <a:pt x="9342" y="3710"/>
                    <a:pt x="9173" y="3710"/>
                  </a:cubicBezTo>
                  <a:cubicBezTo>
                    <a:pt x="9031" y="3710"/>
                    <a:pt x="8890" y="3766"/>
                    <a:pt x="8806" y="3881"/>
                  </a:cubicBezTo>
                  <a:cubicBezTo>
                    <a:pt x="8790" y="3591"/>
                    <a:pt x="8581" y="3322"/>
                    <a:pt x="8305" y="3235"/>
                  </a:cubicBezTo>
                  <a:cubicBezTo>
                    <a:pt x="8239" y="3215"/>
                    <a:pt x="8170" y="3205"/>
                    <a:pt x="8102" y="3205"/>
                  </a:cubicBezTo>
                  <a:cubicBezTo>
                    <a:pt x="7890" y="3205"/>
                    <a:pt x="7678" y="3298"/>
                    <a:pt x="7542" y="3460"/>
                  </a:cubicBezTo>
                  <a:lnTo>
                    <a:pt x="7542" y="3460"/>
                  </a:lnTo>
                  <a:cubicBezTo>
                    <a:pt x="7998" y="2887"/>
                    <a:pt x="8214" y="2130"/>
                    <a:pt x="8136" y="1403"/>
                  </a:cubicBezTo>
                  <a:cubicBezTo>
                    <a:pt x="8066" y="742"/>
                    <a:pt x="7492" y="210"/>
                    <a:pt x="6862" y="51"/>
                  </a:cubicBezTo>
                  <a:cubicBezTo>
                    <a:pt x="6726" y="17"/>
                    <a:pt x="6583" y="0"/>
                    <a:pt x="64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59" name="Google Shape;2459;p47"/>
            <p:cNvSpPr/>
            <p:nvPr/>
          </p:nvSpPr>
          <p:spPr>
            <a:xfrm>
              <a:off x="1392250" y="890950"/>
              <a:ext cx="58050" cy="50925"/>
            </a:xfrm>
            <a:custGeom>
              <a:avLst/>
              <a:gdLst/>
              <a:ahLst/>
              <a:cxnLst/>
              <a:rect l="l" t="t" r="r" b="b"/>
              <a:pathLst>
                <a:path w="2322" h="2037" extrusionOk="0">
                  <a:moveTo>
                    <a:pt x="1077" y="1"/>
                  </a:moveTo>
                  <a:cubicBezTo>
                    <a:pt x="822" y="1"/>
                    <a:pt x="570" y="88"/>
                    <a:pt x="369" y="278"/>
                  </a:cubicBezTo>
                  <a:cubicBezTo>
                    <a:pt x="154" y="482"/>
                    <a:pt x="1" y="795"/>
                    <a:pt x="49" y="1094"/>
                  </a:cubicBezTo>
                  <a:cubicBezTo>
                    <a:pt x="50" y="1098"/>
                    <a:pt x="53" y="1100"/>
                    <a:pt x="57" y="1100"/>
                  </a:cubicBezTo>
                  <a:cubicBezTo>
                    <a:pt x="62" y="1100"/>
                    <a:pt x="67" y="1097"/>
                    <a:pt x="67" y="1092"/>
                  </a:cubicBezTo>
                  <a:cubicBezTo>
                    <a:pt x="70" y="822"/>
                    <a:pt x="164" y="574"/>
                    <a:pt x="355" y="379"/>
                  </a:cubicBezTo>
                  <a:cubicBezTo>
                    <a:pt x="541" y="188"/>
                    <a:pt x="794" y="70"/>
                    <a:pt x="1061" y="68"/>
                  </a:cubicBezTo>
                  <a:cubicBezTo>
                    <a:pt x="1065" y="68"/>
                    <a:pt x="1069" y="68"/>
                    <a:pt x="1073" y="68"/>
                  </a:cubicBezTo>
                  <a:cubicBezTo>
                    <a:pt x="1338" y="68"/>
                    <a:pt x="1598" y="170"/>
                    <a:pt x="1802" y="336"/>
                  </a:cubicBezTo>
                  <a:cubicBezTo>
                    <a:pt x="2020" y="514"/>
                    <a:pt x="2165" y="764"/>
                    <a:pt x="2222" y="1040"/>
                  </a:cubicBezTo>
                  <a:cubicBezTo>
                    <a:pt x="2255" y="1205"/>
                    <a:pt x="2259" y="1376"/>
                    <a:pt x="2234" y="1540"/>
                  </a:cubicBezTo>
                  <a:cubicBezTo>
                    <a:pt x="2222" y="1620"/>
                    <a:pt x="2203" y="1699"/>
                    <a:pt x="2179" y="1777"/>
                  </a:cubicBezTo>
                  <a:cubicBezTo>
                    <a:pt x="2154" y="1859"/>
                    <a:pt x="2116" y="1937"/>
                    <a:pt x="2091" y="2021"/>
                  </a:cubicBezTo>
                  <a:cubicBezTo>
                    <a:pt x="2090" y="2028"/>
                    <a:pt x="2097" y="2036"/>
                    <a:pt x="2104" y="2036"/>
                  </a:cubicBezTo>
                  <a:cubicBezTo>
                    <a:pt x="2107" y="2036"/>
                    <a:pt x="2109" y="2035"/>
                    <a:pt x="2112" y="2032"/>
                  </a:cubicBezTo>
                  <a:cubicBezTo>
                    <a:pt x="2205" y="1918"/>
                    <a:pt x="2253" y="1753"/>
                    <a:pt x="2281" y="1612"/>
                  </a:cubicBezTo>
                  <a:cubicBezTo>
                    <a:pt x="2312" y="1454"/>
                    <a:pt x="2322" y="1291"/>
                    <a:pt x="2303" y="1132"/>
                  </a:cubicBezTo>
                  <a:cubicBezTo>
                    <a:pt x="2268" y="828"/>
                    <a:pt x="2135" y="544"/>
                    <a:pt x="1909" y="335"/>
                  </a:cubicBezTo>
                  <a:cubicBezTo>
                    <a:pt x="1680" y="121"/>
                    <a:pt x="1377" y="1"/>
                    <a:pt x="1077" y="1"/>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0" name="Google Shape;2460;p47"/>
            <p:cNvSpPr/>
            <p:nvPr/>
          </p:nvSpPr>
          <p:spPr>
            <a:xfrm>
              <a:off x="1418125" y="907300"/>
              <a:ext cx="16525" cy="24425"/>
            </a:xfrm>
            <a:custGeom>
              <a:avLst/>
              <a:gdLst/>
              <a:ahLst/>
              <a:cxnLst/>
              <a:rect l="l" t="t" r="r" b="b"/>
              <a:pathLst>
                <a:path w="661" h="977" extrusionOk="0">
                  <a:moveTo>
                    <a:pt x="24" y="0"/>
                  </a:moveTo>
                  <a:cubicBezTo>
                    <a:pt x="1" y="0"/>
                    <a:pt x="1" y="34"/>
                    <a:pt x="24" y="36"/>
                  </a:cubicBezTo>
                  <a:cubicBezTo>
                    <a:pt x="216" y="42"/>
                    <a:pt x="372" y="179"/>
                    <a:pt x="458" y="344"/>
                  </a:cubicBezTo>
                  <a:cubicBezTo>
                    <a:pt x="507" y="438"/>
                    <a:pt x="534" y="541"/>
                    <a:pt x="553" y="645"/>
                  </a:cubicBezTo>
                  <a:cubicBezTo>
                    <a:pt x="571" y="751"/>
                    <a:pt x="570" y="864"/>
                    <a:pt x="606" y="965"/>
                  </a:cubicBezTo>
                  <a:cubicBezTo>
                    <a:pt x="609" y="972"/>
                    <a:pt x="617" y="976"/>
                    <a:pt x="624" y="976"/>
                  </a:cubicBezTo>
                  <a:cubicBezTo>
                    <a:pt x="631" y="976"/>
                    <a:pt x="637" y="973"/>
                    <a:pt x="638" y="965"/>
                  </a:cubicBezTo>
                  <a:cubicBezTo>
                    <a:pt x="661" y="853"/>
                    <a:pt x="638" y="731"/>
                    <a:pt x="617" y="620"/>
                  </a:cubicBezTo>
                  <a:cubicBezTo>
                    <a:pt x="594" y="504"/>
                    <a:pt x="559" y="391"/>
                    <a:pt x="495" y="291"/>
                  </a:cubicBezTo>
                  <a:cubicBezTo>
                    <a:pt x="392" y="128"/>
                    <a:pt x="221" y="1"/>
                    <a:pt x="24" y="0"/>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1" name="Google Shape;2461;p47"/>
            <p:cNvSpPr/>
            <p:nvPr/>
          </p:nvSpPr>
          <p:spPr>
            <a:xfrm>
              <a:off x="1357425" y="933825"/>
              <a:ext cx="31500" cy="11475"/>
            </a:xfrm>
            <a:custGeom>
              <a:avLst/>
              <a:gdLst/>
              <a:ahLst/>
              <a:cxnLst/>
              <a:rect l="l" t="t" r="r" b="b"/>
              <a:pathLst>
                <a:path w="1260" h="459" extrusionOk="0">
                  <a:moveTo>
                    <a:pt x="480" y="0"/>
                  </a:moveTo>
                  <a:cubicBezTo>
                    <a:pt x="318" y="0"/>
                    <a:pt x="157" y="41"/>
                    <a:pt x="17" y="123"/>
                  </a:cubicBezTo>
                  <a:cubicBezTo>
                    <a:pt x="0" y="132"/>
                    <a:pt x="10" y="153"/>
                    <a:pt x="25" y="153"/>
                  </a:cubicBezTo>
                  <a:cubicBezTo>
                    <a:pt x="27" y="153"/>
                    <a:pt x="30" y="152"/>
                    <a:pt x="33" y="151"/>
                  </a:cubicBezTo>
                  <a:cubicBezTo>
                    <a:pt x="166" y="92"/>
                    <a:pt x="311" y="59"/>
                    <a:pt x="456" y="59"/>
                  </a:cubicBezTo>
                  <a:cubicBezTo>
                    <a:pt x="550" y="59"/>
                    <a:pt x="643" y="72"/>
                    <a:pt x="734" y="102"/>
                  </a:cubicBezTo>
                  <a:cubicBezTo>
                    <a:pt x="835" y="135"/>
                    <a:pt x="929" y="186"/>
                    <a:pt x="1012" y="251"/>
                  </a:cubicBezTo>
                  <a:cubicBezTo>
                    <a:pt x="1053" y="283"/>
                    <a:pt x="1094" y="318"/>
                    <a:pt x="1131" y="357"/>
                  </a:cubicBezTo>
                  <a:cubicBezTo>
                    <a:pt x="1164" y="392"/>
                    <a:pt x="1193" y="431"/>
                    <a:pt x="1234" y="456"/>
                  </a:cubicBezTo>
                  <a:cubicBezTo>
                    <a:pt x="1237" y="458"/>
                    <a:pt x="1239" y="459"/>
                    <a:pt x="1242" y="459"/>
                  </a:cubicBezTo>
                  <a:cubicBezTo>
                    <a:pt x="1252" y="459"/>
                    <a:pt x="1260" y="448"/>
                    <a:pt x="1258" y="437"/>
                  </a:cubicBezTo>
                  <a:cubicBezTo>
                    <a:pt x="1241" y="341"/>
                    <a:pt x="1132" y="253"/>
                    <a:pt x="1057" y="195"/>
                  </a:cubicBezTo>
                  <a:cubicBezTo>
                    <a:pt x="962" y="124"/>
                    <a:pt x="856" y="70"/>
                    <a:pt x="743" y="37"/>
                  </a:cubicBezTo>
                  <a:cubicBezTo>
                    <a:pt x="658" y="12"/>
                    <a:pt x="569" y="0"/>
                    <a:pt x="480" y="0"/>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2" name="Google Shape;2462;p47"/>
            <p:cNvSpPr/>
            <p:nvPr/>
          </p:nvSpPr>
          <p:spPr>
            <a:xfrm>
              <a:off x="1444625" y="970825"/>
              <a:ext cx="31775" cy="19425"/>
            </a:xfrm>
            <a:custGeom>
              <a:avLst/>
              <a:gdLst/>
              <a:ahLst/>
              <a:cxnLst/>
              <a:rect l="l" t="t" r="r" b="b"/>
              <a:pathLst>
                <a:path w="1271" h="777" extrusionOk="0">
                  <a:moveTo>
                    <a:pt x="527" y="1"/>
                  </a:moveTo>
                  <a:cubicBezTo>
                    <a:pt x="336" y="1"/>
                    <a:pt x="146" y="75"/>
                    <a:pt x="9" y="212"/>
                  </a:cubicBezTo>
                  <a:cubicBezTo>
                    <a:pt x="0" y="221"/>
                    <a:pt x="9" y="234"/>
                    <a:pt x="18" y="234"/>
                  </a:cubicBezTo>
                  <a:cubicBezTo>
                    <a:pt x="21" y="234"/>
                    <a:pt x="24" y="233"/>
                    <a:pt x="27" y="230"/>
                  </a:cubicBezTo>
                  <a:cubicBezTo>
                    <a:pt x="156" y="115"/>
                    <a:pt x="328" y="53"/>
                    <a:pt x="499" y="53"/>
                  </a:cubicBezTo>
                  <a:cubicBezTo>
                    <a:pt x="601" y="53"/>
                    <a:pt x="703" y="75"/>
                    <a:pt x="795" y="121"/>
                  </a:cubicBezTo>
                  <a:cubicBezTo>
                    <a:pt x="916" y="181"/>
                    <a:pt x="1014" y="280"/>
                    <a:pt x="1081" y="396"/>
                  </a:cubicBezTo>
                  <a:cubicBezTo>
                    <a:pt x="1113" y="451"/>
                    <a:pt x="1136" y="511"/>
                    <a:pt x="1152" y="573"/>
                  </a:cubicBezTo>
                  <a:cubicBezTo>
                    <a:pt x="1168" y="637"/>
                    <a:pt x="1169" y="705"/>
                    <a:pt x="1190" y="768"/>
                  </a:cubicBezTo>
                  <a:cubicBezTo>
                    <a:pt x="1192" y="773"/>
                    <a:pt x="1199" y="777"/>
                    <a:pt x="1205" y="777"/>
                  </a:cubicBezTo>
                  <a:cubicBezTo>
                    <a:pt x="1209" y="777"/>
                    <a:pt x="1213" y="775"/>
                    <a:pt x="1216" y="770"/>
                  </a:cubicBezTo>
                  <a:cubicBezTo>
                    <a:pt x="1271" y="642"/>
                    <a:pt x="1204" y="473"/>
                    <a:pt x="1139" y="361"/>
                  </a:cubicBezTo>
                  <a:cubicBezTo>
                    <a:pt x="1066" y="234"/>
                    <a:pt x="954" y="127"/>
                    <a:pt x="820" y="64"/>
                  </a:cubicBezTo>
                  <a:cubicBezTo>
                    <a:pt x="727" y="21"/>
                    <a:pt x="627" y="1"/>
                    <a:pt x="527" y="1"/>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3" name="Google Shape;2463;p47"/>
            <p:cNvSpPr/>
            <p:nvPr/>
          </p:nvSpPr>
          <p:spPr>
            <a:xfrm>
              <a:off x="1456450" y="983675"/>
              <a:ext cx="10475" cy="10050"/>
            </a:xfrm>
            <a:custGeom>
              <a:avLst/>
              <a:gdLst/>
              <a:ahLst/>
              <a:cxnLst/>
              <a:rect l="l" t="t" r="r" b="b"/>
              <a:pathLst>
                <a:path w="419" h="402" extrusionOk="0">
                  <a:moveTo>
                    <a:pt x="26" y="1"/>
                  </a:moveTo>
                  <a:cubicBezTo>
                    <a:pt x="7" y="1"/>
                    <a:pt x="0" y="30"/>
                    <a:pt x="20" y="34"/>
                  </a:cubicBezTo>
                  <a:cubicBezTo>
                    <a:pt x="110" y="51"/>
                    <a:pt x="193" y="98"/>
                    <a:pt x="258" y="164"/>
                  </a:cubicBezTo>
                  <a:cubicBezTo>
                    <a:pt x="289" y="197"/>
                    <a:pt x="316" y="233"/>
                    <a:pt x="337" y="275"/>
                  </a:cubicBezTo>
                  <a:cubicBezTo>
                    <a:pt x="348" y="294"/>
                    <a:pt x="357" y="315"/>
                    <a:pt x="364" y="339"/>
                  </a:cubicBezTo>
                  <a:cubicBezTo>
                    <a:pt x="370" y="360"/>
                    <a:pt x="375" y="381"/>
                    <a:pt x="389" y="398"/>
                  </a:cubicBezTo>
                  <a:cubicBezTo>
                    <a:pt x="391" y="400"/>
                    <a:pt x="394" y="402"/>
                    <a:pt x="397" y="402"/>
                  </a:cubicBezTo>
                  <a:cubicBezTo>
                    <a:pt x="403" y="402"/>
                    <a:pt x="408" y="398"/>
                    <a:pt x="410" y="393"/>
                  </a:cubicBezTo>
                  <a:cubicBezTo>
                    <a:pt x="419" y="369"/>
                    <a:pt x="412" y="343"/>
                    <a:pt x="403" y="323"/>
                  </a:cubicBezTo>
                  <a:cubicBezTo>
                    <a:pt x="396" y="298"/>
                    <a:pt x="385" y="276"/>
                    <a:pt x="373" y="255"/>
                  </a:cubicBezTo>
                  <a:cubicBezTo>
                    <a:pt x="350" y="212"/>
                    <a:pt x="320" y="172"/>
                    <a:pt x="285" y="138"/>
                  </a:cubicBezTo>
                  <a:cubicBezTo>
                    <a:pt x="216" y="69"/>
                    <a:pt x="126" y="19"/>
                    <a:pt x="30" y="1"/>
                  </a:cubicBezTo>
                  <a:cubicBezTo>
                    <a:pt x="28" y="1"/>
                    <a:pt x="27" y="1"/>
                    <a:pt x="26" y="1"/>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4" name="Google Shape;2464;p47"/>
            <p:cNvSpPr/>
            <p:nvPr/>
          </p:nvSpPr>
          <p:spPr>
            <a:xfrm>
              <a:off x="1499650" y="986200"/>
              <a:ext cx="27975" cy="7350"/>
            </a:xfrm>
            <a:custGeom>
              <a:avLst/>
              <a:gdLst/>
              <a:ahLst/>
              <a:cxnLst/>
              <a:rect l="l" t="t" r="r" b="b"/>
              <a:pathLst>
                <a:path w="1119" h="294" extrusionOk="0">
                  <a:moveTo>
                    <a:pt x="642" y="0"/>
                  </a:moveTo>
                  <a:cubicBezTo>
                    <a:pt x="604" y="0"/>
                    <a:pt x="567" y="2"/>
                    <a:pt x="529" y="7"/>
                  </a:cubicBezTo>
                  <a:cubicBezTo>
                    <a:pt x="333" y="34"/>
                    <a:pt x="137" y="131"/>
                    <a:pt x="6" y="280"/>
                  </a:cubicBezTo>
                  <a:cubicBezTo>
                    <a:pt x="1" y="286"/>
                    <a:pt x="6" y="293"/>
                    <a:pt x="13" y="293"/>
                  </a:cubicBezTo>
                  <a:cubicBezTo>
                    <a:pt x="14" y="293"/>
                    <a:pt x="16" y="293"/>
                    <a:pt x="17" y="292"/>
                  </a:cubicBezTo>
                  <a:cubicBezTo>
                    <a:pt x="173" y="171"/>
                    <a:pt x="350" y="90"/>
                    <a:pt x="547" y="76"/>
                  </a:cubicBezTo>
                  <a:cubicBezTo>
                    <a:pt x="569" y="75"/>
                    <a:pt x="592" y="74"/>
                    <a:pt x="614" y="74"/>
                  </a:cubicBezTo>
                  <a:cubicBezTo>
                    <a:pt x="685" y="74"/>
                    <a:pt x="756" y="82"/>
                    <a:pt x="826" y="100"/>
                  </a:cubicBezTo>
                  <a:cubicBezTo>
                    <a:pt x="913" y="121"/>
                    <a:pt x="999" y="177"/>
                    <a:pt x="1088" y="187"/>
                  </a:cubicBezTo>
                  <a:cubicBezTo>
                    <a:pt x="1089" y="187"/>
                    <a:pt x="1089" y="187"/>
                    <a:pt x="1090" y="187"/>
                  </a:cubicBezTo>
                  <a:cubicBezTo>
                    <a:pt x="1105" y="187"/>
                    <a:pt x="1118" y="164"/>
                    <a:pt x="1108" y="149"/>
                  </a:cubicBezTo>
                  <a:cubicBezTo>
                    <a:pt x="1052" y="72"/>
                    <a:pt x="933" y="42"/>
                    <a:pt x="845" y="22"/>
                  </a:cubicBezTo>
                  <a:cubicBezTo>
                    <a:pt x="778" y="8"/>
                    <a:pt x="710" y="0"/>
                    <a:pt x="642" y="0"/>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5" name="Google Shape;2465;p47"/>
            <p:cNvSpPr/>
            <p:nvPr/>
          </p:nvSpPr>
          <p:spPr>
            <a:xfrm>
              <a:off x="1533100" y="954900"/>
              <a:ext cx="18125" cy="16250"/>
            </a:xfrm>
            <a:custGeom>
              <a:avLst/>
              <a:gdLst/>
              <a:ahLst/>
              <a:cxnLst/>
              <a:rect l="l" t="t" r="r" b="b"/>
              <a:pathLst>
                <a:path w="725" h="650" extrusionOk="0">
                  <a:moveTo>
                    <a:pt x="584" y="0"/>
                  </a:moveTo>
                  <a:cubicBezTo>
                    <a:pt x="539" y="0"/>
                    <a:pt x="493" y="8"/>
                    <a:pt x="455" y="17"/>
                  </a:cubicBezTo>
                  <a:cubicBezTo>
                    <a:pt x="364" y="38"/>
                    <a:pt x="281" y="81"/>
                    <a:pt x="211" y="142"/>
                  </a:cubicBezTo>
                  <a:cubicBezTo>
                    <a:pt x="69" y="264"/>
                    <a:pt x="0" y="455"/>
                    <a:pt x="25" y="637"/>
                  </a:cubicBezTo>
                  <a:cubicBezTo>
                    <a:pt x="25" y="645"/>
                    <a:pt x="32" y="649"/>
                    <a:pt x="38" y="649"/>
                  </a:cubicBezTo>
                  <a:cubicBezTo>
                    <a:pt x="45" y="649"/>
                    <a:pt x="51" y="645"/>
                    <a:pt x="50" y="637"/>
                  </a:cubicBezTo>
                  <a:cubicBezTo>
                    <a:pt x="40" y="466"/>
                    <a:pt x="111" y="293"/>
                    <a:pt x="243" y="181"/>
                  </a:cubicBezTo>
                  <a:cubicBezTo>
                    <a:pt x="308" y="127"/>
                    <a:pt x="388" y="91"/>
                    <a:pt x="471" y="73"/>
                  </a:cubicBezTo>
                  <a:cubicBezTo>
                    <a:pt x="513" y="63"/>
                    <a:pt x="555" y="59"/>
                    <a:pt x="598" y="59"/>
                  </a:cubicBezTo>
                  <a:cubicBezTo>
                    <a:pt x="615" y="59"/>
                    <a:pt x="631" y="60"/>
                    <a:pt x="648" y="60"/>
                  </a:cubicBezTo>
                  <a:cubicBezTo>
                    <a:pt x="670" y="60"/>
                    <a:pt x="692" y="59"/>
                    <a:pt x="715" y="54"/>
                  </a:cubicBezTo>
                  <a:cubicBezTo>
                    <a:pt x="724" y="52"/>
                    <a:pt x="724" y="41"/>
                    <a:pt x="717" y="37"/>
                  </a:cubicBezTo>
                  <a:cubicBezTo>
                    <a:pt x="680" y="9"/>
                    <a:pt x="633" y="0"/>
                    <a:pt x="584" y="0"/>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6" name="Google Shape;2466;p47"/>
            <p:cNvSpPr/>
            <p:nvPr/>
          </p:nvSpPr>
          <p:spPr>
            <a:xfrm>
              <a:off x="1541000" y="963075"/>
              <a:ext cx="9025" cy="7400"/>
            </a:xfrm>
            <a:custGeom>
              <a:avLst/>
              <a:gdLst/>
              <a:ahLst/>
              <a:cxnLst/>
              <a:rect l="l" t="t" r="r" b="b"/>
              <a:pathLst>
                <a:path w="361" h="296" extrusionOk="0">
                  <a:moveTo>
                    <a:pt x="299" y="1"/>
                  </a:moveTo>
                  <a:cubicBezTo>
                    <a:pt x="275" y="1"/>
                    <a:pt x="250" y="6"/>
                    <a:pt x="230" y="12"/>
                  </a:cubicBezTo>
                  <a:cubicBezTo>
                    <a:pt x="189" y="24"/>
                    <a:pt x="150" y="45"/>
                    <a:pt x="117" y="72"/>
                  </a:cubicBezTo>
                  <a:cubicBezTo>
                    <a:pt x="51" y="125"/>
                    <a:pt x="7" y="200"/>
                    <a:pt x="1" y="285"/>
                  </a:cubicBezTo>
                  <a:cubicBezTo>
                    <a:pt x="0" y="292"/>
                    <a:pt x="6" y="296"/>
                    <a:pt x="11" y="296"/>
                  </a:cubicBezTo>
                  <a:cubicBezTo>
                    <a:pt x="15" y="296"/>
                    <a:pt x="19" y="293"/>
                    <a:pt x="20" y="288"/>
                  </a:cubicBezTo>
                  <a:cubicBezTo>
                    <a:pt x="34" y="214"/>
                    <a:pt x="79" y="145"/>
                    <a:pt x="139" y="101"/>
                  </a:cubicBezTo>
                  <a:cubicBezTo>
                    <a:pt x="169" y="80"/>
                    <a:pt x="202" y="62"/>
                    <a:pt x="238" y="54"/>
                  </a:cubicBezTo>
                  <a:cubicBezTo>
                    <a:pt x="255" y="48"/>
                    <a:pt x="273" y="45"/>
                    <a:pt x="291" y="44"/>
                  </a:cubicBezTo>
                  <a:cubicBezTo>
                    <a:pt x="311" y="43"/>
                    <a:pt x="329" y="43"/>
                    <a:pt x="348" y="36"/>
                  </a:cubicBezTo>
                  <a:cubicBezTo>
                    <a:pt x="358" y="32"/>
                    <a:pt x="360" y="20"/>
                    <a:pt x="352" y="14"/>
                  </a:cubicBezTo>
                  <a:cubicBezTo>
                    <a:pt x="337" y="4"/>
                    <a:pt x="318" y="1"/>
                    <a:pt x="299" y="1"/>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7" name="Google Shape;2467;p47"/>
            <p:cNvSpPr/>
            <p:nvPr/>
          </p:nvSpPr>
          <p:spPr>
            <a:xfrm>
              <a:off x="1564625" y="989850"/>
              <a:ext cx="20200" cy="17075"/>
            </a:xfrm>
            <a:custGeom>
              <a:avLst/>
              <a:gdLst/>
              <a:ahLst/>
              <a:cxnLst/>
              <a:rect l="l" t="t" r="r" b="b"/>
              <a:pathLst>
                <a:path w="808" h="683" extrusionOk="0">
                  <a:moveTo>
                    <a:pt x="191" y="0"/>
                  </a:moveTo>
                  <a:cubicBezTo>
                    <a:pt x="135" y="0"/>
                    <a:pt x="78" y="5"/>
                    <a:pt x="23" y="14"/>
                  </a:cubicBezTo>
                  <a:cubicBezTo>
                    <a:pt x="1" y="18"/>
                    <a:pt x="10" y="50"/>
                    <a:pt x="31" y="50"/>
                  </a:cubicBezTo>
                  <a:cubicBezTo>
                    <a:pt x="32" y="50"/>
                    <a:pt x="32" y="50"/>
                    <a:pt x="33" y="50"/>
                  </a:cubicBezTo>
                  <a:cubicBezTo>
                    <a:pt x="76" y="44"/>
                    <a:pt x="121" y="41"/>
                    <a:pt x="166" y="41"/>
                  </a:cubicBezTo>
                  <a:cubicBezTo>
                    <a:pt x="321" y="41"/>
                    <a:pt x="480" y="81"/>
                    <a:pt x="594" y="189"/>
                  </a:cubicBezTo>
                  <a:cubicBezTo>
                    <a:pt x="658" y="249"/>
                    <a:pt x="704" y="324"/>
                    <a:pt x="727" y="409"/>
                  </a:cubicBezTo>
                  <a:cubicBezTo>
                    <a:pt x="738" y="451"/>
                    <a:pt x="740" y="494"/>
                    <a:pt x="738" y="538"/>
                  </a:cubicBezTo>
                  <a:cubicBezTo>
                    <a:pt x="734" y="582"/>
                    <a:pt x="724" y="623"/>
                    <a:pt x="717" y="666"/>
                  </a:cubicBezTo>
                  <a:cubicBezTo>
                    <a:pt x="717" y="674"/>
                    <a:pt x="723" y="682"/>
                    <a:pt x="730" y="682"/>
                  </a:cubicBezTo>
                  <a:cubicBezTo>
                    <a:pt x="733" y="682"/>
                    <a:pt x="736" y="681"/>
                    <a:pt x="739" y="678"/>
                  </a:cubicBezTo>
                  <a:cubicBezTo>
                    <a:pt x="808" y="611"/>
                    <a:pt x="808" y="497"/>
                    <a:pt x="790" y="412"/>
                  </a:cubicBezTo>
                  <a:cubicBezTo>
                    <a:pt x="768" y="315"/>
                    <a:pt x="716" y="221"/>
                    <a:pt x="643" y="155"/>
                  </a:cubicBezTo>
                  <a:cubicBezTo>
                    <a:pt x="521" y="42"/>
                    <a:pt x="355" y="0"/>
                    <a:pt x="191" y="0"/>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8" name="Google Shape;2468;p47"/>
            <p:cNvSpPr/>
            <p:nvPr/>
          </p:nvSpPr>
          <p:spPr>
            <a:xfrm>
              <a:off x="1594150" y="1004275"/>
              <a:ext cx="27525" cy="7850"/>
            </a:xfrm>
            <a:custGeom>
              <a:avLst/>
              <a:gdLst/>
              <a:ahLst/>
              <a:cxnLst/>
              <a:rect l="l" t="t" r="r" b="b"/>
              <a:pathLst>
                <a:path w="1101" h="314" extrusionOk="0">
                  <a:moveTo>
                    <a:pt x="588" y="1"/>
                  </a:moveTo>
                  <a:cubicBezTo>
                    <a:pt x="381" y="1"/>
                    <a:pt x="176" y="69"/>
                    <a:pt x="9" y="195"/>
                  </a:cubicBezTo>
                  <a:cubicBezTo>
                    <a:pt x="1" y="201"/>
                    <a:pt x="5" y="213"/>
                    <a:pt x="13" y="213"/>
                  </a:cubicBezTo>
                  <a:cubicBezTo>
                    <a:pt x="15" y="213"/>
                    <a:pt x="16" y="213"/>
                    <a:pt x="18" y="212"/>
                  </a:cubicBezTo>
                  <a:cubicBezTo>
                    <a:pt x="181" y="115"/>
                    <a:pt x="366" y="60"/>
                    <a:pt x="556" y="60"/>
                  </a:cubicBezTo>
                  <a:cubicBezTo>
                    <a:pt x="577" y="60"/>
                    <a:pt x="598" y="61"/>
                    <a:pt x="619" y="62"/>
                  </a:cubicBezTo>
                  <a:cubicBezTo>
                    <a:pt x="709" y="67"/>
                    <a:pt x="798" y="88"/>
                    <a:pt x="878" y="128"/>
                  </a:cubicBezTo>
                  <a:cubicBezTo>
                    <a:pt x="958" y="169"/>
                    <a:pt x="1005" y="231"/>
                    <a:pt x="1055" y="303"/>
                  </a:cubicBezTo>
                  <a:cubicBezTo>
                    <a:pt x="1060" y="310"/>
                    <a:pt x="1069" y="314"/>
                    <a:pt x="1077" y="314"/>
                  </a:cubicBezTo>
                  <a:cubicBezTo>
                    <a:pt x="1089" y="314"/>
                    <a:pt x="1100" y="306"/>
                    <a:pt x="1099" y="291"/>
                  </a:cubicBezTo>
                  <a:cubicBezTo>
                    <a:pt x="1084" y="99"/>
                    <a:pt x="832" y="19"/>
                    <a:pt x="673" y="5"/>
                  </a:cubicBezTo>
                  <a:cubicBezTo>
                    <a:pt x="645" y="2"/>
                    <a:pt x="616" y="1"/>
                    <a:pt x="588" y="1"/>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9" name="Google Shape;2469;p47"/>
            <p:cNvSpPr/>
            <p:nvPr/>
          </p:nvSpPr>
          <p:spPr>
            <a:xfrm>
              <a:off x="1673200" y="819925"/>
              <a:ext cx="172575" cy="57050"/>
            </a:xfrm>
            <a:custGeom>
              <a:avLst/>
              <a:gdLst/>
              <a:ahLst/>
              <a:cxnLst/>
              <a:rect l="l" t="t" r="r" b="b"/>
              <a:pathLst>
                <a:path w="6903" h="2282" extrusionOk="0">
                  <a:moveTo>
                    <a:pt x="3677" y="1"/>
                  </a:moveTo>
                  <a:cubicBezTo>
                    <a:pt x="3594" y="1"/>
                    <a:pt x="3513" y="13"/>
                    <a:pt x="3435" y="39"/>
                  </a:cubicBezTo>
                  <a:cubicBezTo>
                    <a:pt x="3149" y="132"/>
                    <a:pt x="2934" y="403"/>
                    <a:pt x="2907" y="705"/>
                  </a:cubicBezTo>
                  <a:cubicBezTo>
                    <a:pt x="2795" y="626"/>
                    <a:pt x="2659" y="585"/>
                    <a:pt x="2524" y="585"/>
                  </a:cubicBezTo>
                  <a:cubicBezTo>
                    <a:pt x="2408" y="585"/>
                    <a:pt x="2292" y="615"/>
                    <a:pt x="2195" y="676"/>
                  </a:cubicBezTo>
                  <a:cubicBezTo>
                    <a:pt x="1984" y="805"/>
                    <a:pt x="1867" y="1070"/>
                    <a:pt x="1912" y="1320"/>
                  </a:cubicBezTo>
                  <a:cubicBezTo>
                    <a:pt x="1772" y="1223"/>
                    <a:pt x="1621" y="1181"/>
                    <a:pt x="1470" y="1181"/>
                  </a:cubicBezTo>
                  <a:cubicBezTo>
                    <a:pt x="1346" y="1181"/>
                    <a:pt x="1222" y="1209"/>
                    <a:pt x="1103" y="1257"/>
                  </a:cubicBezTo>
                  <a:cubicBezTo>
                    <a:pt x="890" y="1342"/>
                    <a:pt x="666" y="1547"/>
                    <a:pt x="682" y="1797"/>
                  </a:cubicBezTo>
                  <a:cubicBezTo>
                    <a:pt x="682" y="1801"/>
                    <a:pt x="683" y="1806"/>
                    <a:pt x="683" y="1808"/>
                  </a:cubicBezTo>
                  <a:cubicBezTo>
                    <a:pt x="616" y="1777"/>
                    <a:pt x="543" y="1761"/>
                    <a:pt x="470" y="1761"/>
                  </a:cubicBezTo>
                  <a:cubicBezTo>
                    <a:pt x="403" y="1761"/>
                    <a:pt x="337" y="1775"/>
                    <a:pt x="276" y="1801"/>
                  </a:cubicBezTo>
                  <a:cubicBezTo>
                    <a:pt x="179" y="1845"/>
                    <a:pt x="0" y="1975"/>
                    <a:pt x="43" y="2104"/>
                  </a:cubicBezTo>
                  <a:cubicBezTo>
                    <a:pt x="68" y="2178"/>
                    <a:pt x="144" y="2225"/>
                    <a:pt x="221" y="2238"/>
                  </a:cubicBezTo>
                  <a:cubicBezTo>
                    <a:pt x="313" y="2253"/>
                    <a:pt x="411" y="2258"/>
                    <a:pt x="510" y="2258"/>
                  </a:cubicBezTo>
                  <a:cubicBezTo>
                    <a:pt x="632" y="2258"/>
                    <a:pt x="755" y="2251"/>
                    <a:pt x="869" y="2249"/>
                  </a:cubicBezTo>
                  <a:cubicBezTo>
                    <a:pt x="1181" y="2244"/>
                    <a:pt x="1491" y="2241"/>
                    <a:pt x="1803" y="2238"/>
                  </a:cubicBezTo>
                  <a:cubicBezTo>
                    <a:pt x="2425" y="2231"/>
                    <a:pt x="3048" y="2228"/>
                    <a:pt x="3671" y="2228"/>
                  </a:cubicBezTo>
                  <a:cubicBezTo>
                    <a:pt x="4176" y="2228"/>
                    <a:pt x="4683" y="2231"/>
                    <a:pt x="5189" y="2235"/>
                  </a:cubicBezTo>
                  <a:cubicBezTo>
                    <a:pt x="5460" y="2237"/>
                    <a:pt x="5729" y="2238"/>
                    <a:pt x="6000" y="2243"/>
                  </a:cubicBezTo>
                  <a:cubicBezTo>
                    <a:pt x="6120" y="2245"/>
                    <a:pt x="6256" y="2281"/>
                    <a:pt x="6384" y="2281"/>
                  </a:cubicBezTo>
                  <a:cubicBezTo>
                    <a:pt x="6464" y="2281"/>
                    <a:pt x="6541" y="2267"/>
                    <a:pt x="6609" y="2222"/>
                  </a:cubicBezTo>
                  <a:cubicBezTo>
                    <a:pt x="6903" y="2021"/>
                    <a:pt x="6689" y="1724"/>
                    <a:pt x="6492" y="1541"/>
                  </a:cubicBezTo>
                  <a:cubicBezTo>
                    <a:pt x="6307" y="1368"/>
                    <a:pt x="6049" y="1294"/>
                    <a:pt x="5799" y="1294"/>
                  </a:cubicBezTo>
                  <a:cubicBezTo>
                    <a:pt x="5767" y="1294"/>
                    <a:pt x="5735" y="1295"/>
                    <a:pt x="5703" y="1297"/>
                  </a:cubicBezTo>
                  <a:cubicBezTo>
                    <a:pt x="5586" y="1305"/>
                    <a:pt x="5454" y="1345"/>
                    <a:pt x="5414" y="1453"/>
                  </a:cubicBezTo>
                  <a:cubicBezTo>
                    <a:pt x="5419" y="1260"/>
                    <a:pt x="5282" y="1079"/>
                    <a:pt x="5098" y="1015"/>
                  </a:cubicBezTo>
                  <a:cubicBezTo>
                    <a:pt x="5032" y="992"/>
                    <a:pt x="4962" y="982"/>
                    <a:pt x="4892" y="982"/>
                  </a:cubicBezTo>
                  <a:cubicBezTo>
                    <a:pt x="4855" y="982"/>
                    <a:pt x="4817" y="985"/>
                    <a:pt x="4781" y="991"/>
                  </a:cubicBezTo>
                  <a:cubicBezTo>
                    <a:pt x="4728" y="1000"/>
                    <a:pt x="4501" y="1042"/>
                    <a:pt x="4481" y="1099"/>
                  </a:cubicBezTo>
                  <a:lnTo>
                    <a:pt x="4481" y="1099"/>
                  </a:lnTo>
                  <a:cubicBezTo>
                    <a:pt x="4579" y="815"/>
                    <a:pt x="4498" y="471"/>
                    <a:pt x="4281" y="251"/>
                  </a:cubicBezTo>
                  <a:cubicBezTo>
                    <a:pt x="4123" y="90"/>
                    <a:pt x="3897" y="1"/>
                    <a:pt x="36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0" name="Google Shape;2470;p47"/>
            <p:cNvSpPr/>
            <p:nvPr/>
          </p:nvSpPr>
          <p:spPr>
            <a:xfrm>
              <a:off x="1728525" y="842900"/>
              <a:ext cx="11350" cy="10500"/>
            </a:xfrm>
            <a:custGeom>
              <a:avLst/>
              <a:gdLst/>
              <a:ahLst/>
              <a:cxnLst/>
              <a:rect l="l" t="t" r="r" b="b"/>
              <a:pathLst>
                <a:path w="454" h="420" extrusionOk="0">
                  <a:moveTo>
                    <a:pt x="349" y="0"/>
                  </a:moveTo>
                  <a:cubicBezTo>
                    <a:pt x="327" y="0"/>
                    <a:pt x="303" y="4"/>
                    <a:pt x="283" y="9"/>
                  </a:cubicBezTo>
                  <a:cubicBezTo>
                    <a:pt x="225" y="27"/>
                    <a:pt x="168" y="56"/>
                    <a:pt x="125" y="98"/>
                  </a:cubicBezTo>
                  <a:cubicBezTo>
                    <a:pt x="83" y="140"/>
                    <a:pt x="50" y="192"/>
                    <a:pt x="28" y="247"/>
                  </a:cubicBezTo>
                  <a:cubicBezTo>
                    <a:pt x="18" y="274"/>
                    <a:pt x="12" y="301"/>
                    <a:pt x="8" y="331"/>
                  </a:cubicBezTo>
                  <a:cubicBezTo>
                    <a:pt x="4" y="357"/>
                    <a:pt x="1" y="389"/>
                    <a:pt x="14" y="415"/>
                  </a:cubicBezTo>
                  <a:cubicBezTo>
                    <a:pt x="15" y="418"/>
                    <a:pt x="19" y="419"/>
                    <a:pt x="22" y="419"/>
                  </a:cubicBezTo>
                  <a:cubicBezTo>
                    <a:pt x="25" y="419"/>
                    <a:pt x="28" y="418"/>
                    <a:pt x="29" y="415"/>
                  </a:cubicBezTo>
                  <a:cubicBezTo>
                    <a:pt x="40" y="391"/>
                    <a:pt x="40" y="367"/>
                    <a:pt x="45" y="342"/>
                  </a:cubicBezTo>
                  <a:cubicBezTo>
                    <a:pt x="51" y="317"/>
                    <a:pt x="61" y="290"/>
                    <a:pt x="72" y="267"/>
                  </a:cubicBezTo>
                  <a:cubicBezTo>
                    <a:pt x="94" y="219"/>
                    <a:pt x="126" y="179"/>
                    <a:pt x="168" y="147"/>
                  </a:cubicBezTo>
                  <a:cubicBezTo>
                    <a:pt x="211" y="117"/>
                    <a:pt x="259" y="98"/>
                    <a:pt x="310" y="88"/>
                  </a:cubicBezTo>
                  <a:cubicBezTo>
                    <a:pt x="335" y="82"/>
                    <a:pt x="358" y="77"/>
                    <a:pt x="384" y="75"/>
                  </a:cubicBezTo>
                  <a:cubicBezTo>
                    <a:pt x="403" y="72"/>
                    <a:pt x="437" y="66"/>
                    <a:pt x="449" y="51"/>
                  </a:cubicBezTo>
                  <a:cubicBezTo>
                    <a:pt x="454" y="45"/>
                    <a:pt x="453" y="40"/>
                    <a:pt x="452" y="36"/>
                  </a:cubicBezTo>
                  <a:cubicBezTo>
                    <a:pt x="441" y="12"/>
                    <a:pt x="396" y="3"/>
                    <a:pt x="373" y="2"/>
                  </a:cubicBezTo>
                  <a:cubicBezTo>
                    <a:pt x="365" y="1"/>
                    <a:pt x="358" y="0"/>
                    <a:pt x="349" y="0"/>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1" name="Google Shape;2471;p47"/>
            <p:cNvSpPr/>
            <p:nvPr/>
          </p:nvSpPr>
          <p:spPr>
            <a:xfrm>
              <a:off x="1738550" y="847850"/>
              <a:ext cx="7150" cy="3375"/>
            </a:xfrm>
            <a:custGeom>
              <a:avLst/>
              <a:gdLst/>
              <a:ahLst/>
              <a:cxnLst/>
              <a:rect l="l" t="t" r="r" b="b"/>
              <a:pathLst>
                <a:path w="286" h="135" extrusionOk="0">
                  <a:moveTo>
                    <a:pt x="236" y="1"/>
                  </a:moveTo>
                  <a:cubicBezTo>
                    <a:pt x="235" y="1"/>
                    <a:pt x="234" y="1"/>
                    <a:pt x="232" y="1"/>
                  </a:cubicBezTo>
                  <a:cubicBezTo>
                    <a:pt x="218" y="1"/>
                    <a:pt x="206" y="4"/>
                    <a:pt x="192" y="7"/>
                  </a:cubicBezTo>
                  <a:cubicBezTo>
                    <a:pt x="168" y="13"/>
                    <a:pt x="141" y="22"/>
                    <a:pt x="117" y="33"/>
                  </a:cubicBezTo>
                  <a:cubicBezTo>
                    <a:pt x="94" y="45"/>
                    <a:pt x="73" y="58"/>
                    <a:pt x="52" y="73"/>
                  </a:cubicBezTo>
                  <a:cubicBezTo>
                    <a:pt x="41" y="81"/>
                    <a:pt x="32" y="89"/>
                    <a:pt x="21" y="98"/>
                  </a:cubicBezTo>
                  <a:cubicBezTo>
                    <a:pt x="10" y="107"/>
                    <a:pt x="4" y="114"/>
                    <a:pt x="2" y="127"/>
                  </a:cubicBezTo>
                  <a:cubicBezTo>
                    <a:pt x="1" y="133"/>
                    <a:pt x="8" y="135"/>
                    <a:pt x="13" y="135"/>
                  </a:cubicBezTo>
                  <a:cubicBezTo>
                    <a:pt x="25" y="134"/>
                    <a:pt x="32" y="127"/>
                    <a:pt x="41" y="119"/>
                  </a:cubicBezTo>
                  <a:cubicBezTo>
                    <a:pt x="50" y="111"/>
                    <a:pt x="60" y="105"/>
                    <a:pt x="71" y="98"/>
                  </a:cubicBezTo>
                  <a:cubicBezTo>
                    <a:pt x="91" y="85"/>
                    <a:pt x="113" y="74"/>
                    <a:pt x="137" y="65"/>
                  </a:cubicBezTo>
                  <a:cubicBezTo>
                    <a:pt x="158" y="55"/>
                    <a:pt x="180" y="48"/>
                    <a:pt x="203" y="42"/>
                  </a:cubicBezTo>
                  <a:cubicBezTo>
                    <a:pt x="214" y="39"/>
                    <a:pt x="228" y="37"/>
                    <a:pt x="240" y="34"/>
                  </a:cubicBezTo>
                  <a:cubicBezTo>
                    <a:pt x="251" y="31"/>
                    <a:pt x="262" y="27"/>
                    <a:pt x="276" y="23"/>
                  </a:cubicBezTo>
                  <a:cubicBezTo>
                    <a:pt x="285" y="22"/>
                    <a:pt x="281" y="6"/>
                    <a:pt x="271" y="5"/>
                  </a:cubicBezTo>
                  <a:cubicBezTo>
                    <a:pt x="260" y="4"/>
                    <a:pt x="248" y="1"/>
                    <a:pt x="236" y="1"/>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2" name="Google Shape;2472;p47"/>
            <p:cNvSpPr/>
            <p:nvPr/>
          </p:nvSpPr>
          <p:spPr>
            <a:xfrm>
              <a:off x="1756100" y="836500"/>
              <a:ext cx="17325" cy="4975"/>
            </a:xfrm>
            <a:custGeom>
              <a:avLst/>
              <a:gdLst/>
              <a:ahLst/>
              <a:cxnLst/>
              <a:rect l="l" t="t" r="r" b="b"/>
              <a:pathLst>
                <a:path w="693" h="199" extrusionOk="0">
                  <a:moveTo>
                    <a:pt x="393" y="1"/>
                  </a:moveTo>
                  <a:cubicBezTo>
                    <a:pt x="376" y="1"/>
                    <a:pt x="360" y="1"/>
                    <a:pt x="343" y="3"/>
                  </a:cubicBezTo>
                  <a:cubicBezTo>
                    <a:pt x="215" y="16"/>
                    <a:pt x="88" y="74"/>
                    <a:pt x="9" y="177"/>
                  </a:cubicBezTo>
                  <a:cubicBezTo>
                    <a:pt x="1" y="187"/>
                    <a:pt x="12" y="198"/>
                    <a:pt x="22" y="198"/>
                  </a:cubicBezTo>
                  <a:cubicBezTo>
                    <a:pt x="25" y="198"/>
                    <a:pt x="28" y="197"/>
                    <a:pt x="31" y="195"/>
                  </a:cubicBezTo>
                  <a:cubicBezTo>
                    <a:pt x="120" y="120"/>
                    <a:pt x="229" y="78"/>
                    <a:pt x="348" y="78"/>
                  </a:cubicBezTo>
                  <a:cubicBezTo>
                    <a:pt x="350" y="78"/>
                    <a:pt x="351" y="78"/>
                    <a:pt x="353" y="78"/>
                  </a:cubicBezTo>
                  <a:cubicBezTo>
                    <a:pt x="408" y="79"/>
                    <a:pt x="464" y="87"/>
                    <a:pt x="518" y="105"/>
                  </a:cubicBezTo>
                  <a:cubicBezTo>
                    <a:pt x="546" y="114"/>
                    <a:pt x="574" y="124"/>
                    <a:pt x="601" y="137"/>
                  </a:cubicBezTo>
                  <a:cubicBezTo>
                    <a:pt x="619" y="146"/>
                    <a:pt x="641" y="156"/>
                    <a:pt x="662" y="156"/>
                  </a:cubicBezTo>
                  <a:cubicBezTo>
                    <a:pt x="667" y="156"/>
                    <a:pt x="673" y="155"/>
                    <a:pt x="678" y="154"/>
                  </a:cubicBezTo>
                  <a:cubicBezTo>
                    <a:pt x="686" y="153"/>
                    <a:pt x="692" y="145"/>
                    <a:pt x="691" y="138"/>
                  </a:cubicBezTo>
                  <a:cubicBezTo>
                    <a:pt x="686" y="76"/>
                    <a:pt x="598" y="40"/>
                    <a:pt x="546" y="24"/>
                  </a:cubicBezTo>
                  <a:cubicBezTo>
                    <a:pt x="497" y="8"/>
                    <a:pt x="445" y="1"/>
                    <a:pt x="393" y="1"/>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3" name="Google Shape;2473;p47"/>
            <p:cNvSpPr/>
            <p:nvPr/>
          </p:nvSpPr>
          <p:spPr>
            <a:xfrm>
              <a:off x="1784000" y="856075"/>
              <a:ext cx="15875" cy="4525"/>
            </a:xfrm>
            <a:custGeom>
              <a:avLst/>
              <a:gdLst/>
              <a:ahLst/>
              <a:cxnLst/>
              <a:rect l="l" t="t" r="r" b="b"/>
              <a:pathLst>
                <a:path w="635" h="181" extrusionOk="0">
                  <a:moveTo>
                    <a:pt x="292" y="1"/>
                  </a:moveTo>
                  <a:cubicBezTo>
                    <a:pt x="243" y="1"/>
                    <a:pt x="195" y="7"/>
                    <a:pt x="148" y="21"/>
                  </a:cubicBezTo>
                  <a:cubicBezTo>
                    <a:pt x="100" y="36"/>
                    <a:pt x="38" y="54"/>
                    <a:pt x="6" y="95"/>
                  </a:cubicBezTo>
                  <a:cubicBezTo>
                    <a:pt x="0" y="102"/>
                    <a:pt x="9" y="114"/>
                    <a:pt x="17" y="114"/>
                  </a:cubicBezTo>
                  <a:cubicBezTo>
                    <a:pt x="17" y="114"/>
                    <a:pt x="18" y="114"/>
                    <a:pt x="19" y="114"/>
                  </a:cubicBezTo>
                  <a:cubicBezTo>
                    <a:pt x="42" y="108"/>
                    <a:pt x="61" y="95"/>
                    <a:pt x="84" y="86"/>
                  </a:cubicBezTo>
                  <a:cubicBezTo>
                    <a:pt x="108" y="76"/>
                    <a:pt x="133" y="69"/>
                    <a:pt x="159" y="64"/>
                  </a:cubicBezTo>
                  <a:cubicBezTo>
                    <a:pt x="187" y="58"/>
                    <a:pt x="217" y="56"/>
                    <a:pt x="246" y="56"/>
                  </a:cubicBezTo>
                  <a:cubicBezTo>
                    <a:pt x="267" y="56"/>
                    <a:pt x="289" y="57"/>
                    <a:pt x="310" y="59"/>
                  </a:cubicBezTo>
                  <a:cubicBezTo>
                    <a:pt x="360" y="65"/>
                    <a:pt x="409" y="79"/>
                    <a:pt x="454" y="100"/>
                  </a:cubicBezTo>
                  <a:cubicBezTo>
                    <a:pt x="477" y="110"/>
                    <a:pt x="499" y="123"/>
                    <a:pt x="522" y="137"/>
                  </a:cubicBezTo>
                  <a:cubicBezTo>
                    <a:pt x="544" y="151"/>
                    <a:pt x="568" y="163"/>
                    <a:pt x="592" y="177"/>
                  </a:cubicBezTo>
                  <a:cubicBezTo>
                    <a:pt x="596" y="180"/>
                    <a:pt x="600" y="181"/>
                    <a:pt x="604" y="181"/>
                  </a:cubicBezTo>
                  <a:cubicBezTo>
                    <a:pt x="623" y="181"/>
                    <a:pt x="635" y="157"/>
                    <a:pt x="621" y="139"/>
                  </a:cubicBezTo>
                  <a:cubicBezTo>
                    <a:pt x="602" y="116"/>
                    <a:pt x="585" y="97"/>
                    <a:pt x="560" y="80"/>
                  </a:cubicBezTo>
                  <a:cubicBezTo>
                    <a:pt x="535" y="63"/>
                    <a:pt x="509" y="49"/>
                    <a:pt x="480" y="38"/>
                  </a:cubicBezTo>
                  <a:cubicBezTo>
                    <a:pt x="426" y="17"/>
                    <a:pt x="369" y="4"/>
                    <a:pt x="313" y="1"/>
                  </a:cubicBezTo>
                  <a:cubicBezTo>
                    <a:pt x="306" y="1"/>
                    <a:pt x="299" y="1"/>
                    <a:pt x="292" y="1"/>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4" name="Google Shape;2474;p47"/>
            <p:cNvSpPr/>
            <p:nvPr/>
          </p:nvSpPr>
          <p:spPr>
            <a:xfrm>
              <a:off x="1704750" y="858225"/>
              <a:ext cx="12475" cy="6225"/>
            </a:xfrm>
            <a:custGeom>
              <a:avLst/>
              <a:gdLst/>
              <a:ahLst/>
              <a:cxnLst/>
              <a:rect l="l" t="t" r="r" b="b"/>
              <a:pathLst>
                <a:path w="499" h="249" extrusionOk="0">
                  <a:moveTo>
                    <a:pt x="365" y="1"/>
                  </a:moveTo>
                  <a:cubicBezTo>
                    <a:pt x="359" y="1"/>
                    <a:pt x="354" y="1"/>
                    <a:pt x="348" y="1"/>
                  </a:cubicBezTo>
                  <a:cubicBezTo>
                    <a:pt x="297" y="4"/>
                    <a:pt x="246" y="14"/>
                    <a:pt x="201" y="36"/>
                  </a:cubicBezTo>
                  <a:cubicBezTo>
                    <a:pt x="117" y="77"/>
                    <a:pt x="34" y="141"/>
                    <a:pt x="3" y="232"/>
                  </a:cubicBezTo>
                  <a:cubicBezTo>
                    <a:pt x="0" y="240"/>
                    <a:pt x="8" y="249"/>
                    <a:pt x="17" y="249"/>
                  </a:cubicBezTo>
                  <a:cubicBezTo>
                    <a:pt x="19" y="249"/>
                    <a:pt x="22" y="248"/>
                    <a:pt x="24" y="245"/>
                  </a:cubicBezTo>
                  <a:cubicBezTo>
                    <a:pt x="52" y="211"/>
                    <a:pt x="78" y="180"/>
                    <a:pt x="114" y="153"/>
                  </a:cubicBezTo>
                  <a:cubicBezTo>
                    <a:pt x="145" y="127"/>
                    <a:pt x="184" y="105"/>
                    <a:pt x="225" y="93"/>
                  </a:cubicBezTo>
                  <a:cubicBezTo>
                    <a:pt x="265" y="81"/>
                    <a:pt x="306" y="70"/>
                    <a:pt x="348" y="70"/>
                  </a:cubicBezTo>
                  <a:cubicBezTo>
                    <a:pt x="369" y="70"/>
                    <a:pt x="390" y="72"/>
                    <a:pt x="412" y="74"/>
                  </a:cubicBezTo>
                  <a:cubicBezTo>
                    <a:pt x="423" y="75"/>
                    <a:pt x="434" y="80"/>
                    <a:pt x="446" y="81"/>
                  </a:cubicBezTo>
                  <a:cubicBezTo>
                    <a:pt x="447" y="81"/>
                    <a:pt x="449" y="81"/>
                    <a:pt x="450" y="81"/>
                  </a:cubicBezTo>
                  <a:cubicBezTo>
                    <a:pt x="461" y="81"/>
                    <a:pt x="470" y="77"/>
                    <a:pt x="480" y="73"/>
                  </a:cubicBezTo>
                  <a:cubicBezTo>
                    <a:pt x="493" y="69"/>
                    <a:pt x="499" y="52"/>
                    <a:pt x="488" y="38"/>
                  </a:cubicBezTo>
                  <a:cubicBezTo>
                    <a:pt x="480" y="28"/>
                    <a:pt x="471" y="17"/>
                    <a:pt x="458" y="12"/>
                  </a:cubicBezTo>
                  <a:cubicBezTo>
                    <a:pt x="445" y="8"/>
                    <a:pt x="430" y="6"/>
                    <a:pt x="417" y="4"/>
                  </a:cubicBezTo>
                  <a:cubicBezTo>
                    <a:pt x="400" y="2"/>
                    <a:pt x="382" y="1"/>
                    <a:pt x="365" y="1"/>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476" name="Google Shape;2476;p47"/>
          <p:cNvSpPr txBox="1">
            <a:spLocks noGrp="1"/>
          </p:cNvSpPr>
          <p:nvPr>
            <p:ph type="subTitle" idx="1"/>
          </p:nvPr>
        </p:nvSpPr>
        <p:spPr>
          <a:xfrm rot="-528">
            <a:off x="164" y="1104518"/>
            <a:ext cx="3894853" cy="2147700"/>
          </a:xfrm>
          <a:prstGeom prst="rect">
            <a:avLst/>
          </a:prstGeom>
        </p:spPr>
        <p:txBody>
          <a:bodyPr spcFirstLastPara="1" wrap="square" lIns="91425" tIns="91425" rIns="91425" bIns="91425" anchor="t" anchorCtr="0">
            <a:noAutofit/>
          </a:bodyPr>
          <a:lstStyle/>
          <a:p>
            <a:pPr marL="285750" lvl="0" indent="-285750" algn="just" rtl="0">
              <a:lnSpc>
                <a:spcPct val="150000"/>
              </a:lnSpc>
              <a:spcBef>
                <a:spcPts val="0"/>
              </a:spcBef>
              <a:spcAft>
                <a:spcPts val="0"/>
              </a:spcAft>
              <a:buFont typeface="Wingdings" panose="05000000000000000000" pitchFamily="2" charset="2"/>
              <a:buChar char="Ø"/>
            </a:pPr>
            <a:r>
              <a:rPr lang="vi-VN" sz="2000" b="1" dirty="0" err="1">
                <a:latin typeface="+mj-lt"/>
                <a:cs typeface="Calibri" panose="020F0502020204030204" pitchFamily="34" charset="0"/>
              </a:rPr>
              <a:t>Tác</a:t>
            </a:r>
            <a:r>
              <a:rPr lang="vi-VN" sz="2000" b="1" dirty="0">
                <a:latin typeface="+mj-lt"/>
                <a:cs typeface="Calibri" panose="020F0502020204030204" pitchFamily="34" charset="0"/>
              </a:rPr>
              <a:t> </a:t>
            </a:r>
            <a:r>
              <a:rPr lang="vi-VN" sz="2000" b="1" dirty="0" err="1">
                <a:latin typeface="+mj-lt"/>
                <a:cs typeface="Calibri" panose="020F0502020204030204" pitchFamily="34" charset="0"/>
              </a:rPr>
              <a:t>dụng</a:t>
            </a:r>
            <a:r>
              <a:rPr lang="vi-VN" sz="2000" dirty="0">
                <a:latin typeface="+mj-lt"/>
                <a:cs typeface="Calibri" panose="020F0502020204030204" pitchFamily="34" charset="0"/>
              </a:rPr>
              <a:t>: </a:t>
            </a:r>
            <a:r>
              <a:rPr lang="vi-VN" sz="2000" dirty="0" err="1">
                <a:latin typeface="+mj-lt"/>
                <a:cs typeface="Calibri" panose="020F0502020204030204" pitchFamily="34" charset="0"/>
              </a:rPr>
              <a:t>Việc</a:t>
            </a:r>
            <a:r>
              <a:rPr lang="vi-VN" sz="2000" dirty="0">
                <a:latin typeface="+mj-lt"/>
                <a:cs typeface="Calibri" panose="020F0502020204030204" pitchFamily="34" charset="0"/>
              </a:rPr>
              <a:t> </a:t>
            </a:r>
            <a:r>
              <a:rPr lang="vi-VN" sz="2000" dirty="0" err="1">
                <a:latin typeface="+mj-lt"/>
                <a:cs typeface="Calibri" panose="020F0502020204030204" pitchFamily="34" charset="0"/>
              </a:rPr>
              <a:t>lặp</a:t>
            </a:r>
            <a:r>
              <a:rPr lang="vi-VN" sz="2000" dirty="0">
                <a:latin typeface="+mj-lt"/>
                <a:cs typeface="Calibri" panose="020F0502020204030204" pitchFamily="34" charset="0"/>
              </a:rPr>
              <a:t> </a:t>
            </a:r>
            <a:r>
              <a:rPr lang="vi-VN" sz="2000" dirty="0" err="1">
                <a:latin typeface="+mj-lt"/>
                <a:cs typeface="Calibri" panose="020F0502020204030204" pitchFamily="34" charset="0"/>
              </a:rPr>
              <a:t>lại</a:t>
            </a:r>
            <a:r>
              <a:rPr lang="vi-VN" sz="2000" dirty="0">
                <a:latin typeface="+mj-lt"/>
                <a:cs typeface="Calibri" panose="020F0502020204030204" pitchFamily="34" charset="0"/>
              </a:rPr>
              <a:t> </a:t>
            </a:r>
            <a:r>
              <a:rPr lang="vi-VN" sz="2000" dirty="0" err="1">
                <a:latin typeface="+mj-lt"/>
                <a:cs typeface="Calibri" panose="020F0502020204030204" pitchFamily="34" charset="0"/>
              </a:rPr>
              <a:t>các</a:t>
            </a:r>
            <a:r>
              <a:rPr lang="vi-VN" sz="2000" dirty="0">
                <a:latin typeface="+mj-lt"/>
                <a:cs typeface="Calibri" panose="020F0502020204030204" pitchFamily="34" charset="0"/>
              </a:rPr>
              <a:t> </a:t>
            </a:r>
            <a:r>
              <a:rPr lang="vi-VN" sz="2000" dirty="0" err="1">
                <a:latin typeface="+mj-lt"/>
                <a:cs typeface="Calibri" panose="020F0502020204030204" pitchFamily="34" charset="0"/>
              </a:rPr>
              <a:t>từ</a:t>
            </a:r>
            <a:r>
              <a:rPr lang="vi-VN" sz="2000" dirty="0">
                <a:latin typeface="+mj-lt"/>
                <a:cs typeface="Calibri" panose="020F0502020204030204" pitchFamily="34" charset="0"/>
              </a:rPr>
              <a:t> </a:t>
            </a:r>
            <a:r>
              <a:rPr lang="vi-VN" sz="2000" dirty="0" err="1">
                <a:latin typeface="+mj-lt"/>
                <a:cs typeface="Calibri" panose="020F0502020204030204" pitchFamily="34" charset="0"/>
              </a:rPr>
              <a:t>ngữ</a:t>
            </a:r>
            <a:r>
              <a:rPr lang="vi-VN" sz="2000" dirty="0">
                <a:latin typeface="+mj-lt"/>
                <a:cs typeface="Calibri" panose="020F0502020204030204" pitchFamily="34" charset="0"/>
              </a:rPr>
              <a:t> như </a:t>
            </a:r>
            <a:r>
              <a:rPr lang="vi-VN" sz="2000" dirty="0" err="1">
                <a:latin typeface="+mj-lt"/>
                <a:cs typeface="Calibri" panose="020F0502020204030204" pitchFamily="34" charset="0"/>
              </a:rPr>
              <a:t>vậy</a:t>
            </a:r>
            <a:r>
              <a:rPr lang="vi-VN" sz="2000" dirty="0">
                <a:latin typeface="+mj-lt"/>
                <a:cs typeface="Calibri" panose="020F0502020204030204" pitchFamily="34" charset="0"/>
              </a:rPr>
              <a:t> </a:t>
            </a:r>
            <a:r>
              <a:rPr lang="vi-VN" sz="2000" dirty="0" err="1">
                <a:latin typeface="+mj-lt"/>
                <a:cs typeface="Calibri" panose="020F0502020204030204" pitchFamily="34" charset="0"/>
              </a:rPr>
              <a:t>giúp</a:t>
            </a:r>
            <a:r>
              <a:rPr lang="vi-VN" sz="2000" dirty="0">
                <a:latin typeface="+mj-lt"/>
                <a:cs typeface="Calibri" panose="020F0502020204030204" pitchFamily="34" charset="0"/>
              </a:rPr>
              <a:t> </a:t>
            </a:r>
            <a:r>
              <a:rPr lang="vi-VN" sz="2000" dirty="0" err="1">
                <a:latin typeface="+mj-lt"/>
                <a:cs typeface="Calibri" panose="020F0502020204030204" pitchFamily="34" charset="0"/>
              </a:rPr>
              <a:t>cụ</a:t>
            </a:r>
            <a:r>
              <a:rPr lang="vi-VN" sz="2000" dirty="0">
                <a:latin typeface="+mj-lt"/>
                <a:cs typeface="Calibri" panose="020F0502020204030204" pitchFamily="34" charset="0"/>
              </a:rPr>
              <a:t> </a:t>
            </a:r>
            <a:r>
              <a:rPr lang="vi-VN" sz="2000" dirty="0" err="1">
                <a:latin typeface="+mj-lt"/>
                <a:cs typeface="Calibri" panose="020F0502020204030204" pitchFamily="34" charset="0"/>
              </a:rPr>
              <a:t>thể</a:t>
            </a:r>
            <a:r>
              <a:rPr lang="vi-VN" sz="2000" dirty="0">
                <a:latin typeface="+mj-lt"/>
                <a:cs typeface="Calibri" panose="020F0502020204030204" pitchFamily="34" charset="0"/>
              </a:rPr>
              <a:t> </a:t>
            </a:r>
            <a:r>
              <a:rPr lang="vi-VN" sz="2000" dirty="0" err="1">
                <a:latin typeface="+mj-lt"/>
                <a:cs typeface="Calibri" panose="020F0502020204030204" pitchFamily="34" charset="0"/>
              </a:rPr>
              <a:t>hóa</a:t>
            </a:r>
            <a:r>
              <a:rPr lang="vi-VN" sz="2000" dirty="0">
                <a:latin typeface="+mj-lt"/>
                <a:cs typeface="Calibri" panose="020F0502020204030204" pitchFamily="34" charset="0"/>
              </a:rPr>
              <a:t> </a:t>
            </a:r>
            <a:r>
              <a:rPr lang="vi-VN" sz="2000" dirty="0" err="1">
                <a:latin typeface="+mj-lt"/>
                <a:cs typeface="Calibri" panose="020F0502020204030204" pitchFamily="34" charset="0"/>
              </a:rPr>
              <a:t>và</a:t>
            </a:r>
            <a:r>
              <a:rPr lang="vi-VN" sz="2000" dirty="0">
                <a:latin typeface="+mj-lt"/>
                <a:cs typeface="Calibri" panose="020F0502020204030204" pitchFamily="34" charset="0"/>
              </a:rPr>
              <a:t> </a:t>
            </a:r>
            <a:r>
              <a:rPr lang="vi-VN" sz="2000" dirty="0" err="1">
                <a:latin typeface="+mj-lt"/>
                <a:cs typeface="Calibri" panose="020F0502020204030204" pitchFamily="34" charset="0"/>
              </a:rPr>
              <a:t>khắc</a:t>
            </a:r>
            <a:r>
              <a:rPr lang="vi-VN" sz="2000" dirty="0">
                <a:latin typeface="+mj-lt"/>
                <a:cs typeface="Calibri" panose="020F0502020204030204" pitchFamily="34" charset="0"/>
              </a:rPr>
              <a:t> ghi </a:t>
            </a:r>
            <a:r>
              <a:rPr lang="vi-VN" sz="2000" dirty="0" err="1">
                <a:latin typeface="+mj-lt"/>
                <a:cs typeface="Calibri" panose="020F0502020204030204" pitchFamily="34" charset="0"/>
              </a:rPr>
              <a:t>đặc</a:t>
            </a:r>
            <a:r>
              <a:rPr lang="vi-VN" sz="2000" dirty="0">
                <a:latin typeface="+mj-lt"/>
                <a:cs typeface="Calibri" panose="020F0502020204030204" pitchFamily="34" charset="0"/>
              </a:rPr>
              <a:t> </a:t>
            </a:r>
            <a:r>
              <a:rPr lang="vi-VN" sz="2000" dirty="0" err="1">
                <a:latin typeface="+mj-lt"/>
                <a:cs typeface="Calibri" panose="020F0502020204030204" pitchFamily="34" charset="0"/>
              </a:rPr>
              <a:t>điểm</a:t>
            </a:r>
            <a:r>
              <a:rPr lang="vi-VN" sz="2000" dirty="0">
                <a:latin typeface="+mj-lt"/>
                <a:cs typeface="Calibri" panose="020F0502020204030204" pitchFamily="34" charset="0"/>
              </a:rPr>
              <a:t> </a:t>
            </a:r>
            <a:r>
              <a:rPr lang="vi-VN" sz="2000" dirty="0" err="1">
                <a:latin typeface="+mj-lt"/>
                <a:cs typeface="Calibri" panose="020F0502020204030204" pitchFamily="34" charset="0"/>
              </a:rPr>
              <a:t>của</a:t>
            </a:r>
            <a:r>
              <a:rPr lang="vi-VN" sz="2000" dirty="0">
                <a:latin typeface="+mj-lt"/>
                <a:cs typeface="Calibri" panose="020F0502020204030204" pitchFamily="34" charset="0"/>
              </a:rPr>
              <a:t> nhân </a:t>
            </a:r>
            <a:r>
              <a:rPr lang="vi-VN" sz="2000" dirty="0" err="1">
                <a:latin typeface="+mj-lt"/>
                <a:cs typeface="Calibri" panose="020F0502020204030204" pitchFamily="34" charset="0"/>
              </a:rPr>
              <a:t>vật</a:t>
            </a:r>
            <a:r>
              <a:rPr lang="vi-VN" sz="2000" dirty="0">
                <a:latin typeface="+mj-lt"/>
                <a:cs typeface="Calibri" panose="020F0502020204030204" pitchFamily="34" charset="0"/>
              </a:rPr>
              <a:t> </a:t>
            </a:r>
            <a:r>
              <a:rPr lang="vi-VN" sz="2000" dirty="0" err="1">
                <a:latin typeface="+mj-lt"/>
                <a:cs typeface="Calibri" panose="020F0502020204030204" pitchFamily="34" charset="0"/>
              </a:rPr>
              <a:t>vào</a:t>
            </a:r>
            <a:r>
              <a:rPr lang="vi-VN" sz="2000" dirty="0">
                <a:latin typeface="+mj-lt"/>
                <a:cs typeface="Calibri" panose="020F0502020204030204" pitchFamily="34" charset="0"/>
              </a:rPr>
              <a:t> tâm </a:t>
            </a:r>
            <a:r>
              <a:rPr lang="vi-VN" sz="2000" dirty="0" err="1">
                <a:latin typeface="+mj-lt"/>
                <a:cs typeface="Calibri" panose="020F0502020204030204" pitchFamily="34" charset="0"/>
              </a:rPr>
              <a:t>trí</a:t>
            </a:r>
            <a:r>
              <a:rPr lang="vi-VN" sz="2000" dirty="0">
                <a:latin typeface="+mj-lt"/>
                <a:cs typeface="Calibri" panose="020F0502020204030204" pitchFamily="34" charset="0"/>
              </a:rPr>
              <a:t> </a:t>
            </a:r>
            <a:r>
              <a:rPr lang="vi-VN" sz="2000" dirty="0" err="1">
                <a:latin typeface="+mj-lt"/>
                <a:cs typeface="Calibri" panose="020F0502020204030204" pitchFamily="34" charset="0"/>
              </a:rPr>
              <a:t>của</a:t>
            </a:r>
            <a:r>
              <a:rPr lang="vi-VN" sz="2000" dirty="0">
                <a:latin typeface="+mj-lt"/>
                <a:cs typeface="Calibri" panose="020F0502020204030204" pitchFamily="34" charset="0"/>
              </a:rPr>
              <a:t> </a:t>
            </a:r>
            <a:r>
              <a:rPr lang="vi-VN" sz="2000" dirty="0" err="1">
                <a:latin typeface="+mj-lt"/>
                <a:cs typeface="Calibri" panose="020F0502020204030204" pitchFamily="34" charset="0"/>
              </a:rPr>
              <a:t>người</a:t>
            </a:r>
            <a:r>
              <a:rPr lang="vi-VN" sz="2000" dirty="0">
                <a:latin typeface="+mj-lt"/>
                <a:cs typeface="Calibri" panose="020F0502020204030204" pitchFamily="34" charset="0"/>
              </a:rPr>
              <a:t> </a:t>
            </a:r>
            <a:r>
              <a:rPr lang="vi-VN" sz="2000" dirty="0" err="1">
                <a:latin typeface="+mj-lt"/>
                <a:cs typeface="Calibri" panose="020F0502020204030204" pitchFamily="34" charset="0"/>
              </a:rPr>
              <a:t>đọc</a:t>
            </a:r>
            <a:r>
              <a:rPr lang="vi-VN" sz="2000" dirty="0">
                <a:latin typeface="+mj-lt"/>
                <a:cs typeface="Calibri" panose="020F0502020204030204" pitchFamily="34" charset="0"/>
              </a:rPr>
              <a:t>, </a:t>
            </a:r>
            <a:r>
              <a:rPr lang="vi-VN" sz="2000" dirty="0" err="1">
                <a:latin typeface="+mj-lt"/>
                <a:cs typeface="Calibri" panose="020F0502020204030204" pitchFamily="34" charset="0"/>
              </a:rPr>
              <a:t>đồng</a:t>
            </a:r>
            <a:r>
              <a:rPr lang="vi-VN" sz="2000" dirty="0">
                <a:latin typeface="+mj-lt"/>
                <a:cs typeface="Calibri" panose="020F0502020204030204" pitchFamily="34" charset="0"/>
              </a:rPr>
              <a:t> </a:t>
            </a:r>
            <a:r>
              <a:rPr lang="vi-VN" sz="2000" dirty="0" err="1">
                <a:latin typeface="+mj-lt"/>
                <a:cs typeface="Calibri" panose="020F0502020204030204" pitchFamily="34" charset="0"/>
              </a:rPr>
              <a:t>thời</a:t>
            </a:r>
            <a:r>
              <a:rPr lang="vi-VN" sz="2000" dirty="0">
                <a:latin typeface="+mj-lt"/>
                <a:cs typeface="Calibri" panose="020F0502020204030204" pitchFamily="34" charset="0"/>
              </a:rPr>
              <a:t> </a:t>
            </a:r>
            <a:r>
              <a:rPr lang="vi-VN" sz="2000" dirty="0" err="1">
                <a:latin typeface="+mj-lt"/>
                <a:cs typeface="Calibri" panose="020F0502020204030204" pitchFamily="34" charset="0"/>
              </a:rPr>
              <a:t>tạo</a:t>
            </a:r>
            <a:r>
              <a:rPr lang="vi-VN" sz="2000" dirty="0">
                <a:latin typeface="+mj-lt"/>
                <a:cs typeface="Calibri" panose="020F0502020204030204" pitchFamily="34" charset="0"/>
              </a:rPr>
              <a:t> nên </a:t>
            </a:r>
            <a:r>
              <a:rPr lang="vi-VN" sz="2000" dirty="0" err="1">
                <a:latin typeface="+mj-lt"/>
                <a:cs typeface="Calibri" panose="020F0502020204030204" pitchFamily="34" charset="0"/>
              </a:rPr>
              <a:t>nhịp</a:t>
            </a:r>
            <a:r>
              <a:rPr lang="vi-VN" sz="2000" dirty="0">
                <a:latin typeface="+mj-lt"/>
                <a:cs typeface="Calibri" panose="020F0502020204030204" pitchFamily="34" charset="0"/>
              </a:rPr>
              <a:t> </a:t>
            </a:r>
            <a:r>
              <a:rPr lang="vi-VN" sz="2000" dirty="0" err="1">
                <a:latin typeface="+mj-lt"/>
                <a:cs typeface="Calibri" panose="020F0502020204030204" pitchFamily="34" charset="0"/>
              </a:rPr>
              <a:t>điệu</a:t>
            </a:r>
            <a:r>
              <a:rPr lang="vi-VN" sz="2000" dirty="0">
                <a:latin typeface="+mj-lt"/>
                <a:cs typeface="Calibri" panose="020F0502020204030204" pitchFamily="34" charset="0"/>
              </a:rPr>
              <a:t> </a:t>
            </a:r>
            <a:r>
              <a:rPr lang="vi-VN" sz="2000" dirty="0" err="1">
                <a:latin typeface="+mj-lt"/>
                <a:cs typeface="Calibri" panose="020F0502020204030204" pitchFamily="34" charset="0"/>
              </a:rPr>
              <a:t>kể</a:t>
            </a:r>
            <a:r>
              <a:rPr lang="vi-VN" sz="2000" dirty="0">
                <a:latin typeface="+mj-lt"/>
                <a:cs typeface="Calibri" panose="020F0502020204030204" pitchFamily="34" charset="0"/>
              </a:rPr>
              <a:t> </a:t>
            </a:r>
            <a:r>
              <a:rPr lang="vi-VN" sz="2000" dirty="0" err="1">
                <a:latin typeface="+mj-lt"/>
                <a:cs typeface="Calibri" panose="020F0502020204030204" pitchFamily="34" charset="0"/>
              </a:rPr>
              <a:t>chuyện</a:t>
            </a:r>
            <a:r>
              <a:rPr lang="vi-VN" sz="2000" dirty="0">
                <a:latin typeface="+mj-lt"/>
                <a:cs typeface="Calibri" panose="020F0502020204030204" pitchFamily="34" charset="0"/>
              </a:rPr>
              <a:t> </a:t>
            </a:r>
            <a:r>
              <a:rPr lang="vi-VN" sz="2000" dirty="0" err="1">
                <a:latin typeface="+mj-lt"/>
                <a:cs typeface="Calibri" panose="020F0502020204030204" pitchFamily="34" charset="0"/>
              </a:rPr>
              <a:t>chậm</a:t>
            </a:r>
            <a:r>
              <a:rPr lang="vi-VN" sz="2000" dirty="0">
                <a:latin typeface="+mj-lt"/>
                <a:cs typeface="Calibri" panose="020F0502020204030204" pitchFamily="34" charset="0"/>
              </a:rPr>
              <a:t> </a:t>
            </a:r>
            <a:r>
              <a:rPr lang="vi-VN" sz="2000" dirty="0" err="1">
                <a:latin typeface="+mj-lt"/>
                <a:cs typeface="Calibri" panose="020F0502020204030204" pitchFamily="34" charset="0"/>
              </a:rPr>
              <a:t>rãi</a:t>
            </a:r>
            <a:r>
              <a:rPr lang="vi-VN" sz="2000" dirty="0">
                <a:latin typeface="+mj-lt"/>
                <a:cs typeface="Calibri" panose="020F0502020204030204" pitchFamily="34" charset="0"/>
              </a:rPr>
              <a:t> </a:t>
            </a:r>
            <a:r>
              <a:rPr lang="vi-VN" sz="2000" dirty="0" err="1">
                <a:latin typeface="+mj-lt"/>
                <a:cs typeface="Calibri" panose="020F0502020204030204" pitchFamily="34" charset="0"/>
              </a:rPr>
              <a:t>của</a:t>
            </a:r>
            <a:r>
              <a:rPr lang="vi-VN" sz="2000" dirty="0">
                <a:latin typeface="+mj-lt"/>
                <a:cs typeface="Calibri" panose="020F0502020204030204" pitchFamily="34" charset="0"/>
              </a:rPr>
              <a:t> </a:t>
            </a:r>
            <a:r>
              <a:rPr lang="vi-VN" sz="2000" dirty="0" err="1">
                <a:latin typeface="+mj-lt"/>
                <a:cs typeface="Calibri" panose="020F0502020204030204" pitchFamily="34" charset="0"/>
              </a:rPr>
              <a:t>sử</a:t>
            </a:r>
            <a:r>
              <a:rPr lang="vi-VN" sz="2000" dirty="0">
                <a:latin typeface="+mj-lt"/>
                <a:cs typeface="Calibri" panose="020F0502020204030204" pitchFamily="34" charset="0"/>
              </a:rPr>
              <a:t> thi.</a:t>
            </a:r>
            <a:endParaRPr sz="2000" dirty="0">
              <a:latin typeface="+mj-lt"/>
              <a:cs typeface="Calibri" panose="020F0502020204030204" pitchFamily="34" charset="0"/>
            </a:endParaRPr>
          </a:p>
        </p:txBody>
      </p:sp>
      <p:cxnSp>
        <p:nvCxnSpPr>
          <p:cNvPr id="2589" name="Google Shape;2589;p47"/>
          <p:cNvCxnSpPr/>
          <p:nvPr/>
        </p:nvCxnSpPr>
        <p:spPr>
          <a:xfrm>
            <a:off x="720000" y="1461175"/>
            <a:ext cx="0" cy="2085900"/>
          </a:xfrm>
          <a:prstGeom prst="straightConnector1">
            <a:avLst/>
          </a:prstGeom>
          <a:noFill/>
          <a:ln w="19050" cap="flat" cmpd="sng">
            <a:solidFill>
              <a:schemeClr val="accent5"/>
            </a:solidFill>
            <a:prstDash val="solid"/>
            <a:round/>
            <a:headEnd type="none" w="med" len="med"/>
            <a:tailEnd type="none" w="med" len="med"/>
          </a:ln>
        </p:spPr>
      </p:cxnSp>
      <p:sp>
        <p:nvSpPr>
          <p:cNvPr id="137" name="Google Shape;4895;p62"/>
          <p:cNvSpPr txBox="1"/>
          <p:nvPr/>
        </p:nvSpPr>
        <p:spPr>
          <a:xfrm>
            <a:off x="38629" y="742917"/>
            <a:ext cx="9117615" cy="564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4800"/>
              <a:buFont typeface="Eczar"/>
              <a:buNone/>
              <a:defRPr sz="4800" b="1" i="0" u="none" strike="noStrike" cap="none">
                <a:solidFill>
                  <a:schemeClr val="dk1"/>
                </a:solidFill>
                <a:latin typeface="Eczar"/>
                <a:ea typeface="Eczar"/>
                <a:cs typeface="Eczar"/>
                <a:sym typeface="Eczar"/>
              </a:defRPr>
            </a:lvl1pPr>
            <a:lvl2pPr marR="0" lvl="1"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2pPr>
            <a:lvl3pPr marR="0" lvl="2"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3pPr>
            <a:lvl4pPr marR="0" lvl="3"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4pPr>
            <a:lvl5pPr marR="0" lvl="4"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5pPr>
            <a:lvl6pPr marR="0" lvl="5"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6pPr>
            <a:lvl7pPr marR="0" lvl="6"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7pPr>
            <a:lvl8pPr marR="0" lvl="7"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8pPr>
            <a:lvl9pPr marR="0" lvl="8"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9pPr>
          </a:lstStyle>
          <a:p>
            <a:pPr marL="0" marR="0" lvl="0" indent="0" algn="l" defTabSz="914400" rtl="0" eaLnBrk="1" fontAlgn="auto" latinLnBrk="0" hangingPunct="1">
              <a:lnSpc>
                <a:spcPct val="100000"/>
              </a:lnSpc>
              <a:spcBef>
                <a:spcPts val="0"/>
              </a:spcBef>
              <a:spcAft>
                <a:spcPts val="0"/>
              </a:spcAft>
              <a:buClr>
                <a:srgbClr val="000000"/>
              </a:buClr>
              <a:buSzPts val="4800"/>
              <a:buFont typeface="Eczar"/>
              <a:buNone/>
              <a:defRPr/>
            </a:pPr>
            <a:br>
              <a:rPr kumimoji="0" lang="vi-VN" sz="2000" b="1" i="0" u="none" strike="noStrike" kern="0" cap="none" spc="0" normalizeH="0" baseline="0" noProof="0">
                <a:ln>
                  <a:noFill/>
                </a:ln>
                <a:solidFill>
                  <a:srgbClr val="A00825"/>
                </a:solidFill>
                <a:effectLst/>
                <a:uLnTx/>
                <a:uFillTx/>
                <a:latin typeface="Calibri" panose="020F0502020204030204" pitchFamily="34" charset="0"/>
                <a:ea typeface="Eczar"/>
                <a:cs typeface="Calibri" panose="020F0502020204030204" pitchFamily="34" charset="0"/>
                <a:sym typeface="Eczar"/>
              </a:rPr>
            </a:br>
            <a:r>
              <a:rPr kumimoji="0" lang="en-US" sz="2000" b="1" i="1" u="none" strike="noStrike" kern="0" cap="none" spc="0" normalizeH="0" baseline="0" noProof="0">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a</a:t>
            </a:r>
            <a:r>
              <a:rPr kumimoji="0" lang="en-US" sz="2000" b="1" i="1" u="none" strike="noStrike" kern="0" cap="none" spc="0" normalizeH="0" baseline="0" noProof="0" dirty="0">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 </a:t>
            </a:r>
            <a:r>
              <a:rPr kumimoji="0" lang="en-US" sz="2000" b="1" i="1" u="none" strike="noStrike" kern="0" cap="none" spc="0" normalizeH="0" baseline="0" noProof="0" dirty="0" err="1">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Nhân</a:t>
            </a:r>
            <a:r>
              <a:rPr kumimoji="0" lang="en-US" sz="2000" b="1" i="1" u="none" strike="noStrike" kern="0" cap="none" spc="0" normalizeH="0" baseline="0" noProof="0" dirty="0">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 </a:t>
            </a:r>
            <a:r>
              <a:rPr kumimoji="0" lang="en-US" sz="2000" b="1" i="1" u="none" strike="noStrike" kern="0" cap="none" spc="0" normalizeH="0" baseline="0" noProof="0" dirty="0" err="1">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vật</a:t>
            </a:r>
            <a:r>
              <a:rPr kumimoji="0" lang="en-US" sz="2000" b="1" i="1" u="none" strike="noStrike" kern="0" cap="none" spc="0" normalizeH="0" baseline="0" noProof="0" dirty="0">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 </a:t>
            </a:r>
            <a:r>
              <a:rPr kumimoji="0" lang="en-US" sz="2000" b="1" i="1" u="none" strike="noStrike" kern="0" cap="none" spc="0" normalizeH="0" baseline="0" noProof="0" dirty="0" err="1">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được</a:t>
            </a:r>
            <a:r>
              <a:rPr kumimoji="0" lang="en-US" sz="2000" b="1" i="1" u="none" strike="noStrike" kern="0" cap="none" spc="0" normalizeH="0" baseline="0" noProof="0" dirty="0">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 </a:t>
            </a:r>
            <a:r>
              <a:rPr kumimoji="0" lang="en-US" sz="2000" b="1" i="1" u="none" strike="noStrike" kern="0" cap="none" spc="0" normalizeH="0" baseline="0" noProof="0" dirty="0" err="1">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khắc</a:t>
            </a:r>
            <a:r>
              <a:rPr kumimoji="0" lang="en-US" sz="2000" b="1" i="1" u="none" strike="noStrike" kern="0" cap="none" spc="0" normalizeH="0" baseline="0" noProof="0" dirty="0">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 </a:t>
            </a:r>
            <a:r>
              <a:rPr kumimoji="0" lang="en-US" sz="2000" b="1" i="1" u="none" strike="noStrike" kern="0" cap="none" spc="0" normalizeH="0" baseline="0" noProof="0" dirty="0" err="1">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họa</a:t>
            </a:r>
            <a:r>
              <a:rPr kumimoji="0" lang="en-US" sz="2000" b="1" i="1" u="none" strike="noStrike" kern="0" cap="none" spc="0" normalizeH="0" baseline="0" noProof="0" dirty="0">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 </a:t>
            </a:r>
            <a:r>
              <a:rPr kumimoji="0" lang="en-US" sz="2000" b="1" i="1" u="none" strike="noStrike" kern="0" cap="none" spc="0" normalizeH="0" baseline="0" noProof="0" dirty="0" err="1">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với</a:t>
            </a:r>
            <a:r>
              <a:rPr kumimoji="0" lang="en-US" sz="2000" b="1" i="1" u="none" strike="noStrike" kern="0" cap="none" spc="0" normalizeH="0" baseline="0" noProof="0" dirty="0">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 </a:t>
            </a:r>
            <a:r>
              <a:rPr kumimoji="0" lang="en-US" sz="2000" b="1" i="1" u="none" strike="noStrike" kern="0" cap="none" spc="0" normalizeH="0" baseline="0" noProof="0" dirty="0" err="1">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những</a:t>
            </a:r>
            <a:r>
              <a:rPr kumimoji="0" lang="en-US" sz="2000" b="1" i="1" u="none" strike="noStrike" kern="0" cap="none" spc="0" normalizeH="0" baseline="0" noProof="0" dirty="0">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 </a:t>
            </a:r>
            <a:r>
              <a:rPr kumimoji="0" lang="en-US" sz="2000" b="1" i="1" u="none" strike="noStrike" kern="0" cap="none" spc="0" normalizeH="0" baseline="0" noProof="0" dirty="0" err="1">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đặc</a:t>
            </a:r>
            <a:r>
              <a:rPr kumimoji="0" lang="en-US" sz="2000" b="1" i="1" u="none" strike="noStrike" kern="0" cap="none" spc="0" normalizeH="0" baseline="0" noProof="0" dirty="0">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 </a:t>
            </a:r>
            <a:r>
              <a:rPr kumimoji="0" lang="en-US" sz="2000" b="1" i="1" u="none" strike="noStrike" kern="0" cap="none" spc="0" normalizeH="0" baseline="0" noProof="0" dirty="0" err="1">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điểm</a:t>
            </a:r>
            <a:r>
              <a:rPr kumimoji="0" lang="en-US" sz="2000" b="1" i="1" u="none" strike="noStrike" kern="0" cap="none" spc="0" normalizeH="0" baseline="0" noProof="0" dirty="0">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 </a:t>
            </a:r>
            <a:r>
              <a:rPr kumimoji="0" lang="en-US" sz="2000" b="1" i="1" u="none" strike="noStrike" kern="0" cap="none" spc="0" normalizeH="0" baseline="0" noProof="0" dirty="0" err="1">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cố</a:t>
            </a:r>
            <a:r>
              <a:rPr kumimoji="0" lang="en-US" sz="2000" b="1" i="1" u="none" strike="noStrike" kern="0" cap="none" spc="0" normalizeH="0" baseline="0" noProof="0" dirty="0">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 </a:t>
            </a:r>
            <a:r>
              <a:rPr kumimoji="0" lang="en-US" sz="2000" b="1" i="1" u="none" strike="noStrike" kern="0" cap="none" spc="0" normalizeH="0" baseline="0" noProof="0" dirty="0" err="1">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định</a:t>
            </a:r>
            <a:endPar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endParaRPr>
          </a:p>
          <a:p>
            <a:pPr marL="0" marR="0" lvl="0" indent="0" algn="l" defTabSz="914400" rtl="0" eaLnBrk="1" fontAlgn="auto" latinLnBrk="0" hangingPunct="1">
              <a:lnSpc>
                <a:spcPct val="100000"/>
              </a:lnSpc>
              <a:spcBef>
                <a:spcPts val="0"/>
              </a:spcBef>
              <a:spcAft>
                <a:spcPts val="0"/>
              </a:spcAft>
              <a:buClr>
                <a:srgbClr val="000000"/>
              </a:buClr>
              <a:buSzPts val="4800"/>
              <a:buFont typeface="Eczar"/>
              <a:buNone/>
              <a:defRPr/>
            </a:pPr>
            <a:br>
              <a:rPr kumimoji="0" lang="vi-VN" sz="2000" b="1" i="0" u="none" strike="noStrike" kern="0" cap="none" spc="0" normalizeH="0" baseline="0" noProof="0" dirty="0">
                <a:ln>
                  <a:noFill/>
                </a:ln>
                <a:solidFill>
                  <a:srgbClr val="A00825"/>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br>
            <a:br>
              <a:rPr kumimoji="0" lang="vi-VN" sz="2000" b="1" i="0" u="none" strike="noStrike" kern="0" cap="none" spc="0" normalizeH="0" baseline="0" noProof="0" dirty="0">
                <a:ln>
                  <a:noFill/>
                </a:ln>
                <a:solidFill>
                  <a:srgbClr val="A00825"/>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br>
            <a:endParaRPr kumimoji="0" lang="vi-VN" sz="2000" b="1" i="0" u="none" strike="noStrike" kern="0" cap="none" spc="0" normalizeH="0" baseline="0" noProof="0" dirty="0">
              <a:ln>
                <a:noFill/>
              </a:ln>
              <a:solidFill>
                <a:srgbClr val="A00825"/>
              </a:solidFill>
              <a:effectLst/>
              <a:uLnTx/>
              <a:uFillTx/>
              <a:latin typeface="Calibri" panose="020F0502020204030204" pitchFamily="34" charset="0"/>
              <a:ea typeface="Eczar"/>
              <a:cs typeface="Calibri" panose="020F0502020204030204" pitchFamily="34" charset="0"/>
              <a:sym typeface="Eczar"/>
            </a:endParaRPr>
          </a:p>
        </p:txBody>
      </p:sp>
      <p:pic>
        <p:nvPicPr>
          <p:cNvPr id="2050" name="Picture 2" descr="Di tích thành Troy ở đâu? | Du lịch Thổ Nhĩ Kỳ"/>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417713" y="1174251"/>
            <a:ext cx="4625722" cy="29432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76">
                                            <p:txEl>
                                              <p:pRg st="0" end="0"/>
                                            </p:txEl>
                                          </p:spTgt>
                                        </p:tgtEl>
                                        <p:attrNameLst>
                                          <p:attrName>style.visibility</p:attrName>
                                        </p:attrNameLst>
                                      </p:cBhvr>
                                      <p:to>
                                        <p:strVal val="visible"/>
                                      </p:to>
                                    </p:set>
                                    <p:animEffect transition="in" filter="fade">
                                      <p:cBhvr>
                                        <p:cTn id="7" dur="1000"/>
                                        <p:tgtEl>
                                          <p:spTgt spid="2476">
                                            <p:txEl>
                                              <p:pRg st="0" end="0"/>
                                            </p:txEl>
                                          </p:spTgt>
                                        </p:tgtEl>
                                      </p:cBhvr>
                                    </p:animEffect>
                                    <p:anim calcmode="lin" valueType="num">
                                      <p:cBhvr>
                                        <p:cTn id="8" dur="1000" fill="hold"/>
                                        <p:tgtEl>
                                          <p:spTgt spid="247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47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6"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988"/>
        <p:cNvGrpSpPr/>
        <p:nvPr/>
      </p:nvGrpSpPr>
      <p:grpSpPr>
        <a:xfrm>
          <a:off x="0" y="0"/>
          <a:ext cx="0" cy="0"/>
          <a:chOff x="0" y="0"/>
          <a:chExt cx="0" cy="0"/>
        </a:xfrm>
      </p:grpSpPr>
      <p:sp>
        <p:nvSpPr>
          <p:cNvPr id="3998" name="Google Shape;3998;p57"/>
          <p:cNvSpPr/>
          <p:nvPr/>
        </p:nvSpPr>
        <p:spPr>
          <a:xfrm>
            <a:off x="6267075" y="4390600"/>
            <a:ext cx="2618400" cy="160500"/>
          </a:xfrm>
          <a:prstGeom prst="ellipse">
            <a:avLst/>
          </a:prstGeom>
          <a:solidFill>
            <a:srgbClr val="000000">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cxnSp>
        <p:nvCxnSpPr>
          <p:cNvPr id="4213" name="Google Shape;4213;p57"/>
          <p:cNvCxnSpPr/>
          <p:nvPr/>
        </p:nvCxnSpPr>
        <p:spPr>
          <a:xfrm flipH="1">
            <a:off x="1338658" y="1660682"/>
            <a:ext cx="2091018" cy="0"/>
          </a:xfrm>
          <a:prstGeom prst="straightConnector1">
            <a:avLst/>
          </a:prstGeom>
          <a:noFill/>
          <a:ln w="38100" cap="flat" cmpd="sng">
            <a:solidFill>
              <a:schemeClr val="accent2">
                <a:lumMod val="50000"/>
              </a:schemeClr>
            </a:solidFill>
            <a:prstDash val="dashDot"/>
            <a:round/>
            <a:headEnd type="none" w="med" len="med"/>
            <a:tailEnd type="none" w="med" len="med"/>
          </a:ln>
        </p:spPr>
      </p:cxnSp>
      <p:sp>
        <p:nvSpPr>
          <p:cNvPr id="229" name="Google Shape;4895;p62"/>
          <p:cNvSpPr txBox="1"/>
          <p:nvPr/>
        </p:nvSpPr>
        <p:spPr>
          <a:xfrm>
            <a:off x="91858" y="703648"/>
            <a:ext cx="9117615" cy="564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4800"/>
              <a:buFont typeface="Eczar"/>
              <a:buNone/>
              <a:defRPr sz="4800" b="1" i="0" u="none" strike="noStrike" cap="none">
                <a:solidFill>
                  <a:schemeClr val="dk1"/>
                </a:solidFill>
                <a:latin typeface="Eczar"/>
                <a:ea typeface="Eczar"/>
                <a:cs typeface="Eczar"/>
                <a:sym typeface="Eczar"/>
              </a:defRPr>
            </a:lvl1pPr>
            <a:lvl2pPr marR="0" lvl="1"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2pPr>
            <a:lvl3pPr marR="0" lvl="2"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3pPr>
            <a:lvl4pPr marR="0" lvl="3"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4pPr>
            <a:lvl5pPr marR="0" lvl="4"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5pPr>
            <a:lvl6pPr marR="0" lvl="5"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6pPr>
            <a:lvl7pPr marR="0" lvl="6"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7pPr>
            <a:lvl8pPr marR="0" lvl="7"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8pPr>
            <a:lvl9pPr marR="0" lvl="8"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9pPr>
          </a:lstStyle>
          <a:p>
            <a:pPr marL="0" marR="0" lvl="0" indent="0" algn="l" defTabSz="914400" rtl="0" eaLnBrk="1" fontAlgn="auto" latinLnBrk="0" hangingPunct="1">
              <a:lnSpc>
                <a:spcPct val="100000"/>
              </a:lnSpc>
              <a:spcBef>
                <a:spcPts val="0"/>
              </a:spcBef>
              <a:spcAft>
                <a:spcPts val="0"/>
              </a:spcAft>
              <a:buClr>
                <a:srgbClr val="000000"/>
              </a:buClr>
              <a:buSzPts val="4800"/>
              <a:buFont typeface="Eczar"/>
              <a:buNone/>
              <a:defRPr/>
            </a:pPr>
            <a:endParaRPr kumimoji="0" lang="en-US" sz="2400" b="1" i="0" u="none" strike="noStrike" kern="0" cap="none" spc="0" normalizeH="0" baseline="0" noProof="0" dirty="0">
              <a:ln>
                <a:noFill/>
              </a:ln>
              <a:solidFill>
                <a:srgbClr val="A00825"/>
              </a:solidFill>
              <a:effectLst/>
              <a:uLnTx/>
              <a:uFillTx/>
              <a:latin typeface="Calibri" panose="020F0502020204030204" pitchFamily="34" charset="0"/>
              <a:ea typeface="Eczar"/>
              <a:cs typeface="Calibri" panose="020F0502020204030204" pitchFamily="34" charset="0"/>
              <a:sym typeface="Eczar"/>
            </a:endParaRPr>
          </a:p>
          <a:p>
            <a:pPr marL="0" marR="0" lvl="0" indent="0" algn="l" defTabSz="914400" rtl="0" eaLnBrk="1" fontAlgn="auto" latinLnBrk="0" hangingPunct="1">
              <a:lnSpc>
                <a:spcPct val="100000"/>
              </a:lnSpc>
              <a:spcBef>
                <a:spcPts val="0"/>
              </a:spcBef>
              <a:spcAft>
                <a:spcPts val="0"/>
              </a:spcAft>
              <a:buClr>
                <a:srgbClr val="000000"/>
              </a:buClr>
              <a:buSzPts val="4800"/>
              <a:buFont typeface="Eczar"/>
              <a:buNone/>
              <a:defRPr/>
            </a:pPr>
            <a:r>
              <a:rPr lang="en-US" sz="2400" i="1">
                <a:solidFill>
                  <a:srgbClr val="000000"/>
                </a:solidFill>
                <a:latin typeface="Calibri" panose="020F0502020204030204" pitchFamily="34" charset="0"/>
                <a:ea typeface="Yu Mincho" panose="02020400000000000000" pitchFamily="18" charset="-128"/>
                <a:cs typeface="Calibri" panose="020F0502020204030204" pitchFamily="34" charset="0"/>
              </a:rPr>
              <a:t>b.</a:t>
            </a:r>
            <a:r>
              <a:rPr kumimoji="0" lang="en-US" sz="2400" b="1" i="1" u="none" strike="noStrike" kern="0" cap="none" spc="0" normalizeH="0" baseline="0" noProof="0">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 </a:t>
            </a:r>
            <a:r>
              <a:rPr kumimoji="0" lang="en-US" sz="2400" b="1" i="1" u="none" strike="noStrike" kern="0" cap="none" spc="0" normalizeH="0" baseline="0" noProof="0" dirty="0" err="1">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Nhân</a:t>
            </a:r>
            <a:r>
              <a:rPr kumimoji="0" lang="en-US" sz="2400" b="1" i="1" u="none" strike="noStrike" kern="0" cap="none" spc="0" normalizeH="0" baseline="0" noProof="0" dirty="0">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 </a:t>
            </a:r>
            <a:r>
              <a:rPr kumimoji="0" lang="en-US" sz="2400" b="1" i="1" u="none" strike="noStrike" kern="0" cap="none" spc="0" normalizeH="0" baseline="0" noProof="0" dirty="0" err="1">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vật</a:t>
            </a:r>
            <a:r>
              <a:rPr kumimoji="0" lang="en-US" sz="2400" b="1" i="1" u="none" strike="noStrike" kern="0" cap="none" spc="0" normalizeH="0" baseline="0" noProof="0" dirty="0">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 </a:t>
            </a:r>
            <a:r>
              <a:rPr kumimoji="0" lang="en-US" sz="2400" b="1" i="1" u="none" strike="noStrike" kern="0" cap="none" spc="0" normalizeH="0" baseline="0" noProof="0" dirty="0" err="1">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Ăng-đrô-mác</a:t>
            </a:r>
            <a:br>
              <a:rPr kumimoji="0" lang="vi-VN" sz="2400" b="1" i="0" u="none" strike="noStrike" kern="0" cap="none" spc="0" normalizeH="0" baseline="0" noProof="0" dirty="0">
                <a:ln>
                  <a:noFill/>
                </a:ln>
                <a:solidFill>
                  <a:srgbClr val="A00825"/>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br>
            <a:br>
              <a:rPr kumimoji="0" lang="vi-VN" sz="2400" b="1" i="0" u="none" strike="noStrike" kern="0" cap="none" spc="0" normalizeH="0" baseline="0" noProof="0" dirty="0">
                <a:ln>
                  <a:noFill/>
                </a:ln>
                <a:solidFill>
                  <a:srgbClr val="A00825"/>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br>
            <a:endParaRPr kumimoji="0" lang="vi-VN" sz="2400" b="1" i="0" u="none" strike="noStrike" kern="0" cap="none" spc="0" normalizeH="0" baseline="0" noProof="0" dirty="0">
              <a:ln>
                <a:noFill/>
              </a:ln>
              <a:solidFill>
                <a:srgbClr val="A00825"/>
              </a:solidFill>
              <a:effectLst/>
              <a:uLnTx/>
              <a:uFillTx/>
              <a:latin typeface="Calibri" panose="020F0502020204030204" pitchFamily="34" charset="0"/>
              <a:ea typeface="Eczar"/>
              <a:cs typeface="Calibri" panose="020F0502020204030204" pitchFamily="34" charset="0"/>
              <a:sym typeface="Eczar"/>
            </a:endParaRPr>
          </a:p>
        </p:txBody>
      </p:sp>
      <p:grpSp>
        <p:nvGrpSpPr>
          <p:cNvPr id="247" name="Google Shape;3999;p57"/>
          <p:cNvGrpSpPr/>
          <p:nvPr/>
        </p:nvGrpSpPr>
        <p:grpSpPr>
          <a:xfrm>
            <a:off x="3062139" y="980143"/>
            <a:ext cx="3019721" cy="4249529"/>
            <a:chOff x="7563227" y="2180941"/>
            <a:chExt cx="1417268" cy="2022378"/>
          </a:xfrm>
        </p:grpSpPr>
        <p:sp>
          <p:nvSpPr>
            <p:cNvPr id="248" name="Google Shape;4000;p57"/>
            <p:cNvSpPr/>
            <p:nvPr/>
          </p:nvSpPr>
          <p:spPr>
            <a:xfrm>
              <a:off x="7771050" y="3131164"/>
              <a:ext cx="16185" cy="11945"/>
            </a:xfrm>
            <a:custGeom>
              <a:avLst/>
              <a:gdLst/>
              <a:ahLst/>
              <a:cxnLst/>
              <a:rect l="l" t="t" r="r" b="b"/>
              <a:pathLst>
                <a:path w="313" h="231" extrusionOk="0">
                  <a:moveTo>
                    <a:pt x="176" y="1"/>
                  </a:moveTo>
                  <a:cubicBezTo>
                    <a:pt x="143" y="1"/>
                    <a:pt x="108" y="11"/>
                    <a:pt x="78" y="32"/>
                  </a:cubicBezTo>
                  <a:cubicBezTo>
                    <a:pt x="16" y="75"/>
                    <a:pt x="0" y="148"/>
                    <a:pt x="44" y="194"/>
                  </a:cubicBezTo>
                  <a:cubicBezTo>
                    <a:pt x="66" y="218"/>
                    <a:pt x="101" y="230"/>
                    <a:pt x="137" y="230"/>
                  </a:cubicBezTo>
                  <a:cubicBezTo>
                    <a:pt x="170" y="230"/>
                    <a:pt x="205" y="220"/>
                    <a:pt x="234" y="200"/>
                  </a:cubicBezTo>
                  <a:cubicBezTo>
                    <a:pt x="296" y="155"/>
                    <a:pt x="312" y="84"/>
                    <a:pt x="269" y="37"/>
                  </a:cubicBezTo>
                  <a:cubicBezTo>
                    <a:pt x="247" y="13"/>
                    <a:pt x="212" y="1"/>
                    <a:pt x="176"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 name="Google Shape;4001;p57"/>
            <p:cNvSpPr/>
            <p:nvPr/>
          </p:nvSpPr>
          <p:spPr>
            <a:xfrm>
              <a:off x="7776531" y="3142126"/>
              <a:ext cx="16185" cy="11945"/>
            </a:xfrm>
            <a:custGeom>
              <a:avLst/>
              <a:gdLst/>
              <a:ahLst/>
              <a:cxnLst/>
              <a:rect l="l" t="t" r="r" b="b"/>
              <a:pathLst>
                <a:path w="313" h="231" extrusionOk="0">
                  <a:moveTo>
                    <a:pt x="177" y="1"/>
                  </a:moveTo>
                  <a:cubicBezTo>
                    <a:pt x="144" y="1"/>
                    <a:pt x="109" y="11"/>
                    <a:pt x="79" y="32"/>
                  </a:cubicBezTo>
                  <a:cubicBezTo>
                    <a:pt x="17" y="75"/>
                    <a:pt x="1" y="148"/>
                    <a:pt x="44" y="194"/>
                  </a:cubicBezTo>
                  <a:cubicBezTo>
                    <a:pt x="67" y="218"/>
                    <a:pt x="102" y="230"/>
                    <a:pt x="138" y="230"/>
                  </a:cubicBezTo>
                  <a:cubicBezTo>
                    <a:pt x="171" y="230"/>
                    <a:pt x="206" y="220"/>
                    <a:pt x="236" y="199"/>
                  </a:cubicBezTo>
                  <a:cubicBezTo>
                    <a:pt x="297" y="156"/>
                    <a:pt x="313" y="83"/>
                    <a:pt x="270" y="37"/>
                  </a:cubicBezTo>
                  <a:cubicBezTo>
                    <a:pt x="247" y="13"/>
                    <a:pt x="213" y="1"/>
                    <a:pt x="177"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 name="Google Shape;4002;p57"/>
            <p:cNvSpPr/>
            <p:nvPr/>
          </p:nvSpPr>
          <p:spPr>
            <a:xfrm>
              <a:off x="7765931" y="3120150"/>
              <a:ext cx="16185" cy="11893"/>
            </a:xfrm>
            <a:custGeom>
              <a:avLst/>
              <a:gdLst/>
              <a:ahLst/>
              <a:cxnLst/>
              <a:rect l="l" t="t" r="r" b="b"/>
              <a:pathLst>
                <a:path w="313" h="230" extrusionOk="0">
                  <a:moveTo>
                    <a:pt x="176" y="0"/>
                  </a:moveTo>
                  <a:cubicBezTo>
                    <a:pt x="143" y="0"/>
                    <a:pt x="108" y="10"/>
                    <a:pt x="78" y="31"/>
                  </a:cubicBezTo>
                  <a:cubicBezTo>
                    <a:pt x="16" y="75"/>
                    <a:pt x="0" y="147"/>
                    <a:pt x="43" y="193"/>
                  </a:cubicBezTo>
                  <a:cubicBezTo>
                    <a:pt x="66" y="217"/>
                    <a:pt x="101" y="230"/>
                    <a:pt x="137" y="230"/>
                  </a:cubicBezTo>
                  <a:cubicBezTo>
                    <a:pt x="170" y="230"/>
                    <a:pt x="205" y="219"/>
                    <a:pt x="235" y="199"/>
                  </a:cubicBezTo>
                  <a:cubicBezTo>
                    <a:pt x="296" y="155"/>
                    <a:pt x="312" y="83"/>
                    <a:pt x="269" y="36"/>
                  </a:cubicBezTo>
                  <a:cubicBezTo>
                    <a:pt x="246" y="13"/>
                    <a:pt x="212" y="0"/>
                    <a:pt x="176"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 name="Google Shape;4003;p57"/>
            <p:cNvSpPr/>
            <p:nvPr/>
          </p:nvSpPr>
          <p:spPr>
            <a:xfrm>
              <a:off x="7771257" y="3101017"/>
              <a:ext cx="44884" cy="50417"/>
            </a:xfrm>
            <a:custGeom>
              <a:avLst/>
              <a:gdLst/>
              <a:ahLst/>
              <a:cxnLst/>
              <a:rect l="l" t="t" r="r" b="b"/>
              <a:pathLst>
                <a:path w="868" h="975" extrusionOk="0">
                  <a:moveTo>
                    <a:pt x="646" y="0"/>
                  </a:moveTo>
                  <a:cubicBezTo>
                    <a:pt x="646" y="0"/>
                    <a:pt x="1" y="290"/>
                    <a:pt x="27" y="427"/>
                  </a:cubicBezTo>
                  <a:cubicBezTo>
                    <a:pt x="53" y="561"/>
                    <a:pt x="169" y="974"/>
                    <a:pt x="300" y="974"/>
                  </a:cubicBezTo>
                  <a:cubicBezTo>
                    <a:pt x="305" y="974"/>
                    <a:pt x="310" y="973"/>
                    <a:pt x="315" y="972"/>
                  </a:cubicBezTo>
                  <a:cubicBezTo>
                    <a:pt x="487" y="931"/>
                    <a:pt x="693" y="304"/>
                    <a:pt x="868" y="115"/>
                  </a:cubicBezTo>
                  <a:lnTo>
                    <a:pt x="646" y="0"/>
                  </a:ln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 name="Google Shape;4004;p57"/>
            <p:cNvSpPr/>
            <p:nvPr/>
          </p:nvSpPr>
          <p:spPr>
            <a:xfrm>
              <a:off x="8808663" y="2825196"/>
              <a:ext cx="94422" cy="35111"/>
            </a:xfrm>
            <a:custGeom>
              <a:avLst/>
              <a:gdLst/>
              <a:ahLst/>
              <a:cxnLst/>
              <a:rect l="l" t="t" r="r" b="b"/>
              <a:pathLst>
                <a:path w="1826" h="679" extrusionOk="0">
                  <a:moveTo>
                    <a:pt x="939" y="0"/>
                  </a:moveTo>
                  <a:cubicBezTo>
                    <a:pt x="529" y="0"/>
                    <a:pt x="108" y="141"/>
                    <a:pt x="1" y="678"/>
                  </a:cubicBezTo>
                  <a:cubicBezTo>
                    <a:pt x="1" y="678"/>
                    <a:pt x="26" y="679"/>
                    <a:pt x="71" y="679"/>
                  </a:cubicBezTo>
                  <a:cubicBezTo>
                    <a:pt x="331" y="679"/>
                    <a:pt x="1250" y="643"/>
                    <a:pt x="1825" y="168"/>
                  </a:cubicBezTo>
                  <a:cubicBezTo>
                    <a:pt x="1825" y="168"/>
                    <a:pt x="1388" y="0"/>
                    <a:pt x="9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 name="Google Shape;4005;p57"/>
            <p:cNvSpPr/>
            <p:nvPr/>
          </p:nvSpPr>
          <p:spPr>
            <a:xfrm>
              <a:off x="8798217" y="2774779"/>
              <a:ext cx="61845" cy="70688"/>
            </a:xfrm>
            <a:custGeom>
              <a:avLst/>
              <a:gdLst/>
              <a:ahLst/>
              <a:cxnLst/>
              <a:rect l="l" t="t" r="r" b="b"/>
              <a:pathLst>
                <a:path w="1196" h="1367" extrusionOk="0">
                  <a:moveTo>
                    <a:pt x="1193" y="1"/>
                  </a:moveTo>
                  <a:lnTo>
                    <a:pt x="1193" y="1"/>
                  </a:lnTo>
                  <a:cubicBezTo>
                    <a:pt x="397" y="251"/>
                    <a:pt x="0" y="1282"/>
                    <a:pt x="0" y="1282"/>
                  </a:cubicBezTo>
                  <a:cubicBezTo>
                    <a:pt x="142" y="1341"/>
                    <a:pt x="266" y="1367"/>
                    <a:pt x="376" y="1367"/>
                  </a:cubicBezTo>
                  <a:cubicBezTo>
                    <a:pt x="1173" y="1367"/>
                    <a:pt x="1195" y="3"/>
                    <a:pt x="1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 name="Google Shape;4006;p57"/>
            <p:cNvSpPr/>
            <p:nvPr/>
          </p:nvSpPr>
          <p:spPr>
            <a:xfrm>
              <a:off x="8851841" y="2801202"/>
              <a:ext cx="65827" cy="24459"/>
            </a:xfrm>
            <a:custGeom>
              <a:avLst/>
              <a:gdLst/>
              <a:ahLst/>
              <a:cxnLst/>
              <a:rect l="l" t="t" r="r" b="b"/>
              <a:pathLst>
                <a:path w="1273" h="473" extrusionOk="0">
                  <a:moveTo>
                    <a:pt x="1273" y="116"/>
                  </a:moveTo>
                  <a:lnTo>
                    <a:pt x="1273" y="116"/>
                  </a:lnTo>
                  <a:cubicBezTo>
                    <a:pt x="1273" y="116"/>
                    <a:pt x="1273" y="116"/>
                    <a:pt x="1273" y="116"/>
                  </a:cubicBezTo>
                  <a:lnTo>
                    <a:pt x="1273" y="116"/>
                  </a:lnTo>
                  <a:cubicBezTo>
                    <a:pt x="1273" y="116"/>
                    <a:pt x="1273" y="116"/>
                    <a:pt x="1273" y="116"/>
                  </a:cubicBezTo>
                  <a:close/>
                  <a:moveTo>
                    <a:pt x="655" y="0"/>
                  </a:moveTo>
                  <a:cubicBezTo>
                    <a:pt x="369" y="0"/>
                    <a:pt x="75" y="98"/>
                    <a:pt x="0" y="472"/>
                  </a:cubicBezTo>
                  <a:cubicBezTo>
                    <a:pt x="0" y="472"/>
                    <a:pt x="18" y="473"/>
                    <a:pt x="49" y="473"/>
                  </a:cubicBezTo>
                  <a:cubicBezTo>
                    <a:pt x="229" y="473"/>
                    <a:pt x="871" y="448"/>
                    <a:pt x="1273" y="116"/>
                  </a:cubicBezTo>
                  <a:lnTo>
                    <a:pt x="1273" y="116"/>
                  </a:lnTo>
                  <a:cubicBezTo>
                    <a:pt x="1273" y="116"/>
                    <a:pt x="1273" y="116"/>
                    <a:pt x="1273" y="116"/>
                  </a:cubicBezTo>
                  <a:cubicBezTo>
                    <a:pt x="1271" y="116"/>
                    <a:pt x="967" y="0"/>
                    <a:pt x="6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 name="Google Shape;4007;p57"/>
            <p:cNvSpPr/>
            <p:nvPr/>
          </p:nvSpPr>
          <p:spPr>
            <a:xfrm>
              <a:off x="8839120" y="2777416"/>
              <a:ext cx="42454" cy="50934"/>
            </a:xfrm>
            <a:custGeom>
              <a:avLst/>
              <a:gdLst/>
              <a:ahLst/>
              <a:cxnLst/>
              <a:rect l="l" t="t" r="r" b="b"/>
              <a:pathLst>
                <a:path w="821" h="985" extrusionOk="0">
                  <a:moveTo>
                    <a:pt x="790" y="0"/>
                  </a:moveTo>
                  <a:lnTo>
                    <a:pt x="790" y="0"/>
                  </a:lnTo>
                  <a:cubicBezTo>
                    <a:pt x="243" y="206"/>
                    <a:pt x="1" y="940"/>
                    <a:pt x="1" y="940"/>
                  </a:cubicBezTo>
                  <a:cubicBezTo>
                    <a:pt x="89" y="971"/>
                    <a:pt x="167" y="985"/>
                    <a:pt x="236" y="985"/>
                  </a:cubicBezTo>
                  <a:cubicBezTo>
                    <a:pt x="821" y="985"/>
                    <a:pt x="790" y="0"/>
                    <a:pt x="7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 name="Google Shape;4008;p57"/>
            <p:cNvSpPr/>
            <p:nvPr/>
          </p:nvSpPr>
          <p:spPr>
            <a:xfrm>
              <a:off x="8872680" y="2776020"/>
              <a:ext cx="34491" cy="34025"/>
            </a:xfrm>
            <a:custGeom>
              <a:avLst/>
              <a:gdLst/>
              <a:ahLst/>
              <a:cxnLst/>
              <a:rect l="l" t="t" r="r" b="b"/>
              <a:pathLst>
                <a:path w="667" h="658" extrusionOk="0">
                  <a:moveTo>
                    <a:pt x="666" y="0"/>
                  </a:moveTo>
                  <a:lnTo>
                    <a:pt x="666" y="0"/>
                  </a:lnTo>
                  <a:cubicBezTo>
                    <a:pt x="248" y="82"/>
                    <a:pt x="0" y="590"/>
                    <a:pt x="0" y="590"/>
                  </a:cubicBezTo>
                  <a:cubicBezTo>
                    <a:pt x="86" y="637"/>
                    <a:pt x="160" y="657"/>
                    <a:pt x="226" y="657"/>
                  </a:cubicBezTo>
                  <a:cubicBezTo>
                    <a:pt x="601" y="657"/>
                    <a:pt x="666" y="1"/>
                    <a:pt x="6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 name="Google Shape;4009;p57"/>
            <p:cNvSpPr/>
            <p:nvPr/>
          </p:nvSpPr>
          <p:spPr>
            <a:xfrm>
              <a:off x="8780067" y="2770487"/>
              <a:ext cx="97060" cy="31026"/>
            </a:xfrm>
            <a:custGeom>
              <a:avLst/>
              <a:gdLst/>
              <a:ahLst/>
              <a:cxnLst/>
              <a:rect l="l" t="t" r="r" b="b"/>
              <a:pathLst>
                <a:path w="1877" h="600" extrusionOk="0">
                  <a:moveTo>
                    <a:pt x="758" y="0"/>
                  </a:moveTo>
                  <a:cubicBezTo>
                    <a:pt x="444" y="0"/>
                    <a:pt x="148" y="124"/>
                    <a:pt x="0" y="519"/>
                  </a:cubicBezTo>
                  <a:cubicBezTo>
                    <a:pt x="0" y="519"/>
                    <a:pt x="345" y="600"/>
                    <a:pt x="780" y="600"/>
                  </a:cubicBezTo>
                  <a:cubicBezTo>
                    <a:pt x="1131" y="600"/>
                    <a:pt x="1541" y="547"/>
                    <a:pt x="1876" y="358"/>
                  </a:cubicBezTo>
                  <a:cubicBezTo>
                    <a:pt x="1876" y="358"/>
                    <a:pt x="129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 name="Google Shape;4010;p57"/>
            <p:cNvSpPr/>
            <p:nvPr/>
          </p:nvSpPr>
          <p:spPr>
            <a:xfrm>
              <a:off x="8772673" y="2722862"/>
              <a:ext cx="71205" cy="62259"/>
            </a:xfrm>
            <a:custGeom>
              <a:avLst/>
              <a:gdLst/>
              <a:ahLst/>
              <a:cxnLst/>
              <a:rect l="l" t="t" r="r" b="b"/>
              <a:pathLst>
                <a:path w="1377" h="1204" extrusionOk="0">
                  <a:moveTo>
                    <a:pt x="1376" y="0"/>
                  </a:moveTo>
                  <a:cubicBezTo>
                    <a:pt x="1376" y="0"/>
                    <a:pt x="1376" y="0"/>
                    <a:pt x="1376" y="0"/>
                  </a:cubicBezTo>
                  <a:lnTo>
                    <a:pt x="1376" y="0"/>
                  </a:lnTo>
                  <a:cubicBezTo>
                    <a:pt x="1376" y="0"/>
                    <a:pt x="1376" y="0"/>
                    <a:pt x="1376" y="0"/>
                  </a:cubicBezTo>
                  <a:cubicBezTo>
                    <a:pt x="1376" y="0"/>
                    <a:pt x="1376" y="0"/>
                    <a:pt x="1376" y="0"/>
                  </a:cubicBezTo>
                  <a:close/>
                  <a:moveTo>
                    <a:pt x="1376" y="0"/>
                  </a:moveTo>
                  <a:cubicBezTo>
                    <a:pt x="552" y="96"/>
                    <a:pt x="1" y="1039"/>
                    <a:pt x="1" y="1039"/>
                  </a:cubicBezTo>
                  <a:cubicBezTo>
                    <a:pt x="180" y="1155"/>
                    <a:pt x="338" y="1204"/>
                    <a:pt x="477" y="1204"/>
                  </a:cubicBezTo>
                  <a:cubicBezTo>
                    <a:pt x="1166" y="1204"/>
                    <a:pt x="1376" y="2"/>
                    <a:pt x="1376" y="0"/>
                  </a:cubicBezTo>
                  <a:close/>
                </a:path>
              </a:pathLst>
            </a:custGeom>
            <a:solidFill>
              <a:srgbClr val="F9ED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 name="Google Shape;4011;p57"/>
            <p:cNvSpPr/>
            <p:nvPr/>
          </p:nvSpPr>
          <p:spPr>
            <a:xfrm>
              <a:off x="8827899" y="2752543"/>
              <a:ext cx="67740" cy="21666"/>
            </a:xfrm>
            <a:custGeom>
              <a:avLst/>
              <a:gdLst/>
              <a:ahLst/>
              <a:cxnLst/>
              <a:rect l="l" t="t" r="r" b="b"/>
              <a:pathLst>
                <a:path w="1310" h="419" extrusionOk="0">
                  <a:moveTo>
                    <a:pt x="528" y="0"/>
                  </a:moveTo>
                  <a:cubicBezTo>
                    <a:pt x="309" y="0"/>
                    <a:pt x="103" y="87"/>
                    <a:pt x="1" y="362"/>
                  </a:cubicBezTo>
                  <a:cubicBezTo>
                    <a:pt x="1" y="362"/>
                    <a:pt x="241" y="419"/>
                    <a:pt x="545" y="419"/>
                  </a:cubicBezTo>
                  <a:cubicBezTo>
                    <a:pt x="790" y="419"/>
                    <a:pt x="1075" y="382"/>
                    <a:pt x="1309" y="251"/>
                  </a:cubicBezTo>
                  <a:cubicBezTo>
                    <a:pt x="1309" y="251"/>
                    <a:pt x="900"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 name="Google Shape;4012;p57"/>
            <p:cNvSpPr/>
            <p:nvPr/>
          </p:nvSpPr>
          <p:spPr>
            <a:xfrm>
              <a:off x="8815385" y="2729119"/>
              <a:ext cx="47780" cy="45246"/>
            </a:xfrm>
            <a:custGeom>
              <a:avLst/>
              <a:gdLst/>
              <a:ahLst/>
              <a:cxnLst/>
              <a:rect l="l" t="t" r="r" b="b"/>
              <a:pathLst>
                <a:path w="924" h="875" extrusionOk="0">
                  <a:moveTo>
                    <a:pt x="924" y="1"/>
                  </a:moveTo>
                  <a:cubicBezTo>
                    <a:pt x="924" y="1"/>
                    <a:pt x="924" y="1"/>
                    <a:pt x="924" y="1"/>
                  </a:cubicBezTo>
                  <a:lnTo>
                    <a:pt x="924" y="1"/>
                  </a:lnTo>
                  <a:cubicBezTo>
                    <a:pt x="924" y="1"/>
                    <a:pt x="924" y="1"/>
                    <a:pt x="924" y="1"/>
                  </a:cubicBezTo>
                  <a:cubicBezTo>
                    <a:pt x="924" y="1"/>
                    <a:pt x="924" y="1"/>
                    <a:pt x="924" y="1"/>
                  </a:cubicBezTo>
                  <a:close/>
                  <a:moveTo>
                    <a:pt x="924" y="1"/>
                  </a:moveTo>
                  <a:cubicBezTo>
                    <a:pt x="353" y="99"/>
                    <a:pt x="0" y="777"/>
                    <a:pt x="0" y="777"/>
                  </a:cubicBezTo>
                  <a:cubicBezTo>
                    <a:pt x="118" y="845"/>
                    <a:pt x="222" y="874"/>
                    <a:pt x="313" y="874"/>
                  </a:cubicBezTo>
                  <a:cubicBezTo>
                    <a:pt x="813" y="874"/>
                    <a:pt x="923" y="2"/>
                    <a:pt x="9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 name="Google Shape;4013;p57"/>
            <p:cNvSpPr/>
            <p:nvPr/>
          </p:nvSpPr>
          <p:spPr>
            <a:xfrm>
              <a:off x="8851479" y="2732790"/>
              <a:ext cx="38731" cy="29526"/>
            </a:xfrm>
            <a:custGeom>
              <a:avLst/>
              <a:gdLst/>
              <a:ahLst/>
              <a:cxnLst/>
              <a:rect l="l" t="t" r="r" b="b"/>
              <a:pathLst>
                <a:path w="749" h="571" extrusionOk="0">
                  <a:moveTo>
                    <a:pt x="748" y="0"/>
                  </a:moveTo>
                  <a:lnTo>
                    <a:pt x="748" y="0"/>
                  </a:lnTo>
                  <a:cubicBezTo>
                    <a:pt x="324" y="4"/>
                    <a:pt x="0" y="458"/>
                    <a:pt x="0" y="458"/>
                  </a:cubicBezTo>
                  <a:cubicBezTo>
                    <a:pt x="100" y="538"/>
                    <a:pt x="189" y="571"/>
                    <a:pt x="268" y="571"/>
                  </a:cubicBezTo>
                  <a:cubicBezTo>
                    <a:pt x="599" y="571"/>
                    <a:pt x="748" y="0"/>
                    <a:pt x="7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 name="Google Shape;4014;p57"/>
            <p:cNvSpPr/>
            <p:nvPr/>
          </p:nvSpPr>
          <p:spPr>
            <a:xfrm>
              <a:off x="8785238" y="2663964"/>
              <a:ext cx="97163" cy="31078"/>
            </a:xfrm>
            <a:custGeom>
              <a:avLst/>
              <a:gdLst/>
              <a:ahLst/>
              <a:cxnLst/>
              <a:rect l="l" t="t" r="r" b="b"/>
              <a:pathLst>
                <a:path w="1879" h="601" extrusionOk="0">
                  <a:moveTo>
                    <a:pt x="742" y="0"/>
                  </a:moveTo>
                  <a:cubicBezTo>
                    <a:pt x="437" y="0"/>
                    <a:pt x="150" y="122"/>
                    <a:pt x="0" y="504"/>
                  </a:cubicBezTo>
                  <a:cubicBezTo>
                    <a:pt x="0" y="504"/>
                    <a:pt x="382" y="601"/>
                    <a:pt x="850" y="601"/>
                  </a:cubicBezTo>
                  <a:cubicBezTo>
                    <a:pt x="1184" y="601"/>
                    <a:pt x="1563" y="551"/>
                    <a:pt x="1879" y="381"/>
                  </a:cubicBezTo>
                  <a:cubicBezTo>
                    <a:pt x="1879" y="381"/>
                    <a:pt x="1281" y="0"/>
                    <a:pt x="7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 name="Google Shape;4015;p57"/>
            <p:cNvSpPr/>
            <p:nvPr/>
          </p:nvSpPr>
          <p:spPr>
            <a:xfrm>
              <a:off x="8778257" y="2616856"/>
              <a:ext cx="71980" cy="61328"/>
            </a:xfrm>
            <a:custGeom>
              <a:avLst/>
              <a:gdLst/>
              <a:ahLst/>
              <a:cxnLst/>
              <a:rect l="l" t="t" r="r" b="b"/>
              <a:pathLst>
                <a:path w="1392" h="1186" extrusionOk="0">
                  <a:moveTo>
                    <a:pt x="1392" y="0"/>
                  </a:moveTo>
                  <a:cubicBezTo>
                    <a:pt x="566" y="79"/>
                    <a:pt x="0" y="1010"/>
                    <a:pt x="0" y="1010"/>
                  </a:cubicBezTo>
                  <a:cubicBezTo>
                    <a:pt x="183" y="1134"/>
                    <a:pt x="344" y="1185"/>
                    <a:pt x="485" y="1185"/>
                  </a:cubicBezTo>
                  <a:cubicBezTo>
                    <a:pt x="1165" y="1185"/>
                    <a:pt x="1392" y="0"/>
                    <a:pt x="13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 name="Google Shape;4016;p57"/>
            <p:cNvSpPr/>
            <p:nvPr/>
          </p:nvSpPr>
          <p:spPr>
            <a:xfrm>
              <a:off x="8833484" y="2646745"/>
              <a:ext cx="67792" cy="21770"/>
            </a:xfrm>
            <a:custGeom>
              <a:avLst/>
              <a:gdLst/>
              <a:ahLst/>
              <a:cxnLst/>
              <a:rect l="l" t="t" r="r" b="b"/>
              <a:pathLst>
                <a:path w="1311" h="421" extrusionOk="0">
                  <a:moveTo>
                    <a:pt x="517" y="1"/>
                  </a:moveTo>
                  <a:cubicBezTo>
                    <a:pt x="304" y="1"/>
                    <a:pt x="105" y="86"/>
                    <a:pt x="0" y="352"/>
                  </a:cubicBezTo>
                  <a:cubicBezTo>
                    <a:pt x="0" y="352"/>
                    <a:pt x="266" y="420"/>
                    <a:pt x="593" y="420"/>
                  </a:cubicBezTo>
                  <a:cubicBezTo>
                    <a:pt x="826" y="420"/>
                    <a:pt x="1090" y="385"/>
                    <a:pt x="1310" y="266"/>
                  </a:cubicBezTo>
                  <a:cubicBezTo>
                    <a:pt x="1310" y="266"/>
                    <a:pt x="894" y="1"/>
                    <a:pt x="5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 name="Google Shape;4017;p57"/>
            <p:cNvSpPr/>
            <p:nvPr/>
          </p:nvSpPr>
          <p:spPr>
            <a:xfrm>
              <a:off x="8820918" y="2623475"/>
              <a:ext cx="48504" cy="44626"/>
            </a:xfrm>
            <a:custGeom>
              <a:avLst/>
              <a:gdLst/>
              <a:ahLst/>
              <a:cxnLst/>
              <a:rect l="l" t="t" r="r" b="b"/>
              <a:pathLst>
                <a:path w="938" h="863" extrusionOk="0">
                  <a:moveTo>
                    <a:pt x="937" y="1"/>
                  </a:moveTo>
                  <a:lnTo>
                    <a:pt x="937" y="1"/>
                  </a:lnTo>
                  <a:cubicBezTo>
                    <a:pt x="364" y="88"/>
                    <a:pt x="1" y="760"/>
                    <a:pt x="1" y="760"/>
                  </a:cubicBezTo>
                  <a:cubicBezTo>
                    <a:pt x="122" y="832"/>
                    <a:pt x="228" y="863"/>
                    <a:pt x="321" y="863"/>
                  </a:cubicBezTo>
                  <a:cubicBezTo>
                    <a:pt x="815" y="863"/>
                    <a:pt x="938" y="1"/>
                    <a:pt x="9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 name="Google Shape;4018;p57"/>
            <p:cNvSpPr/>
            <p:nvPr/>
          </p:nvSpPr>
          <p:spPr>
            <a:xfrm>
              <a:off x="8857270" y="2627715"/>
              <a:ext cx="39093" cy="29009"/>
            </a:xfrm>
            <a:custGeom>
              <a:avLst/>
              <a:gdLst/>
              <a:ahLst/>
              <a:cxnLst/>
              <a:rect l="l" t="t" r="r" b="b"/>
              <a:pathLst>
                <a:path w="756" h="561" extrusionOk="0">
                  <a:moveTo>
                    <a:pt x="747" y="1"/>
                  </a:moveTo>
                  <a:cubicBezTo>
                    <a:pt x="325" y="1"/>
                    <a:pt x="1" y="442"/>
                    <a:pt x="1" y="442"/>
                  </a:cubicBezTo>
                  <a:cubicBezTo>
                    <a:pt x="102" y="527"/>
                    <a:pt x="193" y="561"/>
                    <a:pt x="273" y="561"/>
                  </a:cubicBezTo>
                  <a:cubicBezTo>
                    <a:pt x="599" y="561"/>
                    <a:pt x="756" y="1"/>
                    <a:pt x="756" y="1"/>
                  </a:cubicBezTo>
                  <a:cubicBezTo>
                    <a:pt x="753" y="1"/>
                    <a:pt x="750" y="1"/>
                    <a:pt x="7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 name="Google Shape;4019;p57"/>
            <p:cNvSpPr/>
            <p:nvPr/>
          </p:nvSpPr>
          <p:spPr>
            <a:xfrm>
              <a:off x="8768122" y="2624199"/>
              <a:ext cx="71515" cy="22908"/>
            </a:xfrm>
            <a:custGeom>
              <a:avLst/>
              <a:gdLst/>
              <a:ahLst/>
              <a:cxnLst/>
              <a:rect l="l" t="t" r="r" b="b"/>
              <a:pathLst>
                <a:path w="1383" h="443" extrusionOk="0">
                  <a:moveTo>
                    <a:pt x="546" y="1"/>
                  </a:moveTo>
                  <a:cubicBezTo>
                    <a:pt x="321" y="1"/>
                    <a:pt x="110" y="90"/>
                    <a:pt x="0" y="370"/>
                  </a:cubicBezTo>
                  <a:cubicBezTo>
                    <a:pt x="0" y="370"/>
                    <a:pt x="281" y="442"/>
                    <a:pt x="626" y="442"/>
                  </a:cubicBezTo>
                  <a:cubicBezTo>
                    <a:pt x="872" y="442"/>
                    <a:pt x="1150" y="406"/>
                    <a:pt x="1382" y="281"/>
                  </a:cubicBezTo>
                  <a:cubicBezTo>
                    <a:pt x="1382" y="281"/>
                    <a:pt x="943" y="1"/>
                    <a:pt x="5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 name="Google Shape;4020;p57"/>
            <p:cNvSpPr/>
            <p:nvPr/>
          </p:nvSpPr>
          <p:spPr>
            <a:xfrm>
              <a:off x="8763055" y="2589605"/>
              <a:ext cx="52899" cy="45091"/>
            </a:xfrm>
            <a:custGeom>
              <a:avLst/>
              <a:gdLst/>
              <a:ahLst/>
              <a:cxnLst/>
              <a:rect l="l" t="t" r="r" b="b"/>
              <a:pathLst>
                <a:path w="1023" h="872" extrusionOk="0">
                  <a:moveTo>
                    <a:pt x="1023" y="0"/>
                  </a:moveTo>
                  <a:cubicBezTo>
                    <a:pt x="417" y="58"/>
                    <a:pt x="0" y="743"/>
                    <a:pt x="0" y="743"/>
                  </a:cubicBezTo>
                  <a:cubicBezTo>
                    <a:pt x="134" y="834"/>
                    <a:pt x="252" y="872"/>
                    <a:pt x="356" y="872"/>
                  </a:cubicBezTo>
                  <a:cubicBezTo>
                    <a:pt x="856" y="872"/>
                    <a:pt x="1023" y="0"/>
                    <a:pt x="1023" y="0"/>
                  </a:cubicBezTo>
                  <a:close/>
                </a:path>
              </a:pathLst>
            </a:custGeom>
            <a:solidFill>
              <a:srgbClr val="F9ED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 name="Google Shape;4021;p57"/>
            <p:cNvSpPr/>
            <p:nvPr/>
          </p:nvSpPr>
          <p:spPr>
            <a:xfrm>
              <a:off x="8803647" y="2611582"/>
              <a:ext cx="49900" cy="15927"/>
            </a:xfrm>
            <a:custGeom>
              <a:avLst/>
              <a:gdLst/>
              <a:ahLst/>
              <a:cxnLst/>
              <a:rect l="l" t="t" r="r" b="b"/>
              <a:pathLst>
                <a:path w="965" h="308" extrusionOk="0">
                  <a:moveTo>
                    <a:pt x="381" y="0"/>
                  </a:moveTo>
                  <a:cubicBezTo>
                    <a:pt x="224" y="0"/>
                    <a:pt x="77" y="63"/>
                    <a:pt x="1" y="258"/>
                  </a:cubicBezTo>
                  <a:cubicBezTo>
                    <a:pt x="1" y="258"/>
                    <a:pt x="196" y="308"/>
                    <a:pt x="436" y="308"/>
                  </a:cubicBezTo>
                  <a:cubicBezTo>
                    <a:pt x="607" y="308"/>
                    <a:pt x="802" y="282"/>
                    <a:pt x="964" y="195"/>
                  </a:cubicBezTo>
                  <a:cubicBezTo>
                    <a:pt x="964" y="195"/>
                    <a:pt x="658" y="0"/>
                    <a:pt x="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 name="Google Shape;4022;p57"/>
            <p:cNvSpPr/>
            <p:nvPr/>
          </p:nvSpPr>
          <p:spPr>
            <a:xfrm>
              <a:off x="8794391" y="2594466"/>
              <a:ext cx="35680" cy="32784"/>
            </a:xfrm>
            <a:custGeom>
              <a:avLst/>
              <a:gdLst/>
              <a:ahLst/>
              <a:cxnLst/>
              <a:rect l="l" t="t" r="r" b="b"/>
              <a:pathLst>
                <a:path w="690" h="634" extrusionOk="0">
                  <a:moveTo>
                    <a:pt x="688" y="1"/>
                  </a:moveTo>
                  <a:cubicBezTo>
                    <a:pt x="688" y="1"/>
                    <a:pt x="688" y="1"/>
                    <a:pt x="688" y="1"/>
                  </a:cubicBezTo>
                  <a:cubicBezTo>
                    <a:pt x="268" y="64"/>
                    <a:pt x="0" y="558"/>
                    <a:pt x="0" y="558"/>
                  </a:cubicBezTo>
                  <a:cubicBezTo>
                    <a:pt x="89" y="611"/>
                    <a:pt x="167" y="633"/>
                    <a:pt x="236" y="633"/>
                  </a:cubicBezTo>
                  <a:cubicBezTo>
                    <a:pt x="598" y="633"/>
                    <a:pt x="689" y="1"/>
                    <a:pt x="6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 name="Google Shape;4023;p57"/>
            <p:cNvSpPr/>
            <p:nvPr/>
          </p:nvSpPr>
          <p:spPr>
            <a:xfrm>
              <a:off x="8821073" y="2597568"/>
              <a:ext cx="28802" cy="21356"/>
            </a:xfrm>
            <a:custGeom>
              <a:avLst/>
              <a:gdLst/>
              <a:ahLst/>
              <a:cxnLst/>
              <a:rect l="l" t="t" r="r" b="b"/>
              <a:pathLst>
                <a:path w="557" h="413" extrusionOk="0">
                  <a:moveTo>
                    <a:pt x="548" y="1"/>
                  </a:moveTo>
                  <a:cubicBezTo>
                    <a:pt x="240" y="1"/>
                    <a:pt x="1" y="326"/>
                    <a:pt x="1" y="326"/>
                  </a:cubicBezTo>
                  <a:cubicBezTo>
                    <a:pt x="75" y="388"/>
                    <a:pt x="141" y="413"/>
                    <a:pt x="200" y="413"/>
                  </a:cubicBezTo>
                  <a:cubicBezTo>
                    <a:pt x="440" y="413"/>
                    <a:pt x="556" y="1"/>
                    <a:pt x="555" y="1"/>
                  </a:cubicBezTo>
                  <a:cubicBezTo>
                    <a:pt x="553" y="1"/>
                    <a:pt x="550" y="1"/>
                    <a:pt x="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 name="Google Shape;4024;p57"/>
            <p:cNvSpPr/>
            <p:nvPr/>
          </p:nvSpPr>
          <p:spPr>
            <a:xfrm>
              <a:off x="8759073" y="2575592"/>
              <a:ext cx="83150" cy="26682"/>
            </a:xfrm>
            <a:custGeom>
              <a:avLst/>
              <a:gdLst/>
              <a:ahLst/>
              <a:cxnLst/>
              <a:rect l="l" t="t" r="r" b="b"/>
              <a:pathLst>
                <a:path w="1608" h="516" extrusionOk="0">
                  <a:moveTo>
                    <a:pt x="578" y="0"/>
                  </a:moveTo>
                  <a:cubicBezTo>
                    <a:pt x="350" y="0"/>
                    <a:pt x="136" y="91"/>
                    <a:pt x="0" y="358"/>
                  </a:cubicBezTo>
                  <a:cubicBezTo>
                    <a:pt x="0" y="358"/>
                    <a:pt x="459" y="515"/>
                    <a:pt x="965" y="515"/>
                  </a:cubicBezTo>
                  <a:cubicBezTo>
                    <a:pt x="1182" y="515"/>
                    <a:pt x="1407" y="486"/>
                    <a:pt x="1608" y="404"/>
                  </a:cubicBezTo>
                  <a:cubicBezTo>
                    <a:pt x="1608" y="404"/>
                    <a:pt x="1061" y="0"/>
                    <a:pt x="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 name="Google Shape;4025;p57"/>
            <p:cNvSpPr/>
            <p:nvPr/>
          </p:nvSpPr>
          <p:spPr>
            <a:xfrm>
              <a:off x="8754419" y="2539343"/>
              <a:ext cx="64793" cy="46591"/>
            </a:xfrm>
            <a:custGeom>
              <a:avLst/>
              <a:gdLst/>
              <a:ahLst/>
              <a:cxnLst/>
              <a:rect l="l" t="t" r="r" b="b"/>
              <a:pathLst>
                <a:path w="1253" h="901" extrusionOk="0">
                  <a:moveTo>
                    <a:pt x="1253" y="0"/>
                  </a:moveTo>
                  <a:cubicBezTo>
                    <a:pt x="544" y="0"/>
                    <a:pt x="1" y="717"/>
                    <a:pt x="1" y="717"/>
                  </a:cubicBezTo>
                  <a:cubicBezTo>
                    <a:pt x="168" y="847"/>
                    <a:pt x="317" y="900"/>
                    <a:pt x="449" y="900"/>
                  </a:cubicBezTo>
                  <a:cubicBezTo>
                    <a:pt x="997" y="900"/>
                    <a:pt x="1252" y="0"/>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 name="Google Shape;4026;p57"/>
            <p:cNvSpPr/>
            <p:nvPr/>
          </p:nvSpPr>
          <p:spPr>
            <a:xfrm>
              <a:off x="8801785" y="2564526"/>
              <a:ext cx="58070" cy="18564"/>
            </a:xfrm>
            <a:custGeom>
              <a:avLst/>
              <a:gdLst/>
              <a:ahLst/>
              <a:cxnLst/>
              <a:rect l="l" t="t" r="r" b="b"/>
              <a:pathLst>
                <a:path w="1123" h="359" extrusionOk="0">
                  <a:moveTo>
                    <a:pt x="404" y="0"/>
                  </a:moveTo>
                  <a:cubicBezTo>
                    <a:pt x="244" y="0"/>
                    <a:pt x="95" y="63"/>
                    <a:pt x="1" y="249"/>
                  </a:cubicBezTo>
                  <a:cubicBezTo>
                    <a:pt x="1" y="249"/>
                    <a:pt x="321" y="359"/>
                    <a:pt x="674" y="359"/>
                  </a:cubicBezTo>
                  <a:cubicBezTo>
                    <a:pt x="825" y="359"/>
                    <a:pt x="982" y="339"/>
                    <a:pt x="1122" y="282"/>
                  </a:cubicBezTo>
                  <a:cubicBezTo>
                    <a:pt x="1122" y="282"/>
                    <a:pt x="741" y="0"/>
                    <a:pt x="4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 name="Google Shape;4027;p57"/>
            <p:cNvSpPr/>
            <p:nvPr/>
          </p:nvSpPr>
          <p:spPr>
            <a:xfrm>
              <a:off x="8791236" y="2546324"/>
              <a:ext cx="43850" cy="34077"/>
            </a:xfrm>
            <a:custGeom>
              <a:avLst/>
              <a:gdLst/>
              <a:ahLst/>
              <a:cxnLst/>
              <a:rect l="l" t="t" r="r" b="b"/>
              <a:pathLst>
                <a:path w="848" h="659" extrusionOk="0">
                  <a:moveTo>
                    <a:pt x="847" y="0"/>
                  </a:moveTo>
                  <a:cubicBezTo>
                    <a:pt x="353" y="28"/>
                    <a:pt x="0" y="547"/>
                    <a:pt x="0" y="547"/>
                  </a:cubicBezTo>
                  <a:cubicBezTo>
                    <a:pt x="113" y="626"/>
                    <a:pt x="212" y="658"/>
                    <a:pt x="300" y="658"/>
                  </a:cubicBezTo>
                  <a:cubicBezTo>
                    <a:pt x="696" y="658"/>
                    <a:pt x="848" y="0"/>
                    <a:pt x="8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 name="Google Shape;4028;p57"/>
            <p:cNvSpPr/>
            <p:nvPr/>
          </p:nvSpPr>
          <p:spPr>
            <a:xfrm>
              <a:off x="8822986" y="2551702"/>
              <a:ext cx="34801" cy="21977"/>
            </a:xfrm>
            <a:custGeom>
              <a:avLst/>
              <a:gdLst/>
              <a:ahLst/>
              <a:cxnLst/>
              <a:rect l="l" t="t" r="r" b="b"/>
              <a:pathLst>
                <a:path w="673" h="425" extrusionOk="0">
                  <a:moveTo>
                    <a:pt x="616" y="1"/>
                  </a:moveTo>
                  <a:cubicBezTo>
                    <a:pt x="279" y="1"/>
                    <a:pt x="1" y="305"/>
                    <a:pt x="1" y="305"/>
                  </a:cubicBezTo>
                  <a:cubicBezTo>
                    <a:pt x="90" y="391"/>
                    <a:pt x="173" y="425"/>
                    <a:pt x="248" y="425"/>
                  </a:cubicBezTo>
                  <a:cubicBezTo>
                    <a:pt x="511" y="425"/>
                    <a:pt x="672" y="4"/>
                    <a:pt x="672" y="4"/>
                  </a:cubicBezTo>
                  <a:cubicBezTo>
                    <a:pt x="653" y="2"/>
                    <a:pt x="635" y="1"/>
                    <a:pt x="6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 name="Google Shape;4029;p57"/>
            <p:cNvSpPr/>
            <p:nvPr/>
          </p:nvSpPr>
          <p:spPr>
            <a:xfrm>
              <a:off x="8747335" y="2492028"/>
              <a:ext cx="64379" cy="42144"/>
            </a:xfrm>
            <a:custGeom>
              <a:avLst/>
              <a:gdLst/>
              <a:ahLst/>
              <a:cxnLst/>
              <a:rect l="l" t="t" r="r" b="b"/>
              <a:pathLst>
                <a:path w="1245" h="815" extrusionOk="0">
                  <a:moveTo>
                    <a:pt x="1201" y="0"/>
                  </a:moveTo>
                  <a:cubicBezTo>
                    <a:pt x="563" y="0"/>
                    <a:pt x="1" y="624"/>
                    <a:pt x="1" y="624"/>
                  </a:cubicBezTo>
                  <a:cubicBezTo>
                    <a:pt x="148" y="761"/>
                    <a:pt x="286" y="815"/>
                    <a:pt x="414" y="815"/>
                  </a:cubicBezTo>
                  <a:cubicBezTo>
                    <a:pt x="910" y="815"/>
                    <a:pt x="1243" y="2"/>
                    <a:pt x="1245" y="1"/>
                  </a:cubicBezTo>
                  <a:lnTo>
                    <a:pt x="1245" y="1"/>
                  </a:lnTo>
                  <a:cubicBezTo>
                    <a:pt x="1245" y="1"/>
                    <a:pt x="1245" y="1"/>
                    <a:pt x="1245" y="1"/>
                  </a:cubicBezTo>
                  <a:cubicBezTo>
                    <a:pt x="1245" y="1"/>
                    <a:pt x="1245" y="1"/>
                    <a:pt x="1245" y="1"/>
                  </a:cubicBezTo>
                  <a:cubicBezTo>
                    <a:pt x="1245" y="1"/>
                    <a:pt x="1245" y="1"/>
                    <a:pt x="1245" y="1"/>
                  </a:cubicBezTo>
                  <a:lnTo>
                    <a:pt x="1245" y="1"/>
                  </a:lnTo>
                  <a:cubicBezTo>
                    <a:pt x="1230" y="1"/>
                    <a:pt x="1216" y="0"/>
                    <a:pt x="1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 name="Google Shape;4030;p57"/>
            <p:cNvSpPr/>
            <p:nvPr/>
          </p:nvSpPr>
          <p:spPr>
            <a:xfrm>
              <a:off x="8751885" y="2524037"/>
              <a:ext cx="68154" cy="36197"/>
            </a:xfrm>
            <a:custGeom>
              <a:avLst/>
              <a:gdLst/>
              <a:ahLst/>
              <a:cxnLst/>
              <a:rect l="l" t="t" r="r" b="b"/>
              <a:pathLst>
                <a:path w="1318" h="700" extrusionOk="0">
                  <a:moveTo>
                    <a:pt x="417" y="0"/>
                  </a:moveTo>
                  <a:cubicBezTo>
                    <a:pt x="254" y="0"/>
                    <a:pt x="103" y="99"/>
                    <a:pt x="0" y="373"/>
                  </a:cubicBezTo>
                  <a:cubicBezTo>
                    <a:pt x="0" y="373"/>
                    <a:pt x="487" y="700"/>
                    <a:pt x="966" y="700"/>
                  </a:cubicBezTo>
                  <a:cubicBezTo>
                    <a:pt x="1086" y="700"/>
                    <a:pt x="1205" y="679"/>
                    <a:pt x="1317" y="628"/>
                  </a:cubicBezTo>
                  <a:cubicBezTo>
                    <a:pt x="1318" y="628"/>
                    <a:pt x="828" y="0"/>
                    <a:pt x="4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 name="Google Shape;4031;p57"/>
            <p:cNvSpPr/>
            <p:nvPr/>
          </p:nvSpPr>
          <p:spPr>
            <a:xfrm>
              <a:off x="8788703" y="2502784"/>
              <a:ext cx="44936" cy="29475"/>
            </a:xfrm>
            <a:custGeom>
              <a:avLst/>
              <a:gdLst/>
              <a:ahLst/>
              <a:cxnLst/>
              <a:rect l="l" t="t" r="r" b="b"/>
              <a:pathLst>
                <a:path w="869" h="570" extrusionOk="0">
                  <a:moveTo>
                    <a:pt x="840" y="0"/>
                  </a:moveTo>
                  <a:cubicBezTo>
                    <a:pt x="394" y="0"/>
                    <a:pt x="1" y="436"/>
                    <a:pt x="1" y="436"/>
                  </a:cubicBezTo>
                  <a:cubicBezTo>
                    <a:pt x="103" y="531"/>
                    <a:pt x="200" y="569"/>
                    <a:pt x="289" y="569"/>
                  </a:cubicBezTo>
                  <a:cubicBezTo>
                    <a:pt x="635" y="569"/>
                    <a:pt x="867" y="1"/>
                    <a:pt x="868" y="1"/>
                  </a:cubicBezTo>
                  <a:cubicBezTo>
                    <a:pt x="859" y="1"/>
                    <a:pt x="850" y="0"/>
                    <a:pt x="8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 name="Google Shape;4032;p57"/>
            <p:cNvSpPr/>
            <p:nvPr/>
          </p:nvSpPr>
          <p:spPr>
            <a:xfrm>
              <a:off x="8781670" y="2519486"/>
              <a:ext cx="47625" cy="26320"/>
            </a:xfrm>
            <a:custGeom>
              <a:avLst/>
              <a:gdLst/>
              <a:ahLst/>
              <a:cxnLst/>
              <a:rect l="l" t="t" r="r" b="b"/>
              <a:pathLst>
                <a:path w="921" h="509" extrusionOk="0">
                  <a:moveTo>
                    <a:pt x="921" y="473"/>
                  </a:moveTo>
                  <a:cubicBezTo>
                    <a:pt x="921" y="473"/>
                    <a:pt x="921" y="473"/>
                    <a:pt x="921" y="473"/>
                  </a:cubicBezTo>
                  <a:lnTo>
                    <a:pt x="921" y="473"/>
                  </a:lnTo>
                  <a:cubicBezTo>
                    <a:pt x="921" y="473"/>
                    <a:pt x="921" y="473"/>
                    <a:pt x="921" y="473"/>
                  </a:cubicBezTo>
                  <a:cubicBezTo>
                    <a:pt x="921" y="473"/>
                    <a:pt x="921" y="473"/>
                    <a:pt x="921" y="473"/>
                  </a:cubicBezTo>
                  <a:close/>
                  <a:moveTo>
                    <a:pt x="288" y="1"/>
                  </a:moveTo>
                  <a:cubicBezTo>
                    <a:pt x="180" y="1"/>
                    <a:pt x="78" y="65"/>
                    <a:pt x="1" y="240"/>
                  </a:cubicBezTo>
                  <a:cubicBezTo>
                    <a:pt x="1" y="240"/>
                    <a:pt x="363" y="508"/>
                    <a:pt x="716" y="508"/>
                  </a:cubicBezTo>
                  <a:cubicBezTo>
                    <a:pt x="786" y="508"/>
                    <a:pt x="855" y="498"/>
                    <a:pt x="921" y="473"/>
                  </a:cubicBezTo>
                  <a:lnTo>
                    <a:pt x="921" y="473"/>
                  </a:lnTo>
                  <a:cubicBezTo>
                    <a:pt x="920" y="472"/>
                    <a:pt x="582" y="1"/>
                    <a:pt x="2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 name="Google Shape;4033;p57"/>
            <p:cNvSpPr/>
            <p:nvPr/>
          </p:nvSpPr>
          <p:spPr>
            <a:xfrm>
              <a:off x="8809956" y="2515918"/>
              <a:ext cx="34697" cy="17633"/>
            </a:xfrm>
            <a:custGeom>
              <a:avLst/>
              <a:gdLst/>
              <a:ahLst/>
              <a:cxnLst/>
              <a:rect l="l" t="t" r="r" b="b"/>
              <a:pathLst>
                <a:path w="671" h="341" extrusionOk="0">
                  <a:moveTo>
                    <a:pt x="217" y="1"/>
                  </a:moveTo>
                  <a:cubicBezTo>
                    <a:pt x="125" y="1"/>
                    <a:pt x="44" y="58"/>
                    <a:pt x="1" y="223"/>
                  </a:cubicBezTo>
                  <a:cubicBezTo>
                    <a:pt x="1" y="223"/>
                    <a:pt x="212" y="341"/>
                    <a:pt x="431" y="341"/>
                  </a:cubicBezTo>
                  <a:cubicBezTo>
                    <a:pt x="513" y="341"/>
                    <a:pt x="597" y="324"/>
                    <a:pt x="670" y="278"/>
                  </a:cubicBezTo>
                  <a:cubicBezTo>
                    <a:pt x="669" y="278"/>
                    <a:pt x="418" y="1"/>
                    <a:pt x="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 name="Google Shape;4034;p57"/>
            <p:cNvSpPr/>
            <p:nvPr/>
          </p:nvSpPr>
          <p:spPr>
            <a:xfrm>
              <a:off x="8777895" y="2720742"/>
              <a:ext cx="74721" cy="23942"/>
            </a:xfrm>
            <a:custGeom>
              <a:avLst/>
              <a:gdLst/>
              <a:ahLst/>
              <a:cxnLst/>
              <a:rect l="l" t="t" r="r" b="b"/>
              <a:pathLst>
                <a:path w="1445" h="463" extrusionOk="0">
                  <a:moveTo>
                    <a:pt x="582" y="1"/>
                  </a:moveTo>
                  <a:cubicBezTo>
                    <a:pt x="341" y="1"/>
                    <a:pt x="113" y="97"/>
                    <a:pt x="0" y="401"/>
                  </a:cubicBezTo>
                  <a:cubicBezTo>
                    <a:pt x="0" y="401"/>
                    <a:pt x="265" y="463"/>
                    <a:pt x="600" y="463"/>
                  </a:cubicBezTo>
                  <a:cubicBezTo>
                    <a:pt x="870" y="463"/>
                    <a:pt x="1186" y="422"/>
                    <a:pt x="1444" y="276"/>
                  </a:cubicBezTo>
                  <a:cubicBezTo>
                    <a:pt x="1443" y="276"/>
                    <a:pt x="993" y="1"/>
                    <a:pt x="582" y="1"/>
                  </a:cubicBezTo>
                  <a:close/>
                </a:path>
              </a:pathLst>
            </a:custGeom>
            <a:solidFill>
              <a:srgbClr val="F9ED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 name="Google Shape;4035;p57"/>
            <p:cNvSpPr/>
            <p:nvPr/>
          </p:nvSpPr>
          <p:spPr>
            <a:xfrm>
              <a:off x="8772207" y="2684131"/>
              <a:ext cx="54761" cy="47935"/>
            </a:xfrm>
            <a:custGeom>
              <a:avLst/>
              <a:gdLst/>
              <a:ahLst/>
              <a:cxnLst/>
              <a:rect l="l" t="t" r="r" b="b"/>
              <a:pathLst>
                <a:path w="1059" h="927" extrusionOk="0">
                  <a:moveTo>
                    <a:pt x="1059" y="1"/>
                  </a:moveTo>
                  <a:lnTo>
                    <a:pt x="1059" y="1"/>
                  </a:lnTo>
                  <a:cubicBezTo>
                    <a:pt x="425" y="73"/>
                    <a:pt x="0" y="799"/>
                    <a:pt x="0" y="799"/>
                  </a:cubicBezTo>
                  <a:cubicBezTo>
                    <a:pt x="139" y="889"/>
                    <a:pt x="260" y="926"/>
                    <a:pt x="367" y="926"/>
                  </a:cubicBezTo>
                  <a:cubicBezTo>
                    <a:pt x="897" y="926"/>
                    <a:pt x="1059" y="1"/>
                    <a:pt x="1059" y="1"/>
                  </a:cubicBezTo>
                  <a:close/>
                </a:path>
              </a:pathLst>
            </a:custGeom>
            <a:solidFill>
              <a:srgbClr val="F9ED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 name="Google Shape;4036;p57"/>
            <p:cNvSpPr/>
            <p:nvPr/>
          </p:nvSpPr>
          <p:spPr>
            <a:xfrm>
              <a:off x="8814661" y="2706987"/>
              <a:ext cx="52124" cy="16702"/>
            </a:xfrm>
            <a:custGeom>
              <a:avLst/>
              <a:gdLst/>
              <a:ahLst/>
              <a:cxnLst/>
              <a:rect l="l" t="t" r="r" b="b"/>
              <a:pathLst>
                <a:path w="1008" h="323" extrusionOk="0">
                  <a:moveTo>
                    <a:pt x="407" y="0"/>
                  </a:moveTo>
                  <a:cubicBezTo>
                    <a:pt x="238" y="0"/>
                    <a:pt x="79" y="67"/>
                    <a:pt x="1" y="279"/>
                  </a:cubicBezTo>
                  <a:cubicBezTo>
                    <a:pt x="1" y="279"/>
                    <a:pt x="186" y="322"/>
                    <a:pt x="419" y="322"/>
                  </a:cubicBezTo>
                  <a:cubicBezTo>
                    <a:pt x="608" y="322"/>
                    <a:pt x="827" y="294"/>
                    <a:pt x="1007" y="192"/>
                  </a:cubicBezTo>
                  <a:cubicBezTo>
                    <a:pt x="1007" y="192"/>
                    <a:pt x="693" y="0"/>
                    <a:pt x="4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 name="Google Shape;4037;p57"/>
            <p:cNvSpPr/>
            <p:nvPr/>
          </p:nvSpPr>
          <p:spPr>
            <a:xfrm>
              <a:off x="8805043" y="2688888"/>
              <a:ext cx="36818" cy="34853"/>
            </a:xfrm>
            <a:custGeom>
              <a:avLst/>
              <a:gdLst/>
              <a:ahLst/>
              <a:cxnLst/>
              <a:rect l="l" t="t" r="r" b="b"/>
              <a:pathLst>
                <a:path w="712" h="674" extrusionOk="0">
                  <a:moveTo>
                    <a:pt x="711" y="1"/>
                  </a:moveTo>
                  <a:cubicBezTo>
                    <a:pt x="711" y="1"/>
                    <a:pt x="711" y="1"/>
                    <a:pt x="711" y="1"/>
                  </a:cubicBezTo>
                  <a:lnTo>
                    <a:pt x="711" y="1"/>
                  </a:lnTo>
                  <a:cubicBezTo>
                    <a:pt x="711" y="1"/>
                    <a:pt x="711" y="1"/>
                    <a:pt x="711" y="1"/>
                  </a:cubicBezTo>
                  <a:close/>
                  <a:moveTo>
                    <a:pt x="711" y="1"/>
                  </a:moveTo>
                  <a:cubicBezTo>
                    <a:pt x="273" y="78"/>
                    <a:pt x="1" y="599"/>
                    <a:pt x="1" y="599"/>
                  </a:cubicBezTo>
                  <a:cubicBezTo>
                    <a:pt x="92" y="652"/>
                    <a:pt x="171" y="674"/>
                    <a:pt x="241" y="674"/>
                  </a:cubicBezTo>
                  <a:cubicBezTo>
                    <a:pt x="625" y="674"/>
                    <a:pt x="710" y="1"/>
                    <a:pt x="711" y="1"/>
                  </a:cubicBezTo>
                  <a:close/>
                </a:path>
              </a:pathLst>
            </a:custGeom>
            <a:solidFill>
              <a:srgbClr val="F9ED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 name="Google Shape;4038;p57"/>
            <p:cNvSpPr/>
            <p:nvPr/>
          </p:nvSpPr>
          <p:spPr>
            <a:xfrm>
              <a:off x="8832811" y="2691784"/>
              <a:ext cx="29837" cy="22752"/>
            </a:xfrm>
            <a:custGeom>
              <a:avLst/>
              <a:gdLst/>
              <a:ahLst/>
              <a:cxnLst/>
              <a:rect l="l" t="t" r="r" b="b"/>
              <a:pathLst>
                <a:path w="577" h="440" extrusionOk="0">
                  <a:moveTo>
                    <a:pt x="576" y="0"/>
                  </a:moveTo>
                  <a:lnTo>
                    <a:pt x="576" y="0"/>
                  </a:lnTo>
                  <a:cubicBezTo>
                    <a:pt x="248" y="3"/>
                    <a:pt x="1" y="351"/>
                    <a:pt x="1" y="351"/>
                  </a:cubicBezTo>
                  <a:cubicBezTo>
                    <a:pt x="77" y="414"/>
                    <a:pt x="146" y="439"/>
                    <a:pt x="207" y="439"/>
                  </a:cubicBezTo>
                  <a:cubicBezTo>
                    <a:pt x="460" y="439"/>
                    <a:pt x="576" y="0"/>
                    <a:pt x="5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 name="Google Shape;4039;p57"/>
            <p:cNvSpPr/>
            <p:nvPr/>
          </p:nvSpPr>
          <p:spPr>
            <a:xfrm>
              <a:off x="8811559" y="2871425"/>
              <a:ext cx="94836" cy="36042"/>
            </a:xfrm>
            <a:custGeom>
              <a:avLst/>
              <a:gdLst/>
              <a:ahLst/>
              <a:cxnLst/>
              <a:rect l="l" t="t" r="r" b="b"/>
              <a:pathLst>
                <a:path w="1834" h="697" extrusionOk="0">
                  <a:moveTo>
                    <a:pt x="597" y="0"/>
                  </a:moveTo>
                  <a:cubicBezTo>
                    <a:pt x="375" y="0"/>
                    <a:pt x="163" y="93"/>
                    <a:pt x="0" y="350"/>
                  </a:cubicBezTo>
                  <a:cubicBezTo>
                    <a:pt x="0" y="350"/>
                    <a:pt x="690" y="697"/>
                    <a:pt x="1382" y="697"/>
                  </a:cubicBezTo>
                  <a:cubicBezTo>
                    <a:pt x="1535" y="697"/>
                    <a:pt x="1688" y="680"/>
                    <a:pt x="1833" y="638"/>
                  </a:cubicBezTo>
                  <a:cubicBezTo>
                    <a:pt x="1832" y="638"/>
                    <a:pt x="1180" y="0"/>
                    <a:pt x="5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 name="Google Shape;4040;p57"/>
            <p:cNvSpPr/>
            <p:nvPr/>
          </p:nvSpPr>
          <p:spPr>
            <a:xfrm>
              <a:off x="8808559" y="2832539"/>
              <a:ext cx="78806" cy="50210"/>
            </a:xfrm>
            <a:custGeom>
              <a:avLst/>
              <a:gdLst/>
              <a:ahLst/>
              <a:cxnLst/>
              <a:rect l="l" t="t" r="r" b="b"/>
              <a:pathLst>
                <a:path w="1524" h="971" extrusionOk="0">
                  <a:moveTo>
                    <a:pt x="1373" y="0"/>
                  </a:moveTo>
                  <a:cubicBezTo>
                    <a:pt x="628" y="0"/>
                    <a:pt x="0" y="683"/>
                    <a:pt x="0" y="683"/>
                  </a:cubicBezTo>
                  <a:cubicBezTo>
                    <a:pt x="201" y="890"/>
                    <a:pt x="388" y="971"/>
                    <a:pt x="557" y="971"/>
                  </a:cubicBezTo>
                  <a:cubicBezTo>
                    <a:pt x="1144" y="971"/>
                    <a:pt x="1524" y="10"/>
                    <a:pt x="1524" y="10"/>
                  </a:cubicBezTo>
                  <a:cubicBezTo>
                    <a:pt x="1473" y="3"/>
                    <a:pt x="1423" y="0"/>
                    <a:pt x="13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 name="Google Shape;4041;p57"/>
            <p:cNvSpPr/>
            <p:nvPr/>
          </p:nvSpPr>
          <p:spPr>
            <a:xfrm>
              <a:off x="8862596" y="2863203"/>
              <a:ext cx="66137" cy="25131"/>
            </a:xfrm>
            <a:custGeom>
              <a:avLst/>
              <a:gdLst/>
              <a:ahLst/>
              <a:cxnLst/>
              <a:rect l="l" t="t" r="r" b="b"/>
              <a:pathLst>
                <a:path w="1279" h="486" extrusionOk="0">
                  <a:moveTo>
                    <a:pt x="417" y="0"/>
                  </a:moveTo>
                  <a:cubicBezTo>
                    <a:pt x="262" y="0"/>
                    <a:pt x="113" y="65"/>
                    <a:pt x="0" y="244"/>
                  </a:cubicBezTo>
                  <a:cubicBezTo>
                    <a:pt x="0" y="244"/>
                    <a:pt x="480" y="485"/>
                    <a:pt x="962" y="485"/>
                  </a:cubicBezTo>
                  <a:cubicBezTo>
                    <a:pt x="1069" y="485"/>
                    <a:pt x="1176" y="473"/>
                    <a:pt x="1279" y="444"/>
                  </a:cubicBezTo>
                  <a:cubicBezTo>
                    <a:pt x="1279" y="444"/>
                    <a:pt x="824" y="0"/>
                    <a:pt x="4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 name="Google Shape;4042;p57"/>
            <p:cNvSpPr/>
            <p:nvPr/>
          </p:nvSpPr>
          <p:spPr>
            <a:xfrm>
              <a:off x="8850858" y="2843501"/>
              <a:ext cx="53727" cy="36714"/>
            </a:xfrm>
            <a:custGeom>
              <a:avLst/>
              <a:gdLst/>
              <a:ahLst/>
              <a:cxnLst/>
              <a:rect l="l" t="t" r="r" b="b"/>
              <a:pathLst>
                <a:path w="1039" h="710" extrusionOk="0">
                  <a:moveTo>
                    <a:pt x="982" y="0"/>
                  </a:moveTo>
                  <a:cubicBezTo>
                    <a:pt x="440" y="0"/>
                    <a:pt x="0" y="531"/>
                    <a:pt x="0" y="531"/>
                  </a:cubicBezTo>
                  <a:cubicBezTo>
                    <a:pt x="138" y="659"/>
                    <a:pt x="264" y="710"/>
                    <a:pt x="376" y="710"/>
                  </a:cubicBezTo>
                  <a:cubicBezTo>
                    <a:pt x="798" y="710"/>
                    <a:pt x="1039" y="2"/>
                    <a:pt x="1039" y="2"/>
                  </a:cubicBezTo>
                  <a:cubicBezTo>
                    <a:pt x="1020" y="1"/>
                    <a:pt x="1001" y="0"/>
                    <a:pt x="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 name="Google Shape;4043;p57"/>
            <p:cNvSpPr/>
            <p:nvPr/>
          </p:nvSpPr>
          <p:spPr>
            <a:xfrm>
              <a:off x="8888038" y="2852654"/>
              <a:ext cx="41833" cy="23787"/>
            </a:xfrm>
            <a:custGeom>
              <a:avLst/>
              <a:gdLst/>
              <a:ahLst/>
              <a:cxnLst/>
              <a:rect l="l" t="t" r="r" b="b"/>
              <a:pathLst>
                <a:path w="809" h="460" extrusionOk="0">
                  <a:moveTo>
                    <a:pt x="664" y="0"/>
                  </a:moveTo>
                  <a:cubicBezTo>
                    <a:pt x="310" y="0"/>
                    <a:pt x="0" y="279"/>
                    <a:pt x="0" y="279"/>
                  </a:cubicBezTo>
                  <a:cubicBezTo>
                    <a:pt x="104" y="410"/>
                    <a:pt x="206" y="459"/>
                    <a:pt x="302" y="459"/>
                  </a:cubicBezTo>
                  <a:cubicBezTo>
                    <a:pt x="588" y="459"/>
                    <a:pt x="809" y="17"/>
                    <a:pt x="809" y="17"/>
                  </a:cubicBezTo>
                  <a:cubicBezTo>
                    <a:pt x="760" y="5"/>
                    <a:pt x="711" y="0"/>
                    <a:pt x="6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 name="Google Shape;4044;p57"/>
            <p:cNvSpPr/>
            <p:nvPr/>
          </p:nvSpPr>
          <p:spPr>
            <a:xfrm>
              <a:off x="8731563" y="2903588"/>
              <a:ext cx="94422" cy="41937"/>
            </a:xfrm>
            <a:custGeom>
              <a:avLst/>
              <a:gdLst/>
              <a:ahLst/>
              <a:cxnLst/>
              <a:rect l="l" t="t" r="r" b="b"/>
              <a:pathLst>
                <a:path w="1826" h="811" extrusionOk="0">
                  <a:moveTo>
                    <a:pt x="552" y="0"/>
                  </a:moveTo>
                  <a:cubicBezTo>
                    <a:pt x="356" y="0"/>
                    <a:pt x="165" y="80"/>
                    <a:pt x="0" y="290"/>
                  </a:cubicBezTo>
                  <a:cubicBezTo>
                    <a:pt x="0" y="290"/>
                    <a:pt x="806" y="811"/>
                    <a:pt x="1577" y="811"/>
                  </a:cubicBezTo>
                  <a:cubicBezTo>
                    <a:pt x="1660" y="811"/>
                    <a:pt x="1744" y="805"/>
                    <a:pt x="1826" y="791"/>
                  </a:cubicBezTo>
                  <a:cubicBezTo>
                    <a:pt x="1826" y="791"/>
                    <a:pt x="1168" y="0"/>
                    <a:pt x="5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 name="Google Shape;4045;p57"/>
            <p:cNvSpPr/>
            <p:nvPr/>
          </p:nvSpPr>
          <p:spPr>
            <a:xfrm>
              <a:off x="8730632" y="2868322"/>
              <a:ext cx="82943" cy="46539"/>
            </a:xfrm>
            <a:custGeom>
              <a:avLst/>
              <a:gdLst/>
              <a:ahLst/>
              <a:cxnLst/>
              <a:rect l="l" t="t" r="r" b="b"/>
              <a:pathLst>
                <a:path w="1604" h="900" extrusionOk="0">
                  <a:moveTo>
                    <a:pt x="1310" y="0"/>
                  </a:moveTo>
                  <a:cubicBezTo>
                    <a:pt x="613" y="0"/>
                    <a:pt x="0" y="541"/>
                    <a:pt x="0" y="541"/>
                  </a:cubicBezTo>
                  <a:cubicBezTo>
                    <a:pt x="205" y="802"/>
                    <a:pt x="408" y="899"/>
                    <a:pt x="598" y="899"/>
                  </a:cubicBezTo>
                  <a:cubicBezTo>
                    <a:pt x="1162" y="899"/>
                    <a:pt x="1603" y="34"/>
                    <a:pt x="1603" y="34"/>
                  </a:cubicBezTo>
                  <a:cubicBezTo>
                    <a:pt x="1505" y="11"/>
                    <a:pt x="1406" y="0"/>
                    <a:pt x="13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 name="Google Shape;4046;p57"/>
            <p:cNvSpPr/>
            <p:nvPr/>
          </p:nvSpPr>
          <p:spPr>
            <a:xfrm>
              <a:off x="8784411" y="2900072"/>
              <a:ext cx="65879" cy="29320"/>
            </a:xfrm>
            <a:custGeom>
              <a:avLst/>
              <a:gdLst/>
              <a:ahLst/>
              <a:cxnLst/>
              <a:rect l="l" t="t" r="r" b="b"/>
              <a:pathLst>
                <a:path w="1274" h="567" extrusionOk="0">
                  <a:moveTo>
                    <a:pt x="385" y="0"/>
                  </a:moveTo>
                  <a:cubicBezTo>
                    <a:pt x="248" y="0"/>
                    <a:pt x="115" y="56"/>
                    <a:pt x="1" y="202"/>
                  </a:cubicBezTo>
                  <a:cubicBezTo>
                    <a:pt x="1" y="202"/>
                    <a:pt x="564" y="566"/>
                    <a:pt x="1101" y="566"/>
                  </a:cubicBezTo>
                  <a:cubicBezTo>
                    <a:pt x="1159" y="566"/>
                    <a:pt x="1217" y="562"/>
                    <a:pt x="1274" y="552"/>
                  </a:cubicBezTo>
                  <a:cubicBezTo>
                    <a:pt x="1274" y="552"/>
                    <a:pt x="814" y="0"/>
                    <a:pt x="3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 name="Google Shape;4047;p57"/>
            <p:cNvSpPr/>
            <p:nvPr/>
          </p:nvSpPr>
          <p:spPr>
            <a:xfrm>
              <a:off x="8773138" y="2881973"/>
              <a:ext cx="56933" cy="34025"/>
            </a:xfrm>
            <a:custGeom>
              <a:avLst/>
              <a:gdLst/>
              <a:ahLst/>
              <a:cxnLst/>
              <a:rect l="l" t="t" r="r" b="b"/>
              <a:pathLst>
                <a:path w="1101" h="658" extrusionOk="0">
                  <a:moveTo>
                    <a:pt x="946" y="0"/>
                  </a:moveTo>
                  <a:cubicBezTo>
                    <a:pt x="438" y="0"/>
                    <a:pt x="0" y="431"/>
                    <a:pt x="0" y="431"/>
                  </a:cubicBezTo>
                  <a:cubicBezTo>
                    <a:pt x="143" y="595"/>
                    <a:pt x="280" y="657"/>
                    <a:pt x="406" y="657"/>
                  </a:cubicBezTo>
                  <a:cubicBezTo>
                    <a:pt x="810" y="657"/>
                    <a:pt x="1099" y="15"/>
                    <a:pt x="1101" y="14"/>
                  </a:cubicBezTo>
                  <a:cubicBezTo>
                    <a:pt x="1049" y="4"/>
                    <a:pt x="997" y="0"/>
                    <a:pt x="9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 name="Google Shape;4048;p57"/>
            <p:cNvSpPr/>
            <p:nvPr/>
          </p:nvSpPr>
          <p:spPr>
            <a:xfrm>
              <a:off x="8811041" y="2893712"/>
              <a:ext cx="43592" cy="22287"/>
            </a:xfrm>
            <a:custGeom>
              <a:avLst/>
              <a:gdLst/>
              <a:ahLst/>
              <a:cxnLst/>
              <a:rect l="l" t="t" r="r" b="b"/>
              <a:pathLst>
                <a:path w="843" h="431" extrusionOk="0">
                  <a:moveTo>
                    <a:pt x="616" y="1"/>
                  </a:moveTo>
                  <a:cubicBezTo>
                    <a:pt x="291" y="1"/>
                    <a:pt x="1" y="212"/>
                    <a:pt x="1" y="212"/>
                  </a:cubicBezTo>
                  <a:cubicBezTo>
                    <a:pt x="104" y="372"/>
                    <a:pt x="214" y="430"/>
                    <a:pt x="321" y="430"/>
                  </a:cubicBezTo>
                  <a:cubicBezTo>
                    <a:pt x="596" y="430"/>
                    <a:pt x="842" y="39"/>
                    <a:pt x="842" y="39"/>
                  </a:cubicBezTo>
                  <a:cubicBezTo>
                    <a:pt x="767" y="12"/>
                    <a:pt x="691" y="1"/>
                    <a:pt x="6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 name="Google Shape;4049;p57"/>
            <p:cNvSpPr/>
            <p:nvPr/>
          </p:nvSpPr>
          <p:spPr>
            <a:xfrm>
              <a:off x="8768536" y="2853533"/>
              <a:ext cx="89665" cy="44315"/>
            </a:xfrm>
            <a:custGeom>
              <a:avLst/>
              <a:gdLst/>
              <a:ahLst/>
              <a:cxnLst/>
              <a:rect l="l" t="t" r="r" b="b"/>
              <a:pathLst>
                <a:path w="1734" h="857" extrusionOk="0">
                  <a:moveTo>
                    <a:pt x="1215" y="0"/>
                  </a:moveTo>
                  <a:cubicBezTo>
                    <a:pt x="720" y="0"/>
                    <a:pt x="43" y="134"/>
                    <a:pt x="1" y="857"/>
                  </a:cubicBezTo>
                  <a:cubicBezTo>
                    <a:pt x="1" y="857"/>
                    <a:pt x="1143" y="711"/>
                    <a:pt x="1734" y="46"/>
                  </a:cubicBezTo>
                  <a:cubicBezTo>
                    <a:pt x="1734" y="46"/>
                    <a:pt x="1505" y="0"/>
                    <a:pt x="12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 name="Google Shape;4050;p57"/>
            <p:cNvSpPr/>
            <p:nvPr/>
          </p:nvSpPr>
          <p:spPr>
            <a:xfrm>
              <a:off x="8755505" y="2804874"/>
              <a:ext cx="61535" cy="77513"/>
            </a:xfrm>
            <a:custGeom>
              <a:avLst/>
              <a:gdLst/>
              <a:ahLst/>
              <a:cxnLst/>
              <a:rect l="l" t="t" r="r" b="b"/>
              <a:pathLst>
                <a:path w="1190" h="1499" extrusionOk="0">
                  <a:moveTo>
                    <a:pt x="1003" y="1"/>
                  </a:moveTo>
                  <a:lnTo>
                    <a:pt x="1003" y="1"/>
                  </a:lnTo>
                  <a:cubicBezTo>
                    <a:pt x="251" y="380"/>
                    <a:pt x="1" y="1467"/>
                    <a:pt x="1" y="1467"/>
                  </a:cubicBezTo>
                  <a:cubicBezTo>
                    <a:pt x="93" y="1488"/>
                    <a:pt x="177" y="1498"/>
                    <a:pt x="253" y="1498"/>
                  </a:cubicBezTo>
                  <a:cubicBezTo>
                    <a:pt x="1190" y="1498"/>
                    <a:pt x="1004" y="1"/>
                    <a:pt x="1003" y="1"/>
                  </a:cubicBezTo>
                  <a:close/>
                </a:path>
              </a:pathLst>
            </a:custGeom>
            <a:solidFill>
              <a:srgbClr val="F5DE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9" name="Google Shape;4051;p57"/>
            <p:cNvSpPr/>
            <p:nvPr/>
          </p:nvSpPr>
          <p:spPr>
            <a:xfrm>
              <a:off x="8806439" y="2825454"/>
              <a:ext cx="62466" cy="30974"/>
            </a:xfrm>
            <a:custGeom>
              <a:avLst/>
              <a:gdLst/>
              <a:ahLst/>
              <a:cxnLst/>
              <a:rect l="l" t="t" r="r" b="b"/>
              <a:pathLst>
                <a:path w="1208" h="599" extrusionOk="0">
                  <a:moveTo>
                    <a:pt x="847" y="1"/>
                  </a:moveTo>
                  <a:cubicBezTo>
                    <a:pt x="502" y="1"/>
                    <a:pt x="30" y="94"/>
                    <a:pt x="0" y="599"/>
                  </a:cubicBezTo>
                  <a:cubicBezTo>
                    <a:pt x="0" y="599"/>
                    <a:pt x="797" y="497"/>
                    <a:pt x="1207" y="33"/>
                  </a:cubicBezTo>
                  <a:cubicBezTo>
                    <a:pt x="1207" y="33"/>
                    <a:pt x="1049" y="1"/>
                    <a:pt x="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 name="Google Shape;4052;p57"/>
            <p:cNvSpPr/>
            <p:nvPr/>
          </p:nvSpPr>
          <p:spPr>
            <a:xfrm>
              <a:off x="8793874" y="2804047"/>
              <a:ext cx="43281" cy="55588"/>
            </a:xfrm>
            <a:custGeom>
              <a:avLst/>
              <a:gdLst/>
              <a:ahLst/>
              <a:cxnLst/>
              <a:rect l="l" t="t" r="r" b="b"/>
              <a:pathLst>
                <a:path w="837" h="1075" extrusionOk="0">
                  <a:moveTo>
                    <a:pt x="650" y="1"/>
                  </a:moveTo>
                  <a:cubicBezTo>
                    <a:pt x="138" y="294"/>
                    <a:pt x="1" y="1061"/>
                    <a:pt x="1" y="1061"/>
                  </a:cubicBezTo>
                  <a:cubicBezTo>
                    <a:pt x="51" y="1070"/>
                    <a:pt x="97" y="1074"/>
                    <a:pt x="140" y="1074"/>
                  </a:cubicBezTo>
                  <a:cubicBezTo>
                    <a:pt x="836" y="1074"/>
                    <a:pt x="650" y="1"/>
                    <a:pt x="650" y="1"/>
                  </a:cubicBezTo>
                  <a:close/>
                </a:path>
              </a:pathLst>
            </a:custGeom>
            <a:solidFill>
              <a:srgbClr val="F5DE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 name="Google Shape;4053;p57"/>
            <p:cNvSpPr/>
            <p:nvPr/>
          </p:nvSpPr>
          <p:spPr>
            <a:xfrm>
              <a:off x="8824383" y="2798100"/>
              <a:ext cx="31336" cy="37697"/>
            </a:xfrm>
            <a:custGeom>
              <a:avLst/>
              <a:gdLst/>
              <a:ahLst/>
              <a:cxnLst/>
              <a:rect l="l" t="t" r="r" b="b"/>
              <a:pathLst>
                <a:path w="606" h="729" extrusionOk="0">
                  <a:moveTo>
                    <a:pt x="576" y="1"/>
                  </a:moveTo>
                  <a:cubicBezTo>
                    <a:pt x="174" y="153"/>
                    <a:pt x="0" y="696"/>
                    <a:pt x="0" y="696"/>
                  </a:cubicBezTo>
                  <a:cubicBezTo>
                    <a:pt x="65" y="719"/>
                    <a:pt x="123" y="729"/>
                    <a:pt x="174" y="729"/>
                  </a:cubicBezTo>
                  <a:cubicBezTo>
                    <a:pt x="605" y="729"/>
                    <a:pt x="577" y="1"/>
                    <a:pt x="576" y="1"/>
                  </a:cubicBezTo>
                  <a:close/>
                </a:path>
              </a:pathLst>
            </a:custGeom>
            <a:solidFill>
              <a:srgbClr val="F5DE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 name="Google Shape;4054;p57"/>
            <p:cNvSpPr/>
            <p:nvPr/>
          </p:nvSpPr>
          <p:spPr>
            <a:xfrm>
              <a:off x="8676699" y="2517315"/>
              <a:ext cx="95043" cy="33767"/>
            </a:xfrm>
            <a:custGeom>
              <a:avLst/>
              <a:gdLst/>
              <a:ahLst/>
              <a:cxnLst/>
              <a:rect l="l" t="t" r="r" b="b"/>
              <a:pathLst>
                <a:path w="1838" h="653" extrusionOk="0">
                  <a:moveTo>
                    <a:pt x="902" y="1"/>
                  </a:moveTo>
                  <a:cubicBezTo>
                    <a:pt x="510" y="1"/>
                    <a:pt x="117" y="139"/>
                    <a:pt x="1" y="648"/>
                  </a:cubicBezTo>
                  <a:cubicBezTo>
                    <a:pt x="1" y="648"/>
                    <a:pt x="68" y="653"/>
                    <a:pt x="179" y="653"/>
                  </a:cubicBezTo>
                  <a:cubicBezTo>
                    <a:pt x="529" y="653"/>
                    <a:pt x="1315" y="604"/>
                    <a:pt x="1838" y="198"/>
                  </a:cubicBezTo>
                  <a:cubicBezTo>
                    <a:pt x="1838" y="198"/>
                    <a:pt x="1370" y="1"/>
                    <a:pt x="9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 name="Google Shape;4055;p57"/>
            <p:cNvSpPr/>
            <p:nvPr/>
          </p:nvSpPr>
          <p:spPr>
            <a:xfrm>
              <a:off x="8666771" y="2467104"/>
              <a:ext cx="63552" cy="69291"/>
            </a:xfrm>
            <a:custGeom>
              <a:avLst/>
              <a:gdLst/>
              <a:ahLst/>
              <a:cxnLst/>
              <a:rect l="l" t="t" r="r" b="b"/>
              <a:pathLst>
                <a:path w="1229" h="1340" extrusionOk="0">
                  <a:moveTo>
                    <a:pt x="1229" y="1"/>
                  </a:moveTo>
                  <a:cubicBezTo>
                    <a:pt x="425" y="224"/>
                    <a:pt x="1" y="1242"/>
                    <a:pt x="1" y="1242"/>
                  </a:cubicBezTo>
                  <a:cubicBezTo>
                    <a:pt x="150" y="1310"/>
                    <a:pt x="280" y="1339"/>
                    <a:pt x="395" y="1339"/>
                  </a:cubicBezTo>
                  <a:cubicBezTo>
                    <a:pt x="1170" y="1339"/>
                    <a:pt x="1229" y="1"/>
                    <a:pt x="12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 name="Google Shape;4056;p57"/>
            <p:cNvSpPr/>
            <p:nvPr/>
          </p:nvSpPr>
          <p:spPr>
            <a:xfrm>
              <a:off x="8720807" y="2494252"/>
              <a:ext cx="66292" cy="23528"/>
            </a:xfrm>
            <a:custGeom>
              <a:avLst/>
              <a:gdLst/>
              <a:ahLst/>
              <a:cxnLst/>
              <a:rect l="l" t="t" r="r" b="b"/>
              <a:pathLst>
                <a:path w="1282" h="455" extrusionOk="0">
                  <a:moveTo>
                    <a:pt x="1281" y="137"/>
                  </a:moveTo>
                  <a:lnTo>
                    <a:pt x="1281" y="137"/>
                  </a:lnTo>
                  <a:cubicBezTo>
                    <a:pt x="1281" y="137"/>
                    <a:pt x="1281" y="137"/>
                    <a:pt x="1281" y="137"/>
                  </a:cubicBezTo>
                  <a:lnTo>
                    <a:pt x="1281" y="137"/>
                  </a:lnTo>
                  <a:cubicBezTo>
                    <a:pt x="1281" y="137"/>
                    <a:pt x="1281" y="137"/>
                    <a:pt x="1281" y="137"/>
                  </a:cubicBezTo>
                  <a:close/>
                  <a:moveTo>
                    <a:pt x="627" y="0"/>
                  </a:moveTo>
                  <a:cubicBezTo>
                    <a:pt x="354" y="0"/>
                    <a:pt x="81" y="96"/>
                    <a:pt x="0" y="451"/>
                  </a:cubicBezTo>
                  <a:cubicBezTo>
                    <a:pt x="0" y="451"/>
                    <a:pt x="48" y="454"/>
                    <a:pt x="126" y="454"/>
                  </a:cubicBezTo>
                  <a:cubicBezTo>
                    <a:pt x="370" y="454"/>
                    <a:pt x="916" y="420"/>
                    <a:pt x="1281" y="137"/>
                  </a:cubicBezTo>
                  <a:lnTo>
                    <a:pt x="1281" y="137"/>
                  </a:lnTo>
                  <a:cubicBezTo>
                    <a:pt x="1281" y="137"/>
                    <a:pt x="1281" y="137"/>
                    <a:pt x="1281" y="137"/>
                  </a:cubicBezTo>
                  <a:cubicBezTo>
                    <a:pt x="1279" y="137"/>
                    <a:pt x="953" y="0"/>
                    <a:pt x="6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 name="Google Shape;4057;p57"/>
            <p:cNvSpPr/>
            <p:nvPr/>
          </p:nvSpPr>
          <p:spPr>
            <a:xfrm>
              <a:off x="8708035" y="2470310"/>
              <a:ext cx="42350" cy="50004"/>
            </a:xfrm>
            <a:custGeom>
              <a:avLst/>
              <a:gdLst/>
              <a:ahLst/>
              <a:cxnLst/>
              <a:rect l="l" t="t" r="r" b="b"/>
              <a:pathLst>
                <a:path w="819" h="967" extrusionOk="0">
                  <a:moveTo>
                    <a:pt x="816" y="1"/>
                  </a:moveTo>
                  <a:lnTo>
                    <a:pt x="816" y="1"/>
                  </a:lnTo>
                  <a:cubicBezTo>
                    <a:pt x="263" y="188"/>
                    <a:pt x="1" y="914"/>
                    <a:pt x="1" y="914"/>
                  </a:cubicBezTo>
                  <a:cubicBezTo>
                    <a:pt x="95" y="950"/>
                    <a:pt x="178" y="967"/>
                    <a:pt x="252" y="967"/>
                  </a:cubicBezTo>
                  <a:cubicBezTo>
                    <a:pt x="819" y="967"/>
                    <a:pt x="816" y="1"/>
                    <a:pt x="8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 name="Google Shape;4058;p57"/>
            <p:cNvSpPr/>
            <p:nvPr/>
          </p:nvSpPr>
          <p:spPr>
            <a:xfrm>
              <a:off x="8742112" y="2469793"/>
              <a:ext cx="35370" cy="33250"/>
            </a:xfrm>
            <a:custGeom>
              <a:avLst/>
              <a:gdLst/>
              <a:ahLst/>
              <a:cxnLst/>
              <a:rect l="l" t="t" r="r" b="b"/>
              <a:pathLst>
                <a:path w="684" h="643" extrusionOk="0">
                  <a:moveTo>
                    <a:pt x="681" y="0"/>
                  </a:moveTo>
                  <a:lnTo>
                    <a:pt x="681" y="0"/>
                  </a:lnTo>
                  <a:cubicBezTo>
                    <a:pt x="262" y="69"/>
                    <a:pt x="1" y="568"/>
                    <a:pt x="1" y="568"/>
                  </a:cubicBezTo>
                  <a:cubicBezTo>
                    <a:pt x="89" y="621"/>
                    <a:pt x="167" y="643"/>
                    <a:pt x="235" y="643"/>
                  </a:cubicBezTo>
                  <a:cubicBezTo>
                    <a:pt x="601" y="643"/>
                    <a:pt x="683" y="0"/>
                    <a:pt x="6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 name="Google Shape;4059;p57"/>
            <p:cNvSpPr/>
            <p:nvPr/>
          </p:nvSpPr>
          <p:spPr>
            <a:xfrm>
              <a:off x="8575916" y="2561010"/>
              <a:ext cx="88372" cy="64896"/>
            </a:xfrm>
            <a:custGeom>
              <a:avLst/>
              <a:gdLst/>
              <a:ahLst/>
              <a:cxnLst/>
              <a:rect l="l" t="t" r="r" b="b"/>
              <a:pathLst>
                <a:path w="1709" h="1255" extrusionOk="0">
                  <a:moveTo>
                    <a:pt x="1708" y="1"/>
                  </a:moveTo>
                  <a:lnTo>
                    <a:pt x="1708" y="1"/>
                  </a:lnTo>
                  <a:cubicBezTo>
                    <a:pt x="1708" y="1"/>
                    <a:pt x="1708" y="1"/>
                    <a:pt x="1708" y="1"/>
                  </a:cubicBezTo>
                  <a:lnTo>
                    <a:pt x="1708" y="1"/>
                  </a:lnTo>
                  <a:cubicBezTo>
                    <a:pt x="1708" y="1"/>
                    <a:pt x="1708" y="1"/>
                    <a:pt x="1708" y="1"/>
                  </a:cubicBezTo>
                  <a:close/>
                  <a:moveTo>
                    <a:pt x="1708" y="1"/>
                  </a:moveTo>
                  <a:lnTo>
                    <a:pt x="1708" y="1"/>
                  </a:lnTo>
                  <a:cubicBezTo>
                    <a:pt x="1706" y="1"/>
                    <a:pt x="0" y="150"/>
                    <a:pt x="292" y="1254"/>
                  </a:cubicBezTo>
                  <a:cubicBezTo>
                    <a:pt x="292" y="1254"/>
                    <a:pt x="1348" y="797"/>
                    <a:pt x="1708" y="1"/>
                  </a:cubicBezTo>
                  <a:close/>
                </a:path>
              </a:pathLst>
            </a:custGeom>
            <a:solidFill>
              <a:srgbClr val="F9ED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 name="Google Shape;4060;p57"/>
            <p:cNvSpPr/>
            <p:nvPr/>
          </p:nvSpPr>
          <p:spPr>
            <a:xfrm>
              <a:off x="8568004" y="2526933"/>
              <a:ext cx="70532" cy="86407"/>
            </a:xfrm>
            <a:custGeom>
              <a:avLst/>
              <a:gdLst/>
              <a:ahLst/>
              <a:cxnLst/>
              <a:rect l="l" t="t" r="r" b="b"/>
              <a:pathLst>
                <a:path w="1364" h="1671" extrusionOk="0">
                  <a:moveTo>
                    <a:pt x="609" y="1"/>
                  </a:moveTo>
                  <a:cubicBezTo>
                    <a:pt x="609" y="1"/>
                    <a:pt x="609" y="1"/>
                    <a:pt x="609" y="1"/>
                  </a:cubicBezTo>
                  <a:cubicBezTo>
                    <a:pt x="1" y="571"/>
                    <a:pt x="100" y="1671"/>
                    <a:pt x="100" y="1671"/>
                  </a:cubicBezTo>
                  <a:cubicBezTo>
                    <a:pt x="1363" y="1599"/>
                    <a:pt x="610" y="1"/>
                    <a:pt x="6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 name="Google Shape;4061;p57"/>
            <p:cNvSpPr/>
            <p:nvPr/>
          </p:nvSpPr>
          <p:spPr>
            <a:xfrm>
              <a:off x="8603995" y="2530759"/>
              <a:ext cx="61742" cy="45298"/>
            </a:xfrm>
            <a:custGeom>
              <a:avLst/>
              <a:gdLst/>
              <a:ahLst/>
              <a:cxnLst/>
              <a:rect l="l" t="t" r="r" b="b"/>
              <a:pathLst>
                <a:path w="1194" h="876" extrusionOk="0">
                  <a:moveTo>
                    <a:pt x="1194" y="1"/>
                  </a:moveTo>
                  <a:cubicBezTo>
                    <a:pt x="1194" y="1"/>
                    <a:pt x="1" y="103"/>
                    <a:pt x="205" y="876"/>
                  </a:cubicBezTo>
                  <a:cubicBezTo>
                    <a:pt x="205" y="876"/>
                    <a:pt x="942" y="556"/>
                    <a:pt x="1194" y="1"/>
                  </a:cubicBezTo>
                  <a:close/>
                </a:path>
              </a:pathLst>
            </a:custGeom>
            <a:solidFill>
              <a:srgbClr val="F9ED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 name="Google Shape;4062;p57"/>
            <p:cNvSpPr/>
            <p:nvPr/>
          </p:nvSpPr>
          <p:spPr>
            <a:xfrm>
              <a:off x="8597841" y="2520469"/>
              <a:ext cx="50728" cy="61431"/>
            </a:xfrm>
            <a:custGeom>
              <a:avLst/>
              <a:gdLst/>
              <a:ahLst/>
              <a:cxnLst/>
              <a:rect l="l" t="t" r="r" b="b"/>
              <a:pathLst>
                <a:path w="981" h="1188" extrusionOk="0">
                  <a:moveTo>
                    <a:pt x="402" y="1"/>
                  </a:moveTo>
                  <a:lnTo>
                    <a:pt x="402" y="1"/>
                  </a:lnTo>
                  <a:cubicBezTo>
                    <a:pt x="0" y="423"/>
                    <a:pt x="107" y="1187"/>
                    <a:pt x="107" y="1187"/>
                  </a:cubicBezTo>
                  <a:cubicBezTo>
                    <a:pt x="981" y="1089"/>
                    <a:pt x="402" y="1"/>
                    <a:pt x="4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 name="Google Shape;4063;p57"/>
            <p:cNvSpPr/>
            <p:nvPr/>
          </p:nvSpPr>
          <p:spPr>
            <a:xfrm>
              <a:off x="8624885" y="2507386"/>
              <a:ext cx="33405" cy="42454"/>
            </a:xfrm>
            <a:custGeom>
              <a:avLst/>
              <a:gdLst/>
              <a:ahLst/>
              <a:cxnLst/>
              <a:rect l="l" t="t" r="r" b="b"/>
              <a:pathLst>
                <a:path w="646" h="821" extrusionOk="0">
                  <a:moveTo>
                    <a:pt x="342" y="1"/>
                  </a:moveTo>
                  <a:cubicBezTo>
                    <a:pt x="342" y="1"/>
                    <a:pt x="342" y="1"/>
                    <a:pt x="342" y="1"/>
                  </a:cubicBezTo>
                  <a:lnTo>
                    <a:pt x="342" y="1"/>
                  </a:lnTo>
                  <a:cubicBezTo>
                    <a:pt x="342" y="1"/>
                    <a:pt x="342" y="1"/>
                    <a:pt x="342" y="1"/>
                  </a:cubicBezTo>
                  <a:cubicBezTo>
                    <a:pt x="342" y="1"/>
                    <a:pt x="342" y="1"/>
                    <a:pt x="342" y="1"/>
                  </a:cubicBezTo>
                  <a:close/>
                  <a:moveTo>
                    <a:pt x="342" y="1"/>
                  </a:moveTo>
                  <a:lnTo>
                    <a:pt x="342" y="1"/>
                  </a:lnTo>
                  <a:cubicBezTo>
                    <a:pt x="0" y="258"/>
                    <a:pt x="1" y="820"/>
                    <a:pt x="1" y="820"/>
                  </a:cubicBezTo>
                  <a:cubicBezTo>
                    <a:pt x="14" y="820"/>
                    <a:pt x="26" y="820"/>
                    <a:pt x="37" y="820"/>
                  </a:cubicBezTo>
                  <a:cubicBezTo>
                    <a:pt x="646" y="820"/>
                    <a:pt x="341" y="4"/>
                    <a:pt x="3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 name="Google Shape;4064;p57"/>
            <p:cNvSpPr/>
            <p:nvPr/>
          </p:nvSpPr>
          <p:spPr>
            <a:xfrm>
              <a:off x="8522862" y="2586503"/>
              <a:ext cx="55019" cy="93233"/>
            </a:xfrm>
            <a:custGeom>
              <a:avLst/>
              <a:gdLst/>
              <a:ahLst/>
              <a:cxnLst/>
              <a:rect l="l" t="t" r="r" b="b"/>
              <a:pathLst>
                <a:path w="1064" h="1803" extrusionOk="0">
                  <a:moveTo>
                    <a:pt x="993" y="0"/>
                  </a:moveTo>
                  <a:cubicBezTo>
                    <a:pt x="993" y="0"/>
                    <a:pt x="294" y="325"/>
                    <a:pt x="141" y="998"/>
                  </a:cubicBezTo>
                  <a:cubicBezTo>
                    <a:pt x="0" y="1620"/>
                    <a:pt x="170" y="1803"/>
                    <a:pt x="219" y="1803"/>
                  </a:cubicBezTo>
                  <a:cubicBezTo>
                    <a:pt x="234" y="1803"/>
                    <a:pt x="238" y="1784"/>
                    <a:pt x="213" y="1754"/>
                  </a:cubicBezTo>
                  <a:cubicBezTo>
                    <a:pt x="213" y="1754"/>
                    <a:pt x="1064" y="1310"/>
                    <a:pt x="9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 name="Google Shape;4065;p57"/>
            <p:cNvSpPr/>
            <p:nvPr/>
          </p:nvSpPr>
          <p:spPr>
            <a:xfrm>
              <a:off x="7787390" y="2565974"/>
              <a:ext cx="527701" cy="564208"/>
            </a:xfrm>
            <a:custGeom>
              <a:avLst/>
              <a:gdLst/>
              <a:ahLst/>
              <a:cxnLst/>
              <a:rect l="l" t="t" r="r" b="b"/>
              <a:pathLst>
                <a:path w="10205" h="10911" extrusionOk="0">
                  <a:moveTo>
                    <a:pt x="10009" y="1"/>
                  </a:moveTo>
                  <a:cubicBezTo>
                    <a:pt x="9392" y="1"/>
                    <a:pt x="7344" y="661"/>
                    <a:pt x="7091" y="1028"/>
                  </a:cubicBezTo>
                  <a:cubicBezTo>
                    <a:pt x="6786" y="1472"/>
                    <a:pt x="1" y="10779"/>
                    <a:pt x="1" y="10779"/>
                  </a:cubicBezTo>
                  <a:lnTo>
                    <a:pt x="112" y="10910"/>
                  </a:lnTo>
                  <a:cubicBezTo>
                    <a:pt x="3759" y="7520"/>
                    <a:pt x="10035" y="479"/>
                    <a:pt x="10180" y="96"/>
                  </a:cubicBezTo>
                  <a:cubicBezTo>
                    <a:pt x="10205" y="29"/>
                    <a:pt x="10138" y="1"/>
                    <a:pt x="10009"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 name="Google Shape;4066;p57"/>
            <p:cNvSpPr/>
            <p:nvPr/>
          </p:nvSpPr>
          <p:spPr>
            <a:xfrm>
              <a:off x="7784236" y="2565974"/>
              <a:ext cx="530855" cy="564156"/>
            </a:xfrm>
            <a:custGeom>
              <a:avLst/>
              <a:gdLst/>
              <a:ahLst/>
              <a:cxnLst/>
              <a:rect l="l" t="t" r="r" b="b"/>
              <a:pathLst>
                <a:path w="10266" h="10910" extrusionOk="0">
                  <a:moveTo>
                    <a:pt x="10072" y="0"/>
                  </a:moveTo>
                  <a:cubicBezTo>
                    <a:pt x="9457" y="0"/>
                    <a:pt x="7405" y="661"/>
                    <a:pt x="7152" y="1028"/>
                  </a:cubicBezTo>
                  <a:cubicBezTo>
                    <a:pt x="7051" y="1176"/>
                    <a:pt x="6232" y="2307"/>
                    <a:pt x="5183" y="3747"/>
                  </a:cubicBezTo>
                  <a:cubicBezTo>
                    <a:pt x="5326" y="4318"/>
                    <a:pt x="5408" y="4839"/>
                    <a:pt x="5354" y="4981"/>
                  </a:cubicBezTo>
                  <a:cubicBezTo>
                    <a:pt x="5262" y="5225"/>
                    <a:pt x="2704" y="7881"/>
                    <a:pt x="0" y="10731"/>
                  </a:cubicBezTo>
                  <a:lnTo>
                    <a:pt x="173" y="10909"/>
                  </a:lnTo>
                  <a:cubicBezTo>
                    <a:pt x="3820" y="7519"/>
                    <a:pt x="10096" y="478"/>
                    <a:pt x="10241" y="94"/>
                  </a:cubicBezTo>
                  <a:cubicBezTo>
                    <a:pt x="10266" y="29"/>
                    <a:pt x="10200" y="0"/>
                    <a:pt x="10072"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 name="Google Shape;4067;p57"/>
            <p:cNvSpPr/>
            <p:nvPr/>
          </p:nvSpPr>
          <p:spPr>
            <a:xfrm>
              <a:off x="7597770" y="2271847"/>
              <a:ext cx="148304" cy="159474"/>
            </a:xfrm>
            <a:custGeom>
              <a:avLst/>
              <a:gdLst/>
              <a:ahLst/>
              <a:cxnLst/>
              <a:rect l="l" t="t" r="r" b="b"/>
              <a:pathLst>
                <a:path w="2868" h="3084" extrusionOk="0">
                  <a:moveTo>
                    <a:pt x="1372" y="0"/>
                  </a:moveTo>
                  <a:cubicBezTo>
                    <a:pt x="1316" y="0"/>
                    <a:pt x="1260" y="4"/>
                    <a:pt x="1203" y="13"/>
                  </a:cubicBezTo>
                  <a:cubicBezTo>
                    <a:pt x="483" y="120"/>
                    <a:pt x="0" y="893"/>
                    <a:pt x="127" y="1737"/>
                  </a:cubicBezTo>
                  <a:cubicBezTo>
                    <a:pt x="243" y="2516"/>
                    <a:pt x="836" y="3083"/>
                    <a:pt x="1493" y="3083"/>
                  </a:cubicBezTo>
                  <a:cubicBezTo>
                    <a:pt x="1550" y="3083"/>
                    <a:pt x="1607" y="3079"/>
                    <a:pt x="1664" y="3070"/>
                  </a:cubicBezTo>
                  <a:cubicBezTo>
                    <a:pt x="2386" y="2963"/>
                    <a:pt x="2867" y="2190"/>
                    <a:pt x="2740" y="1346"/>
                  </a:cubicBezTo>
                  <a:cubicBezTo>
                    <a:pt x="2623" y="568"/>
                    <a:pt x="2030" y="0"/>
                    <a:pt x="13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 name="Google Shape;4068;p57"/>
            <p:cNvSpPr/>
            <p:nvPr/>
          </p:nvSpPr>
          <p:spPr>
            <a:xfrm>
              <a:off x="7600821" y="2300339"/>
              <a:ext cx="145253" cy="130981"/>
            </a:xfrm>
            <a:custGeom>
              <a:avLst/>
              <a:gdLst/>
              <a:ahLst/>
              <a:cxnLst/>
              <a:rect l="l" t="t" r="r" b="b"/>
              <a:pathLst>
                <a:path w="2809" h="2533" extrusionOk="0">
                  <a:moveTo>
                    <a:pt x="321" y="0"/>
                  </a:moveTo>
                  <a:cubicBezTo>
                    <a:pt x="104" y="320"/>
                    <a:pt x="0" y="742"/>
                    <a:pt x="68" y="1186"/>
                  </a:cubicBezTo>
                  <a:cubicBezTo>
                    <a:pt x="184" y="1965"/>
                    <a:pt x="777" y="2532"/>
                    <a:pt x="1433" y="2532"/>
                  </a:cubicBezTo>
                  <a:cubicBezTo>
                    <a:pt x="1490" y="2532"/>
                    <a:pt x="1547" y="2528"/>
                    <a:pt x="1604" y="2519"/>
                  </a:cubicBezTo>
                  <a:cubicBezTo>
                    <a:pt x="2326" y="2412"/>
                    <a:pt x="2808" y="1639"/>
                    <a:pt x="2681" y="795"/>
                  </a:cubicBezTo>
                  <a:cubicBezTo>
                    <a:pt x="2670" y="724"/>
                    <a:pt x="2655" y="657"/>
                    <a:pt x="2636" y="589"/>
                  </a:cubicBezTo>
                  <a:cubicBezTo>
                    <a:pt x="2441" y="875"/>
                    <a:pt x="2155" y="1075"/>
                    <a:pt x="1812" y="1127"/>
                  </a:cubicBezTo>
                  <a:cubicBezTo>
                    <a:pt x="1756" y="1135"/>
                    <a:pt x="1699" y="1140"/>
                    <a:pt x="1643" y="1140"/>
                  </a:cubicBezTo>
                  <a:cubicBezTo>
                    <a:pt x="1046" y="1140"/>
                    <a:pt x="503" y="670"/>
                    <a:pt x="321" y="0"/>
                  </a:cubicBezTo>
                  <a:close/>
                </a:path>
              </a:pathLst>
            </a:custGeom>
            <a:solidFill>
              <a:srgbClr val="A00825">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 name="Google Shape;4069;p57"/>
            <p:cNvSpPr/>
            <p:nvPr/>
          </p:nvSpPr>
          <p:spPr>
            <a:xfrm>
              <a:off x="7638724" y="2277122"/>
              <a:ext cx="51969" cy="42609"/>
            </a:xfrm>
            <a:custGeom>
              <a:avLst/>
              <a:gdLst/>
              <a:ahLst/>
              <a:cxnLst/>
              <a:rect l="l" t="t" r="r" b="b"/>
              <a:pathLst>
                <a:path w="1005" h="824" extrusionOk="0">
                  <a:moveTo>
                    <a:pt x="629" y="1"/>
                  </a:moveTo>
                  <a:cubicBezTo>
                    <a:pt x="588" y="1"/>
                    <a:pt x="546" y="4"/>
                    <a:pt x="505" y="10"/>
                  </a:cubicBezTo>
                  <a:cubicBezTo>
                    <a:pt x="310" y="38"/>
                    <a:pt x="137" y="132"/>
                    <a:pt x="0" y="268"/>
                  </a:cubicBezTo>
                  <a:cubicBezTo>
                    <a:pt x="152" y="547"/>
                    <a:pt x="394" y="747"/>
                    <a:pt x="668" y="823"/>
                  </a:cubicBezTo>
                  <a:cubicBezTo>
                    <a:pt x="675" y="746"/>
                    <a:pt x="687" y="667"/>
                    <a:pt x="709" y="589"/>
                  </a:cubicBezTo>
                  <a:cubicBezTo>
                    <a:pt x="767" y="383"/>
                    <a:pt x="873" y="211"/>
                    <a:pt x="1005" y="82"/>
                  </a:cubicBezTo>
                  <a:cubicBezTo>
                    <a:pt x="886" y="30"/>
                    <a:pt x="759" y="1"/>
                    <a:pt x="629" y="1"/>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8" name="Google Shape;4070;p57"/>
            <p:cNvSpPr/>
            <p:nvPr/>
          </p:nvSpPr>
          <p:spPr>
            <a:xfrm>
              <a:off x="7689813" y="2285602"/>
              <a:ext cx="28699" cy="35732"/>
            </a:xfrm>
            <a:custGeom>
              <a:avLst/>
              <a:gdLst/>
              <a:ahLst/>
              <a:cxnLst/>
              <a:rect l="l" t="t" r="r" b="b"/>
              <a:pathLst>
                <a:path w="555" h="691" extrusionOk="0">
                  <a:moveTo>
                    <a:pt x="166" y="1"/>
                  </a:moveTo>
                  <a:cubicBezTo>
                    <a:pt x="84" y="147"/>
                    <a:pt x="26" y="317"/>
                    <a:pt x="7" y="507"/>
                  </a:cubicBezTo>
                  <a:cubicBezTo>
                    <a:pt x="1" y="569"/>
                    <a:pt x="1" y="629"/>
                    <a:pt x="2" y="691"/>
                  </a:cubicBezTo>
                  <a:cubicBezTo>
                    <a:pt x="18" y="690"/>
                    <a:pt x="33" y="691"/>
                    <a:pt x="49" y="689"/>
                  </a:cubicBezTo>
                  <a:cubicBezTo>
                    <a:pt x="244" y="659"/>
                    <a:pt x="417" y="567"/>
                    <a:pt x="554" y="431"/>
                  </a:cubicBezTo>
                  <a:cubicBezTo>
                    <a:pt x="459" y="250"/>
                    <a:pt x="323" y="105"/>
                    <a:pt x="166" y="1"/>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 name="Google Shape;4071;p57"/>
            <p:cNvSpPr/>
            <p:nvPr/>
          </p:nvSpPr>
          <p:spPr>
            <a:xfrm>
              <a:off x="7563227" y="2403604"/>
              <a:ext cx="244433" cy="385136"/>
            </a:xfrm>
            <a:custGeom>
              <a:avLst/>
              <a:gdLst/>
              <a:ahLst/>
              <a:cxnLst/>
              <a:rect l="l" t="t" r="r" b="b"/>
              <a:pathLst>
                <a:path w="4727" h="7448" extrusionOk="0">
                  <a:moveTo>
                    <a:pt x="3846" y="0"/>
                  </a:moveTo>
                  <a:cubicBezTo>
                    <a:pt x="2701" y="0"/>
                    <a:pt x="841" y="324"/>
                    <a:pt x="158" y="691"/>
                  </a:cubicBezTo>
                  <a:cubicBezTo>
                    <a:pt x="0" y="775"/>
                    <a:pt x="113" y="1461"/>
                    <a:pt x="290" y="1491"/>
                  </a:cubicBezTo>
                  <a:lnTo>
                    <a:pt x="1094" y="1502"/>
                  </a:lnTo>
                  <a:lnTo>
                    <a:pt x="2418" y="3214"/>
                  </a:lnTo>
                  <a:lnTo>
                    <a:pt x="3235" y="7448"/>
                  </a:lnTo>
                  <a:lnTo>
                    <a:pt x="3500" y="7409"/>
                  </a:lnTo>
                  <a:lnTo>
                    <a:pt x="3038" y="3123"/>
                  </a:lnTo>
                  <a:lnTo>
                    <a:pt x="3802" y="1097"/>
                  </a:lnTo>
                  <a:lnTo>
                    <a:pt x="4566" y="850"/>
                  </a:lnTo>
                  <a:cubicBezTo>
                    <a:pt x="4727" y="769"/>
                    <a:pt x="4633" y="82"/>
                    <a:pt x="4457" y="46"/>
                  </a:cubicBezTo>
                  <a:cubicBezTo>
                    <a:pt x="4297" y="15"/>
                    <a:pt x="4087" y="0"/>
                    <a:pt x="38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 name="Google Shape;4072;p57"/>
            <p:cNvSpPr/>
            <p:nvPr/>
          </p:nvSpPr>
          <p:spPr>
            <a:xfrm>
              <a:off x="7745247" y="2408413"/>
              <a:ext cx="52641" cy="19340"/>
            </a:xfrm>
            <a:custGeom>
              <a:avLst/>
              <a:gdLst/>
              <a:ahLst/>
              <a:cxnLst/>
              <a:rect l="l" t="t" r="r" b="b"/>
              <a:pathLst>
                <a:path w="1018" h="374" extrusionOk="0">
                  <a:moveTo>
                    <a:pt x="311" y="0"/>
                  </a:moveTo>
                  <a:cubicBezTo>
                    <a:pt x="213" y="0"/>
                    <a:pt x="109" y="3"/>
                    <a:pt x="1" y="8"/>
                  </a:cubicBezTo>
                  <a:lnTo>
                    <a:pt x="56" y="374"/>
                  </a:lnTo>
                  <a:cubicBezTo>
                    <a:pt x="375" y="346"/>
                    <a:pt x="671" y="332"/>
                    <a:pt x="924" y="332"/>
                  </a:cubicBezTo>
                  <a:cubicBezTo>
                    <a:pt x="956" y="332"/>
                    <a:pt x="987" y="332"/>
                    <a:pt x="1018" y="332"/>
                  </a:cubicBezTo>
                  <a:cubicBezTo>
                    <a:pt x="989" y="185"/>
                    <a:pt x="931" y="54"/>
                    <a:pt x="858" y="39"/>
                  </a:cubicBezTo>
                  <a:cubicBezTo>
                    <a:pt x="713" y="13"/>
                    <a:pt x="526" y="0"/>
                    <a:pt x="311"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1" name="Google Shape;4073;p57"/>
            <p:cNvSpPr/>
            <p:nvPr/>
          </p:nvSpPr>
          <p:spPr>
            <a:xfrm>
              <a:off x="7572380" y="2410327"/>
              <a:ext cx="153527" cy="48349"/>
            </a:xfrm>
            <a:custGeom>
              <a:avLst/>
              <a:gdLst/>
              <a:ahLst/>
              <a:cxnLst/>
              <a:rect l="l" t="t" r="r" b="b"/>
              <a:pathLst>
                <a:path w="2969" h="935" extrusionOk="0">
                  <a:moveTo>
                    <a:pt x="2912" y="0"/>
                  </a:moveTo>
                  <a:cubicBezTo>
                    <a:pt x="1870" y="92"/>
                    <a:pt x="612" y="347"/>
                    <a:pt x="83" y="622"/>
                  </a:cubicBezTo>
                  <a:cubicBezTo>
                    <a:pt x="18" y="656"/>
                    <a:pt x="0" y="790"/>
                    <a:pt x="15" y="934"/>
                  </a:cubicBezTo>
                  <a:cubicBezTo>
                    <a:pt x="760" y="705"/>
                    <a:pt x="1934" y="491"/>
                    <a:pt x="2968" y="380"/>
                  </a:cubicBezTo>
                  <a:lnTo>
                    <a:pt x="2912" y="0"/>
                  </a:ln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2" name="Google Shape;4074;p57"/>
            <p:cNvSpPr/>
            <p:nvPr/>
          </p:nvSpPr>
          <p:spPr>
            <a:xfrm>
              <a:off x="7636087" y="2699179"/>
              <a:ext cx="317293" cy="1502899"/>
            </a:xfrm>
            <a:custGeom>
              <a:avLst/>
              <a:gdLst/>
              <a:ahLst/>
              <a:cxnLst/>
              <a:rect l="l" t="t" r="r" b="b"/>
              <a:pathLst>
                <a:path w="6136" h="29064" extrusionOk="0">
                  <a:moveTo>
                    <a:pt x="2728" y="0"/>
                  </a:moveTo>
                  <a:cubicBezTo>
                    <a:pt x="1864" y="0"/>
                    <a:pt x="592" y="241"/>
                    <a:pt x="116" y="543"/>
                  </a:cubicBezTo>
                  <a:cubicBezTo>
                    <a:pt x="0" y="615"/>
                    <a:pt x="38" y="825"/>
                    <a:pt x="171" y="859"/>
                  </a:cubicBezTo>
                  <a:lnTo>
                    <a:pt x="772" y="875"/>
                  </a:lnTo>
                  <a:lnTo>
                    <a:pt x="1740" y="2000"/>
                  </a:lnTo>
                  <a:lnTo>
                    <a:pt x="5937" y="29064"/>
                  </a:lnTo>
                  <a:lnTo>
                    <a:pt x="6135" y="29033"/>
                  </a:lnTo>
                  <a:lnTo>
                    <a:pt x="2203" y="1931"/>
                  </a:lnTo>
                  <a:lnTo>
                    <a:pt x="2797" y="570"/>
                  </a:lnTo>
                  <a:lnTo>
                    <a:pt x="3368" y="379"/>
                  </a:lnTo>
                  <a:cubicBezTo>
                    <a:pt x="3485" y="308"/>
                    <a:pt x="3460" y="96"/>
                    <a:pt x="3327" y="60"/>
                  </a:cubicBezTo>
                  <a:cubicBezTo>
                    <a:pt x="3176" y="19"/>
                    <a:pt x="2968" y="0"/>
                    <a:pt x="27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3" name="Google Shape;4075;p57"/>
            <p:cNvSpPr/>
            <p:nvPr/>
          </p:nvSpPr>
          <p:spPr>
            <a:xfrm>
              <a:off x="7639965" y="2711537"/>
              <a:ext cx="174159" cy="192930"/>
            </a:xfrm>
            <a:custGeom>
              <a:avLst/>
              <a:gdLst/>
              <a:ahLst/>
              <a:cxnLst/>
              <a:rect l="l" t="t" r="r" b="b"/>
              <a:pathLst>
                <a:path w="3368" h="3731" extrusionOk="0">
                  <a:moveTo>
                    <a:pt x="3368" y="0"/>
                  </a:moveTo>
                  <a:cubicBezTo>
                    <a:pt x="2954" y="192"/>
                    <a:pt x="2346" y="365"/>
                    <a:pt x="1654" y="468"/>
                  </a:cubicBezTo>
                  <a:cubicBezTo>
                    <a:pt x="1234" y="531"/>
                    <a:pt x="835" y="561"/>
                    <a:pt x="486" y="561"/>
                  </a:cubicBezTo>
                  <a:cubicBezTo>
                    <a:pt x="310" y="561"/>
                    <a:pt x="147" y="554"/>
                    <a:pt x="0" y="539"/>
                  </a:cubicBezTo>
                  <a:lnTo>
                    <a:pt x="0" y="539"/>
                  </a:lnTo>
                  <a:cubicBezTo>
                    <a:pt x="21" y="578"/>
                    <a:pt x="54" y="607"/>
                    <a:pt x="97" y="618"/>
                  </a:cubicBezTo>
                  <a:lnTo>
                    <a:pt x="698" y="634"/>
                  </a:lnTo>
                  <a:lnTo>
                    <a:pt x="1666" y="1760"/>
                  </a:lnTo>
                  <a:lnTo>
                    <a:pt x="1971" y="3730"/>
                  </a:lnTo>
                  <a:cubicBezTo>
                    <a:pt x="2018" y="3413"/>
                    <a:pt x="2089" y="3237"/>
                    <a:pt x="2188" y="3221"/>
                  </a:cubicBezTo>
                  <a:cubicBezTo>
                    <a:pt x="2193" y="3221"/>
                    <a:pt x="2197" y="3220"/>
                    <a:pt x="2201" y="3220"/>
                  </a:cubicBezTo>
                  <a:cubicBezTo>
                    <a:pt x="2252" y="3220"/>
                    <a:pt x="2308" y="3261"/>
                    <a:pt x="2368" y="3337"/>
                  </a:cubicBezTo>
                  <a:lnTo>
                    <a:pt x="2129" y="1690"/>
                  </a:lnTo>
                  <a:lnTo>
                    <a:pt x="2724" y="328"/>
                  </a:lnTo>
                  <a:lnTo>
                    <a:pt x="3294" y="137"/>
                  </a:lnTo>
                  <a:cubicBezTo>
                    <a:pt x="3343" y="109"/>
                    <a:pt x="3367" y="54"/>
                    <a:pt x="3368" y="0"/>
                  </a:cubicBezTo>
                  <a:close/>
                </a:path>
              </a:pathLst>
            </a:custGeom>
            <a:solidFill>
              <a:srgbClr val="A00825">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4" name="Google Shape;4076;p57"/>
            <p:cNvSpPr/>
            <p:nvPr/>
          </p:nvSpPr>
          <p:spPr>
            <a:xfrm>
              <a:off x="7770016" y="2702953"/>
              <a:ext cx="38059" cy="14272"/>
            </a:xfrm>
            <a:custGeom>
              <a:avLst/>
              <a:gdLst/>
              <a:ahLst/>
              <a:cxnLst/>
              <a:rect l="l" t="t" r="r" b="b"/>
              <a:pathLst>
                <a:path w="736" h="276" extrusionOk="0">
                  <a:moveTo>
                    <a:pt x="179" y="1"/>
                  </a:moveTo>
                  <a:cubicBezTo>
                    <a:pt x="121" y="1"/>
                    <a:pt x="62" y="2"/>
                    <a:pt x="0" y="4"/>
                  </a:cubicBezTo>
                  <a:lnTo>
                    <a:pt x="41" y="276"/>
                  </a:lnTo>
                  <a:cubicBezTo>
                    <a:pt x="314" y="219"/>
                    <a:pt x="552" y="160"/>
                    <a:pt x="736" y="102"/>
                  </a:cubicBezTo>
                  <a:cubicBezTo>
                    <a:pt x="718" y="71"/>
                    <a:pt x="691" y="48"/>
                    <a:pt x="650" y="39"/>
                  </a:cubicBezTo>
                  <a:cubicBezTo>
                    <a:pt x="528" y="12"/>
                    <a:pt x="366" y="1"/>
                    <a:pt x="179" y="1"/>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 name="Google Shape;4077;p57"/>
            <p:cNvSpPr/>
            <p:nvPr/>
          </p:nvSpPr>
          <p:spPr>
            <a:xfrm>
              <a:off x="7643895" y="2704712"/>
              <a:ext cx="107247" cy="28027"/>
            </a:xfrm>
            <a:custGeom>
              <a:avLst/>
              <a:gdLst/>
              <a:ahLst/>
              <a:cxnLst/>
              <a:rect l="l" t="t" r="r" b="b"/>
              <a:pathLst>
                <a:path w="2074" h="542" extrusionOk="0">
                  <a:moveTo>
                    <a:pt x="2026" y="0"/>
                  </a:moveTo>
                  <a:cubicBezTo>
                    <a:pt x="1284" y="72"/>
                    <a:pt x="430" y="254"/>
                    <a:pt x="62" y="460"/>
                  </a:cubicBezTo>
                  <a:cubicBezTo>
                    <a:pt x="29" y="479"/>
                    <a:pt x="10" y="507"/>
                    <a:pt x="0" y="541"/>
                  </a:cubicBezTo>
                  <a:cubicBezTo>
                    <a:pt x="12" y="541"/>
                    <a:pt x="23" y="541"/>
                    <a:pt x="35" y="541"/>
                  </a:cubicBezTo>
                  <a:cubicBezTo>
                    <a:pt x="414" y="541"/>
                    <a:pt x="983" y="492"/>
                    <a:pt x="1617" y="397"/>
                  </a:cubicBezTo>
                  <a:cubicBezTo>
                    <a:pt x="1774" y="373"/>
                    <a:pt x="1927" y="348"/>
                    <a:pt x="2073" y="322"/>
                  </a:cubicBezTo>
                  <a:lnTo>
                    <a:pt x="2026" y="0"/>
                  </a:ln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 name="Google Shape;4078;p57"/>
            <p:cNvSpPr/>
            <p:nvPr/>
          </p:nvSpPr>
          <p:spPr>
            <a:xfrm>
              <a:off x="7578172" y="2442232"/>
              <a:ext cx="221215" cy="149649"/>
            </a:xfrm>
            <a:custGeom>
              <a:avLst/>
              <a:gdLst/>
              <a:ahLst/>
              <a:cxnLst/>
              <a:rect l="l" t="t" r="r" b="b"/>
              <a:pathLst>
                <a:path w="4278" h="2894" extrusionOk="0">
                  <a:moveTo>
                    <a:pt x="3302" y="0"/>
                  </a:moveTo>
                  <a:cubicBezTo>
                    <a:pt x="2082" y="0"/>
                    <a:pt x="515" y="347"/>
                    <a:pt x="1" y="745"/>
                  </a:cubicBezTo>
                  <a:lnTo>
                    <a:pt x="805" y="756"/>
                  </a:lnTo>
                  <a:lnTo>
                    <a:pt x="2129" y="2467"/>
                  </a:lnTo>
                  <a:lnTo>
                    <a:pt x="2211" y="2893"/>
                  </a:lnTo>
                  <a:cubicBezTo>
                    <a:pt x="2278" y="2690"/>
                    <a:pt x="2367" y="2567"/>
                    <a:pt x="2481" y="2550"/>
                  </a:cubicBezTo>
                  <a:cubicBezTo>
                    <a:pt x="2490" y="2548"/>
                    <a:pt x="2500" y="2548"/>
                    <a:pt x="2509" y="2548"/>
                  </a:cubicBezTo>
                  <a:cubicBezTo>
                    <a:pt x="2597" y="2548"/>
                    <a:pt x="2692" y="2610"/>
                    <a:pt x="2787" y="2726"/>
                  </a:cubicBezTo>
                  <a:lnTo>
                    <a:pt x="2749" y="2376"/>
                  </a:lnTo>
                  <a:lnTo>
                    <a:pt x="3513" y="350"/>
                  </a:lnTo>
                  <a:lnTo>
                    <a:pt x="4277" y="104"/>
                  </a:lnTo>
                  <a:cubicBezTo>
                    <a:pt x="4010" y="32"/>
                    <a:pt x="3672" y="0"/>
                    <a:pt x="3302" y="0"/>
                  </a:cubicBezTo>
                  <a:close/>
                </a:path>
              </a:pathLst>
            </a:custGeom>
            <a:solidFill>
              <a:srgbClr val="A00825">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 name="Google Shape;4079;p57"/>
            <p:cNvSpPr/>
            <p:nvPr/>
          </p:nvSpPr>
          <p:spPr>
            <a:xfrm>
              <a:off x="8373368" y="2534379"/>
              <a:ext cx="237090" cy="475680"/>
            </a:xfrm>
            <a:custGeom>
              <a:avLst/>
              <a:gdLst/>
              <a:ahLst/>
              <a:cxnLst/>
              <a:rect l="l" t="t" r="r" b="b"/>
              <a:pathLst>
                <a:path w="4585" h="9199" extrusionOk="0">
                  <a:moveTo>
                    <a:pt x="139" y="0"/>
                  </a:moveTo>
                  <a:lnTo>
                    <a:pt x="1" y="2110"/>
                  </a:lnTo>
                  <a:cubicBezTo>
                    <a:pt x="785" y="2511"/>
                    <a:pt x="2973" y="4639"/>
                    <a:pt x="3279" y="5194"/>
                  </a:cubicBezTo>
                  <a:cubicBezTo>
                    <a:pt x="3585" y="5749"/>
                    <a:pt x="3691" y="9165"/>
                    <a:pt x="3691" y="9165"/>
                  </a:cubicBezTo>
                  <a:lnTo>
                    <a:pt x="3814" y="9198"/>
                  </a:lnTo>
                  <a:cubicBezTo>
                    <a:pt x="3990" y="8664"/>
                    <a:pt x="4585" y="5667"/>
                    <a:pt x="4336" y="4903"/>
                  </a:cubicBezTo>
                  <a:cubicBezTo>
                    <a:pt x="4086" y="4138"/>
                    <a:pt x="2397" y="1818"/>
                    <a:pt x="139"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 name="Google Shape;4080;p57"/>
            <p:cNvSpPr/>
            <p:nvPr/>
          </p:nvSpPr>
          <p:spPr>
            <a:xfrm>
              <a:off x="8378901" y="2534379"/>
              <a:ext cx="123225" cy="125138"/>
            </a:xfrm>
            <a:custGeom>
              <a:avLst/>
              <a:gdLst/>
              <a:ahLst/>
              <a:cxnLst/>
              <a:rect l="l" t="t" r="r" b="b"/>
              <a:pathLst>
                <a:path w="2383" h="2420" extrusionOk="0">
                  <a:moveTo>
                    <a:pt x="32" y="0"/>
                  </a:moveTo>
                  <a:lnTo>
                    <a:pt x="0" y="482"/>
                  </a:lnTo>
                  <a:cubicBezTo>
                    <a:pt x="104" y="789"/>
                    <a:pt x="222" y="1296"/>
                    <a:pt x="465" y="1630"/>
                  </a:cubicBezTo>
                  <a:cubicBezTo>
                    <a:pt x="867" y="2183"/>
                    <a:pt x="1441" y="2419"/>
                    <a:pt x="1876" y="2419"/>
                  </a:cubicBezTo>
                  <a:cubicBezTo>
                    <a:pt x="2091" y="2419"/>
                    <a:pt x="2272" y="2362"/>
                    <a:pt x="2382" y="2257"/>
                  </a:cubicBezTo>
                  <a:cubicBezTo>
                    <a:pt x="1723" y="1512"/>
                    <a:pt x="922" y="717"/>
                    <a:pt x="32"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9" name="Google Shape;4081;p57"/>
            <p:cNvSpPr/>
            <p:nvPr/>
          </p:nvSpPr>
          <p:spPr>
            <a:xfrm>
              <a:off x="8256141" y="2500922"/>
              <a:ext cx="651753" cy="650460"/>
            </a:xfrm>
            <a:custGeom>
              <a:avLst/>
              <a:gdLst/>
              <a:ahLst/>
              <a:cxnLst/>
              <a:rect l="l" t="t" r="r" b="b"/>
              <a:pathLst>
                <a:path w="12604" h="12579" extrusionOk="0">
                  <a:moveTo>
                    <a:pt x="8313" y="0"/>
                  </a:moveTo>
                  <a:cubicBezTo>
                    <a:pt x="5723" y="1687"/>
                    <a:pt x="2701" y="5273"/>
                    <a:pt x="0" y="10529"/>
                  </a:cubicBezTo>
                  <a:lnTo>
                    <a:pt x="177" y="12578"/>
                  </a:lnTo>
                  <a:cubicBezTo>
                    <a:pt x="2310" y="10185"/>
                    <a:pt x="10981" y="7956"/>
                    <a:pt x="10981" y="7956"/>
                  </a:cubicBezTo>
                  <a:cubicBezTo>
                    <a:pt x="12604" y="6593"/>
                    <a:pt x="11582" y="609"/>
                    <a:pt x="83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 name="Google Shape;4082;p57"/>
            <p:cNvSpPr/>
            <p:nvPr/>
          </p:nvSpPr>
          <p:spPr>
            <a:xfrm>
              <a:off x="8256141" y="2813458"/>
              <a:ext cx="581376" cy="337873"/>
            </a:xfrm>
            <a:custGeom>
              <a:avLst/>
              <a:gdLst/>
              <a:ahLst/>
              <a:cxnLst/>
              <a:rect l="l" t="t" r="r" b="b"/>
              <a:pathLst>
                <a:path w="11243" h="6534" extrusionOk="0">
                  <a:moveTo>
                    <a:pt x="2640" y="0"/>
                  </a:moveTo>
                  <a:cubicBezTo>
                    <a:pt x="1744" y="1323"/>
                    <a:pt x="855" y="2820"/>
                    <a:pt x="0" y="4484"/>
                  </a:cubicBezTo>
                  <a:lnTo>
                    <a:pt x="177" y="6533"/>
                  </a:lnTo>
                  <a:cubicBezTo>
                    <a:pt x="2310" y="4138"/>
                    <a:pt x="10981" y="1911"/>
                    <a:pt x="10981" y="1911"/>
                  </a:cubicBezTo>
                  <a:cubicBezTo>
                    <a:pt x="11078" y="1830"/>
                    <a:pt x="11164" y="1732"/>
                    <a:pt x="11242" y="1619"/>
                  </a:cubicBezTo>
                  <a:lnTo>
                    <a:pt x="11242" y="1619"/>
                  </a:lnTo>
                  <a:cubicBezTo>
                    <a:pt x="9854" y="2204"/>
                    <a:pt x="8461" y="2473"/>
                    <a:pt x="7208" y="2473"/>
                  </a:cubicBezTo>
                  <a:cubicBezTo>
                    <a:pt x="5446" y="2473"/>
                    <a:pt x="3964" y="1940"/>
                    <a:pt x="3172" y="1006"/>
                  </a:cubicBezTo>
                  <a:cubicBezTo>
                    <a:pt x="2915" y="701"/>
                    <a:pt x="2740" y="363"/>
                    <a:pt x="26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1" name="Google Shape;4083;p57"/>
            <p:cNvSpPr/>
            <p:nvPr/>
          </p:nvSpPr>
          <p:spPr>
            <a:xfrm>
              <a:off x="8167769" y="2495803"/>
              <a:ext cx="248260" cy="273029"/>
            </a:xfrm>
            <a:custGeom>
              <a:avLst/>
              <a:gdLst/>
              <a:ahLst/>
              <a:cxnLst/>
              <a:rect l="l" t="t" r="r" b="b"/>
              <a:pathLst>
                <a:path w="4801" h="5280" extrusionOk="0">
                  <a:moveTo>
                    <a:pt x="2909" y="0"/>
                  </a:moveTo>
                  <a:cubicBezTo>
                    <a:pt x="2386" y="0"/>
                    <a:pt x="1129" y="387"/>
                    <a:pt x="1010" y="731"/>
                  </a:cubicBezTo>
                  <a:cubicBezTo>
                    <a:pt x="873" y="1121"/>
                    <a:pt x="0" y="5279"/>
                    <a:pt x="3730" y="5279"/>
                  </a:cubicBezTo>
                  <a:cubicBezTo>
                    <a:pt x="3747" y="5279"/>
                    <a:pt x="3763" y="5279"/>
                    <a:pt x="3780" y="5279"/>
                  </a:cubicBezTo>
                  <a:cubicBezTo>
                    <a:pt x="4671" y="3728"/>
                    <a:pt x="4800" y="1501"/>
                    <a:pt x="4515" y="1129"/>
                  </a:cubicBezTo>
                  <a:cubicBezTo>
                    <a:pt x="4231" y="756"/>
                    <a:pt x="3402" y="154"/>
                    <a:pt x="3079" y="23"/>
                  </a:cubicBezTo>
                  <a:cubicBezTo>
                    <a:pt x="3039" y="7"/>
                    <a:pt x="2981" y="0"/>
                    <a:pt x="2909"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2" name="Google Shape;4084;p57"/>
            <p:cNvSpPr/>
            <p:nvPr/>
          </p:nvSpPr>
          <p:spPr>
            <a:xfrm>
              <a:off x="8167717" y="2514677"/>
              <a:ext cx="244692" cy="254155"/>
            </a:xfrm>
            <a:custGeom>
              <a:avLst/>
              <a:gdLst/>
              <a:ahLst/>
              <a:cxnLst/>
              <a:rect l="l" t="t" r="r" b="b"/>
              <a:pathLst>
                <a:path w="4732" h="4915" extrusionOk="0">
                  <a:moveTo>
                    <a:pt x="1490" y="1"/>
                  </a:moveTo>
                  <a:cubicBezTo>
                    <a:pt x="1241" y="116"/>
                    <a:pt x="1053" y="244"/>
                    <a:pt x="1010" y="367"/>
                  </a:cubicBezTo>
                  <a:cubicBezTo>
                    <a:pt x="874" y="756"/>
                    <a:pt x="0" y="4914"/>
                    <a:pt x="3731" y="4914"/>
                  </a:cubicBezTo>
                  <a:cubicBezTo>
                    <a:pt x="3748" y="4914"/>
                    <a:pt x="3764" y="4914"/>
                    <a:pt x="3781" y="4914"/>
                  </a:cubicBezTo>
                  <a:cubicBezTo>
                    <a:pt x="4346" y="3931"/>
                    <a:pt x="4668" y="2721"/>
                    <a:pt x="4731" y="1867"/>
                  </a:cubicBezTo>
                  <a:lnTo>
                    <a:pt x="4731" y="1867"/>
                  </a:lnTo>
                  <a:cubicBezTo>
                    <a:pt x="4584" y="2262"/>
                    <a:pt x="3810" y="3468"/>
                    <a:pt x="3167" y="3468"/>
                  </a:cubicBezTo>
                  <a:cubicBezTo>
                    <a:pt x="2434" y="3468"/>
                    <a:pt x="592" y="1830"/>
                    <a:pt x="1490"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3" name="Google Shape;4085;p57"/>
            <p:cNvSpPr/>
            <p:nvPr/>
          </p:nvSpPr>
          <p:spPr>
            <a:xfrm>
              <a:off x="7925559" y="3764198"/>
              <a:ext cx="505931" cy="438604"/>
            </a:xfrm>
            <a:custGeom>
              <a:avLst/>
              <a:gdLst/>
              <a:ahLst/>
              <a:cxnLst/>
              <a:rect l="l" t="t" r="r" b="b"/>
              <a:pathLst>
                <a:path w="9784" h="8482" extrusionOk="0">
                  <a:moveTo>
                    <a:pt x="7" y="0"/>
                  </a:moveTo>
                  <a:lnTo>
                    <a:pt x="7" y="0"/>
                  </a:lnTo>
                  <a:cubicBezTo>
                    <a:pt x="1" y="946"/>
                    <a:pt x="698" y="8481"/>
                    <a:pt x="698" y="8481"/>
                  </a:cubicBezTo>
                  <a:lnTo>
                    <a:pt x="9783" y="8481"/>
                  </a:lnTo>
                  <a:lnTo>
                    <a:pt x="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4" name="Google Shape;4086;p57"/>
            <p:cNvSpPr/>
            <p:nvPr/>
          </p:nvSpPr>
          <p:spPr>
            <a:xfrm>
              <a:off x="7941383" y="3764198"/>
              <a:ext cx="505931" cy="438604"/>
            </a:xfrm>
            <a:custGeom>
              <a:avLst/>
              <a:gdLst/>
              <a:ahLst/>
              <a:cxnLst/>
              <a:rect l="l" t="t" r="r" b="b"/>
              <a:pathLst>
                <a:path w="9784" h="8482" extrusionOk="0">
                  <a:moveTo>
                    <a:pt x="7" y="0"/>
                  </a:moveTo>
                  <a:lnTo>
                    <a:pt x="7" y="0"/>
                  </a:lnTo>
                  <a:cubicBezTo>
                    <a:pt x="0" y="946"/>
                    <a:pt x="928" y="8481"/>
                    <a:pt x="928" y="8481"/>
                  </a:cubicBezTo>
                  <a:lnTo>
                    <a:pt x="9783" y="8481"/>
                  </a:lnTo>
                  <a:lnTo>
                    <a:pt x="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5" name="Google Shape;4087;p57"/>
            <p:cNvSpPr/>
            <p:nvPr/>
          </p:nvSpPr>
          <p:spPr>
            <a:xfrm>
              <a:off x="7954414" y="3226931"/>
              <a:ext cx="180778" cy="975871"/>
            </a:xfrm>
            <a:custGeom>
              <a:avLst/>
              <a:gdLst/>
              <a:ahLst/>
              <a:cxnLst/>
              <a:rect l="l" t="t" r="r" b="b"/>
              <a:pathLst>
                <a:path w="3496" h="18872" extrusionOk="0">
                  <a:moveTo>
                    <a:pt x="466" y="0"/>
                  </a:moveTo>
                  <a:lnTo>
                    <a:pt x="466" y="0"/>
                  </a:lnTo>
                  <a:cubicBezTo>
                    <a:pt x="0" y="5202"/>
                    <a:pt x="1126" y="12412"/>
                    <a:pt x="2586" y="18871"/>
                  </a:cubicBezTo>
                  <a:lnTo>
                    <a:pt x="2691" y="18871"/>
                  </a:lnTo>
                  <a:lnTo>
                    <a:pt x="3495" y="918"/>
                  </a:lnTo>
                  <a:lnTo>
                    <a:pt x="466" y="0"/>
                  </a:ln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6" name="Google Shape;4088;p57"/>
            <p:cNvSpPr/>
            <p:nvPr/>
          </p:nvSpPr>
          <p:spPr>
            <a:xfrm>
              <a:off x="7960877" y="3226931"/>
              <a:ext cx="174314" cy="815570"/>
            </a:xfrm>
            <a:custGeom>
              <a:avLst/>
              <a:gdLst/>
              <a:ahLst/>
              <a:cxnLst/>
              <a:rect l="l" t="t" r="r" b="b"/>
              <a:pathLst>
                <a:path w="3371" h="15772" extrusionOk="0">
                  <a:moveTo>
                    <a:pt x="341" y="0"/>
                  </a:moveTo>
                  <a:lnTo>
                    <a:pt x="341" y="0"/>
                  </a:lnTo>
                  <a:cubicBezTo>
                    <a:pt x="1" y="3791"/>
                    <a:pt x="507" y="8648"/>
                    <a:pt x="1373" y="13503"/>
                  </a:cubicBezTo>
                  <a:cubicBezTo>
                    <a:pt x="1782" y="13976"/>
                    <a:pt x="2266" y="14788"/>
                    <a:pt x="2705" y="15771"/>
                  </a:cubicBezTo>
                  <a:lnTo>
                    <a:pt x="3370" y="918"/>
                  </a:lnTo>
                  <a:lnTo>
                    <a:pt x="341" y="0"/>
                  </a:ln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7" name="Google Shape;4089;p57"/>
            <p:cNvSpPr/>
            <p:nvPr/>
          </p:nvSpPr>
          <p:spPr>
            <a:xfrm>
              <a:off x="8134830" y="3196008"/>
              <a:ext cx="372571" cy="1006845"/>
            </a:xfrm>
            <a:custGeom>
              <a:avLst/>
              <a:gdLst/>
              <a:ahLst/>
              <a:cxnLst/>
              <a:rect l="l" t="t" r="r" b="b"/>
              <a:pathLst>
                <a:path w="7205" h="19471" extrusionOk="0">
                  <a:moveTo>
                    <a:pt x="229" y="1"/>
                  </a:moveTo>
                  <a:cubicBezTo>
                    <a:pt x="0" y="5968"/>
                    <a:pt x="3506" y="15670"/>
                    <a:pt x="7205" y="19470"/>
                  </a:cubicBezTo>
                  <a:lnTo>
                    <a:pt x="4588" y="9869"/>
                  </a:lnTo>
                  <a:cubicBezTo>
                    <a:pt x="955" y="6121"/>
                    <a:pt x="229" y="1"/>
                    <a:pt x="229" y="1"/>
                  </a:cubicBezTo>
                  <a:close/>
                </a:path>
              </a:pathLst>
            </a:custGeom>
            <a:solidFill>
              <a:srgbClr val="F0C9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8" name="Google Shape;4090;p57"/>
            <p:cNvSpPr/>
            <p:nvPr/>
          </p:nvSpPr>
          <p:spPr>
            <a:xfrm>
              <a:off x="7997229" y="3386043"/>
              <a:ext cx="248156" cy="629828"/>
            </a:xfrm>
            <a:custGeom>
              <a:avLst/>
              <a:gdLst/>
              <a:ahLst/>
              <a:cxnLst/>
              <a:rect l="l" t="t" r="r" b="b"/>
              <a:pathLst>
                <a:path w="4799" h="12180" extrusionOk="0">
                  <a:moveTo>
                    <a:pt x="108" y="0"/>
                  </a:moveTo>
                  <a:lnTo>
                    <a:pt x="108" y="0"/>
                  </a:lnTo>
                  <a:cubicBezTo>
                    <a:pt x="1" y="2740"/>
                    <a:pt x="595" y="6260"/>
                    <a:pt x="1584" y="9713"/>
                  </a:cubicBezTo>
                  <a:cubicBezTo>
                    <a:pt x="2927" y="11051"/>
                    <a:pt x="4799" y="12180"/>
                    <a:pt x="4799" y="12180"/>
                  </a:cubicBezTo>
                  <a:cubicBezTo>
                    <a:pt x="1085" y="7620"/>
                    <a:pt x="108" y="1"/>
                    <a:pt x="108" y="0"/>
                  </a:cubicBezTo>
                  <a:close/>
                </a:path>
              </a:pathLst>
            </a:custGeom>
            <a:solidFill>
              <a:srgbClr val="F0C9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9" name="Google Shape;4091;p57"/>
            <p:cNvSpPr/>
            <p:nvPr/>
          </p:nvSpPr>
          <p:spPr>
            <a:xfrm>
              <a:off x="7888897" y="2749648"/>
              <a:ext cx="1069880" cy="1453154"/>
            </a:xfrm>
            <a:custGeom>
              <a:avLst/>
              <a:gdLst/>
              <a:ahLst/>
              <a:cxnLst/>
              <a:rect l="l" t="t" r="r" b="b"/>
              <a:pathLst>
                <a:path w="20690" h="28102" extrusionOk="0">
                  <a:moveTo>
                    <a:pt x="7654" y="1"/>
                  </a:moveTo>
                  <a:cubicBezTo>
                    <a:pt x="7019" y="1"/>
                    <a:pt x="6223" y="128"/>
                    <a:pt x="5355" y="561"/>
                  </a:cubicBezTo>
                  <a:cubicBezTo>
                    <a:pt x="4318" y="1078"/>
                    <a:pt x="3258" y="2179"/>
                    <a:pt x="2449" y="3774"/>
                  </a:cubicBezTo>
                  <a:cubicBezTo>
                    <a:pt x="0" y="8594"/>
                    <a:pt x="625" y="19420"/>
                    <a:pt x="739" y="19764"/>
                  </a:cubicBezTo>
                  <a:cubicBezTo>
                    <a:pt x="853" y="20107"/>
                    <a:pt x="10492" y="28101"/>
                    <a:pt x="10492" y="28101"/>
                  </a:cubicBezTo>
                  <a:lnTo>
                    <a:pt x="20384" y="28101"/>
                  </a:lnTo>
                  <a:cubicBezTo>
                    <a:pt x="20384" y="28101"/>
                    <a:pt x="20689" y="27758"/>
                    <a:pt x="20537" y="27643"/>
                  </a:cubicBezTo>
                  <a:cubicBezTo>
                    <a:pt x="20384" y="27528"/>
                    <a:pt x="16650" y="26571"/>
                    <a:pt x="16231" y="25615"/>
                  </a:cubicBezTo>
                  <a:cubicBezTo>
                    <a:pt x="15810" y="24658"/>
                    <a:pt x="13286" y="17926"/>
                    <a:pt x="12634" y="16128"/>
                  </a:cubicBezTo>
                  <a:cubicBezTo>
                    <a:pt x="11984" y="14331"/>
                    <a:pt x="11462" y="4092"/>
                    <a:pt x="8325" y="2485"/>
                  </a:cubicBezTo>
                  <a:lnTo>
                    <a:pt x="9128" y="255"/>
                  </a:lnTo>
                  <a:cubicBezTo>
                    <a:pt x="9128" y="255"/>
                    <a:pt x="8553" y="1"/>
                    <a:pt x="76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0" name="Google Shape;4092;p57"/>
            <p:cNvSpPr/>
            <p:nvPr/>
          </p:nvSpPr>
          <p:spPr>
            <a:xfrm>
              <a:off x="8406773" y="4139457"/>
              <a:ext cx="573722" cy="63345"/>
            </a:xfrm>
            <a:custGeom>
              <a:avLst/>
              <a:gdLst/>
              <a:ahLst/>
              <a:cxnLst/>
              <a:rect l="l" t="t" r="r" b="b"/>
              <a:pathLst>
                <a:path w="11095" h="1225" extrusionOk="0">
                  <a:moveTo>
                    <a:pt x="1" y="1"/>
                  </a:moveTo>
                  <a:lnTo>
                    <a:pt x="1944" y="1224"/>
                  </a:lnTo>
                  <a:lnTo>
                    <a:pt x="10522" y="1224"/>
                  </a:lnTo>
                  <a:cubicBezTo>
                    <a:pt x="10522" y="1224"/>
                    <a:pt x="11095" y="784"/>
                    <a:pt x="10885" y="593"/>
                  </a:cubicBezTo>
                  <a:cubicBezTo>
                    <a:pt x="10841" y="553"/>
                    <a:pt x="10638" y="538"/>
                    <a:pt x="10343" y="538"/>
                  </a:cubicBezTo>
                  <a:cubicBezTo>
                    <a:pt x="9220" y="538"/>
                    <a:pt x="6770" y="766"/>
                    <a:pt x="6770" y="766"/>
                  </a:cubicBez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1" name="Google Shape;4093;p57"/>
            <p:cNvSpPr/>
            <p:nvPr/>
          </p:nvSpPr>
          <p:spPr>
            <a:xfrm>
              <a:off x="7923129" y="3728311"/>
              <a:ext cx="584116" cy="474543"/>
            </a:xfrm>
            <a:custGeom>
              <a:avLst/>
              <a:gdLst/>
              <a:ahLst/>
              <a:cxnLst/>
              <a:rect l="l" t="t" r="r" b="b"/>
              <a:pathLst>
                <a:path w="11296" h="9177" extrusionOk="0">
                  <a:moveTo>
                    <a:pt x="0" y="1"/>
                  </a:moveTo>
                  <a:lnTo>
                    <a:pt x="0" y="1"/>
                  </a:lnTo>
                  <a:cubicBezTo>
                    <a:pt x="29" y="486"/>
                    <a:pt x="58" y="785"/>
                    <a:pt x="75" y="838"/>
                  </a:cubicBezTo>
                  <a:cubicBezTo>
                    <a:pt x="190" y="1181"/>
                    <a:pt x="9829" y="9176"/>
                    <a:pt x="9829" y="9176"/>
                  </a:cubicBezTo>
                  <a:lnTo>
                    <a:pt x="11296" y="9176"/>
                  </a:lnTo>
                  <a:cubicBezTo>
                    <a:pt x="8948" y="7311"/>
                    <a:pt x="1202" y="1150"/>
                    <a:pt x="0" y="1"/>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2" name="Google Shape;4094;p57"/>
            <p:cNvSpPr/>
            <p:nvPr/>
          </p:nvSpPr>
          <p:spPr>
            <a:xfrm>
              <a:off x="7908237" y="3285260"/>
              <a:ext cx="125604" cy="561571"/>
            </a:xfrm>
            <a:custGeom>
              <a:avLst/>
              <a:gdLst/>
              <a:ahLst/>
              <a:cxnLst/>
              <a:rect l="l" t="t" r="r" b="b"/>
              <a:pathLst>
                <a:path w="2429" h="10860" extrusionOk="0">
                  <a:moveTo>
                    <a:pt x="475" y="0"/>
                  </a:moveTo>
                  <a:cubicBezTo>
                    <a:pt x="0" y="4541"/>
                    <a:pt x="288" y="9171"/>
                    <a:pt x="363" y="9405"/>
                  </a:cubicBezTo>
                  <a:lnTo>
                    <a:pt x="619" y="9457"/>
                  </a:lnTo>
                  <a:lnTo>
                    <a:pt x="2429" y="10859"/>
                  </a:lnTo>
                  <a:cubicBezTo>
                    <a:pt x="536" y="8258"/>
                    <a:pt x="537" y="3505"/>
                    <a:pt x="4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3" name="Google Shape;4095;p57"/>
            <p:cNvSpPr/>
            <p:nvPr/>
          </p:nvSpPr>
          <p:spPr>
            <a:xfrm>
              <a:off x="8043096" y="2876027"/>
              <a:ext cx="270392" cy="201255"/>
            </a:xfrm>
            <a:custGeom>
              <a:avLst/>
              <a:gdLst/>
              <a:ahLst/>
              <a:cxnLst/>
              <a:rect l="l" t="t" r="r" b="b"/>
              <a:pathLst>
                <a:path w="5229" h="3892" extrusionOk="0">
                  <a:moveTo>
                    <a:pt x="2197" y="0"/>
                  </a:moveTo>
                  <a:cubicBezTo>
                    <a:pt x="1360" y="0"/>
                    <a:pt x="518" y="333"/>
                    <a:pt x="0" y="986"/>
                  </a:cubicBezTo>
                  <a:cubicBezTo>
                    <a:pt x="0" y="986"/>
                    <a:pt x="868" y="422"/>
                    <a:pt x="1947" y="422"/>
                  </a:cubicBezTo>
                  <a:cubicBezTo>
                    <a:pt x="2195" y="422"/>
                    <a:pt x="2455" y="452"/>
                    <a:pt x="2718" y="525"/>
                  </a:cubicBezTo>
                  <a:cubicBezTo>
                    <a:pt x="4119" y="920"/>
                    <a:pt x="5228" y="3892"/>
                    <a:pt x="5228" y="3892"/>
                  </a:cubicBezTo>
                  <a:cubicBezTo>
                    <a:pt x="5228" y="3892"/>
                    <a:pt x="5011" y="1367"/>
                    <a:pt x="3877" y="525"/>
                  </a:cubicBezTo>
                  <a:cubicBezTo>
                    <a:pt x="3401" y="173"/>
                    <a:pt x="2801" y="0"/>
                    <a:pt x="2197" y="0"/>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4" name="Google Shape;4096;p57"/>
            <p:cNvSpPr/>
            <p:nvPr/>
          </p:nvSpPr>
          <p:spPr>
            <a:xfrm>
              <a:off x="8029807" y="4184342"/>
              <a:ext cx="63396" cy="18978"/>
            </a:xfrm>
            <a:custGeom>
              <a:avLst/>
              <a:gdLst/>
              <a:ahLst/>
              <a:cxnLst/>
              <a:rect l="l" t="t" r="r" b="b"/>
              <a:pathLst>
                <a:path w="1226" h="367" extrusionOk="0">
                  <a:moveTo>
                    <a:pt x="993" y="1"/>
                  </a:moveTo>
                  <a:cubicBezTo>
                    <a:pt x="758" y="1"/>
                    <a:pt x="1" y="367"/>
                    <a:pt x="1" y="367"/>
                  </a:cubicBezTo>
                  <a:lnTo>
                    <a:pt x="1226" y="367"/>
                  </a:lnTo>
                  <a:cubicBezTo>
                    <a:pt x="1226" y="367"/>
                    <a:pt x="1216" y="41"/>
                    <a:pt x="1022" y="3"/>
                  </a:cubicBezTo>
                  <a:cubicBezTo>
                    <a:pt x="1014" y="2"/>
                    <a:pt x="1004" y="1"/>
                    <a:pt x="993"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345" name="Google Shape;4097;p57"/>
            <p:cNvGrpSpPr/>
            <p:nvPr/>
          </p:nvGrpSpPr>
          <p:grpSpPr>
            <a:xfrm>
              <a:off x="8200863" y="2180941"/>
              <a:ext cx="259843" cy="411974"/>
              <a:chOff x="8200863" y="2180941"/>
              <a:chExt cx="259843" cy="411974"/>
            </a:xfrm>
          </p:grpSpPr>
          <p:sp>
            <p:nvSpPr>
              <p:cNvPr id="428" name="Google Shape;4098;p57"/>
              <p:cNvSpPr/>
              <p:nvPr/>
            </p:nvSpPr>
            <p:spPr>
              <a:xfrm>
                <a:off x="8200863" y="2180941"/>
                <a:ext cx="259843" cy="291800"/>
              </a:xfrm>
              <a:custGeom>
                <a:avLst/>
                <a:gdLst/>
                <a:ahLst/>
                <a:cxnLst/>
                <a:rect l="l" t="t" r="r" b="b"/>
                <a:pathLst>
                  <a:path w="5025" h="5643" extrusionOk="0">
                    <a:moveTo>
                      <a:pt x="2525" y="1"/>
                    </a:moveTo>
                    <a:cubicBezTo>
                      <a:pt x="1957" y="1"/>
                      <a:pt x="1907" y="538"/>
                      <a:pt x="1907" y="538"/>
                    </a:cubicBezTo>
                    <a:cubicBezTo>
                      <a:pt x="1907" y="538"/>
                      <a:pt x="1689" y="461"/>
                      <a:pt x="1414" y="461"/>
                    </a:cubicBezTo>
                    <a:cubicBezTo>
                      <a:pt x="1220" y="461"/>
                      <a:pt x="999" y="499"/>
                      <a:pt x="807" y="630"/>
                    </a:cubicBezTo>
                    <a:cubicBezTo>
                      <a:pt x="349" y="941"/>
                      <a:pt x="476" y="1594"/>
                      <a:pt x="476" y="1594"/>
                    </a:cubicBezTo>
                    <a:cubicBezTo>
                      <a:pt x="476" y="1594"/>
                      <a:pt x="1" y="1917"/>
                      <a:pt x="23" y="2685"/>
                    </a:cubicBezTo>
                    <a:cubicBezTo>
                      <a:pt x="44" y="3434"/>
                      <a:pt x="694" y="3964"/>
                      <a:pt x="694" y="3964"/>
                    </a:cubicBezTo>
                    <a:cubicBezTo>
                      <a:pt x="694" y="3964"/>
                      <a:pt x="1105" y="5058"/>
                      <a:pt x="2545" y="5642"/>
                    </a:cubicBezTo>
                    <a:lnTo>
                      <a:pt x="2811" y="5598"/>
                    </a:lnTo>
                    <a:cubicBezTo>
                      <a:pt x="4539" y="5300"/>
                      <a:pt x="4418" y="4348"/>
                      <a:pt x="4418" y="4348"/>
                    </a:cubicBezTo>
                    <a:cubicBezTo>
                      <a:pt x="4418" y="4348"/>
                      <a:pt x="5024" y="3845"/>
                      <a:pt x="4940" y="2768"/>
                    </a:cubicBezTo>
                    <a:cubicBezTo>
                      <a:pt x="4866" y="1816"/>
                      <a:pt x="4382" y="1747"/>
                      <a:pt x="4243" y="1747"/>
                    </a:cubicBezTo>
                    <a:cubicBezTo>
                      <a:pt x="4220" y="1747"/>
                      <a:pt x="4206" y="1749"/>
                      <a:pt x="4206" y="1749"/>
                    </a:cubicBezTo>
                    <a:cubicBezTo>
                      <a:pt x="4206" y="1749"/>
                      <a:pt x="4168" y="565"/>
                      <a:pt x="3076" y="126"/>
                    </a:cubicBezTo>
                    <a:cubicBezTo>
                      <a:pt x="2853" y="36"/>
                      <a:pt x="2672" y="1"/>
                      <a:pt x="2525" y="1"/>
                    </a:cubicBezTo>
                    <a:close/>
                  </a:path>
                </a:pathLst>
              </a:custGeom>
              <a:solidFill>
                <a:srgbClr val="743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 name="Google Shape;4099;p57"/>
              <p:cNvSpPr/>
              <p:nvPr/>
            </p:nvSpPr>
            <p:spPr>
              <a:xfrm>
                <a:off x="8218186" y="2265332"/>
                <a:ext cx="48297" cy="31750"/>
              </a:xfrm>
              <a:custGeom>
                <a:avLst/>
                <a:gdLst/>
                <a:ahLst/>
                <a:cxnLst/>
                <a:rect l="l" t="t" r="r" b="b"/>
                <a:pathLst>
                  <a:path w="934" h="614" extrusionOk="0">
                    <a:moveTo>
                      <a:pt x="93" y="0"/>
                    </a:moveTo>
                    <a:cubicBezTo>
                      <a:pt x="67" y="22"/>
                      <a:pt x="38" y="52"/>
                      <a:pt x="1" y="92"/>
                    </a:cubicBezTo>
                    <a:cubicBezTo>
                      <a:pt x="229" y="419"/>
                      <a:pt x="581" y="602"/>
                      <a:pt x="934" y="614"/>
                    </a:cubicBezTo>
                    <a:cubicBezTo>
                      <a:pt x="692" y="563"/>
                      <a:pt x="440" y="418"/>
                      <a:pt x="238" y="191"/>
                    </a:cubicBezTo>
                    <a:cubicBezTo>
                      <a:pt x="182" y="131"/>
                      <a:pt x="135" y="66"/>
                      <a:pt x="93" y="0"/>
                    </a:cubicBezTo>
                    <a:close/>
                  </a:path>
                </a:pathLst>
              </a:custGeom>
              <a:solidFill>
                <a:srgbClr val="602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 name="Google Shape;4100;p57"/>
              <p:cNvSpPr/>
              <p:nvPr/>
            </p:nvSpPr>
            <p:spPr>
              <a:xfrm>
                <a:off x="8278584" y="2196299"/>
                <a:ext cx="49021" cy="82995"/>
              </a:xfrm>
              <a:custGeom>
                <a:avLst/>
                <a:gdLst/>
                <a:ahLst/>
                <a:cxnLst/>
                <a:rect l="l" t="t" r="r" b="b"/>
                <a:pathLst>
                  <a:path w="948" h="1605" extrusionOk="0">
                    <a:moveTo>
                      <a:pt x="482" y="1"/>
                    </a:moveTo>
                    <a:cubicBezTo>
                      <a:pt x="414" y="125"/>
                      <a:pt x="403" y="241"/>
                      <a:pt x="403" y="241"/>
                    </a:cubicBezTo>
                    <a:cubicBezTo>
                      <a:pt x="403" y="241"/>
                      <a:pt x="232" y="181"/>
                      <a:pt x="1" y="166"/>
                    </a:cubicBezTo>
                    <a:lnTo>
                      <a:pt x="1" y="166"/>
                    </a:lnTo>
                    <a:cubicBezTo>
                      <a:pt x="108" y="235"/>
                      <a:pt x="211" y="320"/>
                      <a:pt x="301" y="422"/>
                    </a:cubicBezTo>
                    <a:cubicBezTo>
                      <a:pt x="636" y="795"/>
                      <a:pt x="738" y="1273"/>
                      <a:pt x="580" y="1604"/>
                    </a:cubicBezTo>
                    <a:cubicBezTo>
                      <a:pt x="911" y="1231"/>
                      <a:pt x="947" y="642"/>
                      <a:pt x="633" y="182"/>
                    </a:cubicBezTo>
                    <a:cubicBezTo>
                      <a:pt x="588" y="115"/>
                      <a:pt x="537" y="55"/>
                      <a:pt x="482" y="1"/>
                    </a:cubicBezTo>
                    <a:close/>
                  </a:path>
                </a:pathLst>
              </a:custGeom>
              <a:solidFill>
                <a:srgbClr val="602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 name="Google Shape;4101;p57"/>
              <p:cNvSpPr/>
              <p:nvPr/>
            </p:nvSpPr>
            <p:spPr>
              <a:xfrm>
                <a:off x="8234320" y="2207572"/>
                <a:ext cx="226386" cy="265221"/>
              </a:xfrm>
              <a:custGeom>
                <a:avLst/>
                <a:gdLst/>
                <a:ahLst/>
                <a:cxnLst/>
                <a:rect l="l" t="t" r="r" b="b"/>
                <a:pathLst>
                  <a:path w="4378" h="5129" extrusionOk="0">
                    <a:moveTo>
                      <a:pt x="3015" y="0"/>
                    </a:moveTo>
                    <a:lnTo>
                      <a:pt x="3015" y="0"/>
                    </a:lnTo>
                    <a:cubicBezTo>
                      <a:pt x="3107" y="190"/>
                      <a:pt x="3174" y="419"/>
                      <a:pt x="3155" y="676"/>
                    </a:cubicBezTo>
                    <a:cubicBezTo>
                      <a:pt x="3100" y="1439"/>
                      <a:pt x="2557" y="1774"/>
                      <a:pt x="2557" y="1774"/>
                    </a:cubicBezTo>
                    <a:cubicBezTo>
                      <a:pt x="2557" y="1774"/>
                      <a:pt x="2627" y="2421"/>
                      <a:pt x="2104" y="2744"/>
                    </a:cubicBezTo>
                    <a:cubicBezTo>
                      <a:pt x="1867" y="2890"/>
                      <a:pt x="1606" y="2931"/>
                      <a:pt x="1388" y="2931"/>
                    </a:cubicBezTo>
                    <a:cubicBezTo>
                      <a:pt x="1117" y="2931"/>
                      <a:pt x="914" y="2867"/>
                      <a:pt x="914" y="2867"/>
                    </a:cubicBezTo>
                    <a:cubicBezTo>
                      <a:pt x="914" y="2867"/>
                      <a:pt x="802" y="3422"/>
                      <a:pt x="166" y="3422"/>
                    </a:cubicBezTo>
                    <a:cubicBezTo>
                      <a:pt x="115" y="3422"/>
                      <a:pt x="60" y="3418"/>
                      <a:pt x="1" y="3410"/>
                    </a:cubicBezTo>
                    <a:lnTo>
                      <a:pt x="1" y="3410"/>
                    </a:lnTo>
                    <a:cubicBezTo>
                      <a:pt x="28" y="3436"/>
                      <a:pt x="46" y="3451"/>
                      <a:pt x="46" y="3451"/>
                    </a:cubicBezTo>
                    <a:cubicBezTo>
                      <a:pt x="46" y="3451"/>
                      <a:pt x="458" y="4544"/>
                      <a:pt x="1898" y="5128"/>
                    </a:cubicBezTo>
                    <a:lnTo>
                      <a:pt x="2164" y="5085"/>
                    </a:lnTo>
                    <a:cubicBezTo>
                      <a:pt x="3892" y="4786"/>
                      <a:pt x="3771" y="3834"/>
                      <a:pt x="3771" y="3834"/>
                    </a:cubicBezTo>
                    <a:cubicBezTo>
                      <a:pt x="3771" y="3834"/>
                      <a:pt x="4377" y="3330"/>
                      <a:pt x="4293" y="2253"/>
                    </a:cubicBezTo>
                    <a:cubicBezTo>
                      <a:pt x="4219" y="1301"/>
                      <a:pt x="3735" y="1232"/>
                      <a:pt x="3596" y="1232"/>
                    </a:cubicBezTo>
                    <a:cubicBezTo>
                      <a:pt x="3573" y="1232"/>
                      <a:pt x="3559" y="1234"/>
                      <a:pt x="3559" y="1234"/>
                    </a:cubicBezTo>
                    <a:cubicBezTo>
                      <a:pt x="3559" y="1234"/>
                      <a:pt x="3534" y="524"/>
                      <a:pt x="3015" y="0"/>
                    </a:cubicBezTo>
                    <a:close/>
                  </a:path>
                </a:pathLst>
              </a:custGeom>
              <a:solidFill>
                <a:srgbClr val="602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 name="Google Shape;4102;p57"/>
              <p:cNvSpPr/>
              <p:nvPr/>
            </p:nvSpPr>
            <p:spPr>
              <a:xfrm>
                <a:off x="8230080" y="2340260"/>
                <a:ext cx="163352" cy="209891"/>
              </a:xfrm>
              <a:custGeom>
                <a:avLst/>
                <a:gdLst/>
                <a:ahLst/>
                <a:cxnLst/>
                <a:rect l="l" t="t" r="r" b="b"/>
                <a:pathLst>
                  <a:path w="3159" h="4059" extrusionOk="0">
                    <a:moveTo>
                      <a:pt x="2777" y="1"/>
                    </a:moveTo>
                    <a:lnTo>
                      <a:pt x="1866" y="880"/>
                    </a:lnTo>
                    <a:cubicBezTo>
                      <a:pt x="1866" y="880"/>
                      <a:pt x="2475" y="2879"/>
                      <a:pt x="1" y="3468"/>
                    </a:cubicBezTo>
                    <a:lnTo>
                      <a:pt x="3126" y="4059"/>
                    </a:lnTo>
                    <a:cubicBezTo>
                      <a:pt x="2150" y="2942"/>
                      <a:pt x="3159" y="1595"/>
                      <a:pt x="2777"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 name="Google Shape;4103;p57"/>
              <p:cNvSpPr/>
              <p:nvPr/>
            </p:nvSpPr>
            <p:spPr>
              <a:xfrm>
                <a:off x="8377298" y="2349154"/>
                <a:ext cx="32939" cy="35421"/>
              </a:xfrm>
              <a:custGeom>
                <a:avLst/>
                <a:gdLst/>
                <a:ahLst/>
                <a:cxnLst/>
                <a:rect l="l" t="t" r="r" b="b"/>
                <a:pathLst>
                  <a:path w="637" h="685" extrusionOk="0">
                    <a:moveTo>
                      <a:pt x="357" y="1"/>
                    </a:moveTo>
                    <a:cubicBezTo>
                      <a:pt x="180" y="1"/>
                      <a:pt x="1" y="366"/>
                      <a:pt x="126" y="685"/>
                    </a:cubicBezTo>
                    <a:cubicBezTo>
                      <a:pt x="126" y="685"/>
                      <a:pt x="131" y="685"/>
                      <a:pt x="141" y="685"/>
                    </a:cubicBezTo>
                    <a:cubicBezTo>
                      <a:pt x="187" y="685"/>
                      <a:pt x="336" y="678"/>
                      <a:pt x="440" y="590"/>
                    </a:cubicBezTo>
                    <a:cubicBezTo>
                      <a:pt x="567" y="484"/>
                      <a:pt x="636" y="178"/>
                      <a:pt x="440" y="30"/>
                    </a:cubicBezTo>
                    <a:cubicBezTo>
                      <a:pt x="413" y="10"/>
                      <a:pt x="385" y="1"/>
                      <a:pt x="357"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 name="Google Shape;4104;p57"/>
              <p:cNvSpPr/>
              <p:nvPr/>
            </p:nvSpPr>
            <p:spPr>
              <a:xfrm>
                <a:off x="8241352" y="2340156"/>
                <a:ext cx="175762" cy="252758"/>
              </a:xfrm>
              <a:custGeom>
                <a:avLst/>
                <a:gdLst/>
                <a:ahLst/>
                <a:cxnLst/>
                <a:rect l="l" t="t" r="r" b="b"/>
                <a:pathLst>
                  <a:path w="3399" h="4888" extrusionOk="0">
                    <a:moveTo>
                      <a:pt x="2562" y="1"/>
                    </a:moveTo>
                    <a:lnTo>
                      <a:pt x="1652" y="880"/>
                    </a:lnTo>
                    <a:cubicBezTo>
                      <a:pt x="1652" y="880"/>
                      <a:pt x="1814" y="1418"/>
                      <a:pt x="1626" y="2018"/>
                    </a:cubicBezTo>
                    <a:lnTo>
                      <a:pt x="1625" y="2018"/>
                    </a:lnTo>
                    <a:cubicBezTo>
                      <a:pt x="1501" y="2413"/>
                      <a:pt x="1225" y="2834"/>
                      <a:pt x="650" y="3147"/>
                    </a:cubicBezTo>
                    <a:cubicBezTo>
                      <a:pt x="559" y="3152"/>
                      <a:pt x="463" y="3184"/>
                      <a:pt x="360" y="3239"/>
                    </a:cubicBezTo>
                    <a:cubicBezTo>
                      <a:pt x="360" y="3239"/>
                      <a:pt x="354" y="3246"/>
                      <a:pt x="343" y="3261"/>
                    </a:cubicBezTo>
                    <a:cubicBezTo>
                      <a:pt x="291" y="3281"/>
                      <a:pt x="239" y="3300"/>
                      <a:pt x="188" y="3321"/>
                    </a:cubicBezTo>
                    <a:cubicBezTo>
                      <a:pt x="35" y="3636"/>
                      <a:pt x="1" y="3950"/>
                      <a:pt x="117" y="4221"/>
                    </a:cubicBezTo>
                    <a:cubicBezTo>
                      <a:pt x="303" y="4657"/>
                      <a:pt x="834" y="4887"/>
                      <a:pt x="1500" y="4887"/>
                    </a:cubicBezTo>
                    <a:cubicBezTo>
                      <a:pt x="1953" y="4887"/>
                      <a:pt x="2468" y="4781"/>
                      <a:pt x="2981" y="4562"/>
                    </a:cubicBezTo>
                    <a:cubicBezTo>
                      <a:pt x="3127" y="4498"/>
                      <a:pt x="3266" y="4429"/>
                      <a:pt x="3398" y="4354"/>
                    </a:cubicBezTo>
                    <a:cubicBezTo>
                      <a:pt x="3240" y="4216"/>
                      <a:pt x="3080" y="4077"/>
                      <a:pt x="2916" y="3940"/>
                    </a:cubicBezTo>
                    <a:cubicBezTo>
                      <a:pt x="2903" y="3924"/>
                      <a:pt x="2889" y="3908"/>
                      <a:pt x="2873" y="3891"/>
                    </a:cubicBezTo>
                    <a:lnTo>
                      <a:pt x="2873" y="3889"/>
                    </a:lnTo>
                    <a:cubicBezTo>
                      <a:pt x="2852" y="3808"/>
                      <a:pt x="2791" y="3757"/>
                      <a:pt x="2700" y="3744"/>
                    </a:cubicBezTo>
                    <a:lnTo>
                      <a:pt x="2676" y="3724"/>
                    </a:lnTo>
                    <a:cubicBezTo>
                      <a:pt x="2657" y="3686"/>
                      <a:pt x="2638" y="3647"/>
                      <a:pt x="2621" y="3609"/>
                    </a:cubicBezTo>
                    <a:cubicBezTo>
                      <a:pt x="2620" y="3607"/>
                      <a:pt x="2618" y="3602"/>
                      <a:pt x="2617" y="3599"/>
                    </a:cubicBezTo>
                    <a:cubicBezTo>
                      <a:pt x="2601" y="3564"/>
                      <a:pt x="2589" y="3529"/>
                      <a:pt x="2575" y="3493"/>
                    </a:cubicBezTo>
                    <a:cubicBezTo>
                      <a:pt x="2574" y="3488"/>
                      <a:pt x="2573" y="3483"/>
                      <a:pt x="2571" y="3478"/>
                    </a:cubicBezTo>
                    <a:cubicBezTo>
                      <a:pt x="2559" y="3444"/>
                      <a:pt x="2549" y="3410"/>
                      <a:pt x="2539" y="3375"/>
                    </a:cubicBezTo>
                    <a:cubicBezTo>
                      <a:pt x="2538" y="3369"/>
                      <a:pt x="2537" y="3362"/>
                      <a:pt x="2536" y="3357"/>
                    </a:cubicBezTo>
                    <a:cubicBezTo>
                      <a:pt x="2526" y="3323"/>
                      <a:pt x="2518" y="3288"/>
                      <a:pt x="2512" y="3256"/>
                    </a:cubicBezTo>
                    <a:lnTo>
                      <a:pt x="2507" y="3236"/>
                    </a:lnTo>
                    <a:cubicBezTo>
                      <a:pt x="2501" y="3202"/>
                      <a:pt x="2496" y="3169"/>
                      <a:pt x="2491" y="3134"/>
                    </a:cubicBezTo>
                    <a:cubicBezTo>
                      <a:pt x="2489" y="3128"/>
                      <a:pt x="2489" y="3122"/>
                      <a:pt x="2488" y="3113"/>
                    </a:cubicBezTo>
                    <a:cubicBezTo>
                      <a:pt x="2484" y="3079"/>
                      <a:pt x="2480" y="3046"/>
                      <a:pt x="2478" y="3012"/>
                    </a:cubicBezTo>
                    <a:cubicBezTo>
                      <a:pt x="2478" y="3005"/>
                      <a:pt x="2476" y="2997"/>
                      <a:pt x="2476" y="2991"/>
                    </a:cubicBezTo>
                    <a:cubicBezTo>
                      <a:pt x="2474" y="2956"/>
                      <a:pt x="2473" y="2923"/>
                      <a:pt x="2471" y="2888"/>
                    </a:cubicBezTo>
                    <a:lnTo>
                      <a:pt x="2471" y="2866"/>
                    </a:lnTo>
                    <a:cubicBezTo>
                      <a:pt x="2469" y="2831"/>
                      <a:pt x="2469" y="2797"/>
                      <a:pt x="2471" y="2762"/>
                    </a:cubicBezTo>
                    <a:lnTo>
                      <a:pt x="2471" y="2740"/>
                    </a:lnTo>
                    <a:cubicBezTo>
                      <a:pt x="2471" y="2706"/>
                      <a:pt x="2473" y="2671"/>
                      <a:pt x="2475" y="2635"/>
                    </a:cubicBezTo>
                    <a:cubicBezTo>
                      <a:pt x="2475" y="2627"/>
                      <a:pt x="2475" y="2620"/>
                      <a:pt x="2476" y="2613"/>
                    </a:cubicBezTo>
                    <a:cubicBezTo>
                      <a:pt x="2478" y="2578"/>
                      <a:pt x="2480" y="2543"/>
                      <a:pt x="2483" y="2507"/>
                    </a:cubicBezTo>
                    <a:cubicBezTo>
                      <a:pt x="2483" y="2499"/>
                      <a:pt x="2484" y="2491"/>
                      <a:pt x="2484" y="2482"/>
                    </a:cubicBezTo>
                    <a:cubicBezTo>
                      <a:pt x="2486" y="2448"/>
                      <a:pt x="2491" y="2413"/>
                      <a:pt x="2494" y="2381"/>
                    </a:cubicBezTo>
                    <a:cubicBezTo>
                      <a:pt x="2495" y="2370"/>
                      <a:pt x="2495" y="2361"/>
                      <a:pt x="2496" y="2350"/>
                    </a:cubicBezTo>
                    <a:cubicBezTo>
                      <a:pt x="2499" y="2320"/>
                      <a:pt x="2502" y="2288"/>
                      <a:pt x="2506" y="2258"/>
                    </a:cubicBezTo>
                    <a:cubicBezTo>
                      <a:pt x="2507" y="2244"/>
                      <a:pt x="2510" y="2230"/>
                      <a:pt x="2512" y="2216"/>
                    </a:cubicBezTo>
                    <a:cubicBezTo>
                      <a:pt x="2515" y="2196"/>
                      <a:pt x="2517" y="2177"/>
                      <a:pt x="2520" y="2158"/>
                    </a:cubicBezTo>
                    <a:cubicBezTo>
                      <a:pt x="2604" y="1496"/>
                      <a:pt x="2748" y="779"/>
                      <a:pt x="2562"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 name="Google Shape;4105;p57"/>
              <p:cNvSpPr/>
              <p:nvPr/>
            </p:nvSpPr>
            <p:spPr>
              <a:xfrm>
                <a:off x="8269845" y="2288550"/>
                <a:ext cx="111125" cy="173435"/>
              </a:xfrm>
              <a:custGeom>
                <a:avLst/>
                <a:gdLst/>
                <a:ahLst/>
                <a:cxnLst/>
                <a:rect l="l" t="t" r="r" b="b"/>
                <a:pathLst>
                  <a:path w="2149" h="3354" extrusionOk="0">
                    <a:moveTo>
                      <a:pt x="943" y="0"/>
                    </a:moveTo>
                    <a:cubicBezTo>
                      <a:pt x="123" y="0"/>
                      <a:pt x="29" y="844"/>
                      <a:pt x="16" y="1480"/>
                    </a:cubicBezTo>
                    <a:cubicBezTo>
                      <a:pt x="0" y="2271"/>
                      <a:pt x="636" y="3353"/>
                      <a:pt x="636" y="3353"/>
                    </a:cubicBezTo>
                    <a:cubicBezTo>
                      <a:pt x="1465" y="3092"/>
                      <a:pt x="2050" y="2239"/>
                      <a:pt x="2098" y="1759"/>
                    </a:cubicBezTo>
                    <a:cubicBezTo>
                      <a:pt x="2148" y="1265"/>
                      <a:pt x="2007" y="99"/>
                      <a:pt x="1071" y="7"/>
                    </a:cubicBezTo>
                    <a:cubicBezTo>
                      <a:pt x="1027" y="3"/>
                      <a:pt x="984" y="0"/>
                      <a:pt x="943"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 name="Google Shape;4106;p57"/>
              <p:cNvSpPr/>
              <p:nvPr/>
            </p:nvSpPr>
            <p:spPr>
              <a:xfrm>
                <a:off x="8382934" y="2360426"/>
                <a:ext cx="18460" cy="19805"/>
              </a:xfrm>
              <a:custGeom>
                <a:avLst/>
                <a:gdLst/>
                <a:ahLst/>
                <a:cxnLst/>
                <a:rect l="l" t="t" r="r" b="b"/>
                <a:pathLst>
                  <a:path w="357" h="383" extrusionOk="0">
                    <a:moveTo>
                      <a:pt x="200" y="0"/>
                    </a:moveTo>
                    <a:cubicBezTo>
                      <a:pt x="101" y="0"/>
                      <a:pt x="1" y="205"/>
                      <a:pt x="72" y="382"/>
                    </a:cubicBezTo>
                    <a:cubicBezTo>
                      <a:pt x="72" y="382"/>
                      <a:pt x="74" y="382"/>
                      <a:pt x="79" y="382"/>
                    </a:cubicBezTo>
                    <a:cubicBezTo>
                      <a:pt x="103" y="382"/>
                      <a:pt x="188" y="379"/>
                      <a:pt x="247" y="329"/>
                    </a:cubicBezTo>
                    <a:cubicBezTo>
                      <a:pt x="318" y="271"/>
                      <a:pt x="357" y="98"/>
                      <a:pt x="247" y="17"/>
                    </a:cubicBezTo>
                    <a:cubicBezTo>
                      <a:pt x="232" y="5"/>
                      <a:pt x="216" y="0"/>
                      <a:pt x="200" y="0"/>
                    </a:cubicBezTo>
                    <a:close/>
                  </a:path>
                </a:pathLst>
              </a:custGeom>
              <a:solidFill>
                <a:srgbClr val="D07A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 name="Google Shape;4107;p57"/>
              <p:cNvSpPr/>
              <p:nvPr/>
            </p:nvSpPr>
            <p:spPr>
              <a:xfrm>
                <a:off x="8383865" y="2368080"/>
                <a:ext cx="12359" cy="13083"/>
              </a:xfrm>
              <a:custGeom>
                <a:avLst/>
                <a:gdLst/>
                <a:ahLst/>
                <a:cxnLst/>
                <a:rect l="l" t="t" r="r" b="b"/>
                <a:pathLst>
                  <a:path w="239" h="253" extrusionOk="0">
                    <a:moveTo>
                      <a:pt x="134" y="1"/>
                    </a:moveTo>
                    <a:cubicBezTo>
                      <a:pt x="67" y="1"/>
                      <a:pt x="0" y="135"/>
                      <a:pt x="47" y="252"/>
                    </a:cubicBezTo>
                    <a:cubicBezTo>
                      <a:pt x="47" y="252"/>
                      <a:pt x="47" y="252"/>
                      <a:pt x="49" y="252"/>
                    </a:cubicBezTo>
                    <a:cubicBezTo>
                      <a:pt x="61" y="252"/>
                      <a:pt x="122" y="251"/>
                      <a:pt x="165" y="218"/>
                    </a:cubicBezTo>
                    <a:cubicBezTo>
                      <a:pt x="212" y="180"/>
                      <a:pt x="238" y="66"/>
                      <a:pt x="166" y="12"/>
                    </a:cubicBezTo>
                    <a:cubicBezTo>
                      <a:pt x="155" y="4"/>
                      <a:pt x="145" y="1"/>
                      <a:pt x="134"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 name="Google Shape;4108;p57"/>
              <p:cNvSpPr/>
              <p:nvPr/>
            </p:nvSpPr>
            <p:spPr>
              <a:xfrm>
                <a:off x="8286650" y="2344603"/>
                <a:ext cx="18099" cy="27665"/>
              </a:xfrm>
              <a:custGeom>
                <a:avLst/>
                <a:gdLst/>
                <a:ahLst/>
                <a:cxnLst/>
                <a:rect l="l" t="t" r="r" b="b"/>
                <a:pathLst>
                  <a:path w="350" h="535" extrusionOk="0">
                    <a:moveTo>
                      <a:pt x="199" y="1"/>
                    </a:moveTo>
                    <a:cubicBezTo>
                      <a:pt x="116" y="1"/>
                      <a:pt x="37" y="112"/>
                      <a:pt x="19" y="253"/>
                    </a:cubicBezTo>
                    <a:cubicBezTo>
                      <a:pt x="1" y="401"/>
                      <a:pt x="55" y="525"/>
                      <a:pt x="142" y="534"/>
                    </a:cubicBezTo>
                    <a:cubicBezTo>
                      <a:pt x="145" y="535"/>
                      <a:pt x="148" y="535"/>
                      <a:pt x="151" y="535"/>
                    </a:cubicBezTo>
                    <a:cubicBezTo>
                      <a:pt x="233" y="535"/>
                      <a:pt x="312" y="425"/>
                      <a:pt x="330" y="283"/>
                    </a:cubicBezTo>
                    <a:cubicBezTo>
                      <a:pt x="350" y="135"/>
                      <a:pt x="295" y="8"/>
                      <a:pt x="208" y="1"/>
                    </a:cubicBezTo>
                    <a:cubicBezTo>
                      <a:pt x="205" y="1"/>
                      <a:pt x="202" y="1"/>
                      <a:pt x="1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 name="Google Shape;4109;p57"/>
              <p:cNvSpPr/>
              <p:nvPr/>
            </p:nvSpPr>
            <p:spPr>
              <a:xfrm>
                <a:off x="8330345" y="2346103"/>
                <a:ext cx="19288" cy="31905"/>
              </a:xfrm>
              <a:custGeom>
                <a:avLst/>
                <a:gdLst/>
                <a:ahLst/>
                <a:cxnLst/>
                <a:rect l="l" t="t" r="r" b="b"/>
                <a:pathLst>
                  <a:path w="373" h="617" extrusionOk="0">
                    <a:moveTo>
                      <a:pt x="214" y="1"/>
                    </a:moveTo>
                    <a:cubicBezTo>
                      <a:pt x="121" y="1"/>
                      <a:pt x="33" y="134"/>
                      <a:pt x="17" y="303"/>
                    </a:cubicBezTo>
                    <a:cubicBezTo>
                      <a:pt x="0" y="473"/>
                      <a:pt x="62" y="612"/>
                      <a:pt x="156" y="616"/>
                    </a:cubicBezTo>
                    <a:cubicBezTo>
                      <a:pt x="157" y="616"/>
                      <a:pt x="159" y="616"/>
                      <a:pt x="160" y="616"/>
                    </a:cubicBezTo>
                    <a:cubicBezTo>
                      <a:pt x="252" y="616"/>
                      <a:pt x="339" y="482"/>
                      <a:pt x="354" y="315"/>
                    </a:cubicBezTo>
                    <a:cubicBezTo>
                      <a:pt x="372" y="145"/>
                      <a:pt x="310" y="4"/>
                      <a:pt x="216" y="1"/>
                    </a:cubicBezTo>
                    <a:cubicBezTo>
                      <a:pt x="215" y="1"/>
                      <a:pt x="215" y="1"/>
                      <a:pt x="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 name="Google Shape;4110;p57"/>
              <p:cNvSpPr/>
              <p:nvPr/>
            </p:nvSpPr>
            <p:spPr>
              <a:xfrm>
                <a:off x="8329414" y="2344189"/>
                <a:ext cx="27303" cy="16289"/>
              </a:xfrm>
              <a:custGeom>
                <a:avLst/>
                <a:gdLst/>
                <a:ahLst/>
                <a:cxnLst/>
                <a:rect l="l" t="t" r="r" b="b"/>
                <a:pathLst>
                  <a:path w="528" h="315" extrusionOk="0">
                    <a:moveTo>
                      <a:pt x="185" y="0"/>
                    </a:moveTo>
                    <a:cubicBezTo>
                      <a:pt x="56" y="0"/>
                      <a:pt x="0" y="92"/>
                      <a:pt x="0" y="92"/>
                    </a:cubicBezTo>
                    <a:cubicBezTo>
                      <a:pt x="14" y="91"/>
                      <a:pt x="28" y="90"/>
                      <a:pt x="43" y="90"/>
                    </a:cubicBezTo>
                    <a:cubicBezTo>
                      <a:pt x="291" y="90"/>
                      <a:pt x="527" y="315"/>
                      <a:pt x="527" y="315"/>
                    </a:cubicBezTo>
                    <a:cubicBezTo>
                      <a:pt x="527" y="315"/>
                      <a:pt x="453" y="62"/>
                      <a:pt x="266" y="11"/>
                    </a:cubicBezTo>
                    <a:cubicBezTo>
                      <a:pt x="236" y="3"/>
                      <a:pt x="209" y="0"/>
                      <a:pt x="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 name="Google Shape;4111;p57"/>
              <p:cNvSpPr/>
              <p:nvPr/>
            </p:nvSpPr>
            <p:spPr>
              <a:xfrm>
                <a:off x="8282617" y="2340363"/>
                <a:ext cx="26165" cy="10342"/>
              </a:xfrm>
              <a:custGeom>
                <a:avLst/>
                <a:gdLst/>
                <a:ahLst/>
                <a:cxnLst/>
                <a:rect l="l" t="t" r="r" b="b"/>
                <a:pathLst>
                  <a:path w="506" h="200" extrusionOk="0">
                    <a:moveTo>
                      <a:pt x="292" y="1"/>
                    </a:moveTo>
                    <a:cubicBezTo>
                      <a:pt x="121" y="1"/>
                      <a:pt x="1" y="199"/>
                      <a:pt x="1" y="199"/>
                    </a:cubicBezTo>
                    <a:cubicBezTo>
                      <a:pt x="1" y="199"/>
                      <a:pt x="172" y="108"/>
                      <a:pt x="352" y="108"/>
                    </a:cubicBezTo>
                    <a:cubicBezTo>
                      <a:pt x="404" y="108"/>
                      <a:pt x="456" y="115"/>
                      <a:pt x="506" y="135"/>
                    </a:cubicBezTo>
                    <a:cubicBezTo>
                      <a:pt x="506" y="135"/>
                      <a:pt x="466" y="3"/>
                      <a:pt x="295" y="1"/>
                    </a:cubicBezTo>
                    <a:cubicBezTo>
                      <a:pt x="294" y="1"/>
                      <a:pt x="293" y="1"/>
                      <a:pt x="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 name="Google Shape;4112;p57"/>
              <p:cNvSpPr/>
              <p:nvPr/>
            </p:nvSpPr>
            <p:spPr>
              <a:xfrm>
                <a:off x="8340118" y="2318955"/>
                <a:ext cx="23683" cy="24355"/>
              </a:xfrm>
              <a:custGeom>
                <a:avLst/>
                <a:gdLst/>
                <a:ahLst/>
                <a:cxnLst/>
                <a:rect l="l" t="t" r="r" b="b"/>
                <a:pathLst>
                  <a:path w="458" h="471" extrusionOk="0">
                    <a:moveTo>
                      <a:pt x="28" y="1"/>
                    </a:moveTo>
                    <a:lnTo>
                      <a:pt x="1" y="127"/>
                    </a:lnTo>
                    <a:cubicBezTo>
                      <a:pt x="117" y="133"/>
                      <a:pt x="357" y="276"/>
                      <a:pt x="444" y="471"/>
                    </a:cubicBezTo>
                    <a:lnTo>
                      <a:pt x="457" y="435"/>
                    </a:lnTo>
                    <a:cubicBezTo>
                      <a:pt x="387" y="204"/>
                      <a:pt x="165" y="41"/>
                      <a:pt x="28" y="1"/>
                    </a:cubicBezTo>
                    <a:close/>
                  </a:path>
                </a:pathLst>
              </a:custGeom>
              <a:solidFill>
                <a:srgbClr val="743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 name="Google Shape;4113;p57"/>
              <p:cNvSpPr/>
              <p:nvPr/>
            </p:nvSpPr>
            <p:spPr>
              <a:xfrm>
                <a:off x="8275533" y="2317093"/>
                <a:ext cx="22649" cy="18926"/>
              </a:xfrm>
              <a:custGeom>
                <a:avLst/>
                <a:gdLst/>
                <a:ahLst/>
                <a:cxnLst/>
                <a:rect l="l" t="t" r="r" b="b"/>
                <a:pathLst>
                  <a:path w="438" h="366" extrusionOk="0">
                    <a:moveTo>
                      <a:pt x="424" y="1"/>
                    </a:moveTo>
                    <a:cubicBezTo>
                      <a:pt x="349" y="1"/>
                      <a:pt x="152" y="71"/>
                      <a:pt x="1" y="321"/>
                    </a:cubicBezTo>
                    <a:lnTo>
                      <a:pt x="12" y="366"/>
                    </a:lnTo>
                    <a:cubicBezTo>
                      <a:pt x="135" y="175"/>
                      <a:pt x="333" y="128"/>
                      <a:pt x="410" y="128"/>
                    </a:cubicBezTo>
                    <a:cubicBezTo>
                      <a:pt x="419" y="128"/>
                      <a:pt x="426" y="128"/>
                      <a:pt x="432" y="129"/>
                    </a:cubicBezTo>
                    <a:lnTo>
                      <a:pt x="437" y="2"/>
                    </a:lnTo>
                    <a:cubicBezTo>
                      <a:pt x="433" y="1"/>
                      <a:pt x="429" y="1"/>
                      <a:pt x="424" y="1"/>
                    </a:cubicBezTo>
                    <a:close/>
                  </a:path>
                </a:pathLst>
              </a:custGeom>
              <a:solidFill>
                <a:srgbClr val="743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 name="Google Shape;4114;p57"/>
              <p:cNvSpPr/>
              <p:nvPr/>
            </p:nvSpPr>
            <p:spPr>
              <a:xfrm>
                <a:off x="8302577" y="2384265"/>
                <a:ext cx="18771" cy="12876"/>
              </a:xfrm>
              <a:custGeom>
                <a:avLst/>
                <a:gdLst/>
                <a:ahLst/>
                <a:cxnLst/>
                <a:rect l="l" t="t" r="r" b="b"/>
                <a:pathLst>
                  <a:path w="363" h="249" extrusionOk="0">
                    <a:moveTo>
                      <a:pt x="27" y="0"/>
                    </a:moveTo>
                    <a:cubicBezTo>
                      <a:pt x="10" y="36"/>
                      <a:pt x="1" y="74"/>
                      <a:pt x="8" y="115"/>
                    </a:cubicBezTo>
                    <a:cubicBezTo>
                      <a:pt x="22" y="195"/>
                      <a:pt x="87" y="248"/>
                      <a:pt x="164" y="248"/>
                    </a:cubicBezTo>
                    <a:cubicBezTo>
                      <a:pt x="179" y="248"/>
                      <a:pt x="195" y="246"/>
                      <a:pt x="210" y="242"/>
                    </a:cubicBezTo>
                    <a:cubicBezTo>
                      <a:pt x="301" y="217"/>
                      <a:pt x="362" y="127"/>
                      <a:pt x="354" y="35"/>
                    </a:cubicBezTo>
                    <a:lnTo>
                      <a:pt x="354" y="35"/>
                    </a:lnTo>
                    <a:cubicBezTo>
                      <a:pt x="329" y="87"/>
                      <a:pt x="285" y="127"/>
                      <a:pt x="229" y="143"/>
                    </a:cubicBezTo>
                    <a:cubicBezTo>
                      <a:pt x="214" y="147"/>
                      <a:pt x="199" y="149"/>
                      <a:pt x="184" y="149"/>
                    </a:cubicBezTo>
                    <a:cubicBezTo>
                      <a:pt x="107" y="149"/>
                      <a:pt x="40" y="96"/>
                      <a:pt x="27" y="15"/>
                    </a:cubicBezTo>
                    <a:cubicBezTo>
                      <a:pt x="26" y="10"/>
                      <a:pt x="27" y="6"/>
                      <a:pt x="27" y="0"/>
                    </a:cubicBezTo>
                    <a:close/>
                  </a:path>
                </a:pathLst>
              </a:custGeom>
              <a:solidFill>
                <a:srgbClr val="D07A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 name="Google Shape;4115;p57"/>
              <p:cNvSpPr/>
              <p:nvPr/>
            </p:nvSpPr>
            <p:spPr>
              <a:xfrm>
                <a:off x="8297923" y="2410637"/>
                <a:ext cx="30716" cy="17013"/>
              </a:xfrm>
              <a:custGeom>
                <a:avLst/>
                <a:gdLst/>
                <a:ahLst/>
                <a:cxnLst/>
                <a:rect l="l" t="t" r="r" b="b"/>
                <a:pathLst>
                  <a:path w="594" h="329" extrusionOk="0">
                    <a:moveTo>
                      <a:pt x="1" y="1"/>
                    </a:moveTo>
                    <a:lnTo>
                      <a:pt x="1" y="1"/>
                    </a:lnTo>
                    <a:cubicBezTo>
                      <a:pt x="1" y="1"/>
                      <a:pt x="38" y="320"/>
                      <a:pt x="280" y="328"/>
                    </a:cubicBezTo>
                    <a:cubicBezTo>
                      <a:pt x="284" y="329"/>
                      <a:pt x="287" y="329"/>
                      <a:pt x="291" y="329"/>
                    </a:cubicBezTo>
                    <a:cubicBezTo>
                      <a:pt x="514" y="329"/>
                      <a:pt x="593" y="41"/>
                      <a:pt x="593" y="41"/>
                    </a:cubicBez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 name="Google Shape;4116;p57"/>
              <p:cNvSpPr/>
              <p:nvPr/>
            </p:nvSpPr>
            <p:spPr>
              <a:xfrm>
                <a:off x="8297820" y="2411464"/>
                <a:ext cx="30147" cy="8532"/>
              </a:xfrm>
              <a:custGeom>
                <a:avLst/>
                <a:gdLst/>
                <a:ahLst/>
                <a:cxnLst/>
                <a:rect l="l" t="t" r="r" b="b"/>
                <a:pathLst>
                  <a:path w="583" h="165" extrusionOk="0">
                    <a:moveTo>
                      <a:pt x="49" y="0"/>
                    </a:moveTo>
                    <a:cubicBezTo>
                      <a:pt x="49" y="0"/>
                      <a:pt x="1" y="137"/>
                      <a:pt x="287" y="162"/>
                    </a:cubicBezTo>
                    <a:cubicBezTo>
                      <a:pt x="310" y="164"/>
                      <a:pt x="332" y="165"/>
                      <a:pt x="352" y="165"/>
                    </a:cubicBezTo>
                    <a:cubicBezTo>
                      <a:pt x="583" y="165"/>
                      <a:pt x="553" y="35"/>
                      <a:pt x="553" y="35"/>
                    </a:cubicBezTo>
                    <a:lnTo>
                      <a:pt x="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 name="Google Shape;4117;p57"/>
              <p:cNvSpPr/>
              <p:nvPr/>
            </p:nvSpPr>
            <p:spPr>
              <a:xfrm>
                <a:off x="8305007" y="2431528"/>
                <a:ext cx="12100" cy="4861"/>
              </a:xfrm>
              <a:custGeom>
                <a:avLst/>
                <a:gdLst/>
                <a:ahLst/>
                <a:cxnLst/>
                <a:rect l="l" t="t" r="r" b="b"/>
                <a:pathLst>
                  <a:path w="234" h="94" extrusionOk="0">
                    <a:moveTo>
                      <a:pt x="19" y="0"/>
                    </a:moveTo>
                    <a:cubicBezTo>
                      <a:pt x="10" y="0"/>
                      <a:pt x="5" y="4"/>
                      <a:pt x="4" y="17"/>
                    </a:cubicBezTo>
                    <a:cubicBezTo>
                      <a:pt x="1" y="55"/>
                      <a:pt x="52" y="91"/>
                      <a:pt x="115" y="93"/>
                    </a:cubicBezTo>
                    <a:cubicBezTo>
                      <a:pt x="119" y="93"/>
                      <a:pt x="123" y="93"/>
                      <a:pt x="128" y="93"/>
                    </a:cubicBezTo>
                    <a:cubicBezTo>
                      <a:pt x="185" y="93"/>
                      <a:pt x="231" y="67"/>
                      <a:pt x="233" y="30"/>
                    </a:cubicBezTo>
                    <a:cubicBezTo>
                      <a:pt x="234" y="16"/>
                      <a:pt x="228" y="12"/>
                      <a:pt x="217" y="12"/>
                    </a:cubicBezTo>
                    <a:cubicBezTo>
                      <a:pt x="199" y="12"/>
                      <a:pt x="166" y="24"/>
                      <a:pt x="130" y="24"/>
                    </a:cubicBezTo>
                    <a:cubicBezTo>
                      <a:pt x="126" y="24"/>
                      <a:pt x="123" y="24"/>
                      <a:pt x="119" y="23"/>
                    </a:cubicBezTo>
                    <a:cubicBezTo>
                      <a:pt x="76" y="21"/>
                      <a:pt x="39" y="0"/>
                      <a:pt x="19" y="0"/>
                    </a:cubicBezTo>
                    <a:close/>
                  </a:path>
                </a:pathLst>
              </a:custGeom>
              <a:solidFill>
                <a:srgbClr val="D78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 name="Google Shape;4118;p57"/>
              <p:cNvSpPr/>
              <p:nvPr/>
            </p:nvSpPr>
            <p:spPr>
              <a:xfrm>
                <a:off x="8286081" y="2272571"/>
                <a:ext cx="70532" cy="53313"/>
              </a:xfrm>
              <a:custGeom>
                <a:avLst/>
                <a:gdLst/>
                <a:ahLst/>
                <a:cxnLst/>
                <a:rect l="l" t="t" r="r" b="b"/>
                <a:pathLst>
                  <a:path w="1364" h="1031" extrusionOk="0">
                    <a:moveTo>
                      <a:pt x="656" y="1"/>
                    </a:moveTo>
                    <a:cubicBezTo>
                      <a:pt x="0" y="192"/>
                      <a:pt x="159" y="805"/>
                      <a:pt x="433" y="969"/>
                    </a:cubicBezTo>
                    <a:cubicBezTo>
                      <a:pt x="508" y="1014"/>
                      <a:pt x="582" y="1031"/>
                      <a:pt x="652" y="1031"/>
                    </a:cubicBezTo>
                    <a:cubicBezTo>
                      <a:pt x="839" y="1031"/>
                      <a:pt x="988" y="911"/>
                      <a:pt x="988" y="911"/>
                    </a:cubicBezTo>
                    <a:cubicBezTo>
                      <a:pt x="574" y="905"/>
                      <a:pt x="688" y="409"/>
                      <a:pt x="1026" y="339"/>
                    </a:cubicBezTo>
                    <a:cubicBezTo>
                      <a:pt x="1363" y="268"/>
                      <a:pt x="656" y="1"/>
                      <a:pt x="656" y="1"/>
                    </a:cubicBezTo>
                    <a:close/>
                  </a:path>
                </a:pathLst>
              </a:custGeom>
              <a:solidFill>
                <a:srgbClr val="743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 name="Google Shape;4119;p57"/>
              <p:cNvSpPr/>
              <p:nvPr/>
            </p:nvSpPr>
            <p:spPr>
              <a:xfrm>
                <a:off x="8388260" y="2314922"/>
                <a:ext cx="31388" cy="34180"/>
              </a:xfrm>
              <a:custGeom>
                <a:avLst/>
                <a:gdLst/>
                <a:ahLst/>
                <a:cxnLst/>
                <a:rect l="l" t="t" r="r" b="b"/>
                <a:pathLst>
                  <a:path w="607" h="661" extrusionOk="0">
                    <a:moveTo>
                      <a:pt x="3" y="1"/>
                    </a:moveTo>
                    <a:lnTo>
                      <a:pt x="3" y="1"/>
                    </a:lnTo>
                    <a:cubicBezTo>
                      <a:pt x="1" y="211"/>
                      <a:pt x="87" y="458"/>
                      <a:pt x="180" y="580"/>
                    </a:cubicBezTo>
                    <a:cubicBezTo>
                      <a:pt x="227" y="642"/>
                      <a:pt x="295" y="661"/>
                      <a:pt x="355" y="661"/>
                    </a:cubicBezTo>
                    <a:cubicBezTo>
                      <a:pt x="414" y="661"/>
                      <a:pt x="466" y="643"/>
                      <a:pt x="482" y="630"/>
                    </a:cubicBezTo>
                    <a:cubicBezTo>
                      <a:pt x="515" y="606"/>
                      <a:pt x="607" y="448"/>
                      <a:pt x="514" y="324"/>
                    </a:cubicBezTo>
                    <a:cubicBezTo>
                      <a:pt x="420" y="202"/>
                      <a:pt x="190" y="60"/>
                      <a:pt x="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 name="Google Shape;4120;p57"/>
              <p:cNvSpPr/>
              <p:nvPr/>
            </p:nvSpPr>
            <p:spPr>
              <a:xfrm>
                <a:off x="8411478" y="2291187"/>
                <a:ext cx="20529" cy="38576"/>
              </a:xfrm>
              <a:custGeom>
                <a:avLst/>
                <a:gdLst/>
                <a:ahLst/>
                <a:cxnLst/>
                <a:rect l="l" t="t" r="r" b="b"/>
                <a:pathLst>
                  <a:path w="397" h="746" extrusionOk="0">
                    <a:moveTo>
                      <a:pt x="198" y="0"/>
                    </a:moveTo>
                    <a:cubicBezTo>
                      <a:pt x="75" y="156"/>
                      <a:pt x="1" y="390"/>
                      <a:pt x="1" y="534"/>
                    </a:cubicBezTo>
                    <a:cubicBezTo>
                      <a:pt x="1" y="680"/>
                      <a:pt x="159" y="745"/>
                      <a:pt x="198" y="745"/>
                    </a:cubicBezTo>
                    <a:cubicBezTo>
                      <a:pt x="240" y="745"/>
                      <a:pt x="397" y="678"/>
                      <a:pt x="397" y="534"/>
                    </a:cubicBezTo>
                    <a:cubicBezTo>
                      <a:pt x="397" y="390"/>
                      <a:pt x="305" y="151"/>
                      <a:pt x="1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1" name="Google Shape;4121;p57"/>
              <p:cNvSpPr/>
              <p:nvPr/>
            </p:nvSpPr>
            <p:spPr>
              <a:xfrm>
                <a:off x="8413340" y="2330797"/>
                <a:ext cx="19753" cy="37541"/>
              </a:xfrm>
              <a:custGeom>
                <a:avLst/>
                <a:gdLst/>
                <a:ahLst/>
                <a:cxnLst/>
                <a:rect l="l" t="t" r="r" b="b"/>
                <a:pathLst>
                  <a:path w="382" h="726" extrusionOk="0">
                    <a:moveTo>
                      <a:pt x="317" y="0"/>
                    </a:moveTo>
                    <a:cubicBezTo>
                      <a:pt x="181" y="185"/>
                      <a:pt x="65" y="431"/>
                      <a:pt x="30" y="571"/>
                    </a:cubicBezTo>
                    <a:cubicBezTo>
                      <a:pt x="1" y="692"/>
                      <a:pt x="80" y="726"/>
                      <a:pt x="123" y="726"/>
                    </a:cubicBezTo>
                    <a:cubicBezTo>
                      <a:pt x="129" y="726"/>
                      <a:pt x="135" y="725"/>
                      <a:pt x="140" y="723"/>
                    </a:cubicBezTo>
                    <a:cubicBezTo>
                      <a:pt x="170" y="715"/>
                      <a:pt x="313" y="608"/>
                      <a:pt x="348" y="468"/>
                    </a:cubicBezTo>
                    <a:cubicBezTo>
                      <a:pt x="382" y="328"/>
                      <a:pt x="365" y="121"/>
                      <a:pt x="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2" name="Google Shape;4122;p57"/>
              <p:cNvSpPr/>
              <p:nvPr/>
            </p:nvSpPr>
            <p:spPr>
              <a:xfrm>
                <a:off x="8390794" y="2274329"/>
                <a:ext cx="22390" cy="38162"/>
              </a:xfrm>
              <a:custGeom>
                <a:avLst/>
                <a:gdLst/>
                <a:ahLst/>
                <a:cxnLst/>
                <a:rect l="l" t="t" r="r" b="b"/>
                <a:pathLst>
                  <a:path w="433" h="738" extrusionOk="0">
                    <a:moveTo>
                      <a:pt x="139" y="0"/>
                    </a:moveTo>
                    <a:cubicBezTo>
                      <a:pt x="41" y="173"/>
                      <a:pt x="0" y="416"/>
                      <a:pt x="21" y="557"/>
                    </a:cubicBezTo>
                    <a:cubicBezTo>
                      <a:pt x="41" y="691"/>
                      <a:pt x="188" y="738"/>
                      <a:pt x="239" y="738"/>
                    </a:cubicBezTo>
                    <a:cubicBezTo>
                      <a:pt x="242" y="738"/>
                      <a:pt x="245" y="738"/>
                      <a:pt x="248" y="737"/>
                    </a:cubicBezTo>
                    <a:cubicBezTo>
                      <a:pt x="287" y="730"/>
                      <a:pt x="432" y="643"/>
                      <a:pt x="412" y="501"/>
                    </a:cubicBezTo>
                    <a:cubicBezTo>
                      <a:pt x="391" y="359"/>
                      <a:pt x="266" y="134"/>
                      <a:pt x="1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 name="Google Shape;4123;p57"/>
              <p:cNvSpPr/>
              <p:nvPr/>
            </p:nvSpPr>
            <p:spPr>
              <a:xfrm>
                <a:off x="8368507" y="2242011"/>
                <a:ext cx="25234" cy="36300"/>
              </a:xfrm>
              <a:custGeom>
                <a:avLst/>
                <a:gdLst/>
                <a:ahLst/>
                <a:cxnLst/>
                <a:rect l="l" t="t" r="r" b="b"/>
                <a:pathLst>
                  <a:path w="488" h="702" extrusionOk="0">
                    <a:moveTo>
                      <a:pt x="59" y="0"/>
                    </a:moveTo>
                    <a:cubicBezTo>
                      <a:pt x="1" y="190"/>
                      <a:pt x="16" y="436"/>
                      <a:pt x="67" y="571"/>
                    </a:cubicBezTo>
                    <a:cubicBezTo>
                      <a:pt x="107" y="675"/>
                      <a:pt x="218" y="702"/>
                      <a:pt x="284" y="702"/>
                    </a:cubicBezTo>
                    <a:cubicBezTo>
                      <a:pt x="303" y="702"/>
                      <a:pt x="318" y="699"/>
                      <a:pt x="327" y="696"/>
                    </a:cubicBezTo>
                    <a:cubicBezTo>
                      <a:pt x="365" y="682"/>
                      <a:pt x="488" y="563"/>
                      <a:pt x="436" y="429"/>
                    </a:cubicBezTo>
                    <a:cubicBezTo>
                      <a:pt x="385" y="294"/>
                      <a:pt x="214" y="104"/>
                      <a:pt x="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 name="Google Shape;4124;p57"/>
              <p:cNvSpPr/>
              <p:nvPr/>
            </p:nvSpPr>
            <p:spPr>
              <a:xfrm>
                <a:off x="8337636" y="2235443"/>
                <a:ext cx="30923" cy="37593"/>
              </a:xfrm>
              <a:custGeom>
                <a:avLst/>
                <a:gdLst/>
                <a:ahLst/>
                <a:cxnLst/>
                <a:rect l="l" t="t" r="r" b="b"/>
                <a:pathLst>
                  <a:path w="598" h="727" extrusionOk="0">
                    <a:moveTo>
                      <a:pt x="16" y="1"/>
                    </a:moveTo>
                    <a:cubicBezTo>
                      <a:pt x="0" y="218"/>
                      <a:pt x="73" y="481"/>
                      <a:pt x="159" y="618"/>
                    </a:cubicBezTo>
                    <a:cubicBezTo>
                      <a:pt x="212" y="703"/>
                      <a:pt x="301" y="726"/>
                      <a:pt x="370" y="726"/>
                    </a:cubicBezTo>
                    <a:cubicBezTo>
                      <a:pt x="413" y="726"/>
                      <a:pt x="448" y="717"/>
                      <a:pt x="461" y="708"/>
                    </a:cubicBezTo>
                    <a:cubicBezTo>
                      <a:pt x="497" y="686"/>
                      <a:pt x="598" y="534"/>
                      <a:pt x="512" y="398"/>
                    </a:cubicBezTo>
                    <a:cubicBezTo>
                      <a:pt x="426" y="261"/>
                      <a:pt x="202" y="85"/>
                      <a:pt x="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 name="Google Shape;4125;p57"/>
              <p:cNvSpPr/>
              <p:nvPr/>
            </p:nvSpPr>
            <p:spPr>
              <a:xfrm>
                <a:off x="8352115" y="2283017"/>
                <a:ext cx="36456" cy="22494"/>
              </a:xfrm>
              <a:custGeom>
                <a:avLst/>
                <a:gdLst/>
                <a:ahLst/>
                <a:cxnLst/>
                <a:rect l="l" t="t" r="r" b="b"/>
                <a:pathLst>
                  <a:path w="705" h="435" extrusionOk="0">
                    <a:moveTo>
                      <a:pt x="223" y="1"/>
                    </a:moveTo>
                    <a:cubicBezTo>
                      <a:pt x="145" y="1"/>
                      <a:pt x="68" y="7"/>
                      <a:pt x="1" y="20"/>
                    </a:cubicBezTo>
                    <a:cubicBezTo>
                      <a:pt x="96" y="196"/>
                      <a:pt x="280" y="360"/>
                      <a:pt x="413" y="418"/>
                    </a:cubicBezTo>
                    <a:cubicBezTo>
                      <a:pt x="439" y="430"/>
                      <a:pt x="464" y="434"/>
                      <a:pt x="488" y="434"/>
                    </a:cubicBezTo>
                    <a:cubicBezTo>
                      <a:pt x="590" y="434"/>
                      <a:pt x="673" y="352"/>
                      <a:pt x="686" y="323"/>
                    </a:cubicBezTo>
                    <a:cubicBezTo>
                      <a:pt x="702" y="287"/>
                      <a:pt x="705" y="115"/>
                      <a:pt x="571" y="56"/>
                    </a:cubicBezTo>
                    <a:cubicBezTo>
                      <a:pt x="487" y="19"/>
                      <a:pt x="355" y="1"/>
                      <a:pt x="2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 name="Google Shape;4126;p57"/>
              <p:cNvSpPr/>
              <p:nvPr/>
            </p:nvSpPr>
            <p:spPr>
              <a:xfrm>
                <a:off x="8247196" y="2250543"/>
                <a:ext cx="26631" cy="39144"/>
              </a:xfrm>
              <a:custGeom>
                <a:avLst/>
                <a:gdLst/>
                <a:ahLst/>
                <a:cxnLst/>
                <a:rect l="l" t="t" r="r" b="b"/>
                <a:pathLst>
                  <a:path w="515" h="757" extrusionOk="0">
                    <a:moveTo>
                      <a:pt x="515" y="1"/>
                    </a:moveTo>
                    <a:cubicBezTo>
                      <a:pt x="347" y="60"/>
                      <a:pt x="167" y="228"/>
                      <a:pt x="84" y="368"/>
                    </a:cubicBezTo>
                    <a:cubicBezTo>
                      <a:pt x="1" y="508"/>
                      <a:pt x="64" y="689"/>
                      <a:pt x="89" y="720"/>
                    </a:cubicBezTo>
                    <a:cubicBezTo>
                      <a:pt x="101" y="735"/>
                      <a:pt x="141" y="756"/>
                      <a:pt x="189" y="756"/>
                    </a:cubicBezTo>
                    <a:cubicBezTo>
                      <a:pt x="237" y="756"/>
                      <a:pt x="293" y="735"/>
                      <a:pt x="334" y="666"/>
                    </a:cubicBezTo>
                    <a:cubicBezTo>
                      <a:pt x="417" y="526"/>
                      <a:pt x="495" y="227"/>
                      <a:pt x="5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 name="Google Shape;4127;p57"/>
              <p:cNvSpPr/>
              <p:nvPr/>
            </p:nvSpPr>
            <p:spPr>
              <a:xfrm>
                <a:off x="8233079" y="2279242"/>
                <a:ext cx="16237" cy="38938"/>
              </a:xfrm>
              <a:custGeom>
                <a:avLst/>
                <a:gdLst/>
                <a:ahLst/>
                <a:cxnLst/>
                <a:rect l="l" t="t" r="r" b="b"/>
                <a:pathLst>
                  <a:path w="314" h="753" extrusionOk="0">
                    <a:moveTo>
                      <a:pt x="145" y="0"/>
                    </a:moveTo>
                    <a:cubicBezTo>
                      <a:pt x="53" y="192"/>
                      <a:pt x="1" y="448"/>
                      <a:pt x="5" y="595"/>
                    </a:cubicBezTo>
                    <a:cubicBezTo>
                      <a:pt x="8" y="719"/>
                      <a:pt x="100" y="753"/>
                      <a:pt x="146" y="753"/>
                    </a:cubicBezTo>
                    <a:cubicBezTo>
                      <a:pt x="153" y="753"/>
                      <a:pt x="159" y="752"/>
                      <a:pt x="163" y="751"/>
                    </a:cubicBezTo>
                    <a:cubicBezTo>
                      <a:pt x="194" y="739"/>
                      <a:pt x="314" y="628"/>
                      <a:pt x="311" y="484"/>
                    </a:cubicBezTo>
                    <a:cubicBezTo>
                      <a:pt x="306" y="339"/>
                      <a:pt x="230" y="123"/>
                      <a:pt x="1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 name="Google Shape;4128;p57"/>
              <p:cNvSpPr/>
              <p:nvPr/>
            </p:nvSpPr>
            <p:spPr>
              <a:xfrm>
                <a:off x="8247351" y="2297237"/>
                <a:ext cx="19495" cy="39610"/>
              </a:xfrm>
              <a:custGeom>
                <a:avLst/>
                <a:gdLst/>
                <a:ahLst/>
                <a:cxnLst/>
                <a:rect l="l" t="t" r="r" b="b"/>
                <a:pathLst>
                  <a:path w="377" h="766" extrusionOk="0">
                    <a:moveTo>
                      <a:pt x="351" y="0"/>
                    </a:moveTo>
                    <a:lnTo>
                      <a:pt x="351" y="0"/>
                    </a:lnTo>
                    <a:cubicBezTo>
                      <a:pt x="234" y="70"/>
                      <a:pt x="97" y="237"/>
                      <a:pt x="48" y="378"/>
                    </a:cubicBezTo>
                    <a:cubicBezTo>
                      <a:pt x="1" y="519"/>
                      <a:pt x="77" y="702"/>
                      <a:pt x="102" y="732"/>
                    </a:cubicBezTo>
                    <a:cubicBezTo>
                      <a:pt x="114" y="746"/>
                      <a:pt x="149" y="766"/>
                      <a:pt x="188" y="766"/>
                    </a:cubicBezTo>
                    <a:cubicBezTo>
                      <a:pt x="228" y="766"/>
                      <a:pt x="272" y="744"/>
                      <a:pt x="297" y="672"/>
                    </a:cubicBezTo>
                    <a:cubicBezTo>
                      <a:pt x="344" y="529"/>
                      <a:pt x="376" y="245"/>
                      <a:pt x="3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 name="Google Shape;4129;p57"/>
              <p:cNvSpPr/>
              <p:nvPr/>
            </p:nvSpPr>
            <p:spPr>
              <a:xfrm>
                <a:off x="8234423" y="2323712"/>
                <a:ext cx="19702" cy="37128"/>
              </a:xfrm>
              <a:custGeom>
                <a:avLst/>
                <a:gdLst/>
                <a:ahLst/>
                <a:cxnLst/>
                <a:rect l="l" t="t" r="r" b="b"/>
                <a:pathLst>
                  <a:path w="381" h="718" extrusionOk="0">
                    <a:moveTo>
                      <a:pt x="1" y="0"/>
                    </a:moveTo>
                    <a:cubicBezTo>
                      <a:pt x="4" y="228"/>
                      <a:pt x="63" y="495"/>
                      <a:pt x="122" y="628"/>
                    </a:cubicBezTo>
                    <a:cubicBezTo>
                      <a:pt x="154" y="697"/>
                      <a:pt x="198" y="718"/>
                      <a:pt x="235" y="718"/>
                    </a:cubicBezTo>
                    <a:cubicBezTo>
                      <a:pt x="270" y="718"/>
                      <a:pt x="300" y="700"/>
                      <a:pt x="310" y="687"/>
                    </a:cubicBezTo>
                    <a:cubicBezTo>
                      <a:pt x="330" y="660"/>
                      <a:pt x="380" y="492"/>
                      <a:pt x="321" y="359"/>
                    </a:cubicBezTo>
                    <a:cubicBezTo>
                      <a:pt x="262" y="226"/>
                      <a:pt x="117" y="68"/>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 name="Google Shape;4130;p57"/>
              <p:cNvSpPr/>
              <p:nvPr/>
            </p:nvSpPr>
            <p:spPr>
              <a:xfrm>
                <a:off x="8252832" y="2351739"/>
                <a:ext cx="11997" cy="35421"/>
              </a:xfrm>
              <a:custGeom>
                <a:avLst/>
                <a:gdLst/>
                <a:ahLst/>
                <a:cxnLst/>
                <a:rect l="l" t="t" r="r" b="b"/>
                <a:pathLst>
                  <a:path w="232" h="685" extrusionOk="0">
                    <a:moveTo>
                      <a:pt x="72" y="0"/>
                    </a:moveTo>
                    <a:cubicBezTo>
                      <a:pt x="30" y="102"/>
                      <a:pt x="0" y="310"/>
                      <a:pt x="14" y="455"/>
                    </a:cubicBezTo>
                    <a:cubicBezTo>
                      <a:pt x="29" y="607"/>
                      <a:pt x="125" y="684"/>
                      <a:pt x="146" y="684"/>
                    </a:cubicBezTo>
                    <a:cubicBezTo>
                      <a:pt x="146" y="684"/>
                      <a:pt x="146" y="684"/>
                      <a:pt x="146" y="684"/>
                    </a:cubicBezTo>
                    <a:cubicBezTo>
                      <a:pt x="167" y="684"/>
                      <a:pt x="232" y="628"/>
                      <a:pt x="217" y="501"/>
                    </a:cubicBezTo>
                    <a:cubicBezTo>
                      <a:pt x="202" y="375"/>
                      <a:pt x="146" y="164"/>
                      <a:pt x="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46" name="Google Shape;4131;p57"/>
            <p:cNvSpPr/>
            <p:nvPr/>
          </p:nvSpPr>
          <p:spPr>
            <a:xfrm>
              <a:off x="8717084" y="2905708"/>
              <a:ext cx="74152" cy="28285"/>
            </a:xfrm>
            <a:custGeom>
              <a:avLst/>
              <a:gdLst/>
              <a:ahLst/>
              <a:cxnLst/>
              <a:rect l="l" t="t" r="r" b="b"/>
              <a:pathLst>
                <a:path w="1434" h="547" extrusionOk="0">
                  <a:moveTo>
                    <a:pt x="467" y="0"/>
                  </a:moveTo>
                  <a:cubicBezTo>
                    <a:pt x="293" y="0"/>
                    <a:pt x="127" y="73"/>
                    <a:pt x="1" y="275"/>
                  </a:cubicBezTo>
                  <a:cubicBezTo>
                    <a:pt x="1" y="275"/>
                    <a:pt x="537" y="546"/>
                    <a:pt x="1077" y="546"/>
                  </a:cubicBezTo>
                  <a:cubicBezTo>
                    <a:pt x="1197" y="546"/>
                    <a:pt x="1318" y="533"/>
                    <a:pt x="1433" y="499"/>
                  </a:cubicBezTo>
                  <a:lnTo>
                    <a:pt x="1433" y="499"/>
                  </a:lnTo>
                  <a:cubicBezTo>
                    <a:pt x="1433" y="499"/>
                    <a:pt x="1433" y="499"/>
                    <a:pt x="1433" y="499"/>
                  </a:cubicBezTo>
                  <a:cubicBezTo>
                    <a:pt x="1433" y="499"/>
                    <a:pt x="1433" y="499"/>
                    <a:pt x="1433" y="499"/>
                  </a:cubicBezTo>
                  <a:lnTo>
                    <a:pt x="1433" y="499"/>
                  </a:lnTo>
                  <a:cubicBezTo>
                    <a:pt x="1433" y="499"/>
                    <a:pt x="1433" y="499"/>
                    <a:pt x="1433" y="499"/>
                  </a:cubicBezTo>
                  <a:lnTo>
                    <a:pt x="1433" y="499"/>
                  </a:lnTo>
                  <a:cubicBezTo>
                    <a:pt x="1430" y="499"/>
                    <a:pt x="922" y="0"/>
                    <a:pt x="4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7" name="Google Shape;4132;p57"/>
            <p:cNvSpPr/>
            <p:nvPr/>
          </p:nvSpPr>
          <p:spPr>
            <a:xfrm>
              <a:off x="8714757" y="2875199"/>
              <a:ext cx="61535" cy="39403"/>
            </a:xfrm>
            <a:custGeom>
              <a:avLst/>
              <a:gdLst/>
              <a:ahLst/>
              <a:cxnLst/>
              <a:rect l="l" t="t" r="r" b="b"/>
              <a:pathLst>
                <a:path w="1190" h="762" extrusionOk="0">
                  <a:moveTo>
                    <a:pt x="1073" y="1"/>
                  </a:moveTo>
                  <a:cubicBezTo>
                    <a:pt x="490" y="1"/>
                    <a:pt x="0" y="536"/>
                    <a:pt x="0" y="536"/>
                  </a:cubicBezTo>
                  <a:cubicBezTo>
                    <a:pt x="157" y="698"/>
                    <a:pt x="303" y="761"/>
                    <a:pt x="435" y="761"/>
                  </a:cubicBezTo>
                  <a:cubicBezTo>
                    <a:pt x="893" y="761"/>
                    <a:pt x="1189" y="9"/>
                    <a:pt x="1189" y="8"/>
                  </a:cubicBezTo>
                  <a:lnTo>
                    <a:pt x="1189" y="8"/>
                  </a:lnTo>
                  <a:cubicBezTo>
                    <a:pt x="1189" y="8"/>
                    <a:pt x="1189" y="8"/>
                    <a:pt x="1189" y="8"/>
                  </a:cubicBezTo>
                  <a:cubicBezTo>
                    <a:pt x="1189" y="8"/>
                    <a:pt x="1189" y="8"/>
                    <a:pt x="1189" y="8"/>
                  </a:cubicBezTo>
                  <a:cubicBezTo>
                    <a:pt x="1189" y="8"/>
                    <a:pt x="1189" y="8"/>
                    <a:pt x="1189" y="8"/>
                  </a:cubicBezTo>
                  <a:lnTo>
                    <a:pt x="1189" y="8"/>
                  </a:lnTo>
                  <a:cubicBezTo>
                    <a:pt x="1150" y="3"/>
                    <a:pt x="1112" y="1"/>
                    <a:pt x="10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8" name="Google Shape;4133;p57"/>
            <p:cNvSpPr/>
            <p:nvPr/>
          </p:nvSpPr>
          <p:spPr>
            <a:xfrm>
              <a:off x="8757004" y="2899245"/>
              <a:ext cx="51658" cy="19702"/>
            </a:xfrm>
            <a:custGeom>
              <a:avLst/>
              <a:gdLst/>
              <a:ahLst/>
              <a:cxnLst/>
              <a:rect l="l" t="t" r="r" b="b"/>
              <a:pathLst>
                <a:path w="999" h="381" extrusionOk="0">
                  <a:moveTo>
                    <a:pt x="999" y="348"/>
                  </a:moveTo>
                  <a:lnTo>
                    <a:pt x="999" y="348"/>
                  </a:lnTo>
                  <a:cubicBezTo>
                    <a:pt x="999" y="348"/>
                    <a:pt x="999" y="348"/>
                    <a:pt x="999" y="348"/>
                  </a:cubicBezTo>
                  <a:lnTo>
                    <a:pt x="999" y="348"/>
                  </a:lnTo>
                  <a:cubicBezTo>
                    <a:pt x="999" y="348"/>
                    <a:pt x="999" y="348"/>
                    <a:pt x="999" y="348"/>
                  </a:cubicBezTo>
                  <a:cubicBezTo>
                    <a:pt x="999" y="348"/>
                    <a:pt x="999" y="348"/>
                    <a:pt x="999" y="348"/>
                  </a:cubicBezTo>
                  <a:close/>
                  <a:moveTo>
                    <a:pt x="325" y="0"/>
                  </a:moveTo>
                  <a:cubicBezTo>
                    <a:pt x="204" y="0"/>
                    <a:pt x="88" y="51"/>
                    <a:pt x="0" y="191"/>
                  </a:cubicBezTo>
                  <a:cubicBezTo>
                    <a:pt x="0" y="191"/>
                    <a:pt x="374" y="381"/>
                    <a:pt x="751" y="381"/>
                  </a:cubicBezTo>
                  <a:cubicBezTo>
                    <a:pt x="835" y="381"/>
                    <a:pt x="919" y="371"/>
                    <a:pt x="999" y="348"/>
                  </a:cubicBezTo>
                  <a:lnTo>
                    <a:pt x="999" y="348"/>
                  </a:lnTo>
                  <a:cubicBezTo>
                    <a:pt x="997" y="348"/>
                    <a:pt x="642" y="0"/>
                    <a:pt x="3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9" name="Google Shape;4134;p57"/>
            <p:cNvSpPr/>
            <p:nvPr/>
          </p:nvSpPr>
          <p:spPr>
            <a:xfrm>
              <a:off x="8747852" y="2883732"/>
              <a:ext cx="41989" cy="28854"/>
            </a:xfrm>
            <a:custGeom>
              <a:avLst/>
              <a:gdLst/>
              <a:ahLst/>
              <a:cxnLst/>
              <a:rect l="l" t="t" r="r" b="b"/>
              <a:pathLst>
                <a:path w="812" h="558" extrusionOk="0">
                  <a:moveTo>
                    <a:pt x="769" y="1"/>
                  </a:moveTo>
                  <a:cubicBezTo>
                    <a:pt x="345" y="1"/>
                    <a:pt x="0" y="417"/>
                    <a:pt x="0" y="417"/>
                  </a:cubicBezTo>
                  <a:cubicBezTo>
                    <a:pt x="108" y="518"/>
                    <a:pt x="206" y="558"/>
                    <a:pt x="294" y="558"/>
                  </a:cubicBezTo>
                  <a:cubicBezTo>
                    <a:pt x="624" y="558"/>
                    <a:pt x="812" y="2"/>
                    <a:pt x="812" y="2"/>
                  </a:cubicBezTo>
                  <a:cubicBezTo>
                    <a:pt x="798" y="1"/>
                    <a:pt x="783" y="1"/>
                    <a:pt x="7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0" name="Google Shape;4135;p57"/>
            <p:cNvSpPr/>
            <p:nvPr/>
          </p:nvSpPr>
          <p:spPr>
            <a:xfrm>
              <a:off x="8776913" y="2890971"/>
              <a:ext cx="32629" cy="18667"/>
            </a:xfrm>
            <a:custGeom>
              <a:avLst/>
              <a:gdLst/>
              <a:ahLst/>
              <a:cxnLst/>
              <a:rect l="l" t="t" r="r" b="b"/>
              <a:pathLst>
                <a:path w="631" h="361" extrusionOk="0">
                  <a:moveTo>
                    <a:pt x="517" y="1"/>
                  </a:moveTo>
                  <a:cubicBezTo>
                    <a:pt x="241" y="1"/>
                    <a:pt x="0" y="219"/>
                    <a:pt x="0" y="219"/>
                  </a:cubicBezTo>
                  <a:cubicBezTo>
                    <a:pt x="81" y="322"/>
                    <a:pt x="161" y="360"/>
                    <a:pt x="235" y="360"/>
                  </a:cubicBezTo>
                  <a:cubicBezTo>
                    <a:pt x="458" y="360"/>
                    <a:pt x="630" y="14"/>
                    <a:pt x="630" y="14"/>
                  </a:cubicBezTo>
                  <a:lnTo>
                    <a:pt x="630" y="14"/>
                  </a:lnTo>
                  <a:cubicBezTo>
                    <a:pt x="630" y="14"/>
                    <a:pt x="630" y="14"/>
                    <a:pt x="630" y="14"/>
                  </a:cubicBezTo>
                  <a:cubicBezTo>
                    <a:pt x="630" y="14"/>
                    <a:pt x="630" y="14"/>
                    <a:pt x="630" y="14"/>
                  </a:cubicBezTo>
                  <a:cubicBezTo>
                    <a:pt x="630" y="14"/>
                    <a:pt x="630" y="14"/>
                    <a:pt x="630" y="14"/>
                  </a:cubicBezTo>
                  <a:lnTo>
                    <a:pt x="630" y="14"/>
                  </a:lnTo>
                  <a:cubicBezTo>
                    <a:pt x="592" y="5"/>
                    <a:pt x="555" y="1"/>
                    <a:pt x="5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1" name="Google Shape;4136;p57"/>
            <p:cNvSpPr/>
            <p:nvPr/>
          </p:nvSpPr>
          <p:spPr>
            <a:xfrm>
              <a:off x="8767502" y="2884921"/>
              <a:ext cx="74152" cy="28285"/>
            </a:xfrm>
            <a:custGeom>
              <a:avLst/>
              <a:gdLst/>
              <a:ahLst/>
              <a:cxnLst/>
              <a:rect l="l" t="t" r="r" b="b"/>
              <a:pathLst>
                <a:path w="1434" h="547" extrusionOk="0">
                  <a:moveTo>
                    <a:pt x="1433" y="500"/>
                  </a:moveTo>
                  <a:cubicBezTo>
                    <a:pt x="1433" y="500"/>
                    <a:pt x="1433" y="500"/>
                    <a:pt x="1433" y="500"/>
                  </a:cubicBezTo>
                  <a:lnTo>
                    <a:pt x="1433" y="500"/>
                  </a:lnTo>
                  <a:cubicBezTo>
                    <a:pt x="1433" y="500"/>
                    <a:pt x="1433" y="500"/>
                    <a:pt x="1433" y="500"/>
                  </a:cubicBezTo>
                  <a:cubicBezTo>
                    <a:pt x="1433" y="500"/>
                    <a:pt x="1433" y="500"/>
                    <a:pt x="1433" y="500"/>
                  </a:cubicBezTo>
                  <a:close/>
                  <a:moveTo>
                    <a:pt x="468" y="0"/>
                  </a:moveTo>
                  <a:cubicBezTo>
                    <a:pt x="294" y="0"/>
                    <a:pt x="128" y="73"/>
                    <a:pt x="1" y="274"/>
                  </a:cubicBezTo>
                  <a:cubicBezTo>
                    <a:pt x="1" y="274"/>
                    <a:pt x="538" y="547"/>
                    <a:pt x="1077" y="547"/>
                  </a:cubicBezTo>
                  <a:cubicBezTo>
                    <a:pt x="1198" y="547"/>
                    <a:pt x="1318" y="533"/>
                    <a:pt x="1433" y="500"/>
                  </a:cubicBezTo>
                  <a:lnTo>
                    <a:pt x="1433" y="500"/>
                  </a:lnTo>
                  <a:cubicBezTo>
                    <a:pt x="1432" y="499"/>
                    <a:pt x="923" y="0"/>
                    <a:pt x="4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2" name="Google Shape;4137;p57"/>
            <p:cNvSpPr/>
            <p:nvPr/>
          </p:nvSpPr>
          <p:spPr>
            <a:xfrm>
              <a:off x="8765175" y="2854412"/>
              <a:ext cx="61587" cy="39455"/>
            </a:xfrm>
            <a:custGeom>
              <a:avLst/>
              <a:gdLst/>
              <a:ahLst/>
              <a:cxnLst/>
              <a:rect l="l" t="t" r="r" b="b"/>
              <a:pathLst>
                <a:path w="1191" h="763" extrusionOk="0">
                  <a:moveTo>
                    <a:pt x="1073" y="1"/>
                  </a:moveTo>
                  <a:cubicBezTo>
                    <a:pt x="490" y="1"/>
                    <a:pt x="0" y="536"/>
                    <a:pt x="0" y="536"/>
                  </a:cubicBezTo>
                  <a:cubicBezTo>
                    <a:pt x="157" y="699"/>
                    <a:pt x="304" y="762"/>
                    <a:pt x="436" y="762"/>
                  </a:cubicBezTo>
                  <a:cubicBezTo>
                    <a:pt x="895" y="762"/>
                    <a:pt x="1190" y="8"/>
                    <a:pt x="1189" y="8"/>
                  </a:cubicBezTo>
                  <a:cubicBezTo>
                    <a:pt x="1150" y="3"/>
                    <a:pt x="1112" y="1"/>
                    <a:pt x="10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3" name="Google Shape;4138;p57"/>
            <p:cNvSpPr/>
            <p:nvPr/>
          </p:nvSpPr>
          <p:spPr>
            <a:xfrm>
              <a:off x="8807422" y="2878509"/>
              <a:ext cx="51658" cy="19753"/>
            </a:xfrm>
            <a:custGeom>
              <a:avLst/>
              <a:gdLst/>
              <a:ahLst/>
              <a:cxnLst/>
              <a:rect l="l" t="t" r="r" b="b"/>
              <a:pathLst>
                <a:path w="999" h="382" extrusionOk="0">
                  <a:moveTo>
                    <a:pt x="326" y="0"/>
                  </a:moveTo>
                  <a:cubicBezTo>
                    <a:pt x="205" y="0"/>
                    <a:pt x="89" y="51"/>
                    <a:pt x="0" y="192"/>
                  </a:cubicBezTo>
                  <a:cubicBezTo>
                    <a:pt x="0" y="192"/>
                    <a:pt x="375" y="381"/>
                    <a:pt x="751" y="381"/>
                  </a:cubicBezTo>
                  <a:cubicBezTo>
                    <a:pt x="835" y="381"/>
                    <a:pt x="919" y="372"/>
                    <a:pt x="999" y="349"/>
                  </a:cubicBezTo>
                  <a:cubicBezTo>
                    <a:pt x="999" y="349"/>
                    <a:pt x="644" y="0"/>
                    <a:pt x="3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4" name="Google Shape;4139;p57"/>
            <p:cNvSpPr/>
            <p:nvPr/>
          </p:nvSpPr>
          <p:spPr>
            <a:xfrm>
              <a:off x="8798269" y="2862944"/>
              <a:ext cx="41989" cy="28854"/>
            </a:xfrm>
            <a:custGeom>
              <a:avLst/>
              <a:gdLst/>
              <a:ahLst/>
              <a:cxnLst/>
              <a:rect l="l" t="t" r="r" b="b"/>
              <a:pathLst>
                <a:path w="812" h="558" extrusionOk="0">
                  <a:moveTo>
                    <a:pt x="768" y="1"/>
                  </a:moveTo>
                  <a:cubicBezTo>
                    <a:pt x="344" y="1"/>
                    <a:pt x="0" y="418"/>
                    <a:pt x="0" y="418"/>
                  </a:cubicBezTo>
                  <a:cubicBezTo>
                    <a:pt x="108" y="518"/>
                    <a:pt x="206" y="558"/>
                    <a:pt x="294" y="558"/>
                  </a:cubicBezTo>
                  <a:cubicBezTo>
                    <a:pt x="624" y="558"/>
                    <a:pt x="812" y="2"/>
                    <a:pt x="812" y="2"/>
                  </a:cubicBezTo>
                  <a:cubicBezTo>
                    <a:pt x="797" y="1"/>
                    <a:pt x="783" y="1"/>
                    <a:pt x="7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5" name="Google Shape;4140;p57"/>
            <p:cNvSpPr/>
            <p:nvPr/>
          </p:nvSpPr>
          <p:spPr>
            <a:xfrm>
              <a:off x="8827382" y="2870184"/>
              <a:ext cx="32681" cy="18719"/>
            </a:xfrm>
            <a:custGeom>
              <a:avLst/>
              <a:gdLst/>
              <a:ahLst/>
              <a:cxnLst/>
              <a:rect l="l" t="t" r="r" b="b"/>
              <a:pathLst>
                <a:path w="632" h="362" extrusionOk="0">
                  <a:moveTo>
                    <a:pt x="517" y="1"/>
                  </a:moveTo>
                  <a:cubicBezTo>
                    <a:pt x="241" y="1"/>
                    <a:pt x="0" y="220"/>
                    <a:pt x="0" y="220"/>
                  </a:cubicBezTo>
                  <a:cubicBezTo>
                    <a:pt x="81" y="322"/>
                    <a:pt x="161" y="361"/>
                    <a:pt x="235" y="361"/>
                  </a:cubicBezTo>
                  <a:cubicBezTo>
                    <a:pt x="458" y="361"/>
                    <a:pt x="630" y="14"/>
                    <a:pt x="631" y="14"/>
                  </a:cubicBezTo>
                  <a:cubicBezTo>
                    <a:pt x="593" y="5"/>
                    <a:pt x="555" y="1"/>
                    <a:pt x="5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6" name="Google Shape;4141;p57"/>
            <p:cNvSpPr/>
            <p:nvPr/>
          </p:nvSpPr>
          <p:spPr>
            <a:xfrm>
              <a:off x="8538064" y="2928461"/>
              <a:ext cx="74100" cy="28285"/>
            </a:xfrm>
            <a:custGeom>
              <a:avLst/>
              <a:gdLst/>
              <a:ahLst/>
              <a:cxnLst/>
              <a:rect l="l" t="t" r="r" b="b"/>
              <a:pathLst>
                <a:path w="1433" h="547" extrusionOk="0">
                  <a:moveTo>
                    <a:pt x="1433" y="500"/>
                  </a:moveTo>
                  <a:lnTo>
                    <a:pt x="1433" y="500"/>
                  </a:lnTo>
                  <a:cubicBezTo>
                    <a:pt x="1433" y="500"/>
                    <a:pt x="1433" y="500"/>
                    <a:pt x="1433" y="500"/>
                  </a:cubicBezTo>
                  <a:lnTo>
                    <a:pt x="1433" y="500"/>
                  </a:lnTo>
                  <a:cubicBezTo>
                    <a:pt x="1433" y="500"/>
                    <a:pt x="1433" y="500"/>
                    <a:pt x="1433" y="500"/>
                  </a:cubicBezTo>
                  <a:cubicBezTo>
                    <a:pt x="1433" y="500"/>
                    <a:pt x="1433" y="500"/>
                    <a:pt x="1433" y="500"/>
                  </a:cubicBezTo>
                  <a:close/>
                  <a:moveTo>
                    <a:pt x="467" y="0"/>
                  </a:moveTo>
                  <a:cubicBezTo>
                    <a:pt x="293" y="0"/>
                    <a:pt x="127" y="73"/>
                    <a:pt x="0" y="274"/>
                  </a:cubicBezTo>
                  <a:cubicBezTo>
                    <a:pt x="0" y="274"/>
                    <a:pt x="538" y="546"/>
                    <a:pt x="1078" y="546"/>
                  </a:cubicBezTo>
                  <a:cubicBezTo>
                    <a:pt x="1198" y="546"/>
                    <a:pt x="1318" y="533"/>
                    <a:pt x="1433" y="500"/>
                  </a:cubicBezTo>
                  <a:lnTo>
                    <a:pt x="1433" y="500"/>
                  </a:lnTo>
                  <a:cubicBezTo>
                    <a:pt x="1431" y="499"/>
                    <a:pt x="923" y="0"/>
                    <a:pt x="4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7" name="Google Shape;4142;p57"/>
            <p:cNvSpPr/>
            <p:nvPr/>
          </p:nvSpPr>
          <p:spPr>
            <a:xfrm>
              <a:off x="8535737" y="2897900"/>
              <a:ext cx="61587" cy="39403"/>
            </a:xfrm>
            <a:custGeom>
              <a:avLst/>
              <a:gdLst/>
              <a:ahLst/>
              <a:cxnLst/>
              <a:rect l="l" t="t" r="r" b="b"/>
              <a:pathLst>
                <a:path w="1191" h="762" extrusionOk="0">
                  <a:moveTo>
                    <a:pt x="1075" y="0"/>
                  </a:moveTo>
                  <a:cubicBezTo>
                    <a:pt x="492" y="0"/>
                    <a:pt x="1" y="536"/>
                    <a:pt x="1" y="536"/>
                  </a:cubicBezTo>
                  <a:cubicBezTo>
                    <a:pt x="157" y="699"/>
                    <a:pt x="303" y="762"/>
                    <a:pt x="436" y="762"/>
                  </a:cubicBezTo>
                  <a:cubicBezTo>
                    <a:pt x="895" y="762"/>
                    <a:pt x="1191" y="7"/>
                    <a:pt x="1191" y="7"/>
                  </a:cubicBezTo>
                  <a:cubicBezTo>
                    <a:pt x="1152" y="2"/>
                    <a:pt x="1113" y="0"/>
                    <a:pt x="10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8" name="Google Shape;4143;p57"/>
            <p:cNvSpPr/>
            <p:nvPr/>
          </p:nvSpPr>
          <p:spPr>
            <a:xfrm>
              <a:off x="8577984" y="2921997"/>
              <a:ext cx="51658" cy="19702"/>
            </a:xfrm>
            <a:custGeom>
              <a:avLst/>
              <a:gdLst/>
              <a:ahLst/>
              <a:cxnLst/>
              <a:rect l="l" t="t" r="r" b="b"/>
              <a:pathLst>
                <a:path w="999" h="381" extrusionOk="0">
                  <a:moveTo>
                    <a:pt x="999" y="348"/>
                  </a:moveTo>
                  <a:lnTo>
                    <a:pt x="999" y="348"/>
                  </a:lnTo>
                  <a:cubicBezTo>
                    <a:pt x="999" y="348"/>
                    <a:pt x="999" y="348"/>
                    <a:pt x="999" y="348"/>
                  </a:cubicBezTo>
                  <a:lnTo>
                    <a:pt x="999" y="348"/>
                  </a:lnTo>
                  <a:cubicBezTo>
                    <a:pt x="999" y="348"/>
                    <a:pt x="999" y="348"/>
                    <a:pt x="999" y="348"/>
                  </a:cubicBezTo>
                  <a:cubicBezTo>
                    <a:pt x="999" y="348"/>
                    <a:pt x="999" y="348"/>
                    <a:pt x="999" y="348"/>
                  </a:cubicBezTo>
                  <a:close/>
                  <a:moveTo>
                    <a:pt x="326" y="1"/>
                  </a:moveTo>
                  <a:cubicBezTo>
                    <a:pt x="205" y="1"/>
                    <a:pt x="89" y="51"/>
                    <a:pt x="1" y="192"/>
                  </a:cubicBezTo>
                  <a:cubicBezTo>
                    <a:pt x="1" y="192"/>
                    <a:pt x="374" y="380"/>
                    <a:pt x="750" y="380"/>
                  </a:cubicBezTo>
                  <a:cubicBezTo>
                    <a:pt x="834" y="380"/>
                    <a:pt x="919" y="371"/>
                    <a:pt x="999" y="348"/>
                  </a:cubicBezTo>
                  <a:lnTo>
                    <a:pt x="999" y="348"/>
                  </a:lnTo>
                  <a:cubicBezTo>
                    <a:pt x="997" y="347"/>
                    <a:pt x="643" y="1"/>
                    <a:pt x="3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9" name="Google Shape;4144;p57"/>
            <p:cNvSpPr/>
            <p:nvPr/>
          </p:nvSpPr>
          <p:spPr>
            <a:xfrm>
              <a:off x="8568832" y="2906536"/>
              <a:ext cx="42040" cy="28802"/>
            </a:xfrm>
            <a:custGeom>
              <a:avLst/>
              <a:gdLst/>
              <a:ahLst/>
              <a:cxnLst/>
              <a:rect l="l" t="t" r="r" b="b"/>
              <a:pathLst>
                <a:path w="813" h="557" extrusionOk="0">
                  <a:moveTo>
                    <a:pt x="768" y="0"/>
                  </a:moveTo>
                  <a:cubicBezTo>
                    <a:pt x="345" y="0"/>
                    <a:pt x="1" y="417"/>
                    <a:pt x="1" y="417"/>
                  </a:cubicBezTo>
                  <a:cubicBezTo>
                    <a:pt x="108" y="517"/>
                    <a:pt x="206" y="557"/>
                    <a:pt x="295" y="557"/>
                  </a:cubicBezTo>
                  <a:cubicBezTo>
                    <a:pt x="624" y="557"/>
                    <a:pt x="811" y="2"/>
                    <a:pt x="812" y="2"/>
                  </a:cubicBezTo>
                  <a:cubicBezTo>
                    <a:pt x="798" y="1"/>
                    <a:pt x="783" y="0"/>
                    <a:pt x="7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0" name="Google Shape;4145;p57"/>
            <p:cNvSpPr/>
            <p:nvPr/>
          </p:nvSpPr>
          <p:spPr>
            <a:xfrm>
              <a:off x="8597893" y="2913672"/>
              <a:ext cx="32681" cy="18667"/>
            </a:xfrm>
            <a:custGeom>
              <a:avLst/>
              <a:gdLst/>
              <a:ahLst/>
              <a:cxnLst/>
              <a:rect l="l" t="t" r="r" b="b"/>
              <a:pathLst>
                <a:path w="632" h="361" extrusionOk="0">
                  <a:moveTo>
                    <a:pt x="519" y="0"/>
                  </a:moveTo>
                  <a:cubicBezTo>
                    <a:pt x="242" y="0"/>
                    <a:pt x="0" y="219"/>
                    <a:pt x="0" y="219"/>
                  </a:cubicBezTo>
                  <a:cubicBezTo>
                    <a:pt x="81" y="322"/>
                    <a:pt x="161" y="361"/>
                    <a:pt x="236" y="361"/>
                  </a:cubicBezTo>
                  <a:cubicBezTo>
                    <a:pt x="458" y="361"/>
                    <a:pt x="631" y="13"/>
                    <a:pt x="632" y="13"/>
                  </a:cubicBezTo>
                  <a:cubicBezTo>
                    <a:pt x="594" y="4"/>
                    <a:pt x="556" y="0"/>
                    <a:pt x="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1" name="Google Shape;4146;p57"/>
            <p:cNvSpPr/>
            <p:nvPr/>
          </p:nvSpPr>
          <p:spPr>
            <a:xfrm>
              <a:off x="8483562" y="2908035"/>
              <a:ext cx="70015" cy="30457"/>
            </a:xfrm>
            <a:custGeom>
              <a:avLst/>
              <a:gdLst/>
              <a:ahLst/>
              <a:cxnLst/>
              <a:rect l="l" t="t" r="r" b="b"/>
              <a:pathLst>
                <a:path w="1354" h="589" extrusionOk="0">
                  <a:moveTo>
                    <a:pt x="806" y="0"/>
                  </a:moveTo>
                  <a:cubicBezTo>
                    <a:pt x="439" y="0"/>
                    <a:pt x="19" y="106"/>
                    <a:pt x="0" y="588"/>
                  </a:cubicBezTo>
                  <a:cubicBezTo>
                    <a:pt x="0" y="588"/>
                    <a:pt x="899" y="538"/>
                    <a:pt x="1353" y="66"/>
                  </a:cubicBezTo>
                  <a:cubicBezTo>
                    <a:pt x="1353" y="66"/>
                    <a:pt x="1097" y="0"/>
                    <a:pt x="8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2" name="Google Shape;4147;p57"/>
            <p:cNvSpPr/>
            <p:nvPr/>
          </p:nvSpPr>
          <p:spPr>
            <a:xfrm>
              <a:off x="8473013" y="2870390"/>
              <a:ext cx="48194" cy="56467"/>
            </a:xfrm>
            <a:custGeom>
              <a:avLst/>
              <a:gdLst/>
              <a:ahLst/>
              <a:cxnLst/>
              <a:rect l="l" t="t" r="r" b="b"/>
              <a:pathLst>
                <a:path w="932" h="1092" extrusionOk="0">
                  <a:moveTo>
                    <a:pt x="766" y="1"/>
                  </a:moveTo>
                  <a:lnTo>
                    <a:pt x="766" y="1"/>
                  </a:lnTo>
                  <a:cubicBezTo>
                    <a:pt x="178" y="247"/>
                    <a:pt x="1" y="1054"/>
                    <a:pt x="1" y="1054"/>
                  </a:cubicBezTo>
                  <a:cubicBezTo>
                    <a:pt x="92" y="1080"/>
                    <a:pt x="173" y="1092"/>
                    <a:pt x="245" y="1092"/>
                  </a:cubicBezTo>
                  <a:cubicBezTo>
                    <a:pt x="932" y="1092"/>
                    <a:pt x="766" y="1"/>
                    <a:pt x="7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3" name="Google Shape;4148;p57"/>
            <p:cNvSpPr/>
            <p:nvPr/>
          </p:nvSpPr>
          <p:spPr>
            <a:xfrm>
              <a:off x="8512675" y="2887920"/>
              <a:ext cx="48866" cy="21253"/>
            </a:xfrm>
            <a:custGeom>
              <a:avLst/>
              <a:gdLst/>
              <a:ahLst/>
              <a:cxnLst/>
              <a:rect l="l" t="t" r="r" b="b"/>
              <a:pathLst>
                <a:path w="945" h="411" extrusionOk="0">
                  <a:moveTo>
                    <a:pt x="563" y="0"/>
                  </a:moveTo>
                  <a:cubicBezTo>
                    <a:pt x="307" y="0"/>
                    <a:pt x="14" y="74"/>
                    <a:pt x="1" y="410"/>
                  </a:cubicBezTo>
                  <a:cubicBezTo>
                    <a:pt x="1" y="410"/>
                    <a:pt x="628" y="374"/>
                    <a:pt x="944" y="46"/>
                  </a:cubicBezTo>
                  <a:cubicBezTo>
                    <a:pt x="944" y="46"/>
                    <a:pt x="765" y="0"/>
                    <a:pt x="563" y="0"/>
                  </a:cubicBezTo>
                  <a:close/>
                </a:path>
              </a:pathLst>
            </a:custGeom>
            <a:solidFill>
              <a:srgbClr val="F5DE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4" name="Google Shape;4149;p57"/>
            <p:cNvSpPr/>
            <p:nvPr/>
          </p:nvSpPr>
          <p:spPr>
            <a:xfrm>
              <a:off x="8502902" y="2870856"/>
              <a:ext cx="33767" cy="40541"/>
            </a:xfrm>
            <a:custGeom>
              <a:avLst/>
              <a:gdLst/>
              <a:ahLst/>
              <a:cxnLst/>
              <a:rect l="l" t="t" r="r" b="b"/>
              <a:pathLst>
                <a:path w="653" h="784" extrusionOk="0">
                  <a:moveTo>
                    <a:pt x="495" y="0"/>
                  </a:moveTo>
                  <a:cubicBezTo>
                    <a:pt x="95" y="195"/>
                    <a:pt x="0" y="765"/>
                    <a:pt x="0" y="765"/>
                  </a:cubicBezTo>
                  <a:cubicBezTo>
                    <a:pt x="54" y="778"/>
                    <a:pt x="102" y="783"/>
                    <a:pt x="145" y="783"/>
                  </a:cubicBezTo>
                  <a:cubicBezTo>
                    <a:pt x="652" y="783"/>
                    <a:pt x="495" y="0"/>
                    <a:pt x="495" y="0"/>
                  </a:cubicBezTo>
                  <a:close/>
                </a:path>
              </a:pathLst>
            </a:custGeom>
            <a:solidFill>
              <a:srgbClr val="F5DE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5" name="Google Shape;4150;p57"/>
            <p:cNvSpPr/>
            <p:nvPr/>
          </p:nvSpPr>
          <p:spPr>
            <a:xfrm>
              <a:off x="8526481" y="2867650"/>
              <a:ext cx="24717" cy="27406"/>
            </a:xfrm>
            <a:custGeom>
              <a:avLst/>
              <a:gdLst/>
              <a:ahLst/>
              <a:cxnLst/>
              <a:rect l="l" t="t" r="r" b="b"/>
              <a:pathLst>
                <a:path w="478" h="530" extrusionOk="0">
                  <a:moveTo>
                    <a:pt x="443" y="1"/>
                  </a:moveTo>
                  <a:lnTo>
                    <a:pt x="443" y="1"/>
                  </a:lnTo>
                  <a:cubicBezTo>
                    <a:pt x="128" y="95"/>
                    <a:pt x="1" y="495"/>
                    <a:pt x="1" y="495"/>
                  </a:cubicBezTo>
                  <a:cubicBezTo>
                    <a:pt x="61" y="519"/>
                    <a:pt x="113" y="530"/>
                    <a:pt x="158" y="530"/>
                  </a:cubicBezTo>
                  <a:cubicBezTo>
                    <a:pt x="478" y="530"/>
                    <a:pt x="444" y="1"/>
                    <a:pt x="443" y="1"/>
                  </a:cubicBezTo>
                  <a:close/>
                </a:path>
              </a:pathLst>
            </a:custGeom>
            <a:solidFill>
              <a:srgbClr val="F5DE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6" name="Google Shape;4151;p57"/>
            <p:cNvSpPr/>
            <p:nvPr/>
          </p:nvSpPr>
          <p:spPr>
            <a:xfrm>
              <a:off x="8384589" y="2813665"/>
              <a:ext cx="69136" cy="54813"/>
            </a:xfrm>
            <a:custGeom>
              <a:avLst/>
              <a:gdLst/>
              <a:ahLst/>
              <a:cxnLst/>
              <a:rect l="l" t="t" r="r" b="b"/>
              <a:pathLst>
                <a:path w="1337" h="1060" extrusionOk="0">
                  <a:moveTo>
                    <a:pt x="1336" y="0"/>
                  </a:moveTo>
                  <a:cubicBezTo>
                    <a:pt x="1336" y="0"/>
                    <a:pt x="1" y="270"/>
                    <a:pt x="347" y="1060"/>
                  </a:cubicBezTo>
                  <a:cubicBezTo>
                    <a:pt x="347" y="1060"/>
                    <a:pt x="1133" y="622"/>
                    <a:pt x="1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7" name="Google Shape;4152;p57"/>
            <p:cNvSpPr/>
            <p:nvPr/>
          </p:nvSpPr>
          <p:spPr>
            <a:xfrm>
              <a:off x="8377195" y="2794584"/>
              <a:ext cx="61276" cy="66344"/>
            </a:xfrm>
            <a:custGeom>
              <a:avLst/>
              <a:gdLst/>
              <a:ahLst/>
              <a:cxnLst/>
              <a:rect l="l" t="t" r="r" b="b"/>
              <a:pathLst>
                <a:path w="1185" h="1283" extrusionOk="0">
                  <a:moveTo>
                    <a:pt x="421" y="0"/>
                  </a:moveTo>
                  <a:cubicBezTo>
                    <a:pt x="1" y="480"/>
                    <a:pt x="191" y="1282"/>
                    <a:pt x="191" y="1282"/>
                  </a:cubicBezTo>
                  <a:cubicBezTo>
                    <a:pt x="1184" y="1109"/>
                    <a:pt x="421" y="1"/>
                    <a:pt x="4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8" name="Google Shape;4153;p57"/>
            <p:cNvSpPr/>
            <p:nvPr/>
          </p:nvSpPr>
          <p:spPr>
            <a:xfrm>
              <a:off x="8403411" y="2791171"/>
              <a:ext cx="48297" cy="38317"/>
            </a:xfrm>
            <a:custGeom>
              <a:avLst/>
              <a:gdLst/>
              <a:ahLst/>
              <a:cxnLst/>
              <a:rect l="l" t="t" r="r" b="b"/>
              <a:pathLst>
                <a:path w="934" h="741" extrusionOk="0">
                  <a:moveTo>
                    <a:pt x="933" y="0"/>
                  </a:moveTo>
                  <a:cubicBezTo>
                    <a:pt x="932" y="0"/>
                    <a:pt x="1" y="189"/>
                    <a:pt x="243" y="740"/>
                  </a:cubicBezTo>
                  <a:cubicBezTo>
                    <a:pt x="243" y="740"/>
                    <a:pt x="791" y="434"/>
                    <a:pt x="9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9" name="Google Shape;4154;p57"/>
            <p:cNvSpPr/>
            <p:nvPr/>
          </p:nvSpPr>
          <p:spPr>
            <a:xfrm>
              <a:off x="8399223" y="2788016"/>
              <a:ext cx="43643" cy="46901"/>
            </a:xfrm>
            <a:custGeom>
              <a:avLst/>
              <a:gdLst/>
              <a:ahLst/>
              <a:cxnLst/>
              <a:rect l="l" t="t" r="r" b="b"/>
              <a:pathLst>
                <a:path w="844" h="907" extrusionOk="0">
                  <a:moveTo>
                    <a:pt x="274" y="1"/>
                  </a:moveTo>
                  <a:lnTo>
                    <a:pt x="274" y="1"/>
                  </a:lnTo>
                  <a:cubicBezTo>
                    <a:pt x="0" y="351"/>
                    <a:pt x="164" y="906"/>
                    <a:pt x="164" y="906"/>
                  </a:cubicBezTo>
                  <a:cubicBezTo>
                    <a:pt x="844" y="750"/>
                    <a:pt x="275" y="1"/>
                    <a:pt x="2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0" name="Google Shape;4155;p57"/>
            <p:cNvSpPr/>
            <p:nvPr/>
          </p:nvSpPr>
          <p:spPr>
            <a:xfrm>
              <a:off x="8418356" y="2776123"/>
              <a:ext cx="30147" cy="32991"/>
            </a:xfrm>
            <a:custGeom>
              <a:avLst/>
              <a:gdLst/>
              <a:ahLst/>
              <a:cxnLst/>
              <a:rect l="l" t="t" r="r" b="b"/>
              <a:pathLst>
                <a:path w="583" h="638" extrusionOk="0">
                  <a:moveTo>
                    <a:pt x="243" y="0"/>
                  </a:moveTo>
                  <a:cubicBezTo>
                    <a:pt x="243" y="0"/>
                    <a:pt x="243" y="0"/>
                    <a:pt x="243" y="0"/>
                  </a:cubicBezTo>
                  <a:cubicBezTo>
                    <a:pt x="0" y="221"/>
                    <a:pt x="59" y="638"/>
                    <a:pt x="59" y="638"/>
                  </a:cubicBezTo>
                  <a:cubicBezTo>
                    <a:pt x="583" y="600"/>
                    <a:pt x="243"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1" name="Google Shape;4156;p57"/>
            <p:cNvSpPr/>
            <p:nvPr/>
          </p:nvSpPr>
          <p:spPr>
            <a:xfrm>
              <a:off x="8405480" y="2892626"/>
              <a:ext cx="71670" cy="27717"/>
            </a:xfrm>
            <a:custGeom>
              <a:avLst/>
              <a:gdLst/>
              <a:ahLst/>
              <a:cxnLst/>
              <a:rect l="l" t="t" r="r" b="b"/>
              <a:pathLst>
                <a:path w="1386" h="536" extrusionOk="0">
                  <a:moveTo>
                    <a:pt x="728" y="0"/>
                  </a:moveTo>
                  <a:cubicBezTo>
                    <a:pt x="393" y="0"/>
                    <a:pt x="46" y="107"/>
                    <a:pt x="1" y="535"/>
                  </a:cubicBezTo>
                  <a:cubicBezTo>
                    <a:pt x="1" y="535"/>
                    <a:pt x="3" y="535"/>
                    <a:pt x="6" y="535"/>
                  </a:cubicBezTo>
                  <a:cubicBezTo>
                    <a:pt x="82" y="535"/>
                    <a:pt x="923" y="526"/>
                    <a:pt x="1386" y="107"/>
                  </a:cubicBezTo>
                  <a:cubicBezTo>
                    <a:pt x="1386" y="107"/>
                    <a:pt x="1062" y="0"/>
                    <a:pt x="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2" name="Google Shape;4157;p57"/>
            <p:cNvSpPr/>
            <p:nvPr/>
          </p:nvSpPr>
          <p:spPr>
            <a:xfrm>
              <a:off x="8395914" y="2854360"/>
              <a:ext cx="47780" cy="54606"/>
            </a:xfrm>
            <a:custGeom>
              <a:avLst/>
              <a:gdLst/>
              <a:ahLst/>
              <a:cxnLst/>
              <a:rect l="l" t="t" r="r" b="b"/>
              <a:pathLst>
                <a:path w="924" h="1056" extrusionOk="0">
                  <a:moveTo>
                    <a:pt x="835" y="1"/>
                  </a:moveTo>
                  <a:lnTo>
                    <a:pt x="835" y="1"/>
                  </a:lnTo>
                  <a:cubicBezTo>
                    <a:pt x="232" y="208"/>
                    <a:pt x="0" y="1000"/>
                    <a:pt x="0" y="1000"/>
                  </a:cubicBezTo>
                  <a:cubicBezTo>
                    <a:pt x="107" y="1039"/>
                    <a:pt x="201" y="1056"/>
                    <a:pt x="283" y="1056"/>
                  </a:cubicBezTo>
                  <a:cubicBezTo>
                    <a:pt x="923" y="1056"/>
                    <a:pt x="836" y="1"/>
                    <a:pt x="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3" name="Google Shape;4158;p57"/>
            <p:cNvSpPr/>
            <p:nvPr/>
          </p:nvSpPr>
          <p:spPr>
            <a:xfrm>
              <a:off x="8436558" y="2873752"/>
              <a:ext cx="49952" cy="19391"/>
            </a:xfrm>
            <a:custGeom>
              <a:avLst/>
              <a:gdLst/>
              <a:ahLst/>
              <a:cxnLst/>
              <a:rect l="l" t="t" r="r" b="b"/>
              <a:pathLst>
                <a:path w="966" h="375" extrusionOk="0">
                  <a:moveTo>
                    <a:pt x="507" y="1"/>
                  </a:moveTo>
                  <a:cubicBezTo>
                    <a:pt x="274" y="1"/>
                    <a:pt x="33" y="76"/>
                    <a:pt x="0" y="374"/>
                  </a:cubicBezTo>
                  <a:cubicBezTo>
                    <a:pt x="0" y="374"/>
                    <a:pt x="2" y="374"/>
                    <a:pt x="5" y="374"/>
                  </a:cubicBezTo>
                  <a:cubicBezTo>
                    <a:pt x="65" y="374"/>
                    <a:pt x="645" y="367"/>
                    <a:pt x="966" y="76"/>
                  </a:cubicBezTo>
                  <a:cubicBezTo>
                    <a:pt x="966" y="76"/>
                    <a:pt x="740" y="1"/>
                    <a:pt x="5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4" name="Google Shape;4159;p57"/>
            <p:cNvSpPr/>
            <p:nvPr/>
          </p:nvSpPr>
          <p:spPr>
            <a:xfrm>
              <a:off x="8426681" y="2855912"/>
              <a:ext cx="33353" cy="39248"/>
            </a:xfrm>
            <a:custGeom>
              <a:avLst/>
              <a:gdLst/>
              <a:ahLst/>
              <a:cxnLst/>
              <a:rect l="l" t="t" r="r" b="b"/>
              <a:pathLst>
                <a:path w="645" h="759" extrusionOk="0">
                  <a:moveTo>
                    <a:pt x="546" y="0"/>
                  </a:moveTo>
                  <a:lnTo>
                    <a:pt x="546" y="0"/>
                  </a:lnTo>
                  <a:cubicBezTo>
                    <a:pt x="135" y="168"/>
                    <a:pt x="1" y="730"/>
                    <a:pt x="1" y="730"/>
                  </a:cubicBezTo>
                  <a:cubicBezTo>
                    <a:pt x="67" y="750"/>
                    <a:pt x="125" y="759"/>
                    <a:pt x="176" y="759"/>
                  </a:cubicBezTo>
                  <a:cubicBezTo>
                    <a:pt x="645" y="759"/>
                    <a:pt x="546" y="0"/>
                    <a:pt x="5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5" name="Google Shape;4160;p57"/>
            <p:cNvSpPr/>
            <p:nvPr/>
          </p:nvSpPr>
          <p:spPr>
            <a:xfrm>
              <a:off x="8451398" y="2854205"/>
              <a:ext cx="24666" cy="26320"/>
            </a:xfrm>
            <a:custGeom>
              <a:avLst/>
              <a:gdLst/>
              <a:ahLst/>
              <a:cxnLst/>
              <a:rect l="l" t="t" r="r" b="b"/>
              <a:pathLst>
                <a:path w="477" h="509" extrusionOk="0">
                  <a:moveTo>
                    <a:pt x="477" y="1"/>
                  </a:moveTo>
                  <a:lnTo>
                    <a:pt x="477" y="1"/>
                  </a:lnTo>
                  <a:cubicBezTo>
                    <a:pt x="156" y="72"/>
                    <a:pt x="0" y="462"/>
                    <a:pt x="0" y="462"/>
                  </a:cubicBezTo>
                  <a:cubicBezTo>
                    <a:pt x="67" y="494"/>
                    <a:pt x="125" y="508"/>
                    <a:pt x="174" y="508"/>
                  </a:cubicBezTo>
                  <a:cubicBezTo>
                    <a:pt x="474" y="508"/>
                    <a:pt x="477" y="1"/>
                    <a:pt x="4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6" name="Google Shape;4161;p57"/>
            <p:cNvSpPr/>
            <p:nvPr/>
          </p:nvSpPr>
          <p:spPr>
            <a:xfrm>
              <a:off x="8438833" y="2708021"/>
              <a:ext cx="64844" cy="64069"/>
            </a:xfrm>
            <a:custGeom>
              <a:avLst/>
              <a:gdLst/>
              <a:ahLst/>
              <a:cxnLst/>
              <a:rect l="l" t="t" r="r" b="b"/>
              <a:pathLst>
                <a:path w="1254" h="1239" extrusionOk="0">
                  <a:moveTo>
                    <a:pt x="1254" y="1"/>
                  </a:moveTo>
                  <a:cubicBezTo>
                    <a:pt x="1252" y="1"/>
                    <a:pt x="0" y="536"/>
                    <a:pt x="499" y="1238"/>
                  </a:cubicBezTo>
                  <a:cubicBezTo>
                    <a:pt x="499" y="1238"/>
                    <a:pt x="1181" y="651"/>
                    <a:pt x="1254" y="1"/>
                  </a:cubicBezTo>
                  <a:cubicBezTo>
                    <a:pt x="1254" y="1"/>
                    <a:pt x="1254" y="1"/>
                    <a:pt x="12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7" name="Google Shape;4162;p57"/>
            <p:cNvSpPr/>
            <p:nvPr/>
          </p:nvSpPr>
          <p:spPr>
            <a:xfrm>
              <a:off x="8429939" y="2700316"/>
              <a:ext cx="66447" cy="67378"/>
            </a:xfrm>
            <a:custGeom>
              <a:avLst/>
              <a:gdLst/>
              <a:ahLst/>
              <a:cxnLst/>
              <a:rect l="l" t="t" r="r" b="b"/>
              <a:pathLst>
                <a:path w="1285" h="1303" extrusionOk="0">
                  <a:moveTo>
                    <a:pt x="315" y="1"/>
                  </a:moveTo>
                  <a:lnTo>
                    <a:pt x="315" y="1"/>
                  </a:lnTo>
                  <a:cubicBezTo>
                    <a:pt x="315" y="1"/>
                    <a:pt x="315" y="1"/>
                    <a:pt x="315" y="1"/>
                  </a:cubicBezTo>
                  <a:lnTo>
                    <a:pt x="315" y="1"/>
                  </a:lnTo>
                  <a:cubicBezTo>
                    <a:pt x="315" y="1"/>
                    <a:pt x="315" y="1"/>
                    <a:pt x="315" y="1"/>
                  </a:cubicBezTo>
                  <a:close/>
                  <a:moveTo>
                    <a:pt x="315" y="1"/>
                  </a:moveTo>
                  <a:lnTo>
                    <a:pt x="315" y="1"/>
                  </a:lnTo>
                  <a:cubicBezTo>
                    <a:pt x="1" y="555"/>
                    <a:pt x="350" y="1303"/>
                    <a:pt x="350" y="1303"/>
                  </a:cubicBezTo>
                  <a:cubicBezTo>
                    <a:pt x="1284" y="934"/>
                    <a:pt x="315" y="2"/>
                    <a:pt x="3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8" name="Google Shape;4163;p57"/>
            <p:cNvSpPr/>
            <p:nvPr/>
          </p:nvSpPr>
          <p:spPr>
            <a:xfrm>
              <a:off x="8451864" y="2686406"/>
              <a:ext cx="45298" cy="44626"/>
            </a:xfrm>
            <a:custGeom>
              <a:avLst/>
              <a:gdLst/>
              <a:ahLst/>
              <a:cxnLst/>
              <a:rect l="l" t="t" r="r" b="b"/>
              <a:pathLst>
                <a:path w="876" h="863" extrusionOk="0">
                  <a:moveTo>
                    <a:pt x="876" y="0"/>
                  </a:moveTo>
                  <a:cubicBezTo>
                    <a:pt x="875" y="0"/>
                    <a:pt x="1" y="373"/>
                    <a:pt x="348" y="862"/>
                  </a:cubicBezTo>
                  <a:cubicBezTo>
                    <a:pt x="348" y="862"/>
                    <a:pt x="824" y="453"/>
                    <a:pt x="8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9" name="Google Shape;4164;p57"/>
            <p:cNvSpPr/>
            <p:nvPr/>
          </p:nvSpPr>
          <p:spPr>
            <a:xfrm>
              <a:off x="8448813" y="2691060"/>
              <a:ext cx="46901" cy="47004"/>
            </a:xfrm>
            <a:custGeom>
              <a:avLst/>
              <a:gdLst/>
              <a:ahLst/>
              <a:cxnLst/>
              <a:rect l="l" t="t" r="r" b="b"/>
              <a:pathLst>
                <a:path w="907" h="909" extrusionOk="0">
                  <a:moveTo>
                    <a:pt x="197" y="1"/>
                  </a:moveTo>
                  <a:cubicBezTo>
                    <a:pt x="197" y="1"/>
                    <a:pt x="197" y="1"/>
                    <a:pt x="197" y="1"/>
                  </a:cubicBezTo>
                  <a:cubicBezTo>
                    <a:pt x="1" y="399"/>
                    <a:pt x="272" y="908"/>
                    <a:pt x="272" y="908"/>
                  </a:cubicBezTo>
                  <a:cubicBezTo>
                    <a:pt x="907" y="619"/>
                    <a:pt x="198" y="1"/>
                    <a:pt x="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0" name="Google Shape;4165;p57"/>
            <p:cNvSpPr/>
            <p:nvPr/>
          </p:nvSpPr>
          <p:spPr>
            <a:xfrm>
              <a:off x="8463757" y="2675806"/>
              <a:ext cx="33456" cy="34284"/>
            </a:xfrm>
            <a:custGeom>
              <a:avLst/>
              <a:gdLst/>
              <a:ahLst/>
              <a:cxnLst/>
              <a:rect l="l" t="t" r="r" b="b"/>
              <a:pathLst>
                <a:path w="647" h="663" extrusionOk="0">
                  <a:moveTo>
                    <a:pt x="192" y="1"/>
                  </a:moveTo>
                  <a:lnTo>
                    <a:pt x="192" y="1"/>
                  </a:lnTo>
                  <a:cubicBezTo>
                    <a:pt x="192" y="1"/>
                    <a:pt x="192" y="1"/>
                    <a:pt x="192" y="1"/>
                  </a:cubicBezTo>
                  <a:cubicBezTo>
                    <a:pt x="0" y="267"/>
                    <a:pt x="143" y="663"/>
                    <a:pt x="143" y="663"/>
                  </a:cubicBezTo>
                  <a:cubicBezTo>
                    <a:pt x="646" y="518"/>
                    <a:pt x="194" y="1"/>
                    <a:pt x="1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1" name="Google Shape;4166;p57"/>
            <p:cNvSpPr/>
            <p:nvPr/>
          </p:nvSpPr>
          <p:spPr>
            <a:xfrm>
              <a:off x="8611079" y="2947438"/>
              <a:ext cx="73842" cy="32888"/>
            </a:xfrm>
            <a:custGeom>
              <a:avLst/>
              <a:gdLst/>
              <a:ahLst/>
              <a:cxnLst/>
              <a:rect l="l" t="t" r="r" b="b"/>
              <a:pathLst>
                <a:path w="1428" h="636" extrusionOk="0">
                  <a:moveTo>
                    <a:pt x="432" y="0"/>
                  </a:moveTo>
                  <a:cubicBezTo>
                    <a:pt x="279" y="0"/>
                    <a:pt x="129" y="63"/>
                    <a:pt x="1" y="228"/>
                  </a:cubicBezTo>
                  <a:cubicBezTo>
                    <a:pt x="1" y="228"/>
                    <a:pt x="629" y="636"/>
                    <a:pt x="1231" y="636"/>
                  </a:cubicBezTo>
                  <a:cubicBezTo>
                    <a:pt x="1297" y="636"/>
                    <a:pt x="1363" y="631"/>
                    <a:pt x="1428" y="620"/>
                  </a:cubicBezTo>
                  <a:cubicBezTo>
                    <a:pt x="1428" y="620"/>
                    <a:pt x="913" y="0"/>
                    <a:pt x="4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2" name="Google Shape;4167;p57"/>
            <p:cNvSpPr/>
            <p:nvPr/>
          </p:nvSpPr>
          <p:spPr>
            <a:xfrm>
              <a:off x="8610355" y="2919773"/>
              <a:ext cx="64844" cy="36559"/>
            </a:xfrm>
            <a:custGeom>
              <a:avLst/>
              <a:gdLst/>
              <a:ahLst/>
              <a:cxnLst/>
              <a:rect l="l" t="t" r="r" b="b"/>
              <a:pathLst>
                <a:path w="1254" h="707" extrusionOk="0">
                  <a:moveTo>
                    <a:pt x="1024" y="0"/>
                  </a:moveTo>
                  <a:cubicBezTo>
                    <a:pt x="479" y="0"/>
                    <a:pt x="1" y="425"/>
                    <a:pt x="1" y="425"/>
                  </a:cubicBezTo>
                  <a:cubicBezTo>
                    <a:pt x="161" y="630"/>
                    <a:pt x="320" y="706"/>
                    <a:pt x="468" y="706"/>
                  </a:cubicBezTo>
                  <a:cubicBezTo>
                    <a:pt x="909" y="706"/>
                    <a:pt x="1253" y="27"/>
                    <a:pt x="1253" y="27"/>
                  </a:cubicBezTo>
                  <a:cubicBezTo>
                    <a:pt x="1176" y="8"/>
                    <a:pt x="1099" y="0"/>
                    <a:pt x="1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3" name="Google Shape;4168;p57"/>
            <p:cNvSpPr/>
            <p:nvPr/>
          </p:nvSpPr>
          <p:spPr>
            <a:xfrm>
              <a:off x="8652395" y="2944698"/>
              <a:ext cx="51503" cy="22959"/>
            </a:xfrm>
            <a:custGeom>
              <a:avLst/>
              <a:gdLst/>
              <a:ahLst/>
              <a:cxnLst/>
              <a:rect l="l" t="t" r="r" b="b"/>
              <a:pathLst>
                <a:path w="996" h="444" extrusionOk="0">
                  <a:moveTo>
                    <a:pt x="302" y="0"/>
                  </a:moveTo>
                  <a:cubicBezTo>
                    <a:pt x="195" y="0"/>
                    <a:pt x="91" y="44"/>
                    <a:pt x="1" y="160"/>
                  </a:cubicBezTo>
                  <a:cubicBezTo>
                    <a:pt x="1" y="160"/>
                    <a:pt x="439" y="444"/>
                    <a:pt x="858" y="444"/>
                  </a:cubicBezTo>
                  <a:cubicBezTo>
                    <a:pt x="905" y="444"/>
                    <a:pt x="950" y="440"/>
                    <a:pt x="996" y="433"/>
                  </a:cubicBezTo>
                  <a:cubicBezTo>
                    <a:pt x="996" y="433"/>
                    <a:pt x="638" y="0"/>
                    <a:pt x="3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4" name="Google Shape;4169;p57"/>
            <p:cNvSpPr/>
            <p:nvPr/>
          </p:nvSpPr>
          <p:spPr>
            <a:xfrm>
              <a:off x="8643501" y="2930529"/>
              <a:ext cx="44471" cy="26682"/>
            </a:xfrm>
            <a:custGeom>
              <a:avLst/>
              <a:gdLst/>
              <a:ahLst/>
              <a:cxnLst/>
              <a:rect l="l" t="t" r="r" b="b"/>
              <a:pathLst>
                <a:path w="860" h="516" extrusionOk="0">
                  <a:moveTo>
                    <a:pt x="739" y="1"/>
                  </a:moveTo>
                  <a:cubicBezTo>
                    <a:pt x="343" y="1"/>
                    <a:pt x="1" y="339"/>
                    <a:pt x="1" y="339"/>
                  </a:cubicBezTo>
                  <a:cubicBezTo>
                    <a:pt x="113" y="467"/>
                    <a:pt x="220" y="516"/>
                    <a:pt x="318" y="516"/>
                  </a:cubicBezTo>
                  <a:cubicBezTo>
                    <a:pt x="634" y="516"/>
                    <a:pt x="859" y="13"/>
                    <a:pt x="860" y="12"/>
                  </a:cubicBezTo>
                  <a:lnTo>
                    <a:pt x="860" y="12"/>
                  </a:lnTo>
                  <a:cubicBezTo>
                    <a:pt x="860" y="12"/>
                    <a:pt x="860" y="12"/>
                    <a:pt x="860" y="12"/>
                  </a:cubicBezTo>
                  <a:cubicBezTo>
                    <a:pt x="860" y="12"/>
                    <a:pt x="860" y="12"/>
                    <a:pt x="860" y="12"/>
                  </a:cubicBezTo>
                  <a:cubicBezTo>
                    <a:pt x="860" y="12"/>
                    <a:pt x="860" y="12"/>
                    <a:pt x="860" y="12"/>
                  </a:cubicBezTo>
                  <a:lnTo>
                    <a:pt x="860" y="12"/>
                  </a:lnTo>
                  <a:cubicBezTo>
                    <a:pt x="819" y="4"/>
                    <a:pt x="779" y="1"/>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5" name="Google Shape;4170;p57"/>
            <p:cNvSpPr/>
            <p:nvPr/>
          </p:nvSpPr>
          <p:spPr>
            <a:xfrm>
              <a:off x="8673234" y="2939682"/>
              <a:ext cx="34025" cy="17478"/>
            </a:xfrm>
            <a:custGeom>
              <a:avLst/>
              <a:gdLst/>
              <a:ahLst/>
              <a:cxnLst/>
              <a:rect l="l" t="t" r="r" b="b"/>
              <a:pathLst>
                <a:path w="658" h="338" extrusionOk="0">
                  <a:moveTo>
                    <a:pt x="482" y="0"/>
                  </a:moveTo>
                  <a:cubicBezTo>
                    <a:pt x="227" y="0"/>
                    <a:pt x="0" y="166"/>
                    <a:pt x="0" y="166"/>
                  </a:cubicBezTo>
                  <a:cubicBezTo>
                    <a:pt x="80" y="292"/>
                    <a:pt x="167" y="337"/>
                    <a:pt x="250" y="337"/>
                  </a:cubicBezTo>
                  <a:cubicBezTo>
                    <a:pt x="465" y="337"/>
                    <a:pt x="657" y="30"/>
                    <a:pt x="658" y="30"/>
                  </a:cubicBezTo>
                  <a:cubicBezTo>
                    <a:pt x="599" y="9"/>
                    <a:pt x="540" y="0"/>
                    <a:pt x="4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6" name="Google Shape;4171;p57"/>
            <p:cNvSpPr/>
            <p:nvPr/>
          </p:nvSpPr>
          <p:spPr>
            <a:xfrm>
              <a:off x="8679853" y="2912379"/>
              <a:ext cx="70015" cy="34801"/>
            </a:xfrm>
            <a:custGeom>
              <a:avLst/>
              <a:gdLst/>
              <a:ahLst/>
              <a:cxnLst/>
              <a:rect l="l" t="t" r="r" b="b"/>
              <a:pathLst>
                <a:path w="1354" h="673" extrusionOk="0">
                  <a:moveTo>
                    <a:pt x="947" y="1"/>
                  </a:moveTo>
                  <a:cubicBezTo>
                    <a:pt x="561" y="1"/>
                    <a:pt x="33" y="106"/>
                    <a:pt x="1" y="673"/>
                  </a:cubicBezTo>
                  <a:cubicBezTo>
                    <a:pt x="1" y="673"/>
                    <a:pt x="894" y="559"/>
                    <a:pt x="1353" y="37"/>
                  </a:cubicBezTo>
                  <a:cubicBezTo>
                    <a:pt x="1353" y="37"/>
                    <a:pt x="1175" y="1"/>
                    <a:pt x="9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7" name="Google Shape;4172;p57"/>
            <p:cNvSpPr/>
            <p:nvPr/>
          </p:nvSpPr>
          <p:spPr>
            <a:xfrm>
              <a:off x="8669666" y="2874217"/>
              <a:ext cx="48039" cy="60811"/>
            </a:xfrm>
            <a:custGeom>
              <a:avLst/>
              <a:gdLst/>
              <a:ahLst/>
              <a:cxnLst/>
              <a:rect l="l" t="t" r="r" b="b"/>
              <a:pathLst>
                <a:path w="929" h="1176" extrusionOk="0">
                  <a:moveTo>
                    <a:pt x="784" y="0"/>
                  </a:moveTo>
                  <a:lnTo>
                    <a:pt x="784" y="0"/>
                  </a:lnTo>
                  <a:cubicBezTo>
                    <a:pt x="195" y="299"/>
                    <a:pt x="1" y="1150"/>
                    <a:pt x="1" y="1150"/>
                  </a:cubicBezTo>
                  <a:cubicBezTo>
                    <a:pt x="73" y="1167"/>
                    <a:pt x="138" y="1175"/>
                    <a:pt x="198" y="1175"/>
                  </a:cubicBezTo>
                  <a:cubicBezTo>
                    <a:pt x="929" y="1175"/>
                    <a:pt x="784" y="1"/>
                    <a:pt x="7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8" name="Google Shape;4173;p57"/>
            <p:cNvSpPr/>
            <p:nvPr/>
          </p:nvSpPr>
          <p:spPr>
            <a:xfrm>
              <a:off x="8709431" y="2890402"/>
              <a:ext cx="48814" cy="24252"/>
            </a:xfrm>
            <a:custGeom>
              <a:avLst/>
              <a:gdLst/>
              <a:ahLst/>
              <a:cxnLst/>
              <a:rect l="l" t="t" r="r" b="b"/>
              <a:pathLst>
                <a:path w="944" h="469" extrusionOk="0">
                  <a:moveTo>
                    <a:pt x="660" y="1"/>
                  </a:moveTo>
                  <a:cubicBezTo>
                    <a:pt x="391" y="1"/>
                    <a:pt x="23" y="74"/>
                    <a:pt x="0" y="469"/>
                  </a:cubicBezTo>
                  <a:cubicBezTo>
                    <a:pt x="0" y="469"/>
                    <a:pt x="623" y="389"/>
                    <a:pt x="944" y="26"/>
                  </a:cubicBezTo>
                  <a:cubicBezTo>
                    <a:pt x="944" y="26"/>
                    <a:pt x="819" y="1"/>
                    <a:pt x="6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9" name="Google Shape;4174;p57"/>
            <p:cNvSpPr/>
            <p:nvPr/>
          </p:nvSpPr>
          <p:spPr>
            <a:xfrm>
              <a:off x="8699606" y="2873596"/>
              <a:ext cx="33767" cy="43643"/>
            </a:xfrm>
            <a:custGeom>
              <a:avLst/>
              <a:gdLst/>
              <a:ahLst/>
              <a:cxnLst/>
              <a:rect l="l" t="t" r="r" b="b"/>
              <a:pathLst>
                <a:path w="653" h="844" extrusionOk="0">
                  <a:moveTo>
                    <a:pt x="507" y="1"/>
                  </a:moveTo>
                  <a:lnTo>
                    <a:pt x="507" y="1"/>
                  </a:lnTo>
                  <a:cubicBezTo>
                    <a:pt x="108" y="233"/>
                    <a:pt x="0" y="834"/>
                    <a:pt x="0" y="834"/>
                  </a:cubicBezTo>
                  <a:cubicBezTo>
                    <a:pt x="39" y="840"/>
                    <a:pt x="75" y="844"/>
                    <a:pt x="109" y="844"/>
                  </a:cubicBezTo>
                  <a:cubicBezTo>
                    <a:pt x="652" y="844"/>
                    <a:pt x="507" y="1"/>
                    <a:pt x="5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0" name="Google Shape;4175;p57"/>
            <p:cNvSpPr/>
            <p:nvPr/>
          </p:nvSpPr>
          <p:spPr>
            <a:xfrm>
              <a:off x="8723496" y="2868943"/>
              <a:ext cx="24407" cy="29578"/>
            </a:xfrm>
            <a:custGeom>
              <a:avLst/>
              <a:gdLst/>
              <a:ahLst/>
              <a:cxnLst/>
              <a:rect l="l" t="t" r="r" b="b"/>
              <a:pathLst>
                <a:path w="472" h="572" extrusionOk="0">
                  <a:moveTo>
                    <a:pt x="450" y="0"/>
                  </a:moveTo>
                  <a:lnTo>
                    <a:pt x="450" y="0"/>
                  </a:lnTo>
                  <a:cubicBezTo>
                    <a:pt x="135" y="119"/>
                    <a:pt x="0" y="545"/>
                    <a:pt x="0" y="545"/>
                  </a:cubicBezTo>
                  <a:cubicBezTo>
                    <a:pt x="51" y="563"/>
                    <a:pt x="96" y="571"/>
                    <a:pt x="136" y="571"/>
                  </a:cubicBezTo>
                  <a:cubicBezTo>
                    <a:pt x="472" y="571"/>
                    <a:pt x="449" y="1"/>
                    <a:pt x="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1" name="Google Shape;4176;p57"/>
            <p:cNvSpPr/>
            <p:nvPr/>
          </p:nvSpPr>
          <p:spPr>
            <a:xfrm>
              <a:off x="8544838" y="2542497"/>
              <a:ext cx="294488" cy="297384"/>
            </a:xfrm>
            <a:custGeom>
              <a:avLst/>
              <a:gdLst/>
              <a:ahLst/>
              <a:cxnLst/>
              <a:rect l="l" t="t" r="r" b="b"/>
              <a:pathLst>
                <a:path w="5695" h="5751" extrusionOk="0">
                  <a:moveTo>
                    <a:pt x="3446" y="909"/>
                  </a:moveTo>
                  <a:lnTo>
                    <a:pt x="3446" y="909"/>
                  </a:lnTo>
                  <a:cubicBezTo>
                    <a:pt x="3395" y="956"/>
                    <a:pt x="3356" y="999"/>
                    <a:pt x="3326" y="1032"/>
                  </a:cubicBezTo>
                  <a:cubicBezTo>
                    <a:pt x="3225" y="1004"/>
                    <a:pt x="3110" y="981"/>
                    <a:pt x="2993" y="966"/>
                  </a:cubicBezTo>
                  <a:cubicBezTo>
                    <a:pt x="2992" y="966"/>
                    <a:pt x="2992" y="965"/>
                    <a:pt x="2991" y="965"/>
                  </a:cubicBezTo>
                  <a:cubicBezTo>
                    <a:pt x="3114" y="962"/>
                    <a:pt x="3277" y="950"/>
                    <a:pt x="3446" y="909"/>
                  </a:cubicBezTo>
                  <a:close/>
                  <a:moveTo>
                    <a:pt x="2266" y="4723"/>
                  </a:moveTo>
                  <a:cubicBezTo>
                    <a:pt x="2367" y="4750"/>
                    <a:pt x="2481" y="4775"/>
                    <a:pt x="2598" y="4790"/>
                  </a:cubicBezTo>
                  <a:cubicBezTo>
                    <a:pt x="2599" y="4790"/>
                    <a:pt x="2599" y="4791"/>
                    <a:pt x="2600" y="4791"/>
                  </a:cubicBezTo>
                  <a:cubicBezTo>
                    <a:pt x="2480" y="4792"/>
                    <a:pt x="2315" y="4804"/>
                    <a:pt x="2146" y="4844"/>
                  </a:cubicBezTo>
                  <a:cubicBezTo>
                    <a:pt x="2197" y="4796"/>
                    <a:pt x="2238" y="4754"/>
                    <a:pt x="2266" y="4723"/>
                  </a:cubicBezTo>
                  <a:close/>
                  <a:moveTo>
                    <a:pt x="2878" y="0"/>
                  </a:moveTo>
                  <a:lnTo>
                    <a:pt x="2878" y="0"/>
                  </a:lnTo>
                  <a:cubicBezTo>
                    <a:pt x="2530" y="101"/>
                    <a:pt x="2281" y="385"/>
                    <a:pt x="2114" y="652"/>
                  </a:cubicBezTo>
                  <a:cubicBezTo>
                    <a:pt x="1909" y="803"/>
                    <a:pt x="1702" y="967"/>
                    <a:pt x="1493" y="1147"/>
                  </a:cubicBezTo>
                  <a:cubicBezTo>
                    <a:pt x="1478" y="944"/>
                    <a:pt x="1387" y="735"/>
                    <a:pt x="1387" y="735"/>
                  </a:cubicBezTo>
                  <a:cubicBezTo>
                    <a:pt x="1208" y="887"/>
                    <a:pt x="1158" y="1156"/>
                    <a:pt x="1146" y="1339"/>
                  </a:cubicBezTo>
                  <a:cubicBezTo>
                    <a:pt x="1077" y="1137"/>
                    <a:pt x="984" y="976"/>
                    <a:pt x="984" y="976"/>
                  </a:cubicBezTo>
                  <a:cubicBezTo>
                    <a:pt x="881" y="1103"/>
                    <a:pt x="826" y="1261"/>
                    <a:pt x="798" y="1420"/>
                  </a:cubicBezTo>
                  <a:cubicBezTo>
                    <a:pt x="727" y="1226"/>
                    <a:pt x="654" y="1091"/>
                    <a:pt x="654" y="1091"/>
                  </a:cubicBezTo>
                  <a:cubicBezTo>
                    <a:pt x="455" y="1305"/>
                    <a:pt x="365" y="1600"/>
                    <a:pt x="326" y="1882"/>
                  </a:cubicBezTo>
                  <a:cubicBezTo>
                    <a:pt x="345" y="1888"/>
                    <a:pt x="363" y="1895"/>
                    <a:pt x="384" y="1901"/>
                  </a:cubicBezTo>
                  <a:cubicBezTo>
                    <a:pt x="365" y="1899"/>
                    <a:pt x="343" y="1895"/>
                    <a:pt x="323" y="1892"/>
                  </a:cubicBezTo>
                  <a:cubicBezTo>
                    <a:pt x="308" y="2005"/>
                    <a:pt x="300" y="2116"/>
                    <a:pt x="299" y="2217"/>
                  </a:cubicBezTo>
                  <a:cubicBezTo>
                    <a:pt x="279" y="2228"/>
                    <a:pt x="175" y="2285"/>
                    <a:pt x="54" y="2389"/>
                  </a:cubicBezTo>
                  <a:cubicBezTo>
                    <a:pt x="10" y="2563"/>
                    <a:pt x="1" y="2716"/>
                    <a:pt x="1" y="2716"/>
                  </a:cubicBezTo>
                  <a:cubicBezTo>
                    <a:pt x="162" y="2694"/>
                    <a:pt x="299" y="2616"/>
                    <a:pt x="412" y="2520"/>
                  </a:cubicBezTo>
                  <a:lnTo>
                    <a:pt x="412" y="2520"/>
                  </a:lnTo>
                  <a:cubicBezTo>
                    <a:pt x="394" y="2594"/>
                    <a:pt x="380" y="2663"/>
                    <a:pt x="371" y="2717"/>
                  </a:cubicBezTo>
                  <a:cubicBezTo>
                    <a:pt x="342" y="2728"/>
                    <a:pt x="313" y="2741"/>
                    <a:pt x="287" y="2757"/>
                  </a:cubicBezTo>
                  <a:cubicBezTo>
                    <a:pt x="287" y="2757"/>
                    <a:pt x="315" y="2775"/>
                    <a:pt x="358" y="2800"/>
                  </a:cubicBezTo>
                  <a:cubicBezTo>
                    <a:pt x="354" y="2832"/>
                    <a:pt x="352" y="2852"/>
                    <a:pt x="352" y="2852"/>
                  </a:cubicBezTo>
                  <a:cubicBezTo>
                    <a:pt x="379" y="2848"/>
                    <a:pt x="405" y="2843"/>
                    <a:pt x="431" y="2839"/>
                  </a:cubicBezTo>
                  <a:cubicBezTo>
                    <a:pt x="463" y="2855"/>
                    <a:pt x="497" y="2873"/>
                    <a:pt x="536" y="2889"/>
                  </a:cubicBezTo>
                  <a:cubicBezTo>
                    <a:pt x="428" y="3001"/>
                    <a:pt x="389" y="3216"/>
                    <a:pt x="389" y="3216"/>
                  </a:cubicBezTo>
                  <a:cubicBezTo>
                    <a:pt x="393" y="3217"/>
                    <a:pt x="398" y="3217"/>
                    <a:pt x="403" y="3217"/>
                  </a:cubicBezTo>
                  <a:cubicBezTo>
                    <a:pt x="573" y="3217"/>
                    <a:pt x="710" y="3103"/>
                    <a:pt x="791" y="3013"/>
                  </a:cubicBezTo>
                  <a:lnTo>
                    <a:pt x="791" y="3013"/>
                  </a:lnTo>
                  <a:cubicBezTo>
                    <a:pt x="776" y="3071"/>
                    <a:pt x="765" y="3126"/>
                    <a:pt x="758" y="3171"/>
                  </a:cubicBezTo>
                  <a:cubicBezTo>
                    <a:pt x="677" y="3186"/>
                    <a:pt x="597" y="3208"/>
                    <a:pt x="524" y="3240"/>
                  </a:cubicBezTo>
                  <a:cubicBezTo>
                    <a:pt x="524" y="3240"/>
                    <a:pt x="795" y="3447"/>
                    <a:pt x="1111" y="3571"/>
                  </a:cubicBezTo>
                  <a:cubicBezTo>
                    <a:pt x="985" y="3536"/>
                    <a:pt x="799" y="3497"/>
                    <a:pt x="610" y="3497"/>
                  </a:cubicBezTo>
                  <a:cubicBezTo>
                    <a:pt x="482" y="3497"/>
                    <a:pt x="353" y="3514"/>
                    <a:pt x="239" y="3563"/>
                  </a:cubicBezTo>
                  <a:cubicBezTo>
                    <a:pt x="239" y="3563"/>
                    <a:pt x="359" y="3655"/>
                    <a:pt x="521" y="3735"/>
                  </a:cubicBezTo>
                  <a:cubicBezTo>
                    <a:pt x="385" y="3848"/>
                    <a:pt x="318" y="4080"/>
                    <a:pt x="318" y="4080"/>
                  </a:cubicBezTo>
                  <a:cubicBezTo>
                    <a:pt x="340" y="4082"/>
                    <a:pt x="361" y="4084"/>
                    <a:pt x="381" y="4084"/>
                  </a:cubicBezTo>
                  <a:cubicBezTo>
                    <a:pt x="562" y="4084"/>
                    <a:pt x="714" y="3984"/>
                    <a:pt x="808" y="3903"/>
                  </a:cubicBezTo>
                  <a:lnTo>
                    <a:pt x="808" y="3903"/>
                  </a:lnTo>
                  <a:cubicBezTo>
                    <a:pt x="750" y="4053"/>
                    <a:pt x="731" y="4196"/>
                    <a:pt x="731" y="4196"/>
                  </a:cubicBezTo>
                  <a:cubicBezTo>
                    <a:pt x="853" y="4191"/>
                    <a:pt x="961" y="4151"/>
                    <a:pt x="1056" y="4096"/>
                  </a:cubicBezTo>
                  <a:cubicBezTo>
                    <a:pt x="1064" y="4104"/>
                    <a:pt x="1071" y="4113"/>
                    <a:pt x="1080" y="4123"/>
                  </a:cubicBezTo>
                  <a:cubicBezTo>
                    <a:pt x="1070" y="4157"/>
                    <a:pt x="1060" y="4187"/>
                    <a:pt x="1053" y="4215"/>
                  </a:cubicBezTo>
                  <a:cubicBezTo>
                    <a:pt x="1038" y="4214"/>
                    <a:pt x="1024" y="4213"/>
                    <a:pt x="1009" y="4213"/>
                  </a:cubicBezTo>
                  <a:cubicBezTo>
                    <a:pt x="950" y="4213"/>
                    <a:pt x="892" y="4222"/>
                    <a:pt x="837" y="4243"/>
                  </a:cubicBezTo>
                  <a:cubicBezTo>
                    <a:pt x="837" y="4243"/>
                    <a:pt x="934" y="4375"/>
                    <a:pt x="1064" y="4499"/>
                  </a:cubicBezTo>
                  <a:cubicBezTo>
                    <a:pt x="987" y="4469"/>
                    <a:pt x="887" y="4439"/>
                    <a:pt x="788" y="4439"/>
                  </a:cubicBezTo>
                  <a:cubicBezTo>
                    <a:pt x="717" y="4439"/>
                    <a:pt x="646" y="4455"/>
                    <a:pt x="586" y="4496"/>
                  </a:cubicBezTo>
                  <a:cubicBezTo>
                    <a:pt x="586" y="4496"/>
                    <a:pt x="770" y="4698"/>
                    <a:pt x="940" y="4761"/>
                  </a:cubicBezTo>
                  <a:cubicBezTo>
                    <a:pt x="864" y="4893"/>
                    <a:pt x="824" y="5023"/>
                    <a:pt x="824" y="5023"/>
                  </a:cubicBezTo>
                  <a:cubicBezTo>
                    <a:pt x="839" y="5024"/>
                    <a:pt x="853" y="5025"/>
                    <a:pt x="867" y="5025"/>
                  </a:cubicBezTo>
                  <a:cubicBezTo>
                    <a:pt x="1137" y="5025"/>
                    <a:pt x="1366" y="4843"/>
                    <a:pt x="1490" y="4723"/>
                  </a:cubicBezTo>
                  <a:lnTo>
                    <a:pt x="1490" y="4723"/>
                  </a:lnTo>
                  <a:cubicBezTo>
                    <a:pt x="1318" y="4949"/>
                    <a:pt x="1230" y="5239"/>
                    <a:pt x="1230" y="5239"/>
                  </a:cubicBezTo>
                  <a:cubicBezTo>
                    <a:pt x="1250" y="5241"/>
                    <a:pt x="1270" y="5241"/>
                    <a:pt x="1290" y="5241"/>
                  </a:cubicBezTo>
                  <a:cubicBezTo>
                    <a:pt x="1461" y="5241"/>
                    <a:pt x="1622" y="5190"/>
                    <a:pt x="1762" y="5118"/>
                  </a:cubicBezTo>
                  <a:cubicBezTo>
                    <a:pt x="1827" y="5140"/>
                    <a:pt x="1912" y="5167"/>
                    <a:pt x="2007" y="5190"/>
                  </a:cubicBezTo>
                  <a:cubicBezTo>
                    <a:pt x="1886" y="5372"/>
                    <a:pt x="1872" y="5678"/>
                    <a:pt x="1872" y="5678"/>
                  </a:cubicBezTo>
                  <a:cubicBezTo>
                    <a:pt x="2108" y="5642"/>
                    <a:pt x="2272" y="5445"/>
                    <a:pt x="2366" y="5298"/>
                  </a:cubicBezTo>
                  <a:lnTo>
                    <a:pt x="2366" y="5298"/>
                  </a:lnTo>
                  <a:cubicBezTo>
                    <a:pt x="2340" y="5499"/>
                    <a:pt x="2356" y="5680"/>
                    <a:pt x="2356" y="5680"/>
                  </a:cubicBezTo>
                  <a:cubicBezTo>
                    <a:pt x="2507" y="5627"/>
                    <a:pt x="2630" y="5524"/>
                    <a:pt x="2727" y="5405"/>
                  </a:cubicBezTo>
                  <a:lnTo>
                    <a:pt x="2727" y="5405"/>
                  </a:lnTo>
                  <a:cubicBezTo>
                    <a:pt x="2709" y="5601"/>
                    <a:pt x="2714" y="5750"/>
                    <a:pt x="2714" y="5750"/>
                  </a:cubicBezTo>
                  <a:cubicBezTo>
                    <a:pt x="3063" y="5652"/>
                    <a:pt x="3316" y="5371"/>
                    <a:pt x="3484" y="5104"/>
                  </a:cubicBezTo>
                  <a:cubicBezTo>
                    <a:pt x="3689" y="4957"/>
                    <a:pt x="3897" y="4793"/>
                    <a:pt x="4108" y="4614"/>
                  </a:cubicBezTo>
                  <a:cubicBezTo>
                    <a:pt x="4120" y="4820"/>
                    <a:pt x="4210" y="5029"/>
                    <a:pt x="4210" y="5029"/>
                  </a:cubicBezTo>
                  <a:cubicBezTo>
                    <a:pt x="4390" y="4879"/>
                    <a:pt x="4442" y="4611"/>
                    <a:pt x="4454" y="4427"/>
                  </a:cubicBezTo>
                  <a:cubicBezTo>
                    <a:pt x="4522" y="4630"/>
                    <a:pt x="4615" y="4791"/>
                    <a:pt x="4615" y="4791"/>
                  </a:cubicBezTo>
                  <a:cubicBezTo>
                    <a:pt x="4718" y="4666"/>
                    <a:pt x="4774" y="4508"/>
                    <a:pt x="4802" y="4348"/>
                  </a:cubicBezTo>
                  <a:cubicBezTo>
                    <a:pt x="4874" y="4542"/>
                    <a:pt x="4943" y="4678"/>
                    <a:pt x="4943" y="4678"/>
                  </a:cubicBezTo>
                  <a:cubicBezTo>
                    <a:pt x="5152" y="4456"/>
                    <a:pt x="5245" y="4145"/>
                    <a:pt x="5284" y="3855"/>
                  </a:cubicBezTo>
                  <a:cubicBezTo>
                    <a:pt x="5265" y="3850"/>
                    <a:pt x="5248" y="3842"/>
                    <a:pt x="5229" y="3837"/>
                  </a:cubicBezTo>
                  <a:lnTo>
                    <a:pt x="5229" y="3837"/>
                  </a:lnTo>
                  <a:cubicBezTo>
                    <a:pt x="5247" y="3839"/>
                    <a:pt x="5266" y="3842"/>
                    <a:pt x="5285" y="3845"/>
                  </a:cubicBezTo>
                  <a:cubicBezTo>
                    <a:pt x="5298" y="3744"/>
                    <a:pt x="5305" y="3647"/>
                    <a:pt x="5306" y="3556"/>
                  </a:cubicBezTo>
                  <a:cubicBezTo>
                    <a:pt x="5333" y="3542"/>
                    <a:pt x="5521" y="3443"/>
                    <a:pt x="5695" y="3249"/>
                  </a:cubicBezTo>
                  <a:lnTo>
                    <a:pt x="5695" y="3249"/>
                  </a:lnTo>
                  <a:cubicBezTo>
                    <a:pt x="5635" y="3294"/>
                    <a:pt x="5583" y="3343"/>
                    <a:pt x="5544" y="3387"/>
                  </a:cubicBezTo>
                  <a:cubicBezTo>
                    <a:pt x="5597" y="3196"/>
                    <a:pt x="5604" y="3018"/>
                    <a:pt x="5604" y="3018"/>
                  </a:cubicBezTo>
                  <a:lnTo>
                    <a:pt x="5604" y="3018"/>
                  </a:lnTo>
                  <a:cubicBezTo>
                    <a:pt x="5445" y="3042"/>
                    <a:pt x="5308" y="3121"/>
                    <a:pt x="5195" y="3218"/>
                  </a:cubicBezTo>
                  <a:cubicBezTo>
                    <a:pt x="5213" y="3144"/>
                    <a:pt x="5227" y="3075"/>
                    <a:pt x="5234" y="3020"/>
                  </a:cubicBezTo>
                  <a:cubicBezTo>
                    <a:pt x="5264" y="3008"/>
                    <a:pt x="5291" y="2996"/>
                    <a:pt x="5319" y="2980"/>
                  </a:cubicBezTo>
                  <a:cubicBezTo>
                    <a:pt x="5319" y="2980"/>
                    <a:pt x="5291" y="2962"/>
                    <a:pt x="5248" y="2937"/>
                  </a:cubicBezTo>
                  <a:cubicBezTo>
                    <a:pt x="5252" y="2905"/>
                    <a:pt x="5254" y="2885"/>
                    <a:pt x="5254" y="2885"/>
                  </a:cubicBezTo>
                  <a:lnTo>
                    <a:pt x="5254" y="2885"/>
                  </a:lnTo>
                  <a:cubicBezTo>
                    <a:pt x="5227" y="2889"/>
                    <a:pt x="5202" y="2894"/>
                    <a:pt x="5175" y="2897"/>
                  </a:cubicBezTo>
                  <a:cubicBezTo>
                    <a:pt x="5144" y="2881"/>
                    <a:pt x="5108" y="2865"/>
                    <a:pt x="5070" y="2850"/>
                  </a:cubicBezTo>
                  <a:cubicBezTo>
                    <a:pt x="5176" y="2737"/>
                    <a:pt x="5216" y="2521"/>
                    <a:pt x="5216" y="2521"/>
                  </a:cubicBezTo>
                  <a:cubicBezTo>
                    <a:pt x="5213" y="2521"/>
                    <a:pt x="5209" y="2520"/>
                    <a:pt x="5205" y="2520"/>
                  </a:cubicBezTo>
                  <a:cubicBezTo>
                    <a:pt x="5032" y="2520"/>
                    <a:pt x="4895" y="2635"/>
                    <a:pt x="4814" y="2726"/>
                  </a:cubicBezTo>
                  <a:cubicBezTo>
                    <a:pt x="4830" y="2668"/>
                    <a:pt x="4840" y="2614"/>
                    <a:pt x="4847" y="2568"/>
                  </a:cubicBezTo>
                  <a:cubicBezTo>
                    <a:pt x="4928" y="2552"/>
                    <a:pt x="5007" y="2530"/>
                    <a:pt x="5080" y="2496"/>
                  </a:cubicBezTo>
                  <a:cubicBezTo>
                    <a:pt x="5080" y="2496"/>
                    <a:pt x="4808" y="2293"/>
                    <a:pt x="4492" y="2170"/>
                  </a:cubicBezTo>
                  <a:lnTo>
                    <a:pt x="4492" y="2170"/>
                  </a:lnTo>
                  <a:cubicBezTo>
                    <a:pt x="4617" y="2203"/>
                    <a:pt x="4799" y="2240"/>
                    <a:pt x="4986" y="2240"/>
                  </a:cubicBezTo>
                  <a:cubicBezTo>
                    <a:pt x="5116" y="2240"/>
                    <a:pt x="5248" y="2222"/>
                    <a:pt x="5364" y="2172"/>
                  </a:cubicBezTo>
                  <a:cubicBezTo>
                    <a:pt x="5364" y="2172"/>
                    <a:pt x="5243" y="2080"/>
                    <a:pt x="5081" y="2000"/>
                  </a:cubicBezTo>
                  <a:cubicBezTo>
                    <a:pt x="5217" y="1887"/>
                    <a:pt x="5282" y="1655"/>
                    <a:pt x="5282" y="1655"/>
                  </a:cubicBezTo>
                  <a:cubicBezTo>
                    <a:pt x="5261" y="1653"/>
                    <a:pt x="5241" y="1651"/>
                    <a:pt x="5221" y="1651"/>
                  </a:cubicBezTo>
                  <a:cubicBezTo>
                    <a:pt x="5041" y="1651"/>
                    <a:pt x="4888" y="1752"/>
                    <a:pt x="4793" y="1834"/>
                  </a:cubicBezTo>
                  <a:cubicBezTo>
                    <a:pt x="4851" y="1684"/>
                    <a:pt x="4870" y="1540"/>
                    <a:pt x="4870" y="1540"/>
                  </a:cubicBezTo>
                  <a:lnTo>
                    <a:pt x="4870" y="1540"/>
                  </a:lnTo>
                  <a:cubicBezTo>
                    <a:pt x="4748" y="1546"/>
                    <a:pt x="4639" y="1587"/>
                    <a:pt x="4545" y="1642"/>
                  </a:cubicBezTo>
                  <a:cubicBezTo>
                    <a:pt x="4538" y="1634"/>
                    <a:pt x="4529" y="1625"/>
                    <a:pt x="4522" y="1615"/>
                  </a:cubicBezTo>
                  <a:cubicBezTo>
                    <a:pt x="4532" y="1581"/>
                    <a:pt x="4542" y="1550"/>
                    <a:pt x="4549" y="1521"/>
                  </a:cubicBezTo>
                  <a:cubicBezTo>
                    <a:pt x="4564" y="1522"/>
                    <a:pt x="4578" y="1523"/>
                    <a:pt x="4593" y="1523"/>
                  </a:cubicBezTo>
                  <a:cubicBezTo>
                    <a:pt x="4652" y="1523"/>
                    <a:pt x="4710" y="1514"/>
                    <a:pt x="4764" y="1493"/>
                  </a:cubicBezTo>
                  <a:cubicBezTo>
                    <a:pt x="4764" y="1493"/>
                    <a:pt x="4666" y="1362"/>
                    <a:pt x="4534" y="1239"/>
                  </a:cubicBezTo>
                  <a:lnTo>
                    <a:pt x="4534" y="1239"/>
                  </a:lnTo>
                  <a:cubicBezTo>
                    <a:pt x="4612" y="1268"/>
                    <a:pt x="4711" y="1296"/>
                    <a:pt x="4809" y="1296"/>
                  </a:cubicBezTo>
                  <a:cubicBezTo>
                    <a:pt x="4881" y="1296"/>
                    <a:pt x="4952" y="1281"/>
                    <a:pt x="5013" y="1239"/>
                  </a:cubicBezTo>
                  <a:cubicBezTo>
                    <a:pt x="5013" y="1239"/>
                    <a:pt x="4827" y="1037"/>
                    <a:pt x="4658" y="976"/>
                  </a:cubicBezTo>
                  <a:cubicBezTo>
                    <a:pt x="4734" y="844"/>
                    <a:pt x="4772" y="713"/>
                    <a:pt x="4772" y="713"/>
                  </a:cubicBezTo>
                  <a:cubicBezTo>
                    <a:pt x="4759" y="712"/>
                    <a:pt x="4746" y="712"/>
                    <a:pt x="4733" y="712"/>
                  </a:cubicBezTo>
                  <a:cubicBezTo>
                    <a:pt x="4463" y="712"/>
                    <a:pt x="4232" y="897"/>
                    <a:pt x="4110" y="1019"/>
                  </a:cubicBezTo>
                  <a:cubicBezTo>
                    <a:pt x="4278" y="791"/>
                    <a:pt x="4365" y="499"/>
                    <a:pt x="4365" y="499"/>
                  </a:cubicBezTo>
                  <a:cubicBezTo>
                    <a:pt x="4347" y="498"/>
                    <a:pt x="4328" y="497"/>
                    <a:pt x="4311" y="497"/>
                  </a:cubicBezTo>
                  <a:cubicBezTo>
                    <a:pt x="4137" y="497"/>
                    <a:pt x="3976" y="551"/>
                    <a:pt x="3833" y="624"/>
                  </a:cubicBezTo>
                  <a:cubicBezTo>
                    <a:pt x="3770" y="602"/>
                    <a:pt x="3685" y="576"/>
                    <a:pt x="3590" y="555"/>
                  </a:cubicBezTo>
                  <a:cubicBezTo>
                    <a:pt x="3710" y="371"/>
                    <a:pt x="3721" y="66"/>
                    <a:pt x="3721" y="66"/>
                  </a:cubicBezTo>
                  <a:lnTo>
                    <a:pt x="3721" y="66"/>
                  </a:lnTo>
                  <a:cubicBezTo>
                    <a:pt x="3486" y="103"/>
                    <a:pt x="3321" y="302"/>
                    <a:pt x="3229" y="449"/>
                  </a:cubicBezTo>
                  <a:cubicBezTo>
                    <a:pt x="3253" y="246"/>
                    <a:pt x="3237" y="67"/>
                    <a:pt x="3237" y="67"/>
                  </a:cubicBezTo>
                  <a:lnTo>
                    <a:pt x="3237" y="67"/>
                  </a:lnTo>
                  <a:cubicBezTo>
                    <a:pt x="3085" y="122"/>
                    <a:pt x="2964" y="225"/>
                    <a:pt x="2868" y="345"/>
                  </a:cubicBezTo>
                  <a:cubicBezTo>
                    <a:pt x="2885" y="149"/>
                    <a:pt x="2878" y="0"/>
                    <a:pt x="2878"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 name="Google Shape;4177;p57"/>
            <p:cNvSpPr/>
            <p:nvPr/>
          </p:nvSpPr>
          <p:spPr>
            <a:xfrm>
              <a:off x="7779685" y="3096880"/>
              <a:ext cx="32422" cy="40334"/>
            </a:xfrm>
            <a:custGeom>
              <a:avLst/>
              <a:gdLst/>
              <a:ahLst/>
              <a:cxnLst/>
              <a:rect l="l" t="t" r="r" b="b"/>
              <a:pathLst>
                <a:path w="627" h="780" extrusionOk="0">
                  <a:moveTo>
                    <a:pt x="525" y="0"/>
                  </a:moveTo>
                  <a:cubicBezTo>
                    <a:pt x="525" y="0"/>
                    <a:pt x="107" y="0"/>
                    <a:pt x="54" y="58"/>
                  </a:cubicBezTo>
                  <a:cubicBezTo>
                    <a:pt x="1" y="115"/>
                    <a:pt x="7" y="220"/>
                    <a:pt x="154" y="678"/>
                  </a:cubicBezTo>
                  <a:cubicBezTo>
                    <a:pt x="177" y="751"/>
                    <a:pt x="193" y="780"/>
                    <a:pt x="204" y="780"/>
                  </a:cubicBezTo>
                  <a:cubicBezTo>
                    <a:pt x="249" y="780"/>
                    <a:pt x="209" y="283"/>
                    <a:pt x="209" y="283"/>
                  </a:cubicBezTo>
                  <a:lnTo>
                    <a:pt x="209" y="283"/>
                  </a:lnTo>
                  <a:cubicBezTo>
                    <a:pt x="209" y="283"/>
                    <a:pt x="283" y="446"/>
                    <a:pt x="432" y="446"/>
                  </a:cubicBezTo>
                  <a:cubicBezTo>
                    <a:pt x="441" y="446"/>
                    <a:pt x="451" y="445"/>
                    <a:pt x="460" y="444"/>
                  </a:cubicBezTo>
                  <a:cubicBezTo>
                    <a:pt x="627" y="422"/>
                    <a:pt x="525" y="0"/>
                    <a:pt x="525"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3" name="Google Shape;4178;p57"/>
            <p:cNvSpPr/>
            <p:nvPr/>
          </p:nvSpPr>
          <p:spPr>
            <a:xfrm>
              <a:off x="7764017" y="3116375"/>
              <a:ext cx="15203" cy="15410"/>
            </a:xfrm>
            <a:custGeom>
              <a:avLst/>
              <a:gdLst/>
              <a:ahLst/>
              <a:cxnLst/>
              <a:rect l="l" t="t" r="r" b="b"/>
              <a:pathLst>
                <a:path w="294" h="298" extrusionOk="0">
                  <a:moveTo>
                    <a:pt x="215" y="0"/>
                  </a:moveTo>
                  <a:cubicBezTo>
                    <a:pt x="172" y="0"/>
                    <a:pt x="112" y="52"/>
                    <a:pt x="46" y="129"/>
                  </a:cubicBezTo>
                  <a:cubicBezTo>
                    <a:pt x="0" y="182"/>
                    <a:pt x="32" y="245"/>
                    <a:pt x="110" y="291"/>
                  </a:cubicBezTo>
                  <a:cubicBezTo>
                    <a:pt x="118" y="295"/>
                    <a:pt x="127" y="298"/>
                    <a:pt x="136" y="298"/>
                  </a:cubicBezTo>
                  <a:cubicBezTo>
                    <a:pt x="211" y="298"/>
                    <a:pt x="293" y="147"/>
                    <a:pt x="268" y="54"/>
                  </a:cubicBezTo>
                  <a:cubicBezTo>
                    <a:pt x="257" y="17"/>
                    <a:pt x="239" y="0"/>
                    <a:pt x="215"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4" name="Google Shape;4179;p57"/>
            <p:cNvSpPr/>
            <p:nvPr/>
          </p:nvSpPr>
          <p:spPr>
            <a:xfrm>
              <a:off x="7768878" y="3129458"/>
              <a:ext cx="16702" cy="12566"/>
            </a:xfrm>
            <a:custGeom>
              <a:avLst/>
              <a:gdLst/>
              <a:ahLst/>
              <a:cxnLst/>
              <a:rect l="l" t="t" r="r" b="b"/>
              <a:pathLst>
                <a:path w="323" h="243" extrusionOk="0">
                  <a:moveTo>
                    <a:pt x="261" y="0"/>
                  </a:moveTo>
                  <a:cubicBezTo>
                    <a:pt x="214" y="0"/>
                    <a:pt x="144" y="28"/>
                    <a:pt x="63" y="70"/>
                  </a:cubicBezTo>
                  <a:cubicBezTo>
                    <a:pt x="0" y="104"/>
                    <a:pt x="12" y="167"/>
                    <a:pt x="80" y="227"/>
                  </a:cubicBezTo>
                  <a:cubicBezTo>
                    <a:pt x="93" y="238"/>
                    <a:pt x="108" y="243"/>
                    <a:pt x="125" y="243"/>
                  </a:cubicBezTo>
                  <a:cubicBezTo>
                    <a:pt x="205" y="243"/>
                    <a:pt x="321" y="144"/>
                    <a:pt x="322" y="64"/>
                  </a:cubicBezTo>
                  <a:cubicBezTo>
                    <a:pt x="323" y="19"/>
                    <a:pt x="300" y="0"/>
                    <a:pt x="261"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5" name="Google Shape;4180;p57"/>
            <p:cNvSpPr/>
            <p:nvPr/>
          </p:nvSpPr>
          <p:spPr>
            <a:xfrm>
              <a:off x="7773894" y="3139386"/>
              <a:ext cx="16340" cy="13341"/>
            </a:xfrm>
            <a:custGeom>
              <a:avLst/>
              <a:gdLst/>
              <a:ahLst/>
              <a:cxnLst/>
              <a:rect l="l" t="t" r="r" b="b"/>
              <a:pathLst>
                <a:path w="316" h="258" extrusionOk="0">
                  <a:moveTo>
                    <a:pt x="253" y="1"/>
                  </a:moveTo>
                  <a:cubicBezTo>
                    <a:pt x="207" y="1"/>
                    <a:pt x="139" y="34"/>
                    <a:pt x="60" y="86"/>
                  </a:cubicBezTo>
                  <a:cubicBezTo>
                    <a:pt x="0" y="125"/>
                    <a:pt x="19" y="188"/>
                    <a:pt x="90" y="244"/>
                  </a:cubicBezTo>
                  <a:cubicBezTo>
                    <a:pt x="101" y="253"/>
                    <a:pt x="115" y="257"/>
                    <a:pt x="130" y="257"/>
                  </a:cubicBezTo>
                  <a:cubicBezTo>
                    <a:pt x="207" y="257"/>
                    <a:pt x="315" y="146"/>
                    <a:pt x="310" y="62"/>
                  </a:cubicBezTo>
                  <a:cubicBezTo>
                    <a:pt x="307" y="19"/>
                    <a:pt x="286" y="1"/>
                    <a:pt x="253"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6" name="Google Shape;4181;p57"/>
            <p:cNvSpPr/>
            <p:nvPr/>
          </p:nvSpPr>
          <p:spPr>
            <a:xfrm>
              <a:off x="8546131" y="2976603"/>
              <a:ext cx="41833" cy="35266"/>
            </a:xfrm>
            <a:custGeom>
              <a:avLst/>
              <a:gdLst/>
              <a:ahLst/>
              <a:cxnLst/>
              <a:rect l="l" t="t" r="r" b="b"/>
              <a:pathLst>
                <a:path w="809" h="682" extrusionOk="0">
                  <a:moveTo>
                    <a:pt x="550" y="0"/>
                  </a:moveTo>
                  <a:cubicBezTo>
                    <a:pt x="425" y="0"/>
                    <a:pt x="289" y="171"/>
                    <a:pt x="166" y="266"/>
                  </a:cubicBezTo>
                  <a:cubicBezTo>
                    <a:pt x="0" y="392"/>
                    <a:pt x="80" y="539"/>
                    <a:pt x="318" y="648"/>
                  </a:cubicBezTo>
                  <a:cubicBezTo>
                    <a:pt x="369" y="671"/>
                    <a:pt x="414" y="681"/>
                    <a:pt x="456" y="681"/>
                  </a:cubicBezTo>
                  <a:cubicBezTo>
                    <a:pt x="726" y="681"/>
                    <a:pt x="808" y="250"/>
                    <a:pt x="676" y="75"/>
                  </a:cubicBezTo>
                  <a:cubicBezTo>
                    <a:pt x="636" y="22"/>
                    <a:pt x="594" y="0"/>
                    <a:pt x="550"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7" name="Google Shape;4182;p57"/>
            <p:cNvSpPr/>
            <p:nvPr/>
          </p:nvSpPr>
          <p:spPr>
            <a:xfrm>
              <a:off x="8554818" y="2958504"/>
              <a:ext cx="27561" cy="32577"/>
            </a:xfrm>
            <a:custGeom>
              <a:avLst/>
              <a:gdLst/>
              <a:ahLst/>
              <a:cxnLst/>
              <a:rect l="l" t="t" r="r" b="b"/>
              <a:pathLst>
                <a:path w="533" h="630" extrusionOk="0">
                  <a:moveTo>
                    <a:pt x="103" y="1"/>
                  </a:moveTo>
                  <a:cubicBezTo>
                    <a:pt x="1" y="1"/>
                    <a:pt x="190" y="238"/>
                    <a:pt x="388" y="629"/>
                  </a:cubicBezTo>
                  <a:lnTo>
                    <a:pt x="532" y="473"/>
                  </a:lnTo>
                  <a:cubicBezTo>
                    <a:pt x="532" y="473"/>
                    <a:pt x="338" y="69"/>
                    <a:pt x="148" y="10"/>
                  </a:cubicBezTo>
                  <a:cubicBezTo>
                    <a:pt x="129" y="3"/>
                    <a:pt x="114" y="1"/>
                    <a:pt x="103"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8" name="Google Shape;4183;p57"/>
            <p:cNvSpPr/>
            <p:nvPr/>
          </p:nvSpPr>
          <p:spPr>
            <a:xfrm>
              <a:off x="8531601" y="2972156"/>
              <a:ext cx="38834" cy="22494"/>
            </a:xfrm>
            <a:custGeom>
              <a:avLst/>
              <a:gdLst/>
              <a:ahLst/>
              <a:cxnLst/>
              <a:rect l="l" t="t" r="r" b="b"/>
              <a:pathLst>
                <a:path w="751" h="435" extrusionOk="0">
                  <a:moveTo>
                    <a:pt x="236" y="0"/>
                  </a:moveTo>
                  <a:cubicBezTo>
                    <a:pt x="222" y="0"/>
                    <a:pt x="209" y="1"/>
                    <a:pt x="196" y="4"/>
                  </a:cubicBezTo>
                  <a:cubicBezTo>
                    <a:pt x="1" y="41"/>
                    <a:pt x="299" y="157"/>
                    <a:pt x="696" y="435"/>
                  </a:cubicBezTo>
                  <a:lnTo>
                    <a:pt x="750" y="230"/>
                  </a:lnTo>
                  <a:cubicBezTo>
                    <a:pt x="750" y="230"/>
                    <a:pt x="436" y="0"/>
                    <a:pt x="236"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9" name="Google Shape;4184;p57"/>
            <p:cNvSpPr/>
            <p:nvPr/>
          </p:nvSpPr>
          <p:spPr>
            <a:xfrm>
              <a:off x="8524413" y="2984825"/>
              <a:ext cx="38421" cy="23528"/>
            </a:xfrm>
            <a:custGeom>
              <a:avLst/>
              <a:gdLst/>
              <a:ahLst/>
              <a:cxnLst/>
              <a:rect l="l" t="t" r="r" b="b"/>
              <a:pathLst>
                <a:path w="743" h="455" extrusionOk="0">
                  <a:moveTo>
                    <a:pt x="227" y="0"/>
                  </a:moveTo>
                  <a:cubicBezTo>
                    <a:pt x="217" y="0"/>
                    <a:pt x="207" y="1"/>
                    <a:pt x="198" y="2"/>
                  </a:cubicBezTo>
                  <a:cubicBezTo>
                    <a:pt x="1" y="31"/>
                    <a:pt x="296" y="159"/>
                    <a:pt x="683" y="454"/>
                  </a:cubicBezTo>
                  <a:lnTo>
                    <a:pt x="743" y="253"/>
                  </a:lnTo>
                  <a:cubicBezTo>
                    <a:pt x="743" y="253"/>
                    <a:pt x="428" y="0"/>
                    <a:pt x="227"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00" name="Google Shape;4185;p57"/>
            <p:cNvGrpSpPr/>
            <p:nvPr/>
          </p:nvGrpSpPr>
          <p:grpSpPr>
            <a:xfrm>
              <a:off x="8205983" y="2502112"/>
              <a:ext cx="186880" cy="116037"/>
              <a:chOff x="8205983" y="2502112"/>
              <a:chExt cx="186880" cy="116037"/>
            </a:xfrm>
          </p:grpSpPr>
          <p:sp>
            <p:nvSpPr>
              <p:cNvPr id="421" name="Google Shape;4186;p57"/>
              <p:cNvSpPr/>
              <p:nvPr/>
            </p:nvSpPr>
            <p:spPr>
              <a:xfrm>
                <a:off x="8205983" y="2502112"/>
                <a:ext cx="186880" cy="116037"/>
              </a:xfrm>
              <a:custGeom>
                <a:avLst/>
                <a:gdLst/>
                <a:ahLst/>
                <a:cxnLst/>
                <a:rect l="l" t="t" r="r" b="b"/>
                <a:pathLst>
                  <a:path w="3614" h="2244" extrusionOk="0">
                    <a:moveTo>
                      <a:pt x="1384" y="0"/>
                    </a:moveTo>
                    <a:lnTo>
                      <a:pt x="1384" y="0"/>
                    </a:lnTo>
                    <a:cubicBezTo>
                      <a:pt x="1293" y="21"/>
                      <a:pt x="1155" y="139"/>
                      <a:pt x="1052" y="193"/>
                    </a:cubicBezTo>
                    <a:cubicBezTo>
                      <a:pt x="1052" y="193"/>
                      <a:pt x="1" y="1463"/>
                      <a:pt x="1293" y="2098"/>
                    </a:cubicBezTo>
                    <a:cubicBezTo>
                      <a:pt x="1503" y="2200"/>
                      <a:pt x="1701" y="2244"/>
                      <a:pt x="1888" y="2244"/>
                    </a:cubicBezTo>
                    <a:cubicBezTo>
                      <a:pt x="2951" y="2244"/>
                      <a:pt x="3613" y="824"/>
                      <a:pt x="3613" y="824"/>
                    </a:cubicBezTo>
                    <a:cubicBezTo>
                      <a:pt x="3571" y="771"/>
                      <a:pt x="3506" y="692"/>
                      <a:pt x="3413" y="677"/>
                    </a:cubicBezTo>
                    <a:cubicBezTo>
                      <a:pt x="2915" y="1101"/>
                      <a:pt x="2464" y="1262"/>
                      <a:pt x="2100" y="1262"/>
                    </a:cubicBezTo>
                    <a:cubicBezTo>
                      <a:pt x="1288" y="1262"/>
                      <a:pt x="904" y="466"/>
                      <a:pt x="1384"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2" name="Google Shape;4187;p57"/>
              <p:cNvSpPr/>
              <p:nvPr/>
            </p:nvSpPr>
            <p:spPr>
              <a:xfrm>
                <a:off x="8205983" y="2502991"/>
                <a:ext cx="183984" cy="108850"/>
              </a:xfrm>
              <a:custGeom>
                <a:avLst/>
                <a:gdLst/>
                <a:ahLst/>
                <a:cxnLst/>
                <a:rect l="l" t="t" r="r" b="b"/>
                <a:pathLst>
                  <a:path w="3558" h="2105" extrusionOk="0">
                    <a:moveTo>
                      <a:pt x="1335" y="0"/>
                    </a:moveTo>
                    <a:cubicBezTo>
                      <a:pt x="1243" y="4"/>
                      <a:pt x="1145" y="37"/>
                      <a:pt x="1043" y="91"/>
                    </a:cubicBezTo>
                    <a:cubicBezTo>
                      <a:pt x="1043" y="91"/>
                      <a:pt x="1" y="1467"/>
                      <a:pt x="1234" y="1976"/>
                    </a:cubicBezTo>
                    <a:cubicBezTo>
                      <a:pt x="1453" y="2065"/>
                      <a:pt x="1658" y="2104"/>
                      <a:pt x="1847" y="2104"/>
                    </a:cubicBezTo>
                    <a:cubicBezTo>
                      <a:pt x="2971" y="2104"/>
                      <a:pt x="3557" y="742"/>
                      <a:pt x="3557" y="742"/>
                    </a:cubicBezTo>
                    <a:cubicBezTo>
                      <a:pt x="3536" y="659"/>
                      <a:pt x="3476" y="610"/>
                      <a:pt x="3384" y="596"/>
                    </a:cubicBezTo>
                    <a:cubicBezTo>
                      <a:pt x="2869" y="1034"/>
                      <a:pt x="2402" y="1200"/>
                      <a:pt x="2028" y="1200"/>
                    </a:cubicBezTo>
                    <a:cubicBezTo>
                      <a:pt x="1236" y="1200"/>
                      <a:pt x="863" y="458"/>
                      <a:pt x="13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 name="Google Shape;4188;p57"/>
              <p:cNvSpPr/>
              <p:nvPr/>
            </p:nvSpPr>
            <p:spPr>
              <a:xfrm>
                <a:off x="8257848" y="2559562"/>
                <a:ext cx="38938" cy="48401"/>
              </a:xfrm>
              <a:custGeom>
                <a:avLst/>
                <a:gdLst/>
                <a:ahLst/>
                <a:cxnLst/>
                <a:rect l="l" t="t" r="r" b="b"/>
                <a:pathLst>
                  <a:path w="753" h="936" extrusionOk="0">
                    <a:moveTo>
                      <a:pt x="501" y="0"/>
                    </a:moveTo>
                    <a:lnTo>
                      <a:pt x="0" y="709"/>
                    </a:lnTo>
                    <a:cubicBezTo>
                      <a:pt x="80" y="777"/>
                      <a:pt x="343" y="898"/>
                      <a:pt x="459" y="935"/>
                    </a:cubicBezTo>
                    <a:lnTo>
                      <a:pt x="753" y="97"/>
                    </a:lnTo>
                    <a:lnTo>
                      <a:pt x="501" y="0"/>
                    </a:ln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4" name="Google Shape;4189;p57"/>
              <p:cNvSpPr/>
              <p:nvPr/>
            </p:nvSpPr>
            <p:spPr>
              <a:xfrm>
                <a:off x="8238353" y="2541567"/>
                <a:ext cx="31853" cy="24149"/>
              </a:xfrm>
              <a:custGeom>
                <a:avLst/>
                <a:gdLst/>
                <a:ahLst/>
                <a:cxnLst/>
                <a:rect l="l" t="t" r="r" b="b"/>
                <a:pathLst>
                  <a:path w="616" h="467" extrusionOk="0">
                    <a:moveTo>
                      <a:pt x="552" y="0"/>
                    </a:moveTo>
                    <a:lnTo>
                      <a:pt x="61" y="77"/>
                    </a:lnTo>
                    <a:cubicBezTo>
                      <a:pt x="61" y="77"/>
                      <a:pt x="1" y="322"/>
                      <a:pt x="29" y="466"/>
                    </a:cubicBezTo>
                    <a:lnTo>
                      <a:pt x="615" y="115"/>
                    </a:lnTo>
                    <a:lnTo>
                      <a:pt x="552" y="0"/>
                    </a:ln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5" name="Google Shape;4190;p57"/>
              <p:cNvSpPr/>
              <p:nvPr/>
            </p:nvSpPr>
            <p:spPr>
              <a:xfrm>
                <a:off x="8318504" y="2563802"/>
                <a:ext cx="25700" cy="44264"/>
              </a:xfrm>
              <a:custGeom>
                <a:avLst/>
                <a:gdLst/>
                <a:ahLst/>
                <a:cxnLst/>
                <a:rect l="l" t="t" r="r" b="b"/>
                <a:pathLst>
                  <a:path w="497" h="856" extrusionOk="0">
                    <a:moveTo>
                      <a:pt x="207" y="1"/>
                    </a:moveTo>
                    <a:lnTo>
                      <a:pt x="0" y="27"/>
                    </a:lnTo>
                    <a:lnTo>
                      <a:pt x="70" y="855"/>
                    </a:lnTo>
                    <a:cubicBezTo>
                      <a:pt x="70" y="855"/>
                      <a:pt x="407" y="716"/>
                      <a:pt x="497" y="622"/>
                    </a:cubicBezTo>
                    <a:lnTo>
                      <a:pt x="207" y="1"/>
                    </a:ln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 name="Google Shape;4191;p57"/>
              <p:cNvSpPr/>
              <p:nvPr/>
            </p:nvSpPr>
            <p:spPr>
              <a:xfrm>
                <a:off x="8354856" y="2548030"/>
                <a:ext cx="23528" cy="23993"/>
              </a:xfrm>
              <a:custGeom>
                <a:avLst/>
                <a:gdLst/>
                <a:ahLst/>
                <a:cxnLst/>
                <a:rect l="l" t="t" r="r" b="b"/>
                <a:pathLst>
                  <a:path w="455" h="464" extrusionOk="0">
                    <a:moveTo>
                      <a:pt x="185" y="1"/>
                    </a:moveTo>
                    <a:lnTo>
                      <a:pt x="0" y="104"/>
                    </a:lnTo>
                    <a:lnTo>
                      <a:pt x="305" y="464"/>
                    </a:lnTo>
                    <a:lnTo>
                      <a:pt x="455" y="256"/>
                    </a:lnTo>
                    <a:lnTo>
                      <a:pt x="185" y="1"/>
                    </a:ln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7" name="Google Shape;4192;p57"/>
              <p:cNvSpPr/>
              <p:nvPr/>
            </p:nvSpPr>
            <p:spPr>
              <a:xfrm>
                <a:off x="8251798" y="2514005"/>
                <a:ext cx="14479" cy="8170"/>
              </a:xfrm>
              <a:custGeom>
                <a:avLst/>
                <a:gdLst/>
                <a:ahLst/>
                <a:cxnLst/>
                <a:rect l="l" t="t" r="r" b="b"/>
                <a:pathLst>
                  <a:path w="280" h="158" extrusionOk="0">
                    <a:moveTo>
                      <a:pt x="81" y="0"/>
                    </a:moveTo>
                    <a:lnTo>
                      <a:pt x="0" y="157"/>
                    </a:lnTo>
                    <a:lnTo>
                      <a:pt x="237" y="139"/>
                    </a:lnTo>
                    <a:lnTo>
                      <a:pt x="279" y="10"/>
                    </a:lnTo>
                    <a:lnTo>
                      <a:pt x="81" y="0"/>
                    </a:ln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01" name="Google Shape;4193;p57"/>
            <p:cNvGrpSpPr/>
            <p:nvPr/>
          </p:nvGrpSpPr>
          <p:grpSpPr>
            <a:xfrm>
              <a:off x="8066521" y="2748510"/>
              <a:ext cx="902288" cy="1454395"/>
              <a:chOff x="8066521" y="2824710"/>
              <a:chExt cx="902288" cy="1454395"/>
            </a:xfrm>
          </p:grpSpPr>
          <p:sp>
            <p:nvSpPr>
              <p:cNvPr id="419" name="Google Shape;4194;p57"/>
              <p:cNvSpPr/>
              <p:nvPr/>
            </p:nvSpPr>
            <p:spPr>
              <a:xfrm>
                <a:off x="8066521" y="2824710"/>
                <a:ext cx="902288" cy="1454395"/>
              </a:xfrm>
              <a:custGeom>
                <a:avLst/>
                <a:gdLst/>
                <a:ahLst/>
                <a:cxnLst/>
                <a:rect l="l" t="t" r="r" b="b"/>
                <a:pathLst>
                  <a:path w="17449" h="28126" extrusionOk="0">
                    <a:moveTo>
                      <a:pt x="4380" y="1"/>
                    </a:moveTo>
                    <a:cubicBezTo>
                      <a:pt x="3697" y="1"/>
                      <a:pt x="2833" y="129"/>
                      <a:pt x="1919" y="586"/>
                    </a:cubicBezTo>
                    <a:cubicBezTo>
                      <a:pt x="1265" y="911"/>
                      <a:pt x="604" y="1468"/>
                      <a:pt x="0" y="2235"/>
                    </a:cubicBezTo>
                    <a:lnTo>
                      <a:pt x="0" y="2235"/>
                    </a:lnTo>
                    <a:cubicBezTo>
                      <a:pt x="233" y="2126"/>
                      <a:pt x="663" y="2056"/>
                      <a:pt x="1093" y="2056"/>
                    </a:cubicBezTo>
                    <a:cubicBezTo>
                      <a:pt x="1510" y="2056"/>
                      <a:pt x="1929" y="2122"/>
                      <a:pt x="2173" y="2282"/>
                    </a:cubicBezTo>
                    <a:cubicBezTo>
                      <a:pt x="7512" y="5772"/>
                      <a:pt x="3269" y="19022"/>
                      <a:pt x="8067" y="28125"/>
                    </a:cubicBezTo>
                    <a:lnTo>
                      <a:pt x="16948" y="28125"/>
                    </a:lnTo>
                    <a:cubicBezTo>
                      <a:pt x="16948" y="28123"/>
                      <a:pt x="17448" y="27571"/>
                      <a:pt x="17296" y="27456"/>
                    </a:cubicBezTo>
                    <a:cubicBezTo>
                      <a:pt x="17143" y="27342"/>
                      <a:pt x="12985" y="25810"/>
                      <a:pt x="12565" y="24855"/>
                    </a:cubicBezTo>
                    <a:cubicBezTo>
                      <a:pt x="12144" y="23898"/>
                      <a:pt x="9850" y="17951"/>
                      <a:pt x="9198" y="16152"/>
                    </a:cubicBezTo>
                    <a:cubicBezTo>
                      <a:pt x="8548" y="14355"/>
                      <a:pt x="8165" y="4065"/>
                      <a:pt x="5029" y="2459"/>
                    </a:cubicBezTo>
                    <a:lnTo>
                      <a:pt x="5845" y="216"/>
                    </a:lnTo>
                    <a:cubicBezTo>
                      <a:pt x="5845" y="216"/>
                      <a:pt x="5263" y="1"/>
                      <a:pt x="43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 name="Google Shape;4195;p57"/>
              <p:cNvSpPr/>
              <p:nvPr/>
            </p:nvSpPr>
            <p:spPr>
              <a:xfrm>
                <a:off x="8066521" y="2824710"/>
                <a:ext cx="902288" cy="1454395"/>
              </a:xfrm>
              <a:custGeom>
                <a:avLst/>
                <a:gdLst/>
                <a:ahLst/>
                <a:cxnLst/>
                <a:rect l="l" t="t" r="r" b="b"/>
                <a:pathLst>
                  <a:path w="17449" h="28126" extrusionOk="0">
                    <a:moveTo>
                      <a:pt x="4380" y="1"/>
                    </a:moveTo>
                    <a:cubicBezTo>
                      <a:pt x="3697" y="1"/>
                      <a:pt x="2833" y="129"/>
                      <a:pt x="1919" y="586"/>
                    </a:cubicBezTo>
                    <a:cubicBezTo>
                      <a:pt x="1265" y="911"/>
                      <a:pt x="604" y="1468"/>
                      <a:pt x="0" y="2235"/>
                    </a:cubicBezTo>
                    <a:lnTo>
                      <a:pt x="0" y="2235"/>
                    </a:lnTo>
                    <a:cubicBezTo>
                      <a:pt x="233" y="2126"/>
                      <a:pt x="663" y="2056"/>
                      <a:pt x="1093" y="2056"/>
                    </a:cubicBezTo>
                    <a:cubicBezTo>
                      <a:pt x="1510" y="2056"/>
                      <a:pt x="1929" y="2122"/>
                      <a:pt x="2173" y="2282"/>
                    </a:cubicBezTo>
                    <a:cubicBezTo>
                      <a:pt x="7512" y="5772"/>
                      <a:pt x="3269" y="19022"/>
                      <a:pt x="8067" y="28125"/>
                    </a:cubicBezTo>
                    <a:lnTo>
                      <a:pt x="16948" y="28125"/>
                    </a:lnTo>
                    <a:cubicBezTo>
                      <a:pt x="16948" y="28123"/>
                      <a:pt x="17448" y="27571"/>
                      <a:pt x="17296" y="27456"/>
                    </a:cubicBezTo>
                    <a:cubicBezTo>
                      <a:pt x="17143" y="27342"/>
                      <a:pt x="12985" y="25810"/>
                      <a:pt x="12565" y="24855"/>
                    </a:cubicBezTo>
                    <a:cubicBezTo>
                      <a:pt x="12144" y="23898"/>
                      <a:pt x="9850" y="17951"/>
                      <a:pt x="9198" y="16152"/>
                    </a:cubicBezTo>
                    <a:cubicBezTo>
                      <a:pt x="8548" y="14355"/>
                      <a:pt x="8165" y="4065"/>
                      <a:pt x="5029" y="2459"/>
                    </a:cubicBezTo>
                    <a:lnTo>
                      <a:pt x="5845" y="216"/>
                    </a:lnTo>
                    <a:cubicBezTo>
                      <a:pt x="5845" y="216"/>
                      <a:pt x="5263" y="1"/>
                      <a:pt x="4380"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02" name="Google Shape;4196;p57"/>
            <p:cNvSpPr/>
            <p:nvPr/>
          </p:nvSpPr>
          <p:spPr>
            <a:xfrm>
              <a:off x="8075518" y="2748355"/>
              <a:ext cx="293299" cy="147167"/>
            </a:xfrm>
            <a:custGeom>
              <a:avLst/>
              <a:gdLst/>
              <a:ahLst/>
              <a:cxnLst/>
              <a:rect l="l" t="t" r="r" b="b"/>
              <a:pathLst>
                <a:path w="5672" h="2846" extrusionOk="0">
                  <a:moveTo>
                    <a:pt x="4207" y="1"/>
                  </a:moveTo>
                  <a:cubicBezTo>
                    <a:pt x="3523" y="1"/>
                    <a:pt x="2659" y="129"/>
                    <a:pt x="1745" y="586"/>
                  </a:cubicBezTo>
                  <a:cubicBezTo>
                    <a:pt x="1153" y="881"/>
                    <a:pt x="555" y="1368"/>
                    <a:pt x="0" y="2027"/>
                  </a:cubicBezTo>
                  <a:lnTo>
                    <a:pt x="0" y="2027"/>
                  </a:lnTo>
                  <a:cubicBezTo>
                    <a:pt x="495" y="1840"/>
                    <a:pt x="924" y="1759"/>
                    <a:pt x="1348" y="1759"/>
                  </a:cubicBezTo>
                  <a:cubicBezTo>
                    <a:pt x="2404" y="1759"/>
                    <a:pt x="3434" y="2257"/>
                    <a:pt x="5397" y="2846"/>
                  </a:cubicBezTo>
                  <a:cubicBezTo>
                    <a:pt x="5226" y="2687"/>
                    <a:pt x="5047" y="2557"/>
                    <a:pt x="4855" y="2460"/>
                  </a:cubicBezTo>
                  <a:lnTo>
                    <a:pt x="5671" y="216"/>
                  </a:lnTo>
                  <a:cubicBezTo>
                    <a:pt x="5671" y="216"/>
                    <a:pt x="5090" y="1"/>
                    <a:pt x="4207" y="1"/>
                  </a:cubicBezTo>
                  <a:close/>
                </a:path>
              </a:pathLst>
            </a:custGeom>
            <a:solidFill>
              <a:srgbClr val="8F6027">
                <a:alpha val="48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03" name="Google Shape;4197;p57"/>
            <p:cNvGrpSpPr/>
            <p:nvPr/>
          </p:nvGrpSpPr>
          <p:grpSpPr>
            <a:xfrm>
              <a:off x="8066779" y="2514522"/>
              <a:ext cx="313156" cy="321171"/>
              <a:chOff x="8066779" y="2514522"/>
              <a:chExt cx="313156" cy="321171"/>
            </a:xfrm>
          </p:grpSpPr>
          <p:sp>
            <p:nvSpPr>
              <p:cNvPr id="413" name="Google Shape;4198;p57"/>
              <p:cNvSpPr/>
              <p:nvPr/>
            </p:nvSpPr>
            <p:spPr>
              <a:xfrm>
                <a:off x="8066779" y="2514522"/>
                <a:ext cx="313156" cy="317913"/>
              </a:xfrm>
              <a:custGeom>
                <a:avLst/>
                <a:gdLst/>
                <a:ahLst/>
                <a:cxnLst/>
                <a:rect l="l" t="t" r="r" b="b"/>
                <a:pathLst>
                  <a:path w="6056" h="6148" extrusionOk="0">
                    <a:moveTo>
                      <a:pt x="3281" y="0"/>
                    </a:moveTo>
                    <a:cubicBezTo>
                      <a:pt x="3251" y="0"/>
                      <a:pt x="3206" y="9"/>
                      <a:pt x="3138" y="34"/>
                    </a:cubicBezTo>
                    <a:cubicBezTo>
                      <a:pt x="2934" y="110"/>
                      <a:pt x="1" y="3120"/>
                      <a:pt x="1" y="3553"/>
                    </a:cubicBezTo>
                    <a:cubicBezTo>
                      <a:pt x="1" y="3986"/>
                      <a:pt x="281" y="4955"/>
                      <a:pt x="638" y="5211"/>
                    </a:cubicBezTo>
                    <a:cubicBezTo>
                      <a:pt x="958" y="5438"/>
                      <a:pt x="4130" y="6147"/>
                      <a:pt x="5046" y="6147"/>
                    </a:cubicBezTo>
                    <a:cubicBezTo>
                      <a:pt x="5153" y="6147"/>
                      <a:pt x="5229" y="6138"/>
                      <a:pt x="5267" y="6116"/>
                    </a:cubicBezTo>
                    <a:cubicBezTo>
                      <a:pt x="5502" y="5981"/>
                      <a:pt x="5791" y="5464"/>
                      <a:pt x="5961" y="5123"/>
                    </a:cubicBezTo>
                    <a:cubicBezTo>
                      <a:pt x="6055" y="4937"/>
                      <a:pt x="6020" y="4710"/>
                      <a:pt x="5873" y="4559"/>
                    </a:cubicBezTo>
                    <a:cubicBezTo>
                      <a:pt x="4492" y="3152"/>
                      <a:pt x="2384" y="2461"/>
                      <a:pt x="3342" y="34"/>
                    </a:cubicBezTo>
                    <a:cubicBezTo>
                      <a:pt x="3342" y="34"/>
                      <a:pt x="3342" y="0"/>
                      <a:pt x="32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 name="Google Shape;4199;p57"/>
              <p:cNvSpPr/>
              <p:nvPr/>
            </p:nvSpPr>
            <p:spPr>
              <a:xfrm>
                <a:off x="8166787" y="2519590"/>
                <a:ext cx="57553" cy="145047"/>
              </a:xfrm>
              <a:custGeom>
                <a:avLst/>
                <a:gdLst/>
                <a:ahLst/>
                <a:cxnLst/>
                <a:rect l="l" t="t" r="r" b="b"/>
                <a:pathLst>
                  <a:path w="1113" h="2805" extrusionOk="0">
                    <a:moveTo>
                      <a:pt x="1113" y="1"/>
                    </a:moveTo>
                    <a:lnTo>
                      <a:pt x="1113" y="1"/>
                    </a:lnTo>
                    <a:cubicBezTo>
                      <a:pt x="977" y="113"/>
                      <a:pt x="713" y="365"/>
                      <a:pt x="396" y="687"/>
                    </a:cubicBezTo>
                    <a:cubicBezTo>
                      <a:pt x="1" y="2021"/>
                      <a:pt x="284" y="2804"/>
                      <a:pt x="284" y="2804"/>
                    </a:cubicBezTo>
                    <a:cubicBezTo>
                      <a:pt x="284" y="2804"/>
                      <a:pt x="89" y="1779"/>
                      <a:pt x="1113"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5" name="Google Shape;4200;p57"/>
              <p:cNvSpPr/>
              <p:nvPr/>
            </p:nvSpPr>
            <p:spPr>
              <a:xfrm>
                <a:off x="8126246" y="2693542"/>
                <a:ext cx="242572" cy="104144"/>
              </a:xfrm>
              <a:custGeom>
                <a:avLst/>
                <a:gdLst/>
                <a:ahLst/>
                <a:cxnLst/>
                <a:rect l="l" t="t" r="r" b="b"/>
                <a:pathLst>
                  <a:path w="4691" h="2014" extrusionOk="0">
                    <a:moveTo>
                      <a:pt x="1" y="0"/>
                    </a:moveTo>
                    <a:cubicBezTo>
                      <a:pt x="1" y="0"/>
                      <a:pt x="1411" y="1869"/>
                      <a:pt x="4124" y="2013"/>
                    </a:cubicBezTo>
                    <a:lnTo>
                      <a:pt x="4690" y="1618"/>
                    </a:lnTo>
                    <a:lnTo>
                      <a:pt x="4690" y="1618"/>
                    </a:lnTo>
                    <a:cubicBezTo>
                      <a:pt x="4599" y="1625"/>
                      <a:pt x="4508" y="1628"/>
                      <a:pt x="4416" y="1628"/>
                    </a:cubicBezTo>
                    <a:cubicBezTo>
                      <a:pt x="2356" y="1628"/>
                      <a:pt x="1" y="0"/>
                      <a:pt x="1" y="0"/>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16" name="Google Shape;4201;p57"/>
              <p:cNvGrpSpPr/>
              <p:nvPr/>
            </p:nvGrpSpPr>
            <p:grpSpPr>
              <a:xfrm>
                <a:off x="8067245" y="2704608"/>
                <a:ext cx="311139" cy="131085"/>
                <a:chOff x="7991045" y="2704608"/>
                <a:chExt cx="311139" cy="131085"/>
              </a:xfrm>
            </p:grpSpPr>
            <p:sp>
              <p:nvSpPr>
                <p:cNvPr id="417" name="Google Shape;4202;p57"/>
                <p:cNvSpPr/>
                <p:nvPr/>
              </p:nvSpPr>
              <p:spPr>
                <a:xfrm>
                  <a:off x="7991045" y="2704608"/>
                  <a:ext cx="311139" cy="131085"/>
                </a:xfrm>
                <a:custGeom>
                  <a:avLst/>
                  <a:gdLst/>
                  <a:ahLst/>
                  <a:cxnLst/>
                  <a:rect l="l" t="t" r="r" b="b"/>
                  <a:pathLst>
                    <a:path w="6017" h="2535" extrusionOk="0">
                      <a:moveTo>
                        <a:pt x="0" y="0"/>
                      </a:moveTo>
                      <a:lnTo>
                        <a:pt x="0" y="0"/>
                      </a:lnTo>
                      <a:cubicBezTo>
                        <a:pt x="42" y="471"/>
                        <a:pt x="266" y="1328"/>
                        <a:pt x="592" y="1561"/>
                      </a:cubicBezTo>
                      <a:cubicBezTo>
                        <a:pt x="914" y="1791"/>
                        <a:pt x="4179" y="2535"/>
                        <a:pt x="5096" y="2535"/>
                      </a:cubicBezTo>
                      <a:cubicBezTo>
                        <a:pt x="5200" y="2535"/>
                        <a:pt x="5273" y="2525"/>
                        <a:pt x="5309" y="2505"/>
                      </a:cubicBezTo>
                      <a:cubicBezTo>
                        <a:pt x="5544" y="2370"/>
                        <a:pt x="5783" y="1789"/>
                        <a:pt x="5953" y="1450"/>
                      </a:cubicBezTo>
                      <a:cubicBezTo>
                        <a:pt x="6006" y="1344"/>
                        <a:pt x="6017" y="1226"/>
                        <a:pt x="5992" y="1117"/>
                      </a:cubicBezTo>
                      <a:lnTo>
                        <a:pt x="5992" y="1117"/>
                      </a:lnTo>
                      <a:cubicBezTo>
                        <a:pt x="5838" y="1320"/>
                        <a:pt x="5673" y="1502"/>
                        <a:pt x="5527" y="1567"/>
                      </a:cubicBezTo>
                      <a:cubicBezTo>
                        <a:pt x="5435" y="1607"/>
                        <a:pt x="5206" y="1633"/>
                        <a:pt x="4885" y="1633"/>
                      </a:cubicBezTo>
                      <a:cubicBezTo>
                        <a:pt x="3793" y="1633"/>
                        <a:pt x="1641" y="1335"/>
                        <a:pt x="276" y="314"/>
                      </a:cubicBezTo>
                      <a:cubicBezTo>
                        <a:pt x="180" y="243"/>
                        <a:pt x="84" y="1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8" name="Google Shape;4203;p57"/>
                <p:cNvSpPr/>
                <p:nvPr/>
              </p:nvSpPr>
              <p:spPr>
                <a:xfrm>
                  <a:off x="7991045" y="2704608"/>
                  <a:ext cx="311139" cy="131085"/>
                </a:xfrm>
                <a:custGeom>
                  <a:avLst/>
                  <a:gdLst/>
                  <a:ahLst/>
                  <a:cxnLst/>
                  <a:rect l="l" t="t" r="r" b="b"/>
                  <a:pathLst>
                    <a:path w="6017" h="2535" extrusionOk="0">
                      <a:moveTo>
                        <a:pt x="0" y="0"/>
                      </a:moveTo>
                      <a:lnTo>
                        <a:pt x="0" y="0"/>
                      </a:lnTo>
                      <a:cubicBezTo>
                        <a:pt x="42" y="471"/>
                        <a:pt x="266" y="1328"/>
                        <a:pt x="592" y="1561"/>
                      </a:cubicBezTo>
                      <a:cubicBezTo>
                        <a:pt x="914" y="1791"/>
                        <a:pt x="4179" y="2535"/>
                        <a:pt x="5096" y="2535"/>
                      </a:cubicBezTo>
                      <a:cubicBezTo>
                        <a:pt x="5200" y="2535"/>
                        <a:pt x="5273" y="2525"/>
                        <a:pt x="5309" y="2505"/>
                      </a:cubicBezTo>
                      <a:cubicBezTo>
                        <a:pt x="5544" y="2370"/>
                        <a:pt x="5783" y="1789"/>
                        <a:pt x="5953" y="1450"/>
                      </a:cubicBezTo>
                      <a:cubicBezTo>
                        <a:pt x="6006" y="1344"/>
                        <a:pt x="6017" y="1226"/>
                        <a:pt x="5992" y="1117"/>
                      </a:cubicBezTo>
                      <a:lnTo>
                        <a:pt x="5992" y="1117"/>
                      </a:lnTo>
                      <a:cubicBezTo>
                        <a:pt x="5838" y="1320"/>
                        <a:pt x="5673" y="1502"/>
                        <a:pt x="5527" y="1567"/>
                      </a:cubicBezTo>
                      <a:cubicBezTo>
                        <a:pt x="5435" y="1607"/>
                        <a:pt x="5206" y="1633"/>
                        <a:pt x="4885" y="1633"/>
                      </a:cubicBezTo>
                      <a:cubicBezTo>
                        <a:pt x="3793" y="1633"/>
                        <a:pt x="1641" y="1335"/>
                        <a:pt x="276" y="314"/>
                      </a:cubicBezTo>
                      <a:cubicBezTo>
                        <a:pt x="180" y="243"/>
                        <a:pt x="84" y="134"/>
                        <a:pt x="0" y="0"/>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404" name="Google Shape;4204;p57"/>
            <p:cNvSpPr/>
            <p:nvPr/>
          </p:nvSpPr>
          <p:spPr>
            <a:xfrm>
              <a:off x="7908237" y="3285260"/>
              <a:ext cx="125604" cy="561571"/>
            </a:xfrm>
            <a:custGeom>
              <a:avLst/>
              <a:gdLst/>
              <a:ahLst/>
              <a:cxnLst/>
              <a:rect l="l" t="t" r="r" b="b"/>
              <a:pathLst>
                <a:path w="2429" h="10860" extrusionOk="0">
                  <a:moveTo>
                    <a:pt x="475" y="0"/>
                  </a:moveTo>
                  <a:cubicBezTo>
                    <a:pt x="0" y="4541"/>
                    <a:pt x="288" y="9171"/>
                    <a:pt x="363" y="9405"/>
                  </a:cubicBezTo>
                  <a:lnTo>
                    <a:pt x="619" y="9457"/>
                  </a:lnTo>
                  <a:lnTo>
                    <a:pt x="2429" y="10859"/>
                  </a:lnTo>
                  <a:cubicBezTo>
                    <a:pt x="536" y="8258"/>
                    <a:pt x="537" y="3505"/>
                    <a:pt x="475"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05" name="Google Shape;4205;p57"/>
            <p:cNvGrpSpPr/>
            <p:nvPr/>
          </p:nvGrpSpPr>
          <p:grpSpPr>
            <a:xfrm>
              <a:off x="8465774" y="2824834"/>
              <a:ext cx="102541" cy="120588"/>
              <a:chOff x="8465774" y="2901034"/>
              <a:chExt cx="102541" cy="120588"/>
            </a:xfrm>
          </p:grpSpPr>
          <p:sp>
            <p:nvSpPr>
              <p:cNvPr id="411" name="Google Shape;4206;p57"/>
              <p:cNvSpPr/>
              <p:nvPr/>
            </p:nvSpPr>
            <p:spPr>
              <a:xfrm>
                <a:off x="8465774" y="2901034"/>
                <a:ext cx="102541" cy="120588"/>
              </a:xfrm>
              <a:custGeom>
                <a:avLst/>
                <a:gdLst/>
                <a:ahLst/>
                <a:cxnLst/>
                <a:rect l="l" t="t" r="r" b="b"/>
                <a:pathLst>
                  <a:path w="1983" h="2332" extrusionOk="0">
                    <a:moveTo>
                      <a:pt x="1198" y="369"/>
                    </a:moveTo>
                    <a:lnTo>
                      <a:pt x="1198" y="369"/>
                    </a:lnTo>
                    <a:cubicBezTo>
                      <a:pt x="1181" y="387"/>
                      <a:pt x="1168" y="405"/>
                      <a:pt x="1158" y="418"/>
                    </a:cubicBezTo>
                    <a:cubicBezTo>
                      <a:pt x="1122" y="407"/>
                      <a:pt x="1082" y="397"/>
                      <a:pt x="1042" y="392"/>
                    </a:cubicBezTo>
                    <a:lnTo>
                      <a:pt x="1040" y="392"/>
                    </a:lnTo>
                    <a:cubicBezTo>
                      <a:pt x="1082" y="390"/>
                      <a:pt x="1139" y="385"/>
                      <a:pt x="1198" y="369"/>
                    </a:cubicBezTo>
                    <a:close/>
                    <a:moveTo>
                      <a:pt x="790" y="1915"/>
                    </a:moveTo>
                    <a:cubicBezTo>
                      <a:pt x="826" y="1926"/>
                      <a:pt x="865" y="1936"/>
                      <a:pt x="906" y="1942"/>
                    </a:cubicBezTo>
                    <a:lnTo>
                      <a:pt x="907" y="1942"/>
                    </a:lnTo>
                    <a:cubicBezTo>
                      <a:pt x="864" y="1942"/>
                      <a:pt x="806" y="1947"/>
                      <a:pt x="748" y="1963"/>
                    </a:cubicBezTo>
                    <a:cubicBezTo>
                      <a:pt x="765" y="1945"/>
                      <a:pt x="779" y="1928"/>
                      <a:pt x="790" y="1915"/>
                    </a:cubicBezTo>
                    <a:close/>
                    <a:moveTo>
                      <a:pt x="1002" y="0"/>
                    </a:moveTo>
                    <a:lnTo>
                      <a:pt x="1002" y="0"/>
                    </a:lnTo>
                    <a:cubicBezTo>
                      <a:pt x="881" y="42"/>
                      <a:pt x="793" y="155"/>
                      <a:pt x="737" y="265"/>
                    </a:cubicBezTo>
                    <a:cubicBezTo>
                      <a:pt x="666" y="326"/>
                      <a:pt x="593" y="393"/>
                      <a:pt x="521" y="465"/>
                    </a:cubicBezTo>
                    <a:cubicBezTo>
                      <a:pt x="516" y="382"/>
                      <a:pt x="484" y="298"/>
                      <a:pt x="484" y="298"/>
                    </a:cubicBezTo>
                    <a:cubicBezTo>
                      <a:pt x="422" y="360"/>
                      <a:pt x="405" y="468"/>
                      <a:pt x="401" y="543"/>
                    </a:cubicBezTo>
                    <a:cubicBezTo>
                      <a:pt x="377" y="461"/>
                      <a:pt x="344" y="396"/>
                      <a:pt x="344" y="396"/>
                    </a:cubicBezTo>
                    <a:cubicBezTo>
                      <a:pt x="308" y="447"/>
                      <a:pt x="289" y="512"/>
                      <a:pt x="280" y="576"/>
                    </a:cubicBezTo>
                    <a:cubicBezTo>
                      <a:pt x="254" y="498"/>
                      <a:pt x="229" y="443"/>
                      <a:pt x="229" y="443"/>
                    </a:cubicBezTo>
                    <a:cubicBezTo>
                      <a:pt x="161" y="530"/>
                      <a:pt x="129" y="650"/>
                      <a:pt x="115" y="764"/>
                    </a:cubicBezTo>
                    <a:lnTo>
                      <a:pt x="134" y="771"/>
                    </a:lnTo>
                    <a:cubicBezTo>
                      <a:pt x="128" y="770"/>
                      <a:pt x="122" y="769"/>
                      <a:pt x="113" y="767"/>
                    </a:cubicBezTo>
                    <a:cubicBezTo>
                      <a:pt x="108" y="813"/>
                      <a:pt x="106" y="858"/>
                      <a:pt x="105" y="899"/>
                    </a:cubicBezTo>
                    <a:cubicBezTo>
                      <a:pt x="97" y="903"/>
                      <a:pt x="61" y="927"/>
                      <a:pt x="18" y="969"/>
                    </a:cubicBezTo>
                    <a:cubicBezTo>
                      <a:pt x="3" y="1040"/>
                      <a:pt x="0" y="1101"/>
                      <a:pt x="0" y="1101"/>
                    </a:cubicBezTo>
                    <a:cubicBezTo>
                      <a:pt x="55" y="1091"/>
                      <a:pt x="105" y="1060"/>
                      <a:pt x="143" y="1022"/>
                    </a:cubicBezTo>
                    <a:lnTo>
                      <a:pt x="143" y="1022"/>
                    </a:lnTo>
                    <a:cubicBezTo>
                      <a:pt x="136" y="1051"/>
                      <a:pt x="132" y="1080"/>
                      <a:pt x="128" y="1102"/>
                    </a:cubicBezTo>
                    <a:cubicBezTo>
                      <a:pt x="117" y="1106"/>
                      <a:pt x="108" y="1111"/>
                      <a:pt x="100" y="1118"/>
                    </a:cubicBezTo>
                    <a:cubicBezTo>
                      <a:pt x="100" y="1118"/>
                      <a:pt x="108" y="1125"/>
                      <a:pt x="124" y="1135"/>
                    </a:cubicBezTo>
                    <a:cubicBezTo>
                      <a:pt x="123" y="1148"/>
                      <a:pt x="122" y="1156"/>
                      <a:pt x="122" y="1156"/>
                    </a:cubicBezTo>
                    <a:cubicBezTo>
                      <a:pt x="131" y="1155"/>
                      <a:pt x="140" y="1154"/>
                      <a:pt x="149" y="1150"/>
                    </a:cubicBezTo>
                    <a:cubicBezTo>
                      <a:pt x="160" y="1157"/>
                      <a:pt x="173" y="1164"/>
                      <a:pt x="186" y="1170"/>
                    </a:cubicBezTo>
                    <a:cubicBezTo>
                      <a:pt x="149" y="1217"/>
                      <a:pt x="134" y="1303"/>
                      <a:pt x="134" y="1303"/>
                    </a:cubicBezTo>
                    <a:cubicBezTo>
                      <a:pt x="136" y="1303"/>
                      <a:pt x="138" y="1303"/>
                      <a:pt x="140" y="1303"/>
                    </a:cubicBezTo>
                    <a:cubicBezTo>
                      <a:pt x="199" y="1303"/>
                      <a:pt x="246" y="1257"/>
                      <a:pt x="274" y="1221"/>
                    </a:cubicBezTo>
                    <a:lnTo>
                      <a:pt x="274" y="1221"/>
                    </a:lnTo>
                    <a:cubicBezTo>
                      <a:pt x="269" y="1245"/>
                      <a:pt x="265" y="1267"/>
                      <a:pt x="263" y="1286"/>
                    </a:cubicBezTo>
                    <a:cubicBezTo>
                      <a:pt x="234" y="1293"/>
                      <a:pt x="207" y="1300"/>
                      <a:pt x="182" y="1314"/>
                    </a:cubicBezTo>
                    <a:cubicBezTo>
                      <a:pt x="182" y="1314"/>
                      <a:pt x="276" y="1398"/>
                      <a:pt x="385" y="1448"/>
                    </a:cubicBezTo>
                    <a:cubicBezTo>
                      <a:pt x="341" y="1434"/>
                      <a:pt x="276" y="1418"/>
                      <a:pt x="210" y="1418"/>
                    </a:cubicBezTo>
                    <a:cubicBezTo>
                      <a:pt x="166" y="1418"/>
                      <a:pt x="121" y="1425"/>
                      <a:pt x="82" y="1445"/>
                    </a:cubicBezTo>
                    <a:cubicBezTo>
                      <a:pt x="82" y="1445"/>
                      <a:pt x="124" y="1481"/>
                      <a:pt x="180" y="1514"/>
                    </a:cubicBezTo>
                    <a:cubicBezTo>
                      <a:pt x="132" y="1559"/>
                      <a:pt x="110" y="1653"/>
                      <a:pt x="110" y="1653"/>
                    </a:cubicBezTo>
                    <a:cubicBezTo>
                      <a:pt x="118" y="1655"/>
                      <a:pt x="126" y="1655"/>
                      <a:pt x="134" y="1655"/>
                    </a:cubicBezTo>
                    <a:cubicBezTo>
                      <a:pt x="195" y="1655"/>
                      <a:pt x="247" y="1615"/>
                      <a:pt x="280" y="1583"/>
                    </a:cubicBezTo>
                    <a:lnTo>
                      <a:pt x="280" y="1583"/>
                    </a:lnTo>
                    <a:cubicBezTo>
                      <a:pt x="260" y="1643"/>
                      <a:pt x="252" y="1701"/>
                      <a:pt x="252" y="1701"/>
                    </a:cubicBezTo>
                    <a:cubicBezTo>
                      <a:pt x="295" y="1700"/>
                      <a:pt x="332" y="1684"/>
                      <a:pt x="365" y="1661"/>
                    </a:cubicBezTo>
                    <a:cubicBezTo>
                      <a:pt x="368" y="1664"/>
                      <a:pt x="370" y="1667"/>
                      <a:pt x="374" y="1671"/>
                    </a:cubicBezTo>
                    <a:cubicBezTo>
                      <a:pt x="369" y="1684"/>
                      <a:pt x="366" y="1698"/>
                      <a:pt x="364" y="1709"/>
                    </a:cubicBezTo>
                    <a:cubicBezTo>
                      <a:pt x="358" y="1708"/>
                      <a:pt x="351" y="1708"/>
                      <a:pt x="345" y="1708"/>
                    </a:cubicBezTo>
                    <a:cubicBezTo>
                      <a:pt x="326" y="1708"/>
                      <a:pt x="307" y="1712"/>
                      <a:pt x="289" y="1721"/>
                    </a:cubicBezTo>
                    <a:cubicBezTo>
                      <a:pt x="289" y="1721"/>
                      <a:pt x="323" y="1773"/>
                      <a:pt x="368" y="1825"/>
                    </a:cubicBezTo>
                    <a:cubicBezTo>
                      <a:pt x="341" y="1813"/>
                      <a:pt x="307" y="1801"/>
                      <a:pt x="272" y="1801"/>
                    </a:cubicBezTo>
                    <a:cubicBezTo>
                      <a:pt x="248" y="1801"/>
                      <a:pt x="223" y="1807"/>
                      <a:pt x="202" y="1824"/>
                    </a:cubicBezTo>
                    <a:cubicBezTo>
                      <a:pt x="202" y="1824"/>
                      <a:pt x="266" y="1905"/>
                      <a:pt x="324" y="1930"/>
                    </a:cubicBezTo>
                    <a:cubicBezTo>
                      <a:pt x="298" y="1984"/>
                      <a:pt x="284" y="2037"/>
                      <a:pt x="284" y="2037"/>
                    </a:cubicBezTo>
                    <a:cubicBezTo>
                      <a:pt x="289" y="2037"/>
                      <a:pt x="294" y="2038"/>
                      <a:pt x="299" y="2038"/>
                    </a:cubicBezTo>
                    <a:cubicBezTo>
                      <a:pt x="393" y="2038"/>
                      <a:pt x="472" y="1965"/>
                      <a:pt x="514" y="1915"/>
                    </a:cubicBezTo>
                    <a:lnTo>
                      <a:pt x="514" y="1915"/>
                    </a:lnTo>
                    <a:cubicBezTo>
                      <a:pt x="455" y="2007"/>
                      <a:pt x="424" y="2124"/>
                      <a:pt x="424" y="2124"/>
                    </a:cubicBezTo>
                    <a:cubicBezTo>
                      <a:pt x="431" y="2125"/>
                      <a:pt x="438" y="2125"/>
                      <a:pt x="444" y="2125"/>
                    </a:cubicBezTo>
                    <a:cubicBezTo>
                      <a:pt x="504" y="2125"/>
                      <a:pt x="560" y="2104"/>
                      <a:pt x="609" y="2076"/>
                    </a:cubicBezTo>
                    <a:cubicBezTo>
                      <a:pt x="632" y="2084"/>
                      <a:pt x="660" y="2097"/>
                      <a:pt x="693" y="2104"/>
                    </a:cubicBezTo>
                    <a:cubicBezTo>
                      <a:pt x="651" y="2178"/>
                      <a:pt x="648" y="2303"/>
                      <a:pt x="648" y="2303"/>
                    </a:cubicBezTo>
                    <a:cubicBezTo>
                      <a:pt x="729" y="2288"/>
                      <a:pt x="787" y="2208"/>
                      <a:pt x="818" y="2148"/>
                    </a:cubicBezTo>
                    <a:lnTo>
                      <a:pt x="818" y="2148"/>
                    </a:lnTo>
                    <a:cubicBezTo>
                      <a:pt x="809" y="2230"/>
                      <a:pt x="814" y="2304"/>
                      <a:pt x="814" y="2304"/>
                    </a:cubicBezTo>
                    <a:cubicBezTo>
                      <a:pt x="867" y="2283"/>
                      <a:pt x="910" y="2240"/>
                      <a:pt x="944" y="2192"/>
                    </a:cubicBezTo>
                    <a:lnTo>
                      <a:pt x="944" y="2192"/>
                    </a:lnTo>
                    <a:cubicBezTo>
                      <a:pt x="937" y="2271"/>
                      <a:pt x="940" y="2331"/>
                      <a:pt x="940" y="2331"/>
                    </a:cubicBezTo>
                    <a:cubicBezTo>
                      <a:pt x="1061" y="2291"/>
                      <a:pt x="1149" y="2177"/>
                      <a:pt x="1207" y="2069"/>
                    </a:cubicBezTo>
                    <a:cubicBezTo>
                      <a:pt x="1279" y="2008"/>
                      <a:pt x="1351" y="1942"/>
                      <a:pt x="1424" y="1869"/>
                    </a:cubicBezTo>
                    <a:cubicBezTo>
                      <a:pt x="1433" y="1955"/>
                      <a:pt x="1465" y="2039"/>
                      <a:pt x="1465" y="2039"/>
                    </a:cubicBezTo>
                    <a:cubicBezTo>
                      <a:pt x="1527" y="1978"/>
                      <a:pt x="1545" y="1868"/>
                      <a:pt x="1550" y="1794"/>
                    </a:cubicBezTo>
                    <a:cubicBezTo>
                      <a:pt x="1574" y="1877"/>
                      <a:pt x="1606" y="1942"/>
                      <a:pt x="1606" y="1942"/>
                    </a:cubicBezTo>
                    <a:cubicBezTo>
                      <a:pt x="1641" y="1891"/>
                      <a:pt x="1661" y="1828"/>
                      <a:pt x="1671" y="1763"/>
                    </a:cubicBezTo>
                    <a:cubicBezTo>
                      <a:pt x="1696" y="1842"/>
                      <a:pt x="1720" y="1898"/>
                      <a:pt x="1720" y="1898"/>
                    </a:cubicBezTo>
                    <a:cubicBezTo>
                      <a:pt x="1792" y="1808"/>
                      <a:pt x="1825" y="1682"/>
                      <a:pt x="1839" y="1565"/>
                    </a:cubicBezTo>
                    <a:cubicBezTo>
                      <a:pt x="1832" y="1562"/>
                      <a:pt x="1827" y="1559"/>
                      <a:pt x="1820" y="1556"/>
                    </a:cubicBezTo>
                    <a:lnTo>
                      <a:pt x="1820" y="1556"/>
                    </a:lnTo>
                    <a:cubicBezTo>
                      <a:pt x="1825" y="1557"/>
                      <a:pt x="1833" y="1559"/>
                      <a:pt x="1840" y="1560"/>
                    </a:cubicBezTo>
                    <a:cubicBezTo>
                      <a:pt x="1844" y="1519"/>
                      <a:pt x="1846" y="1480"/>
                      <a:pt x="1848" y="1443"/>
                    </a:cubicBezTo>
                    <a:cubicBezTo>
                      <a:pt x="1857" y="1438"/>
                      <a:pt x="1921" y="1397"/>
                      <a:pt x="1982" y="1318"/>
                    </a:cubicBezTo>
                    <a:lnTo>
                      <a:pt x="1982" y="1318"/>
                    </a:lnTo>
                    <a:cubicBezTo>
                      <a:pt x="1961" y="1336"/>
                      <a:pt x="1944" y="1356"/>
                      <a:pt x="1929" y="1375"/>
                    </a:cubicBezTo>
                    <a:cubicBezTo>
                      <a:pt x="1947" y="1297"/>
                      <a:pt x="1950" y="1224"/>
                      <a:pt x="1950" y="1224"/>
                    </a:cubicBezTo>
                    <a:lnTo>
                      <a:pt x="1950" y="1224"/>
                    </a:lnTo>
                    <a:cubicBezTo>
                      <a:pt x="1895" y="1234"/>
                      <a:pt x="1847" y="1265"/>
                      <a:pt x="1808" y="1304"/>
                    </a:cubicBezTo>
                    <a:cubicBezTo>
                      <a:pt x="1814" y="1275"/>
                      <a:pt x="1819" y="1246"/>
                      <a:pt x="1823" y="1224"/>
                    </a:cubicBezTo>
                    <a:cubicBezTo>
                      <a:pt x="1833" y="1219"/>
                      <a:pt x="1842" y="1214"/>
                      <a:pt x="1851" y="1208"/>
                    </a:cubicBezTo>
                    <a:cubicBezTo>
                      <a:pt x="1851" y="1208"/>
                      <a:pt x="1842" y="1201"/>
                      <a:pt x="1826" y="1192"/>
                    </a:cubicBezTo>
                    <a:cubicBezTo>
                      <a:pt x="1828" y="1178"/>
                      <a:pt x="1829" y="1170"/>
                      <a:pt x="1829" y="1170"/>
                    </a:cubicBezTo>
                    <a:lnTo>
                      <a:pt x="1829" y="1170"/>
                    </a:lnTo>
                    <a:cubicBezTo>
                      <a:pt x="1820" y="1172"/>
                      <a:pt x="1810" y="1173"/>
                      <a:pt x="1802" y="1176"/>
                    </a:cubicBezTo>
                    <a:cubicBezTo>
                      <a:pt x="1791" y="1169"/>
                      <a:pt x="1778" y="1162"/>
                      <a:pt x="1765" y="1156"/>
                    </a:cubicBezTo>
                    <a:cubicBezTo>
                      <a:pt x="1802" y="1109"/>
                      <a:pt x="1814" y="1023"/>
                      <a:pt x="1814" y="1023"/>
                    </a:cubicBezTo>
                    <a:cubicBezTo>
                      <a:pt x="1813" y="1023"/>
                      <a:pt x="1811" y="1023"/>
                      <a:pt x="1809" y="1023"/>
                    </a:cubicBezTo>
                    <a:cubicBezTo>
                      <a:pt x="1749" y="1023"/>
                      <a:pt x="1703" y="1070"/>
                      <a:pt x="1675" y="1106"/>
                    </a:cubicBezTo>
                    <a:cubicBezTo>
                      <a:pt x="1681" y="1082"/>
                      <a:pt x="1684" y="1060"/>
                      <a:pt x="1687" y="1041"/>
                    </a:cubicBezTo>
                    <a:cubicBezTo>
                      <a:pt x="1714" y="1035"/>
                      <a:pt x="1743" y="1025"/>
                      <a:pt x="1767" y="1012"/>
                    </a:cubicBezTo>
                    <a:cubicBezTo>
                      <a:pt x="1767" y="1012"/>
                      <a:pt x="1672" y="929"/>
                      <a:pt x="1563" y="881"/>
                    </a:cubicBezTo>
                    <a:lnTo>
                      <a:pt x="1563" y="881"/>
                    </a:lnTo>
                    <a:cubicBezTo>
                      <a:pt x="1606" y="894"/>
                      <a:pt x="1670" y="909"/>
                      <a:pt x="1735" y="909"/>
                    </a:cubicBezTo>
                    <a:cubicBezTo>
                      <a:pt x="1780" y="909"/>
                      <a:pt x="1826" y="901"/>
                      <a:pt x="1866" y="882"/>
                    </a:cubicBezTo>
                    <a:cubicBezTo>
                      <a:pt x="1866" y="882"/>
                      <a:pt x="1824" y="845"/>
                      <a:pt x="1768" y="812"/>
                    </a:cubicBezTo>
                    <a:cubicBezTo>
                      <a:pt x="1816" y="766"/>
                      <a:pt x="1839" y="672"/>
                      <a:pt x="1839" y="672"/>
                    </a:cubicBezTo>
                    <a:cubicBezTo>
                      <a:pt x="1832" y="671"/>
                      <a:pt x="1825" y="670"/>
                      <a:pt x="1818" y="670"/>
                    </a:cubicBezTo>
                    <a:cubicBezTo>
                      <a:pt x="1754" y="670"/>
                      <a:pt x="1701" y="711"/>
                      <a:pt x="1668" y="745"/>
                    </a:cubicBezTo>
                    <a:cubicBezTo>
                      <a:pt x="1688" y="685"/>
                      <a:pt x="1694" y="627"/>
                      <a:pt x="1694" y="627"/>
                    </a:cubicBezTo>
                    <a:lnTo>
                      <a:pt x="1694" y="627"/>
                    </a:lnTo>
                    <a:cubicBezTo>
                      <a:pt x="1652" y="628"/>
                      <a:pt x="1614" y="644"/>
                      <a:pt x="1582" y="667"/>
                    </a:cubicBezTo>
                    <a:cubicBezTo>
                      <a:pt x="1578" y="663"/>
                      <a:pt x="1576" y="660"/>
                      <a:pt x="1573" y="656"/>
                    </a:cubicBezTo>
                    <a:cubicBezTo>
                      <a:pt x="1577" y="643"/>
                      <a:pt x="1580" y="630"/>
                      <a:pt x="1583" y="618"/>
                    </a:cubicBezTo>
                    <a:cubicBezTo>
                      <a:pt x="1588" y="619"/>
                      <a:pt x="1594" y="619"/>
                      <a:pt x="1600" y="619"/>
                    </a:cubicBezTo>
                    <a:cubicBezTo>
                      <a:pt x="1620" y="619"/>
                      <a:pt x="1639" y="615"/>
                      <a:pt x="1657" y="607"/>
                    </a:cubicBezTo>
                    <a:cubicBezTo>
                      <a:pt x="1657" y="607"/>
                      <a:pt x="1624" y="554"/>
                      <a:pt x="1577" y="503"/>
                    </a:cubicBezTo>
                    <a:lnTo>
                      <a:pt x="1577" y="503"/>
                    </a:lnTo>
                    <a:cubicBezTo>
                      <a:pt x="1604" y="515"/>
                      <a:pt x="1638" y="527"/>
                      <a:pt x="1672" y="527"/>
                    </a:cubicBezTo>
                    <a:cubicBezTo>
                      <a:pt x="1697" y="527"/>
                      <a:pt x="1722" y="521"/>
                      <a:pt x="1744" y="503"/>
                    </a:cubicBezTo>
                    <a:cubicBezTo>
                      <a:pt x="1744" y="503"/>
                      <a:pt x="1679" y="422"/>
                      <a:pt x="1619" y="397"/>
                    </a:cubicBezTo>
                    <a:cubicBezTo>
                      <a:pt x="1646" y="343"/>
                      <a:pt x="1660" y="290"/>
                      <a:pt x="1660" y="290"/>
                    </a:cubicBezTo>
                    <a:cubicBezTo>
                      <a:pt x="1655" y="290"/>
                      <a:pt x="1650" y="290"/>
                      <a:pt x="1645" y="290"/>
                    </a:cubicBezTo>
                    <a:cubicBezTo>
                      <a:pt x="1551" y="290"/>
                      <a:pt x="1471" y="366"/>
                      <a:pt x="1429" y="414"/>
                    </a:cubicBezTo>
                    <a:cubicBezTo>
                      <a:pt x="1488" y="322"/>
                      <a:pt x="1517" y="203"/>
                      <a:pt x="1517" y="203"/>
                    </a:cubicBezTo>
                    <a:cubicBezTo>
                      <a:pt x="1511" y="202"/>
                      <a:pt x="1504" y="202"/>
                      <a:pt x="1498" y="202"/>
                    </a:cubicBezTo>
                    <a:cubicBezTo>
                      <a:pt x="1438" y="202"/>
                      <a:pt x="1381" y="224"/>
                      <a:pt x="1333" y="254"/>
                    </a:cubicBezTo>
                    <a:cubicBezTo>
                      <a:pt x="1310" y="245"/>
                      <a:pt x="1281" y="234"/>
                      <a:pt x="1248" y="226"/>
                    </a:cubicBezTo>
                    <a:cubicBezTo>
                      <a:pt x="1291" y="152"/>
                      <a:pt x="1293" y="28"/>
                      <a:pt x="1293" y="28"/>
                    </a:cubicBezTo>
                    <a:lnTo>
                      <a:pt x="1293" y="28"/>
                    </a:lnTo>
                    <a:cubicBezTo>
                      <a:pt x="1212" y="44"/>
                      <a:pt x="1155" y="124"/>
                      <a:pt x="1123" y="184"/>
                    </a:cubicBezTo>
                    <a:cubicBezTo>
                      <a:pt x="1130" y="102"/>
                      <a:pt x="1125" y="28"/>
                      <a:pt x="1125" y="28"/>
                    </a:cubicBezTo>
                    <a:lnTo>
                      <a:pt x="1125" y="28"/>
                    </a:lnTo>
                    <a:cubicBezTo>
                      <a:pt x="1072" y="50"/>
                      <a:pt x="1030" y="92"/>
                      <a:pt x="998" y="140"/>
                    </a:cubicBezTo>
                    <a:cubicBezTo>
                      <a:pt x="1004" y="61"/>
                      <a:pt x="1002" y="0"/>
                      <a:pt x="10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2" name="Google Shape;4207;p57"/>
              <p:cNvSpPr/>
              <p:nvPr/>
            </p:nvSpPr>
            <p:spPr>
              <a:xfrm>
                <a:off x="8465774" y="2901034"/>
                <a:ext cx="102541" cy="120588"/>
              </a:xfrm>
              <a:custGeom>
                <a:avLst/>
                <a:gdLst/>
                <a:ahLst/>
                <a:cxnLst/>
                <a:rect l="l" t="t" r="r" b="b"/>
                <a:pathLst>
                  <a:path w="1983" h="2332" extrusionOk="0">
                    <a:moveTo>
                      <a:pt x="1198" y="369"/>
                    </a:moveTo>
                    <a:lnTo>
                      <a:pt x="1198" y="369"/>
                    </a:lnTo>
                    <a:cubicBezTo>
                      <a:pt x="1181" y="387"/>
                      <a:pt x="1168" y="405"/>
                      <a:pt x="1158" y="418"/>
                    </a:cubicBezTo>
                    <a:cubicBezTo>
                      <a:pt x="1122" y="407"/>
                      <a:pt x="1082" y="397"/>
                      <a:pt x="1042" y="392"/>
                    </a:cubicBezTo>
                    <a:lnTo>
                      <a:pt x="1040" y="392"/>
                    </a:lnTo>
                    <a:cubicBezTo>
                      <a:pt x="1082" y="390"/>
                      <a:pt x="1139" y="385"/>
                      <a:pt x="1198" y="369"/>
                    </a:cubicBezTo>
                    <a:close/>
                    <a:moveTo>
                      <a:pt x="790" y="1915"/>
                    </a:moveTo>
                    <a:cubicBezTo>
                      <a:pt x="826" y="1926"/>
                      <a:pt x="865" y="1936"/>
                      <a:pt x="906" y="1942"/>
                    </a:cubicBezTo>
                    <a:lnTo>
                      <a:pt x="907" y="1942"/>
                    </a:lnTo>
                    <a:cubicBezTo>
                      <a:pt x="864" y="1942"/>
                      <a:pt x="806" y="1947"/>
                      <a:pt x="748" y="1963"/>
                    </a:cubicBezTo>
                    <a:cubicBezTo>
                      <a:pt x="765" y="1945"/>
                      <a:pt x="779" y="1928"/>
                      <a:pt x="790" y="1915"/>
                    </a:cubicBezTo>
                    <a:close/>
                    <a:moveTo>
                      <a:pt x="1002" y="0"/>
                    </a:moveTo>
                    <a:lnTo>
                      <a:pt x="1002" y="0"/>
                    </a:lnTo>
                    <a:cubicBezTo>
                      <a:pt x="881" y="42"/>
                      <a:pt x="793" y="155"/>
                      <a:pt x="737" y="265"/>
                    </a:cubicBezTo>
                    <a:cubicBezTo>
                      <a:pt x="666" y="326"/>
                      <a:pt x="593" y="393"/>
                      <a:pt x="521" y="465"/>
                    </a:cubicBezTo>
                    <a:cubicBezTo>
                      <a:pt x="516" y="382"/>
                      <a:pt x="484" y="298"/>
                      <a:pt x="484" y="298"/>
                    </a:cubicBezTo>
                    <a:cubicBezTo>
                      <a:pt x="422" y="360"/>
                      <a:pt x="405" y="468"/>
                      <a:pt x="401" y="543"/>
                    </a:cubicBezTo>
                    <a:cubicBezTo>
                      <a:pt x="377" y="461"/>
                      <a:pt x="344" y="396"/>
                      <a:pt x="344" y="396"/>
                    </a:cubicBezTo>
                    <a:cubicBezTo>
                      <a:pt x="308" y="447"/>
                      <a:pt x="289" y="512"/>
                      <a:pt x="280" y="576"/>
                    </a:cubicBezTo>
                    <a:cubicBezTo>
                      <a:pt x="254" y="498"/>
                      <a:pt x="229" y="443"/>
                      <a:pt x="229" y="443"/>
                    </a:cubicBezTo>
                    <a:cubicBezTo>
                      <a:pt x="161" y="530"/>
                      <a:pt x="129" y="650"/>
                      <a:pt x="115" y="764"/>
                    </a:cubicBezTo>
                    <a:lnTo>
                      <a:pt x="134" y="771"/>
                    </a:lnTo>
                    <a:cubicBezTo>
                      <a:pt x="128" y="770"/>
                      <a:pt x="122" y="769"/>
                      <a:pt x="113" y="767"/>
                    </a:cubicBezTo>
                    <a:cubicBezTo>
                      <a:pt x="108" y="813"/>
                      <a:pt x="106" y="858"/>
                      <a:pt x="105" y="899"/>
                    </a:cubicBezTo>
                    <a:cubicBezTo>
                      <a:pt x="97" y="903"/>
                      <a:pt x="61" y="927"/>
                      <a:pt x="18" y="969"/>
                    </a:cubicBezTo>
                    <a:cubicBezTo>
                      <a:pt x="3" y="1040"/>
                      <a:pt x="0" y="1101"/>
                      <a:pt x="0" y="1101"/>
                    </a:cubicBezTo>
                    <a:cubicBezTo>
                      <a:pt x="55" y="1091"/>
                      <a:pt x="105" y="1060"/>
                      <a:pt x="143" y="1022"/>
                    </a:cubicBezTo>
                    <a:lnTo>
                      <a:pt x="143" y="1022"/>
                    </a:lnTo>
                    <a:cubicBezTo>
                      <a:pt x="136" y="1051"/>
                      <a:pt x="132" y="1080"/>
                      <a:pt x="128" y="1102"/>
                    </a:cubicBezTo>
                    <a:cubicBezTo>
                      <a:pt x="117" y="1106"/>
                      <a:pt x="108" y="1111"/>
                      <a:pt x="100" y="1118"/>
                    </a:cubicBezTo>
                    <a:cubicBezTo>
                      <a:pt x="100" y="1118"/>
                      <a:pt x="108" y="1125"/>
                      <a:pt x="124" y="1135"/>
                    </a:cubicBezTo>
                    <a:cubicBezTo>
                      <a:pt x="123" y="1148"/>
                      <a:pt x="122" y="1156"/>
                      <a:pt x="122" y="1156"/>
                    </a:cubicBezTo>
                    <a:cubicBezTo>
                      <a:pt x="131" y="1155"/>
                      <a:pt x="140" y="1154"/>
                      <a:pt x="149" y="1150"/>
                    </a:cubicBezTo>
                    <a:cubicBezTo>
                      <a:pt x="160" y="1157"/>
                      <a:pt x="173" y="1164"/>
                      <a:pt x="186" y="1170"/>
                    </a:cubicBezTo>
                    <a:cubicBezTo>
                      <a:pt x="149" y="1217"/>
                      <a:pt x="134" y="1303"/>
                      <a:pt x="134" y="1303"/>
                    </a:cubicBezTo>
                    <a:cubicBezTo>
                      <a:pt x="136" y="1303"/>
                      <a:pt x="138" y="1303"/>
                      <a:pt x="140" y="1303"/>
                    </a:cubicBezTo>
                    <a:cubicBezTo>
                      <a:pt x="199" y="1303"/>
                      <a:pt x="246" y="1257"/>
                      <a:pt x="274" y="1221"/>
                    </a:cubicBezTo>
                    <a:lnTo>
                      <a:pt x="274" y="1221"/>
                    </a:lnTo>
                    <a:cubicBezTo>
                      <a:pt x="269" y="1245"/>
                      <a:pt x="265" y="1267"/>
                      <a:pt x="263" y="1286"/>
                    </a:cubicBezTo>
                    <a:cubicBezTo>
                      <a:pt x="234" y="1293"/>
                      <a:pt x="207" y="1300"/>
                      <a:pt x="182" y="1314"/>
                    </a:cubicBezTo>
                    <a:cubicBezTo>
                      <a:pt x="182" y="1314"/>
                      <a:pt x="276" y="1398"/>
                      <a:pt x="385" y="1448"/>
                    </a:cubicBezTo>
                    <a:cubicBezTo>
                      <a:pt x="341" y="1434"/>
                      <a:pt x="276" y="1418"/>
                      <a:pt x="210" y="1418"/>
                    </a:cubicBezTo>
                    <a:cubicBezTo>
                      <a:pt x="166" y="1418"/>
                      <a:pt x="121" y="1425"/>
                      <a:pt x="82" y="1445"/>
                    </a:cubicBezTo>
                    <a:cubicBezTo>
                      <a:pt x="82" y="1445"/>
                      <a:pt x="124" y="1481"/>
                      <a:pt x="180" y="1514"/>
                    </a:cubicBezTo>
                    <a:cubicBezTo>
                      <a:pt x="132" y="1559"/>
                      <a:pt x="110" y="1653"/>
                      <a:pt x="110" y="1653"/>
                    </a:cubicBezTo>
                    <a:cubicBezTo>
                      <a:pt x="118" y="1655"/>
                      <a:pt x="126" y="1655"/>
                      <a:pt x="134" y="1655"/>
                    </a:cubicBezTo>
                    <a:cubicBezTo>
                      <a:pt x="195" y="1655"/>
                      <a:pt x="247" y="1615"/>
                      <a:pt x="280" y="1583"/>
                    </a:cubicBezTo>
                    <a:lnTo>
                      <a:pt x="280" y="1583"/>
                    </a:lnTo>
                    <a:cubicBezTo>
                      <a:pt x="260" y="1643"/>
                      <a:pt x="252" y="1701"/>
                      <a:pt x="252" y="1701"/>
                    </a:cubicBezTo>
                    <a:cubicBezTo>
                      <a:pt x="295" y="1700"/>
                      <a:pt x="332" y="1684"/>
                      <a:pt x="365" y="1661"/>
                    </a:cubicBezTo>
                    <a:cubicBezTo>
                      <a:pt x="368" y="1664"/>
                      <a:pt x="370" y="1667"/>
                      <a:pt x="374" y="1671"/>
                    </a:cubicBezTo>
                    <a:cubicBezTo>
                      <a:pt x="369" y="1684"/>
                      <a:pt x="366" y="1698"/>
                      <a:pt x="364" y="1709"/>
                    </a:cubicBezTo>
                    <a:cubicBezTo>
                      <a:pt x="358" y="1708"/>
                      <a:pt x="351" y="1708"/>
                      <a:pt x="345" y="1708"/>
                    </a:cubicBezTo>
                    <a:cubicBezTo>
                      <a:pt x="326" y="1708"/>
                      <a:pt x="307" y="1712"/>
                      <a:pt x="289" y="1721"/>
                    </a:cubicBezTo>
                    <a:cubicBezTo>
                      <a:pt x="289" y="1721"/>
                      <a:pt x="323" y="1773"/>
                      <a:pt x="368" y="1825"/>
                    </a:cubicBezTo>
                    <a:cubicBezTo>
                      <a:pt x="341" y="1813"/>
                      <a:pt x="307" y="1801"/>
                      <a:pt x="272" y="1801"/>
                    </a:cubicBezTo>
                    <a:cubicBezTo>
                      <a:pt x="248" y="1801"/>
                      <a:pt x="223" y="1807"/>
                      <a:pt x="202" y="1824"/>
                    </a:cubicBezTo>
                    <a:cubicBezTo>
                      <a:pt x="202" y="1824"/>
                      <a:pt x="266" y="1905"/>
                      <a:pt x="324" y="1930"/>
                    </a:cubicBezTo>
                    <a:cubicBezTo>
                      <a:pt x="298" y="1984"/>
                      <a:pt x="284" y="2037"/>
                      <a:pt x="284" y="2037"/>
                    </a:cubicBezTo>
                    <a:cubicBezTo>
                      <a:pt x="289" y="2037"/>
                      <a:pt x="294" y="2038"/>
                      <a:pt x="299" y="2038"/>
                    </a:cubicBezTo>
                    <a:cubicBezTo>
                      <a:pt x="393" y="2038"/>
                      <a:pt x="472" y="1965"/>
                      <a:pt x="514" y="1915"/>
                    </a:cubicBezTo>
                    <a:lnTo>
                      <a:pt x="514" y="1915"/>
                    </a:lnTo>
                    <a:cubicBezTo>
                      <a:pt x="455" y="2007"/>
                      <a:pt x="424" y="2124"/>
                      <a:pt x="424" y="2124"/>
                    </a:cubicBezTo>
                    <a:cubicBezTo>
                      <a:pt x="431" y="2125"/>
                      <a:pt x="438" y="2125"/>
                      <a:pt x="444" y="2125"/>
                    </a:cubicBezTo>
                    <a:cubicBezTo>
                      <a:pt x="504" y="2125"/>
                      <a:pt x="560" y="2104"/>
                      <a:pt x="609" y="2076"/>
                    </a:cubicBezTo>
                    <a:cubicBezTo>
                      <a:pt x="632" y="2084"/>
                      <a:pt x="660" y="2097"/>
                      <a:pt x="693" y="2104"/>
                    </a:cubicBezTo>
                    <a:cubicBezTo>
                      <a:pt x="651" y="2178"/>
                      <a:pt x="648" y="2303"/>
                      <a:pt x="648" y="2303"/>
                    </a:cubicBezTo>
                    <a:cubicBezTo>
                      <a:pt x="729" y="2288"/>
                      <a:pt x="787" y="2208"/>
                      <a:pt x="818" y="2148"/>
                    </a:cubicBezTo>
                    <a:lnTo>
                      <a:pt x="818" y="2148"/>
                    </a:lnTo>
                    <a:cubicBezTo>
                      <a:pt x="809" y="2230"/>
                      <a:pt x="814" y="2304"/>
                      <a:pt x="814" y="2304"/>
                    </a:cubicBezTo>
                    <a:cubicBezTo>
                      <a:pt x="867" y="2283"/>
                      <a:pt x="910" y="2240"/>
                      <a:pt x="944" y="2192"/>
                    </a:cubicBezTo>
                    <a:lnTo>
                      <a:pt x="944" y="2192"/>
                    </a:lnTo>
                    <a:cubicBezTo>
                      <a:pt x="937" y="2271"/>
                      <a:pt x="940" y="2331"/>
                      <a:pt x="940" y="2331"/>
                    </a:cubicBezTo>
                    <a:cubicBezTo>
                      <a:pt x="1061" y="2291"/>
                      <a:pt x="1149" y="2177"/>
                      <a:pt x="1207" y="2069"/>
                    </a:cubicBezTo>
                    <a:cubicBezTo>
                      <a:pt x="1279" y="2008"/>
                      <a:pt x="1351" y="1942"/>
                      <a:pt x="1424" y="1869"/>
                    </a:cubicBezTo>
                    <a:cubicBezTo>
                      <a:pt x="1433" y="1955"/>
                      <a:pt x="1465" y="2039"/>
                      <a:pt x="1465" y="2039"/>
                    </a:cubicBezTo>
                    <a:cubicBezTo>
                      <a:pt x="1527" y="1978"/>
                      <a:pt x="1545" y="1868"/>
                      <a:pt x="1550" y="1794"/>
                    </a:cubicBezTo>
                    <a:cubicBezTo>
                      <a:pt x="1574" y="1877"/>
                      <a:pt x="1606" y="1942"/>
                      <a:pt x="1606" y="1942"/>
                    </a:cubicBezTo>
                    <a:cubicBezTo>
                      <a:pt x="1641" y="1891"/>
                      <a:pt x="1661" y="1828"/>
                      <a:pt x="1671" y="1763"/>
                    </a:cubicBezTo>
                    <a:cubicBezTo>
                      <a:pt x="1696" y="1842"/>
                      <a:pt x="1720" y="1898"/>
                      <a:pt x="1720" y="1898"/>
                    </a:cubicBezTo>
                    <a:cubicBezTo>
                      <a:pt x="1792" y="1808"/>
                      <a:pt x="1825" y="1682"/>
                      <a:pt x="1839" y="1565"/>
                    </a:cubicBezTo>
                    <a:cubicBezTo>
                      <a:pt x="1832" y="1562"/>
                      <a:pt x="1827" y="1559"/>
                      <a:pt x="1820" y="1556"/>
                    </a:cubicBezTo>
                    <a:lnTo>
                      <a:pt x="1820" y="1556"/>
                    </a:lnTo>
                    <a:cubicBezTo>
                      <a:pt x="1825" y="1557"/>
                      <a:pt x="1833" y="1559"/>
                      <a:pt x="1840" y="1560"/>
                    </a:cubicBezTo>
                    <a:cubicBezTo>
                      <a:pt x="1844" y="1519"/>
                      <a:pt x="1846" y="1480"/>
                      <a:pt x="1848" y="1443"/>
                    </a:cubicBezTo>
                    <a:cubicBezTo>
                      <a:pt x="1857" y="1438"/>
                      <a:pt x="1921" y="1397"/>
                      <a:pt x="1982" y="1318"/>
                    </a:cubicBezTo>
                    <a:lnTo>
                      <a:pt x="1982" y="1318"/>
                    </a:lnTo>
                    <a:cubicBezTo>
                      <a:pt x="1961" y="1336"/>
                      <a:pt x="1944" y="1356"/>
                      <a:pt x="1929" y="1375"/>
                    </a:cubicBezTo>
                    <a:cubicBezTo>
                      <a:pt x="1947" y="1297"/>
                      <a:pt x="1950" y="1224"/>
                      <a:pt x="1950" y="1224"/>
                    </a:cubicBezTo>
                    <a:lnTo>
                      <a:pt x="1950" y="1224"/>
                    </a:lnTo>
                    <a:cubicBezTo>
                      <a:pt x="1895" y="1234"/>
                      <a:pt x="1847" y="1265"/>
                      <a:pt x="1808" y="1304"/>
                    </a:cubicBezTo>
                    <a:cubicBezTo>
                      <a:pt x="1814" y="1275"/>
                      <a:pt x="1819" y="1246"/>
                      <a:pt x="1823" y="1224"/>
                    </a:cubicBezTo>
                    <a:cubicBezTo>
                      <a:pt x="1833" y="1219"/>
                      <a:pt x="1842" y="1214"/>
                      <a:pt x="1851" y="1208"/>
                    </a:cubicBezTo>
                    <a:cubicBezTo>
                      <a:pt x="1851" y="1208"/>
                      <a:pt x="1842" y="1201"/>
                      <a:pt x="1826" y="1192"/>
                    </a:cubicBezTo>
                    <a:cubicBezTo>
                      <a:pt x="1828" y="1178"/>
                      <a:pt x="1829" y="1170"/>
                      <a:pt x="1829" y="1170"/>
                    </a:cubicBezTo>
                    <a:lnTo>
                      <a:pt x="1829" y="1170"/>
                    </a:lnTo>
                    <a:cubicBezTo>
                      <a:pt x="1820" y="1172"/>
                      <a:pt x="1810" y="1173"/>
                      <a:pt x="1802" y="1176"/>
                    </a:cubicBezTo>
                    <a:cubicBezTo>
                      <a:pt x="1791" y="1169"/>
                      <a:pt x="1778" y="1162"/>
                      <a:pt x="1765" y="1156"/>
                    </a:cubicBezTo>
                    <a:cubicBezTo>
                      <a:pt x="1802" y="1109"/>
                      <a:pt x="1814" y="1023"/>
                      <a:pt x="1814" y="1023"/>
                    </a:cubicBezTo>
                    <a:cubicBezTo>
                      <a:pt x="1813" y="1023"/>
                      <a:pt x="1811" y="1023"/>
                      <a:pt x="1809" y="1023"/>
                    </a:cubicBezTo>
                    <a:cubicBezTo>
                      <a:pt x="1749" y="1023"/>
                      <a:pt x="1703" y="1070"/>
                      <a:pt x="1675" y="1106"/>
                    </a:cubicBezTo>
                    <a:cubicBezTo>
                      <a:pt x="1681" y="1082"/>
                      <a:pt x="1684" y="1060"/>
                      <a:pt x="1687" y="1041"/>
                    </a:cubicBezTo>
                    <a:cubicBezTo>
                      <a:pt x="1714" y="1035"/>
                      <a:pt x="1743" y="1025"/>
                      <a:pt x="1767" y="1012"/>
                    </a:cubicBezTo>
                    <a:cubicBezTo>
                      <a:pt x="1767" y="1012"/>
                      <a:pt x="1672" y="929"/>
                      <a:pt x="1563" y="881"/>
                    </a:cubicBezTo>
                    <a:lnTo>
                      <a:pt x="1563" y="881"/>
                    </a:lnTo>
                    <a:cubicBezTo>
                      <a:pt x="1606" y="894"/>
                      <a:pt x="1670" y="909"/>
                      <a:pt x="1735" y="909"/>
                    </a:cubicBezTo>
                    <a:cubicBezTo>
                      <a:pt x="1780" y="909"/>
                      <a:pt x="1826" y="901"/>
                      <a:pt x="1866" y="882"/>
                    </a:cubicBezTo>
                    <a:cubicBezTo>
                      <a:pt x="1866" y="882"/>
                      <a:pt x="1824" y="845"/>
                      <a:pt x="1768" y="812"/>
                    </a:cubicBezTo>
                    <a:cubicBezTo>
                      <a:pt x="1816" y="766"/>
                      <a:pt x="1839" y="672"/>
                      <a:pt x="1839" y="672"/>
                    </a:cubicBezTo>
                    <a:cubicBezTo>
                      <a:pt x="1832" y="671"/>
                      <a:pt x="1825" y="670"/>
                      <a:pt x="1818" y="670"/>
                    </a:cubicBezTo>
                    <a:cubicBezTo>
                      <a:pt x="1754" y="670"/>
                      <a:pt x="1701" y="711"/>
                      <a:pt x="1668" y="745"/>
                    </a:cubicBezTo>
                    <a:cubicBezTo>
                      <a:pt x="1688" y="685"/>
                      <a:pt x="1694" y="627"/>
                      <a:pt x="1694" y="627"/>
                    </a:cubicBezTo>
                    <a:lnTo>
                      <a:pt x="1694" y="627"/>
                    </a:lnTo>
                    <a:cubicBezTo>
                      <a:pt x="1652" y="628"/>
                      <a:pt x="1614" y="644"/>
                      <a:pt x="1582" y="667"/>
                    </a:cubicBezTo>
                    <a:cubicBezTo>
                      <a:pt x="1578" y="663"/>
                      <a:pt x="1576" y="660"/>
                      <a:pt x="1573" y="656"/>
                    </a:cubicBezTo>
                    <a:cubicBezTo>
                      <a:pt x="1577" y="643"/>
                      <a:pt x="1580" y="630"/>
                      <a:pt x="1583" y="618"/>
                    </a:cubicBezTo>
                    <a:cubicBezTo>
                      <a:pt x="1588" y="619"/>
                      <a:pt x="1594" y="619"/>
                      <a:pt x="1600" y="619"/>
                    </a:cubicBezTo>
                    <a:cubicBezTo>
                      <a:pt x="1620" y="619"/>
                      <a:pt x="1639" y="615"/>
                      <a:pt x="1657" y="607"/>
                    </a:cubicBezTo>
                    <a:cubicBezTo>
                      <a:pt x="1657" y="607"/>
                      <a:pt x="1624" y="554"/>
                      <a:pt x="1577" y="503"/>
                    </a:cubicBezTo>
                    <a:lnTo>
                      <a:pt x="1577" y="503"/>
                    </a:lnTo>
                    <a:cubicBezTo>
                      <a:pt x="1604" y="515"/>
                      <a:pt x="1638" y="527"/>
                      <a:pt x="1672" y="527"/>
                    </a:cubicBezTo>
                    <a:cubicBezTo>
                      <a:pt x="1697" y="527"/>
                      <a:pt x="1722" y="521"/>
                      <a:pt x="1744" y="503"/>
                    </a:cubicBezTo>
                    <a:cubicBezTo>
                      <a:pt x="1744" y="503"/>
                      <a:pt x="1679" y="422"/>
                      <a:pt x="1619" y="397"/>
                    </a:cubicBezTo>
                    <a:cubicBezTo>
                      <a:pt x="1646" y="343"/>
                      <a:pt x="1660" y="290"/>
                      <a:pt x="1660" y="290"/>
                    </a:cubicBezTo>
                    <a:cubicBezTo>
                      <a:pt x="1655" y="290"/>
                      <a:pt x="1650" y="290"/>
                      <a:pt x="1645" y="290"/>
                    </a:cubicBezTo>
                    <a:cubicBezTo>
                      <a:pt x="1551" y="290"/>
                      <a:pt x="1471" y="366"/>
                      <a:pt x="1429" y="414"/>
                    </a:cubicBezTo>
                    <a:cubicBezTo>
                      <a:pt x="1488" y="322"/>
                      <a:pt x="1517" y="203"/>
                      <a:pt x="1517" y="203"/>
                    </a:cubicBezTo>
                    <a:cubicBezTo>
                      <a:pt x="1511" y="202"/>
                      <a:pt x="1504" y="202"/>
                      <a:pt x="1498" y="202"/>
                    </a:cubicBezTo>
                    <a:cubicBezTo>
                      <a:pt x="1438" y="202"/>
                      <a:pt x="1381" y="224"/>
                      <a:pt x="1333" y="254"/>
                    </a:cubicBezTo>
                    <a:cubicBezTo>
                      <a:pt x="1310" y="245"/>
                      <a:pt x="1281" y="234"/>
                      <a:pt x="1248" y="226"/>
                    </a:cubicBezTo>
                    <a:cubicBezTo>
                      <a:pt x="1291" y="152"/>
                      <a:pt x="1293" y="28"/>
                      <a:pt x="1293" y="28"/>
                    </a:cubicBezTo>
                    <a:lnTo>
                      <a:pt x="1293" y="28"/>
                    </a:lnTo>
                    <a:cubicBezTo>
                      <a:pt x="1212" y="44"/>
                      <a:pt x="1155" y="124"/>
                      <a:pt x="1123" y="184"/>
                    </a:cubicBezTo>
                    <a:cubicBezTo>
                      <a:pt x="1130" y="102"/>
                      <a:pt x="1125" y="28"/>
                      <a:pt x="1125" y="28"/>
                    </a:cubicBezTo>
                    <a:lnTo>
                      <a:pt x="1125" y="28"/>
                    </a:lnTo>
                    <a:cubicBezTo>
                      <a:pt x="1072" y="50"/>
                      <a:pt x="1030" y="92"/>
                      <a:pt x="998" y="140"/>
                    </a:cubicBezTo>
                    <a:cubicBezTo>
                      <a:pt x="1004" y="61"/>
                      <a:pt x="1002" y="0"/>
                      <a:pt x="1002" y="0"/>
                    </a:cubicBezTo>
                    <a:close/>
                  </a:path>
                </a:pathLst>
              </a:custGeom>
              <a:solidFill>
                <a:srgbClr val="FFC846">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06" name="Google Shape;4208;p57"/>
            <p:cNvGrpSpPr/>
            <p:nvPr/>
          </p:nvGrpSpPr>
          <p:grpSpPr>
            <a:xfrm>
              <a:off x="8589516" y="2524399"/>
              <a:ext cx="160715" cy="397029"/>
              <a:chOff x="8741916" y="2676799"/>
              <a:chExt cx="160715" cy="397029"/>
            </a:xfrm>
          </p:grpSpPr>
          <p:sp>
            <p:nvSpPr>
              <p:cNvPr id="407" name="Google Shape;4209;p57"/>
              <p:cNvSpPr/>
              <p:nvPr/>
            </p:nvSpPr>
            <p:spPr>
              <a:xfrm>
                <a:off x="8770563" y="2676799"/>
                <a:ext cx="132067" cy="155699"/>
              </a:xfrm>
              <a:custGeom>
                <a:avLst/>
                <a:gdLst/>
                <a:ahLst/>
                <a:cxnLst/>
                <a:rect l="l" t="t" r="r" b="b"/>
                <a:pathLst>
                  <a:path w="2554" h="3011" extrusionOk="0">
                    <a:moveTo>
                      <a:pt x="1545" y="476"/>
                    </a:moveTo>
                    <a:lnTo>
                      <a:pt x="1545" y="476"/>
                    </a:lnTo>
                    <a:cubicBezTo>
                      <a:pt x="1523" y="500"/>
                      <a:pt x="1504" y="523"/>
                      <a:pt x="1491" y="540"/>
                    </a:cubicBezTo>
                    <a:cubicBezTo>
                      <a:pt x="1445" y="525"/>
                      <a:pt x="1395" y="513"/>
                      <a:pt x="1342" y="505"/>
                    </a:cubicBezTo>
                    <a:cubicBezTo>
                      <a:pt x="1342" y="505"/>
                      <a:pt x="1340" y="505"/>
                      <a:pt x="1340" y="504"/>
                    </a:cubicBezTo>
                    <a:cubicBezTo>
                      <a:pt x="1396" y="503"/>
                      <a:pt x="1469" y="497"/>
                      <a:pt x="1545" y="476"/>
                    </a:cubicBezTo>
                    <a:close/>
                    <a:moveTo>
                      <a:pt x="1016" y="2473"/>
                    </a:moveTo>
                    <a:cubicBezTo>
                      <a:pt x="1062" y="2487"/>
                      <a:pt x="1112" y="2501"/>
                      <a:pt x="1164" y="2508"/>
                    </a:cubicBezTo>
                    <a:cubicBezTo>
                      <a:pt x="1164" y="2508"/>
                      <a:pt x="1165" y="2508"/>
                      <a:pt x="1165" y="2510"/>
                    </a:cubicBezTo>
                    <a:cubicBezTo>
                      <a:pt x="1111" y="2510"/>
                      <a:pt x="1038" y="2515"/>
                      <a:pt x="962" y="2537"/>
                    </a:cubicBezTo>
                    <a:cubicBezTo>
                      <a:pt x="984" y="2511"/>
                      <a:pt x="1002" y="2490"/>
                      <a:pt x="1016" y="2473"/>
                    </a:cubicBezTo>
                    <a:close/>
                    <a:moveTo>
                      <a:pt x="1289" y="0"/>
                    </a:moveTo>
                    <a:lnTo>
                      <a:pt x="1289" y="0"/>
                    </a:lnTo>
                    <a:cubicBezTo>
                      <a:pt x="1132" y="53"/>
                      <a:pt x="1020" y="203"/>
                      <a:pt x="946" y="342"/>
                    </a:cubicBezTo>
                    <a:cubicBezTo>
                      <a:pt x="853" y="420"/>
                      <a:pt x="762" y="506"/>
                      <a:pt x="668" y="601"/>
                    </a:cubicBezTo>
                    <a:cubicBezTo>
                      <a:pt x="659" y="495"/>
                      <a:pt x="620" y="385"/>
                      <a:pt x="620" y="385"/>
                    </a:cubicBezTo>
                    <a:cubicBezTo>
                      <a:pt x="540" y="464"/>
                      <a:pt x="517" y="605"/>
                      <a:pt x="512" y="701"/>
                    </a:cubicBezTo>
                    <a:cubicBezTo>
                      <a:pt x="482" y="596"/>
                      <a:pt x="440" y="512"/>
                      <a:pt x="440" y="512"/>
                    </a:cubicBezTo>
                    <a:cubicBezTo>
                      <a:pt x="394" y="578"/>
                      <a:pt x="368" y="661"/>
                      <a:pt x="357" y="746"/>
                    </a:cubicBezTo>
                    <a:cubicBezTo>
                      <a:pt x="325" y="643"/>
                      <a:pt x="293" y="573"/>
                      <a:pt x="293" y="573"/>
                    </a:cubicBezTo>
                    <a:cubicBezTo>
                      <a:pt x="203" y="685"/>
                      <a:pt x="162" y="841"/>
                      <a:pt x="145" y="986"/>
                    </a:cubicBezTo>
                    <a:cubicBezTo>
                      <a:pt x="153" y="990"/>
                      <a:pt x="162" y="993"/>
                      <a:pt x="171" y="997"/>
                    </a:cubicBezTo>
                    <a:cubicBezTo>
                      <a:pt x="163" y="995"/>
                      <a:pt x="153" y="993"/>
                      <a:pt x="145" y="991"/>
                    </a:cubicBezTo>
                    <a:cubicBezTo>
                      <a:pt x="138" y="1051"/>
                      <a:pt x="134" y="1109"/>
                      <a:pt x="134" y="1162"/>
                    </a:cubicBezTo>
                    <a:cubicBezTo>
                      <a:pt x="125" y="1167"/>
                      <a:pt x="79" y="1197"/>
                      <a:pt x="25" y="1252"/>
                    </a:cubicBezTo>
                    <a:cubicBezTo>
                      <a:pt x="5" y="1342"/>
                      <a:pt x="1" y="1422"/>
                      <a:pt x="1" y="1422"/>
                    </a:cubicBezTo>
                    <a:cubicBezTo>
                      <a:pt x="73" y="1411"/>
                      <a:pt x="134" y="1370"/>
                      <a:pt x="185" y="1320"/>
                    </a:cubicBezTo>
                    <a:lnTo>
                      <a:pt x="185" y="1320"/>
                    </a:lnTo>
                    <a:cubicBezTo>
                      <a:pt x="178" y="1359"/>
                      <a:pt x="171" y="1395"/>
                      <a:pt x="167" y="1423"/>
                    </a:cubicBezTo>
                    <a:cubicBezTo>
                      <a:pt x="153" y="1431"/>
                      <a:pt x="141" y="1437"/>
                      <a:pt x="129" y="1445"/>
                    </a:cubicBezTo>
                    <a:cubicBezTo>
                      <a:pt x="129" y="1445"/>
                      <a:pt x="141" y="1454"/>
                      <a:pt x="161" y="1468"/>
                    </a:cubicBezTo>
                    <a:cubicBezTo>
                      <a:pt x="159" y="1485"/>
                      <a:pt x="158" y="1494"/>
                      <a:pt x="158" y="1494"/>
                    </a:cubicBezTo>
                    <a:cubicBezTo>
                      <a:pt x="169" y="1492"/>
                      <a:pt x="182" y="1490"/>
                      <a:pt x="193" y="1487"/>
                    </a:cubicBezTo>
                    <a:cubicBezTo>
                      <a:pt x="208" y="1495"/>
                      <a:pt x="224" y="1505"/>
                      <a:pt x="241" y="1512"/>
                    </a:cubicBezTo>
                    <a:cubicBezTo>
                      <a:pt x="192" y="1571"/>
                      <a:pt x="175" y="1684"/>
                      <a:pt x="175" y="1684"/>
                    </a:cubicBezTo>
                    <a:cubicBezTo>
                      <a:pt x="177" y="1684"/>
                      <a:pt x="179" y="1684"/>
                      <a:pt x="181" y="1684"/>
                    </a:cubicBezTo>
                    <a:cubicBezTo>
                      <a:pt x="259" y="1684"/>
                      <a:pt x="320" y="1625"/>
                      <a:pt x="356" y="1578"/>
                    </a:cubicBezTo>
                    <a:lnTo>
                      <a:pt x="356" y="1578"/>
                    </a:lnTo>
                    <a:cubicBezTo>
                      <a:pt x="347" y="1608"/>
                      <a:pt x="343" y="1637"/>
                      <a:pt x="340" y="1661"/>
                    </a:cubicBezTo>
                    <a:cubicBezTo>
                      <a:pt x="304" y="1669"/>
                      <a:pt x="268" y="1681"/>
                      <a:pt x="236" y="1696"/>
                    </a:cubicBezTo>
                    <a:cubicBezTo>
                      <a:pt x="236" y="1696"/>
                      <a:pt x="357" y="1805"/>
                      <a:pt x="498" y="1869"/>
                    </a:cubicBezTo>
                    <a:cubicBezTo>
                      <a:pt x="441" y="1851"/>
                      <a:pt x="358" y="1830"/>
                      <a:pt x="273" y="1830"/>
                    </a:cubicBezTo>
                    <a:cubicBezTo>
                      <a:pt x="216" y="1830"/>
                      <a:pt x="158" y="1840"/>
                      <a:pt x="106" y="1865"/>
                    </a:cubicBezTo>
                    <a:cubicBezTo>
                      <a:pt x="106" y="1865"/>
                      <a:pt x="161" y="1913"/>
                      <a:pt x="232" y="1957"/>
                    </a:cubicBezTo>
                    <a:cubicBezTo>
                      <a:pt x="172" y="2015"/>
                      <a:pt x="142" y="2137"/>
                      <a:pt x="142" y="2137"/>
                    </a:cubicBezTo>
                    <a:cubicBezTo>
                      <a:pt x="151" y="2138"/>
                      <a:pt x="160" y="2139"/>
                      <a:pt x="170" y="2139"/>
                    </a:cubicBezTo>
                    <a:cubicBezTo>
                      <a:pt x="251" y="2139"/>
                      <a:pt x="319" y="2087"/>
                      <a:pt x="362" y="2044"/>
                    </a:cubicBezTo>
                    <a:lnTo>
                      <a:pt x="362" y="2044"/>
                    </a:lnTo>
                    <a:cubicBezTo>
                      <a:pt x="336" y="2123"/>
                      <a:pt x="326" y="2197"/>
                      <a:pt x="326" y="2197"/>
                    </a:cubicBezTo>
                    <a:cubicBezTo>
                      <a:pt x="380" y="2195"/>
                      <a:pt x="431" y="2175"/>
                      <a:pt x="473" y="2145"/>
                    </a:cubicBezTo>
                    <a:cubicBezTo>
                      <a:pt x="477" y="2150"/>
                      <a:pt x="479" y="2155"/>
                      <a:pt x="483" y="2159"/>
                    </a:cubicBezTo>
                    <a:cubicBezTo>
                      <a:pt x="478" y="2176"/>
                      <a:pt x="474" y="2193"/>
                      <a:pt x="472" y="2208"/>
                    </a:cubicBezTo>
                    <a:cubicBezTo>
                      <a:pt x="466" y="2207"/>
                      <a:pt x="459" y="2207"/>
                      <a:pt x="453" y="2207"/>
                    </a:cubicBezTo>
                    <a:cubicBezTo>
                      <a:pt x="426" y="2207"/>
                      <a:pt x="400" y="2211"/>
                      <a:pt x="375" y="2222"/>
                    </a:cubicBezTo>
                    <a:cubicBezTo>
                      <a:pt x="375" y="2222"/>
                      <a:pt x="419" y="2291"/>
                      <a:pt x="478" y="2356"/>
                    </a:cubicBezTo>
                    <a:cubicBezTo>
                      <a:pt x="443" y="2340"/>
                      <a:pt x="397" y="2325"/>
                      <a:pt x="353" y="2325"/>
                    </a:cubicBezTo>
                    <a:cubicBezTo>
                      <a:pt x="321" y="2325"/>
                      <a:pt x="290" y="2333"/>
                      <a:pt x="263" y="2354"/>
                    </a:cubicBezTo>
                    <a:cubicBezTo>
                      <a:pt x="263" y="2354"/>
                      <a:pt x="346" y="2461"/>
                      <a:pt x="422" y="2492"/>
                    </a:cubicBezTo>
                    <a:cubicBezTo>
                      <a:pt x="388" y="2562"/>
                      <a:pt x="370" y="2629"/>
                      <a:pt x="370" y="2629"/>
                    </a:cubicBezTo>
                    <a:cubicBezTo>
                      <a:pt x="376" y="2630"/>
                      <a:pt x="382" y="2630"/>
                      <a:pt x="388" y="2630"/>
                    </a:cubicBezTo>
                    <a:cubicBezTo>
                      <a:pt x="510" y="2630"/>
                      <a:pt x="613" y="2535"/>
                      <a:pt x="669" y="2471"/>
                    </a:cubicBezTo>
                    <a:lnTo>
                      <a:pt x="669" y="2471"/>
                    </a:lnTo>
                    <a:cubicBezTo>
                      <a:pt x="593" y="2590"/>
                      <a:pt x="553" y="2741"/>
                      <a:pt x="553" y="2741"/>
                    </a:cubicBezTo>
                    <a:cubicBezTo>
                      <a:pt x="563" y="2742"/>
                      <a:pt x="574" y="2742"/>
                      <a:pt x="584" y="2742"/>
                    </a:cubicBezTo>
                    <a:cubicBezTo>
                      <a:pt x="659" y="2742"/>
                      <a:pt x="730" y="2716"/>
                      <a:pt x="791" y="2678"/>
                    </a:cubicBezTo>
                    <a:cubicBezTo>
                      <a:pt x="820" y="2690"/>
                      <a:pt x="858" y="2704"/>
                      <a:pt x="901" y="2717"/>
                    </a:cubicBezTo>
                    <a:cubicBezTo>
                      <a:pt x="847" y="2812"/>
                      <a:pt x="841" y="2972"/>
                      <a:pt x="841" y="2972"/>
                    </a:cubicBezTo>
                    <a:cubicBezTo>
                      <a:pt x="946" y="2954"/>
                      <a:pt x="1021" y="2850"/>
                      <a:pt x="1062" y="2774"/>
                    </a:cubicBezTo>
                    <a:lnTo>
                      <a:pt x="1062" y="2774"/>
                    </a:lnTo>
                    <a:cubicBezTo>
                      <a:pt x="1049" y="2879"/>
                      <a:pt x="1057" y="2974"/>
                      <a:pt x="1057" y="2974"/>
                    </a:cubicBezTo>
                    <a:cubicBezTo>
                      <a:pt x="1125" y="2946"/>
                      <a:pt x="1179" y="2892"/>
                      <a:pt x="1222" y="2830"/>
                    </a:cubicBezTo>
                    <a:lnTo>
                      <a:pt x="1222" y="2830"/>
                    </a:lnTo>
                    <a:cubicBezTo>
                      <a:pt x="1215" y="2933"/>
                      <a:pt x="1217" y="3011"/>
                      <a:pt x="1217" y="3011"/>
                    </a:cubicBezTo>
                    <a:cubicBezTo>
                      <a:pt x="1374" y="2959"/>
                      <a:pt x="1487" y="2812"/>
                      <a:pt x="1563" y="2671"/>
                    </a:cubicBezTo>
                    <a:cubicBezTo>
                      <a:pt x="1654" y="2594"/>
                      <a:pt x="1748" y="2508"/>
                      <a:pt x="1843" y="2415"/>
                    </a:cubicBezTo>
                    <a:cubicBezTo>
                      <a:pt x="1846" y="2524"/>
                      <a:pt x="1887" y="2633"/>
                      <a:pt x="1887" y="2633"/>
                    </a:cubicBezTo>
                    <a:cubicBezTo>
                      <a:pt x="1969" y="2554"/>
                      <a:pt x="1992" y="2415"/>
                      <a:pt x="1997" y="2318"/>
                    </a:cubicBezTo>
                    <a:cubicBezTo>
                      <a:pt x="2028" y="2424"/>
                      <a:pt x="2069" y="2510"/>
                      <a:pt x="2069" y="2510"/>
                    </a:cubicBezTo>
                    <a:cubicBezTo>
                      <a:pt x="2114" y="2444"/>
                      <a:pt x="2139" y="2360"/>
                      <a:pt x="2153" y="2278"/>
                    </a:cubicBezTo>
                    <a:cubicBezTo>
                      <a:pt x="2185" y="2379"/>
                      <a:pt x="2216" y="2450"/>
                      <a:pt x="2216" y="2450"/>
                    </a:cubicBezTo>
                    <a:cubicBezTo>
                      <a:pt x="2309" y="2334"/>
                      <a:pt x="2351" y="2171"/>
                      <a:pt x="2369" y="2019"/>
                    </a:cubicBezTo>
                    <a:cubicBezTo>
                      <a:pt x="2361" y="2017"/>
                      <a:pt x="2353" y="2013"/>
                      <a:pt x="2345" y="2011"/>
                    </a:cubicBezTo>
                    <a:lnTo>
                      <a:pt x="2345" y="2011"/>
                    </a:lnTo>
                    <a:cubicBezTo>
                      <a:pt x="2353" y="2012"/>
                      <a:pt x="2362" y="2013"/>
                      <a:pt x="2370" y="2014"/>
                    </a:cubicBezTo>
                    <a:cubicBezTo>
                      <a:pt x="2375" y="1961"/>
                      <a:pt x="2380" y="1910"/>
                      <a:pt x="2380" y="1863"/>
                    </a:cubicBezTo>
                    <a:cubicBezTo>
                      <a:pt x="2391" y="1855"/>
                      <a:pt x="2476" y="1803"/>
                      <a:pt x="2554" y="1702"/>
                    </a:cubicBezTo>
                    <a:lnTo>
                      <a:pt x="2554" y="1702"/>
                    </a:lnTo>
                    <a:cubicBezTo>
                      <a:pt x="2527" y="1726"/>
                      <a:pt x="2503" y="1750"/>
                      <a:pt x="2486" y="1774"/>
                    </a:cubicBezTo>
                    <a:cubicBezTo>
                      <a:pt x="2509" y="1674"/>
                      <a:pt x="2513" y="1580"/>
                      <a:pt x="2513" y="1580"/>
                    </a:cubicBezTo>
                    <a:lnTo>
                      <a:pt x="2513" y="1580"/>
                    </a:lnTo>
                    <a:cubicBezTo>
                      <a:pt x="2441" y="1592"/>
                      <a:pt x="2381" y="1634"/>
                      <a:pt x="2329" y="1685"/>
                    </a:cubicBezTo>
                    <a:cubicBezTo>
                      <a:pt x="2337" y="1645"/>
                      <a:pt x="2344" y="1610"/>
                      <a:pt x="2348" y="1580"/>
                    </a:cubicBezTo>
                    <a:cubicBezTo>
                      <a:pt x="2361" y="1574"/>
                      <a:pt x="2372" y="1568"/>
                      <a:pt x="2386" y="1559"/>
                    </a:cubicBezTo>
                    <a:cubicBezTo>
                      <a:pt x="2386" y="1559"/>
                      <a:pt x="2374" y="1550"/>
                      <a:pt x="2354" y="1537"/>
                    </a:cubicBezTo>
                    <a:cubicBezTo>
                      <a:pt x="2355" y="1520"/>
                      <a:pt x="2356" y="1511"/>
                      <a:pt x="2356" y="1511"/>
                    </a:cubicBezTo>
                    <a:lnTo>
                      <a:pt x="2356" y="1511"/>
                    </a:lnTo>
                    <a:cubicBezTo>
                      <a:pt x="2345" y="1512"/>
                      <a:pt x="2333" y="1515"/>
                      <a:pt x="2322" y="1517"/>
                    </a:cubicBezTo>
                    <a:cubicBezTo>
                      <a:pt x="2307" y="1510"/>
                      <a:pt x="2291" y="1500"/>
                      <a:pt x="2274" y="1492"/>
                    </a:cubicBezTo>
                    <a:cubicBezTo>
                      <a:pt x="2322" y="1433"/>
                      <a:pt x="2340" y="1320"/>
                      <a:pt x="2340" y="1320"/>
                    </a:cubicBezTo>
                    <a:cubicBezTo>
                      <a:pt x="2338" y="1320"/>
                      <a:pt x="2336" y="1320"/>
                      <a:pt x="2334" y="1320"/>
                    </a:cubicBezTo>
                    <a:cubicBezTo>
                      <a:pt x="2256" y="1320"/>
                      <a:pt x="2195" y="1380"/>
                      <a:pt x="2159" y="1428"/>
                    </a:cubicBezTo>
                    <a:cubicBezTo>
                      <a:pt x="2166" y="1397"/>
                      <a:pt x="2171" y="1369"/>
                      <a:pt x="2174" y="1344"/>
                    </a:cubicBezTo>
                    <a:cubicBezTo>
                      <a:pt x="2209" y="1337"/>
                      <a:pt x="2245" y="1325"/>
                      <a:pt x="2277" y="1307"/>
                    </a:cubicBezTo>
                    <a:cubicBezTo>
                      <a:pt x="2277" y="1307"/>
                      <a:pt x="2156" y="1201"/>
                      <a:pt x="2014" y="1137"/>
                    </a:cubicBezTo>
                    <a:lnTo>
                      <a:pt x="2014" y="1137"/>
                    </a:lnTo>
                    <a:cubicBezTo>
                      <a:pt x="2070" y="1154"/>
                      <a:pt x="2151" y="1173"/>
                      <a:pt x="2234" y="1173"/>
                    </a:cubicBezTo>
                    <a:cubicBezTo>
                      <a:pt x="2292" y="1173"/>
                      <a:pt x="2352" y="1164"/>
                      <a:pt x="2404" y="1138"/>
                    </a:cubicBezTo>
                    <a:cubicBezTo>
                      <a:pt x="2404" y="1138"/>
                      <a:pt x="2350" y="1090"/>
                      <a:pt x="2277" y="1048"/>
                    </a:cubicBezTo>
                    <a:cubicBezTo>
                      <a:pt x="2339" y="989"/>
                      <a:pt x="2367" y="868"/>
                      <a:pt x="2367" y="868"/>
                    </a:cubicBezTo>
                    <a:cubicBezTo>
                      <a:pt x="2357" y="866"/>
                      <a:pt x="2348" y="866"/>
                      <a:pt x="2339" y="866"/>
                    </a:cubicBezTo>
                    <a:cubicBezTo>
                      <a:pt x="2258" y="866"/>
                      <a:pt x="2190" y="919"/>
                      <a:pt x="2149" y="962"/>
                    </a:cubicBezTo>
                    <a:cubicBezTo>
                      <a:pt x="2175" y="883"/>
                      <a:pt x="2183" y="807"/>
                      <a:pt x="2183" y="807"/>
                    </a:cubicBezTo>
                    <a:lnTo>
                      <a:pt x="2183" y="807"/>
                    </a:lnTo>
                    <a:cubicBezTo>
                      <a:pt x="2129" y="810"/>
                      <a:pt x="2080" y="831"/>
                      <a:pt x="2037" y="859"/>
                    </a:cubicBezTo>
                    <a:cubicBezTo>
                      <a:pt x="2033" y="856"/>
                      <a:pt x="2030" y="851"/>
                      <a:pt x="2027" y="847"/>
                    </a:cubicBezTo>
                    <a:cubicBezTo>
                      <a:pt x="2032" y="830"/>
                      <a:pt x="2035" y="812"/>
                      <a:pt x="2038" y="798"/>
                    </a:cubicBezTo>
                    <a:cubicBezTo>
                      <a:pt x="2043" y="799"/>
                      <a:pt x="2049" y="799"/>
                      <a:pt x="2054" y="799"/>
                    </a:cubicBezTo>
                    <a:cubicBezTo>
                      <a:pt x="2081" y="799"/>
                      <a:pt x="2108" y="794"/>
                      <a:pt x="2134" y="783"/>
                    </a:cubicBezTo>
                    <a:cubicBezTo>
                      <a:pt x="2134" y="783"/>
                      <a:pt x="2091" y="714"/>
                      <a:pt x="2032" y="649"/>
                    </a:cubicBezTo>
                    <a:lnTo>
                      <a:pt x="2032" y="649"/>
                    </a:lnTo>
                    <a:cubicBezTo>
                      <a:pt x="2066" y="664"/>
                      <a:pt x="2111" y="679"/>
                      <a:pt x="2154" y="679"/>
                    </a:cubicBezTo>
                    <a:cubicBezTo>
                      <a:pt x="2187" y="679"/>
                      <a:pt x="2218" y="671"/>
                      <a:pt x="2246" y="649"/>
                    </a:cubicBezTo>
                    <a:cubicBezTo>
                      <a:pt x="2246" y="649"/>
                      <a:pt x="2164" y="543"/>
                      <a:pt x="2087" y="512"/>
                    </a:cubicBezTo>
                    <a:cubicBezTo>
                      <a:pt x="2121" y="442"/>
                      <a:pt x="2138" y="374"/>
                      <a:pt x="2138" y="374"/>
                    </a:cubicBezTo>
                    <a:cubicBezTo>
                      <a:pt x="2133" y="373"/>
                      <a:pt x="2127" y="373"/>
                      <a:pt x="2122" y="373"/>
                    </a:cubicBezTo>
                    <a:cubicBezTo>
                      <a:pt x="1999" y="373"/>
                      <a:pt x="1895" y="470"/>
                      <a:pt x="1840" y="535"/>
                    </a:cubicBezTo>
                    <a:cubicBezTo>
                      <a:pt x="1917" y="415"/>
                      <a:pt x="1955" y="263"/>
                      <a:pt x="1955" y="263"/>
                    </a:cubicBezTo>
                    <a:cubicBezTo>
                      <a:pt x="1947" y="262"/>
                      <a:pt x="1939" y="262"/>
                      <a:pt x="1931" y="262"/>
                    </a:cubicBezTo>
                    <a:cubicBezTo>
                      <a:pt x="1853" y="262"/>
                      <a:pt x="1780" y="289"/>
                      <a:pt x="1717" y="329"/>
                    </a:cubicBezTo>
                    <a:cubicBezTo>
                      <a:pt x="1689" y="317"/>
                      <a:pt x="1649" y="303"/>
                      <a:pt x="1607" y="292"/>
                    </a:cubicBezTo>
                    <a:cubicBezTo>
                      <a:pt x="1661" y="195"/>
                      <a:pt x="1665" y="36"/>
                      <a:pt x="1665" y="36"/>
                    </a:cubicBezTo>
                    <a:lnTo>
                      <a:pt x="1665" y="36"/>
                    </a:lnTo>
                    <a:cubicBezTo>
                      <a:pt x="1560" y="56"/>
                      <a:pt x="1486" y="161"/>
                      <a:pt x="1445" y="237"/>
                    </a:cubicBezTo>
                    <a:cubicBezTo>
                      <a:pt x="1455" y="131"/>
                      <a:pt x="1449" y="36"/>
                      <a:pt x="1449" y="36"/>
                    </a:cubicBezTo>
                    <a:lnTo>
                      <a:pt x="1449" y="36"/>
                    </a:lnTo>
                    <a:cubicBezTo>
                      <a:pt x="1380" y="64"/>
                      <a:pt x="1327" y="120"/>
                      <a:pt x="1283" y="182"/>
                    </a:cubicBezTo>
                    <a:cubicBezTo>
                      <a:pt x="1291" y="78"/>
                      <a:pt x="1289" y="0"/>
                      <a:pt x="12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 name="Google Shape;4210;p57"/>
              <p:cNvSpPr/>
              <p:nvPr/>
            </p:nvSpPr>
            <p:spPr>
              <a:xfrm>
                <a:off x="8741916" y="2918129"/>
                <a:ext cx="132016" cy="155699"/>
              </a:xfrm>
              <a:custGeom>
                <a:avLst/>
                <a:gdLst/>
                <a:ahLst/>
                <a:cxnLst/>
                <a:rect l="l" t="t" r="r" b="b"/>
                <a:pathLst>
                  <a:path w="2553" h="3011" extrusionOk="0">
                    <a:moveTo>
                      <a:pt x="1544" y="475"/>
                    </a:moveTo>
                    <a:cubicBezTo>
                      <a:pt x="1522" y="500"/>
                      <a:pt x="1503" y="523"/>
                      <a:pt x="1491" y="539"/>
                    </a:cubicBezTo>
                    <a:cubicBezTo>
                      <a:pt x="1444" y="526"/>
                      <a:pt x="1394" y="512"/>
                      <a:pt x="1341" y="506"/>
                    </a:cubicBezTo>
                    <a:cubicBezTo>
                      <a:pt x="1341" y="506"/>
                      <a:pt x="1340" y="506"/>
                      <a:pt x="1340" y="505"/>
                    </a:cubicBezTo>
                    <a:cubicBezTo>
                      <a:pt x="1396" y="503"/>
                      <a:pt x="1467" y="496"/>
                      <a:pt x="1544" y="475"/>
                    </a:cubicBezTo>
                    <a:close/>
                    <a:moveTo>
                      <a:pt x="1015" y="2473"/>
                    </a:moveTo>
                    <a:cubicBezTo>
                      <a:pt x="1061" y="2487"/>
                      <a:pt x="1111" y="2500"/>
                      <a:pt x="1164" y="2508"/>
                    </a:cubicBezTo>
                    <a:cubicBezTo>
                      <a:pt x="1164" y="2508"/>
                      <a:pt x="1165" y="2508"/>
                      <a:pt x="1165" y="2510"/>
                    </a:cubicBezTo>
                    <a:cubicBezTo>
                      <a:pt x="1109" y="2510"/>
                      <a:pt x="1037" y="2515"/>
                      <a:pt x="960" y="2536"/>
                    </a:cubicBezTo>
                    <a:cubicBezTo>
                      <a:pt x="984" y="2511"/>
                      <a:pt x="1002" y="2490"/>
                      <a:pt x="1015" y="2473"/>
                    </a:cubicBezTo>
                    <a:close/>
                    <a:moveTo>
                      <a:pt x="1287" y="1"/>
                    </a:moveTo>
                    <a:cubicBezTo>
                      <a:pt x="1131" y="54"/>
                      <a:pt x="1018" y="202"/>
                      <a:pt x="945" y="342"/>
                    </a:cubicBezTo>
                    <a:cubicBezTo>
                      <a:pt x="853" y="420"/>
                      <a:pt x="760" y="507"/>
                      <a:pt x="667" y="602"/>
                    </a:cubicBezTo>
                    <a:cubicBezTo>
                      <a:pt x="659" y="495"/>
                      <a:pt x="620" y="386"/>
                      <a:pt x="620" y="386"/>
                    </a:cubicBezTo>
                    <a:cubicBezTo>
                      <a:pt x="539" y="465"/>
                      <a:pt x="517" y="606"/>
                      <a:pt x="511" y="702"/>
                    </a:cubicBezTo>
                    <a:cubicBezTo>
                      <a:pt x="481" y="596"/>
                      <a:pt x="439" y="512"/>
                      <a:pt x="439" y="512"/>
                    </a:cubicBezTo>
                    <a:cubicBezTo>
                      <a:pt x="393" y="577"/>
                      <a:pt x="368" y="661"/>
                      <a:pt x="356" y="745"/>
                    </a:cubicBezTo>
                    <a:cubicBezTo>
                      <a:pt x="325" y="644"/>
                      <a:pt x="291" y="572"/>
                      <a:pt x="291" y="572"/>
                    </a:cubicBezTo>
                    <a:cubicBezTo>
                      <a:pt x="201" y="685"/>
                      <a:pt x="161" y="840"/>
                      <a:pt x="144" y="986"/>
                    </a:cubicBezTo>
                    <a:cubicBezTo>
                      <a:pt x="153" y="991"/>
                      <a:pt x="161" y="993"/>
                      <a:pt x="170" y="997"/>
                    </a:cubicBezTo>
                    <a:cubicBezTo>
                      <a:pt x="162" y="996"/>
                      <a:pt x="153" y="993"/>
                      <a:pt x="144" y="992"/>
                    </a:cubicBezTo>
                    <a:cubicBezTo>
                      <a:pt x="137" y="1051"/>
                      <a:pt x="133" y="1109"/>
                      <a:pt x="133" y="1161"/>
                    </a:cubicBezTo>
                    <a:cubicBezTo>
                      <a:pt x="125" y="1167"/>
                      <a:pt x="78" y="1197"/>
                      <a:pt x="24" y="1251"/>
                    </a:cubicBezTo>
                    <a:cubicBezTo>
                      <a:pt x="4" y="1343"/>
                      <a:pt x="0" y="1423"/>
                      <a:pt x="0" y="1423"/>
                    </a:cubicBezTo>
                    <a:cubicBezTo>
                      <a:pt x="73" y="1410"/>
                      <a:pt x="133" y="1370"/>
                      <a:pt x="185" y="1319"/>
                    </a:cubicBezTo>
                    <a:lnTo>
                      <a:pt x="185" y="1319"/>
                    </a:lnTo>
                    <a:cubicBezTo>
                      <a:pt x="177" y="1360"/>
                      <a:pt x="170" y="1395"/>
                      <a:pt x="167" y="1424"/>
                    </a:cubicBezTo>
                    <a:cubicBezTo>
                      <a:pt x="153" y="1430"/>
                      <a:pt x="140" y="1438"/>
                      <a:pt x="128" y="1445"/>
                    </a:cubicBezTo>
                    <a:cubicBezTo>
                      <a:pt x="128" y="1445"/>
                      <a:pt x="140" y="1454"/>
                      <a:pt x="159" y="1467"/>
                    </a:cubicBezTo>
                    <a:cubicBezTo>
                      <a:pt x="158" y="1484"/>
                      <a:pt x="157" y="1493"/>
                      <a:pt x="157" y="1493"/>
                    </a:cubicBezTo>
                    <a:cubicBezTo>
                      <a:pt x="169" y="1492"/>
                      <a:pt x="180" y="1490"/>
                      <a:pt x="193" y="1487"/>
                    </a:cubicBezTo>
                    <a:cubicBezTo>
                      <a:pt x="207" y="1494"/>
                      <a:pt x="223" y="1504"/>
                      <a:pt x="240" y="1512"/>
                    </a:cubicBezTo>
                    <a:cubicBezTo>
                      <a:pt x="191" y="1571"/>
                      <a:pt x="174" y="1683"/>
                      <a:pt x="174" y="1683"/>
                    </a:cubicBezTo>
                    <a:cubicBezTo>
                      <a:pt x="177" y="1683"/>
                      <a:pt x="179" y="1683"/>
                      <a:pt x="182" y="1683"/>
                    </a:cubicBezTo>
                    <a:cubicBezTo>
                      <a:pt x="258" y="1683"/>
                      <a:pt x="319" y="1624"/>
                      <a:pt x="354" y="1578"/>
                    </a:cubicBezTo>
                    <a:lnTo>
                      <a:pt x="354" y="1578"/>
                    </a:lnTo>
                    <a:cubicBezTo>
                      <a:pt x="347" y="1608"/>
                      <a:pt x="343" y="1638"/>
                      <a:pt x="339" y="1661"/>
                    </a:cubicBezTo>
                    <a:cubicBezTo>
                      <a:pt x="304" y="1668"/>
                      <a:pt x="268" y="1681"/>
                      <a:pt x="235" y="1697"/>
                    </a:cubicBezTo>
                    <a:cubicBezTo>
                      <a:pt x="235" y="1697"/>
                      <a:pt x="356" y="1804"/>
                      <a:pt x="497" y="1870"/>
                    </a:cubicBezTo>
                    <a:cubicBezTo>
                      <a:pt x="440" y="1851"/>
                      <a:pt x="357" y="1831"/>
                      <a:pt x="272" y="1831"/>
                    </a:cubicBezTo>
                    <a:cubicBezTo>
                      <a:pt x="215" y="1831"/>
                      <a:pt x="157" y="1840"/>
                      <a:pt x="106" y="1865"/>
                    </a:cubicBezTo>
                    <a:cubicBezTo>
                      <a:pt x="106" y="1865"/>
                      <a:pt x="159" y="1913"/>
                      <a:pt x="232" y="1956"/>
                    </a:cubicBezTo>
                    <a:cubicBezTo>
                      <a:pt x="172" y="2014"/>
                      <a:pt x="141" y="2136"/>
                      <a:pt x="141" y="2136"/>
                    </a:cubicBezTo>
                    <a:cubicBezTo>
                      <a:pt x="151" y="2138"/>
                      <a:pt x="161" y="2139"/>
                      <a:pt x="171" y="2139"/>
                    </a:cubicBezTo>
                    <a:cubicBezTo>
                      <a:pt x="252" y="2139"/>
                      <a:pt x="319" y="2087"/>
                      <a:pt x="362" y="2045"/>
                    </a:cubicBezTo>
                    <a:lnTo>
                      <a:pt x="362" y="2045"/>
                    </a:lnTo>
                    <a:cubicBezTo>
                      <a:pt x="335" y="2124"/>
                      <a:pt x="326" y="2198"/>
                      <a:pt x="326" y="2198"/>
                    </a:cubicBezTo>
                    <a:cubicBezTo>
                      <a:pt x="380" y="2194"/>
                      <a:pt x="430" y="2175"/>
                      <a:pt x="472" y="2146"/>
                    </a:cubicBezTo>
                    <a:cubicBezTo>
                      <a:pt x="476" y="2150"/>
                      <a:pt x="479" y="2155"/>
                      <a:pt x="483" y="2160"/>
                    </a:cubicBezTo>
                    <a:cubicBezTo>
                      <a:pt x="478" y="2176"/>
                      <a:pt x="473" y="2193"/>
                      <a:pt x="470" y="2208"/>
                    </a:cubicBezTo>
                    <a:cubicBezTo>
                      <a:pt x="463" y="2207"/>
                      <a:pt x="456" y="2207"/>
                      <a:pt x="450" y="2207"/>
                    </a:cubicBezTo>
                    <a:cubicBezTo>
                      <a:pt x="424" y="2207"/>
                      <a:pt x="398" y="2212"/>
                      <a:pt x="374" y="2222"/>
                    </a:cubicBezTo>
                    <a:cubicBezTo>
                      <a:pt x="374" y="2222"/>
                      <a:pt x="418" y="2291"/>
                      <a:pt x="478" y="2357"/>
                    </a:cubicBezTo>
                    <a:cubicBezTo>
                      <a:pt x="442" y="2341"/>
                      <a:pt x="396" y="2325"/>
                      <a:pt x="352" y="2325"/>
                    </a:cubicBezTo>
                    <a:cubicBezTo>
                      <a:pt x="320" y="2325"/>
                      <a:pt x="289" y="2333"/>
                      <a:pt x="263" y="2354"/>
                    </a:cubicBezTo>
                    <a:cubicBezTo>
                      <a:pt x="263" y="2354"/>
                      <a:pt x="346" y="2461"/>
                      <a:pt x="422" y="2493"/>
                    </a:cubicBezTo>
                    <a:cubicBezTo>
                      <a:pt x="388" y="2562"/>
                      <a:pt x="369" y="2630"/>
                      <a:pt x="369" y="2630"/>
                    </a:cubicBezTo>
                    <a:cubicBezTo>
                      <a:pt x="375" y="2630"/>
                      <a:pt x="382" y="2630"/>
                      <a:pt x="388" y="2630"/>
                    </a:cubicBezTo>
                    <a:cubicBezTo>
                      <a:pt x="509" y="2630"/>
                      <a:pt x="612" y="2535"/>
                      <a:pt x="668" y="2472"/>
                    </a:cubicBezTo>
                    <a:lnTo>
                      <a:pt x="668" y="2472"/>
                    </a:lnTo>
                    <a:cubicBezTo>
                      <a:pt x="591" y="2590"/>
                      <a:pt x="552" y="2741"/>
                      <a:pt x="552" y="2741"/>
                    </a:cubicBezTo>
                    <a:cubicBezTo>
                      <a:pt x="562" y="2742"/>
                      <a:pt x="571" y="2743"/>
                      <a:pt x="580" y="2743"/>
                    </a:cubicBezTo>
                    <a:cubicBezTo>
                      <a:pt x="656" y="2743"/>
                      <a:pt x="729" y="2716"/>
                      <a:pt x="791" y="2678"/>
                    </a:cubicBezTo>
                    <a:cubicBezTo>
                      <a:pt x="818" y="2690"/>
                      <a:pt x="857" y="2705"/>
                      <a:pt x="900" y="2716"/>
                    </a:cubicBezTo>
                    <a:cubicBezTo>
                      <a:pt x="847" y="2811"/>
                      <a:pt x="839" y="2972"/>
                      <a:pt x="839" y="2972"/>
                    </a:cubicBezTo>
                    <a:cubicBezTo>
                      <a:pt x="945" y="2953"/>
                      <a:pt x="1021" y="2850"/>
                      <a:pt x="1061" y="2773"/>
                    </a:cubicBezTo>
                    <a:lnTo>
                      <a:pt x="1061" y="2773"/>
                    </a:lnTo>
                    <a:cubicBezTo>
                      <a:pt x="1049" y="2878"/>
                      <a:pt x="1055" y="2973"/>
                      <a:pt x="1055" y="2973"/>
                    </a:cubicBezTo>
                    <a:cubicBezTo>
                      <a:pt x="1124" y="2946"/>
                      <a:pt x="1179" y="2892"/>
                      <a:pt x="1222" y="2830"/>
                    </a:cubicBezTo>
                    <a:lnTo>
                      <a:pt x="1222" y="2830"/>
                    </a:lnTo>
                    <a:cubicBezTo>
                      <a:pt x="1213" y="2932"/>
                      <a:pt x="1217" y="3010"/>
                      <a:pt x="1217" y="3010"/>
                    </a:cubicBezTo>
                    <a:cubicBezTo>
                      <a:pt x="1374" y="2959"/>
                      <a:pt x="1486" y="2811"/>
                      <a:pt x="1561" y="2672"/>
                    </a:cubicBezTo>
                    <a:cubicBezTo>
                      <a:pt x="1654" y="2594"/>
                      <a:pt x="1748" y="2508"/>
                      <a:pt x="1843" y="2415"/>
                    </a:cubicBezTo>
                    <a:cubicBezTo>
                      <a:pt x="1846" y="2524"/>
                      <a:pt x="1887" y="2634"/>
                      <a:pt x="1887" y="2634"/>
                    </a:cubicBezTo>
                    <a:cubicBezTo>
                      <a:pt x="1967" y="2555"/>
                      <a:pt x="1991" y="2415"/>
                      <a:pt x="1997" y="2319"/>
                    </a:cubicBezTo>
                    <a:cubicBezTo>
                      <a:pt x="2027" y="2424"/>
                      <a:pt x="2067" y="2510"/>
                      <a:pt x="2067" y="2510"/>
                    </a:cubicBezTo>
                    <a:cubicBezTo>
                      <a:pt x="2114" y="2444"/>
                      <a:pt x="2139" y="2361"/>
                      <a:pt x="2152" y="2278"/>
                    </a:cubicBezTo>
                    <a:cubicBezTo>
                      <a:pt x="2183" y="2379"/>
                      <a:pt x="2215" y="2451"/>
                      <a:pt x="2215" y="2451"/>
                    </a:cubicBezTo>
                    <a:cubicBezTo>
                      <a:pt x="2309" y="2335"/>
                      <a:pt x="2351" y="2171"/>
                      <a:pt x="2368" y="2019"/>
                    </a:cubicBezTo>
                    <a:cubicBezTo>
                      <a:pt x="2360" y="2017"/>
                      <a:pt x="2352" y="2013"/>
                      <a:pt x="2344" y="2010"/>
                    </a:cubicBezTo>
                    <a:lnTo>
                      <a:pt x="2344" y="2010"/>
                    </a:lnTo>
                    <a:cubicBezTo>
                      <a:pt x="2352" y="2011"/>
                      <a:pt x="2361" y="2013"/>
                      <a:pt x="2370" y="2014"/>
                    </a:cubicBezTo>
                    <a:cubicBezTo>
                      <a:pt x="2375" y="1961"/>
                      <a:pt x="2378" y="1910"/>
                      <a:pt x="2378" y="1862"/>
                    </a:cubicBezTo>
                    <a:cubicBezTo>
                      <a:pt x="2391" y="1855"/>
                      <a:pt x="2475" y="1803"/>
                      <a:pt x="2552" y="1702"/>
                    </a:cubicBezTo>
                    <a:lnTo>
                      <a:pt x="2552" y="1702"/>
                    </a:lnTo>
                    <a:cubicBezTo>
                      <a:pt x="2526" y="1725"/>
                      <a:pt x="2503" y="1751"/>
                      <a:pt x="2486" y="1774"/>
                    </a:cubicBezTo>
                    <a:cubicBezTo>
                      <a:pt x="2509" y="1675"/>
                      <a:pt x="2513" y="1581"/>
                      <a:pt x="2513" y="1581"/>
                    </a:cubicBezTo>
                    <a:lnTo>
                      <a:pt x="2513" y="1581"/>
                    </a:lnTo>
                    <a:cubicBezTo>
                      <a:pt x="2440" y="1592"/>
                      <a:pt x="2380" y="1635"/>
                      <a:pt x="2329" y="1685"/>
                    </a:cubicBezTo>
                    <a:cubicBezTo>
                      <a:pt x="2336" y="1645"/>
                      <a:pt x="2342" y="1609"/>
                      <a:pt x="2347" y="1581"/>
                    </a:cubicBezTo>
                    <a:cubicBezTo>
                      <a:pt x="2360" y="1574"/>
                      <a:pt x="2372" y="1567"/>
                      <a:pt x="2386" y="1560"/>
                    </a:cubicBezTo>
                    <a:cubicBezTo>
                      <a:pt x="2386" y="1560"/>
                      <a:pt x="2373" y="1550"/>
                      <a:pt x="2354" y="1537"/>
                    </a:cubicBezTo>
                    <a:cubicBezTo>
                      <a:pt x="2355" y="1520"/>
                      <a:pt x="2356" y="1510"/>
                      <a:pt x="2356" y="1510"/>
                    </a:cubicBezTo>
                    <a:lnTo>
                      <a:pt x="2356" y="1510"/>
                    </a:lnTo>
                    <a:cubicBezTo>
                      <a:pt x="2344" y="1512"/>
                      <a:pt x="2332" y="1514"/>
                      <a:pt x="2320" y="1518"/>
                    </a:cubicBezTo>
                    <a:cubicBezTo>
                      <a:pt x="2306" y="1509"/>
                      <a:pt x="2290" y="1501"/>
                      <a:pt x="2273" y="1492"/>
                    </a:cubicBezTo>
                    <a:cubicBezTo>
                      <a:pt x="2320" y="1433"/>
                      <a:pt x="2339" y="1319"/>
                      <a:pt x="2339" y="1319"/>
                    </a:cubicBezTo>
                    <a:cubicBezTo>
                      <a:pt x="2338" y="1319"/>
                      <a:pt x="2336" y="1319"/>
                      <a:pt x="2335" y="1319"/>
                    </a:cubicBezTo>
                    <a:cubicBezTo>
                      <a:pt x="2257" y="1319"/>
                      <a:pt x="2195" y="1379"/>
                      <a:pt x="2159" y="1428"/>
                    </a:cubicBezTo>
                    <a:cubicBezTo>
                      <a:pt x="2165" y="1397"/>
                      <a:pt x="2170" y="1369"/>
                      <a:pt x="2173" y="1345"/>
                    </a:cubicBezTo>
                    <a:cubicBezTo>
                      <a:pt x="2208" y="1337"/>
                      <a:pt x="2244" y="1325"/>
                      <a:pt x="2277" y="1308"/>
                    </a:cubicBezTo>
                    <a:cubicBezTo>
                      <a:pt x="2277" y="1308"/>
                      <a:pt x="2156" y="1201"/>
                      <a:pt x="2013" y="1137"/>
                    </a:cubicBezTo>
                    <a:lnTo>
                      <a:pt x="2013" y="1137"/>
                    </a:lnTo>
                    <a:cubicBezTo>
                      <a:pt x="2069" y="1154"/>
                      <a:pt x="2151" y="1173"/>
                      <a:pt x="2235" y="1173"/>
                    </a:cubicBezTo>
                    <a:cubicBezTo>
                      <a:pt x="2293" y="1173"/>
                      <a:pt x="2352" y="1164"/>
                      <a:pt x="2403" y="1138"/>
                    </a:cubicBezTo>
                    <a:cubicBezTo>
                      <a:pt x="2403" y="1138"/>
                      <a:pt x="2350" y="1091"/>
                      <a:pt x="2277" y="1049"/>
                    </a:cubicBezTo>
                    <a:cubicBezTo>
                      <a:pt x="2338" y="990"/>
                      <a:pt x="2367" y="868"/>
                      <a:pt x="2367" y="868"/>
                    </a:cubicBezTo>
                    <a:cubicBezTo>
                      <a:pt x="2357" y="867"/>
                      <a:pt x="2347" y="866"/>
                      <a:pt x="2337" y="866"/>
                    </a:cubicBezTo>
                    <a:cubicBezTo>
                      <a:pt x="2256" y="866"/>
                      <a:pt x="2189" y="919"/>
                      <a:pt x="2148" y="961"/>
                    </a:cubicBezTo>
                    <a:cubicBezTo>
                      <a:pt x="2175" y="882"/>
                      <a:pt x="2182" y="807"/>
                      <a:pt x="2182" y="807"/>
                    </a:cubicBezTo>
                    <a:lnTo>
                      <a:pt x="2182" y="807"/>
                    </a:lnTo>
                    <a:cubicBezTo>
                      <a:pt x="2128" y="809"/>
                      <a:pt x="2080" y="830"/>
                      <a:pt x="2036" y="860"/>
                    </a:cubicBezTo>
                    <a:cubicBezTo>
                      <a:pt x="2032" y="856"/>
                      <a:pt x="2029" y="850"/>
                      <a:pt x="2025" y="846"/>
                    </a:cubicBezTo>
                    <a:cubicBezTo>
                      <a:pt x="2030" y="829"/>
                      <a:pt x="2035" y="812"/>
                      <a:pt x="2038" y="798"/>
                    </a:cubicBezTo>
                    <a:cubicBezTo>
                      <a:pt x="2044" y="798"/>
                      <a:pt x="2051" y="799"/>
                      <a:pt x="2058" y="799"/>
                    </a:cubicBezTo>
                    <a:cubicBezTo>
                      <a:pt x="2084" y="799"/>
                      <a:pt x="2109" y="794"/>
                      <a:pt x="2134" y="782"/>
                    </a:cubicBezTo>
                    <a:cubicBezTo>
                      <a:pt x="2134" y="782"/>
                      <a:pt x="2090" y="713"/>
                      <a:pt x="2030" y="649"/>
                    </a:cubicBezTo>
                    <a:lnTo>
                      <a:pt x="2030" y="649"/>
                    </a:lnTo>
                    <a:cubicBezTo>
                      <a:pt x="2065" y="664"/>
                      <a:pt x="2110" y="679"/>
                      <a:pt x="2154" y="679"/>
                    </a:cubicBezTo>
                    <a:cubicBezTo>
                      <a:pt x="2186" y="679"/>
                      <a:pt x="2218" y="671"/>
                      <a:pt x="2245" y="649"/>
                    </a:cubicBezTo>
                    <a:cubicBezTo>
                      <a:pt x="2245" y="649"/>
                      <a:pt x="2162" y="544"/>
                      <a:pt x="2086" y="512"/>
                    </a:cubicBezTo>
                    <a:cubicBezTo>
                      <a:pt x="2120" y="443"/>
                      <a:pt x="2138" y="374"/>
                      <a:pt x="2138" y="374"/>
                    </a:cubicBezTo>
                    <a:cubicBezTo>
                      <a:pt x="2132" y="374"/>
                      <a:pt x="2127" y="373"/>
                      <a:pt x="2121" y="373"/>
                    </a:cubicBezTo>
                    <a:cubicBezTo>
                      <a:pt x="1999" y="373"/>
                      <a:pt x="1895" y="470"/>
                      <a:pt x="1840" y="534"/>
                    </a:cubicBezTo>
                    <a:cubicBezTo>
                      <a:pt x="1916" y="414"/>
                      <a:pt x="1954" y="263"/>
                      <a:pt x="1954" y="263"/>
                    </a:cubicBezTo>
                    <a:cubicBezTo>
                      <a:pt x="1945" y="263"/>
                      <a:pt x="1936" y="262"/>
                      <a:pt x="1927" y="262"/>
                    </a:cubicBezTo>
                    <a:cubicBezTo>
                      <a:pt x="1850" y="262"/>
                      <a:pt x="1779" y="290"/>
                      <a:pt x="1716" y="329"/>
                    </a:cubicBezTo>
                    <a:cubicBezTo>
                      <a:pt x="1687" y="317"/>
                      <a:pt x="1649" y="302"/>
                      <a:pt x="1607" y="292"/>
                    </a:cubicBezTo>
                    <a:cubicBezTo>
                      <a:pt x="1660" y="196"/>
                      <a:pt x="1665" y="37"/>
                      <a:pt x="1665" y="37"/>
                    </a:cubicBezTo>
                    <a:lnTo>
                      <a:pt x="1665" y="37"/>
                    </a:lnTo>
                    <a:cubicBezTo>
                      <a:pt x="1559" y="56"/>
                      <a:pt x="1485" y="160"/>
                      <a:pt x="1444" y="237"/>
                    </a:cubicBezTo>
                    <a:cubicBezTo>
                      <a:pt x="1455" y="132"/>
                      <a:pt x="1448" y="37"/>
                      <a:pt x="1448" y="37"/>
                    </a:cubicBezTo>
                    <a:lnTo>
                      <a:pt x="1448" y="37"/>
                    </a:lnTo>
                    <a:cubicBezTo>
                      <a:pt x="1380" y="64"/>
                      <a:pt x="1326" y="119"/>
                      <a:pt x="1282" y="181"/>
                    </a:cubicBezTo>
                    <a:cubicBezTo>
                      <a:pt x="1290" y="79"/>
                      <a:pt x="1287" y="1"/>
                      <a:pt x="1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9" name="Google Shape;4211;p57"/>
              <p:cNvSpPr/>
              <p:nvPr/>
            </p:nvSpPr>
            <p:spPr>
              <a:xfrm>
                <a:off x="8770563" y="2676799"/>
                <a:ext cx="132067" cy="155699"/>
              </a:xfrm>
              <a:custGeom>
                <a:avLst/>
                <a:gdLst/>
                <a:ahLst/>
                <a:cxnLst/>
                <a:rect l="l" t="t" r="r" b="b"/>
                <a:pathLst>
                  <a:path w="2554" h="3011" extrusionOk="0">
                    <a:moveTo>
                      <a:pt x="1545" y="476"/>
                    </a:moveTo>
                    <a:lnTo>
                      <a:pt x="1545" y="476"/>
                    </a:lnTo>
                    <a:cubicBezTo>
                      <a:pt x="1523" y="500"/>
                      <a:pt x="1504" y="523"/>
                      <a:pt x="1491" y="540"/>
                    </a:cubicBezTo>
                    <a:cubicBezTo>
                      <a:pt x="1445" y="525"/>
                      <a:pt x="1395" y="513"/>
                      <a:pt x="1342" y="505"/>
                    </a:cubicBezTo>
                    <a:cubicBezTo>
                      <a:pt x="1342" y="505"/>
                      <a:pt x="1340" y="505"/>
                      <a:pt x="1340" y="504"/>
                    </a:cubicBezTo>
                    <a:cubicBezTo>
                      <a:pt x="1396" y="503"/>
                      <a:pt x="1469" y="497"/>
                      <a:pt x="1545" y="476"/>
                    </a:cubicBezTo>
                    <a:close/>
                    <a:moveTo>
                      <a:pt x="1016" y="2473"/>
                    </a:moveTo>
                    <a:cubicBezTo>
                      <a:pt x="1062" y="2487"/>
                      <a:pt x="1112" y="2501"/>
                      <a:pt x="1164" y="2508"/>
                    </a:cubicBezTo>
                    <a:cubicBezTo>
                      <a:pt x="1164" y="2508"/>
                      <a:pt x="1165" y="2508"/>
                      <a:pt x="1165" y="2510"/>
                    </a:cubicBezTo>
                    <a:cubicBezTo>
                      <a:pt x="1111" y="2510"/>
                      <a:pt x="1038" y="2515"/>
                      <a:pt x="962" y="2537"/>
                    </a:cubicBezTo>
                    <a:cubicBezTo>
                      <a:pt x="984" y="2511"/>
                      <a:pt x="1002" y="2490"/>
                      <a:pt x="1016" y="2473"/>
                    </a:cubicBezTo>
                    <a:close/>
                    <a:moveTo>
                      <a:pt x="1289" y="0"/>
                    </a:moveTo>
                    <a:lnTo>
                      <a:pt x="1289" y="0"/>
                    </a:lnTo>
                    <a:cubicBezTo>
                      <a:pt x="1132" y="53"/>
                      <a:pt x="1020" y="203"/>
                      <a:pt x="946" y="342"/>
                    </a:cubicBezTo>
                    <a:cubicBezTo>
                      <a:pt x="853" y="420"/>
                      <a:pt x="762" y="506"/>
                      <a:pt x="668" y="601"/>
                    </a:cubicBezTo>
                    <a:cubicBezTo>
                      <a:pt x="659" y="495"/>
                      <a:pt x="620" y="385"/>
                      <a:pt x="620" y="385"/>
                    </a:cubicBezTo>
                    <a:cubicBezTo>
                      <a:pt x="540" y="464"/>
                      <a:pt x="517" y="605"/>
                      <a:pt x="512" y="701"/>
                    </a:cubicBezTo>
                    <a:cubicBezTo>
                      <a:pt x="482" y="596"/>
                      <a:pt x="440" y="512"/>
                      <a:pt x="440" y="512"/>
                    </a:cubicBezTo>
                    <a:cubicBezTo>
                      <a:pt x="394" y="578"/>
                      <a:pt x="368" y="661"/>
                      <a:pt x="357" y="746"/>
                    </a:cubicBezTo>
                    <a:cubicBezTo>
                      <a:pt x="325" y="643"/>
                      <a:pt x="293" y="573"/>
                      <a:pt x="293" y="573"/>
                    </a:cubicBezTo>
                    <a:cubicBezTo>
                      <a:pt x="203" y="685"/>
                      <a:pt x="162" y="841"/>
                      <a:pt x="145" y="986"/>
                    </a:cubicBezTo>
                    <a:cubicBezTo>
                      <a:pt x="153" y="990"/>
                      <a:pt x="162" y="993"/>
                      <a:pt x="171" y="997"/>
                    </a:cubicBezTo>
                    <a:cubicBezTo>
                      <a:pt x="163" y="995"/>
                      <a:pt x="153" y="993"/>
                      <a:pt x="145" y="991"/>
                    </a:cubicBezTo>
                    <a:cubicBezTo>
                      <a:pt x="138" y="1051"/>
                      <a:pt x="134" y="1109"/>
                      <a:pt x="134" y="1162"/>
                    </a:cubicBezTo>
                    <a:cubicBezTo>
                      <a:pt x="125" y="1167"/>
                      <a:pt x="79" y="1197"/>
                      <a:pt x="25" y="1252"/>
                    </a:cubicBezTo>
                    <a:cubicBezTo>
                      <a:pt x="5" y="1342"/>
                      <a:pt x="1" y="1422"/>
                      <a:pt x="1" y="1422"/>
                    </a:cubicBezTo>
                    <a:cubicBezTo>
                      <a:pt x="73" y="1411"/>
                      <a:pt x="134" y="1370"/>
                      <a:pt x="185" y="1320"/>
                    </a:cubicBezTo>
                    <a:lnTo>
                      <a:pt x="185" y="1320"/>
                    </a:lnTo>
                    <a:cubicBezTo>
                      <a:pt x="178" y="1359"/>
                      <a:pt x="171" y="1395"/>
                      <a:pt x="167" y="1423"/>
                    </a:cubicBezTo>
                    <a:cubicBezTo>
                      <a:pt x="153" y="1431"/>
                      <a:pt x="141" y="1437"/>
                      <a:pt x="129" y="1445"/>
                    </a:cubicBezTo>
                    <a:cubicBezTo>
                      <a:pt x="129" y="1445"/>
                      <a:pt x="141" y="1454"/>
                      <a:pt x="161" y="1468"/>
                    </a:cubicBezTo>
                    <a:cubicBezTo>
                      <a:pt x="159" y="1485"/>
                      <a:pt x="158" y="1494"/>
                      <a:pt x="158" y="1494"/>
                    </a:cubicBezTo>
                    <a:cubicBezTo>
                      <a:pt x="169" y="1492"/>
                      <a:pt x="182" y="1490"/>
                      <a:pt x="193" y="1487"/>
                    </a:cubicBezTo>
                    <a:cubicBezTo>
                      <a:pt x="208" y="1495"/>
                      <a:pt x="224" y="1505"/>
                      <a:pt x="241" y="1512"/>
                    </a:cubicBezTo>
                    <a:cubicBezTo>
                      <a:pt x="192" y="1571"/>
                      <a:pt x="175" y="1684"/>
                      <a:pt x="175" y="1684"/>
                    </a:cubicBezTo>
                    <a:cubicBezTo>
                      <a:pt x="177" y="1684"/>
                      <a:pt x="179" y="1684"/>
                      <a:pt x="181" y="1684"/>
                    </a:cubicBezTo>
                    <a:cubicBezTo>
                      <a:pt x="259" y="1684"/>
                      <a:pt x="320" y="1625"/>
                      <a:pt x="356" y="1578"/>
                    </a:cubicBezTo>
                    <a:lnTo>
                      <a:pt x="356" y="1578"/>
                    </a:lnTo>
                    <a:cubicBezTo>
                      <a:pt x="347" y="1608"/>
                      <a:pt x="343" y="1637"/>
                      <a:pt x="340" y="1661"/>
                    </a:cubicBezTo>
                    <a:cubicBezTo>
                      <a:pt x="304" y="1669"/>
                      <a:pt x="268" y="1681"/>
                      <a:pt x="236" y="1696"/>
                    </a:cubicBezTo>
                    <a:cubicBezTo>
                      <a:pt x="236" y="1696"/>
                      <a:pt x="357" y="1805"/>
                      <a:pt x="498" y="1869"/>
                    </a:cubicBezTo>
                    <a:cubicBezTo>
                      <a:pt x="441" y="1851"/>
                      <a:pt x="358" y="1830"/>
                      <a:pt x="273" y="1830"/>
                    </a:cubicBezTo>
                    <a:cubicBezTo>
                      <a:pt x="216" y="1830"/>
                      <a:pt x="158" y="1840"/>
                      <a:pt x="106" y="1865"/>
                    </a:cubicBezTo>
                    <a:cubicBezTo>
                      <a:pt x="106" y="1865"/>
                      <a:pt x="161" y="1913"/>
                      <a:pt x="232" y="1957"/>
                    </a:cubicBezTo>
                    <a:cubicBezTo>
                      <a:pt x="172" y="2015"/>
                      <a:pt x="142" y="2137"/>
                      <a:pt x="142" y="2137"/>
                    </a:cubicBezTo>
                    <a:cubicBezTo>
                      <a:pt x="151" y="2138"/>
                      <a:pt x="160" y="2139"/>
                      <a:pt x="170" y="2139"/>
                    </a:cubicBezTo>
                    <a:cubicBezTo>
                      <a:pt x="251" y="2139"/>
                      <a:pt x="319" y="2087"/>
                      <a:pt x="362" y="2044"/>
                    </a:cubicBezTo>
                    <a:lnTo>
                      <a:pt x="362" y="2044"/>
                    </a:lnTo>
                    <a:cubicBezTo>
                      <a:pt x="336" y="2123"/>
                      <a:pt x="326" y="2197"/>
                      <a:pt x="326" y="2197"/>
                    </a:cubicBezTo>
                    <a:cubicBezTo>
                      <a:pt x="380" y="2195"/>
                      <a:pt x="431" y="2175"/>
                      <a:pt x="473" y="2145"/>
                    </a:cubicBezTo>
                    <a:cubicBezTo>
                      <a:pt x="477" y="2150"/>
                      <a:pt x="479" y="2155"/>
                      <a:pt x="483" y="2159"/>
                    </a:cubicBezTo>
                    <a:cubicBezTo>
                      <a:pt x="478" y="2176"/>
                      <a:pt x="474" y="2193"/>
                      <a:pt x="472" y="2208"/>
                    </a:cubicBezTo>
                    <a:cubicBezTo>
                      <a:pt x="466" y="2207"/>
                      <a:pt x="459" y="2207"/>
                      <a:pt x="453" y="2207"/>
                    </a:cubicBezTo>
                    <a:cubicBezTo>
                      <a:pt x="426" y="2207"/>
                      <a:pt x="400" y="2211"/>
                      <a:pt x="375" y="2222"/>
                    </a:cubicBezTo>
                    <a:cubicBezTo>
                      <a:pt x="375" y="2222"/>
                      <a:pt x="419" y="2291"/>
                      <a:pt x="478" y="2356"/>
                    </a:cubicBezTo>
                    <a:cubicBezTo>
                      <a:pt x="443" y="2340"/>
                      <a:pt x="397" y="2325"/>
                      <a:pt x="353" y="2325"/>
                    </a:cubicBezTo>
                    <a:cubicBezTo>
                      <a:pt x="321" y="2325"/>
                      <a:pt x="290" y="2333"/>
                      <a:pt x="263" y="2354"/>
                    </a:cubicBezTo>
                    <a:cubicBezTo>
                      <a:pt x="263" y="2354"/>
                      <a:pt x="346" y="2461"/>
                      <a:pt x="422" y="2492"/>
                    </a:cubicBezTo>
                    <a:cubicBezTo>
                      <a:pt x="388" y="2562"/>
                      <a:pt x="370" y="2629"/>
                      <a:pt x="370" y="2629"/>
                    </a:cubicBezTo>
                    <a:cubicBezTo>
                      <a:pt x="376" y="2630"/>
                      <a:pt x="382" y="2630"/>
                      <a:pt x="388" y="2630"/>
                    </a:cubicBezTo>
                    <a:cubicBezTo>
                      <a:pt x="510" y="2630"/>
                      <a:pt x="613" y="2535"/>
                      <a:pt x="669" y="2471"/>
                    </a:cubicBezTo>
                    <a:lnTo>
                      <a:pt x="669" y="2471"/>
                    </a:lnTo>
                    <a:cubicBezTo>
                      <a:pt x="593" y="2590"/>
                      <a:pt x="553" y="2741"/>
                      <a:pt x="553" y="2741"/>
                    </a:cubicBezTo>
                    <a:cubicBezTo>
                      <a:pt x="563" y="2742"/>
                      <a:pt x="574" y="2742"/>
                      <a:pt x="584" y="2742"/>
                    </a:cubicBezTo>
                    <a:cubicBezTo>
                      <a:pt x="659" y="2742"/>
                      <a:pt x="730" y="2716"/>
                      <a:pt x="791" y="2678"/>
                    </a:cubicBezTo>
                    <a:cubicBezTo>
                      <a:pt x="820" y="2690"/>
                      <a:pt x="858" y="2704"/>
                      <a:pt x="901" y="2717"/>
                    </a:cubicBezTo>
                    <a:cubicBezTo>
                      <a:pt x="847" y="2812"/>
                      <a:pt x="841" y="2972"/>
                      <a:pt x="841" y="2972"/>
                    </a:cubicBezTo>
                    <a:cubicBezTo>
                      <a:pt x="946" y="2954"/>
                      <a:pt x="1021" y="2850"/>
                      <a:pt x="1062" y="2774"/>
                    </a:cubicBezTo>
                    <a:lnTo>
                      <a:pt x="1062" y="2774"/>
                    </a:lnTo>
                    <a:cubicBezTo>
                      <a:pt x="1049" y="2879"/>
                      <a:pt x="1057" y="2974"/>
                      <a:pt x="1057" y="2974"/>
                    </a:cubicBezTo>
                    <a:cubicBezTo>
                      <a:pt x="1125" y="2946"/>
                      <a:pt x="1179" y="2892"/>
                      <a:pt x="1222" y="2830"/>
                    </a:cubicBezTo>
                    <a:lnTo>
                      <a:pt x="1222" y="2830"/>
                    </a:lnTo>
                    <a:cubicBezTo>
                      <a:pt x="1215" y="2933"/>
                      <a:pt x="1217" y="3011"/>
                      <a:pt x="1217" y="3011"/>
                    </a:cubicBezTo>
                    <a:cubicBezTo>
                      <a:pt x="1374" y="2959"/>
                      <a:pt x="1487" y="2812"/>
                      <a:pt x="1563" y="2671"/>
                    </a:cubicBezTo>
                    <a:cubicBezTo>
                      <a:pt x="1654" y="2594"/>
                      <a:pt x="1748" y="2508"/>
                      <a:pt x="1843" y="2415"/>
                    </a:cubicBezTo>
                    <a:cubicBezTo>
                      <a:pt x="1846" y="2524"/>
                      <a:pt x="1887" y="2633"/>
                      <a:pt x="1887" y="2633"/>
                    </a:cubicBezTo>
                    <a:cubicBezTo>
                      <a:pt x="1969" y="2554"/>
                      <a:pt x="1992" y="2415"/>
                      <a:pt x="1997" y="2318"/>
                    </a:cubicBezTo>
                    <a:cubicBezTo>
                      <a:pt x="2028" y="2424"/>
                      <a:pt x="2069" y="2510"/>
                      <a:pt x="2069" y="2510"/>
                    </a:cubicBezTo>
                    <a:cubicBezTo>
                      <a:pt x="2114" y="2444"/>
                      <a:pt x="2139" y="2360"/>
                      <a:pt x="2153" y="2278"/>
                    </a:cubicBezTo>
                    <a:cubicBezTo>
                      <a:pt x="2185" y="2379"/>
                      <a:pt x="2216" y="2450"/>
                      <a:pt x="2216" y="2450"/>
                    </a:cubicBezTo>
                    <a:cubicBezTo>
                      <a:pt x="2309" y="2334"/>
                      <a:pt x="2351" y="2171"/>
                      <a:pt x="2369" y="2019"/>
                    </a:cubicBezTo>
                    <a:cubicBezTo>
                      <a:pt x="2361" y="2017"/>
                      <a:pt x="2353" y="2013"/>
                      <a:pt x="2345" y="2011"/>
                    </a:cubicBezTo>
                    <a:lnTo>
                      <a:pt x="2345" y="2011"/>
                    </a:lnTo>
                    <a:cubicBezTo>
                      <a:pt x="2353" y="2012"/>
                      <a:pt x="2362" y="2013"/>
                      <a:pt x="2370" y="2014"/>
                    </a:cubicBezTo>
                    <a:cubicBezTo>
                      <a:pt x="2375" y="1961"/>
                      <a:pt x="2380" y="1910"/>
                      <a:pt x="2380" y="1863"/>
                    </a:cubicBezTo>
                    <a:cubicBezTo>
                      <a:pt x="2391" y="1855"/>
                      <a:pt x="2476" y="1803"/>
                      <a:pt x="2554" y="1702"/>
                    </a:cubicBezTo>
                    <a:lnTo>
                      <a:pt x="2554" y="1702"/>
                    </a:lnTo>
                    <a:cubicBezTo>
                      <a:pt x="2527" y="1726"/>
                      <a:pt x="2503" y="1750"/>
                      <a:pt x="2486" y="1774"/>
                    </a:cubicBezTo>
                    <a:cubicBezTo>
                      <a:pt x="2509" y="1674"/>
                      <a:pt x="2513" y="1580"/>
                      <a:pt x="2513" y="1580"/>
                    </a:cubicBezTo>
                    <a:lnTo>
                      <a:pt x="2513" y="1580"/>
                    </a:lnTo>
                    <a:cubicBezTo>
                      <a:pt x="2441" y="1592"/>
                      <a:pt x="2381" y="1634"/>
                      <a:pt x="2329" y="1685"/>
                    </a:cubicBezTo>
                    <a:cubicBezTo>
                      <a:pt x="2337" y="1645"/>
                      <a:pt x="2344" y="1610"/>
                      <a:pt x="2348" y="1580"/>
                    </a:cubicBezTo>
                    <a:cubicBezTo>
                      <a:pt x="2361" y="1574"/>
                      <a:pt x="2372" y="1568"/>
                      <a:pt x="2386" y="1559"/>
                    </a:cubicBezTo>
                    <a:cubicBezTo>
                      <a:pt x="2386" y="1559"/>
                      <a:pt x="2374" y="1550"/>
                      <a:pt x="2354" y="1537"/>
                    </a:cubicBezTo>
                    <a:cubicBezTo>
                      <a:pt x="2355" y="1520"/>
                      <a:pt x="2356" y="1511"/>
                      <a:pt x="2356" y="1511"/>
                    </a:cubicBezTo>
                    <a:lnTo>
                      <a:pt x="2356" y="1511"/>
                    </a:lnTo>
                    <a:cubicBezTo>
                      <a:pt x="2345" y="1512"/>
                      <a:pt x="2333" y="1515"/>
                      <a:pt x="2322" y="1517"/>
                    </a:cubicBezTo>
                    <a:cubicBezTo>
                      <a:pt x="2307" y="1510"/>
                      <a:pt x="2291" y="1500"/>
                      <a:pt x="2274" y="1492"/>
                    </a:cubicBezTo>
                    <a:cubicBezTo>
                      <a:pt x="2322" y="1433"/>
                      <a:pt x="2340" y="1320"/>
                      <a:pt x="2340" y="1320"/>
                    </a:cubicBezTo>
                    <a:cubicBezTo>
                      <a:pt x="2338" y="1320"/>
                      <a:pt x="2336" y="1320"/>
                      <a:pt x="2334" y="1320"/>
                    </a:cubicBezTo>
                    <a:cubicBezTo>
                      <a:pt x="2256" y="1320"/>
                      <a:pt x="2195" y="1380"/>
                      <a:pt x="2159" y="1428"/>
                    </a:cubicBezTo>
                    <a:cubicBezTo>
                      <a:pt x="2166" y="1397"/>
                      <a:pt x="2171" y="1369"/>
                      <a:pt x="2174" y="1344"/>
                    </a:cubicBezTo>
                    <a:cubicBezTo>
                      <a:pt x="2209" y="1337"/>
                      <a:pt x="2245" y="1325"/>
                      <a:pt x="2277" y="1307"/>
                    </a:cubicBezTo>
                    <a:cubicBezTo>
                      <a:pt x="2277" y="1307"/>
                      <a:pt x="2156" y="1201"/>
                      <a:pt x="2014" y="1137"/>
                    </a:cubicBezTo>
                    <a:lnTo>
                      <a:pt x="2014" y="1137"/>
                    </a:lnTo>
                    <a:cubicBezTo>
                      <a:pt x="2070" y="1154"/>
                      <a:pt x="2151" y="1173"/>
                      <a:pt x="2234" y="1173"/>
                    </a:cubicBezTo>
                    <a:cubicBezTo>
                      <a:pt x="2292" y="1173"/>
                      <a:pt x="2352" y="1164"/>
                      <a:pt x="2404" y="1138"/>
                    </a:cubicBezTo>
                    <a:cubicBezTo>
                      <a:pt x="2404" y="1138"/>
                      <a:pt x="2350" y="1090"/>
                      <a:pt x="2277" y="1048"/>
                    </a:cubicBezTo>
                    <a:cubicBezTo>
                      <a:pt x="2339" y="989"/>
                      <a:pt x="2367" y="868"/>
                      <a:pt x="2367" y="868"/>
                    </a:cubicBezTo>
                    <a:cubicBezTo>
                      <a:pt x="2357" y="866"/>
                      <a:pt x="2348" y="866"/>
                      <a:pt x="2339" y="866"/>
                    </a:cubicBezTo>
                    <a:cubicBezTo>
                      <a:pt x="2258" y="866"/>
                      <a:pt x="2190" y="919"/>
                      <a:pt x="2149" y="962"/>
                    </a:cubicBezTo>
                    <a:cubicBezTo>
                      <a:pt x="2175" y="883"/>
                      <a:pt x="2183" y="807"/>
                      <a:pt x="2183" y="807"/>
                    </a:cubicBezTo>
                    <a:lnTo>
                      <a:pt x="2183" y="807"/>
                    </a:lnTo>
                    <a:cubicBezTo>
                      <a:pt x="2129" y="810"/>
                      <a:pt x="2080" y="831"/>
                      <a:pt x="2037" y="859"/>
                    </a:cubicBezTo>
                    <a:cubicBezTo>
                      <a:pt x="2033" y="856"/>
                      <a:pt x="2030" y="851"/>
                      <a:pt x="2027" y="847"/>
                    </a:cubicBezTo>
                    <a:cubicBezTo>
                      <a:pt x="2032" y="830"/>
                      <a:pt x="2035" y="812"/>
                      <a:pt x="2038" y="798"/>
                    </a:cubicBezTo>
                    <a:cubicBezTo>
                      <a:pt x="2043" y="799"/>
                      <a:pt x="2049" y="799"/>
                      <a:pt x="2054" y="799"/>
                    </a:cubicBezTo>
                    <a:cubicBezTo>
                      <a:pt x="2081" y="799"/>
                      <a:pt x="2108" y="794"/>
                      <a:pt x="2134" y="783"/>
                    </a:cubicBezTo>
                    <a:cubicBezTo>
                      <a:pt x="2134" y="783"/>
                      <a:pt x="2091" y="714"/>
                      <a:pt x="2032" y="649"/>
                    </a:cubicBezTo>
                    <a:lnTo>
                      <a:pt x="2032" y="649"/>
                    </a:lnTo>
                    <a:cubicBezTo>
                      <a:pt x="2066" y="664"/>
                      <a:pt x="2111" y="679"/>
                      <a:pt x="2154" y="679"/>
                    </a:cubicBezTo>
                    <a:cubicBezTo>
                      <a:pt x="2187" y="679"/>
                      <a:pt x="2218" y="671"/>
                      <a:pt x="2246" y="649"/>
                    </a:cubicBezTo>
                    <a:cubicBezTo>
                      <a:pt x="2246" y="649"/>
                      <a:pt x="2164" y="543"/>
                      <a:pt x="2087" y="512"/>
                    </a:cubicBezTo>
                    <a:cubicBezTo>
                      <a:pt x="2121" y="442"/>
                      <a:pt x="2138" y="374"/>
                      <a:pt x="2138" y="374"/>
                    </a:cubicBezTo>
                    <a:cubicBezTo>
                      <a:pt x="2133" y="373"/>
                      <a:pt x="2127" y="373"/>
                      <a:pt x="2122" y="373"/>
                    </a:cubicBezTo>
                    <a:cubicBezTo>
                      <a:pt x="1999" y="373"/>
                      <a:pt x="1895" y="470"/>
                      <a:pt x="1840" y="535"/>
                    </a:cubicBezTo>
                    <a:cubicBezTo>
                      <a:pt x="1917" y="415"/>
                      <a:pt x="1955" y="263"/>
                      <a:pt x="1955" y="263"/>
                    </a:cubicBezTo>
                    <a:cubicBezTo>
                      <a:pt x="1947" y="262"/>
                      <a:pt x="1939" y="262"/>
                      <a:pt x="1931" y="262"/>
                    </a:cubicBezTo>
                    <a:cubicBezTo>
                      <a:pt x="1853" y="262"/>
                      <a:pt x="1780" y="289"/>
                      <a:pt x="1717" y="329"/>
                    </a:cubicBezTo>
                    <a:cubicBezTo>
                      <a:pt x="1689" y="317"/>
                      <a:pt x="1649" y="303"/>
                      <a:pt x="1607" y="292"/>
                    </a:cubicBezTo>
                    <a:cubicBezTo>
                      <a:pt x="1661" y="195"/>
                      <a:pt x="1665" y="36"/>
                      <a:pt x="1665" y="36"/>
                    </a:cubicBezTo>
                    <a:lnTo>
                      <a:pt x="1665" y="36"/>
                    </a:lnTo>
                    <a:cubicBezTo>
                      <a:pt x="1560" y="56"/>
                      <a:pt x="1486" y="161"/>
                      <a:pt x="1445" y="237"/>
                    </a:cubicBezTo>
                    <a:cubicBezTo>
                      <a:pt x="1455" y="131"/>
                      <a:pt x="1449" y="36"/>
                      <a:pt x="1449" y="36"/>
                    </a:cubicBezTo>
                    <a:lnTo>
                      <a:pt x="1449" y="36"/>
                    </a:lnTo>
                    <a:cubicBezTo>
                      <a:pt x="1380" y="64"/>
                      <a:pt x="1327" y="120"/>
                      <a:pt x="1283" y="182"/>
                    </a:cubicBezTo>
                    <a:cubicBezTo>
                      <a:pt x="1291" y="78"/>
                      <a:pt x="1289" y="0"/>
                      <a:pt x="1289" y="0"/>
                    </a:cubicBezTo>
                    <a:close/>
                  </a:path>
                </a:pathLst>
              </a:custGeom>
              <a:solidFill>
                <a:srgbClr val="FFC846">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0" name="Google Shape;4212;p57"/>
              <p:cNvSpPr/>
              <p:nvPr/>
            </p:nvSpPr>
            <p:spPr>
              <a:xfrm>
                <a:off x="8741916" y="2918129"/>
                <a:ext cx="132016" cy="155699"/>
              </a:xfrm>
              <a:custGeom>
                <a:avLst/>
                <a:gdLst/>
                <a:ahLst/>
                <a:cxnLst/>
                <a:rect l="l" t="t" r="r" b="b"/>
                <a:pathLst>
                  <a:path w="2553" h="3011" extrusionOk="0">
                    <a:moveTo>
                      <a:pt x="1544" y="475"/>
                    </a:moveTo>
                    <a:cubicBezTo>
                      <a:pt x="1522" y="500"/>
                      <a:pt x="1503" y="523"/>
                      <a:pt x="1491" y="539"/>
                    </a:cubicBezTo>
                    <a:cubicBezTo>
                      <a:pt x="1444" y="526"/>
                      <a:pt x="1394" y="512"/>
                      <a:pt x="1341" y="506"/>
                    </a:cubicBezTo>
                    <a:cubicBezTo>
                      <a:pt x="1341" y="506"/>
                      <a:pt x="1340" y="506"/>
                      <a:pt x="1340" y="505"/>
                    </a:cubicBezTo>
                    <a:cubicBezTo>
                      <a:pt x="1396" y="503"/>
                      <a:pt x="1467" y="496"/>
                      <a:pt x="1544" y="475"/>
                    </a:cubicBezTo>
                    <a:close/>
                    <a:moveTo>
                      <a:pt x="1015" y="2473"/>
                    </a:moveTo>
                    <a:cubicBezTo>
                      <a:pt x="1061" y="2487"/>
                      <a:pt x="1111" y="2500"/>
                      <a:pt x="1164" y="2508"/>
                    </a:cubicBezTo>
                    <a:cubicBezTo>
                      <a:pt x="1164" y="2508"/>
                      <a:pt x="1165" y="2508"/>
                      <a:pt x="1165" y="2510"/>
                    </a:cubicBezTo>
                    <a:cubicBezTo>
                      <a:pt x="1109" y="2510"/>
                      <a:pt x="1037" y="2515"/>
                      <a:pt x="960" y="2536"/>
                    </a:cubicBezTo>
                    <a:cubicBezTo>
                      <a:pt x="984" y="2511"/>
                      <a:pt x="1002" y="2490"/>
                      <a:pt x="1015" y="2473"/>
                    </a:cubicBezTo>
                    <a:close/>
                    <a:moveTo>
                      <a:pt x="1287" y="1"/>
                    </a:moveTo>
                    <a:cubicBezTo>
                      <a:pt x="1131" y="54"/>
                      <a:pt x="1018" y="202"/>
                      <a:pt x="945" y="342"/>
                    </a:cubicBezTo>
                    <a:cubicBezTo>
                      <a:pt x="853" y="420"/>
                      <a:pt x="760" y="507"/>
                      <a:pt x="667" y="602"/>
                    </a:cubicBezTo>
                    <a:cubicBezTo>
                      <a:pt x="659" y="495"/>
                      <a:pt x="620" y="386"/>
                      <a:pt x="620" y="386"/>
                    </a:cubicBezTo>
                    <a:cubicBezTo>
                      <a:pt x="539" y="465"/>
                      <a:pt x="517" y="606"/>
                      <a:pt x="511" y="702"/>
                    </a:cubicBezTo>
                    <a:cubicBezTo>
                      <a:pt x="481" y="596"/>
                      <a:pt x="439" y="512"/>
                      <a:pt x="439" y="512"/>
                    </a:cubicBezTo>
                    <a:cubicBezTo>
                      <a:pt x="393" y="577"/>
                      <a:pt x="368" y="661"/>
                      <a:pt x="356" y="745"/>
                    </a:cubicBezTo>
                    <a:cubicBezTo>
                      <a:pt x="325" y="644"/>
                      <a:pt x="291" y="572"/>
                      <a:pt x="291" y="572"/>
                    </a:cubicBezTo>
                    <a:cubicBezTo>
                      <a:pt x="201" y="685"/>
                      <a:pt x="161" y="840"/>
                      <a:pt x="144" y="986"/>
                    </a:cubicBezTo>
                    <a:cubicBezTo>
                      <a:pt x="153" y="991"/>
                      <a:pt x="161" y="993"/>
                      <a:pt x="170" y="997"/>
                    </a:cubicBezTo>
                    <a:cubicBezTo>
                      <a:pt x="162" y="996"/>
                      <a:pt x="153" y="993"/>
                      <a:pt x="144" y="992"/>
                    </a:cubicBezTo>
                    <a:cubicBezTo>
                      <a:pt x="137" y="1051"/>
                      <a:pt x="133" y="1109"/>
                      <a:pt x="133" y="1161"/>
                    </a:cubicBezTo>
                    <a:cubicBezTo>
                      <a:pt x="125" y="1167"/>
                      <a:pt x="78" y="1197"/>
                      <a:pt x="24" y="1251"/>
                    </a:cubicBezTo>
                    <a:cubicBezTo>
                      <a:pt x="4" y="1343"/>
                      <a:pt x="0" y="1423"/>
                      <a:pt x="0" y="1423"/>
                    </a:cubicBezTo>
                    <a:cubicBezTo>
                      <a:pt x="73" y="1410"/>
                      <a:pt x="133" y="1370"/>
                      <a:pt x="185" y="1319"/>
                    </a:cubicBezTo>
                    <a:lnTo>
                      <a:pt x="185" y="1319"/>
                    </a:lnTo>
                    <a:cubicBezTo>
                      <a:pt x="177" y="1360"/>
                      <a:pt x="170" y="1395"/>
                      <a:pt x="167" y="1424"/>
                    </a:cubicBezTo>
                    <a:cubicBezTo>
                      <a:pt x="153" y="1430"/>
                      <a:pt x="140" y="1438"/>
                      <a:pt x="128" y="1445"/>
                    </a:cubicBezTo>
                    <a:cubicBezTo>
                      <a:pt x="128" y="1445"/>
                      <a:pt x="140" y="1454"/>
                      <a:pt x="159" y="1467"/>
                    </a:cubicBezTo>
                    <a:cubicBezTo>
                      <a:pt x="158" y="1484"/>
                      <a:pt x="157" y="1493"/>
                      <a:pt x="157" y="1493"/>
                    </a:cubicBezTo>
                    <a:cubicBezTo>
                      <a:pt x="169" y="1492"/>
                      <a:pt x="180" y="1490"/>
                      <a:pt x="193" y="1487"/>
                    </a:cubicBezTo>
                    <a:cubicBezTo>
                      <a:pt x="207" y="1494"/>
                      <a:pt x="223" y="1504"/>
                      <a:pt x="240" y="1512"/>
                    </a:cubicBezTo>
                    <a:cubicBezTo>
                      <a:pt x="191" y="1571"/>
                      <a:pt x="174" y="1683"/>
                      <a:pt x="174" y="1683"/>
                    </a:cubicBezTo>
                    <a:cubicBezTo>
                      <a:pt x="177" y="1683"/>
                      <a:pt x="179" y="1683"/>
                      <a:pt x="182" y="1683"/>
                    </a:cubicBezTo>
                    <a:cubicBezTo>
                      <a:pt x="258" y="1683"/>
                      <a:pt x="319" y="1624"/>
                      <a:pt x="354" y="1578"/>
                    </a:cubicBezTo>
                    <a:lnTo>
                      <a:pt x="354" y="1578"/>
                    </a:lnTo>
                    <a:cubicBezTo>
                      <a:pt x="347" y="1608"/>
                      <a:pt x="343" y="1638"/>
                      <a:pt x="339" y="1661"/>
                    </a:cubicBezTo>
                    <a:cubicBezTo>
                      <a:pt x="304" y="1668"/>
                      <a:pt x="268" y="1681"/>
                      <a:pt x="235" y="1697"/>
                    </a:cubicBezTo>
                    <a:cubicBezTo>
                      <a:pt x="235" y="1697"/>
                      <a:pt x="356" y="1804"/>
                      <a:pt x="497" y="1870"/>
                    </a:cubicBezTo>
                    <a:cubicBezTo>
                      <a:pt x="440" y="1851"/>
                      <a:pt x="357" y="1831"/>
                      <a:pt x="272" y="1831"/>
                    </a:cubicBezTo>
                    <a:cubicBezTo>
                      <a:pt x="215" y="1831"/>
                      <a:pt x="157" y="1840"/>
                      <a:pt x="106" y="1865"/>
                    </a:cubicBezTo>
                    <a:cubicBezTo>
                      <a:pt x="106" y="1865"/>
                      <a:pt x="159" y="1913"/>
                      <a:pt x="232" y="1956"/>
                    </a:cubicBezTo>
                    <a:cubicBezTo>
                      <a:pt x="172" y="2014"/>
                      <a:pt x="141" y="2136"/>
                      <a:pt x="141" y="2136"/>
                    </a:cubicBezTo>
                    <a:cubicBezTo>
                      <a:pt x="151" y="2138"/>
                      <a:pt x="161" y="2139"/>
                      <a:pt x="171" y="2139"/>
                    </a:cubicBezTo>
                    <a:cubicBezTo>
                      <a:pt x="252" y="2139"/>
                      <a:pt x="319" y="2087"/>
                      <a:pt x="362" y="2045"/>
                    </a:cubicBezTo>
                    <a:lnTo>
                      <a:pt x="362" y="2045"/>
                    </a:lnTo>
                    <a:cubicBezTo>
                      <a:pt x="335" y="2124"/>
                      <a:pt x="326" y="2198"/>
                      <a:pt x="326" y="2198"/>
                    </a:cubicBezTo>
                    <a:cubicBezTo>
                      <a:pt x="380" y="2194"/>
                      <a:pt x="430" y="2175"/>
                      <a:pt x="472" y="2146"/>
                    </a:cubicBezTo>
                    <a:cubicBezTo>
                      <a:pt x="476" y="2150"/>
                      <a:pt x="479" y="2155"/>
                      <a:pt x="483" y="2160"/>
                    </a:cubicBezTo>
                    <a:cubicBezTo>
                      <a:pt x="478" y="2176"/>
                      <a:pt x="473" y="2193"/>
                      <a:pt x="470" y="2208"/>
                    </a:cubicBezTo>
                    <a:cubicBezTo>
                      <a:pt x="463" y="2207"/>
                      <a:pt x="456" y="2207"/>
                      <a:pt x="450" y="2207"/>
                    </a:cubicBezTo>
                    <a:cubicBezTo>
                      <a:pt x="424" y="2207"/>
                      <a:pt x="398" y="2212"/>
                      <a:pt x="374" y="2222"/>
                    </a:cubicBezTo>
                    <a:cubicBezTo>
                      <a:pt x="374" y="2222"/>
                      <a:pt x="418" y="2291"/>
                      <a:pt x="478" y="2357"/>
                    </a:cubicBezTo>
                    <a:cubicBezTo>
                      <a:pt x="442" y="2341"/>
                      <a:pt x="396" y="2325"/>
                      <a:pt x="352" y="2325"/>
                    </a:cubicBezTo>
                    <a:cubicBezTo>
                      <a:pt x="320" y="2325"/>
                      <a:pt x="289" y="2333"/>
                      <a:pt x="263" y="2354"/>
                    </a:cubicBezTo>
                    <a:cubicBezTo>
                      <a:pt x="263" y="2354"/>
                      <a:pt x="346" y="2461"/>
                      <a:pt x="422" y="2493"/>
                    </a:cubicBezTo>
                    <a:cubicBezTo>
                      <a:pt x="388" y="2562"/>
                      <a:pt x="369" y="2630"/>
                      <a:pt x="369" y="2630"/>
                    </a:cubicBezTo>
                    <a:cubicBezTo>
                      <a:pt x="375" y="2630"/>
                      <a:pt x="382" y="2630"/>
                      <a:pt x="388" y="2630"/>
                    </a:cubicBezTo>
                    <a:cubicBezTo>
                      <a:pt x="509" y="2630"/>
                      <a:pt x="612" y="2535"/>
                      <a:pt x="668" y="2472"/>
                    </a:cubicBezTo>
                    <a:lnTo>
                      <a:pt x="668" y="2472"/>
                    </a:lnTo>
                    <a:cubicBezTo>
                      <a:pt x="591" y="2590"/>
                      <a:pt x="552" y="2741"/>
                      <a:pt x="552" y="2741"/>
                    </a:cubicBezTo>
                    <a:cubicBezTo>
                      <a:pt x="562" y="2742"/>
                      <a:pt x="571" y="2743"/>
                      <a:pt x="580" y="2743"/>
                    </a:cubicBezTo>
                    <a:cubicBezTo>
                      <a:pt x="656" y="2743"/>
                      <a:pt x="729" y="2716"/>
                      <a:pt x="791" y="2678"/>
                    </a:cubicBezTo>
                    <a:cubicBezTo>
                      <a:pt x="818" y="2690"/>
                      <a:pt x="857" y="2705"/>
                      <a:pt x="900" y="2716"/>
                    </a:cubicBezTo>
                    <a:cubicBezTo>
                      <a:pt x="847" y="2811"/>
                      <a:pt x="839" y="2972"/>
                      <a:pt x="839" y="2972"/>
                    </a:cubicBezTo>
                    <a:cubicBezTo>
                      <a:pt x="945" y="2953"/>
                      <a:pt x="1021" y="2850"/>
                      <a:pt x="1061" y="2773"/>
                    </a:cubicBezTo>
                    <a:lnTo>
                      <a:pt x="1061" y="2773"/>
                    </a:lnTo>
                    <a:cubicBezTo>
                      <a:pt x="1049" y="2878"/>
                      <a:pt x="1055" y="2973"/>
                      <a:pt x="1055" y="2973"/>
                    </a:cubicBezTo>
                    <a:cubicBezTo>
                      <a:pt x="1124" y="2946"/>
                      <a:pt x="1179" y="2892"/>
                      <a:pt x="1222" y="2830"/>
                    </a:cubicBezTo>
                    <a:lnTo>
                      <a:pt x="1222" y="2830"/>
                    </a:lnTo>
                    <a:cubicBezTo>
                      <a:pt x="1213" y="2932"/>
                      <a:pt x="1217" y="3010"/>
                      <a:pt x="1217" y="3010"/>
                    </a:cubicBezTo>
                    <a:cubicBezTo>
                      <a:pt x="1374" y="2959"/>
                      <a:pt x="1486" y="2811"/>
                      <a:pt x="1561" y="2672"/>
                    </a:cubicBezTo>
                    <a:cubicBezTo>
                      <a:pt x="1654" y="2594"/>
                      <a:pt x="1748" y="2508"/>
                      <a:pt x="1843" y="2415"/>
                    </a:cubicBezTo>
                    <a:cubicBezTo>
                      <a:pt x="1846" y="2524"/>
                      <a:pt x="1887" y="2634"/>
                      <a:pt x="1887" y="2634"/>
                    </a:cubicBezTo>
                    <a:cubicBezTo>
                      <a:pt x="1967" y="2555"/>
                      <a:pt x="1991" y="2415"/>
                      <a:pt x="1997" y="2319"/>
                    </a:cubicBezTo>
                    <a:cubicBezTo>
                      <a:pt x="2027" y="2424"/>
                      <a:pt x="2067" y="2510"/>
                      <a:pt x="2067" y="2510"/>
                    </a:cubicBezTo>
                    <a:cubicBezTo>
                      <a:pt x="2114" y="2444"/>
                      <a:pt x="2139" y="2361"/>
                      <a:pt x="2152" y="2278"/>
                    </a:cubicBezTo>
                    <a:cubicBezTo>
                      <a:pt x="2183" y="2379"/>
                      <a:pt x="2215" y="2451"/>
                      <a:pt x="2215" y="2451"/>
                    </a:cubicBezTo>
                    <a:cubicBezTo>
                      <a:pt x="2309" y="2335"/>
                      <a:pt x="2351" y="2171"/>
                      <a:pt x="2368" y="2019"/>
                    </a:cubicBezTo>
                    <a:cubicBezTo>
                      <a:pt x="2360" y="2017"/>
                      <a:pt x="2352" y="2013"/>
                      <a:pt x="2344" y="2010"/>
                    </a:cubicBezTo>
                    <a:lnTo>
                      <a:pt x="2344" y="2010"/>
                    </a:lnTo>
                    <a:cubicBezTo>
                      <a:pt x="2352" y="2011"/>
                      <a:pt x="2361" y="2013"/>
                      <a:pt x="2370" y="2014"/>
                    </a:cubicBezTo>
                    <a:cubicBezTo>
                      <a:pt x="2375" y="1961"/>
                      <a:pt x="2378" y="1910"/>
                      <a:pt x="2378" y="1862"/>
                    </a:cubicBezTo>
                    <a:cubicBezTo>
                      <a:pt x="2391" y="1855"/>
                      <a:pt x="2475" y="1803"/>
                      <a:pt x="2552" y="1702"/>
                    </a:cubicBezTo>
                    <a:lnTo>
                      <a:pt x="2552" y="1702"/>
                    </a:lnTo>
                    <a:cubicBezTo>
                      <a:pt x="2526" y="1725"/>
                      <a:pt x="2503" y="1751"/>
                      <a:pt x="2486" y="1774"/>
                    </a:cubicBezTo>
                    <a:cubicBezTo>
                      <a:pt x="2509" y="1675"/>
                      <a:pt x="2513" y="1581"/>
                      <a:pt x="2513" y="1581"/>
                    </a:cubicBezTo>
                    <a:lnTo>
                      <a:pt x="2513" y="1581"/>
                    </a:lnTo>
                    <a:cubicBezTo>
                      <a:pt x="2440" y="1592"/>
                      <a:pt x="2380" y="1635"/>
                      <a:pt x="2329" y="1685"/>
                    </a:cubicBezTo>
                    <a:cubicBezTo>
                      <a:pt x="2336" y="1645"/>
                      <a:pt x="2342" y="1609"/>
                      <a:pt x="2347" y="1581"/>
                    </a:cubicBezTo>
                    <a:cubicBezTo>
                      <a:pt x="2360" y="1574"/>
                      <a:pt x="2372" y="1567"/>
                      <a:pt x="2386" y="1560"/>
                    </a:cubicBezTo>
                    <a:cubicBezTo>
                      <a:pt x="2386" y="1560"/>
                      <a:pt x="2373" y="1550"/>
                      <a:pt x="2354" y="1537"/>
                    </a:cubicBezTo>
                    <a:cubicBezTo>
                      <a:pt x="2355" y="1520"/>
                      <a:pt x="2356" y="1510"/>
                      <a:pt x="2356" y="1510"/>
                    </a:cubicBezTo>
                    <a:lnTo>
                      <a:pt x="2356" y="1510"/>
                    </a:lnTo>
                    <a:cubicBezTo>
                      <a:pt x="2344" y="1512"/>
                      <a:pt x="2332" y="1514"/>
                      <a:pt x="2320" y="1518"/>
                    </a:cubicBezTo>
                    <a:cubicBezTo>
                      <a:pt x="2306" y="1509"/>
                      <a:pt x="2290" y="1501"/>
                      <a:pt x="2273" y="1492"/>
                    </a:cubicBezTo>
                    <a:cubicBezTo>
                      <a:pt x="2320" y="1433"/>
                      <a:pt x="2339" y="1319"/>
                      <a:pt x="2339" y="1319"/>
                    </a:cubicBezTo>
                    <a:cubicBezTo>
                      <a:pt x="2338" y="1319"/>
                      <a:pt x="2336" y="1319"/>
                      <a:pt x="2335" y="1319"/>
                    </a:cubicBezTo>
                    <a:cubicBezTo>
                      <a:pt x="2257" y="1319"/>
                      <a:pt x="2195" y="1379"/>
                      <a:pt x="2159" y="1428"/>
                    </a:cubicBezTo>
                    <a:cubicBezTo>
                      <a:pt x="2165" y="1397"/>
                      <a:pt x="2170" y="1369"/>
                      <a:pt x="2173" y="1345"/>
                    </a:cubicBezTo>
                    <a:cubicBezTo>
                      <a:pt x="2208" y="1337"/>
                      <a:pt x="2244" y="1325"/>
                      <a:pt x="2277" y="1308"/>
                    </a:cubicBezTo>
                    <a:cubicBezTo>
                      <a:pt x="2277" y="1308"/>
                      <a:pt x="2156" y="1201"/>
                      <a:pt x="2013" y="1137"/>
                    </a:cubicBezTo>
                    <a:lnTo>
                      <a:pt x="2013" y="1137"/>
                    </a:lnTo>
                    <a:cubicBezTo>
                      <a:pt x="2069" y="1154"/>
                      <a:pt x="2151" y="1173"/>
                      <a:pt x="2235" y="1173"/>
                    </a:cubicBezTo>
                    <a:cubicBezTo>
                      <a:pt x="2293" y="1173"/>
                      <a:pt x="2352" y="1164"/>
                      <a:pt x="2403" y="1138"/>
                    </a:cubicBezTo>
                    <a:cubicBezTo>
                      <a:pt x="2403" y="1138"/>
                      <a:pt x="2350" y="1091"/>
                      <a:pt x="2277" y="1049"/>
                    </a:cubicBezTo>
                    <a:cubicBezTo>
                      <a:pt x="2338" y="990"/>
                      <a:pt x="2367" y="868"/>
                      <a:pt x="2367" y="868"/>
                    </a:cubicBezTo>
                    <a:cubicBezTo>
                      <a:pt x="2357" y="867"/>
                      <a:pt x="2347" y="866"/>
                      <a:pt x="2337" y="866"/>
                    </a:cubicBezTo>
                    <a:cubicBezTo>
                      <a:pt x="2256" y="866"/>
                      <a:pt x="2189" y="919"/>
                      <a:pt x="2148" y="961"/>
                    </a:cubicBezTo>
                    <a:cubicBezTo>
                      <a:pt x="2175" y="882"/>
                      <a:pt x="2182" y="807"/>
                      <a:pt x="2182" y="807"/>
                    </a:cubicBezTo>
                    <a:lnTo>
                      <a:pt x="2182" y="807"/>
                    </a:lnTo>
                    <a:cubicBezTo>
                      <a:pt x="2128" y="809"/>
                      <a:pt x="2080" y="830"/>
                      <a:pt x="2036" y="860"/>
                    </a:cubicBezTo>
                    <a:cubicBezTo>
                      <a:pt x="2032" y="856"/>
                      <a:pt x="2029" y="850"/>
                      <a:pt x="2025" y="846"/>
                    </a:cubicBezTo>
                    <a:cubicBezTo>
                      <a:pt x="2030" y="829"/>
                      <a:pt x="2035" y="812"/>
                      <a:pt x="2038" y="798"/>
                    </a:cubicBezTo>
                    <a:cubicBezTo>
                      <a:pt x="2044" y="798"/>
                      <a:pt x="2051" y="799"/>
                      <a:pt x="2058" y="799"/>
                    </a:cubicBezTo>
                    <a:cubicBezTo>
                      <a:pt x="2084" y="799"/>
                      <a:pt x="2109" y="794"/>
                      <a:pt x="2134" y="782"/>
                    </a:cubicBezTo>
                    <a:cubicBezTo>
                      <a:pt x="2134" y="782"/>
                      <a:pt x="2090" y="713"/>
                      <a:pt x="2030" y="649"/>
                    </a:cubicBezTo>
                    <a:lnTo>
                      <a:pt x="2030" y="649"/>
                    </a:lnTo>
                    <a:cubicBezTo>
                      <a:pt x="2065" y="664"/>
                      <a:pt x="2110" y="679"/>
                      <a:pt x="2154" y="679"/>
                    </a:cubicBezTo>
                    <a:cubicBezTo>
                      <a:pt x="2186" y="679"/>
                      <a:pt x="2218" y="671"/>
                      <a:pt x="2245" y="649"/>
                    </a:cubicBezTo>
                    <a:cubicBezTo>
                      <a:pt x="2245" y="649"/>
                      <a:pt x="2162" y="544"/>
                      <a:pt x="2086" y="512"/>
                    </a:cubicBezTo>
                    <a:cubicBezTo>
                      <a:pt x="2120" y="443"/>
                      <a:pt x="2138" y="374"/>
                      <a:pt x="2138" y="374"/>
                    </a:cubicBezTo>
                    <a:cubicBezTo>
                      <a:pt x="2132" y="374"/>
                      <a:pt x="2127" y="373"/>
                      <a:pt x="2121" y="373"/>
                    </a:cubicBezTo>
                    <a:cubicBezTo>
                      <a:pt x="1999" y="373"/>
                      <a:pt x="1895" y="470"/>
                      <a:pt x="1840" y="534"/>
                    </a:cubicBezTo>
                    <a:cubicBezTo>
                      <a:pt x="1916" y="414"/>
                      <a:pt x="1954" y="263"/>
                      <a:pt x="1954" y="263"/>
                    </a:cubicBezTo>
                    <a:cubicBezTo>
                      <a:pt x="1945" y="263"/>
                      <a:pt x="1936" y="262"/>
                      <a:pt x="1927" y="262"/>
                    </a:cubicBezTo>
                    <a:cubicBezTo>
                      <a:pt x="1850" y="262"/>
                      <a:pt x="1779" y="290"/>
                      <a:pt x="1716" y="329"/>
                    </a:cubicBezTo>
                    <a:cubicBezTo>
                      <a:pt x="1687" y="317"/>
                      <a:pt x="1649" y="302"/>
                      <a:pt x="1607" y="292"/>
                    </a:cubicBezTo>
                    <a:cubicBezTo>
                      <a:pt x="1660" y="196"/>
                      <a:pt x="1665" y="37"/>
                      <a:pt x="1665" y="37"/>
                    </a:cubicBezTo>
                    <a:lnTo>
                      <a:pt x="1665" y="37"/>
                    </a:lnTo>
                    <a:cubicBezTo>
                      <a:pt x="1559" y="56"/>
                      <a:pt x="1485" y="160"/>
                      <a:pt x="1444" y="237"/>
                    </a:cubicBezTo>
                    <a:cubicBezTo>
                      <a:pt x="1455" y="132"/>
                      <a:pt x="1448" y="37"/>
                      <a:pt x="1448" y="37"/>
                    </a:cubicBezTo>
                    <a:lnTo>
                      <a:pt x="1448" y="37"/>
                    </a:lnTo>
                    <a:cubicBezTo>
                      <a:pt x="1380" y="64"/>
                      <a:pt x="1326" y="119"/>
                      <a:pt x="1282" y="181"/>
                    </a:cubicBezTo>
                    <a:cubicBezTo>
                      <a:pt x="1290" y="79"/>
                      <a:pt x="1287" y="1"/>
                      <a:pt x="1287" y="1"/>
                    </a:cubicBezTo>
                    <a:close/>
                  </a:path>
                </a:pathLst>
              </a:custGeom>
              <a:solidFill>
                <a:srgbClr val="FFC846">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21" name="Rectangle 20"/>
          <p:cNvSpPr/>
          <p:nvPr/>
        </p:nvSpPr>
        <p:spPr>
          <a:xfrm>
            <a:off x="375936" y="1797610"/>
            <a:ext cx="1335622" cy="400110"/>
          </a:xfrm>
          <a:prstGeom prst="rect">
            <a:avLst/>
          </a:prstGeom>
          <a:noFill/>
        </p:spPr>
        <p:txBody>
          <a:bodyPr wrap="none" lIns="91440" tIns="45720" rIns="91440" bIns="45720">
            <a:spAutoFit/>
          </a:bodyPr>
          <a:lstStyle/>
          <a:p>
            <a:pPr algn="ctr"/>
            <a:r>
              <a:rPr lang="en-US" sz="2000" b="1" cap="none" spc="0" dirty="0">
                <a:ln w="22225">
                  <a:solidFill>
                    <a:schemeClr val="accent2"/>
                  </a:solidFill>
                  <a:prstDash val="solid"/>
                </a:ln>
                <a:solidFill>
                  <a:schemeClr val="accent2">
                    <a:lumMod val="50000"/>
                  </a:schemeClr>
                </a:solidFill>
                <a:effectLst/>
                <a:latin typeface="#9Slide03 SFU Futura_05" panose="00000800000000000000" pitchFamily="2" charset="0"/>
              </a:rPr>
              <a:t>LỜI NÓI</a:t>
            </a:r>
            <a:endParaRPr lang="en-US" sz="2000" b="1" cap="none" spc="0" dirty="0">
              <a:ln w="22225">
                <a:solidFill>
                  <a:schemeClr val="accent2"/>
                </a:solidFill>
                <a:prstDash val="solid"/>
              </a:ln>
              <a:solidFill>
                <a:schemeClr val="accent2">
                  <a:lumMod val="50000"/>
                </a:schemeClr>
              </a:solidFill>
              <a:effectLst/>
              <a:latin typeface="#9Slide03 SFU Futura_05" panose="00000800000000000000" pitchFamily="2" charset="0"/>
            </a:endParaRPr>
          </a:p>
        </p:txBody>
      </p:sp>
      <p:cxnSp>
        <p:nvCxnSpPr>
          <p:cNvPr id="462" name="Google Shape;4213;p57"/>
          <p:cNvCxnSpPr/>
          <p:nvPr/>
        </p:nvCxnSpPr>
        <p:spPr>
          <a:xfrm flipH="1">
            <a:off x="1491925" y="3178033"/>
            <a:ext cx="2091018" cy="0"/>
          </a:xfrm>
          <a:prstGeom prst="straightConnector1">
            <a:avLst/>
          </a:prstGeom>
          <a:noFill/>
          <a:ln w="38100" cap="flat" cmpd="sng">
            <a:solidFill>
              <a:schemeClr val="accent2">
                <a:lumMod val="50000"/>
              </a:schemeClr>
            </a:solidFill>
            <a:prstDash val="dashDot"/>
            <a:round/>
            <a:headEnd type="none" w="med" len="med"/>
            <a:tailEnd type="none" w="med" len="med"/>
          </a:ln>
        </p:spPr>
      </p:cxnSp>
      <p:sp>
        <p:nvSpPr>
          <p:cNvPr id="463" name="Rectangle 462"/>
          <p:cNvSpPr/>
          <p:nvPr/>
        </p:nvSpPr>
        <p:spPr>
          <a:xfrm>
            <a:off x="554448" y="3290669"/>
            <a:ext cx="2045752" cy="400110"/>
          </a:xfrm>
          <a:prstGeom prst="rect">
            <a:avLst/>
          </a:prstGeom>
          <a:noFill/>
        </p:spPr>
        <p:txBody>
          <a:bodyPr wrap="none" lIns="91440" tIns="45720" rIns="91440" bIns="45720">
            <a:spAutoFit/>
          </a:bodyPr>
          <a:lstStyle/>
          <a:p>
            <a:pPr algn="ctr"/>
            <a:r>
              <a:rPr lang="en-US" sz="2000" b="1" cap="none" spc="0" dirty="0">
                <a:ln w="22225">
                  <a:solidFill>
                    <a:schemeClr val="accent2"/>
                  </a:solidFill>
                  <a:prstDash val="solid"/>
                </a:ln>
                <a:solidFill>
                  <a:schemeClr val="accent2">
                    <a:lumMod val="50000"/>
                  </a:schemeClr>
                </a:solidFill>
                <a:effectLst/>
                <a:latin typeface="#9Slide03 SFU Futura_05" panose="00000800000000000000" pitchFamily="2" charset="0"/>
              </a:rPr>
              <a:t>HÀNH ĐỘNG</a:t>
            </a:r>
            <a:endParaRPr lang="en-US" sz="2000" b="1" cap="none" spc="0" dirty="0">
              <a:ln w="22225">
                <a:solidFill>
                  <a:schemeClr val="accent2"/>
                </a:solidFill>
                <a:prstDash val="solid"/>
              </a:ln>
              <a:solidFill>
                <a:schemeClr val="accent2">
                  <a:lumMod val="50000"/>
                </a:schemeClr>
              </a:solidFill>
              <a:effectLst/>
              <a:latin typeface="#9Slide03 SFU Futura_05" panose="00000800000000000000" pitchFamily="2" charset="0"/>
            </a:endParaRPr>
          </a:p>
        </p:txBody>
      </p:sp>
      <p:cxnSp>
        <p:nvCxnSpPr>
          <p:cNvPr id="464" name="Google Shape;4213;p57"/>
          <p:cNvCxnSpPr/>
          <p:nvPr/>
        </p:nvCxnSpPr>
        <p:spPr>
          <a:xfrm flipH="1">
            <a:off x="5573946" y="1686407"/>
            <a:ext cx="2091018" cy="0"/>
          </a:xfrm>
          <a:prstGeom prst="straightConnector1">
            <a:avLst/>
          </a:prstGeom>
          <a:noFill/>
          <a:ln w="38100" cap="flat" cmpd="sng">
            <a:solidFill>
              <a:schemeClr val="accent2">
                <a:lumMod val="50000"/>
              </a:schemeClr>
            </a:solidFill>
            <a:prstDash val="dashDot"/>
            <a:round/>
            <a:headEnd type="none" w="med" len="med"/>
            <a:tailEnd type="none" w="med" len="med"/>
          </a:ln>
        </p:spPr>
      </p:cxnSp>
      <p:sp>
        <p:nvSpPr>
          <p:cNvPr id="465" name="Rectangle 464"/>
          <p:cNvSpPr/>
          <p:nvPr/>
        </p:nvSpPr>
        <p:spPr>
          <a:xfrm>
            <a:off x="6725070" y="1174355"/>
            <a:ext cx="1919115" cy="400110"/>
          </a:xfrm>
          <a:prstGeom prst="rect">
            <a:avLst/>
          </a:prstGeom>
          <a:noFill/>
        </p:spPr>
        <p:txBody>
          <a:bodyPr wrap="none" lIns="91440" tIns="45720" rIns="91440" bIns="45720">
            <a:spAutoFit/>
          </a:bodyPr>
          <a:lstStyle/>
          <a:p>
            <a:pPr algn="ctr"/>
            <a:r>
              <a:rPr lang="en-US" sz="2000" b="1" cap="none" spc="0" dirty="0">
                <a:ln w="22225">
                  <a:solidFill>
                    <a:schemeClr val="accent2"/>
                  </a:solidFill>
                  <a:prstDash val="solid"/>
                </a:ln>
                <a:solidFill>
                  <a:schemeClr val="accent2">
                    <a:lumMod val="50000"/>
                  </a:schemeClr>
                </a:solidFill>
                <a:effectLst/>
                <a:latin typeface="#9Slide03 SFU Futura_05" panose="00000800000000000000" pitchFamily="2" charset="0"/>
              </a:rPr>
              <a:t>PHẨM CHẤT</a:t>
            </a:r>
            <a:endParaRPr lang="en-US" sz="2000" b="1" cap="none" spc="0" dirty="0">
              <a:ln w="22225">
                <a:solidFill>
                  <a:schemeClr val="accent2"/>
                </a:solidFill>
                <a:prstDash val="solid"/>
              </a:ln>
              <a:solidFill>
                <a:schemeClr val="accent2">
                  <a:lumMod val="50000"/>
                </a:schemeClr>
              </a:solidFill>
              <a:effectLst/>
              <a:latin typeface="#9Slide03 SFU Futura_05" panose="00000800000000000000" pitchFamily="2" charset="0"/>
            </a:endParaRPr>
          </a:p>
        </p:txBody>
      </p:sp>
      <p:cxnSp>
        <p:nvCxnSpPr>
          <p:cNvPr id="466" name="Google Shape;4213;p57"/>
          <p:cNvCxnSpPr/>
          <p:nvPr/>
        </p:nvCxnSpPr>
        <p:spPr>
          <a:xfrm flipH="1">
            <a:off x="4703614" y="3300597"/>
            <a:ext cx="2091018" cy="0"/>
          </a:xfrm>
          <a:prstGeom prst="straightConnector1">
            <a:avLst/>
          </a:prstGeom>
          <a:noFill/>
          <a:ln w="38100" cap="flat" cmpd="sng">
            <a:solidFill>
              <a:schemeClr val="accent2">
                <a:lumMod val="50000"/>
              </a:schemeClr>
            </a:solidFill>
            <a:prstDash val="dashDot"/>
            <a:round/>
            <a:headEnd type="none" w="med" len="med"/>
            <a:tailEnd type="none" w="med" len="med"/>
          </a:ln>
        </p:spPr>
      </p:cxnSp>
      <p:sp>
        <p:nvSpPr>
          <p:cNvPr id="467" name="Rectangle 466"/>
          <p:cNvSpPr/>
          <p:nvPr/>
        </p:nvSpPr>
        <p:spPr>
          <a:xfrm>
            <a:off x="6035586" y="2790495"/>
            <a:ext cx="2050561" cy="400110"/>
          </a:xfrm>
          <a:prstGeom prst="rect">
            <a:avLst/>
          </a:prstGeom>
          <a:noFill/>
        </p:spPr>
        <p:txBody>
          <a:bodyPr wrap="none" lIns="91440" tIns="45720" rIns="91440" bIns="45720">
            <a:spAutoFit/>
          </a:bodyPr>
          <a:lstStyle/>
          <a:p>
            <a:pPr algn="ctr"/>
            <a:r>
              <a:rPr lang="en-US" sz="2000" b="1" cap="none" spc="0" dirty="0">
                <a:ln w="22225">
                  <a:solidFill>
                    <a:schemeClr val="accent2"/>
                  </a:solidFill>
                  <a:prstDash val="solid"/>
                </a:ln>
                <a:solidFill>
                  <a:schemeClr val="accent2">
                    <a:lumMod val="50000"/>
                  </a:schemeClr>
                </a:solidFill>
                <a:effectLst/>
                <a:latin typeface="#9Slide03 SFU Futura_05" panose="00000800000000000000" pitchFamily="2" charset="0"/>
              </a:rPr>
              <a:t>NGHỆ THUẬT</a:t>
            </a:r>
            <a:endParaRPr lang="en-US" sz="2000" b="1" cap="none" spc="0" dirty="0">
              <a:ln w="22225">
                <a:solidFill>
                  <a:schemeClr val="accent2"/>
                </a:solidFill>
                <a:prstDash val="solid"/>
              </a:ln>
              <a:solidFill>
                <a:schemeClr val="accent2">
                  <a:lumMod val="50000"/>
                </a:schemeClr>
              </a:solidFill>
              <a:effectLst/>
              <a:latin typeface="#9Slide03 SFU Futura_05" panose="00000800000000000000" pitchFamily="2" charset="0"/>
            </a:endParaRPr>
          </a:p>
        </p:txBody>
      </p:sp>
      <p:sp>
        <p:nvSpPr>
          <p:cNvPr id="22" name="Rectangle 21"/>
          <p:cNvSpPr/>
          <p:nvPr/>
        </p:nvSpPr>
        <p:spPr>
          <a:xfrm>
            <a:off x="5663870" y="4357380"/>
            <a:ext cx="3352200" cy="707886"/>
          </a:xfrm>
          <a:prstGeom prst="rect">
            <a:avLst/>
          </a:prstGeom>
          <a:noFill/>
        </p:spPr>
        <p:txBody>
          <a:bodyPr wrap="none" lIns="91440" tIns="45720" rIns="91440" bIns="45720">
            <a:spAutoFit/>
          </a:bodyPr>
          <a:lstStyle/>
          <a:p>
            <a:pPr algn="ctr"/>
            <a:r>
              <a:rPr lang="en-US" sz="4000" b="1" spc="50" dirty="0">
                <a:ln w="0"/>
                <a:solidFill>
                  <a:schemeClr val="bg2"/>
                </a:solidFill>
                <a:effectLst>
                  <a:innerShdw blurRad="63500" dist="50800" dir="13500000">
                    <a:srgbClr val="000000">
                      <a:alpha val="50000"/>
                    </a:srgbClr>
                  </a:innerShdw>
                </a:effectLst>
                <a:latin typeface="#9Slide07 SVNSalty Sans" panose="02000000000000000000" pitchFamily="2" charset="0"/>
              </a:rPr>
              <a:t>ĂNG – ĐRÔ - MÁC</a:t>
            </a:r>
            <a:endParaRPr lang="en-US" sz="4000" b="1" cap="none" spc="50" dirty="0">
              <a:ln w="0"/>
              <a:solidFill>
                <a:schemeClr val="bg2"/>
              </a:solidFill>
              <a:effectLst>
                <a:innerShdw blurRad="63500" dist="50800" dir="13500000">
                  <a:srgbClr val="000000">
                    <a:alpha val="50000"/>
                  </a:srgbClr>
                </a:innerShdw>
              </a:effectLst>
              <a:latin typeface="#9Slide07 SVNSalty Sans" panose="02000000000000000000" pitchFamily="2"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2" name="Google Shape;3999;p57"/>
          <p:cNvGrpSpPr/>
          <p:nvPr/>
        </p:nvGrpSpPr>
        <p:grpSpPr>
          <a:xfrm>
            <a:off x="2739670" y="908743"/>
            <a:ext cx="3019721" cy="4249529"/>
            <a:chOff x="7563227" y="2180941"/>
            <a:chExt cx="1417268" cy="2022378"/>
          </a:xfrm>
        </p:grpSpPr>
        <p:sp>
          <p:nvSpPr>
            <p:cNvPr id="663" name="Google Shape;4000;p57"/>
            <p:cNvSpPr/>
            <p:nvPr/>
          </p:nvSpPr>
          <p:spPr>
            <a:xfrm>
              <a:off x="7771050" y="3131164"/>
              <a:ext cx="16185" cy="11945"/>
            </a:xfrm>
            <a:custGeom>
              <a:avLst/>
              <a:gdLst/>
              <a:ahLst/>
              <a:cxnLst/>
              <a:rect l="l" t="t" r="r" b="b"/>
              <a:pathLst>
                <a:path w="313" h="231" extrusionOk="0">
                  <a:moveTo>
                    <a:pt x="176" y="1"/>
                  </a:moveTo>
                  <a:cubicBezTo>
                    <a:pt x="143" y="1"/>
                    <a:pt x="108" y="11"/>
                    <a:pt x="78" y="32"/>
                  </a:cubicBezTo>
                  <a:cubicBezTo>
                    <a:pt x="16" y="75"/>
                    <a:pt x="0" y="148"/>
                    <a:pt x="44" y="194"/>
                  </a:cubicBezTo>
                  <a:cubicBezTo>
                    <a:pt x="66" y="218"/>
                    <a:pt x="101" y="230"/>
                    <a:pt x="137" y="230"/>
                  </a:cubicBezTo>
                  <a:cubicBezTo>
                    <a:pt x="170" y="230"/>
                    <a:pt x="205" y="220"/>
                    <a:pt x="234" y="200"/>
                  </a:cubicBezTo>
                  <a:cubicBezTo>
                    <a:pt x="296" y="155"/>
                    <a:pt x="312" y="84"/>
                    <a:pt x="269" y="37"/>
                  </a:cubicBezTo>
                  <a:cubicBezTo>
                    <a:pt x="247" y="13"/>
                    <a:pt x="212" y="1"/>
                    <a:pt x="176"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4" name="Google Shape;4001;p57"/>
            <p:cNvSpPr/>
            <p:nvPr/>
          </p:nvSpPr>
          <p:spPr>
            <a:xfrm>
              <a:off x="7776531" y="3142126"/>
              <a:ext cx="16185" cy="11945"/>
            </a:xfrm>
            <a:custGeom>
              <a:avLst/>
              <a:gdLst/>
              <a:ahLst/>
              <a:cxnLst/>
              <a:rect l="l" t="t" r="r" b="b"/>
              <a:pathLst>
                <a:path w="313" h="231" extrusionOk="0">
                  <a:moveTo>
                    <a:pt x="177" y="1"/>
                  </a:moveTo>
                  <a:cubicBezTo>
                    <a:pt x="144" y="1"/>
                    <a:pt x="109" y="11"/>
                    <a:pt x="79" y="32"/>
                  </a:cubicBezTo>
                  <a:cubicBezTo>
                    <a:pt x="17" y="75"/>
                    <a:pt x="1" y="148"/>
                    <a:pt x="44" y="194"/>
                  </a:cubicBezTo>
                  <a:cubicBezTo>
                    <a:pt x="67" y="218"/>
                    <a:pt x="102" y="230"/>
                    <a:pt x="138" y="230"/>
                  </a:cubicBezTo>
                  <a:cubicBezTo>
                    <a:pt x="171" y="230"/>
                    <a:pt x="206" y="220"/>
                    <a:pt x="236" y="199"/>
                  </a:cubicBezTo>
                  <a:cubicBezTo>
                    <a:pt x="297" y="156"/>
                    <a:pt x="313" y="83"/>
                    <a:pt x="270" y="37"/>
                  </a:cubicBezTo>
                  <a:cubicBezTo>
                    <a:pt x="247" y="13"/>
                    <a:pt x="213" y="1"/>
                    <a:pt x="177"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5" name="Google Shape;4002;p57"/>
            <p:cNvSpPr/>
            <p:nvPr/>
          </p:nvSpPr>
          <p:spPr>
            <a:xfrm>
              <a:off x="7765931" y="3120150"/>
              <a:ext cx="16185" cy="11893"/>
            </a:xfrm>
            <a:custGeom>
              <a:avLst/>
              <a:gdLst/>
              <a:ahLst/>
              <a:cxnLst/>
              <a:rect l="l" t="t" r="r" b="b"/>
              <a:pathLst>
                <a:path w="313" h="230" extrusionOk="0">
                  <a:moveTo>
                    <a:pt x="176" y="0"/>
                  </a:moveTo>
                  <a:cubicBezTo>
                    <a:pt x="143" y="0"/>
                    <a:pt x="108" y="10"/>
                    <a:pt x="78" y="31"/>
                  </a:cubicBezTo>
                  <a:cubicBezTo>
                    <a:pt x="16" y="75"/>
                    <a:pt x="0" y="147"/>
                    <a:pt x="43" y="193"/>
                  </a:cubicBezTo>
                  <a:cubicBezTo>
                    <a:pt x="66" y="217"/>
                    <a:pt x="101" y="230"/>
                    <a:pt x="137" y="230"/>
                  </a:cubicBezTo>
                  <a:cubicBezTo>
                    <a:pt x="170" y="230"/>
                    <a:pt x="205" y="219"/>
                    <a:pt x="235" y="199"/>
                  </a:cubicBezTo>
                  <a:cubicBezTo>
                    <a:pt x="296" y="155"/>
                    <a:pt x="312" y="83"/>
                    <a:pt x="269" y="36"/>
                  </a:cubicBezTo>
                  <a:cubicBezTo>
                    <a:pt x="246" y="13"/>
                    <a:pt x="212" y="0"/>
                    <a:pt x="176"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6" name="Google Shape;4003;p57"/>
            <p:cNvSpPr/>
            <p:nvPr/>
          </p:nvSpPr>
          <p:spPr>
            <a:xfrm>
              <a:off x="7771257" y="3101017"/>
              <a:ext cx="44884" cy="50417"/>
            </a:xfrm>
            <a:custGeom>
              <a:avLst/>
              <a:gdLst/>
              <a:ahLst/>
              <a:cxnLst/>
              <a:rect l="l" t="t" r="r" b="b"/>
              <a:pathLst>
                <a:path w="868" h="975" extrusionOk="0">
                  <a:moveTo>
                    <a:pt x="646" y="0"/>
                  </a:moveTo>
                  <a:cubicBezTo>
                    <a:pt x="646" y="0"/>
                    <a:pt x="1" y="290"/>
                    <a:pt x="27" y="427"/>
                  </a:cubicBezTo>
                  <a:cubicBezTo>
                    <a:pt x="53" y="561"/>
                    <a:pt x="169" y="974"/>
                    <a:pt x="300" y="974"/>
                  </a:cubicBezTo>
                  <a:cubicBezTo>
                    <a:pt x="305" y="974"/>
                    <a:pt x="310" y="973"/>
                    <a:pt x="315" y="972"/>
                  </a:cubicBezTo>
                  <a:cubicBezTo>
                    <a:pt x="487" y="931"/>
                    <a:pt x="693" y="304"/>
                    <a:pt x="868" y="115"/>
                  </a:cubicBezTo>
                  <a:lnTo>
                    <a:pt x="646" y="0"/>
                  </a:ln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7" name="Google Shape;4004;p57"/>
            <p:cNvSpPr/>
            <p:nvPr/>
          </p:nvSpPr>
          <p:spPr>
            <a:xfrm>
              <a:off x="8808663" y="2825196"/>
              <a:ext cx="94422" cy="35111"/>
            </a:xfrm>
            <a:custGeom>
              <a:avLst/>
              <a:gdLst/>
              <a:ahLst/>
              <a:cxnLst/>
              <a:rect l="l" t="t" r="r" b="b"/>
              <a:pathLst>
                <a:path w="1826" h="679" extrusionOk="0">
                  <a:moveTo>
                    <a:pt x="939" y="0"/>
                  </a:moveTo>
                  <a:cubicBezTo>
                    <a:pt x="529" y="0"/>
                    <a:pt x="108" y="141"/>
                    <a:pt x="1" y="678"/>
                  </a:cubicBezTo>
                  <a:cubicBezTo>
                    <a:pt x="1" y="678"/>
                    <a:pt x="26" y="679"/>
                    <a:pt x="71" y="679"/>
                  </a:cubicBezTo>
                  <a:cubicBezTo>
                    <a:pt x="331" y="679"/>
                    <a:pt x="1250" y="643"/>
                    <a:pt x="1825" y="168"/>
                  </a:cubicBezTo>
                  <a:cubicBezTo>
                    <a:pt x="1825" y="168"/>
                    <a:pt x="1388" y="0"/>
                    <a:pt x="9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8" name="Google Shape;4005;p57"/>
            <p:cNvSpPr/>
            <p:nvPr/>
          </p:nvSpPr>
          <p:spPr>
            <a:xfrm>
              <a:off x="8798217" y="2774779"/>
              <a:ext cx="61845" cy="70688"/>
            </a:xfrm>
            <a:custGeom>
              <a:avLst/>
              <a:gdLst/>
              <a:ahLst/>
              <a:cxnLst/>
              <a:rect l="l" t="t" r="r" b="b"/>
              <a:pathLst>
                <a:path w="1196" h="1367" extrusionOk="0">
                  <a:moveTo>
                    <a:pt x="1193" y="1"/>
                  </a:moveTo>
                  <a:lnTo>
                    <a:pt x="1193" y="1"/>
                  </a:lnTo>
                  <a:cubicBezTo>
                    <a:pt x="397" y="251"/>
                    <a:pt x="0" y="1282"/>
                    <a:pt x="0" y="1282"/>
                  </a:cubicBezTo>
                  <a:cubicBezTo>
                    <a:pt x="142" y="1341"/>
                    <a:pt x="266" y="1367"/>
                    <a:pt x="376" y="1367"/>
                  </a:cubicBezTo>
                  <a:cubicBezTo>
                    <a:pt x="1173" y="1367"/>
                    <a:pt x="1195" y="3"/>
                    <a:pt x="1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9" name="Google Shape;4006;p57"/>
            <p:cNvSpPr/>
            <p:nvPr/>
          </p:nvSpPr>
          <p:spPr>
            <a:xfrm>
              <a:off x="8851841" y="2801202"/>
              <a:ext cx="65827" cy="24459"/>
            </a:xfrm>
            <a:custGeom>
              <a:avLst/>
              <a:gdLst/>
              <a:ahLst/>
              <a:cxnLst/>
              <a:rect l="l" t="t" r="r" b="b"/>
              <a:pathLst>
                <a:path w="1273" h="473" extrusionOk="0">
                  <a:moveTo>
                    <a:pt x="1273" y="116"/>
                  </a:moveTo>
                  <a:lnTo>
                    <a:pt x="1273" y="116"/>
                  </a:lnTo>
                  <a:cubicBezTo>
                    <a:pt x="1273" y="116"/>
                    <a:pt x="1273" y="116"/>
                    <a:pt x="1273" y="116"/>
                  </a:cubicBezTo>
                  <a:lnTo>
                    <a:pt x="1273" y="116"/>
                  </a:lnTo>
                  <a:cubicBezTo>
                    <a:pt x="1273" y="116"/>
                    <a:pt x="1273" y="116"/>
                    <a:pt x="1273" y="116"/>
                  </a:cubicBezTo>
                  <a:close/>
                  <a:moveTo>
                    <a:pt x="655" y="0"/>
                  </a:moveTo>
                  <a:cubicBezTo>
                    <a:pt x="369" y="0"/>
                    <a:pt x="75" y="98"/>
                    <a:pt x="0" y="472"/>
                  </a:cubicBezTo>
                  <a:cubicBezTo>
                    <a:pt x="0" y="472"/>
                    <a:pt x="18" y="473"/>
                    <a:pt x="49" y="473"/>
                  </a:cubicBezTo>
                  <a:cubicBezTo>
                    <a:pt x="229" y="473"/>
                    <a:pt x="871" y="448"/>
                    <a:pt x="1273" y="116"/>
                  </a:cubicBezTo>
                  <a:lnTo>
                    <a:pt x="1273" y="116"/>
                  </a:lnTo>
                  <a:cubicBezTo>
                    <a:pt x="1273" y="116"/>
                    <a:pt x="1273" y="116"/>
                    <a:pt x="1273" y="116"/>
                  </a:cubicBezTo>
                  <a:cubicBezTo>
                    <a:pt x="1271" y="116"/>
                    <a:pt x="967" y="0"/>
                    <a:pt x="6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0" name="Google Shape;4007;p57"/>
            <p:cNvSpPr/>
            <p:nvPr/>
          </p:nvSpPr>
          <p:spPr>
            <a:xfrm>
              <a:off x="8839120" y="2777416"/>
              <a:ext cx="42454" cy="50934"/>
            </a:xfrm>
            <a:custGeom>
              <a:avLst/>
              <a:gdLst/>
              <a:ahLst/>
              <a:cxnLst/>
              <a:rect l="l" t="t" r="r" b="b"/>
              <a:pathLst>
                <a:path w="821" h="985" extrusionOk="0">
                  <a:moveTo>
                    <a:pt x="790" y="0"/>
                  </a:moveTo>
                  <a:lnTo>
                    <a:pt x="790" y="0"/>
                  </a:lnTo>
                  <a:cubicBezTo>
                    <a:pt x="243" y="206"/>
                    <a:pt x="1" y="940"/>
                    <a:pt x="1" y="940"/>
                  </a:cubicBezTo>
                  <a:cubicBezTo>
                    <a:pt x="89" y="971"/>
                    <a:pt x="167" y="985"/>
                    <a:pt x="236" y="985"/>
                  </a:cubicBezTo>
                  <a:cubicBezTo>
                    <a:pt x="821" y="985"/>
                    <a:pt x="790" y="0"/>
                    <a:pt x="7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1" name="Google Shape;4008;p57"/>
            <p:cNvSpPr/>
            <p:nvPr/>
          </p:nvSpPr>
          <p:spPr>
            <a:xfrm>
              <a:off x="8872680" y="2776020"/>
              <a:ext cx="34491" cy="34025"/>
            </a:xfrm>
            <a:custGeom>
              <a:avLst/>
              <a:gdLst/>
              <a:ahLst/>
              <a:cxnLst/>
              <a:rect l="l" t="t" r="r" b="b"/>
              <a:pathLst>
                <a:path w="667" h="658" extrusionOk="0">
                  <a:moveTo>
                    <a:pt x="666" y="0"/>
                  </a:moveTo>
                  <a:lnTo>
                    <a:pt x="666" y="0"/>
                  </a:lnTo>
                  <a:cubicBezTo>
                    <a:pt x="248" y="82"/>
                    <a:pt x="0" y="590"/>
                    <a:pt x="0" y="590"/>
                  </a:cubicBezTo>
                  <a:cubicBezTo>
                    <a:pt x="86" y="637"/>
                    <a:pt x="160" y="657"/>
                    <a:pt x="226" y="657"/>
                  </a:cubicBezTo>
                  <a:cubicBezTo>
                    <a:pt x="601" y="657"/>
                    <a:pt x="666" y="1"/>
                    <a:pt x="6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2" name="Google Shape;4009;p57"/>
            <p:cNvSpPr/>
            <p:nvPr/>
          </p:nvSpPr>
          <p:spPr>
            <a:xfrm>
              <a:off x="8780067" y="2770487"/>
              <a:ext cx="97060" cy="31026"/>
            </a:xfrm>
            <a:custGeom>
              <a:avLst/>
              <a:gdLst/>
              <a:ahLst/>
              <a:cxnLst/>
              <a:rect l="l" t="t" r="r" b="b"/>
              <a:pathLst>
                <a:path w="1877" h="600" extrusionOk="0">
                  <a:moveTo>
                    <a:pt x="758" y="0"/>
                  </a:moveTo>
                  <a:cubicBezTo>
                    <a:pt x="444" y="0"/>
                    <a:pt x="148" y="124"/>
                    <a:pt x="0" y="519"/>
                  </a:cubicBezTo>
                  <a:cubicBezTo>
                    <a:pt x="0" y="519"/>
                    <a:pt x="345" y="600"/>
                    <a:pt x="780" y="600"/>
                  </a:cubicBezTo>
                  <a:cubicBezTo>
                    <a:pt x="1131" y="600"/>
                    <a:pt x="1541" y="547"/>
                    <a:pt x="1876" y="358"/>
                  </a:cubicBezTo>
                  <a:cubicBezTo>
                    <a:pt x="1876" y="358"/>
                    <a:pt x="129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3" name="Google Shape;4010;p57"/>
            <p:cNvSpPr/>
            <p:nvPr/>
          </p:nvSpPr>
          <p:spPr>
            <a:xfrm>
              <a:off x="8772673" y="2722862"/>
              <a:ext cx="71205" cy="62259"/>
            </a:xfrm>
            <a:custGeom>
              <a:avLst/>
              <a:gdLst/>
              <a:ahLst/>
              <a:cxnLst/>
              <a:rect l="l" t="t" r="r" b="b"/>
              <a:pathLst>
                <a:path w="1377" h="1204" extrusionOk="0">
                  <a:moveTo>
                    <a:pt x="1376" y="0"/>
                  </a:moveTo>
                  <a:cubicBezTo>
                    <a:pt x="1376" y="0"/>
                    <a:pt x="1376" y="0"/>
                    <a:pt x="1376" y="0"/>
                  </a:cubicBezTo>
                  <a:lnTo>
                    <a:pt x="1376" y="0"/>
                  </a:lnTo>
                  <a:cubicBezTo>
                    <a:pt x="1376" y="0"/>
                    <a:pt x="1376" y="0"/>
                    <a:pt x="1376" y="0"/>
                  </a:cubicBezTo>
                  <a:cubicBezTo>
                    <a:pt x="1376" y="0"/>
                    <a:pt x="1376" y="0"/>
                    <a:pt x="1376" y="0"/>
                  </a:cubicBezTo>
                  <a:close/>
                  <a:moveTo>
                    <a:pt x="1376" y="0"/>
                  </a:moveTo>
                  <a:cubicBezTo>
                    <a:pt x="552" y="96"/>
                    <a:pt x="1" y="1039"/>
                    <a:pt x="1" y="1039"/>
                  </a:cubicBezTo>
                  <a:cubicBezTo>
                    <a:pt x="180" y="1155"/>
                    <a:pt x="338" y="1204"/>
                    <a:pt x="477" y="1204"/>
                  </a:cubicBezTo>
                  <a:cubicBezTo>
                    <a:pt x="1166" y="1204"/>
                    <a:pt x="1376" y="2"/>
                    <a:pt x="1376" y="0"/>
                  </a:cubicBezTo>
                  <a:close/>
                </a:path>
              </a:pathLst>
            </a:custGeom>
            <a:solidFill>
              <a:srgbClr val="F9ED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4" name="Google Shape;4011;p57"/>
            <p:cNvSpPr/>
            <p:nvPr/>
          </p:nvSpPr>
          <p:spPr>
            <a:xfrm>
              <a:off x="8827899" y="2752543"/>
              <a:ext cx="67740" cy="21666"/>
            </a:xfrm>
            <a:custGeom>
              <a:avLst/>
              <a:gdLst/>
              <a:ahLst/>
              <a:cxnLst/>
              <a:rect l="l" t="t" r="r" b="b"/>
              <a:pathLst>
                <a:path w="1310" h="419" extrusionOk="0">
                  <a:moveTo>
                    <a:pt x="528" y="0"/>
                  </a:moveTo>
                  <a:cubicBezTo>
                    <a:pt x="309" y="0"/>
                    <a:pt x="103" y="87"/>
                    <a:pt x="1" y="362"/>
                  </a:cubicBezTo>
                  <a:cubicBezTo>
                    <a:pt x="1" y="362"/>
                    <a:pt x="241" y="419"/>
                    <a:pt x="545" y="419"/>
                  </a:cubicBezTo>
                  <a:cubicBezTo>
                    <a:pt x="790" y="419"/>
                    <a:pt x="1075" y="382"/>
                    <a:pt x="1309" y="251"/>
                  </a:cubicBezTo>
                  <a:cubicBezTo>
                    <a:pt x="1309" y="251"/>
                    <a:pt x="900"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5" name="Google Shape;4012;p57"/>
            <p:cNvSpPr/>
            <p:nvPr/>
          </p:nvSpPr>
          <p:spPr>
            <a:xfrm>
              <a:off x="8815385" y="2729119"/>
              <a:ext cx="47780" cy="45246"/>
            </a:xfrm>
            <a:custGeom>
              <a:avLst/>
              <a:gdLst/>
              <a:ahLst/>
              <a:cxnLst/>
              <a:rect l="l" t="t" r="r" b="b"/>
              <a:pathLst>
                <a:path w="924" h="875" extrusionOk="0">
                  <a:moveTo>
                    <a:pt x="924" y="1"/>
                  </a:moveTo>
                  <a:cubicBezTo>
                    <a:pt x="924" y="1"/>
                    <a:pt x="924" y="1"/>
                    <a:pt x="924" y="1"/>
                  </a:cubicBezTo>
                  <a:lnTo>
                    <a:pt x="924" y="1"/>
                  </a:lnTo>
                  <a:cubicBezTo>
                    <a:pt x="924" y="1"/>
                    <a:pt x="924" y="1"/>
                    <a:pt x="924" y="1"/>
                  </a:cubicBezTo>
                  <a:cubicBezTo>
                    <a:pt x="924" y="1"/>
                    <a:pt x="924" y="1"/>
                    <a:pt x="924" y="1"/>
                  </a:cubicBezTo>
                  <a:close/>
                  <a:moveTo>
                    <a:pt x="924" y="1"/>
                  </a:moveTo>
                  <a:cubicBezTo>
                    <a:pt x="353" y="99"/>
                    <a:pt x="0" y="777"/>
                    <a:pt x="0" y="777"/>
                  </a:cubicBezTo>
                  <a:cubicBezTo>
                    <a:pt x="118" y="845"/>
                    <a:pt x="222" y="874"/>
                    <a:pt x="313" y="874"/>
                  </a:cubicBezTo>
                  <a:cubicBezTo>
                    <a:pt x="813" y="874"/>
                    <a:pt x="923" y="2"/>
                    <a:pt x="9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6" name="Google Shape;4013;p57"/>
            <p:cNvSpPr/>
            <p:nvPr/>
          </p:nvSpPr>
          <p:spPr>
            <a:xfrm>
              <a:off x="8851479" y="2732790"/>
              <a:ext cx="38731" cy="29526"/>
            </a:xfrm>
            <a:custGeom>
              <a:avLst/>
              <a:gdLst/>
              <a:ahLst/>
              <a:cxnLst/>
              <a:rect l="l" t="t" r="r" b="b"/>
              <a:pathLst>
                <a:path w="749" h="571" extrusionOk="0">
                  <a:moveTo>
                    <a:pt x="748" y="0"/>
                  </a:moveTo>
                  <a:lnTo>
                    <a:pt x="748" y="0"/>
                  </a:lnTo>
                  <a:cubicBezTo>
                    <a:pt x="324" y="4"/>
                    <a:pt x="0" y="458"/>
                    <a:pt x="0" y="458"/>
                  </a:cubicBezTo>
                  <a:cubicBezTo>
                    <a:pt x="100" y="538"/>
                    <a:pt x="189" y="571"/>
                    <a:pt x="268" y="571"/>
                  </a:cubicBezTo>
                  <a:cubicBezTo>
                    <a:pt x="599" y="571"/>
                    <a:pt x="748" y="0"/>
                    <a:pt x="7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7" name="Google Shape;4014;p57"/>
            <p:cNvSpPr/>
            <p:nvPr/>
          </p:nvSpPr>
          <p:spPr>
            <a:xfrm>
              <a:off x="8785238" y="2663964"/>
              <a:ext cx="97163" cy="31078"/>
            </a:xfrm>
            <a:custGeom>
              <a:avLst/>
              <a:gdLst/>
              <a:ahLst/>
              <a:cxnLst/>
              <a:rect l="l" t="t" r="r" b="b"/>
              <a:pathLst>
                <a:path w="1879" h="601" extrusionOk="0">
                  <a:moveTo>
                    <a:pt x="742" y="0"/>
                  </a:moveTo>
                  <a:cubicBezTo>
                    <a:pt x="437" y="0"/>
                    <a:pt x="150" y="122"/>
                    <a:pt x="0" y="504"/>
                  </a:cubicBezTo>
                  <a:cubicBezTo>
                    <a:pt x="0" y="504"/>
                    <a:pt x="382" y="601"/>
                    <a:pt x="850" y="601"/>
                  </a:cubicBezTo>
                  <a:cubicBezTo>
                    <a:pt x="1184" y="601"/>
                    <a:pt x="1563" y="551"/>
                    <a:pt x="1879" y="381"/>
                  </a:cubicBezTo>
                  <a:cubicBezTo>
                    <a:pt x="1879" y="381"/>
                    <a:pt x="1281" y="0"/>
                    <a:pt x="7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8" name="Google Shape;4015;p57"/>
            <p:cNvSpPr/>
            <p:nvPr/>
          </p:nvSpPr>
          <p:spPr>
            <a:xfrm>
              <a:off x="8778257" y="2616856"/>
              <a:ext cx="71980" cy="61328"/>
            </a:xfrm>
            <a:custGeom>
              <a:avLst/>
              <a:gdLst/>
              <a:ahLst/>
              <a:cxnLst/>
              <a:rect l="l" t="t" r="r" b="b"/>
              <a:pathLst>
                <a:path w="1392" h="1186" extrusionOk="0">
                  <a:moveTo>
                    <a:pt x="1392" y="0"/>
                  </a:moveTo>
                  <a:cubicBezTo>
                    <a:pt x="566" y="79"/>
                    <a:pt x="0" y="1010"/>
                    <a:pt x="0" y="1010"/>
                  </a:cubicBezTo>
                  <a:cubicBezTo>
                    <a:pt x="183" y="1134"/>
                    <a:pt x="344" y="1185"/>
                    <a:pt x="485" y="1185"/>
                  </a:cubicBezTo>
                  <a:cubicBezTo>
                    <a:pt x="1165" y="1185"/>
                    <a:pt x="1392" y="0"/>
                    <a:pt x="13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9" name="Google Shape;4016;p57"/>
            <p:cNvSpPr/>
            <p:nvPr/>
          </p:nvSpPr>
          <p:spPr>
            <a:xfrm>
              <a:off x="8833484" y="2646745"/>
              <a:ext cx="67792" cy="21770"/>
            </a:xfrm>
            <a:custGeom>
              <a:avLst/>
              <a:gdLst/>
              <a:ahLst/>
              <a:cxnLst/>
              <a:rect l="l" t="t" r="r" b="b"/>
              <a:pathLst>
                <a:path w="1311" h="421" extrusionOk="0">
                  <a:moveTo>
                    <a:pt x="517" y="1"/>
                  </a:moveTo>
                  <a:cubicBezTo>
                    <a:pt x="304" y="1"/>
                    <a:pt x="105" y="86"/>
                    <a:pt x="0" y="352"/>
                  </a:cubicBezTo>
                  <a:cubicBezTo>
                    <a:pt x="0" y="352"/>
                    <a:pt x="266" y="420"/>
                    <a:pt x="593" y="420"/>
                  </a:cubicBezTo>
                  <a:cubicBezTo>
                    <a:pt x="826" y="420"/>
                    <a:pt x="1090" y="385"/>
                    <a:pt x="1310" y="266"/>
                  </a:cubicBezTo>
                  <a:cubicBezTo>
                    <a:pt x="1310" y="266"/>
                    <a:pt x="894" y="1"/>
                    <a:pt x="5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0" name="Google Shape;4017;p57"/>
            <p:cNvSpPr/>
            <p:nvPr/>
          </p:nvSpPr>
          <p:spPr>
            <a:xfrm>
              <a:off x="8820918" y="2623475"/>
              <a:ext cx="48504" cy="44626"/>
            </a:xfrm>
            <a:custGeom>
              <a:avLst/>
              <a:gdLst/>
              <a:ahLst/>
              <a:cxnLst/>
              <a:rect l="l" t="t" r="r" b="b"/>
              <a:pathLst>
                <a:path w="938" h="863" extrusionOk="0">
                  <a:moveTo>
                    <a:pt x="937" y="1"/>
                  </a:moveTo>
                  <a:lnTo>
                    <a:pt x="937" y="1"/>
                  </a:lnTo>
                  <a:cubicBezTo>
                    <a:pt x="364" y="88"/>
                    <a:pt x="1" y="760"/>
                    <a:pt x="1" y="760"/>
                  </a:cubicBezTo>
                  <a:cubicBezTo>
                    <a:pt x="122" y="832"/>
                    <a:pt x="228" y="863"/>
                    <a:pt x="321" y="863"/>
                  </a:cubicBezTo>
                  <a:cubicBezTo>
                    <a:pt x="815" y="863"/>
                    <a:pt x="938" y="1"/>
                    <a:pt x="9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1" name="Google Shape;4018;p57"/>
            <p:cNvSpPr/>
            <p:nvPr/>
          </p:nvSpPr>
          <p:spPr>
            <a:xfrm>
              <a:off x="8857270" y="2627715"/>
              <a:ext cx="39093" cy="29009"/>
            </a:xfrm>
            <a:custGeom>
              <a:avLst/>
              <a:gdLst/>
              <a:ahLst/>
              <a:cxnLst/>
              <a:rect l="l" t="t" r="r" b="b"/>
              <a:pathLst>
                <a:path w="756" h="561" extrusionOk="0">
                  <a:moveTo>
                    <a:pt x="747" y="1"/>
                  </a:moveTo>
                  <a:cubicBezTo>
                    <a:pt x="325" y="1"/>
                    <a:pt x="1" y="442"/>
                    <a:pt x="1" y="442"/>
                  </a:cubicBezTo>
                  <a:cubicBezTo>
                    <a:pt x="102" y="527"/>
                    <a:pt x="193" y="561"/>
                    <a:pt x="273" y="561"/>
                  </a:cubicBezTo>
                  <a:cubicBezTo>
                    <a:pt x="599" y="561"/>
                    <a:pt x="756" y="1"/>
                    <a:pt x="756" y="1"/>
                  </a:cubicBezTo>
                  <a:cubicBezTo>
                    <a:pt x="753" y="1"/>
                    <a:pt x="750" y="1"/>
                    <a:pt x="7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2" name="Google Shape;4019;p57"/>
            <p:cNvSpPr/>
            <p:nvPr/>
          </p:nvSpPr>
          <p:spPr>
            <a:xfrm>
              <a:off x="8768122" y="2624199"/>
              <a:ext cx="71515" cy="22908"/>
            </a:xfrm>
            <a:custGeom>
              <a:avLst/>
              <a:gdLst/>
              <a:ahLst/>
              <a:cxnLst/>
              <a:rect l="l" t="t" r="r" b="b"/>
              <a:pathLst>
                <a:path w="1383" h="443" extrusionOk="0">
                  <a:moveTo>
                    <a:pt x="546" y="1"/>
                  </a:moveTo>
                  <a:cubicBezTo>
                    <a:pt x="321" y="1"/>
                    <a:pt x="110" y="90"/>
                    <a:pt x="0" y="370"/>
                  </a:cubicBezTo>
                  <a:cubicBezTo>
                    <a:pt x="0" y="370"/>
                    <a:pt x="281" y="442"/>
                    <a:pt x="626" y="442"/>
                  </a:cubicBezTo>
                  <a:cubicBezTo>
                    <a:pt x="872" y="442"/>
                    <a:pt x="1150" y="406"/>
                    <a:pt x="1382" y="281"/>
                  </a:cubicBezTo>
                  <a:cubicBezTo>
                    <a:pt x="1382" y="281"/>
                    <a:pt x="943" y="1"/>
                    <a:pt x="5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3" name="Google Shape;4020;p57"/>
            <p:cNvSpPr/>
            <p:nvPr/>
          </p:nvSpPr>
          <p:spPr>
            <a:xfrm>
              <a:off x="8763055" y="2589605"/>
              <a:ext cx="52899" cy="45091"/>
            </a:xfrm>
            <a:custGeom>
              <a:avLst/>
              <a:gdLst/>
              <a:ahLst/>
              <a:cxnLst/>
              <a:rect l="l" t="t" r="r" b="b"/>
              <a:pathLst>
                <a:path w="1023" h="872" extrusionOk="0">
                  <a:moveTo>
                    <a:pt x="1023" y="0"/>
                  </a:moveTo>
                  <a:cubicBezTo>
                    <a:pt x="417" y="58"/>
                    <a:pt x="0" y="743"/>
                    <a:pt x="0" y="743"/>
                  </a:cubicBezTo>
                  <a:cubicBezTo>
                    <a:pt x="134" y="834"/>
                    <a:pt x="252" y="872"/>
                    <a:pt x="356" y="872"/>
                  </a:cubicBezTo>
                  <a:cubicBezTo>
                    <a:pt x="856" y="872"/>
                    <a:pt x="1023" y="0"/>
                    <a:pt x="1023" y="0"/>
                  </a:cubicBezTo>
                  <a:close/>
                </a:path>
              </a:pathLst>
            </a:custGeom>
            <a:solidFill>
              <a:srgbClr val="F9ED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4" name="Google Shape;4021;p57"/>
            <p:cNvSpPr/>
            <p:nvPr/>
          </p:nvSpPr>
          <p:spPr>
            <a:xfrm>
              <a:off x="8803647" y="2611582"/>
              <a:ext cx="49900" cy="15927"/>
            </a:xfrm>
            <a:custGeom>
              <a:avLst/>
              <a:gdLst/>
              <a:ahLst/>
              <a:cxnLst/>
              <a:rect l="l" t="t" r="r" b="b"/>
              <a:pathLst>
                <a:path w="965" h="308" extrusionOk="0">
                  <a:moveTo>
                    <a:pt x="381" y="0"/>
                  </a:moveTo>
                  <a:cubicBezTo>
                    <a:pt x="224" y="0"/>
                    <a:pt x="77" y="63"/>
                    <a:pt x="1" y="258"/>
                  </a:cubicBezTo>
                  <a:cubicBezTo>
                    <a:pt x="1" y="258"/>
                    <a:pt x="196" y="308"/>
                    <a:pt x="436" y="308"/>
                  </a:cubicBezTo>
                  <a:cubicBezTo>
                    <a:pt x="607" y="308"/>
                    <a:pt x="802" y="282"/>
                    <a:pt x="964" y="195"/>
                  </a:cubicBezTo>
                  <a:cubicBezTo>
                    <a:pt x="964" y="195"/>
                    <a:pt x="658" y="0"/>
                    <a:pt x="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5" name="Google Shape;4022;p57"/>
            <p:cNvSpPr/>
            <p:nvPr/>
          </p:nvSpPr>
          <p:spPr>
            <a:xfrm>
              <a:off x="8794391" y="2594466"/>
              <a:ext cx="35680" cy="32784"/>
            </a:xfrm>
            <a:custGeom>
              <a:avLst/>
              <a:gdLst/>
              <a:ahLst/>
              <a:cxnLst/>
              <a:rect l="l" t="t" r="r" b="b"/>
              <a:pathLst>
                <a:path w="690" h="634" extrusionOk="0">
                  <a:moveTo>
                    <a:pt x="688" y="1"/>
                  </a:moveTo>
                  <a:cubicBezTo>
                    <a:pt x="688" y="1"/>
                    <a:pt x="688" y="1"/>
                    <a:pt x="688" y="1"/>
                  </a:cubicBezTo>
                  <a:cubicBezTo>
                    <a:pt x="268" y="64"/>
                    <a:pt x="0" y="558"/>
                    <a:pt x="0" y="558"/>
                  </a:cubicBezTo>
                  <a:cubicBezTo>
                    <a:pt x="89" y="611"/>
                    <a:pt x="167" y="633"/>
                    <a:pt x="236" y="633"/>
                  </a:cubicBezTo>
                  <a:cubicBezTo>
                    <a:pt x="598" y="633"/>
                    <a:pt x="689" y="1"/>
                    <a:pt x="6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6" name="Google Shape;4023;p57"/>
            <p:cNvSpPr/>
            <p:nvPr/>
          </p:nvSpPr>
          <p:spPr>
            <a:xfrm>
              <a:off x="8821073" y="2597568"/>
              <a:ext cx="28802" cy="21356"/>
            </a:xfrm>
            <a:custGeom>
              <a:avLst/>
              <a:gdLst/>
              <a:ahLst/>
              <a:cxnLst/>
              <a:rect l="l" t="t" r="r" b="b"/>
              <a:pathLst>
                <a:path w="557" h="413" extrusionOk="0">
                  <a:moveTo>
                    <a:pt x="548" y="1"/>
                  </a:moveTo>
                  <a:cubicBezTo>
                    <a:pt x="240" y="1"/>
                    <a:pt x="1" y="326"/>
                    <a:pt x="1" y="326"/>
                  </a:cubicBezTo>
                  <a:cubicBezTo>
                    <a:pt x="75" y="388"/>
                    <a:pt x="141" y="413"/>
                    <a:pt x="200" y="413"/>
                  </a:cubicBezTo>
                  <a:cubicBezTo>
                    <a:pt x="440" y="413"/>
                    <a:pt x="556" y="1"/>
                    <a:pt x="555" y="1"/>
                  </a:cubicBezTo>
                  <a:cubicBezTo>
                    <a:pt x="553" y="1"/>
                    <a:pt x="550" y="1"/>
                    <a:pt x="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7" name="Google Shape;4024;p57"/>
            <p:cNvSpPr/>
            <p:nvPr/>
          </p:nvSpPr>
          <p:spPr>
            <a:xfrm>
              <a:off x="8759073" y="2575592"/>
              <a:ext cx="83150" cy="26682"/>
            </a:xfrm>
            <a:custGeom>
              <a:avLst/>
              <a:gdLst/>
              <a:ahLst/>
              <a:cxnLst/>
              <a:rect l="l" t="t" r="r" b="b"/>
              <a:pathLst>
                <a:path w="1608" h="516" extrusionOk="0">
                  <a:moveTo>
                    <a:pt x="578" y="0"/>
                  </a:moveTo>
                  <a:cubicBezTo>
                    <a:pt x="350" y="0"/>
                    <a:pt x="136" y="91"/>
                    <a:pt x="0" y="358"/>
                  </a:cubicBezTo>
                  <a:cubicBezTo>
                    <a:pt x="0" y="358"/>
                    <a:pt x="459" y="515"/>
                    <a:pt x="965" y="515"/>
                  </a:cubicBezTo>
                  <a:cubicBezTo>
                    <a:pt x="1182" y="515"/>
                    <a:pt x="1407" y="486"/>
                    <a:pt x="1608" y="404"/>
                  </a:cubicBezTo>
                  <a:cubicBezTo>
                    <a:pt x="1608" y="404"/>
                    <a:pt x="1061" y="0"/>
                    <a:pt x="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8" name="Google Shape;4025;p57"/>
            <p:cNvSpPr/>
            <p:nvPr/>
          </p:nvSpPr>
          <p:spPr>
            <a:xfrm>
              <a:off x="8754419" y="2539343"/>
              <a:ext cx="64793" cy="46591"/>
            </a:xfrm>
            <a:custGeom>
              <a:avLst/>
              <a:gdLst/>
              <a:ahLst/>
              <a:cxnLst/>
              <a:rect l="l" t="t" r="r" b="b"/>
              <a:pathLst>
                <a:path w="1253" h="901" extrusionOk="0">
                  <a:moveTo>
                    <a:pt x="1253" y="0"/>
                  </a:moveTo>
                  <a:cubicBezTo>
                    <a:pt x="544" y="0"/>
                    <a:pt x="1" y="717"/>
                    <a:pt x="1" y="717"/>
                  </a:cubicBezTo>
                  <a:cubicBezTo>
                    <a:pt x="168" y="847"/>
                    <a:pt x="317" y="900"/>
                    <a:pt x="449" y="900"/>
                  </a:cubicBezTo>
                  <a:cubicBezTo>
                    <a:pt x="997" y="900"/>
                    <a:pt x="1252" y="0"/>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9" name="Google Shape;4026;p57"/>
            <p:cNvSpPr/>
            <p:nvPr/>
          </p:nvSpPr>
          <p:spPr>
            <a:xfrm>
              <a:off x="8801785" y="2564526"/>
              <a:ext cx="58070" cy="18564"/>
            </a:xfrm>
            <a:custGeom>
              <a:avLst/>
              <a:gdLst/>
              <a:ahLst/>
              <a:cxnLst/>
              <a:rect l="l" t="t" r="r" b="b"/>
              <a:pathLst>
                <a:path w="1123" h="359" extrusionOk="0">
                  <a:moveTo>
                    <a:pt x="404" y="0"/>
                  </a:moveTo>
                  <a:cubicBezTo>
                    <a:pt x="244" y="0"/>
                    <a:pt x="95" y="63"/>
                    <a:pt x="1" y="249"/>
                  </a:cubicBezTo>
                  <a:cubicBezTo>
                    <a:pt x="1" y="249"/>
                    <a:pt x="321" y="359"/>
                    <a:pt x="674" y="359"/>
                  </a:cubicBezTo>
                  <a:cubicBezTo>
                    <a:pt x="825" y="359"/>
                    <a:pt x="982" y="339"/>
                    <a:pt x="1122" y="282"/>
                  </a:cubicBezTo>
                  <a:cubicBezTo>
                    <a:pt x="1122" y="282"/>
                    <a:pt x="741" y="0"/>
                    <a:pt x="4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0" name="Google Shape;4027;p57"/>
            <p:cNvSpPr/>
            <p:nvPr/>
          </p:nvSpPr>
          <p:spPr>
            <a:xfrm>
              <a:off x="8791236" y="2546324"/>
              <a:ext cx="43850" cy="34077"/>
            </a:xfrm>
            <a:custGeom>
              <a:avLst/>
              <a:gdLst/>
              <a:ahLst/>
              <a:cxnLst/>
              <a:rect l="l" t="t" r="r" b="b"/>
              <a:pathLst>
                <a:path w="848" h="659" extrusionOk="0">
                  <a:moveTo>
                    <a:pt x="847" y="0"/>
                  </a:moveTo>
                  <a:cubicBezTo>
                    <a:pt x="353" y="28"/>
                    <a:pt x="0" y="547"/>
                    <a:pt x="0" y="547"/>
                  </a:cubicBezTo>
                  <a:cubicBezTo>
                    <a:pt x="113" y="626"/>
                    <a:pt x="212" y="658"/>
                    <a:pt x="300" y="658"/>
                  </a:cubicBezTo>
                  <a:cubicBezTo>
                    <a:pt x="696" y="658"/>
                    <a:pt x="848" y="0"/>
                    <a:pt x="8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1" name="Google Shape;4028;p57"/>
            <p:cNvSpPr/>
            <p:nvPr/>
          </p:nvSpPr>
          <p:spPr>
            <a:xfrm>
              <a:off x="8822986" y="2551702"/>
              <a:ext cx="34801" cy="21977"/>
            </a:xfrm>
            <a:custGeom>
              <a:avLst/>
              <a:gdLst/>
              <a:ahLst/>
              <a:cxnLst/>
              <a:rect l="l" t="t" r="r" b="b"/>
              <a:pathLst>
                <a:path w="673" h="425" extrusionOk="0">
                  <a:moveTo>
                    <a:pt x="616" y="1"/>
                  </a:moveTo>
                  <a:cubicBezTo>
                    <a:pt x="279" y="1"/>
                    <a:pt x="1" y="305"/>
                    <a:pt x="1" y="305"/>
                  </a:cubicBezTo>
                  <a:cubicBezTo>
                    <a:pt x="90" y="391"/>
                    <a:pt x="173" y="425"/>
                    <a:pt x="248" y="425"/>
                  </a:cubicBezTo>
                  <a:cubicBezTo>
                    <a:pt x="511" y="425"/>
                    <a:pt x="672" y="4"/>
                    <a:pt x="672" y="4"/>
                  </a:cubicBezTo>
                  <a:cubicBezTo>
                    <a:pt x="653" y="2"/>
                    <a:pt x="635" y="1"/>
                    <a:pt x="6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2" name="Google Shape;4029;p57"/>
            <p:cNvSpPr/>
            <p:nvPr/>
          </p:nvSpPr>
          <p:spPr>
            <a:xfrm>
              <a:off x="8747335" y="2492028"/>
              <a:ext cx="64379" cy="42144"/>
            </a:xfrm>
            <a:custGeom>
              <a:avLst/>
              <a:gdLst/>
              <a:ahLst/>
              <a:cxnLst/>
              <a:rect l="l" t="t" r="r" b="b"/>
              <a:pathLst>
                <a:path w="1245" h="815" extrusionOk="0">
                  <a:moveTo>
                    <a:pt x="1201" y="0"/>
                  </a:moveTo>
                  <a:cubicBezTo>
                    <a:pt x="563" y="0"/>
                    <a:pt x="1" y="624"/>
                    <a:pt x="1" y="624"/>
                  </a:cubicBezTo>
                  <a:cubicBezTo>
                    <a:pt x="148" y="761"/>
                    <a:pt x="286" y="815"/>
                    <a:pt x="414" y="815"/>
                  </a:cubicBezTo>
                  <a:cubicBezTo>
                    <a:pt x="910" y="815"/>
                    <a:pt x="1243" y="2"/>
                    <a:pt x="1245" y="1"/>
                  </a:cubicBezTo>
                  <a:lnTo>
                    <a:pt x="1245" y="1"/>
                  </a:lnTo>
                  <a:cubicBezTo>
                    <a:pt x="1245" y="1"/>
                    <a:pt x="1245" y="1"/>
                    <a:pt x="1245" y="1"/>
                  </a:cubicBezTo>
                  <a:cubicBezTo>
                    <a:pt x="1245" y="1"/>
                    <a:pt x="1245" y="1"/>
                    <a:pt x="1245" y="1"/>
                  </a:cubicBezTo>
                  <a:cubicBezTo>
                    <a:pt x="1245" y="1"/>
                    <a:pt x="1245" y="1"/>
                    <a:pt x="1245" y="1"/>
                  </a:cubicBezTo>
                  <a:lnTo>
                    <a:pt x="1245" y="1"/>
                  </a:lnTo>
                  <a:cubicBezTo>
                    <a:pt x="1230" y="1"/>
                    <a:pt x="1216" y="0"/>
                    <a:pt x="1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3" name="Google Shape;4030;p57"/>
            <p:cNvSpPr/>
            <p:nvPr/>
          </p:nvSpPr>
          <p:spPr>
            <a:xfrm>
              <a:off x="8751885" y="2524037"/>
              <a:ext cx="68154" cy="36197"/>
            </a:xfrm>
            <a:custGeom>
              <a:avLst/>
              <a:gdLst/>
              <a:ahLst/>
              <a:cxnLst/>
              <a:rect l="l" t="t" r="r" b="b"/>
              <a:pathLst>
                <a:path w="1318" h="700" extrusionOk="0">
                  <a:moveTo>
                    <a:pt x="417" y="0"/>
                  </a:moveTo>
                  <a:cubicBezTo>
                    <a:pt x="254" y="0"/>
                    <a:pt x="103" y="99"/>
                    <a:pt x="0" y="373"/>
                  </a:cubicBezTo>
                  <a:cubicBezTo>
                    <a:pt x="0" y="373"/>
                    <a:pt x="487" y="700"/>
                    <a:pt x="966" y="700"/>
                  </a:cubicBezTo>
                  <a:cubicBezTo>
                    <a:pt x="1086" y="700"/>
                    <a:pt x="1205" y="679"/>
                    <a:pt x="1317" y="628"/>
                  </a:cubicBezTo>
                  <a:cubicBezTo>
                    <a:pt x="1318" y="628"/>
                    <a:pt x="828" y="0"/>
                    <a:pt x="4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4" name="Google Shape;4031;p57"/>
            <p:cNvSpPr/>
            <p:nvPr/>
          </p:nvSpPr>
          <p:spPr>
            <a:xfrm>
              <a:off x="8788703" y="2502784"/>
              <a:ext cx="44936" cy="29475"/>
            </a:xfrm>
            <a:custGeom>
              <a:avLst/>
              <a:gdLst/>
              <a:ahLst/>
              <a:cxnLst/>
              <a:rect l="l" t="t" r="r" b="b"/>
              <a:pathLst>
                <a:path w="869" h="570" extrusionOk="0">
                  <a:moveTo>
                    <a:pt x="840" y="0"/>
                  </a:moveTo>
                  <a:cubicBezTo>
                    <a:pt x="394" y="0"/>
                    <a:pt x="1" y="436"/>
                    <a:pt x="1" y="436"/>
                  </a:cubicBezTo>
                  <a:cubicBezTo>
                    <a:pt x="103" y="531"/>
                    <a:pt x="200" y="569"/>
                    <a:pt x="289" y="569"/>
                  </a:cubicBezTo>
                  <a:cubicBezTo>
                    <a:pt x="635" y="569"/>
                    <a:pt x="867" y="1"/>
                    <a:pt x="868" y="1"/>
                  </a:cubicBezTo>
                  <a:cubicBezTo>
                    <a:pt x="859" y="1"/>
                    <a:pt x="850" y="0"/>
                    <a:pt x="8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5" name="Google Shape;4032;p57"/>
            <p:cNvSpPr/>
            <p:nvPr/>
          </p:nvSpPr>
          <p:spPr>
            <a:xfrm>
              <a:off x="8781670" y="2519486"/>
              <a:ext cx="47625" cy="26320"/>
            </a:xfrm>
            <a:custGeom>
              <a:avLst/>
              <a:gdLst/>
              <a:ahLst/>
              <a:cxnLst/>
              <a:rect l="l" t="t" r="r" b="b"/>
              <a:pathLst>
                <a:path w="921" h="509" extrusionOk="0">
                  <a:moveTo>
                    <a:pt x="921" y="473"/>
                  </a:moveTo>
                  <a:cubicBezTo>
                    <a:pt x="921" y="473"/>
                    <a:pt x="921" y="473"/>
                    <a:pt x="921" y="473"/>
                  </a:cubicBezTo>
                  <a:lnTo>
                    <a:pt x="921" y="473"/>
                  </a:lnTo>
                  <a:cubicBezTo>
                    <a:pt x="921" y="473"/>
                    <a:pt x="921" y="473"/>
                    <a:pt x="921" y="473"/>
                  </a:cubicBezTo>
                  <a:cubicBezTo>
                    <a:pt x="921" y="473"/>
                    <a:pt x="921" y="473"/>
                    <a:pt x="921" y="473"/>
                  </a:cubicBezTo>
                  <a:close/>
                  <a:moveTo>
                    <a:pt x="288" y="1"/>
                  </a:moveTo>
                  <a:cubicBezTo>
                    <a:pt x="180" y="1"/>
                    <a:pt x="78" y="65"/>
                    <a:pt x="1" y="240"/>
                  </a:cubicBezTo>
                  <a:cubicBezTo>
                    <a:pt x="1" y="240"/>
                    <a:pt x="363" y="508"/>
                    <a:pt x="716" y="508"/>
                  </a:cubicBezTo>
                  <a:cubicBezTo>
                    <a:pt x="786" y="508"/>
                    <a:pt x="855" y="498"/>
                    <a:pt x="921" y="473"/>
                  </a:cubicBezTo>
                  <a:lnTo>
                    <a:pt x="921" y="473"/>
                  </a:lnTo>
                  <a:cubicBezTo>
                    <a:pt x="920" y="472"/>
                    <a:pt x="582" y="1"/>
                    <a:pt x="2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6" name="Google Shape;4033;p57"/>
            <p:cNvSpPr/>
            <p:nvPr/>
          </p:nvSpPr>
          <p:spPr>
            <a:xfrm>
              <a:off x="8809956" y="2515918"/>
              <a:ext cx="34697" cy="17633"/>
            </a:xfrm>
            <a:custGeom>
              <a:avLst/>
              <a:gdLst/>
              <a:ahLst/>
              <a:cxnLst/>
              <a:rect l="l" t="t" r="r" b="b"/>
              <a:pathLst>
                <a:path w="671" h="341" extrusionOk="0">
                  <a:moveTo>
                    <a:pt x="217" y="1"/>
                  </a:moveTo>
                  <a:cubicBezTo>
                    <a:pt x="125" y="1"/>
                    <a:pt x="44" y="58"/>
                    <a:pt x="1" y="223"/>
                  </a:cubicBezTo>
                  <a:cubicBezTo>
                    <a:pt x="1" y="223"/>
                    <a:pt x="212" y="341"/>
                    <a:pt x="431" y="341"/>
                  </a:cubicBezTo>
                  <a:cubicBezTo>
                    <a:pt x="513" y="341"/>
                    <a:pt x="597" y="324"/>
                    <a:pt x="670" y="278"/>
                  </a:cubicBezTo>
                  <a:cubicBezTo>
                    <a:pt x="669" y="278"/>
                    <a:pt x="418" y="1"/>
                    <a:pt x="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7" name="Google Shape;4034;p57"/>
            <p:cNvSpPr/>
            <p:nvPr/>
          </p:nvSpPr>
          <p:spPr>
            <a:xfrm>
              <a:off x="8777895" y="2720742"/>
              <a:ext cx="74721" cy="23942"/>
            </a:xfrm>
            <a:custGeom>
              <a:avLst/>
              <a:gdLst/>
              <a:ahLst/>
              <a:cxnLst/>
              <a:rect l="l" t="t" r="r" b="b"/>
              <a:pathLst>
                <a:path w="1445" h="463" extrusionOk="0">
                  <a:moveTo>
                    <a:pt x="582" y="1"/>
                  </a:moveTo>
                  <a:cubicBezTo>
                    <a:pt x="341" y="1"/>
                    <a:pt x="113" y="97"/>
                    <a:pt x="0" y="401"/>
                  </a:cubicBezTo>
                  <a:cubicBezTo>
                    <a:pt x="0" y="401"/>
                    <a:pt x="265" y="463"/>
                    <a:pt x="600" y="463"/>
                  </a:cubicBezTo>
                  <a:cubicBezTo>
                    <a:pt x="870" y="463"/>
                    <a:pt x="1186" y="422"/>
                    <a:pt x="1444" y="276"/>
                  </a:cubicBezTo>
                  <a:cubicBezTo>
                    <a:pt x="1443" y="276"/>
                    <a:pt x="993" y="1"/>
                    <a:pt x="582" y="1"/>
                  </a:cubicBezTo>
                  <a:close/>
                </a:path>
              </a:pathLst>
            </a:custGeom>
            <a:solidFill>
              <a:srgbClr val="F9ED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8" name="Google Shape;4035;p57"/>
            <p:cNvSpPr/>
            <p:nvPr/>
          </p:nvSpPr>
          <p:spPr>
            <a:xfrm>
              <a:off x="8772207" y="2684131"/>
              <a:ext cx="54761" cy="47935"/>
            </a:xfrm>
            <a:custGeom>
              <a:avLst/>
              <a:gdLst/>
              <a:ahLst/>
              <a:cxnLst/>
              <a:rect l="l" t="t" r="r" b="b"/>
              <a:pathLst>
                <a:path w="1059" h="927" extrusionOk="0">
                  <a:moveTo>
                    <a:pt x="1059" y="1"/>
                  </a:moveTo>
                  <a:lnTo>
                    <a:pt x="1059" y="1"/>
                  </a:lnTo>
                  <a:cubicBezTo>
                    <a:pt x="425" y="73"/>
                    <a:pt x="0" y="799"/>
                    <a:pt x="0" y="799"/>
                  </a:cubicBezTo>
                  <a:cubicBezTo>
                    <a:pt x="139" y="889"/>
                    <a:pt x="260" y="926"/>
                    <a:pt x="367" y="926"/>
                  </a:cubicBezTo>
                  <a:cubicBezTo>
                    <a:pt x="897" y="926"/>
                    <a:pt x="1059" y="1"/>
                    <a:pt x="1059" y="1"/>
                  </a:cubicBezTo>
                  <a:close/>
                </a:path>
              </a:pathLst>
            </a:custGeom>
            <a:solidFill>
              <a:srgbClr val="F9ED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9" name="Google Shape;4036;p57"/>
            <p:cNvSpPr/>
            <p:nvPr/>
          </p:nvSpPr>
          <p:spPr>
            <a:xfrm>
              <a:off x="8814661" y="2706987"/>
              <a:ext cx="52124" cy="16702"/>
            </a:xfrm>
            <a:custGeom>
              <a:avLst/>
              <a:gdLst/>
              <a:ahLst/>
              <a:cxnLst/>
              <a:rect l="l" t="t" r="r" b="b"/>
              <a:pathLst>
                <a:path w="1008" h="323" extrusionOk="0">
                  <a:moveTo>
                    <a:pt x="407" y="0"/>
                  </a:moveTo>
                  <a:cubicBezTo>
                    <a:pt x="238" y="0"/>
                    <a:pt x="79" y="67"/>
                    <a:pt x="1" y="279"/>
                  </a:cubicBezTo>
                  <a:cubicBezTo>
                    <a:pt x="1" y="279"/>
                    <a:pt x="186" y="322"/>
                    <a:pt x="419" y="322"/>
                  </a:cubicBezTo>
                  <a:cubicBezTo>
                    <a:pt x="608" y="322"/>
                    <a:pt x="827" y="294"/>
                    <a:pt x="1007" y="192"/>
                  </a:cubicBezTo>
                  <a:cubicBezTo>
                    <a:pt x="1007" y="192"/>
                    <a:pt x="693" y="0"/>
                    <a:pt x="4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0" name="Google Shape;4037;p57"/>
            <p:cNvSpPr/>
            <p:nvPr/>
          </p:nvSpPr>
          <p:spPr>
            <a:xfrm>
              <a:off x="8805043" y="2688888"/>
              <a:ext cx="36818" cy="34853"/>
            </a:xfrm>
            <a:custGeom>
              <a:avLst/>
              <a:gdLst/>
              <a:ahLst/>
              <a:cxnLst/>
              <a:rect l="l" t="t" r="r" b="b"/>
              <a:pathLst>
                <a:path w="712" h="674" extrusionOk="0">
                  <a:moveTo>
                    <a:pt x="711" y="1"/>
                  </a:moveTo>
                  <a:cubicBezTo>
                    <a:pt x="711" y="1"/>
                    <a:pt x="711" y="1"/>
                    <a:pt x="711" y="1"/>
                  </a:cubicBezTo>
                  <a:lnTo>
                    <a:pt x="711" y="1"/>
                  </a:lnTo>
                  <a:cubicBezTo>
                    <a:pt x="711" y="1"/>
                    <a:pt x="711" y="1"/>
                    <a:pt x="711" y="1"/>
                  </a:cubicBezTo>
                  <a:close/>
                  <a:moveTo>
                    <a:pt x="711" y="1"/>
                  </a:moveTo>
                  <a:cubicBezTo>
                    <a:pt x="273" y="78"/>
                    <a:pt x="1" y="599"/>
                    <a:pt x="1" y="599"/>
                  </a:cubicBezTo>
                  <a:cubicBezTo>
                    <a:pt x="92" y="652"/>
                    <a:pt x="171" y="674"/>
                    <a:pt x="241" y="674"/>
                  </a:cubicBezTo>
                  <a:cubicBezTo>
                    <a:pt x="625" y="674"/>
                    <a:pt x="710" y="1"/>
                    <a:pt x="711" y="1"/>
                  </a:cubicBezTo>
                  <a:close/>
                </a:path>
              </a:pathLst>
            </a:custGeom>
            <a:solidFill>
              <a:srgbClr val="F9ED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1" name="Google Shape;4038;p57"/>
            <p:cNvSpPr/>
            <p:nvPr/>
          </p:nvSpPr>
          <p:spPr>
            <a:xfrm>
              <a:off x="8832811" y="2691784"/>
              <a:ext cx="29837" cy="22752"/>
            </a:xfrm>
            <a:custGeom>
              <a:avLst/>
              <a:gdLst/>
              <a:ahLst/>
              <a:cxnLst/>
              <a:rect l="l" t="t" r="r" b="b"/>
              <a:pathLst>
                <a:path w="577" h="440" extrusionOk="0">
                  <a:moveTo>
                    <a:pt x="576" y="0"/>
                  </a:moveTo>
                  <a:lnTo>
                    <a:pt x="576" y="0"/>
                  </a:lnTo>
                  <a:cubicBezTo>
                    <a:pt x="248" y="3"/>
                    <a:pt x="1" y="351"/>
                    <a:pt x="1" y="351"/>
                  </a:cubicBezTo>
                  <a:cubicBezTo>
                    <a:pt x="77" y="414"/>
                    <a:pt x="146" y="439"/>
                    <a:pt x="207" y="439"/>
                  </a:cubicBezTo>
                  <a:cubicBezTo>
                    <a:pt x="460" y="439"/>
                    <a:pt x="576" y="0"/>
                    <a:pt x="5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2" name="Google Shape;4039;p57"/>
            <p:cNvSpPr/>
            <p:nvPr/>
          </p:nvSpPr>
          <p:spPr>
            <a:xfrm>
              <a:off x="8811559" y="2871425"/>
              <a:ext cx="94836" cy="36042"/>
            </a:xfrm>
            <a:custGeom>
              <a:avLst/>
              <a:gdLst/>
              <a:ahLst/>
              <a:cxnLst/>
              <a:rect l="l" t="t" r="r" b="b"/>
              <a:pathLst>
                <a:path w="1834" h="697" extrusionOk="0">
                  <a:moveTo>
                    <a:pt x="597" y="0"/>
                  </a:moveTo>
                  <a:cubicBezTo>
                    <a:pt x="375" y="0"/>
                    <a:pt x="163" y="93"/>
                    <a:pt x="0" y="350"/>
                  </a:cubicBezTo>
                  <a:cubicBezTo>
                    <a:pt x="0" y="350"/>
                    <a:pt x="690" y="697"/>
                    <a:pt x="1382" y="697"/>
                  </a:cubicBezTo>
                  <a:cubicBezTo>
                    <a:pt x="1535" y="697"/>
                    <a:pt x="1688" y="680"/>
                    <a:pt x="1833" y="638"/>
                  </a:cubicBezTo>
                  <a:cubicBezTo>
                    <a:pt x="1832" y="638"/>
                    <a:pt x="1180" y="0"/>
                    <a:pt x="5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3" name="Google Shape;4040;p57"/>
            <p:cNvSpPr/>
            <p:nvPr/>
          </p:nvSpPr>
          <p:spPr>
            <a:xfrm>
              <a:off x="8808559" y="2832539"/>
              <a:ext cx="78806" cy="50210"/>
            </a:xfrm>
            <a:custGeom>
              <a:avLst/>
              <a:gdLst/>
              <a:ahLst/>
              <a:cxnLst/>
              <a:rect l="l" t="t" r="r" b="b"/>
              <a:pathLst>
                <a:path w="1524" h="971" extrusionOk="0">
                  <a:moveTo>
                    <a:pt x="1373" y="0"/>
                  </a:moveTo>
                  <a:cubicBezTo>
                    <a:pt x="628" y="0"/>
                    <a:pt x="0" y="683"/>
                    <a:pt x="0" y="683"/>
                  </a:cubicBezTo>
                  <a:cubicBezTo>
                    <a:pt x="201" y="890"/>
                    <a:pt x="388" y="971"/>
                    <a:pt x="557" y="971"/>
                  </a:cubicBezTo>
                  <a:cubicBezTo>
                    <a:pt x="1144" y="971"/>
                    <a:pt x="1524" y="10"/>
                    <a:pt x="1524" y="10"/>
                  </a:cubicBezTo>
                  <a:cubicBezTo>
                    <a:pt x="1473" y="3"/>
                    <a:pt x="1423" y="0"/>
                    <a:pt x="13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4" name="Google Shape;4041;p57"/>
            <p:cNvSpPr/>
            <p:nvPr/>
          </p:nvSpPr>
          <p:spPr>
            <a:xfrm>
              <a:off x="8862596" y="2863203"/>
              <a:ext cx="66137" cy="25131"/>
            </a:xfrm>
            <a:custGeom>
              <a:avLst/>
              <a:gdLst/>
              <a:ahLst/>
              <a:cxnLst/>
              <a:rect l="l" t="t" r="r" b="b"/>
              <a:pathLst>
                <a:path w="1279" h="486" extrusionOk="0">
                  <a:moveTo>
                    <a:pt x="417" y="0"/>
                  </a:moveTo>
                  <a:cubicBezTo>
                    <a:pt x="262" y="0"/>
                    <a:pt x="113" y="65"/>
                    <a:pt x="0" y="244"/>
                  </a:cubicBezTo>
                  <a:cubicBezTo>
                    <a:pt x="0" y="244"/>
                    <a:pt x="480" y="485"/>
                    <a:pt x="962" y="485"/>
                  </a:cubicBezTo>
                  <a:cubicBezTo>
                    <a:pt x="1069" y="485"/>
                    <a:pt x="1176" y="473"/>
                    <a:pt x="1279" y="444"/>
                  </a:cubicBezTo>
                  <a:cubicBezTo>
                    <a:pt x="1279" y="444"/>
                    <a:pt x="824" y="0"/>
                    <a:pt x="4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5" name="Google Shape;4042;p57"/>
            <p:cNvSpPr/>
            <p:nvPr/>
          </p:nvSpPr>
          <p:spPr>
            <a:xfrm>
              <a:off x="8850858" y="2843501"/>
              <a:ext cx="53727" cy="36714"/>
            </a:xfrm>
            <a:custGeom>
              <a:avLst/>
              <a:gdLst/>
              <a:ahLst/>
              <a:cxnLst/>
              <a:rect l="l" t="t" r="r" b="b"/>
              <a:pathLst>
                <a:path w="1039" h="710" extrusionOk="0">
                  <a:moveTo>
                    <a:pt x="982" y="0"/>
                  </a:moveTo>
                  <a:cubicBezTo>
                    <a:pt x="440" y="0"/>
                    <a:pt x="0" y="531"/>
                    <a:pt x="0" y="531"/>
                  </a:cubicBezTo>
                  <a:cubicBezTo>
                    <a:pt x="138" y="659"/>
                    <a:pt x="264" y="710"/>
                    <a:pt x="376" y="710"/>
                  </a:cubicBezTo>
                  <a:cubicBezTo>
                    <a:pt x="798" y="710"/>
                    <a:pt x="1039" y="2"/>
                    <a:pt x="1039" y="2"/>
                  </a:cubicBezTo>
                  <a:cubicBezTo>
                    <a:pt x="1020" y="1"/>
                    <a:pt x="1001" y="0"/>
                    <a:pt x="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6" name="Google Shape;4043;p57"/>
            <p:cNvSpPr/>
            <p:nvPr/>
          </p:nvSpPr>
          <p:spPr>
            <a:xfrm>
              <a:off x="8888038" y="2852654"/>
              <a:ext cx="41833" cy="23787"/>
            </a:xfrm>
            <a:custGeom>
              <a:avLst/>
              <a:gdLst/>
              <a:ahLst/>
              <a:cxnLst/>
              <a:rect l="l" t="t" r="r" b="b"/>
              <a:pathLst>
                <a:path w="809" h="460" extrusionOk="0">
                  <a:moveTo>
                    <a:pt x="664" y="0"/>
                  </a:moveTo>
                  <a:cubicBezTo>
                    <a:pt x="310" y="0"/>
                    <a:pt x="0" y="279"/>
                    <a:pt x="0" y="279"/>
                  </a:cubicBezTo>
                  <a:cubicBezTo>
                    <a:pt x="104" y="410"/>
                    <a:pt x="206" y="459"/>
                    <a:pt x="302" y="459"/>
                  </a:cubicBezTo>
                  <a:cubicBezTo>
                    <a:pt x="588" y="459"/>
                    <a:pt x="809" y="17"/>
                    <a:pt x="809" y="17"/>
                  </a:cubicBezTo>
                  <a:cubicBezTo>
                    <a:pt x="760" y="5"/>
                    <a:pt x="711" y="0"/>
                    <a:pt x="6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7" name="Google Shape;4044;p57"/>
            <p:cNvSpPr/>
            <p:nvPr/>
          </p:nvSpPr>
          <p:spPr>
            <a:xfrm>
              <a:off x="8731563" y="2903588"/>
              <a:ext cx="94422" cy="41937"/>
            </a:xfrm>
            <a:custGeom>
              <a:avLst/>
              <a:gdLst/>
              <a:ahLst/>
              <a:cxnLst/>
              <a:rect l="l" t="t" r="r" b="b"/>
              <a:pathLst>
                <a:path w="1826" h="811" extrusionOk="0">
                  <a:moveTo>
                    <a:pt x="552" y="0"/>
                  </a:moveTo>
                  <a:cubicBezTo>
                    <a:pt x="356" y="0"/>
                    <a:pt x="165" y="80"/>
                    <a:pt x="0" y="290"/>
                  </a:cubicBezTo>
                  <a:cubicBezTo>
                    <a:pt x="0" y="290"/>
                    <a:pt x="806" y="811"/>
                    <a:pt x="1577" y="811"/>
                  </a:cubicBezTo>
                  <a:cubicBezTo>
                    <a:pt x="1660" y="811"/>
                    <a:pt x="1744" y="805"/>
                    <a:pt x="1826" y="791"/>
                  </a:cubicBezTo>
                  <a:cubicBezTo>
                    <a:pt x="1826" y="791"/>
                    <a:pt x="1168" y="0"/>
                    <a:pt x="5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8" name="Google Shape;4045;p57"/>
            <p:cNvSpPr/>
            <p:nvPr/>
          </p:nvSpPr>
          <p:spPr>
            <a:xfrm>
              <a:off x="8730632" y="2868322"/>
              <a:ext cx="82943" cy="46539"/>
            </a:xfrm>
            <a:custGeom>
              <a:avLst/>
              <a:gdLst/>
              <a:ahLst/>
              <a:cxnLst/>
              <a:rect l="l" t="t" r="r" b="b"/>
              <a:pathLst>
                <a:path w="1604" h="900" extrusionOk="0">
                  <a:moveTo>
                    <a:pt x="1310" y="0"/>
                  </a:moveTo>
                  <a:cubicBezTo>
                    <a:pt x="613" y="0"/>
                    <a:pt x="0" y="541"/>
                    <a:pt x="0" y="541"/>
                  </a:cubicBezTo>
                  <a:cubicBezTo>
                    <a:pt x="205" y="802"/>
                    <a:pt x="408" y="899"/>
                    <a:pt x="598" y="899"/>
                  </a:cubicBezTo>
                  <a:cubicBezTo>
                    <a:pt x="1162" y="899"/>
                    <a:pt x="1603" y="34"/>
                    <a:pt x="1603" y="34"/>
                  </a:cubicBezTo>
                  <a:cubicBezTo>
                    <a:pt x="1505" y="11"/>
                    <a:pt x="1406" y="0"/>
                    <a:pt x="13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9" name="Google Shape;4046;p57"/>
            <p:cNvSpPr/>
            <p:nvPr/>
          </p:nvSpPr>
          <p:spPr>
            <a:xfrm>
              <a:off x="8784411" y="2900072"/>
              <a:ext cx="65879" cy="29320"/>
            </a:xfrm>
            <a:custGeom>
              <a:avLst/>
              <a:gdLst/>
              <a:ahLst/>
              <a:cxnLst/>
              <a:rect l="l" t="t" r="r" b="b"/>
              <a:pathLst>
                <a:path w="1274" h="567" extrusionOk="0">
                  <a:moveTo>
                    <a:pt x="385" y="0"/>
                  </a:moveTo>
                  <a:cubicBezTo>
                    <a:pt x="248" y="0"/>
                    <a:pt x="115" y="56"/>
                    <a:pt x="1" y="202"/>
                  </a:cubicBezTo>
                  <a:cubicBezTo>
                    <a:pt x="1" y="202"/>
                    <a:pt x="564" y="566"/>
                    <a:pt x="1101" y="566"/>
                  </a:cubicBezTo>
                  <a:cubicBezTo>
                    <a:pt x="1159" y="566"/>
                    <a:pt x="1217" y="562"/>
                    <a:pt x="1274" y="552"/>
                  </a:cubicBezTo>
                  <a:cubicBezTo>
                    <a:pt x="1274" y="552"/>
                    <a:pt x="814" y="0"/>
                    <a:pt x="3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0" name="Google Shape;4047;p57"/>
            <p:cNvSpPr/>
            <p:nvPr/>
          </p:nvSpPr>
          <p:spPr>
            <a:xfrm>
              <a:off x="8773138" y="2881973"/>
              <a:ext cx="56933" cy="34025"/>
            </a:xfrm>
            <a:custGeom>
              <a:avLst/>
              <a:gdLst/>
              <a:ahLst/>
              <a:cxnLst/>
              <a:rect l="l" t="t" r="r" b="b"/>
              <a:pathLst>
                <a:path w="1101" h="658" extrusionOk="0">
                  <a:moveTo>
                    <a:pt x="946" y="0"/>
                  </a:moveTo>
                  <a:cubicBezTo>
                    <a:pt x="438" y="0"/>
                    <a:pt x="0" y="431"/>
                    <a:pt x="0" y="431"/>
                  </a:cubicBezTo>
                  <a:cubicBezTo>
                    <a:pt x="143" y="595"/>
                    <a:pt x="280" y="657"/>
                    <a:pt x="406" y="657"/>
                  </a:cubicBezTo>
                  <a:cubicBezTo>
                    <a:pt x="810" y="657"/>
                    <a:pt x="1099" y="15"/>
                    <a:pt x="1101" y="14"/>
                  </a:cubicBezTo>
                  <a:cubicBezTo>
                    <a:pt x="1049" y="4"/>
                    <a:pt x="997" y="0"/>
                    <a:pt x="9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1" name="Google Shape;4048;p57"/>
            <p:cNvSpPr/>
            <p:nvPr/>
          </p:nvSpPr>
          <p:spPr>
            <a:xfrm>
              <a:off x="8811041" y="2893712"/>
              <a:ext cx="43592" cy="22287"/>
            </a:xfrm>
            <a:custGeom>
              <a:avLst/>
              <a:gdLst/>
              <a:ahLst/>
              <a:cxnLst/>
              <a:rect l="l" t="t" r="r" b="b"/>
              <a:pathLst>
                <a:path w="843" h="431" extrusionOk="0">
                  <a:moveTo>
                    <a:pt x="616" y="1"/>
                  </a:moveTo>
                  <a:cubicBezTo>
                    <a:pt x="291" y="1"/>
                    <a:pt x="1" y="212"/>
                    <a:pt x="1" y="212"/>
                  </a:cubicBezTo>
                  <a:cubicBezTo>
                    <a:pt x="104" y="372"/>
                    <a:pt x="214" y="430"/>
                    <a:pt x="321" y="430"/>
                  </a:cubicBezTo>
                  <a:cubicBezTo>
                    <a:pt x="596" y="430"/>
                    <a:pt x="842" y="39"/>
                    <a:pt x="842" y="39"/>
                  </a:cubicBezTo>
                  <a:cubicBezTo>
                    <a:pt x="767" y="12"/>
                    <a:pt x="691" y="1"/>
                    <a:pt x="6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2" name="Google Shape;4049;p57"/>
            <p:cNvSpPr/>
            <p:nvPr/>
          </p:nvSpPr>
          <p:spPr>
            <a:xfrm>
              <a:off x="8768536" y="2853533"/>
              <a:ext cx="89665" cy="44315"/>
            </a:xfrm>
            <a:custGeom>
              <a:avLst/>
              <a:gdLst/>
              <a:ahLst/>
              <a:cxnLst/>
              <a:rect l="l" t="t" r="r" b="b"/>
              <a:pathLst>
                <a:path w="1734" h="857" extrusionOk="0">
                  <a:moveTo>
                    <a:pt x="1215" y="0"/>
                  </a:moveTo>
                  <a:cubicBezTo>
                    <a:pt x="720" y="0"/>
                    <a:pt x="43" y="134"/>
                    <a:pt x="1" y="857"/>
                  </a:cubicBezTo>
                  <a:cubicBezTo>
                    <a:pt x="1" y="857"/>
                    <a:pt x="1143" y="711"/>
                    <a:pt x="1734" y="46"/>
                  </a:cubicBezTo>
                  <a:cubicBezTo>
                    <a:pt x="1734" y="46"/>
                    <a:pt x="1505" y="0"/>
                    <a:pt x="12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3" name="Google Shape;4050;p57"/>
            <p:cNvSpPr/>
            <p:nvPr/>
          </p:nvSpPr>
          <p:spPr>
            <a:xfrm>
              <a:off x="8755505" y="2804874"/>
              <a:ext cx="61535" cy="77513"/>
            </a:xfrm>
            <a:custGeom>
              <a:avLst/>
              <a:gdLst/>
              <a:ahLst/>
              <a:cxnLst/>
              <a:rect l="l" t="t" r="r" b="b"/>
              <a:pathLst>
                <a:path w="1190" h="1499" extrusionOk="0">
                  <a:moveTo>
                    <a:pt x="1003" y="1"/>
                  </a:moveTo>
                  <a:lnTo>
                    <a:pt x="1003" y="1"/>
                  </a:lnTo>
                  <a:cubicBezTo>
                    <a:pt x="251" y="380"/>
                    <a:pt x="1" y="1467"/>
                    <a:pt x="1" y="1467"/>
                  </a:cubicBezTo>
                  <a:cubicBezTo>
                    <a:pt x="93" y="1488"/>
                    <a:pt x="177" y="1498"/>
                    <a:pt x="253" y="1498"/>
                  </a:cubicBezTo>
                  <a:cubicBezTo>
                    <a:pt x="1190" y="1498"/>
                    <a:pt x="1004" y="1"/>
                    <a:pt x="1003" y="1"/>
                  </a:cubicBezTo>
                  <a:close/>
                </a:path>
              </a:pathLst>
            </a:custGeom>
            <a:solidFill>
              <a:srgbClr val="F5DE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4" name="Google Shape;4051;p57"/>
            <p:cNvSpPr/>
            <p:nvPr/>
          </p:nvSpPr>
          <p:spPr>
            <a:xfrm>
              <a:off x="8806439" y="2825454"/>
              <a:ext cx="62466" cy="30974"/>
            </a:xfrm>
            <a:custGeom>
              <a:avLst/>
              <a:gdLst/>
              <a:ahLst/>
              <a:cxnLst/>
              <a:rect l="l" t="t" r="r" b="b"/>
              <a:pathLst>
                <a:path w="1208" h="599" extrusionOk="0">
                  <a:moveTo>
                    <a:pt x="847" y="1"/>
                  </a:moveTo>
                  <a:cubicBezTo>
                    <a:pt x="502" y="1"/>
                    <a:pt x="30" y="94"/>
                    <a:pt x="0" y="599"/>
                  </a:cubicBezTo>
                  <a:cubicBezTo>
                    <a:pt x="0" y="599"/>
                    <a:pt x="797" y="497"/>
                    <a:pt x="1207" y="33"/>
                  </a:cubicBezTo>
                  <a:cubicBezTo>
                    <a:pt x="1207" y="33"/>
                    <a:pt x="1049" y="1"/>
                    <a:pt x="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5" name="Google Shape;4052;p57"/>
            <p:cNvSpPr/>
            <p:nvPr/>
          </p:nvSpPr>
          <p:spPr>
            <a:xfrm>
              <a:off x="8793874" y="2804047"/>
              <a:ext cx="43281" cy="55588"/>
            </a:xfrm>
            <a:custGeom>
              <a:avLst/>
              <a:gdLst/>
              <a:ahLst/>
              <a:cxnLst/>
              <a:rect l="l" t="t" r="r" b="b"/>
              <a:pathLst>
                <a:path w="837" h="1075" extrusionOk="0">
                  <a:moveTo>
                    <a:pt x="650" y="1"/>
                  </a:moveTo>
                  <a:cubicBezTo>
                    <a:pt x="138" y="294"/>
                    <a:pt x="1" y="1061"/>
                    <a:pt x="1" y="1061"/>
                  </a:cubicBezTo>
                  <a:cubicBezTo>
                    <a:pt x="51" y="1070"/>
                    <a:pt x="97" y="1074"/>
                    <a:pt x="140" y="1074"/>
                  </a:cubicBezTo>
                  <a:cubicBezTo>
                    <a:pt x="836" y="1074"/>
                    <a:pt x="650" y="1"/>
                    <a:pt x="650" y="1"/>
                  </a:cubicBezTo>
                  <a:close/>
                </a:path>
              </a:pathLst>
            </a:custGeom>
            <a:solidFill>
              <a:srgbClr val="F5DE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6" name="Google Shape;4053;p57"/>
            <p:cNvSpPr/>
            <p:nvPr/>
          </p:nvSpPr>
          <p:spPr>
            <a:xfrm>
              <a:off x="8824383" y="2798100"/>
              <a:ext cx="31336" cy="37697"/>
            </a:xfrm>
            <a:custGeom>
              <a:avLst/>
              <a:gdLst/>
              <a:ahLst/>
              <a:cxnLst/>
              <a:rect l="l" t="t" r="r" b="b"/>
              <a:pathLst>
                <a:path w="606" h="729" extrusionOk="0">
                  <a:moveTo>
                    <a:pt x="576" y="1"/>
                  </a:moveTo>
                  <a:cubicBezTo>
                    <a:pt x="174" y="153"/>
                    <a:pt x="0" y="696"/>
                    <a:pt x="0" y="696"/>
                  </a:cubicBezTo>
                  <a:cubicBezTo>
                    <a:pt x="65" y="719"/>
                    <a:pt x="123" y="729"/>
                    <a:pt x="174" y="729"/>
                  </a:cubicBezTo>
                  <a:cubicBezTo>
                    <a:pt x="605" y="729"/>
                    <a:pt x="577" y="1"/>
                    <a:pt x="576" y="1"/>
                  </a:cubicBezTo>
                  <a:close/>
                </a:path>
              </a:pathLst>
            </a:custGeom>
            <a:solidFill>
              <a:srgbClr val="F5DE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7" name="Google Shape;4054;p57"/>
            <p:cNvSpPr/>
            <p:nvPr/>
          </p:nvSpPr>
          <p:spPr>
            <a:xfrm>
              <a:off x="8676699" y="2517315"/>
              <a:ext cx="95043" cy="33767"/>
            </a:xfrm>
            <a:custGeom>
              <a:avLst/>
              <a:gdLst/>
              <a:ahLst/>
              <a:cxnLst/>
              <a:rect l="l" t="t" r="r" b="b"/>
              <a:pathLst>
                <a:path w="1838" h="653" extrusionOk="0">
                  <a:moveTo>
                    <a:pt x="902" y="1"/>
                  </a:moveTo>
                  <a:cubicBezTo>
                    <a:pt x="510" y="1"/>
                    <a:pt x="117" y="139"/>
                    <a:pt x="1" y="648"/>
                  </a:cubicBezTo>
                  <a:cubicBezTo>
                    <a:pt x="1" y="648"/>
                    <a:pt x="68" y="653"/>
                    <a:pt x="179" y="653"/>
                  </a:cubicBezTo>
                  <a:cubicBezTo>
                    <a:pt x="529" y="653"/>
                    <a:pt x="1315" y="604"/>
                    <a:pt x="1838" y="198"/>
                  </a:cubicBezTo>
                  <a:cubicBezTo>
                    <a:pt x="1838" y="198"/>
                    <a:pt x="1370" y="1"/>
                    <a:pt x="9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8" name="Google Shape;4055;p57"/>
            <p:cNvSpPr/>
            <p:nvPr/>
          </p:nvSpPr>
          <p:spPr>
            <a:xfrm>
              <a:off x="8666771" y="2467104"/>
              <a:ext cx="63552" cy="69291"/>
            </a:xfrm>
            <a:custGeom>
              <a:avLst/>
              <a:gdLst/>
              <a:ahLst/>
              <a:cxnLst/>
              <a:rect l="l" t="t" r="r" b="b"/>
              <a:pathLst>
                <a:path w="1229" h="1340" extrusionOk="0">
                  <a:moveTo>
                    <a:pt x="1229" y="1"/>
                  </a:moveTo>
                  <a:cubicBezTo>
                    <a:pt x="425" y="224"/>
                    <a:pt x="1" y="1242"/>
                    <a:pt x="1" y="1242"/>
                  </a:cubicBezTo>
                  <a:cubicBezTo>
                    <a:pt x="150" y="1310"/>
                    <a:pt x="280" y="1339"/>
                    <a:pt x="395" y="1339"/>
                  </a:cubicBezTo>
                  <a:cubicBezTo>
                    <a:pt x="1170" y="1339"/>
                    <a:pt x="1229" y="1"/>
                    <a:pt x="12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9" name="Google Shape;4056;p57"/>
            <p:cNvSpPr/>
            <p:nvPr/>
          </p:nvSpPr>
          <p:spPr>
            <a:xfrm>
              <a:off x="8720807" y="2494252"/>
              <a:ext cx="66292" cy="23528"/>
            </a:xfrm>
            <a:custGeom>
              <a:avLst/>
              <a:gdLst/>
              <a:ahLst/>
              <a:cxnLst/>
              <a:rect l="l" t="t" r="r" b="b"/>
              <a:pathLst>
                <a:path w="1282" h="455" extrusionOk="0">
                  <a:moveTo>
                    <a:pt x="1281" y="137"/>
                  </a:moveTo>
                  <a:lnTo>
                    <a:pt x="1281" y="137"/>
                  </a:lnTo>
                  <a:cubicBezTo>
                    <a:pt x="1281" y="137"/>
                    <a:pt x="1281" y="137"/>
                    <a:pt x="1281" y="137"/>
                  </a:cubicBezTo>
                  <a:lnTo>
                    <a:pt x="1281" y="137"/>
                  </a:lnTo>
                  <a:cubicBezTo>
                    <a:pt x="1281" y="137"/>
                    <a:pt x="1281" y="137"/>
                    <a:pt x="1281" y="137"/>
                  </a:cubicBezTo>
                  <a:close/>
                  <a:moveTo>
                    <a:pt x="627" y="0"/>
                  </a:moveTo>
                  <a:cubicBezTo>
                    <a:pt x="354" y="0"/>
                    <a:pt x="81" y="96"/>
                    <a:pt x="0" y="451"/>
                  </a:cubicBezTo>
                  <a:cubicBezTo>
                    <a:pt x="0" y="451"/>
                    <a:pt x="48" y="454"/>
                    <a:pt x="126" y="454"/>
                  </a:cubicBezTo>
                  <a:cubicBezTo>
                    <a:pt x="370" y="454"/>
                    <a:pt x="916" y="420"/>
                    <a:pt x="1281" y="137"/>
                  </a:cubicBezTo>
                  <a:lnTo>
                    <a:pt x="1281" y="137"/>
                  </a:lnTo>
                  <a:cubicBezTo>
                    <a:pt x="1281" y="137"/>
                    <a:pt x="1281" y="137"/>
                    <a:pt x="1281" y="137"/>
                  </a:cubicBezTo>
                  <a:cubicBezTo>
                    <a:pt x="1279" y="137"/>
                    <a:pt x="953" y="0"/>
                    <a:pt x="6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0" name="Google Shape;4057;p57"/>
            <p:cNvSpPr/>
            <p:nvPr/>
          </p:nvSpPr>
          <p:spPr>
            <a:xfrm>
              <a:off x="8708035" y="2470310"/>
              <a:ext cx="42350" cy="50004"/>
            </a:xfrm>
            <a:custGeom>
              <a:avLst/>
              <a:gdLst/>
              <a:ahLst/>
              <a:cxnLst/>
              <a:rect l="l" t="t" r="r" b="b"/>
              <a:pathLst>
                <a:path w="819" h="967" extrusionOk="0">
                  <a:moveTo>
                    <a:pt x="816" y="1"/>
                  </a:moveTo>
                  <a:lnTo>
                    <a:pt x="816" y="1"/>
                  </a:lnTo>
                  <a:cubicBezTo>
                    <a:pt x="263" y="188"/>
                    <a:pt x="1" y="914"/>
                    <a:pt x="1" y="914"/>
                  </a:cubicBezTo>
                  <a:cubicBezTo>
                    <a:pt x="95" y="950"/>
                    <a:pt x="178" y="967"/>
                    <a:pt x="252" y="967"/>
                  </a:cubicBezTo>
                  <a:cubicBezTo>
                    <a:pt x="819" y="967"/>
                    <a:pt x="816" y="1"/>
                    <a:pt x="8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1" name="Google Shape;4058;p57"/>
            <p:cNvSpPr/>
            <p:nvPr/>
          </p:nvSpPr>
          <p:spPr>
            <a:xfrm>
              <a:off x="8742112" y="2469793"/>
              <a:ext cx="35370" cy="33250"/>
            </a:xfrm>
            <a:custGeom>
              <a:avLst/>
              <a:gdLst/>
              <a:ahLst/>
              <a:cxnLst/>
              <a:rect l="l" t="t" r="r" b="b"/>
              <a:pathLst>
                <a:path w="684" h="643" extrusionOk="0">
                  <a:moveTo>
                    <a:pt x="681" y="0"/>
                  </a:moveTo>
                  <a:lnTo>
                    <a:pt x="681" y="0"/>
                  </a:lnTo>
                  <a:cubicBezTo>
                    <a:pt x="262" y="69"/>
                    <a:pt x="1" y="568"/>
                    <a:pt x="1" y="568"/>
                  </a:cubicBezTo>
                  <a:cubicBezTo>
                    <a:pt x="89" y="621"/>
                    <a:pt x="167" y="643"/>
                    <a:pt x="235" y="643"/>
                  </a:cubicBezTo>
                  <a:cubicBezTo>
                    <a:pt x="601" y="643"/>
                    <a:pt x="683" y="0"/>
                    <a:pt x="6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2" name="Google Shape;4059;p57"/>
            <p:cNvSpPr/>
            <p:nvPr/>
          </p:nvSpPr>
          <p:spPr>
            <a:xfrm>
              <a:off x="8575916" y="2561010"/>
              <a:ext cx="88372" cy="64896"/>
            </a:xfrm>
            <a:custGeom>
              <a:avLst/>
              <a:gdLst/>
              <a:ahLst/>
              <a:cxnLst/>
              <a:rect l="l" t="t" r="r" b="b"/>
              <a:pathLst>
                <a:path w="1709" h="1255" extrusionOk="0">
                  <a:moveTo>
                    <a:pt x="1708" y="1"/>
                  </a:moveTo>
                  <a:lnTo>
                    <a:pt x="1708" y="1"/>
                  </a:lnTo>
                  <a:cubicBezTo>
                    <a:pt x="1708" y="1"/>
                    <a:pt x="1708" y="1"/>
                    <a:pt x="1708" y="1"/>
                  </a:cubicBezTo>
                  <a:lnTo>
                    <a:pt x="1708" y="1"/>
                  </a:lnTo>
                  <a:cubicBezTo>
                    <a:pt x="1708" y="1"/>
                    <a:pt x="1708" y="1"/>
                    <a:pt x="1708" y="1"/>
                  </a:cubicBezTo>
                  <a:close/>
                  <a:moveTo>
                    <a:pt x="1708" y="1"/>
                  </a:moveTo>
                  <a:lnTo>
                    <a:pt x="1708" y="1"/>
                  </a:lnTo>
                  <a:cubicBezTo>
                    <a:pt x="1706" y="1"/>
                    <a:pt x="0" y="150"/>
                    <a:pt x="292" y="1254"/>
                  </a:cubicBezTo>
                  <a:cubicBezTo>
                    <a:pt x="292" y="1254"/>
                    <a:pt x="1348" y="797"/>
                    <a:pt x="1708" y="1"/>
                  </a:cubicBezTo>
                  <a:close/>
                </a:path>
              </a:pathLst>
            </a:custGeom>
            <a:solidFill>
              <a:srgbClr val="F9ED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3" name="Google Shape;4060;p57"/>
            <p:cNvSpPr/>
            <p:nvPr/>
          </p:nvSpPr>
          <p:spPr>
            <a:xfrm>
              <a:off x="8568004" y="2526933"/>
              <a:ext cx="70532" cy="86407"/>
            </a:xfrm>
            <a:custGeom>
              <a:avLst/>
              <a:gdLst/>
              <a:ahLst/>
              <a:cxnLst/>
              <a:rect l="l" t="t" r="r" b="b"/>
              <a:pathLst>
                <a:path w="1364" h="1671" extrusionOk="0">
                  <a:moveTo>
                    <a:pt x="609" y="1"/>
                  </a:moveTo>
                  <a:cubicBezTo>
                    <a:pt x="609" y="1"/>
                    <a:pt x="609" y="1"/>
                    <a:pt x="609" y="1"/>
                  </a:cubicBezTo>
                  <a:cubicBezTo>
                    <a:pt x="1" y="571"/>
                    <a:pt x="100" y="1671"/>
                    <a:pt x="100" y="1671"/>
                  </a:cubicBezTo>
                  <a:cubicBezTo>
                    <a:pt x="1363" y="1599"/>
                    <a:pt x="610" y="1"/>
                    <a:pt x="6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4" name="Google Shape;4061;p57"/>
            <p:cNvSpPr/>
            <p:nvPr/>
          </p:nvSpPr>
          <p:spPr>
            <a:xfrm>
              <a:off x="8603995" y="2530759"/>
              <a:ext cx="61742" cy="45298"/>
            </a:xfrm>
            <a:custGeom>
              <a:avLst/>
              <a:gdLst/>
              <a:ahLst/>
              <a:cxnLst/>
              <a:rect l="l" t="t" r="r" b="b"/>
              <a:pathLst>
                <a:path w="1194" h="876" extrusionOk="0">
                  <a:moveTo>
                    <a:pt x="1194" y="1"/>
                  </a:moveTo>
                  <a:cubicBezTo>
                    <a:pt x="1194" y="1"/>
                    <a:pt x="1" y="103"/>
                    <a:pt x="205" y="876"/>
                  </a:cubicBezTo>
                  <a:cubicBezTo>
                    <a:pt x="205" y="876"/>
                    <a:pt x="942" y="556"/>
                    <a:pt x="1194" y="1"/>
                  </a:cubicBezTo>
                  <a:close/>
                </a:path>
              </a:pathLst>
            </a:custGeom>
            <a:solidFill>
              <a:srgbClr val="F9ED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5" name="Google Shape;4062;p57"/>
            <p:cNvSpPr/>
            <p:nvPr/>
          </p:nvSpPr>
          <p:spPr>
            <a:xfrm>
              <a:off x="8597841" y="2520469"/>
              <a:ext cx="50728" cy="61431"/>
            </a:xfrm>
            <a:custGeom>
              <a:avLst/>
              <a:gdLst/>
              <a:ahLst/>
              <a:cxnLst/>
              <a:rect l="l" t="t" r="r" b="b"/>
              <a:pathLst>
                <a:path w="981" h="1188" extrusionOk="0">
                  <a:moveTo>
                    <a:pt x="402" y="1"/>
                  </a:moveTo>
                  <a:lnTo>
                    <a:pt x="402" y="1"/>
                  </a:lnTo>
                  <a:cubicBezTo>
                    <a:pt x="0" y="423"/>
                    <a:pt x="107" y="1187"/>
                    <a:pt x="107" y="1187"/>
                  </a:cubicBezTo>
                  <a:cubicBezTo>
                    <a:pt x="981" y="1089"/>
                    <a:pt x="402" y="1"/>
                    <a:pt x="4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6" name="Google Shape;4063;p57"/>
            <p:cNvSpPr/>
            <p:nvPr/>
          </p:nvSpPr>
          <p:spPr>
            <a:xfrm>
              <a:off x="8624885" y="2507386"/>
              <a:ext cx="33405" cy="42454"/>
            </a:xfrm>
            <a:custGeom>
              <a:avLst/>
              <a:gdLst/>
              <a:ahLst/>
              <a:cxnLst/>
              <a:rect l="l" t="t" r="r" b="b"/>
              <a:pathLst>
                <a:path w="646" h="821" extrusionOk="0">
                  <a:moveTo>
                    <a:pt x="342" y="1"/>
                  </a:moveTo>
                  <a:cubicBezTo>
                    <a:pt x="342" y="1"/>
                    <a:pt x="342" y="1"/>
                    <a:pt x="342" y="1"/>
                  </a:cubicBezTo>
                  <a:lnTo>
                    <a:pt x="342" y="1"/>
                  </a:lnTo>
                  <a:cubicBezTo>
                    <a:pt x="342" y="1"/>
                    <a:pt x="342" y="1"/>
                    <a:pt x="342" y="1"/>
                  </a:cubicBezTo>
                  <a:cubicBezTo>
                    <a:pt x="342" y="1"/>
                    <a:pt x="342" y="1"/>
                    <a:pt x="342" y="1"/>
                  </a:cubicBezTo>
                  <a:close/>
                  <a:moveTo>
                    <a:pt x="342" y="1"/>
                  </a:moveTo>
                  <a:lnTo>
                    <a:pt x="342" y="1"/>
                  </a:lnTo>
                  <a:cubicBezTo>
                    <a:pt x="0" y="258"/>
                    <a:pt x="1" y="820"/>
                    <a:pt x="1" y="820"/>
                  </a:cubicBezTo>
                  <a:cubicBezTo>
                    <a:pt x="14" y="820"/>
                    <a:pt x="26" y="820"/>
                    <a:pt x="37" y="820"/>
                  </a:cubicBezTo>
                  <a:cubicBezTo>
                    <a:pt x="646" y="820"/>
                    <a:pt x="341" y="4"/>
                    <a:pt x="3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7" name="Google Shape;4064;p57"/>
            <p:cNvSpPr/>
            <p:nvPr/>
          </p:nvSpPr>
          <p:spPr>
            <a:xfrm>
              <a:off x="8522862" y="2586503"/>
              <a:ext cx="55019" cy="93233"/>
            </a:xfrm>
            <a:custGeom>
              <a:avLst/>
              <a:gdLst/>
              <a:ahLst/>
              <a:cxnLst/>
              <a:rect l="l" t="t" r="r" b="b"/>
              <a:pathLst>
                <a:path w="1064" h="1803" extrusionOk="0">
                  <a:moveTo>
                    <a:pt x="993" y="0"/>
                  </a:moveTo>
                  <a:cubicBezTo>
                    <a:pt x="993" y="0"/>
                    <a:pt x="294" y="325"/>
                    <a:pt x="141" y="998"/>
                  </a:cubicBezTo>
                  <a:cubicBezTo>
                    <a:pt x="0" y="1620"/>
                    <a:pt x="170" y="1803"/>
                    <a:pt x="219" y="1803"/>
                  </a:cubicBezTo>
                  <a:cubicBezTo>
                    <a:pt x="234" y="1803"/>
                    <a:pt x="238" y="1784"/>
                    <a:pt x="213" y="1754"/>
                  </a:cubicBezTo>
                  <a:cubicBezTo>
                    <a:pt x="213" y="1754"/>
                    <a:pt x="1064" y="1310"/>
                    <a:pt x="9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8" name="Google Shape;4065;p57"/>
            <p:cNvSpPr/>
            <p:nvPr/>
          </p:nvSpPr>
          <p:spPr>
            <a:xfrm>
              <a:off x="7787390" y="2565974"/>
              <a:ext cx="527701" cy="564208"/>
            </a:xfrm>
            <a:custGeom>
              <a:avLst/>
              <a:gdLst/>
              <a:ahLst/>
              <a:cxnLst/>
              <a:rect l="l" t="t" r="r" b="b"/>
              <a:pathLst>
                <a:path w="10205" h="10911" extrusionOk="0">
                  <a:moveTo>
                    <a:pt x="10009" y="1"/>
                  </a:moveTo>
                  <a:cubicBezTo>
                    <a:pt x="9392" y="1"/>
                    <a:pt x="7344" y="661"/>
                    <a:pt x="7091" y="1028"/>
                  </a:cubicBezTo>
                  <a:cubicBezTo>
                    <a:pt x="6786" y="1472"/>
                    <a:pt x="1" y="10779"/>
                    <a:pt x="1" y="10779"/>
                  </a:cubicBezTo>
                  <a:lnTo>
                    <a:pt x="112" y="10910"/>
                  </a:lnTo>
                  <a:cubicBezTo>
                    <a:pt x="3759" y="7520"/>
                    <a:pt x="10035" y="479"/>
                    <a:pt x="10180" y="96"/>
                  </a:cubicBezTo>
                  <a:cubicBezTo>
                    <a:pt x="10205" y="29"/>
                    <a:pt x="10138" y="1"/>
                    <a:pt x="10009"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9" name="Google Shape;4066;p57"/>
            <p:cNvSpPr/>
            <p:nvPr/>
          </p:nvSpPr>
          <p:spPr>
            <a:xfrm>
              <a:off x="7784236" y="2565974"/>
              <a:ext cx="530855" cy="564156"/>
            </a:xfrm>
            <a:custGeom>
              <a:avLst/>
              <a:gdLst/>
              <a:ahLst/>
              <a:cxnLst/>
              <a:rect l="l" t="t" r="r" b="b"/>
              <a:pathLst>
                <a:path w="10266" h="10910" extrusionOk="0">
                  <a:moveTo>
                    <a:pt x="10072" y="0"/>
                  </a:moveTo>
                  <a:cubicBezTo>
                    <a:pt x="9457" y="0"/>
                    <a:pt x="7405" y="661"/>
                    <a:pt x="7152" y="1028"/>
                  </a:cubicBezTo>
                  <a:cubicBezTo>
                    <a:pt x="7051" y="1176"/>
                    <a:pt x="6232" y="2307"/>
                    <a:pt x="5183" y="3747"/>
                  </a:cubicBezTo>
                  <a:cubicBezTo>
                    <a:pt x="5326" y="4318"/>
                    <a:pt x="5408" y="4839"/>
                    <a:pt x="5354" y="4981"/>
                  </a:cubicBezTo>
                  <a:cubicBezTo>
                    <a:pt x="5262" y="5225"/>
                    <a:pt x="2704" y="7881"/>
                    <a:pt x="0" y="10731"/>
                  </a:cubicBezTo>
                  <a:lnTo>
                    <a:pt x="173" y="10909"/>
                  </a:lnTo>
                  <a:cubicBezTo>
                    <a:pt x="3820" y="7519"/>
                    <a:pt x="10096" y="478"/>
                    <a:pt x="10241" y="94"/>
                  </a:cubicBezTo>
                  <a:cubicBezTo>
                    <a:pt x="10266" y="29"/>
                    <a:pt x="10200" y="0"/>
                    <a:pt x="10072"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0" name="Google Shape;4067;p57"/>
            <p:cNvSpPr/>
            <p:nvPr/>
          </p:nvSpPr>
          <p:spPr>
            <a:xfrm>
              <a:off x="7597770" y="2271847"/>
              <a:ext cx="148304" cy="159474"/>
            </a:xfrm>
            <a:custGeom>
              <a:avLst/>
              <a:gdLst/>
              <a:ahLst/>
              <a:cxnLst/>
              <a:rect l="l" t="t" r="r" b="b"/>
              <a:pathLst>
                <a:path w="2868" h="3084" extrusionOk="0">
                  <a:moveTo>
                    <a:pt x="1372" y="0"/>
                  </a:moveTo>
                  <a:cubicBezTo>
                    <a:pt x="1316" y="0"/>
                    <a:pt x="1260" y="4"/>
                    <a:pt x="1203" y="13"/>
                  </a:cubicBezTo>
                  <a:cubicBezTo>
                    <a:pt x="483" y="120"/>
                    <a:pt x="0" y="893"/>
                    <a:pt x="127" y="1737"/>
                  </a:cubicBezTo>
                  <a:cubicBezTo>
                    <a:pt x="243" y="2516"/>
                    <a:pt x="836" y="3083"/>
                    <a:pt x="1493" y="3083"/>
                  </a:cubicBezTo>
                  <a:cubicBezTo>
                    <a:pt x="1550" y="3083"/>
                    <a:pt x="1607" y="3079"/>
                    <a:pt x="1664" y="3070"/>
                  </a:cubicBezTo>
                  <a:cubicBezTo>
                    <a:pt x="2386" y="2963"/>
                    <a:pt x="2867" y="2190"/>
                    <a:pt x="2740" y="1346"/>
                  </a:cubicBezTo>
                  <a:cubicBezTo>
                    <a:pt x="2623" y="568"/>
                    <a:pt x="2030" y="0"/>
                    <a:pt x="13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1" name="Google Shape;4068;p57"/>
            <p:cNvSpPr/>
            <p:nvPr/>
          </p:nvSpPr>
          <p:spPr>
            <a:xfrm>
              <a:off x="7600821" y="2300339"/>
              <a:ext cx="145253" cy="130981"/>
            </a:xfrm>
            <a:custGeom>
              <a:avLst/>
              <a:gdLst/>
              <a:ahLst/>
              <a:cxnLst/>
              <a:rect l="l" t="t" r="r" b="b"/>
              <a:pathLst>
                <a:path w="2809" h="2533" extrusionOk="0">
                  <a:moveTo>
                    <a:pt x="321" y="0"/>
                  </a:moveTo>
                  <a:cubicBezTo>
                    <a:pt x="104" y="320"/>
                    <a:pt x="0" y="742"/>
                    <a:pt x="68" y="1186"/>
                  </a:cubicBezTo>
                  <a:cubicBezTo>
                    <a:pt x="184" y="1965"/>
                    <a:pt x="777" y="2532"/>
                    <a:pt x="1433" y="2532"/>
                  </a:cubicBezTo>
                  <a:cubicBezTo>
                    <a:pt x="1490" y="2532"/>
                    <a:pt x="1547" y="2528"/>
                    <a:pt x="1604" y="2519"/>
                  </a:cubicBezTo>
                  <a:cubicBezTo>
                    <a:pt x="2326" y="2412"/>
                    <a:pt x="2808" y="1639"/>
                    <a:pt x="2681" y="795"/>
                  </a:cubicBezTo>
                  <a:cubicBezTo>
                    <a:pt x="2670" y="724"/>
                    <a:pt x="2655" y="657"/>
                    <a:pt x="2636" y="589"/>
                  </a:cubicBezTo>
                  <a:cubicBezTo>
                    <a:pt x="2441" y="875"/>
                    <a:pt x="2155" y="1075"/>
                    <a:pt x="1812" y="1127"/>
                  </a:cubicBezTo>
                  <a:cubicBezTo>
                    <a:pt x="1756" y="1135"/>
                    <a:pt x="1699" y="1140"/>
                    <a:pt x="1643" y="1140"/>
                  </a:cubicBezTo>
                  <a:cubicBezTo>
                    <a:pt x="1046" y="1140"/>
                    <a:pt x="503" y="670"/>
                    <a:pt x="321" y="0"/>
                  </a:cubicBezTo>
                  <a:close/>
                </a:path>
              </a:pathLst>
            </a:custGeom>
            <a:solidFill>
              <a:srgbClr val="A00825">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2" name="Google Shape;4069;p57"/>
            <p:cNvSpPr/>
            <p:nvPr/>
          </p:nvSpPr>
          <p:spPr>
            <a:xfrm>
              <a:off x="7638724" y="2277122"/>
              <a:ext cx="51969" cy="42609"/>
            </a:xfrm>
            <a:custGeom>
              <a:avLst/>
              <a:gdLst/>
              <a:ahLst/>
              <a:cxnLst/>
              <a:rect l="l" t="t" r="r" b="b"/>
              <a:pathLst>
                <a:path w="1005" h="824" extrusionOk="0">
                  <a:moveTo>
                    <a:pt x="629" y="1"/>
                  </a:moveTo>
                  <a:cubicBezTo>
                    <a:pt x="588" y="1"/>
                    <a:pt x="546" y="4"/>
                    <a:pt x="505" y="10"/>
                  </a:cubicBezTo>
                  <a:cubicBezTo>
                    <a:pt x="310" y="38"/>
                    <a:pt x="137" y="132"/>
                    <a:pt x="0" y="268"/>
                  </a:cubicBezTo>
                  <a:cubicBezTo>
                    <a:pt x="152" y="547"/>
                    <a:pt x="394" y="747"/>
                    <a:pt x="668" y="823"/>
                  </a:cubicBezTo>
                  <a:cubicBezTo>
                    <a:pt x="675" y="746"/>
                    <a:pt x="687" y="667"/>
                    <a:pt x="709" y="589"/>
                  </a:cubicBezTo>
                  <a:cubicBezTo>
                    <a:pt x="767" y="383"/>
                    <a:pt x="873" y="211"/>
                    <a:pt x="1005" y="82"/>
                  </a:cubicBezTo>
                  <a:cubicBezTo>
                    <a:pt x="886" y="30"/>
                    <a:pt x="759" y="1"/>
                    <a:pt x="629" y="1"/>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3" name="Google Shape;4070;p57"/>
            <p:cNvSpPr/>
            <p:nvPr/>
          </p:nvSpPr>
          <p:spPr>
            <a:xfrm>
              <a:off x="7689813" y="2285602"/>
              <a:ext cx="28699" cy="35732"/>
            </a:xfrm>
            <a:custGeom>
              <a:avLst/>
              <a:gdLst/>
              <a:ahLst/>
              <a:cxnLst/>
              <a:rect l="l" t="t" r="r" b="b"/>
              <a:pathLst>
                <a:path w="555" h="691" extrusionOk="0">
                  <a:moveTo>
                    <a:pt x="166" y="1"/>
                  </a:moveTo>
                  <a:cubicBezTo>
                    <a:pt x="84" y="147"/>
                    <a:pt x="26" y="317"/>
                    <a:pt x="7" y="507"/>
                  </a:cubicBezTo>
                  <a:cubicBezTo>
                    <a:pt x="1" y="569"/>
                    <a:pt x="1" y="629"/>
                    <a:pt x="2" y="691"/>
                  </a:cubicBezTo>
                  <a:cubicBezTo>
                    <a:pt x="18" y="690"/>
                    <a:pt x="33" y="691"/>
                    <a:pt x="49" y="689"/>
                  </a:cubicBezTo>
                  <a:cubicBezTo>
                    <a:pt x="244" y="659"/>
                    <a:pt x="417" y="567"/>
                    <a:pt x="554" y="431"/>
                  </a:cubicBezTo>
                  <a:cubicBezTo>
                    <a:pt x="459" y="250"/>
                    <a:pt x="323" y="105"/>
                    <a:pt x="166" y="1"/>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4" name="Google Shape;4071;p57"/>
            <p:cNvSpPr/>
            <p:nvPr/>
          </p:nvSpPr>
          <p:spPr>
            <a:xfrm>
              <a:off x="7563227" y="2403604"/>
              <a:ext cx="244433" cy="385136"/>
            </a:xfrm>
            <a:custGeom>
              <a:avLst/>
              <a:gdLst/>
              <a:ahLst/>
              <a:cxnLst/>
              <a:rect l="l" t="t" r="r" b="b"/>
              <a:pathLst>
                <a:path w="4727" h="7448" extrusionOk="0">
                  <a:moveTo>
                    <a:pt x="3846" y="0"/>
                  </a:moveTo>
                  <a:cubicBezTo>
                    <a:pt x="2701" y="0"/>
                    <a:pt x="841" y="324"/>
                    <a:pt x="158" y="691"/>
                  </a:cubicBezTo>
                  <a:cubicBezTo>
                    <a:pt x="0" y="775"/>
                    <a:pt x="113" y="1461"/>
                    <a:pt x="290" y="1491"/>
                  </a:cubicBezTo>
                  <a:lnTo>
                    <a:pt x="1094" y="1502"/>
                  </a:lnTo>
                  <a:lnTo>
                    <a:pt x="2418" y="3214"/>
                  </a:lnTo>
                  <a:lnTo>
                    <a:pt x="3235" y="7448"/>
                  </a:lnTo>
                  <a:lnTo>
                    <a:pt x="3500" y="7409"/>
                  </a:lnTo>
                  <a:lnTo>
                    <a:pt x="3038" y="3123"/>
                  </a:lnTo>
                  <a:lnTo>
                    <a:pt x="3802" y="1097"/>
                  </a:lnTo>
                  <a:lnTo>
                    <a:pt x="4566" y="850"/>
                  </a:lnTo>
                  <a:cubicBezTo>
                    <a:pt x="4727" y="769"/>
                    <a:pt x="4633" y="82"/>
                    <a:pt x="4457" y="46"/>
                  </a:cubicBezTo>
                  <a:cubicBezTo>
                    <a:pt x="4297" y="15"/>
                    <a:pt x="4087" y="0"/>
                    <a:pt x="38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5" name="Google Shape;4072;p57"/>
            <p:cNvSpPr/>
            <p:nvPr/>
          </p:nvSpPr>
          <p:spPr>
            <a:xfrm>
              <a:off x="7745247" y="2408413"/>
              <a:ext cx="52641" cy="19340"/>
            </a:xfrm>
            <a:custGeom>
              <a:avLst/>
              <a:gdLst/>
              <a:ahLst/>
              <a:cxnLst/>
              <a:rect l="l" t="t" r="r" b="b"/>
              <a:pathLst>
                <a:path w="1018" h="374" extrusionOk="0">
                  <a:moveTo>
                    <a:pt x="311" y="0"/>
                  </a:moveTo>
                  <a:cubicBezTo>
                    <a:pt x="213" y="0"/>
                    <a:pt x="109" y="3"/>
                    <a:pt x="1" y="8"/>
                  </a:cubicBezTo>
                  <a:lnTo>
                    <a:pt x="56" y="374"/>
                  </a:lnTo>
                  <a:cubicBezTo>
                    <a:pt x="375" y="346"/>
                    <a:pt x="671" y="332"/>
                    <a:pt x="924" y="332"/>
                  </a:cubicBezTo>
                  <a:cubicBezTo>
                    <a:pt x="956" y="332"/>
                    <a:pt x="987" y="332"/>
                    <a:pt x="1018" y="332"/>
                  </a:cubicBezTo>
                  <a:cubicBezTo>
                    <a:pt x="989" y="185"/>
                    <a:pt x="931" y="54"/>
                    <a:pt x="858" y="39"/>
                  </a:cubicBezTo>
                  <a:cubicBezTo>
                    <a:pt x="713" y="13"/>
                    <a:pt x="526" y="0"/>
                    <a:pt x="311"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6" name="Google Shape;4073;p57"/>
            <p:cNvSpPr/>
            <p:nvPr/>
          </p:nvSpPr>
          <p:spPr>
            <a:xfrm>
              <a:off x="7572380" y="2410327"/>
              <a:ext cx="153527" cy="48349"/>
            </a:xfrm>
            <a:custGeom>
              <a:avLst/>
              <a:gdLst/>
              <a:ahLst/>
              <a:cxnLst/>
              <a:rect l="l" t="t" r="r" b="b"/>
              <a:pathLst>
                <a:path w="2969" h="935" extrusionOk="0">
                  <a:moveTo>
                    <a:pt x="2912" y="0"/>
                  </a:moveTo>
                  <a:cubicBezTo>
                    <a:pt x="1870" y="92"/>
                    <a:pt x="612" y="347"/>
                    <a:pt x="83" y="622"/>
                  </a:cubicBezTo>
                  <a:cubicBezTo>
                    <a:pt x="18" y="656"/>
                    <a:pt x="0" y="790"/>
                    <a:pt x="15" y="934"/>
                  </a:cubicBezTo>
                  <a:cubicBezTo>
                    <a:pt x="760" y="705"/>
                    <a:pt x="1934" y="491"/>
                    <a:pt x="2968" y="380"/>
                  </a:cubicBezTo>
                  <a:lnTo>
                    <a:pt x="2912" y="0"/>
                  </a:ln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7" name="Google Shape;4074;p57"/>
            <p:cNvSpPr/>
            <p:nvPr/>
          </p:nvSpPr>
          <p:spPr>
            <a:xfrm>
              <a:off x="7636087" y="2699179"/>
              <a:ext cx="317293" cy="1502899"/>
            </a:xfrm>
            <a:custGeom>
              <a:avLst/>
              <a:gdLst/>
              <a:ahLst/>
              <a:cxnLst/>
              <a:rect l="l" t="t" r="r" b="b"/>
              <a:pathLst>
                <a:path w="6136" h="29064" extrusionOk="0">
                  <a:moveTo>
                    <a:pt x="2728" y="0"/>
                  </a:moveTo>
                  <a:cubicBezTo>
                    <a:pt x="1864" y="0"/>
                    <a:pt x="592" y="241"/>
                    <a:pt x="116" y="543"/>
                  </a:cubicBezTo>
                  <a:cubicBezTo>
                    <a:pt x="0" y="615"/>
                    <a:pt x="38" y="825"/>
                    <a:pt x="171" y="859"/>
                  </a:cubicBezTo>
                  <a:lnTo>
                    <a:pt x="772" y="875"/>
                  </a:lnTo>
                  <a:lnTo>
                    <a:pt x="1740" y="2000"/>
                  </a:lnTo>
                  <a:lnTo>
                    <a:pt x="5937" y="29064"/>
                  </a:lnTo>
                  <a:lnTo>
                    <a:pt x="6135" y="29033"/>
                  </a:lnTo>
                  <a:lnTo>
                    <a:pt x="2203" y="1931"/>
                  </a:lnTo>
                  <a:lnTo>
                    <a:pt x="2797" y="570"/>
                  </a:lnTo>
                  <a:lnTo>
                    <a:pt x="3368" y="379"/>
                  </a:lnTo>
                  <a:cubicBezTo>
                    <a:pt x="3485" y="308"/>
                    <a:pt x="3460" y="96"/>
                    <a:pt x="3327" y="60"/>
                  </a:cubicBezTo>
                  <a:cubicBezTo>
                    <a:pt x="3176" y="19"/>
                    <a:pt x="2968" y="0"/>
                    <a:pt x="27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8" name="Google Shape;4075;p57"/>
            <p:cNvSpPr/>
            <p:nvPr/>
          </p:nvSpPr>
          <p:spPr>
            <a:xfrm>
              <a:off x="7639965" y="2711537"/>
              <a:ext cx="174159" cy="192930"/>
            </a:xfrm>
            <a:custGeom>
              <a:avLst/>
              <a:gdLst/>
              <a:ahLst/>
              <a:cxnLst/>
              <a:rect l="l" t="t" r="r" b="b"/>
              <a:pathLst>
                <a:path w="3368" h="3731" extrusionOk="0">
                  <a:moveTo>
                    <a:pt x="3368" y="0"/>
                  </a:moveTo>
                  <a:cubicBezTo>
                    <a:pt x="2954" y="192"/>
                    <a:pt x="2346" y="365"/>
                    <a:pt x="1654" y="468"/>
                  </a:cubicBezTo>
                  <a:cubicBezTo>
                    <a:pt x="1234" y="531"/>
                    <a:pt x="835" y="561"/>
                    <a:pt x="486" y="561"/>
                  </a:cubicBezTo>
                  <a:cubicBezTo>
                    <a:pt x="310" y="561"/>
                    <a:pt x="147" y="554"/>
                    <a:pt x="0" y="539"/>
                  </a:cubicBezTo>
                  <a:lnTo>
                    <a:pt x="0" y="539"/>
                  </a:lnTo>
                  <a:cubicBezTo>
                    <a:pt x="21" y="578"/>
                    <a:pt x="54" y="607"/>
                    <a:pt x="97" y="618"/>
                  </a:cubicBezTo>
                  <a:lnTo>
                    <a:pt x="698" y="634"/>
                  </a:lnTo>
                  <a:lnTo>
                    <a:pt x="1666" y="1760"/>
                  </a:lnTo>
                  <a:lnTo>
                    <a:pt x="1971" y="3730"/>
                  </a:lnTo>
                  <a:cubicBezTo>
                    <a:pt x="2018" y="3413"/>
                    <a:pt x="2089" y="3237"/>
                    <a:pt x="2188" y="3221"/>
                  </a:cubicBezTo>
                  <a:cubicBezTo>
                    <a:pt x="2193" y="3221"/>
                    <a:pt x="2197" y="3220"/>
                    <a:pt x="2201" y="3220"/>
                  </a:cubicBezTo>
                  <a:cubicBezTo>
                    <a:pt x="2252" y="3220"/>
                    <a:pt x="2308" y="3261"/>
                    <a:pt x="2368" y="3337"/>
                  </a:cubicBezTo>
                  <a:lnTo>
                    <a:pt x="2129" y="1690"/>
                  </a:lnTo>
                  <a:lnTo>
                    <a:pt x="2724" y="328"/>
                  </a:lnTo>
                  <a:lnTo>
                    <a:pt x="3294" y="137"/>
                  </a:lnTo>
                  <a:cubicBezTo>
                    <a:pt x="3343" y="109"/>
                    <a:pt x="3367" y="54"/>
                    <a:pt x="3368" y="0"/>
                  </a:cubicBezTo>
                  <a:close/>
                </a:path>
              </a:pathLst>
            </a:custGeom>
            <a:solidFill>
              <a:srgbClr val="A00825">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9" name="Google Shape;4076;p57"/>
            <p:cNvSpPr/>
            <p:nvPr/>
          </p:nvSpPr>
          <p:spPr>
            <a:xfrm>
              <a:off x="7770016" y="2702953"/>
              <a:ext cx="38059" cy="14272"/>
            </a:xfrm>
            <a:custGeom>
              <a:avLst/>
              <a:gdLst/>
              <a:ahLst/>
              <a:cxnLst/>
              <a:rect l="l" t="t" r="r" b="b"/>
              <a:pathLst>
                <a:path w="736" h="276" extrusionOk="0">
                  <a:moveTo>
                    <a:pt x="179" y="1"/>
                  </a:moveTo>
                  <a:cubicBezTo>
                    <a:pt x="121" y="1"/>
                    <a:pt x="62" y="2"/>
                    <a:pt x="0" y="4"/>
                  </a:cubicBezTo>
                  <a:lnTo>
                    <a:pt x="41" y="276"/>
                  </a:lnTo>
                  <a:cubicBezTo>
                    <a:pt x="314" y="219"/>
                    <a:pt x="552" y="160"/>
                    <a:pt x="736" y="102"/>
                  </a:cubicBezTo>
                  <a:cubicBezTo>
                    <a:pt x="718" y="71"/>
                    <a:pt x="691" y="48"/>
                    <a:pt x="650" y="39"/>
                  </a:cubicBezTo>
                  <a:cubicBezTo>
                    <a:pt x="528" y="12"/>
                    <a:pt x="366" y="1"/>
                    <a:pt x="179" y="1"/>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0" name="Google Shape;4077;p57"/>
            <p:cNvSpPr/>
            <p:nvPr/>
          </p:nvSpPr>
          <p:spPr>
            <a:xfrm>
              <a:off x="7643895" y="2704712"/>
              <a:ext cx="107247" cy="28027"/>
            </a:xfrm>
            <a:custGeom>
              <a:avLst/>
              <a:gdLst/>
              <a:ahLst/>
              <a:cxnLst/>
              <a:rect l="l" t="t" r="r" b="b"/>
              <a:pathLst>
                <a:path w="2074" h="542" extrusionOk="0">
                  <a:moveTo>
                    <a:pt x="2026" y="0"/>
                  </a:moveTo>
                  <a:cubicBezTo>
                    <a:pt x="1284" y="72"/>
                    <a:pt x="430" y="254"/>
                    <a:pt x="62" y="460"/>
                  </a:cubicBezTo>
                  <a:cubicBezTo>
                    <a:pt x="29" y="479"/>
                    <a:pt x="10" y="507"/>
                    <a:pt x="0" y="541"/>
                  </a:cubicBezTo>
                  <a:cubicBezTo>
                    <a:pt x="12" y="541"/>
                    <a:pt x="23" y="541"/>
                    <a:pt x="35" y="541"/>
                  </a:cubicBezTo>
                  <a:cubicBezTo>
                    <a:pt x="414" y="541"/>
                    <a:pt x="983" y="492"/>
                    <a:pt x="1617" y="397"/>
                  </a:cubicBezTo>
                  <a:cubicBezTo>
                    <a:pt x="1774" y="373"/>
                    <a:pt x="1927" y="348"/>
                    <a:pt x="2073" y="322"/>
                  </a:cubicBezTo>
                  <a:lnTo>
                    <a:pt x="2026" y="0"/>
                  </a:ln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1" name="Google Shape;4078;p57"/>
            <p:cNvSpPr/>
            <p:nvPr/>
          </p:nvSpPr>
          <p:spPr>
            <a:xfrm>
              <a:off x="7578172" y="2442232"/>
              <a:ext cx="221215" cy="149649"/>
            </a:xfrm>
            <a:custGeom>
              <a:avLst/>
              <a:gdLst/>
              <a:ahLst/>
              <a:cxnLst/>
              <a:rect l="l" t="t" r="r" b="b"/>
              <a:pathLst>
                <a:path w="4278" h="2894" extrusionOk="0">
                  <a:moveTo>
                    <a:pt x="3302" y="0"/>
                  </a:moveTo>
                  <a:cubicBezTo>
                    <a:pt x="2082" y="0"/>
                    <a:pt x="515" y="347"/>
                    <a:pt x="1" y="745"/>
                  </a:cubicBezTo>
                  <a:lnTo>
                    <a:pt x="805" y="756"/>
                  </a:lnTo>
                  <a:lnTo>
                    <a:pt x="2129" y="2467"/>
                  </a:lnTo>
                  <a:lnTo>
                    <a:pt x="2211" y="2893"/>
                  </a:lnTo>
                  <a:cubicBezTo>
                    <a:pt x="2278" y="2690"/>
                    <a:pt x="2367" y="2567"/>
                    <a:pt x="2481" y="2550"/>
                  </a:cubicBezTo>
                  <a:cubicBezTo>
                    <a:pt x="2490" y="2548"/>
                    <a:pt x="2500" y="2548"/>
                    <a:pt x="2509" y="2548"/>
                  </a:cubicBezTo>
                  <a:cubicBezTo>
                    <a:pt x="2597" y="2548"/>
                    <a:pt x="2692" y="2610"/>
                    <a:pt x="2787" y="2726"/>
                  </a:cubicBezTo>
                  <a:lnTo>
                    <a:pt x="2749" y="2376"/>
                  </a:lnTo>
                  <a:lnTo>
                    <a:pt x="3513" y="350"/>
                  </a:lnTo>
                  <a:lnTo>
                    <a:pt x="4277" y="104"/>
                  </a:lnTo>
                  <a:cubicBezTo>
                    <a:pt x="4010" y="32"/>
                    <a:pt x="3672" y="0"/>
                    <a:pt x="3302" y="0"/>
                  </a:cubicBezTo>
                  <a:close/>
                </a:path>
              </a:pathLst>
            </a:custGeom>
            <a:solidFill>
              <a:srgbClr val="A00825">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2" name="Google Shape;4079;p57"/>
            <p:cNvSpPr/>
            <p:nvPr/>
          </p:nvSpPr>
          <p:spPr>
            <a:xfrm>
              <a:off x="8373368" y="2534379"/>
              <a:ext cx="237090" cy="475680"/>
            </a:xfrm>
            <a:custGeom>
              <a:avLst/>
              <a:gdLst/>
              <a:ahLst/>
              <a:cxnLst/>
              <a:rect l="l" t="t" r="r" b="b"/>
              <a:pathLst>
                <a:path w="4585" h="9199" extrusionOk="0">
                  <a:moveTo>
                    <a:pt x="139" y="0"/>
                  </a:moveTo>
                  <a:lnTo>
                    <a:pt x="1" y="2110"/>
                  </a:lnTo>
                  <a:cubicBezTo>
                    <a:pt x="785" y="2511"/>
                    <a:pt x="2973" y="4639"/>
                    <a:pt x="3279" y="5194"/>
                  </a:cubicBezTo>
                  <a:cubicBezTo>
                    <a:pt x="3585" y="5749"/>
                    <a:pt x="3691" y="9165"/>
                    <a:pt x="3691" y="9165"/>
                  </a:cubicBezTo>
                  <a:lnTo>
                    <a:pt x="3814" y="9198"/>
                  </a:lnTo>
                  <a:cubicBezTo>
                    <a:pt x="3990" y="8664"/>
                    <a:pt x="4585" y="5667"/>
                    <a:pt x="4336" y="4903"/>
                  </a:cubicBezTo>
                  <a:cubicBezTo>
                    <a:pt x="4086" y="4138"/>
                    <a:pt x="2397" y="1818"/>
                    <a:pt x="139"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3" name="Google Shape;4080;p57"/>
            <p:cNvSpPr/>
            <p:nvPr/>
          </p:nvSpPr>
          <p:spPr>
            <a:xfrm>
              <a:off x="8378901" y="2534379"/>
              <a:ext cx="123225" cy="125138"/>
            </a:xfrm>
            <a:custGeom>
              <a:avLst/>
              <a:gdLst/>
              <a:ahLst/>
              <a:cxnLst/>
              <a:rect l="l" t="t" r="r" b="b"/>
              <a:pathLst>
                <a:path w="2383" h="2420" extrusionOk="0">
                  <a:moveTo>
                    <a:pt x="32" y="0"/>
                  </a:moveTo>
                  <a:lnTo>
                    <a:pt x="0" y="482"/>
                  </a:lnTo>
                  <a:cubicBezTo>
                    <a:pt x="104" y="789"/>
                    <a:pt x="222" y="1296"/>
                    <a:pt x="465" y="1630"/>
                  </a:cubicBezTo>
                  <a:cubicBezTo>
                    <a:pt x="867" y="2183"/>
                    <a:pt x="1441" y="2419"/>
                    <a:pt x="1876" y="2419"/>
                  </a:cubicBezTo>
                  <a:cubicBezTo>
                    <a:pt x="2091" y="2419"/>
                    <a:pt x="2272" y="2362"/>
                    <a:pt x="2382" y="2257"/>
                  </a:cubicBezTo>
                  <a:cubicBezTo>
                    <a:pt x="1723" y="1512"/>
                    <a:pt x="922" y="717"/>
                    <a:pt x="32"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4" name="Google Shape;4081;p57"/>
            <p:cNvSpPr/>
            <p:nvPr/>
          </p:nvSpPr>
          <p:spPr>
            <a:xfrm>
              <a:off x="8256141" y="2500922"/>
              <a:ext cx="651753" cy="650460"/>
            </a:xfrm>
            <a:custGeom>
              <a:avLst/>
              <a:gdLst/>
              <a:ahLst/>
              <a:cxnLst/>
              <a:rect l="l" t="t" r="r" b="b"/>
              <a:pathLst>
                <a:path w="12604" h="12579" extrusionOk="0">
                  <a:moveTo>
                    <a:pt x="8313" y="0"/>
                  </a:moveTo>
                  <a:cubicBezTo>
                    <a:pt x="5723" y="1687"/>
                    <a:pt x="2701" y="5273"/>
                    <a:pt x="0" y="10529"/>
                  </a:cubicBezTo>
                  <a:lnTo>
                    <a:pt x="177" y="12578"/>
                  </a:lnTo>
                  <a:cubicBezTo>
                    <a:pt x="2310" y="10185"/>
                    <a:pt x="10981" y="7956"/>
                    <a:pt x="10981" y="7956"/>
                  </a:cubicBezTo>
                  <a:cubicBezTo>
                    <a:pt x="12604" y="6593"/>
                    <a:pt x="11582" y="609"/>
                    <a:pt x="83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5" name="Google Shape;4082;p57"/>
            <p:cNvSpPr/>
            <p:nvPr/>
          </p:nvSpPr>
          <p:spPr>
            <a:xfrm>
              <a:off x="8256141" y="2813458"/>
              <a:ext cx="581376" cy="337873"/>
            </a:xfrm>
            <a:custGeom>
              <a:avLst/>
              <a:gdLst/>
              <a:ahLst/>
              <a:cxnLst/>
              <a:rect l="l" t="t" r="r" b="b"/>
              <a:pathLst>
                <a:path w="11243" h="6534" extrusionOk="0">
                  <a:moveTo>
                    <a:pt x="2640" y="0"/>
                  </a:moveTo>
                  <a:cubicBezTo>
                    <a:pt x="1744" y="1323"/>
                    <a:pt x="855" y="2820"/>
                    <a:pt x="0" y="4484"/>
                  </a:cubicBezTo>
                  <a:lnTo>
                    <a:pt x="177" y="6533"/>
                  </a:lnTo>
                  <a:cubicBezTo>
                    <a:pt x="2310" y="4138"/>
                    <a:pt x="10981" y="1911"/>
                    <a:pt x="10981" y="1911"/>
                  </a:cubicBezTo>
                  <a:cubicBezTo>
                    <a:pt x="11078" y="1830"/>
                    <a:pt x="11164" y="1732"/>
                    <a:pt x="11242" y="1619"/>
                  </a:cubicBezTo>
                  <a:lnTo>
                    <a:pt x="11242" y="1619"/>
                  </a:lnTo>
                  <a:cubicBezTo>
                    <a:pt x="9854" y="2204"/>
                    <a:pt x="8461" y="2473"/>
                    <a:pt x="7208" y="2473"/>
                  </a:cubicBezTo>
                  <a:cubicBezTo>
                    <a:pt x="5446" y="2473"/>
                    <a:pt x="3964" y="1940"/>
                    <a:pt x="3172" y="1006"/>
                  </a:cubicBezTo>
                  <a:cubicBezTo>
                    <a:pt x="2915" y="701"/>
                    <a:pt x="2740" y="363"/>
                    <a:pt x="26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6" name="Google Shape;4083;p57"/>
            <p:cNvSpPr/>
            <p:nvPr/>
          </p:nvSpPr>
          <p:spPr>
            <a:xfrm>
              <a:off x="8167769" y="2495803"/>
              <a:ext cx="248260" cy="273029"/>
            </a:xfrm>
            <a:custGeom>
              <a:avLst/>
              <a:gdLst/>
              <a:ahLst/>
              <a:cxnLst/>
              <a:rect l="l" t="t" r="r" b="b"/>
              <a:pathLst>
                <a:path w="4801" h="5280" extrusionOk="0">
                  <a:moveTo>
                    <a:pt x="2909" y="0"/>
                  </a:moveTo>
                  <a:cubicBezTo>
                    <a:pt x="2386" y="0"/>
                    <a:pt x="1129" y="387"/>
                    <a:pt x="1010" y="731"/>
                  </a:cubicBezTo>
                  <a:cubicBezTo>
                    <a:pt x="873" y="1121"/>
                    <a:pt x="0" y="5279"/>
                    <a:pt x="3730" y="5279"/>
                  </a:cubicBezTo>
                  <a:cubicBezTo>
                    <a:pt x="3747" y="5279"/>
                    <a:pt x="3763" y="5279"/>
                    <a:pt x="3780" y="5279"/>
                  </a:cubicBezTo>
                  <a:cubicBezTo>
                    <a:pt x="4671" y="3728"/>
                    <a:pt x="4800" y="1501"/>
                    <a:pt x="4515" y="1129"/>
                  </a:cubicBezTo>
                  <a:cubicBezTo>
                    <a:pt x="4231" y="756"/>
                    <a:pt x="3402" y="154"/>
                    <a:pt x="3079" y="23"/>
                  </a:cubicBezTo>
                  <a:cubicBezTo>
                    <a:pt x="3039" y="7"/>
                    <a:pt x="2981" y="0"/>
                    <a:pt x="2909"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7" name="Google Shape;4084;p57"/>
            <p:cNvSpPr/>
            <p:nvPr/>
          </p:nvSpPr>
          <p:spPr>
            <a:xfrm>
              <a:off x="8167717" y="2514677"/>
              <a:ext cx="244692" cy="254155"/>
            </a:xfrm>
            <a:custGeom>
              <a:avLst/>
              <a:gdLst/>
              <a:ahLst/>
              <a:cxnLst/>
              <a:rect l="l" t="t" r="r" b="b"/>
              <a:pathLst>
                <a:path w="4732" h="4915" extrusionOk="0">
                  <a:moveTo>
                    <a:pt x="1490" y="1"/>
                  </a:moveTo>
                  <a:cubicBezTo>
                    <a:pt x="1241" y="116"/>
                    <a:pt x="1053" y="244"/>
                    <a:pt x="1010" y="367"/>
                  </a:cubicBezTo>
                  <a:cubicBezTo>
                    <a:pt x="874" y="756"/>
                    <a:pt x="0" y="4914"/>
                    <a:pt x="3731" y="4914"/>
                  </a:cubicBezTo>
                  <a:cubicBezTo>
                    <a:pt x="3748" y="4914"/>
                    <a:pt x="3764" y="4914"/>
                    <a:pt x="3781" y="4914"/>
                  </a:cubicBezTo>
                  <a:cubicBezTo>
                    <a:pt x="4346" y="3931"/>
                    <a:pt x="4668" y="2721"/>
                    <a:pt x="4731" y="1867"/>
                  </a:cubicBezTo>
                  <a:lnTo>
                    <a:pt x="4731" y="1867"/>
                  </a:lnTo>
                  <a:cubicBezTo>
                    <a:pt x="4584" y="2262"/>
                    <a:pt x="3810" y="3468"/>
                    <a:pt x="3167" y="3468"/>
                  </a:cubicBezTo>
                  <a:cubicBezTo>
                    <a:pt x="2434" y="3468"/>
                    <a:pt x="592" y="1830"/>
                    <a:pt x="1490"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8" name="Google Shape;4085;p57"/>
            <p:cNvSpPr/>
            <p:nvPr/>
          </p:nvSpPr>
          <p:spPr>
            <a:xfrm>
              <a:off x="7925559" y="3764198"/>
              <a:ext cx="505931" cy="438604"/>
            </a:xfrm>
            <a:custGeom>
              <a:avLst/>
              <a:gdLst/>
              <a:ahLst/>
              <a:cxnLst/>
              <a:rect l="l" t="t" r="r" b="b"/>
              <a:pathLst>
                <a:path w="9784" h="8482" extrusionOk="0">
                  <a:moveTo>
                    <a:pt x="7" y="0"/>
                  </a:moveTo>
                  <a:lnTo>
                    <a:pt x="7" y="0"/>
                  </a:lnTo>
                  <a:cubicBezTo>
                    <a:pt x="1" y="946"/>
                    <a:pt x="698" y="8481"/>
                    <a:pt x="698" y="8481"/>
                  </a:cubicBezTo>
                  <a:lnTo>
                    <a:pt x="9783" y="8481"/>
                  </a:lnTo>
                  <a:lnTo>
                    <a:pt x="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9" name="Google Shape;4086;p57"/>
            <p:cNvSpPr/>
            <p:nvPr/>
          </p:nvSpPr>
          <p:spPr>
            <a:xfrm>
              <a:off x="7941383" y="3764198"/>
              <a:ext cx="505931" cy="438604"/>
            </a:xfrm>
            <a:custGeom>
              <a:avLst/>
              <a:gdLst/>
              <a:ahLst/>
              <a:cxnLst/>
              <a:rect l="l" t="t" r="r" b="b"/>
              <a:pathLst>
                <a:path w="9784" h="8482" extrusionOk="0">
                  <a:moveTo>
                    <a:pt x="7" y="0"/>
                  </a:moveTo>
                  <a:lnTo>
                    <a:pt x="7" y="0"/>
                  </a:lnTo>
                  <a:cubicBezTo>
                    <a:pt x="0" y="946"/>
                    <a:pt x="928" y="8481"/>
                    <a:pt x="928" y="8481"/>
                  </a:cubicBezTo>
                  <a:lnTo>
                    <a:pt x="9783" y="8481"/>
                  </a:lnTo>
                  <a:lnTo>
                    <a:pt x="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0" name="Google Shape;4087;p57"/>
            <p:cNvSpPr/>
            <p:nvPr/>
          </p:nvSpPr>
          <p:spPr>
            <a:xfrm>
              <a:off x="7954414" y="3226931"/>
              <a:ext cx="180778" cy="975871"/>
            </a:xfrm>
            <a:custGeom>
              <a:avLst/>
              <a:gdLst/>
              <a:ahLst/>
              <a:cxnLst/>
              <a:rect l="l" t="t" r="r" b="b"/>
              <a:pathLst>
                <a:path w="3496" h="18872" extrusionOk="0">
                  <a:moveTo>
                    <a:pt x="466" y="0"/>
                  </a:moveTo>
                  <a:lnTo>
                    <a:pt x="466" y="0"/>
                  </a:lnTo>
                  <a:cubicBezTo>
                    <a:pt x="0" y="5202"/>
                    <a:pt x="1126" y="12412"/>
                    <a:pt x="2586" y="18871"/>
                  </a:cubicBezTo>
                  <a:lnTo>
                    <a:pt x="2691" y="18871"/>
                  </a:lnTo>
                  <a:lnTo>
                    <a:pt x="3495" y="918"/>
                  </a:lnTo>
                  <a:lnTo>
                    <a:pt x="466" y="0"/>
                  </a:ln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1" name="Google Shape;4088;p57"/>
            <p:cNvSpPr/>
            <p:nvPr/>
          </p:nvSpPr>
          <p:spPr>
            <a:xfrm>
              <a:off x="7960877" y="3226931"/>
              <a:ext cx="174314" cy="815570"/>
            </a:xfrm>
            <a:custGeom>
              <a:avLst/>
              <a:gdLst/>
              <a:ahLst/>
              <a:cxnLst/>
              <a:rect l="l" t="t" r="r" b="b"/>
              <a:pathLst>
                <a:path w="3371" h="15772" extrusionOk="0">
                  <a:moveTo>
                    <a:pt x="341" y="0"/>
                  </a:moveTo>
                  <a:lnTo>
                    <a:pt x="341" y="0"/>
                  </a:lnTo>
                  <a:cubicBezTo>
                    <a:pt x="1" y="3791"/>
                    <a:pt x="507" y="8648"/>
                    <a:pt x="1373" y="13503"/>
                  </a:cubicBezTo>
                  <a:cubicBezTo>
                    <a:pt x="1782" y="13976"/>
                    <a:pt x="2266" y="14788"/>
                    <a:pt x="2705" y="15771"/>
                  </a:cubicBezTo>
                  <a:lnTo>
                    <a:pt x="3370" y="918"/>
                  </a:lnTo>
                  <a:lnTo>
                    <a:pt x="341" y="0"/>
                  </a:ln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2" name="Google Shape;4089;p57"/>
            <p:cNvSpPr/>
            <p:nvPr/>
          </p:nvSpPr>
          <p:spPr>
            <a:xfrm>
              <a:off x="8134830" y="3196008"/>
              <a:ext cx="372571" cy="1006845"/>
            </a:xfrm>
            <a:custGeom>
              <a:avLst/>
              <a:gdLst/>
              <a:ahLst/>
              <a:cxnLst/>
              <a:rect l="l" t="t" r="r" b="b"/>
              <a:pathLst>
                <a:path w="7205" h="19471" extrusionOk="0">
                  <a:moveTo>
                    <a:pt x="229" y="1"/>
                  </a:moveTo>
                  <a:cubicBezTo>
                    <a:pt x="0" y="5968"/>
                    <a:pt x="3506" y="15670"/>
                    <a:pt x="7205" y="19470"/>
                  </a:cubicBezTo>
                  <a:lnTo>
                    <a:pt x="4588" y="9869"/>
                  </a:lnTo>
                  <a:cubicBezTo>
                    <a:pt x="955" y="6121"/>
                    <a:pt x="229" y="1"/>
                    <a:pt x="229" y="1"/>
                  </a:cubicBezTo>
                  <a:close/>
                </a:path>
              </a:pathLst>
            </a:custGeom>
            <a:solidFill>
              <a:srgbClr val="F0C9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3" name="Google Shape;4090;p57"/>
            <p:cNvSpPr/>
            <p:nvPr/>
          </p:nvSpPr>
          <p:spPr>
            <a:xfrm>
              <a:off x="7997229" y="3386043"/>
              <a:ext cx="248156" cy="629828"/>
            </a:xfrm>
            <a:custGeom>
              <a:avLst/>
              <a:gdLst/>
              <a:ahLst/>
              <a:cxnLst/>
              <a:rect l="l" t="t" r="r" b="b"/>
              <a:pathLst>
                <a:path w="4799" h="12180" extrusionOk="0">
                  <a:moveTo>
                    <a:pt x="108" y="0"/>
                  </a:moveTo>
                  <a:lnTo>
                    <a:pt x="108" y="0"/>
                  </a:lnTo>
                  <a:cubicBezTo>
                    <a:pt x="1" y="2740"/>
                    <a:pt x="595" y="6260"/>
                    <a:pt x="1584" y="9713"/>
                  </a:cubicBezTo>
                  <a:cubicBezTo>
                    <a:pt x="2927" y="11051"/>
                    <a:pt x="4799" y="12180"/>
                    <a:pt x="4799" y="12180"/>
                  </a:cubicBezTo>
                  <a:cubicBezTo>
                    <a:pt x="1085" y="7620"/>
                    <a:pt x="108" y="1"/>
                    <a:pt x="108" y="0"/>
                  </a:cubicBezTo>
                  <a:close/>
                </a:path>
              </a:pathLst>
            </a:custGeom>
            <a:solidFill>
              <a:srgbClr val="F0C9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4" name="Google Shape;4091;p57"/>
            <p:cNvSpPr/>
            <p:nvPr/>
          </p:nvSpPr>
          <p:spPr>
            <a:xfrm>
              <a:off x="7888897" y="2749648"/>
              <a:ext cx="1069880" cy="1453154"/>
            </a:xfrm>
            <a:custGeom>
              <a:avLst/>
              <a:gdLst/>
              <a:ahLst/>
              <a:cxnLst/>
              <a:rect l="l" t="t" r="r" b="b"/>
              <a:pathLst>
                <a:path w="20690" h="28102" extrusionOk="0">
                  <a:moveTo>
                    <a:pt x="7654" y="1"/>
                  </a:moveTo>
                  <a:cubicBezTo>
                    <a:pt x="7019" y="1"/>
                    <a:pt x="6223" y="128"/>
                    <a:pt x="5355" y="561"/>
                  </a:cubicBezTo>
                  <a:cubicBezTo>
                    <a:pt x="4318" y="1078"/>
                    <a:pt x="3258" y="2179"/>
                    <a:pt x="2449" y="3774"/>
                  </a:cubicBezTo>
                  <a:cubicBezTo>
                    <a:pt x="0" y="8594"/>
                    <a:pt x="625" y="19420"/>
                    <a:pt x="739" y="19764"/>
                  </a:cubicBezTo>
                  <a:cubicBezTo>
                    <a:pt x="853" y="20107"/>
                    <a:pt x="10492" y="28101"/>
                    <a:pt x="10492" y="28101"/>
                  </a:cubicBezTo>
                  <a:lnTo>
                    <a:pt x="20384" y="28101"/>
                  </a:lnTo>
                  <a:cubicBezTo>
                    <a:pt x="20384" y="28101"/>
                    <a:pt x="20689" y="27758"/>
                    <a:pt x="20537" y="27643"/>
                  </a:cubicBezTo>
                  <a:cubicBezTo>
                    <a:pt x="20384" y="27528"/>
                    <a:pt x="16650" y="26571"/>
                    <a:pt x="16231" y="25615"/>
                  </a:cubicBezTo>
                  <a:cubicBezTo>
                    <a:pt x="15810" y="24658"/>
                    <a:pt x="13286" y="17926"/>
                    <a:pt x="12634" y="16128"/>
                  </a:cubicBezTo>
                  <a:cubicBezTo>
                    <a:pt x="11984" y="14331"/>
                    <a:pt x="11462" y="4092"/>
                    <a:pt x="8325" y="2485"/>
                  </a:cubicBezTo>
                  <a:lnTo>
                    <a:pt x="9128" y="255"/>
                  </a:lnTo>
                  <a:cubicBezTo>
                    <a:pt x="9128" y="255"/>
                    <a:pt x="8553" y="1"/>
                    <a:pt x="76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5" name="Google Shape;4092;p57"/>
            <p:cNvSpPr/>
            <p:nvPr/>
          </p:nvSpPr>
          <p:spPr>
            <a:xfrm>
              <a:off x="8406773" y="4139457"/>
              <a:ext cx="573722" cy="63345"/>
            </a:xfrm>
            <a:custGeom>
              <a:avLst/>
              <a:gdLst/>
              <a:ahLst/>
              <a:cxnLst/>
              <a:rect l="l" t="t" r="r" b="b"/>
              <a:pathLst>
                <a:path w="11095" h="1225" extrusionOk="0">
                  <a:moveTo>
                    <a:pt x="1" y="1"/>
                  </a:moveTo>
                  <a:lnTo>
                    <a:pt x="1944" y="1224"/>
                  </a:lnTo>
                  <a:lnTo>
                    <a:pt x="10522" y="1224"/>
                  </a:lnTo>
                  <a:cubicBezTo>
                    <a:pt x="10522" y="1224"/>
                    <a:pt x="11095" y="784"/>
                    <a:pt x="10885" y="593"/>
                  </a:cubicBezTo>
                  <a:cubicBezTo>
                    <a:pt x="10841" y="553"/>
                    <a:pt x="10638" y="538"/>
                    <a:pt x="10343" y="538"/>
                  </a:cubicBezTo>
                  <a:cubicBezTo>
                    <a:pt x="9220" y="538"/>
                    <a:pt x="6770" y="766"/>
                    <a:pt x="6770" y="766"/>
                  </a:cubicBez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6" name="Google Shape;4093;p57"/>
            <p:cNvSpPr/>
            <p:nvPr/>
          </p:nvSpPr>
          <p:spPr>
            <a:xfrm>
              <a:off x="7923129" y="3728311"/>
              <a:ext cx="584116" cy="474543"/>
            </a:xfrm>
            <a:custGeom>
              <a:avLst/>
              <a:gdLst/>
              <a:ahLst/>
              <a:cxnLst/>
              <a:rect l="l" t="t" r="r" b="b"/>
              <a:pathLst>
                <a:path w="11296" h="9177" extrusionOk="0">
                  <a:moveTo>
                    <a:pt x="0" y="1"/>
                  </a:moveTo>
                  <a:lnTo>
                    <a:pt x="0" y="1"/>
                  </a:lnTo>
                  <a:cubicBezTo>
                    <a:pt x="29" y="486"/>
                    <a:pt x="58" y="785"/>
                    <a:pt x="75" y="838"/>
                  </a:cubicBezTo>
                  <a:cubicBezTo>
                    <a:pt x="190" y="1181"/>
                    <a:pt x="9829" y="9176"/>
                    <a:pt x="9829" y="9176"/>
                  </a:cubicBezTo>
                  <a:lnTo>
                    <a:pt x="11296" y="9176"/>
                  </a:lnTo>
                  <a:cubicBezTo>
                    <a:pt x="8948" y="7311"/>
                    <a:pt x="1202" y="1150"/>
                    <a:pt x="0" y="1"/>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7" name="Google Shape;4094;p57"/>
            <p:cNvSpPr/>
            <p:nvPr/>
          </p:nvSpPr>
          <p:spPr>
            <a:xfrm>
              <a:off x="7908237" y="3285260"/>
              <a:ext cx="125604" cy="561571"/>
            </a:xfrm>
            <a:custGeom>
              <a:avLst/>
              <a:gdLst/>
              <a:ahLst/>
              <a:cxnLst/>
              <a:rect l="l" t="t" r="r" b="b"/>
              <a:pathLst>
                <a:path w="2429" h="10860" extrusionOk="0">
                  <a:moveTo>
                    <a:pt x="475" y="0"/>
                  </a:moveTo>
                  <a:cubicBezTo>
                    <a:pt x="0" y="4541"/>
                    <a:pt x="288" y="9171"/>
                    <a:pt x="363" y="9405"/>
                  </a:cubicBezTo>
                  <a:lnTo>
                    <a:pt x="619" y="9457"/>
                  </a:lnTo>
                  <a:lnTo>
                    <a:pt x="2429" y="10859"/>
                  </a:lnTo>
                  <a:cubicBezTo>
                    <a:pt x="536" y="8258"/>
                    <a:pt x="537" y="3505"/>
                    <a:pt x="4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8" name="Google Shape;4095;p57"/>
            <p:cNvSpPr/>
            <p:nvPr/>
          </p:nvSpPr>
          <p:spPr>
            <a:xfrm>
              <a:off x="8043096" y="2876027"/>
              <a:ext cx="270392" cy="201255"/>
            </a:xfrm>
            <a:custGeom>
              <a:avLst/>
              <a:gdLst/>
              <a:ahLst/>
              <a:cxnLst/>
              <a:rect l="l" t="t" r="r" b="b"/>
              <a:pathLst>
                <a:path w="5229" h="3892" extrusionOk="0">
                  <a:moveTo>
                    <a:pt x="2197" y="0"/>
                  </a:moveTo>
                  <a:cubicBezTo>
                    <a:pt x="1360" y="0"/>
                    <a:pt x="518" y="333"/>
                    <a:pt x="0" y="986"/>
                  </a:cubicBezTo>
                  <a:cubicBezTo>
                    <a:pt x="0" y="986"/>
                    <a:pt x="868" y="422"/>
                    <a:pt x="1947" y="422"/>
                  </a:cubicBezTo>
                  <a:cubicBezTo>
                    <a:pt x="2195" y="422"/>
                    <a:pt x="2455" y="452"/>
                    <a:pt x="2718" y="525"/>
                  </a:cubicBezTo>
                  <a:cubicBezTo>
                    <a:pt x="4119" y="920"/>
                    <a:pt x="5228" y="3892"/>
                    <a:pt x="5228" y="3892"/>
                  </a:cubicBezTo>
                  <a:cubicBezTo>
                    <a:pt x="5228" y="3892"/>
                    <a:pt x="5011" y="1367"/>
                    <a:pt x="3877" y="525"/>
                  </a:cubicBezTo>
                  <a:cubicBezTo>
                    <a:pt x="3401" y="173"/>
                    <a:pt x="2801" y="0"/>
                    <a:pt x="2197" y="0"/>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9" name="Google Shape;4096;p57"/>
            <p:cNvSpPr/>
            <p:nvPr/>
          </p:nvSpPr>
          <p:spPr>
            <a:xfrm>
              <a:off x="8029807" y="4184342"/>
              <a:ext cx="63396" cy="18978"/>
            </a:xfrm>
            <a:custGeom>
              <a:avLst/>
              <a:gdLst/>
              <a:ahLst/>
              <a:cxnLst/>
              <a:rect l="l" t="t" r="r" b="b"/>
              <a:pathLst>
                <a:path w="1226" h="367" extrusionOk="0">
                  <a:moveTo>
                    <a:pt x="993" y="1"/>
                  </a:moveTo>
                  <a:cubicBezTo>
                    <a:pt x="758" y="1"/>
                    <a:pt x="1" y="367"/>
                    <a:pt x="1" y="367"/>
                  </a:cubicBezTo>
                  <a:lnTo>
                    <a:pt x="1226" y="367"/>
                  </a:lnTo>
                  <a:cubicBezTo>
                    <a:pt x="1226" y="367"/>
                    <a:pt x="1216" y="41"/>
                    <a:pt x="1022" y="3"/>
                  </a:cubicBezTo>
                  <a:cubicBezTo>
                    <a:pt x="1014" y="2"/>
                    <a:pt x="1004" y="1"/>
                    <a:pt x="993"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760" name="Google Shape;4097;p57"/>
            <p:cNvGrpSpPr/>
            <p:nvPr/>
          </p:nvGrpSpPr>
          <p:grpSpPr>
            <a:xfrm>
              <a:off x="8200863" y="2180941"/>
              <a:ext cx="259843" cy="411974"/>
              <a:chOff x="8200863" y="2180941"/>
              <a:chExt cx="259843" cy="411974"/>
            </a:xfrm>
          </p:grpSpPr>
          <p:sp>
            <p:nvSpPr>
              <p:cNvPr id="843" name="Google Shape;4098;p57"/>
              <p:cNvSpPr/>
              <p:nvPr/>
            </p:nvSpPr>
            <p:spPr>
              <a:xfrm>
                <a:off x="8200863" y="2180941"/>
                <a:ext cx="259843" cy="291800"/>
              </a:xfrm>
              <a:custGeom>
                <a:avLst/>
                <a:gdLst/>
                <a:ahLst/>
                <a:cxnLst/>
                <a:rect l="l" t="t" r="r" b="b"/>
                <a:pathLst>
                  <a:path w="5025" h="5643" extrusionOk="0">
                    <a:moveTo>
                      <a:pt x="2525" y="1"/>
                    </a:moveTo>
                    <a:cubicBezTo>
                      <a:pt x="1957" y="1"/>
                      <a:pt x="1907" y="538"/>
                      <a:pt x="1907" y="538"/>
                    </a:cubicBezTo>
                    <a:cubicBezTo>
                      <a:pt x="1907" y="538"/>
                      <a:pt x="1689" y="461"/>
                      <a:pt x="1414" y="461"/>
                    </a:cubicBezTo>
                    <a:cubicBezTo>
                      <a:pt x="1220" y="461"/>
                      <a:pt x="999" y="499"/>
                      <a:pt x="807" y="630"/>
                    </a:cubicBezTo>
                    <a:cubicBezTo>
                      <a:pt x="349" y="941"/>
                      <a:pt x="476" y="1594"/>
                      <a:pt x="476" y="1594"/>
                    </a:cubicBezTo>
                    <a:cubicBezTo>
                      <a:pt x="476" y="1594"/>
                      <a:pt x="1" y="1917"/>
                      <a:pt x="23" y="2685"/>
                    </a:cubicBezTo>
                    <a:cubicBezTo>
                      <a:pt x="44" y="3434"/>
                      <a:pt x="694" y="3964"/>
                      <a:pt x="694" y="3964"/>
                    </a:cubicBezTo>
                    <a:cubicBezTo>
                      <a:pt x="694" y="3964"/>
                      <a:pt x="1105" y="5058"/>
                      <a:pt x="2545" y="5642"/>
                    </a:cubicBezTo>
                    <a:lnTo>
                      <a:pt x="2811" y="5598"/>
                    </a:lnTo>
                    <a:cubicBezTo>
                      <a:pt x="4539" y="5300"/>
                      <a:pt x="4418" y="4348"/>
                      <a:pt x="4418" y="4348"/>
                    </a:cubicBezTo>
                    <a:cubicBezTo>
                      <a:pt x="4418" y="4348"/>
                      <a:pt x="5024" y="3845"/>
                      <a:pt x="4940" y="2768"/>
                    </a:cubicBezTo>
                    <a:cubicBezTo>
                      <a:pt x="4866" y="1816"/>
                      <a:pt x="4382" y="1747"/>
                      <a:pt x="4243" y="1747"/>
                    </a:cubicBezTo>
                    <a:cubicBezTo>
                      <a:pt x="4220" y="1747"/>
                      <a:pt x="4206" y="1749"/>
                      <a:pt x="4206" y="1749"/>
                    </a:cubicBezTo>
                    <a:cubicBezTo>
                      <a:pt x="4206" y="1749"/>
                      <a:pt x="4168" y="565"/>
                      <a:pt x="3076" y="126"/>
                    </a:cubicBezTo>
                    <a:cubicBezTo>
                      <a:pt x="2853" y="36"/>
                      <a:pt x="2672" y="1"/>
                      <a:pt x="2525" y="1"/>
                    </a:cubicBezTo>
                    <a:close/>
                  </a:path>
                </a:pathLst>
              </a:custGeom>
              <a:solidFill>
                <a:srgbClr val="743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4" name="Google Shape;4099;p57"/>
              <p:cNvSpPr/>
              <p:nvPr/>
            </p:nvSpPr>
            <p:spPr>
              <a:xfrm>
                <a:off x="8218186" y="2265332"/>
                <a:ext cx="48297" cy="31750"/>
              </a:xfrm>
              <a:custGeom>
                <a:avLst/>
                <a:gdLst/>
                <a:ahLst/>
                <a:cxnLst/>
                <a:rect l="l" t="t" r="r" b="b"/>
                <a:pathLst>
                  <a:path w="934" h="614" extrusionOk="0">
                    <a:moveTo>
                      <a:pt x="93" y="0"/>
                    </a:moveTo>
                    <a:cubicBezTo>
                      <a:pt x="67" y="22"/>
                      <a:pt x="38" y="52"/>
                      <a:pt x="1" y="92"/>
                    </a:cubicBezTo>
                    <a:cubicBezTo>
                      <a:pt x="229" y="419"/>
                      <a:pt x="581" y="602"/>
                      <a:pt x="934" y="614"/>
                    </a:cubicBezTo>
                    <a:cubicBezTo>
                      <a:pt x="692" y="563"/>
                      <a:pt x="440" y="418"/>
                      <a:pt x="238" y="191"/>
                    </a:cubicBezTo>
                    <a:cubicBezTo>
                      <a:pt x="182" y="131"/>
                      <a:pt x="135" y="66"/>
                      <a:pt x="93" y="0"/>
                    </a:cubicBezTo>
                    <a:close/>
                  </a:path>
                </a:pathLst>
              </a:custGeom>
              <a:solidFill>
                <a:srgbClr val="602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5" name="Google Shape;4100;p57"/>
              <p:cNvSpPr/>
              <p:nvPr/>
            </p:nvSpPr>
            <p:spPr>
              <a:xfrm>
                <a:off x="8278584" y="2196299"/>
                <a:ext cx="49021" cy="82995"/>
              </a:xfrm>
              <a:custGeom>
                <a:avLst/>
                <a:gdLst/>
                <a:ahLst/>
                <a:cxnLst/>
                <a:rect l="l" t="t" r="r" b="b"/>
                <a:pathLst>
                  <a:path w="948" h="1605" extrusionOk="0">
                    <a:moveTo>
                      <a:pt x="482" y="1"/>
                    </a:moveTo>
                    <a:cubicBezTo>
                      <a:pt x="414" y="125"/>
                      <a:pt x="403" y="241"/>
                      <a:pt x="403" y="241"/>
                    </a:cubicBezTo>
                    <a:cubicBezTo>
                      <a:pt x="403" y="241"/>
                      <a:pt x="232" y="181"/>
                      <a:pt x="1" y="166"/>
                    </a:cubicBezTo>
                    <a:lnTo>
                      <a:pt x="1" y="166"/>
                    </a:lnTo>
                    <a:cubicBezTo>
                      <a:pt x="108" y="235"/>
                      <a:pt x="211" y="320"/>
                      <a:pt x="301" y="422"/>
                    </a:cubicBezTo>
                    <a:cubicBezTo>
                      <a:pt x="636" y="795"/>
                      <a:pt x="738" y="1273"/>
                      <a:pt x="580" y="1604"/>
                    </a:cubicBezTo>
                    <a:cubicBezTo>
                      <a:pt x="911" y="1231"/>
                      <a:pt x="947" y="642"/>
                      <a:pt x="633" y="182"/>
                    </a:cubicBezTo>
                    <a:cubicBezTo>
                      <a:pt x="588" y="115"/>
                      <a:pt x="537" y="55"/>
                      <a:pt x="482" y="1"/>
                    </a:cubicBezTo>
                    <a:close/>
                  </a:path>
                </a:pathLst>
              </a:custGeom>
              <a:solidFill>
                <a:srgbClr val="602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6" name="Google Shape;4101;p57"/>
              <p:cNvSpPr/>
              <p:nvPr/>
            </p:nvSpPr>
            <p:spPr>
              <a:xfrm>
                <a:off x="8234320" y="2207572"/>
                <a:ext cx="226386" cy="265221"/>
              </a:xfrm>
              <a:custGeom>
                <a:avLst/>
                <a:gdLst/>
                <a:ahLst/>
                <a:cxnLst/>
                <a:rect l="l" t="t" r="r" b="b"/>
                <a:pathLst>
                  <a:path w="4378" h="5129" extrusionOk="0">
                    <a:moveTo>
                      <a:pt x="3015" y="0"/>
                    </a:moveTo>
                    <a:lnTo>
                      <a:pt x="3015" y="0"/>
                    </a:lnTo>
                    <a:cubicBezTo>
                      <a:pt x="3107" y="190"/>
                      <a:pt x="3174" y="419"/>
                      <a:pt x="3155" y="676"/>
                    </a:cubicBezTo>
                    <a:cubicBezTo>
                      <a:pt x="3100" y="1439"/>
                      <a:pt x="2557" y="1774"/>
                      <a:pt x="2557" y="1774"/>
                    </a:cubicBezTo>
                    <a:cubicBezTo>
                      <a:pt x="2557" y="1774"/>
                      <a:pt x="2627" y="2421"/>
                      <a:pt x="2104" y="2744"/>
                    </a:cubicBezTo>
                    <a:cubicBezTo>
                      <a:pt x="1867" y="2890"/>
                      <a:pt x="1606" y="2931"/>
                      <a:pt x="1388" y="2931"/>
                    </a:cubicBezTo>
                    <a:cubicBezTo>
                      <a:pt x="1117" y="2931"/>
                      <a:pt x="914" y="2867"/>
                      <a:pt x="914" y="2867"/>
                    </a:cubicBezTo>
                    <a:cubicBezTo>
                      <a:pt x="914" y="2867"/>
                      <a:pt x="802" y="3422"/>
                      <a:pt x="166" y="3422"/>
                    </a:cubicBezTo>
                    <a:cubicBezTo>
                      <a:pt x="115" y="3422"/>
                      <a:pt x="60" y="3418"/>
                      <a:pt x="1" y="3410"/>
                    </a:cubicBezTo>
                    <a:lnTo>
                      <a:pt x="1" y="3410"/>
                    </a:lnTo>
                    <a:cubicBezTo>
                      <a:pt x="28" y="3436"/>
                      <a:pt x="46" y="3451"/>
                      <a:pt x="46" y="3451"/>
                    </a:cubicBezTo>
                    <a:cubicBezTo>
                      <a:pt x="46" y="3451"/>
                      <a:pt x="458" y="4544"/>
                      <a:pt x="1898" y="5128"/>
                    </a:cubicBezTo>
                    <a:lnTo>
                      <a:pt x="2164" y="5085"/>
                    </a:lnTo>
                    <a:cubicBezTo>
                      <a:pt x="3892" y="4786"/>
                      <a:pt x="3771" y="3834"/>
                      <a:pt x="3771" y="3834"/>
                    </a:cubicBezTo>
                    <a:cubicBezTo>
                      <a:pt x="3771" y="3834"/>
                      <a:pt x="4377" y="3330"/>
                      <a:pt x="4293" y="2253"/>
                    </a:cubicBezTo>
                    <a:cubicBezTo>
                      <a:pt x="4219" y="1301"/>
                      <a:pt x="3735" y="1232"/>
                      <a:pt x="3596" y="1232"/>
                    </a:cubicBezTo>
                    <a:cubicBezTo>
                      <a:pt x="3573" y="1232"/>
                      <a:pt x="3559" y="1234"/>
                      <a:pt x="3559" y="1234"/>
                    </a:cubicBezTo>
                    <a:cubicBezTo>
                      <a:pt x="3559" y="1234"/>
                      <a:pt x="3534" y="524"/>
                      <a:pt x="3015" y="0"/>
                    </a:cubicBezTo>
                    <a:close/>
                  </a:path>
                </a:pathLst>
              </a:custGeom>
              <a:solidFill>
                <a:srgbClr val="602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7" name="Google Shape;4102;p57"/>
              <p:cNvSpPr/>
              <p:nvPr/>
            </p:nvSpPr>
            <p:spPr>
              <a:xfrm>
                <a:off x="8230080" y="2340260"/>
                <a:ext cx="163352" cy="209891"/>
              </a:xfrm>
              <a:custGeom>
                <a:avLst/>
                <a:gdLst/>
                <a:ahLst/>
                <a:cxnLst/>
                <a:rect l="l" t="t" r="r" b="b"/>
                <a:pathLst>
                  <a:path w="3159" h="4059" extrusionOk="0">
                    <a:moveTo>
                      <a:pt x="2777" y="1"/>
                    </a:moveTo>
                    <a:lnTo>
                      <a:pt x="1866" y="880"/>
                    </a:lnTo>
                    <a:cubicBezTo>
                      <a:pt x="1866" y="880"/>
                      <a:pt x="2475" y="2879"/>
                      <a:pt x="1" y="3468"/>
                    </a:cubicBezTo>
                    <a:lnTo>
                      <a:pt x="3126" y="4059"/>
                    </a:lnTo>
                    <a:cubicBezTo>
                      <a:pt x="2150" y="2942"/>
                      <a:pt x="3159" y="1595"/>
                      <a:pt x="2777"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8" name="Google Shape;4103;p57"/>
              <p:cNvSpPr/>
              <p:nvPr/>
            </p:nvSpPr>
            <p:spPr>
              <a:xfrm>
                <a:off x="8377298" y="2349154"/>
                <a:ext cx="32939" cy="35421"/>
              </a:xfrm>
              <a:custGeom>
                <a:avLst/>
                <a:gdLst/>
                <a:ahLst/>
                <a:cxnLst/>
                <a:rect l="l" t="t" r="r" b="b"/>
                <a:pathLst>
                  <a:path w="637" h="685" extrusionOk="0">
                    <a:moveTo>
                      <a:pt x="357" y="1"/>
                    </a:moveTo>
                    <a:cubicBezTo>
                      <a:pt x="180" y="1"/>
                      <a:pt x="1" y="366"/>
                      <a:pt x="126" y="685"/>
                    </a:cubicBezTo>
                    <a:cubicBezTo>
                      <a:pt x="126" y="685"/>
                      <a:pt x="131" y="685"/>
                      <a:pt x="141" y="685"/>
                    </a:cubicBezTo>
                    <a:cubicBezTo>
                      <a:pt x="187" y="685"/>
                      <a:pt x="336" y="678"/>
                      <a:pt x="440" y="590"/>
                    </a:cubicBezTo>
                    <a:cubicBezTo>
                      <a:pt x="567" y="484"/>
                      <a:pt x="636" y="178"/>
                      <a:pt x="440" y="30"/>
                    </a:cubicBezTo>
                    <a:cubicBezTo>
                      <a:pt x="413" y="10"/>
                      <a:pt x="385" y="1"/>
                      <a:pt x="357"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9" name="Google Shape;4104;p57"/>
              <p:cNvSpPr/>
              <p:nvPr/>
            </p:nvSpPr>
            <p:spPr>
              <a:xfrm>
                <a:off x="8241352" y="2340156"/>
                <a:ext cx="175762" cy="252758"/>
              </a:xfrm>
              <a:custGeom>
                <a:avLst/>
                <a:gdLst/>
                <a:ahLst/>
                <a:cxnLst/>
                <a:rect l="l" t="t" r="r" b="b"/>
                <a:pathLst>
                  <a:path w="3399" h="4888" extrusionOk="0">
                    <a:moveTo>
                      <a:pt x="2562" y="1"/>
                    </a:moveTo>
                    <a:lnTo>
                      <a:pt x="1652" y="880"/>
                    </a:lnTo>
                    <a:cubicBezTo>
                      <a:pt x="1652" y="880"/>
                      <a:pt x="1814" y="1418"/>
                      <a:pt x="1626" y="2018"/>
                    </a:cubicBezTo>
                    <a:lnTo>
                      <a:pt x="1625" y="2018"/>
                    </a:lnTo>
                    <a:cubicBezTo>
                      <a:pt x="1501" y="2413"/>
                      <a:pt x="1225" y="2834"/>
                      <a:pt x="650" y="3147"/>
                    </a:cubicBezTo>
                    <a:cubicBezTo>
                      <a:pt x="559" y="3152"/>
                      <a:pt x="463" y="3184"/>
                      <a:pt x="360" y="3239"/>
                    </a:cubicBezTo>
                    <a:cubicBezTo>
                      <a:pt x="360" y="3239"/>
                      <a:pt x="354" y="3246"/>
                      <a:pt x="343" y="3261"/>
                    </a:cubicBezTo>
                    <a:cubicBezTo>
                      <a:pt x="291" y="3281"/>
                      <a:pt x="239" y="3300"/>
                      <a:pt x="188" y="3321"/>
                    </a:cubicBezTo>
                    <a:cubicBezTo>
                      <a:pt x="35" y="3636"/>
                      <a:pt x="1" y="3950"/>
                      <a:pt x="117" y="4221"/>
                    </a:cubicBezTo>
                    <a:cubicBezTo>
                      <a:pt x="303" y="4657"/>
                      <a:pt x="834" y="4887"/>
                      <a:pt x="1500" y="4887"/>
                    </a:cubicBezTo>
                    <a:cubicBezTo>
                      <a:pt x="1953" y="4887"/>
                      <a:pt x="2468" y="4781"/>
                      <a:pt x="2981" y="4562"/>
                    </a:cubicBezTo>
                    <a:cubicBezTo>
                      <a:pt x="3127" y="4498"/>
                      <a:pt x="3266" y="4429"/>
                      <a:pt x="3398" y="4354"/>
                    </a:cubicBezTo>
                    <a:cubicBezTo>
                      <a:pt x="3240" y="4216"/>
                      <a:pt x="3080" y="4077"/>
                      <a:pt x="2916" y="3940"/>
                    </a:cubicBezTo>
                    <a:cubicBezTo>
                      <a:pt x="2903" y="3924"/>
                      <a:pt x="2889" y="3908"/>
                      <a:pt x="2873" y="3891"/>
                    </a:cubicBezTo>
                    <a:lnTo>
                      <a:pt x="2873" y="3889"/>
                    </a:lnTo>
                    <a:cubicBezTo>
                      <a:pt x="2852" y="3808"/>
                      <a:pt x="2791" y="3757"/>
                      <a:pt x="2700" y="3744"/>
                    </a:cubicBezTo>
                    <a:lnTo>
                      <a:pt x="2676" y="3724"/>
                    </a:lnTo>
                    <a:cubicBezTo>
                      <a:pt x="2657" y="3686"/>
                      <a:pt x="2638" y="3647"/>
                      <a:pt x="2621" y="3609"/>
                    </a:cubicBezTo>
                    <a:cubicBezTo>
                      <a:pt x="2620" y="3607"/>
                      <a:pt x="2618" y="3602"/>
                      <a:pt x="2617" y="3599"/>
                    </a:cubicBezTo>
                    <a:cubicBezTo>
                      <a:pt x="2601" y="3564"/>
                      <a:pt x="2589" y="3529"/>
                      <a:pt x="2575" y="3493"/>
                    </a:cubicBezTo>
                    <a:cubicBezTo>
                      <a:pt x="2574" y="3488"/>
                      <a:pt x="2573" y="3483"/>
                      <a:pt x="2571" y="3478"/>
                    </a:cubicBezTo>
                    <a:cubicBezTo>
                      <a:pt x="2559" y="3444"/>
                      <a:pt x="2549" y="3410"/>
                      <a:pt x="2539" y="3375"/>
                    </a:cubicBezTo>
                    <a:cubicBezTo>
                      <a:pt x="2538" y="3369"/>
                      <a:pt x="2537" y="3362"/>
                      <a:pt x="2536" y="3357"/>
                    </a:cubicBezTo>
                    <a:cubicBezTo>
                      <a:pt x="2526" y="3323"/>
                      <a:pt x="2518" y="3288"/>
                      <a:pt x="2512" y="3256"/>
                    </a:cubicBezTo>
                    <a:lnTo>
                      <a:pt x="2507" y="3236"/>
                    </a:lnTo>
                    <a:cubicBezTo>
                      <a:pt x="2501" y="3202"/>
                      <a:pt x="2496" y="3169"/>
                      <a:pt x="2491" y="3134"/>
                    </a:cubicBezTo>
                    <a:cubicBezTo>
                      <a:pt x="2489" y="3128"/>
                      <a:pt x="2489" y="3122"/>
                      <a:pt x="2488" y="3113"/>
                    </a:cubicBezTo>
                    <a:cubicBezTo>
                      <a:pt x="2484" y="3079"/>
                      <a:pt x="2480" y="3046"/>
                      <a:pt x="2478" y="3012"/>
                    </a:cubicBezTo>
                    <a:cubicBezTo>
                      <a:pt x="2478" y="3005"/>
                      <a:pt x="2476" y="2997"/>
                      <a:pt x="2476" y="2991"/>
                    </a:cubicBezTo>
                    <a:cubicBezTo>
                      <a:pt x="2474" y="2956"/>
                      <a:pt x="2473" y="2923"/>
                      <a:pt x="2471" y="2888"/>
                    </a:cubicBezTo>
                    <a:lnTo>
                      <a:pt x="2471" y="2866"/>
                    </a:lnTo>
                    <a:cubicBezTo>
                      <a:pt x="2469" y="2831"/>
                      <a:pt x="2469" y="2797"/>
                      <a:pt x="2471" y="2762"/>
                    </a:cubicBezTo>
                    <a:lnTo>
                      <a:pt x="2471" y="2740"/>
                    </a:lnTo>
                    <a:cubicBezTo>
                      <a:pt x="2471" y="2706"/>
                      <a:pt x="2473" y="2671"/>
                      <a:pt x="2475" y="2635"/>
                    </a:cubicBezTo>
                    <a:cubicBezTo>
                      <a:pt x="2475" y="2627"/>
                      <a:pt x="2475" y="2620"/>
                      <a:pt x="2476" y="2613"/>
                    </a:cubicBezTo>
                    <a:cubicBezTo>
                      <a:pt x="2478" y="2578"/>
                      <a:pt x="2480" y="2543"/>
                      <a:pt x="2483" y="2507"/>
                    </a:cubicBezTo>
                    <a:cubicBezTo>
                      <a:pt x="2483" y="2499"/>
                      <a:pt x="2484" y="2491"/>
                      <a:pt x="2484" y="2482"/>
                    </a:cubicBezTo>
                    <a:cubicBezTo>
                      <a:pt x="2486" y="2448"/>
                      <a:pt x="2491" y="2413"/>
                      <a:pt x="2494" y="2381"/>
                    </a:cubicBezTo>
                    <a:cubicBezTo>
                      <a:pt x="2495" y="2370"/>
                      <a:pt x="2495" y="2361"/>
                      <a:pt x="2496" y="2350"/>
                    </a:cubicBezTo>
                    <a:cubicBezTo>
                      <a:pt x="2499" y="2320"/>
                      <a:pt x="2502" y="2288"/>
                      <a:pt x="2506" y="2258"/>
                    </a:cubicBezTo>
                    <a:cubicBezTo>
                      <a:pt x="2507" y="2244"/>
                      <a:pt x="2510" y="2230"/>
                      <a:pt x="2512" y="2216"/>
                    </a:cubicBezTo>
                    <a:cubicBezTo>
                      <a:pt x="2515" y="2196"/>
                      <a:pt x="2517" y="2177"/>
                      <a:pt x="2520" y="2158"/>
                    </a:cubicBezTo>
                    <a:cubicBezTo>
                      <a:pt x="2604" y="1496"/>
                      <a:pt x="2748" y="779"/>
                      <a:pt x="2562"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0" name="Google Shape;4105;p57"/>
              <p:cNvSpPr/>
              <p:nvPr/>
            </p:nvSpPr>
            <p:spPr>
              <a:xfrm>
                <a:off x="8269845" y="2288550"/>
                <a:ext cx="111125" cy="173435"/>
              </a:xfrm>
              <a:custGeom>
                <a:avLst/>
                <a:gdLst/>
                <a:ahLst/>
                <a:cxnLst/>
                <a:rect l="l" t="t" r="r" b="b"/>
                <a:pathLst>
                  <a:path w="2149" h="3354" extrusionOk="0">
                    <a:moveTo>
                      <a:pt x="943" y="0"/>
                    </a:moveTo>
                    <a:cubicBezTo>
                      <a:pt x="123" y="0"/>
                      <a:pt x="29" y="844"/>
                      <a:pt x="16" y="1480"/>
                    </a:cubicBezTo>
                    <a:cubicBezTo>
                      <a:pt x="0" y="2271"/>
                      <a:pt x="636" y="3353"/>
                      <a:pt x="636" y="3353"/>
                    </a:cubicBezTo>
                    <a:cubicBezTo>
                      <a:pt x="1465" y="3092"/>
                      <a:pt x="2050" y="2239"/>
                      <a:pt x="2098" y="1759"/>
                    </a:cubicBezTo>
                    <a:cubicBezTo>
                      <a:pt x="2148" y="1265"/>
                      <a:pt x="2007" y="99"/>
                      <a:pt x="1071" y="7"/>
                    </a:cubicBezTo>
                    <a:cubicBezTo>
                      <a:pt x="1027" y="3"/>
                      <a:pt x="984" y="0"/>
                      <a:pt x="943"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1" name="Google Shape;4106;p57"/>
              <p:cNvSpPr/>
              <p:nvPr/>
            </p:nvSpPr>
            <p:spPr>
              <a:xfrm>
                <a:off x="8382934" y="2360426"/>
                <a:ext cx="18460" cy="19805"/>
              </a:xfrm>
              <a:custGeom>
                <a:avLst/>
                <a:gdLst/>
                <a:ahLst/>
                <a:cxnLst/>
                <a:rect l="l" t="t" r="r" b="b"/>
                <a:pathLst>
                  <a:path w="357" h="383" extrusionOk="0">
                    <a:moveTo>
                      <a:pt x="200" y="0"/>
                    </a:moveTo>
                    <a:cubicBezTo>
                      <a:pt x="101" y="0"/>
                      <a:pt x="1" y="205"/>
                      <a:pt x="72" y="382"/>
                    </a:cubicBezTo>
                    <a:cubicBezTo>
                      <a:pt x="72" y="382"/>
                      <a:pt x="74" y="382"/>
                      <a:pt x="79" y="382"/>
                    </a:cubicBezTo>
                    <a:cubicBezTo>
                      <a:pt x="103" y="382"/>
                      <a:pt x="188" y="379"/>
                      <a:pt x="247" y="329"/>
                    </a:cubicBezTo>
                    <a:cubicBezTo>
                      <a:pt x="318" y="271"/>
                      <a:pt x="357" y="98"/>
                      <a:pt x="247" y="17"/>
                    </a:cubicBezTo>
                    <a:cubicBezTo>
                      <a:pt x="232" y="5"/>
                      <a:pt x="216" y="0"/>
                      <a:pt x="200" y="0"/>
                    </a:cubicBezTo>
                    <a:close/>
                  </a:path>
                </a:pathLst>
              </a:custGeom>
              <a:solidFill>
                <a:srgbClr val="D07A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2" name="Google Shape;4107;p57"/>
              <p:cNvSpPr/>
              <p:nvPr/>
            </p:nvSpPr>
            <p:spPr>
              <a:xfrm>
                <a:off x="8383865" y="2368080"/>
                <a:ext cx="12359" cy="13083"/>
              </a:xfrm>
              <a:custGeom>
                <a:avLst/>
                <a:gdLst/>
                <a:ahLst/>
                <a:cxnLst/>
                <a:rect l="l" t="t" r="r" b="b"/>
                <a:pathLst>
                  <a:path w="239" h="253" extrusionOk="0">
                    <a:moveTo>
                      <a:pt x="134" y="1"/>
                    </a:moveTo>
                    <a:cubicBezTo>
                      <a:pt x="67" y="1"/>
                      <a:pt x="0" y="135"/>
                      <a:pt x="47" y="252"/>
                    </a:cubicBezTo>
                    <a:cubicBezTo>
                      <a:pt x="47" y="252"/>
                      <a:pt x="47" y="252"/>
                      <a:pt x="49" y="252"/>
                    </a:cubicBezTo>
                    <a:cubicBezTo>
                      <a:pt x="61" y="252"/>
                      <a:pt x="122" y="251"/>
                      <a:pt x="165" y="218"/>
                    </a:cubicBezTo>
                    <a:cubicBezTo>
                      <a:pt x="212" y="180"/>
                      <a:pt x="238" y="66"/>
                      <a:pt x="166" y="12"/>
                    </a:cubicBezTo>
                    <a:cubicBezTo>
                      <a:pt x="155" y="4"/>
                      <a:pt x="145" y="1"/>
                      <a:pt x="134"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3" name="Google Shape;4108;p57"/>
              <p:cNvSpPr/>
              <p:nvPr/>
            </p:nvSpPr>
            <p:spPr>
              <a:xfrm>
                <a:off x="8286650" y="2344603"/>
                <a:ext cx="18099" cy="27665"/>
              </a:xfrm>
              <a:custGeom>
                <a:avLst/>
                <a:gdLst/>
                <a:ahLst/>
                <a:cxnLst/>
                <a:rect l="l" t="t" r="r" b="b"/>
                <a:pathLst>
                  <a:path w="350" h="535" extrusionOk="0">
                    <a:moveTo>
                      <a:pt x="199" y="1"/>
                    </a:moveTo>
                    <a:cubicBezTo>
                      <a:pt x="116" y="1"/>
                      <a:pt x="37" y="112"/>
                      <a:pt x="19" y="253"/>
                    </a:cubicBezTo>
                    <a:cubicBezTo>
                      <a:pt x="1" y="401"/>
                      <a:pt x="55" y="525"/>
                      <a:pt x="142" y="534"/>
                    </a:cubicBezTo>
                    <a:cubicBezTo>
                      <a:pt x="145" y="535"/>
                      <a:pt x="148" y="535"/>
                      <a:pt x="151" y="535"/>
                    </a:cubicBezTo>
                    <a:cubicBezTo>
                      <a:pt x="233" y="535"/>
                      <a:pt x="312" y="425"/>
                      <a:pt x="330" y="283"/>
                    </a:cubicBezTo>
                    <a:cubicBezTo>
                      <a:pt x="350" y="135"/>
                      <a:pt x="295" y="8"/>
                      <a:pt x="208" y="1"/>
                    </a:cubicBezTo>
                    <a:cubicBezTo>
                      <a:pt x="205" y="1"/>
                      <a:pt x="202" y="1"/>
                      <a:pt x="1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4" name="Google Shape;4109;p57"/>
              <p:cNvSpPr/>
              <p:nvPr/>
            </p:nvSpPr>
            <p:spPr>
              <a:xfrm>
                <a:off x="8330345" y="2346103"/>
                <a:ext cx="19288" cy="31905"/>
              </a:xfrm>
              <a:custGeom>
                <a:avLst/>
                <a:gdLst/>
                <a:ahLst/>
                <a:cxnLst/>
                <a:rect l="l" t="t" r="r" b="b"/>
                <a:pathLst>
                  <a:path w="373" h="617" extrusionOk="0">
                    <a:moveTo>
                      <a:pt x="214" y="1"/>
                    </a:moveTo>
                    <a:cubicBezTo>
                      <a:pt x="121" y="1"/>
                      <a:pt x="33" y="134"/>
                      <a:pt x="17" y="303"/>
                    </a:cubicBezTo>
                    <a:cubicBezTo>
                      <a:pt x="0" y="473"/>
                      <a:pt x="62" y="612"/>
                      <a:pt x="156" y="616"/>
                    </a:cubicBezTo>
                    <a:cubicBezTo>
                      <a:pt x="157" y="616"/>
                      <a:pt x="159" y="616"/>
                      <a:pt x="160" y="616"/>
                    </a:cubicBezTo>
                    <a:cubicBezTo>
                      <a:pt x="252" y="616"/>
                      <a:pt x="339" y="482"/>
                      <a:pt x="354" y="315"/>
                    </a:cubicBezTo>
                    <a:cubicBezTo>
                      <a:pt x="372" y="145"/>
                      <a:pt x="310" y="4"/>
                      <a:pt x="216" y="1"/>
                    </a:cubicBezTo>
                    <a:cubicBezTo>
                      <a:pt x="215" y="1"/>
                      <a:pt x="215" y="1"/>
                      <a:pt x="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5" name="Google Shape;4110;p57"/>
              <p:cNvSpPr/>
              <p:nvPr/>
            </p:nvSpPr>
            <p:spPr>
              <a:xfrm>
                <a:off x="8329414" y="2344189"/>
                <a:ext cx="27303" cy="16289"/>
              </a:xfrm>
              <a:custGeom>
                <a:avLst/>
                <a:gdLst/>
                <a:ahLst/>
                <a:cxnLst/>
                <a:rect l="l" t="t" r="r" b="b"/>
                <a:pathLst>
                  <a:path w="528" h="315" extrusionOk="0">
                    <a:moveTo>
                      <a:pt x="185" y="0"/>
                    </a:moveTo>
                    <a:cubicBezTo>
                      <a:pt x="56" y="0"/>
                      <a:pt x="0" y="92"/>
                      <a:pt x="0" y="92"/>
                    </a:cubicBezTo>
                    <a:cubicBezTo>
                      <a:pt x="14" y="91"/>
                      <a:pt x="28" y="90"/>
                      <a:pt x="43" y="90"/>
                    </a:cubicBezTo>
                    <a:cubicBezTo>
                      <a:pt x="291" y="90"/>
                      <a:pt x="527" y="315"/>
                      <a:pt x="527" y="315"/>
                    </a:cubicBezTo>
                    <a:cubicBezTo>
                      <a:pt x="527" y="315"/>
                      <a:pt x="453" y="62"/>
                      <a:pt x="266" y="11"/>
                    </a:cubicBezTo>
                    <a:cubicBezTo>
                      <a:pt x="236" y="3"/>
                      <a:pt x="209" y="0"/>
                      <a:pt x="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6" name="Google Shape;4111;p57"/>
              <p:cNvSpPr/>
              <p:nvPr/>
            </p:nvSpPr>
            <p:spPr>
              <a:xfrm>
                <a:off x="8282617" y="2340363"/>
                <a:ext cx="26165" cy="10342"/>
              </a:xfrm>
              <a:custGeom>
                <a:avLst/>
                <a:gdLst/>
                <a:ahLst/>
                <a:cxnLst/>
                <a:rect l="l" t="t" r="r" b="b"/>
                <a:pathLst>
                  <a:path w="506" h="200" extrusionOk="0">
                    <a:moveTo>
                      <a:pt x="292" y="1"/>
                    </a:moveTo>
                    <a:cubicBezTo>
                      <a:pt x="121" y="1"/>
                      <a:pt x="1" y="199"/>
                      <a:pt x="1" y="199"/>
                    </a:cubicBezTo>
                    <a:cubicBezTo>
                      <a:pt x="1" y="199"/>
                      <a:pt x="172" y="108"/>
                      <a:pt x="352" y="108"/>
                    </a:cubicBezTo>
                    <a:cubicBezTo>
                      <a:pt x="404" y="108"/>
                      <a:pt x="456" y="115"/>
                      <a:pt x="506" y="135"/>
                    </a:cubicBezTo>
                    <a:cubicBezTo>
                      <a:pt x="506" y="135"/>
                      <a:pt x="466" y="3"/>
                      <a:pt x="295" y="1"/>
                    </a:cubicBezTo>
                    <a:cubicBezTo>
                      <a:pt x="294" y="1"/>
                      <a:pt x="293" y="1"/>
                      <a:pt x="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7" name="Google Shape;4112;p57"/>
              <p:cNvSpPr/>
              <p:nvPr/>
            </p:nvSpPr>
            <p:spPr>
              <a:xfrm>
                <a:off x="8340118" y="2318955"/>
                <a:ext cx="23683" cy="24355"/>
              </a:xfrm>
              <a:custGeom>
                <a:avLst/>
                <a:gdLst/>
                <a:ahLst/>
                <a:cxnLst/>
                <a:rect l="l" t="t" r="r" b="b"/>
                <a:pathLst>
                  <a:path w="458" h="471" extrusionOk="0">
                    <a:moveTo>
                      <a:pt x="28" y="1"/>
                    </a:moveTo>
                    <a:lnTo>
                      <a:pt x="1" y="127"/>
                    </a:lnTo>
                    <a:cubicBezTo>
                      <a:pt x="117" y="133"/>
                      <a:pt x="357" y="276"/>
                      <a:pt x="444" y="471"/>
                    </a:cubicBezTo>
                    <a:lnTo>
                      <a:pt x="457" y="435"/>
                    </a:lnTo>
                    <a:cubicBezTo>
                      <a:pt x="387" y="204"/>
                      <a:pt x="165" y="41"/>
                      <a:pt x="28" y="1"/>
                    </a:cubicBezTo>
                    <a:close/>
                  </a:path>
                </a:pathLst>
              </a:custGeom>
              <a:solidFill>
                <a:srgbClr val="743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8" name="Google Shape;4113;p57"/>
              <p:cNvSpPr/>
              <p:nvPr/>
            </p:nvSpPr>
            <p:spPr>
              <a:xfrm>
                <a:off x="8275533" y="2317093"/>
                <a:ext cx="22649" cy="18926"/>
              </a:xfrm>
              <a:custGeom>
                <a:avLst/>
                <a:gdLst/>
                <a:ahLst/>
                <a:cxnLst/>
                <a:rect l="l" t="t" r="r" b="b"/>
                <a:pathLst>
                  <a:path w="438" h="366" extrusionOk="0">
                    <a:moveTo>
                      <a:pt x="424" y="1"/>
                    </a:moveTo>
                    <a:cubicBezTo>
                      <a:pt x="349" y="1"/>
                      <a:pt x="152" y="71"/>
                      <a:pt x="1" y="321"/>
                    </a:cubicBezTo>
                    <a:lnTo>
                      <a:pt x="12" y="366"/>
                    </a:lnTo>
                    <a:cubicBezTo>
                      <a:pt x="135" y="175"/>
                      <a:pt x="333" y="128"/>
                      <a:pt x="410" y="128"/>
                    </a:cubicBezTo>
                    <a:cubicBezTo>
                      <a:pt x="419" y="128"/>
                      <a:pt x="426" y="128"/>
                      <a:pt x="432" y="129"/>
                    </a:cubicBezTo>
                    <a:lnTo>
                      <a:pt x="437" y="2"/>
                    </a:lnTo>
                    <a:cubicBezTo>
                      <a:pt x="433" y="1"/>
                      <a:pt x="429" y="1"/>
                      <a:pt x="424" y="1"/>
                    </a:cubicBezTo>
                    <a:close/>
                  </a:path>
                </a:pathLst>
              </a:custGeom>
              <a:solidFill>
                <a:srgbClr val="743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9" name="Google Shape;4114;p57"/>
              <p:cNvSpPr/>
              <p:nvPr/>
            </p:nvSpPr>
            <p:spPr>
              <a:xfrm>
                <a:off x="8302577" y="2384265"/>
                <a:ext cx="18771" cy="12876"/>
              </a:xfrm>
              <a:custGeom>
                <a:avLst/>
                <a:gdLst/>
                <a:ahLst/>
                <a:cxnLst/>
                <a:rect l="l" t="t" r="r" b="b"/>
                <a:pathLst>
                  <a:path w="363" h="249" extrusionOk="0">
                    <a:moveTo>
                      <a:pt x="27" y="0"/>
                    </a:moveTo>
                    <a:cubicBezTo>
                      <a:pt x="10" y="36"/>
                      <a:pt x="1" y="74"/>
                      <a:pt x="8" y="115"/>
                    </a:cubicBezTo>
                    <a:cubicBezTo>
                      <a:pt x="22" y="195"/>
                      <a:pt x="87" y="248"/>
                      <a:pt x="164" y="248"/>
                    </a:cubicBezTo>
                    <a:cubicBezTo>
                      <a:pt x="179" y="248"/>
                      <a:pt x="195" y="246"/>
                      <a:pt x="210" y="242"/>
                    </a:cubicBezTo>
                    <a:cubicBezTo>
                      <a:pt x="301" y="217"/>
                      <a:pt x="362" y="127"/>
                      <a:pt x="354" y="35"/>
                    </a:cubicBezTo>
                    <a:lnTo>
                      <a:pt x="354" y="35"/>
                    </a:lnTo>
                    <a:cubicBezTo>
                      <a:pt x="329" y="87"/>
                      <a:pt x="285" y="127"/>
                      <a:pt x="229" y="143"/>
                    </a:cubicBezTo>
                    <a:cubicBezTo>
                      <a:pt x="214" y="147"/>
                      <a:pt x="199" y="149"/>
                      <a:pt x="184" y="149"/>
                    </a:cubicBezTo>
                    <a:cubicBezTo>
                      <a:pt x="107" y="149"/>
                      <a:pt x="40" y="96"/>
                      <a:pt x="27" y="15"/>
                    </a:cubicBezTo>
                    <a:cubicBezTo>
                      <a:pt x="26" y="10"/>
                      <a:pt x="27" y="6"/>
                      <a:pt x="27" y="0"/>
                    </a:cubicBezTo>
                    <a:close/>
                  </a:path>
                </a:pathLst>
              </a:custGeom>
              <a:solidFill>
                <a:srgbClr val="D07A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0" name="Google Shape;4115;p57"/>
              <p:cNvSpPr/>
              <p:nvPr/>
            </p:nvSpPr>
            <p:spPr>
              <a:xfrm>
                <a:off x="8297923" y="2410637"/>
                <a:ext cx="30716" cy="17013"/>
              </a:xfrm>
              <a:custGeom>
                <a:avLst/>
                <a:gdLst/>
                <a:ahLst/>
                <a:cxnLst/>
                <a:rect l="l" t="t" r="r" b="b"/>
                <a:pathLst>
                  <a:path w="594" h="329" extrusionOk="0">
                    <a:moveTo>
                      <a:pt x="1" y="1"/>
                    </a:moveTo>
                    <a:lnTo>
                      <a:pt x="1" y="1"/>
                    </a:lnTo>
                    <a:cubicBezTo>
                      <a:pt x="1" y="1"/>
                      <a:pt x="38" y="320"/>
                      <a:pt x="280" y="328"/>
                    </a:cubicBezTo>
                    <a:cubicBezTo>
                      <a:pt x="284" y="329"/>
                      <a:pt x="287" y="329"/>
                      <a:pt x="291" y="329"/>
                    </a:cubicBezTo>
                    <a:cubicBezTo>
                      <a:pt x="514" y="329"/>
                      <a:pt x="593" y="41"/>
                      <a:pt x="593" y="41"/>
                    </a:cubicBez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1" name="Google Shape;4116;p57"/>
              <p:cNvSpPr/>
              <p:nvPr/>
            </p:nvSpPr>
            <p:spPr>
              <a:xfrm>
                <a:off x="8297820" y="2411464"/>
                <a:ext cx="30147" cy="8532"/>
              </a:xfrm>
              <a:custGeom>
                <a:avLst/>
                <a:gdLst/>
                <a:ahLst/>
                <a:cxnLst/>
                <a:rect l="l" t="t" r="r" b="b"/>
                <a:pathLst>
                  <a:path w="583" h="165" extrusionOk="0">
                    <a:moveTo>
                      <a:pt x="49" y="0"/>
                    </a:moveTo>
                    <a:cubicBezTo>
                      <a:pt x="49" y="0"/>
                      <a:pt x="1" y="137"/>
                      <a:pt x="287" y="162"/>
                    </a:cubicBezTo>
                    <a:cubicBezTo>
                      <a:pt x="310" y="164"/>
                      <a:pt x="332" y="165"/>
                      <a:pt x="352" y="165"/>
                    </a:cubicBezTo>
                    <a:cubicBezTo>
                      <a:pt x="583" y="165"/>
                      <a:pt x="553" y="35"/>
                      <a:pt x="553" y="35"/>
                    </a:cubicBezTo>
                    <a:lnTo>
                      <a:pt x="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2" name="Google Shape;4117;p57"/>
              <p:cNvSpPr/>
              <p:nvPr/>
            </p:nvSpPr>
            <p:spPr>
              <a:xfrm>
                <a:off x="8305007" y="2431528"/>
                <a:ext cx="12100" cy="4861"/>
              </a:xfrm>
              <a:custGeom>
                <a:avLst/>
                <a:gdLst/>
                <a:ahLst/>
                <a:cxnLst/>
                <a:rect l="l" t="t" r="r" b="b"/>
                <a:pathLst>
                  <a:path w="234" h="94" extrusionOk="0">
                    <a:moveTo>
                      <a:pt x="19" y="0"/>
                    </a:moveTo>
                    <a:cubicBezTo>
                      <a:pt x="10" y="0"/>
                      <a:pt x="5" y="4"/>
                      <a:pt x="4" y="17"/>
                    </a:cubicBezTo>
                    <a:cubicBezTo>
                      <a:pt x="1" y="55"/>
                      <a:pt x="52" y="91"/>
                      <a:pt x="115" y="93"/>
                    </a:cubicBezTo>
                    <a:cubicBezTo>
                      <a:pt x="119" y="93"/>
                      <a:pt x="123" y="93"/>
                      <a:pt x="128" y="93"/>
                    </a:cubicBezTo>
                    <a:cubicBezTo>
                      <a:pt x="185" y="93"/>
                      <a:pt x="231" y="67"/>
                      <a:pt x="233" y="30"/>
                    </a:cubicBezTo>
                    <a:cubicBezTo>
                      <a:pt x="234" y="16"/>
                      <a:pt x="228" y="12"/>
                      <a:pt x="217" y="12"/>
                    </a:cubicBezTo>
                    <a:cubicBezTo>
                      <a:pt x="199" y="12"/>
                      <a:pt x="166" y="24"/>
                      <a:pt x="130" y="24"/>
                    </a:cubicBezTo>
                    <a:cubicBezTo>
                      <a:pt x="126" y="24"/>
                      <a:pt x="123" y="24"/>
                      <a:pt x="119" y="23"/>
                    </a:cubicBezTo>
                    <a:cubicBezTo>
                      <a:pt x="76" y="21"/>
                      <a:pt x="39" y="0"/>
                      <a:pt x="19" y="0"/>
                    </a:cubicBezTo>
                    <a:close/>
                  </a:path>
                </a:pathLst>
              </a:custGeom>
              <a:solidFill>
                <a:srgbClr val="D78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3" name="Google Shape;4118;p57"/>
              <p:cNvSpPr/>
              <p:nvPr/>
            </p:nvSpPr>
            <p:spPr>
              <a:xfrm>
                <a:off x="8286081" y="2272571"/>
                <a:ext cx="70532" cy="53313"/>
              </a:xfrm>
              <a:custGeom>
                <a:avLst/>
                <a:gdLst/>
                <a:ahLst/>
                <a:cxnLst/>
                <a:rect l="l" t="t" r="r" b="b"/>
                <a:pathLst>
                  <a:path w="1364" h="1031" extrusionOk="0">
                    <a:moveTo>
                      <a:pt x="656" y="1"/>
                    </a:moveTo>
                    <a:cubicBezTo>
                      <a:pt x="0" y="192"/>
                      <a:pt x="159" y="805"/>
                      <a:pt x="433" y="969"/>
                    </a:cubicBezTo>
                    <a:cubicBezTo>
                      <a:pt x="508" y="1014"/>
                      <a:pt x="582" y="1031"/>
                      <a:pt x="652" y="1031"/>
                    </a:cubicBezTo>
                    <a:cubicBezTo>
                      <a:pt x="839" y="1031"/>
                      <a:pt x="988" y="911"/>
                      <a:pt x="988" y="911"/>
                    </a:cubicBezTo>
                    <a:cubicBezTo>
                      <a:pt x="574" y="905"/>
                      <a:pt x="688" y="409"/>
                      <a:pt x="1026" y="339"/>
                    </a:cubicBezTo>
                    <a:cubicBezTo>
                      <a:pt x="1363" y="268"/>
                      <a:pt x="656" y="1"/>
                      <a:pt x="656" y="1"/>
                    </a:cubicBezTo>
                    <a:close/>
                  </a:path>
                </a:pathLst>
              </a:custGeom>
              <a:solidFill>
                <a:srgbClr val="743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4" name="Google Shape;4119;p57"/>
              <p:cNvSpPr/>
              <p:nvPr/>
            </p:nvSpPr>
            <p:spPr>
              <a:xfrm>
                <a:off x="8388260" y="2314922"/>
                <a:ext cx="31388" cy="34180"/>
              </a:xfrm>
              <a:custGeom>
                <a:avLst/>
                <a:gdLst/>
                <a:ahLst/>
                <a:cxnLst/>
                <a:rect l="l" t="t" r="r" b="b"/>
                <a:pathLst>
                  <a:path w="607" h="661" extrusionOk="0">
                    <a:moveTo>
                      <a:pt x="3" y="1"/>
                    </a:moveTo>
                    <a:lnTo>
                      <a:pt x="3" y="1"/>
                    </a:lnTo>
                    <a:cubicBezTo>
                      <a:pt x="1" y="211"/>
                      <a:pt x="87" y="458"/>
                      <a:pt x="180" y="580"/>
                    </a:cubicBezTo>
                    <a:cubicBezTo>
                      <a:pt x="227" y="642"/>
                      <a:pt x="295" y="661"/>
                      <a:pt x="355" y="661"/>
                    </a:cubicBezTo>
                    <a:cubicBezTo>
                      <a:pt x="414" y="661"/>
                      <a:pt x="466" y="643"/>
                      <a:pt x="482" y="630"/>
                    </a:cubicBezTo>
                    <a:cubicBezTo>
                      <a:pt x="515" y="606"/>
                      <a:pt x="607" y="448"/>
                      <a:pt x="514" y="324"/>
                    </a:cubicBezTo>
                    <a:cubicBezTo>
                      <a:pt x="420" y="202"/>
                      <a:pt x="190" y="60"/>
                      <a:pt x="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5" name="Google Shape;4120;p57"/>
              <p:cNvSpPr/>
              <p:nvPr/>
            </p:nvSpPr>
            <p:spPr>
              <a:xfrm>
                <a:off x="8411478" y="2291187"/>
                <a:ext cx="20529" cy="38576"/>
              </a:xfrm>
              <a:custGeom>
                <a:avLst/>
                <a:gdLst/>
                <a:ahLst/>
                <a:cxnLst/>
                <a:rect l="l" t="t" r="r" b="b"/>
                <a:pathLst>
                  <a:path w="397" h="746" extrusionOk="0">
                    <a:moveTo>
                      <a:pt x="198" y="0"/>
                    </a:moveTo>
                    <a:cubicBezTo>
                      <a:pt x="75" y="156"/>
                      <a:pt x="1" y="390"/>
                      <a:pt x="1" y="534"/>
                    </a:cubicBezTo>
                    <a:cubicBezTo>
                      <a:pt x="1" y="680"/>
                      <a:pt x="159" y="745"/>
                      <a:pt x="198" y="745"/>
                    </a:cubicBezTo>
                    <a:cubicBezTo>
                      <a:pt x="240" y="745"/>
                      <a:pt x="397" y="678"/>
                      <a:pt x="397" y="534"/>
                    </a:cubicBezTo>
                    <a:cubicBezTo>
                      <a:pt x="397" y="390"/>
                      <a:pt x="305" y="151"/>
                      <a:pt x="1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6" name="Google Shape;4121;p57"/>
              <p:cNvSpPr/>
              <p:nvPr/>
            </p:nvSpPr>
            <p:spPr>
              <a:xfrm>
                <a:off x="8413340" y="2330797"/>
                <a:ext cx="19753" cy="37541"/>
              </a:xfrm>
              <a:custGeom>
                <a:avLst/>
                <a:gdLst/>
                <a:ahLst/>
                <a:cxnLst/>
                <a:rect l="l" t="t" r="r" b="b"/>
                <a:pathLst>
                  <a:path w="382" h="726" extrusionOk="0">
                    <a:moveTo>
                      <a:pt x="317" y="0"/>
                    </a:moveTo>
                    <a:cubicBezTo>
                      <a:pt x="181" y="185"/>
                      <a:pt x="65" y="431"/>
                      <a:pt x="30" y="571"/>
                    </a:cubicBezTo>
                    <a:cubicBezTo>
                      <a:pt x="1" y="692"/>
                      <a:pt x="80" y="726"/>
                      <a:pt x="123" y="726"/>
                    </a:cubicBezTo>
                    <a:cubicBezTo>
                      <a:pt x="129" y="726"/>
                      <a:pt x="135" y="725"/>
                      <a:pt x="140" y="723"/>
                    </a:cubicBezTo>
                    <a:cubicBezTo>
                      <a:pt x="170" y="715"/>
                      <a:pt x="313" y="608"/>
                      <a:pt x="348" y="468"/>
                    </a:cubicBezTo>
                    <a:cubicBezTo>
                      <a:pt x="382" y="328"/>
                      <a:pt x="365" y="121"/>
                      <a:pt x="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7" name="Google Shape;4122;p57"/>
              <p:cNvSpPr/>
              <p:nvPr/>
            </p:nvSpPr>
            <p:spPr>
              <a:xfrm>
                <a:off x="8390794" y="2274329"/>
                <a:ext cx="22390" cy="38162"/>
              </a:xfrm>
              <a:custGeom>
                <a:avLst/>
                <a:gdLst/>
                <a:ahLst/>
                <a:cxnLst/>
                <a:rect l="l" t="t" r="r" b="b"/>
                <a:pathLst>
                  <a:path w="433" h="738" extrusionOk="0">
                    <a:moveTo>
                      <a:pt x="139" y="0"/>
                    </a:moveTo>
                    <a:cubicBezTo>
                      <a:pt x="41" y="173"/>
                      <a:pt x="0" y="416"/>
                      <a:pt x="21" y="557"/>
                    </a:cubicBezTo>
                    <a:cubicBezTo>
                      <a:pt x="41" y="691"/>
                      <a:pt x="188" y="738"/>
                      <a:pt x="239" y="738"/>
                    </a:cubicBezTo>
                    <a:cubicBezTo>
                      <a:pt x="242" y="738"/>
                      <a:pt x="245" y="738"/>
                      <a:pt x="248" y="737"/>
                    </a:cubicBezTo>
                    <a:cubicBezTo>
                      <a:pt x="287" y="730"/>
                      <a:pt x="432" y="643"/>
                      <a:pt x="412" y="501"/>
                    </a:cubicBezTo>
                    <a:cubicBezTo>
                      <a:pt x="391" y="359"/>
                      <a:pt x="266" y="134"/>
                      <a:pt x="1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8" name="Google Shape;4123;p57"/>
              <p:cNvSpPr/>
              <p:nvPr/>
            </p:nvSpPr>
            <p:spPr>
              <a:xfrm>
                <a:off x="8368507" y="2242011"/>
                <a:ext cx="25234" cy="36300"/>
              </a:xfrm>
              <a:custGeom>
                <a:avLst/>
                <a:gdLst/>
                <a:ahLst/>
                <a:cxnLst/>
                <a:rect l="l" t="t" r="r" b="b"/>
                <a:pathLst>
                  <a:path w="488" h="702" extrusionOk="0">
                    <a:moveTo>
                      <a:pt x="59" y="0"/>
                    </a:moveTo>
                    <a:cubicBezTo>
                      <a:pt x="1" y="190"/>
                      <a:pt x="16" y="436"/>
                      <a:pt x="67" y="571"/>
                    </a:cubicBezTo>
                    <a:cubicBezTo>
                      <a:pt x="107" y="675"/>
                      <a:pt x="218" y="702"/>
                      <a:pt x="284" y="702"/>
                    </a:cubicBezTo>
                    <a:cubicBezTo>
                      <a:pt x="303" y="702"/>
                      <a:pt x="318" y="699"/>
                      <a:pt x="327" y="696"/>
                    </a:cubicBezTo>
                    <a:cubicBezTo>
                      <a:pt x="365" y="682"/>
                      <a:pt x="488" y="563"/>
                      <a:pt x="436" y="429"/>
                    </a:cubicBezTo>
                    <a:cubicBezTo>
                      <a:pt x="385" y="294"/>
                      <a:pt x="214" y="104"/>
                      <a:pt x="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9" name="Google Shape;4124;p57"/>
              <p:cNvSpPr/>
              <p:nvPr/>
            </p:nvSpPr>
            <p:spPr>
              <a:xfrm>
                <a:off x="8337636" y="2235443"/>
                <a:ext cx="30923" cy="37593"/>
              </a:xfrm>
              <a:custGeom>
                <a:avLst/>
                <a:gdLst/>
                <a:ahLst/>
                <a:cxnLst/>
                <a:rect l="l" t="t" r="r" b="b"/>
                <a:pathLst>
                  <a:path w="598" h="727" extrusionOk="0">
                    <a:moveTo>
                      <a:pt x="16" y="1"/>
                    </a:moveTo>
                    <a:cubicBezTo>
                      <a:pt x="0" y="218"/>
                      <a:pt x="73" y="481"/>
                      <a:pt x="159" y="618"/>
                    </a:cubicBezTo>
                    <a:cubicBezTo>
                      <a:pt x="212" y="703"/>
                      <a:pt x="301" y="726"/>
                      <a:pt x="370" y="726"/>
                    </a:cubicBezTo>
                    <a:cubicBezTo>
                      <a:pt x="413" y="726"/>
                      <a:pt x="448" y="717"/>
                      <a:pt x="461" y="708"/>
                    </a:cubicBezTo>
                    <a:cubicBezTo>
                      <a:pt x="497" y="686"/>
                      <a:pt x="598" y="534"/>
                      <a:pt x="512" y="398"/>
                    </a:cubicBezTo>
                    <a:cubicBezTo>
                      <a:pt x="426" y="261"/>
                      <a:pt x="202" y="85"/>
                      <a:pt x="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0" name="Google Shape;4125;p57"/>
              <p:cNvSpPr/>
              <p:nvPr/>
            </p:nvSpPr>
            <p:spPr>
              <a:xfrm>
                <a:off x="8352115" y="2283017"/>
                <a:ext cx="36456" cy="22494"/>
              </a:xfrm>
              <a:custGeom>
                <a:avLst/>
                <a:gdLst/>
                <a:ahLst/>
                <a:cxnLst/>
                <a:rect l="l" t="t" r="r" b="b"/>
                <a:pathLst>
                  <a:path w="705" h="435" extrusionOk="0">
                    <a:moveTo>
                      <a:pt x="223" y="1"/>
                    </a:moveTo>
                    <a:cubicBezTo>
                      <a:pt x="145" y="1"/>
                      <a:pt x="68" y="7"/>
                      <a:pt x="1" y="20"/>
                    </a:cubicBezTo>
                    <a:cubicBezTo>
                      <a:pt x="96" y="196"/>
                      <a:pt x="280" y="360"/>
                      <a:pt x="413" y="418"/>
                    </a:cubicBezTo>
                    <a:cubicBezTo>
                      <a:pt x="439" y="430"/>
                      <a:pt x="464" y="434"/>
                      <a:pt x="488" y="434"/>
                    </a:cubicBezTo>
                    <a:cubicBezTo>
                      <a:pt x="590" y="434"/>
                      <a:pt x="673" y="352"/>
                      <a:pt x="686" y="323"/>
                    </a:cubicBezTo>
                    <a:cubicBezTo>
                      <a:pt x="702" y="287"/>
                      <a:pt x="705" y="115"/>
                      <a:pt x="571" y="56"/>
                    </a:cubicBezTo>
                    <a:cubicBezTo>
                      <a:pt x="487" y="19"/>
                      <a:pt x="355" y="1"/>
                      <a:pt x="2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1" name="Google Shape;4126;p57"/>
              <p:cNvSpPr/>
              <p:nvPr/>
            </p:nvSpPr>
            <p:spPr>
              <a:xfrm>
                <a:off x="8247196" y="2250543"/>
                <a:ext cx="26631" cy="39144"/>
              </a:xfrm>
              <a:custGeom>
                <a:avLst/>
                <a:gdLst/>
                <a:ahLst/>
                <a:cxnLst/>
                <a:rect l="l" t="t" r="r" b="b"/>
                <a:pathLst>
                  <a:path w="515" h="757" extrusionOk="0">
                    <a:moveTo>
                      <a:pt x="515" y="1"/>
                    </a:moveTo>
                    <a:cubicBezTo>
                      <a:pt x="347" y="60"/>
                      <a:pt x="167" y="228"/>
                      <a:pt x="84" y="368"/>
                    </a:cubicBezTo>
                    <a:cubicBezTo>
                      <a:pt x="1" y="508"/>
                      <a:pt x="64" y="689"/>
                      <a:pt x="89" y="720"/>
                    </a:cubicBezTo>
                    <a:cubicBezTo>
                      <a:pt x="101" y="735"/>
                      <a:pt x="141" y="756"/>
                      <a:pt x="189" y="756"/>
                    </a:cubicBezTo>
                    <a:cubicBezTo>
                      <a:pt x="237" y="756"/>
                      <a:pt x="293" y="735"/>
                      <a:pt x="334" y="666"/>
                    </a:cubicBezTo>
                    <a:cubicBezTo>
                      <a:pt x="417" y="526"/>
                      <a:pt x="495" y="227"/>
                      <a:pt x="5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2" name="Google Shape;4127;p57"/>
              <p:cNvSpPr/>
              <p:nvPr/>
            </p:nvSpPr>
            <p:spPr>
              <a:xfrm>
                <a:off x="8233079" y="2279242"/>
                <a:ext cx="16237" cy="38938"/>
              </a:xfrm>
              <a:custGeom>
                <a:avLst/>
                <a:gdLst/>
                <a:ahLst/>
                <a:cxnLst/>
                <a:rect l="l" t="t" r="r" b="b"/>
                <a:pathLst>
                  <a:path w="314" h="753" extrusionOk="0">
                    <a:moveTo>
                      <a:pt x="145" y="0"/>
                    </a:moveTo>
                    <a:cubicBezTo>
                      <a:pt x="53" y="192"/>
                      <a:pt x="1" y="448"/>
                      <a:pt x="5" y="595"/>
                    </a:cubicBezTo>
                    <a:cubicBezTo>
                      <a:pt x="8" y="719"/>
                      <a:pt x="100" y="753"/>
                      <a:pt x="146" y="753"/>
                    </a:cubicBezTo>
                    <a:cubicBezTo>
                      <a:pt x="153" y="753"/>
                      <a:pt x="159" y="752"/>
                      <a:pt x="163" y="751"/>
                    </a:cubicBezTo>
                    <a:cubicBezTo>
                      <a:pt x="194" y="739"/>
                      <a:pt x="314" y="628"/>
                      <a:pt x="311" y="484"/>
                    </a:cubicBezTo>
                    <a:cubicBezTo>
                      <a:pt x="306" y="339"/>
                      <a:pt x="230" y="123"/>
                      <a:pt x="1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3" name="Google Shape;4128;p57"/>
              <p:cNvSpPr/>
              <p:nvPr/>
            </p:nvSpPr>
            <p:spPr>
              <a:xfrm>
                <a:off x="8247351" y="2297237"/>
                <a:ext cx="19495" cy="39610"/>
              </a:xfrm>
              <a:custGeom>
                <a:avLst/>
                <a:gdLst/>
                <a:ahLst/>
                <a:cxnLst/>
                <a:rect l="l" t="t" r="r" b="b"/>
                <a:pathLst>
                  <a:path w="377" h="766" extrusionOk="0">
                    <a:moveTo>
                      <a:pt x="351" y="0"/>
                    </a:moveTo>
                    <a:lnTo>
                      <a:pt x="351" y="0"/>
                    </a:lnTo>
                    <a:cubicBezTo>
                      <a:pt x="234" y="70"/>
                      <a:pt x="97" y="237"/>
                      <a:pt x="48" y="378"/>
                    </a:cubicBezTo>
                    <a:cubicBezTo>
                      <a:pt x="1" y="519"/>
                      <a:pt x="77" y="702"/>
                      <a:pt x="102" y="732"/>
                    </a:cubicBezTo>
                    <a:cubicBezTo>
                      <a:pt x="114" y="746"/>
                      <a:pt x="149" y="766"/>
                      <a:pt x="188" y="766"/>
                    </a:cubicBezTo>
                    <a:cubicBezTo>
                      <a:pt x="228" y="766"/>
                      <a:pt x="272" y="744"/>
                      <a:pt x="297" y="672"/>
                    </a:cubicBezTo>
                    <a:cubicBezTo>
                      <a:pt x="344" y="529"/>
                      <a:pt x="376" y="245"/>
                      <a:pt x="3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4" name="Google Shape;4129;p57"/>
              <p:cNvSpPr/>
              <p:nvPr/>
            </p:nvSpPr>
            <p:spPr>
              <a:xfrm>
                <a:off x="8234423" y="2323712"/>
                <a:ext cx="19702" cy="37128"/>
              </a:xfrm>
              <a:custGeom>
                <a:avLst/>
                <a:gdLst/>
                <a:ahLst/>
                <a:cxnLst/>
                <a:rect l="l" t="t" r="r" b="b"/>
                <a:pathLst>
                  <a:path w="381" h="718" extrusionOk="0">
                    <a:moveTo>
                      <a:pt x="1" y="0"/>
                    </a:moveTo>
                    <a:cubicBezTo>
                      <a:pt x="4" y="228"/>
                      <a:pt x="63" y="495"/>
                      <a:pt x="122" y="628"/>
                    </a:cubicBezTo>
                    <a:cubicBezTo>
                      <a:pt x="154" y="697"/>
                      <a:pt x="198" y="718"/>
                      <a:pt x="235" y="718"/>
                    </a:cubicBezTo>
                    <a:cubicBezTo>
                      <a:pt x="270" y="718"/>
                      <a:pt x="300" y="700"/>
                      <a:pt x="310" y="687"/>
                    </a:cubicBezTo>
                    <a:cubicBezTo>
                      <a:pt x="330" y="660"/>
                      <a:pt x="380" y="492"/>
                      <a:pt x="321" y="359"/>
                    </a:cubicBezTo>
                    <a:cubicBezTo>
                      <a:pt x="262" y="226"/>
                      <a:pt x="117" y="68"/>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5" name="Google Shape;4130;p57"/>
              <p:cNvSpPr/>
              <p:nvPr/>
            </p:nvSpPr>
            <p:spPr>
              <a:xfrm>
                <a:off x="8252832" y="2351739"/>
                <a:ext cx="11997" cy="35421"/>
              </a:xfrm>
              <a:custGeom>
                <a:avLst/>
                <a:gdLst/>
                <a:ahLst/>
                <a:cxnLst/>
                <a:rect l="l" t="t" r="r" b="b"/>
                <a:pathLst>
                  <a:path w="232" h="685" extrusionOk="0">
                    <a:moveTo>
                      <a:pt x="72" y="0"/>
                    </a:moveTo>
                    <a:cubicBezTo>
                      <a:pt x="30" y="102"/>
                      <a:pt x="0" y="310"/>
                      <a:pt x="14" y="455"/>
                    </a:cubicBezTo>
                    <a:cubicBezTo>
                      <a:pt x="29" y="607"/>
                      <a:pt x="125" y="684"/>
                      <a:pt x="146" y="684"/>
                    </a:cubicBezTo>
                    <a:cubicBezTo>
                      <a:pt x="146" y="684"/>
                      <a:pt x="146" y="684"/>
                      <a:pt x="146" y="684"/>
                    </a:cubicBezTo>
                    <a:cubicBezTo>
                      <a:pt x="167" y="684"/>
                      <a:pt x="232" y="628"/>
                      <a:pt x="217" y="501"/>
                    </a:cubicBezTo>
                    <a:cubicBezTo>
                      <a:pt x="202" y="375"/>
                      <a:pt x="146" y="164"/>
                      <a:pt x="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761" name="Google Shape;4131;p57"/>
            <p:cNvSpPr/>
            <p:nvPr/>
          </p:nvSpPr>
          <p:spPr>
            <a:xfrm>
              <a:off x="8717084" y="2905708"/>
              <a:ext cx="74152" cy="28285"/>
            </a:xfrm>
            <a:custGeom>
              <a:avLst/>
              <a:gdLst/>
              <a:ahLst/>
              <a:cxnLst/>
              <a:rect l="l" t="t" r="r" b="b"/>
              <a:pathLst>
                <a:path w="1434" h="547" extrusionOk="0">
                  <a:moveTo>
                    <a:pt x="467" y="0"/>
                  </a:moveTo>
                  <a:cubicBezTo>
                    <a:pt x="293" y="0"/>
                    <a:pt x="127" y="73"/>
                    <a:pt x="1" y="275"/>
                  </a:cubicBezTo>
                  <a:cubicBezTo>
                    <a:pt x="1" y="275"/>
                    <a:pt x="537" y="546"/>
                    <a:pt x="1077" y="546"/>
                  </a:cubicBezTo>
                  <a:cubicBezTo>
                    <a:pt x="1197" y="546"/>
                    <a:pt x="1318" y="533"/>
                    <a:pt x="1433" y="499"/>
                  </a:cubicBezTo>
                  <a:lnTo>
                    <a:pt x="1433" y="499"/>
                  </a:lnTo>
                  <a:cubicBezTo>
                    <a:pt x="1433" y="499"/>
                    <a:pt x="1433" y="499"/>
                    <a:pt x="1433" y="499"/>
                  </a:cubicBezTo>
                  <a:cubicBezTo>
                    <a:pt x="1433" y="499"/>
                    <a:pt x="1433" y="499"/>
                    <a:pt x="1433" y="499"/>
                  </a:cubicBezTo>
                  <a:lnTo>
                    <a:pt x="1433" y="499"/>
                  </a:lnTo>
                  <a:cubicBezTo>
                    <a:pt x="1433" y="499"/>
                    <a:pt x="1433" y="499"/>
                    <a:pt x="1433" y="499"/>
                  </a:cubicBezTo>
                  <a:lnTo>
                    <a:pt x="1433" y="499"/>
                  </a:lnTo>
                  <a:cubicBezTo>
                    <a:pt x="1430" y="499"/>
                    <a:pt x="922" y="0"/>
                    <a:pt x="4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2" name="Google Shape;4132;p57"/>
            <p:cNvSpPr/>
            <p:nvPr/>
          </p:nvSpPr>
          <p:spPr>
            <a:xfrm>
              <a:off x="8714757" y="2875199"/>
              <a:ext cx="61535" cy="39403"/>
            </a:xfrm>
            <a:custGeom>
              <a:avLst/>
              <a:gdLst/>
              <a:ahLst/>
              <a:cxnLst/>
              <a:rect l="l" t="t" r="r" b="b"/>
              <a:pathLst>
                <a:path w="1190" h="762" extrusionOk="0">
                  <a:moveTo>
                    <a:pt x="1073" y="1"/>
                  </a:moveTo>
                  <a:cubicBezTo>
                    <a:pt x="490" y="1"/>
                    <a:pt x="0" y="536"/>
                    <a:pt x="0" y="536"/>
                  </a:cubicBezTo>
                  <a:cubicBezTo>
                    <a:pt x="157" y="698"/>
                    <a:pt x="303" y="761"/>
                    <a:pt x="435" y="761"/>
                  </a:cubicBezTo>
                  <a:cubicBezTo>
                    <a:pt x="893" y="761"/>
                    <a:pt x="1189" y="9"/>
                    <a:pt x="1189" y="8"/>
                  </a:cubicBezTo>
                  <a:lnTo>
                    <a:pt x="1189" y="8"/>
                  </a:lnTo>
                  <a:cubicBezTo>
                    <a:pt x="1189" y="8"/>
                    <a:pt x="1189" y="8"/>
                    <a:pt x="1189" y="8"/>
                  </a:cubicBezTo>
                  <a:cubicBezTo>
                    <a:pt x="1189" y="8"/>
                    <a:pt x="1189" y="8"/>
                    <a:pt x="1189" y="8"/>
                  </a:cubicBezTo>
                  <a:cubicBezTo>
                    <a:pt x="1189" y="8"/>
                    <a:pt x="1189" y="8"/>
                    <a:pt x="1189" y="8"/>
                  </a:cubicBezTo>
                  <a:lnTo>
                    <a:pt x="1189" y="8"/>
                  </a:lnTo>
                  <a:cubicBezTo>
                    <a:pt x="1150" y="3"/>
                    <a:pt x="1112" y="1"/>
                    <a:pt x="10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3" name="Google Shape;4133;p57"/>
            <p:cNvSpPr/>
            <p:nvPr/>
          </p:nvSpPr>
          <p:spPr>
            <a:xfrm>
              <a:off x="8757004" y="2899245"/>
              <a:ext cx="51658" cy="19702"/>
            </a:xfrm>
            <a:custGeom>
              <a:avLst/>
              <a:gdLst/>
              <a:ahLst/>
              <a:cxnLst/>
              <a:rect l="l" t="t" r="r" b="b"/>
              <a:pathLst>
                <a:path w="999" h="381" extrusionOk="0">
                  <a:moveTo>
                    <a:pt x="999" y="348"/>
                  </a:moveTo>
                  <a:lnTo>
                    <a:pt x="999" y="348"/>
                  </a:lnTo>
                  <a:cubicBezTo>
                    <a:pt x="999" y="348"/>
                    <a:pt x="999" y="348"/>
                    <a:pt x="999" y="348"/>
                  </a:cubicBezTo>
                  <a:lnTo>
                    <a:pt x="999" y="348"/>
                  </a:lnTo>
                  <a:cubicBezTo>
                    <a:pt x="999" y="348"/>
                    <a:pt x="999" y="348"/>
                    <a:pt x="999" y="348"/>
                  </a:cubicBezTo>
                  <a:cubicBezTo>
                    <a:pt x="999" y="348"/>
                    <a:pt x="999" y="348"/>
                    <a:pt x="999" y="348"/>
                  </a:cubicBezTo>
                  <a:close/>
                  <a:moveTo>
                    <a:pt x="325" y="0"/>
                  </a:moveTo>
                  <a:cubicBezTo>
                    <a:pt x="204" y="0"/>
                    <a:pt x="88" y="51"/>
                    <a:pt x="0" y="191"/>
                  </a:cubicBezTo>
                  <a:cubicBezTo>
                    <a:pt x="0" y="191"/>
                    <a:pt x="374" y="381"/>
                    <a:pt x="751" y="381"/>
                  </a:cubicBezTo>
                  <a:cubicBezTo>
                    <a:pt x="835" y="381"/>
                    <a:pt x="919" y="371"/>
                    <a:pt x="999" y="348"/>
                  </a:cubicBezTo>
                  <a:lnTo>
                    <a:pt x="999" y="348"/>
                  </a:lnTo>
                  <a:cubicBezTo>
                    <a:pt x="997" y="348"/>
                    <a:pt x="642" y="0"/>
                    <a:pt x="3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4" name="Google Shape;4134;p57"/>
            <p:cNvSpPr/>
            <p:nvPr/>
          </p:nvSpPr>
          <p:spPr>
            <a:xfrm>
              <a:off x="8747852" y="2883732"/>
              <a:ext cx="41989" cy="28854"/>
            </a:xfrm>
            <a:custGeom>
              <a:avLst/>
              <a:gdLst/>
              <a:ahLst/>
              <a:cxnLst/>
              <a:rect l="l" t="t" r="r" b="b"/>
              <a:pathLst>
                <a:path w="812" h="558" extrusionOk="0">
                  <a:moveTo>
                    <a:pt x="769" y="1"/>
                  </a:moveTo>
                  <a:cubicBezTo>
                    <a:pt x="345" y="1"/>
                    <a:pt x="0" y="417"/>
                    <a:pt x="0" y="417"/>
                  </a:cubicBezTo>
                  <a:cubicBezTo>
                    <a:pt x="108" y="518"/>
                    <a:pt x="206" y="558"/>
                    <a:pt x="294" y="558"/>
                  </a:cubicBezTo>
                  <a:cubicBezTo>
                    <a:pt x="624" y="558"/>
                    <a:pt x="812" y="2"/>
                    <a:pt x="812" y="2"/>
                  </a:cubicBezTo>
                  <a:cubicBezTo>
                    <a:pt x="798" y="1"/>
                    <a:pt x="783" y="1"/>
                    <a:pt x="7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5" name="Google Shape;4135;p57"/>
            <p:cNvSpPr/>
            <p:nvPr/>
          </p:nvSpPr>
          <p:spPr>
            <a:xfrm>
              <a:off x="8776913" y="2890971"/>
              <a:ext cx="32629" cy="18667"/>
            </a:xfrm>
            <a:custGeom>
              <a:avLst/>
              <a:gdLst/>
              <a:ahLst/>
              <a:cxnLst/>
              <a:rect l="l" t="t" r="r" b="b"/>
              <a:pathLst>
                <a:path w="631" h="361" extrusionOk="0">
                  <a:moveTo>
                    <a:pt x="517" y="1"/>
                  </a:moveTo>
                  <a:cubicBezTo>
                    <a:pt x="241" y="1"/>
                    <a:pt x="0" y="219"/>
                    <a:pt x="0" y="219"/>
                  </a:cubicBezTo>
                  <a:cubicBezTo>
                    <a:pt x="81" y="322"/>
                    <a:pt x="161" y="360"/>
                    <a:pt x="235" y="360"/>
                  </a:cubicBezTo>
                  <a:cubicBezTo>
                    <a:pt x="458" y="360"/>
                    <a:pt x="630" y="14"/>
                    <a:pt x="630" y="14"/>
                  </a:cubicBezTo>
                  <a:lnTo>
                    <a:pt x="630" y="14"/>
                  </a:lnTo>
                  <a:cubicBezTo>
                    <a:pt x="630" y="14"/>
                    <a:pt x="630" y="14"/>
                    <a:pt x="630" y="14"/>
                  </a:cubicBezTo>
                  <a:cubicBezTo>
                    <a:pt x="630" y="14"/>
                    <a:pt x="630" y="14"/>
                    <a:pt x="630" y="14"/>
                  </a:cubicBezTo>
                  <a:cubicBezTo>
                    <a:pt x="630" y="14"/>
                    <a:pt x="630" y="14"/>
                    <a:pt x="630" y="14"/>
                  </a:cubicBezTo>
                  <a:lnTo>
                    <a:pt x="630" y="14"/>
                  </a:lnTo>
                  <a:cubicBezTo>
                    <a:pt x="592" y="5"/>
                    <a:pt x="555" y="1"/>
                    <a:pt x="5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6" name="Google Shape;4136;p57"/>
            <p:cNvSpPr/>
            <p:nvPr/>
          </p:nvSpPr>
          <p:spPr>
            <a:xfrm>
              <a:off x="8767502" y="2884921"/>
              <a:ext cx="74152" cy="28285"/>
            </a:xfrm>
            <a:custGeom>
              <a:avLst/>
              <a:gdLst/>
              <a:ahLst/>
              <a:cxnLst/>
              <a:rect l="l" t="t" r="r" b="b"/>
              <a:pathLst>
                <a:path w="1434" h="547" extrusionOk="0">
                  <a:moveTo>
                    <a:pt x="1433" y="500"/>
                  </a:moveTo>
                  <a:cubicBezTo>
                    <a:pt x="1433" y="500"/>
                    <a:pt x="1433" y="500"/>
                    <a:pt x="1433" y="500"/>
                  </a:cubicBezTo>
                  <a:lnTo>
                    <a:pt x="1433" y="500"/>
                  </a:lnTo>
                  <a:cubicBezTo>
                    <a:pt x="1433" y="500"/>
                    <a:pt x="1433" y="500"/>
                    <a:pt x="1433" y="500"/>
                  </a:cubicBezTo>
                  <a:cubicBezTo>
                    <a:pt x="1433" y="500"/>
                    <a:pt x="1433" y="500"/>
                    <a:pt x="1433" y="500"/>
                  </a:cubicBezTo>
                  <a:close/>
                  <a:moveTo>
                    <a:pt x="468" y="0"/>
                  </a:moveTo>
                  <a:cubicBezTo>
                    <a:pt x="294" y="0"/>
                    <a:pt x="128" y="73"/>
                    <a:pt x="1" y="274"/>
                  </a:cubicBezTo>
                  <a:cubicBezTo>
                    <a:pt x="1" y="274"/>
                    <a:pt x="538" y="547"/>
                    <a:pt x="1077" y="547"/>
                  </a:cubicBezTo>
                  <a:cubicBezTo>
                    <a:pt x="1198" y="547"/>
                    <a:pt x="1318" y="533"/>
                    <a:pt x="1433" y="500"/>
                  </a:cubicBezTo>
                  <a:lnTo>
                    <a:pt x="1433" y="500"/>
                  </a:lnTo>
                  <a:cubicBezTo>
                    <a:pt x="1432" y="499"/>
                    <a:pt x="923" y="0"/>
                    <a:pt x="4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7" name="Google Shape;4137;p57"/>
            <p:cNvSpPr/>
            <p:nvPr/>
          </p:nvSpPr>
          <p:spPr>
            <a:xfrm>
              <a:off x="8765175" y="2854412"/>
              <a:ext cx="61587" cy="39455"/>
            </a:xfrm>
            <a:custGeom>
              <a:avLst/>
              <a:gdLst/>
              <a:ahLst/>
              <a:cxnLst/>
              <a:rect l="l" t="t" r="r" b="b"/>
              <a:pathLst>
                <a:path w="1191" h="763" extrusionOk="0">
                  <a:moveTo>
                    <a:pt x="1073" y="1"/>
                  </a:moveTo>
                  <a:cubicBezTo>
                    <a:pt x="490" y="1"/>
                    <a:pt x="0" y="536"/>
                    <a:pt x="0" y="536"/>
                  </a:cubicBezTo>
                  <a:cubicBezTo>
                    <a:pt x="157" y="699"/>
                    <a:pt x="304" y="762"/>
                    <a:pt x="436" y="762"/>
                  </a:cubicBezTo>
                  <a:cubicBezTo>
                    <a:pt x="895" y="762"/>
                    <a:pt x="1190" y="8"/>
                    <a:pt x="1189" y="8"/>
                  </a:cubicBezTo>
                  <a:cubicBezTo>
                    <a:pt x="1150" y="3"/>
                    <a:pt x="1112" y="1"/>
                    <a:pt x="10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8" name="Google Shape;4138;p57"/>
            <p:cNvSpPr/>
            <p:nvPr/>
          </p:nvSpPr>
          <p:spPr>
            <a:xfrm>
              <a:off x="8807422" y="2878509"/>
              <a:ext cx="51658" cy="19753"/>
            </a:xfrm>
            <a:custGeom>
              <a:avLst/>
              <a:gdLst/>
              <a:ahLst/>
              <a:cxnLst/>
              <a:rect l="l" t="t" r="r" b="b"/>
              <a:pathLst>
                <a:path w="999" h="382" extrusionOk="0">
                  <a:moveTo>
                    <a:pt x="326" y="0"/>
                  </a:moveTo>
                  <a:cubicBezTo>
                    <a:pt x="205" y="0"/>
                    <a:pt x="89" y="51"/>
                    <a:pt x="0" y="192"/>
                  </a:cubicBezTo>
                  <a:cubicBezTo>
                    <a:pt x="0" y="192"/>
                    <a:pt x="375" y="381"/>
                    <a:pt x="751" y="381"/>
                  </a:cubicBezTo>
                  <a:cubicBezTo>
                    <a:pt x="835" y="381"/>
                    <a:pt x="919" y="372"/>
                    <a:pt x="999" y="349"/>
                  </a:cubicBezTo>
                  <a:cubicBezTo>
                    <a:pt x="999" y="349"/>
                    <a:pt x="644" y="0"/>
                    <a:pt x="3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9" name="Google Shape;4139;p57"/>
            <p:cNvSpPr/>
            <p:nvPr/>
          </p:nvSpPr>
          <p:spPr>
            <a:xfrm>
              <a:off x="8798269" y="2862944"/>
              <a:ext cx="41989" cy="28854"/>
            </a:xfrm>
            <a:custGeom>
              <a:avLst/>
              <a:gdLst/>
              <a:ahLst/>
              <a:cxnLst/>
              <a:rect l="l" t="t" r="r" b="b"/>
              <a:pathLst>
                <a:path w="812" h="558" extrusionOk="0">
                  <a:moveTo>
                    <a:pt x="768" y="1"/>
                  </a:moveTo>
                  <a:cubicBezTo>
                    <a:pt x="344" y="1"/>
                    <a:pt x="0" y="418"/>
                    <a:pt x="0" y="418"/>
                  </a:cubicBezTo>
                  <a:cubicBezTo>
                    <a:pt x="108" y="518"/>
                    <a:pt x="206" y="558"/>
                    <a:pt x="294" y="558"/>
                  </a:cubicBezTo>
                  <a:cubicBezTo>
                    <a:pt x="624" y="558"/>
                    <a:pt x="812" y="2"/>
                    <a:pt x="812" y="2"/>
                  </a:cubicBezTo>
                  <a:cubicBezTo>
                    <a:pt x="797" y="1"/>
                    <a:pt x="783" y="1"/>
                    <a:pt x="7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0" name="Google Shape;4140;p57"/>
            <p:cNvSpPr/>
            <p:nvPr/>
          </p:nvSpPr>
          <p:spPr>
            <a:xfrm>
              <a:off x="8827382" y="2870184"/>
              <a:ext cx="32681" cy="18719"/>
            </a:xfrm>
            <a:custGeom>
              <a:avLst/>
              <a:gdLst/>
              <a:ahLst/>
              <a:cxnLst/>
              <a:rect l="l" t="t" r="r" b="b"/>
              <a:pathLst>
                <a:path w="632" h="362" extrusionOk="0">
                  <a:moveTo>
                    <a:pt x="517" y="1"/>
                  </a:moveTo>
                  <a:cubicBezTo>
                    <a:pt x="241" y="1"/>
                    <a:pt x="0" y="220"/>
                    <a:pt x="0" y="220"/>
                  </a:cubicBezTo>
                  <a:cubicBezTo>
                    <a:pt x="81" y="322"/>
                    <a:pt x="161" y="361"/>
                    <a:pt x="235" y="361"/>
                  </a:cubicBezTo>
                  <a:cubicBezTo>
                    <a:pt x="458" y="361"/>
                    <a:pt x="630" y="14"/>
                    <a:pt x="631" y="14"/>
                  </a:cubicBezTo>
                  <a:cubicBezTo>
                    <a:pt x="593" y="5"/>
                    <a:pt x="555" y="1"/>
                    <a:pt x="5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1" name="Google Shape;4141;p57"/>
            <p:cNvSpPr/>
            <p:nvPr/>
          </p:nvSpPr>
          <p:spPr>
            <a:xfrm>
              <a:off x="8538064" y="2928461"/>
              <a:ext cx="74100" cy="28285"/>
            </a:xfrm>
            <a:custGeom>
              <a:avLst/>
              <a:gdLst/>
              <a:ahLst/>
              <a:cxnLst/>
              <a:rect l="l" t="t" r="r" b="b"/>
              <a:pathLst>
                <a:path w="1433" h="547" extrusionOk="0">
                  <a:moveTo>
                    <a:pt x="1433" y="500"/>
                  </a:moveTo>
                  <a:lnTo>
                    <a:pt x="1433" y="500"/>
                  </a:lnTo>
                  <a:cubicBezTo>
                    <a:pt x="1433" y="500"/>
                    <a:pt x="1433" y="500"/>
                    <a:pt x="1433" y="500"/>
                  </a:cubicBezTo>
                  <a:lnTo>
                    <a:pt x="1433" y="500"/>
                  </a:lnTo>
                  <a:cubicBezTo>
                    <a:pt x="1433" y="500"/>
                    <a:pt x="1433" y="500"/>
                    <a:pt x="1433" y="500"/>
                  </a:cubicBezTo>
                  <a:cubicBezTo>
                    <a:pt x="1433" y="500"/>
                    <a:pt x="1433" y="500"/>
                    <a:pt x="1433" y="500"/>
                  </a:cubicBezTo>
                  <a:close/>
                  <a:moveTo>
                    <a:pt x="467" y="0"/>
                  </a:moveTo>
                  <a:cubicBezTo>
                    <a:pt x="293" y="0"/>
                    <a:pt x="127" y="73"/>
                    <a:pt x="0" y="274"/>
                  </a:cubicBezTo>
                  <a:cubicBezTo>
                    <a:pt x="0" y="274"/>
                    <a:pt x="538" y="546"/>
                    <a:pt x="1078" y="546"/>
                  </a:cubicBezTo>
                  <a:cubicBezTo>
                    <a:pt x="1198" y="546"/>
                    <a:pt x="1318" y="533"/>
                    <a:pt x="1433" y="500"/>
                  </a:cubicBezTo>
                  <a:lnTo>
                    <a:pt x="1433" y="500"/>
                  </a:lnTo>
                  <a:cubicBezTo>
                    <a:pt x="1431" y="499"/>
                    <a:pt x="923" y="0"/>
                    <a:pt x="4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2" name="Google Shape;4142;p57"/>
            <p:cNvSpPr/>
            <p:nvPr/>
          </p:nvSpPr>
          <p:spPr>
            <a:xfrm>
              <a:off x="8535737" y="2897900"/>
              <a:ext cx="61587" cy="39403"/>
            </a:xfrm>
            <a:custGeom>
              <a:avLst/>
              <a:gdLst/>
              <a:ahLst/>
              <a:cxnLst/>
              <a:rect l="l" t="t" r="r" b="b"/>
              <a:pathLst>
                <a:path w="1191" h="762" extrusionOk="0">
                  <a:moveTo>
                    <a:pt x="1075" y="0"/>
                  </a:moveTo>
                  <a:cubicBezTo>
                    <a:pt x="492" y="0"/>
                    <a:pt x="1" y="536"/>
                    <a:pt x="1" y="536"/>
                  </a:cubicBezTo>
                  <a:cubicBezTo>
                    <a:pt x="157" y="699"/>
                    <a:pt x="303" y="762"/>
                    <a:pt x="436" y="762"/>
                  </a:cubicBezTo>
                  <a:cubicBezTo>
                    <a:pt x="895" y="762"/>
                    <a:pt x="1191" y="7"/>
                    <a:pt x="1191" y="7"/>
                  </a:cubicBezTo>
                  <a:cubicBezTo>
                    <a:pt x="1152" y="2"/>
                    <a:pt x="1113" y="0"/>
                    <a:pt x="10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3" name="Google Shape;4143;p57"/>
            <p:cNvSpPr/>
            <p:nvPr/>
          </p:nvSpPr>
          <p:spPr>
            <a:xfrm>
              <a:off x="8577984" y="2921997"/>
              <a:ext cx="51658" cy="19702"/>
            </a:xfrm>
            <a:custGeom>
              <a:avLst/>
              <a:gdLst/>
              <a:ahLst/>
              <a:cxnLst/>
              <a:rect l="l" t="t" r="r" b="b"/>
              <a:pathLst>
                <a:path w="999" h="381" extrusionOk="0">
                  <a:moveTo>
                    <a:pt x="999" y="348"/>
                  </a:moveTo>
                  <a:lnTo>
                    <a:pt x="999" y="348"/>
                  </a:lnTo>
                  <a:cubicBezTo>
                    <a:pt x="999" y="348"/>
                    <a:pt x="999" y="348"/>
                    <a:pt x="999" y="348"/>
                  </a:cubicBezTo>
                  <a:lnTo>
                    <a:pt x="999" y="348"/>
                  </a:lnTo>
                  <a:cubicBezTo>
                    <a:pt x="999" y="348"/>
                    <a:pt x="999" y="348"/>
                    <a:pt x="999" y="348"/>
                  </a:cubicBezTo>
                  <a:cubicBezTo>
                    <a:pt x="999" y="348"/>
                    <a:pt x="999" y="348"/>
                    <a:pt x="999" y="348"/>
                  </a:cubicBezTo>
                  <a:close/>
                  <a:moveTo>
                    <a:pt x="326" y="1"/>
                  </a:moveTo>
                  <a:cubicBezTo>
                    <a:pt x="205" y="1"/>
                    <a:pt x="89" y="51"/>
                    <a:pt x="1" y="192"/>
                  </a:cubicBezTo>
                  <a:cubicBezTo>
                    <a:pt x="1" y="192"/>
                    <a:pt x="374" y="380"/>
                    <a:pt x="750" y="380"/>
                  </a:cubicBezTo>
                  <a:cubicBezTo>
                    <a:pt x="834" y="380"/>
                    <a:pt x="919" y="371"/>
                    <a:pt x="999" y="348"/>
                  </a:cubicBezTo>
                  <a:lnTo>
                    <a:pt x="999" y="348"/>
                  </a:lnTo>
                  <a:cubicBezTo>
                    <a:pt x="997" y="347"/>
                    <a:pt x="643" y="1"/>
                    <a:pt x="3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4" name="Google Shape;4144;p57"/>
            <p:cNvSpPr/>
            <p:nvPr/>
          </p:nvSpPr>
          <p:spPr>
            <a:xfrm>
              <a:off x="8568832" y="2906536"/>
              <a:ext cx="42040" cy="28802"/>
            </a:xfrm>
            <a:custGeom>
              <a:avLst/>
              <a:gdLst/>
              <a:ahLst/>
              <a:cxnLst/>
              <a:rect l="l" t="t" r="r" b="b"/>
              <a:pathLst>
                <a:path w="813" h="557" extrusionOk="0">
                  <a:moveTo>
                    <a:pt x="768" y="0"/>
                  </a:moveTo>
                  <a:cubicBezTo>
                    <a:pt x="345" y="0"/>
                    <a:pt x="1" y="417"/>
                    <a:pt x="1" y="417"/>
                  </a:cubicBezTo>
                  <a:cubicBezTo>
                    <a:pt x="108" y="517"/>
                    <a:pt x="206" y="557"/>
                    <a:pt x="295" y="557"/>
                  </a:cubicBezTo>
                  <a:cubicBezTo>
                    <a:pt x="624" y="557"/>
                    <a:pt x="811" y="2"/>
                    <a:pt x="812" y="2"/>
                  </a:cubicBezTo>
                  <a:cubicBezTo>
                    <a:pt x="798" y="1"/>
                    <a:pt x="783" y="0"/>
                    <a:pt x="7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5" name="Google Shape;4145;p57"/>
            <p:cNvSpPr/>
            <p:nvPr/>
          </p:nvSpPr>
          <p:spPr>
            <a:xfrm>
              <a:off x="8597893" y="2913672"/>
              <a:ext cx="32681" cy="18667"/>
            </a:xfrm>
            <a:custGeom>
              <a:avLst/>
              <a:gdLst/>
              <a:ahLst/>
              <a:cxnLst/>
              <a:rect l="l" t="t" r="r" b="b"/>
              <a:pathLst>
                <a:path w="632" h="361" extrusionOk="0">
                  <a:moveTo>
                    <a:pt x="519" y="0"/>
                  </a:moveTo>
                  <a:cubicBezTo>
                    <a:pt x="242" y="0"/>
                    <a:pt x="0" y="219"/>
                    <a:pt x="0" y="219"/>
                  </a:cubicBezTo>
                  <a:cubicBezTo>
                    <a:pt x="81" y="322"/>
                    <a:pt x="161" y="361"/>
                    <a:pt x="236" y="361"/>
                  </a:cubicBezTo>
                  <a:cubicBezTo>
                    <a:pt x="458" y="361"/>
                    <a:pt x="631" y="13"/>
                    <a:pt x="632" y="13"/>
                  </a:cubicBezTo>
                  <a:cubicBezTo>
                    <a:pt x="594" y="4"/>
                    <a:pt x="556" y="0"/>
                    <a:pt x="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6" name="Google Shape;4146;p57"/>
            <p:cNvSpPr/>
            <p:nvPr/>
          </p:nvSpPr>
          <p:spPr>
            <a:xfrm>
              <a:off x="8483562" y="2908035"/>
              <a:ext cx="70015" cy="30457"/>
            </a:xfrm>
            <a:custGeom>
              <a:avLst/>
              <a:gdLst/>
              <a:ahLst/>
              <a:cxnLst/>
              <a:rect l="l" t="t" r="r" b="b"/>
              <a:pathLst>
                <a:path w="1354" h="589" extrusionOk="0">
                  <a:moveTo>
                    <a:pt x="806" y="0"/>
                  </a:moveTo>
                  <a:cubicBezTo>
                    <a:pt x="439" y="0"/>
                    <a:pt x="19" y="106"/>
                    <a:pt x="0" y="588"/>
                  </a:cubicBezTo>
                  <a:cubicBezTo>
                    <a:pt x="0" y="588"/>
                    <a:pt x="899" y="538"/>
                    <a:pt x="1353" y="66"/>
                  </a:cubicBezTo>
                  <a:cubicBezTo>
                    <a:pt x="1353" y="66"/>
                    <a:pt x="1097" y="0"/>
                    <a:pt x="8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7" name="Google Shape;4147;p57"/>
            <p:cNvSpPr/>
            <p:nvPr/>
          </p:nvSpPr>
          <p:spPr>
            <a:xfrm>
              <a:off x="8473013" y="2870390"/>
              <a:ext cx="48194" cy="56467"/>
            </a:xfrm>
            <a:custGeom>
              <a:avLst/>
              <a:gdLst/>
              <a:ahLst/>
              <a:cxnLst/>
              <a:rect l="l" t="t" r="r" b="b"/>
              <a:pathLst>
                <a:path w="932" h="1092" extrusionOk="0">
                  <a:moveTo>
                    <a:pt x="766" y="1"/>
                  </a:moveTo>
                  <a:lnTo>
                    <a:pt x="766" y="1"/>
                  </a:lnTo>
                  <a:cubicBezTo>
                    <a:pt x="178" y="247"/>
                    <a:pt x="1" y="1054"/>
                    <a:pt x="1" y="1054"/>
                  </a:cubicBezTo>
                  <a:cubicBezTo>
                    <a:pt x="92" y="1080"/>
                    <a:pt x="173" y="1092"/>
                    <a:pt x="245" y="1092"/>
                  </a:cubicBezTo>
                  <a:cubicBezTo>
                    <a:pt x="932" y="1092"/>
                    <a:pt x="766" y="1"/>
                    <a:pt x="7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8" name="Google Shape;4148;p57"/>
            <p:cNvSpPr/>
            <p:nvPr/>
          </p:nvSpPr>
          <p:spPr>
            <a:xfrm>
              <a:off x="8512675" y="2887920"/>
              <a:ext cx="48866" cy="21253"/>
            </a:xfrm>
            <a:custGeom>
              <a:avLst/>
              <a:gdLst/>
              <a:ahLst/>
              <a:cxnLst/>
              <a:rect l="l" t="t" r="r" b="b"/>
              <a:pathLst>
                <a:path w="945" h="411" extrusionOk="0">
                  <a:moveTo>
                    <a:pt x="563" y="0"/>
                  </a:moveTo>
                  <a:cubicBezTo>
                    <a:pt x="307" y="0"/>
                    <a:pt x="14" y="74"/>
                    <a:pt x="1" y="410"/>
                  </a:cubicBezTo>
                  <a:cubicBezTo>
                    <a:pt x="1" y="410"/>
                    <a:pt x="628" y="374"/>
                    <a:pt x="944" y="46"/>
                  </a:cubicBezTo>
                  <a:cubicBezTo>
                    <a:pt x="944" y="46"/>
                    <a:pt x="765" y="0"/>
                    <a:pt x="563" y="0"/>
                  </a:cubicBezTo>
                  <a:close/>
                </a:path>
              </a:pathLst>
            </a:custGeom>
            <a:solidFill>
              <a:srgbClr val="F5DE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9" name="Google Shape;4149;p57"/>
            <p:cNvSpPr/>
            <p:nvPr/>
          </p:nvSpPr>
          <p:spPr>
            <a:xfrm>
              <a:off x="8502902" y="2870856"/>
              <a:ext cx="33767" cy="40541"/>
            </a:xfrm>
            <a:custGeom>
              <a:avLst/>
              <a:gdLst/>
              <a:ahLst/>
              <a:cxnLst/>
              <a:rect l="l" t="t" r="r" b="b"/>
              <a:pathLst>
                <a:path w="653" h="784" extrusionOk="0">
                  <a:moveTo>
                    <a:pt x="495" y="0"/>
                  </a:moveTo>
                  <a:cubicBezTo>
                    <a:pt x="95" y="195"/>
                    <a:pt x="0" y="765"/>
                    <a:pt x="0" y="765"/>
                  </a:cubicBezTo>
                  <a:cubicBezTo>
                    <a:pt x="54" y="778"/>
                    <a:pt x="102" y="783"/>
                    <a:pt x="145" y="783"/>
                  </a:cubicBezTo>
                  <a:cubicBezTo>
                    <a:pt x="652" y="783"/>
                    <a:pt x="495" y="0"/>
                    <a:pt x="495" y="0"/>
                  </a:cubicBezTo>
                  <a:close/>
                </a:path>
              </a:pathLst>
            </a:custGeom>
            <a:solidFill>
              <a:srgbClr val="F5DE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0" name="Google Shape;4150;p57"/>
            <p:cNvSpPr/>
            <p:nvPr/>
          </p:nvSpPr>
          <p:spPr>
            <a:xfrm>
              <a:off x="8526481" y="2867650"/>
              <a:ext cx="24717" cy="27406"/>
            </a:xfrm>
            <a:custGeom>
              <a:avLst/>
              <a:gdLst/>
              <a:ahLst/>
              <a:cxnLst/>
              <a:rect l="l" t="t" r="r" b="b"/>
              <a:pathLst>
                <a:path w="478" h="530" extrusionOk="0">
                  <a:moveTo>
                    <a:pt x="443" y="1"/>
                  </a:moveTo>
                  <a:lnTo>
                    <a:pt x="443" y="1"/>
                  </a:lnTo>
                  <a:cubicBezTo>
                    <a:pt x="128" y="95"/>
                    <a:pt x="1" y="495"/>
                    <a:pt x="1" y="495"/>
                  </a:cubicBezTo>
                  <a:cubicBezTo>
                    <a:pt x="61" y="519"/>
                    <a:pt x="113" y="530"/>
                    <a:pt x="158" y="530"/>
                  </a:cubicBezTo>
                  <a:cubicBezTo>
                    <a:pt x="478" y="530"/>
                    <a:pt x="444" y="1"/>
                    <a:pt x="443" y="1"/>
                  </a:cubicBezTo>
                  <a:close/>
                </a:path>
              </a:pathLst>
            </a:custGeom>
            <a:solidFill>
              <a:srgbClr val="F5DE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1" name="Google Shape;4151;p57"/>
            <p:cNvSpPr/>
            <p:nvPr/>
          </p:nvSpPr>
          <p:spPr>
            <a:xfrm>
              <a:off x="8384589" y="2813665"/>
              <a:ext cx="69136" cy="54813"/>
            </a:xfrm>
            <a:custGeom>
              <a:avLst/>
              <a:gdLst/>
              <a:ahLst/>
              <a:cxnLst/>
              <a:rect l="l" t="t" r="r" b="b"/>
              <a:pathLst>
                <a:path w="1337" h="1060" extrusionOk="0">
                  <a:moveTo>
                    <a:pt x="1336" y="0"/>
                  </a:moveTo>
                  <a:cubicBezTo>
                    <a:pt x="1336" y="0"/>
                    <a:pt x="1" y="270"/>
                    <a:pt x="347" y="1060"/>
                  </a:cubicBezTo>
                  <a:cubicBezTo>
                    <a:pt x="347" y="1060"/>
                    <a:pt x="1133" y="622"/>
                    <a:pt x="1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2" name="Google Shape;4152;p57"/>
            <p:cNvSpPr/>
            <p:nvPr/>
          </p:nvSpPr>
          <p:spPr>
            <a:xfrm>
              <a:off x="8377195" y="2794584"/>
              <a:ext cx="61276" cy="66344"/>
            </a:xfrm>
            <a:custGeom>
              <a:avLst/>
              <a:gdLst/>
              <a:ahLst/>
              <a:cxnLst/>
              <a:rect l="l" t="t" r="r" b="b"/>
              <a:pathLst>
                <a:path w="1185" h="1283" extrusionOk="0">
                  <a:moveTo>
                    <a:pt x="421" y="0"/>
                  </a:moveTo>
                  <a:cubicBezTo>
                    <a:pt x="1" y="480"/>
                    <a:pt x="191" y="1282"/>
                    <a:pt x="191" y="1282"/>
                  </a:cubicBezTo>
                  <a:cubicBezTo>
                    <a:pt x="1184" y="1109"/>
                    <a:pt x="421" y="1"/>
                    <a:pt x="4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3" name="Google Shape;4153;p57"/>
            <p:cNvSpPr/>
            <p:nvPr/>
          </p:nvSpPr>
          <p:spPr>
            <a:xfrm>
              <a:off x="8403411" y="2791171"/>
              <a:ext cx="48297" cy="38317"/>
            </a:xfrm>
            <a:custGeom>
              <a:avLst/>
              <a:gdLst/>
              <a:ahLst/>
              <a:cxnLst/>
              <a:rect l="l" t="t" r="r" b="b"/>
              <a:pathLst>
                <a:path w="934" h="741" extrusionOk="0">
                  <a:moveTo>
                    <a:pt x="933" y="0"/>
                  </a:moveTo>
                  <a:cubicBezTo>
                    <a:pt x="932" y="0"/>
                    <a:pt x="1" y="189"/>
                    <a:pt x="243" y="740"/>
                  </a:cubicBezTo>
                  <a:cubicBezTo>
                    <a:pt x="243" y="740"/>
                    <a:pt x="791" y="434"/>
                    <a:pt x="9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4" name="Google Shape;4154;p57"/>
            <p:cNvSpPr/>
            <p:nvPr/>
          </p:nvSpPr>
          <p:spPr>
            <a:xfrm>
              <a:off x="8399223" y="2788016"/>
              <a:ext cx="43643" cy="46901"/>
            </a:xfrm>
            <a:custGeom>
              <a:avLst/>
              <a:gdLst/>
              <a:ahLst/>
              <a:cxnLst/>
              <a:rect l="l" t="t" r="r" b="b"/>
              <a:pathLst>
                <a:path w="844" h="907" extrusionOk="0">
                  <a:moveTo>
                    <a:pt x="274" y="1"/>
                  </a:moveTo>
                  <a:lnTo>
                    <a:pt x="274" y="1"/>
                  </a:lnTo>
                  <a:cubicBezTo>
                    <a:pt x="0" y="351"/>
                    <a:pt x="164" y="906"/>
                    <a:pt x="164" y="906"/>
                  </a:cubicBezTo>
                  <a:cubicBezTo>
                    <a:pt x="844" y="750"/>
                    <a:pt x="275" y="1"/>
                    <a:pt x="2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5" name="Google Shape;4155;p57"/>
            <p:cNvSpPr/>
            <p:nvPr/>
          </p:nvSpPr>
          <p:spPr>
            <a:xfrm>
              <a:off x="8418356" y="2776123"/>
              <a:ext cx="30147" cy="32991"/>
            </a:xfrm>
            <a:custGeom>
              <a:avLst/>
              <a:gdLst/>
              <a:ahLst/>
              <a:cxnLst/>
              <a:rect l="l" t="t" r="r" b="b"/>
              <a:pathLst>
                <a:path w="583" h="638" extrusionOk="0">
                  <a:moveTo>
                    <a:pt x="243" y="0"/>
                  </a:moveTo>
                  <a:cubicBezTo>
                    <a:pt x="243" y="0"/>
                    <a:pt x="243" y="0"/>
                    <a:pt x="243" y="0"/>
                  </a:cubicBezTo>
                  <a:cubicBezTo>
                    <a:pt x="0" y="221"/>
                    <a:pt x="59" y="638"/>
                    <a:pt x="59" y="638"/>
                  </a:cubicBezTo>
                  <a:cubicBezTo>
                    <a:pt x="583" y="600"/>
                    <a:pt x="243"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6" name="Google Shape;4156;p57"/>
            <p:cNvSpPr/>
            <p:nvPr/>
          </p:nvSpPr>
          <p:spPr>
            <a:xfrm>
              <a:off x="8405480" y="2892626"/>
              <a:ext cx="71670" cy="27717"/>
            </a:xfrm>
            <a:custGeom>
              <a:avLst/>
              <a:gdLst/>
              <a:ahLst/>
              <a:cxnLst/>
              <a:rect l="l" t="t" r="r" b="b"/>
              <a:pathLst>
                <a:path w="1386" h="536" extrusionOk="0">
                  <a:moveTo>
                    <a:pt x="728" y="0"/>
                  </a:moveTo>
                  <a:cubicBezTo>
                    <a:pt x="393" y="0"/>
                    <a:pt x="46" y="107"/>
                    <a:pt x="1" y="535"/>
                  </a:cubicBezTo>
                  <a:cubicBezTo>
                    <a:pt x="1" y="535"/>
                    <a:pt x="3" y="535"/>
                    <a:pt x="6" y="535"/>
                  </a:cubicBezTo>
                  <a:cubicBezTo>
                    <a:pt x="82" y="535"/>
                    <a:pt x="923" y="526"/>
                    <a:pt x="1386" y="107"/>
                  </a:cubicBezTo>
                  <a:cubicBezTo>
                    <a:pt x="1386" y="107"/>
                    <a:pt x="1062" y="0"/>
                    <a:pt x="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7" name="Google Shape;4157;p57"/>
            <p:cNvSpPr/>
            <p:nvPr/>
          </p:nvSpPr>
          <p:spPr>
            <a:xfrm>
              <a:off x="8395914" y="2854360"/>
              <a:ext cx="47780" cy="54606"/>
            </a:xfrm>
            <a:custGeom>
              <a:avLst/>
              <a:gdLst/>
              <a:ahLst/>
              <a:cxnLst/>
              <a:rect l="l" t="t" r="r" b="b"/>
              <a:pathLst>
                <a:path w="924" h="1056" extrusionOk="0">
                  <a:moveTo>
                    <a:pt x="835" y="1"/>
                  </a:moveTo>
                  <a:lnTo>
                    <a:pt x="835" y="1"/>
                  </a:lnTo>
                  <a:cubicBezTo>
                    <a:pt x="232" y="208"/>
                    <a:pt x="0" y="1000"/>
                    <a:pt x="0" y="1000"/>
                  </a:cubicBezTo>
                  <a:cubicBezTo>
                    <a:pt x="107" y="1039"/>
                    <a:pt x="201" y="1056"/>
                    <a:pt x="283" y="1056"/>
                  </a:cubicBezTo>
                  <a:cubicBezTo>
                    <a:pt x="923" y="1056"/>
                    <a:pt x="836" y="1"/>
                    <a:pt x="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8" name="Google Shape;4158;p57"/>
            <p:cNvSpPr/>
            <p:nvPr/>
          </p:nvSpPr>
          <p:spPr>
            <a:xfrm>
              <a:off x="8436558" y="2873752"/>
              <a:ext cx="49952" cy="19391"/>
            </a:xfrm>
            <a:custGeom>
              <a:avLst/>
              <a:gdLst/>
              <a:ahLst/>
              <a:cxnLst/>
              <a:rect l="l" t="t" r="r" b="b"/>
              <a:pathLst>
                <a:path w="966" h="375" extrusionOk="0">
                  <a:moveTo>
                    <a:pt x="507" y="1"/>
                  </a:moveTo>
                  <a:cubicBezTo>
                    <a:pt x="274" y="1"/>
                    <a:pt x="33" y="76"/>
                    <a:pt x="0" y="374"/>
                  </a:cubicBezTo>
                  <a:cubicBezTo>
                    <a:pt x="0" y="374"/>
                    <a:pt x="2" y="374"/>
                    <a:pt x="5" y="374"/>
                  </a:cubicBezTo>
                  <a:cubicBezTo>
                    <a:pt x="65" y="374"/>
                    <a:pt x="645" y="367"/>
                    <a:pt x="966" y="76"/>
                  </a:cubicBezTo>
                  <a:cubicBezTo>
                    <a:pt x="966" y="76"/>
                    <a:pt x="740" y="1"/>
                    <a:pt x="5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9" name="Google Shape;4159;p57"/>
            <p:cNvSpPr/>
            <p:nvPr/>
          </p:nvSpPr>
          <p:spPr>
            <a:xfrm>
              <a:off x="8426681" y="2855912"/>
              <a:ext cx="33353" cy="39248"/>
            </a:xfrm>
            <a:custGeom>
              <a:avLst/>
              <a:gdLst/>
              <a:ahLst/>
              <a:cxnLst/>
              <a:rect l="l" t="t" r="r" b="b"/>
              <a:pathLst>
                <a:path w="645" h="759" extrusionOk="0">
                  <a:moveTo>
                    <a:pt x="546" y="0"/>
                  </a:moveTo>
                  <a:lnTo>
                    <a:pt x="546" y="0"/>
                  </a:lnTo>
                  <a:cubicBezTo>
                    <a:pt x="135" y="168"/>
                    <a:pt x="1" y="730"/>
                    <a:pt x="1" y="730"/>
                  </a:cubicBezTo>
                  <a:cubicBezTo>
                    <a:pt x="67" y="750"/>
                    <a:pt x="125" y="759"/>
                    <a:pt x="176" y="759"/>
                  </a:cubicBezTo>
                  <a:cubicBezTo>
                    <a:pt x="645" y="759"/>
                    <a:pt x="546" y="0"/>
                    <a:pt x="5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0" name="Google Shape;4160;p57"/>
            <p:cNvSpPr/>
            <p:nvPr/>
          </p:nvSpPr>
          <p:spPr>
            <a:xfrm>
              <a:off x="8451398" y="2854205"/>
              <a:ext cx="24666" cy="26320"/>
            </a:xfrm>
            <a:custGeom>
              <a:avLst/>
              <a:gdLst/>
              <a:ahLst/>
              <a:cxnLst/>
              <a:rect l="l" t="t" r="r" b="b"/>
              <a:pathLst>
                <a:path w="477" h="509" extrusionOk="0">
                  <a:moveTo>
                    <a:pt x="477" y="1"/>
                  </a:moveTo>
                  <a:lnTo>
                    <a:pt x="477" y="1"/>
                  </a:lnTo>
                  <a:cubicBezTo>
                    <a:pt x="156" y="72"/>
                    <a:pt x="0" y="462"/>
                    <a:pt x="0" y="462"/>
                  </a:cubicBezTo>
                  <a:cubicBezTo>
                    <a:pt x="67" y="494"/>
                    <a:pt x="125" y="508"/>
                    <a:pt x="174" y="508"/>
                  </a:cubicBezTo>
                  <a:cubicBezTo>
                    <a:pt x="474" y="508"/>
                    <a:pt x="477" y="1"/>
                    <a:pt x="4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1" name="Google Shape;4161;p57"/>
            <p:cNvSpPr/>
            <p:nvPr/>
          </p:nvSpPr>
          <p:spPr>
            <a:xfrm>
              <a:off x="8438833" y="2708021"/>
              <a:ext cx="64844" cy="64069"/>
            </a:xfrm>
            <a:custGeom>
              <a:avLst/>
              <a:gdLst/>
              <a:ahLst/>
              <a:cxnLst/>
              <a:rect l="l" t="t" r="r" b="b"/>
              <a:pathLst>
                <a:path w="1254" h="1239" extrusionOk="0">
                  <a:moveTo>
                    <a:pt x="1254" y="1"/>
                  </a:moveTo>
                  <a:cubicBezTo>
                    <a:pt x="1252" y="1"/>
                    <a:pt x="0" y="536"/>
                    <a:pt x="499" y="1238"/>
                  </a:cubicBezTo>
                  <a:cubicBezTo>
                    <a:pt x="499" y="1238"/>
                    <a:pt x="1181" y="651"/>
                    <a:pt x="1254" y="1"/>
                  </a:cubicBezTo>
                  <a:cubicBezTo>
                    <a:pt x="1254" y="1"/>
                    <a:pt x="1254" y="1"/>
                    <a:pt x="12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2" name="Google Shape;4162;p57"/>
            <p:cNvSpPr/>
            <p:nvPr/>
          </p:nvSpPr>
          <p:spPr>
            <a:xfrm>
              <a:off x="8429939" y="2700316"/>
              <a:ext cx="66447" cy="67378"/>
            </a:xfrm>
            <a:custGeom>
              <a:avLst/>
              <a:gdLst/>
              <a:ahLst/>
              <a:cxnLst/>
              <a:rect l="l" t="t" r="r" b="b"/>
              <a:pathLst>
                <a:path w="1285" h="1303" extrusionOk="0">
                  <a:moveTo>
                    <a:pt x="315" y="1"/>
                  </a:moveTo>
                  <a:lnTo>
                    <a:pt x="315" y="1"/>
                  </a:lnTo>
                  <a:cubicBezTo>
                    <a:pt x="315" y="1"/>
                    <a:pt x="315" y="1"/>
                    <a:pt x="315" y="1"/>
                  </a:cubicBezTo>
                  <a:lnTo>
                    <a:pt x="315" y="1"/>
                  </a:lnTo>
                  <a:cubicBezTo>
                    <a:pt x="315" y="1"/>
                    <a:pt x="315" y="1"/>
                    <a:pt x="315" y="1"/>
                  </a:cubicBezTo>
                  <a:close/>
                  <a:moveTo>
                    <a:pt x="315" y="1"/>
                  </a:moveTo>
                  <a:lnTo>
                    <a:pt x="315" y="1"/>
                  </a:lnTo>
                  <a:cubicBezTo>
                    <a:pt x="1" y="555"/>
                    <a:pt x="350" y="1303"/>
                    <a:pt x="350" y="1303"/>
                  </a:cubicBezTo>
                  <a:cubicBezTo>
                    <a:pt x="1284" y="934"/>
                    <a:pt x="315" y="2"/>
                    <a:pt x="3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3" name="Google Shape;4163;p57"/>
            <p:cNvSpPr/>
            <p:nvPr/>
          </p:nvSpPr>
          <p:spPr>
            <a:xfrm>
              <a:off x="8451864" y="2686406"/>
              <a:ext cx="45298" cy="44626"/>
            </a:xfrm>
            <a:custGeom>
              <a:avLst/>
              <a:gdLst/>
              <a:ahLst/>
              <a:cxnLst/>
              <a:rect l="l" t="t" r="r" b="b"/>
              <a:pathLst>
                <a:path w="876" h="863" extrusionOk="0">
                  <a:moveTo>
                    <a:pt x="876" y="0"/>
                  </a:moveTo>
                  <a:cubicBezTo>
                    <a:pt x="875" y="0"/>
                    <a:pt x="1" y="373"/>
                    <a:pt x="348" y="862"/>
                  </a:cubicBezTo>
                  <a:cubicBezTo>
                    <a:pt x="348" y="862"/>
                    <a:pt x="824" y="453"/>
                    <a:pt x="8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4" name="Google Shape;4164;p57"/>
            <p:cNvSpPr/>
            <p:nvPr/>
          </p:nvSpPr>
          <p:spPr>
            <a:xfrm>
              <a:off x="8448813" y="2691060"/>
              <a:ext cx="46901" cy="47004"/>
            </a:xfrm>
            <a:custGeom>
              <a:avLst/>
              <a:gdLst/>
              <a:ahLst/>
              <a:cxnLst/>
              <a:rect l="l" t="t" r="r" b="b"/>
              <a:pathLst>
                <a:path w="907" h="909" extrusionOk="0">
                  <a:moveTo>
                    <a:pt x="197" y="1"/>
                  </a:moveTo>
                  <a:cubicBezTo>
                    <a:pt x="197" y="1"/>
                    <a:pt x="197" y="1"/>
                    <a:pt x="197" y="1"/>
                  </a:cubicBezTo>
                  <a:cubicBezTo>
                    <a:pt x="1" y="399"/>
                    <a:pt x="272" y="908"/>
                    <a:pt x="272" y="908"/>
                  </a:cubicBezTo>
                  <a:cubicBezTo>
                    <a:pt x="907" y="619"/>
                    <a:pt x="198" y="1"/>
                    <a:pt x="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5" name="Google Shape;4165;p57"/>
            <p:cNvSpPr/>
            <p:nvPr/>
          </p:nvSpPr>
          <p:spPr>
            <a:xfrm>
              <a:off x="8463757" y="2675806"/>
              <a:ext cx="33456" cy="34284"/>
            </a:xfrm>
            <a:custGeom>
              <a:avLst/>
              <a:gdLst/>
              <a:ahLst/>
              <a:cxnLst/>
              <a:rect l="l" t="t" r="r" b="b"/>
              <a:pathLst>
                <a:path w="647" h="663" extrusionOk="0">
                  <a:moveTo>
                    <a:pt x="192" y="1"/>
                  </a:moveTo>
                  <a:lnTo>
                    <a:pt x="192" y="1"/>
                  </a:lnTo>
                  <a:cubicBezTo>
                    <a:pt x="192" y="1"/>
                    <a:pt x="192" y="1"/>
                    <a:pt x="192" y="1"/>
                  </a:cubicBezTo>
                  <a:cubicBezTo>
                    <a:pt x="0" y="267"/>
                    <a:pt x="143" y="663"/>
                    <a:pt x="143" y="663"/>
                  </a:cubicBezTo>
                  <a:cubicBezTo>
                    <a:pt x="646" y="518"/>
                    <a:pt x="194" y="1"/>
                    <a:pt x="1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6" name="Google Shape;4166;p57"/>
            <p:cNvSpPr/>
            <p:nvPr/>
          </p:nvSpPr>
          <p:spPr>
            <a:xfrm>
              <a:off x="8611079" y="2947438"/>
              <a:ext cx="73842" cy="32888"/>
            </a:xfrm>
            <a:custGeom>
              <a:avLst/>
              <a:gdLst/>
              <a:ahLst/>
              <a:cxnLst/>
              <a:rect l="l" t="t" r="r" b="b"/>
              <a:pathLst>
                <a:path w="1428" h="636" extrusionOk="0">
                  <a:moveTo>
                    <a:pt x="432" y="0"/>
                  </a:moveTo>
                  <a:cubicBezTo>
                    <a:pt x="279" y="0"/>
                    <a:pt x="129" y="63"/>
                    <a:pt x="1" y="228"/>
                  </a:cubicBezTo>
                  <a:cubicBezTo>
                    <a:pt x="1" y="228"/>
                    <a:pt x="629" y="636"/>
                    <a:pt x="1231" y="636"/>
                  </a:cubicBezTo>
                  <a:cubicBezTo>
                    <a:pt x="1297" y="636"/>
                    <a:pt x="1363" y="631"/>
                    <a:pt x="1428" y="620"/>
                  </a:cubicBezTo>
                  <a:cubicBezTo>
                    <a:pt x="1428" y="620"/>
                    <a:pt x="913" y="0"/>
                    <a:pt x="4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7" name="Google Shape;4167;p57"/>
            <p:cNvSpPr/>
            <p:nvPr/>
          </p:nvSpPr>
          <p:spPr>
            <a:xfrm>
              <a:off x="8610355" y="2919773"/>
              <a:ext cx="64844" cy="36559"/>
            </a:xfrm>
            <a:custGeom>
              <a:avLst/>
              <a:gdLst/>
              <a:ahLst/>
              <a:cxnLst/>
              <a:rect l="l" t="t" r="r" b="b"/>
              <a:pathLst>
                <a:path w="1254" h="707" extrusionOk="0">
                  <a:moveTo>
                    <a:pt x="1024" y="0"/>
                  </a:moveTo>
                  <a:cubicBezTo>
                    <a:pt x="479" y="0"/>
                    <a:pt x="1" y="425"/>
                    <a:pt x="1" y="425"/>
                  </a:cubicBezTo>
                  <a:cubicBezTo>
                    <a:pt x="161" y="630"/>
                    <a:pt x="320" y="706"/>
                    <a:pt x="468" y="706"/>
                  </a:cubicBezTo>
                  <a:cubicBezTo>
                    <a:pt x="909" y="706"/>
                    <a:pt x="1253" y="27"/>
                    <a:pt x="1253" y="27"/>
                  </a:cubicBezTo>
                  <a:cubicBezTo>
                    <a:pt x="1176" y="8"/>
                    <a:pt x="1099" y="0"/>
                    <a:pt x="1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8" name="Google Shape;4168;p57"/>
            <p:cNvSpPr/>
            <p:nvPr/>
          </p:nvSpPr>
          <p:spPr>
            <a:xfrm>
              <a:off x="8652395" y="2944698"/>
              <a:ext cx="51503" cy="22959"/>
            </a:xfrm>
            <a:custGeom>
              <a:avLst/>
              <a:gdLst/>
              <a:ahLst/>
              <a:cxnLst/>
              <a:rect l="l" t="t" r="r" b="b"/>
              <a:pathLst>
                <a:path w="996" h="444" extrusionOk="0">
                  <a:moveTo>
                    <a:pt x="302" y="0"/>
                  </a:moveTo>
                  <a:cubicBezTo>
                    <a:pt x="195" y="0"/>
                    <a:pt x="91" y="44"/>
                    <a:pt x="1" y="160"/>
                  </a:cubicBezTo>
                  <a:cubicBezTo>
                    <a:pt x="1" y="160"/>
                    <a:pt x="439" y="444"/>
                    <a:pt x="858" y="444"/>
                  </a:cubicBezTo>
                  <a:cubicBezTo>
                    <a:pt x="905" y="444"/>
                    <a:pt x="950" y="440"/>
                    <a:pt x="996" y="433"/>
                  </a:cubicBezTo>
                  <a:cubicBezTo>
                    <a:pt x="996" y="433"/>
                    <a:pt x="638" y="0"/>
                    <a:pt x="3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9" name="Google Shape;4169;p57"/>
            <p:cNvSpPr/>
            <p:nvPr/>
          </p:nvSpPr>
          <p:spPr>
            <a:xfrm>
              <a:off x="8643501" y="2930529"/>
              <a:ext cx="44471" cy="26682"/>
            </a:xfrm>
            <a:custGeom>
              <a:avLst/>
              <a:gdLst/>
              <a:ahLst/>
              <a:cxnLst/>
              <a:rect l="l" t="t" r="r" b="b"/>
              <a:pathLst>
                <a:path w="860" h="516" extrusionOk="0">
                  <a:moveTo>
                    <a:pt x="739" y="1"/>
                  </a:moveTo>
                  <a:cubicBezTo>
                    <a:pt x="343" y="1"/>
                    <a:pt x="1" y="339"/>
                    <a:pt x="1" y="339"/>
                  </a:cubicBezTo>
                  <a:cubicBezTo>
                    <a:pt x="113" y="467"/>
                    <a:pt x="220" y="516"/>
                    <a:pt x="318" y="516"/>
                  </a:cubicBezTo>
                  <a:cubicBezTo>
                    <a:pt x="634" y="516"/>
                    <a:pt x="859" y="13"/>
                    <a:pt x="860" y="12"/>
                  </a:cubicBezTo>
                  <a:lnTo>
                    <a:pt x="860" y="12"/>
                  </a:lnTo>
                  <a:cubicBezTo>
                    <a:pt x="860" y="12"/>
                    <a:pt x="860" y="12"/>
                    <a:pt x="860" y="12"/>
                  </a:cubicBezTo>
                  <a:cubicBezTo>
                    <a:pt x="860" y="12"/>
                    <a:pt x="860" y="12"/>
                    <a:pt x="860" y="12"/>
                  </a:cubicBezTo>
                  <a:cubicBezTo>
                    <a:pt x="860" y="12"/>
                    <a:pt x="860" y="12"/>
                    <a:pt x="860" y="12"/>
                  </a:cubicBezTo>
                  <a:lnTo>
                    <a:pt x="860" y="12"/>
                  </a:lnTo>
                  <a:cubicBezTo>
                    <a:pt x="819" y="4"/>
                    <a:pt x="779" y="1"/>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0" name="Google Shape;4170;p57"/>
            <p:cNvSpPr/>
            <p:nvPr/>
          </p:nvSpPr>
          <p:spPr>
            <a:xfrm>
              <a:off x="8673234" y="2939682"/>
              <a:ext cx="34025" cy="17478"/>
            </a:xfrm>
            <a:custGeom>
              <a:avLst/>
              <a:gdLst/>
              <a:ahLst/>
              <a:cxnLst/>
              <a:rect l="l" t="t" r="r" b="b"/>
              <a:pathLst>
                <a:path w="658" h="338" extrusionOk="0">
                  <a:moveTo>
                    <a:pt x="482" y="0"/>
                  </a:moveTo>
                  <a:cubicBezTo>
                    <a:pt x="227" y="0"/>
                    <a:pt x="0" y="166"/>
                    <a:pt x="0" y="166"/>
                  </a:cubicBezTo>
                  <a:cubicBezTo>
                    <a:pt x="80" y="292"/>
                    <a:pt x="167" y="337"/>
                    <a:pt x="250" y="337"/>
                  </a:cubicBezTo>
                  <a:cubicBezTo>
                    <a:pt x="465" y="337"/>
                    <a:pt x="657" y="30"/>
                    <a:pt x="658" y="30"/>
                  </a:cubicBezTo>
                  <a:cubicBezTo>
                    <a:pt x="599" y="9"/>
                    <a:pt x="540" y="0"/>
                    <a:pt x="4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1" name="Google Shape;4171;p57"/>
            <p:cNvSpPr/>
            <p:nvPr/>
          </p:nvSpPr>
          <p:spPr>
            <a:xfrm>
              <a:off x="8679853" y="2912379"/>
              <a:ext cx="70015" cy="34801"/>
            </a:xfrm>
            <a:custGeom>
              <a:avLst/>
              <a:gdLst/>
              <a:ahLst/>
              <a:cxnLst/>
              <a:rect l="l" t="t" r="r" b="b"/>
              <a:pathLst>
                <a:path w="1354" h="673" extrusionOk="0">
                  <a:moveTo>
                    <a:pt x="947" y="1"/>
                  </a:moveTo>
                  <a:cubicBezTo>
                    <a:pt x="561" y="1"/>
                    <a:pt x="33" y="106"/>
                    <a:pt x="1" y="673"/>
                  </a:cubicBezTo>
                  <a:cubicBezTo>
                    <a:pt x="1" y="673"/>
                    <a:pt x="894" y="559"/>
                    <a:pt x="1353" y="37"/>
                  </a:cubicBezTo>
                  <a:cubicBezTo>
                    <a:pt x="1353" y="37"/>
                    <a:pt x="1175" y="1"/>
                    <a:pt x="9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2" name="Google Shape;4172;p57"/>
            <p:cNvSpPr/>
            <p:nvPr/>
          </p:nvSpPr>
          <p:spPr>
            <a:xfrm>
              <a:off x="8669666" y="2874217"/>
              <a:ext cx="48039" cy="60811"/>
            </a:xfrm>
            <a:custGeom>
              <a:avLst/>
              <a:gdLst/>
              <a:ahLst/>
              <a:cxnLst/>
              <a:rect l="l" t="t" r="r" b="b"/>
              <a:pathLst>
                <a:path w="929" h="1176" extrusionOk="0">
                  <a:moveTo>
                    <a:pt x="784" y="0"/>
                  </a:moveTo>
                  <a:lnTo>
                    <a:pt x="784" y="0"/>
                  </a:lnTo>
                  <a:cubicBezTo>
                    <a:pt x="195" y="299"/>
                    <a:pt x="1" y="1150"/>
                    <a:pt x="1" y="1150"/>
                  </a:cubicBezTo>
                  <a:cubicBezTo>
                    <a:pt x="73" y="1167"/>
                    <a:pt x="138" y="1175"/>
                    <a:pt x="198" y="1175"/>
                  </a:cubicBezTo>
                  <a:cubicBezTo>
                    <a:pt x="929" y="1175"/>
                    <a:pt x="784" y="1"/>
                    <a:pt x="7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3" name="Google Shape;4173;p57"/>
            <p:cNvSpPr/>
            <p:nvPr/>
          </p:nvSpPr>
          <p:spPr>
            <a:xfrm>
              <a:off x="8709431" y="2890402"/>
              <a:ext cx="48814" cy="24252"/>
            </a:xfrm>
            <a:custGeom>
              <a:avLst/>
              <a:gdLst/>
              <a:ahLst/>
              <a:cxnLst/>
              <a:rect l="l" t="t" r="r" b="b"/>
              <a:pathLst>
                <a:path w="944" h="469" extrusionOk="0">
                  <a:moveTo>
                    <a:pt x="660" y="1"/>
                  </a:moveTo>
                  <a:cubicBezTo>
                    <a:pt x="391" y="1"/>
                    <a:pt x="23" y="74"/>
                    <a:pt x="0" y="469"/>
                  </a:cubicBezTo>
                  <a:cubicBezTo>
                    <a:pt x="0" y="469"/>
                    <a:pt x="623" y="389"/>
                    <a:pt x="944" y="26"/>
                  </a:cubicBezTo>
                  <a:cubicBezTo>
                    <a:pt x="944" y="26"/>
                    <a:pt x="819" y="1"/>
                    <a:pt x="6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4" name="Google Shape;4174;p57"/>
            <p:cNvSpPr/>
            <p:nvPr/>
          </p:nvSpPr>
          <p:spPr>
            <a:xfrm>
              <a:off x="8699606" y="2873596"/>
              <a:ext cx="33767" cy="43643"/>
            </a:xfrm>
            <a:custGeom>
              <a:avLst/>
              <a:gdLst/>
              <a:ahLst/>
              <a:cxnLst/>
              <a:rect l="l" t="t" r="r" b="b"/>
              <a:pathLst>
                <a:path w="653" h="844" extrusionOk="0">
                  <a:moveTo>
                    <a:pt x="507" y="1"/>
                  </a:moveTo>
                  <a:lnTo>
                    <a:pt x="507" y="1"/>
                  </a:lnTo>
                  <a:cubicBezTo>
                    <a:pt x="108" y="233"/>
                    <a:pt x="0" y="834"/>
                    <a:pt x="0" y="834"/>
                  </a:cubicBezTo>
                  <a:cubicBezTo>
                    <a:pt x="39" y="840"/>
                    <a:pt x="75" y="844"/>
                    <a:pt x="109" y="844"/>
                  </a:cubicBezTo>
                  <a:cubicBezTo>
                    <a:pt x="652" y="844"/>
                    <a:pt x="507" y="1"/>
                    <a:pt x="5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5" name="Google Shape;4175;p57"/>
            <p:cNvSpPr/>
            <p:nvPr/>
          </p:nvSpPr>
          <p:spPr>
            <a:xfrm>
              <a:off x="8723496" y="2868943"/>
              <a:ext cx="24407" cy="29578"/>
            </a:xfrm>
            <a:custGeom>
              <a:avLst/>
              <a:gdLst/>
              <a:ahLst/>
              <a:cxnLst/>
              <a:rect l="l" t="t" r="r" b="b"/>
              <a:pathLst>
                <a:path w="472" h="572" extrusionOk="0">
                  <a:moveTo>
                    <a:pt x="450" y="0"/>
                  </a:moveTo>
                  <a:lnTo>
                    <a:pt x="450" y="0"/>
                  </a:lnTo>
                  <a:cubicBezTo>
                    <a:pt x="135" y="119"/>
                    <a:pt x="0" y="545"/>
                    <a:pt x="0" y="545"/>
                  </a:cubicBezTo>
                  <a:cubicBezTo>
                    <a:pt x="51" y="563"/>
                    <a:pt x="96" y="571"/>
                    <a:pt x="136" y="571"/>
                  </a:cubicBezTo>
                  <a:cubicBezTo>
                    <a:pt x="472" y="571"/>
                    <a:pt x="449" y="1"/>
                    <a:pt x="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6" name="Google Shape;4176;p57"/>
            <p:cNvSpPr/>
            <p:nvPr/>
          </p:nvSpPr>
          <p:spPr>
            <a:xfrm>
              <a:off x="8544838" y="2542497"/>
              <a:ext cx="294488" cy="297384"/>
            </a:xfrm>
            <a:custGeom>
              <a:avLst/>
              <a:gdLst/>
              <a:ahLst/>
              <a:cxnLst/>
              <a:rect l="l" t="t" r="r" b="b"/>
              <a:pathLst>
                <a:path w="5695" h="5751" extrusionOk="0">
                  <a:moveTo>
                    <a:pt x="3446" y="909"/>
                  </a:moveTo>
                  <a:lnTo>
                    <a:pt x="3446" y="909"/>
                  </a:lnTo>
                  <a:cubicBezTo>
                    <a:pt x="3395" y="956"/>
                    <a:pt x="3356" y="999"/>
                    <a:pt x="3326" y="1032"/>
                  </a:cubicBezTo>
                  <a:cubicBezTo>
                    <a:pt x="3225" y="1004"/>
                    <a:pt x="3110" y="981"/>
                    <a:pt x="2993" y="966"/>
                  </a:cubicBezTo>
                  <a:cubicBezTo>
                    <a:pt x="2992" y="966"/>
                    <a:pt x="2992" y="965"/>
                    <a:pt x="2991" y="965"/>
                  </a:cubicBezTo>
                  <a:cubicBezTo>
                    <a:pt x="3114" y="962"/>
                    <a:pt x="3277" y="950"/>
                    <a:pt x="3446" y="909"/>
                  </a:cubicBezTo>
                  <a:close/>
                  <a:moveTo>
                    <a:pt x="2266" y="4723"/>
                  </a:moveTo>
                  <a:cubicBezTo>
                    <a:pt x="2367" y="4750"/>
                    <a:pt x="2481" y="4775"/>
                    <a:pt x="2598" y="4790"/>
                  </a:cubicBezTo>
                  <a:cubicBezTo>
                    <a:pt x="2599" y="4790"/>
                    <a:pt x="2599" y="4791"/>
                    <a:pt x="2600" y="4791"/>
                  </a:cubicBezTo>
                  <a:cubicBezTo>
                    <a:pt x="2480" y="4792"/>
                    <a:pt x="2315" y="4804"/>
                    <a:pt x="2146" y="4844"/>
                  </a:cubicBezTo>
                  <a:cubicBezTo>
                    <a:pt x="2197" y="4796"/>
                    <a:pt x="2238" y="4754"/>
                    <a:pt x="2266" y="4723"/>
                  </a:cubicBezTo>
                  <a:close/>
                  <a:moveTo>
                    <a:pt x="2878" y="0"/>
                  </a:moveTo>
                  <a:lnTo>
                    <a:pt x="2878" y="0"/>
                  </a:lnTo>
                  <a:cubicBezTo>
                    <a:pt x="2530" y="101"/>
                    <a:pt x="2281" y="385"/>
                    <a:pt x="2114" y="652"/>
                  </a:cubicBezTo>
                  <a:cubicBezTo>
                    <a:pt x="1909" y="803"/>
                    <a:pt x="1702" y="967"/>
                    <a:pt x="1493" y="1147"/>
                  </a:cubicBezTo>
                  <a:cubicBezTo>
                    <a:pt x="1478" y="944"/>
                    <a:pt x="1387" y="735"/>
                    <a:pt x="1387" y="735"/>
                  </a:cubicBezTo>
                  <a:cubicBezTo>
                    <a:pt x="1208" y="887"/>
                    <a:pt x="1158" y="1156"/>
                    <a:pt x="1146" y="1339"/>
                  </a:cubicBezTo>
                  <a:cubicBezTo>
                    <a:pt x="1077" y="1137"/>
                    <a:pt x="984" y="976"/>
                    <a:pt x="984" y="976"/>
                  </a:cubicBezTo>
                  <a:cubicBezTo>
                    <a:pt x="881" y="1103"/>
                    <a:pt x="826" y="1261"/>
                    <a:pt x="798" y="1420"/>
                  </a:cubicBezTo>
                  <a:cubicBezTo>
                    <a:pt x="727" y="1226"/>
                    <a:pt x="654" y="1091"/>
                    <a:pt x="654" y="1091"/>
                  </a:cubicBezTo>
                  <a:cubicBezTo>
                    <a:pt x="455" y="1305"/>
                    <a:pt x="365" y="1600"/>
                    <a:pt x="326" y="1882"/>
                  </a:cubicBezTo>
                  <a:cubicBezTo>
                    <a:pt x="345" y="1888"/>
                    <a:pt x="363" y="1895"/>
                    <a:pt x="384" y="1901"/>
                  </a:cubicBezTo>
                  <a:cubicBezTo>
                    <a:pt x="365" y="1899"/>
                    <a:pt x="343" y="1895"/>
                    <a:pt x="323" y="1892"/>
                  </a:cubicBezTo>
                  <a:cubicBezTo>
                    <a:pt x="308" y="2005"/>
                    <a:pt x="300" y="2116"/>
                    <a:pt x="299" y="2217"/>
                  </a:cubicBezTo>
                  <a:cubicBezTo>
                    <a:pt x="279" y="2228"/>
                    <a:pt x="175" y="2285"/>
                    <a:pt x="54" y="2389"/>
                  </a:cubicBezTo>
                  <a:cubicBezTo>
                    <a:pt x="10" y="2563"/>
                    <a:pt x="1" y="2716"/>
                    <a:pt x="1" y="2716"/>
                  </a:cubicBezTo>
                  <a:cubicBezTo>
                    <a:pt x="162" y="2694"/>
                    <a:pt x="299" y="2616"/>
                    <a:pt x="412" y="2520"/>
                  </a:cubicBezTo>
                  <a:lnTo>
                    <a:pt x="412" y="2520"/>
                  </a:lnTo>
                  <a:cubicBezTo>
                    <a:pt x="394" y="2594"/>
                    <a:pt x="380" y="2663"/>
                    <a:pt x="371" y="2717"/>
                  </a:cubicBezTo>
                  <a:cubicBezTo>
                    <a:pt x="342" y="2728"/>
                    <a:pt x="313" y="2741"/>
                    <a:pt x="287" y="2757"/>
                  </a:cubicBezTo>
                  <a:cubicBezTo>
                    <a:pt x="287" y="2757"/>
                    <a:pt x="315" y="2775"/>
                    <a:pt x="358" y="2800"/>
                  </a:cubicBezTo>
                  <a:cubicBezTo>
                    <a:pt x="354" y="2832"/>
                    <a:pt x="352" y="2852"/>
                    <a:pt x="352" y="2852"/>
                  </a:cubicBezTo>
                  <a:cubicBezTo>
                    <a:pt x="379" y="2848"/>
                    <a:pt x="405" y="2843"/>
                    <a:pt x="431" y="2839"/>
                  </a:cubicBezTo>
                  <a:cubicBezTo>
                    <a:pt x="463" y="2855"/>
                    <a:pt x="497" y="2873"/>
                    <a:pt x="536" y="2889"/>
                  </a:cubicBezTo>
                  <a:cubicBezTo>
                    <a:pt x="428" y="3001"/>
                    <a:pt x="389" y="3216"/>
                    <a:pt x="389" y="3216"/>
                  </a:cubicBezTo>
                  <a:cubicBezTo>
                    <a:pt x="393" y="3217"/>
                    <a:pt x="398" y="3217"/>
                    <a:pt x="403" y="3217"/>
                  </a:cubicBezTo>
                  <a:cubicBezTo>
                    <a:pt x="573" y="3217"/>
                    <a:pt x="710" y="3103"/>
                    <a:pt x="791" y="3013"/>
                  </a:cubicBezTo>
                  <a:lnTo>
                    <a:pt x="791" y="3013"/>
                  </a:lnTo>
                  <a:cubicBezTo>
                    <a:pt x="776" y="3071"/>
                    <a:pt x="765" y="3126"/>
                    <a:pt x="758" y="3171"/>
                  </a:cubicBezTo>
                  <a:cubicBezTo>
                    <a:pt x="677" y="3186"/>
                    <a:pt x="597" y="3208"/>
                    <a:pt x="524" y="3240"/>
                  </a:cubicBezTo>
                  <a:cubicBezTo>
                    <a:pt x="524" y="3240"/>
                    <a:pt x="795" y="3447"/>
                    <a:pt x="1111" y="3571"/>
                  </a:cubicBezTo>
                  <a:cubicBezTo>
                    <a:pt x="985" y="3536"/>
                    <a:pt x="799" y="3497"/>
                    <a:pt x="610" y="3497"/>
                  </a:cubicBezTo>
                  <a:cubicBezTo>
                    <a:pt x="482" y="3497"/>
                    <a:pt x="353" y="3514"/>
                    <a:pt x="239" y="3563"/>
                  </a:cubicBezTo>
                  <a:cubicBezTo>
                    <a:pt x="239" y="3563"/>
                    <a:pt x="359" y="3655"/>
                    <a:pt x="521" y="3735"/>
                  </a:cubicBezTo>
                  <a:cubicBezTo>
                    <a:pt x="385" y="3848"/>
                    <a:pt x="318" y="4080"/>
                    <a:pt x="318" y="4080"/>
                  </a:cubicBezTo>
                  <a:cubicBezTo>
                    <a:pt x="340" y="4082"/>
                    <a:pt x="361" y="4084"/>
                    <a:pt x="381" y="4084"/>
                  </a:cubicBezTo>
                  <a:cubicBezTo>
                    <a:pt x="562" y="4084"/>
                    <a:pt x="714" y="3984"/>
                    <a:pt x="808" y="3903"/>
                  </a:cubicBezTo>
                  <a:lnTo>
                    <a:pt x="808" y="3903"/>
                  </a:lnTo>
                  <a:cubicBezTo>
                    <a:pt x="750" y="4053"/>
                    <a:pt x="731" y="4196"/>
                    <a:pt x="731" y="4196"/>
                  </a:cubicBezTo>
                  <a:cubicBezTo>
                    <a:pt x="853" y="4191"/>
                    <a:pt x="961" y="4151"/>
                    <a:pt x="1056" y="4096"/>
                  </a:cubicBezTo>
                  <a:cubicBezTo>
                    <a:pt x="1064" y="4104"/>
                    <a:pt x="1071" y="4113"/>
                    <a:pt x="1080" y="4123"/>
                  </a:cubicBezTo>
                  <a:cubicBezTo>
                    <a:pt x="1070" y="4157"/>
                    <a:pt x="1060" y="4187"/>
                    <a:pt x="1053" y="4215"/>
                  </a:cubicBezTo>
                  <a:cubicBezTo>
                    <a:pt x="1038" y="4214"/>
                    <a:pt x="1024" y="4213"/>
                    <a:pt x="1009" y="4213"/>
                  </a:cubicBezTo>
                  <a:cubicBezTo>
                    <a:pt x="950" y="4213"/>
                    <a:pt x="892" y="4222"/>
                    <a:pt x="837" y="4243"/>
                  </a:cubicBezTo>
                  <a:cubicBezTo>
                    <a:pt x="837" y="4243"/>
                    <a:pt x="934" y="4375"/>
                    <a:pt x="1064" y="4499"/>
                  </a:cubicBezTo>
                  <a:cubicBezTo>
                    <a:pt x="987" y="4469"/>
                    <a:pt x="887" y="4439"/>
                    <a:pt x="788" y="4439"/>
                  </a:cubicBezTo>
                  <a:cubicBezTo>
                    <a:pt x="717" y="4439"/>
                    <a:pt x="646" y="4455"/>
                    <a:pt x="586" y="4496"/>
                  </a:cubicBezTo>
                  <a:cubicBezTo>
                    <a:pt x="586" y="4496"/>
                    <a:pt x="770" y="4698"/>
                    <a:pt x="940" y="4761"/>
                  </a:cubicBezTo>
                  <a:cubicBezTo>
                    <a:pt x="864" y="4893"/>
                    <a:pt x="824" y="5023"/>
                    <a:pt x="824" y="5023"/>
                  </a:cubicBezTo>
                  <a:cubicBezTo>
                    <a:pt x="839" y="5024"/>
                    <a:pt x="853" y="5025"/>
                    <a:pt x="867" y="5025"/>
                  </a:cubicBezTo>
                  <a:cubicBezTo>
                    <a:pt x="1137" y="5025"/>
                    <a:pt x="1366" y="4843"/>
                    <a:pt x="1490" y="4723"/>
                  </a:cubicBezTo>
                  <a:lnTo>
                    <a:pt x="1490" y="4723"/>
                  </a:lnTo>
                  <a:cubicBezTo>
                    <a:pt x="1318" y="4949"/>
                    <a:pt x="1230" y="5239"/>
                    <a:pt x="1230" y="5239"/>
                  </a:cubicBezTo>
                  <a:cubicBezTo>
                    <a:pt x="1250" y="5241"/>
                    <a:pt x="1270" y="5241"/>
                    <a:pt x="1290" y="5241"/>
                  </a:cubicBezTo>
                  <a:cubicBezTo>
                    <a:pt x="1461" y="5241"/>
                    <a:pt x="1622" y="5190"/>
                    <a:pt x="1762" y="5118"/>
                  </a:cubicBezTo>
                  <a:cubicBezTo>
                    <a:pt x="1827" y="5140"/>
                    <a:pt x="1912" y="5167"/>
                    <a:pt x="2007" y="5190"/>
                  </a:cubicBezTo>
                  <a:cubicBezTo>
                    <a:pt x="1886" y="5372"/>
                    <a:pt x="1872" y="5678"/>
                    <a:pt x="1872" y="5678"/>
                  </a:cubicBezTo>
                  <a:cubicBezTo>
                    <a:pt x="2108" y="5642"/>
                    <a:pt x="2272" y="5445"/>
                    <a:pt x="2366" y="5298"/>
                  </a:cubicBezTo>
                  <a:lnTo>
                    <a:pt x="2366" y="5298"/>
                  </a:lnTo>
                  <a:cubicBezTo>
                    <a:pt x="2340" y="5499"/>
                    <a:pt x="2356" y="5680"/>
                    <a:pt x="2356" y="5680"/>
                  </a:cubicBezTo>
                  <a:cubicBezTo>
                    <a:pt x="2507" y="5627"/>
                    <a:pt x="2630" y="5524"/>
                    <a:pt x="2727" y="5405"/>
                  </a:cubicBezTo>
                  <a:lnTo>
                    <a:pt x="2727" y="5405"/>
                  </a:lnTo>
                  <a:cubicBezTo>
                    <a:pt x="2709" y="5601"/>
                    <a:pt x="2714" y="5750"/>
                    <a:pt x="2714" y="5750"/>
                  </a:cubicBezTo>
                  <a:cubicBezTo>
                    <a:pt x="3063" y="5652"/>
                    <a:pt x="3316" y="5371"/>
                    <a:pt x="3484" y="5104"/>
                  </a:cubicBezTo>
                  <a:cubicBezTo>
                    <a:pt x="3689" y="4957"/>
                    <a:pt x="3897" y="4793"/>
                    <a:pt x="4108" y="4614"/>
                  </a:cubicBezTo>
                  <a:cubicBezTo>
                    <a:pt x="4120" y="4820"/>
                    <a:pt x="4210" y="5029"/>
                    <a:pt x="4210" y="5029"/>
                  </a:cubicBezTo>
                  <a:cubicBezTo>
                    <a:pt x="4390" y="4879"/>
                    <a:pt x="4442" y="4611"/>
                    <a:pt x="4454" y="4427"/>
                  </a:cubicBezTo>
                  <a:cubicBezTo>
                    <a:pt x="4522" y="4630"/>
                    <a:pt x="4615" y="4791"/>
                    <a:pt x="4615" y="4791"/>
                  </a:cubicBezTo>
                  <a:cubicBezTo>
                    <a:pt x="4718" y="4666"/>
                    <a:pt x="4774" y="4508"/>
                    <a:pt x="4802" y="4348"/>
                  </a:cubicBezTo>
                  <a:cubicBezTo>
                    <a:pt x="4874" y="4542"/>
                    <a:pt x="4943" y="4678"/>
                    <a:pt x="4943" y="4678"/>
                  </a:cubicBezTo>
                  <a:cubicBezTo>
                    <a:pt x="5152" y="4456"/>
                    <a:pt x="5245" y="4145"/>
                    <a:pt x="5284" y="3855"/>
                  </a:cubicBezTo>
                  <a:cubicBezTo>
                    <a:pt x="5265" y="3850"/>
                    <a:pt x="5248" y="3842"/>
                    <a:pt x="5229" y="3837"/>
                  </a:cubicBezTo>
                  <a:lnTo>
                    <a:pt x="5229" y="3837"/>
                  </a:lnTo>
                  <a:cubicBezTo>
                    <a:pt x="5247" y="3839"/>
                    <a:pt x="5266" y="3842"/>
                    <a:pt x="5285" y="3845"/>
                  </a:cubicBezTo>
                  <a:cubicBezTo>
                    <a:pt x="5298" y="3744"/>
                    <a:pt x="5305" y="3647"/>
                    <a:pt x="5306" y="3556"/>
                  </a:cubicBezTo>
                  <a:cubicBezTo>
                    <a:pt x="5333" y="3542"/>
                    <a:pt x="5521" y="3443"/>
                    <a:pt x="5695" y="3249"/>
                  </a:cubicBezTo>
                  <a:lnTo>
                    <a:pt x="5695" y="3249"/>
                  </a:lnTo>
                  <a:cubicBezTo>
                    <a:pt x="5635" y="3294"/>
                    <a:pt x="5583" y="3343"/>
                    <a:pt x="5544" y="3387"/>
                  </a:cubicBezTo>
                  <a:cubicBezTo>
                    <a:pt x="5597" y="3196"/>
                    <a:pt x="5604" y="3018"/>
                    <a:pt x="5604" y="3018"/>
                  </a:cubicBezTo>
                  <a:lnTo>
                    <a:pt x="5604" y="3018"/>
                  </a:lnTo>
                  <a:cubicBezTo>
                    <a:pt x="5445" y="3042"/>
                    <a:pt x="5308" y="3121"/>
                    <a:pt x="5195" y="3218"/>
                  </a:cubicBezTo>
                  <a:cubicBezTo>
                    <a:pt x="5213" y="3144"/>
                    <a:pt x="5227" y="3075"/>
                    <a:pt x="5234" y="3020"/>
                  </a:cubicBezTo>
                  <a:cubicBezTo>
                    <a:pt x="5264" y="3008"/>
                    <a:pt x="5291" y="2996"/>
                    <a:pt x="5319" y="2980"/>
                  </a:cubicBezTo>
                  <a:cubicBezTo>
                    <a:pt x="5319" y="2980"/>
                    <a:pt x="5291" y="2962"/>
                    <a:pt x="5248" y="2937"/>
                  </a:cubicBezTo>
                  <a:cubicBezTo>
                    <a:pt x="5252" y="2905"/>
                    <a:pt x="5254" y="2885"/>
                    <a:pt x="5254" y="2885"/>
                  </a:cubicBezTo>
                  <a:lnTo>
                    <a:pt x="5254" y="2885"/>
                  </a:lnTo>
                  <a:cubicBezTo>
                    <a:pt x="5227" y="2889"/>
                    <a:pt x="5202" y="2894"/>
                    <a:pt x="5175" y="2897"/>
                  </a:cubicBezTo>
                  <a:cubicBezTo>
                    <a:pt x="5144" y="2881"/>
                    <a:pt x="5108" y="2865"/>
                    <a:pt x="5070" y="2850"/>
                  </a:cubicBezTo>
                  <a:cubicBezTo>
                    <a:pt x="5176" y="2737"/>
                    <a:pt x="5216" y="2521"/>
                    <a:pt x="5216" y="2521"/>
                  </a:cubicBezTo>
                  <a:cubicBezTo>
                    <a:pt x="5213" y="2521"/>
                    <a:pt x="5209" y="2520"/>
                    <a:pt x="5205" y="2520"/>
                  </a:cubicBezTo>
                  <a:cubicBezTo>
                    <a:pt x="5032" y="2520"/>
                    <a:pt x="4895" y="2635"/>
                    <a:pt x="4814" y="2726"/>
                  </a:cubicBezTo>
                  <a:cubicBezTo>
                    <a:pt x="4830" y="2668"/>
                    <a:pt x="4840" y="2614"/>
                    <a:pt x="4847" y="2568"/>
                  </a:cubicBezTo>
                  <a:cubicBezTo>
                    <a:pt x="4928" y="2552"/>
                    <a:pt x="5007" y="2530"/>
                    <a:pt x="5080" y="2496"/>
                  </a:cubicBezTo>
                  <a:cubicBezTo>
                    <a:pt x="5080" y="2496"/>
                    <a:pt x="4808" y="2293"/>
                    <a:pt x="4492" y="2170"/>
                  </a:cubicBezTo>
                  <a:lnTo>
                    <a:pt x="4492" y="2170"/>
                  </a:lnTo>
                  <a:cubicBezTo>
                    <a:pt x="4617" y="2203"/>
                    <a:pt x="4799" y="2240"/>
                    <a:pt x="4986" y="2240"/>
                  </a:cubicBezTo>
                  <a:cubicBezTo>
                    <a:pt x="5116" y="2240"/>
                    <a:pt x="5248" y="2222"/>
                    <a:pt x="5364" y="2172"/>
                  </a:cubicBezTo>
                  <a:cubicBezTo>
                    <a:pt x="5364" y="2172"/>
                    <a:pt x="5243" y="2080"/>
                    <a:pt x="5081" y="2000"/>
                  </a:cubicBezTo>
                  <a:cubicBezTo>
                    <a:pt x="5217" y="1887"/>
                    <a:pt x="5282" y="1655"/>
                    <a:pt x="5282" y="1655"/>
                  </a:cubicBezTo>
                  <a:cubicBezTo>
                    <a:pt x="5261" y="1653"/>
                    <a:pt x="5241" y="1651"/>
                    <a:pt x="5221" y="1651"/>
                  </a:cubicBezTo>
                  <a:cubicBezTo>
                    <a:pt x="5041" y="1651"/>
                    <a:pt x="4888" y="1752"/>
                    <a:pt x="4793" y="1834"/>
                  </a:cubicBezTo>
                  <a:cubicBezTo>
                    <a:pt x="4851" y="1684"/>
                    <a:pt x="4870" y="1540"/>
                    <a:pt x="4870" y="1540"/>
                  </a:cubicBezTo>
                  <a:lnTo>
                    <a:pt x="4870" y="1540"/>
                  </a:lnTo>
                  <a:cubicBezTo>
                    <a:pt x="4748" y="1546"/>
                    <a:pt x="4639" y="1587"/>
                    <a:pt x="4545" y="1642"/>
                  </a:cubicBezTo>
                  <a:cubicBezTo>
                    <a:pt x="4538" y="1634"/>
                    <a:pt x="4529" y="1625"/>
                    <a:pt x="4522" y="1615"/>
                  </a:cubicBezTo>
                  <a:cubicBezTo>
                    <a:pt x="4532" y="1581"/>
                    <a:pt x="4542" y="1550"/>
                    <a:pt x="4549" y="1521"/>
                  </a:cubicBezTo>
                  <a:cubicBezTo>
                    <a:pt x="4564" y="1522"/>
                    <a:pt x="4578" y="1523"/>
                    <a:pt x="4593" y="1523"/>
                  </a:cubicBezTo>
                  <a:cubicBezTo>
                    <a:pt x="4652" y="1523"/>
                    <a:pt x="4710" y="1514"/>
                    <a:pt x="4764" y="1493"/>
                  </a:cubicBezTo>
                  <a:cubicBezTo>
                    <a:pt x="4764" y="1493"/>
                    <a:pt x="4666" y="1362"/>
                    <a:pt x="4534" y="1239"/>
                  </a:cubicBezTo>
                  <a:lnTo>
                    <a:pt x="4534" y="1239"/>
                  </a:lnTo>
                  <a:cubicBezTo>
                    <a:pt x="4612" y="1268"/>
                    <a:pt x="4711" y="1296"/>
                    <a:pt x="4809" y="1296"/>
                  </a:cubicBezTo>
                  <a:cubicBezTo>
                    <a:pt x="4881" y="1296"/>
                    <a:pt x="4952" y="1281"/>
                    <a:pt x="5013" y="1239"/>
                  </a:cubicBezTo>
                  <a:cubicBezTo>
                    <a:pt x="5013" y="1239"/>
                    <a:pt x="4827" y="1037"/>
                    <a:pt x="4658" y="976"/>
                  </a:cubicBezTo>
                  <a:cubicBezTo>
                    <a:pt x="4734" y="844"/>
                    <a:pt x="4772" y="713"/>
                    <a:pt x="4772" y="713"/>
                  </a:cubicBezTo>
                  <a:cubicBezTo>
                    <a:pt x="4759" y="712"/>
                    <a:pt x="4746" y="712"/>
                    <a:pt x="4733" y="712"/>
                  </a:cubicBezTo>
                  <a:cubicBezTo>
                    <a:pt x="4463" y="712"/>
                    <a:pt x="4232" y="897"/>
                    <a:pt x="4110" y="1019"/>
                  </a:cubicBezTo>
                  <a:cubicBezTo>
                    <a:pt x="4278" y="791"/>
                    <a:pt x="4365" y="499"/>
                    <a:pt x="4365" y="499"/>
                  </a:cubicBezTo>
                  <a:cubicBezTo>
                    <a:pt x="4347" y="498"/>
                    <a:pt x="4328" y="497"/>
                    <a:pt x="4311" y="497"/>
                  </a:cubicBezTo>
                  <a:cubicBezTo>
                    <a:pt x="4137" y="497"/>
                    <a:pt x="3976" y="551"/>
                    <a:pt x="3833" y="624"/>
                  </a:cubicBezTo>
                  <a:cubicBezTo>
                    <a:pt x="3770" y="602"/>
                    <a:pt x="3685" y="576"/>
                    <a:pt x="3590" y="555"/>
                  </a:cubicBezTo>
                  <a:cubicBezTo>
                    <a:pt x="3710" y="371"/>
                    <a:pt x="3721" y="66"/>
                    <a:pt x="3721" y="66"/>
                  </a:cubicBezTo>
                  <a:lnTo>
                    <a:pt x="3721" y="66"/>
                  </a:lnTo>
                  <a:cubicBezTo>
                    <a:pt x="3486" y="103"/>
                    <a:pt x="3321" y="302"/>
                    <a:pt x="3229" y="449"/>
                  </a:cubicBezTo>
                  <a:cubicBezTo>
                    <a:pt x="3253" y="246"/>
                    <a:pt x="3237" y="67"/>
                    <a:pt x="3237" y="67"/>
                  </a:cubicBezTo>
                  <a:lnTo>
                    <a:pt x="3237" y="67"/>
                  </a:lnTo>
                  <a:cubicBezTo>
                    <a:pt x="3085" y="122"/>
                    <a:pt x="2964" y="225"/>
                    <a:pt x="2868" y="345"/>
                  </a:cubicBezTo>
                  <a:cubicBezTo>
                    <a:pt x="2885" y="149"/>
                    <a:pt x="2878" y="0"/>
                    <a:pt x="2878"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7" name="Google Shape;4177;p57"/>
            <p:cNvSpPr/>
            <p:nvPr/>
          </p:nvSpPr>
          <p:spPr>
            <a:xfrm>
              <a:off x="7779685" y="3096880"/>
              <a:ext cx="32422" cy="40334"/>
            </a:xfrm>
            <a:custGeom>
              <a:avLst/>
              <a:gdLst/>
              <a:ahLst/>
              <a:cxnLst/>
              <a:rect l="l" t="t" r="r" b="b"/>
              <a:pathLst>
                <a:path w="627" h="780" extrusionOk="0">
                  <a:moveTo>
                    <a:pt x="525" y="0"/>
                  </a:moveTo>
                  <a:cubicBezTo>
                    <a:pt x="525" y="0"/>
                    <a:pt x="107" y="0"/>
                    <a:pt x="54" y="58"/>
                  </a:cubicBezTo>
                  <a:cubicBezTo>
                    <a:pt x="1" y="115"/>
                    <a:pt x="7" y="220"/>
                    <a:pt x="154" y="678"/>
                  </a:cubicBezTo>
                  <a:cubicBezTo>
                    <a:pt x="177" y="751"/>
                    <a:pt x="193" y="780"/>
                    <a:pt x="204" y="780"/>
                  </a:cubicBezTo>
                  <a:cubicBezTo>
                    <a:pt x="249" y="780"/>
                    <a:pt x="209" y="283"/>
                    <a:pt x="209" y="283"/>
                  </a:cubicBezTo>
                  <a:lnTo>
                    <a:pt x="209" y="283"/>
                  </a:lnTo>
                  <a:cubicBezTo>
                    <a:pt x="209" y="283"/>
                    <a:pt x="283" y="446"/>
                    <a:pt x="432" y="446"/>
                  </a:cubicBezTo>
                  <a:cubicBezTo>
                    <a:pt x="441" y="446"/>
                    <a:pt x="451" y="445"/>
                    <a:pt x="460" y="444"/>
                  </a:cubicBezTo>
                  <a:cubicBezTo>
                    <a:pt x="627" y="422"/>
                    <a:pt x="525" y="0"/>
                    <a:pt x="525"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8" name="Google Shape;4178;p57"/>
            <p:cNvSpPr/>
            <p:nvPr/>
          </p:nvSpPr>
          <p:spPr>
            <a:xfrm>
              <a:off x="7764017" y="3116375"/>
              <a:ext cx="15203" cy="15410"/>
            </a:xfrm>
            <a:custGeom>
              <a:avLst/>
              <a:gdLst/>
              <a:ahLst/>
              <a:cxnLst/>
              <a:rect l="l" t="t" r="r" b="b"/>
              <a:pathLst>
                <a:path w="294" h="298" extrusionOk="0">
                  <a:moveTo>
                    <a:pt x="215" y="0"/>
                  </a:moveTo>
                  <a:cubicBezTo>
                    <a:pt x="172" y="0"/>
                    <a:pt x="112" y="52"/>
                    <a:pt x="46" y="129"/>
                  </a:cubicBezTo>
                  <a:cubicBezTo>
                    <a:pt x="0" y="182"/>
                    <a:pt x="32" y="245"/>
                    <a:pt x="110" y="291"/>
                  </a:cubicBezTo>
                  <a:cubicBezTo>
                    <a:pt x="118" y="295"/>
                    <a:pt x="127" y="298"/>
                    <a:pt x="136" y="298"/>
                  </a:cubicBezTo>
                  <a:cubicBezTo>
                    <a:pt x="211" y="298"/>
                    <a:pt x="293" y="147"/>
                    <a:pt x="268" y="54"/>
                  </a:cubicBezTo>
                  <a:cubicBezTo>
                    <a:pt x="257" y="17"/>
                    <a:pt x="239" y="0"/>
                    <a:pt x="215"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9" name="Google Shape;4179;p57"/>
            <p:cNvSpPr/>
            <p:nvPr/>
          </p:nvSpPr>
          <p:spPr>
            <a:xfrm>
              <a:off x="7768878" y="3129458"/>
              <a:ext cx="16702" cy="12566"/>
            </a:xfrm>
            <a:custGeom>
              <a:avLst/>
              <a:gdLst/>
              <a:ahLst/>
              <a:cxnLst/>
              <a:rect l="l" t="t" r="r" b="b"/>
              <a:pathLst>
                <a:path w="323" h="243" extrusionOk="0">
                  <a:moveTo>
                    <a:pt x="261" y="0"/>
                  </a:moveTo>
                  <a:cubicBezTo>
                    <a:pt x="214" y="0"/>
                    <a:pt x="144" y="28"/>
                    <a:pt x="63" y="70"/>
                  </a:cubicBezTo>
                  <a:cubicBezTo>
                    <a:pt x="0" y="104"/>
                    <a:pt x="12" y="167"/>
                    <a:pt x="80" y="227"/>
                  </a:cubicBezTo>
                  <a:cubicBezTo>
                    <a:pt x="93" y="238"/>
                    <a:pt x="108" y="243"/>
                    <a:pt x="125" y="243"/>
                  </a:cubicBezTo>
                  <a:cubicBezTo>
                    <a:pt x="205" y="243"/>
                    <a:pt x="321" y="144"/>
                    <a:pt x="322" y="64"/>
                  </a:cubicBezTo>
                  <a:cubicBezTo>
                    <a:pt x="323" y="19"/>
                    <a:pt x="300" y="0"/>
                    <a:pt x="261"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0" name="Google Shape;4180;p57"/>
            <p:cNvSpPr/>
            <p:nvPr/>
          </p:nvSpPr>
          <p:spPr>
            <a:xfrm>
              <a:off x="7773894" y="3139386"/>
              <a:ext cx="16340" cy="13341"/>
            </a:xfrm>
            <a:custGeom>
              <a:avLst/>
              <a:gdLst/>
              <a:ahLst/>
              <a:cxnLst/>
              <a:rect l="l" t="t" r="r" b="b"/>
              <a:pathLst>
                <a:path w="316" h="258" extrusionOk="0">
                  <a:moveTo>
                    <a:pt x="253" y="1"/>
                  </a:moveTo>
                  <a:cubicBezTo>
                    <a:pt x="207" y="1"/>
                    <a:pt x="139" y="34"/>
                    <a:pt x="60" y="86"/>
                  </a:cubicBezTo>
                  <a:cubicBezTo>
                    <a:pt x="0" y="125"/>
                    <a:pt x="19" y="188"/>
                    <a:pt x="90" y="244"/>
                  </a:cubicBezTo>
                  <a:cubicBezTo>
                    <a:pt x="101" y="253"/>
                    <a:pt x="115" y="257"/>
                    <a:pt x="130" y="257"/>
                  </a:cubicBezTo>
                  <a:cubicBezTo>
                    <a:pt x="207" y="257"/>
                    <a:pt x="315" y="146"/>
                    <a:pt x="310" y="62"/>
                  </a:cubicBezTo>
                  <a:cubicBezTo>
                    <a:pt x="307" y="19"/>
                    <a:pt x="286" y="1"/>
                    <a:pt x="253"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1" name="Google Shape;4181;p57"/>
            <p:cNvSpPr/>
            <p:nvPr/>
          </p:nvSpPr>
          <p:spPr>
            <a:xfrm>
              <a:off x="8546131" y="2976603"/>
              <a:ext cx="41833" cy="35266"/>
            </a:xfrm>
            <a:custGeom>
              <a:avLst/>
              <a:gdLst/>
              <a:ahLst/>
              <a:cxnLst/>
              <a:rect l="l" t="t" r="r" b="b"/>
              <a:pathLst>
                <a:path w="809" h="682" extrusionOk="0">
                  <a:moveTo>
                    <a:pt x="550" y="0"/>
                  </a:moveTo>
                  <a:cubicBezTo>
                    <a:pt x="425" y="0"/>
                    <a:pt x="289" y="171"/>
                    <a:pt x="166" y="266"/>
                  </a:cubicBezTo>
                  <a:cubicBezTo>
                    <a:pt x="0" y="392"/>
                    <a:pt x="80" y="539"/>
                    <a:pt x="318" y="648"/>
                  </a:cubicBezTo>
                  <a:cubicBezTo>
                    <a:pt x="369" y="671"/>
                    <a:pt x="414" y="681"/>
                    <a:pt x="456" y="681"/>
                  </a:cubicBezTo>
                  <a:cubicBezTo>
                    <a:pt x="726" y="681"/>
                    <a:pt x="808" y="250"/>
                    <a:pt x="676" y="75"/>
                  </a:cubicBezTo>
                  <a:cubicBezTo>
                    <a:pt x="636" y="22"/>
                    <a:pt x="594" y="0"/>
                    <a:pt x="550"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2" name="Google Shape;4182;p57"/>
            <p:cNvSpPr/>
            <p:nvPr/>
          </p:nvSpPr>
          <p:spPr>
            <a:xfrm>
              <a:off x="8554818" y="2958504"/>
              <a:ext cx="27561" cy="32577"/>
            </a:xfrm>
            <a:custGeom>
              <a:avLst/>
              <a:gdLst/>
              <a:ahLst/>
              <a:cxnLst/>
              <a:rect l="l" t="t" r="r" b="b"/>
              <a:pathLst>
                <a:path w="533" h="630" extrusionOk="0">
                  <a:moveTo>
                    <a:pt x="103" y="1"/>
                  </a:moveTo>
                  <a:cubicBezTo>
                    <a:pt x="1" y="1"/>
                    <a:pt x="190" y="238"/>
                    <a:pt x="388" y="629"/>
                  </a:cubicBezTo>
                  <a:lnTo>
                    <a:pt x="532" y="473"/>
                  </a:lnTo>
                  <a:cubicBezTo>
                    <a:pt x="532" y="473"/>
                    <a:pt x="338" y="69"/>
                    <a:pt x="148" y="10"/>
                  </a:cubicBezTo>
                  <a:cubicBezTo>
                    <a:pt x="129" y="3"/>
                    <a:pt x="114" y="1"/>
                    <a:pt x="103"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3" name="Google Shape;4183;p57"/>
            <p:cNvSpPr/>
            <p:nvPr/>
          </p:nvSpPr>
          <p:spPr>
            <a:xfrm>
              <a:off x="8531601" y="2972156"/>
              <a:ext cx="38834" cy="22494"/>
            </a:xfrm>
            <a:custGeom>
              <a:avLst/>
              <a:gdLst/>
              <a:ahLst/>
              <a:cxnLst/>
              <a:rect l="l" t="t" r="r" b="b"/>
              <a:pathLst>
                <a:path w="751" h="435" extrusionOk="0">
                  <a:moveTo>
                    <a:pt x="236" y="0"/>
                  </a:moveTo>
                  <a:cubicBezTo>
                    <a:pt x="222" y="0"/>
                    <a:pt x="209" y="1"/>
                    <a:pt x="196" y="4"/>
                  </a:cubicBezTo>
                  <a:cubicBezTo>
                    <a:pt x="1" y="41"/>
                    <a:pt x="299" y="157"/>
                    <a:pt x="696" y="435"/>
                  </a:cubicBezTo>
                  <a:lnTo>
                    <a:pt x="750" y="230"/>
                  </a:lnTo>
                  <a:cubicBezTo>
                    <a:pt x="750" y="230"/>
                    <a:pt x="436" y="0"/>
                    <a:pt x="236"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4" name="Google Shape;4184;p57"/>
            <p:cNvSpPr/>
            <p:nvPr/>
          </p:nvSpPr>
          <p:spPr>
            <a:xfrm>
              <a:off x="8524413" y="2984825"/>
              <a:ext cx="38421" cy="23528"/>
            </a:xfrm>
            <a:custGeom>
              <a:avLst/>
              <a:gdLst/>
              <a:ahLst/>
              <a:cxnLst/>
              <a:rect l="l" t="t" r="r" b="b"/>
              <a:pathLst>
                <a:path w="743" h="455" extrusionOk="0">
                  <a:moveTo>
                    <a:pt x="227" y="0"/>
                  </a:moveTo>
                  <a:cubicBezTo>
                    <a:pt x="217" y="0"/>
                    <a:pt x="207" y="1"/>
                    <a:pt x="198" y="2"/>
                  </a:cubicBezTo>
                  <a:cubicBezTo>
                    <a:pt x="1" y="31"/>
                    <a:pt x="296" y="159"/>
                    <a:pt x="683" y="454"/>
                  </a:cubicBezTo>
                  <a:lnTo>
                    <a:pt x="743" y="253"/>
                  </a:lnTo>
                  <a:cubicBezTo>
                    <a:pt x="743" y="253"/>
                    <a:pt x="428" y="0"/>
                    <a:pt x="227"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815" name="Google Shape;4185;p57"/>
            <p:cNvGrpSpPr/>
            <p:nvPr/>
          </p:nvGrpSpPr>
          <p:grpSpPr>
            <a:xfrm>
              <a:off x="8205983" y="2502112"/>
              <a:ext cx="186880" cy="116037"/>
              <a:chOff x="8205983" y="2502112"/>
              <a:chExt cx="186880" cy="116037"/>
            </a:xfrm>
          </p:grpSpPr>
          <p:sp>
            <p:nvSpPr>
              <p:cNvPr id="836" name="Google Shape;4186;p57"/>
              <p:cNvSpPr/>
              <p:nvPr/>
            </p:nvSpPr>
            <p:spPr>
              <a:xfrm>
                <a:off x="8205983" y="2502112"/>
                <a:ext cx="186880" cy="116037"/>
              </a:xfrm>
              <a:custGeom>
                <a:avLst/>
                <a:gdLst/>
                <a:ahLst/>
                <a:cxnLst/>
                <a:rect l="l" t="t" r="r" b="b"/>
                <a:pathLst>
                  <a:path w="3614" h="2244" extrusionOk="0">
                    <a:moveTo>
                      <a:pt x="1384" y="0"/>
                    </a:moveTo>
                    <a:lnTo>
                      <a:pt x="1384" y="0"/>
                    </a:lnTo>
                    <a:cubicBezTo>
                      <a:pt x="1293" y="21"/>
                      <a:pt x="1155" y="139"/>
                      <a:pt x="1052" y="193"/>
                    </a:cubicBezTo>
                    <a:cubicBezTo>
                      <a:pt x="1052" y="193"/>
                      <a:pt x="1" y="1463"/>
                      <a:pt x="1293" y="2098"/>
                    </a:cubicBezTo>
                    <a:cubicBezTo>
                      <a:pt x="1503" y="2200"/>
                      <a:pt x="1701" y="2244"/>
                      <a:pt x="1888" y="2244"/>
                    </a:cubicBezTo>
                    <a:cubicBezTo>
                      <a:pt x="2951" y="2244"/>
                      <a:pt x="3613" y="824"/>
                      <a:pt x="3613" y="824"/>
                    </a:cubicBezTo>
                    <a:cubicBezTo>
                      <a:pt x="3571" y="771"/>
                      <a:pt x="3506" y="692"/>
                      <a:pt x="3413" y="677"/>
                    </a:cubicBezTo>
                    <a:cubicBezTo>
                      <a:pt x="2915" y="1101"/>
                      <a:pt x="2464" y="1262"/>
                      <a:pt x="2100" y="1262"/>
                    </a:cubicBezTo>
                    <a:cubicBezTo>
                      <a:pt x="1288" y="1262"/>
                      <a:pt x="904" y="466"/>
                      <a:pt x="1384"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7" name="Google Shape;4187;p57"/>
              <p:cNvSpPr/>
              <p:nvPr/>
            </p:nvSpPr>
            <p:spPr>
              <a:xfrm>
                <a:off x="8205983" y="2502991"/>
                <a:ext cx="183984" cy="108850"/>
              </a:xfrm>
              <a:custGeom>
                <a:avLst/>
                <a:gdLst/>
                <a:ahLst/>
                <a:cxnLst/>
                <a:rect l="l" t="t" r="r" b="b"/>
                <a:pathLst>
                  <a:path w="3558" h="2105" extrusionOk="0">
                    <a:moveTo>
                      <a:pt x="1335" y="0"/>
                    </a:moveTo>
                    <a:cubicBezTo>
                      <a:pt x="1243" y="4"/>
                      <a:pt x="1145" y="37"/>
                      <a:pt x="1043" y="91"/>
                    </a:cubicBezTo>
                    <a:cubicBezTo>
                      <a:pt x="1043" y="91"/>
                      <a:pt x="1" y="1467"/>
                      <a:pt x="1234" y="1976"/>
                    </a:cubicBezTo>
                    <a:cubicBezTo>
                      <a:pt x="1453" y="2065"/>
                      <a:pt x="1658" y="2104"/>
                      <a:pt x="1847" y="2104"/>
                    </a:cubicBezTo>
                    <a:cubicBezTo>
                      <a:pt x="2971" y="2104"/>
                      <a:pt x="3557" y="742"/>
                      <a:pt x="3557" y="742"/>
                    </a:cubicBezTo>
                    <a:cubicBezTo>
                      <a:pt x="3536" y="659"/>
                      <a:pt x="3476" y="610"/>
                      <a:pt x="3384" y="596"/>
                    </a:cubicBezTo>
                    <a:cubicBezTo>
                      <a:pt x="2869" y="1034"/>
                      <a:pt x="2402" y="1200"/>
                      <a:pt x="2028" y="1200"/>
                    </a:cubicBezTo>
                    <a:cubicBezTo>
                      <a:pt x="1236" y="1200"/>
                      <a:pt x="863" y="458"/>
                      <a:pt x="13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8" name="Google Shape;4188;p57"/>
              <p:cNvSpPr/>
              <p:nvPr/>
            </p:nvSpPr>
            <p:spPr>
              <a:xfrm>
                <a:off x="8257848" y="2559562"/>
                <a:ext cx="38938" cy="48401"/>
              </a:xfrm>
              <a:custGeom>
                <a:avLst/>
                <a:gdLst/>
                <a:ahLst/>
                <a:cxnLst/>
                <a:rect l="l" t="t" r="r" b="b"/>
                <a:pathLst>
                  <a:path w="753" h="936" extrusionOk="0">
                    <a:moveTo>
                      <a:pt x="501" y="0"/>
                    </a:moveTo>
                    <a:lnTo>
                      <a:pt x="0" y="709"/>
                    </a:lnTo>
                    <a:cubicBezTo>
                      <a:pt x="80" y="777"/>
                      <a:pt x="343" y="898"/>
                      <a:pt x="459" y="935"/>
                    </a:cubicBezTo>
                    <a:lnTo>
                      <a:pt x="753" y="97"/>
                    </a:lnTo>
                    <a:lnTo>
                      <a:pt x="501" y="0"/>
                    </a:ln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9" name="Google Shape;4189;p57"/>
              <p:cNvSpPr/>
              <p:nvPr/>
            </p:nvSpPr>
            <p:spPr>
              <a:xfrm>
                <a:off x="8238353" y="2541567"/>
                <a:ext cx="31853" cy="24149"/>
              </a:xfrm>
              <a:custGeom>
                <a:avLst/>
                <a:gdLst/>
                <a:ahLst/>
                <a:cxnLst/>
                <a:rect l="l" t="t" r="r" b="b"/>
                <a:pathLst>
                  <a:path w="616" h="467" extrusionOk="0">
                    <a:moveTo>
                      <a:pt x="552" y="0"/>
                    </a:moveTo>
                    <a:lnTo>
                      <a:pt x="61" y="77"/>
                    </a:lnTo>
                    <a:cubicBezTo>
                      <a:pt x="61" y="77"/>
                      <a:pt x="1" y="322"/>
                      <a:pt x="29" y="466"/>
                    </a:cubicBezTo>
                    <a:lnTo>
                      <a:pt x="615" y="115"/>
                    </a:lnTo>
                    <a:lnTo>
                      <a:pt x="552" y="0"/>
                    </a:ln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0" name="Google Shape;4190;p57"/>
              <p:cNvSpPr/>
              <p:nvPr/>
            </p:nvSpPr>
            <p:spPr>
              <a:xfrm>
                <a:off x="8318504" y="2563802"/>
                <a:ext cx="25700" cy="44264"/>
              </a:xfrm>
              <a:custGeom>
                <a:avLst/>
                <a:gdLst/>
                <a:ahLst/>
                <a:cxnLst/>
                <a:rect l="l" t="t" r="r" b="b"/>
                <a:pathLst>
                  <a:path w="497" h="856" extrusionOk="0">
                    <a:moveTo>
                      <a:pt x="207" y="1"/>
                    </a:moveTo>
                    <a:lnTo>
                      <a:pt x="0" y="27"/>
                    </a:lnTo>
                    <a:lnTo>
                      <a:pt x="70" y="855"/>
                    </a:lnTo>
                    <a:cubicBezTo>
                      <a:pt x="70" y="855"/>
                      <a:pt x="407" y="716"/>
                      <a:pt x="497" y="622"/>
                    </a:cubicBezTo>
                    <a:lnTo>
                      <a:pt x="207" y="1"/>
                    </a:ln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1" name="Google Shape;4191;p57"/>
              <p:cNvSpPr/>
              <p:nvPr/>
            </p:nvSpPr>
            <p:spPr>
              <a:xfrm>
                <a:off x="8354856" y="2548030"/>
                <a:ext cx="23528" cy="23993"/>
              </a:xfrm>
              <a:custGeom>
                <a:avLst/>
                <a:gdLst/>
                <a:ahLst/>
                <a:cxnLst/>
                <a:rect l="l" t="t" r="r" b="b"/>
                <a:pathLst>
                  <a:path w="455" h="464" extrusionOk="0">
                    <a:moveTo>
                      <a:pt x="185" y="1"/>
                    </a:moveTo>
                    <a:lnTo>
                      <a:pt x="0" y="104"/>
                    </a:lnTo>
                    <a:lnTo>
                      <a:pt x="305" y="464"/>
                    </a:lnTo>
                    <a:lnTo>
                      <a:pt x="455" y="256"/>
                    </a:lnTo>
                    <a:lnTo>
                      <a:pt x="185" y="1"/>
                    </a:ln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2" name="Google Shape;4192;p57"/>
              <p:cNvSpPr/>
              <p:nvPr/>
            </p:nvSpPr>
            <p:spPr>
              <a:xfrm>
                <a:off x="8251798" y="2514005"/>
                <a:ext cx="14479" cy="8170"/>
              </a:xfrm>
              <a:custGeom>
                <a:avLst/>
                <a:gdLst/>
                <a:ahLst/>
                <a:cxnLst/>
                <a:rect l="l" t="t" r="r" b="b"/>
                <a:pathLst>
                  <a:path w="280" h="158" extrusionOk="0">
                    <a:moveTo>
                      <a:pt x="81" y="0"/>
                    </a:moveTo>
                    <a:lnTo>
                      <a:pt x="0" y="157"/>
                    </a:lnTo>
                    <a:lnTo>
                      <a:pt x="237" y="139"/>
                    </a:lnTo>
                    <a:lnTo>
                      <a:pt x="279" y="10"/>
                    </a:lnTo>
                    <a:lnTo>
                      <a:pt x="81" y="0"/>
                    </a:ln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16" name="Google Shape;4193;p57"/>
            <p:cNvGrpSpPr/>
            <p:nvPr/>
          </p:nvGrpSpPr>
          <p:grpSpPr>
            <a:xfrm>
              <a:off x="8066521" y="2748510"/>
              <a:ext cx="902288" cy="1454395"/>
              <a:chOff x="8066521" y="2824710"/>
              <a:chExt cx="902288" cy="1454395"/>
            </a:xfrm>
          </p:grpSpPr>
          <p:sp>
            <p:nvSpPr>
              <p:cNvPr id="834" name="Google Shape;4194;p57"/>
              <p:cNvSpPr/>
              <p:nvPr/>
            </p:nvSpPr>
            <p:spPr>
              <a:xfrm>
                <a:off x="8066521" y="2824710"/>
                <a:ext cx="902288" cy="1454395"/>
              </a:xfrm>
              <a:custGeom>
                <a:avLst/>
                <a:gdLst/>
                <a:ahLst/>
                <a:cxnLst/>
                <a:rect l="l" t="t" r="r" b="b"/>
                <a:pathLst>
                  <a:path w="17449" h="28126" extrusionOk="0">
                    <a:moveTo>
                      <a:pt x="4380" y="1"/>
                    </a:moveTo>
                    <a:cubicBezTo>
                      <a:pt x="3697" y="1"/>
                      <a:pt x="2833" y="129"/>
                      <a:pt x="1919" y="586"/>
                    </a:cubicBezTo>
                    <a:cubicBezTo>
                      <a:pt x="1265" y="911"/>
                      <a:pt x="604" y="1468"/>
                      <a:pt x="0" y="2235"/>
                    </a:cubicBezTo>
                    <a:lnTo>
                      <a:pt x="0" y="2235"/>
                    </a:lnTo>
                    <a:cubicBezTo>
                      <a:pt x="233" y="2126"/>
                      <a:pt x="663" y="2056"/>
                      <a:pt x="1093" y="2056"/>
                    </a:cubicBezTo>
                    <a:cubicBezTo>
                      <a:pt x="1510" y="2056"/>
                      <a:pt x="1929" y="2122"/>
                      <a:pt x="2173" y="2282"/>
                    </a:cubicBezTo>
                    <a:cubicBezTo>
                      <a:pt x="7512" y="5772"/>
                      <a:pt x="3269" y="19022"/>
                      <a:pt x="8067" y="28125"/>
                    </a:cubicBezTo>
                    <a:lnTo>
                      <a:pt x="16948" y="28125"/>
                    </a:lnTo>
                    <a:cubicBezTo>
                      <a:pt x="16948" y="28123"/>
                      <a:pt x="17448" y="27571"/>
                      <a:pt x="17296" y="27456"/>
                    </a:cubicBezTo>
                    <a:cubicBezTo>
                      <a:pt x="17143" y="27342"/>
                      <a:pt x="12985" y="25810"/>
                      <a:pt x="12565" y="24855"/>
                    </a:cubicBezTo>
                    <a:cubicBezTo>
                      <a:pt x="12144" y="23898"/>
                      <a:pt x="9850" y="17951"/>
                      <a:pt x="9198" y="16152"/>
                    </a:cubicBezTo>
                    <a:cubicBezTo>
                      <a:pt x="8548" y="14355"/>
                      <a:pt x="8165" y="4065"/>
                      <a:pt x="5029" y="2459"/>
                    </a:cubicBezTo>
                    <a:lnTo>
                      <a:pt x="5845" y="216"/>
                    </a:lnTo>
                    <a:cubicBezTo>
                      <a:pt x="5845" y="216"/>
                      <a:pt x="5263" y="1"/>
                      <a:pt x="43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5" name="Google Shape;4195;p57"/>
              <p:cNvSpPr/>
              <p:nvPr/>
            </p:nvSpPr>
            <p:spPr>
              <a:xfrm>
                <a:off x="8066521" y="2824710"/>
                <a:ext cx="902288" cy="1454395"/>
              </a:xfrm>
              <a:custGeom>
                <a:avLst/>
                <a:gdLst/>
                <a:ahLst/>
                <a:cxnLst/>
                <a:rect l="l" t="t" r="r" b="b"/>
                <a:pathLst>
                  <a:path w="17449" h="28126" extrusionOk="0">
                    <a:moveTo>
                      <a:pt x="4380" y="1"/>
                    </a:moveTo>
                    <a:cubicBezTo>
                      <a:pt x="3697" y="1"/>
                      <a:pt x="2833" y="129"/>
                      <a:pt x="1919" y="586"/>
                    </a:cubicBezTo>
                    <a:cubicBezTo>
                      <a:pt x="1265" y="911"/>
                      <a:pt x="604" y="1468"/>
                      <a:pt x="0" y="2235"/>
                    </a:cubicBezTo>
                    <a:lnTo>
                      <a:pt x="0" y="2235"/>
                    </a:lnTo>
                    <a:cubicBezTo>
                      <a:pt x="233" y="2126"/>
                      <a:pt x="663" y="2056"/>
                      <a:pt x="1093" y="2056"/>
                    </a:cubicBezTo>
                    <a:cubicBezTo>
                      <a:pt x="1510" y="2056"/>
                      <a:pt x="1929" y="2122"/>
                      <a:pt x="2173" y="2282"/>
                    </a:cubicBezTo>
                    <a:cubicBezTo>
                      <a:pt x="7512" y="5772"/>
                      <a:pt x="3269" y="19022"/>
                      <a:pt x="8067" y="28125"/>
                    </a:cubicBezTo>
                    <a:lnTo>
                      <a:pt x="16948" y="28125"/>
                    </a:lnTo>
                    <a:cubicBezTo>
                      <a:pt x="16948" y="28123"/>
                      <a:pt x="17448" y="27571"/>
                      <a:pt x="17296" y="27456"/>
                    </a:cubicBezTo>
                    <a:cubicBezTo>
                      <a:pt x="17143" y="27342"/>
                      <a:pt x="12985" y="25810"/>
                      <a:pt x="12565" y="24855"/>
                    </a:cubicBezTo>
                    <a:cubicBezTo>
                      <a:pt x="12144" y="23898"/>
                      <a:pt x="9850" y="17951"/>
                      <a:pt x="9198" y="16152"/>
                    </a:cubicBezTo>
                    <a:cubicBezTo>
                      <a:pt x="8548" y="14355"/>
                      <a:pt x="8165" y="4065"/>
                      <a:pt x="5029" y="2459"/>
                    </a:cubicBezTo>
                    <a:lnTo>
                      <a:pt x="5845" y="216"/>
                    </a:lnTo>
                    <a:cubicBezTo>
                      <a:pt x="5845" y="216"/>
                      <a:pt x="5263" y="1"/>
                      <a:pt x="4380"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817" name="Google Shape;4196;p57"/>
            <p:cNvSpPr/>
            <p:nvPr/>
          </p:nvSpPr>
          <p:spPr>
            <a:xfrm>
              <a:off x="8075518" y="2748355"/>
              <a:ext cx="293299" cy="147167"/>
            </a:xfrm>
            <a:custGeom>
              <a:avLst/>
              <a:gdLst/>
              <a:ahLst/>
              <a:cxnLst/>
              <a:rect l="l" t="t" r="r" b="b"/>
              <a:pathLst>
                <a:path w="5672" h="2846" extrusionOk="0">
                  <a:moveTo>
                    <a:pt x="4207" y="1"/>
                  </a:moveTo>
                  <a:cubicBezTo>
                    <a:pt x="3523" y="1"/>
                    <a:pt x="2659" y="129"/>
                    <a:pt x="1745" y="586"/>
                  </a:cubicBezTo>
                  <a:cubicBezTo>
                    <a:pt x="1153" y="881"/>
                    <a:pt x="555" y="1368"/>
                    <a:pt x="0" y="2027"/>
                  </a:cubicBezTo>
                  <a:lnTo>
                    <a:pt x="0" y="2027"/>
                  </a:lnTo>
                  <a:cubicBezTo>
                    <a:pt x="495" y="1840"/>
                    <a:pt x="924" y="1759"/>
                    <a:pt x="1348" y="1759"/>
                  </a:cubicBezTo>
                  <a:cubicBezTo>
                    <a:pt x="2404" y="1759"/>
                    <a:pt x="3434" y="2257"/>
                    <a:pt x="5397" y="2846"/>
                  </a:cubicBezTo>
                  <a:cubicBezTo>
                    <a:pt x="5226" y="2687"/>
                    <a:pt x="5047" y="2557"/>
                    <a:pt x="4855" y="2460"/>
                  </a:cubicBezTo>
                  <a:lnTo>
                    <a:pt x="5671" y="216"/>
                  </a:lnTo>
                  <a:cubicBezTo>
                    <a:pt x="5671" y="216"/>
                    <a:pt x="5090" y="1"/>
                    <a:pt x="4207" y="1"/>
                  </a:cubicBezTo>
                  <a:close/>
                </a:path>
              </a:pathLst>
            </a:custGeom>
            <a:solidFill>
              <a:srgbClr val="8F6027">
                <a:alpha val="48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818" name="Google Shape;4197;p57"/>
            <p:cNvGrpSpPr/>
            <p:nvPr/>
          </p:nvGrpSpPr>
          <p:grpSpPr>
            <a:xfrm>
              <a:off x="8066779" y="2514522"/>
              <a:ext cx="313156" cy="321171"/>
              <a:chOff x="8066779" y="2514522"/>
              <a:chExt cx="313156" cy="321171"/>
            </a:xfrm>
          </p:grpSpPr>
          <p:sp>
            <p:nvSpPr>
              <p:cNvPr id="828" name="Google Shape;4198;p57"/>
              <p:cNvSpPr/>
              <p:nvPr/>
            </p:nvSpPr>
            <p:spPr>
              <a:xfrm>
                <a:off x="8066779" y="2514522"/>
                <a:ext cx="313156" cy="317913"/>
              </a:xfrm>
              <a:custGeom>
                <a:avLst/>
                <a:gdLst/>
                <a:ahLst/>
                <a:cxnLst/>
                <a:rect l="l" t="t" r="r" b="b"/>
                <a:pathLst>
                  <a:path w="6056" h="6148" extrusionOk="0">
                    <a:moveTo>
                      <a:pt x="3281" y="0"/>
                    </a:moveTo>
                    <a:cubicBezTo>
                      <a:pt x="3251" y="0"/>
                      <a:pt x="3206" y="9"/>
                      <a:pt x="3138" y="34"/>
                    </a:cubicBezTo>
                    <a:cubicBezTo>
                      <a:pt x="2934" y="110"/>
                      <a:pt x="1" y="3120"/>
                      <a:pt x="1" y="3553"/>
                    </a:cubicBezTo>
                    <a:cubicBezTo>
                      <a:pt x="1" y="3986"/>
                      <a:pt x="281" y="4955"/>
                      <a:pt x="638" y="5211"/>
                    </a:cubicBezTo>
                    <a:cubicBezTo>
                      <a:pt x="958" y="5438"/>
                      <a:pt x="4130" y="6147"/>
                      <a:pt x="5046" y="6147"/>
                    </a:cubicBezTo>
                    <a:cubicBezTo>
                      <a:pt x="5153" y="6147"/>
                      <a:pt x="5229" y="6138"/>
                      <a:pt x="5267" y="6116"/>
                    </a:cubicBezTo>
                    <a:cubicBezTo>
                      <a:pt x="5502" y="5981"/>
                      <a:pt x="5791" y="5464"/>
                      <a:pt x="5961" y="5123"/>
                    </a:cubicBezTo>
                    <a:cubicBezTo>
                      <a:pt x="6055" y="4937"/>
                      <a:pt x="6020" y="4710"/>
                      <a:pt x="5873" y="4559"/>
                    </a:cubicBezTo>
                    <a:cubicBezTo>
                      <a:pt x="4492" y="3152"/>
                      <a:pt x="2384" y="2461"/>
                      <a:pt x="3342" y="34"/>
                    </a:cubicBezTo>
                    <a:cubicBezTo>
                      <a:pt x="3342" y="34"/>
                      <a:pt x="3342" y="0"/>
                      <a:pt x="32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9" name="Google Shape;4199;p57"/>
              <p:cNvSpPr/>
              <p:nvPr/>
            </p:nvSpPr>
            <p:spPr>
              <a:xfrm>
                <a:off x="8166787" y="2519590"/>
                <a:ext cx="57553" cy="145047"/>
              </a:xfrm>
              <a:custGeom>
                <a:avLst/>
                <a:gdLst/>
                <a:ahLst/>
                <a:cxnLst/>
                <a:rect l="l" t="t" r="r" b="b"/>
                <a:pathLst>
                  <a:path w="1113" h="2805" extrusionOk="0">
                    <a:moveTo>
                      <a:pt x="1113" y="1"/>
                    </a:moveTo>
                    <a:lnTo>
                      <a:pt x="1113" y="1"/>
                    </a:lnTo>
                    <a:cubicBezTo>
                      <a:pt x="977" y="113"/>
                      <a:pt x="713" y="365"/>
                      <a:pt x="396" y="687"/>
                    </a:cubicBezTo>
                    <a:cubicBezTo>
                      <a:pt x="1" y="2021"/>
                      <a:pt x="284" y="2804"/>
                      <a:pt x="284" y="2804"/>
                    </a:cubicBezTo>
                    <a:cubicBezTo>
                      <a:pt x="284" y="2804"/>
                      <a:pt x="89" y="1779"/>
                      <a:pt x="1113"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0" name="Google Shape;4200;p57"/>
              <p:cNvSpPr/>
              <p:nvPr/>
            </p:nvSpPr>
            <p:spPr>
              <a:xfrm>
                <a:off x="8126246" y="2693542"/>
                <a:ext cx="242572" cy="104144"/>
              </a:xfrm>
              <a:custGeom>
                <a:avLst/>
                <a:gdLst/>
                <a:ahLst/>
                <a:cxnLst/>
                <a:rect l="l" t="t" r="r" b="b"/>
                <a:pathLst>
                  <a:path w="4691" h="2014" extrusionOk="0">
                    <a:moveTo>
                      <a:pt x="1" y="0"/>
                    </a:moveTo>
                    <a:cubicBezTo>
                      <a:pt x="1" y="0"/>
                      <a:pt x="1411" y="1869"/>
                      <a:pt x="4124" y="2013"/>
                    </a:cubicBezTo>
                    <a:lnTo>
                      <a:pt x="4690" y="1618"/>
                    </a:lnTo>
                    <a:lnTo>
                      <a:pt x="4690" y="1618"/>
                    </a:lnTo>
                    <a:cubicBezTo>
                      <a:pt x="4599" y="1625"/>
                      <a:pt x="4508" y="1628"/>
                      <a:pt x="4416" y="1628"/>
                    </a:cubicBezTo>
                    <a:cubicBezTo>
                      <a:pt x="2356" y="1628"/>
                      <a:pt x="1" y="0"/>
                      <a:pt x="1" y="0"/>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831" name="Google Shape;4201;p57"/>
              <p:cNvGrpSpPr/>
              <p:nvPr/>
            </p:nvGrpSpPr>
            <p:grpSpPr>
              <a:xfrm>
                <a:off x="8067245" y="2704608"/>
                <a:ext cx="311139" cy="131085"/>
                <a:chOff x="7991045" y="2704608"/>
                <a:chExt cx="311139" cy="131085"/>
              </a:xfrm>
            </p:grpSpPr>
            <p:sp>
              <p:nvSpPr>
                <p:cNvPr id="832" name="Google Shape;4202;p57"/>
                <p:cNvSpPr/>
                <p:nvPr/>
              </p:nvSpPr>
              <p:spPr>
                <a:xfrm>
                  <a:off x="7991045" y="2704608"/>
                  <a:ext cx="311139" cy="131085"/>
                </a:xfrm>
                <a:custGeom>
                  <a:avLst/>
                  <a:gdLst/>
                  <a:ahLst/>
                  <a:cxnLst/>
                  <a:rect l="l" t="t" r="r" b="b"/>
                  <a:pathLst>
                    <a:path w="6017" h="2535" extrusionOk="0">
                      <a:moveTo>
                        <a:pt x="0" y="0"/>
                      </a:moveTo>
                      <a:lnTo>
                        <a:pt x="0" y="0"/>
                      </a:lnTo>
                      <a:cubicBezTo>
                        <a:pt x="42" y="471"/>
                        <a:pt x="266" y="1328"/>
                        <a:pt x="592" y="1561"/>
                      </a:cubicBezTo>
                      <a:cubicBezTo>
                        <a:pt x="914" y="1791"/>
                        <a:pt x="4179" y="2535"/>
                        <a:pt x="5096" y="2535"/>
                      </a:cubicBezTo>
                      <a:cubicBezTo>
                        <a:pt x="5200" y="2535"/>
                        <a:pt x="5273" y="2525"/>
                        <a:pt x="5309" y="2505"/>
                      </a:cubicBezTo>
                      <a:cubicBezTo>
                        <a:pt x="5544" y="2370"/>
                        <a:pt x="5783" y="1789"/>
                        <a:pt x="5953" y="1450"/>
                      </a:cubicBezTo>
                      <a:cubicBezTo>
                        <a:pt x="6006" y="1344"/>
                        <a:pt x="6017" y="1226"/>
                        <a:pt x="5992" y="1117"/>
                      </a:cubicBezTo>
                      <a:lnTo>
                        <a:pt x="5992" y="1117"/>
                      </a:lnTo>
                      <a:cubicBezTo>
                        <a:pt x="5838" y="1320"/>
                        <a:pt x="5673" y="1502"/>
                        <a:pt x="5527" y="1567"/>
                      </a:cubicBezTo>
                      <a:cubicBezTo>
                        <a:pt x="5435" y="1607"/>
                        <a:pt x="5206" y="1633"/>
                        <a:pt x="4885" y="1633"/>
                      </a:cubicBezTo>
                      <a:cubicBezTo>
                        <a:pt x="3793" y="1633"/>
                        <a:pt x="1641" y="1335"/>
                        <a:pt x="276" y="314"/>
                      </a:cubicBezTo>
                      <a:cubicBezTo>
                        <a:pt x="180" y="243"/>
                        <a:pt x="84" y="1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3" name="Google Shape;4203;p57"/>
                <p:cNvSpPr/>
                <p:nvPr/>
              </p:nvSpPr>
              <p:spPr>
                <a:xfrm>
                  <a:off x="7991045" y="2704608"/>
                  <a:ext cx="311139" cy="131085"/>
                </a:xfrm>
                <a:custGeom>
                  <a:avLst/>
                  <a:gdLst/>
                  <a:ahLst/>
                  <a:cxnLst/>
                  <a:rect l="l" t="t" r="r" b="b"/>
                  <a:pathLst>
                    <a:path w="6017" h="2535" extrusionOk="0">
                      <a:moveTo>
                        <a:pt x="0" y="0"/>
                      </a:moveTo>
                      <a:lnTo>
                        <a:pt x="0" y="0"/>
                      </a:lnTo>
                      <a:cubicBezTo>
                        <a:pt x="42" y="471"/>
                        <a:pt x="266" y="1328"/>
                        <a:pt x="592" y="1561"/>
                      </a:cubicBezTo>
                      <a:cubicBezTo>
                        <a:pt x="914" y="1791"/>
                        <a:pt x="4179" y="2535"/>
                        <a:pt x="5096" y="2535"/>
                      </a:cubicBezTo>
                      <a:cubicBezTo>
                        <a:pt x="5200" y="2535"/>
                        <a:pt x="5273" y="2525"/>
                        <a:pt x="5309" y="2505"/>
                      </a:cubicBezTo>
                      <a:cubicBezTo>
                        <a:pt x="5544" y="2370"/>
                        <a:pt x="5783" y="1789"/>
                        <a:pt x="5953" y="1450"/>
                      </a:cubicBezTo>
                      <a:cubicBezTo>
                        <a:pt x="6006" y="1344"/>
                        <a:pt x="6017" y="1226"/>
                        <a:pt x="5992" y="1117"/>
                      </a:cubicBezTo>
                      <a:lnTo>
                        <a:pt x="5992" y="1117"/>
                      </a:lnTo>
                      <a:cubicBezTo>
                        <a:pt x="5838" y="1320"/>
                        <a:pt x="5673" y="1502"/>
                        <a:pt x="5527" y="1567"/>
                      </a:cubicBezTo>
                      <a:cubicBezTo>
                        <a:pt x="5435" y="1607"/>
                        <a:pt x="5206" y="1633"/>
                        <a:pt x="4885" y="1633"/>
                      </a:cubicBezTo>
                      <a:cubicBezTo>
                        <a:pt x="3793" y="1633"/>
                        <a:pt x="1641" y="1335"/>
                        <a:pt x="276" y="314"/>
                      </a:cubicBezTo>
                      <a:cubicBezTo>
                        <a:pt x="180" y="243"/>
                        <a:pt x="84" y="134"/>
                        <a:pt x="0" y="0"/>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819" name="Google Shape;4204;p57"/>
            <p:cNvSpPr/>
            <p:nvPr/>
          </p:nvSpPr>
          <p:spPr>
            <a:xfrm>
              <a:off x="7908237" y="3285260"/>
              <a:ext cx="125604" cy="561571"/>
            </a:xfrm>
            <a:custGeom>
              <a:avLst/>
              <a:gdLst/>
              <a:ahLst/>
              <a:cxnLst/>
              <a:rect l="l" t="t" r="r" b="b"/>
              <a:pathLst>
                <a:path w="2429" h="10860" extrusionOk="0">
                  <a:moveTo>
                    <a:pt x="475" y="0"/>
                  </a:moveTo>
                  <a:cubicBezTo>
                    <a:pt x="0" y="4541"/>
                    <a:pt x="288" y="9171"/>
                    <a:pt x="363" y="9405"/>
                  </a:cubicBezTo>
                  <a:lnTo>
                    <a:pt x="619" y="9457"/>
                  </a:lnTo>
                  <a:lnTo>
                    <a:pt x="2429" y="10859"/>
                  </a:lnTo>
                  <a:cubicBezTo>
                    <a:pt x="536" y="8258"/>
                    <a:pt x="537" y="3505"/>
                    <a:pt x="475"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820" name="Google Shape;4205;p57"/>
            <p:cNvGrpSpPr/>
            <p:nvPr/>
          </p:nvGrpSpPr>
          <p:grpSpPr>
            <a:xfrm>
              <a:off x="8465774" y="2824834"/>
              <a:ext cx="102541" cy="120588"/>
              <a:chOff x="8465774" y="2901034"/>
              <a:chExt cx="102541" cy="120588"/>
            </a:xfrm>
          </p:grpSpPr>
          <p:sp>
            <p:nvSpPr>
              <p:cNvPr id="826" name="Google Shape;4206;p57"/>
              <p:cNvSpPr/>
              <p:nvPr/>
            </p:nvSpPr>
            <p:spPr>
              <a:xfrm>
                <a:off x="8465774" y="2901034"/>
                <a:ext cx="102541" cy="120588"/>
              </a:xfrm>
              <a:custGeom>
                <a:avLst/>
                <a:gdLst/>
                <a:ahLst/>
                <a:cxnLst/>
                <a:rect l="l" t="t" r="r" b="b"/>
                <a:pathLst>
                  <a:path w="1983" h="2332" extrusionOk="0">
                    <a:moveTo>
                      <a:pt x="1198" y="369"/>
                    </a:moveTo>
                    <a:lnTo>
                      <a:pt x="1198" y="369"/>
                    </a:lnTo>
                    <a:cubicBezTo>
                      <a:pt x="1181" y="387"/>
                      <a:pt x="1168" y="405"/>
                      <a:pt x="1158" y="418"/>
                    </a:cubicBezTo>
                    <a:cubicBezTo>
                      <a:pt x="1122" y="407"/>
                      <a:pt x="1082" y="397"/>
                      <a:pt x="1042" y="392"/>
                    </a:cubicBezTo>
                    <a:lnTo>
                      <a:pt x="1040" y="392"/>
                    </a:lnTo>
                    <a:cubicBezTo>
                      <a:pt x="1082" y="390"/>
                      <a:pt x="1139" y="385"/>
                      <a:pt x="1198" y="369"/>
                    </a:cubicBezTo>
                    <a:close/>
                    <a:moveTo>
                      <a:pt x="790" y="1915"/>
                    </a:moveTo>
                    <a:cubicBezTo>
                      <a:pt x="826" y="1926"/>
                      <a:pt x="865" y="1936"/>
                      <a:pt x="906" y="1942"/>
                    </a:cubicBezTo>
                    <a:lnTo>
                      <a:pt x="907" y="1942"/>
                    </a:lnTo>
                    <a:cubicBezTo>
                      <a:pt x="864" y="1942"/>
                      <a:pt x="806" y="1947"/>
                      <a:pt x="748" y="1963"/>
                    </a:cubicBezTo>
                    <a:cubicBezTo>
                      <a:pt x="765" y="1945"/>
                      <a:pt x="779" y="1928"/>
                      <a:pt x="790" y="1915"/>
                    </a:cubicBezTo>
                    <a:close/>
                    <a:moveTo>
                      <a:pt x="1002" y="0"/>
                    </a:moveTo>
                    <a:lnTo>
                      <a:pt x="1002" y="0"/>
                    </a:lnTo>
                    <a:cubicBezTo>
                      <a:pt x="881" y="42"/>
                      <a:pt x="793" y="155"/>
                      <a:pt x="737" y="265"/>
                    </a:cubicBezTo>
                    <a:cubicBezTo>
                      <a:pt x="666" y="326"/>
                      <a:pt x="593" y="393"/>
                      <a:pt x="521" y="465"/>
                    </a:cubicBezTo>
                    <a:cubicBezTo>
                      <a:pt x="516" y="382"/>
                      <a:pt x="484" y="298"/>
                      <a:pt x="484" y="298"/>
                    </a:cubicBezTo>
                    <a:cubicBezTo>
                      <a:pt x="422" y="360"/>
                      <a:pt x="405" y="468"/>
                      <a:pt x="401" y="543"/>
                    </a:cubicBezTo>
                    <a:cubicBezTo>
                      <a:pt x="377" y="461"/>
                      <a:pt x="344" y="396"/>
                      <a:pt x="344" y="396"/>
                    </a:cubicBezTo>
                    <a:cubicBezTo>
                      <a:pt x="308" y="447"/>
                      <a:pt x="289" y="512"/>
                      <a:pt x="280" y="576"/>
                    </a:cubicBezTo>
                    <a:cubicBezTo>
                      <a:pt x="254" y="498"/>
                      <a:pt x="229" y="443"/>
                      <a:pt x="229" y="443"/>
                    </a:cubicBezTo>
                    <a:cubicBezTo>
                      <a:pt x="161" y="530"/>
                      <a:pt x="129" y="650"/>
                      <a:pt x="115" y="764"/>
                    </a:cubicBezTo>
                    <a:lnTo>
                      <a:pt x="134" y="771"/>
                    </a:lnTo>
                    <a:cubicBezTo>
                      <a:pt x="128" y="770"/>
                      <a:pt x="122" y="769"/>
                      <a:pt x="113" y="767"/>
                    </a:cubicBezTo>
                    <a:cubicBezTo>
                      <a:pt x="108" y="813"/>
                      <a:pt x="106" y="858"/>
                      <a:pt x="105" y="899"/>
                    </a:cubicBezTo>
                    <a:cubicBezTo>
                      <a:pt x="97" y="903"/>
                      <a:pt x="61" y="927"/>
                      <a:pt x="18" y="969"/>
                    </a:cubicBezTo>
                    <a:cubicBezTo>
                      <a:pt x="3" y="1040"/>
                      <a:pt x="0" y="1101"/>
                      <a:pt x="0" y="1101"/>
                    </a:cubicBezTo>
                    <a:cubicBezTo>
                      <a:pt x="55" y="1091"/>
                      <a:pt x="105" y="1060"/>
                      <a:pt x="143" y="1022"/>
                    </a:cubicBezTo>
                    <a:lnTo>
                      <a:pt x="143" y="1022"/>
                    </a:lnTo>
                    <a:cubicBezTo>
                      <a:pt x="136" y="1051"/>
                      <a:pt x="132" y="1080"/>
                      <a:pt x="128" y="1102"/>
                    </a:cubicBezTo>
                    <a:cubicBezTo>
                      <a:pt x="117" y="1106"/>
                      <a:pt x="108" y="1111"/>
                      <a:pt x="100" y="1118"/>
                    </a:cubicBezTo>
                    <a:cubicBezTo>
                      <a:pt x="100" y="1118"/>
                      <a:pt x="108" y="1125"/>
                      <a:pt x="124" y="1135"/>
                    </a:cubicBezTo>
                    <a:cubicBezTo>
                      <a:pt x="123" y="1148"/>
                      <a:pt x="122" y="1156"/>
                      <a:pt x="122" y="1156"/>
                    </a:cubicBezTo>
                    <a:cubicBezTo>
                      <a:pt x="131" y="1155"/>
                      <a:pt x="140" y="1154"/>
                      <a:pt x="149" y="1150"/>
                    </a:cubicBezTo>
                    <a:cubicBezTo>
                      <a:pt x="160" y="1157"/>
                      <a:pt x="173" y="1164"/>
                      <a:pt x="186" y="1170"/>
                    </a:cubicBezTo>
                    <a:cubicBezTo>
                      <a:pt x="149" y="1217"/>
                      <a:pt x="134" y="1303"/>
                      <a:pt x="134" y="1303"/>
                    </a:cubicBezTo>
                    <a:cubicBezTo>
                      <a:pt x="136" y="1303"/>
                      <a:pt x="138" y="1303"/>
                      <a:pt x="140" y="1303"/>
                    </a:cubicBezTo>
                    <a:cubicBezTo>
                      <a:pt x="199" y="1303"/>
                      <a:pt x="246" y="1257"/>
                      <a:pt x="274" y="1221"/>
                    </a:cubicBezTo>
                    <a:lnTo>
                      <a:pt x="274" y="1221"/>
                    </a:lnTo>
                    <a:cubicBezTo>
                      <a:pt x="269" y="1245"/>
                      <a:pt x="265" y="1267"/>
                      <a:pt x="263" y="1286"/>
                    </a:cubicBezTo>
                    <a:cubicBezTo>
                      <a:pt x="234" y="1293"/>
                      <a:pt x="207" y="1300"/>
                      <a:pt x="182" y="1314"/>
                    </a:cubicBezTo>
                    <a:cubicBezTo>
                      <a:pt x="182" y="1314"/>
                      <a:pt x="276" y="1398"/>
                      <a:pt x="385" y="1448"/>
                    </a:cubicBezTo>
                    <a:cubicBezTo>
                      <a:pt x="341" y="1434"/>
                      <a:pt x="276" y="1418"/>
                      <a:pt x="210" y="1418"/>
                    </a:cubicBezTo>
                    <a:cubicBezTo>
                      <a:pt x="166" y="1418"/>
                      <a:pt x="121" y="1425"/>
                      <a:pt x="82" y="1445"/>
                    </a:cubicBezTo>
                    <a:cubicBezTo>
                      <a:pt x="82" y="1445"/>
                      <a:pt x="124" y="1481"/>
                      <a:pt x="180" y="1514"/>
                    </a:cubicBezTo>
                    <a:cubicBezTo>
                      <a:pt x="132" y="1559"/>
                      <a:pt x="110" y="1653"/>
                      <a:pt x="110" y="1653"/>
                    </a:cubicBezTo>
                    <a:cubicBezTo>
                      <a:pt x="118" y="1655"/>
                      <a:pt x="126" y="1655"/>
                      <a:pt x="134" y="1655"/>
                    </a:cubicBezTo>
                    <a:cubicBezTo>
                      <a:pt x="195" y="1655"/>
                      <a:pt x="247" y="1615"/>
                      <a:pt x="280" y="1583"/>
                    </a:cubicBezTo>
                    <a:lnTo>
                      <a:pt x="280" y="1583"/>
                    </a:lnTo>
                    <a:cubicBezTo>
                      <a:pt x="260" y="1643"/>
                      <a:pt x="252" y="1701"/>
                      <a:pt x="252" y="1701"/>
                    </a:cubicBezTo>
                    <a:cubicBezTo>
                      <a:pt x="295" y="1700"/>
                      <a:pt x="332" y="1684"/>
                      <a:pt x="365" y="1661"/>
                    </a:cubicBezTo>
                    <a:cubicBezTo>
                      <a:pt x="368" y="1664"/>
                      <a:pt x="370" y="1667"/>
                      <a:pt x="374" y="1671"/>
                    </a:cubicBezTo>
                    <a:cubicBezTo>
                      <a:pt x="369" y="1684"/>
                      <a:pt x="366" y="1698"/>
                      <a:pt x="364" y="1709"/>
                    </a:cubicBezTo>
                    <a:cubicBezTo>
                      <a:pt x="358" y="1708"/>
                      <a:pt x="351" y="1708"/>
                      <a:pt x="345" y="1708"/>
                    </a:cubicBezTo>
                    <a:cubicBezTo>
                      <a:pt x="326" y="1708"/>
                      <a:pt x="307" y="1712"/>
                      <a:pt x="289" y="1721"/>
                    </a:cubicBezTo>
                    <a:cubicBezTo>
                      <a:pt x="289" y="1721"/>
                      <a:pt x="323" y="1773"/>
                      <a:pt x="368" y="1825"/>
                    </a:cubicBezTo>
                    <a:cubicBezTo>
                      <a:pt x="341" y="1813"/>
                      <a:pt x="307" y="1801"/>
                      <a:pt x="272" y="1801"/>
                    </a:cubicBezTo>
                    <a:cubicBezTo>
                      <a:pt x="248" y="1801"/>
                      <a:pt x="223" y="1807"/>
                      <a:pt x="202" y="1824"/>
                    </a:cubicBezTo>
                    <a:cubicBezTo>
                      <a:pt x="202" y="1824"/>
                      <a:pt x="266" y="1905"/>
                      <a:pt x="324" y="1930"/>
                    </a:cubicBezTo>
                    <a:cubicBezTo>
                      <a:pt x="298" y="1984"/>
                      <a:pt x="284" y="2037"/>
                      <a:pt x="284" y="2037"/>
                    </a:cubicBezTo>
                    <a:cubicBezTo>
                      <a:pt x="289" y="2037"/>
                      <a:pt x="294" y="2038"/>
                      <a:pt x="299" y="2038"/>
                    </a:cubicBezTo>
                    <a:cubicBezTo>
                      <a:pt x="393" y="2038"/>
                      <a:pt x="472" y="1965"/>
                      <a:pt x="514" y="1915"/>
                    </a:cubicBezTo>
                    <a:lnTo>
                      <a:pt x="514" y="1915"/>
                    </a:lnTo>
                    <a:cubicBezTo>
                      <a:pt x="455" y="2007"/>
                      <a:pt x="424" y="2124"/>
                      <a:pt x="424" y="2124"/>
                    </a:cubicBezTo>
                    <a:cubicBezTo>
                      <a:pt x="431" y="2125"/>
                      <a:pt x="438" y="2125"/>
                      <a:pt x="444" y="2125"/>
                    </a:cubicBezTo>
                    <a:cubicBezTo>
                      <a:pt x="504" y="2125"/>
                      <a:pt x="560" y="2104"/>
                      <a:pt x="609" y="2076"/>
                    </a:cubicBezTo>
                    <a:cubicBezTo>
                      <a:pt x="632" y="2084"/>
                      <a:pt x="660" y="2097"/>
                      <a:pt x="693" y="2104"/>
                    </a:cubicBezTo>
                    <a:cubicBezTo>
                      <a:pt x="651" y="2178"/>
                      <a:pt x="648" y="2303"/>
                      <a:pt x="648" y="2303"/>
                    </a:cubicBezTo>
                    <a:cubicBezTo>
                      <a:pt x="729" y="2288"/>
                      <a:pt x="787" y="2208"/>
                      <a:pt x="818" y="2148"/>
                    </a:cubicBezTo>
                    <a:lnTo>
                      <a:pt x="818" y="2148"/>
                    </a:lnTo>
                    <a:cubicBezTo>
                      <a:pt x="809" y="2230"/>
                      <a:pt x="814" y="2304"/>
                      <a:pt x="814" y="2304"/>
                    </a:cubicBezTo>
                    <a:cubicBezTo>
                      <a:pt x="867" y="2283"/>
                      <a:pt x="910" y="2240"/>
                      <a:pt x="944" y="2192"/>
                    </a:cubicBezTo>
                    <a:lnTo>
                      <a:pt x="944" y="2192"/>
                    </a:lnTo>
                    <a:cubicBezTo>
                      <a:pt x="937" y="2271"/>
                      <a:pt x="940" y="2331"/>
                      <a:pt x="940" y="2331"/>
                    </a:cubicBezTo>
                    <a:cubicBezTo>
                      <a:pt x="1061" y="2291"/>
                      <a:pt x="1149" y="2177"/>
                      <a:pt x="1207" y="2069"/>
                    </a:cubicBezTo>
                    <a:cubicBezTo>
                      <a:pt x="1279" y="2008"/>
                      <a:pt x="1351" y="1942"/>
                      <a:pt x="1424" y="1869"/>
                    </a:cubicBezTo>
                    <a:cubicBezTo>
                      <a:pt x="1433" y="1955"/>
                      <a:pt x="1465" y="2039"/>
                      <a:pt x="1465" y="2039"/>
                    </a:cubicBezTo>
                    <a:cubicBezTo>
                      <a:pt x="1527" y="1978"/>
                      <a:pt x="1545" y="1868"/>
                      <a:pt x="1550" y="1794"/>
                    </a:cubicBezTo>
                    <a:cubicBezTo>
                      <a:pt x="1574" y="1877"/>
                      <a:pt x="1606" y="1942"/>
                      <a:pt x="1606" y="1942"/>
                    </a:cubicBezTo>
                    <a:cubicBezTo>
                      <a:pt x="1641" y="1891"/>
                      <a:pt x="1661" y="1828"/>
                      <a:pt x="1671" y="1763"/>
                    </a:cubicBezTo>
                    <a:cubicBezTo>
                      <a:pt x="1696" y="1842"/>
                      <a:pt x="1720" y="1898"/>
                      <a:pt x="1720" y="1898"/>
                    </a:cubicBezTo>
                    <a:cubicBezTo>
                      <a:pt x="1792" y="1808"/>
                      <a:pt x="1825" y="1682"/>
                      <a:pt x="1839" y="1565"/>
                    </a:cubicBezTo>
                    <a:cubicBezTo>
                      <a:pt x="1832" y="1562"/>
                      <a:pt x="1827" y="1559"/>
                      <a:pt x="1820" y="1556"/>
                    </a:cubicBezTo>
                    <a:lnTo>
                      <a:pt x="1820" y="1556"/>
                    </a:lnTo>
                    <a:cubicBezTo>
                      <a:pt x="1825" y="1557"/>
                      <a:pt x="1833" y="1559"/>
                      <a:pt x="1840" y="1560"/>
                    </a:cubicBezTo>
                    <a:cubicBezTo>
                      <a:pt x="1844" y="1519"/>
                      <a:pt x="1846" y="1480"/>
                      <a:pt x="1848" y="1443"/>
                    </a:cubicBezTo>
                    <a:cubicBezTo>
                      <a:pt x="1857" y="1438"/>
                      <a:pt x="1921" y="1397"/>
                      <a:pt x="1982" y="1318"/>
                    </a:cubicBezTo>
                    <a:lnTo>
                      <a:pt x="1982" y="1318"/>
                    </a:lnTo>
                    <a:cubicBezTo>
                      <a:pt x="1961" y="1336"/>
                      <a:pt x="1944" y="1356"/>
                      <a:pt x="1929" y="1375"/>
                    </a:cubicBezTo>
                    <a:cubicBezTo>
                      <a:pt x="1947" y="1297"/>
                      <a:pt x="1950" y="1224"/>
                      <a:pt x="1950" y="1224"/>
                    </a:cubicBezTo>
                    <a:lnTo>
                      <a:pt x="1950" y="1224"/>
                    </a:lnTo>
                    <a:cubicBezTo>
                      <a:pt x="1895" y="1234"/>
                      <a:pt x="1847" y="1265"/>
                      <a:pt x="1808" y="1304"/>
                    </a:cubicBezTo>
                    <a:cubicBezTo>
                      <a:pt x="1814" y="1275"/>
                      <a:pt x="1819" y="1246"/>
                      <a:pt x="1823" y="1224"/>
                    </a:cubicBezTo>
                    <a:cubicBezTo>
                      <a:pt x="1833" y="1219"/>
                      <a:pt x="1842" y="1214"/>
                      <a:pt x="1851" y="1208"/>
                    </a:cubicBezTo>
                    <a:cubicBezTo>
                      <a:pt x="1851" y="1208"/>
                      <a:pt x="1842" y="1201"/>
                      <a:pt x="1826" y="1192"/>
                    </a:cubicBezTo>
                    <a:cubicBezTo>
                      <a:pt x="1828" y="1178"/>
                      <a:pt x="1829" y="1170"/>
                      <a:pt x="1829" y="1170"/>
                    </a:cubicBezTo>
                    <a:lnTo>
                      <a:pt x="1829" y="1170"/>
                    </a:lnTo>
                    <a:cubicBezTo>
                      <a:pt x="1820" y="1172"/>
                      <a:pt x="1810" y="1173"/>
                      <a:pt x="1802" y="1176"/>
                    </a:cubicBezTo>
                    <a:cubicBezTo>
                      <a:pt x="1791" y="1169"/>
                      <a:pt x="1778" y="1162"/>
                      <a:pt x="1765" y="1156"/>
                    </a:cubicBezTo>
                    <a:cubicBezTo>
                      <a:pt x="1802" y="1109"/>
                      <a:pt x="1814" y="1023"/>
                      <a:pt x="1814" y="1023"/>
                    </a:cubicBezTo>
                    <a:cubicBezTo>
                      <a:pt x="1813" y="1023"/>
                      <a:pt x="1811" y="1023"/>
                      <a:pt x="1809" y="1023"/>
                    </a:cubicBezTo>
                    <a:cubicBezTo>
                      <a:pt x="1749" y="1023"/>
                      <a:pt x="1703" y="1070"/>
                      <a:pt x="1675" y="1106"/>
                    </a:cubicBezTo>
                    <a:cubicBezTo>
                      <a:pt x="1681" y="1082"/>
                      <a:pt x="1684" y="1060"/>
                      <a:pt x="1687" y="1041"/>
                    </a:cubicBezTo>
                    <a:cubicBezTo>
                      <a:pt x="1714" y="1035"/>
                      <a:pt x="1743" y="1025"/>
                      <a:pt x="1767" y="1012"/>
                    </a:cubicBezTo>
                    <a:cubicBezTo>
                      <a:pt x="1767" y="1012"/>
                      <a:pt x="1672" y="929"/>
                      <a:pt x="1563" y="881"/>
                    </a:cubicBezTo>
                    <a:lnTo>
                      <a:pt x="1563" y="881"/>
                    </a:lnTo>
                    <a:cubicBezTo>
                      <a:pt x="1606" y="894"/>
                      <a:pt x="1670" y="909"/>
                      <a:pt x="1735" y="909"/>
                    </a:cubicBezTo>
                    <a:cubicBezTo>
                      <a:pt x="1780" y="909"/>
                      <a:pt x="1826" y="901"/>
                      <a:pt x="1866" y="882"/>
                    </a:cubicBezTo>
                    <a:cubicBezTo>
                      <a:pt x="1866" y="882"/>
                      <a:pt x="1824" y="845"/>
                      <a:pt x="1768" y="812"/>
                    </a:cubicBezTo>
                    <a:cubicBezTo>
                      <a:pt x="1816" y="766"/>
                      <a:pt x="1839" y="672"/>
                      <a:pt x="1839" y="672"/>
                    </a:cubicBezTo>
                    <a:cubicBezTo>
                      <a:pt x="1832" y="671"/>
                      <a:pt x="1825" y="670"/>
                      <a:pt x="1818" y="670"/>
                    </a:cubicBezTo>
                    <a:cubicBezTo>
                      <a:pt x="1754" y="670"/>
                      <a:pt x="1701" y="711"/>
                      <a:pt x="1668" y="745"/>
                    </a:cubicBezTo>
                    <a:cubicBezTo>
                      <a:pt x="1688" y="685"/>
                      <a:pt x="1694" y="627"/>
                      <a:pt x="1694" y="627"/>
                    </a:cubicBezTo>
                    <a:lnTo>
                      <a:pt x="1694" y="627"/>
                    </a:lnTo>
                    <a:cubicBezTo>
                      <a:pt x="1652" y="628"/>
                      <a:pt x="1614" y="644"/>
                      <a:pt x="1582" y="667"/>
                    </a:cubicBezTo>
                    <a:cubicBezTo>
                      <a:pt x="1578" y="663"/>
                      <a:pt x="1576" y="660"/>
                      <a:pt x="1573" y="656"/>
                    </a:cubicBezTo>
                    <a:cubicBezTo>
                      <a:pt x="1577" y="643"/>
                      <a:pt x="1580" y="630"/>
                      <a:pt x="1583" y="618"/>
                    </a:cubicBezTo>
                    <a:cubicBezTo>
                      <a:pt x="1588" y="619"/>
                      <a:pt x="1594" y="619"/>
                      <a:pt x="1600" y="619"/>
                    </a:cubicBezTo>
                    <a:cubicBezTo>
                      <a:pt x="1620" y="619"/>
                      <a:pt x="1639" y="615"/>
                      <a:pt x="1657" y="607"/>
                    </a:cubicBezTo>
                    <a:cubicBezTo>
                      <a:pt x="1657" y="607"/>
                      <a:pt x="1624" y="554"/>
                      <a:pt x="1577" y="503"/>
                    </a:cubicBezTo>
                    <a:lnTo>
                      <a:pt x="1577" y="503"/>
                    </a:lnTo>
                    <a:cubicBezTo>
                      <a:pt x="1604" y="515"/>
                      <a:pt x="1638" y="527"/>
                      <a:pt x="1672" y="527"/>
                    </a:cubicBezTo>
                    <a:cubicBezTo>
                      <a:pt x="1697" y="527"/>
                      <a:pt x="1722" y="521"/>
                      <a:pt x="1744" y="503"/>
                    </a:cubicBezTo>
                    <a:cubicBezTo>
                      <a:pt x="1744" y="503"/>
                      <a:pt x="1679" y="422"/>
                      <a:pt x="1619" y="397"/>
                    </a:cubicBezTo>
                    <a:cubicBezTo>
                      <a:pt x="1646" y="343"/>
                      <a:pt x="1660" y="290"/>
                      <a:pt x="1660" y="290"/>
                    </a:cubicBezTo>
                    <a:cubicBezTo>
                      <a:pt x="1655" y="290"/>
                      <a:pt x="1650" y="290"/>
                      <a:pt x="1645" y="290"/>
                    </a:cubicBezTo>
                    <a:cubicBezTo>
                      <a:pt x="1551" y="290"/>
                      <a:pt x="1471" y="366"/>
                      <a:pt x="1429" y="414"/>
                    </a:cubicBezTo>
                    <a:cubicBezTo>
                      <a:pt x="1488" y="322"/>
                      <a:pt x="1517" y="203"/>
                      <a:pt x="1517" y="203"/>
                    </a:cubicBezTo>
                    <a:cubicBezTo>
                      <a:pt x="1511" y="202"/>
                      <a:pt x="1504" y="202"/>
                      <a:pt x="1498" y="202"/>
                    </a:cubicBezTo>
                    <a:cubicBezTo>
                      <a:pt x="1438" y="202"/>
                      <a:pt x="1381" y="224"/>
                      <a:pt x="1333" y="254"/>
                    </a:cubicBezTo>
                    <a:cubicBezTo>
                      <a:pt x="1310" y="245"/>
                      <a:pt x="1281" y="234"/>
                      <a:pt x="1248" y="226"/>
                    </a:cubicBezTo>
                    <a:cubicBezTo>
                      <a:pt x="1291" y="152"/>
                      <a:pt x="1293" y="28"/>
                      <a:pt x="1293" y="28"/>
                    </a:cubicBezTo>
                    <a:lnTo>
                      <a:pt x="1293" y="28"/>
                    </a:lnTo>
                    <a:cubicBezTo>
                      <a:pt x="1212" y="44"/>
                      <a:pt x="1155" y="124"/>
                      <a:pt x="1123" y="184"/>
                    </a:cubicBezTo>
                    <a:cubicBezTo>
                      <a:pt x="1130" y="102"/>
                      <a:pt x="1125" y="28"/>
                      <a:pt x="1125" y="28"/>
                    </a:cubicBezTo>
                    <a:lnTo>
                      <a:pt x="1125" y="28"/>
                    </a:lnTo>
                    <a:cubicBezTo>
                      <a:pt x="1072" y="50"/>
                      <a:pt x="1030" y="92"/>
                      <a:pt x="998" y="140"/>
                    </a:cubicBezTo>
                    <a:cubicBezTo>
                      <a:pt x="1004" y="61"/>
                      <a:pt x="1002" y="0"/>
                      <a:pt x="10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7" name="Google Shape;4207;p57"/>
              <p:cNvSpPr/>
              <p:nvPr/>
            </p:nvSpPr>
            <p:spPr>
              <a:xfrm>
                <a:off x="8465774" y="2901034"/>
                <a:ext cx="102541" cy="120588"/>
              </a:xfrm>
              <a:custGeom>
                <a:avLst/>
                <a:gdLst/>
                <a:ahLst/>
                <a:cxnLst/>
                <a:rect l="l" t="t" r="r" b="b"/>
                <a:pathLst>
                  <a:path w="1983" h="2332" extrusionOk="0">
                    <a:moveTo>
                      <a:pt x="1198" y="369"/>
                    </a:moveTo>
                    <a:lnTo>
                      <a:pt x="1198" y="369"/>
                    </a:lnTo>
                    <a:cubicBezTo>
                      <a:pt x="1181" y="387"/>
                      <a:pt x="1168" y="405"/>
                      <a:pt x="1158" y="418"/>
                    </a:cubicBezTo>
                    <a:cubicBezTo>
                      <a:pt x="1122" y="407"/>
                      <a:pt x="1082" y="397"/>
                      <a:pt x="1042" y="392"/>
                    </a:cubicBezTo>
                    <a:lnTo>
                      <a:pt x="1040" y="392"/>
                    </a:lnTo>
                    <a:cubicBezTo>
                      <a:pt x="1082" y="390"/>
                      <a:pt x="1139" y="385"/>
                      <a:pt x="1198" y="369"/>
                    </a:cubicBezTo>
                    <a:close/>
                    <a:moveTo>
                      <a:pt x="790" y="1915"/>
                    </a:moveTo>
                    <a:cubicBezTo>
                      <a:pt x="826" y="1926"/>
                      <a:pt x="865" y="1936"/>
                      <a:pt x="906" y="1942"/>
                    </a:cubicBezTo>
                    <a:lnTo>
                      <a:pt x="907" y="1942"/>
                    </a:lnTo>
                    <a:cubicBezTo>
                      <a:pt x="864" y="1942"/>
                      <a:pt x="806" y="1947"/>
                      <a:pt x="748" y="1963"/>
                    </a:cubicBezTo>
                    <a:cubicBezTo>
                      <a:pt x="765" y="1945"/>
                      <a:pt x="779" y="1928"/>
                      <a:pt x="790" y="1915"/>
                    </a:cubicBezTo>
                    <a:close/>
                    <a:moveTo>
                      <a:pt x="1002" y="0"/>
                    </a:moveTo>
                    <a:lnTo>
                      <a:pt x="1002" y="0"/>
                    </a:lnTo>
                    <a:cubicBezTo>
                      <a:pt x="881" y="42"/>
                      <a:pt x="793" y="155"/>
                      <a:pt x="737" y="265"/>
                    </a:cubicBezTo>
                    <a:cubicBezTo>
                      <a:pt x="666" y="326"/>
                      <a:pt x="593" y="393"/>
                      <a:pt x="521" y="465"/>
                    </a:cubicBezTo>
                    <a:cubicBezTo>
                      <a:pt x="516" y="382"/>
                      <a:pt x="484" y="298"/>
                      <a:pt x="484" y="298"/>
                    </a:cubicBezTo>
                    <a:cubicBezTo>
                      <a:pt x="422" y="360"/>
                      <a:pt x="405" y="468"/>
                      <a:pt x="401" y="543"/>
                    </a:cubicBezTo>
                    <a:cubicBezTo>
                      <a:pt x="377" y="461"/>
                      <a:pt x="344" y="396"/>
                      <a:pt x="344" y="396"/>
                    </a:cubicBezTo>
                    <a:cubicBezTo>
                      <a:pt x="308" y="447"/>
                      <a:pt x="289" y="512"/>
                      <a:pt x="280" y="576"/>
                    </a:cubicBezTo>
                    <a:cubicBezTo>
                      <a:pt x="254" y="498"/>
                      <a:pt x="229" y="443"/>
                      <a:pt x="229" y="443"/>
                    </a:cubicBezTo>
                    <a:cubicBezTo>
                      <a:pt x="161" y="530"/>
                      <a:pt x="129" y="650"/>
                      <a:pt x="115" y="764"/>
                    </a:cubicBezTo>
                    <a:lnTo>
                      <a:pt x="134" y="771"/>
                    </a:lnTo>
                    <a:cubicBezTo>
                      <a:pt x="128" y="770"/>
                      <a:pt x="122" y="769"/>
                      <a:pt x="113" y="767"/>
                    </a:cubicBezTo>
                    <a:cubicBezTo>
                      <a:pt x="108" y="813"/>
                      <a:pt x="106" y="858"/>
                      <a:pt x="105" y="899"/>
                    </a:cubicBezTo>
                    <a:cubicBezTo>
                      <a:pt x="97" y="903"/>
                      <a:pt x="61" y="927"/>
                      <a:pt x="18" y="969"/>
                    </a:cubicBezTo>
                    <a:cubicBezTo>
                      <a:pt x="3" y="1040"/>
                      <a:pt x="0" y="1101"/>
                      <a:pt x="0" y="1101"/>
                    </a:cubicBezTo>
                    <a:cubicBezTo>
                      <a:pt x="55" y="1091"/>
                      <a:pt x="105" y="1060"/>
                      <a:pt x="143" y="1022"/>
                    </a:cubicBezTo>
                    <a:lnTo>
                      <a:pt x="143" y="1022"/>
                    </a:lnTo>
                    <a:cubicBezTo>
                      <a:pt x="136" y="1051"/>
                      <a:pt x="132" y="1080"/>
                      <a:pt x="128" y="1102"/>
                    </a:cubicBezTo>
                    <a:cubicBezTo>
                      <a:pt x="117" y="1106"/>
                      <a:pt x="108" y="1111"/>
                      <a:pt x="100" y="1118"/>
                    </a:cubicBezTo>
                    <a:cubicBezTo>
                      <a:pt x="100" y="1118"/>
                      <a:pt x="108" y="1125"/>
                      <a:pt x="124" y="1135"/>
                    </a:cubicBezTo>
                    <a:cubicBezTo>
                      <a:pt x="123" y="1148"/>
                      <a:pt x="122" y="1156"/>
                      <a:pt x="122" y="1156"/>
                    </a:cubicBezTo>
                    <a:cubicBezTo>
                      <a:pt x="131" y="1155"/>
                      <a:pt x="140" y="1154"/>
                      <a:pt x="149" y="1150"/>
                    </a:cubicBezTo>
                    <a:cubicBezTo>
                      <a:pt x="160" y="1157"/>
                      <a:pt x="173" y="1164"/>
                      <a:pt x="186" y="1170"/>
                    </a:cubicBezTo>
                    <a:cubicBezTo>
                      <a:pt x="149" y="1217"/>
                      <a:pt x="134" y="1303"/>
                      <a:pt x="134" y="1303"/>
                    </a:cubicBezTo>
                    <a:cubicBezTo>
                      <a:pt x="136" y="1303"/>
                      <a:pt x="138" y="1303"/>
                      <a:pt x="140" y="1303"/>
                    </a:cubicBezTo>
                    <a:cubicBezTo>
                      <a:pt x="199" y="1303"/>
                      <a:pt x="246" y="1257"/>
                      <a:pt x="274" y="1221"/>
                    </a:cubicBezTo>
                    <a:lnTo>
                      <a:pt x="274" y="1221"/>
                    </a:lnTo>
                    <a:cubicBezTo>
                      <a:pt x="269" y="1245"/>
                      <a:pt x="265" y="1267"/>
                      <a:pt x="263" y="1286"/>
                    </a:cubicBezTo>
                    <a:cubicBezTo>
                      <a:pt x="234" y="1293"/>
                      <a:pt x="207" y="1300"/>
                      <a:pt x="182" y="1314"/>
                    </a:cubicBezTo>
                    <a:cubicBezTo>
                      <a:pt x="182" y="1314"/>
                      <a:pt x="276" y="1398"/>
                      <a:pt x="385" y="1448"/>
                    </a:cubicBezTo>
                    <a:cubicBezTo>
                      <a:pt x="341" y="1434"/>
                      <a:pt x="276" y="1418"/>
                      <a:pt x="210" y="1418"/>
                    </a:cubicBezTo>
                    <a:cubicBezTo>
                      <a:pt x="166" y="1418"/>
                      <a:pt x="121" y="1425"/>
                      <a:pt x="82" y="1445"/>
                    </a:cubicBezTo>
                    <a:cubicBezTo>
                      <a:pt x="82" y="1445"/>
                      <a:pt x="124" y="1481"/>
                      <a:pt x="180" y="1514"/>
                    </a:cubicBezTo>
                    <a:cubicBezTo>
                      <a:pt x="132" y="1559"/>
                      <a:pt x="110" y="1653"/>
                      <a:pt x="110" y="1653"/>
                    </a:cubicBezTo>
                    <a:cubicBezTo>
                      <a:pt x="118" y="1655"/>
                      <a:pt x="126" y="1655"/>
                      <a:pt x="134" y="1655"/>
                    </a:cubicBezTo>
                    <a:cubicBezTo>
                      <a:pt x="195" y="1655"/>
                      <a:pt x="247" y="1615"/>
                      <a:pt x="280" y="1583"/>
                    </a:cubicBezTo>
                    <a:lnTo>
                      <a:pt x="280" y="1583"/>
                    </a:lnTo>
                    <a:cubicBezTo>
                      <a:pt x="260" y="1643"/>
                      <a:pt x="252" y="1701"/>
                      <a:pt x="252" y="1701"/>
                    </a:cubicBezTo>
                    <a:cubicBezTo>
                      <a:pt x="295" y="1700"/>
                      <a:pt x="332" y="1684"/>
                      <a:pt x="365" y="1661"/>
                    </a:cubicBezTo>
                    <a:cubicBezTo>
                      <a:pt x="368" y="1664"/>
                      <a:pt x="370" y="1667"/>
                      <a:pt x="374" y="1671"/>
                    </a:cubicBezTo>
                    <a:cubicBezTo>
                      <a:pt x="369" y="1684"/>
                      <a:pt x="366" y="1698"/>
                      <a:pt x="364" y="1709"/>
                    </a:cubicBezTo>
                    <a:cubicBezTo>
                      <a:pt x="358" y="1708"/>
                      <a:pt x="351" y="1708"/>
                      <a:pt x="345" y="1708"/>
                    </a:cubicBezTo>
                    <a:cubicBezTo>
                      <a:pt x="326" y="1708"/>
                      <a:pt x="307" y="1712"/>
                      <a:pt x="289" y="1721"/>
                    </a:cubicBezTo>
                    <a:cubicBezTo>
                      <a:pt x="289" y="1721"/>
                      <a:pt x="323" y="1773"/>
                      <a:pt x="368" y="1825"/>
                    </a:cubicBezTo>
                    <a:cubicBezTo>
                      <a:pt x="341" y="1813"/>
                      <a:pt x="307" y="1801"/>
                      <a:pt x="272" y="1801"/>
                    </a:cubicBezTo>
                    <a:cubicBezTo>
                      <a:pt x="248" y="1801"/>
                      <a:pt x="223" y="1807"/>
                      <a:pt x="202" y="1824"/>
                    </a:cubicBezTo>
                    <a:cubicBezTo>
                      <a:pt x="202" y="1824"/>
                      <a:pt x="266" y="1905"/>
                      <a:pt x="324" y="1930"/>
                    </a:cubicBezTo>
                    <a:cubicBezTo>
                      <a:pt x="298" y="1984"/>
                      <a:pt x="284" y="2037"/>
                      <a:pt x="284" y="2037"/>
                    </a:cubicBezTo>
                    <a:cubicBezTo>
                      <a:pt x="289" y="2037"/>
                      <a:pt x="294" y="2038"/>
                      <a:pt x="299" y="2038"/>
                    </a:cubicBezTo>
                    <a:cubicBezTo>
                      <a:pt x="393" y="2038"/>
                      <a:pt x="472" y="1965"/>
                      <a:pt x="514" y="1915"/>
                    </a:cubicBezTo>
                    <a:lnTo>
                      <a:pt x="514" y="1915"/>
                    </a:lnTo>
                    <a:cubicBezTo>
                      <a:pt x="455" y="2007"/>
                      <a:pt x="424" y="2124"/>
                      <a:pt x="424" y="2124"/>
                    </a:cubicBezTo>
                    <a:cubicBezTo>
                      <a:pt x="431" y="2125"/>
                      <a:pt x="438" y="2125"/>
                      <a:pt x="444" y="2125"/>
                    </a:cubicBezTo>
                    <a:cubicBezTo>
                      <a:pt x="504" y="2125"/>
                      <a:pt x="560" y="2104"/>
                      <a:pt x="609" y="2076"/>
                    </a:cubicBezTo>
                    <a:cubicBezTo>
                      <a:pt x="632" y="2084"/>
                      <a:pt x="660" y="2097"/>
                      <a:pt x="693" y="2104"/>
                    </a:cubicBezTo>
                    <a:cubicBezTo>
                      <a:pt x="651" y="2178"/>
                      <a:pt x="648" y="2303"/>
                      <a:pt x="648" y="2303"/>
                    </a:cubicBezTo>
                    <a:cubicBezTo>
                      <a:pt x="729" y="2288"/>
                      <a:pt x="787" y="2208"/>
                      <a:pt x="818" y="2148"/>
                    </a:cubicBezTo>
                    <a:lnTo>
                      <a:pt x="818" y="2148"/>
                    </a:lnTo>
                    <a:cubicBezTo>
                      <a:pt x="809" y="2230"/>
                      <a:pt x="814" y="2304"/>
                      <a:pt x="814" y="2304"/>
                    </a:cubicBezTo>
                    <a:cubicBezTo>
                      <a:pt x="867" y="2283"/>
                      <a:pt x="910" y="2240"/>
                      <a:pt x="944" y="2192"/>
                    </a:cubicBezTo>
                    <a:lnTo>
                      <a:pt x="944" y="2192"/>
                    </a:lnTo>
                    <a:cubicBezTo>
                      <a:pt x="937" y="2271"/>
                      <a:pt x="940" y="2331"/>
                      <a:pt x="940" y="2331"/>
                    </a:cubicBezTo>
                    <a:cubicBezTo>
                      <a:pt x="1061" y="2291"/>
                      <a:pt x="1149" y="2177"/>
                      <a:pt x="1207" y="2069"/>
                    </a:cubicBezTo>
                    <a:cubicBezTo>
                      <a:pt x="1279" y="2008"/>
                      <a:pt x="1351" y="1942"/>
                      <a:pt x="1424" y="1869"/>
                    </a:cubicBezTo>
                    <a:cubicBezTo>
                      <a:pt x="1433" y="1955"/>
                      <a:pt x="1465" y="2039"/>
                      <a:pt x="1465" y="2039"/>
                    </a:cubicBezTo>
                    <a:cubicBezTo>
                      <a:pt x="1527" y="1978"/>
                      <a:pt x="1545" y="1868"/>
                      <a:pt x="1550" y="1794"/>
                    </a:cubicBezTo>
                    <a:cubicBezTo>
                      <a:pt x="1574" y="1877"/>
                      <a:pt x="1606" y="1942"/>
                      <a:pt x="1606" y="1942"/>
                    </a:cubicBezTo>
                    <a:cubicBezTo>
                      <a:pt x="1641" y="1891"/>
                      <a:pt x="1661" y="1828"/>
                      <a:pt x="1671" y="1763"/>
                    </a:cubicBezTo>
                    <a:cubicBezTo>
                      <a:pt x="1696" y="1842"/>
                      <a:pt x="1720" y="1898"/>
                      <a:pt x="1720" y="1898"/>
                    </a:cubicBezTo>
                    <a:cubicBezTo>
                      <a:pt x="1792" y="1808"/>
                      <a:pt x="1825" y="1682"/>
                      <a:pt x="1839" y="1565"/>
                    </a:cubicBezTo>
                    <a:cubicBezTo>
                      <a:pt x="1832" y="1562"/>
                      <a:pt x="1827" y="1559"/>
                      <a:pt x="1820" y="1556"/>
                    </a:cubicBezTo>
                    <a:lnTo>
                      <a:pt x="1820" y="1556"/>
                    </a:lnTo>
                    <a:cubicBezTo>
                      <a:pt x="1825" y="1557"/>
                      <a:pt x="1833" y="1559"/>
                      <a:pt x="1840" y="1560"/>
                    </a:cubicBezTo>
                    <a:cubicBezTo>
                      <a:pt x="1844" y="1519"/>
                      <a:pt x="1846" y="1480"/>
                      <a:pt x="1848" y="1443"/>
                    </a:cubicBezTo>
                    <a:cubicBezTo>
                      <a:pt x="1857" y="1438"/>
                      <a:pt x="1921" y="1397"/>
                      <a:pt x="1982" y="1318"/>
                    </a:cubicBezTo>
                    <a:lnTo>
                      <a:pt x="1982" y="1318"/>
                    </a:lnTo>
                    <a:cubicBezTo>
                      <a:pt x="1961" y="1336"/>
                      <a:pt x="1944" y="1356"/>
                      <a:pt x="1929" y="1375"/>
                    </a:cubicBezTo>
                    <a:cubicBezTo>
                      <a:pt x="1947" y="1297"/>
                      <a:pt x="1950" y="1224"/>
                      <a:pt x="1950" y="1224"/>
                    </a:cubicBezTo>
                    <a:lnTo>
                      <a:pt x="1950" y="1224"/>
                    </a:lnTo>
                    <a:cubicBezTo>
                      <a:pt x="1895" y="1234"/>
                      <a:pt x="1847" y="1265"/>
                      <a:pt x="1808" y="1304"/>
                    </a:cubicBezTo>
                    <a:cubicBezTo>
                      <a:pt x="1814" y="1275"/>
                      <a:pt x="1819" y="1246"/>
                      <a:pt x="1823" y="1224"/>
                    </a:cubicBezTo>
                    <a:cubicBezTo>
                      <a:pt x="1833" y="1219"/>
                      <a:pt x="1842" y="1214"/>
                      <a:pt x="1851" y="1208"/>
                    </a:cubicBezTo>
                    <a:cubicBezTo>
                      <a:pt x="1851" y="1208"/>
                      <a:pt x="1842" y="1201"/>
                      <a:pt x="1826" y="1192"/>
                    </a:cubicBezTo>
                    <a:cubicBezTo>
                      <a:pt x="1828" y="1178"/>
                      <a:pt x="1829" y="1170"/>
                      <a:pt x="1829" y="1170"/>
                    </a:cubicBezTo>
                    <a:lnTo>
                      <a:pt x="1829" y="1170"/>
                    </a:lnTo>
                    <a:cubicBezTo>
                      <a:pt x="1820" y="1172"/>
                      <a:pt x="1810" y="1173"/>
                      <a:pt x="1802" y="1176"/>
                    </a:cubicBezTo>
                    <a:cubicBezTo>
                      <a:pt x="1791" y="1169"/>
                      <a:pt x="1778" y="1162"/>
                      <a:pt x="1765" y="1156"/>
                    </a:cubicBezTo>
                    <a:cubicBezTo>
                      <a:pt x="1802" y="1109"/>
                      <a:pt x="1814" y="1023"/>
                      <a:pt x="1814" y="1023"/>
                    </a:cubicBezTo>
                    <a:cubicBezTo>
                      <a:pt x="1813" y="1023"/>
                      <a:pt x="1811" y="1023"/>
                      <a:pt x="1809" y="1023"/>
                    </a:cubicBezTo>
                    <a:cubicBezTo>
                      <a:pt x="1749" y="1023"/>
                      <a:pt x="1703" y="1070"/>
                      <a:pt x="1675" y="1106"/>
                    </a:cubicBezTo>
                    <a:cubicBezTo>
                      <a:pt x="1681" y="1082"/>
                      <a:pt x="1684" y="1060"/>
                      <a:pt x="1687" y="1041"/>
                    </a:cubicBezTo>
                    <a:cubicBezTo>
                      <a:pt x="1714" y="1035"/>
                      <a:pt x="1743" y="1025"/>
                      <a:pt x="1767" y="1012"/>
                    </a:cubicBezTo>
                    <a:cubicBezTo>
                      <a:pt x="1767" y="1012"/>
                      <a:pt x="1672" y="929"/>
                      <a:pt x="1563" y="881"/>
                    </a:cubicBezTo>
                    <a:lnTo>
                      <a:pt x="1563" y="881"/>
                    </a:lnTo>
                    <a:cubicBezTo>
                      <a:pt x="1606" y="894"/>
                      <a:pt x="1670" y="909"/>
                      <a:pt x="1735" y="909"/>
                    </a:cubicBezTo>
                    <a:cubicBezTo>
                      <a:pt x="1780" y="909"/>
                      <a:pt x="1826" y="901"/>
                      <a:pt x="1866" y="882"/>
                    </a:cubicBezTo>
                    <a:cubicBezTo>
                      <a:pt x="1866" y="882"/>
                      <a:pt x="1824" y="845"/>
                      <a:pt x="1768" y="812"/>
                    </a:cubicBezTo>
                    <a:cubicBezTo>
                      <a:pt x="1816" y="766"/>
                      <a:pt x="1839" y="672"/>
                      <a:pt x="1839" y="672"/>
                    </a:cubicBezTo>
                    <a:cubicBezTo>
                      <a:pt x="1832" y="671"/>
                      <a:pt x="1825" y="670"/>
                      <a:pt x="1818" y="670"/>
                    </a:cubicBezTo>
                    <a:cubicBezTo>
                      <a:pt x="1754" y="670"/>
                      <a:pt x="1701" y="711"/>
                      <a:pt x="1668" y="745"/>
                    </a:cubicBezTo>
                    <a:cubicBezTo>
                      <a:pt x="1688" y="685"/>
                      <a:pt x="1694" y="627"/>
                      <a:pt x="1694" y="627"/>
                    </a:cubicBezTo>
                    <a:lnTo>
                      <a:pt x="1694" y="627"/>
                    </a:lnTo>
                    <a:cubicBezTo>
                      <a:pt x="1652" y="628"/>
                      <a:pt x="1614" y="644"/>
                      <a:pt x="1582" y="667"/>
                    </a:cubicBezTo>
                    <a:cubicBezTo>
                      <a:pt x="1578" y="663"/>
                      <a:pt x="1576" y="660"/>
                      <a:pt x="1573" y="656"/>
                    </a:cubicBezTo>
                    <a:cubicBezTo>
                      <a:pt x="1577" y="643"/>
                      <a:pt x="1580" y="630"/>
                      <a:pt x="1583" y="618"/>
                    </a:cubicBezTo>
                    <a:cubicBezTo>
                      <a:pt x="1588" y="619"/>
                      <a:pt x="1594" y="619"/>
                      <a:pt x="1600" y="619"/>
                    </a:cubicBezTo>
                    <a:cubicBezTo>
                      <a:pt x="1620" y="619"/>
                      <a:pt x="1639" y="615"/>
                      <a:pt x="1657" y="607"/>
                    </a:cubicBezTo>
                    <a:cubicBezTo>
                      <a:pt x="1657" y="607"/>
                      <a:pt x="1624" y="554"/>
                      <a:pt x="1577" y="503"/>
                    </a:cubicBezTo>
                    <a:lnTo>
                      <a:pt x="1577" y="503"/>
                    </a:lnTo>
                    <a:cubicBezTo>
                      <a:pt x="1604" y="515"/>
                      <a:pt x="1638" y="527"/>
                      <a:pt x="1672" y="527"/>
                    </a:cubicBezTo>
                    <a:cubicBezTo>
                      <a:pt x="1697" y="527"/>
                      <a:pt x="1722" y="521"/>
                      <a:pt x="1744" y="503"/>
                    </a:cubicBezTo>
                    <a:cubicBezTo>
                      <a:pt x="1744" y="503"/>
                      <a:pt x="1679" y="422"/>
                      <a:pt x="1619" y="397"/>
                    </a:cubicBezTo>
                    <a:cubicBezTo>
                      <a:pt x="1646" y="343"/>
                      <a:pt x="1660" y="290"/>
                      <a:pt x="1660" y="290"/>
                    </a:cubicBezTo>
                    <a:cubicBezTo>
                      <a:pt x="1655" y="290"/>
                      <a:pt x="1650" y="290"/>
                      <a:pt x="1645" y="290"/>
                    </a:cubicBezTo>
                    <a:cubicBezTo>
                      <a:pt x="1551" y="290"/>
                      <a:pt x="1471" y="366"/>
                      <a:pt x="1429" y="414"/>
                    </a:cubicBezTo>
                    <a:cubicBezTo>
                      <a:pt x="1488" y="322"/>
                      <a:pt x="1517" y="203"/>
                      <a:pt x="1517" y="203"/>
                    </a:cubicBezTo>
                    <a:cubicBezTo>
                      <a:pt x="1511" y="202"/>
                      <a:pt x="1504" y="202"/>
                      <a:pt x="1498" y="202"/>
                    </a:cubicBezTo>
                    <a:cubicBezTo>
                      <a:pt x="1438" y="202"/>
                      <a:pt x="1381" y="224"/>
                      <a:pt x="1333" y="254"/>
                    </a:cubicBezTo>
                    <a:cubicBezTo>
                      <a:pt x="1310" y="245"/>
                      <a:pt x="1281" y="234"/>
                      <a:pt x="1248" y="226"/>
                    </a:cubicBezTo>
                    <a:cubicBezTo>
                      <a:pt x="1291" y="152"/>
                      <a:pt x="1293" y="28"/>
                      <a:pt x="1293" y="28"/>
                    </a:cubicBezTo>
                    <a:lnTo>
                      <a:pt x="1293" y="28"/>
                    </a:lnTo>
                    <a:cubicBezTo>
                      <a:pt x="1212" y="44"/>
                      <a:pt x="1155" y="124"/>
                      <a:pt x="1123" y="184"/>
                    </a:cubicBezTo>
                    <a:cubicBezTo>
                      <a:pt x="1130" y="102"/>
                      <a:pt x="1125" y="28"/>
                      <a:pt x="1125" y="28"/>
                    </a:cubicBezTo>
                    <a:lnTo>
                      <a:pt x="1125" y="28"/>
                    </a:lnTo>
                    <a:cubicBezTo>
                      <a:pt x="1072" y="50"/>
                      <a:pt x="1030" y="92"/>
                      <a:pt x="998" y="140"/>
                    </a:cubicBezTo>
                    <a:cubicBezTo>
                      <a:pt x="1004" y="61"/>
                      <a:pt x="1002" y="0"/>
                      <a:pt x="1002" y="0"/>
                    </a:cubicBezTo>
                    <a:close/>
                  </a:path>
                </a:pathLst>
              </a:custGeom>
              <a:solidFill>
                <a:srgbClr val="FFC846">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21" name="Google Shape;4208;p57"/>
            <p:cNvGrpSpPr/>
            <p:nvPr/>
          </p:nvGrpSpPr>
          <p:grpSpPr>
            <a:xfrm>
              <a:off x="8589516" y="2524399"/>
              <a:ext cx="160715" cy="397029"/>
              <a:chOff x="8741916" y="2676799"/>
              <a:chExt cx="160715" cy="397029"/>
            </a:xfrm>
          </p:grpSpPr>
          <p:sp>
            <p:nvSpPr>
              <p:cNvPr id="822" name="Google Shape;4209;p57"/>
              <p:cNvSpPr/>
              <p:nvPr/>
            </p:nvSpPr>
            <p:spPr>
              <a:xfrm>
                <a:off x="8770563" y="2676799"/>
                <a:ext cx="132067" cy="155699"/>
              </a:xfrm>
              <a:custGeom>
                <a:avLst/>
                <a:gdLst/>
                <a:ahLst/>
                <a:cxnLst/>
                <a:rect l="l" t="t" r="r" b="b"/>
                <a:pathLst>
                  <a:path w="2554" h="3011" extrusionOk="0">
                    <a:moveTo>
                      <a:pt x="1545" y="476"/>
                    </a:moveTo>
                    <a:lnTo>
                      <a:pt x="1545" y="476"/>
                    </a:lnTo>
                    <a:cubicBezTo>
                      <a:pt x="1523" y="500"/>
                      <a:pt x="1504" y="523"/>
                      <a:pt x="1491" y="540"/>
                    </a:cubicBezTo>
                    <a:cubicBezTo>
                      <a:pt x="1445" y="525"/>
                      <a:pt x="1395" y="513"/>
                      <a:pt x="1342" y="505"/>
                    </a:cubicBezTo>
                    <a:cubicBezTo>
                      <a:pt x="1342" y="505"/>
                      <a:pt x="1340" y="505"/>
                      <a:pt x="1340" y="504"/>
                    </a:cubicBezTo>
                    <a:cubicBezTo>
                      <a:pt x="1396" y="503"/>
                      <a:pt x="1469" y="497"/>
                      <a:pt x="1545" y="476"/>
                    </a:cubicBezTo>
                    <a:close/>
                    <a:moveTo>
                      <a:pt x="1016" y="2473"/>
                    </a:moveTo>
                    <a:cubicBezTo>
                      <a:pt x="1062" y="2487"/>
                      <a:pt x="1112" y="2501"/>
                      <a:pt x="1164" y="2508"/>
                    </a:cubicBezTo>
                    <a:cubicBezTo>
                      <a:pt x="1164" y="2508"/>
                      <a:pt x="1165" y="2508"/>
                      <a:pt x="1165" y="2510"/>
                    </a:cubicBezTo>
                    <a:cubicBezTo>
                      <a:pt x="1111" y="2510"/>
                      <a:pt x="1038" y="2515"/>
                      <a:pt x="962" y="2537"/>
                    </a:cubicBezTo>
                    <a:cubicBezTo>
                      <a:pt x="984" y="2511"/>
                      <a:pt x="1002" y="2490"/>
                      <a:pt x="1016" y="2473"/>
                    </a:cubicBezTo>
                    <a:close/>
                    <a:moveTo>
                      <a:pt x="1289" y="0"/>
                    </a:moveTo>
                    <a:lnTo>
                      <a:pt x="1289" y="0"/>
                    </a:lnTo>
                    <a:cubicBezTo>
                      <a:pt x="1132" y="53"/>
                      <a:pt x="1020" y="203"/>
                      <a:pt x="946" y="342"/>
                    </a:cubicBezTo>
                    <a:cubicBezTo>
                      <a:pt x="853" y="420"/>
                      <a:pt x="762" y="506"/>
                      <a:pt x="668" y="601"/>
                    </a:cubicBezTo>
                    <a:cubicBezTo>
                      <a:pt x="659" y="495"/>
                      <a:pt x="620" y="385"/>
                      <a:pt x="620" y="385"/>
                    </a:cubicBezTo>
                    <a:cubicBezTo>
                      <a:pt x="540" y="464"/>
                      <a:pt x="517" y="605"/>
                      <a:pt x="512" y="701"/>
                    </a:cubicBezTo>
                    <a:cubicBezTo>
                      <a:pt x="482" y="596"/>
                      <a:pt x="440" y="512"/>
                      <a:pt x="440" y="512"/>
                    </a:cubicBezTo>
                    <a:cubicBezTo>
                      <a:pt x="394" y="578"/>
                      <a:pt x="368" y="661"/>
                      <a:pt x="357" y="746"/>
                    </a:cubicBezTo>
                    <a:cubicBezTo>
                      <a:pt x="325" y="643"/>
                      <a:pt x="293" y="573"/>
                      <a:pt x="293" y="573"/>
                    </a:cubicBezTo>
                    <a:cubicBezTo>
                      <a:pt x="203" y="685"/>
                      <a:pt x="162" y="841"/>
                      <a:pt x="145" y="986"/>
                    </a:cubicBezTo>
                    <a:cubicBezTo>
                      <a:pt x="153" y="990"/>
                      <a:pt x="162" y="993"/>
                      <a:pt x="171" y="997"/>
                    </a:cubicBezTo>
                    <a:cubicBezTo>
                      <a:pt x="163" y="995"/>
                      <a:pt x="153" y="993"/>
                      <a:pt x="145" y="991"/>
                    </a:cubicBezTo>
                    <a:cubicBezTo>
                      <a:pt x="138" y="1051"/>
                      <a:pt x="134" y="1109"/>
                      <a:pt x="134" y="1162"/>
                    </a:cubicBezTo>
                    <a:cubicBezTo>
                      <a:pt x="125" y="1167"/>
                      <a:pt x="79" y="1197"/>
                      <a:pt x="25" y="1252"/>
                    </a:cubicBezTo>
                    <a:cubicBezTo>
                      <a:pt x="5" y="1342"/>
                      <a:pt x="1" y="1422"/>
                      <a:pt x="1" y="1422"/>
                    </a:cubicBezTo>
                    <a:cubicBezTo>
                      <a:pt x="73" y="1411"/>
                      <a:pt x="134" y="1370"/>
                      <a:pt x="185" y="1320"/>
                    </a:cubicBezTo>
                    <a:lnTo>
                      <a:pt x="185" y="1320"/>
                    </a:lnTo>
                    <a:cubicBezTo>
                      <a:pt x="178" y="1359"/>
                      <a:pt x="171" y="1395"/>
                      <a:pt x="167" y="1423"/>
                    </a:cubicBezTo>
                    <a:cubicBezTo>
                      <a:pt x="153" y="1431"/>
                      <a:pt x="141" y="1437"/>
                      <a:pt x="129" y="1445"/>
                    </a:cubicBezTo>
                    <a:cubicBezTo>
                      <a:pt x="129" y="1445"/>
                      <a:pt x="141" y="1454"/>
                      <a:pt x="161" y="1468"/>
                    </a:cubicBezTo>
                    <a:cubicBezTo>
                      <a:pt x="159" y="1485"/>
                      <a:pt x="158" y="1494"/>
                      <a:pt x="158" y="1494"/>
                    </a:cubicBezTo>
                    <a:cubicBezTo>
                      <a:pt x="169" y="1492"/>
                      <a:pt x="182" y="1490"/>
                      <a:pt x="193" y="1487"/>
                    </a:cubicBezTo>
                    <a:cubicBezTo>
                      <a:pt x="208" y="1495"/>
                      <a:pt x="224" y="1505"/>
                      <a:pt x="241" y="1512"/>
                    </a:cubicBezTo>
                    <a:cubicBezTo>
                      <a:pt x="192" y="1571"/>
                      <a:pt x="175" y="1684"/>
                      <a:pt x="175" y="1684"/>
                    </a:cubicBezTo>
                    <a:cubicBezTo>
                      <a:pt x="177" y="1684"/>
                      <a:pt x="179" y="1684"/>
                      <a:pt x="181" y="1684"/>
                    </a:cubicBezTo>
                    <a:cubicBezTo>
                      <a:pt x="259" y="1684"/>
                      <a:pt x="320" y="1625"/>
                      <a:pt x="356" y="1578"/>
                    </a:cubicBezTo>
                    <a:lnTo>
                      <a:pt x="356" y="1578"/>
                    </a:lnTo>
                    <a:cubicBezTo>
                      <a:pt x="347" y="1608"/>
                      <a:pt x="343" y="1637"/>
                      <a:pt x="340" y="1661"/>
                    </a:cubicBezTo>
                    <a:cubicBezTo>
                      <a:pt x="304" y="1669"/>
                      <a:pt x="268" y="1681"/>
                      <a:pt x="236" y="1696"/>
                    </a:cubicBezTo>
                    <a:cubicBezTo>
                      <a:pt x="236" y="1696"/>
                      <a:pt x="357" y="1805"/>
                      <a:pt x="498" y="1869"/>
                    </a:cubicBezTo>
                    <a:cubicBezTo>
                      <a:pt x="441" y="1851"/>
                      <a:pt x="358" y="1830"/>
                      <a:pt x="273" y="1830"/>
                    </a:cubicBezTo>
                    <a:cubicBezTo>
                      <a:pt x="216" y="1830"/>
                      <a:pt x="158" y="1840"/>
                      <a:pt x="106" y="1865"/>
                    </a:cubicBezTo>
                    <a:cubicBezTo>
                      <a:pt x="106" y="1865"/>
                      <a:pt x="161" y="1913"/>
                      <a:pt x="232" y="1957"/>
                    </a:cubicBezTo>
                    <a:cubicBezTo>
                      <a:pt x="172" y="2015"/>
                      <a:pt x="142" y="2137"/>
                      <a:pt x="142" y="2137"/>
                    </a:cubicBezTo>
                    <a:cubicBezTo>
                      <a:pt x="151" y="2138"/>
                      <a:pt x="160" y="2139"/>
                      <a:pt x="170" y="2139"/>
                    </a:cubicBezTo>
                    <a:cubicBezTo>
                      <a:pt x="251" y="2139"/>
                      <a:pt x="319" y="2087"/>
                      <a:pt x="362" y="2044"/>
                    </a:cubicBezTo>
                    <a:lnTo>
                      <a:pt x="362" y="2044"/>
                    </a:lnTo>
                    <a:cubicBezTo>
                      <a:pt x="336" y="2123"/>
                      <a:pt x="326" y="2197"/>
                      <a:pt x="326" y="2197"/>
                    </a:cubicBezTo>
                    <a:cubicBezTo>
                      <a:pt x="380" y="2195"/>
                      <a:pt x="431" y="2175"/>
                      <a:pt x="473" y="2145"/>
                    </a:cubicBezTo>
                    <a:cubicBezTo>
                      <a:pt x="477" y="2150"/>
                      <a:pt x="479" y="2155"/>
                      <a:pt x="483" y="2159"/>
                    </a:cubicBezTo>
                    <a:cubicBezTo>
                      <a:pt x="478" y="2176"/>
                      <a:pt x="474" y="2193"/>
                      <a:pt x="472" y="2208"/>
                    </a:cubicBezTo>
                    <a:cubicBezTo>
                      <a:pt x="466" y="2207"/>
                      <a:pt x="459" y="2207"/>
                      <a:pt x="453" y="2207"/>
                    </a:cubicBezTo>
                    <a:cubicBezTo>
                      <a:pt x="426" y="2207"/>
                      <a:pt x="400" y="2211"/>
                      <a:pt x="375" y="2222"/>
                    </a:cubicBezTo>
                    <a:cubicBezTo>
                      <a:pt x="375" y="2222"/>
                      <a:pt x="419" y="2291"/>
                      <a:pt x="478" y="2356"/>
                    </a:cubicBezTo>
                    <a:cubicBezTo>
                      <a:pt x="443" y="2340"/>
                      <a:pt x="397" y="2325"/>
                      <a:pt x="353" y="2325"/>
                    </a:cubicBezTo>
                    <a:cubicBezTo>
                      <a:pt x="321" y="2325"/>
                      <a:pt x="290" y="2333"/>
                      <a:pt x="263" y="2354"/>
                    </a:cubicBezTo>
                    <a:cubicBezTo>
                      <a:pt x="263" y="2354"/>
                      <a:pt x="346" y="2461"/>
                      <a:pt x="422" y="2492"/>
                    </a:cubicBezTo>
                    <a:cubicBezTo>
                      <a:pt x="388" y="2562"/>
                      <a:pt x="370" y="2629"/>
                      <a:pt x="370" y="2629"/>
                    </a:cubicBezTo>
                    <a:cubicBezTo>
                      <a:pt x="376" y="2630"/>
                      <a:pt x="382" y="2630"/>
                      <a:pt x="388" y="2630"/>
                    </a:cubicBezTo>
                    <a:cubicBezTo>
                      <a:pt x="510" y="2630"/>
                      <a:pt x="613" y="2535"/>
                      <a:pt x="669" y="2471"/>
                    </a:cubicBezTo>
                    <a:lnTo>
                      <a:pt x="669" y="2471"/>
                    </a:lnTo>
                    <a:cubicBezTo>
                      <a:pt x="593" y="2590"/>
                      <a:pt x="553" y="2741"/>
                      <a:pt x="553" y="2741"/>
                    </a:cubicBezTo>
                    <a:cubicBezTo>
                      <a:pt x="563" y="2742"/>
                      <a:pt x="574" y="2742"/>
                      <a:pt x="584" y="2742"/>
                    </a:cubicBezTo>
                    <a:cubicBezTo>
                      <a:pt x="659" y="2742"/>
                      <a:pt x="730" y="2716"/>
                      <a:pt x="791" y="2678"/>
                    </a:cubicBezTo>
                    <a:cubicBezTo>
                      <a:pt x="820" y="2690"/>
                      <a:pt x="858" y="2704"/>
                      <a:pt x="901" y="2717"/>
                    </a:cubicBezTo>
                    <a:cubicBezTo>
                      <a:pt x="847" y="2812"/>
                      <a:pt x="841" y="2972"/>
                      <a:pt x="841" y="2972"/>
                    </a:cubicBezTo>
                    <a:cubicBezTo>
                      <a:pt x="946" y="2954"/>
                      <a:pt x="1021" y="2850"/>
                      <a:pt x="1062" y="2774"/>
                    </a:cubicBezTo>
                    <a:lnTo>
                      <a:pt x="1062" y="2774"/>
                    </a:lnTo>
                    <a:cubicBezTo>
                      <a:pt x="1049" y="2879"/>
                      <a:pt x="1057" y="2974"/>
                      <a:pt x="1057" y="2974"/>
                    </a:cubicBezTo>
                    <a:cubicBezTo>
                      <a:pt x="1125" y="2946"/>
                      <a:pt x="1179" y="2892"/>
                      <a:pt x="1222" y="2830"/>
                    </a:cubicBezTo>
                    <a:lnTo>
                      <a:pt x="1222" y="2830"/>
                    </a:lnTo>
                    <a:cubicBezTo>
                      <a:pt x="1215" y="2933"/>
                      <a:pt x="1217" y="3011"/>
                      <a:pt x="1217" y="3011"/>
                    </a:cubicBezTo>
                    <a:cubicBezTo>
                      <a:pt x="1374" y="2959"/>
                      <a:pt x="1487" y="2812"/>
                      <a:pt x="1563" y="2671"/>
                    </a:cubicBezTo>
                    <a:cubicBezTo>
                      <a:pt x="1654" y="2594"/>
                      <a:pt x="1748" y="2508"/>
                      <a:pt x="1843" y="2415"/>
                    </a:cubicBezTo>
                    <a:cubicBezTo>
                      <a:pt x="1846" y="2524"/>
                      <a:pt x="1887" y="2633"/>
                      <a:pt x="1887" y="2633"/>
                    </a:cubicBezTo>
                    <a:cubicBezTo>
                      <a:pt x="1969" y="2554"/>
                      <a:pt x="1992" y="2415"/>
                      <a:pt x="1997" y="2318"/>
                    </a:cubicBezTo>
                    <a:cubicBezTo>
                      <a:pt x="2028" y="2424"/>
                      <a:pt x="2069" y="2510"/>
                      <a:pt x="2069" y="2510"/>
                    </a:cubicBezTo>
                    <a:cubicBezTo>
                      <a:pt x="2114" y="2444"/>
                      <a:pt x="2139" y="2360"/>
                      <a:pt x="2153" y="2278"/>
                    </a:cubicBezTo>
                    <a:cubicBezTo>
                      <a:pt x="2185" y="2379"/>
                      <a:pt x="2216" y="2450"/>
                      <a:pt x="2216" y="2450"/>
                    </a:cubicBezTo>
                    <a:cubicBezTo>
                      <a:pt x="2309" y="2334"/>
                      <a:pt x="2351" y="2171"/>
                      <a:pt x="2369" y="2019"/>
                    </a:cubicBezTo>
                    <a:cubicBezTo>
                      <a:pt x="2361" y="2017"/>
                      <a:pt x="2353" y="2013"/>
                      <a:pt x="2345" y="2011"/>
                    </a:cubicBezTo>
                    <a:lnTo>
                      <a:pt x="2345" y="2011"/>
                    </a:lnTo>
                    <a:cubicBezTo>
                      <a:pt x="2353" y="2012"/>
                      <a:pt x="2362" y="2013"/>
                      <a:pt x="2370" y="2014"/>
                    </a:cubicBezTo>
                    <a:cubicBezTo>
                      <a:pt x="2375" y="1961"/>
                      <a:pt x="2380" y="1910"/>
                      <a:pt x="2380" y="1863"/>
                    </a:cubicBezTo>
                    <a:cubicBezTo>
                      <a:pt x="2391" y="1855"/>
                      <a:pt x="2476" y="1803"/>
                      <a:pt x="2554" y="1702"/>
                    </a:cubicBezTo>
                    <a:lnTo>
                      <a:pt x="2554" y="1702"/>
                    </a:lnTo>
                    <a:cubicBezTo>
                      <a:pt x="2527" y="1726"/>
                      <a:pt x="2503" y="1750"/>
                      <a:pt x="2486" y="1774"/>
                    </a:cubicBezTo>
                    <a:cubicBezTo>
                      <a:pt x="2509" y="1674"/>
                      <a:pt x="2513" y="1580"/>
                      <a:pt x="2513" y="1580"/>
                    </a:cubicBezTo>
                    <a:lnTo>
                      <a:pt x="2513" y="1580"/>
                    </a:lnTo>
                    <a:cubicBezTo>
                      <a:pt x="2441" y="1592"/>
                      <a:pt x="2381" y="1634"/>
                      <a:pt x="2329" y="1685"/>
                    </a:cubicBezTo>
                    <a:cubicBezTo>
                      <a:pt x="2337" y="1645"/>
                      <a:pt x="2344" y="1610"/>
                      <a:pt x="2348" y="1580"/>
                    </a:cubicBezTo>
                    <a:cubicBezTo>
                      <a:pt x="2361" y="1574"/>
                      <a:pt x="2372" y="1568"/>
                      <a:pt x="2386" y="1559"/>
                    </a:cubicBezTo>
                    <a:cubicBezTo>
                      <a:pt x="2386" y="1559"/>
                      <a:pt x="2374" y="1550"/>
                      <a:pt x="2354" y="1537"/>
                    </a:cubicBezTo>
                    <a:cubicBezTo>
                      <a:pt x="2355" y="1520"/>
                      <a:pt x="2356" y="1511"/>
                      <a:pt x="2356" y="1511"/>
                    </a:cubicBezTo>
                    <a:lnTo>
                      <a:pt x="2356" y="1511"/>
                    </a:lnTo>
                    <a:cubicBezTo>
                      <a:pt x="2345" y="1512"/>
                      <a:pt x="2333" y="1515"/>
                      <a:pt x="2322" y="1517"/>
                    </a:cubicBezTo>
                    <a:cubicBezTo>
                      <a:pt x="2307" y="1510"/>
                      <a:pt x="2291" y="1500"/>
                      <a:pt x="2274" y="1492"/>
                    </a:cubicBezTo>
                    <a:cubicBezTo>
                      <a:pt x="2322" y="1433"/>
                      <a:pt x="2340" y="1320"/>
                      <a:pt x="2340" y="1320"/>
                    </a:cubicBezTo>
                    <a:cubicBezTo>
                      <a:pt x="2338" y="1320"/>
                      <a:pt x="2336" y="1320"/>
                      <a:pt x="2334" y="1320"/>
                    </a:cubicBezTo>
                    <a:cubicBezTo>
                      <a:pt x="2256" y="1320"/>
                      <a:pt x="2195" y="1380"/>
                      <a:pt x="2159" y="1428"/>
                    </a:cubicBezTo>
                    <a:cubicBezTo>
                      <a:pt x="2166" y="1397"/>
                      <a:pt x="2171" y="1369"/>
                      <a:pt x="2174" y="1344"/>
                    </a:cubicBezTo>
                    <a:cubicBezTo>
                      <a:pt x="2209" y="1337"/>
                      <a:pt x="2245" y="1325"/>
                      <a:pt x="2277" y="1307"/>
                    </a:cubicBezTo>
                    <a:cubicBezTo>
                      <a:pt x="2277" y="1307"/>
                      <a:pt x="2156" y="1201"/>
                      <a:pt x="2014" y="1137"/>
                    </a:cubicBezTo>
                    <a:lnTo>
                      <a:pt x="2014" y="1137"/>
                    </a:lnTo>
                    <a:cubicBezTo>
                      <a:pt x="2070" y="1154"/>
                      <a:pt x="2151" y="1173"/>
                      <a:pt x="2234" y="1173"/>
                    </a:cubicBezTo>
                    <a:cubicBezTo>
                      <a:pt x="2292" y="1173"/>
                      <a:pt x="2352" y="1164"/>
                      <a:pt x="2404" y="1138"/>
                    </a:cubicBezTo>
                    <a:cubicBezTo>
                      <a:pt x="2404" y="1138"/>
                      <a:pt x="2350" y="1090"/>
                      <a:pt x="2277" y="1048"/>
                    </a:cubicBezTo>
                    <a:cubicBezTo>
                      <a:pt x="2339" y="989"/>
                      <a:pt x="2367" y="868"/>
                      <a:pt x="2367" y="868"/>
                    </a:cubicBezTo>
                    <a:cubicBezTo>
                      <a:pt x="2357" y="866"/>
                      <a:pt x="2348" y="866"/>
                      <a:pt x="2339" y="866"/>
                    </a:cubicBezTo>
                    <a:cubicBezTo>
                      <a:pt x="2258" y="866"/>
                      <a:pt x="2190" y="919"/>
                      <a:pt x="2149" y="962"/>
                    </a:cubicBezTo>
                    <a:cubicBezTo>
                      <a:pt x="2175" y="883"/>
                      <a:pt x="2183" y="807"/>
                      <a:pt x="2183" y="807"/>
                    </a:cubicBezTo>
                    <a:lnTo>
                      <a:pt x="2183" y="807"/>
                    </a:lnTo>
                    <a:cubicBezTo>
                      <a:pt x="2129" y="810"/>
                      <a:pt x="2080" y="831"/>
                      <a:pt x="2037" y="859"/>
                    </a:cubicBezTo>
                    <a:cubicBezTo>
                      <a:pt x="2033" y="856"/>
                      <a:pt x="2030" y="851"/>
                      <a:pt x="2027" y="847"/>
                    </a:cubicBezTo>
                    <a:cubicBezTo>
                      <a:pt x="2032" y="830"/>
                      <a:pt x="2035" y="812"/>
                      <a:pt x="2038" y="798"/>
                    </a:cubicBezTo>
                    <a:cubicBezTo>
                      <a:pt x="2043" y="799"/>
                      <a:pt x="2049" y="799"/>
                      <a:pt x="2054" y="799"/>
                    </a:cubicBezTo>
                    <a:cubicBezTo>
                      <a:pt x="2081" y="799"/>
                      <a:pt x="2108" y="794"/>
                      <a:pt x="2134" y="783"/>
                    </a:cubicBezTo>
                    <a:cubicBezTo>
                      <a:pt x="2134" y="783"/>
                      <a:pt x="2091" y="714"/>
                      <a:pt x="2032" y="649"/>
                    </a:cubicBezTo>
                    <a:lnTo>
                      <a:pt x="2032" y="649"/>
                    </a:lnTo>
                    <a:cubicBezTo>
                      <a:pt x="2066" y="664"/>
                      <a:pt x="2111" y="679"/>
                      <a:pt x="2154" y="679"/>
                    </a:cubicBezTo>
                    <a:cubicBezTo>
                      <a:pt x="2187" y="679"/>
                      <a:pt x="2218" y="671"/>
                      <a:pt x="2246" y="649"/>
                    </a:cubicBezTo>
                    <a:cubicBezTo>
                      <a:pt x="2246" y="649"/>
                      <a:pt x="2164" y="543"/>
                      <a:pt x="2087" y="512"/>
                    </a:cubicBezTo>
                    <a:cubicBezTo>
                      <a:pt x="2121" y="442"/>
                      <a:pt x="2138" y="374"/>
                      <a:pt x="2138" y="374"/>
                    </a:cubicBezTo>
                    <a:cubicBezTo>
                      <a:pt x="2133" y="373"/>
                      <a:pt x="2127" y="373"/>
                      <a:pt x="2122" y="373"/>
                    </a:cubicBezTo>
                    <a:cubicBezTo>
                      <a:pt x="1999" y="373"/>
                      <a:pt x="1895" y="470"/>
                      <a:pt x="1840" y="535"/>
                    </a:cubicBezTo>
                    <a:cubicBezTo>
                      <a:pt x="1917" y="415"/>
                      <a:pt x="1955" y="263"/>
                      <a:pt x="1955" y="263"/>
                    </a:cubicBezTo>
                    <a:cubicBezTo>
                      <a:pt x="1947" y="262"/>
                      <a:pt x="1939" y="262"/>
                      <a:pt x="1931" y="262"/>
                    </a:cubicBezTo>
                    <a:cubicBezTo>
                      <a:pt x="1853" y="262"/>
                      <a:pt x="1780" y="289"/>
                      <a:pt x="1717" y="329"/>
                    </a:cubicBezTo>
                    <a:cubicBezTo>
                      <a:pt x="1689" y="317"/>
                      <a:pt x="1649" y="303"/>
                      <a:pt x="1607" y="292"/>
                    </a:cubicBezTo>
                    <a:cubicBezTo>
                      <a:pt x="1661" y="195"/>
                      <a:pt x="1665" y="36"/>
                      <a:pt x="1665" y="36"/>
                    </a:cubicBezTo>
                    <a:lnTo>
                      <a:pt x="1665" y="36"/>
                    </a:lnTo>
                    <a:cubicBezTo>
                      <a:pt x="1560" y="56"/>
                      <a:pt x="1486" y="161"/>
                      <a:pt x="1445" y="237"/>
                    </a:cubicBezTo>
                    <a:cubicBezTo>
                      <a:pt x="1455" y="131"/>
                      <a:pt x="1449" y="36"/>
                      <a:pt x="1449" y="36"/>
                    </a:cubicBezTo>
                    <a:lnTo>
                      <a:pt x="1449" y="36"/>
                    </a:lnTo>
                    <a:cubicBezTo>
                      <a:pt x="1380" y="64"/>
                      <a:pt x="1327" y="120"/>
                      <a:pt x="1283" y="182"/>
                    </a:cubicBezTo>
                    <a:cubicBezTo>
                      <a:pt x="1291" y="78"/>
                      <a:pt x="1289" y="0"/>
                      <a:pt x="12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3" name="Google Shape;4210;p57"/>
              <p:cNvSpPr/>
              <p:nvPr/>
            </p:nvSpPr>
            <p:spPr>
              <a:xfrm>
                <a:off x="8741916" y="2918129"/>
                <a:ext cx="132016" cy="155699"/>
              </a:xfrm>
              <a:custGeom>
                <a:avLst/>
                <a:gdLst/>
                <a:ahLst/>
                <a:cxnLst/>
                <a:rect l="l" t="t" r="r" b="b"/>
                <a:pathLst>
                  <a:path w="2553" h="3011" extrusionOk="0">
                    <a:moveTo>
                      <a:pt x="1544" y="475"/>
                    </a:moveTo>
                    <a:cubicBezTo>
                      <a:pt x="1522" y="500"/>
                      <a:pt x="1503" y="523"/>
                      <a:pt x="1491" y="539"/>
                    </a:cubicBezTo>
                    <a:cubicBezTo>
                      <a:pt x="1444" y="526"/>
                      <a:pt x="1394" y="512"/>
                      <a:pt x="1341" y="506"/>
                    </a:cubicBezTo>
                    <a:cubicBezTo>
                      <a:pt x="1341" y="506"/>
                      <a:pt x="1340" y="506"/>
                      <a:pt x="1340" y="505"/>
                    </a:cubicBezTo>
                    <a:cubicBezTo>
                      <a:pt x="1396" y="503"/>
                      <a:pt x="1467" y="496"/>
                      <a:pt x="1544" y="475"/>
                    </a:cubicBezTo>
                    <a:close/>
                    <a:moveTo>
                      <a:pt x="1015" y="2473"/>
                    </a:moveTo>
                    <a:cubicBezTo>
                      <a:pt x="1061" y="2487"/>
                      <a:pt x="1111" y="2500"/>
                      <a:pt x="1164" y="2508"/>
                    </a:cubicBezTo>
                    <a:cubicBezTo>
                      <a:pt x="1164" y="2508"/>
                      <a:pt x="1165" y="2508"/>
                      <a:pt x="1165" y="2510"/>
                    </a:cubicBezTo>
                    <a:cubicBezTo>
                      <a:pt x="1109" y="2510"/>
                      <a:pt x="1037" y="2515"/>
                      <a:pt x="960" y="2536"/>
                    </a:cubicBezTo>
                    <a:cubicBezTo>
                      <a:pt x="984" y="2511"/>
                      <a:pt x="1002" y="2490"/>
                      <a:pt x="1015" y="2473"/>
                    </a:cubicBezTo>
                    <a:close/>
                    <a:moveTo>
                      <a:pt x="1287" y="1"/>
                    </a:moveTo>
                    <a:cubicBezTo>
                      <a:pt x="1131" y="54"/>
                      <a:pt x="1018" y="202"/>
                      <a:pt x="945" y="342"/>
                    </a:cubicBezTo>
                    <a:cubicBezTo>
                      <a:pt x="853" y="420"/>
                      <a:pt x="760" y="507"/>
                      <a:pt x="667" y="602"/>
                    </a:cubicBezTo>
                    <a:cubicBezTo>
                      <a:pt x="659" y="495"/>
                      <a:pt x="620" y="386"/>
                      <a:pt x="620" y="386"/>
                    </a:cubicBezTo>
                    <a:cubicBezTo>
                      <a:pt x="539" y="465"/>
                      <a:pt x="517" y="606"/>
                      <a:pt x="511" y="702"/>
                    </a:cubicBezTo>
                    <a:cubicBezTo>
                      <a:pt x="481" y="596"/>
                      <a:pt x="439" y="512"/>
                      <a:pt x="439" y="512"/>
                    </a:cubicBezTo>
                    <a:cubicBezTo>
                      <a:pt x="393" y="577"/>
                      <a:pt x="368" y="661"/>
                      <a:pt x="356" y="745"/>
                    </a:cubicBezTo>
                    <a:cubicBezTo>
                      <a:pt x="325" y="644"/>
                      <a:pt x="291" y="572"/>
                      <a:pt x="291" y="572"/>
                    </a:cubicBezTo>
                    <a:cubicBezTo>
                      <a:pt x="201" y="685"/>
                      <a:pt x="161" y="840"/>
                      <a:pt x="144" y="986"/>
                    </a:cubicBezTo>
                    <a:cubicBezTo>
                      <a:pt x="153" y="991"/>
                      <a:pt x="161" y="993"/>
                      <a:pt x="170" y="997"/>
                    </a:cubicBezTo>
                    <a:cubicBezTo>
                      <a:pt x="162" y="996"/>
                      <a:pt x="153" y="993"/>
                      <a:pt x="144" y="992"/>
                    </a:cubicBezTo>
                    <a:cubicBezTo>
                      <a:pt x="137" y="1051"/>
                      <a:pt x="133" y="1109"/>
                      <a:pt x="133" y="1161"/>
                    </a:cubicBezTo>
                    <a:cubicBezTo>
                      <a:pt x="125" y="1167"/>
                      <a:pt x="78" y="1197"/>
                      <a:pt x="24" y="1251"/>
                    </a:cubicBezTo>
                    <a:cubicBezTo>
                      <a:pt x="4" y="1343"/>
                      <a:pt x="0" y="1423"/>
                      <a:pt x="0" y="1423"/>
                    </a:cubicBezTo>
                    <a:cubicBezTo>
                      <a:pt x="73" y="1410"/>
                      <a:pt x="133" y="1370"/>
                      <a:pt x="185" y="1319"/>
                    </a:cubicBezTo>
                    <a:lnTo>
                      <a:pt x="185" y="1319"/>
                    </a:lnTo>
                    <a:cubicBezTo>
                      <a:pt x="177" y="1360"/>
                      <a:pt x="170" y="1395"/>
                      <a:pt x="167" y="1424"/>
                    </a:cubicBezTo>
                    <a:cubicBezTo>
                      <a:pt x="153" y="1430"/>
                      <a:pt x="140" y="1438"/>
                      <a:pt x="128" y="1445"/>
                    </a:cubicBezTo>
                    <a:cubicBezTo>
                      <a:pt x="128" y="1445"/>
                      <a:pt x="140" y="1454"/>
                      <a:pt x="159" y="1467"/>
                    </a:cubicBezTo>
                    <a:cubicBezTo>
                      <a:pt x="158" y="1484"/>
                      <a:pt x="157" y="1493"/>
                      <a:pt x="157" y="1493"/>
                    </a:cubicBezTo>
                    <a:cubicBezTo>
                      <a:pt x="169" y="1492"/>
                      <a:pt x="180" y="1490"/>
                      <a:pt x="193" y="1487"/>
                    </a:cubicBezTo>
                    <a:cubicBezTo>
                      <a:pt x="207" y="1494"/>
                      <a:pt x="223" y="1504"/>
                      <a:pt x="240" y="1512"/>
                    </a:cubicBezTo>
                    <a:cubicBezTo>
                      <a:pt x="191" y="1571"/>
                      <a:pt x="174" y="1683"/>
                      <a:pt x="174" y="1683"/>
                    </a:cubicBezTo>
                    <a:cubicBezTo>
                      <a:pt x="177" y="1683"/>
                      <a:pt x="179" y="1683"/>
                      <a:pt x="182" y="1683"/>
                    </a:cubicBezTo>
                    <a:cubicBezTo>
                      <a:pt x="258" y="1683"/>
                      <a:pt x="319" y="1624"/>
                      <a:pt x="354" y="1578"/>
                    </a:cubicBezTo>
                    <a:lnTo>
                      <a:pt x="354" y="1578"/>
                    </a:lnTo>
                    <a:cubicBezTo>
                      <a:pt x="347" y="1608"/>
                      <a:pt x="343" y="1638"/>
                      <a:pt x="339" y="1661"/>
                    </a:cubicBezTo>
                    <a:cubicBezTo>
                      <a:pt x="304" y="1668"/>
                      <a:pt x="268" y="1681"/>
                      <a:pt x="235" y="1697"/>
                    </a:cubicBezTo>
                    <a:cubicBezTo>
                      <a:pt x="235" y="1697"/>
                      <a:pt x="356" y="1804"/>
                      <a:pt x="497" y="1870"/>
                    </a:cubicBezTo>
                    <a:cubicBezTo>
                      <a:pt x="440" y="1851"/>
                      <a:pt x="357" y="1831"/>
                      <a:pt x="272" y="1831"/>
                    </a:cubicBezTo>
                    <a:cubicBezTo>
                      <a:pt x="215" y="1831"/>
                      <a:pt x="157" y="1840"/>
                      <a:pt x="106" y="1865"/>
                    </a:cubicBezTo>
                    <a:cubicBezTo>
                      <a:pt x="106" y="1865"/>
                      <a:pt x="159" y="1913"/>
                      <a:pt x="232" y="1956"/>
                    </a:cubicBezTo>
                    <a:cubicBezTo>
                      <a:pt x="172" y="2014"/>
                      <a:pt x="141" y="2136"/>
                      <a:pt x="141" y="2136"/>
                    </a:cubicBezTo>
                    <a:cubicBezTo>
                      <a:pt x="151" y="2138"/>
                      <a:pt x="161" y="2139"/>
                      <a:pt x="171" y="2139"/>
                    </a:cubicBezTo>
                    <a:cubicBezTo>
                      <a:pt x="252" y="2139"/>
                      <a:pt x="319" y="2087"/>
                      <a:pt x="362" y="2045"/>
                    </a:cubicBezTo>
                    <a:lnTo>
                      <a:pt x="362" y="2045"/>
                    </a:lnTo>
                    <a:cubicBezTo>
                      <a:pt x="335" y="2124"/>
                      <a:pt x="326" y="2198"/>
                      <a:pt x="326" y="2198"/>
                    </a:cubicBezTo>
                    <a:cubicBezTo>
                      <a:pt x="380" y="2194"/>
                      <a:pt x="430" y="2175"/>
                      <a:pt x="472" y="2146"/>
                    </a:cubicBezTo>
                    <a:cubicBezTo>
                      <a:pt x="476" y="2150"/>
                      <a:pt x="479" y="2155"/>
                      <a:pt x="483" y="2160"/>
                    </a:cubicBezTo>
                    <a:cubicBezTo>
                      <a:pt x="478" y="2176"/>
                      <a:pt x="473" y="2193"/>
                      <a:pt x="470" y="2208"/>
                    </a:cubicBezTo>
                    <a:cubicBezTo>
                      <a:pt x="463" y="2207"/>
                      <a:pt x="456" y="2207"/>
                      <a:pt x="450" y="2207"/>
                    </a:cubicBezTo>
                    <a:cubicBezTo>
                      <a:pt x="424" y="2207"/>
                      <a:pt x="398" y="2212"/>
                      <a:pt x="374" y="2222"/>
                    </a:cubicBezTo>
                    <a:cubicBezTo>
                      <a:pt x="374" y="2222"/>
                      <a:pt x="418" y="2291"/>
                      <a:pt x="478" y="2357"/>
                    </a:cubicBezTo>
                    <a:cubicBezTo>
                      <a:pt x="442" y="2341"/>
                      <a:pt x="396" y="2325"/>
                      <a:pt x="352" y="2325"/>
                    </a:cubicBezTo>
                    <a:cubicBezTo>
                      <a:pt x="320" y="2325"/>
                      <a:pt x="289" y="2333"/>
                      <a:pt x="263" y="2354"/>
                    </a:cubicBezTo>
                    <a:cubicBezTo>
                      <a:pt x="263" y="2354"/>
                      <a:pt x="346" y="2461"/>
                      <a:pt x="422" y="2493"/>
                    </a:cubicBezTo>
                    <a:cubicBezTo>
                      <a:pt x="388" y="2562"/>
                      <a:pt x="369" y="2630"/>
                      <a:pt x="369" y="2630"/>
                    </a:cubicBezTo>
                    <a:cubicBezTo>
                      <a:pt x="375" y="2630"/>
                      <a:pt x="382" y="2630"/>
                      <a:pt x="388" y="2630"/>
                    </a:cubicBezTo>
                    <a:cubicBezTo>
                      <a:pt x="509" y="2630"/>
                      <a:pt x="612" y="2535"/>
                      <a:pt x="668" y="2472"/>
                    </a:cubicBezTo>
                    <a:lnTo>
                      <a:pt x="668" y="2472"/>
                    </a:lnTo>
                    <a:cubicBezTo>
                      <a:pt x="591" y="2590"/>
                      <a:pt x="552" y="2741"/>
                      <a:pt x="552" y="2741"/>
                    </a:cubicBezTo>
                    <a:cubicBezTo>
                      <a:pt x="562" y="2742"/>
                      <a:pt x="571" y="2743"/>
                      <a:pt x="580" y="2743"/>
                    </a:cubicBezTo>
                    <a:cubicBezTo>
                      <a:pt x="656" y="2743"/>
                      <a:pt x="729" y="2716"/>
                      <a:pt x="791" y="2678"/>
                    </a:cubicBezTo>
                    <a:cubicBezTo>
                      <a:pt x="818" y="2690"/>
                      <a:pt x="857" y="2705"/>
                      <a:pt x="900" y="2716"/>
                    </a:cubicBezTo>
                    <a:cubicBezTo>
                      <a:pt x="847" y="2811"/>
                      <a:pt x="839" y="2972"/>
                      <a:pt x="839" y="2972"/>
                    </a:cubicBezTo>
                    <a:cubicBezTo>
                      <a:pt x="945" y="2953"/>
                      <a:pt x="1021" y="2850"/>
                      <a:pt x="1061" y="2773"/>
                    </a:cubicBezTo>
                    <a:lnTo>
                      <a:pt x="1061" y="2773"/>
                    </a:lnTo>
                    <a:cubicBezTo>
                      <a:pt x="1049" y="2878"/>
                      <a:pt x="1055" y="2973"/>
                      <a:pt x="1055" y="2973"/>
                    </a:cubicBezTo>
                    <a:cubicBezTo>
                      <a:pt x="1124" y="2946"/>
                      <a:pt x="1179" y="2892"/>
                      <a:pt x="1222" y="2830"/>
                    </a:cubicBezTo>
                    <a:lnTo>
                      <a:pt x="1222" y="2830"/>
                    </a:lnTo>
                    <a:cubicBezTo>
                      <a:pt x="1213" y="2932"/>
                      <a:pt x="1217" y="3010"/>
                      <a:pt x="1217" y="3010"/>
                    </a:cubicBezTo>
                    <a:cubicBezTo>
                      <a:pt x="1374" y="2959"/>
                      <a:pt x="1486" y="2811"/>
                      <a:pt x="1561" y="2672"/>
                    </a:cubicBezTo>
                    <a:cubicBezTo>
                      <a:pt x="1654" y="2594"/>
                      <a:pt x="1748" y="2508"/>
                      <a:pt x="1843" y="2415"/>
                    </a:cubicBezTo>
                    <a:cubicBezTo>
                      <a:pt x="1846" y="2524"/>
                      <a:pt x="1887" y="2634"/>
                      <a:pt x="1887" y="2634"/>
                    </a:cubicBezTo>
                    <a:cubicBezTo>
                      <a:pt x="1967" y="2555"/>
                      <a:pt x="1991" y="2415"/>
                      <a:pt x="1997" y="2319"/>
                    </a:cubicBezTo>
                    <a:cubicBezTo>
                      <a:pt x="2027" y="2424"/>
                      <a:pt x="2067" y="2510"/>
                      <a:pt x="2067" y="2510"/>
                    </a:cubicBezTo>
                    <a:cubicBezTo>
                      <a:pt x="2114" y="2444"/>
                      <a:pt x="2139" y="2361"/>
                      <a:pt x="2152" y="2278"/>
                    </a:cubicBezTo>
                    <a:cubicBezTo>
                      <a:pt x="2183" y="2379"/>
                      <a:pt x="2215" y="2451"/>
                      <a:pt x="2215" y="2451"/>
                    </a:cubicBezTo>
                    <a:cubicBezTo>
                      <a:pt x="2309" y="2335"/>
                      <a:pt x="2351" y="2171"/>
                      <a:pt x="2368" y="2019"/>
                    </a:cubicBezTo>
                    <a:cubicBezTo>
                      <a:pt x="2360" y="2017"/>
                      <a:pt x="2352" y="2013"/>
                      <a:pt x="2344" y="2010"/>
                    </a:cubicBezTo>
                    <a:lnTo>
                      <a:pt x="2344" y="2010"/>
                    </a:lnTo>
                    <a:cubicBezTo>
                      <a:pt x="2352" y="2011"/>
                      <a:pt x="2361" y="2013"/>
                      <a:pt x="2370" y="2014"/>
                    </a:cubicBezTo>
                    <a:cubicBezTo>
                      <a:pt x="2375" y="1961"/>
                      <a:pt x="2378" y="1910"/>
                      <a:pt x="2378" y="1862"/>
                    </a:cubicBezTo>
                    <a:cubicBezTo>
                      <a:pt x="2391" y="1855"/>
                      <a:pt x="2475" y="1803"/>
                      <a:pt x="2552" y="1702"/>
                    </a:cubicBezTo>
                    <a:lnTo>
                      <a:pt x="2552" y="1702"/>
                    </a:lnTo>
                    <a:cubicBezTo>
                      <a:pt x="2526" y="1725"/>
                      <a:pt x="2503" y="1751"/>
                      <a:pt x="2486" y="1774"/>
                    </a:cubicBezTo>
                    <a:cubicBezTo>
                      <a:pt x="2509" y="1675"/>
                      <a:pt x="2513" y="1581"/>
                      <a:pt x="2513" y="1581"/>
                    </a:cubicBezTo>
                    <a:lnTo>
                      <a:pt x="2513" y="1581"/>
                    </a:lnTo>
                    <a:cubicBezTo>
                      <a:pt x="2440" y="1592"/>
                      <a:pt x="2380" y="1635"/>
                      <a:pt x="2329" y="1685"/>
                    </a:cubicBezTo>
                    <a:cubicBezTo>
                      <a:pt x="2336" y="1645"/>
                      <a:pt x="2342" y="1609"/>
                      <a:pt x="2347" y="1581"/>
                    </a:cubicBezTo>
                    <a:cubicBezTo>
                      <a:pt x="2360" y="1574"/>
                      <a:pt x="2372" y="1567"/>
                      <a:pt x="2386" y="1560"/>
                    </a:cubicBezTo>
                    <a:cubicBezTo>
                      <a:pt x="2386" y="1560"/>
                      <a:pt x="2373" y="1550"/>
                      <a:pt x="2354" y="1537"/>
                    </a:cubicBezTo>
                    <a:cubicBezTo>
                      <a:pt x="2355" y="1520"/>
                      <a:pt x="2356" y="1510"/>
                      <a:pt x="2356" y="1510"/>
                    </a:cubicBezTo>
                    <a:lnTo>
                      <a:pt x="2356" y="1510"/>
                    </a:lnTo>
                    <a:cubicBezTo>
                      <a:pt x="2344" y="1512"/>
                      <a:pt x="2332" y="1514"/>
                      <a:pt x="2320" y="1518"/>
                    </a:cubicBezTo>
                    <a:cubicBezTo>
                      <a:pt x="2306" y="1509"/>
                      <a:pt x="2290" y="1501"/>
                      <a:pt x="2273" y="1492"/>
                    </a:cubicBezTo>
                    <a:cubicBezTo>
                      <a:pt x="2320" y="1433"/>
                      <a:pt x="2339" y="1319"/>
                      <a:pt x="2339" y="1319"/>
                    </a:cubicBezTo>
                    <a:cubicBezTo>
                      <a:pt x="2338" y="1319"/>
                      <a:pt x="2336" y="1319"/>
                      <a:pt x="2335" y="1319"/>
                    </a:cubicBezTo>
                    <a:cubicBezTo>
                      <a:pt x="2257" y="1319"/>
                      <a:pt x="2195" y="1379"/>
                      <a:pt x="2159" y="1428"/>
                    </a:cubicBezTo>
                    <a:cubicBezTo>
                      <a:pt x="2165" y="1397"/>
                      <a:pt x="2170" y="1369"/>
                      <a:pt x="2173" y="1345"/>
                    </a:cubicBezTo>
                    <a:cubicBezTo>
                      <a:pt x="2208" y="1337"/>
                      <a:pt x="2244" y="1325"/>
                      <a:pt x="2277" y="1308"/>
                    </a:cubicBezTo>
                    <a:cubicBezTo>
                      <a:pt x="2277" y="1308"/>
                      <a:pt x="2156" y="1201"/>
                      <a:pt x="2013" y="1137"/>
                    </a:cubicBezTo>
                    <a:lnTo>
                      <a:pt x="2013" y="1137"/>
                    </a:lnTo>
                    <a:cubicBezTo>
                      <a:pt x="2069" y="1154"/>
                      <a:pt x="2151" y="1173"/>
                      <a:pt x="2235" y="1173"/>
                    </a:cubicBezTo>
                    <a:cubicBezTo>
                      <a:pt x="2293" y="1173"/>
                      <a:pt x="2352" y="1164"/>
                      <a:pt x="2403" y="1138"/>
                    </a:cubicBezTo>
                    <a:cubicBezTo>
                      <a:pt x="2403" y="1138"/>
                      <a:pt x="2350" y="1091"/>
                      <a:pt x="2277" y="1049"/>
                    </a:cubicBezTo>
                    <a:cubicBezTo>
                      <a:pt x="2338" y="990"/>
                      <a:pt x="2367" y="868"/>
                      <a:pt x="2367" y="868"/>
                    </a:cubicBezTo>
                    <a:cubicBezTo>
                      <a:pt x="2357" y="867"/>
                      <a:pt x="2347" y="866"/>
                      <a:pt x="2337" y="866"/>
                    </a:cubicBezTo>
                    <a:cubicBezTo>
                      <a:pt x="2256" y="866"/>
                      <a:pt x="2189" y="919"/>
                      <a:pt x="2148" y="961"/>
                    </a:cubicBezTo>
                    <a:cubicBezTo>
                      <a:pt x="2175" y="882"/>
                      <a:pt x="2182" y="807"/>
                      <a:pt x="2182" y="807"/>
                    </a:cubicBezTo>
                    <a:lnTo>
                      <a:pt x="2182" y="807"/>
                    </a:lnTo>
                    <a:cubicBezTo>
                      <a:pt x="2128" y="809"/>
                      <a:pt x="2080" y="830"/>
                      <a:pt x="2036" y="860"/>
                    </a:cubicBezTo>
                    <a:cubicBezTo>
                      <a:pt x="2032" y="856"/>
                      <a:pt x="2029" y="850"/>
                      <a:pt x="2025" y="846"/>
                    </a:cubicBezTo>
                    <a:cubicBezTo>
                      <a:pt x="2030" y="829"/>
                      <a:pt x="2035" y="812"/>
                      <a:pt x="2038" y="798"/>
                    </a:cubicBezTo>
                    <a:cubicBezTo>
                      <a:pt x="2044" y="798"/>
                      <a:pt x="2051" y="799"/>
                      <a:pt x="2058" y="799"/>
                    </a:cubicBezTo>
                    <a:cubicBezTo>
                      <a:pt x="2084" y="799"/>
                      <a:pt x="2109" y="794"/>
                      <a:pt x="2134" y="782"/>
                    </a:cubicBezTo>
                    <a:cubicBezTo>
                      <a:pt x="2134" y="782"/>
                      <a:pt x="2090" y="713"/>
                      <a:pt x="2030" y="649"/>
                    </a:cubicBezTo>
                    <a:lnTo>
                      <a:pt x="2030" y="649"/>
                    </a:lnTo>
                    <a:cubicBezTo>
                      <a:pt x="2065" y="664"/>
                      <a:pt x="2110" y="679"/>
                      <a:pt x="2154" y="679"/>
                    </a:cubicBezTo>
                    <a:cubicBezTo>
                      <a:pt x="2186" y="679"/>
                      <a:pt x="2218" y="671"/>
                      <a:pt x="2245" y="649"/>
                    </a:cubicBezTo>
                    <a:cubicBezTo>
                      <a:pt x="2245" y="649"/>
                      <a:pt x="2162" y="544"/>
                      <a:pt x="2086" y="512"/>
                    </a:cubicBezTo>
                    <a:cubicBezTo>
                      <a:pt x="2120" y="443"/>
                      <a:pt x="2138" y="374"/>
                      <a:pt x="2138" y="374"/>
                    </a:cubicBezTo>
                    <a:cubicBezTo>
                      <a:pt x="2132" y="374"/>
                      <a:pt x="2127" y="373"/>
                      <a:pt x="2121" y="373"/>
                    </a:cubicBezTo>
                    <a:cubicBezTo>
                      <a:pt x="1999" y="373"/>
                      <a:pt x="1895" y="470"/>
                      <a:pt x="1840" y="534"/>
                    </a:cubicBezTo>
                    <a:cubicBezTo>
                      <a:pt x="1916" y="414"/>
                      <a:pt x="1954" y="263"/>
                      <a:pt x="1954" y="263"/>
                    </a:cubicBezTo>
                    <a:cubicBezTo>
                      <a:pt x="1945" y="263"/>
                      <a:pt x="1936" y="262"/>
                      <a:pt x="1927" y="262"/>
                    </a:cubicBezTo>
                    <a:cubicBezTo>
                      <a:pt x="1850" y="262"/>
                      <a:pt x="1779" y="290"/>
                      <a:pt x="1716" y="329"/>
                    </a:cubicBezTo>
                    <a:cubicBezTo>
                      <a:pt x="1687" y="317"/>
                      <a:pt x="1649" y="302"/>
                      <a:pt x="1607" y="292"/>
                    </a:cubicBezTo>
                    <a:cubicBezTo>
                      <a:pt x="1660" y="196"/>
                      <a:pt x="1665" y="37"/>
                      <a:pt x="1665" y="37"/>
                    </a:cubicBezTo>
                    <a:lnTo>
                      <a:pt x="1665" y="37"/>
                    </a:lnTo>
                    <a:cubicBezTo>
                      <a:pt x="1559" y="56"/>
                      <a:pt x="1485" y="160"/>
                      <a:pt x="1444" y="237"/>
                    </a:cubicBezTo>
                    <a:cubicBezTo>
                      <a:pt x="1455" y="132"/>
                      <a:pt x="1448" y="37"/>
                      <a:pt x="1448" y="37"/>
                    </a:cubicBezTo>
                    <a:lnTo>
                      <a:pt x="1448" y="37"/>
                    </a:lnTo>
                    <a:cubicBezTo>
                      <a:pt x="1380" y="64"/>
                      <a:pt x="1326" y="119"/>
                      <a:pt x="1282" y="181"/>
                    </a:cubicBezTo>
                    <a:cubicBezTo>
                      <a:pt x="1290" y="79"/>
                      <a:pt x="1287" y="1"/>
                      <a:pt x="1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4" name="Google Shape;4211;p57"/>
              <p:cNvSpPr/>
              <p:nvPr/>
            </p:nvSpPr>
            <p:spPr>
              <a:xfrm>
                <a:off x="8770563" y="2676799"/>
                <a:ext cx="132067" cy="155699"/>
              </a:xfrm>
              <a:custGeom>
                <a:avLst/>
                <a:gdLst/>
                <a:ahLst/>
                <a:cxnLst/>
                <a:rect l="l" t="t" r="r" b="b"/>
                <a:pathLst>
                  <a:path w="2554" h="3011" extrusionOk="0">
                    <a:moveTo>
                      <a:pt x="1545" y="476"/>
                    </a:moveTo>
                    <a:lnTo>
                      <a:pt x="1545" y="476"/>
                    </a:lnTo>
                    <a:cubicBezTo>
                      <a:pt x="1523" y="500"/>
                      <a:pt x="1504" y="523"/>
                      <a:pt x="1491" y="540"/>
                    </a:cubicBezTo>
                    <a:cubicBezTo>
                      <a:pt x="1445" y="525"/>
                      <a:pt x="1395" y="513"/>
                      <a:pt x="1342" y="505"/>
                    </a:cubicBezTo>
                    <a:cubicBezTo>
                      <a:pt x="1342" y="505"/>
                      <a:pt x="1340" y="505"/>
                      <a:pt x="1340" y="504"/>
                    </a:cubicBezTo>
                    <a:cubicBezTo>
                      <a:pt x="1396" y="503"/>
                      <a:pt x="1469" y="497"/>
                      <a:pt x="1545" y="476"/>
                    </a:cubicBezTo>
                    <a:close/>
                    <a:moveTo>
                      <a:pt x="1016" y="2473"/>
                    </a:moveTo>
                    <a:cubicBezTo>
                      <a:pt x="1062" y="2487"/>
                      <a:pt x="1112" y="2501"/>
                      <a:pt x="1164" y="2508"/>
                    </a:cubicBezTo>
                    <a:cubicBezTo>
                      <a:pt x="1164" y="2508"/>
                      <a:pt x="1165" y="2508"/>
                      <a:pt x="1165" y="2510"/>
                    </a:cubicBezTo>
                    <a:cubicBezTo>
                      <a:pt x="1111" y="2510"/>
                      <a:pt x="1038" y="2515"/>
                      <a:pt x="962" y="2537"/>
                    </a:cubicBezTo>
                    <a:cubicBezTo>
                      <a:pt x="984" y="2511"/>
                      <a:pt x="1002" y="2490"/>
                      <a:pt x="1016" y="2473"/>
                    </a:cubicBezTo>
                    <a:close/>
                    <a:moveTo>
                      <a:pt x="1289" y="0"/>
                    </a:moveTo>
                    <a:lnTo>
                      <a:pt x="1289" y="0"/>
                    </a:lnTo>
                    <a:cubicBezTo>
                      <a:pt x="1132" y="53"/>
                      <a:pt x="1020" y="203"/>
                      <a:pt x="946" y="342"/>
                    </a:cubicBezTo>
                    <a:cubicBezTo>
                      <a:pt x="853" y="420"/>
                      <a:pt x="762" y="506"/>
                      <a:pt x="668" y="601"/>
                    </a:cubicBezTo>
                    <a:cubicBezTo>
                      <a:pt x="659" y="495"/>
                      <a:pt x="620" y="385"/>
                      <a:pt x="620" y="385"/>
                    </a:cubicBezTo>
                    <a:cubicBezTo>
                      <a:pt x="540" y="464"/>
                      <a:pt x="517" y="605"/>
                      <a:pt x="512" y="701"/>
                    </a:cubicBezTo>
                    <a:cubicBezTo>
                      <a:pt x="482" y="596"/>
                      <a:pt x="440" y="512"/>
                      <a:pt x="440" y="512"/>
                    </a:cubicBezTo>
                    <a:cubicBezTo>
                      <a:pt x="394" y="578"/>
                      <a:pt x="368" y="661"/>
                      <a:pt x="357" y="746"/>
                    </a:cubicBezTo>
                    <a:cubicBezTo>
                      <a:pt x="325" y="643"/>
                      <a:pt x="293" y="573"/>
                      <a:pt x="293" y="573"/>
                    </a:cubicBezTo>
                    <a:cubicBezTo>
                      <a:pt x="203" y="685"/>
                      <a:pt x="162" y="841"/>
                      <a:pt x="145" y="986"/>
                    </a:cubicBezTo>
                    <a:cubicBezTo>
                      <a:pt x="153" y="990"/>
                      <a:pt x="162" y="993"/>
                      <a:pt x="171" y="997"/>
                    </a:cubicBezTo>
                    <a:cubicBezTo>
                      <a:pt x="163" y="995"/>
                      <a:pt x="153" y="993"/>
                      <a:pt x="145" y="991"/>
                    </a:cubicBezTo>
                    <a:cubicBezTo>
                      <a:pt x="138" y="1051"/>
                      <a:pt x="134" y="1109"/>
                      <a:pt x="134" y="1162"/>
                    </a:cubicBezTo>
                    <a:cubicBezTo>
                      <a:pt x="125" y="1167"/>
                      <a:pt x="79" y="1197"/>
                      <a:pt x="25" y="1252"/>
                    </a:cubicBezTo>
                    <a:cubicBezTo>
                      <a:pt x="5" y="1342"/>
                      <a:pt x="1" y="1422"/>
                      <a:pt x="1" y="1422"/>
                    </a:cubicBezTo>
                    <a:cubicBezTo>
                      <a:pt x="73" y="1411"/>
                      <a:pt x="134" y="1370"/>
                      <a:pt x="185" y="1320"/>
                    </a:cubicBezTo>
                    <a:lnTo>
                      <a:pt x="185" y="1320"/>
                    </a:lnTo>
                    <a:cubicBezTo>
                      <a:pt x="178" y="1359"/>
                      <a:pt x="171" y="1395"/>
                      <a:pt x="167" y="1423"/>
                    </a:cubicBezTo>
                    <a:cubicBezTo>
                      <a:pt x="153" y="1431"/>
                      <a:pt x="141" y="1437"/>
                      <a:pt x="129" y="1445"/>
                    </a:cubicBezTo>
                    <a:cubicBezTo>
                      <a:pt x="129" y="1445"/>
                      <a:pt x="141" y="1454"/>
                      <a:pt x="161" y="1468"/>
                    </a:cubicBezTo>
                    <a:cubicBezTo>
                      <a:pt x="159" y="1485"/>
                      <a:pt x="158" y="1494"/>
                      <a:pt x="158" y="1494"/>
                    </a:cubicBezTo>
                    <a:cubicBezTo>
                      <a:pt x="169" y="1492"/>
                      <a:pt x="182" y="1490"/>
                      <a:pt x="193" y="1487"/>
                    </a:cubicBezTo>
                    <a:cubicBezTo>
                      <a:pt x="208" y="1495"/>
                      <a:pt x="224" y="1505"/>
                      <a:pt x="241" y="1512"/>
                    </a:cubicBezTo>
                    <a:cubicBezTo>
                      <a:pt x="192" y="1571"/>
                      <a:pt x="175" y="1684"/>
                      <a:pt x="175" y="1684"/>
                    </a:cubicBezTo>
                    <a:cubicBezTo>
                      <a:pt x="177" y="1684"/>
                      <a:pt x="179" y="1684"/>
                      <a:pt x="181" y="1684"/>
                    </a:cubicBezTo>
                    <a:cubicBezTo>
                      <a:pt x="259" y="1684"/>
                      <a:pt x="320" y="1625"/>
                      <a:pt x="356" y="1578"/>
                    </a:cubicBezTo>
                    <a:lnTo>
                      <a:pt x="356" y="1578"/>
                    </a:lnTo>
                    <a:cubicBezTo>
                      <a:pt x="347" y="1608"/>
                      <a:pt x="343" y="1637"/>
                      <a:pt x="340" y="1661"/>
                    </a:cubicBezTo>
                    <a:cubicBezTo>
                      <a:pt x="304" y="1669"/>
                      <a:pt x="268" y="1681"/>
                      <a:pt x="236" y="1696"/>
                    </a:cubicBezTo>
                    <a:cubicBezTo>
                      <a:pt x="236" y="1696"/>
                      <a:pt x="357" y="1805"/>
                      <a:pt x="498" y="1869"/>
                    </a:cubicBezTo>
                    <a:cubicBezTo>
                      <a:pt x="441" y="1851"/>
                      <a:pt x="358" y="1830"/>
                      <a:pt x="273" y="1830"/>
                    </a:cubicBezTo>
                    <a:cubicBezTo>
                      <a:pt x="216" y="1830"/>
                      <a:pt x="158" y="1840"/>
                      <a:pt x="106" y="1865"/>
                    </a:cubicBezTo>
                    <a:cubicBezTo>
                      <a:pt x="106" y="1865"/>
                      <a:pt x="161" y="1913"/>
                      <a:pt x="232" y="1957"/>
                    </a:cubicBezTo>
                    <a:cubicBezTo>
                      <a:pt x="172" y="2015"/>
                      <a:pt x="142" y="2137"/>
                      <a:pt x="142" y="2137"/>
                    </a:cubicBezTo>
                    <a:cubicBezTo>
                      <a:pt x="151" y="2138"/>
                      <a:pt x="160" y="2139"/>
                      <a:pt x="170" y="2139"/>
                    </a:cubicBezTo>
                    <a:cubicBezTo>
                      <a:pt x="251" y="2139"/>
                      <a:pt x="319" y="2087"/>
                      <a:pt x="362" y="2044"/>
                    </a:cubicBezTo>
                    <a:lnTo>
                      <a:pt x="362" y="2044"/>
                    </a:lnTo>
                    <a:cubicBezTo>
                      <a:pt x="336" y="2123"/>
                      <a:pt x="326" y="2197"/>
                      <a:pt x="326" y="2197"/>
                    </a:cubicBezTo>
                    <a:cubicBezTo>
                      <a:pt x="380" y="2195"/>
                      <a:pt x="431" y="2175"/>
                      <a:pt x="473" y="2145"/>
                    </a:cubicBezTo>
                    <a:cubicBezTo>
                      <a:pt x="477" y="2150"/>
                      <a:pt x="479" y="2155"/>
                      <a:pt x="483" y="2159"/>
                    </a:cubicBezTo>
                    <a:cubicBezTo>
                      <a:pt x="478" y="2176"/>
                      <a:pt x="474" y="2193"/>
                      <a:pt x="472" y="2208"/>
                    </a:cubicBezTo>
                    <a:cubicBezTo>
                      <a:pt x="466" y="2207"/>
                      <a:pt x="459" y="2207"/>
                      <a:pt x="453" y="2207"/>
                    </a:cubicBezTo>
                    <a:cubicBezTo>
                      <a:pt x="426" y="2207"/>
                      <a:pt x="400" y="2211"/>
                      <a:pt x="375" y="2222"/>
                    </a:cubicBezTo>
                    <a:cubicBezTo>
                      <a:pt x="375" y="2222"/>
                      <a:pt x="419" y="2291"/>
                      <a:pt x="478" y="2356"/>
                    </a:cubicBezTo>
                    <a:cubicBezTo>
                      <a:pt x="443" y="2340"/>
                      <a:pt x="397" y="2325"/>
                      <a:pt x="353" y="2325"/>
                    </a:cubicBezTo>
                    <a:cubicBezTo>
                      <a:pt x="321" y="2325"/>
                      <a:pt x="290" y="2333"/>
                      <a:pt x="263" y="2354"/>
                    </a:cubicBezTo>
                    <a:cubicBezTo>
                      <a:pt x="263" y="2354"/>
                      <a:pt x="346" y="2461"/>
                      <a:pt x="422" y="2492"/>
                    </a:cubicBezTo>
                    <a:cubicBezTo>
                      <a:pt x="388" y="2562"/>
                      <a:pt x="370" y="2629"/>
                      <a:pt x="370" y="2629"/>
                    </a:cubicBezTo>
                    <a:cubicBezTo>
                      <a:pt x="376" y="2630"/>
                      <a:pt x="382" y="2630"/>
                      <a:pt x="388" y="2630"/>
                    </a:cubicBezTo>
                    <a:cubicBezTo>
                      <a:pt x="510" y="2630"/>
                      <a:pt x="613" y="2535"/>
                      <a:pt x="669" y="2471"/>
                    </a:cubicBezTo>
                    <a:lnTo>
                      <a:pt x="669" y="2471"/>
                    </a:lnTo>
                    <a:cubicBezTo>
                      <a:pt x="593" y="2590"/>
                      <a:pt x="553" y="2741"/>
                      <a:pt x="553" y="2741"/>
                    </a:cubicBezTo>
                    <a:cubicBezTo>
                      <a:pt x="563" y="2742"/>
                      <a:pt x="574" y="2742"/>
                      <a:pt x="584" y="2742"/>
                    </a:cubicBezTo>
                    <a:cubicBezTo>
                      <a:pt x="659" y="2742"/>
                      <a:pt x="730" y="2716"/>
                      <a:pt x="791" y="2678"/>
                    </a:cubicBezTo>
                    <a:cubicBezTo>
                      <a:pt x="820" y="2690"/>
                      <a:pt x="858" y="2704"/>
                      <a:pt x="901" y="2717"/>
                    </a:cubicBezTo>
                    <a:cubicBezTo>
                      <a:pt x="847" y="2812"/>
                      <a:pt x="841" y="2972"/>
                      <a:pt x="841" y="2972"/>
                    </a:cubicBezTo>
                    <a:cubicBezTo>
                      <a:pt x="946" y="2954"/>
                      <a:pt x="1021" y="2850"/>
                      <a:pt x="1062" y="2774"/>
                    </a:cubicBezTo>
                    <a:lnTo>
                      <a:pt x="1062" y="2774"/>
                    </a:lnTo>
                    <a:cubicBezTo>
                      <a:pt x="1049" y="2879"/>
                      <a:pt x="1057" y="2974"/>
                      <a:pt x="1057" y="2974"/>
                    </a:cubicBezTo>
                    <a:cubicBezTo>
                      <a:pt x="1125" y="2946"/>
                      <a:pt x="1179" y="2892"/>
                      <a:pt x="1222" y="2830"/>
                    </a:cubicBezTo>
                    <a:lnTo>
                      <a:pt x="1222" y="2830"/>
                    </a:lnTo>
                    <a:cubicBezTo>
                      <a:pt x="1215" y="2933"/>
                      <a:pt x="1217" y="3011"/>
                      <a:pt x="1217" y="3011"/>
                    </a:cubicBezTo>
                    <a:cubicBezTo>
                      <a:pt x="1374" y="2959"/>
                      <a:pt x="1487" y="2812"/>
                      <a:pt x="1563" y="2671"/>
                    </a:cubicBezTo>
                    <a:cubicBezTo>
                      <a:pt x="1654" y="2594"/>
                      <a:pt x="1748" y="2508"/>
                      <a:pt x="1843" y="2415"/>
                    </a:cubicBezTo>
                    <a:cubicBezTo>
                      <a:pt x="1846" y="2524"/>
                      <a:pt x="1887" y="2633"/>
                      <a:pt x="1887" y="2633"/>
                    </a:cubicBezTo>
                    <a:cubicBezTo>
                      <a:pt x="1969" y="2554"/>
                      <a:pt x="1992" y="2415"/>
                      <a:pt x="1997" y="2318"/>
                    </a:cubicBezTo>
                    <a:cubicBezTo>
                      <a:pt x="2028" y="2424"/>
                      <a:pt x="2069" y="2510"/>
                      <a:pt x="2069" y="2510"/>
                    </a:cubicBezTo>
                    <a:cubicBezTo>
                      <a:pt x="2114" y="2444"/>
                      <a:pt x="2139" y="2360"/>
                      <a:pt x="2153" y="2278"/>
                    </a:cubicBezTo>
                    <a:cubicBezTo>
                      <a:pt x="2185" y="2379"/>
                      <a:pt x="2216" y="2450"/>
                      <a:pt x="2216" y="2450"/>
                    </a:cubicBezTo>
                    <a:cubicBezTo>
                      <a:pt x="2309" y="2334"/>
                      <a:pt x="2351" y="2171"/>
                      <a:pt x="2369" y="2019"/>
                    </a:cubicBezTo>
                    <a:cubicBezTo>
                      <a:pt x="2361" y="2017"/>
                      <a:pt x="2353" y="2013"/>
                      <a:pt x="2345" y="2011"/>
                    </a:cubicBezTo>
                    <a:lnTo>
                      <a:pt x="2345" y="2011"/>
                    </a:lnTo>
                    <a:cubicBezTo>
                      <a:pt x="2353" y="2012"/>
                      <a:pt x="2362" y="2013"/>
                      <a:pt x="2370" y="2014"/>
                    </a:cubicBezTo>
                    <a:cubicBezTo>
                      <a:pt x="2375" y="1961"/>
                      <a:pt x="2380" y="1910"/>
                      <a:pt x="2380" y="1863"/>
                    </a:cubicBezTo>
                    <a:cubicBezTo>
                      <a:pt x="2391" y="1855"/>
                      <a:pt x="2476" y="1803"/>
                      <a:pt x="2554" y="1702"/>
                    </a:cubicBezTo>
                    <a:lnTo>
                      <a:pt x="2554" y="1702"/>
                    </a:lnTo>
                    <a:cubicBezTo>
                      <a:pt x="2527" y="1726"/>
                      <a:pt x="2503" y="1750"/>
                      <a:pt x="2486" y="1774"/>
                    </a:cubicBezTo>
                    <a:cubicBezTo>
                      <a:pt x="2509" y="1674"/>
                      <a:pt x="2513" y="1580"/>
                      <a:pt x="2513" y="1580"/>
                    </a:cubicBezTo>
                    <a:lnTo>
                      <a:pt x="2513" y="1580"/>
                    </a:lnTo>
                    <a:cubicBezTo>
                      <a:pt x="2441" y="1592"/>
                      <a:pt x="2381" y="1634"/>
                      <a:pt x="2329" y="1685"/>
                    </a:cubicBezTo>
                    <a:cubicBezTo>
                      <a:pt x="2337" y="1645"/>
                      <a:pt x="2344" y="1610"/>
                      <a:pt x="2348" y="1580"/>
                    </a:cubicBezTo>
                    <a:cubicBezTo>
                      <a:pt x="2361" y="1574"/>
                      <a:pt x="2372" y="1568"/>
                      <a:pt x="2386" y="1559"/>
                    </a:cubicBezTo>
                    <a:cubicBezTo>
                      <a:pt x="2386" y="1559"/>
                      <a:pt x="2374" y="1550"/>
                      <a:pt x="2354" y="1537"/>
                    </a:cubicBezTo>
                    <a:cubicBezTo>
                      <a:pt x="2355" y="1520"/>
                      <a:pt x="2356" y="1511"/>
                      <a:pt x="2356" y="1511"/>
                    </a:cubicBezTo>
                    <a:lnTo>
                      <a:pt x="2356" y="1511"/>
                    </a:lnTo>
                    <a:cubicBezTo>
                      <a:pt x="2345" y="1512"/>
                      <a:pt x="2333" y="1515"/>
                      <a:pt x="2322" y="1517"/>
                    </a:cubicBezTo>
                    <a:cubicBezTo>
                      <a:pt x="2307" y="1510"/>
                      <a:pt x="2291" y="1500"/>
                      <a:pt x="2274" y="1492"/>
                    </a:cubicBezTo>
                    <a:cubicBezTo>
                      <a:pt x="2322" y="1433"/>
                      <a:pt x="2340" y="1320"/>
                      <a:pt x="2340" y="1320"/>
                    </a:cubicBezTo>
                    <a:cubicBezTo>
                      <a:pt x="2338" y="1320"/>
                      <a:pt x="2336" y="1320"/>
                      <a:pt x="2334" y="1320"/>
                    </a:cubicBezTo>
                    <a:cubicBezTo>
                      <a:pt x="2256" y="1320"/>
                      <a:pt x="2195" y="1380"/>
                      <a:pt x="2159" y="1428"/>
                    </a:cubicBezTo>
                    <a:cubicBezTo>
                      <a:pt x="2166" y="1397"/>
                      <a:pt x="2171" y="1369"/>
                      <a:pt x="2174" y="1344"/>
                    </a:cubicBezTo>
                    <a:cubicBezTo>
                      <a:pt x="2209" y="1337"/>
                      <a:pt x="2245" y="1325"/>
                      <a:pt x="2277" y="1307"/>
                    </a:cubicBezTo>
                    <a:cubicBezTo>
                      <a:pt x="2277" y="1307"/>
                      <a:pt x="2156" y="1201"/>
                      <a:pt x="2014" y="1137"/>
                    </a:cubicBezTo>
                    <a:lnTo>
                      <a:pt x="2014" y="1137"/>
                    </a:lnTo>
                    <a:cubicBezTo>
                      <a:pt x="2070" y="1154"/>
                      <a:pt x="2151" y="1173"/>
                      <a:pt x="2234" y="1173"/>
                    </a:cubicBezTo>
                    <a:cubicBezTo>
                      <a:pt x="2292" y="1173"/>
                      <a:pt x="2352" y="1164"/>
                      <a:pt x="2404" y="1138"/>
                    </a:cubicBezTo>
                    <a:cubicBezTo>
                      <a:pt x="2404" y="1138"/>
                      <a:pt x="2350" y="1090"/>
                      <a:pt x="2277" y="1048"/>
                    </a:cubicBezTo>
                    <a:cubicBezTo>
                      <a:pt x="2339" y="989"/>
                      <a:pt x="2367" y="868"/>
                      <a:pt x="2367" y="868"/>
                    </a:cubicBezTo>
                    <a:cubicBezTo>
                      <a:pt x="2357" y="866"/>
                      <a:pt x="2348" y="866"/>
                      <a:pt x="2339" y="866"/>
                    </a:cubicBezTo>
                    <a:cubicBezTo>
                      <a:pt x="2258" y="866"/>
                      <a:pt x="2190" y="919"/>
                      <a:pt x="2149" y="962"/>
                    </a:cubicBezTo>
                    <a:cubicBezTo>
                      <a:pt x="2175" y="883"/>
                      <a:pt x="2183" y="807"/>
                      <a:pt x="2183" y="807"/>
                    </a:cubicBezTo>
                    <a:lnTo>
                      <a:pt x="2183" y="807"/>
                    </a:lnTo>
                    <a:cubicBezTo>
                      <a:pt x="2129" y="810"/>
                      <a:pt x="2080" y="831"/>
                      <a:pt x="2037" y="859"/>
                    </a:cubicBezTo>
                    <a:cubicBezTo>
                      <a:pt x="2033" y="856"/>
                      <a:pt x="2030" y="851"/>
                      <a:pt x="2027" y="847"/>
                    </a:cubicBezTo>
                    <a:cubicBezTo>
                      <a:pt x="2032" y="830"/>
                      <a:pt x="2035" y="812"/>
                      <a:pt x="2038" y="798"/>
                    </a:cubicBezTo>
                    <a:cubicBezTo>
                      <a:pt x="2043" y="799"/>
                      <a:pt x="2049" y="799"/>
                      <a:pt x="2054" y="799"/>
                    </a:cubicBezTo>
                    <a:cubicBezTo>
                      <a:pt x="2081" y="799"/>
                      <a:pt x="2108" y="794"/>
                      <a:pt x="2134" y="783"/>
                    </a:cubicBezTo>
                    <a:cubicBezTo>
                      <a:pt x="2134" y="783"/>
                      <a:pt x="2091" y="714"/>
                      <a:pt x="2032" y="649"/>
                    </a:cubicBezTo>
                    <a:lnTo>
                      <a:pt x="2032" y="649"/>
                    </a:lnTo>
                    <a:cubicBezTo>
                      <a:pt x="2066" y="664"/>
                      <a:pt x="2111" y="679"/>
                      <a:pt x="2154" y="679"/>
                    </a:cubicBezTo>
                    <a:cubicBezTo>
                      <a:pt x="2187" y="679"/>
                      <a:pt x="2218" y="671"/>
                      <a:pt x="2246" y="649"/>
                    </a:cubicBezTo>
                    <a:cubicBezTo>
                      <a:pt x="2246" y="649"/>
                      <a:pt x="2164" y="543"/>
                      <a:pt x="2087" y="512"/>
                    </a:cubicBezTo>
                    <a:cubicBezTo>
                      <a:pt x="2121" y="442"/>
                      <a:pt x="2138" y="374"/>
                      <a:pt x="2138" y="374"/>
                    </a:cubicBezTo>
                    <a:cubicBezTo>
                      <a:pt x="2133" y="373"/>
                      <a:pt x="2127" y="373"/>
                      <a:pt x="2122" y="373"/>
                    </a:cubicBezTo>
                    <a:cubicBezTo>
                      <a:pt x="1999" y="373"/>
                      <a:pt x="1895" y="470"/>
                      <a:pt x="1840" y="535"/>
                    </a:cubicBezTo>
                    <a:cubicBezTo>
                      <a:pt x="1917" y="415"/>
                      <a:pt x="1955" y="263"/>
                      <a:pt x="1955" y="263"/>
                    </a:cubicBezTo>
                    <a:cubicBezTo>
                      <a:pt x="1947" y="262"/>
                      <a:pt x="1939" y="262"/>
                      <a:pt x="1931" y="262"/>
                    </a:cubicBezTo>
                    <a:cubicBezTo>
                      <a:pt x="1853" y="262"/>
                      <a:pt x="1780" y="289"/>
                      <a:pt x="1717" y="329"/>
                    </a:cubicBezTo>
                    <a:cubicBezTo>
                      <a:pt x="1689" y="317"/>
                      <a:pt x="1649" y="303"/>
                      <a:pt x="1607" y="292"/>
                    </a:cubicBezTo>
                    <a:cubicBezTo>
                      <a:pt x="1661" y="195"/>
                      <a:pt x="1665" y="36"/>
                      <a:pt x="1665" y="36"/>
                    </a:cubicBezTo>
                    <a:lnTo>
                      <a:pt x="1665" y="36"/>
                    </a:lnTo>
                    <a:cubicBezTo>
                      <a:pt x="1560" y="56"/>
                      <a:pt x="1486" y="161"/>
                      <a:pt x="1445" y="237"/>
                    </a:cubicBezTo>
                    <a:cubicBezTo>
                      <a:pt x="1455" y="131"/>
                      <a:pt x="1449" y="36"/>
                      <a:pt x="1449" y="36"/>
                    </a:cubicBezTo>
                    <a:lnTo>
                      <a:pt x="1449" y="36"/>
                    </a:lnTo>
                    <a:cubicBezTo>
                      <a:pt x="1380" y="64"/>
                      <a:pt x="1327" y="120"/>
                      <a:pt x="1283" y="182"/>
                    </a:cubicBezTo>
                    <a:cubicBezTo>
                      <a:pt x="1291" y="78"/>
                      <a:pt x="1289" y="0"/>
                      <a:pt x="1289" y="0"/>
                    </a:cubicBezTo>
                    <a:close/>
                  </a:path>
                </a:pathLst>
              </a:custGeom>
              <a:solidFill>
                <a:srgbClr val="FFC846">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5" name="Google Shape;4212;p57"/>
              <p:cNvSpPr/>
              <p:nvPr/>
            </p:nvSpPr>
            <p:spPr>
              <a:xfrm>
                <a:off x="8741916" y="2918129"/>
                <a:ext cx="132016" cy="155699"/>
              </a:xfrm>
              <a:custGeom>
                <a:avLst/>
                <a:gdLst/>
                <a:ahLst/>
                <a:cxnLst/>
                <a:rect l="l" t="t" r="r" b="b"/>
                <a:pathLst>
                  <a:path w="2553" h="3011" extrusionOk="0">
                    <a:moveTo>
                      <a:pt x="1544" y="475"/>
                    </a:moveTo>
                    <a:cubicBezTo>
                      <a:pt x="1522" y="500"/>
                      <a:pt x="1503" y="523"/>
                      <a:pt x="1491" y="539"/>
                    </a:cubicBezTo>
                    <a:cubicBezTo>
                      <a:pt x="1444" y="526"/>
                      <a:pt x="1394" y="512"/>
                      <a:pt x="1341" y="506"/>
                    </a:cubicBezTo>
                    <a:cubicBezTo>
                      <a:pt x="1341" y="506"/>
                      <a:pt x="1340" y="506"/>
                      <a:pt x="1340" y="505"/>
                    </a:cubicBezTo>
                    <a:cubicBezTo>
                      <a:pt x="1396" y="503"/>
                      <a:pt x="1467" y="496"/>
                      <a:pt x="1544" y="475"/>
                    </a:cubicBezTo>
                    <a:close/>
                    <a:moveTo>
                      <a:pt x="1015" y="2473"/>
                    </a:moveTo>
                    <a:cubicBezTo>
                      <a:pt x="1061" y="2487"/>
                      <a:pt x="1111" y="2500"/>
                      <a:pt x="1164" y="2508"/>
                    </a:cubicBezTo>
                    <a:cubicBezTo>
                      <a:pt x="1164" y="2508"/>
                      <a:pt x="1165" y="2508"/>
                      <a:pt x="1165" y="2510"/>
                    </a:cubicBezTo>
                    <a:cubicBezTo>
                      <a:pt x="1109" y="2510"/>
                      <a:pt x="1037" y="2515"/>
                      <a:pt x="960" y="2536"/>
                    </a:cubicBezTo>
                    <a:cubicBezTo>
                      <a:pt x="984" y="2511"/>
                      <a:pt x="1002" y="2490"/>
                      <a:pt x="1015" y="2473"/>
                    </a:cubicBezTo>
                    <a:close/>
                    <a:moveTo>
                      <a:pt x="1287" y="1"/>
                    </a:moveTo>
                    <a:cubicBezTo>
                      <a:pt x="1131" y="54"/>
                      <a:pt x="1018" y="202"/>
                      <a:pt x="945" y="342"/>
                    </a:cubicBezTo>
                    <a:cubicBezTo>
                      <a:pt x="853" y="420"/>
                      <a:pt x="760" y="507"/>
                      <a:pt x="667" y="602"/>
                    </a:cubicBezTo>
                    <a:cubicBezTo>
                      <a:pt x="659" y="495"/>
                      <a:pt x="620" y="386"/>
                      <a:pt x="620" y="386"/>
                    </a:cubicBezTo>
                    <a:cubicBezTo>
                      <a:pt x="539" y="465"/>
                      <a:pt x="517" y="606"/>
                      <a:pt x="511" y="702"/>
                    </a:cubicBezTo>
                    <a:cubicBezTo>
                      <a:pt x="481" y="596"/>
                      <a:pt x="439" y="512"/>
                      <a:pt x="439" y="512"/>
                    </a:cubicBezTo>
                    <a:cubicBezTo>
                      <a:pt x="393" y="577"/>
                      <a:pt x="368" y="661"/>
                      <a:pt x="356" y="745"/>
                    </a:cubicBezTo>
                    <a:cubicBezTo>
                      <a:pt x="325" y="644"/>
                      <a:pt x="291" y="572"/>
                      <a:pt x="291" y="572"/>
                    </a:cubicBezTo>
                    <a:cubicBezTo>
                      <a:pt x="201" y="685"/>
                      <a:pt x="161" y="840"/>
                      <a:pt x="144" y="986"/>
                    </a:cubicBezTo>
                    <a:cubicBezTo>
                      <a:pt x="153" y="991"/>
                      <a:pt x="161" y="993"/>
                      <a:pt x="170" y="997"/>
                    </a:cubicBezTo>
                    <a:cubicBezTo>
                      <a:pt x="162" y="996"/>
                      <a:pt x="153" y="993"/>
                      <a:pt x="144" y="992"/>
                    </a:cubicBezTo>
                    <a:cubicBezTo>
                      <a:pt x="137" y="1051"/>
                      <a:pt x="133" y="1109"/>
                      <a:pt x="133" y="1161"/>
                    </a:cubicBezTo>
                    <a:cubicBezTo>
                      <a:pt x="125" y="1167"/>
                      <a:pt x="78" y="1197"/>
                      <a:pt x="24" y="1251"/>
                    </a:cubicBezTo>
                    <a:cubicBezTo>
                      <a:pt x="4" y="1343"/>
                      <a:pt x="0" y="1423"/>
                      <a:pt x="0" y="1423"/>
                    </a:cubicBezTo>
                    <a:cubicBezTo>
                      <a:pt x="73" y="1410"/>
                      <a:pt x="133" y="1370"/>
                      <a:pt x="185" y="1319"/>
                    </a:cubicBezTo>
                    <a:lnTo>
                      <a:pt x="185" y="1319"/>
                    </a:lnTo>
                    <a:cubicBezTo>
                      <a:pt x="177" y="1360"/>
                      <a:pt x="170" y="1395"/>
                      <a:pt x="167" y="1424"/>
                    </a:cubicBezTo>
                    <a:cubicBezTo>
                      <a:pt x="153" y="1430"/>
                      <a:pt x="140" y="1438"/>
                      <a:pt x="128" y="1445"/>
                    </a:cubicBezTo>
                    <a:cubicBezTo>
                      <a:pt x="128" y="1445"/>
                      <a:pt x="140" y="1454"/>
                      <a:pt x="159" y="1467"/>
                    </a:cubicBezTo>
                    <a:cubicBezTo>
                      <a:pt x="158" y="1484"/>
                      <a:pt x="157" y="1493"/>
                      <a:pt x="157" y="1493"/>
                    </a:cubicBezTo>
                    <a:cubicBezTo>
                      <a:pt x="169" y="1492"/>
                      <a:pt x="180" y="1490"/>
                      <a:pt x="193" y="1487"/>
                    </a:cubicBezTo>
                    <a:cubicBezTo>
                      <a:pt x="207" y="1494"/>
                      <a:pt x="223" y="1504"/>
                      <a:pt x="240" y="1512"/>
                    </a:cubicBezTo>
                    <a:cubicBezTo>
                      <a:pt x="191" y="1571"/>
                      <a:pt x="174" y="1683"/>
                      <a:pt x="174" y="1683"/>
                    </a:cubicBezTo>
                    <a:cubicBezTo>
                      <a:pt x="177" y="1683"/>
                      <a:pt x="179" y="1683"/>
                      <a:pt x="182" y="1683"/>
                    </a:cubicBezTo>
                    <a:cubicBezTo>
                      <a:pt x="258" y="1683"/>
                      <a:pt x="319" y="1624"/>
                      <a:pt x="354" y="1578"/>
                    </a:cubicBezTo>
                    <a:lnTo>
                      <a:pt x="354" y="1578"/>
                    </a:lnTo>
                    <a:cubicBezTo>
                      <a:pt x="347" y="1608"/>
                      <a:pt x="343" y="1638"/>
                      <a:pt x="339" y="1661"/>
                    </a:cubicBezTo>
                    <a:cubicBezTo>
                      <a:pt x="304" y="1668"/>
                      <a:pt x="268" y="1681"/>
                      <a:pt x="235" y="1697"/>
                    </a:cubicBezTo>
                    <a:cubicBezTo>
                      <a:pt x="235" y="1697"/>
                      <a:pt x="356" y="1804"/>
                      <a:pt x="497" y="1870"/>
                    </a:cubicBezTo>
                    <a:cubicBezTo>
                      <a:pt x="440" y="1851"/>
                      <a:pt x="357" y="1831"/>
                      <a:pt x="272" y="1831"/>
                    </a:cubicBezTo>
                    <a:cubicBezTo>
                      <a:pt x="215" y="1831"/>
                      <a:pt x="157" y="1840"/>
                      <a:pt x="106" y="1865"/>
                    </a:cubicBezTo>
                    <a:cubicBezTo>
                      <a:pt x="106" y="1865"/>
                      <a:pt x="159" y="1913"/>
                      <a:pt x="232" y="1956"/>
                    </a:cubicBezTo>
                    <a:cubicBezTo>
                      <a:pt x="172" y="2014"/>
                      <a:pt x="141" y="2136"/>
                      <a:pt x="141" y="2136"/>
                    </a:cubicBezTo>
                    <a:cubicBezTo>
                      <a:pt x="151" y="2138"/>
                      <a:pt x="161" y="2139"/>
                      <a:pt x="171" y="2139"/>
                    </a:cubicBezTo>
                    <a:cubicBezTo>
                      <a:pt x="252" y="2139"/>
                      <a:pt x="319" y="2087"/>
                      <a:pt x="362" y="2045"/>
                    </a:cubicBezTo>
                    <a:lnTo>
                      <a:pt x="362" y="2045"/>
                    </a:lnTo>
                    <a:cubicBezTo>
                      <a:pt x="335" y="2124"/>
                      <a:pt x="326" y="2198"/>
                      <a:pt x="326" y="2198"/>
                    </a:cubicBezTo>
                    <a:cubicBezTo>
                      <a:pt x="380" y="2194"/>
                      <a:pt x="430" y="2175"/>
                      <a:pt x="472" y="2146"/>
                    </a:cubicBezTo>
                    <a:cubicBezTo>
                      <a:pt x="476" y="2150"/>
                      <a:pt x="479" y="2155"/>
                      <a:pt x="483" y="2160"/>
                    </a:cubicBezTo>
                    <a:cubicBezTo>
                      <a:pt x="478" y="2176"/>
                      <a:pt x="473" y="2193"/>
                      <a:pt x="470" y="2208"/>
                    </a:cubicBezTo>
                    <a:cubicBezTo>
                      <a:pt x="463" y="2207"/>
                      <a:pt x="456" y="2207"/>
                      <a:pt x="450" y="2207"/>
                    </a:cubicBezTo>
                    <a:cubicBezTo>
                      <a:pt x="424" y="2207"/>
                      <a:pt x="398" y="2212"/>
                      <a:pt x="374" y="2222"/>
                    </a:cubicBezTo>
                    <a:cubicBezTo>
                      <a:pt x="374" y="2222"/>
                      <a:pt x="418" y="2291"/>
                      <a:pt x="478" y="2357"/>
                    </a:cubicBezTo>
                    <a:cubicBezTo>
                      <a:pt x="442" y="2341"/>
                      <a:pt x="396" y="2325"/>
                      <a:pt x="352" y="2325"/>
                    </a:cubicBezTo>
                    <a:cubicBezTo>
                      <a:pt x="320" y="2325"/>
                      <a:pt x="289" y="2333"/>
                      <a:pt x="263" y="2354"/>
                    </a:cubicBezTo>
                    <a:cubicBezTo>
                      <a:pt x="263" y="2354"/>
                      <a:pt x="346" y="2461"/>
                      <a:pt x="422" y="2493"/>
                    </a:cubicBezTo>
                    <a:cubicBezTo>
                      <a:pt x="388" y="2562"/>
                      <a:pt x="369" y="2630"/>
                      <a:pt x="369" y="2630"/>
                    </a:cubicBezTo>
                    <a:cubicBezTo>
                      <a:pt x="375" y="2630"/>
                      <a:pt x="382" y="2630"/>
                      <a:pt x="388" y="2630"/>
                    </a:cubicBezTo>
                    <a:cubicBezTo>
                      <a:pt x="509" y="2630"/>
                      <a:pt x="612" y="2535"/>
                      <a:pt x="668" y="2472"/>
                    </a:cubicBezTo>
                    <a:lnTo>
                      <a:pt x="668" y="2472"/>
                    </a:lnTo>
                    <a:cubicBezTo>
                      <a:pt x="591" y="2590"/>
                      <a:pt x="552" y="2741"/>
                      <a:pt x="552" y="2741"/>
                    </a:cubicBezTo>
                    <a:cubicBezTo>
                      <a:pt x="562" y="2742"/>
                      <a:pt x="571" y="2743"/>
                      <a:pt x="580" y="2743"/>
                    </a:cubicBezTo>
                    <a:cubicBezTo>
                      <a:pt x="656" y="2743"/>
                      <a:pt x="729" y="2716"/>
                      <a:pt x="791" y="2678"/>
                    </a:cubicBezTo>
                    <a:cubicBezTo>
                      <a:pt x="818" y="2690"/>
                      <a:pt x="857" y="2705"/>
                      <a:pt x="900" y="2716"/>
                    </a:cubicBezTo>
                    <a:cubicBezTo>
                      <a:pt x="847" y="2811"/>
                      <a:pt x="839" y="2972"/>
                      <a:pt x="839" y="2972"/>
                    </a:cubicBezTo>
                    <a:cubicBezTo>
                      <a:pt x="945" y="2953"/>
                      <a:pt x="1021" y="2850"/>
                      <a:pt x="1061" y="2773"/>
                    </a:cubicBezTo>
                    <a:lnTo>
                      <a:pt x="1061" y="2773"/>
                    </a:lnTo>
                    <a:cubicBezTo>
                      <a:pt x="1049" y="2878"/>
                      <a:pt x="1055" y="2973"/>
                      <a:pt x="1055" y="2973"/>
                    </a:cubicBezTo>
                    <a:cubicBezTo>
                      <a:pt x="1124" y="2946"/>
                      <a:pt x="1179" y="2892"/>
                      <a:pt x="1222" y="2830"/>
                    </a:cubicBezTo>
                    <a:lnTo>
                      <a:pt x="1222" y="2830"/>
                    </a:lnTo>
                    <a:cubicBezTo>
                      <a:pt x="1213" y="2932"/>
                      <a:pt x="1217" y="3010"/>
                      <a:pt x="1217" y="3010"/>
                    </a:cubicBezTo>
                    <a:cubicBezTo>
                      <a:pt x="1374" y="2959"/>
                      <a:pt x="1486" y="2811"/>
                      <a:pt x="1561" y="2672"/>
                    </a:cubicBezTo>
                    <a:cubicBezTo>
                      <a:pt x="1654" y="2594"/>
                      <a:pt x="1748" y="2508"/>
                      <a:pt x="1843" y="2415"/>
                    </a:cubicBezTo>
                    <a:cubicBezTo>
                      <a:pt x="1846" y="2524"/>
                      <a:pt x="1887" y="2634"/>
                      <a:pt x="1887" y="2634"/>
                    </a:cubicBezTo>
                    <a:cubicBezTo>
                      <a:pt x="1967" y="2555"/>
                      <a:pt x="1991" y="2415"/>
                      <a:pt x="1997" y="2319"/>
                    </a:cubicBezTo>
                    <a:cubicBezTo>
                      <a:pt x="2027" y="2424"/>
                      <a:pt x="2067" y="2510"/>
                      <a:pt x="2067" y="2510"/>
                    </a:cubicBezTo>
                    <a:cubicBezTo>
                      <a:pt x="2114" y="2444"/>
                      <a:pt x="2139" y="2361"/>
                      <a:pt x="2152" y="2278"/>
                    </a:cubicBezTo>
                    <a:cubicBezTo>
                      <a:pt x="2183" y="2379"/>
                      <a:pt x="2215" y="2451"/>
                      <a:pt x="2215" y="2451"/>
                    </a:cubicBezTo>
                    <a:cubicBezTo>
                      <a:pt x="2309" y="2335"/>
                      <a:pt x="2351" y="2171"/>
                      <a:pt x="2368" y="2019"/>
                    </a:cubicBezTo>
                    <a:cubicBezTo>
                      <a:pt x="2360" y="2017"/>
                      <a:pt x="2352" y="2013"/>
                      <a:pt x="2344" y="2010"/>
                    </a:cubicBezTo>
                    <a:lnTo>
                      <a:pt x="2344" y="2010"/>
                    </a:lnTo>
                    <a:cubicBezTo>
                      <a:pt x="2352" y="2011"/>
                      <a:pt x="2361" y="2013"/>
                      <a:pt x="2370" y="2014"/>
                    </a:cubicBezTo>
                    <a:cubicBezTo>
                      <a:pt x="2375" y="1961"/>
                      <a:pt x="2378" y="1910"/>
                      <a:pt x="2378" y="1862"/>
                    </a:cubicBezTo>
                    <a:cubicBezTo>
                      <a:pt x="2391" y="1855"/>
                      <a:pt x="2475" y="1803"/>
                      <a:pt x="2552" y="1702"/>
                    </a:cubicBezTo>
                    <a:lnTo>
                      <a:pt x="2552" y="1702"/>
                    </a:lnTo>
                    <a:cubicBezTo>
                      <a:pt x="2526" y="1725"/>
                      <a:pt x="2503" y="1751"/>
                      <a:pt x="2486" y="1774"/>
                    </a:cubicBezTo>
                    <a:cubicBezTo>
                      <a:pt x="2509" y="1675"/>
                      <a:pt x="2513" y="1581"/>
                      <a:pt x="2513" y="1581"/>
                    </a:cubicBezTo>
                    <a:lnTo>
                      <a:pt x="2513" y="1581"/>
                    </a:lnTo>
                    <a:cubicBezTo>
                      <a:pt x="2440" y="1592"/>
                      <a:pt x="2380" y="1635"/>
                      <a:pt x="2329" y="1685"/>
                    </a:cubicBezTo>
                    <a:cubicBezTo>
                      <a:pt x="2336" y="1645"/>
                      <a:pt x="2342" y="1609"/>
                      <a:pt x="2347" y="1581"/>
                    </a:cubicBezTo>
                    <a:cubicBezTo>
                      <a:pt x="2360" y="1574"/>
                      <a:pt x="2372" y="1567"/>
                      <a:pt x="2386" y="1560"/>
                    </a:cubicBezTo>
                    <a:cubicBezTo>
                      <a:pt x="2386" y="1560"/>
                      <a:pt x="2373" y="1550"/>
                      <a:pt x="2354" y="1537"/>
                    </a:cubicBezTo>
                    <a:cubicBezTo>
                      <a:pt x="2355" y="1520"/>
                      <a:pt x="2356" y="1510"/>
                      <a:pt x="2356" y="1510"/>
                    </a:cubicBezTo>
                    <a:lnTo>
                      <a:pt x="2356" y="1510"/>
                    </a:lnTo>
                    <a:cubicBezTo>
                      <a:pt x="2344" y="1512"/>
                      <a:pt x="2332" y="1514"/>
                      <a:pt x="2320" y="1518"/>
                    </a:cubicBezTo>
                    <a:cubicBezTo>
                      <a:pt x="2306" y="1509"/>
                      <a:pt x="2290" y="1501"/>
                      <a:pt x="2273" y="1492"/>
                    </a:cubicBezTo>
                    <a:cubicBezTo>
                      <a:pt x="2320" y="1433"/>
                      <a:pt x="2339" y="1319"/>
                      <a:pt x="2339" y="1319"/>
                    </a:cubicBezTo>
                    <a:cubicBezTo>
                      <a:pt x="2338" y="1319"/>
                      <a:pt x="2336" y="1319"/>
                      <a:pt x="2335" y="1319"/>
                    </a:cubicBezTo>
                    <a:cubicBezTo>
                      <a:pt x="2257" y="1319"/>
                      <a:pt x="2195" y="1379"/>
                      <a:pt x="2159" y="1428"/>
                    </a:cubicBezTo>
                    <a:cubicBezTo>
                      <a:pt x="2165" y="1397"/>
                      <a:pt x="2170" y="1369"/>
                      <a:pt x="2173" y="1345"/>
                    </a:cubicBezTo>
                    <a:cubicBezTo>
                      <a:pt x="2208" y="1337"/>
                      <a:pt x="2244" y="1325"/>
                      <a:pt x="2277" y="1308"/>
                    </a:cubicBezTo>
                    <a:cubicBezTo>
                      <a:pt x="2277" y="1308"/>
                      <a:pt x="2156" y="1201"/>
                      <a:pt x="2013" y="1137"/>
                    </a:cubicBezTo>
                    <a:lnTo>
                      <a:pt x="2013" y="1137"/>
                    </a:lnTo>
                    <a:cubicBezTo>
                      <a:pt x="2069" y="1154"/>
                      <a:pt x="2151" y="1173"/>
                      <a:pt x="2235" y="1173"/>
                    </a:cubicBezTo>
                    <a:cubicBezTo>
                      <a:pt x="2293" y="1173"/>
                      <a:pt x="2352" y="1164"/>
                      <a:pt x="2403" y="1138"/>
                    </a:cubicBezTo>
                    <a:cubicBezTo>
                      <a:pt x="2403" y="1138"/>
                      <a:pt x="2350" y="1091"/>
                      <a:pt x="2277" y="1049"/>
                    </a:cubicBezTo>
                    <a:cubicBezTo>
                      <a:pt x="2338" y="990"/>
                      <a:pt x="2367" y="868"/>
                      <a:pt x="2367" y="868"/>
                    </a:cubicBezTo>
                    <a:cubicBezTo>
                      <a:pt x="2357" y="867"/>
                      <a:pt x="2347" y="866"/>
                      <a:pt x="2337" y="866"/>
                    </a:cubicBezTo>
                    <a:cubicBezTo>
                      <a:pt x="2256" y="866"/>
                      <a:pt x="2189" y="919"/>
                      <a:pt x="2148" y="961"/>
                    </a:cubicBezTo>
                    <a:cubicBezTo>
                      <a:pt x="2175" y="882"/>
                      <a:pt x="2182" y="807"/>
                      <a:pt x="2182" y="807"/>
                    </a:cubicBezTo>
                    <a:lnTo>
                      <a:pt x="2182" y="807"/>
                    </a:lnTo>
                    <a:cubicBezTo>
                      <a:pt x="2128" y="809"/>
                      <a:pt x="2080" y="830"/>
                      <a:pt x="2036" y="860"/>
                    </a:cubicBezTo>
                    <a:cubicBezTo>
                      <a:pt x="2032" y="856"/>
                      <a:pt x="2029" y="850"/>
                      <a:pt x="2025" y="846"/>
                    </a:cubicBezTo>
                    <a:cubicBezTo>
                      <a:pt x="2030" y="829"/>
                      <a:pt x="2035" y="812"/>
                      <a:pt x="2038" y="798"/>
                    </a:cubicBezTo>
                    <a:cubicBezTo>
                      <a:pt x="2044" y="798"/>
                      <a:pt x="2051" y="799"/>
                      <a:pt x="2058" y="799"/>
                    </a:cubicBezTo>
                    <a:cubicBezTo>
                      <a:pt x="2084" y="799"/>
                      <a:pt x="2109" y="794"/>
                      <a:pt x="2134" y="782"/>
                    </a:cubicBezTo>
                    <a:cubicBezTo>
                      <a:pt x="2134" y="782"/>
                      <a:pt x="2090" y="713"/>
                      <a:pt x="2030" y="649"/>
                    </a:cubicBezTo>
                    <a:lnTo>
                      <a:pt x="2030" y="649"/>
                    </a:lnTo>
                    <a:cubicBezTo>
                      <a:pt x="2065" y="664"/>
                      <a:pt x="2110" y="679"/>
                      <a:pt x="2154" y="679"/>
                    </a:cubicBezTo>
                    <a:cubicBezTo>
                      <a:pt x="2186" y="679"/>
                      <a:pt x="2218" y="671"/>
                      <a:pt x="2245" y="649"/>
                    </a:cubicBezTo>
                    <a:cubicBezTo>
                      <a:pt x="2245" y="649"/>
                      <a:pt x="2162" y="544"/>
                      <a:pt x="2086" y="512"/>
                    </a:cubicBezTo>
                    <a:cubicBezTo>
                      <a:pt x="2120" y="443"/>
                      <a:pt x="2138" y="374"/>
                      <a:pt x="2138" y="374"/>
                    </a:cubicBezTo>
                    <a:cubicBezTo>
                      <a:pt x="2132" y="374"/>
                      <a:pt x="2127" y="373"/>
                      <a:pt x="2121" y="373"/>
                    </a:cubicBezTo>
                    <a:cubicBezTo>
                      <a:pt x="1999" y="373"/>
                      <a:pt x="1895" y="470"/>
                      <a:pt x="1840" y="534"/>
                    </a:cubicBezTo>
                    <a:cubicBezTo>
                      <a:pt x="1916" y="414"/>
                      <a:pt x="1954" y="263"/>
                      <a:pt x="1954" y="263"/>
                    </a:cubicBezTo>
                    <a:cubicBezTo>
                      <a:pt x="1945" y="263"/>
                      <a:pt x="1936" y="262"/>
                      <a:pt x="1927" y="262"/>
                    </a:cubicBezTo>
                    <a:cubicBezTo>
                      <a:pt x="1850" y="262"/>
                      <a:pt x="1779" y="290"/>
                      <a:pt x="1716" y="329"/>
                    </a:cubicBezTo>
                    <a:cubicBezTo>
                      <a:pt x="1687" y="317"/>
                      <a:pt x="1649" y="302"/>
                      <a:pt x="1607" y="292"/>
                    </a:cubicBezTo>
                    <a:cubicBezTo>
                      <a:pt x="1660" y="196"/>
                      <a:pt x="1665" y="37"/>
                      <a:pt x="1665" y="37"/>
                    </a:cubicBezTo>
                    <a:lnTo>
                      <a:pt x="1665" y="37"/>
                    </a:lnTo>
                    <a:cubicBezTo>
                      <a:pt x="1559" y="56"/>
                      <a:pt x="1485" y="160"/>
                      <a:pt x="1444" y="237"/>
                    </a:cubicBezTo>
                    <a:cubicBezTo>
                      <a:pt x="1455" y="132"/>
                      <a:pt x="1448" y="37"/>
                      <a:pt x="1448" y="37"/>
                    </a:cubicBezTo>
                    <a:lnTo>
                      <a:pt x="1448" y="37"/>
                    </a:lnTo>
                    <a:cubicBezTo>
                      <a:pt x="1380" y="64"/>
                      <a:pt x="1326" y="119"/>
                      <a:pt x="1282" y="181"/>
                    </a:cubicBezTo>
                    <a:cubicBezTo>
                      <a:pt x="1290" y="79"/>
                      <a:pt x="1287" y="1"/>
                      <a:pt x="1287" y="1"/>
                    </a:cubicBezTo>
                    <a:close/>
                  </a:path>
                </a:pathLst>
              </a:custGeom>
              <a:solidFill>
                <a:srgbClr val="FFC846">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876" name="Rectangle 875"/>
          <p:cNvSpPr/>
          <p:nvPr/>
        </p:nvSpPr>
        <p:spPr>
          <a:xfrm>
            <a:off x="4711" y="1084650"/>
            <a:ext cx="1335622" cy="400110"/>
          </a:xfrm>
          <a:prstGeom prst="rect">
            <a:avLst/>
          </a:prstGeom>
          <a:noFill/>
        </p:spPr>
        <p:txBody>
          <a:bodyPr wrap="none" lIns="91440" tIns="45720" rIns="91440" bIns="45720">
            <a:spAutoFit/>
          </a:bodyPr>
          <a:lstStyle/>
          <a:p>
            <a:pPr algn="ctr"/>
            <a:r>
              <a:rPr lang="en-US" sz="2000" b="1" cap="none" spc="0" dirty="0">
                <a:ln w="22225">
                  <a:solidFill>
                    <a:schemeClr val="accent2"/>
                  </a:solidFill>
                  <a:prstDash val="solid"/>
                </a:ln>
                <a:solidFill>
                  <a:schemeClr val="accent2">
                    <a:lumMod val="50000"/>
                  </a:schemeClr>
                </a:solidFill>
                <a:effectLst/>
                <a:latin typeface="#9Slide03 SFU Futura_05" panose="00000800000000000000" pitchFamily="2" charset="0"/>
              </a:rPr>
              <a:t>LỜI NÓI</a:t>
            </a:r>
            <a:endParaRPr lang="en-US" sz="2000" b="1" cap="none" spc="0" dirty="0">
              <a:ln w="22225">
                <a:solidFill>
                  <a:schemeClr val="accent2"/>
                </a:solidFill>
                <a:prstDash val="solid"/>
              </a:ln>
              <a:solidFill>
                <a:schemeClr val="accent2">
                  <a:lumMod val="50000"/>
                </a:schemeClr>
              </a:solidFill>
              <a:effectLst/>
              <a:latin typeface="#9Slide03 SFU Futura_05" panose="00000800000000000000" pitchFamily="2" charset="0"/>
            </a:endParaRPr>
          </a:p>
        </p:txBody>
      </p:sp>
      <p:sp>
        <p:nvSpPr>
          <p:cNvPr id="878" name="TextBox 877"/>
          <p:cNvSpPr txBox="1"/>
          <p:nvPr/>
        </p:nvSpPr>
        <p:spPr>
          <a:xfrm>
            <a:off x="131454" y="2089524"/>
            <a:ext cx="3038328" cy="584775"/>
          </a:xfrm>
          <a:prstGeom prst="rect">
            <a:avLst/>
          </a:prstGeom>
          <a:ln>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16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a:t>
            </a:r>
            <a:r>
              <a:rPr lang="en-US" sz="1600" i="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Ôi</a:t>
            </a:r>
            <a:r>
              <a:rPr lang="en-US" sz="1600" i="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600" i="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chàng</a:t>
            </a:r>
            <a:r>
              <a:rPr lang="en-US" sz="1600" i="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600" i="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thật</a:t>
            </a:r>
            <a:r>
              <a:rPr lang="en-US" sz="1600" i="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600" i="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tệ</a:t>
            </a:r>
            <a:r>
              <a:rPr lang="en-US" sz="1600" i="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600" i="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Lòng</a:t>
            </a:r>
            <a:r>
              <a:rPr lang="en-US" sz="1600" i="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can </a:t>
            </a:r>
            <a:r>
              <a:rPr lang="en-US" sz="1600" i="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đảm</a:t>
            </a:r>
            <a:r>
              <a:rPr lang="en-US" sz="1600" i="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600" i="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của</a:t>
            </a:r>
            <a:r>
              <a:rPr lang="en-US" sz="1600" i="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600" i="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chàng</a:t>
            </a:r>
            <a:r>
              <a:rPr lang="en-US" sz="1600" i="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600" i="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sẽ</a:t>
            </a:r>
            <a:r>
              <a:rPr lang="en-US" sz="1600" i="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600" i="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hủy</a:t>
            </a:r>
            <a:r>
              <a:rPr lang="en-US" sz="1600" i="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600" i="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hoại</a:t>
            </a:r>
            <a:r>
              <a:rPr lang="en-US" sz="1600" i="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600" i="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chàng</a:t>
            </a:r>
            <a:r>
              <a:rPr lang="en-US" sz="16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p:txBody>
      </p:sp>
      <p:sp>
        <p:nvSpPr>
          <p:cNvPr id="879" name="TextBox 878"/>
          <p:cNvSpPr txBox="1"/>
          <p:nvPr/>
        </p:nvSpPr>
        <p:spPr>
          <a:xfrm>
            <a:off x="5753840" y="199207"/>
            <a:ext cx="3096921" cy="1815882"/>
          </a:xfrm>
          <a:prstGeom prst="rect">
            <a:avLst/>
          </a:prstGeom>
          <a:ln>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vi-VN" sz="1600" i="1" dirty="0">
                <a:solidFill>
                  <a:srgbClr val="000000"/>
                </a:solidFill>
                <a:effectLst/>
                <a:latin typeface="+mj-lt"/>
                <a:ea typeface="Yu Mincho" panose="02020400000000000000" pitchFamily="18" charset="-128"/>
                <a:cs typeface="Calibri" panose="020F0502020204030204" pitchFamily="34" charset="0"/>
              </a:rPr>
              <a:t>“Ra </a:t>
            </a:r>
            <a:r>
              <a:rPr lang="vi-VN" sz="1600" i="1" dirty="0" err="1">
                <a:solidFill>
                  <a:srgbClr val="000000"/>
                </a:solidFill>
                <a:effectLst/>
                <a:latin typeface="+mj-lt"/>
                <a:ea typeface="Yu Mincho" panose="02020400000000000000" pitchFamily="18" charset="-128"/>
                <a:cs typeface="Calibri" panose="020F0502020204030204" pitchFamily="34" charset="0"/>
              </a:rPr>
              <a:t>trận</a:t>
            </a:r>
            <a:r>
              <a:rPr lang="vi-VN" sz="1600" i="1" dirty="0">
                <a:solidFill>
                  <a:srgbClr val="000000"/>
                </a:solidFill>
                <a:effectLst/>
                <a:latin typeface="+mj-lt"/>
                <a:ea typeface="Yu Mincho" panose="02020400000000000000" pitchFamily="18" charset="-128"/>
                <a:cs typeface="Calibri" panose="020F0502020204030204" pitchFamily="34" charset="0"/>
              </a:rPr>
              <a:t>, </a:t>
            </a:r>
            <a:r>
              <a:rPr lang="vi-VN" sz="1600" i="1" dirty="0" err="1">
                <a:solidFill>
                  <a:srgbClr val="000000"/>
                </a:solidFill>
                <a:effectLst/>
                <a:latin typeface="+mj-lt"/>
                <a:ea typeface="Yu Mincho" panose="02020400000000000000" pitchFamily="18" charset="-128"/>
                <a:cs typeface="Calibri" panose="020F0502020204030204" pitchFamily="34" charset="0"/>
              </a:rPr>
              <a:t>bọn</a:t>
            </a:r>
            <a:r>
              <a:rPr lang="vi-VN" sz="1600" i="1" dirty="0">
                <a:solidFill>
                  <a:srgbClr val="000000"/>
                </a:solidFill>
                <a:effectLst/>
                <a:latin typeface="+mj-lt"/>
                <a:ea typeface="Yu Mincho" panose="02020400000000000000" pitchFamily="18" charset="-128"/>
                <a:cs typeface="Calibri" panose="020F0502020204030204" pitchFamily="34" charset="0"/>
              </a:rPr>
              <a:t> A-kê-en </a:t>
            </a:r>
            <a:r>
              <a:rPr lang="vi-VN" sz="1600" i="1" dirty="0" err="1">
                <a:solidFill>
                  <a:srgbClr val="000000"/>
                </a:solidFill>
                <a:effectLst/>
                <a:latin typeface="+mj-lt"/>
                <a:ea typeface="Yu Mincho" panose="02020400000000000000" pitchFamily="18" charset="-128"/>
                <a:cs typeface="Calibri" panose="020F0502020204030204" pitchFamily="34" charset="0"/>
              </a:rPr>
              <a:t>nhất</a:t>
            </a:r>
            <a:r>
              <a:rPr lang="vi-VN" sz="1600" i="1" dirty="0">
                <a:solidFill>
                  <a:srgbClr val="000000"/>
                </a:solidFill>
                <a:effectLst/>
                <a:latin typeface="+mj-lt"/>
                <a:ea typeface="Yu Mincho" panose="02020400000000000000" pitchFamily="18" charset="-128"/>
                <a:cs typeface="Calibri" panose="020F0502020204030204" pitchFamily="34" charset="0"/>
              </a:rPr>
              <a:t> </a:t>
            </a:r>
            <a:r>
              <a:rPr lang="vi-VN" sz="1600" i="1" dirty="0" err="1">
                <a:solidFill>
                  <a:srgbClr val="000000"/>
                </a:solidFill>
                <a:effectLst/>
                <a:latin typeface="+mj-lt"/>
                <a:ea typeface="Yu Mincho" panose="02020400000000000000" pitchFamily="18" charset="-128"/>
                <a:cs typeface="Calibri" panose="020F0502020204030204" pitchFamily="34" charset="0"/>
              </a:rPr>
              <a:t>loạt</a:t>
            </a:r>
            <a:r>
              <a:rPr lang="vi-VN" sz="1600" i="1" dirty="0">
                <a:solidFill>
                  <a:srgbClr val="000000"/>
                </a:solidFill>
                <a:effectLst/>
                <a:latin typeface="+mj-lt"/>
                <a:ea typeface="Yu Mincho" panose="02020400000000000000" pitchFamily="18" charset="-128"/>
                <a:cs typeface="Calibri" panose="020F0502020204030204" pitchFamily="34" charset="0"/>
              </a:rPr>
              <a:t> xông lên </a:t>
            </a:r>
            <a:r>
              <a:rPr lang="vi-VN" sz="1600" i="1" dirty="0" err="1">
                <a:solidFill>
                  <a:srgbClr val="000000"/>
                </a:solidFill>
                <a:effectLst/>
                <a:latin typeface="+mj-lt"/>
                <a:ea typeface="Yu Mincho" panose="02020400000000000000" pitchFamily="18" charset="-128"/>
                <a:cs typeface="Calibri" panose="020F0502020204030204" pitchFamily="34" charset="0"/>
              </a:rPr>
              <a:t>sẽ</a:t>
            </a:r>
            <a:r>
              <a:rPr lang="vi-VN" sz="1600" i="1" dirty="0">
                <a:solidFill>
                  <a:srgbClr val="000000"/>
                </a:solidFill>
                <a:effectLst/>
                <a:latin typeface="+mj-lt"/>
                <a:ea typeface="Yu Mincho" panose="02020400000000000000" pitchFamily="18" charset="-128"/>
                <a:cs typeface="Calibri" panose="020F0502020204030204" pitchFamily="34" charset="0"/>
              </a:rPr>
              <a:t> </a:t>
            </a:r>
            <a:r>
              <a:rPr lang="vi-VN" sz="1600" i="1" dirty="0" err="1">
                <a:solidFill>
                  <a:srgbClr val="000000"/>
                </a:solidFill>
                <a:effectLst/>
                <a:latin typeface="+mj-lt"/>
                <a:ea typeface="Yu Mincho" panose="02020400000000000000" pitchFamily="18" charset="-128"/>
                <a:cs typeface="Calibri" panose="020F0502020204030204" pitchFamily="34" charset="0"/>
              </a:rPr>
              <a:t>tức</a:t>
            </a:r>
            <a:r>
              <a:rPr lang="vi-VN" sz="1600" i="1" dirty="0">
                <a:solidFill>
                  <a:srgbClr val="000000"/>
                </a:solidFill>
                <a:effectLst/>
                <a:latin typeface="+mj-lt"/>
                <a:ea typeface="Yu Mincho" panose="02020400000000000000" pitchFamily="18" charset="-128"/>
                <a:cs typeface="Calibri" panose="020F0502020204030204" pitchFamily="34" charset="0"/>
              </a:rPr>
              <a:t> </a:t>
            </a:r>
            <a:r>
              <a:rPr lang="vi-VN" sz="1600" i="1" dirty="0" err="1">
                <a:solidFill>
                  <a:srgbClr val="000000"/>
                </a:solidFill>
                <a:effectLst/>
                <a:latin typeface="+mj-lt"/>
                <a:ea typeface="Yu Mincho" panose="02020400000000000000" pitchFamily="18" charset="-128"/>
                <a:cs typeface="Calibri" panose="020F0502020204030204" pitchFamily="34" charset="0"/>
              </a:rPr>
              <a:t>khắc</a:t>
            </a:r>
            <a:r>
              <a:rPr lang="vi-VN" sz="1600" i="1" dirty="0">
                <a:solidFill>
                  <a:srgbClr val="000000"/>
                </a:solidFill>
                <a:effectLst/>
                <a:latin typeface="+mj-lt"/>
                <a:ea typeface="Yu Mincho" panose="02020400000000000000" pitchFamily="18" charset="-128"/>
                <a:cs typeface="Calibri" panose="020F0502020204030204" pitchFamily="34" charset="0"/>
              </a:rPr>
              <a:t> </a:t>
            </a:r>
            <a:r>
              <a:rPr lang="vi-VN" sz="1600" i="1" dirty="0" err="1">
                <a:solidFill>
                  <a:srgbClr val="000000"/>
                </a:solidFill>
                <a:effectLst/>
                <a:latin typeface="+mj-lt"/>
                <a:ea typeface="Yu Mincho" panose="02020400000000000000" pitchFamily="18" charset="-128"/>
                <a:cs typeface="Calibri" panose="020F0502020204030204" pitchFamily="34" charset="0"/>
              </a:rPr>
              <a:t>hạ</a:t>
            </a:r>
            <a:r>
              <a:rPr lang="vi-VN" sz="1600" i="1" dirty="0">
                <a:solidFill>
                  <a:srgbClr val="000000"/>
                </a:solidFill>
                <a:effectLst/>
                <a:latin typeface="+mj-lt"/>
                <a:ea typeface="Yu Mincho" panose="02020400000000000000" pitchFamily="18" charset="-128"/>
                <a:cs typeface="Calibri" panose="020F0502020204030204" pitchFamily="34" charset="0"/>
              </a:rPr>
              <a:t> </a:t>
            </a:r>
            <a:r>
              <a:rPr lang="vi-VN" sz="1600" i="1" dirty="0" err="1">
                <a:solidFill>
                  <a:srgbClr val="000000"/>
                </a:solidFill>
                <a:effectLst/>
                <a:latin typeface="+mj-lt"/>
                <a:ea typeface="Yu Mincho" panose="02020400000000000000" pitchFamily="18" charset="-128"/>
                <a:cs typeface="Calibri" panose="020F0502020204030204" pitchFamily="34" charset="0"/>
              </a:rPr>
              <a:t>sát</a:t>
            </a:r>
            <a:r>
              <a:rPr lang="vi-VN" sz="1600" i="1" dirty="0">
                <a:solidFill>
                  <a:srgbClr val="000000"/>
                </a:solidFill>
                <a:effectLst/>
                <a:latin typeface="+mj-lt"/>
                <a:ea typeface="Yu Mincho" panose="02020400000000000000" pitchFamily="18" charset="-128"/>
                <a:cs typeface="Calibri" panose="020F0502020204030204" pitchFamily="34" charset="0"/>
              </a:rPr>
              <a:t> </a:t>
            </a:r>
            <a:r>
              <a:rPr lang="vi-VN" sz="1600" i="1" dirty="0" err="1">
                <a:solidFill>
                  <a:srgbClr val="000000"/>
                </a:solidFill>
                <a:effectLst/>
                <a:latin typeface="+mj-lt"/>
                <a:ea typeface="Yu Mincho" panose="02020400000000000000" pitchFamily="18" charset="-128"/>
                <a:cs typeface="Calibri" panose="020F0502020204030204" pitchFamily="34" charset="0"/>
              </a:rPr>
              <a:t>chàng</a:t>
            </a:r>
            <a:r>
              <a:rPr lang="vi-VN" sz="1600" i="1" dirty="0">
                <a:solidFill>
                  <a:srgbClr val="000000"/>
                </a:solidFill>
                <a:effectLst/>
                <a:latin typeface="+mj-lt"/>
                <a:ea typeface="Yu Mincho" panose="02020400000000000000" pitchFamily="18" charset="-128"/>
                <a:cs typeface="Calibri" panose="020F0502020204030204" pitchFamily="34" charset="0"/>
              </a:rPr>
              <a:t>, </a:t>
            </a:r>
            <a:r>
              <a:rPr lang="vi-VN" sz="1600" i="1" dirty="0" err="1">
                <a:solidFill>
                  <a:srgbClr val="000000"/>
                </a:solidFill>
                <a:effectLst/>
                <a:latin typeface="+mj-lt"/>
                <a:ea typeface="Yu Mincho" panose="02020400000000000000" pitchFamily="18" charset="-128"/>
                <a:cs typeface="Calibri" panose="020F0502020204030204" pitchFamily="34" charset="0"/>
              </a:rPr>
              <a:t>chẳng</a:t>
            </a:r>
            <a:r>
              <a:rPr lang="vi-VN" sz="1600" i="1" dirty="0">
                <a:solidFill>
                  <a:srgbClr val="000000"/>
                </a:solidFill>
                <a:effectLst/>
                <a:latin typeface="+mj-lt"/>
                <a:ea typeface="Yu Mincho" panose="02020400000000000000" pitchFamily="18" charset="-128"/>
                <a:cs typeface="Calibri" panose="020F0502020204030204" pitchFamily="34" charset="0"/>
              </a:rPr>
              <a:t> </a:t>
            </a:r>
            <a:r>
              <a:rPr lang="vi-VN" sz="1600" i="1" dirty="0" err="1">
                <a:solidFill>
                  <a:srgbClr val="000000"/>
                </a:solidFill>
                <a:effectLst/>
                <a:latin typeface="+mj-lt"/>
                <a:ea typeface="Yu Mincho" panose="02020400000000000000" pitchFamily="18" charset="-128"/>
                <a:cs typeface="Calibri" panose="020F0502020204030204" pitchFamily="34" charset="0"/>
              </a:rPr>
              <a:t>mấy</a:t>
            </a:r>
            <a:r>
              <a:rPr lang="vi-VN" sz="1600" i="1" dirty="0">
                <a:solidFill>
                  <a:srgbClr val="000000"/>
                </a:solidFill>
                <a:effectLst/>
                <a:latin typeface="+mj-lt"/>
                <a:ea typeface="Yu Mincho" panose="02020400000000000000" pitchFamily="18" charset="-128"/>
                <a:cs typeface="Calibri" panose="020F0502020204030204" pitchFamily="34" charset="0"/>
              </a:rPr>
              <a:t> </a:t>
            </a:r>
            <a:r>
              <a:rPr lang="vi-VN" sz="1600" i="1" dirty="0" err="1">
                <a:solidFill>
                  <a:srgbClr val="000000"/>
                </a:solidFill>
                <a:effectLst/>
                <a:latin typeface="+mj-lt"/>
                <a:ea typeface="Yu Mincho" panose="02020400000000000000" pitchFamily="18" charset="-128"/>
                <a:cs typeface="Calibri" panose="020F0502020204030204" pitchFamily="34" charset="0"/>
              </a:rPr>
              <a:t>nữa</a:t>
            </a:r>
            <a:r>
              <a:rPr lang="vi-VN" sz="1600" i="1" dirty="0">
                <a:solidFill>
                  <a:srgbClr val="000000"/>
                </a:solidFill>
                <a:effectLst/>
                <a:latin typeface="+mj-lt"/>
                <a:ea typeface="Yu Mincho" panose="02020400000000000000" pitchFamily="18" charset="-128"/>
                <a:cs typeface="Calibri" panose="020F0502020204030204" pitchFamily="34" charset="0"/>
              </a:rPr>
              <a:t> </a:t>
            </a:r>
            <a:r>
              <a:rPr lang="vi-VN" sz="1600" i="1" dirty="0" err="1">
                <a:solidFill>
                  <a:srgbClr val="000000"/>
                </a:solidFill>
                <a:effectLst/>
                <a:latin typeface="+mj-lt"/>
                <a:ea typeface="Yu Mincho" panose="02020400000000000000" pitchFamily="18" charset="-128"/>
                <a:cs typeface="Calibri" panose="020F0502020204030204" pitchFamily="34" charset="0"/>
              </a:rPr>
              <a:t>thiếp</a:t>
            </a:r>
            <a:r>
              <a:rPr lang="vi-VN" sz="1600" i="1" dirty="0">
                <a:solidFill>
                  <a:srgbClr val="000000"/>
                </a:solidFill>
                <a:effectLst/>
                <a:latin typeface="+mj-lt"/>
                <a:ea typeface="Yu Mincho" panose="02020400000000000000" pitchFamily="18" charset="-128"/>
                <a:cs typeface="Calibri" panose="020F0502020204030204" pitchFamily="34" charset="0"/>
              </a:rPr>
              <a:t> </a:t>
            </a:r>
            <a:r>
              <a:rPr lang="vi-VN" sz="1600" i="1" dirty="0" err="1">
                <a:solidFill>
                  <a:srgbClr val="000000"/>
                </a:solidFill>
                <a:effectLst/>
                <a:latin typeface="+mj-lt"/>
                <a:ea typeface="Yu Mincho" panose="02020400000000000000" pitchFamily="18" charset="-128"/>
                <a:cs typeface="Calibri" panose="020F0502020204030204" pitchFamily="34" charset="0"/>
              </a:rPr>
              <a:t>thành</a:t>
            </a:r>
            <a:r>
              <a:rPr lang="vi-VN" sz="1600" i="1" dirty="0">
                <a:solidFill>
                  <a:srgbClr val="000000"/>
                </a:solidFill>
                <a:effectLst/>
                <a:latin typeface="+mj-lt"/>
                <a:ea typeface="Yu Mincho" panose="02020400000000000000" pitchFamily="18" charset="-128"/>
                <a:cs typeface="Calibri" panose="020F0502020204030204" pitchFamily="34" charset="0"/>
              </a:rPr>
              <a:t> </a:t>
            </a:r>
            <a:r>
              <a:rPr lang="vi-VN" sz="1600" i="1" dirty="0" err="1">
                <a:solidFill>
                  <a:srgbClr val="000000"/>
                </a:solidFill>
                <a:effectLst/>
                <a:latin typeface="+mj-lt"/>
                <a:ea typeface="Yu Mincho" panose="02020400000000000000" pitchFamily="18" charset="-128"/>
                <a:cs typeface="Calibri" panose="020F0502020204030204" pitchFamily="34" charset="0"/>
              </a:rPr>
              <a:t>góa</a:t>
            </a:r>
            <a:r>
              <a:rPr lang="vi-VN" sz="1600" i="1" dirty="0">
                <a:solidFill>
                  <a:srgbClr val="000000"/>
                </a:solidFill>
                <a:effectLst/>
                <a:latin typeface="+mj-lt"/>
                <a:ea typeface="Yu Mincho" panose="02020400000000000000" pitchFamily="18" charset="-128"/>
                <a:cs typeface="Calibri" panose="020F0502020204030204" pitchFamily="34" charset="0"/>
              </a:rPr>
              <a:t> </a:t>
            </a:r>
            <a:r>
              <a:rPr lang="vi-VN" sz="1600" i="1" dirty="0" err="1">
                <a:solidFill>
                  <a:srgbClr val="000000"/>
                </a:solidFill>
                <a:effectLst/>
                <a:latin typeface="+mj-lt"/>
                <a:ea typeface="Yu Mincho" panose="02020400000000000000" pitchFamily="18" charset="-128"/>
                <a:cs typeface="Calibri" panose="020F0502020204030204" pitchFamily="34" charset="0"/>
              </a:rPr>
              <a:t>phụ</a:t>
            </a:r>
            <a:r>
              <a:rPr lang="vi-VN" sz="1600" i="1" dirty="0">
                <a:solidFill>
                  <a:srgbClr val="000000"/>
                </a:solidFill>
                <a:effectLst/>
                <a:latin typeface="+mj-lt"/>
                <a:ea typeface="Yu Mincho" panose="02020400000000000000" pitchFamily="18" charset="-128"/>
                <a:cs typeface="Calibri" panose="020F0502020204030204" pitchFamily="34" charset="0"/>
              </a:rPr>
              <a:t>. </a:t>
            </a:r>
            <a:r>
              <a:rPr lang="vi-VN" sz="1600" i="1" dirty="0" err="1">
                <a:solidFill>
                  <a:srgbClr val="000000"/>
                </a:solidFill>
                <a:effectLst/>
                <a:latin typeface="+mj-lt"/>
                <a:ea typeface="Yu Mincho" panose="02020400000000000000" pitchFamily="18" charset="-128"/>
                <a:cs typeface="Calibri" panose="020F0502020204030204" pitchFamily="34" charset="0"/>
              </a:rPr>
              <a:t>Thiếp</a:t>
            </a:r>
            <a:r>
              <a:rPr lang="vi-VN" sz="1600" i="1" dirty="0">
                <a:solidFill>
                  <a:srgbClr val="000000"/>
                </a:solidFill>
                <a:effectLst/>
                <a:latin typeface="+mj-lt"/>
                <a:ea typeface="Yu Mincho" panose="02020400000000000000" pitchFamily="18" charset="-128"/>
                <a:cs typeface="Calibri" panose="020F0502020204030204" pitchFamily="34" charset="0"/>
              </a:rPr>
              <a:t> </a:t>
            </a:r>
            <a:r>
              <a:rPr lang="vi-VN" sz="1600" i="1" dirty="0" err="1">
                <a:solidFill>
                  <a:srgbClr val="000000"/>
                </a:solidFill>
                <a:effectLst/>
                <a:latin typeface="+mj-lt"/>
                <a:ea typeface="Yu Mincho" panose="02020400000000000000" pitchFamily="18" charset="-128"/>
                <a:cs typeface="Calibri" panose="020F0502020204030204" pitchFamily="34" charset="0"/>
              </a:rPr>
              <a:t>nguyện</a:t>
            </a:r>
            <a:r>
              <a:rPr lang="vi-VN" sz="1600" i="1" dirty="0">
                <a:solidFill>
                  <a:srgbClr val="000000"/>
                </a:solidFill>
                <a:effectLst/>
                <a:latin typeface="+mj-lt"/>
                <a:ea typeface="Yu Mincho" panose="02020400000000000000" pitchFamily="18" charset="-128"/>
                <a:cs typeface="Calibri" panose="020F0502020204030204" pitchFamily="34" charset="0"/>
              </a:rPr>
              <a:t> </a:t>
            </a:r>
            <a:r>
              <a:rPr lang="vi-VN" sz="1600" i="1" dirty="0" err="1">
                <a:solidFill>
                  <a:srgbClr val="000000"/>
                </a:solidFill>
                <a:effectLst/>
                <a:latin typeface="+mj-lt"/>
                <a:ea typeface="Yu Mincho" panose="02020400000000000000" pitchFamily="18" charset="-128"/>
                <a:cs typeface="Calibri" panose="020F0502020204030204" pitchFamily="34" charset="0"/>
              </a:rPr>
              <a:t>xuống</a:t>
            </a:r>
            <a:r>
              <a:rPr lang="vi-VN" sz="1600" i="1" dirty="0">
                <a:solidFill>
                  <a:srgbClr val="000000"/>
                </a:solidFill>
                <a:effectLst/>
                <a:latin typeface="+mj-lt"/>
                <a:ea typeface="Yu Mincho" panose="02020400000000000000" pitchFamily="18" charset="-128"/>
                <a:cs typeface="Calibri" panose="020F0502020204030204" pitchFamily="34" charset="0"/>
              </a:rPr>
              <a:t> </a:t>
            </a:r>
            <a:r>
              <a:rPr lang="vi-VN" sz="1600" i="1" dirty="0" err="1">
                <a:solidFill>
                  <a:srgbClr val="000000"/>
                </a:solidFill>
                <a:effectLst/>
                <a:latin typeface="+mj-lt"/>
                <a:ea typeface="Yu Mincho" panose="02020400000000000000" pitchFamily="18" charset="-128"/>
                <a:cs typeface="Calibri" panose="020F0502020204030204" pitchFamily="34" charset="0"/>
              </a:rPr>
              <a:t>mồ</a:t>
            </a:r>
            <a:r>
              <a:rPr lang="vi-VN" sz="1600" i="1" dirty="0">
                <a:solidFill>
                  <a:srgbClr val="000000"/>
                </a:solidFill>
                <a:effectLst/>
                <a:latin typeface="+mj-lt"/>
                <a:ea typeface="Yu Mincho" panose="02020400000000000000" pitchFamily="18" charset="-128"/>
                <a:cs typeface="Calibri" panose="020F0502020204030204" pitchFamily="34" charset="0"/>
              </a:rPr>
              <a:t> sâu </a:t>
            </a:r>
            <a:r>
              <a:rPr lang="vi-VN" sz="1600" i="1" dirty="0" err="1">
                <a:solidFill>
                  <a:srgbClr val="000000"/>
                </a:solidFill>
                <a:effectLst/>
                <a:latin typeface="+mj-lt"/>
                <a:ea typeface="Yu Mincho" panose="02020400000000000000" pitchFamily="18" charset="-128"/>
                <a:cs typeface="Calibri" panose="020F0502020204030204" pitchFamily="34" charset="0"/>
              </a:rPr>
              <a:t>còn</a:t>
            </a:r>
            <a:r>
              <a:rPr lang="vi-VN" sz="1600" i="1" dirty="0">
                <a:solidFill>
                  <a:srgbClr val="000000"/>
                </a:solidFill>
                <a:effectLst/>
                <a:latin typeface="+mj-lt"/>
                <a:ea typeface="Yu Mincho" panose="02020400000000000000" pitchFamily="18" charset="-128"/>
                <a:cs typeface="Calibri" panose="020F0502020204030204" pitchFamily="34" charset="0"/>
              </a:rPr>
              <a:t> h</a:t>
            </a:r>
            <a:r>
              <a:rPr lang="en-US" sz="1600" i="1" dirty="0" err="1">
                <a:solidFill>
                  <a:srgbClr val="000000"/>
                </a:solidFill>
                <a:effectLst/>
                <a:latin typeface="+mj-lt"/>
                <a:ea typeface="Yu Mincho" panose="02020400000000000000" pitchFamily="18" charset="-128"/>
                <a:cs typeface="Calibri" panose="020F0502020204030204" pitchFamily="34" charset="0"/>
              </a:rPr>
              <a:t>ơn</a:t>
            </a:r>
            <a:r>
              <a:rPr lang="en-US" sz="1600" i="1" dirty="0">
                <a:solidFill>
                  <a:srgbClr val="000000"/>
                </a:solidFill>
                <a:effectLst/>
                <a:latin typeface="+mj-lt"/>
                <a:ea typeface="Yu Mincho" panose="02020400000000000000" pitchFamily="18" charset="-128"/>
                <a:cs typeface="Calibri" panose="020F0502020204030204" pitchFamily="34" charset="0"/>
              </a:rPr>
              <a:t> </a:t>
            </a:r>
            <a:r>
              <a:rPr lang="vi-VN" sz="1600" i="1" dirty="0" err="1">
                <a:solidFill>
                  <a:srgbClr val="000000"/>
                </a:solidFill>
                <a:effectLst/>
                <a:latin typeface="+mj-lt"/>
                <a:ea typeface="Yu Mincho" panose="02020400000000000000" pitchFamily="18" charset="-128"/>
                <a:cs typeface="Calibri" panose="020F0502020204030204" pitchFamily="34" charset="0"/>
              </a:rPr>
              <a:t>để</a:t>
            </a:r>
            <a:r>
              <a:rPr lang="vi-VN" sz="1600" i="1" dirty="0">
                <a:solidFill>
                  <a:srgbClr val="000000"/>
                </a:solidFill>
                <a:effectLst/>
                <a:latin typeface="+mj-lt"/>
                <a:ea typeface="Yu Mincho" panose="02020400000000000000" pitchFamily="18" charset="-128"/>
                <a:cs typeface="Calibri" panose="020F0502020204030204" pitchFamily="34" charset="0"/>
              </a:rPr>
              <a:t> </a:t>
            </a:r>
            <a:r>
              <a:rPr lang="vi-VN" sz="1600" i="1" dirty="0" err="1">
                <a:solidFill>
                  <a:srgbClr val="000000"/>
                </a:solidFill>
                <a:effectLst/>
                <a:latin typeface="+mj-lt"/>
                <a:ea typeface="Yu Mincho" panose="02020400000000000000" pitchFamily="18" charset="-128"/>
                <a:cs typeface="Calibri" panose="020F0502020204030204" pitchFamily="34" charset="0"/>
              </a:rPr>
              <a:t>mất</a:t>
            </a:r>
            <a:r>
              <a:rPr lang="vi-VN" sz="1600" i="1" dirty="0">
                <a:solidFill>
                  <a:srgbClr val="000000"/>
                </a:solidFill>
                <a:effectLst/>
                <a:latin typeface="+mj-lt"/>
                <a:ea typeface="Yu Mincho" panose="02020400000000000000" pitchFamily="18" charset="-128"/>
                <a:cs typeface="Calibri" panose="020F0502020204030204" pitchFamily="34" charset="0"/>
              </a:rPr>
              <a:t> </a:t>
            </a:r>
            <a:r>
              <a:rPr lang="vi-VN" sz="1600" i="1" dirty="0" err="1">
                <a:solidFill>
                  <a:srgbClr val="000000"/>
                </a:solidFill>
                <a:effectLst/>
                <a:latin typeface="+mj-lt"/>
                <a:ea typeface="Yu Mincho" panose="02020400000000000000" pitchFamily="18" charset="-128"/>
                <a:cs typeface="Calibri" panose="020F0502020204030204" pitchFamily="34" charset="0"/>
              </a:rPr>
              <a:t>chàng</a:t>
            </a:r>
            <a:r>
              <a:rPr lang="vi-VN" sz="1600" i="1" dirty="0">
                <a:solidFill>
                  <a:srgbClr val="000000"/>
                </a:solidFill>
                <a:effectLst/>
                <a:latin typeface="+mj-lt"/>
                <a:ea typeface="Yu Mincho" panose="02020400000000000000" pitchFamily="18" charset="-128"/>
                <a:cs typeface="Calibri" panose="020F0502020204030204" pitchFamily="34" charset="0"/>
              </a:rPr>
              <a:t>. </a:t>
            </a:r>
            <a:r>
              <a:rPr lang="vi-VN" sz="1600" i="1" dirty="0" err="1">
                <a:solidFill>
                  <a:srgbClr val="000000"/>
                </a:solidFill>
                <a:effectLst/>
                <a:latin typeface="+mj-lt"/>
                <a:ea typeface="Yu Mincho" panose="02020400000000000000" pitchFamily="18" charset="-128"/>
                <a:cs typeface="Calibri" panose="020F0502020204030204" pitchFamily="34" charset="0"/>
              </a:rPr>
              <a:t>Chàng</a:t>
            </a:r>
            <a:r>
              <a:rPr lang="vi-VN" sz="1600" i="1" dirty="0">
                <a:solidFill>
                  <a:srgbClr val="000000"/>
                </a:solidFill>
                <a:effectLst/>
                <a:latin typeface="+mj-lt"/>
                <a:ea typeface="Yu Mincho" panose="02020400000000000000" pitchFamily="18" charset="-128"/>
                <a:cs typeface="Calibri" panose="020F0502020204030204" pitchFamily="34" charset="0"/>
              </a:rPr>
              <a:t> </a:t>
            </a:r>
            <a:r>
              <a:rPr lang="vi-VN" sz="1600" i="1" dirty="0" err="1">
                <a:solidFill>
                  <a:srgbClr val="000000"/>
                </a:solidFill>
                <a:effectLst/>
                <a:latin typeface="+mj-lt"/>
                <a:ea typeface="Yu Mincho" panose="02020400000000000000" pitchFamily="18" charset="-128"/>
                <a:cs typeface="Calibri" panose="020F0502020204030204" pitchFamily="34" charset="0"/>
              </a:rPr>
              <a:t>bỏ</a:t>
            </a:r>
            <a:r>
              <a:rPr lang="vi-VN" sz="1600" i="1" dirty="0">
                <a:solidFill>
                  <a:srgbClr val="000000"/>
                </a:solidFill>
                <a:effectLst/>
                <a:latin typeface="+mj-lt"/>
                <a:ea typeface="Yu Mincho" panose="02020400000000000000" pitchFamily="18" charset="-128"/>
                <a:cs typeface="Calibri" panose="020F0502020204030204" pitchFamily="34" charset="0"/>
              </a:rPr>
              <a:t> </a:t>
            </a:r>
            <a:r>
              <a:rPr lang="vi-VN" sz="1600" i="1" dirty="0" err="1">
                <a:solidFill>
                  <a:srgbClr val="000000"/>
                </a:solidFill>
                <a:effectLst/>
                <a:latin typeface="+mj-lt"/>
                <a:ea typeface="Yu Mincho" panose="02020400000000000000" pitchFamily="18" charset="-128"/>
                <a:cs typeface="Calibri" panose="020F0502020204030204" pitchFamily="34" charset="0"/>
              </a:rPr>
              <a:t>thiếp</a:t>
            </a:r>
            <a:r>
              <a:rPr lang="vi-VN" sz="1600" i="1" dirty="0">
                <a:solidFill>
                  <a:srgbClr val="000000"/>
                </a:solidFill>
                <a:effectLst/>
                <a:latin typeface="+mj-lt"/>
                <a:ea typeface="Yu Mincho" panose="02020400000000000000" pitchFamily="18" charset="-128"/>
                <a:cs typeface="Calibri" panose="020F0502020204030204" pitchFamily="34" charset="0"/>
              </a:rPr>
              <a:t> </a:t>
            </a:r>
            <a:r>
              <a:rPr lang="vi-VN" sz="1600" i="1" dirty="0" err="1">
                <a:solidFill>
                  <a:srgbClr val="000000"/>
                </a:solidFill>
                <a:effectLst/>
                <a:latin typeface="+mj-lt"/>
                <a:ea typeface="Yu Mincho" panose="02020400000000000000" pitchFamily="18" charset="-128"/>
                <a:cs typeface="Calibri" panose="020F0502020204030204" pitchFamily="34" charset="0"/>
              </a:rPr>
              <a:t>lại</a:t>
            </a:r>
            <a:r>
              <a:rPr lang="vi-VN" sz="1600" i="1" dirty="0">
                <a:solidFill>
                  <a:srgbClr val="000000"/>
                </a:solidFill>
                <a:effectLst/>
                <a:latin typeface="+mj-lt"/>
                <a:ea typeface="Yu Mincho" panose="02020400000000000000" pitchFamily="18" charset="-128"/>
                <a:cs typeface="Calibri" panose="020F0502020204030204" pitchFamily="34" charset="0"/>
              </a:rPr>
              <a:t> </a:t>
            </a:r>
            <a:r>
              <a:rPr lang="vi-VN" sz="1600" i="1" dirty="0" err="1">
                <a:solidFill>
                  <a:srgbClr val="000000"/>
                </a:solidFill>
                <a:effectLst/>
                <a:latin typeface="+mj-lt"/>
                <a:ea typeface="Yu Mincho" panose="02020400000000000000" pitchFamily="18" charset="-128"/>
                <a:cs typeface="Calibri" panose="020F0502020204030204" pitchFamily="34" charset="0"/>
              </a:rPr>
              <a:t>một</a:t>
            </a:r>
            <a:r>
              <a:rPr lang="vi-VN" sz="1600" i="1" dirty="0">
                <a:solidFill>
                  <a:srgbClr val="000000"/>
                </a:solidFill>
                <a:effectLst/>
                <a:latin typeface="+mj-lt"/>
                <a:ea typeface="Yu Mincho" panose="02020400000000000000" pitchFamily="18" charset="-128"/>
                <a:cs typeface="Calibri" panose="020F0502020204030204" pitchFamily="34" charset="0"/>
              </a:rPr>
              <a:t> </a:t>
            </a:r>
            <a:r>
              <a:rPr lang="vi-VN" sz="1600" i="1" dirty="0" err="1">
                <a:solidFill>
                  <a:srgbClr val="000000"/>
                </a:solidFill>
                <a:effectLst/>
                <a:latin typeface="+mj-lt"/>
                <a:ea typeface="Yu Mincho" panose="02020400000000000000" pitchFamily="18" charset="-128"/>
                <a:cs typeface="Calibri" panose="020F0502020204030204" pitchFamily="34" charset="0"/>
              </a:rPr>
              <a:t>mình</a:t>
            </a:r>
            <a:r>
              <a:rPr lang="vi-VN" sz="1600" i="1" dirty="0">
                <a:solidFill>
                  <a:srgbClr val="000000"/>
                </a:solidFill>
                <a:effectLst/>
                <a:latin typeface="+mj-lt"/>
                <a:ea typeface="Yu Mincho" panose="02020400000000000000" pitchFamily="18" charset="-128"/>
                <a:cs typeface="Calibri" panose="020F0502020204030204" pitchFamily="34" charset="0"/>
              </a:rPr>
              <a:t>, </a:t>
            </a:r>
            <a:r>
              <a:rPr lang="vi-VN" sz="1600" i="1" dirty="0" err="1">
                <a:solidFill>
                  <a:srgbClr val="000000"/>
                </a:solidFill>
                <a:effectLst/>
                <a:latin typeface="+mj-lt"/>
                <a:ea typeface="Yu Mincho" panose="02020400000000000000" pitchFamily="18" charset="-128"/>
                <a:cs typeface="Calibri" panose="020F0502020204030204" pitchFamily="34" charset="0"/>
              </a:rPr>
              <a:t>còn</a:t>
            </a:r>
            <a:r>
              <a:rPr lang="vi-VN" sz="1600" i="1" dirty="0">
                <a:solidFill>
                  <a:srgbClr val="000000"/>
                </a:solidFill>
                <a:effectLst/>
                <a:latin typeface="+mj-lt"/>
                <a:ea typeface="Yu Mincho" panose="02020400000000000000" pitchFamily="18" charset="-128"/>
                <a:cs typeface="Calibri" panose="020F0502020204030204" pitchFamily="34" charset="0"/>
              </a:rPr>
              <a:t> </a:t>
            </a:r>
            <a:r>
              <a:rPr lang="vi-VN" sz="1600" i="1" dirty="0" err="1">
                <a:solidFill>
                  <a:srgbClr val="000000"/>
                </a:solidFill>
                <a:effectLst/>
                <a:latin typeface="+mj-lt"/>
                <a:ea typeface="Yu Mincho" panose="02020400000000000000" pitchFamily="18" charset="-128"/>
                <a:cs typeface="Calibri" panose="020F0502020204030204" pitchFamily="34" charset="0"/>
              </a:rPr>
              <a:t>gì</a:t>
            </a:r>
            <a:r>
              <a:rPr lang="vi-VN" sz="1600" i="1" dirty="0">
                <a:solidFill>
                  <a:srgbClr val="000000"/>
                </a:solidFill>
                <a:effectLst/>
                <a:latin typeface="+mj-lt"/>
                <a:ea typeface="Yu Mincho" panose="02020400000000000000" pitchFamily="18" charset="-128"/>
                <a:cs typeface="Calibri" panose="020F0502020204030204" pitchFamily="34" charset="0"/>
              </a:rPr>
              <a:t> tha </a:t>
            </a:r>
            <a:r>
              <a:rPr lang="vi-VN" sz="1600" i="1" dirty="0" err="1">
                <a:solidFill>
                  <a:srgbClr val="000000"/>
                </a:solidFill>
                <a:effectLst/>
                <a:latin typeface="+mj-lt"/>
                <a:ea typeface="Yu Mincho" panose="02020400000000000000" pitchFamily="18" charset="-128"/>
                <a:cs typeface="Calibri" panose="020F0502020204030204" pitchFamily="34" charset="0"/>
              </a:rPr>
              <a:t>thiết</a:t>
            </a:r>
            <a:r>
              <a:rPr lang="vi-VN" sz="1600" i="1" dirty="0">
                <a:solidFill>
                  <a:srgbClr val="000000"/>
                </a:solidFill>
                <a:effectLst/>
                <a:latin typeface="+mj-lt"/>
                <a:ea typeface="Yu Mincho" panose="02020400000000000000" pitchFamily="18" charset="-128"/>
                <a:cs typeface="Calibri" panose="020F0502020204030204" pitchFamily="34" charset="0"/>
              </a:rPr>
              <a:t> trên </a:t>
            </a:r>
            <a:r>
              <a:rPr lang="vi-VN" sz="1600" i="1" dirty="0" err="1">
                <a:solidFill>
                  <a:srgbClr val="000000"/>
                </a:solidFill>
                <a:effectLst/>
                <a:latin typeface="+mj-lt"/>
                <a:ea typeface="Yu Mincho" panose="02020400000000000000" pitchFamily="18" charset="-128"/>
                <a:cs typeface="Calibri" panose="020F0502020204030204" pitchFamily="34" charset="0"/>
              </a:rPr>
              <a:t>cõi</a:t>
            </a:r>
            <a:r>
              <a:rPr lang="vi-VN" sz="1600" i="1" dirty="0">
                <a:solidFill>
                  <a:srgbClr val="000000"/>
                </a:solidFill>
                <a:effectLst/>
                <a:latin typeface="+mj-lt"/>
                <a:ea typeface="Yu Mincho" panose="02020400000000000000" pitchFamily="18" charset="-128"/>
                <a:cs typeface="Calibri" panose="020F0502020204030204" pitchFamily="34" charset="0"/>
              </a:rPr>
              <a:t> </a:t>
            </a:r>
            <a:r>
              <a:rPr lang="vi-VN" sz="1600" i="1" dirty="0" err="1">
                <a:solidFill>
                  <a:srgbClr val="000000"/>
                </a:solidFill>
                <a:effectLst/>
                <a:latin typeface="+mj-lt"/>
                <a:ea typeface="Yu Mincho" panose="02020400000000000000" pitchFamily="18" charset="-128"/>
                <a:cs typeface="Calibri" panose="020F0502020204030204" pitchFamily="34" charset="0"/>
              </a:rPr>
              <a:t>đời</a:t>
            </a:r>
            <a:r>
              <a:rPr lang="vi-VN" sz="1600" i="1" dirty="0">
                <a:solidFill>
                  <a:srgbClr val="000000"/>
                </a:solidFill>
                <a:effectLst/>
                <a:latin typeface="+mj-lt"/>
                <a:ea typeface="Yu Mincho" panose="02020400000000000000" pitchFamily="18" charset="-128"/>
                <a:cs typeface="Calibri" panose="020F0502020204030204" pitchFamily="34" charset="0"/>
              </a:rPr>
              <a:t> </a:t>
            </a:r>
            <a:r>
              <a:rPr lang="vi-VN" sz="1600" i="1" dirty="0" err="1">
                <a:solidFill>
                  <a:srgbClr val="000000"/>
                </a:solidFill>
                <a:effectLst/>
                <a:latin typeface="+mj-lt"/>
                <a:ea typeface="Yu Mincho" panose="02020400000000000000" pitchFamily="18" charset="-128"/>
                <a:cs typeface="Calibri" panose="020F0502020204030204" pitchFamily="34" charset="0"/>
              </a:rPr>
              <a:t>này</a:t>
            </a:r>
            <a:r>
              <a:rPr lang="vi-VN" sz="1600" i="1" dirty="0">
                <a:solidFill>
                  <a:srgbClr val="000000"/>
                </a:solidFill>
                <a:effectLst/>
                <a:latin typeface="+mj-lt"/>
                <a:ea typeface="Yu Mincho" panose="02020400000000000000" pitchFamily="18" charset="-128"/>
                <a:cs typeface="Calibri" panose="020F0502020204030204" pitchFamily="34" charset="0"/>
              </a:rPr>
              <a:t> </a:t>
            </a:r>
            <a:r>
              <a:rPr lang="vi-VN" sz="1600" i="1" dirty="0" err="1">
                <a:solidFill>
                  <a:srgbClr val="000000"/>
                </a:solidFill>
                <a:effectLst/>
                <a:latin typeface="+mj-lt"/>
                <a:ea typeface="Yu Mincho" panose="02020400000000000000" pitchFamily="18" charset="-128"/>
                <a:cs typeface="Calibri" panose="020F0502020204030204" pitchFamily="34" charset="0"/>
              </a:rPr>
              <a:t>nữa</a:t>
            </a:r>
            <a:r>
              <a:rPr lang="vi-VN" sz="1600" i="1" dirty="0">
                <a:solidFill>
                  <a:srgbClr val="000000"/>
                </a:solidFill>
                <a:effectLst/>
                <a:latin typeface="+mj-lt"/>
                <a:ea typeface="Yu Mincho" panose="02020400000000000000" pitchFamily="18" charset="-128"/>
                <a:cs typeface="Calibri" panose="020F0502020204030204" pitchFamily="34" charset="0"/>
              </a:rPr>
              <a:t>”.</a:t>
            </a:r>
            <a:endParaRPr lang="en-US" sz="1600" i="1" dirty="0">
              <a:latin typeface="+mj-lt"/>
              <a:cs typeface="Calibri" panose="020F0502020204030204" pitchFamily="34" charset="0"/>
            </a:endParaRPr>
          </a:p>
        </p:txBody>
      </p:sp>
      <p:sp>
        <p:nvSpPr>
          <p:cNvPr id="880" name="TextBox 879"/>
          <p:cNvSpPr txBox="1"/>
          <p:nvPr/>
        </p:nvSpPr>
        <p:spPr>
          <a:xfrm>
            <a:off x="136462" y="3019179"/>
            <a:ext cx="3038328" cy="1323439"/>
          </a:xfrm>
          <a:prstGeom prst="rect">
            <a:avLst/>
          </a:prstGeom>
          <a:ln>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vi-VN" sz="1600" i="1" dirty="0">
                <a:solidFill>
                  <a:srgbClr val="000000"/>
                </a:solidFill>
                <a:effectLst/>
                <a:latin typeface="+mj-lt"/>
                <a:ea typeface="Yu Mincho" panose="02020400000000000000" pitchFamily="18" charset="-128"/>
                <a:cs typeface="Calibri" panose="020F0502020204030204" pitchFamily="34" charset="0"/>
              </a:rPr>
              <a:t>“Xin </a:t>
            </a:r>
            <a:r>
              <a:rPr lang="vi-VN" sz="1600" i="1" dirty="0" err="1">
                <a:solidFill>
                  <a:srgbClr val="000000"/>
                </a:solidFill>
                <a:effectLst/>
                <a:latin typeface="+mj-lt"/>
                <a:ea typeface="Yu Mincho" panose="02020400000000000000" pitchFamily="18" charset="-128"/>
                <a:cs typeface="Calibri" panose="020F0502020204030204" pitchFamily="34" charset="0"/>
              </a:rPr>
              <a:t>chàng</a:t>
            </a:r>
            <a:r>
              <a:rPr lang="vi-VN" sz="1600" i="1" dirty="0">
                <a:solidFill>
                  <a:srgbClr val="000000"/>
                </a:solidFill>
                <a:effectLst/>
                <a:latin typeface="+mj-lt"/>
                <a:ea typeface="Yu Mincho" panose="02020400000000000000" pitchFamily="18" charset="-128"/>
                <a:cs typeface="Calibri" panose="020F0502020204030204" pitchFamily="34" charset="0"/>
              </a:rPr>
              <a:t> </a:t>
            </a:r>
            <a:r>
              <a:rPr lang="vi-VN" sz="1600" i="1" dirty="0" err="1">
                <a:solidFill>
                  <a:srgbClr val="000000"/>
                </a:solidFill>
                <a:effectLst/>
                <a:latin typeface="+mj-lt"/>
                <a:ea typeface="Yu Mincho" panose="02020400000000000000" pitchFamily="18" charset="-128"/>
                <a:cs typeface="Calibri" panose="020F0502020204030204" pitchFamily="34" charset="0"/>
              </a:rPr>
              <a:t>hãy</a:t>
            </a:r>
            <a:r>
              <a:rPr lang="vi-VN" sz="1600" i="1" dirty="0">
                <a:solidFill>
                  <a:srgbClr val="000000"/>
                </a:solidFill>
                <a:effectLst/>
                <a:latin typeface="+mj-lt"/>
                <a:ea typeface="Yu Mincho" panose="02020400000000000000" pitchFamily="18" charset="-128"/>
                <a:cs typeface="Calibri" panose="020F0502020204030204" pitchFamily="34" charset="0"/>
              </a:rPr>
              <a:t> </a:t>
            </a:r>
            <a:r>
              <a:rPr lang="vi-VN" sz="1600" i="1" dirty="0" err="1">
                <a:solidFill>
                  <a:srgbClr val="000000"/>
                </a:solidFill>
                <a:effectLst/>
                <a:latin typeface="+mj-lt"/>
                <a:ea typeface="Yu Mincho" panose="02020400000000000000" pitchFamily="18" charset="-128"/>
                <a:cs typeface="Calibri" panose="020F0502020204030204" pitchFamily="34" charset="0"/>
              </a:rPr>
              <a:t>rủ</a:t>
            </a:r>
            <a:r>
              <a:rPr lang="vi-VN" sz="1600" i="1" dirty="0">
                <a:solidFill>
                  <a:srgbClr val="000000"/>
                </a:solidFill>
                <a:effectLst/>
                <a:latin typeface="+mj-lt"/>
                <a:ea typeface="Yu Mincho" panose="02020400000000000000" pitchFamily="18" charset="-128"/>
                <a:cs typeface="Calibri" panose="020F0502020204030204" pitchFamily="34" charset="0"/>
              </a:rPr>
              <a:t> </a:t>
            </a:r>
            <a:r>
              <a:rPr lang="vi-VN" sz="1600" i="1" dirty="0" err="1">
                <a:solidFill>
                  <a:srgbClr val="000000"/>
                </a:solidFill>
                <a:effectLst/>
                <a:latin typeface="+mj-lt"/>
                <a:ea typeface="Yu Mincho" panose="02020400000000000000" pitchFamily="18" charset="-128"/>
                <a:cs typeface="Calibri" panose="020F0502020204030204" pitchFamily="34" charset="0"/>
              </a:rPr>
              <a:t>lòng</a:t>
            </a:r>
            <a:r>
              <a:rPr lang="vi-VN" sz="1600" i="1" dirty="0">
                <a:solidFill>
                  <a:srgbClr val="000000"/>
                </a:solidFill>
                <a:effectLst/>
                <a:latin typeface="+mj-lt"/>
                <a:ea typeface="Yu Mincho" panose="02020400000000000000" pitchFamily="18" charset="-128"/>
                <a:cs typeface="Calibri" panose="020F0502020204030204" pitchFamily="34" charset="0"/>
              </a:rPr>
              <a:t> thương </a:t>
            </a:r>
            <a:r>
              <a:rPr lang="vi-VN" sz="1600" i="1" dirty="0" err="1">
                <a:solidFill>
                  <a:srgbClr val="000000"/>
                </a:solidFill>
                <a:effectLst/>
                <a:latin typeface="+mj-lt"/>
                <a:ea typeface="Yu Mincho" panose="02020400000000000000" pitchFamily="18" charset="-128"/>
                <a:cs typeface="Calibri" panose="020F0502020204030204" pitchFamily="34" charset="0"/>
              </a:rPr>
              <a:t>thiếp</a:t>
            </a:r>
            <a:r>
              <a:rPr lang="vi-VN" sz="1600" i="1" dirty="0">
                <a:solidFill>
                  <a:srgbClr val="000000"/>
                </a:solidFill>
                <a:effectLst/>
                <a:latin typeface="+mj-lt"/>
                <a:ea typeface="Yu Mincho" panose="02020400000000000000" pitchFamily="18" charset="-128"/>
                <a:cs typeface="Calibri" panose="020F0502020204030204" pitchFamily="34" charset="0"/>
              </a:rPr>
              <a:t> </a:t>
            </a:r>
            <a:r>
              <a:rPr lang="vi-VN" sz="1600" i="1" dirty="0" err="1">
                <a:solidFill>
                  <a:srgbClr val="000000"/>
                </a:solidFill>
                <a:effectLst/>
                <a:latin typeface="+mj-lt"/>
                <a:ea typeface="Yu Mincho" panose="02020400000000000000" pitchFamily="18" charset="-128"/>
                <a:cs typeface="Calibri" panose="020F0502020204030204" pitchFamily="34" charset="0"/>
              </a:rPr>
              <a:t>và</a:t>
            </a:r>
            <a:r>
              <a:rPr lang="vi-VN" sz="1600" i="1" dirty="0">
                <a:solidFill>
                  <a:srgbClr val="000000"/>
                </a:solidFill>
                <a:effectLst/>
                <a:latin typeface="+mj-lt"/>
                <a:ea typeface="Yu Mincho" panose="02020400000000000000" pitchFamily="18" charset="-128"/>
                <a:cs typeface="Calibri" panose="020F0502020204030204" pitchFamily="34" charset="0"/>
              </a:rPr>
              <a:t> con </a:t>
            </a:r>
            <a:r>
              <a:rPr lang="vi-VN" sz="1600" i="1" dirty="0" err="1">
                <a:solidFill>
                  <a:srgbClr val="000000"/>
                </a:solidFill>
                <a:effectLst/>
                <a:latin typeface="+mj-lt"/>
                <a:ea typeface="Yu Mincho" panose="02020400000000000000" pitchFamily="18" charset="-128"/>
                <a:cs typeface="Calibri" panose="020F0502020204030204" pitchFamily="34" charset="0"/>
              </a:rPr>
              <a:t>mà</a:t>
            </a:r>
            <a:r>
              <a:rPr lang="vi-VN" sz="1600" i="1" dirty="0">
                <a:solidFill>
                  <a:srgbClr val="000000"/>
                </a:solidFill>
                <a:effectLst/>
                <a:latin typeface="+mj-lt"/>
                <a:ea typeface="Yu Mincho" panose="02020400000000000000" pitchFamily="18" charset="-128"/>
                <a:cs typeface="Calibri" panose="020F0502020204030204" pitchFamily="34" charset="0"/>
              </a:rPr>
              <a:t> </a:t>
            </a:r>
            <a:r>
              <a:rPr lang="vi-VN" sz="1600" i="1" dirty="0" err="1">
                <a:solidFill>
                  <a:srgbClr val="000000"/>
                </a:solidFill>
                <a:effectLst/>
                <a:latin typeface="+mj-lt"/>
                <a:ea typeface="Yu Mincho" panose="02020400000000000000" pitchFamily="18" charset="-128"/>
                <a:cs typeface="Calibri" panose="020F0502020204030204" pitchFamily="34" charset="0"/>
              </a:rPr>
              <a:t>đừng</a:t>
            </a:r>
            <a:r>
              <a:rPr lang="vi-VN" sz="1600" i="1" dirty="0">
                <a:solidFill>
                  <a:srgbClr val="000000"/>
                </a:solidFill>
                <a:effectLst/>
                <a:latin typeface="+mj-lt"/>
                <a:ea typeface="Yu Mincho" panose="02020400000000000000" pitchFamily="18" charset="-128"/>
                <a:cs typeface="Calibri" panose="020F0502020204030204" pitchFamily="34" charset="0"/>
              </a:rPr>
              <a:t> ra </a:t>
            </a:r>
            <a:r>
              <a:rPr lang="vi-VN" sz="1600" i="1" dirty="0" err="1">
                <a:solidFill>
                  <a:srgbClr val="000000"/>
                </a:solidFill>
                <a:effectLst/>
                <a:latin typeface="+mj-lt"/>
                <a:ea typeface="Yu Mincho" panose="02020400000000000000" pitchFamily="18" charset="-128"/>
                <a:cs typeface="Calibri" panose="020F0502020204030204" pitchFamily="34" charset="0"/>
              </a:rPr>
              <a:t>trận</a:t>
            </a:r>
            <a:r>
              <a:rPr lang="vi-VN" sz="1600" i="1" dirty="0">
                <a:solidFill>
                  <a:srgbClr val="000000"/>
                </a:solidFill>
                <a:effectLst/>
                <a:latin typeface="+mj-lt"/>
                <a:ea typeface="Yu Mincho" panose="02020400000000000000" pitchFamily="18" charset="-128"/>
                <a:cs typeface="Calibri" panose="020F0502020204030204" pitchFamily="34" charset="0"/>
              </a:rPr>
              <a:t>, </a:t>
            </a:r>
            <a:r>
              <a:rPr lang="vi-VN" sz="1600" i="1" dirty="0" err="1">
                <a:solidFill>
                  <a:srgbClr val="000000"/>
                </a:solidFill>
                <a:effectLst/>
                <a:latin typeface="+mj-lt"/>
                <a:ea typeface="Yu Mincho" panose="02020400000000000000" pitchFamily="18" charset="-128"/>
                <a:cs typeface="Calibri" panose="020F0502020204030204" pitchFamily="34" charset="0"/>
              </a:rPr>
              <a:t>hãy</a:t>
            </a:r>
            <a:r>
              <a:rPr lang="vi-VN" sz="1600" i="1" dirty="0">
                <a:solidFill>
                  <a:srgbClr val="000000"/>
                </a:solidFill>
                <a:effectLst/>
                <a:latin typeface="+mj-lt"/>
                <a:ea typeface="Yu Mincho" panose="02020400000000000000" pitchFamily="18" charset="-128"/>
                <a:cs typeface="Calibri" panose="020F0502020204030204" pitchFamily="34" charset="0"/>
              </a:rPr>
              <a:t> ở </a:t>
            </a:r>
            <a:r>
              <a:rPr lang="vi-VN" sz="1600" i="1" dirty="0" err="1">
                <a:solidFill>
                  <a:srgbClr val="000000"/>
                </a:solidFill>
                <a:effectLst/>
                <a:latin typeface="+mj-lt"/>
                <a:ea typeface="Yu Mincho" panose="02020400000000000000" pitchFamily="18" charset="-128"/>
                <a:cs typeface="Calibri" panose="020F0502020204030204" pitchFamily="34" charset="0"/>
              </a:rPr>
              <a:t>lại</a:t>
            </a:r>
            <a:r>
              <a:rPr lang="vi-VN" sz="1600" i="1" dirty="0">
                <a:solidFill>
                  <a:srgbClr val="000000"/>
                </a:solidFill>
                <a:effectLst/>
                <a:latin typeface="+mj-lt"/>
                <a:ea typeface="Yu Mincho" panose="02020400000000000000" pitchFamily="18" charset="-128"/>
                <a:cs typeface="Calibri" panose="020F0502020204030204" pitchFamily="34" charset="0"/>
              </a:rPr>
              <a:t> trên </a:t>
            </a:r>
            <a:r>
              <a:rPr lang="vi-VN" sz="1600" i="1" dirty="0" err="1">
                <a:solidFill>
                  <a:srgbClr val="000000"/>
                </a:solidFill>
                <a:effectLst/>
                <a:latin typeface="+mj-lt"/>
                <a:ea typeface="Yu Mincho" panose="02020400000000000000" pitchFamily="18" charset="-128"/>
                <a:cs typeface="Calibri" panose="020F0502020204030204" pitchFamily="34" charset="0"/>
              </a:rPr>
              <a:t>tháp</a:t>
            </a:r>
            <a:r>
              <a:rPr lang="vi-VN" sz="1600" i="1" dirty="0">
                <a:solidFill>
                  <a:srgbClr val="000000"/>
                </a:solidFill>
                <a:effectLst/>
                <a:latin typeface="+mj-lt"/>
                <a:ea typeface="Yu Mincho" panose="02020400000000000000" pitchFamily="18" charset="-128"/>
                <a:cs typeface="Calibri" panose="020F0502020204030204" pitchFamily="34" charset="0"/>
              </a:rPr>
              <a:t> canh </a:t>
            </a:r>
            <a:r>
              <a:rPr lang="vi-VN" sz="1600" i="1" dirty="0" err="1">
                <a:solidFill>
                  <a:srgbClr val="000000"/>
                </a:solidFill>
                <a:effectLst/>
                <a:latin typeface="+mj-lt"/>
                <a:ea typeface="Yu Mincho" panose="02020400000000000000" pitchFamily="18" charset="-128"/>
                <a:cs typeface="Calibri" panose="020F0502020204030204" pitchFamily="34" charset="0"/>
              </a:rPr>
              <a:t>này</a:t>
            </a:r>
            <a:r>
              <a:rPr lang="vi-VN" sz="1600" i="1" dirty="0">
                <a:solidFill>
                  <a:srgbClr val="000000"/>
                </a:solidFill>
                <a:effectLst/>
                <a:latin typeface="+mj-lt"/>
                <a:ea typeface="Yu Mincho" panose="02020400000000000000" pitchFamily="18" charset="-128"/>
                <a:cs typeface="Calibri" panose="020F0502020204030204" pitchFamily="34" charset="0"/>
              </a:rPr>
              <a:t>, </a:t>
            </a:r>
            <a:r>
              <a:rPr lang="vi-VN" sz="1600" i="1" dirty="0" err="1">
                <a:solidFill>
                  <a:srgbClr val="000000"/>
                </a:solidFill>
                <a:effectLst/>
                <a:latin typeface="+mj-lt"/>
                <a:ea typeface="Yu Mincho" panose="02020400000000000000" pitchFamily="18" charset="-128"/>
                <a:cs typeface="Calibri" panose="020F0502020204030204" pitchFamily="34" charset="0"/>
              </a:rPr>
              <a:t>đừng</a:t>
            </a:r>
            <a:r>
              <a:rPr lang="vi-VN" sz="1600" i="1" dirty="0">
                <a:solidFill>
                  <a:srgbClr val="000000"/>
                </a:solidFill>
                <a:effectLst/>
                <a:latin typeface="+mj-lt"/>
                <a:ea typeface="Yu Mincho" panose="02020400000000000000" pitchFamily="18" charset="-128"/>
                <a:cs typeface="Calibri" panose="020F0502020204030204" pitchFamily="34" charset="0"/>
              </a:rPr>
              <a:t> </a:t>
            </a:r>
            <a:r>
              <a:rPr lang="vi-VN" sz="1600" i="1" dirty="0" err="1">
                <a:solidFill>
                  <a:srgbClr val="000000"/>
                </a:solidFill>
                <a:effectLst/>
                <a:latin typeface="+mj-lt"/>
                <a:ea typeface="Yu Mincho" panose="02020400000000000000" pitchFamily="18" charset="-128"/>
                <a:cs typeface="Calibri" panose="020F0502020204030204" pitchFamily="34" charset="0"/>
              </a:rPr>
              <a:t>để</a:t>
            </a:r>
            <a:r>
              <a:rPr lang="vi-VN" sz="1600" i="1" dirty="0">
                <a:solidFill>
                  <a:srgbClr val="000000"/>
                </a:solidFill>
                <a:effectLst/>
                <a:latin typeface="+mj-lt"/>
                <a:ea typeface="Yu Mincho" panose="02020400000000000000" pitchFamily="18" charset="-128"/>
                <a:cs typeface="Calibri" panose="020F0502020204030204" pitchFamily="34" charset="0"/>
              </a:rPr>
              <a:t> </a:t>
            </a:r>
            <a:r>
              <a:rPr lang="vi-VN" sz="1600" i="1" dirty="0" err="1">
                <a:solidFill>
                  <a:srgbClr val="000000"/>
                </a:solidFill>
                <a:effectLst/>
                <a:latin typeface="+mj-lt"/>
                <a:ea typeface="Yu Mincho" panose="02020400000000000000" pitchFamily="18" charset="-128"/>
                <a:cs typeface="Calibri" panose="020F0502020204030204" pitchFamily="34" charset="0"/>
              </a:rPr>
              <a:t>trẻ</a:t>
            </a:r>
            <a:r>
              <a:rPr lang="vi-VN" sz="1600" i="1" dirty="0">
                <a:solidFill>
                  <a:srgbClr val="000000"/>
                </a:solidFill>
                <a:effectLst/>
                <a:latin typeface="+mj-lt"/>
                <a:ea typeface="Yu Mincho" panose="02020400000000000000" pitchFamily="18" charset="-128"/>
                <a:cs typeface="Calibri" panose="020F0502020204030204" pitchFamily="34" charset="0"/>
              </a:rPr>
              <a:t> thơ </a:t>
            </a:r>
            <a:r>
              <a:rPr lang="vi-VN" sz="1600" i="1" dirty="0" err="1">
                <a:solidFill>
                  <a:srgbClr val="000000"/>
                </a:solidFill>
                <a:effectLst/>
                <a:latin typeface="+mj-lt"/>
                <a:ea typeface="Yu Mincho" panose="02020400000000000000" pitchFamily="18" charset="-128"/>
                <a:cs typeface="Calibri" panose="020F0502020204030204" pitchFamily="34" charset="0"/>
              </a:rPr>
              <a:t>phải</a:t>
            </a:r>
            <a:r>
              <a:rPr lang="vi-VN" sz="1600" i="1" dirty="0">
                <a:solidFill>
                  <a:srgbClr val="000000"/>
                </a:solidFill>
                <a:effectLst/>
                <a:latin typeface="+mj-lt"/>
                <a:ea typeface="Yu Mincho" panose="02020400000000000000" pitchFamily="18" charset="-128"/>
                <a:cs typeface="Calibri" panose="020F0502020204030204" pitchFamily="34" charset="0"/>
              </a:rPr>
              <a:t> </a:t>
            </a:r>
            <a:r>
              <a:rPr lang="vi-VN" sz="1600" i="1" dirty="0" err="1">
                <a:solidFill>
                  <a:srgbClr val="000000"/>
                </a:solidFill>
                <a:effectLst/>
                <a:latin typeface="+mj-lt"/>
                <a:ea typeface="Yu Mincho" panose="02020400000000000000" pitchFamily="18" charset="-128"/>
                <a:cs typeface="Calibri" panose="020F0502020204030204" pitchFamily="34" charset="0"/>
              </a:rPr>
              <a:t>mồ</a:t>
            </a:r>
            <a:r>
              <a:rPr lang="vi-VN" sz="1600" i="1" dirty="0">
                <a:solidFill>
                  <a:srgbClr val="000000"/>
                </a:solidFill>
                <a:effectLst/>
                <a:latin typeface="+mj-lt"/>
                <a:ea typeface="Yu Mincho" panose="02020400000000000000" pitchFamily="18" charset="-128"/>
                <a:cs typeface="Calibri" panose="020F0502020204030204" pitchFamily="34" charset="0"/>
              </a:rPr>
              <a:t> côi, </a:t>
            </a:r>
            <a:r>
              <a:rPr lang="vi-VN" sz="1600" i="1" dirty="0" err="1">
                <a:solidFill>
                  <a:srgbClr val="000000"/>
                </a:solidFill>
                <a:effectLst/>
                <a:latin typeface="+mj-lt"/>
                <a:ea typeface="Yu Mincho" panose="02020400000000000000" pitchFamily="18" charset="-128"/>
                <a:cs typeface="Calibri" panose="020F0502020204030204" pitchFamily="34" charset="0"/>
              </a:rPr>
              <a:t>vợ</a:t>
            </a:r>
            <a:r>
              <a:rPr lang="vi-VN" sz="1600" i="1" dirty="0">
                <a:solidFill>
                  <a:srgbClr val="000000"/>
                </a:solidFill>
                <a:effectLst/>
                <a:latin typeface="+mj-lt"/>
                <a:ea typeface="Yu Mincho" panose="02020400000000000000" pitchFamily="18" charset="-128"/>
                <a:cs typeface="Calibri" panose="020F0502020204030204" pitchFamily="34" charset="0"/>
              </a:rPr>
              <a:t> </a:t>
            </a:r>
            <a:r>
              <a:rPr lang="vi-VN" sz="1600" i="1" dirty="0" err="1">
                <a:solidFill>
                  <a:srgbClr val="000000"/>
                </a:solidFill>
                <a:effectLst/>
                <a:latin typeface="+mj-lt"/>
                <a:ea typeface="Yu Mincho" panose="02020400000000000000" pitchFamily="18" charset="-128"/>
                <a:cs typeface="Calibri" panose="020F0502020204030204" pitchFamily="34" charset="0"/>
              </a:rPr>
              <a:t>hiền</a:t>
            </a:r>
            <a:r>
              <a:rPr lang="vi-VN" sz="1600" i="1" dirty="0">
                <a:solidFill>
                  <a:srgbClr val="000000"/>
                </a:solidFill>
                <a:effectLst/>
                <a:latin typeface="+mj-lt"/>
                <a:ea typeface="Yu Mincho" panose="02020400000000000000" pitchFamily="18" charset="-128"/>
                <a:cs typeface="Calibri" panose="020F0502020204030204" pitchFamily="34" charset="0"/>
              </a:rPr>
              <a:t> </a:t>
            </a:r>
            <a:r>
              <a:rPr lang="vi-VN" sz="1600" i="1" dirty="0" err="1">
                <a:solidFill>
                  <a:srgbClr val="000000"/>
                </a:solidFill>
                <a:effectLst/>
                <a:latin typeface="+mj-lt"/>
                <a:ea typeface="Yu Mincho" panose="02020400000000000000" pitchFamily="18" charset="-128"/>
                <a:cs typeface="Calibri" panose="020F0502020204030204" pitchFamily="34" charset="0"/>
              </a:rPr>
              <a:t>thành</a:t>
            </a:r>
            <a:r>
              <a:rPr lang="vi-VN" sz="1600" i="1" dirty="0">
                <a:solidFill>
                  <a:srgbClr val="000000"/>
                </a:solidFill>
                <a:effectLst/>
                <a:latin typeface="+mj-lt"/>
                <a:ea typeface="Yu Mincho" panose="02020400000000000000" pitchFamily="18" charset="-128"/>
                <a:cs typeface="Calibri" panose="020F0502020204030204" pitchFamily="34" charset="0"/>
              </a:rPr>
              <a:t> </a:t>
            </a:r>
            <a:r>
              <a:rPr lang="vi-VN" sz="1600" i="1" dirty="0" err="1">
                <a:solidFill>
                  <a:srgbClr val="000000"/>
                </a:solidFill>
                <a:effectLst/>
                <a:latin typeface="+mj-lt"/>
                <a:ea typeface="Yu Mincho" panose="02020400000000000000" pitchFamily="18" charset="-128"/>
                <a:cs typeface="Calibri" panose="020F0502020204030204" pitchFamily="34" charset="0"/>
              </a:rPr>
              <a:t>góa</a:t>
            </a:r>
            <a:r>
              <a:rPr lang="vi-VN" sz="1600" i="1" dirty="0">
                <a:solidFill>
                  <a:srgbClr val="000000"/>
                </a:solidFill>
                <a:effectLst/>
                <a:latin typeface="+mj-lt"/>
                <a:ea typeface="Yu Mincho" panose="02020400000000000000" pitchFamily="18" charset="-128"/>
                <a:cs typeface="Calibri" panose="020F0502020204030204" pitchFamily="34" charset="0"/>
              </a:rPr>
              <a:t> </a:t>
            </a:r>
            <a:r>
              <a:rPr lang="vi-VN" sz="1600" i="1" dirty="0" err="1">
                <a:solidFill>
                  <a:srgbClr val="000000"/>
                </a:solidFill>
                <a:effectLst/>
                <a:latin typeface="+mj-lt"/>
                <a:ea typeface="Yu Mincho" panose="02020400000000000000" pitchFamily="18" charset="-128"/>
                <a:cs typeface="Calibri" panose="020F0502020204030204" pitchFamily="34" charset="0"/>
              </a:rPr>
              <a:t>phụ</a:t>
            </a:r>
            <a:r>
              <a:rPr lang="vi-VN" sz="1600" i="1" dirty="0">
                <a:solidFill>
                  <a:srgbClr val="000000"/>
                </a:solidFill>
                <a:effectLst/>
                <a:latin typeface="+mj-lt"/>
                <a:ea typeface="Yu Mincho" panose="02020400000000000000" pitchFamily="18" charset="-128"/>
                <a:cs typeface="Calibri" panose="020F0502020204030204" pitchFamily="34" charset="0"/>
              </a:rPr>
              <a:t>”.</a:t>
            </a:r>
            <a:endParaRPr lang="en-US" sz="1600" i="1" dirty="0">
              <a:latin typeface="+mj-lt"/>
              <a:cs typeface="Calibri" panose="020F0502020204030204" pitchFamily="34" charset="0"/>
            </a:endParaRPr>
          </a:p>
        </p:txBody>
      </p:sp>
      <p:sp>
        <p:nvSpPr>
          <p:cNvPr id="881" name="TextBox 880"/>
          <p:cNvSpPr txBox="1"/>
          <p:nvPr/>
        </p:nvSpPr>
        <p:spPr>
          <a:xfrm>
            <a:off x="5334286" y="2504727"/>
            <a:ext cx="3516475" cy="2098762"/>
          </a:xfrm>
          <a:prstGeom prst="rect">
            <a:avLst/>
          </a:prstGeom>
          <a:ln>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vi-VN" sz="1600" i="1" dirty="0">
                <a:solidFill>
                  <a:srgbClr val="000000"/>
                </a:solidFill>
                <a:effectLst/>
                <a:latin typeface="+mj-lt"/>
                <a:ea typeface="Yu Mincho" panose="02020400000000000000" pitchFamily="18" charset="-128"/>
                <a:cs typeface="Calibri" panose="020F0502020204030204" pitchFamily="34" charset="0"/>
              </a:rPr>
              <a:t>“</a:t>
            </a:r>
            <a:r>
              <a:rPr lang="vi-VN" sz="1600" i="1" dirty="0" err="1">
                <a:solidFill>
                  <a:srgbClr val="000000"/>
                </a:solidFill>
                <a:effectLst/>
                <a:latin typeface="+mj-lt"/>
                <a:ea typeface="Yu Mincho" panose="02020400000000000000" pitchFamily="18" charset="-128"/>
                <a:cs typeface="Calibri" panose="020F0502020204030204" pitchFamily="34" charset="0"/>
              </a:rPr>
              <a:t>Hãy</a:t>
            </a:r>
            <a:r>
              <a:rPr lang="vi-VN" sz="1600" i="1" dirty="0">
                <a:solidFill>
                  <a:srgbClr val="000000"/>
                </a:solidFill>
                <a:effectLst/>
                <a:latin typeface="+mj-lt"/>
                <a:ea typeface="Yu Mincho" panose="02020400000000000000" pitchFamily="18" charset="-128"/>
                <a:cs typeface="Calibri" panose="020F0502020204030204" pitchFamily="34" charset="0"/>
              </a:rPr>
              <a:t> </a:t>
            </a:r>
            <a:r>
              <a:rPr lang="vi-VN" sz="1600" i="1" dirty="0" err="1">
                <a:solidFill>
                  <a:srgbClr val="000000"/>
                </a:solidFill>
                <a:effectLst/>
                <a:latin typeface="+mj-lt"/>
                <a:ea typeface="Yu Mincho" panose="02020400000000000000" pitchFamily="18" charset="-128"/>
                <a:cs typeface="Calibri" panose="020F0502020204030204" pitchFamily="34" charset="0"/>
              </a:rPr>
              <a:t>bố</a:t>
            </a:r>
            <a:r>
              <a:rPr lang="vi-VN" sz="1600" i="1" dirty="0">
                <a:solidFill>
                  <a:srgbClr val="000000"/>
                </a:solidFill>
                <a:effectLst/>
                <a:latin typeface="+mj-lt"/>
                <a:ea typeface="Yu Mincho" panose="02020400000000000000" pitchFamily="18" charset="-128"/>
                <a:cs typeface="Calibri" panose="020F0502020204030204" pitchFamily="34" charset="0"/>
              </a:rPr>
              <a:t> </a:t>
            </a:r>
            <a:r>
              <a:rPr lang="vi-VN" sz="1600" i="1" dirty="0" err="1">
                <a:solidFill>
                  <a:srgbClr val="000000"/>
                </a:solidFill>
                <a:effectLst/>
                <a:latin typeface="+mj-lt"/>
                <a:ea typeface="Yu Mincho" panose="02020400000000000000" pitchFamily="18" charset="-128"/>
                <a:cs typeface="Calibri" panose="020F0502020204030204" pitchFamily="34" charset="0"/>
              </a:rPr>
              <a:t>trí</a:t>
            </a:r>
            <a:r>
              <a:rPr lang="vi-VN" sz="1600" i="1" dirty="0">
                <a:solidFill>
                  <a:srgbClr val="000000"/>
                </a:solidFill>
                <a:effectLst/>
                <a:latin typeface="+mj-lt"/>
                <a:ea typeface="Yu Mincho" panose="02020400000000000000" pitchFamily="18" charset="-128"/>
                <a:cs typeface="Calibri" panose="020F0502020204030204" pitchFamily="34" charset="0"/>
              </a:rPr>
              <a:t> </a:t>
            </a:r>
            <a:r>
              <a:rPr lang="vi-VN" sz="1600" i="1" err="1">
                <a:solidFill>
                  <a:srgbClr val="000000"/>
                </a:solidFill>
                <a:effectLst/>
                <a:latin typeface="+mj-lt"/>
                <a:ea typeface="Yu Mincho" panose="02020400000000000000" pitchFamily="18" charset="-128"/>
                <a:cs typeface="Calibri" panose="020F0502020204030204" pitchFamily="34" charset="0"/>
              </a:rPr>
              <a:t>một</a:t>
            </a:r>
            <a:r>
              <a:rPr lang="vi-VN" sz="1600" i="1">
                <a:solidFill>
                  <a:srgbClr val="000000"/>
                </a:solidFill>
                <a:effectLst/>
                <a:latin typeface="+mj-lt"/>
                <a:ea typeface="Yu Mincho" panose="02020400000000000000" pitchFamily="18" charset="-128"/>
                <a:cs typeface="Calibri" panose="020F0502020204030204" pitchFamily="34" charset="0"/>
              </a:rPr>
              <a:t> tóa</a:t>
            </a:r>
            <a:r>
              <a:rPr lang="en-US" sz="1600" i="1">
                <a:solidFill>
                  <a:srgbClr val="000000"/>
                </a:solidFill>
                <a:effectLst/>
                <a:latin typeface="+mj-lt"/>
                <a:ea typeface="Yu Mincho" panose="02020400000000000000" pitchFamily="18" charset="-128"/>
                <a:cs typeface="Calibri" panose="020F0502020204030204" pitchFamily="34" charset="0"/>
              </a:rPr>
              <a:t>n</a:t>
            </a:r>
            <a:r>
              <a:rPr lang="vi-VN" sz="1600" i="1">
                <a:solidFill>
                  <a:srgbClr val="000000"/>
                </a:solidFill>
                <a:effectLst/>
                <a:latin typeface="+mj-lt"/>
                <a:ea typeface="Yu Mincho" panose="02020400000000000000" pitchFamily="18" charset="-128"/>
                <a:cs typeface="Calibri" panose="020F0502020204030204" pitchFamily="34" charset="0"/>
              </a:rPr>
              <a:t> </a:t>
            </a:r>
            <a:r>
              <a:rPr lang="vi-VN" sz="1600" i="1" dirty="0">
                <a:solidFill>
                  <a:srgbClr val="000000"/>
                </a:solidFill>
                <a:effectLst/>
                <a:latin typeface="+mj-lt"/>
                <a:ea typeface="Yu Mincho" panose="02020400000000000000" pitchFamily="18" charset="-128"/>
                <a:cs typeface="Calibri" panose="020F0502020204030204" pitchFamily="34" charset="0"/>
              </a:rPr>
              <a:t>quân </a:t>
            </a:r>
            <a:r>
              <a:rPr lang="vi-VN" sz="1600" i="1" dirty="0" err="1">
                <a:solidFill>
                  <a:srgbClr val="000000"/>
                </a:solidFill>
                <a:effectLst/>
                <a:latin typeface="+mj-lt"/>
                <a:ea typeface="Yu Mincho" panose="02020400000000000000" pitchFamily="18" charset="-128"/>
                <a:cs typeface="Calibri" panose="020F0502020204030204" pitchFamily="34" charset="0"/>
              </a:rPr>
              <a:t>chốt</a:t>
            </a:r>
            <a:r>
              <a:rPr lang="vi-VN" sz="1600" i="1" dirty="0">
                <a:solidFill>
                  <a:srgbClr val="000000"/>
                </a:solidFill>
                <a:effectLst/>
                <a:latin typeface="+mj-lt"/>
                <a:ea typeface="Yu Mincho" panose="02020400000000000000" pitchFamily="18" charset="-128"/>
                <a:cs typeface="Calibri" panose="020F0502020204030204" pitchFamily="34" charset="0"/>
              </a:rPr>
              <a:t> </a:t>
            </a:r>
            <a:r>
              <a:rPr lang="vi-VN" sz="1600" i="1" dirty="0" err="1">
                <a:solidFill>
                  <a:srgbClr val="000000"/>
                </a:solidFill>
                <a:effectLst/>
                <a:latin typeface="+mj-lt"/>
                <a:ea typeface="Yu Mincho" panose="02020400000000000000" pitchFamily="18" charset="-128"/>
                <a:cs typeface="Calibri" panose="020F0502020204030204" pitchFamily="34" charset="0"/>
              </a:rPr>
              <a:t>chặn</a:t>
            </a:r>
            <a:r>
              <a:rPr lang="vi-VN" sz="1600" i="1" dirty="0">
                <a:solidFill>
                  <a:srgbClr val="000000"/>
                </a:solidFill>
                <a:effectLst/>
                <a:latin typeface="+mj-lt"/>
                <a:ea typeface="Yu Mincho" panose="02020400000000000000" pitchFamily="18" charset="-128"/>
                <a:cs typeface="Calibri" panose="020F0502020204030204" pitchFamily="34" charset="0"/>
              </a:rPr>
              <a:t> </a:t>
            </a:r>
            <a:r>
              <a:rPr lang="vi-VN" sz="1600" i="1" dirty="0" err="1">
                <a:solidFill>
                  <a:srgbClr val="000000"/>
                </a:solidFill>
                <a:effectLst/>
                <a:latin typeface="+mj-lt"/>
                <a:ea typeface="Yu Mincho" panose="02020400000000000000" pitchFamily="18" charset="-128"/>
                <a:cs typeface="Calibri" panose="020F0502020204030204" pitchFamily="34" charset="0"/>
              </a:rPr>
              <a:t>chỗ</a:t>
            </a:r>
            <a:r>
              <a:rPr lang="vi-VN" sz="1600" i="1" dirty="0">
                <a:solidFill>
                  <a:srgbClr val="000000"/>
                </a:solidFill>
                <a:effectLst/>
                <a:latin typeface="+mj-lt"/>
                <a:ea typeface="Yu Mincho" panose="02020400000000000000" pitchFamily="18" charset="-128"/>
                <a:cs typeface="Calibri" panose="020F0502020204030204" pitchFamily="34" charset="0"/>
              </a:rPr>
              <a:t> cây </a:t>
            </a:r>
            <a:r>
              <a:rPr lang="vi-VN" sz="1600" i="1" dirty="0" err="1">
                <a:solidFill>
                  <a:srgbClr val="000000"/>
                </a:solidFill>
                <a:effectLst/>
                <a:latin typeface="+mj-lt"/>
                <a:ea typeface="Yu Mincho" panose="02020400000000000000" pitchFamily="18" charset="-128"/>
                <a:cs typeface="Calibri" panose="020F0502020204030204" pitchFamily="34" charset="0"/>
              </a:rPr>
              <a:t>vả</a:t>
            </a:r>
            <a:r>
              <a:rPr lang="vi-VN" sz="1600" i="1" dirty="0">
                <a:solidFill>
                  <a:srgbClr val="000000"/>
                </a:solidFill>
                <a:effectLst/>
                <a:latin typeface="+mj-lt"/>
                <a:ea typeface="Yu Mincho" panose="02020400000000000000" pitchFamily="18" charset="-128"/>
                <a:cs typeface="Calibri" panose="020F0502020204030204" pitchFamily="34" charset="0"/>
              </a:rPr>
              <a:t>, nơi </a:t>
            </a:r>
            <a:r>
              <a:rPr lang="vi-VN" sz="1600" i="1" dirty="0" err="1">
                <a:solidFill>
                  <a:srgbClr val="000000"/>
                </a:solidFill>
                <a:effectLst/>
                <a:latin typeface="+mj-lt"/>
                <a:ea typeface="Yu Mincho" panose="02020400000000000000" pitchFamily="18" charset="-128"/>
                <a:cs typeface="Calibri" panose="020F0502020204030204" pitchFamily="34" charset="0"/>
              </a:rPr>
              <a:t>dễ</a:t>
            </a:r>
            <a:r>
              <a:rPr lang="vi-VN" sz="1600" i="1" dirty="0">
                <a:solidFill>
                  <a:srgbClr val="000000"/>
                </a:solidFill>
                <a:effectLst/>
                <a:latin typeface="+mj-lt"/>
                <a:ea typeface="Yu Mincho" panose="02020400000000000000" pitchFamily="18" charset="-128"/>
                <a:cs typeface="Calibri" panose="020F0502020204030204" pitchFamily="34" charset="0"/>
              </a:rPr>
              <a:t> leo lên </a:t>
            </a:r>
            <a:r>
              <a:rPr lang="vi-VN" sz="1600" i="1" dirty="0" err="1">
                <a:solidFill>
                  <a:srgbClr val="000000"/>
                </a:solidFill>
                <a:effectLst/>
                <a:latin typeface="+mj-lt"/>
                <a:ea typeface="Yu Mincho" panose="02020400000000000000" pitchFamily="18" charset="-128"/>
                <a:cs typeface="Calibri" panose="020F0502020204030204" pitchFamily="34" charset="0"/>
              </a:rPr>
              <a:t>tường</a:t>
            </a:r>
            <a:r>
              <a:rPr lang="vi-VN" sz="1600" i="1" dirty="0">
                <a:solidFill>
                  <a:srgbClr val="000000"/>
                </a:solidFill>
                <a:effectLst/>
                <a:latin typeface="+mj-lt"/>
                <a:ea typeface="Yu Mincho" panose="02020400000000000000" pitchFamily="18" charset="-128"/>
                <a:cs typeface="Calibri" panose="020F0502020204030204" pitchFamily="34" charset="0"/>
              </a:rPr>
              <a:t> </a:t>
            </a:r>
            <a:r>
              <a:rPr lang="vi-VN" sz="1600" i="1" dirty="0" err="1">
                <a:solidFill>
                  <a:srgbClr val="000000"/>
                </a:solidFill>
                <a:effectLst/>
                <a:latin typeface="+mj-lt"/>
                <a:ea typeface="Yu Mincho" panose="02020400000000000000" pitchFamily="18" charset="-128"/>
                <a:cs typeface="Calibri" panose="020F0502020204030204" pitchFamily="34" charset="0"/>
              </a:rPr>
              <a:t>thành</a:t>
            </a:r>
            <a:r>
              <a:rPr lang="vi-VN" sz="1600" i="1" dirty="0">
                <a:solidFill>
                  <a:srgbClr val="000000"/>
                </a:solidFill>
                <a:effectLst/>
                <a:latin typeface="+mj-lt"/>
                <a:ea typeface="Yu Mincho" panose="02020400000000000000" pitchFamily="18" charset="-128"/>
                <a:cs typeface="Calibri" panose="020F0502020204030204" pitchFamily="34" charset="0"/>
              </a:rPr>
              <a:t>, </a:t>
            </a:r>
            <a:r>
              <a:rPr lang="vi-VN" sz="1600" i="1" dirty="0" err="1">
                <a:solidFill>
                  <a:srgbClr val="000000"/>
                </a:solidFill>
                <a:effectLst/>
                <a:latin typeface="+mj-lt"/>
                <a:ea typeface="Yu Mincho" panose="02020400000000000000" pitchFamily="18" charset="-128"/>
                <a:cs typeface="Calibri" panose="020F0502020204030204" pitchFamily="34" charset="0"/>
              </a:rPr>
              <a:t>dễ</a:t>
            </a:r>
            <a:r>
              <a:rPr lang="vi-VN" sz="1600" i="1" dirty="0">
                <a:solidFill>
                  <a:srgbClr val="000000"/>
                </a:solidFill>
                <a:effectLst/>
                <a:latin typeface="+mj-lt"/>
                <a:ea typeface="Yu Mincho" panose="02020400000000000000" pitchFamily="18" charset="-128"/>
                <a:cs typeface="Calibri" panose="020F0502020204030204" pitchFamily="34" charset="0"/>
              </a:rPr>
              <a:t> </a:t>
            </a:r>
            <a:r>
              <a:rPr lang="vi-VN" sz="1600" i="1" dirty="0" err="1">
                <a:solidFill>
                  <a:srgbClr val="000000"/>
                </a:solidFill>
                <a:effectLst/>
                <a:latin typeface="+mj-lt"/>
                <a:ea typeface="Yu Mincho" panose="02020400000000000000" pitchFamily="18" charset="-128"/>
                <a:cs typeface="Calibri" panose="020F0502020204030204" pitchFamily="34" charset="0"/>
              </a:rPr>
              <a:t>vào</a:t>
            </a:r>
            <a:r>
              <a:rPr lang="vi-VN" sz="1600" i="1" dirty="0">
                <a:solidFill>
                  <a:srgbClr val="000000"/>
                </a:solidFill>
                <a:effectLst/>
                <a:latin typeface="+mj-lt"/>
                <a:ea typeface="Yu Mincho" panose="02020400000000000000" pitchFamily="18" charset="-128"/>
                <a:cs typeface="Calibri" panose="020F0502020204030204" pitchFamily="34" charset="0"/>
              </a:rPr>
              <a:t> </a:t>
            </a:r>
            <a:r>
              <a:rPr lang="vi-VN" sz="1600" i="1" dirty="0" err="1">
                <a:solidFill>
                  <a:srgbClr val="000000"/>
                </a:solidFill>
                <a:effectLst/>
                <a:latin typeface="+mj-lt"/>
                <a:ea typeface="Yu Mincho" panose="02020400000000000000" pitchFamily="18" charset="-128"/>
                <a:cs typeface="Calibri" panose="020F0502020204030204" pitchFamily="34" charset="0"/>
              </a:rPr>
              <a:t>thành</a:t>
            </a:r>
            <a:r>
              <a:rPr lang="vi-VN" sz="1600" i="1" dirty="0">
                <a:solidFill>
                  <a:srgbClr val="000000"/>
                </a:solidFill>
                <a:effectLst/>
                <a:latin typeface="+mj-lt"/>
                <a:ea typeface="Yu Mincho" panose="02020400000000000000" pitchFamily="18" charset="-128"/>
                <a:cs typeface="Calibri" panose="020F0502020204030204" pitchFamily="34" charset="0"/>
              </a:rPr>
              <a:t> </a:t>
            </a:r>
            <a:r>
              <a:rPr lang="vi-VN" sz="1600" i="1" dirty="0" err="1">
                <a:solidFill>
                  <a:srgbClr val="000000"/>
                </a:solidFill>
                <a:effectLst/>
                <a:latin typeface="+mj-lt"/>
                <a:ea typeface="Yu Mincho" panose="02020400000000000000" pitchFamily="18" charset="-128"/>
                <a:cs typeface="Calibri" panose="020F0502020204030204" pitchFamily="34" charset="0"/>
              </a:rPr>
              <a:t>nhất</a:t>
            </a:r>
            <a:r>
              <a:rPr lang="vi-VN" sz="1600" i="1" dirty="0">
                <a:solidFill>
                  <a:srgbClr val="000000"/>
                </a:solidFill>
                <a:effectLst/>
                <a:latin typeface="+mj-lt"/>
                <a:ea typeface="Yu Mincho" panose="02020400000000000000" pitchFamily="18" charset="-128"/>
                <a:cs typeface="Calibri" panose="020F0502020204030204" pitchFamily="34" charset="0"/>
              </a:rPr>
              <a:t>. </a:t>
            </a:r>
            <a:r>
              <a:rPr lang="vi-VN" sz="1600" i="1" dirty="0" err="1">
                <a:solidFill>
                  <a:srgbClr val="000000"/>
                </a:solidFill>
                <a:effectLst/>
                <a:latin typeface="+mj-lt"/>
                <a:ea typeface="Yu Mincho" panose="02020400000000000000" pitchFamily="18" charset="-128"/>
                <a:cs typeface="Calibri" panose="020F0502020204030204" pitchFamily="34" charset="0"/>
              </a:rPr>
              <a:t>Đã</a:t>
            </a:r>
            <a:r>
              <a:rPr lang="vi-VN" sz="1600" i="1" dirty="0">
                <a:solidFill>
                  <a:srgbClr val="000000"/>
                </a:solidFill>
                <a:effectLst/>
                <a:latin typeface="+mj-lt"/>
                <a:ea typeface="Yu Mincho" panose="02020400000000000000" pitchFamily="18" charset="-128"/>
                <a:cs typeface="Calibri" panose="020F0502020204030204" pitchFamily="34" charset="0"/>
              </a:rPr>
              <a:t> ba </a:t>
            </a:r>
            <a:r>
              <a:rPr lang="vi-VN" sz="1600" i="1" dirty="0" err="1">
                <a:solidFill>
                  <a:srgbClr val="000000"/>
                </a:solidFill>
                <a:effectLst/>
                <a:latin typeface="+mj-lt"/>
                <a:ea typeface="Yu Mincho" panose="02020400000000000000" pitchFamily="18" charset="-128"/>
                <a:cs typeface="Calibri" panose="020F0502020204030204" pitchFamily="34" charset="0"/>
              </a:rPr>
              <a:t>lần</a:t>
            </a:r>
            <a:r>
              <a:rPr lang="vi-VN" sz="1600" i="1" dirty="0">
                <a:solidFill>
                  <a:srgbClr val="000000"/>
                </a:solidFill>
                <a:effectLst/>
                <a:latin typeface="+mj-lt"/>
                <a:ea typeface="Yu Mincho" panose="02020400000000000000" pitchFamily="18" charset="-128"/>
                <a:cs typeface="Calibri" panose="020F0502020204030204" pitchFamily="34" charset="0"/>
              </a:rPr>
              <a:t>, </a:t>
            </a:r>
            <a:r>
              <a:rPr lang="vi-VN" sz="1600" i="1" dirty="0" err="1">
                <a:solidFill>
                  <a:srgbClr val="000000"/>
                </a:solidFill>
                <a:effectLst/>
                <a:latin typeface="+mj-lt"/>
                <a:ea typeface="Yu Mincho" panose="02020400000000000000" pitchFamily="18" charset="-128"/>
                <a:cs typeface="Calibri" panose="020F0502020204030204" pitchFamily="34" charset="0"/>
              </a:rPr>
              <a:t>những</a:t>
            </a:r>
            <a:r>
              <a:rPr lang="vi-VN" sz="1600" i="1" dirty="0">
                <a:solidFill>
                  <a:srgbClr val="000000"/>
                </a:solidFill>
                <a:effectLst/>
                <a:latin typeface="+mj-lt"/>
                <a:ea typeface="Yu Mincho" panose="02020400000000000000" pitchFamily="18" charset="-128"/>
                <a:cs typeface="Calibri" panose="020F0502020204030204" pitchFamily="34" charset="0"/>
              </a:rPr>
              <a:t> </a:t>
            </a:r>
            <a:r>
              <a:rPr lang="vi-VN" sz="1600" i="1" dirty="0" err="1">
                <a:solidFill>
                  <a:srgbClr val="000000"/>
                </a:solidFill>
                <a:effectLst/>
                <a:latin typeface="+mj-lt"/>
                <a:ea typeface="Yu Mincho" panose="02020400000000000000" pitchFamily="18" charset="-128"/>
                <a:cs typeface="Calibri" panose="020F0502020204030204" pitchFamily="34" charset="0"/>
              </a:rPr>
              <a:t>dũng</a:t>
            </a:r>
            <a:r>
              <a:rPr lang="vi-VN" sz="1600" i="1" dirty="0">
                <a:solidFill>
                  <a:srgbClr val="000000"/>
                </a:solidFill>
                <a:effectLst/>
                <a:latin typeface="+mj-lt"/>
                <a:ea typeface="Yu Mincho" panose="02020400000000000000" pitchFamily="18" charset="-128"/>
                <a:cs typeface="Calibri" panose="020F0502020204030204" pitchFamily="34" charset="0"/>
              </a:rPr>
              <a:t> </a:t>
            </a:r>
            <a:r>
              <a:rPr lang="vi-VN" sz="1600" i="1" dirty="0" err="1">
                <a:solidFill>
                  <a:srgbClr val="000000"/>
                </a:solidFill>
                <a:effectLst/>
                <a:latin typeface="+mj-lt"/>
                <a:ea typeface="Yu Mincho" panose="02020400000000000000" pitchFamily="18" charset="-128"/>
                <a:cs typeface="Calibri" panose="020F0502020204030204" pitchFamily="34" charset="0"/>
              </a:rPr>
              <a:t>sĩ</a:t>
            </a:r>
            <a:r>
              <a:rPr lang="vi-VN" sz="1600" i="1" dirty="0">
                <a:solidFill>
                  <a:srgbClr val="000000"/>
                </a:solidFill>
                <a:effectLst/>
                <a:latin typeface="+mj-lt"/>
                <a:ea typeface="Yu Mincho" panose="02020400000000000000" pitchFamily="18" charset="-128"/>
                <a:cs typeface="Calibri" panose="020F0502020204030204" pitchFamily="34" charset="0"/>
              </a:rPr>
              <a:t> </a:t>
            </a:r>
            <a:r>
              <a:rPr lang="vi-VN" sz="1600" i="1" dirty="0" err="1">
                <a:solidFill>
                  <a:srgbClr val="000000"/>
                </a:solidFill>
                <a:effectLst/>
                <a:latin typeface="+mj-lt"/>
                <a:ea typeface="Yu Mincho" panose="02020400000000000000" pitchFamily="18" charset="-128"/>
                <a:cs typeface="Calibri" panose="020F0502020204030204" pitchFamily="34" charset="0"/>
              </a:rPr>
              <a:t>quả</a:t>
            </a:r>
            <a:r>
              <a:rPr lang="vi-VN" sz="1600" i="1" dirty="0">
                <a:solidFill>
                  <a:srgbClr val="000000"/>
                </a:solidFill>
                <a:effectLst/>
                <a:latin typeface="+mj-lt"/>
                <a:ea typeface="Yu Mincho" panose="02020400000000000000" pitchFamily="18" charset="-128"/>
                <a:cs typeface="Calibri" panose="020F0502020204030204" pitchFamily="34" charset="0"/>
              </a:rPr>
              <a:t> </a:t>
            </a:r>
            <a:r>
              <a:rPr lang="vi-VN" sz="1600" i="1" dirty="0" err="1">
                <a:solidFill>
                  <a:srgbClr val="000000"/>
                </a:solidFill>
                <a:effectLst/>
                <a:latin typeface="+mj-lt"/>
                <a:ea typeface="Yu Mincho" panose="02020400000000000000" pitchFamily="18" charset="-128"/>
                <a:cs typeface="Calibri" panose="020F0502020204030204" pitchFamily="34" charset="0"/>
              </a:rPr>
              <a:t>cảm</a:t>
            </a:r>
            <a:r>
              <a:rPr lang="vi-VN" sz="1600" i="1" dirty="0">
                <a:solidFill>
                  <a:srgbClr val="000000"/>
                </a:solidFill>
                <a:effectLst/>
                <a:latin typeface="+mj-lt"/>
                <a:ea typeface="Yu Mincho" panose="02020400000000000000" pitchFamily="18" charset="-128"/>
                <a:cs typeface="Calibri" panose="020F0502020204030204" pitchFamily="34" charset="0"/>
              </a:rPr>
              <a:t> </a:t>
            </a:r>
            <a:r>
              <a:rPr lang="vi-VN" sz="1600" i="1" dirty="0" err="1">
                <a:solidFill>
                  <a:srgbClr val="000000"/>
                </a:solidFill>
                <a:effectLst/>
                <a:latin typeface="+mj-lt"/>
                <a:ea typeface="Yu Mincho" panose="02020400000000000000" pitchFamily="18" charset="-128"/>
                <a:cs typeface="Calibri" panose="020F0502020204030204" pitchFamily="34" charset="0"/>
              </a:rPr>
              <a:t>dưới</a:t>
            </a:r>
            <a:r>
              <a:rPr lang="vi-VN" sz="1600" i="1" dirty="0">
                <a:solidFill>
                  <a:srgbClr val="000000"/>
                </a:solidFill>
                <a:effectLst/>
                <a:latin typeface="+mj-lt"/>
                <a:ea typeface="Yu Mincho" panose="02020400000000000000" pitchFamily="18" charset="-128"/>
                <a:cs typeface="Calibri" panose="020F0502020204030204" pitchFamily="34" charset="0"/>
              </a:rPr>
              <a:t> </a:t>
            </a:r>
            <a:r>
              <a:rPr lang="vi-VN" sz="1600" i="1" dirty="0" err="1">
                <a:solidFill>
                  <a:srgbClr val="000000"/>
                </a:solidFill>
                <a:effectLst/>
                <a:latin typeface="+mj-lt"/>
                <a:ea typeface="Yu Mincho" panose="02020400000000000000" pitchFamily="18" charset="-128"/>
                <a:cs typeface="Calibri" panose="020F0502020204030204" pitchFamily="34" charset="0"/>
              </a:rPr>
              <a:t>sự</a:t>
            </a:r>
            <a:r>
              <a:rPr lang="vi-VN" sz="1600" i="1" dirty="0">
                <a:solidFill>
                  <a:srgbClr val="000000"/>
                </a:solidFill>
                <a:effectLst/>
                <a:latin typeface="+mj-lt"/>
                <a:ea typeface="Yu Mincho" panose="02020400000000000000" pitchFamily="18" charset="-128"/>
                <a:cs typeface="Calibri" panose="020F0502020204030204" pitchFamily="34" charset="0"/>
              </a:rPr>
              <a:t> </a:t>
            </a:r>
            <a:r>
              <a:rPr lang="vi-VN" sz="1600" i="1" dirty="0" err="1">
                <a:solidFill>
                  <a:srgbClr val="000000"/>
                </a:solidFill>
                <a:effectLst/>
                <a:latin typeface="+mj-lt"/>
                <a:ea typeface="Yu Mincho" panose="02020400000000000000" pitchFamily="18" charset="-128"/>
                <a:cs typeface="Calibri" panose="020F0502020204030204" pitchFamily="34" charset="0"/>
              </a:rPr>
              <a:t>chỉ</a:t>
            </a:r>
            <a:r>
              <a:rPr lang="vi-VN" sz="1600" i="1" dirty="0">
                <a:solidFill>
                  <a:srgbClr val="000000"/>
                </a:solidFill>
                <a:effectLst/>
                <a:latin typeface="+mj-lt"/>
                <a:ea typeface="Yu Mincho" panose="02020400000000000000" pitchFamily="18" charset="-128"/>
                <a:cs typeface="Calibri" panose="020F0502020204030204" pitchFamily="34" charset="0"/>
              </a:rPr>
              <a:t> huy </a:t>
            </a:r>
            <a:r>
              <a:rPr lang="vi-VN" sz="1600" i="1" dirty="0" err="1">
                <a:solidFill>
                  <a:srgbClr val="000000"/>
                </a:solidFill>
                <a:effectLst/>
                <a:latin typeface="+mj-lt"/>
                <a:ea typeface="Yu Mincho" panose="02020400000000000000" pitchFamily="18" charset="-128"/>
                <a:cs typeface="Calibri" panose="020F0502020204030204" pitchFamily="34" charset="0"/>
              </a:rPr>
              <a:t>của</a:t>
            </a:r>
            <a:r>
              <a:rPr lang="vi-VN" sz="1600" i="1" dirty="0">
                <a:solidFill>
                  <a:srgbClr val="000000"/>
                </a:solidFill>
                <a:effectLst/>
                <a:latin typeface="+mj-lt"/>
                <a:ea typeface="Yu Mincho" panose="02020400000000000000" pitchFamily="18" charset="-128"/>
                <a:cs typeface="Calibri" panose="020F0502020204030204" pitchFamily="34" charset="0"/>
              </a:rPr>
              <a:t> I-đô-mê-nê danh </a:t>
            </a:r>
            <a:r>
              <a:rPr lang="vi-VN" sz="1600" i="1" dirty="0" err="1">
                <a:solidFill>
                  <a:srgbClr val="000000"/>
                </a:solidFill>
                <a:effectLst/>
                <a:latin typeface="+mj-lt"/>
                <a:ea typeface="Yu Mincho" panose="02020400000000000000" pitchFamily="18" charset="-128"/>
                <a:cs typeface="Calibri" panose="020F0502020204030204" pitchFamily="34" charset="0"/>
              </a:rPr>
              <a:t>tiếng</a:t>
            </a:r>
            <a:r>
              <a:rPr lang="vi-VN" sz="1600" i="1" dirty="0">
                <a:solidFill>
                  <a:srgbClr val="000000"/>
                </a:solidFill>
                <a:effectLst/>
                <a:latin typeface="+mj-lt"/>
                <a:ea typeface="Yu Mincho" panose="02020400000000000000" pitchFamily="18" charset="-128"/>
                <a:cs typeface="Calibri" panose="020F0502020204030204" pitchFamily="34" charset="0"/>
              </a:rPr>
              <a:t>, </a:t>
            </a:r>
            <a:r>
              <a:rPr lang="vi-VN" sz="1600" i="1" dirty="0" err="1">
                <a:solidFill>
                  <a:srgbClr val="000000"/>
                </a:solidFill>
                <a:effectLst/>
                <a:latin typeface="+mj-lt"/>
                <a:ea typeface="Yu Mincho" panose="02020400000000000000" pitchFamily="18" charset="-128"/>
                <a:cs typeface="Calibri" panose="020F0502020204030204" pitchFamily="34" charset="0"/>
              </a:rPr>
              <a:t>của</a:t>
            </a:r>
            <a:r>
              <a:rPr lang="vi-VN" sz="1600" i="1" dirty="0">
                <a:solidFill>
                  <a:srgbClr val="000000"/>
                </a:solidFill>
                <a:effectLst/>
                <a:latin typeface="+mj-lt"/>
                <a:ea typeface="Yu Mincho" panose="02020400000000000000" pitchFamily="18" charset="-128"/>
                <a:cs typeface="Calibri" panose="020F0502020204030204" pitchFamily="34" charset="0"/>
              </a:rPr>
              <a:t> hai </a:t>
            </a:r>
            <a:r>
              <a:rPr lang="vi-VN" sz="1600" i="1" dirty="0" err="1">
                <a:solidFill>
                  <a:srgbClr val="000000"/>
                </a:solidFill>
                <a:effectLst/>
                <a:latin typeface="+mj-lt"/>
                <a:ea typeface="Yu Mincho" panose="02020400000000000000" pitchFamily="18" charset="-128"/>
                <a:cs typeface="Calibri" panose="020F0502020204030204" pitchFamily="34" charset="0"/>
              </a:rPr>
              <a:t>gã</a:t>
            </a:r>
            <a:r>
              <a:rPr lang="vi-VN" sz="1600" i="1" dirty="0">
                <a:solidFill>
                  <a:srgbClr val="000000"/>
                </a:solidFill>
                <a:effectLst/>
                <a:latin typeface="+mj-lt"/>
                <a:ea typeface="Yu Mincho" panose="02020400000000000000" pitchFamily="18" charset="-128"/>
                <a:cs typeface="Calibri" panose="020F0502020204030204" pitchFamily="34" charset="0"/>
              </a:rPr>
              <a:t> A-</a:t>
            </a:r>
            <a:r>
              <a:rPr lang="vi-VN" sz="1600" i="1" dirty="0" err="1">
                <a:solidFill>
                  <a:srgbClr val="000000"/>
                </a:solidFill>
                <a:effectLst/>
                <a:latin typeface="+mj-lt"/>
                <a:ea typeface="Yu Mincho" panose="02020400000000000000" pitchFamily="18" charset="-128"/>
                <a:cs typeface="Calibri" panose="020F0502020204030204" pitchFamily="34" charset="0"/>
              </a:rPr>
              <a:t>giắc</a:t>
            </a:r>
            <a:r>
              <a:rPr lang="vi-VN" sz="1600" i="1" dirty="0">
                <a:solidFill>
                  <a:srgbClr val="000000"/>
                </a:solidFill>
                <a:effectLst/>
                <a:latin typeface="+mj-lt"/>
                <a:ea typeface="Yu Mincho" panose="02020400000000000000" pitchFamily="18" charset="-128"/>
                <a:cs typeface="Calibri" panose="020F0502020204030204" pitchFamily="34" charset="0"/>
              </a:rPr>
              <a:t>, hai </a:t>
            </a:r>
            <a:r>
              <a:rPr lang="vi-VN" sz="1600" i="1" dirty="0" err="1">
                <a:solidFill>
                  <a:srgbClr val="000000"/>
                </a:solidFill>
                <a:effectLst/>
                <a:latin typeface="+mj-lt"/>
                <a:ea typeface="Yu Mincho" panose="02020400000000000000" pitchFamily="18" charset="-128"/>
                <a:cs typeface="Calibri" panose="020F0502020204030204" pitchFamily="34" charset="0"/>
              </a:rPr>
              <a:t>người</a:t>
            </a:r>
            <a:r>
              <a:rPr lang="vi-VN" sz="1600" i="1" dirty="0">
                <a:solidFill>
                  <a:srgbClr val="000000"/>
                </a:solidFill>
                <a:effectLst/>
                <a:latin typeface="+mj-lt"/>
                <a:ea typeface="Yu Mincho" panose="02020400000000000000" pitchFamily="18" charset="-128"/>
                <a:cs typeface="Calibri" panose="020F0502020204030204" pitchFamily="34" charset="0"/>
              </a:rPr>
              <a:t> con </a:t>
            </a:r>
            <a:r>
              <a:rPr lang="vi-VN" sz="1600" i="1" dirty="0" err="1">
                <a:solidFill>
                  <a:srgbClr val="000000"/>
                </a:solidFill>
                <a:effectLst/>
                <a:latin typeface="+mj-lt"/>
                <a:ea typeface="Yu Mincho" panose="02020400000000000000" pitchFamily="18" charset="-128"/>
                <a:cs typeface="Calibri" panose="020F0502020204030204" pitchFamily="34" charset="0"/>
              </a:rPr>
              <a:t>lừng</a:t>
            </a:r>
            <a:r>
              <a:rPr lang="vi-VN" sz="1600" i="1" dirty="0">
                <a:solidFill>
                  <a:srgbClr val="000000"/>
                </a:solidFill>
                <a:effectLst/>
                <a:latin typeface="+mj-lt"/>
                <a:ea typeface="Yu Mincho" panose="02020400000000000000" pitchFamily="18" charset="-128"/>
                <a:cs typeface="Calibri" panose="020F0502020204030204" pitchFamily="34" charset="0"/>
              </a:rPr>
              <a:t> danh </a:t>
            </a:r>
            <a:r>
              <a:rPr lang="vi-VN" sz="1600" i="1" dirty="0" err="1">
                <a:solidFill>
                  <a:srgbClr val="000000"/>
                </a:solidFill>
                <a:effectLst/>
                <a:latin typeface="+mj-lt"/>
                <a:ea typeface="Yu Mincho" panose="02020400000000000000" pitchFamily="18" charset="-128"/>
                <a:cs typeface="Calibri" panose="020F0502020204030204" pitchFamily="34" charset="0"/>
              </a:rPr>
              <a:t>của</a:t>
            </a:r>
            <a:r>
              <a:rPr lang="vi-VN" sz="1600" i="1" dirty="0">
                <a:solidFill>
                  <a:srgbClr val="000000"/>
                </a:solidFill>
                <a:effectLst/>
                <a:latin typeface="+mj-lt"/>
                <a:ea typeface="Yu Mincho" panose="02020400000000000000" pitchFamily="18" charset="-128"/>
                <a:cs typeface="Calibri" panose="020F0502020204030204" pitchFamily="34" charset="0"/>
              </a:rPr>
              <a:t> A-tơ-rê </a:t>
            </a:r>
            <a:r>
              <a:rPr lang="vi-VN" sz="1600" i="1" dirty="0" err="1">
                <a:solidFill>
                  <a:srgbClr val="000000"/>
                </a:solidFill>
                <a:effectLst/>
                <a:latin typeface="+mj-lt"/>
                <a:ea typeface="Yu Mincho" panose="02020400000000000000" pitchFamily="18" charset="-128"/>
                <a:cs typeface="Calibri" panose="020F0502020204030204" pitchFamily="34" charset="0"/>
              </a:rPr>
              <a:t>và</a:t>
            </a:r>
            <a:r>
              <a:rPr lang="vi-VN" sz="1600" i="1" dirty="0">
                <a:solidFill>
                  <a:srgbClr val="000000"/>
                </a:solidFill>
                <a:effectLst/>
                <a:latin typeface="+mj-lt"/>
                <a:ea typeface="Yu Mincho" panose="02020400000000000000" pitchFamily="18" charset="-128"/>
                <a:cs typeface="Calibri" panose="020F0502020204030204" pitchFamily="34" charset="0"/>
              </a:rPr>
              <a:t> </a:t>
            </a:r>
            <a:r>
              <a:rPr lang="vi-VN" sz="1600" i="1" dirty="0" err="1">
                <a:solidFill>
                  <a:srgbClr val="000000"/>
                </a:solidFill>
                <a:effectLst/>
                <a:latin typeface="+mj-lt"/>
                <a:ea typeface="Yu Mincho" panose="02020400000000000000" pitchFamily="18" charset="-128"/>
                <a:cs typeface="Calibri" panose="020F0502020204030204" pitchFamily="34" charset="0"/>
              </a:rPr>
              <a:t>người</a:t>
            </a:r>
            <a:r>
              <a:rPr lang="vi-VN" sz="1600" i="1" dirty="0">
                <a:solidFill>
                  <a:srgbClr val="000000"/>
                </a:solidFill>
                <a:effectLst/>
                <a:latin typeface="+mj-lt"/>
                <a:ea typeface="Yu Mincho" panose="02020400000000000000" pitchFamily="18" charset="-128"/>
                <a:cs typeface="Calibri" panose="020F0502020204030204" pitchFamily="34" charset="0"/>
              </a:rPr>
              <a:t> con trai </a:t>
            </a:r>
            <a:r>
              <a:rPr lang="vi-VN" sz="1600" i="1" dirty="0" err="1">
                <a:solidFill>
                  <a:srgbClr val="000000"/>
                </a:solidFill>
                <a:effectLst/>
                <a:latin typeface="+mj-lt"/>
                <a:ea typeface="Yu Mincho" panose="02020400000000000000" pitchFamily="18" charset="-128"/>
                <a:cs typeface="Calibri" panose="020F0502020204030204" pitchFamily="34" charset="0"/>
              </a:rPr>
              <a:t>dũng</a:t>
            </a:r>
            <a:r>
              <a:rPr lang="vi-VN" sz="1600" i="1" dirty="0">
                <a:solidFill>
                  <a:srgbClr val="000000"/>
                </a:solidFill>
                <a:effectLst/>
                <a:latin typeface="+mj-lt"/>
                <a:ea typeface="Yu Mincho" panose="02020400000000000000" pitchFamily="18" charset="-128"/>
                <a:cs typeface="Calibri" panose="020F0502020204030204" pitchFamily="34" charset="0"/>
              </a:rPr>
              <a:t> </a:t>
            </a:r>
            <a:r>
              <a:rPr lang="vi-VN" sz="1600" i="1" dirty="0" err="1">
                <a:solidFill>
                  <a:srgbClr val="000000"/>
                </a:solidFill>
                <a:effectLst/>
                <a:latin typeface="+mj-lt"/>
                <a:ea typeface="Yu Mincho" panose="02020400000000000000" pitchFamily="18" charset="-128"/>
                <a:cs typeface="Calibri" panose="020F0502020204030204" pitchFamily="34" charset="0"/>
              </a:rPr>
              <a:t>mãnh</a:t>
            </a:r>
            <a:r>
              <a:rPr lang="vi-VN" sz="1600" i="1" dirty="0">
                <a:solidFill>
                  <a:srgbClr val="000000"/>
                </a:solidFill>
                <a:effectLst/>
                <a:latin typeface="+mj-lt"/>
                <a:ea typeface="Yu Mincho" panose="02020400000000000000" pitchFamily="18" charset="-128"/>
                <a:cs typeface="Calibri" panose="020F0502020204030204" pitchFamily="34" charset="0"/>
              </a:rPr>
              <a:t> </a:t>
            </a:r>
            <a:r>
              <a:rPr lang="vi-VN" sz="1600" i="1" dirty="0" err="1">
                <a:solidFill>
                  <a:srgbClr val="000000"/>
                </a:solidFill>
                <a:effectLst/>
                <a:latin typeface="+mj-lt"/>
                <a:ea typeface="Yu Mincho" panose="02020400000000000000" pitchFamily="18" charset="-128"/>
                <a:cs typeface="Calibri" panose="020F0502020204030204" pitchFamily="34" charset="0"/>
              </a:rPr>
              <a:t>của</a:t>
            </a:r>
            <a:r>
              <a:rPr lang="vi-VN" sz="1600" i="1" dirty="0">
                <a:solidFill>
                  <a:srgbClr val="000000"/>
                </a:solidFill>
                <a:effectLst/>
                <a:latin typeface="+mj-lt"/>
                <a:ea typeface="Yu Mincho" panose="02020400000000000000" pitchFamily="18" charset="-128"/>
                <a:cs typeface="Calibri" panose="020F0502020204030204" pitchFamily="34" charset="0"/>
              </a:rPr>
              <a:t> Ti-đê </a:t>
            </a:r>
            <a:r>
              <a:rPr lang="vi-VN" sz="1600" i="1" dirty="0" err="1">
                <a:solidFill>
                  <a:srgbClr val="000000"/>
                </a:solidFill>
                <a:effectLst/>
                <a:latin typeface="+mj-lt"/>
                <a:ea typeface="Yu Mincho" panose="02020400000000000000" pitchFamily="18" charset="-128"/>
                <a:cs typeface="Calibri" panose="020F0502020204030204" pitchFamily="34" charset="0"/>
              </a:rPr>
              <a:t>tấn</a:t>
            </a:r>
            <a:r>
              <a:rPr lang="vi-VN" sz="1600" i="1" dirty="0">
                <a:solidFill>
                  <a:srgbClr val="000000"/>
                </a:solidFill>
                <a:effectLst/>
                <a:latin typeface="+mj-lt"/>
                <a:ea typeface="Yu Mincho" panose="02020400000000000000" pitchFamily="18" charset="-128"/>
                <a:cs typeface="Calibri" panose="020F0502020204030204" pitchFamily="34" charset="0"/>
              </a:rPr>
              <a:t> công </a:t>
            </a:r>
            <a:r>
              <a:rPr lang="vi-VN" sz="1600" i="1" dirty="0" err="1">
                <a:solidFill>
                  <a:srgbClr val="000000"/>
                </a:solidFill>
                <a:effectLst/>
                <a:latin typeface="+mj-lt"/>
                <a:ea typeface="Yu Mincho" panose="02020400000000000000" pitchFamily="18" charset="-128"/>
                <a:cs typeface="Calibri" panose="020F0502020204030204" pitchFamily="34" charset="0"/>
              </a:rPr>
              <a:t>vào</a:t>
            </a:r>
            <a:r>
              <a:rPr lang="vi-VN" sz="1600" i="1" dirty="0">
                <a:solidFill>
                  <a:srgbClr val="000000"/>
                </a:solidFill>
                <a:effectLst/>
                <a:latin typeface="+mj-lt"/>
                <a:ea typeface="Yu Mincho" panose="02020400000000000000" pitchFamily="18" charset="-128"/>
                <a:cs typeface="Calibri" panose="020F0502020204030204" pitchFamily="34" charset="0"/>
              </a:rPr>
              <a:t> </a:t>
            </a:r>
            <a:r>
              <a:rPr lang="vi-VN" sz="1600" i="1" dirty="0" err="1">
                <a:solidFill>
                  <a:srgbClr val="000000"/>
                </a:solidFill>
                <a:effectLst/>
                <a:latin typeface="+mj-lt"/>
                <a:ea typeface="Yu Mincho" panose="02020400000000000000" pitchFamily="18" charset="-128"/>
                <a:cs typeface="Calibri" panose="020F0502020204030204" pitchFamily="34" charset="0"/>
              </a:rPr>
              <a:t>chính</a:t>
            </a:r>
            <a:r>
              <a:rPr lang="vi-VN" sz="1600" i="1" dirty="0">
                <a:solidFill>
                  <a:srgbClr val="000000"/>
                </a:solidFill>
                <a:effectLst/>
                <a:latin typeface="+mj-lt"/>
                <a:ea typeface="Yu Mincho" panose="02020400000000000000" pitchFamily="18" charset="-128"/>
                <a:cs typeface="Calibri" panose="020F0502020204030204" pitchFamily="34" charset="0"/>
              </a:rPr>
              <a:t> </a:t>
            </a:r>
            <a:r>
              <a:rPr lang="vi-VN" sz="1600" i="1" dirty="0" err="1">
                <a:solidFill>
                  <a:srgbClr val="000000"/>
                </a:solidFill>
                <a:effectLst/>
                <a:latin typeface="+mj-lt"/>
                <a:ea typeface="Yu Mincho" panose="02020400000000000000" pitchFamily="18" charset="-128"/>
                <a:cs typeface="Calibri" panose="020F0502020204030204" pitchFamily="34" charset="0"/>
              </a:rPr>
              <a:t>chỗ</a:t>
            </a:r>
            <a:r>
              <a:rPr lang="vi-VN" sz="1600" i="1" dirty="0">
                <a:solidFill>
                  <a:srgbClr val="000000"/>
                </a:solidFill>
                <a:effectLst/>
                <a:latin typeface="+mj-lt"/>
                <a:ea typeface="Yu Mincho" panose="02020400000000000000" pitchFamily="18" charset="-128"/>
                <a:cs typeface="Calibri" panose="020F0502020204030204" pitchFamily="34" charset="0"/>
              </a:rPr>
              <a:t> </a:t>
            </a:r>
            <a:r>
              <a:rPr lang="vi-VN" sz="1600" i="1" dirty="0" err="1">
                <a:solidFill>
                  <a:srgbClr val="000000"/>
                </a:solidFill>
                <a:effectLst/>
                <a:latin typeface="+mj-lt"/>
                <a:ea typeface="Yu Mincho" panose="02020400000000000000" pitchFamily="18" charset="-128"/>
                <a:cs typeface="Calibri" panose="020F0502020204030204" pitchFamily="34" charset="0"/>
              </a:rPr>
              <a:t>này</a:t>
            </a:r>
            <a:r>
              <a:rPr lang="vi-VN" sz="1600" i="1" dirty="0">
                <a:solidFill>
                  <a:srgbClr val="000000"/>
                </a:solidFill>
                <a:effectLst/>
                <a:latin typeface="+mj-lt"/>
                <a:ea typeface="Yu Mincho" panose="02020400000000000000" pitchFamily="18" charset="-128"/>
                <a:cs typeface="Calibri" panose="020F0502020204030204" pitchFamily="34" charset="0"/>
              </a:rPr>
              <a:t>”</a:t>
            </a:r>
            <a:endParaRPr lang="en-US" sz="1600" i="1" dirty="0">
              <a:latin typeface="+mj-lt"/>
              <a:cs typeface="Calibri" panose="020F050202020403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78"/>
                                        </p:tgtEl>
                                        <p:attrNameLst>
                                          <p:attrName>style.visibility</p:attrName>
                                        </p:attrNameLst>
                                      </p:cBhvr>
                                      <p:to>
                                        <p:strVal val="visible"/>
                                      </p:to>
                                    </p:set>
                                    <p:animEffect transition="in" filter="wipe(down)">
                                      <p:cBhvr>
                                        <p:cTn id="7" dur="500"/>
                                        <p:tgtEl>
                                          <p:spTgt spid="87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79"/>
                                        </p:tgtEl>
                                        <p:attrNameLst>
                                          <p:attrName>style.visibility</p:attrName>
                                        </p:attrNameLst>
                                      </p:cBhvr>
                                      <p:to>
                                        <p:strVal val="visible"/>
                                      </p:to>
                                    </p:set>
                                    <p:animEffect transition="in" filter="wipe(down)">
                                      <p:cBhvr>
                                        <p:cTn id="12" dur="500"/>
                                        <p:tgtEl>
                                          <p:spTgt spid="87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80"/>
                                        </p:tgtEl>
                                        <p:attrNameLst>
                                          <p:attrName>style.visibility</p:attrName>
                                        </p:attrNameLst>
                                      </p:cBhvr>
                                      <p:to>
                                        <p:strVal val="visible"/>
                                      </p:to>
                                    </p:set>
                                    <p:animEffect transition="in" filter="wipe(down)">
                                      <p:cBhvr>
                                        <p:cTn id="17" dur="500"/>
                                        <p:tgtEl>
                                          <p:spTgt spid="88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81"/>
                                        </p:tgtEl>
                                        <p:attrNameLst>
                                          <p:attrName>style.visibility</p:attrName>
                                        </p:attrNameLst>
                                      </p:cBhvr>
                                      <p:to>
                                        <p:strVal val="visible"/>
                                      </p:to>
                                    </p:set>
                                    <p:animEffect transition="in" filter="wipe(down)">
                                      <p:cBhvr>
                                        <p:cTn id="22" dur="500"/>
                                        <p:tgtEl>
                                          <p:spTgt spid="8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8" grpId="0" animBg="1"/>
      <p:bldP spid="879" grpId="0" animBg="1"/>
      <p:bldP spid="880" grpId="0" animBg="1"/>
      <p:bldP spid="88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92864"/>
            <a:ext cx="9144000" cy="1254643"/>
          </a:xfrm>
        </p:spPr>
        <p:txBody>
          <a:bodyPr/>
          <a:lstStyle/>
          <a:p>
            <a:pPr marL="0" marR="0" algn="l">
              <a:spcBef>
                <a:spcPts val="0"/>
              </a:spcBef>
              <a:spcAft>
                <a:spcPts val="800"/>
              </a:spcAft>
            </a:pPr>
            <a:br>
              <a:rPr lang="en-US" sz="1600" dirty="0">
                <a:effectLst/>
                <a:latin typeface="Calibri" panose="020F0502020204030204" pitchFamily="34" charset="0"/>
                <a:ea typeface="Times New Roman" panose="02020603050405020304" pitchFamily="18" charset="0"/>
                <a:cs typeface="Times New Roman" panose="02020603050405020304" pitchFamily="18" charset="0"/>
              </a:rPr>
            </a:b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5.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2800" b="1" dirty="0">
                <a:latin typeface="Calibri" panose="020F0502020204030204" pitchFamily="34"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khứ</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thiêng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liêng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xa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xưa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cộng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ngưỡng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vọng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br>
              <a:rPr lang="en-US" sz="1600" dirty="0">
                <a:effectLst/>
                <a:latin typeface="Calibri" panose="020F0502020204030204" pitchFamily="34" charset="0"/>
                <a:ea typeface="Times New Roman" panose="02020603050405020304" pitchFamily="18" charset="0"/>
                <a:cs typeface="Times New Roman" panose="02020603050405020304" pitchFamily="18" charset="0"/>
              </a:rPr>
            </a:br>
            <a:endParaRPr lang="en-US" sz="1600" dirty="0"/>
          </a:p>
        </p:txBody>
      </p:sp>
      <p:sp>
        <p:nvSpPr>
          <p:cNvPr id="5" name="TextBox 4"/>
          <p:cNvSpPr txBox="1"/>
          <p:nvPr/>
        </p:nvSpPr>
        <p:spPr>
          <a:xfrm>
            <a:off x="0" y="0"/>
            <a:ext cx="9144000" cy="1384995"/>
          </a:xfrm>
          <a:prstGeom prst="rect">
            <a:avLst/>
          </a:prstGeom>
          <a:noFill/>
        </p:spPr>
        <p:txBody>
          <a:bodyPr wrap="square" rtlCol="0">
            <a:spAutoFit/>
          </a:bodyPr>
          <a:lstStyle/>
          <a:p>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4.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2800" b="1" dirty="0">
                <a:latin typeface="Calibri" panose="020F0502020204030204" pitchFamily="34"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kì</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vĩ</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rộng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cộng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bao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quát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linh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p>
        </p:txBody>
      </p:sp>
      <p:sp>
        <p:nvSpPr>
          <p:cNvPr id="6" name="TextBox 5"/>
          <p:cNvSpPr txBox="1"/>
          <p:nvPr/>
        </p:nvSpPr>
        <p:spPr>
          <a:xfrm>
            <a:off x="-85061" y="2571750"/>
            <a:ext cx="9144000" cy="2893100"/>
          </a:xfrm>
          <a:prstGeom prst="rect">
            <a:avLst/>
          </a:prstGeom>
          <a:noFill/>
        </p:spPr>
        <p:txBody>
          <a:bodyPr wrap="square" rtlCol="0">
            <a:spAutoFit/>
          </a:bodyPr>
          <a:lstStyle/>
          <a:p>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6.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2800" b="1" dirty="0">
                <a:latin typeface="Calibri" panose="020F0502020204030204" pitchFamily="34"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kính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nhịp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điệu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chậm</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rãi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trần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tỉ</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mỉ</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lặp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lặp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khắc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họa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cổ</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xuyên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thủ</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so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sánh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trùng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điệp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khoa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trương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cường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điệu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br>
              <a:rPr lang="en-US" sz="1400" dirty="0">
                <a:effectLst/>
                <a:latin typeface="Calibri" panose="020F0502020204030204" pitchFamily="34" charset="0"/>
                <a:ea typeface="Times New Roman" panose="02020603050405020304" pitchFamily="18" charset="0"/>
                <a:cs typeface="Times New Roman" panose="02020603050405020304" pitchFamily="18" charset="0"/>
              </a:rPr>
            </a:b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2"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Rectangle 225"/>
          <p:cNvSpPr/>
          <p:nvPr/>
        </p:nvSpPr>
        <p:spPr>
          <a:xfrm>
            <a:off x="94765" y="1230564"/>
            <a:ext cx="2045752" cy="40011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000" b="1" i="0" u="none" strike="noStrike" kern="0" cap="none" spc="0" normalizeH="0" baseline="0" noProof="0" dirty="0">
                <a:ln w="22225">
                  <a:solidFill>
                    <a:srgbClr val="6E8A61"/>
                  </a:solidFill>
                  <a:prstDash val="solid"/>
                </a:ln>
                <a:solidFill>
                  <a:srgbClr val="6E8A61">
                    <a:lumMod val="50000"/>
                  </a:srgbClr>
                </a:solidFill>
                <a:effectLst/>
                <a:uLnTx/>
                <a:uFillTx/>
                <a:latin typeface="#9Slide03 SFU Futura_05" panose="00000800000000000000" pitchFamily="2" charset="0"/>
                <a:cs typeface="Arial" panose="020B0604020202020204"/>
                <a:sym typeface="Arial" panose="020B0604020202020204"/>
              </a:rPr>
              <a:t>HÀNH ĐỘNG</a:t>
            </a:r>
            <a:endParaRPr kumimoji="0" lang="en-US" sz="2000" b="1" i="0" u="none" strike="noStrike" kern="0" cap="none" spc="0" normalizeH="0" baseline="0" noProof="0" dirty="0">
              <a:ln w="22225">
                <a:solidFill>
                  <a:srgbClr val="6E8A61"/>
                </a:solidFill>
                <a:prstDash val="solid"/>
              </a:ln>
              <a:solidFill>
                <a:srgbClr val="6E8A61">
                  <a:lumMod val="50000"/>
                </a:srgbClr>
              </a:solidFill>
              <a:effectLst/>
              <a:uLnTx/>
              <a:uFillTx/>
              <a:latin typeface="#9Slide03 SFU Futura_05" panose="00000800000000000000" pitchFamily="2" charset="0"/>
              <a:cs typeface="Arial" panose="020B0604020202020204"/>
              <a:sym typeface="Arial" panose="020B0604020202020204"/>
            </a:endParaRPr>
          </a:p>
        </p:txBody>
      </p:sp>
      <p:sp>
        <p:nvSpPr>
          <p:cNvPr id="228" name="TextBox 227"/>
          <p:cNvSpPr txBox="1"/>
          <p:nvPr/>
        </p:nvSpPr>
        <p:spPr>
          <a:xfrm>
            <a:off x="204855" y="1738722"/>
            <a:ext cx="2793825" cy="1938992"/>
          </a:xfrm>
          <a:prstGeom prst="rect">
            <a:avLst/>
          </a:prstGeom>
          <a:ln>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50000"/>
              </a:lnSpc>
            </a:pPr>
            <a:r>
              <a:rPr lang="en-US" sz="16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Nghe tin </a:t>
            </a:r>
            <a:r>
              <a:rPr lang="en-US" sz="16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quân</a:t>
            </a:r>
            <a:r>
              <a:rPr lang="en-US" sz="16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a:t>
            </a:r>
            <a:r>
              <a:rPr lang="en-US" sz="16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kê</a:t>
            </a:r>
            <a:r>
              <a:rPr lang="en-US" sz="16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a:t>
            </a:r>
            <a:r>
              <a:rPr lang="en-US" sz="16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en</a:t>
            </a:r>
            <a:r>
              <a:rPr lang="en-US" sz="16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6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khí</a:t>
            </a:r>
            <a:r>
              <a:rPr lang="en-US" sz="16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6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thế</a:t>
            </a:r>
            <a:r>
              <a:rPr lang="en-US" sz="16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6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áp</a:t>
            </a:r>
            <a:r>
              <a:rPr lang="en-US" sz="16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6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đảo</a:t>
            </a:r>
            <a:r>
              <a:rPr lang="en-US" sz="16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6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những</a:t>
            </a:r>
            <a:r>
              <a:rPr lang="en-US" sz="16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6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chiến</a:t>
            </a:r>
            <a:r>
              <a:rPr lang="en-US" sz="16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6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binh</a:t>
            </a:r>
            <a:r>
              <a:rPr lang="en-US" sz="16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6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Tơ-roa</a:t>
            </a:r>
            <a:r>
              <a:rPr lang="en-US" sz="16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6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buộc</a:t>
            </a:r>
            <a:r>
              <a:rPr lang="en-US" sz="16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6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phải</a:t>
            </a:r>
            <a:r>
              <a:rPr lang="en-US" sz="16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6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rút</a:t>
            </a:r>
            <a:r>
              <a:rPr lang="en-US" sz="16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6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lui</a:t>
            </a:r>
            <a:r>
              <a:rPr lang="en-US" sz="16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6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phu</a:t>
            </a:r>
            <a:r>
              <a:rPr lang="en-US" sz="16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6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nhân</a:t>
            </a:r>
            <a:r>
              <a:rPr lang="en-US" sz="16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6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vội</a:t>
            </a:r>
            <a:r>
              <a:rPr lang="en-US" sz="16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6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vã</a:t>
            </a:r>
            <a:r>
              <a:rPr lang="en-US" sz="16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6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tới</a:t>
            </a:r>
            <a:r>
              <a:rPr lang="en-US" sz="16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6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tòa</a:t>
            </a:r>
            <a:r>
              <a:rPr lang="en-US" sz="16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6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tháp</a:t>
            </a:r>
            <a:r>
              <a:rPr lang="en-US" sz="16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6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lớn</a:t>
            </a:r>
            <a:r>
              <a:rPr lang="en-US" sz="16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6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thành</a:t>
            </a:r>
            <a:r>
              <a:rPr lang="en-US" sz="16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I-li-</a:t>
            </a:r>
            <a:r>
              <a:rPr lang="en-US" sz="16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ông</a:t>
            </a:r>
            <a:r>
              <a:rPr lang="en-US" sz="16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p:txBody>
      </p:sp>
      <p:sp>
        <p:nvSpPr>
          <p:cNvPr id="229" name="Rectangle 228"/>
          <p:cNvSpPr/>
          <p:nvPr/>
        </p:nvSpPr>
        <p:spPr>
          <a:xfrm>
            <a:off x="6921935" y="905891"/>
            <a:ext cx="1919115" cy="40011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000" b="1" i="0" u="none" strike="noStrike" kern="0" cap="none" spc="0" normalizeH="0" baseline="0" noProof="0" dirty="0">
                <a:ln w="22225">
                  <a:solidFill>
                    <a:srgbClr val="6E8A61"/>
                  </a:solidFill>
                  <a:prstDash val="solid"/>
                </a:ln>
                <a:solidFill>
                  <a:srgbClr val="6E8A61">
                    <a:lumMod val="50000"/>
                  </a:srgbClr>
                </a:solidFill>
                <a:effectLst/>
                <a:uLnTx/>
                <a:uFillTx/>
                <a:latin typeface="#9Slide03 SFU Futura_05" panose="00000800000000000000" pitchFamily="2" charset="0"/>
                <a:cs typeface="Arial" panose="020B0604020202020204"/>
                <a:sym typeface="Arial" panose="020B0604020202020204"/>
              </a:rPr>
              <a:t>PHẨM CHẤT</a:t>
            </a:r>
            <a:endParaRPr kumimoji="0" lang="en-US" sz="2000" b="1" i="0" u="none" strike="noStrike" kern="0" cap="none" spc="0" normalizeH="0" baseline="0" noProof="0" dirty="0">
              <a:ln w="22225">
                <a:solidFill>
                  <a:srgbClr val="6E8A61"/>
                </a:solidFill>
                <a:prstDash val="solid"/>
              </a:ln>
              <a:solidFill>
                <a:srgbClr val="6E8A61">
                  <a:lumMod val="50000"/>
                </a:srgbClr>
              </a:solidFill>
              <a:effectLst/>
              <a:uLnTx/>
              <a:uFillTx/>
              <a:latin typeface="#9Slide03 SFU Futura_05" panose="00000800000000000000" pitchFamily="2" charset="0"/>
              <a:cs typeface="Arial" panose="020B0604020202020204"/>
              <a:sym typeface="Arial" panose="020B0604020202020204"/>
            </a:endParaRPr>
          </a:p>
        </p:txBody>
      </p:sp>
      <p:cxnSp>
        <p:nvCxnSpPr>
          <p:cNvPr id="230" name="Google Shape;4213;p57"/>
          <p:cNvCxnSpPr/>
          <p:nvPr/>
        </p:nvCxnSpPr>
        <p:spPr>
          <a:xfrm flipH="1">
            <a:off x="2126216" y="1400861"/>
            <a:ext cx="2091018" cy="0"/>
          </a:xfrm>
          <a:prstGeom prst="straightConnector1">
            <a:avLst/>
          </a:prstGeom>
          <a:noFill/>
          <a:ln w="38100" cap="flat" cmpd="sng">
            <a:solidFill>
              <a:schemeClr val="accent2">
                <a:lumMod val="50000"/>
              </a:schemeClr>
            </a:solidFill>
            <a:prstDash val="dashDot"/>
            <a:round/>
            <a:headEnd type="none" w="med" len="med"/>
            <a:tailEnd type="none" w="med" len="med"/>
          </a:ln>
        </p:spPr>
      </p:cxnSp>
      <p:cxnSp>
        <p:nvCxnSpPr>
          <p:cNvPr id="231" name="Google Shape;4213;p57"/>
          <p:cNvCxnSpPr/>
          <p:nvPr/>
        </p:nvCxnSpPr>
        <p:spPr>
          <a:xfrm flipH="1">
            <a:off x="4804474" y="1145368"/>
            <a:ext cx="2091018" cy="0"/>
          </a:xfrm>
          <a:prstGeom prst="straightConnector1">
            <a:avLst/>
          </a:prstGeom>
          <a:noFill/>
          <a:ln w="38100" cap="flat" cmpd="sng">
            <a:solidFill>
              <a:schemeClr val="accent2">
                <a:lumMod val="50000"/>
              </a:schemeClr>
            </a:solidFill>
            <a:prstDash val="dashDot"/>
            <a:round/>
            <a:headEnd type="none" w="med" len="med"/>
            <a:tailEnd type="none" w="med" len="med"/>
          </a:ln>
        </p:spPr>
      </p:cxnSp>
      <p:grpSp>
        <p:nvGrpSpPr>
          <p:cNvPr id="232" name="Google Shape;3999;p57"/>
          <p:cNvGrpSpPr/>
          <p:nvPr/>
        </p:nvGrpSpPr>
        <p:grpSpPr>
          <a:xfrm>
            <a:off x="3062139" y="980143"/>
            <a:ext cx="3019721" cy="4249529"/>
            <a:chOff x="7563227" y="2180941"/>
            <a:chExt cx="1417268" cy="2022378"/>
          </a:xfrm>
        </p:grpSpPr>
        <p:sp>
          <p:nvSpPr>
            <p:cNvPr id="233" name="Google Shape;4000;p57"/>
            <p:cNvSpPr/>
            <p:nvPr/>
          </p:nvSpPr>
          <p:spPr>
            <a:xfrm>
              <a:off x="7771050" y="3131164"/>
              <a:ext cx="16185" cy="11945"/>
            </a:xfrm>
            <a:custGeom>
              <a:avLst/>
              <a:gdLst/>
              <a:ahLst/>
              <a:cxnLst/>
              <a:rect l="l" t="t" r="r" b="b"/>
              <a:pathLst>
                <a:path w="313" h="231" extrusionOk="0">
                  <a:moveTo>
                    <a:pt x="176" y="1"/>
                  </a:moveTo>
                  <a:cubicBezTo>
                    <a:pt x="143" y="1"/>
                    <a:pt x="108" y="11"/>
                    <a:pt x="78" y="32"/>
                  </a:cubicBezTo>
                  <a:cubicBezTo>
                    <a:pt x="16" y="75"/>
                    <a:pt x="0" y="148"/>
                    <a:pt x="44" y="194"/>
                  </a:cubicBezTo>
                  <a:cubicBezTo>
                    <a:pt x="66" y="218"/>
                    <a:pt x="101" y="230"/>
                    <a:pt x="137" y="230"/>
                  </a:cubicBezTo>
                  <a:cubicBezTo>
                    <a:pt x="170" y="230"/>
                    <a:pt x="205" y="220"/>
                    <a:pt x="234" y="200"/>
                  </a:cubicBezTo>
                  <a:cubicBezTo>
                    <a:pt x="296" y="155"/>
                    <a:pt x="312" y="84"/>
                    <a:pt x="269" y="37"/>
                  </a:cubicBezTo>
                  <a:cubicBezTo>
                    <a:pt x="247" y="13"/>
                    <a:pt x="212" y="1"/>
                    <a:pt x="176" y="1"/>
                  </a:cubicBez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 name="Google Shape;4001;p57"/>
            <p:cNvSpPr/>
            <p:nvPr/>
          </p:nvSpPr>
          <p:spPr>
            <a:xfrm>
              <a:off x="7776531" y="3142126"/>
              <a:ext cx="16185" cy="11945"/>
            </a:xfrm>
            <a:custGeom>
              <a:avLst/>
              <a:gdLst/>
              <a:ahLst/>
              <a:cxnLst/>
              <a:rect l="l" t="t" r="r" b="b"/>
              <a:pathLst>
                <a:path w="313" h="231" extrusionOk="0">
                  <a:moveTo>
                    <a:pt x="177" y="1"/>
                  </a:moveTo>
                  <a:cubicBezTo>
                    <a:pt x="144" y="1"/>
                    <a:pt x="109" y="11"/>
                    <a:pt x="79" y="32"/>
                  </a:cubicBezTo>
                  <a:cubicBezTo>
                    <a:pt x="17" y="75"/>
                    <a:pt x="1" y="148"/>
                    <a:pt x="44" y="194"/>
                  </a:cubicBezTo>
                  <a:cubicBezTo>
                    <a:pt x="67" y="218"/>
                    <a:pt x="102" y="230"/>
                    <a:pt x="138" y="230"/>
                  </a:cubicBezTo>
                  <a:cubicBezTo>
                    <a:pt x="171" y="230"/>
                    <a:pt x="206" y="220"/>
                    <a:pt x="236" y="199"/>
                  </a:cubicBezTo>
                  <a:cubicBezTo>
                    <a:pt x="297" y="156"/>
                    <a:pt x="313" y="83"/>
                    <a:pt x="270" y="37"/>
                  </a:cubicBezTo>
                  <a:cubicBezTo>
                    <a:pt x="247" y="13"/>
                    <a:pt x="213" y="1"/>
                    <a:pt x="177" y="1"/>
                  </a:cubicBez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 name="Google Shape;4002;p57"/>
            <p:cNvSpPr/>
            <p:nvPr/>
          </p:nvSpPr>
          <p:spPr>
            <a:xfrm>
              <a:off x="7765931" y="3120150"/>
              <a:ext cx="16185" cy="11893"/>
            </a:xfrm>
            <a:custGeom>
              <a:avLst/>
              <a:gdLst/>
              <a:ahLst/>
              <a:cxnLst/>
              <a:rect l="l" t="t" r="r" b="b"/>
              <a:pathLst>
                <a:path w="313" h="230" extrusionOk="0">
                  <a:moveTo>
                    <a:pt x="176" y="0"/>
                  </a:moveTo>
                  <a:cubicBezTo>
                    <a:pt x="143" y="0"/>
                    <a:pt x="108" y="10"/>
                    <a:pt x="78" y="31"/>
                  </a:cubicBezTo>
                  <a:cubicBezTo>
                    <a:pt x="16" y="75"/>
                    <a:pt x="0" y="147"/>
                    <a:pt x="43" y="193"/>
                  </a:cubicBezTo>
                  <a:cubicBezTo>
                    <a:pt x="66" y="217"/>
                    <a:pt x="101" y="230"/>
                    <a:pt x="137" y="230"/>
                  </a:cubicBezTo>
                  <a:cubicBezTo>
                    <a:pt x="170" y="230"/>
                    <a:pt x="205" y="219"/>
                    <a:pt x="235" y="199"/>
                  </a:cubicBezTo>
                  <a:cubicBezTo>
                    <a:pt x="296" y="155"/>
                    <a:pt x="312" y="83"/>
                    <a:pt x="269" y="36"/>
                  </a:cubicBezTo>
                  <a:cubicBezTo>
                    <a:pt x="246" y="13"/>
                    <a:pt x="212" y="0"/>
                    <a:pt x="176" y="0"/>
                  </a:cubicBez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 name="Google Shape;4003;p57"/>
            <p:cNvSpPr/>
            <p:nvPr/>
          </p:nvSpPr>
          <p:spPr>
            <a:xfrm>
              <a:off x="7771257" y="3101017"/>
              <a:ext cx="44884" cy="50417"/>
            </a:xfrm>
            <a:custGeom>
              <a:avLst/>
              <a:gdLst/>
              <a:ahLst/>
              <a:cxnLst/>
              <a:rect l="l" t="t" r="r" b="b"/>
              <a:pathLst>
                <a:path w="868" h="975" extrusionOk="0">
                  <a:moveTo>
                    <a:pt x="646" y="0"/>
                  </a:moveTo>
                  <a:cubicBezTo>
                    <a:pt x="646" y="0"/>
                    <a:pt x="1" y="290"/>
                    <a:pt x="27" y="427"/>
                  </a:cubicBezTo>
                  <a:cubicBezTo>
                    <a:pt x="53" y="561"/>
                    <a:pt x="169" y="974"/>
                    <a:pt x="300" y="974"/>
                  </a:cubicBezTo>
                  <a:cubicBezTo>
                    <a:pt x="305" y="974"/>
                    <a:pt x="310" y="973"/>
                    <a:pt x="315" y="972"/>
                  </a:cubicBezTo>
                  <a:cubicBezTo>
                    <a:pt x="487" y="931"/>
                    <a:pt x="693" y="304"/>
                    <a:pt x="868" y="115"/>
                  </a:cubicBezTo>
                  <a:lnTo>
                    <a:pt x="646" y="0"/>
                  </a:ln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 name="Google Shape;4004;p57"/>
            <p:cNvSpPr/>
            <p:nvPr/>
          </p:nvSpPr>
          <p:spPr>
            <a:xfrm>
              <a:off x="8808663" y="2825196"/>
              <a:ext cx="94422" cy="35111"/>
            </a:xfrm>
            <a:custGeom>
              <a:avLst/>
              <a:gdLst/>
              <a:ahLst/>
              <a:cxnLst/>
              <a:rect l="l" t="t" r="r" b="b"/>
              <a:pathLst>
                <a:path w="1826" h="679" extrusionOk="0">
                  <a:moveTo>
                    <a:pt x="939" y="0"/>
                  </a:moveTo>
                  <a:cubicBezTo>
                    <a:pt x="529" y="0"/>
                    <a:pt x="108" y="141"/>
                    <a:pt x="1" y="678"/>
                  </a:cubicBezTo>
                  <a:cubicBezTo>
                    <a:pt x="1" y="678"/>
                    <a:pt x="26" y="679"/>
                    <a:pt x="71" y="679"/>
                  </a:cubicBezTo>
                  <a:cubicBezTo>
                    <a:pt x="331" y="679"/>
                    <a:pt x="1250" y="643"/>
                    <a:pt x="1825" y="168"/>
                  </a:cubicBezTo>
                  <a:cubicBezTo>
                    <a:pt x="1825" y="168"/>
                    <a:pt x="1388" y="0"/>
                    <a:pt x="93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 name="Google Shape;4005;p57"/>
            <p:cNvSpPr/>
            <p:nvPr/>
          </p:nvSpPr>
          <p:spPr>
            <a:xfrm>
              <a:off x="8798217" y="2774779"/>
              <a:ext cx="61845" cy="70688"/>
            </a:xfrm>
            <a:custGeom>
              <a:avLst/>
              <a:gdLst/>
              <a:ahLst/>
              <a:cxnLst/>
              <a:rect l="l" t="t" r="r" b="b"/>
              <a:pathLst>
                <a:path w="1196" h="1367" extrusionOk="0">
                  <a:moveTo>
                    <a:pt x="1193" y="1"/>
                  </a:moveTo>
                  <a:lnTo>
                    <a:pt x="1193" y="1"/>
                  </a:lnTo>
                  <a:cubicBezTo>
                    <a:pt x="397" y="251"/>
                    <a:pt x="0" y="1282"/>
                    <a:pt x="0" y="1282"/>
                  </a:cubicBezTo>
                  <a:cubicBezTo>
                    <a:pt x="142" y="1341"/>
                    <a:pt x="266" y="1367"/>
                    <a:pt x="376" y="1367"/>
                  </a:cubicBezTo>
                  <a:cubicBezTo>
                    <a:pt x="1173" y="1367"/>
                    <a:pt x="1195" y="3"/>
                    <a:pt x="11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 name="Google Shape;4006;p57"/>
            <p:cNvSpPr/>
            <p:nvPr/>
          </p:nvSpPr>
          <p:spPr>
            <a:xfrm>
              <a:off x="8851841" y="2801202"/>
              <a:ext cx="65827" cy="24459"/>
            </a:xfrm>
            <a:custGeom>
              <a:avLst/>
              <a:gdLst/>
              <a:ahLst/>
              <a:cxnLst/>
              <a:rect l="l" t="t" r="r" b="b"/>
              <a:pathLst>
                <a:path w="1273" h="473" extrusionOk="0">
                  <a:moveTo>
                    <a:pt x="1273" y="116"/>
                  </a:moveTo>
                  <a:lnTo>
                    <a:pt x="1273" y="116"/>
                  </a:lnTo>
                  <a:cubicBezTo>
                    <a:pt x="1273" y="116"/>
                    <a:pt x="1273" y="116"/>
                    <a:pt x="1273" y="116"/>
                  </a:cubicBezTo>
                  <a:lnTo>
                    <a:pt x="1273" y="116"/>
                  </a:lnTo>
                  <a:cubicBezTo>
                    <a:pt x="1273" y="116"/>
                    <a:pt x="1273" y="116"/>
                    <a:pt x="1273" y="116"/>
                  </a:cubicBezTo>
                  <a:close/>
                  <a:moveTo>
                    <a:pt x="655" y="0"/>
                  </a:moveTo>
                  <a:cubicBezTo>
                    <a:pt x="369" y="0"/>
                    <a:pt x="75" y="98"/>
                    <a:pt x="0" y="472"/>
                  </a:cubicBezTo>
                  <a:cubicBezTo>
                    <a:pt x="0" y="472"/>
                    <a:pt x="18" y="473"/>
                    <a:pt x="49" y="473"/>
                  </a:cubicBezTo>
                  <a:cubicBezTo>
                    <a:pt x="229" y="473"/>
                    <a:pt x="871" y="448"/>
                    <a:pt x="1273" y="116"/>
                  </a:cubicBezTo>
                  <a:lnTo>
                    <a:pt x="1273" y="116"/>
                  </a:lnTo>
                  <a:cubicBezTo>
                    <a:pt x="1273" y="116"/>
                    <a:pt x="1273" y="116"/>
                    <a:pt x="1273" y="116"/>
                  </a:cubicBezTo>
                  <a:cubicBezTo>
                    <a:pt x="1271" y="116"/>
                    <a:pt x="967" y="0"/>
                    <a:pt x="6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 name="Google Shape;4007;p57"/>
            <p:cNvSpPr/>
            <p:nvPr/>
          </p:nvSpPr>
          <p:spPr>
            <a:xfrm>
              <a:off x="8839120" y="2777416"/>
              <a:ext cx="42454" cy="50934"/>
            </a:xfrm>
            <a:custGeom>
              <a:avLst/>
              <a:gdLst/>
              <a:ahLst/>
              <a:cxnLst/>
              <a:rect l="l" t="t" r="r" b="b"/>
              <a:pathLst>
                <a:path w="821" h="985" extrusionOk="0">
                  <a:moveTo>
                    <a:pt x="790" y="0"/>
                  </a:moveTo>
                  <a:lnTo>
                    <a:pt x="790" y="0"/>
                  </a:lnTo>
                  <a:cubicBezTo>
                    <a:pt x="243" y="206"/>
                    <a:pt x="1" y="940"/>
                    <a:pt x="1" y="940"/>
                  </a:cubicBezTo>
                  <a:cubicBezTo>
                    <a:pt x="89" y="971"/>
                    <a:pt x="167" y="985"/>
                    <a:pt x="236" y="985"/>
                  </a:cubicBezTo>
                  <a:cubicBezTo>
                    <a:pt x="821" y="985"/>
                    <a:pt x="790" y="0"/>
                    <a:pt x="7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 name="Google Shape;4008;p57"/>
            <p:cNvSpPr/>
            <p:nvPr/>
          </p:nvSpPr>
          <p:spPr>
            <a:xfrm>
              <a:off x="8872680" y="2776020"/>
              <a:ext cx="34491" cy="34025"/>
            </a:xfrm>
            <a:custGeom>
              <a:avLst/>
              <a:gdLst/>
              <a:ahLst/>
              <a:cxnLst/>
              <a:rect l="l" t="t" r="r" b="b"/>
              <a:pathLst>
                <a:path w="667" h="658" extrusionOk="0">
                  <a:moveTo>
                    <a:pt x="666" y="0"/>
                  </a:moveTo>
                  <a:lnTo>
                    <a:pt x="666" y="0"/>
                  </a:lnTo>
                  <a:cubicBezTo>
                    <a:pt x="248" y="82"/>
                    <a:pt x="0" y="590"/>
                    <a:pt x="0" y="590"/>
                  </a:cubicBezTo>
                  <a:cubicBezTo>
                    <a:pt x="86" y="637"/>
                    <a:pt x="160" y="657"/>
                    <a:pt x="226" y="657"/>
                  </a:cubicBezTo>
                  <a:cubicBezTo>
                    <a:pt x="601" y="657"/>
                    <a:pt x="666" y="1"/>
                    <a:pt x="66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 name="Google Shape;4009;p57"/>
            <p:cNvSpPr/>
            <p:nvPr/>
          </p:nvSpPr>
          <p:spPr>
            <a:xfrm>
              <a:off x="8780067" y="2770487"/>
              <a:ext cx="97060" cy="31026"/>
            </a:xfrm>
            <a:custGeom>
              <a:avLst/>
              <a:gdLst/>
              <a:ahLst/>
              <a:cxnLst/>
              <a:rect l="l" t="t" r="r" b="b"/>
              <a:pathLst>
                <a:path w="1877" h="600" extrusionOk="0">
                  <a:moveTo>
                    <a:pt x="758" y="0"/>
                  </a:moveTo>
                  <a:cubicBezTo>
                    <a:pt x="444" y="0"/>
                    <a:pt x="148" y="124"/>
                    <a:pt x="0" y="519"/>
                  </a:cubicBezTo>
                  <a:cubicBezTo>
                    <a:pt x="0" y="519"/>
                    <a:pt x="345" y="600"/>
                    <a:pt x="780" y="600"/>
                  </a:cubicBezTo>
                  <a:cubicBezTo>
                    <a:pt x="1131" y="600"/>
                    <a:pt x="1541" y="547"/>
                    <a:pt x="1876" y="358"/>
                  </a:cubicBezTo>
                  <a:cubicBezTo>
                    <a:pt x="1876" y="358"/>
                    <a:pt x="1291" y="0"/>
                    <a:pt x="75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 name="Google Shape;4010;p57"/>
            <p:cNvSpPr/>
            <p:nvPr/>
          </p:nvSpPr>
          <p:spPr>
            <a:xfrm>
              <a:off x="8772673" y="2722862"/>
              <a:ext cx="71205" cy="62259"/>
            </a:xfrm>
            <a:custGeom>
              <a:avLst/>
              <a:gdLst/>
              <a:ahLst/>
              <a:cxnLst/>
              <a:rect l="l" t="t" r="r" b="b"/>
              <a:pathLst>
                <a:path w="1377" h="1204" extrusionOk="0">
                  <a:moveTo>
                    <a:pt x="1376" y="0"/>
                  </a:moveTo>
                  <a:cubicBezTo>
                    <a:pt x="1376" y="0"/>
                    <a:pt x="1376" y="0"/>
                    <a:pt x="1376" y="0"/>
                  </a:cubicBezTo>
                  <a:lnTo>
                    <a:pt x="1376" y="0"/>
                  </a:lnTo>
                  <a:cubicBezTo>
                    <a:pt x="1376" y="0"/>
                    <a:pt x="1376" y="0"/>
                    <a:pt x="1376" y="0"/>
                  </a:cubicBezTo>
                  <a:cubicBezTo>
                    <a:pt x="1376" y="0"/>
                    <a:pt x="1376" y="0"/>
                    <a:pt x="1376" y="0"/>
                  </a:cubicBezTo>
                  <a:close/>
                  <a:moveTo>
                    <a:pt x="1376" y="0"/>
                  </a:moveTo>
                  <a:cubicBezTo>
                    <a:pt x="552" y="96"/>
                    <a:pt x="1" y="1039"/>
                    <a:pt x="1" y="1039"/>
                  </a:cubicBezTo>
                  <a:cubicBezTo>
                    <a:pt x="180" y="1155"/>
                    <a:pt x="338" y="1204"/>
                    <a:pt x="477" y="1204"/>
                  </a:cubicBezTo>
                  <a:cubicBezTo>
                    <a:pt x="1166" y="1204"/>
                    <a:pt x="1376" y="2"/>
                    <a:pt x="1376" y="0"/>
                  </a:cubicBezTo>
                  <a:close/>
                </a:path>
              </a:pathLst>
            </a:custGeom>
            <a:solidFill>
              <a:srgbClr val="F9ED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 name="Google Shape;4011;p57"/>
            <p:cNvSpPr/>
            <p:nvPr/>
          </p:nvSpPr>
          <p:spPr>
            <a:xfrm>
              <a:off x="8827899" y="2752543"/>
              <a:ext cx="67740" cy="21666"/>
            </a:xfrm>
            <a:custGeom>
              <a:avLst/>
              <a:gdLst/>
              <a:ahLst/>
              <a:cxnLst/>
              <a:rect l="l" t="t" r="r" b="b"/>
              <a:pathLst>
                <a:path w="1310" h="419" extrusionOk="0">
                  <a:moveTo>
                    <a:pt x="528" y="0"/>
                  </a:moveTo>
                  <a:cubicBezTo>
                    <a:pt x="309" y="0"/>
                    <a:pt x="103" y="87"/>
                    <a:pt x="1" y="362"/>
                  </a:cubicBezTo>
                  <a:cubicBezTo>
                    <a:pt x="1" y="362"/>
                    <a:pt x="241" y="419"/>
                    <a:pt x="545" y="419"/>
                  </a:cubicBezTo>
                  <a:cubicBezTo>
                    <a:pt x="790" y="419"/>
                    <a:pt x="1075" y="382"/>
                    <a:pt x="1309" y="251"/>
                  </a:cubicBezTo>
                  <a:cubicBezTo>
                    <a:pt x="1309" y="251"/>
                    <a:pt x="900" y="0"/>
                    <a:pt x="52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5" name="Google Shape;4012;p57"/>
            <p:cNvSpPr/>
            <p:nvPr/>
          </p:nvSpPr>
          <p:spPr>
            <a:xfrm>
              <a:off x="8815385" y="2729119"/>
              <a:ext cx="47780" cy="45246"/>
            </a:xfrm>
            <a:custGeom>
              <a:avLst/>
              <a:gdLst/>
              <a:ahLst/>
              <a:cxnLst/>
              <a:rect l="l" t="t" r="r" b="b"/>
              <a:pathLst>
                <a:path w="924" h="875" extrusionOk="0">
                  <a:moveTo>
                    <a:pt x="924" y="1"/>
                  </a:moveTo>
                  <a:cubicBezTo>
                    <a:pt x="924" y="1"/>
                    <a:pt x="924" y="1"/>
                    <a:pt x="924" y="1"/>
                  </a:cubicBezTo>
                  <a:lnTo>
                    <a:pt x="924" y="1"/>
                  </a:lnTo>
                  <a:cubicBezTo>
                    <a:pt x="924" y="1"/>
                    <a:pt x="924" y="1"/>
                    <a:pt x="924" y="1"/>
                  </a:cubicBezTo>
                  <a:cubicBezTo>
                    <a:pt x="924" y="1"/>
                    <a:pt x="924" y="1"/>
                    <a:pt x="924" y="1"/>
                  </a:cubicBezTo>
                  <a:close/>
                  <a:moveTo>
                    <a:pt x="924" y="1"/>
                  </a:moveTo>
                  <a:cubicBezTo>
                    <a:pt x="353" y="99"/>
                    <a:pt x="0" y="777"/>
                    <a:pt x="0" y="777"/>
                  </a:cubicBezTo>
                  <a:cubicBezTo>
                    <a:pt x="118" y="845"/>
                    <a:pt x="222" y="874"/>
                    <a:pt x="313" y="874"/>
                  </a:cubicBezTo>
                  <a:cubicBezTo>
                    <a:pt x="813" y="874"/>
                    <a:pt x="923" y="2"/>
                    <a:pt x="92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 name="Google Shape;4013;p57"/>
            <p:cNvSpPr/>
            <p:nvPr/>
          </p:nvSpPr>
          <p:spPr>
            <a:xfrm>
              <a:off x="8851479" y="2732790"/>
              <a:ext cx="38731" cy="29526"/>
            </a:xfrm>
            <a:custGeom>
              <a:avLst/>
              <a:gdLst/>
              <a:ahLst/>
              <a:cxnLst/>
              <a:rect l="l" t="t" r="r" b="b"/>
              <a:pathLst>
                <a:path w="749" h="571" extrusionOk="0">
                  <a:moveTo>
                    <a:pt x="748" y="0"/>
                  </a:moveTo>
                  <a:lnTo>
                    <a:pt x="748" y="0"/>
                  </a:lnTo>
                  <a:cubicBezTo>
                    <a:pt x="324" y="4"/>
                    <a:pt x="0" y="458"/>
                    <a:pt x="0" y="458"/>
                  </a:cubicBezTo>
                  <a:cubicBezTo>
                    <a:pt x="100" y="538"/>
                    <a:pt x="189" y="571"/>
                    <a:pt x="268" y="571"/>
                  </a:cubicBezTo>
                  <a:cubicBezTo>
                    <a:pt x="599" y="571"/>
                    <a:pt x="748" y="0"/>
                    <a:pt x="7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 name="Google Shape;4014;p57"/>
            <p:cNvSpPr/>
            <p:nvPr/>
          </p:nvSpPr>
          <p:spPr>
            <a:xfrm>
              <a:off x="8785238" y="2663964"/>
              <a:ext cx="97163" cy="31078"/>
            </a:xfrm>
            <a:custGeom>
              <a:avLst/>
              <a:gdLst/>
              <a:ahLst/>
              <a:cxnLst/>
              <a:rect l="l" t="t" r="r" b="b"/>
              <a:pathLst>
                <a:path w="1879" h="601" extrusionOk="0">
                  <a:moveTo>
                    <a:pt x="742" y="0"/>
                  </a:moveTo>
                  <a:cubicBezTo>
                    <a:pt x="437" y="0"/>
                    <a:pt x="150" y="122"/>
                    <a:pt x="0" y="504"/>
                  </a:cubicBezTo>
                  <a:cubicBezTo>
                    <a:pt x="0" y="504"/>
                    <a:pt x="382" y="601"/>
                    <a:pt x="850" y="601"/>
                  </a:cubicBezTo>
                  <a:cubicBezTo>
                    <a:pt x="1184" y="601"/>
                    <a:pt x="1563" y="551"/>
                    <a:pt x="1879" y="381"/>
                  </a:cubicBezTo>
                  <a:cubicBezTo>
                    <a:pt x="1879" y="381"/>
                    <a:pt x="1281" y="0"/>
                    <a:pt x="74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 name="Google Shape;4015;p57"/>
            <p:cNvSpPr/>
            <p:nvPr/>
          </p:nvSpPr>
          <p:spPr>
            <a:xfrm>
              <a:off x="8778257" y="2616856"/>
              <a:ext cx="71980" cy="61328"/>
            </a:xfrm>
            <a:custGeom>
              <a:avLst/>
              <a:gdLst/>
              <a:ahLst/>
              <a:cxnLst/>
              <a:rect l="l" t="t" r="r" b="b"/>
              <a:pathLst>
                <a:path w="1392" h="1186" extrusionOk="0">
                  <a:moveTo>
                    <a:pt x="1392" y="0"/>
                  </a:moveTo>
                  <a:cubicBezTo>
                    <a:pt x="566" y="79"/>
                    <a:pt x="0" y="1010"/>
                    <a:pt x="0" y="1010"/>
                  </a:cubicBezTo>
                  <a:cubicBezTo>
                    <a:pt x="183" y="1134"/>
                    <a:pt x="344" y="1185"/>
                    <a:pt x="485" y="1185"/>
                  </a:cubicBezTo>
                  <a:cubicBezTo>
                    <a:pt x="1165" y="1185"/>
                    <a:pt x="1392" y="0"/>
                    <a:pt x="139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9" name="Google Shape;4016;p57"/>
            <p:cNvSpPr/>
            <p:nvPr/>
          </p:nvSpPr>
          <p:spPr>
            <a:xfrm>
              <a:off x="8833484" y="2646745"/>
              <a:ext cx="67792" cy="21770"/>
            </a:xfrm>
            <a:custGeom>
              <a:avLst/>
              <a:gdLst/>
              <a:ahLst/>
              <a:cxnLst/>
              <a:rect l="l" t="t" r="r" b="b"/>
              <a:pathLst>
                <a:path w="1311" h="421" extrusionOk="0">
                  <a:moveTo>
                    <a:pt x="517" y="1"/>
                  </a:moveTo>
                  <a:cubicBezTo>
                    <a:pt x="304" y="1"/>
                    <a:pt x="105" y="86"/>
                    <a:pt x="0" y="352"/>
                  </a:cubicBezTo>
                  <a:cubicBezTo>
                    <a:pt x="0" y="352"/>
                    <a:pt x="266" y="420"/>
                    <a:pt x="593" y="420"/>
                  </a:cubicBezTo>
                  <a:cubicBezTo>
                    <a:pt x="826" y="420"/>
                    <a:pt x="1090" y="385"/>
                    <a:pt x="1310" y="266"/>
                  </a:cubicBezTo>
                  <a:cubicBezTo>
                    <a:pt x="1310" y="266"/>
                    <a:pt x="894" y="1"/>
                    <a:pt x="5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 name="Google Shape;4017;p57"/>
            <p:cNvSpPr/>
            <p:nvPr/>
          </p:nvSpPr>
          <p:spPr>
            <a:xfrm>
              <a:off x="8820918" y="2623475"/>
              <a:ext cx="48504" cy="44626"/>
            </a:xfrm>
            <a:custGeom>
              <a:avLst/>
              <a:gdLst/>
              <a:ahLst/>
              <a:cxnLst/>
              <a:rect l="l" t="t" r="r" b="b"/>
              <a:pathLst>
                <a:path w="938" h="863" extrusionOk="0">
                  <a:moveTo>
                    <a:pt x="937" y="1"/>
                  </a:moveTo>
                  <a:lnTo>
                    <a:pt x="937" y="1"/>
                  </a:lnTo>
                  <a:cubicBezTo>
                    <a:pt x="364" y="88"/>
                    <a:pt x="1" y="760"/>
                    <a:pt x="1" y="760"/>
                  </a:cubicBezTo>
                  <a:cubicBezTo>
                    <a:pt x="122" y="832"/>
                    <a:pt x="228" y="863"/>
                    <a:pt x="321" y="863"/>
                  </a:cubicBezTo>
                  <a:cubicBezTo>
                    <a:pt x="815" y="863"/>
                    <a:pt x="938" y="1"/>
                    <a:pt x="93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1" name="Google Shape;4018;p57"/>
            <p:cNvSpPr/>
            <p:nvPr/>
          </p:nvSpPr>
          <p:spPr>
            <a:xfrm>
              <a:off x="8857270" y="2627715"/>
              <a:ext cx="39093" cy="29009"/>
            </a:xfrm>
            <a:custGeom>
              <a:avLst/>
              <a:gdLst/>
              <a:ahLst/>
              <a:cxnLst/>
              <a:rect l="l" t="t" r="r" b="b"/>
              <a:pathLst>
                <a:path w="756" h="561" extrusionOk="0">
                  <a:moveTo>
                    <a:pt x="747" y="1"/>
                  </a:moveTo>
                  <a:cubicBezTo>
                    <a:pt x="325" y="1"/>
                    <a:pt x="1" y="442"/>
                    <a:pt x="1" y="442"/>
                  </a:cubicBezTo>
                  <a:cubicBezTo>
                    <a:pt x="102" y="527"/>
                    <a:pt x="193" y="561"/>
                    <a:pt x="273" y="561"/>
                  </a:cubicBezTo>
                  <a:cubicBezTo>
                    <a:pt x="599" y="561"/>
                    <a:pt x="756" y="1"/>
                    <a:pt x="756" y="1"/>
                  </a:cubicBezTo>
                  <a:cubicBezTo>
                    <a:pt x="753" y="1"/>
                    <a:pt x="750" y="1"/>
                    <a:pt x="7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2" name="Google Shape;4019;p57"/>
            <p:cNvSpPr/>
            <p:nvPr/>
          </p:nvSpPr>
          <p:spPr>
            <a:xfrm>
              <a:off x="8768122" y="2624199"/>
              <a:ext cx="71515" cy="22908"/>
            </a:xfrm>
            <a:custGeom>
              <a:avLst/>
              <a:gdLst/>
              <a:ahLst/>
              <a:cxnLst/>
              <a:rect l="l" t="t" r="r" b="b"/>
              <a:pathLst>
                <a:path w="1383" h="443" extrusionOk="0">
                  <a:moveTo>
                    <a:pt x="546" y="1"/>
                  </a:moveTo>
                  <a:cubicBezTo>
                    <a:pt x="321" y="1"/>
                    <a:pt x="110" y="90"/>
                    <a:pt x="0" y="370"/>
                  </a:cubicBezTo>
                  <a:cubicBezTo>
                    <a:pt x="0" y="370"/>
                    <a:pt x="281" y="442"/>
                    <a:pt x="626" y="442"/>
                  </a:cubicBezTo>
                  <a:cubicBezTo>
                    <a:pt x="872" y="442"/>
                    <a:pt x="1150" y="406"/>
                    <a:pt x="1382" y="281"/>
                  </a:cubicBezTo>
                  <a:cubicBezTo>
                    <a:pt x="1382" y="281"/>
                    <a:pt x="943" y="1"/>
                    <a:pt x="54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3" name="Google Shape;4020;p57"/>
            <p:cNvSpPr/>
            <p:nvPr/>
          </p:nvSpPr>
          <p:spPr>
            <a:xfrm>
              <a:off x="8763055" y="2589605"/>
              <a:ext cx="52899" cy="45091"/>
            </a:xfrm>
            <a:custGeom>
              <a:avLst/>
              <a:gdLst/>
              <a:ahLst/>
              <a:cxnLst/>
              <a:rect l="l" t="t" r="r" b="b"/>
              <a:pathLst>
                <a:path w="1023" h="872" extrusionOk="0">
                  <a:moveTo>
                    <a:pt x="1023" y="0"/>
                  </a:moveTo>
                  <a:cubicBezTo>
                    <a:pt x="417" y="58"/>
                    <a:pt x="0" y="743"/>
                    <a:pt x="0" y="743"/>
                  </a:cubicBezTo>
                  <a:cubicBezTo>
                    <a:pt x="134" y="834"/>
                    <a:pt x="252" y="872"/>
                    <a:pt x="356" y="872"/>
                  </a:cubicBezTo>
                  <a:cubicBezTo>
                    <a:pt x="856" y="872"/>
                    <a:pt x="1023" y="0"/>
                    <a:pt x="1023" y="0"/>
                  </a:cubicBezTo>
                  <a:close/>
                </a:path>
              </a:pathLst>
            </a:custGeom>
            <a:solidFill>
              <a:srgbClr val="F9ED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4" name="Google Shape;4021;p57"/>
            <p:cNvSpPr/>
            <p:nvPr/>
          </p:nvSpPr>
          <p:spPr>
            <a:xfrm>
              <a:off x="8803647" y="2611582"/>
              <a:ext cx="49900" cy="15927"/>
            </a:xfrm>
            <a:custGeom>
              <a:avLst/>
              <a:gdLst/>
              <a:ahLst/>
              <a:cxnLst/>
              <a:rect l="l" t="t" r="r" b="b"/>
              <a:pathLst>
                <a:path w="965" h="308" extrusionOk="0">
                  <a:moveTo>
                    <a:pt x="381" y="0"/>
                  </a:moveTo>
                  <a:cubicBezTo>
                    <a:pt x="224" y="0"/>
                    <a:pt x="77" y="63"/>
                    <a:pt x="1" y="258"/>
                  </a:cubicBezTo>
                  <a:cubicBezTo>
                    <a:pt x="1" y="258"/>
                    <a:pt x="196" y="308"/>
                    <a:pt x="436" y="308"/>
                  </a:cubicBezTo>
                  <a:cubicBezTo>
                    <a:pt x="607" y="308"/>
                    <a:pt x="802" y="282"/>
                    <a:pt x="964" y="195"/>
                  </a:cubicBezTo>
                  <a:cubicBezTo>
                    <a:pt x="964" y="195"/>
                    <a:pt x="658" y="0"/>
                    <a:pt x="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5" name="Google Shape;4022;p57"/>
            <p:cNvSpPr/>
            <p:nvPr/>
          </p:nvSpPr>
          <p:spPr>
            <a:xfrm>
              <a:off x="8794391" y="2594466"/>
              <a:ext cx="35680" cy="32784"/>
            </a:xfrm>
            <a:custGeom>
              <a:avLst/>
              <a:gdLst/>
              <a:ahLst/>
              <a:cxnLst/>
              <a:rect l="l" t="t" r="r" b="b"/>
              <a:pathLst>
                <a:path w="690" h="634" extrusionOk="0">
                  <a:moveTo>
                    <a:pt x="688" y="1"/>
                  </a:moveTo>
                  <a:cubicBezTo>
                    <a:pt x="688" y="1"/>
                    <a:pt x="688" y="1"/>
                    <a:pt x="688" y="1"/>
                  </a:cubicBezTo>
                  <a:cubicBezTo>
                    <a:pt x="268" y="64"/>
                    <a:pt x="0" y="558"/>
                    <a:pt x="0" y="558"/>
                  </a:cubicBezTo>
                  <a:cubicBezTo>
                    <a:pt x="89" y="611"/>
                    <a:pt x="167" y="633"/>
                    <a:pt x="236" y="633"/>
                  </a:cubicBezTo>
                  <a:cubicBezTo>
                    <a:pt x="598" y="633"/>
                    <a:pt x="689" y="1"/>
                    <a:pt x="6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6" name="Google Shape;4023;p57"/>
            <p:cNvSpPr/>
            <p:nvPr/>
          </p:nvSpPr>
          <p:spPr>
            <a:xfrm>
              <a:off x="8821073" y="2597568"/>
              <a:ext cx="28802" cy="21356"/>
            </a:xfrm>
            <a:custGeom>
              <a:avLst/>
              <a:gdLst/>
              <a:ahLst/>
              <a:cxnLst/>
              <a:rect l="l" t="t" r="r" b="b"/>
              <a:pathLst>
                <a:path w="557" h="413" extrusionOk="0">
                  <a:moveTo>
                    <a:pt x="548" y="1"/>
                  </a:moveTo>
                  <a:cubicBezTo>
                    <a:pt x="240" y="1"/>
                    <a:pt x="1" y="326"/>
                    <a:pt x="1" y="326"/>
                  </a:cubicBezTo>
                  <a:cubicBezTo>
                    <a:pt x="75" y="388"/>
                    <a:pt x="141" y="413"/>
                    <a:pt x="200" y="413"/>
                  </a:cubicBezTo>
                  <a:cubicBezTo>
                    <a:pt x="440" y="413"/>
                    <a:pt x="556" y="1"/>
                    <a:pt x="555" y="1"/>
                  </a:cubicBezTo>
                  <a:cubicBezTo>
                    <a:pt x="553" y="1"/>
                    <a:pt x="550" y="1"/>
                    <a:pt x="5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7" name="Google Shape;4024;p57"/>
            <p:cNvSpPr/>
            <p:nvPr/>
          </p:nvSpPr>
          <p:spPr>
            <a:xfrm>
              <a:off x="8759073" y="2575592"/>
              <a:ext cx="83150" cy="26682"/>
            </a:xfrm>
            <a:custGeom>
              <a:avLst/>
              <a:gdLst/>
              <a:ahLst/>
              <a:cxnLst/>
              <a:rect l="l" t="t" r="r" b="b"/>
              <a:pathLst>
                <a:path w="1608" h="516" extrusionOk="0">
                  <a:moveTo>
                    <a:pt x="578" y="0"/>
                  </a:moveTo>
                  <a:cubicBezTo>
                    <a:pt x="350" y="0"/>
                    <a:pt x="136" y="91"/>
                    <a:pt x="0" y="358"/>
                  </a:cubicBezTo>
                  <a:cubicBezTo>
                    <a:pt x="0" y="358"/>
                    <a:pt x="459" y="515"/>
                    <a:pt x="965" y="515"/>
                  </a:cubicBezTo>
                  <a:cubicBezTo>
                    <a:pt x="1182" y="515"/>
                    <a:pt x="1407" y="486"/>
                    <a:pt x="1608" y="404"/>
                  </a:cubicBezTo>
                  <a:cubicBezTo>
                    <a:pt x="1608" y="404"/>
                    <a:pt x="1061" y="0"/>
                    <a:pt x="5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8" name="Google Shape;4025;p57"/>
            <p:cNvSpPr/>
            <p:nvPr/>
          </p:nvSpPr>
          <p:spPr>
            <a:xfrm>
              <a:off x="8754419" y="2539343"/>
              <a:ext cx="64793" cy="46591"/>
            </a:xfrm>
            <a:custGeom>
              <a:avLst/>
              <a:gdLst/>
              <a:ahLst/>
              <a:cxnLst/>
              <a:rect l="l" t="t" r="r" b="b"/>
              <a:pathLst>
                <a:path w="1253" h="901" extrusionOk="0">
                  <a:moveTo>
                    <a:pt x="1253" y="0"/>
                  </a:moveTo>
                  <a:cubicBezTo>
                    <a:pt x="544" y="0"/>
                    <a:pt x="1" y="717"/>
                    <a:pt x="1" y="717"/>
                  </a:cubicBezTo>
                  <a:cubicBezTo>
                    <a:pt x="168" y="847"/>
                    <a:pt x="317" y="900"/>
                    <a:pt x="449" y="900"/>
                  </a:cubicBezTo>
                  <a:cubicBezTo>
                    <a:pt x="997" y="900"/>
                    <a:pt x="1252" y="0"/>
                    <a:pt x="125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9" name="Google Shape;4026;p57"/>
            <p:cNvSpPr/>
            <p:nvPr/>
          </p:nvSpPr>
          <p:spPr>
            <a:xfrm>
              <a:off x="8801785" y="2564526"/>
              <a:ext cx="58070" cy="18564"/>
            </a:xfrm>
            <a:custGeom>
              <a:avLst/>
              <a:gdLst/>
              <a:ahLst/>
              <a:cxnLst/>
              <a:rect l="l" t="t" r="r" b="b"/>
              <a:pathLst>
                <a:path w="1123" h="359" extrusionOk="0">
                  <a:moveTo>
                    <a:pt x="404" y="0"/>
                  </a:moveTo>
                  <a:cubicBezTo>
                    <a:pt x="244" y="0"/>
                    <a:pt x="95" y="63"/>
                    <a:pt x="1" y="249"/>
                  </a:cubicBezTo>
                  <a:cubicBezTo>
                    <a:pt x="1" y="249"/>
                    <a:pt x="321" y="359"/>
                    <a:pt x="674" y="359"/>
                  </a:cubicBezTo>
                  <a:cubicBezTo>
                    <a:pt x="825" y="359"/>
                    <a:pt x="982" y="339"/>
                    <a:pt x="1122" y="282"/>
                  </a:cubicBezTo>
                  <a:cubicBezTo>
                    <a:pt x="1122" y="282"/>
                    <a:pt x="741" y="0"/>
                    <a:pt x="4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0" name="Google Shape;4027;p57"/>
            <p:cNvSpPr/>
            <p:nvPr/>
          </p:nvSpPr>
          <p:spPr>
            <a:xfrm>
              <a:off x="8791236" y="2546324"/>
              <a:ext cx="43850" cy="34077"/>
            </a:xfrm>
            <a:custGeom>
              <a:avLst/>
              <a:gdLst/>
              <a:ahLst/>
              <a:cxnLst/>
              <a:rect l="l" t="t" r="r" b="b"/>
              <a:pathLst>
                <a:path w="848" h="659" extrusionOk="0">
                  <a:moveTo>
                    <a:pt x="847" y="0"/>
                  </a:moveTo>
                  <a:cubicBezTo>
                    <a:pt x="353" y="28"/>
                    <a:pt x="0" y="547"/>
                    <a:pt x="0" y="547"/>
                  </a:cubicBezTo>
                  <a:cubicBezTo>
                    <a:pt x="113" y="626"/>
                    <a:pt x="212" y="658"/>
                    <a:pt x="300" y="658"/>
                  </a:cubicBezTo>
                  <a:cubicBezTo>
                    <a:pt x="696" y="658"/>
                    <a:pt x="848" y="0"/>
                    <a:pt x="84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1" name="Google Shape;4028;p57"/>
            <p:cNvSpPr/>
            <p:nvPr/>
          </p:nvSpPr>
          <p:spPr>
            <a:xfrm>
              <a:off x="8822986" y="2551702"/>
              <a:ext cx="34801" cy="21977"/>
            </a:xfrm>
            <a:custGeom>
              <a:avLst/>
              <a:gdLst/>
              <a:ahLst/>
              <a:cxnLst/>
              <a:rect l="l" t="t" r="r" b="b"/>
              <a:pathLst>
                <a:path w="673" h="425" extrusionOk="0">
                  <a:moveTo>
                    <a:pt x="616" y="1"/>
                  </a:moveTo>
                  <a:cubicBezTo>
                    <a:pt x="279" y="1"/>
                    <a:pt x="1" y="305"/>
                    <a:pt x="1" y="305"/>
                  </a:cubicBezTo>
                  <a:cubicBezTo>
                    <a:pt x="90" y="391"/>
                    <a:pt x="173" y="425"/>
                    <a:pt x="248" y="425"/>
                  </a:cubicBezTo>
                  <a:cubicBezTo>
                    <a:pt x="511" y="425"/>
                    <a:pt x="672" y="4"/>
                    <a:pt x="672" y="4"/>
                  </a:cubicBezTo>
                  <a:cubicBezTo>
                    <a:pt x="653" y="2"/>
                    <a:pt x="635" y="1"/>
                    <a:pt x="6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2" name="Google Shape;4029;p57"/>
            <p:cNvSpPr/>
            <p:nvPr/>
          </p:nvSpPr>
          <p:spPr>
            <a:xfrm>
              <a:off x="8747335" y="2492028"/>
              <a:ext cx="64379" cy="42144"/>
            </a:xfrm>
            <a:custGeom>
              <a:avLst/>
              <a:gdLst/>
              <a:ahLst/>
              <a:cxnLst/>
              <a:rect l="l" t="t" r="r" b="b"/>
              <a:pathLst>
                <a:path w="1245" h="815" extrusionOk="0">
                  <a:moveTo>
                    <a:pt x="1201" y="0"/>
                  </a:moveTo>
                  <a:cubicBezTo>
                    <a:pt x="563" y="0"/>
                    <a:pt x="1" y="624"/>
                    <a:pt x="1" y="624"/>
                  </a:cubicBezTo>
                  <a:cubicBezTo>
                    <a:pt x="148" y="761"/>
                    <a:pt x="286" y="815"/>
                    <a:pt x="414" y="815"/>
                  </a:cubicBezTo>
                  <a:cubicBezTo>
                    <a:pt x="910" y="815"/>
                    <a:pt x="1243" y="2"/>
                    <a:pt x="1245" y="1"/>
                  </a:cubicBezTo>
                  <a:lnTo>
                    <a:pt x="1245" y="1"/>
                  </a:lnTo>
                  <a:cubicBezTo>
                    <a:pt x="1245" y="1"/>
                    <a:pt x="1245" y="1"/>
                    <a:pt x="1245" y="1"/>
                  </a:cubicBezTo>
                  <a:cubicBezTo>
                    <a:pt x="1245" y="1"/>
                    <a:pt x="1245" y="1"/>
                    <a:pt x="1245" y="1"/>
                  </a:cubicBezTo>
                  <a:cubicBezTo>
                    <a:pt x="1245" y="1"/>
                    <a:pt x="1245" y="1"/>
                    <a:pt x="1245" y="1"/>
                  </a:cubicBezTo>
                  <a:lnTo>
                    <a:pt x="1245" y="1"/>
                  </a:lnTo>
                  <a:cubicBezTo>
                    <a:pt x="1230" y="1"/>
                    <a:pt x="1216" y="0"/>
                    <a:pt x="120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3" name="Google Shape;4030;p57"/>
            <p:cNvSpPr/>
            <p:nvPr/>
          </p:nvSpPr>
          <p:spPr>
            <a:xfrm>
              <a:off x="8751885" y="2524037"/>
              <a:ext cx="68154" cy="36197"/>
            </a:xfrm>
            <a:custGeom>
              <a:avLst/>
              <a:gdLst/>
              <a:ahLst/>
              <a:cxnLst/>
              <a:rect l="l" t="t" r="r" b="b"/>
              <a:pathLst>
                <a:path w="1318" h="700" extrusionOk="0">
                  <a:moveTo>
                    <a:pt x="417" y="0"/>
                  </a:moveTo>
                  <a:cubicBezTo>
                    <a:pt x="254" y="0"/>
                    <a:pt x="103" y="99"/>
                    <a:pt x="0" y="373"/>
                  </a:cubicBezTo>
                  <a:cubicBezTo>
                    <a:pt x="0" y="373"/>
                    <a:pt x="487" y="700"/>
                    <a:pt x="966" y="700"/>
                  </a:cubicBezTo>
                  <a:cubicBezTo>
                    <a:pt x="1086" y="700"/>
                    <a:pt x="1205" y="679"/>
                    <a:pt x="1317" y="628"/>
                  </a:cubicBezTo>
                  <a:cubicBezTo>
                    <a:pt x="1318" y="628"/>
                    <a:pt x="828" y="0"/>
                    <a:pt x="4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4" name="Google Shape;4031;p57"/>
            <p:cNvSpPr/>
            <p:nvPr/>
          </p:nvSpPr>
          <p:spPr>
            <a:xfrm>
              <a:off x="8788703" y="2502784"/>
              <a:ext cx="44936" cy="29475"/>
            </a:xfrm>
            <a:custGeom>
              <a:avLst/>
              <a:gdLst/>
              <a:ahLst/>
              <a:cxnLst/>
              <a:rect l="l" t="t" r="r" b="b"/>
              <a:pathLst>
                <a:path w="869" h="570" extrusionOk="0">
                  <a:moveTo>
                    <a:pt x="840" y="0"/>
                  </a:moveTo>
                  <a:cubicBezTo>
                    <a:pt x="394" y="0"/>
                    <a:pt x="1" y="436"/>
                    <a:pt x="1" y="436"/>
                  </a:cubicBezTo>
                  <a:cubicBezTo>
                    <a:pt x="103" y="531"/>
                    <a:pt x="200" y="569"/>
                    <a:pt x="289" y="569"/>
                  </a:cubicBezTo>
                  <a:cubicBezTo>
                    <a:pt x="635" y="569"/>
                    <a:pt x="867" y="1"/>
                    <a:pt x="868" y="1"/>
                  </a:cubicBezTo>
                  <a:cubicBezTo>
                    <a:pt x="859" y="1"/>
                    <a:pt x="850" y="0"/>
                    <a:pt x="84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5" name="Google Shape;4032;p57"/>
            <p:cNvSpPr/>
            <p:nvPr/>
          </p:nvSpPr>
          <p:spPr>
            <a:xfrm>
              <a:off x="8781670" y="2519486"/>
              <a:ext cx="47625" cy="26320"/>
            </a:xfrm>
            <a:custGeom>
              <a:avLst/>
              <a:gdLst/>
              <a:ahLst/>
              <a:cxnLst/>
              <a:rect l="l" t="t" r="r" b="b"/>
              <a:pathLst>
                <a:path w="921" h="509" extrusionOk="0">
                  <a:moveTo>
                    <a:pt x="921" y="473"/>
                  </a:moveTo>
                  <a:cubicBezTo>
                    <a:pt x="921" y="473"/>
                    <a:pt x="921" y="473"/>
                    <a:pt x="921" y="473"/>
                  </a:cubicBezTo>
                  <a:lnTo>
                    <a:pt x="921" y="473"/>
                  </a:lnTo>
                  <a:cubicBezTo>
                    <a:pt x="921" y="473"/>
                    <a:pt x="921" y="473"/>
                    <a:pt x="921" y="473"/>
                  </a:cubicBezTo>
                  <a:cubicBezTo>
                    <a:pt x="921" y="473"/>
                    <a:pt x="921" y="473"/>
                    <a:pt x="921" y="473"/>
                  </a:cubicBezTo>
                  <a:close/>
                  <a:moveTo>
                    <a:pt x="288" y="1"/>
                  </a:moveTo>
                  <a:cubicBezTo>
                    <a:pt x="180" y="1"/>
                    <a:pt x="78" y="65"/>
                    <a:pt x="1" y="240"/>
                  </a:cubicBezTo>
                  <a:cubicBezTo>
                    <a:pt x="1" y="240"/>
                    <a:pt x="363" y="508"/>
                    <a:pt x="716" y="508"/>
                  </a:cubicBezTo>
                  <a:cubicBezTo>
                    <a:pt x="786" y="508"/>
                    <a:pt x="855" y="498"/>
                    <a:pt x="921" y="473"/>
                  </a:cubicBezTo>
                  <a:lnTo>
                    <a:pt x="921" y="473"/>
                  </a:lnTo>
                  <a:cubicBezTo>
                    <a:pt x="920" y="472"/>
                    <a:pt x="582" y="1"/>
                    <a:pt x="2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6" name="Google Shape;4033;p57"/>
            <p:cNvSpPr/>
            <p:nvPr/>
          </p:nvSpPr>
          <p:spPr>
            <a:xfrm>
              <a:off x="8809956" y="2515918"/>
              <a:ext cx="34697" cy="17633"/>
            </a:xfrm>
            <a:custGeom>
              <a:avLst/>
              <a:gdLst/>
              <a:ahLst/>
              <a:cxnLst/>
              <a:rect l="l" t="t" r="r" b="b"/>
              <a:pathLst>
                <a:path w="671" h="341" extrusionOk="0">
                  <a:moveTo>
                    <a:pt x="217" y="1"/>
                  </a:moveTo>
                  <a:cubicBezTo>
                    <a:pt x="125" y="1"/>
                    <a:pt x="44" y="58"/>
                    <a:pt x="1" y="223"/>
                  </a:cubicBezTo>
                  <a:cubicBezTo>
                    <a:pt x="1" y="223"/>
                    <a:pt x="212" y="341"/>
                    <a:pt x="431" y="341"/>
                  </a:cubicBezTo>
                  <a:cubicBezTo>
                    <a:pt x="513" y="341"/>
                    <a:pt x="597" y="324"/>
                    <a:pt x="670" y="278"/>
                  </a:cubicBezTo>
                  <a:cubicBezTo>
                    <a:pt x="669" y="278"/>
                    <a:pt x="418" y="1"/>
                    <a:pt x="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7" name="Google Shape;4034;p57"/>
            <p:cNvSpPr/>
            <p:nvPr/>
          </p:nvSpPr>
          <p:spPr>
            <a:xfrm>
              <a:off x="8777895" y="2720742"/>
              <a:ext cx="74721" cy="23942"/>
            </a:xfrm>
            <a:custGeom>
              <a:avLst/>
              <a:gdLst/>
              <a:ahLst/>
              <a:cxnLst/>
              <a:rect l="l" t="t" r="r" b="b"/>
              <a:pathLst>
                <a:path w="1445" h="463" extrusionOk="0">
                  <a:moveTo>
                    <a:pt x="582" y="1"/>
                  </a:moveTo>
                  <a:cubicBezTo>
                    <a:pt x="341" y="1"/>
                    <a:pt x="113" y="97"/>
                    <a:pt x="0" y="401"/>
                  </a:cubicBezTo>
                  <a:cubicBezTo>
                    <a:pt x="0" y="401"/>
                    <a:pt x="265" y="463"/>
                    <a:pt x="600" y="463"/>
                  </a:cubicBezTo>
                  <a:cubicBezTo>
                    <a:pt x="870" y="463"/>
                    <a:pt x="1186" y="422"/>
                    <a:pt x="1444" y="276"/>
                  </a:cubicBezTo>
                  <a:cubicBezTo>
                    <a:pt x="1443" y="276"/>
                    <a:pt x="993" y="1"/>
                    <a:pt x="582" y="1"/>
                  </a:cubicBezTo>
                  <a:close/>
                </a:path>
              </a:pathLst>
            </a:custGeom>
            <a:solidFill>
              <a:srgbClr val="F9ED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8" name="Google Shape;4035;p57"/>
            <p:cNvSpPr/>
            <p:nvPr/>
          </p:nvSpPr>
          <p:spPr>
            <a:xfrm>
              <a:off x="8772207" y="2684131"/>
              <a:ext cx="54761" cy="47935"/>
            </a:xfrm>
            <a:custGeom>
              <a:avLst/>
              <a:gdLst/>
              <a:ahLst/>
              <a:cxnLst/>
              <a:rect l="l" t="t" r="r" b="b"/>
              <a:pathLst>
                <a:path w="1059" h="927" extrusionOk="0">
                  <a:moveTo>
                    <a:pt x="1059" y="1"/>
                  </a:moveTo>
                  <a:lnTo>
                    <a:pt x="1059" y="1"/>
                  </a:lnTo>
                  <a:cubicBezTo>
                    <a:pt x="425" y="73"/>
                    <a:pt x="0" y="799"/>
                    <a:pt x="0" y="799"/>
                  </a:cubicBezTo>
                  <a:cubicBezTo>
                    <a:pt x="139" y="889"/>
                    <a:pt x="260" y="926"/>
                    <a:pt x="367" y="926"/>
                  </a:cubicBezTo>
                  <a:cubicBezTo>
                    <a:pt x="897" y="926"/>
                    <a:pt x="1059" y="1"/>
                    <a:pt x="1059" y="1"/>
                  </a:cubicBezTo>
                  <a:close/>
                </a:path>
              </a:pathLst>
            </a:custGeom>
            <a:solidFill>
              <a:srgbClr val="F9ED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9" name="Google Shape;4036;p57"/>
            <p:cNvSpPr/>
            <p:nvPr/>
          </p:nvSpPr>
          <p:spPr>
            <a:xfrm>
              <a:off x="8814661" y="2706987"/>
              <a:ext cx="52124" cy="16702"/>
            </a:xfrm>
            <a:custGeom>
              <a:avLst/>
              <a:gdLst/>
              <a:ahLst/>
              <a:cxnLst/>
              <a:rect l="l" t="t" r="r" b="b"/>
              <a:pathLst>
                <a:path w="1008" h="323" extrusionOk="0">
                  <a:moveTo>
                    <a:pt x="407" y="0"/>
                  </a:moveTo>
                  <a:cubicBezTo>
                    <a:pt x="238" y="0"/>
                    <a:pt x="79" y="67"/>
                    <a:pt x="1" y="279"/>
                  </a:cubicBezTo>
                  <a:cubicBezTo>
                    <a:pt x="1" y="279"/>
                    <a:pt x="186" y="322"/>
                    <a:pt x="419" y="322"/>
                  </a:cubicBezTo>
                  <a:cubicBezTo>
                    <a:pt x="608" y="322"/>
                    <a:pt x="827" y="294"/>
                    <a:pt x="1007" y="192"/>
                  </a:cubicBezTo>
                  <a:cubicBezTo>
                    <a:pt x="1007" y="192"/>
                    <a:pt x="693" y="0"/>
                    <a:pt x="40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0" name="Google Shape;4037;p57"/>
            <p:cNvSpPr/>
            <p:nvPr/>
          </p:nvSpPr>
          <p:spPr>
            <a:xfrm>
              <a:off x="8805043" y="2688888"/>
              <a:ext cx="36818" cy="34853"/>
            </a:xfrm>
            <a:custGeom>
              <a:avLst/>
              <a:gdLst/>
              <a:ahLst/>
              <a:cxnLst/>
              <a:rect l="l" t="t" r="r" b="b"/>
              <a:pathLst>
                <a:path w="712" h="674" extrusionOk="0">
                  <a:moveTo>
                    <a:pt x="711" y="1"/>
                  </a:moveTo>
                  <a:cubicBezTo>
                    <a:pt x="711" y="1"/>
                    <a:pt x="711" y="1"/>
                    <a:pt x="711" y="1"/>
                  </a:cubicBezTo>
                  <a:lnTo>
                    <a:pt x="711" y="1"/>
                  </a:lnTo>
                  <a:cubicBezTo>
                    <a:pt x="711" y="1"/>
                    <a:pt x="711" y="1"/>
                    <a:pt x="711" y="1"/>
                  </a:cubicBezTo>
                  <a:close/>
                  <a:moveTo>
                    <a:pt x="711" y="1"/>
                  </a:moveTo>
                  <a:cubicBezTo>
                    <a:pt x="273" y="78"/>
                    <a:pt x="1" y="599"/>
                    <a:pt x="1" y="599"/>
                  </a:cubicBezTo>
                  <a:cubicBezTo>
                    <a:pt x="92" y="652"/>
                    <a:pt x="171" y="674"/>
                    <a:pt x="241" y="674"/>
                  </a:cubicBezTo>
                  <a:cubicBezTo>
                    <a:pt x="625" y="674"/>
                    <a:pt x="710" y="1"/>
                    <a:pt x="711" y="1"/>
                  </a:cubicBezTo>
                  <a:close/>
                </a:path>
              </a:pathLst>
            </a:custGeom>
            <a:solidFill>
              <a:srgbClr val="F9ED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1" name="Google Shape;4038;p57"/>
            <p:cNvSpPr/>
            <p:nvPr/>
          </p:nvSpPr>
          <p:spPr>
            <a:xfrm>
              <a:off x="8832811" y="2691784"/>
              <a:ext cx="29837" cy="22752"/>
            </a:xfrm>
            <a:custGeom>
              <a:avLst/>
              <a:gdLst/>
              <a:ahLst/>
              <a:cxnLst/>
              <a:rect l="l" t="t" r="r" b="b"/>
              <a:pathLst>
                <a:path w="577" h="440" extrusionOk="0">
                  <a:moveTo>
                    <a:pt x="576" y="0"/>
                  </a:moveTo>
                  <a:lnTo>
                    <a:pt x="576" y="0"/>
                  </a:lnTo>
                  <a:cubicBezTo>
                    <a:pt x="248" y="3"/>
                    <a:pt x="1" y="351"/>
                    <a:pt x="1" y="351"/>
                  </a:cubicBezTo>
                  <a:cubicBezTo>
                    <a:pt x="77" y="414"/>
                    <a:pt x="146" y="439"/>
                    <a:pt x="207" y="439"/>
                  </a:cubicBezTo>
                  <a:cubicBezTo>
                    <a:pt x="460" y="439"/>
                    <a:pt x="576" y="0"/>
                    <a:pt x="57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2" name="Google Shape;4039;p57"/>
            <p:cNvSpPr/>
            <p:nvPr/>
          </p:nvSpPr>
          <p:spPr>
            <a:xfrm>
              <a:off x="8811559" y="2871425"/>
              <a:ext cx="94836" cy="36042"/>
            </a:xfrm>
            <a:custGeom>
              <a:avLst/>
              <a:gdLst/>
              <a:ahLst/>
              <a:cxnLst/>
              <a:rect l="l" t="t" r="r" b="b"/>
              <a:pathLst>
                <a:path w="1834" h="697" extrusionOk="0">
                  <a:moveTo>
                    <a:pt x="597" y="0"/>
                  </a:moveTo>
                  <a:cubicBezTo>
                    <a:pt x="375" y="0"/>
                    <a:pt x="163" y="93"/>
                    <a:pt x="0" y="350"/>
                  </a:cubicBezTo>
                  <a:cubicBezTo>
                    <a:pt x="0" y="350"/>
                    <a:pt x="690" y="697"/>
                    <a:pt x="1382" y="697"/>
                  </a:cubicBezTo>
                  <a:cubicBezTo>
                    <a:pt x="1535" y="697"/>
                    <a:pt x="1688" y="680"/>
                    <a:pt x="1833" y="638"/>
                  </a:cubicBezTo>
                  <a:cubicBezTo>
                    <a:pt x="1832" y="638"/>
                    <a:pt x="1180" y="0"/>
                    <a:pt x="59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3" name="Google Shape;4040;p57"/>
            <p:cNvSpPr/>
            <p:nvPr/>
          </p:nvSpPr>
          <p:spPr>
            <a:xfrm>
              <a:off x="8808559" y="2832539"/>
              <a:ext cx="78806" cy="50210"/>
            </a:xfrm>
            <a:custGeom>
              <a:avLst/>
              <a:gdLst/>
              <a:ahLst/>
              <a:cxnLst/>
              <a:rect l="l" t="t" r="r" b="b"/>
              <a:pathLst>
                <a:path w="1524" h="971" extrusionOk="0">
                  <a:moveTo>
                    <a:pt x="1373" y="0"/>
                  </a:moveTo>
                  <a:cubicBezTo>
                    <a:pt x="628" y="0"/>
                    <a:pt x="0" y="683"/>
                    <a:pt x="0" y="683"/>
                  </a:cubicBezTo>
                  <a:cubicBezTo>
                    <a:pt x="201" y="890"/>
                    <a:pt x="388" y="971"/>
                    <a:pt x="557" y="971"/>
                  </a:cubicBezTo>
                  <a:cubicBezTo>
                    <a:pt x="1144" y="971"/>
                    <a:pt x="1524" y="10"/>
                    <a:pt x="1524" y="10"/>
                  </a:cubicBezTo>
                  <a:cubicBezTo>
                    <a:pt x="1473" y="3"/>
                    <a:pt x="1423" y="0"/>
                    <a:pt x="137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4" name="Google Shape;4041;p57"/>
            <p:cNvSpPr/>
            <p:nvPr/>
          </p:nvSpPr>
          <p:spPr>
            <a:xfrm>
              <a:off x="8862596" y="2863203"/>
              <a:ext cx="66137" cy="25131"/>
            </a:xfrm>
            <a:custGeom>
              <a:avLst/>
              <a:gdLst/>
              <a:ahLst/>
              <a:cxnLst/>
              <a:rect l="l" t="t" r="r" b="b"/>
              <a:pathLst>
                <a:path w="1279" h="486" extrusionOk="0">
                  <a:moveTo>
                    <a:pt x="417" y="0"/>
                  </a:moveTo>
                  <a:cubicBezTo>
                    <a:pt x="262" y="0"/>
                    <a:pt x="113" y="65"/>
                    <a:pt x="0" y="244"/>
                  </a:cubicBezTo>
                  <a:cubicBezTo>
                    <a:pt x="0" y="244"/>
                    <a:pt x="480" y="485"/>
                    <a:pt x="962" y="485"/>
                  </a:cubicBezTo>
                  <a:cubicBezTo>
                    <a:pt x="1069" y="485"/>
                    <a:pt x="1176" y="473"/>
                    <a:pt x="1279" y="444"/>
                  </a:cubicBezTo>
                  <a:cubicBezTo>
                    <a:pt x="1279" y="444"/>
                    <a:pt x="824" y="0"/>
                    <a:pt x="4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5" name="Google Shape;4042;p57"/>
            <p:cNvSpPr/>
            <p:nvPr/>
          </p:nvSpPr>
          <p:spPr>
            <a:xfrm>
              <a:off x="8850858" y="2843501"/>
              <a:ext cx="53727" cy="36714"/>
            </a:xfrm>
            <a:custGeom>
              <a:avLst/>
              <a:gdLst/>
              <a:ahLst/>
              <a:cxnLst/>
              <a:rect l="l" t="t" r="r" b="b"/>
              <a:pathLst>
                <a:path w="1039" h="710" extrusionOk="0">
                  <a:moveTo>
                    <a:pt x="982" y="0"/>
                  </a:moveTo>
                  <a:cubicBezTo>
                    <a:pt x="440" y="0"/>
                    <a:pt x="0" y="531"/>
                    <a:pt x="0" y="531"/>
                  </a:cubicBezTo>
                  <a:cubicBezTo>
                    <a:pt x="138" y="659"/>
                    <a:pt x="264" y="710"/>
                    <a:pt x="376" y="710"/>
                  </a:cubicBezTo>
                  <a:cubicBezTo>
                    <a:pt x="798" y="710"/>
                    <a:pt x="1039" y="2"/>
                    <a:pt x="1039" y="2"/>
                  </a:cubicBezTo>
                  <a:cubicBezTo>
                    <a:pt x="1020" y="1"/>
                    <a:pt x="1001" y="0"/>
                    <a:pt x="98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6" name="Google Shape;4043;p57"/>
            <p:cNvSpPr/>
            <p:nvPr/>
          </p:nvSpPr>
          <p:spPr>
            <a:xfrm>
              <a:off x="8888038" y="2852654"/>
              <a:ext cx="41833" cy="23787"/>
            </a:xfrm>
            <a:custGeom>
              <a:avLst/>
              <a:gdLst/>
              <a:ahLst/>
              <a:cxnLst/>
              <a:rect l="l" t="t" r="r" b="b"/>
              <a:pathLst>
                <a:path w="809" h="460" extrusionOk="0">
                  <a:moveTo>
                    <a:pt x="664" y="0"/>
                  </a:moveTo>
                  <a:cubicBezTo>
                    <a:pt x="310" y="0"/>
                    <a:pt x="0" y="279"/>
                    <a:pt x="0" y="279"/>
                  </a:cubicBezTo>
                  <a:cubicBezTo>
                    <a:pt x="104" y="410"/>
                    <a:pt x="206" y="459"/>
                    <a:pt x="302" y="459"/>
                  </a:cubicBezTo>
                  <a:cubicBezTo>
                    <a:pt x="588" y="459"/>
                    <a:pt x="809" y="17"/>
                    <a:pt x="809" y="17"/>
                  </a:cubicBezTo>
                  <a:cubicBezTo>
                    <a:pt x="760" y="5"/>
                    <a:pt x="711" y="0"/>
                    <a:pt x="6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7" name="Google Shape;4044;p57"/>
            <p:cNvSpPr/>
            <p:nvPr/>
          </p:nvSpPr>
          <p:spPr>
            <a:xfrm>
              <a:off x="8731563" y="2903588"/>
              <a:ext cx="94422" cy="41937"/>
            </a:xfrm>
            <a:custGeom>
              <a:avLst/>
              <a:gdLst/>
              <a:ahLst/>
              <a:cxnLst/>
              <a:rect l="l" t="t" r="r" b="b"/>
              <a:pathLst>
                <a:path w="1826" h="811" extrusionOk="0">
                  <a:moveTo>
                    <a:pt x="552" y="0"/>
                  </a:moveTo>
                  <a:cubicBezTo>
                    <a:pt x="356" y="0"/>
                    <a:pt x="165" y="80"/>
                    <a:pt x="0" y="290"/>
                  </a:cubicBezTo>
                  <a:cubicBezTo>
                    <a:pt x="0" y="290"/>
                    <a:pt x="806" y="811"/>
                    <a:pt x="1577" y="811"/>
                  </a:cubicBezTo>
                  <a:cubicBezTo>
                    <a:pt x="1660" y="811"/>
                    <a:pt x="1744" y="805"/>
                    <a:pt x="1826" y="791"/>
                  </a:cubicBezTo>
                  <a:cubicBezTo>
                    <a:pt x="1826" y="791"/>
                    <a:pt x="1168" y="0"/>
                    <a:pt x="5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8" name="Google Shape;4045;p57"/>
            <p:cNvSpPr/>
            <p:nvPr/>
          </p:nvSpPr>
          <p:spPr>
            <a:xfrm>
              <a:off x="8730632" y="2868322"/>
              <a:ext cx="82943" cy="46539"/>
            </a:xfrm>
            <a:custGeom>
              <a:avLst/>
              <a:gdLst/>
              <a:ahLst/>
              <a:cxnLst/>
              <a:rect l="l" t="t" r="r" b="b"/>
              <a:pathLst>
                <a:path w="1604" h="900" extrusionOk="0">
                  <a:moveTo>
                    <a:pt x="1310" y="0"/>
                  </a:moveTo>
                  <a:cubicBezTo>
                    <a:pt x="613" y="0"/>
                    <a:pt x="0" y="541"/>
                    <a:pt x="0" y="541"/>
                  </a:cubicBezTo>
                  <a:cubicBezTo>
                    <a:pt x="205" y="802"/>
                    <a:pt x="408" y="899"/>
                    <a:pt x="598" y="899"/>
                  </a:cubicBezTo>
                  <a:cubicBezTo>
                    <a:pt x="1162" y="899"/>
                    <a:pt x="1603" y="34"/>
                    <a:pt x="1603" y="34"/>
                  </a:cubicBezTo>
                  <a:cubicBezTo>
                    <a:pt x="1505" y="11"/>
                    <a:pt x="1406" y="0"/>
                    <a:pt x="13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9" name="Google Shape;4046;p57"/>
            <p:cNvSpPr/>
            <p:nvPr/>
          </p:nvSpPr>
          <p:spPr>
            <a:xfrm>
              <a:off x="8784411" y="2900072"/>
              <a:ext cx="65879" cy="29320"/>
            </a:xfrm>
            <a:custGeom>
              <a:avLst/>
              <a:gdLst/>
              <a:ahLst/>
              <a:cxnLst/>
              <a:rect l="l" t="t" r="r" b="b"/>
              <a:pathLst>
                <a:path w="1274" h="567" extrusionOk="0">
                  <a:moveTo>
                    <a:pt x="385" y="0"/>
                  </a:moveTo>
                  <a:cubicBezTo>
                    <a:pt x="248" y="0"/>
                    <a:pt x="115" y="56"/>
                    <a:pt x="1" y="202"/>
                  </a:cubicBezTo>
                  <a:cubicBezTo>
                    <a:pt x="1" y="202"/>
                    <a:pt x="564" y="566"/>
                    <a:pt x="1101" y="566"/>
                  </a:cubicBezTo>
                  <a:cubicBezTo>
                    <a:pt x="1159" y="566"/>
                    <a:pt x="1217" y="562"/>
                    <a:pt x="1274" y="552"/>
                  </a:cubicBezTo>
                  <a:cubicBezTo>
                    <a:pt x="1274" y="552"/>
                    <a:pt x="814" y="0"/>
                    <a:pt x="38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0" name="Google Shape;4047;p57"/>
            <p:cNvSpPr/>
            <p:nvPr/>
          </p:nvSpPr>
          <p:spPr>
            <a:xfrm>
              <a:off x="8773138" y="2881973"/>
              <a:ext cx="56933" cy="34025"/>
            </a:xfrm>
            <a:custGeom>
              <a:avLst/>
              <a:gdLst/>
              <a:ahLst/>
              <a:cxnLst/>
              <a:rect l="l" t="t" r="r" b="b"/>
              <a:pathLst>
                <a:path w="1101" h="658" extrusionOk="0">
                  <a:moveTo>
                    <a:pt x="946" y="0"/>
                  </a:moveTo>
                  <a:cubicBezTo>
                    <a:pt x="438" y="0"/>
                    <a:pt x="0" y="431"/>
                    <a:pt x="0" y="431"/>
                  </a:cubicBezTo>
                  <a:cubicBezTo>
                    <a:pt x="143" y="595"/>
                    <a:pt x="280" y="657"/>
                    <a:pt x="406" y="657"/>
                  </a:cubicBezTo>
                  <a:cubicBezTo>
                    <a:pt x="810" y="657"/>
                    <a:pt x="1099" y="15"/>
                    <a:pt x="1101" y="14"/>
                  </a:cubicBezTo>
                  <a:cubicBezTo>
                    <a:pt x="1049" y="4"/>
                    <a:pt x="997" y="0"/>
                    <a:pt x="94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1" name="Google Shape;4048;p57"/>
            <p:cNvSpPr/>
            <p:nvPr/>
          </p:nvSpPr>
          <p:spPr>
            <a:xfrm>
              <a:off x="8811041" y="2893712"/>
              <a:ext cx="43592" cy="22287"/>
            </a:xfrm>
            <a:custGeom>
              <a:avLst/>
              <a:gdLst/>
              <a:ahLst/>
              <a:cxnLst/>
              <a:rect l="l" t="t" r="r" b="b"/>
              <a:pathLst>
                <a:path w="843" h="431" extrusionOk="0">
                  <a:moveTo>
                    <a:pt x="616" y="1"/>
                  </a:moveTo>
                  <a:cubicBezTo>
                    <a:pt x="291" y="1"/>
                    <a:pt x="1" y="212"/>
                    <a:pt x="1" y="212"/>
                  </a:cubicBezTo>
                  <a:cubicBezTo>
                    <a:pt x="104" y="372"/>
                    <a:pt x="214" y="430"/>
                    <a:pt x="321" y="430"/>
                  </a:cubicBezTo>
                  <a:cubicBezTo>
                    <a:pt x="596" y="430"/>
                    <a:pt x="842" y="39"/>
                    <a:pt x="842" y="39"/>
                  </a:cubicBezTo>
                  <a:cubicBezTo>
                    <a:pt x="767" y="12"/>
                    <a:pt x="691" y="1"/>
                    <a:pt x="6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2" name="Google Shape;4049;p57"/>
            <p:cNvSpPr/>
            <p:nvPr/>
          </p:nvSpPr>
          <p:spPr>
            <a:xfrm>
              <a:off x="8768536" y="2853533"/>
              <a:ext cx="89665" cy="44315"/>
            </a:xfrm>
            <a:custGeom>
              <a:avLst/>
              <a:gdLst/>
              <a:ahLst/>
              <a:cxnLst/>
              <a:rect l="l" t="t" r="r" b="b"/>
              <a:pathLst>
                <a:path w="1734" h="857" extrusionOk="0">
                  <a:moveTo>
                    <a:pt x="1215" y="0"/>
                  </a:moveTo>
                  <a:cubicBezTo>
                    <a:pt x="720" y="0"/>
                    <a:pt x="43" y="134"/>
                    <a:pt x="1" y="857"/>
                  </a:cubicBezTo>
                  <a:cubicBezTo>
                    <a:pt x="1" y="857"/>
                    <a:pt x="1143" y="711"/>
                    <a:pt x="1734" y="46"/>
                  </a:cubicBezTo>
                  <a:cubicBezTo>
                    <a:pt x="1734" y="46"/>
                    <a:pt x="1505" y="0"/>
                    <a:pt x="12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3" name="Google Shape;4050;p57"/>
            <p:cNvSpPr/>
            <p:nvPr/>
          </p:nvSpPr>
          <p:spPr>
            <a:xfrm>
              <a:off x="8755505" y="2804874"/>
              <a:ext cx="61535" cy="77513"/>
            </a:xfrm>
            <a:custGeom>
              <a:avLst/>
              <a:gdLst/>
              <a:ahLst/>
              <a:cxnLst/>
              <a:rect l="l" t="t" r="r" b="b"/>
              <a:pathLst>
                <a:path w="1190" h="1499" extrusionOk="0">
                  <a:moveTo>
                    <a:pt x="1003" y="1"/>
                  </a:moveTo>
                  <a:lnTo>
                    <a:pt x="1003" y="1"/>
                  </a:lnTo>
                  <a:cubicBezTo>
                    <a:pt x="251" y="380"/>
                    <a:pt x="1" y="1467"/>
                    <a:pt x="1" y="1467"/>
                  </a:cubicBezTo>
                  <a:cubicBezTo>
                    <a:pt x="93" y="1488"/>
                    <a:pt x="177" y="1498"/>
                    <a:pt x="253" y="1498"/>
                  </a:cubicBezTo>
                  <a:cubicBezTo>
                    <a:pt x="1190" y="1498"/>
                    <a:pt x="1004" y="1"/>
                    <a:pt x="1003" y="1"/>
                  </a:cubicBezTo>
                  <a:close/>
                </a:path>
              </a:pathLst>
            </a:custGeom>
            <a:solidFill>
              <a:srgbClr val="F5DE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4" name="Google Shape;4051;p57"/>
            <p:cNvSpPr/>
            <p:nvPr/>
          </p:nvSpPr>
          <p:spPr>
            <a:xfrm>
              <a:off x="8806439" y="2825454"/>
              <a:ext cx="62466" cy="30974"/>
            </a:xfrm>
            <a:custGeom>
              <a:avLst/>
              <a:gdLst/>
              <a:ahLst/>
              <a:cxnLst/>
              <a:rect l="l" t="t" r="r" b="b"/>
              <a:pathLst>
                <a:path w="1208" h="599" extrusionOk="0">
                  <a:moveTo>
                    <a:pt x="847" y="1"/>
                  </a:moveTo>
                  <a:cubicBezTo>
                    <a:pt x="502" y="1"/>
                    <a:pt x="30" y="94"/>
                    <a:pt x="0" y="599"/>
                  </a:cubicBezTo>
                  <a:cubicBezTo>
                    <a:pt x="0" y="599"/>
                    <a:pt x="797" y="497"/>
                    <a:pt x="1207" y="33"/>
                  </a:cubicBezTo>
                  <a:cubicBezTo>
                    <a:pt x="1207" y="33"/>
                    <a:pt x="1049" y="1"/>
                    <a:pt x="8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5" name="Google Shape;4052;p57"/>
            <p:cNvSpPr/>
            <p:nvPr/>
          </p:nvSpPr>
          <p:spPr>
            <a:xfrm>
              <a:off x="8793874" y="2804047"/>
              <a:ext cx="43281" cy="55588"/>
            </a:xfrm>
            <a:custGeom>
              <a:avLst/>
              <a:gdLst/>
              <a:ahLst/>
              <a:cxnLst/>
              <a:rect l="l" t="t" r="r" b="b"/>
              <a:pathLst>
                <a:path w="837" h="1075" extrusionOk="0">
                  <a:moveTo>
                    <a:pt x="650" y="1"/>
                  </a:moveTo>
                  <a:cubicBezTo>
                    <a:pt x="138" y="294"/>
                    <a:pt x="1" y="1061"/>
                    <a:pt x="1" y="1061"/>
                  </a:cubicBezTo>
                  <a:cubicBezTo>
                    <a:pt x="51" y="1070"/>
                    <a:pt x="97" y="1074"/>
                    <a:pt x="140" y="1074"/>
                  </a:cubicBezTo>
                  <a:cubicBezTo>
                    <a:pt x="836" y="1074"/>
                    <a:pt x="650" y="1"/>
                    <a:pt x="650" y="1"/>
                  </a:cubicBezTo>
                  <a:close/>
                </a:path>
              </a:pathLst>
            </a:custGeom>
            <a:solidFill>
              <a:srgbClr val="F5DE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6" name="Google Shape;4053;p57"/>
            <p:cNvSpPr/>
            <p:nvPr/>
          </p:nvSpPr>
          <p:spPr>
            <a:xfrm>
              <a:off x="8824383" y="2798100"/>
              <a:ext cx="31336" cy="37697"/>
            </a:xfrm>
            <a:custGeom>
              <a:avLst/>
              <a:gdLst/>
              <a:ahLst/>
              <a:cxnLst/>
              <a:rect l="l" t="t" r="r" b="b"/>
              <a:pathLst>
                <a:path w="606" h="729" extrusionOk="0">
                  <a:moveTo>
                    <a:pt x="576" y="1"/>
                  </a:moveTo>
                  <a:cubicBezTo>
                    <a:pt x="174" y="153"/>
                    <a:pt x="0" y="696"/>
                    <a:pt x="0" y="696"/>
                  </a:cubicBezTo>
                  <a:cubicBezTo>
                    <a:pt x="65" y="719"/>
                    <a:pt x="123" y="729"/>
                    <a:pt x="174" y="729"/>
                  </a:cubicBezTo>
                  <a:cubicBezTo>
                    <a:pt x="605" y="729"/>
                    <a:pt x="577" y="1"/>
                    <a:pt x="576" y="1"/>
                  </a:cubicBezTo>
                  <a:close/>
                </a:path>
              </a:pathLst>
            </a:custGeom>
            <a:solidFill>
              <a:srgbClr val="F5DE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7" name="Google Shape;4054;p57"/>
            <p:cNvSpPr/>
            <p:nvPr/>
          </p:nvSpPr>
          <p:spPr>
            <a:xfrm>
              <a:off x="8676699" y="2517315"/>
              <a:ext cx="95043" cy="33767"/>
            </a:xfrm>
            <a:custGeom>
              <a:avLst/>
              <a:gdLst/>
              <a:ahLst/>
              <a:cxnLst/>
              <a:rect l="l" t="t" r="r" b="b"/>
              <a:pathLst>
                <a:path w="1838" h="653" extrusionOk="0">
                  <a:moveTo>
                    <a:pt x="902" y="1"/>
                  </a:moveTo>
                  <a:cubicBezTo>
                    <a:pt x="510" y="1"/>
                    <a:pt x="117" y="139"/>
                    <a:pt x="1" y="648"/>
                  </a:cubicBezTo>
                  <a:cubicBezTo>
                    <a:pt x="1" y="648"/>
                    <a:pt x="68" y="653"/>
                    <a:pt x="179" y="653"/>
                  </a:cubicBezTo>
                  <a:cubicBezTo>
                    <a:pt x="529" y="653"/>
                    <a:pt x="1315" y="604"/>
                    <a:pt x="1838" y="198"/>
                  </a:cubicBezTo>
                  <a:cubicBezTo>
                    <a:pt x="1838" y="198"/>
                    <a:pt x="1370" y="1"/>
                    <a:pt x="90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8" name="Google Shape;4055;p57"/>
            <p:cNvSpPr/>
            <p:nvPr/>
          </p:nvSpPr>
          <p:spPr>
            <a:xfrm>
              <a:off x="8666771" y="2467104"/>
              <a:ext cx="63552" cy="69291"/>
            </a:xfrm>
            <a:custGeom>
              <a:avLst/>
              <a:gdLst/>
              <a:ahLst/>
              <a:cxnLst/>
              <a:rect l="l" t="t" r="r" b="b"/>
              <a:pathLst>
                <a:path w="1229" h="1340" extrusionOk="0">
                  <a:moveTo>
                    <a:pt x="1229" y="1"/>
                  </a:moveTo>
                  <a:cubicBezTo>
                    <a:pt x="425" y="224"/>
                    <a:pt x="1" y="1242"/>
                    <a:pt x="1" y="1242"/>
                  </a:cubicBezTo>
                  <a:cubicBezTo>
                    <a:pt x="150" y="1310"/>
                    <a:pt x="280" y="1339"/>
                    <a:pt x="395" y="1339"/>
                  </a:cubicBezTo>
                  <a:cubicBezTo>
                    <a:pt x="1170" y="1339"/>
                    <a:pt x="1229" y="1"/>
                    <a:pt x="12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9" name="Google Shape;4056;p57"/>
            <p:cNvSpPr/>
            <p:nvPr/>
          </p:nvSpPr>
          <p:spPr>
            <a:xfrm>
              <a:off x="8720807" y="2494252"/>
              <a:ext cx="66292" cy="23528"/>
            </a:xfrm>
            <a:custGeom>
              <a:avLst/>
              <a:gdLst/>
              <a:ahLst/>
              <a:cxnLst/>
              <a:rect l="l" t="t" r="r" b="b"/>
              <a:pathLst>
                <a:path w="1282" h="455" extrusionOk="0">
                  <a:moveTo>
                    <a:pt x="1281" y="137"/>
                  </a:moveTo>
                  <a:lnTo>
                    <a:pt x="1281" y="137"/>
                  </a:lnTo>
                  <a:cubicBezTo>
                    <a:pt x="1281" y="137"/>
                    <a:pt x="1281" y="137"/>
                    <a:pt x="1281" y="137"/>
                  </a:cubicBezTo>
                  <a:lnTo>
                    <a:pt x="1281" y="137"/>
                  </a:lnTo>
                  <a:cubicBezTo>
                    <a:pt x="1281" y="137"/>
                    <a:pt x="1281" y="137"/>
                    <a:pt x="1281" y="137"/>
                  </a:cubicBezTo>
                  <a:close/>
                  <a:moveTo>
                    <a:pt x="627" y="0"/>
                  </a:moveTo>
                  <a:cubicBezTo>
                    <a:pt x="354" y="0"/>
                    <a:pt x="81" y="96"/>
                    <a:pt x="0" y="451"/>
                  </a:cubicBezTo>
                  <a:cubicBezTo>
                    <a:pt x="0" y="451"/>
                    <a:pt x="48" y="454"/>
                    <a:pt x="126" y="454"/>
                  </a:cubicBezTo>
                  <a:cubicBezTo>
                    <a:pt x="370" y="454"/>
                    <a:pt x="916" y="420"/>
                    <a:pt x="1281" y="137"/>
                  </a:cubicBezTo>
                  <a:lnTo>
                    <a:pt x="1281" y="137"/>
                  </a:lnTo>
                  <a:cubicBezTo>
                    <a:pt x="1281" y="137"/>
                    <a:pt x="1281" y="137"/>
                    <a:pt x="1281" y="137"/>
                  </a:cubicBezTo>
                  <a:cubicBezTo>
                    <a:pt x="1279" y="137"/>
                    <a:pt x="953" y="0"/>
                    <a:pt x="62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0" name="Google Shape;4057;p57"/>
            <p:cNvSpPr/>
            <p:nvPr/>
          </p:nvSpPr>
          <p:spPr>
            <a:xfrm>
              <a:off x="8708035" y="2470310"/>
              <a:ext cx="42350" cy="50004"/>
            </a:xfrm>
            <a:custGeom>
              <a:avLst/>
              <a:gdLst/>
              <a:ahLst/>
              <a:cxnLst/>
              <a:rect l="l" t="t" r="r" b="b"/>
              <a:pathLst>
                <a:path w="819" h="967" extrusionOk="0">
                  <a:moveTo>
                    <a:pt x="816" y="1"/>
                  </a:moveTo>
                  <a:lnTo>
                    <a:pt x="816" y="1"/>
                  </a:lnTo>
                  <a:cubicBezTo>
                    <a:pt x="263" y="188"/>
                    <a:pt x="1" y="914"/>
                    <a:pt x="1" y="914"/>
                  </a:cubicBezTo>
                  <a:cubicBezTo>
                    <a:pt x="95" y="950"/>
                    <a:pt x="178" y="967"/>
                    <a:pt x="252" y="967"/>
                  </a:cubicBezTo>
                  <a:cubicBezTo>
                    <a:pt x="819" y="967"/>
                    <a:pt x="816" y="1"/>
                    <a:pt x="8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1" name="Google Shape;4058;p57"/>
            <p:cNvSpPr/>
            <p:nvPr/>
          </p:nvSpPr>
          <p:spPr>
            <a:xfrm>
              <a:off x="8742112" y="2469793"/>
              <a:ext cx="35370" cy="33250"/>
            </a:xfrm>
            <a:custGeom>
              <a:avLst/>
              <a:gdLst/>
              <a:ahLst/>
              <a:cxnLst/>
              <a:rect l="l" t="t" r="r" b="b"/>
              <a:pathLst>
                <a:path w="684" h="643" extrusionOk="0">
                  <a:moveTo>
                    <a:pt x="681" y="0"/>
                  </a:moveTo>
                  <a:lnTo>
                    <a:pt x="681" y="0"/>
                  </a:lnTo>
                  <a:cubicBezTo>
                    <a:pt x="262" y="69"/>
                    <a:pt x="1" y="568"/>
                    <a:pt x="1" y="568"/>
                  </a:cubicBezTo>
                  <a:cubicBezTo>
                    <a:pt x="89" y="621"/>
                    <a:pt x="167" y="643"/>
                    <a:pt x="235" y="643"/>
                  </a:cubicBezTo>
                  <a:cubicBezTo>
                    <a:pt x="601" y="643"/>
                    <a:pt x="683" y="0"/>
                    <a:pt x="6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2" name="Google Shape;4059;p57"/>
            <p:cNvSpPr/>
            <p:nvPr/>
          </p:nvSpPr>
          <p:spPr>
            <a:xfrm>
              <a:off x="8575916" y="2561010"/>
              <a:ext cx="88372" cy="64896"/>
            </a:xfrm>
            <a:custGeom>
              <a:avLst/>
              <a:gdLst/>
              <a:ahLst/>
              <a:cxnLst/>
              <a:rect l="l" t="t" r="r" b="b"/>
              <a:pathLst>
                <a:path w="1709" h="1255" extrusionOk="0">
                  <a:moveTo>
                    <a:pt x="1708" y="1"/>
                  </a:moveTo>
                  <a:lnTo>
                    <a:pt x="1708" y="1"/>
                  </a:lnTo>
                  <a:cubicBezTo>
                    <a:pt x="1708" y="1"/>
                    <a:pt x="1708" y="1"/>
                    <a:pt x="1708" y="1"/>
                  </a:cubicBezTo>
                  <a:lnTo>
                    <a:pt x="1708" y="1"/>
                  </a:lnTo>
                  <a:cubicBezTo>
                    <a:pt x="1708" y="1"/>
                    <a:pt x="1708" y="1"/>
                    <a:pt x="1708" y="1"/>
                  </a:cubicBezTo>
                  <a:close/>
                  <a:moveTo>
                    <a:pt x="1708" y="1"/>
                  </a:moveTo>
                  <a:lnTo>
                    <a:pt x="1708" y="1"/>
                  </a:lnTo>
                  <a:cubicBezTo>
                    <a:pt x="1706" y="1"/>
                    <a:pt x="0" y="150"/>
                    <a:pt x="292" y="1254"/>
                  </a:cubicBezTo>
                  <a:cubicBezTo>
                    <a:pt x="292" y="1254"/>
                    <a:pt x="1348" y="797"/>
                    <a:pt x="1708" y="1"/>
                  </a:cubicBezTo>
                  <a:close/>
                </a:path>
              </a:pathLst>
            </a:custGeom>
            <a:solidFill>
              <a:srgbClr val="F9ED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3" name="Google Shape;4060;p57"/>
            <p:cNvSpPr/>
            <p:nvPr/>
          </p:nvSpPr>
          <p:spPr>
            <a:xfrm>
              <a:off x="8568004" y="2526933"/>
              <a:ext cx="70532" cy="86407"/>
            </a:xfrm>
            <a:custGeom>
              <a:avLst/>
              <a:gdLst/>
              <a:ahLst/>
              <a:cxnLst/>
              <a:rect l="l" t="t" r="r" b="b"/>
              <a:pathLst>
                <a:path w="1364" h="1671" extrusionOk="0">
                  <a:moveTo>
                    <a:pt x="609" y="1"/>
                  </a:moveTo>
                  <a:cubicBezTo>
                    <a:pt x="609" y="1"/>
                    <a:pt x="609" y="1"/>
                    <a:pt x="609" y="1"/>
                  </a:cubicBezTo>
                  <a:cubicBezTo>
                    <a:pt x="1" y="571"/>
                    <a:pt x="100" y="1671"/>
                    <a:pt x="100" y="1671"/>
                  </a:cubicBezTo>
                  <a:cubicBezTo>
                    <a:pt x="1363" y="1599"/>
                    <a:pt x="610" y="1"/>
                    <a:pt x="6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4" name="Google Shape;4061;p57"/>
            <p:cNvSpPr/>
            <p:nvPr/>
          </p:nvSpPr>
          <p:spPr>
            <a:xfrm>
              <a:off x="8603995" y="2530759"/>
              <a:ext cx="61742" cy="45298"/>
            </a:xfrm>
            <a:custGeom>
              <a:avLst/>
              <a:gdLst/>
              <a:ahLst/>
              <a:cxnLst/>
              <a:rect l="l" t="t" r="r" b="b"/>
              <a:pathLst>
                <a:path w="1194" h="876" extrusionOk="0">
                  <a:moveTo>
                    <a:pt x="1194" y="1"/>
                  </a:moveTo>
                  <a:cubicBezTo>
                    <a:pt x="1194" y="1"/>
                    <a:pt x="1" y="103"/>
                    <a:pt x="205" y="876"/>
                  </a:cubicBezTo>
                  <a:cubicBezTo>
                    <a:pt x="205" y="876"/>
                    <a:pt x="942" y="556"/>
                    <a:pt x="1194" y="1"/>
                  </a:cubicBezTo>
                  <a:close/>
                </a:path>
              </a:pathLst>
            </a:custGeom>
            <a:solidFill>
              <a:srgbClr val="F9ED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5" name="Google Shape;4062;p57"/>
            <p:cNvSpPr/>
            <p:nvPr/>
          </p:nvSpPr>
          <p:spPr>
            <a:xfrm>
              <a:off x="8597841" y="2520469"/>
              <a:ext cx="50728" cy="61431"/>
            </a:xfrm>
            <a:custGeom>
              <a:avLst/>
              <a:gdLst/>
              <a:ahLst/>
              <a:cxnLst/>
              <a:rect l="l" t="t" r="r" b="b"/>
              <a:pathLst>
                <a:path w="981" h="1188" extrusionOk="0">
                  <a:moveTo>
                    <a:pt x="402" y="1"/>
                  </a:moveTo>
                  <a:lnTo>
                    <a:pt x="402" y="1"/>
                  </a:lnTo>
                  <a:cubicBezTo>
                    <a:pt x="0" y="423"/>
                    <a:pt x="107" y="1187"/>
                    <a:pt x="107" y="1187"/>
                  </a:cubicBezTo>
                  <a:cubicBezTo>
                    <a:pt x="981" y="1089"/>
                    <a:pt x="402" y="1"/>
                    <a:pt x="40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6" name="Google Shape;4063;p57"/>
            <p:cNvSpPr/>
            <p:nvPr/>
          </p:nvSpPr>
          <p:spPr>
            <a:xfrm>
              <a:off x="8624885" y="2507386"/>
              <a:ext cx="33405" cy="42454"/>
            </a:xfrm>
            <a:custGeom>
              <a:avLst/>
              <a:gdLst/>
              <a:ahLst/>
              <a:cxnLst/>
              <a:rect l="l" t="t" r="r" b="b"/>
              <a:pathLst>
                <a:path w="646" h="821" extrusionOk="0">
                  <a:moveTo>
                    <a:pt x="342" y="1"/>
                  </a:moveTo>
                  <a:cubicBezTo>
                    <a:pt x="342" y="1"/>
                    <a:pt x="342" y="1"/>
                    <a:pt x="342" y="1"/>
                  </a:cubicBezTo>
                  <a:lnTo>
                    <a:pt x="342" y="1"/>
                  </a:lnTo>
                  <a:cubicBezTo>
                    <a:pt x="342" y="1"/>
                    <a:pt x="342" y="1"/>
                    <a:pt x="342" y="1"/>
                  </a:cubicBezTo>
                  <a:cubicBezTo>
                    <a:pt x="342" y="1"/>
                    <a:pt x="342" y="1"/>
                    <a:pt x="342" y="1"/>
                  </a:cubicBezTo>
                  <a:close/>
                  <a:moveTo>
                    <a:pt x="342" y="1"/>
                  </a:moveTo>
                  <a:lnTo>
                    <a:pt x="342" y="1"/>
                  </a:lnTo>
                  <a:cubicBezTo>
                    <a:pt x="0" y="258"/>
                    <a:pt x="1" y="820"/>
                    <a:pt x="1" y="820"/>
                  </a:cubicBezTo>
                  <a:cubicBezTo>
                    <a:pt x="14" y="820"/>
                    <a:pt x="26" y="820"/>
                    <a:pt x="37" y="820"/>
                  </a:cubicBezTo>
                  <a:cubicBezTo>
                    <a:pt x="646" y="820"/>
                    <a:pt x="341" y="4"/>
                    <a:pt x="3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7" name="Google Shape;4064;p57"/>
            <p:cNvSpPr/>
            <p:nvPr/>
          </p:nvSpPr>
          <p:spPr>
            <a:xfrm>
              <a:off x="8522862" y="2586503"/>
              <a:ext cx="55019" cy="93233"/>
            </a:xfrm>
            <a:custGeom>
              <a:avLst/>
              <a:gdLst/>
              <a:ahLst/>
              <a:cxnLst/>
              <a:rect l="l" t="t" r="r" b="b"/>
              <a:pathLst>
                <a:path w="1064" h="1803" extrusionOk="0">
                  <a:moveTo>
                    <a:pt x="993" y="0"/>
                  </a:moveTo>
                  <a:cubicBezTo>
                    <a:pt x="993" y="0"/>
                    <a:pt x="294" y="325"/>
                    <a:pt x="141" y="998"/>
                  </a:cubicBezTo>
                  <a:cubicBezTo>
                    <a:pt x="0" y="1620"/>
                    <a:pt x="170" y="1803"/>
                    <a:pt x="219" y="1803"/>
                  </a:cubicBezTo>
                  <a:cubicBezTo>
                    <a:pt x="234" y="1803"/>
                    <a:pt x="238" y="1784"/>
                    <a:pt x="213" y="1754"/>
                  </a:cubicBezTo>
                  <a:cubicBezTo>
                    <a:pt x="213" y="1754"/>
                    <a:pt x="1064" y="1310"/>
                    <a:pt x="99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8" name="Google Shape;4065;p57"/>
            <p:cNvSpPr/>
            <p:nvPr/>
          </p:nvSpPr>
          <p:spPr>
            <a:xfrm>
              <a:off x="7787390" y="2565974"/>
              <a:ext cx="527701" cy="564208"/>
            </a:xfrm>
            <a:custGeom>
              <a:avLst/>
              <a:gdLst/>
              <a:ahLst/>
              <a:cxnLst/>
              <a:rect l="l" t="t" r="r" b="b"/>
              <a:pathLst>
                <a:path w="10205" h="10911" extrusionOk="0">
                  <a:moveTo>
                    <a:pt x="10009" y="1"/>
                  </a:moveTo>
                  <a:cubicBezTo>
                    <a:pt x="9392" y="1"/>
                    <a:pt x="7344" y="661"/>
                    <a:pt x="7091" y="1028"/>
                  </a:cubicBezTo>
                  <a:cubicBezTo>
                    <a:pt x="6786" y="1472"/>
                    <a:pt x="1" y="10779"/>
                    <a:pt x="1" y="10779"/>
                  </a:cubicBezTo>
                  <a:lnTo>
                    <a:pt x="112" y="10910"/>
                  </a:lnTo>
                  <a:cubicBezTo>
                    <a:pt x="3759" y="7520"/>
                    <a:pt x="10035" y="479"/>
                    <a:pt x="10180" y="96"/>
                  </a:cubicBezTo>
                  <a:cubicBezTo>
                    <a:pt x="10205" y="29"/>
                    <a:pt x="10138" y="1"/>
                    <a:pt x="10009" y="1"/>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9" name="Google Shape;4066;p57"/>
            <p:cNvSpPr/>
            <p:nvPr/>
          </p:nvSpPr>
          <p:spPr>
            <a:xfrm>
              <a:off x="7784236" y="2565974"/>
              <a:ext cx="530855" cy="564156"/>
            </a:xfrm>
            <a:custGeom>
              <a:avLst/>
              <a:gdLst/>
              <a:ahLst/>
              <a:cxnLst/>
              <a:rect l="l" t="t" r="r" b="b"/>
              <a:pathLst>
                <a:path w="10266" h="10910" extrusionOk="0">
                  <a:moveTo>
                    <a:pt x="10072" y="0"/>
                  </a:moveTo>
                  <a:cubicBezTo>
                    <a:pt x="9457" y="0"/>
                    <a:pt x="7405" y="661"/>
                    <a:pt x="7152" y="1028"/>
                  </a:cubicBezTo>
                  <a:cubicBezTo>
                    <a:pt x="7051" y="1176"/>
                    <a:pt x="6232" y="2307"/>
                    <a:pt x="5183" y="3747"/>
                  </a:cubicBezTo>
                  <a:cubicBezTo>
                    <a:pt x="5326" y="4318"/>
                    <a:pt x="5408" y="4839"/>
                    <a:pt x="5354" y="4981"/>
                  </a:cubicBezTo>
                  <a:cubicBezTo>
                    <a:pt x="5262" y="5225"/>
                    <a:pt x="2704" y="7881"/>
                    <a:pt x="0" y="10731"/>
                  </a:cubicBezTo>
                  <a:lnTo>
                    <a:pt x="173" y="10909"/>
                  </a:lnTo>
                  <a:cubicBezTo>
                    <a:pt x="3820" y="7519"/>
                    <a:pt x="10096" y="478"/>
                    <a:pt x="10241" y="94"/>
                  </a:cubicBezTo>
                  <a:cubicBezTo>
                    <a:pt x="10266" y="29"/>
                    <a:pt x="10200" y="0"/>
                    <a:pt x="10072" y="0"/>
                  </a:cubicBez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0" name="Google Shape;4067;p57"/>
            <p:cNvSpPr/>
            <p:nvPr/>
          </p:nvSpPr>
          <p:spPr>
            <a:xfrm>
              <a:off x="7597770" y="2271847"/>
              <a:ext cx="148304" cy="159474"/>
            </a:xfrm>
            <a:custGeom>
              <a:avLst/>
              <a:gdLst/>
              <a:ahLst/>
              <a:cxnLst/>
              <a:rect l="l" t="t" r="r" b="b"/>
              <a:pathLst>
                <a:path w="2868" h="3084" extrusionOk="0">
                  <a:moveTo>
                    <a:pt x="1372" y="0"/>
                  </a:moveTo>
                  <a:cubicBezTo>
                    <a:pt x="1316" y="0"/>
                    <a:pt x="1260" y="4"/>
                    <a:pt x="1203" y="13"/>
                  </a:cubicBezTo>
                  <a:cubicBezTo>
                    <a:pt x="483" y="120"/>
                    <a:pt x="0" y="893"/>
                    <a:pt x="127" y="1737"/>
                  </a:cubicBezTo>
                  <a:cubicBezTo>
                    <a:pt x="243" y="2516"/>
                    <a:pt x="836" y="3083"/>
                    <a:pt x="1493" y="3083"/>
                  </a:cubicBezTo>
                  <a:cubicBezTo>
                    <a:pt x="1550" y="3083"/>
                    <a:pt x="1607" y="3079"/>
                    <a:pt x="1664" y="3070"/>
                  </a:cubicBezTo>
                  <a:cubicBezTo>
                    <a:pt x="2386" y="2963"/>
                    <a:pt x="2867" y="2190"/>
                    <a:pt x="2740" y="1346"/>
                  </a:cubicBezTo>
                  <a:cubicBezTo>
                    <a:pt x="2623" y="568"/>
                    <a:pt x="2030" y="0"/>
                    <a:pt x="137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1" name="Google Shape;4068;p57"/>
            <p:cNvSpPr/>
            <p:nvPr/>
          </p:nvSpPr>
          <p:spPr>
            <a:xfrm>
              <a:off x="7600821" y="2300339"/>
              <a:ext cx="145253" cy="130981"/>
            </a:xfrm>
            <a:custGeom>
              <a:avLst/>
              <a:gdLst/>
              <a:ahLst/>
              <a:cxnLst/>
              <a:rect l="l" t="t" r="r" b="b"/>
              <a:pathLst>
                <a:path w="2809" h="2533" extrusionOk="0">
                  <a:moveTo>
                    <a:pt x="321" y="0"/>
                  </a:moveTo>
                  <a:cubicBezTo>
                    <a:pt x="104" y="320"/>
                    <a:pt x="0" y="742"/>
                    <a:pt x="68" y="1186"/>
                  </a:cubicBezTo>
                  <a:cubicBezTo>
                    <a:pt x="184" y="1965"/>
                    <a:pt x="777" y="2532"/>
                    <a:pt x="1433" y="2532"/>
                  </a:cubicBezTo>
                  <a:cubicBezTo>
                    <a:pt x="1490" y="2532"/>
                    <a:pt x="1547" y="2528"/>
                    <a:pt x="1604" y="2519"/>
                  </a:cubicBezTo>
                  <a:cubicBezTo>
                    <a:pt x="2326" y="2412"/>
                    <a:pt x="2808" y="1639"/>
                    <a:pt x="2681" y="795"/>
                  </a:cubicBezTo>
                  <a:cubicBezTo>
                    <a:pt x="2670" y="724"/>
                    <a:pt x="2655" y="657"/>
                    <a:pt x="2636" y="589"/>
                  </a:cubicBezTo>
                  <a:cubicBezTo>
                    <a:pt x="2441" y="875"/>
                    <a:pt x="2155" y="1075"/>
                    <a:pt x="1812" y="1127"/>
                  </a:cubicBezTo>
                  <a:cubicBezTo>
                    <a:pt x="1756" y="1135"/>
                    <a:pt x="1699" y="1140"/>
                    <a:pt x="1643" y="1140"/>
                  </a:cubicBezTo>
                  <a:cubicBezTo>
                    <a:pt x="1046" y="1140"/>
                    <a:pt x="503" y="670"/>
                    <a:pt x="321" y="0"/>
                  </a:cubicBezTo>
                  <a:close/>
                </a:path>
              </a:pathLst>
            </a:custGeom>
            <a:solidFill>
              <a:srgbClr val="A00825">
                <a:alpha val="2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2" name="Google Shape;4069;p57"/>
            <p:cNvSpPr/>
            <p:nvPr/>
          </p:nvSpPr>
          <p:spPr>
            <a:xfrm>
              <a:off x="7638724" y="2277122"/>
              <a:ext cx="51969" cy="42609"/>
            </a:xfrm>
            <a:custGeom>
              <a:avLst/>
              <a:gdLst/>
              <a:ahLst/>
              <a:cxnLst/>
              <a:rect l="l" t="t" r="r" b="b"/>
              <a:pathLst>
                <a:path w="1005" h="824" extrusionOk="0">
                  <a:moveTo>
                    <a:pt x="629" y="1"/>
                  </a:moveTo>
                  <a:cubicBezTo>
                    <a:pt x="588" y="1"/>
                    <a:pt x="546" y="4"/>
                    <a:pt x="505" y="10"/>
                  </a:cubicBezTo>
                  <a:cubicBezTo>
                    <a:pt x="310" y="38"/>
                    <a:pt x="137" y="132"/>
                    <a:pt x="0" y="268"/>
                  </a:cubicBezTo>
                  <a:cubicBezTo>
                    <a:pt x="152" y="547"/>
                    <a:pt x="394" y="747"/>
                    <a:pt x="668" y="823"/>
                  </a:cubicBezTo>
                  <a:cubicBezTo>
                    <a:pt x="675" y="746"/>
                    <a:pt x="687" y="667"/>
                    <a:pt x="709" y="589"/>
                  </a:cubicBezTo>
                  <a:cubicBezTo>
                    <a:pt x="767" y="383"/>
                    <a:pt x="873" y="211"/>
                    <a:pt x="1005" y="82"/>
                  </a:cubicBezTo>
                  <a:cubicBezTo>
                    <a:pt x="886" y="30"/>
                    <a:pt x="759" y="1"/>
                    <a:pt x="629" y="1"/>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3" name="Google Shape;4070;p57"/>
            <p:cNvSpPr/>
            <p:nvPr/>
          </p:nvSpPr>
          <p:spPr>
            <a:xfrm>
              <a:off x="7689813" y="2285602"/>
              <a:ext cx="28699" cy="35732"/>
            </a:xfrm>
            <a:custGeom>
              <a:avLst/>
              <a:gdLst/>
              <a:ahLst/>
              <a:cxnLst/>
              <a:rect l="l" t="t" r="r" b="b"/>
              <a:pathLst>
                <a:path w="555" h="691" extrusionOk="0">
                  <a:moveTo>
                    <a:pt x="166" y="1"/>
                  </a:moveTo>
                  <a:cubicBezTo>
                    <a:pt x="84" y="147"/>
                    <a:pt x="26" y="317"/>
                    <a:pt x="7" y="507"/>
                  </a:cubicBezTo>
                  <a:cubicBezTo>
                    <a:pt x="1" y="569"/>
                    <a:pt x="1" y="629"/>
                    <a:pt x="2" y="691"/>
                  </a:cubicBezTo>
                  <a:cubicBezTo>
                    <a:pt x="18" y="690"/>
                    <a:pt x="33" y="691"/>
                    <a:pt x="49" y="689"/>
                  </a:cubicBezTo>
                  <a:cubicBezTo>
                    <a:pt x="244" y="659"/>
                    <a:pt x="417" y="567"/>
                    <a:pt x="554" y="431"/>
                  </a:cubicBezTo>
                  <a:cubicBezTo>
                    <a:pt x="459" y="250"/>
                    <a:pt x="323" y="105"/>
                    <a:pt x="166" y="1"/>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4" name="Google Shape;4071;p57"/>
            <p:cNvSpPr/>
            <p:nvPr/>
          </p:nvSpPr>
          <p:spPr>
            <a:xfrm>
              <a:off x="7563227" y="2403604"/>
              <a:ext cx="244433" cy="385136"/>
            </a:xfrm>
            <a:custGeom>
              <a:avLst/>
              <a:gdLst/>
              <a:ahLst/>
              <a:cxnLst/>
              <a:rect l="l" t="t" r="r" b="b"/>
              <a:pathLst>
                <a:path w="4727" h="7448" extrusionOk="0">
                  <a:moveTo>
                    <a:pt x="3846" y="0"/>
                  </a:moveTo>
                  <a:cubicBezTo>
                    <a:pt x="2701" y="0"/>
                    <a:pt x="841" y="324"/>
                    <a:pt x="158" y="691"/>
                  </a:cubicBezTo>
                  <a:cubicBezTo>
                    <a:pt x="0" y="775"/>
                    <a:pt x="113" y="1461"/>
                    <a:pt x="290" y="1491"/>
                  </a:cubicBezTo>
                  <a:lnTo>
                    <a:pt x="1094" y="1502"/>
                  </a:lnTo>
                  <a:lnTo>
                    <a:pt x="2418" y="3214"/>
                  </a:lnTo>
                  <a:lnTo>
                    <a:pt x="3235" y="7448"/>
                  </a:lnTo>
                  <a:lnTo>
                    <a:pt x="3500" y="7409"/>
                  </a:lnTo>
                  <a:lnTo>
                    <a:pt x="3038" y="3123"/>
                  </a:lnTo>
                  <a:lnTo>
                    <a:pt x="3802" y="1097"/>
                  </a:lnTo>
                  <a:lnTo>
                    <a:pt x="4566" y="850"/>
                  </a:lnTo>
                  <a:cubicBezTo>
                    <a:pt x="4727" y="769"/>
                    <a:pt x="4633" y="82"/>
                    <a:pt x="4457" y="46"/>
                  </a:cubicBezTo>
                  <a:cubicBezTo>
                    <a:pt x="4297" y="15"/>
                    <a:pt x="4087" y="0"/>
                    <a:pt x="384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5" name="Google Shape;4072;p57"/>
            <p:cNvSpPr/>
            <p:nvPr/>
          </p:nvSpPr>
          <p:spPr>
            <a:xfrm>
              <a:off x="7745247" y="2408413"/>
              <a:ext cx="52641" cy="19340"/>
            </a:xfrm>
            <a:custGeom>
              <a:avLst/>
              <a:gdLst/>
              <a:ahLst/>
              <a:cxnLst/>
              <a:rect l="l" t="t" r="r" b="b"/>
              <a:pathLst>
                <a:path w="1018" h="374" extrusionOk="0">
                  <a:moveTo>
                    <a:pt x="311" y="0"/>
                  </a:moveTo>
                  <a:cubicBezTo>
                    <a:pt x="213" y="0"/>
                    <a:pt x="109" y="3"/>
                    <a:pt x="1" y="8"/>
                  </a:cubicBezTo>
                  <a:lnTo>
                    <a:pt x="56" y="374"/>
                  </a:lnTo>
                  <a:cubicBezTo>
                    <a:pt x="375" y="346"/>
                    <a:pt x="671" y="332"/>
                    <a:pt x="924" y="332"/>
                  </a:cubicBezTo>
                  <a:cubicBezTo>
                    <a:pt x="956" y="332"/>
                    <a:pt x="987" y="332"/>
                    <a:pt x="1018" y="332"/>
                  </a:cubicBezTo>
                  <a:cubicBezTo>
                    <a:pt x="989" y="185"/>
                    <a:pt x="931" y="54"/>
                    <a:pt x="858" y="39"/>
                  </a:cubicBezTo>
                  <a:cubicBezTo>
                    <a:pt x="713" y="13"/>
                    <a:pt x="526" y="0"/>
                    <a:pt x="311"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6" name="Google Shape;4073;p57"/>
            <p:cNvSpPr/>
            <p:nvPr/>
          </p:nvSpPr>
          <p:spPr>
            <a:xfrm>
              <a:off x="7572380" y="2410327"/>
              <a:ext cx="153527" cy="48349"/>
            </a:xfrm>
            <a:custGeom>
              <a:avLst/>
              <a:gdLst/>
              <a:ahLst/>
              <a:cxnLst/>
              <a:rect l="l" t="t" r="r" b="b"/>
              <a:pathLst>
                <a:path w="2969" h="935" extrusionOk="0">
                  <a:moveTo>
                    <a:pt x="2912" y="0"/>
                  </a:moveTo>
                  <a:cubicBezTo>
                    <a:pt x="1870" y="92"/>
                    <a:pt x="612" y="347"/>
                    <a:pt x="83" y="622"/>
                  </a:cubicBezTo>
                  <a:cubicBezTo>
                    <a:pt x="18" y="656"/>
                    <a:pt x="0" y="790"/>
                    <a:pt x="15" y="934"/>
                  </a:cubicBezTo>
                  <a:cubicBezTo>
                    <a:pt x="760" y="705"/>
                    <a:pt x="1934" y="491"/>
                    <a:pt x="2968" y="380"/>
                  </a:cubicBezTo>
                  <a:lnTo>
                    <a:pt x="2912" y="0"/>
                  </a:ln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7" name="Google Shape;4074;p57"/>
            <p:cNvSpPr/>
            <p:nvPr/>
          </p:nvSpPr>
          <p:spPr>
            <a:xfrm>
              <a:off x="7636087" y="2699179"/>
              <a:ext cx="317293" cy="1502899"/>
            </a:xfrm>
            <a:custGeom>
              <a:avLst/>
              <a:gdLst/>
              <a:ahLst/>
              <a:cxnLst/>
              <a:rect l="l" t="t" r="r" b="b"/>
              <a:pathLst>
                <a:path w="6136" h="29064" extrusionOk="0">
                  <a:moveTo>
                    <a:pt x="2728" y="0"/>
                  </a:moveTo>
                  <a:cubicBezTo>
                    <a:pt x="1864" y="0"/>
                    <a:pt x="592" y="241"/>
                    <a:pt x="116" y="543"/>
                  </a:cubicBezTo>
                  <a:cubicBezTo>
                    <a:pt x="0" y="615"/>
                    <a:pt x="38" y="825"/>
                    <a:pt x="171" y="859"/>
                  </a:cubicBezTo>
                  <a:lnTo>
                    <a:pt x="772" y="875"/>
                  </a:lnTo>
                  <a:lnTo>
                    <a:pt x="1740" y="2000"/>
                  </a:lnTo>
                  <a:lnTo>
                    <a:pt x="5937" y="29064"/>
                  </a:lnTo>
                  <a:lnTo>
                    <a:pt x="6135" y="29033"/>
                  </a:lnTo>
                  <a:lnTo>
                    <a:pt x="2203" y="1931"/>
                  </a:lnTo>
                  <a:lnTo>
                    <a:pt x="2797" y="570"/>
                  </a:lnTo>
                  <a:lnTo>
                    <a:pt x="3368" y="379"/>
                  </a:lnTo>
                  <a:cubicBezTo>
                    <a:pt x="3485" y="308"/>
                    <a:pt x="3460" y="96"/>
                    <a:pt x="3327" y="60"/>
                  </a:cubicBezTo>
                  <a:cubicBezTo>
                    <a:pt x="3176" y="19"/>
                    <a:pt x="2968" y="0"/>
                    <a:pt x="272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8" name="Google Shape;4075;p57"/>
            <p:cNvSpPr/>
            <p:nvPr/>
          </p:nvSpPr>
          <p:spPr>
            <a:xfrm>
              <a:off x="7639965" y="2711537"/>
              <a:ext cx="174159" cy="192930"/>
            </a:xfrm>
            <a:custGeom>
              <a:avLst/>
              <a:gdLst/>
              <a:ahLst/>
              <a:cxnLst/>
              <a:rect l="l" t="t" r="r" b="b"/>
              <a:pathLst>
                <a:path w="3368" h="3731" extrusionOk="0">
                  <a:moveTo>
                    <a:pt x="3368" y="0"/>
                  </a:moveTo>
                  <a:cubicBezTo>
                    <a:pt x="2954" y="192"/>
                    <a:pt x="2346" y="365"/>
                    <a:pt x="1654" y="468"/>
                  </a:cubicBezTo>
                  <a:cubicBezTo>
                    <a:pt x="1234" y="531"/>
                    <a:pt x="835" y="561"/>
                    <a:pt x="486" y="561"/>
                  </a:cubicBezTo>
                  <a:cubicBezTo>
                    <a:pt x="310" y="561"/>
                    <a:pt x="147" y="554"/>
                    <a:pt x="0" y="539"/>
                  </a:cubicBezTo>
                  <a:lnTo>
                    <a:pt x="0" y="539"/>
                  </a:lnTo>
                  <a:cubicBezTo>
                    <a:pt x="21" y="578"/>
                    <a:pt x="54" y="607"/>
                    <a:pt x="97" y="618"/>
                  </a:cubicBezTo>
                  <a:lnTo>
                    <a:pt x="698" y="634"/>
                  </a:lnTo>
                  <a:lnTo>
                    <a:pt x="1666" y="1760"/>
                  </a:lnTo>
                  <a:lnTo>
                    <a:pt x="1971" y="3730"/>
                  </a:lnTo>
                  <a:cubicBezTo>
                    <a:pt x="2018" y="3413"/>
                    <a:pt x="2089" y="3237"/>
                    <a:pt x="2188" y="3221"/>
                  </a:cubicBezTo>
                  <a:cubicBezTo>
                    <a:pt x="2193" y="3221"/>
                    <a:pt x="2197" y="3220"/>
                    <a:pt x="2201" y="3220"/>
                  </a:cubicBezTo>
                  <a:cubicBezTo>
                    <a:pt x="2252" y="3220"/>
                    <a:pt x="2308" y="3261"/>
                    <a:pt x="2368" y="3337"/>
                  </a:cubicBezTo>
                  <a:lnTo>
                    <a:pt x="2129" y="1690"/>
                  </a:lnTo>
                  <a:lnTo>
                    <a:pt x="2724" y="328"/>
                  </a:lnTo>
                  <a:lnTo>
                    <a:pt x="3294" y="137"/>
                  </a:lnTo>
                  <a:cubicBezTo>
                    <a:pt x="3343" y="109"/>
                    <a:pt x="3367" y="54"/>
                    <a:pt x="3368" y="0"/>
                  </a:cubicBezTo>
                  <a:close/>
                </a:path>
              </a:pathLst>
            </a:custGeom>
            <a:solidFill>
              <a:srgbClr val="A00825">
                <a:alpha val="2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9" name="Google Shape;4076;p57"/>
            <p:cNvSpPr/>
            <p:nvPr/>
          </p:nvSpPr>
          <p:spPr>
            <a:xfrm>
              <a:off x="7770016" y="2702953"/>
              <a:ext cx="38059" cy="14272"/>
            </a:xfrm>
            <a:custGeom>
              <a:avLst/>
              <a:gdLst/>
              <a:ahLst/>
              <a:cxnLst/>
              <a:rect l="l" t="t" r="r" b="b"/>
              <a:pathLst>
                <a:path w="736" h="276" extrusionOk="0">
                  <a:moveTo>
                    <a:pt x="179" y="1"/>
                  </a:moveTo>
                  <a:cubicBezTo>
                    <a:pt x="121" y="1"/>
                    <a:pt x="62" y="2"/>
                    <a:pt x="0" y="4"/>
                  </a:cubicBezTo>
                  <a:lnTo>
                    <a:pt x="41" y="276"/>
                  </a:lnTo>
                  <a:cubicBezTo>
                    <a:pt x="314" y="219"/>
                    <a:pt x="552" y="160"/>
                    <a:pt x="736" y="102"/>
                  </a:cubicBezTo>
                  <a:cubicBezTo>
                    <a:pt x="718" y="71"/>
                    <a:pt x="691" y="48"/>
                    <a:pt x="650" y="39"/>
                  </a:cubicBezTo>
                  <a:cubicBezTo>
                    <a:pt x="528" y="12"/>
                    <a:pt x="366" y="1"/>
                    <a:pt x="179" y="1"/>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0" name="Google Shape;4077;p57"/>
            <p:cNvSpPr/>
            <p:nvPr/>
          </p:nvSpPr>
          <p:spPr>
            <a:xfrm>
              <a:off x="7643895" y="2704712"/>
              <a:ext cx="107247" cy="28027"/>
            </a:xfrm>
            <a:custGeom>
              <a:avLst/>
              <a:gdLst/>
              <a:ahLst/>
              <a:cxnLst/>
              <a:rect l="l" t="t" r="r" b="b"/>
              <a:pathLst>
                <a:path w="2074" h="542" extrusionOk="0">
                  <a:moveTo>
                    <a:pt x="2026" y="0"/>
                  </a:moveTo>
                  <a:cubicBezTo>
                    <a:pt x="1284" y="72"/>
                    <a:pt x="430" y="254"/>
                    <a:pt x="62" y="460"/>
                  </a:cubicBezTo>
                  <a:cubicBezTo>
                    <a:pt x="29" y="479"/>
                    <a:pt x="10" y="507"/>
                    <a:pt x="0" y="541"/>
                  </a:cubicBezTo>
                  <a:cubicBezTo>
                    <a:pt x="12" y="541"/>
                    <a:pt x="23" y="541"/>
                    <a:pt x="35" y="541"/>
                  </a:cubicBezTo>
                  <a:cubicBezTo>
                    <a:pt x="414" y="541"/>
                    <a:pt x="983" y="492"/>
                    <a:pt x="1617" y="397"/>
                  </a:cubicBezTo>
                  <a:cubicBezTo>
                    <a:pt x="1774" y="373"/>
                    <a:pt x="1927" y="348"/>
                    <a:pt x="2073" y="322"/>
                  </a:cubicBezTo>
                  <a:lnTo>
                    <a:pt x="2026" y="0"/>
                  </a:ln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1" name="Google Shape;4078;p57"/>
            <p:cNvSpPr/>
            <p:nvPr/>
          </p:nvSpPr>
          <p:spPr>
            <a:xfrm>
              <a:off x="7578172" y="2442232"/>
              <a:ext cx="221215" cy="149649"/>
            </a:xfrm>
            <a:custGeom>
              <a:avLst/>
              <a:gdLst/>
              <a:ahLst/>
              <a:cxnLst/>
              <a:rect l="l" t="t" r="r" b="b"/>
              <a:pathLst>
                <a:path w="4278" h="2894" extrusionOk="0">
                  <a:moveTo>
                    <a:pt x="3302" y="0"/>
                  </a:moveTo>
                  <a:cubicBezTo>
                    <a:pt x="2082" y="0"/>
                    <a:pt x="515" y="347"/>
                    <a:pt x="1" y="745"/>
                  </a:cubicBezTo>
                  <a:lnTo>
                    <a:pt x="805" y="756"/>
                  </a:lnTo>
                  <a:lnTo>
                    <a:pt x="2129" y="2467"/>
                  </a:lnTo>
                  <a:lnTo>
                    <a:pt x="2211" y="2893"/>
                  </a:lnTo>
                  <a:cubicBezTo>
                    <a:pt x="2278" y="2690"/>
                    <a:pt x="2367" y="2567"/>
                    <a:pt x="2481" y="2550"/>
                  </a:cubicBezTo>
                  <a:cubicBezTo>
                    <a:pt x="2490" y="2548"/>
                    <a:pt x="2500" y="2548"/>
                    <a:pt x="2509" y="2548"/>
                  </a:cubicBezTo>
                  <a:cubicBezTo>
                    <a:pt x="2597" y="2548"/>
                    <a:pt x="2692" y="2610"/>
                    <a:pt x="2787" y="2726"/>
                  </a:cubicBezTo>
                  <a:lnTo>
                    <a:pt x="2749" y="2376"/>
                  </a:lnTo>
                  <a:lnTo>
                    <a:pt x="3513" y="350"/>
                  </a:lnTo>
                  <a:lnTo>
                    <a:pt x="4277" y="104"/>
                  </a:lnTo>
                  <a:cubicBezTo>
                    <a:pt x="4010" y="32"/>
                    <a:pt x="3672" y="0"/>
                    <a:pt x="3302" y="0"/>
                  </a:cubicBezTo>
                  <a:close/>
                </a:path>
              </a:pathLst>
            </a:custGeom>
            <a:solidFill>
              <a:srgbClr val="A00825">
                <a:alpha val="2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2" name="Google Shape;4079;p57"/>
            <p:cNvSpPr/>
            <p:nvPr/>
          </p:nvSpPr>
          <p:spPr>
            <a:xfrm>
              <a:off x="8373368" y="2534379"/>
              <a:ext cx="237090" cy="475680"/>
            </a:xfrm>
            <a:custGeom>
              <a:avLst/>
              <a:gdLst/>
              <a:ahLst/>
              <a:cxnLst/>
              <a:rect l="l" t="t" r="r" b="b"/>
              <a:pathLst>
                <a:path w="4585" h="9199" extrusionOk="0">
                  <a:moveTo>
                    <a:pt x="139" y="0"/>
                  </a:moveTo>
                  <a:lnTo>
                    <a:pt x="1" y="2110"/>
                  </a:lnTo>
                  <a:cubicBezTo>
                    <a:pt x="785" y="2511"/>
                    <a:pt x="2973" y="4639"/>
                    <a:pt x="3279" y="5194"/>
                  </a:cubicBezTo>
                  <a:cubicBezTo>
                    <a:pt x="3585" y="5749"/>
                    <a:pt x="3691" y="9165"/>
                    <a:pt x="3691" y="9165"/>
                  </a:cubicBezTo>
                  <a:lnTo>
                    <a:pt x="3814" y="9198"/>
                  </a:lnTo>
                  <a:cubicBezTo>
                    <a:pt x="3990" y="8664"/>
                    <a:pt x="4585" y="5667"/>
                    <a:pt x="4336" y="4903"/>
                  </a:cubicBezTo>
                  <a:cubicBezTo>
                    <a:pt x="4086" y="4138"/>
                    <a:pt x="2397" y="1818"/>
                    <a:pt x="139" y="0"/>
                  </a:cubicBez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3" name="Google Shape;4080;p57"/>
            <p:cNvSpPr/>
            <p:nvPr/>
          </p:nvSpPr>
          <p:spPr>
            <a:xfrm>
              <a:off x="8378901" y="2534379"/>
              <a:ext cx="123225" cy="125138"/>
            </a:xfrm>
            <a:custGeom>
              <a:avLst/>
              <a:gdLst/>
              <a:ahLst/>
              <a:cxnLst/>
              <a:rect l="l" t="t" r="r" b="b"/>
              <a:pathLst>
                <a:path w="2383" h="2420" extrusionOk="0">
                  <a:moveTo>
                    <a:pt x="32" y="0"/>
                  </a:moveTo>
                  <a:lnTo>
                    <a:pt x="0" y="482"/>
                  </a:lnTo>
                  <a:cubicBezTo>
                    <a:pt x="104" y="789"/>
                    <a:pt x="222" y="1296"/>
                    <a:pt x="465" y="1630"/>
                  </a:cubicBezTo>
                  <a:cubicBezTo>
                    <a:pt x="867" y="2183"/>
                    <a:pt x="1441" y="2419"/>
                    <a:pt x="1876" y="2419"/>
                  </a:cubicBezTo>
                  <a:cubicBezTo>
                    <a:pt x="2091" y="2419"/>
                    <a:pt x="2272" y="2362"/>
                    <a:pt x="2382" y="2257"/>
                  </a:cubicBezTo>
                  <a:cubicBezTo>
                    <a:pt x="1723" y="1512"/>
                    <a:pt x="922" y="717"/>
                    <a:pt x="32" y="0"/>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4" name="Google Shape;4081;p57"/>
            <p:cNvSpPr/>
            <p:nvPr/>
          </p:nvSpPr>
          <p:spPr>
            <a:xfrm>
              <a:off x="8256141" y="2500922"/>
              <a:ext cx="651753" cy="650460"/>
            </a:xfrm>
            <a:custGeom>
              <a:avLst/>
              <a:gdLst/>
              <a:ahLst/>
              <a:cxnLst/>
              <a:rect l="l" t="t" r="r" b="b"/>
              <a:pathLst>
                <a:path w="12604" h="12579" extrusionOk="0">
                  <a:moveTo>
                    <a:pt x="8313" y="0"/>
                  </a:moveTo>
                  <a:cubicBezTo>
                    <a:pt x="5723" y="1687"/>
                    <a:pt x="2701" y="5273"/>
                    <a:pt x="0" y="10529"/>
                  </a:cubicBezTo>
                  <a:lnTo>
                    <a:pt x="177" y="12578"/>
                  </a:lnTo>
                  <a:cubicBezTo>
                    <a:pt x="2310" y="10185"/>
                    <a:pt x="10981" y="7956"/>
                    <a:pt x="10981" y="7956"/>
                  </a:cubicBezTo>
                  <a:cubicBezTo>
                    <a:pt x="12604" y="6593"/>
                    <a:pt x="11582" y="609"/>
                    <a:pt x="83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5" name="Google Shape;4082;p57"/>
            <p:cNvSpPr/>
            <p:nvPr/>
          </p:nvSpPr>
          <p:spPr>
            <a:xfrm>
              <a:off x="8256141" y="2813458"/>
              <a:ext cx="581376" cy="337873"/>
            </a:xfrm>
            <a:custGeom>
              <a:avLst/>
              <a:gdLst/>
              <a:ahLst/>
              <a:cxnLst/>
              <a:rect l="l" t="t" r="r" b="b"/>
              <a:pathLst>
                <a:path w="11243" h="6534" extrusionOk="0">
                  <a:moveTo>
                    <a:pt x="2640" y="0"/>
                  </a:moveTo>
                  <a:cubicBezTo>
                    <a:pt x="1744" y="1323"/>
                    <a:pt x="855" y="2820"/>
                    <a:pt x="0" y="4484"/>
                  </a:cubicBezTo>
                  <a:lnTo>
                    <a:pt x="177" y="6533"/>
                  </a:lnTo>
                  <a:cubicBezTo>
                    <a:pt x="2310" y="4138"/>
                    <a:pt x="10981" y="1911"/>
                    <a:pt x="10981" y="1911"/>
                  </a:cubicBezTo>
                  <a:cubicBezTo>
                    <a:pt x="11078" y="1830"/>
                    <a:pt x="11164" y="1732"/>
                    <a:pt x="11242" y="1619"/>
                  </a:cubicBezTo>
                  <a:lnTo>
                    <a:pt x="11242" y="1619"/>
                  </a:lnTo>
                  <a:cubicBezTo>
                    <a:pt x="9854" y="2204"/>
                    <a:pt x="8461" y="2473"/>
                    <a:pt x="7208" y="2473"/>
                  </a:cubicBezTo>
                  <a:cubicBezTo>
                    <a:pt x="5446" y="2473"/>
                    <a:pt x="3964" y="1940"/>
                    <a:pt x="3172" y="1006"/>
                  </a:cubicBezTo>
                  <a:cubicBezTo>
                    <a:pt x="2915" y="701"/>
                    <a:pt x="2740" y="363"/>
                    <a:pt x="264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6" name="Google Shape;4083;p57"/>
            <p:cNvSpPr/>
            <p:nvPr/>
          </p:nvSpPr>
          <p:spPr>
            <a:xfrm>
              <a:off x="8167769" y="2495803"/>
              <a:ext cx="248260" cy="273029"/>
            </a:xfrm>
            <a:custGeom>
              <a:avLst/>
              <a:gdLst/>
              <a:ahLst/>
              <a:cxnLst/>
              <a:rect l="l" t="t" r="r" b="b"/>
              <a:pathLst>
                <a:path w="4801" h="5280" extrusionOk="0">
                  <a:moveTo>
                    <a:pt x="2909" y="0"/>
                  </a:moveTo>
                  <a:cubicBezTo>
                    <a:pt x="2386" y="0"/>
                    <a:pt x="1129" y="387"/>
                    <a:pt x="1010" y="731"/>
                  </a:cubicBezTo>
                  <a:cubicBezTo>
                    <a:pt x="873" y="1121"/>
                    <a:pt x="0" y="5279"/>
                    <a:pt x="3730" y="5279"/>
                  </a:cubicBezTo>
                  <a:cubicBezTo>
                    <a:pt x="3747" y="5279"/>
                    <a:pt x="3763" y="5279"/>
                    <a:pt x="3780" y="5279"/>
                  </a:cubicBezTo>
                  <a:cubicBezTo>
                    <a:pt x="4671" y="3728"/>
                    <a:pt x="4800" y="1501"/>
                    <a:pt x="4515" y="1129"/>
                  </a:cubicBezTo>
                  <a:cubicBezTo>
                    <a:pt x="4231" y="756"/>
                    <a:pt x="3402" y="154"/>
                    <a:pt x="3079" y="23"/>
                  </a:cubicBezTo>
                  <a:cubicBezTo>
                    <a:pt x="3039" y="7"/>
                    <a:pt x="2981" y="0"/>
                    <a:pt x="2909" y="0"/>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7" name="Google Shape;4084;p57"/>
            <p:cNvSpPr/>
            <p:nvPr/>
          </p:nvSpPr>
          <p:spPr>
            <a:xfrm>
              <a:off x="8167717" y="2514677"/>
              <a:ext cx="244692" cy="254155"/>
            </a:xfrm>
            <a:custGeom>
              <a:avLst/>
              <a:gdLst/>
              <a:ahLst/>
              <a:cxnLst/>
              <a:rect l="l" t="t" r="r" b="b"/>
              <a:pathLst>
                <a:path w="4732" h="4915" extrusionOk="0">
                  <a:moveTo>
                    <a:pt x="1490" y="1"/>
                  </a:moveTo>
                  <a:cubicBezTo>
                    <a:pt x="1241" y="116"/>
                    <a:pt x="1053" y="244"/>
                    <a:pt x="1010" y="367"/>
                  </a:cubicBezTo>
                  <a:cubicBezTo>
                    <a:pt x="874" y="756"/>
                    <a:pt x="0" y="4914"/>
                    <a:pt x="3731" y="4914"/>
                  </a:cubicBezTo>
                  <a:cubicBezTo>
                    <a:pt x="3748" y="4914"/>
                    <a:pt x="3764" y="4914"/>
                    <a:pt x="3781" y="4914"/>
                  </a:cubicBezTo>
                  <a:cubicBezTo>
                    <a:pt x="4346" y="3931"/>
                    <a:pt x="4668" y="2721"/>
                    <a:pt x="4731" y="1867"/>
                  </a:cubicBezTo>
                  <a:lnTo>
                    <a:pt x="4731" y="1867"/>
                  </a:lnTo>
                  <a:cubicBezTo>
                    <a:pt x="4584" y="2262"/>
                    <a:pt x="3810" y="3468"/>
                    <a:pt x="3167" y="3468"/>
                  </a:cubicBezTo>
                  <a:cubicBezTo>
                    <a:pt x="2434" y="3468"/>
                    <a:pt x="592" y="1830"/>
                    <a:pt x="1490" y="1"/>
                  </a:cubicBez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8" name="Google Shape;4085;p57"/>
            <p:cNvSpPr/>
            <p:nvPr/>
          </p:nvSpPr>
          <p:spPr>
            <a:xfrm>
              <a:off x="7925559" y="3764198"/>
              <a:ext cx="505931" cy="438604"/>
            </a:xfrm>
            <a:custGeom>
              <a:avLst/>
              <a:gdLst/>
              <a:ahLst/>
              <a:cxnLst/>
              <a:rect l="l" t="t" r="r" b="b"/>
              <a:pathLst>
                <a:path w="9784" h="8482" extrusionOk="0">
                  <a:moveTo>
                    <a:pt x="7" y="0"/>
                  </a:moveTo>
                  <a:lnTo>
                    <a:pt x="7" y="0"/>
                  </a:lnTo>
                  <a:cubicBezTo>
                    <a:pt x="1" y="946"/>
                    <a:pt x="698" y="8481"/>
                    <a:pt x="698" y="8481"/>
                  </a:cubicBezTo>
                  <a:lnTo>
                    <a:pt x="9783" y="8481"/>
                  </a:lnTo>
                  <a:lnTo>
                    <a:pt x="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9" name="Google Shape;4086;p57"/>
            <p:cNvSpPr/>
            <p:nvPr/>
          </p:nvSpPr>
          <p:spPr>
            <a:xfrm>
              <a:off x="7941383" y="3764198"/>
              <a:ext cx="505931" cy="438604"/>
            </a:xfrm>
            <a:custGeom>
              <a:avLst/>
              <a:gdLst/>
              <a:ahLst/>
              <a:cxnLst/>
              <a:rect l="l" t="t" r="r" b="b"/>
              <a:pathLst>
                <a:path w="9784" h="8482" extrusionOk="0">
                  <a:moveTo>
                    <a:pt x="7" y="0"/>
                  </a:moveTo>
                  <a:lnTo>
                    <a:pt x="7" y="0"/>
                  </a:lnTo>
                  <a:cubicBezTo>
                    <a:pt x="0" y="946"/>
                    <a:pt x="928" y="8481"/>
                    <a:pt x="928" y="8481"/>
                  </a:cubicBezTo>
                  <a:lnTo>
                    <a:pt x="9783" y="8481"/>
                  </a:lnTo>
                  <a:lnTo>
                    <a:pt x="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0" name="Google Shape;4087;p57"/>
            <p:cNvSpPr/>
            <p:nvPr/>
          </p:nvSpPr>
          <p:spPr>
            <a:xfrm>
              <a:off x="7954414" y="3226931"/>
              <a:ext cx="180778" cy="975871"/>
            </a:xfrm>
            <a:custGeom>
              <a:avLst/>
              <a:gdLst/>
              <a:ahLst/>
              <a:cxnLst/>
              <a:rect l="l" t="t" r="r" b="b"/>
              <a:pathLst>
                <a:path w="3496" h="18872" extrusionOk="0">
                  <a:moveTo>
                    <a:pt x="466" y="0"/>
                  </a:moveTo>
                  <a:lnTo>
                    <a:pt x="466" y="0"/>
                  </a:lnTo>
                  <a:cubicBezTo>
                    <a:pt x="0" y="5202"/>
                    <a:pt x="1126" y="12412"/>
                    <a:pt x="2586" y="18871"/>
                  </a:cubicBezTo>
                  <a:lnTo>
                    <a:pt x="2691" y="18871"/>
                  </a:lnTo>
                  <a:lnTo>
                    <a:pt x="3495" y="918"/>
                  </a:lnTo>
                  <a:lnTo>
                    <a:pt x="466" y="0"/>
                  </a:ln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1" name="Google Shape;4088;p57"/>
            <p:cNvSpPr/>
            <p:nvPr/>
          </p:nvSpPr>
          <p:spPr>
            <a:xfrm>
              <a:off x="7960877" y="3226931"/>
              <a:ext cx="174314" cy="815570"/>
            </a:xfrm>
            <a:custGeom>
              <a:avLst/>
              <a:gdLst/>
              <a:ahLst/>
              <a:cxnLst/>
              <a:rect l="l" t="t" r="r" b="b"/>
              <a:pathLst>
                <a:path w="3371" h="15772" extrusionOk="0">
                  <a:moveTo>
                    <a:pt x="341" y="0"/>
                  </a:moveTo>
                  <a:lnTo>
                    <a:pt x="341" y="0"/>
                  </a:lnTo>
                  <a:cubicBezTo>
                    <a:pt x="1" y="3791"/>
                    <a:pt x="507" y="8648"/>
                    <a:pt x="1373" y="13503"/>
                  </a:cubicBezTo>
                  <a:cubicBezTo>
                    <a:pt x="1782" y="13976"/>
                    <a:pt x="2266" y="14788"/>
                    <a:pt x="2705" y="15771"/>
                  </a:cubicBezTo>
                  <a:lnTo>
                    <a:pt x="3370" y="918"/>
                  </a:lnTo>
                  <a:lnTo>
                    <a:pt x="341" y="0"/>
                  </a:ln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2" name="Google Shape;4089;p57"/>
            <p:cNvSpPr/>
            <p:nvPr/>
          </p:nvSpPr>
          <p:spPr>
            <a:xfrm>
              <a:off x="8134830" y="3196008"/>
              <a:ext cx="372571" cy="1006845"/>
            </a:xfrm>
            <a:custGeom>
              <a:avLst/>
              <a:gdLst/>
              <a:ahLst/>
              <a:cxnLst/>
              <a:rect l="l" t="t" r="r" b="b"/>
              <a:pathLst>
                <a:path w="7205" h="19471" extrusionOk="0">
                  <a:moveTo>
                    <a:pt x="229" y="1"/>
                  </a:moveTo>
                  <a:cubicBezTo>
                    <a:pt x="0" y="5968"/>
                    <a:pt x="3506" y="15670"/>
                    <a:pt x="7205" y="19470"/>
                  </a:cubicBezTo>
                  <a:lnTo>
                    <a:pt x="4588" y="9869"/>
                  </a:lnTo>
                  <a:cubicBezTo>
                    <a:pt x="955" y="6121"/>
                    <a:pt x="229" y="1"/>
                    <a:pt x="229" y="1"/>
                  </a:cubicBezTo>
                  <a:close/>
                </a:path>
              </a:pathLst>
            </a:custGeom>
            <a:solidFill>
              <a:srgbClr val="F0C9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3" name="Google Shape;4090;p57"/>
            <p:cNvSpPr/>
            <p:nvPr/>
          </p:nvSpPr>
          <p:spPr>
            <a:xfrm>
              <a:off x="7997229" y="3386043"/>
              <a:ext cx="248156" cy="629828"/>
            </a:xfrm>
            <a:custGeom>
              <a:avLst/>
              <a:gdLst/>
              <a:ahLst/>
              <a:cxnLst/>
              <a:rect l="l" t="t" r="r" b="b"/>
              <a:pathLst>
                <a:path w="4799" h="12180" extrusionOk="0">
                  <a:moveTo>
                    <a:pt x="108" y="0"/>
                  </a:moveTo>
                  <a:lnTo>
                    <a:pt x="108" y="0"/>
                  </a:lnTo>
                  <a:cubicBezTo>
                    <a:pt x="1" y="2740"/>
                    <a:pt x="595" y="6260"/>
                    <a:pt x="1584" y="9713"/>
                  </a:cubicBezTo>
                  <a:cubicBezTo>
                    <a:pt x="2927" y="11051"/>
                    <a:pt x="4799" y="12180"/>
                    <a:pt x="4799" y="12180"/>
                  </a:cubicBezTo>
                  <a:cubicBezTo>
                    <a:pt x="1085" y="7620"/>
                    <a:pt x="108" y="1"/>
                    <a:pt x="108" y="0"/>
                  </a:cubicBezTo>
                  <a:close/>
                </a:path>
              </a:pathLst>
            </a:custGeom>
            <a:solidFill>
              <a:srgbClr val="F0C9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4" name="Google Shape;4091;p57"/>
            <p:cNvSpPr/>
            <p:nvPr/>
          </p:nvSpPr>
          <p:spPr>
            <a:xfrm>
              <a:off x="7888897" y="2749648"/>
              <a:ext cx="1069880" cy="1453154"/>
            </a:xfrm>
            <a:custGeom>
              <a:avLst/>
              <a:gdLst/>
              <a:ahLst/>
              <a:cxnLst/>
              <a:rect l="l" t="t" r="r" b="b"/>
              <a:pathLst>
                <a:path w="20690" h="28102" extrusionOk="0">
                  <a:moveTo>
                    <a:pt x="7654" y="1"/>
                  </a:moveTo>
                  <a:cubicBezTo>
                    <a:pt x="7019" y="1"/>
                    <a:pt x="6223" y="128"/>
                    <a:pt x="5355" y="561"/>
                  </a:cubicBezTo>
                  <a:cubicBezTo>
                    <a:pt x="4318" y="1078"/>
                    <a:pt x="3258" y="2179"/>
                    <a:pt x="2449" y="3774"/>
                  </a:cubicBezTo>
                  <a:cubicBezTo>
                    <a:pt x="0" y="8594"/>
                    <a:pt x="625" y="19420"/>
                    <a:pt x="739" y="19764"/>
                  </a:cubicBezTo>
                  <a:cubicBezTo>
                    <a:pt x="853" y="20107"/>
                    <a:pt x="10492" y="28101"/>
                    <a:pt x="10492" y="28101"/>
                  </a:cubicBezTo>
                  <a:lnTo>
                    <a:pt x="20384" y="28101"/>
                  </a:lnTo>
                  <a:cubicBezTo>
                    <a:pt x="20384" y="28101"/>
                    <a:pt x="20689" y="27758"/>
                    <a:pt x="20537" y="27643"/>
                  </a:cubicBezTo>
                  <a:cubicBezTo>
                    <a:pt x="20384" y="27528"/>
                    <a:pt x="16650" y="26571"/>
                    <a:pt x="16231" y="25615"/>
                  </a:cubicBezTo>
                  <a:cubicBezTo>
                    <a:pt x="15810" y="24658"/>
                    <a:pt x="13286" y="17926"/>
                    <a:pt x="12634" y="16128"/>
                  </a:cubicBezTo>
                  <a:cubicBezTo>
                    <a:pt x="11984" y="14331"/>
                    <a:pt x="11462" y="4092"/>
                    <a:pt x="8325" y="2485"/>
                  </a:cubicBezTo>
                  <a:lnTo>
                    <a:pt x="9128" y="255"/>
                  </a:lnTo>
                  <a:cubicBezTo>
                    <a:pt x="9128" y="255"/>
                    <a:pt x="8553" y="1"/>
                    <a:pt x="765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5" name="Google Shape;4092;p57"/>
            <p:cNvSpPr/>
            <p:nvPr/>
          </p:nvSpPr>
          <p:spPr>
            <a:xfrm>
              <a:off x="8406773" y="4139457"/>
              <a:ext cx="573722" cy="63345"/>
            </a:xfrm>
            <a:custGeom>
              <a:avLst/>
              <a:gdLst/>
              <a:ahLst/>
              <a:cxnLst/>
              <a:rect l="l" t="t" r="r" b="b"/>
              <a:pathLst>
                <a:path w="11095" h="1225" extrusionOk="0">
                  <a:moveTo>
                    <a:pt x="1" y="1"/>
                  </a:moveTo>
                  <a:lnTo>
                    <a:pt x="1944" y="1224"/>
                  </a:lnTo>
                  <a:lnTo>
                    <a:pt x="10522" y="1224"/>
                  </a:lnTo>
                  <a:cubicBezTo>
                    <a:pt x="10522" y="1224"/>
                    <a:pt x="11095" y="784"/>
                    <a:pt x="10885" y="593"/>
                  </a:cubicBezTo>
                  <a:cubicBezTo>
                    <a:pt x="10841" y="553"/>
                    <a:pt x="10638" y="538"/>
                    <a:pt x="10343" y="538"/>
                  </a:cubicBezTo>
                  <a:cubicBezTo>
                    <a:pt x="9220" y="538"/>
                    <a:pt x="6770" y="766"/>
                    <a:pt x="6770" y="766"/>
                  </a:cubicBezTo>
                  <a:lnTo>
                    <a:pt x="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6" name="Google Shape;4093;p57"/>
            <p:cNvSpPr/>
            <p:nvPr/>
          </p:nvSpPr>
          <p:spPr>
            <a:xfrm>
              <a:off x="7923129" y="3728311"/>
              <a:ext cx="584116" cy="474543"/>
            </a:xfrm>
            <a:custGeom>
              <a:avLst/>
              <a:gdLst/>
              <a:ahLst/>
              <a:cxnLst/>
              <a:rect l="l" t="t" r="r" b="b"/>
              <a:pathLst>
                <a:path w="11296" h="9177" extrusionOk="0">
                  <a:moveTo>
                    <a:pt x="0" y="1"/>
                  </a:moveTo>
                  <a:lnTo>
                    <a:pt x="0" y="1"/>
                  </a:lnTo>
                  <a:cubicBezTo>
                    <a:pt x="29" y="486"/>
                    <a:pt x="58" y="785"/>
                    <a:pt x="75" y="838"/>
                  </a:cubicBezTo>
                  <a:cubicBezTo>
                    <a:pt x="190" y="1181"/>
                    <a:pt x="9829" y="9176"/>
                    <a:pt x="9829" y="9176"/>
                  </a:cubicBezTo>
                  <a:lnTo>
                    <a:pt x="11296" y="9176"/>
                  </a:lnTo>
                  <a:cubicBezTo>
                    <a:pt x="8948" y="7311"/>
                    <a:pt x="1202" y="1150"/>
                    <a:pt x="0" y="1"/>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7" name="Google Shape;4094;p57"/>
            <p:cNvSpPr/>
            <p:nvPr/>
          </p:nvSpPr>
          <p:spPr>
            <a:xfrm>
              <a:off x="7908237" y="3285260"/>
              <a:ext cx="125604" cy="561571"/>
            </a:xfrm>
            <a:custGeom>
              <a:avLst/>
              <a:gdLst/>
              <a:ahLst/>
              <a:cxnLst/>
              <a:rect l="l" t="t" r="r" b="b"/>
              <a:pathLst>
                <a:path w="2429" h="10860" extrusionOk="0">
                  <a:moveTo>
                    <a:pt x="475" y="0"/>
                  </a:moveTo>
                  <a:cubicBezTo>
                    <a:pt x="0" y="4541"/>
                    <a:pt x="288" y="9171"/>
                    <a:pt x="363" y="9405"/>
                  </a:cubicBezTo>
                  <a:lnTo>
                    <a:pt x="619" y="9457"/>
                  </a:lnTo>
                  <a:lnTo>
                    <a:pt x="2429" y="10859"/>
                  </a:lnTo>
                  <a:cubicBezTo>
                    <a:pt x="536" y="8258"/>
                    <a:pt x="537" y="3505"/>
                    <a:pt x="47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8" name="Google Shape;4095;p57"/>
            <p:cNvSpPr/>
            <p:nvPr/>
          </p:nvSpPr>
          <p:spPr>
            <a:xfrm>
              <a:off x="8043096" y="2876027"/>
              <a:ext cx="270392" cy="201255"/>
            </a:xfrm>
            <a:custGeom>
              <a:avLst/>
              <a:gdLst/>
              <a:ahLst/>
              <a:cxnLst/>
              <a:rect l="l" t="t" r="r" b="b"/>
              <a:pathLst>
                <a:path w="5229" h="3892" extrusionOk="0">
                  <a:moveTo>
                    <a:pt x="2197" y="0"/>
                  </a:moveTo>
                  <a:cubicBezTo>
                    <a:pt x="1360" y="0"/>
                    <a:pt x="518" y="333"/>
                    <a:pt x="0" y="986"/>
                  </a:cubicBezTo>
                  <a:cubicBezTo>
                    <a:pt x="0" y="986"/>
                    <a:pt x="868" y="422"/>
                    <a:pt x="1947" y="422"/>
                  </a:cubicBezTo>
                  <a:cubicBezTo>
                    <a:pt x="2195" y="422"/>
                    <a:pt x="2455" y="452"/>
                    <a:pt x="2718" y="525"/>
                  </a:cubicBezTo>
                  <a:cubicBezTo>
                    <a:pt x="4119" y="920"/>
                    <a:pt x="5228" y="3892"/>
                    <a:pt x="5228" y="3892"/>
                  </a:cubicBezTo>
                  <a:cubicBezTo>
                    <a:pt x="5228" y="3892"/>
                    <a:pt x="5011" y="1367"/>
                    <a:pt x="3877" y="525"/>
                  </a:cubicBezTo>
                  <a:cubicBezTo>
                    <a:pt x="3401" y="173"/>
                    <a:pt x="2801" y="0"/>
                    <a:pt x="2197" y="0"/>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9" name="Google Shape;4096;p57"/>
            <p:cNvSpPr/>
            <p:nvPr/>
          </p:nvSpPr>
          <p:spPr>
            <a:xfrm>
              <a:off x="8029807" y="4184342"/>
              <a:ext cx="63396" cy="18978"/>
            </a:xfrm>
            <a:custGeom>
              <a:avLst/>
              <a:gdLst/>
              <a:ahLst/>
              <a:cxnLst/>
              <a:rect l="l" t="t" r="r" b="b"/>
              <a:pathLst>
                <a:path w="1226" h="367" extrusionOk="0">
                  <a:moveTo>
                    <a:pt x="993" y="1"/>
                  </a:moveTo>
                  <a:cubicBezTo>
                    <a:pt x="758" y="1"/>
                    <a:pt x="1" y="367"/>
                    <a:pt x="1" y="367"/>
                  </a:cubicBezTo>
                  <a:lnTo>
                    <a:pt x="1226" y="367"/>
                  </a:lnTo>
                  <a:cubicBezTo>
                    <a:pt x="1226" y="367"/>
                    <a:pt x="1216" y="41"/>
                    <a:pt x="1022" y="3"/>
                  </a:cubicBezTo>
                  <a:cubicBezTo>
                    <a:pt x="1014" y="2"/>
                    <a:pt x="1004" y="1"/>
                    <a:pt x="993" y="1"/>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330" name="Google Shape;4097;p57"/>
            <p:cNvGrpSpPr/>
            <p:nvPr/>
          </p:nvGrpSpPr>
          <p:grpSpPr>
            <a:xfrm>
              <a:off x="8200863" y="2180941"/>
              <a:ext cx="259843" cy="411974"/>
              <a:chOff x="8200863" y="2180941"/>
              <a:chExt cx="259843" cy="411974"/>
            </a:xfrm>
          </p:grpSpPr>
          <p:sp>
            <p:nvSpPr>
              <p:cNvPr id="413" name="Google Shape;4098;p57"/>
              <p:cNvSpPr/>
              <p:nvPr/>
            </p:nvSpPr>
            <p:spPr>
              <a:xfrm>
                <a:off x="8200863" y="2180941"/>
                <a:ext cx="259843" cy="291800"/>
              </a:xfrm>
              <a:custGeom>
                <a:avLst/>
                <a:gdLst/>
                <a:ahLst/>
                <a:cxnLst/>
                <a:rect l="l" t="t" r="r" b="b"/>
                <a:pathLst>
                  <a:path w="5025" h="5643" extrusionOk="0">
                    <a:moveTo>
                      <a:pt x="2525" y="1"/>
                    </a:moveTo>
                    <a:cubicBezTo>
                      <a:pt x="1957" y="1"/>
                      <a:pt x="1907" y="538"/>
                      <a:pt x="1907" y="538"/>
                    </a:cubicBezTo>
                    <a:cubicBezTo>
                      <a:pt x="1907" y="538"/>
                      <a:pt x="1689" y="461"/>
                      <a:pt x="1414" y="461"/>
                    </a:cubicBezTo>
                    <a:cubicBezTo>
                      <a:pt x="1220" y="461"/>
                      <a:pt x="999" y="499"/>
                      <a:pt x="807" y="630"/>
                    </a:cubicBezTo>
                    <a:cubicBezTo>
                      <a:pt x="349" y="941"/>
                      <a:pt x="476" y="1594"/>
                      <a:pt x="476" y="1594"/>
                    </a:cubicBezTo>
                    <a:cubicBezTo>
                      <a:pt x="476" y="1594"/>
                      <a:pt x="1" y="1917"/>
                      <a:pt x="23" y="2685"/>
                    </a:cubicBezTo>
                    <a:cubicBezTo>
                      <a:pt x="44" y="3434"/>
                      <a:pt x="694" y="3964"/>
                      <a:pt x="694" y="3964"/>
                    </a:cubicBezTo>
                    <a:cubicBezTo>
                      <a:pt x="694" y="3964"/>
                      <a:pt x="1105" y="5058"/>
                      <a:pt x="2545" y="5642"/>
                    </a:cubicBezTo>
                    <a:lnTo>
                      <a:pt x="2811" y="5598"/>
                    </a:lnTo>
                    <a:cubicBezTo>
                      <a:pt x="4539" y="5300"/>
                      <a:pt x="4418" y="4348"/>
                      <a:pt x="4418" y="4348"/>
                    </a:cubicBezTo>
                    <a:cubicBezTo>
                      <a:pt x="4418" y="4348"/>
                      <a:pt x="5024" y="3845"/>
                      <a:pt x="4940" y="2768"/>
                    </a:cubicBezTo>
                    <a:cubicBezTo>
                      <a:pt x="4866" y="1816"/>
                      <a:pt x="4382" y="1747"/>
                      <a:pt x="4243" y="1747"/>
                    </a:cubicBezTo>
                    <a:cubicBezTo>
                      <a:pt x="4220" y="1747"/>
                      <a:pt x="4206" y="1749"/>
                      <a:pt x="4206" y="1749"/>
                    </a:cubicBezTo>
                    <a:cubicBezTo>
                      <a:pt x="4206" y="1749"/>
                      <a:pt x="4168" y="565"/>
                      <a:pt x="3076" y="126"/>
                    </a:cubicBezTo>
                    <a:cubicBezTo>
                      <a:pt x="2853" y="36"/>
                      <a:pt x="2672" y="1"/>
                      <a:pt x="2525" y="1"/>
                    </a:cubicBezTo>
                    <a:close/>
                  </a:path>
                </a:pathLst>
              </a:custGeom>
              <a:solidFill>
                <a:srgbClr val="743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4" name="Google Shape;4099;p57"/>
              <p:cNvSpPr/>
              <p:nvPr/>
            </p:nvSpPr>
            <p:spPr>
              <a:xfrm>
                <a:off x="8218186" y="2265332"/>
                <a:ext cx="48297" cy="31750"/>
              </a:xfrm>
              <a:custGeom>
                <a:avLst/>
                <a:gdLst/>
                <a:ahLst/>
                <a:cxnLst/>
                <a:rect l="l" t="t" r="r" b="b"/>
                <a:pathLst>
                  <a:path w="934" h="614" extrusionOk="0">
                    <a:moveTo>
                      <a:pt x="93" y="0"/>
                    </a:moveTo>
                    <a:cubicBezTo>
                      <a:pt x="67" y="22"/>
                      <a:pt x="38" y="52"/>
                      <a:pt x="1" y="92"/>
                    </a:cubicBezTo>
                    <a:cubicBezTo>
                      <a:pt x="229" y="419"/>
                      <a:pt x="581" y="602"/>
                      <a:pt x="934" y="614"/>
                    </a:cubicBezTo>
                    <a:cubicBezTo>
                      <a:pt x="692" y="563"/>
                      <a:pt x="440" y="418"/>
                      <a:pt x="238" y="191"/>
                    </a:cubicBezTo>
                    <a:cubicBezTo>
                      <a:pt x="182" y="131"/>
                      <a:pt x="135" y="66"/>
                      <a:pt x="93" y="0"/>
                    </a:cubicBezTo>
                    <a:close/>
                  </a:path>
                </a:pathLst>
              </a:custGeom>
              <a:solidFill>
                <a:srgbClr val="602D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5" name="Google Shape;4100;p57"/>
              <p:cNvSpPr/>
              <p:nvPr/>
            </p:nvSpPr>
            <p:spPr>
              <a:xfrm>
                <a:off x="8278584" y="2196299"/>
                <a:ext cx="49021" cy="82995"/>
              </a:xfrm>
              <a:custGeom>
                <a:avLst/>
                <a:gdLst/>
                <a:ahLst/>
                <a:cxnLst/>
                <a:rect l="l" t="t" r="r" b="b"/>
                <a:pathLst>
                  <a:path w="948" h="1605" extrusionOk="0">
                    <a:moveTo>
                      <a:pt x="482" y="1"/>
                    </a:moveTo>
                    <a:cubicBezTo>
                      <a:pt x="414" y="125"/>
                      <a:pt x="403" y="241"/>
                      <a:pt x="403" y="241"/>
                    </a:cubicBezTo>
                    <a:cubicBezTo>
                      <a:pt x="403" y="241"/>
                      <a:pt x="232" y="181"/>
                      <a:pt x="1" y="166"/>
                    </a:cubicBezTo>
                    <a:lnTo>
                      <a:pt x="1" y="166"/>
                    </a:lnTo>
                    <a:cubicBezTo>
                      <a:pt x="108" y="235"/>
                      <a:pt x="211" y="320"/>
                      <a:pt x="301" y="422"/>
                    </a:cubicBezTo>
                    <a:cubicBezTo>
                      <a:pt x="636" y="795"/>
                      <a:pt x="738" y="1273"/>
                      <a:pt x="580" y="1604"/>
                    </a:cubicBezTo>
                    <a:cubicBezTo>
                      <a:pt x="911" y="1231"/>
                      <a:pt x="947" y="642"/>
                      <a:pt x="633" y="182"/>
                    </a:cubicBezTo>
                    <a:cubicBezTo>
                      <a:pt x="588" y="115"/>
                      <a:pt x="537" y="55"/>
                      <a:pt x="482" y="1"/>
                    </a:cubicBezTo>
                    <a:close/>
                  </a:path>
                </a:pathLst>
              </a:custGeom>
              <a:solidFill>
                <a:srgbClr val="602D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6" name="Google Shape;4101;p57"/>
              <p:cNvSpPr/>
              <p:nvPr/>
            </p:nvSpPr>
            <p:spPr>
              <a:xfrm>
                <a:off x="8234320" y="2207572"/>
                <a:ext cx="226386" cy="265221"/>
              </a:xfrm>
              <a:custGeom>
                <a:avLst/>
                <a:gdLst/>
                <a:ahLst/>
                <a:cxnLst/>
                <a:rect l="l" t="t" r="r" b="b"/>
                <a:pathLst>
                  <a:path w="4378" h="5129" extrusionOk="0">
                    <a:moveTo>
                      <a:pt x="3015" y="0"/>
                    </a:moveTo>
                    <a:lnTo>
                      <a:pt x="3015" y="0"/>
                    </a:lnTo>
                    <a:cubicBezTo>
                      <a:pt x="3107" y="190"/>
                      <a:pt x="3174" y="419"/>
                      <a:pt x="3155" y="676"/>
                    </a:cubicBezTo>
                    <a:cubicBezTo>
                      <a:pt x="3100" y="1439"/>
                      <a:pt x="2557" y="1774"/>
                      <a:pt x="2557" y="1774"/>
                    </a:cubicBezTo>
                    <a:cubicBezTo>
                      <a:pt x="2557" y="1774"/>
                      <a:pt x="2627" y="2421"/>
                      <a:pt x="2104" y="2744"/>
                    </a:cubicBezTo>
                    <a:cubicBezTo>
                      <a:pt x="1867" y="2890"/>
                      <a:pt x="1606" y="2931"/>
                      <a:pt x="1388" y="2931"/>
                    </a:cubicBezTo>
                    <a:cubicBezTo>
                      <a:pt x="1117" y="2931"/>
                      <a:pt x="914" y="2867"/>
                      <a:pt x="914" y="2867"/>
                    </a:cubicBezTo>
                    <a:cubicBezTo>
                      <a:pt x="914" y="2867"/>
                      <a:pt x="802" y="3422"/>
                      <a:pt x="166" y="3422"/>
                    </a:cubicBezTo>
                    <a:cubicBezTo>
                      <a:pt x="115" y="3422"/>
                      <a:pt x="60" y="3418"/>
                      <a:pt x="1" y="3410"/>
                    </a:cubicBezTo>
                    <a:lnTo>
                      <a:pt x="1" y="3410"/>
                    </a:lnTo>
                    <a:cubicBezTo>
                      <a:pt x="28" y="3436"/>
                      <a:pt x="46" y="3451"/>
                      <a:pt x="46" y="3451"/>
                    </a:cubicBezTo>
                    <a:cubicBezTo>
                      <a:pt x="46" y="3451"/>
                      <a:pt x="458" y="4544"/>
                      <a:pt x="1898" y="5128"/>
                    </a:cubicBezTo>
                    <a:lnTo>
                      <a:pt x="2164" y="5085"/>
                    </a:lnTo>
                    <a:cubicBezTo>
                      <a:pt x="3892" y="4786"/>
                      <a:pt x="3771" y="3834"/>
                      <a:pt x="3771" y="3834"/>
                    </a:cubicBezTo>
                    <a:cubicBezTo>
                      <a:pt x="3771" y="3834"/>
                      <a:pt x="4377" y="3330"/>
                      <a:pt x="4293" y="2253"/>
                    </a:cubicBezTo>
                    <a:cubicBezTo>
                      <a:pt x="4219" y="1301"/>
                      <a:pt x="3735" y="1232"/>
                      <a:pt x="3596" y="1232"/>
                    </a:cubicBezTo>
                    <a:cubicBezTo>
                      <a:pt x="3573" y="1232"/>
                      <a:pt x="3559" y="1234"/>
                      <a:pt x="3559" y="1234"/>
                    </a:cubicBezTo>
                    <a:cubicBezTo>
                      <a:pt x="3559" y="1234"/>
                      <a:pt x="3534" y="524"/>
                      <a:pt x="3015" y="0"/>
                    </a:cubicBezTo>
                    <a:close/>
                  </a:path>
                </a:pathLst>
              </a:custGeom>
              <a:solidFill>
                <a:srgbClr val="602D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7" name="Google Shape;4102;p57"/>
              <p:cNvSpPr/>
              <p:nvPr/>
            </p:nvSpPr>
            <p:spPr>
              <a:xfrm>
                <a:off x="8230080" y="2340260"/>
                <a:ext cx="163352" cy="209891"/>
              </a:xfrm>
              <a:custGeom>
                <a:avLst/>
                <a:gdLst/>
                <a:ahLst/>
                <a:cxnLst/>
                <a:rect l="l" t="t" r="r" b="b"/>
                <a:pathLst>
                  <a:path w="3159" h="4059" extrusionOk="0">
                    <a:moveTo>
                      <a:pt x="2777" y="1"/>
                    </a:moveTo>
                    <a:lnTo>
                      <a:pt x="1866" y="880"/>
                    </a:lnTo>
                    <a:cubicBezTo>
                      <a:pt x="1866" y="880"/>
                      <a:pt x="2475" y="2879"/>
                      <a:pt x="1" y="3468"/>
                    </a:cubicBezTo>
                    <a:lnTo>
                      <a:pt x="3126" y="4059"/>
                    </a:lnTo>
                    <a:cubicBezTo>
                      <a:pt x="2150" y="2942"/>
                      <a:pt x="3159" y="1595"/>
                      <a:pt x="2777" y="1"/>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8" name="Google Shape;4103;p57"/>
              <p:cNvSpPr/>
              <p:nvPr/>
            </p:nvSpPr>
            <p:spPr>
              <a:xfrm>
                <a:off x="8377298" y="2349154"/>
                <a:ext cx="32939" cy="35421"/>
              </a:xfrm>
              <a:custGeom>
                <a:avLst/>
                <a:gdLst/>
                <a:ahLst/>
                <a:cxnLst/>
                <a:rect l="l" t="t" r="r" b="b"/>
                <a:pathLst>
                  <a:path w="637" h="685" extrusionOk="0">
                    <a:moveTo>
                      <a:pt x="357" y="1"/>
                    </a:moveTo>
                    <a:cubicBezTo>
                      <a:pt x="180" y="1"/>
                      <a:pt x="1" y="366"/>
                      <a:pt x="126" y="685"/>
                    </a:cubicBezTo>
                    <a:cubicBezTo>
                      <a:pt x="126" y="685"/>
                      <a:pt x="131" y="685"/>
                      <a:pt x="141" y="685"/>
                    </a:cubicBezTo>
                    <a:cubicBezTo>
                      <a:pt x="187" y="685"/>
                      <a:pt x="336" y="678"/>
                      <a:pt x="440" y="590"/>
                    </a:cubicBezTo>
                    <a:cubicBezTo>
                      <a:pt x="567" y="484"/>
                      <a:pt x="636" y="178"/>
                      <a:pt x="440" y="30"/>
                    </a:cubicBezTo>
                    <a:cubicBezTo>
                      <a:pt x="413" y="10"/>
                      <a:pt x="385" y="1"/>
                      <a:pt x="357" y="1"/>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9" name="Google Shape;4104;p57"/>
              <p:cNvSpPr/>
              <p:nvPr/>
            </p:nvSpPr>
            <p:spPr>
              <a:xfrm>
                <a:off x="8241352" y="2340156"/>
                <a:ext cx="175762" cy="252758"/>
              </a:xfrm>
              <a:custGeom>
                <a:avLst/>
                <a:gdLst/>
                <a:ahLst/>
                <a:cxnLst/>
                <a:rect l="l" t="t" r="r" b="b"/>
                <a:pathLst>
                  <a:path w="3399" h="4888" extrusionOk="0">
                    <a:moveTo>
                      <a:pt x="2562" y="1"/>
                    </a:moveTo>
                    <a:lnTo>
                      <a:pt x="1652" y="880"/>
                    </a:lnTo>
                    <a:cubicBezTo>
                      <a:pt x="1652" y="880"/>
                      <a:pt x="1814" y="1418"/>
                      <a:pt x="1626" y="2018"/>
                    </a:cubicBezTo>
                    <a:lnTo>
                      <a:pt x="1625" y="2018"/>
                    </a:lnTo>
                    <a:cubicBezTo>
                      <a:pt x="1501" y="2413"/>
                      <a:pt x="1225" y="2834"/>
                      <a:pt x="650" y="3147"/>
                    </a:cubicBezTo>
                    <a:cubicBezTo>
                      <a:pt x="559" y="3152"/>
                      <a:pt x="463" y="3184"/>
                      <a:pt x="360" y="3239"/>
                    </a:cubicBezTo>
                    <a:cubicBezTo>
                      <a:pt x="360" y="3239"/>
                      <a:pt x="354" y="3246"/>
                      <a:pt x="343" y="3261"/>
                    </a:cubicBezTo>
                    <a:cubicBezTo>
                      <a:pt x="291" y="3281"/>
                      <a:pt x="239" y="3300"/>
                      <a:pt x="188" y="3321"/>
                    </a:cubicBezTo>
                    <a:cubicBezTo>
                      <a:pt x="35" y="3636"/>
                      <a:pt x="1" y="3950"/>
                      <a:pt x="117" y="4221"/>
                    </a:cubicBezTo>
                    <a:cubicBezTo>
                      <a:pt x="303" y="4657"/>
                      <a:pt x="834" y="4887"/>
                      <a:pt x="1500" y="4887"/>
                    </a:cubicBezTo>
                    <a:cubicBezTo>
                      <a:pt x="1953" y="4887"/>
                      <a:pt x="2468" y="4781"/>
                      <a:pt x="2981" y="4562"/>
                    </a:cubicBezTo>
                    <a:cubicBezTo>
                      <a:pt x="3127" y="4498"/>
                      <a:pt x="3266" y="4429"/>
                      <a:pt x="3398" y="4354"/>
                    </a:cubicBezTo>
                    <a:cubicBezTo>
                      <a:pt x="3240" y="4216"/>
                      <a:pt x="3080" y="4077"/>
                      <a:pt x="2916" y="3940"/>
                    </a:cubicBezTo>
                    <a:cubicBezTo>
                      <a:pt x="2903" y="3924"/>
                      <a:pt x="2889" y="3908"/>
                      <a:pt x="2873" y="3891"/>
                    </a:cubicBezTo>
                    <a:lnTo>
                      <a:pt x="2873" y="3889"/>
                    </a:lnTo>
                    <a:cubicBezTo>
                      <a:pt x="2852" y="3808"/>
                      <a:pt x="2791" y="3757"/>
                      <a:pt x="2700" y="3744"/>
                    </a:cubicBezTo>
                    <a:lnTo>
                      <a:pt x="2676" y="3724"/>
                    </a:lnTo>
                    <a:cubicBezTo>
                      <a:pt x="2657" y="3686"/>
                      <a:pt x="2638" y="3647"/>
                      <a:pt x="2621" y="3609"/>
                    </a:cubicBezTo>
                    <a:cubicBezTo>
                      <a:pt x="2620" y="3607"/>
                      <a:pt x="2618" y="3602"/>
                      <a:pt x="2617" y="3599"/>
                    </a:cubicBezTo>
                    <a:cubicBezTo>
                      <a:pt x="2601" y="3564"/>
                      <a:pt x="2589" y="3529"/>
                      <a:pt x="2575" y="3493"/>
                    </a:cubicBezTo>
                    <a:cubicBezTo>
                      <a:pt x="2574" y="3488"/>
                      <a:pt x="2573" y="3483"/>
                      <a:pt x="2571" y="3478"/>
                    </a:cubicBezTo>
                    <a:cubicBezTo>
                      <a:pt x="2559" y="3444"/>
                      <a:pt x="2549" y="3410"/>
                      <a:pt x="2539" y="3375"/>
                    </a:cubicBezTo>
                    <a:cubicBezTo>
                      <a:pt x="2538" y="3369"/>
                      <a:pt x="2537" y="3362"/>
                      <a:pt x="2536" y="3357"/>
                    </a:cubicBezTo>
                    <a:cubicBezTo>
                      <a:pt x="2526" y="3323"/>
                      <a:pt x="2518" y="3288"/>
                      <a:pt x="2512" y="3256"/>
                    </a:cubicBezTo>
                    <a:lnTo>
                      <a:pt x="2507" y="3236"/>
                    </a:lnTo>
                    <a:cubicBezTo>
                      <a:pt x="2501" y="3202"/>
                      <a:pt x="2496" y="3169"/>
                      <a:pt x="2491" y="3134"/>
                    </a:cubicBezTo>
                    <a:cubicBezTo>
                      <a:pt x="2489" y="3128"/>
                      <a:pt x="2489" y="3122"/>
                      <a:pt x="2488" y="3113"/>
                    </a:cubicBezTo>
                    <a:cubicBezTo>
                      <a:pt x="2484" y="3079"/>
                      <a:pt x="2480" y="3046"/>
                      <a:pt x="2478" y="3012"/>
                    </a:cubicBezTo>
                    <a:cubicBezTo>
                      <a:pt x="2478" y="3005"/>
                      <a:pt x="2476" y="2997"/>
                      <a:pt x="2476" y="2991"/>
                    </a:cubicBezTo>
                    <a:cubicBezTo>
                      <a:pt x="2474" y="2956"/>
                      <a:pt x="2473" y="2923"/>
                      <a:pt x="2471" y="2888"/>
                    </a:cubicBezTo>
                    <a:lnTo>
                      <a:pt x="2471" y="2866"/>
                    </a:lnTo>
                    <a:cubicBezTo>
                      <a:pt x="2469" y="2831"/>
                      <a:pt x="2469" y="2797"/>
                      <a:pt x="2471" y="2762"/>
                    </a:cubicBezTo>
                    <a:lnTo>
                      <a:pt x="2471" y="2740"/>
                    </a:lnTo>
                    <a:cubicBezTo>
                      <a:pt x="2471" y="2706"/>
                      <a:pt x="2473" y="2671"/>
                      <a:pt x="2475" y="2635"/>
                    </a:cubicBezTo>
                    <a:cubicBezTo>
                      <a:pt x="2475" y="2627"/>
                      <a:pt x="2475" y="2620"/>
                      <a:pt x="2476" y="2613"/>
                    </a:cubicBezTo>
                    <a:cubicBezTo>
                      <a:pt x="2478" y="2578"/>
                      <a:pt x="2480" y="2543"/>
                      <a:pt x="2483" y="2507"/>
                    </a:cubicBezTo>
                    <a:cubicBezTo>
                      <a:pt x="2483" y="2499"/>
                      <a:pt x="2484" y="2491"/>
                      <a:pt x="2484" y="2482"/>
                    </a:cubicBezTo>
                    <a:cubicBezTo>
                      <a:pt x="2486" y="2448"/>
                      <a:pt x="2491" y="2413"/>
                      <a:pt x="2494" y="2381"/>
                    </a:cubicBezTo>
                    <a:cubicBezTo>
                      <a:pt x="2495" y="2370"/>
                      <a:pt x="2495" y="2361"/>
                      <a:pt x="2496" y="2350"/>
                    </a:cubicBezTo>
                    <a:cubicBezTo>
                      <a:pt x="2499" y="2320"/>
                      <a:pt x="2502" y="2288"/>
                      <a:pt x="2506" y="2258"/>
                    </a:cubicBezTo>
                    <a:cubicBezTo>
                      <a:pt x="2507" y="2244"/>
                      <a:pt x="2510" y="2230"/>
                      <a:pt x="2512" y="2216"/>
                    </a:cubicBezTo>
                    <a:cubicBezTo>
                      <a:pt x="2515" y="2196"/>
                      <a:pt x="2517" y="2177"/>
                      <a:pt x="2520" y="2158"/>
                    </a:cubicBezTo>
                    <a:cubicBezTo>
                      <a:pt x="2604" y="1496"/>
                      <a:pt x="2748" y="779"/>
                      <a:pt x="2562" y="1"/>
                    </a:cubicBez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0" name="Google Shape;4105;p57"/>
              <p:cNvSpPr/>
              <p:nvPr/>
            </p:nvSpPr>
            <p:spPr>
              <a:xfrm>
                <a:off x="8269845" y="2288550"/>
                <a:ext cx="111125" cy="173435"/>
              </a:xfrm>
              <a:custGeom>
                <a:avLst/>
                <a:gdLst/>
                <a:ahLst/>
                <a:cxnLst/>
                <a:rect l="l" t="t" r="r" b="b"/>
                <a:pathLst>
                  <a:path w="2149" h="3354" extrusionOk="0">
                    <a:moveTo>
                      <a:pt x="943" y="0"/>
                    </a:moveTo>
                    <a:cubicBezTo>
                      <a:pt x="123" y="0"/>
                      <a:pt x="29" y="844"/>
                      <a:pt x="16" y="1480"/>
                    </a:cubicBezTo>
                    <a:cubicBezTo>
                      <a:pt x="0" y="2271"/>
                      <a:pt x="636" y="3353"/>
                      <a:pt x="636" y="3353"/>
                    </a:cubicBezTo>
                    <a:cubicBezTo>
                      <a:pt x="1465" y="3092"/>
                      <a:pt x="2050" y="2239"/>
                      <a:pt x="2098" y="1759"/>
                    </a:cubicBezTo>
                    <a:cubicBezTo>
                      <a:pt x="2148" y="1265"/>
                      <a:pt x="2007" y="99"/>
                      <a:pt x="1071" y="7"/>
                    </a:cubicBezTo>
                    <a:cubicBezTo>
                      <a:pt x="1027" y="3"/>
                      <a:pt x="984" y="0"/>
                      <a:pt x="943" y="0"/>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1" name="Google Shape;4106;p57"/>
              <p:cNvSpPr/>
              <p:nvPr/>
            </p:nvSpPr>
            <p:spPr>
              <a:xfrm>
                <a:off x="8382934" y="2360426"/>
                <a:ext cx="18460" cy="19805"/>
              </a:xfrm>
              <a:custGeom>
                <a:avLst/>
                <a:gdLst/>
                <a:ahLst/>
                <a:cxnLst/>
                <a:rect l="l" t="t" r="r" b="b"/>
                <a:pathLst>
                  <a:path w="357" h="383" extrusionOk="0">
                    <a:moveTo>
                      <a:pt x="200" y="0"/>
                    </a:moveTo>
                    <a:cubicBezTo>
                      <a:pt x="101" y="0"/>
                      <a:pt x="1" y="205"/>
                      <a:pt x="72" y="382"/>
                    </a:cubicBezTo>
                    <a:cubicBezTo>
                      <a:pt x="72" y="382"/>
                      <a:pt x="74" y="382"/>
                      <a:pt x="79" y="382"/>
                    </a:cubicBezTo>
                    <a:cubicBezTo>
                      <a:pt x="103" y="382"/>
                      <a:pt x="188" y="379"/>
                      <a:pt x="247" y="329"/>
                    </a:cubicBezTo>
                    <a:cubicBezTo>
                      <a:pt x="318" y="271"/>
                      <a:pt x="357" y="98"/>
                      <a:pt x="247" y="17"/>
                    </a:cubicBezTo>
                    <a:cubicBezTo>
                      <a:pt x="232" y="5"/>
                      <a:pt x="216" y="0"/>
                      <a:pt x="200" y="0"/>
                    </a:cubicBezTo>
                    <a:close/>
                  </a:path>
                </a:pathLst>
              </a:custGeom>
              <a:solidFill>
                <a:srgbClr val="D07A5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2" name="Google Shape;4107;p57"/>
              <p:cNvSpPr/>
              <p:nvPr/>
            </p:nvSpPr>
            <p:spPr>
              <a:xfrm>
                <a:off x="8383865" y="2368080"/>
                <a:ext cx="12359" cy="13083"/>
              </a:xfrm>
              <a:custGeom>
                <a:avLst/>
                <a:gdLst/>
                <a:ahLst/>
                <a:cxnLst/>
                <a:rect l="l" t="t" r="r" b="b"/>
                <a:pathLst>
                  <a:path w="239" h="253" extrusionOk="0">
                    <a:moveTo>
                      <a:pt x="134" y="1"/>
                    </a:moveTo>
                    <a:cubicBezTo>
                      <a:pt x="67" y="1"/>
                      <a:pt x="0" y="135"/>
                      <a:pt x="47" y="252"/>
                    </a:cubicBezTo>
                    <a:cubicBezTo>
                      <a:pt x="47" y="252"/>
                      <a:pt x="47" y="252"/>
                      <a:pt x="49" y="252"/>
                    </a:cubicBezTo>
                    <a:cubicBezTo>
                      <a:pt x="61" y="252"/>
                      <a:pt x="122" y="251"/>
                      <a:pt x="165" y="218"/>
                    </a:cubicBezTo>
                    <a:cubicBezTo>
                      <a:pt x="212" y="180"/>
                      <a:pt x="238" y="66"/>
                      <a:pt x="166" y="12"/>
                    </a:cubicBezTo>
                    <a:cubicBezTo>
                      <a:pt x="155" y="4"/>
                      <a:pt x="145" y="1"/>
                      <a:pt x="134" y="1"/>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3" name="Google Shape;4108;p57"/>
              <p:cNvSpPr/>
              <p:nvPr/>
            </p:nvSpPr>
            <p:spPr>
              <a:xfrm>
                <a:off x="8286650" y="2344603"/>
                <a:ext cx="18099" cy="27665"/>
              </a:xfrm>
              <a:custGeom>
                <a:avLst/>
                <a:gdLst/>
                <a:ahLst/>
                <a:cxnLst/>
                <a:rect l="l" t="t" r="r" b="b"/>
                <a:pathLst>
                  <a:path w="350" h="535" extrusionOk="0">
                    <a:moveTo>
                      <a:pt x="199" y="1"/>
                    </a:moveTo>
                    <a:cubicBezTo>
                      <a:pt x="116" y="1"/>
                      <a:pt x="37" y="112"/>
                      <a:pt x="19" y="253"/>
                    </a:cubicBezTo>
                    <a:cubicBezTo>
                      <a:pt x="1" y="401"/>
                      <a:pt x="55" y="525"/>
                      <a:pt x="142" y="534"/>
                    </a:cubicBezTo>
                    <a:cubicBezTo>
                      <a:pt x="145" y="535"/>
                      <a:pt x="148" y="535"/>
                      <a:pt x="151" y="535"/>
                    </a:cubicBezTo>
                    <a:cubicBezTo>
                      <a:pt x="233" y="535"/>
                      <a:pt x="312" y="425"/>
                      <a:pt x="330" y="283"/>
                    </a:cubicBezTo>
                    <a:cubicBezTo>
                      <a:pt x="350" y="135"/>
                      <a:pt x="295" y="8"/>
                      <a:pt x="208" y="1"/>
                    </a:cubicBezTo>
                    <a:cubicBezTo>
                      <a:pt x="205" y="1"/>
                      <a:pt x="202" y="1"/>
                      <a:pt x="1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4" name="Google Shape;4109;p57"/>
              <p:cNvSpPr/>
              <p:nvPr/>
            </p:nvSpPr>
            <p:spPr>
              <a:xfrm>
                <a:off x="8330345" y="2346103"/>
                <a:ext cx="19288" cy="31905"/>
              </a:xfrm>
              <a:custGeom>
                <a:avLst/>
                <a:gdLst/>
                <a:ahLst/>
                <a:cxnLst/>
                <a:rect l="l" t="t" r="r" b="b"/>
                <a:pathLst>
                  <a:path w="373" h="617" extrusionOk="0">
                    <a:moveTo>
                      <a:pt x="214" y="1"/>
                    </a:moveTo>
                    <a:cubicBezTo>
                      <a:pt x="121" y="1"/>
                      <a:pt x="33" y="134"/>
                      <a:pt x="17" y="303"/>
                    </a:cubicBezTo>
                    <a:cubicBezTo>
                      <a:pt x="0" y="473"/>
                      <a:pt x="62" y="612"/>
                      <a:pt x="156" y="616"/>
                    </a:cubicBezTo>
                    <a:cubicBezTo>
                      <a:pt x="157" y="616"/>
                      <a:pt x="159" y="616"/>
                      <a:pt x="160" y="616"/>
                    </a:cubicBezTo>
                    <a:cubicBezTo>
                      <a:pt x="252" y="616"/>
                      <a:pt x="339" y="482"/>
                      <a:pt x="354" y="315"/>
                    </a:cubicBezTo>
                    <a:cubicBezTo>
                      <a:pt x="372" y="145"/>
                      <a:pt x="310" y="4"/>
                      <a:pt x="216" y="1"/>
                    </a:cubicBezTo>
                    <a:cubicBezTo>
                      <a:pt x="215" y="1"/>
                      <a:pt x="215" y="1"/>
                      <a:pt x="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5" name="Google Shape;4110;p57"/>
              <p:cNvSpPr/>
              <p:nvPr/>
            </p:nvSpPr>
            <p:spPr>
              <a:xfrm>
                <a:off x="8329414" y="2344189"/>
                <a:ext cx="27303" cy="16289"/>
              </a:xfrm>
              <a:custGeom>
                <a:avLst/>
                <a:gdLst/>
                <a:ahLst/>
                <a:cxnLst/>
                <a:rect l="l" t="t" r="r" b="b"/>
                <a:pathLst>
                  <a:path w="528" h="315" extrusionOk="0">
                    <a:moveTo>
                      <a:pt x="185" y="0"/>
                    </a:moveTo>
                    <a:cubicBezTo>
                      <a:pt x="56" y="0"/>
                      <a:pt x="0" y="92"/>
                      <a:pt x="0" y="92"/>
                    </a:cubicBezTo>
                    <a:cubicBezTo>
                      <a:pt x="14" y="91"/>
                      <a:pt x="28" y="90"/>
                      <a:pt x="43" y="90"/>
                    </a:cubicBezTo>
                    <a:cubicBezTo>
                      <a:pt x="291" y="90"/>
                      <a:pt x="527" y="315"/>
                      <a:pt x="527" y="315"/>
                    </a:cubicBezTo>
                    <a:cubicBezTo>
                      <a:pt x="527" y="315"/>
                      <a:pt x="453" y="62"/>
                      <a:pt x="266" y="11"/>
                    </a:cubicBezTo>
                    <a:cubicBezTo>
                      <a:pt x="236" y="3"/>
                      <a:pt x="209" y="0"/>
                      <a:pt x="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6" name="Google Shape;4111;p57"/>
              <p:cNvSpPr/>
              <p:nvPr/>
            </p:nvSpPr>
            <p:spPr>
              <a:xfrm>
                <a:off x="8282617" y="2340363"/>
                <a:ext cx="26165" cy="10342"/>
              </a:xfrm>
              <a:custGeom>
                <a:avLst/>
                <a:gdLst/>
                <a:ahLst/>
                <a:cxnLst/>
                <a:rect l="l" t="t" r="r" b="b"/>
                <a:pathLst>
                  <a:path w="506" h="200" extrusionOk="0">
                    <a:moveTo>
                      <a:pt x="292" y="1"/>
                    </a:moveTo>
                    <a:cubicBezTo>
                      <a:pt x="121" y="1"/>
                      <a:pt x="1" y="199"/>
                      <a:pt x="1" y="199"/>
                    </a:cubicBezTo>
                    <a:cubicBezTo>
                      <a:pt x="1" y="199"/>
                      <a:pt x="172" y="108"/>
                      <a:pt x="352" y="108"/>
                    </a:cubicBezTo>
                    <a:cubicBezTo>
                      <a:pt x="404" y="108"/>
                      <a:pt x="456" y="115"/>
                      <a:pt x="506" y="135"/>
                    </a:cubicBezTo>
                    <a:cubicBezTo>
                      <a:pt x="506" y="135"/>
                      <a:pt x="466" y="3"/>
                      <a:pt x="295" y="1"/>
                    </a:cubicBezTo>
                    <a:cubicBezTo>
                      <a:pt x="294" y="1"/>
                      <a:pt x="293" y="1"/>
                      <a:pt x="29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7" name="Google Shape;4112;p57"/>
              <p:cNvSpPr/>
              <p:nvPr/>
            </p:nvSpPr>
            <p:spPr>
              <a:xfrm>
                <a:off x="8340118" y="2318955"/>
                <a:ext cx="23683" cy="24355"/>
              </a:xfrm>
              <a:custGeom>
                <a:avLst/>
                <a:gdLst/>
                <a:ahLst/>
                <a:cxnLst/>
                <a:rect l="l" t="t" r="r" b="b"/>
                <a:pathLst>
                  <a:path w="458" h="471" extrusionOk="0">
                    <a:moveTo>
                      <a:pt x="28" y="1"/>
                    </a:moveTo>
                    <a:lnTo>
                      <a:pt x="1" y="127"/>
                    </a:lnTo>
                    <a:cubicBezTo>
                      <a:pt x="117" y="133"/>
                      <a:pt x="357" y="276"/>
                      <a:pt x="444" y="471"/>
                    </a:cubicBezTo>
                    <a:lnTo>
                      <a:pt x="457" y="435"/>
                    </a:lnTo>
                    <a:cubicBezTo>
                      <a:pt x="387" y="204"/>
                      <a:pt x="165" y="41"/>
                      <a:pt x="28" y="1"/>
                    </a:cubicBezTo>
                    <a:close/>
                  </a:path>
                </a:pathLst>
              </a:custGeom>
              <a:solidFill>
                <a:srgbClr val="743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8" name="Google Shape;4113;p57"/>
              <p:cNvSpPr/>
              <p:nvPr/>
            </p:nvSpPr>
            <p:spPr>
              <a:xfrm>
                <a:off x="8275533" y="2317093"/>
                <a:ext cx="22649" cy="18926"/>
              </a:xfrm>
              <a:custGeom>
                <a:avLst/>
                <a:gdLst/>
                <a:ahLst/>
                <a:cxnLst/>
                <a:rect l="l" t="t" r="r" b="b"/>
                <a:pathLst>
                  <a:path w="438" h="366" extrusionOk="0">
                    <a:moveTo>
                      <a:pt x="424" y="1"/>
                    </a:moveTo>
                    <a:cubicBezTo>
                      <a:pt x="349" y="1"/>
                      <a:pt x="152" y="71"/>
                      <a:pt x="1" y="321"/>
                    </a:cubicBezTo>
                    <a:lnTo>
                      <a:pt x="12" y="366"/>
                    </a:lnTo>
                    <a:cubicBezTo>
                      <a:pt x="135" y="175"/>
                      <a:pt x="333" y="128"/>
                      <a:pt x="410" y="128"/>
                    </a:cubicBezTo>
                    <a:cubicBezTo>
                      <a:pt x="419" y="128"/>
                      <a:pt x="426" y="128"/>
                      <a:pt x="432" y="129"/>
                    </a:cubicBezTo>
                    <a:lnTo>
                      <a:pt x="437" y="2"/>
                    </a:lnTo>
                    <a:cubicBezTo>
                      <a:pt x="433" y="1"/>
                      <a:pt x="429" y="1"/>
                      <a:pt x="424" y="1"/>
                    </a:cubicBezTo>
                    <a:close/>
                  </a:path>
                </a:pathLst>
              </a:custGeom>
              <a:solidFill>
                <a:srgbClr val="743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9" name="Google Shape;4114;p57"/>
              <p:cNvSpPr/>
              <p:nvPr/>
            </p:nvSpPr>
            <p:spPr>
              <a:xfrm>
                <a:off x="8302577" y="2384265"/>
                <a:ext cx="18771" cy="12876"/>
              </a:xfrm>
              <a:custGeom>
                <a:avLst/>
                <a:gdLst/>
                <a:ahLst/>
                <a:cxnLst/>
                <a:rect l="l" t="t" r="r" b="b"/>
                <a:pathLst>
                  <a:path w="363" h="249" extrusionOk="0">
                    <a:moveTo>
                      <a:pt x="27" y="0"/>
                    </a:moveTo>
                    <a:cubicBezTo>
                      <a:pt x="10" y="36"/>
                      <a:pt x="1" y="74"/>
                      <a:pt x="8" y="115"/>
                    </a:cubicBezTo>
                    <a:cubicBezTo>
                      <a:pt x="22" y="195"/>
                      <a:pt x="87" y="248"/>
                      <a:pt x="164" y="248"/>
                    </a:cubicBezTo>
                    <a:cubicBezTo>
                      <a:pt x="179" y="248"/>
                      <a:pt x="195" y="246"/>
                      <a:pt x="210" y="242"/>
                    </a:cubicBezTo>
                    <a:cubicBezTo>
                      <a:pt x="301" y="217"/>
                      <a:pt x="362" y="127"/>
                      <a:pt x="354" y="35"/>
                    </a:cubicBezTo>
                    <a:lnTo>
                      <a:pt x="354" y="35"/>
                    </a:lnTo>
                    <a:cubicBezTo>
                      <a:pt x="329" y="87"/>
                      <a:pt x="285" y="127"/>
                      <a:pt x="229" y="143"/>
                    </a:cubicBezTo>
                    <a:cubicBezTo>
                      <a:pt x="214" y="147"/>
                      <a:pt x="199" y="149"/>
                      <a:pt x="184" y="149"/>
                    </a:cubicBezTo>
                    <a:cubicBezTo>
                      <a:pt x="107" y="149"/>
                      <a:pt x="40" y="96"/>
                      <a:pt x="27" y="15"/>
                    </a:cubicBezTo>
                    <a:cubicBezTo>
                      <a:pt x="26" y="10"/>
                      <a:pt x="27" y="6"/>
                      <a:pt x="27" y="0"/>
                    </a:cubicBezTo>
                    <a:close/>
                  </a:path>
                </a:pathLst>
              </a:custGeom>
              <a:solidFill>
                <a:srgbClr val="D07A5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0" name="Google Shape;4115;p57"/>
              <p:cNvSpPr/>
              <p:nvPr/>
            </p:nvSpPr>
            <p:spPr>
              <a:xfrm>
                <a:off x="8297923" y="2410637"/>
                <a:ext cx="30716" cy="17013"/>
              </a:xfrm>
              <a:custGeom>
                <a:avLst/>
                <a:gdLst/>
                <a:ahLst/>
                <a:cxnLst/>
                <a:rect l="l" t="t" r="r" b="b"/>
                <a:pathLst>
                  <a:path w="594" h="329" extrusionOk="0">
                    <a:moveTo>
                      <a:pt x="1" y="1"/>
                    </a:moveTo>
                    <a:lnTo>
                      <a:pt x="1" y="1"/>
                    </a:lnTo>
                    <a:cubicBezTo>
                      <a:pt x="1" y="1"/>
                      <a:pt x="38" y="320"/>
                      <a:pt x="280" y="328"/>
                    </a:cubicBezTo>
                    <a:cubicBezTo>
                      <a:pt x="284" y="329"/>
                      <a:pt x="287" y="329"/>
                      <a:pt x="291" y="329"/>
                    </a:cubicBezTo>
                    <a:cubicBezTo>
                      <a:pt x="514" y="329"/>
                      <a:pt x="593" y="41"/>
                      <a:pt x="593" y="41"/>
                    </a:cubicBezTo>
                    <a:lnTo>
                      <a:pt x="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1" name="Google Shape;4116;p57"/>
              <p:cNvSpPr/>
              <p:nvPr/>
            </p:nvSpPr>
            <p:spPr>
              <a:xfrm>
                <a:off x="8297820" y="2411464"/>
                <a:ext cx="30147" cy="8532"/>
              </a:xfrm>
              <a:custGeom>
                <a:avLst/>
                <a:gdLst/>
                <a:ahLst/>
                <a:cxnLst/>
                <a:rect l="l" t="t" r="r" b="b"/>
                <a:pathLst>
                  <a:path w="583" h="165" extrusionOk="0">
                    <a:moveTo>
                      <a:pt x="49" y="0"/>
                    </a:moveTo>
                    <a:cubicBezTo>
                      <a:pt x="49" y="0"/>
                      <a:pt x="1" y="137"/>
                      <a:pt x="287" y="162"/>
                    </a:cubicBezTo>
                    <a:cubicBezTo>
                      <a:pt x="310" y="164"/>
                      <a:pt x="332" y="165"/>
                      <a:pt x="352" y="165"/>
                    </a:cubicBezTo>
                    <a:cubicBezTo>
                      <a:pt x="583" y="165"/>
                      <a:pt x="553" y="35"/>
                      <a:pt x="553" y="35"/>
                    </a:cubicBezTo>
                    <a:lnTo>
                      <a:pt x="49"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2" name="Google Shape;4117;p57"/>
              <p:cNvSpPr/>
              <p:nvPr/>
            </p:nvSpPr>
            <p:spPr>
              <a:xfrm>
                <a:off x="8305007" y="2431528"/>
                <a:ext cx="12100" cy="4861"/>
              </a:xfrm>
              <a:custGeom>
                <a:avLst/>
                <a:gdLst/>
                <a:ahLst/>
                <a:cxnLst/>
                <a:rect l="l" t="t" r="r" b="b"/>
                <a:pathLst>
                  <a:path w="234" h="94" extrusionOk="0">
                    <a:moveTo>
                      <a:pt x="19" y="0"/>
                    </a:moveTo>
                    <a:cubicBezTo>
                      <a:pt x="10" y="0"/>
                      <a:pt x="5" y="4"/>
                      <a:pt x="4" y="17"/>
                    </a:cubicBezTo>
                    <a:cubicBezTo>
                      <a:pt x="1" y="55"/>
                      <a:pt x="52" y="91"/>
                      <a:pt x="115" y="93"/>
                    </a:cubicBezTo>
                    <a:cubicBezTo>
                      <a:pt x="119" y="93"/>
                      <a:pt x="123" y="93"/>
                      <a:pt x="128" y="93"/>
                    </a:cubicBezTo>
                    <a:cubicBezTo>
                      <a:pt x="185" y="93"/>
                      <a:pt x="231" y="67"/>
                      <a:pt x="233" y="30"/>
                    </a:cubicBezTo>
                    <a:cubicBezTo>
                      <a:pt x="234" y="16"/>
                      <a:pt x="228" y="12"/>
                      <a:pt x="217" y="12"/>
                    </a:cubicBezTo>
                    <a:cubicBezTo>
                      <a:pt x="199" y="12"/>
                      <a:pt x="166" y="24"/>
                      <a:pt x="130" y="24"/>
                    </a:cubicBezTo>
                    <a:cubicBezTo>
                      <a:pt x="126" y="24"/>
                      <a:pt x="123" y="24"/>
                      <a:pt x="119" y="23"/>
                    </a:cubicBezTo>
                    <a:cubicBezTo>
                      <a:pt x="76" y="21"/>
                      <a:pt x="39" y="0"/>
                      <a:pt x="19" y="0"/>
                    </a:cubicBezTo>
                    <a:close/>
                  </a:path>
                </a:pathLst>
              </a:custGeom>
              <a:solidFill>
                <a:srgbClr val="D78D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3" name="Google Shape;4118;p57"/>
              <p:cNvSpPr/>
              <p:nvPr/>
            </p:nvSpPr>
            <p:spPr>
              <a:xfrm>
                <a:off x="8286081" y="2272571"/>
                <a:ext cx="70532" cy="53313"/>
              </a:xfrm>
              <a:custGeom>
                <a:avLst/>
                <a:gdLst/>
                <a:ahLst/>
                <a:cxnLst/>
                <a:rect l="l" t="t" r="r" b="b"/>
                <a:pathLst>
                  <a:path w="1364" h="1031" extrusionOk="0">
                    <a:moveTo>
                      <a:pt x="656" y="1"/>
                    </a:moveTo>
                    <a:cubicBezTo>
                      <a:pt x="0" y="192"/>
                      <a:pt x="159" y="805"/>
                      <a:pt x="433" y="969"/>
                    </a:cubicBezTo>
                    <a:cubicBezTo>
                      <a:pt x="508" y="1014"/>
                      <a:pt x="582" y="1031"/>
                      <a:pt x="652" y="1031"/>
                    </a:cubicBezTo>
                    <a:cubicBezTo>
                      <a:pt x="839" y="1031"/>
                      <a:pt x="988" y="911"/>
                      <a:pt x="988" y="911"/>
                    </a:cubicBezTo>
                    <a:cubicBezTo>
                      <a:pt x="574" y="905"/>
                      <a:pt x="688" y="409"/>
                      <a:pt x="1026" y="339"/>
                    </a:cubicBezTo>
                    <a:cubicBezTo>
                      <a:pt x="1363" y="268"/>
                      <a:pt x="656" y="1"/>
                      <a:pt x="656" y="1"/>
                    </a:cubicBezTo>
                    <a:close/>
                  </a:path>
                </a:pathLst>
              </a:custGeom>
              <a:solidFill>
                <a:srgbClr val="743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4" name="Google Shape;4119;p57"/>
              <p:cNvSpPr/>
              <p:nvPr/>
            </p:nvSpPr>
            <p:spPr>
              <a:xfrm>
                <a:off x="8388260" y="2314922"/>
                <a:ext cx="31388" cy="34180"/>
              </a:xfrm>
              <a:custGeom>
                <a:avLst/>
                <a:gdLst/>
                <a:ahLst/>
                <a:cxnLst/>
                <a:rect l="l" t="t" r="r" b="b"/>
                <a:pathLst>
                  <a:path w="607" h="661" extrusionOk="0">
                    <a:moveTo>
                      <a:pt x="3" y="1"/>
                    </a:moveTo>
                    <a:lnTo>
                      <a:pt x="3" y="1"/>
                    </a:lnTo>
                    <a:cubicBezTo>
                      <a:pt x="1" y="211"/>
                      <a:pt x="87" y="458"/>
                      <a:pt x="180" y="580"/>
                    </a:cubicBezTo>
                    <a:cubicBezTo>
                      <a:pt x="227" y="642"/>
                      <a:pt x="295" y="661"/>
                      <a:pt x="355" y="661"/>
                    </a:cubicBezTo>
                    <a:cubicBezTo>
                      <a:pt x="414" y="661"/>
                      <a:pt x="466" y="643"/>
                      <a:pt x="482" y="630"/>
                    </a:cubicBezTo>
                    <a:cubicBezTo>
                      <a:pt x="515" y="606"/>
                      <a:pt x="607" y="448"/>
                      <a:pt x="514" y="324"/>
                    </a:cubicBezTo>
                    <a:cubicBezTo>
                      <a:pt x="420" y="202"/>
                      <a:pt x="190" y="60"/>
                      <a:pt x="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5" name="Google Shape;4120;p57"/>
              <p:cNvSpPr/>
              <p:nvPr/>
            </p:nvSpPr>
            <p:spPr>
              <a:xfrm>
                <a:off x="8411478" y="2291187"/>
                <a:ext cx="20529" cy="38576"/>
              </a:xfrm>
              <a:custGeom>
                <a:avLst/>
                <a:gdLst/>
                <a:ahLst/>
                <a:cxnLst/>
                <a:rect l="l" t="t" r="r" b="b"/>
                <a:pathLst>
                  <a:path w="397" h="746" extrusionOk="0">
                    <a:moveTo>
                      <a:pt x="198" y="0"/>
                    </a:moveTo>
                    <a:cubicBezTo>
                      <a:pt x="75" y="156"/>
                      <a:pt x="1" y="390"/>
                      <a:pt x="1" y="534"/>
                    </a:cubicBezTo>
                    <a:cubicBezTo>
                      <a:pt x="1" y="680"/>
                      <a:pt x="159" y="745"/>
                      <a:pt x="198" y="745"/>
                    </a:cubicBezTo>
                    <a:cubicBezTo>
                      <a:pt x="240" y="745"/>
                      <a:pt x="397" y="678"/>
                      <a:pt x="397" y="534"/>
                    </a:cubicBezTo>
                    <a:cubicBezTo>
                      <a:pt x="397" y="390"/>
                      <a:pt x="305" y="151"/>
                      <a:pt x="19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6" name="Google Shape;4121;p57"/>
              <p:cNvSpPr/>
              <p:nvPr/>
            </p:nvSpPr>
            <p:spPr>
              <a:xfrm>
                <a:off x="8413340" y="2330797"/>
                <a:ext cx="19753" cy="37541"/>
              </a:xfrm>
              <a:custGeom>
                <a:avLst/>
                <a:gdLst/>
                <a:ahLst/>
                <a:cxnLst/>
                <a:rect l="l" t="t" r="r" b="b"/>
                <a:pathLst>
                  <a:path w="382" h="726" extrusionOk="0">
                    <a:moveTo>
                      <a:pt x="317" y="0"/>
                    </a:moveTo>
                    <a:cubicBezTo>
                      <a:pt x="181" y="185"/>
                      <a:pt x="65" y="431"/>
                      <a:pt x="30" y="571"/>
                    </a:cubicBezTo>
                    <a:cubicBezTo>
                      <a:pt x="1" y="692"/>
                      <a:pt x="80" y="726"/>
                      <a:pt x="123" y="726"/>
                    </a:cubicBezTo>
                    <a:cubicBezTo>
                      <a:pt x="129" y="726"/>
                      <a:pt x="135" y="725"/>
                      <a:pt x="140" y="723"/>
                    </a:cubicBezTo>
                    <a:cubicBezTo>
                      <a:pt x="170" y="715"/>
                      <a:pt x="313" y="608"/>
                      <a:pt x="348" y="468"/>
                    </a:cubicBezTo>
                    <a:cubicBezTo>
                      <a:pt x="382" y="328"/>
                      <a:pt x="365" y="121"/>
                      <a:pt x="3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7" name="Google Shape;4122;p57"/>
              <p:cNvSpPr/>
              <p:nvPr/>
            </p:nvSpPr>
            <p:spPr>
              <a:xfrm>
                <a:off x="8390794" y="2274329"/>
                <a:ext cx="22390" cy="38162"/>
              </a:xfrm>
              <a:custGeom>
                <a:avLst/>
                <a:gdLst/>
                <a:ahLst/>
                <a:cxnLst/>
                <a:rect l="l" t="t" r="r" b="b"/>
                <a:pathLst>
                  <a:path w="433" h="738" extrusionOk="0">
                    <a:moveTo>
                      <a:pt x="139" y="0"/>
                    </a:moveTo>
                    <a:cubicBezTo>
                      <a:pt x="41" y="173"/>
                      <a:pt x="0" y="416"/>
                      <a:pt x="21" y="557"/>
                    </a:cubicBezTo>
                    <a:cubicBezTo>
                      <a:pt x="41" y="691"/>
                      <a:pt x="188" y="738"/>
                      <a:pt x="239" y="738"/>
                    </a:cubicBezTo>
                    <a:cubicBezTo>
                      <a:pt x="242" y="738"/>
                      <a:pt x="245" y="738"/>
                      <a:pt x="248" y="737"/>
                    </a:cubicBezTo>
                    <a:cubicBezTo>
                      <a:pt x="287" y="730"/>
                      <a:pt x="432" y="643"/>
                      <a:pt x="412" y="501"/>
                    </a:cubicBezTo>
                    <a:cubicBezTo>
                      <a:pt x="391" y="359"/>
                      <a:pt x="266" y="134"/>
                      <a:pt x="1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8" name="Google Shape;4123;p57"/>
              <p:cNvSpPr/>
              <p:nvPr/>
            </p:nvSpPr>
            <p:spPr>
              <a:xfrm>
                <a:off x="8368507" y="2242011"/>
                <a:ext cx="25234" cy="36300"/>
              </a:xfrm>
              <a:custGeom>
                <a:avLst/>
                <a:gdLst/>
                <a:ahLst/>
                <a:cxnLst/>
                <a:rect l="l" t="t" r="r" b="b"/>
                <a:pathLst>
                  <a:path w="488" h="702" extrusionOk="0">
                    <a:moveTo>
                      <a:pt x="59" y="0"/>
                    </a:moveTo>
                    <a:cubicBezTo>
                      <a:pt x="1" y="190"/>
                      <a:pt x="16" y="436"/>
                      <a:pt x="67" y="571"/>
                    </a:cubicBezTo>
                    <a:cubicBezTo>
                      <a:pt x="107" y="675"/>
                      <a:pt x="218" y="702"/>
                      <a:pt x="284" y="702"/>
                    </a:cubicBezTo>
                    <a:cubicBezTo>
                      <a:pt x="303" y="702"/>
                      <a:pt x="318" y="699"/>
                      <a:pt x="327" y="696"/>
                    </a:cubicBezTo>
                    <a:cubicBezTo>
                      <a:pt x="365" y="682"/>
                      <a:pt x="488" y="563"/>
                      <a:pt x="436" y="429"/>
                    </a:cubicBezTo>
                    <a:cubicBezTo>
                      <a:pt x="385" y="294"/>
                      <a:pt x="214" y="104"/>
                      <a:pt x="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9" name="Google Shape;4124;p57"/>
              <p:cNvSpPr/>
              <p:nvPr/>
            </p:nvSpPr>
            <p:spPr>
              <a:xfrm>
                <a:off x="8337636" y="2235443"/>
                <a:ext cx="30923" cy="37593"/>
              </a:xfrm>
              <a:custGeom>
                <a:avLst/>
                <a:gdLst/>
                <a:ahLst/>
                <a:cxnLst/>
                <a:rect l="l" t="t" r="r" b="b"/>
                <a:pathLst>
                  <a:path w="598" h="727" extrusionOk="0">
                    <a:moveTo>
                      <a:pt x="16" y="1"/>
                    </a:moveTo>
                    <a:cubicBezTo>
                      <a:pt x="0" y="218"/>
                      <a:pt x="73" y="481"/>
                      <a:pt x="159" y="618"/>
                    </a:cubicBezTo>
                    <a:cubicBezTo>
                      <a:pt x="212" y="703"/>
                      <a:pt x="301" y="726"/>
                      <a:pt x="370" y="726"/>
                    </a:cubicBezTo>
                    <a:cubicBezTo>
                      <a:pt x="413" y="726"/>
                      <a:pt x="448" y="717"/>
                      <a:pt x="461" y="708"/>
                    </a:cubicBezTo>
                    <a:cubicBezTo>
                      <a:pt x="497" y="686"/>
                      <a:pt x="598" y="534"/>
                      <a:pt x="512" y="398"/>
                    </a:cubicBezTo>
                    <a:cubicBezTo>
                      <a:pt x="426" y="261"/>
                      <a:pt x="202" y="85"/>
                      <a:pt x="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0" name="Google Shape;4125;p57"/>
              <p:cNvSpPr/>
              <p:nvPr/>
            </p:nvSpPr>
            <p:spPr>
              <a:xfrm>
                <a:off x="8352115" y="2283017"/>
                <a:ext cx="36456" cy="22494"/>
              </a:xfrm>
              <a:custGeom>
                <a:avLst/>
                <a:gdLst/>
                <a:ahLst/>
                <a:cxnLst/>
                <a:rect l="l" t="t" r="r" b="b"/>
                <a:pathLst>
                  <a:path w="705" h="435" extrusionOk="0">
                    <a:moveTo>
                      <a:pt x="223" y="1"/>
                    </a:moveTo>
                    <a:cubicBezTo>
                      <a:pt x="145" y="1"/>
                      <a:pt x="68" y="7"/>
                      <a:pt x="1" y="20"/>
                    </a:cubicBezTo>
                    <a:cubicBezTo>
                      <a:pt x="96" y="196"/>
                      <a:pt x="280" y="360"/>
                      <a:pt x="413" y="418"/>
                    </a:cubicBezTo>
                    <a:cubicBezTo>
                      <a:pt x="439" y="430"/>
                      <a:pt x="464" y="434"/>
                      <a:pt x="488" y="434"/>
                    </a:cubicBezTo>
                    <a:cubicBezTo>
                      <a:pt x="590" y="434"/>
                      <a:pt x="673" y="352"/>
                      <a:pt x="686" y="323"/>
                    </a:cubicBezTo>
                    <a:cubicBezTo>
                      <a:pt x="702" y="287"/>
                      <a:pt x="705" y="115"/>
                      <a:pt x="571" y="56"/>
                    </a:cubicBezTo>
                    <a:cubicBezTo>
                      <a:pt x="487" y="19"/>
                      <a:pt x="355" y="1"/>
                      <a:pt x="22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1" name="Google Shape;4126;p57"/>
              <p:cNvSpPr/>
              <p:nvPr/>
            </p:nvSpPr>
            <p:spPr>
              <a:xfrm>
                <a:off x="8247196" y="2250543"/>
                <a:ext cx="26631" cy="39144"/>
              </a:xfrm>
              <a:custGeom>
                <a:avLst/>
                <a:gdLst/>
                <a:ahLst/>
                <a:cxnLst/>
                <a:rect l="l" t="t" r="r" b="b"/>
                <a:pathLst>
                  <a:path w="515" h="757" extrusionOk="0">
                    <a:moveTo>
                      <a:pt x="515" y="1"/>
                    </a:moveTo>
                    <a:cubicBezTo>
                      <a:pt x="347" y="60"/>
                      <a:pt x="167" y="228"/>
                      <a:pt x="84" y="368"/>
                    </a:cubicBezTo>
                    <a:cubicBezTo>
                      <a:pt x="1" y="508"/>
                      <a:pt x="64" y="689"/>
                      <a:pt x="89" y="720"/>
                    </a:cubicBezTo>
                    <a:cubicBezTo>
                      <a:pt x="101" y="735"/>
                      <a:pt x="141" y="756"/>
                      <a:pt x="189" y="756"/>
                    </a:cubicBezTo>
                    <a:cubicBezTo>
                      <a:pt x="237" y="756"/>
                      <a:pt x="293" y="735"/>
                      <a:pt x="334" y="666"/>
                    </a:cubicBezTo>
                    <a:cubicBezTo>
                      <a:pt x="417" y="526"/>
                      <a:pt x="495" y="227"/>
                      <a:pt x="51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2" name="Google Shape;4127;p57"/>
              <p:cNvSpPr/>
              <p:nvPr/>
            </p:nvSpPr>
            <p:spPr>
              <a:xfrm>
                <a:off x="8233079" y="2279242"/>
                <a:ext cx="16237" cy="38938"/>
              </a:xfrm>
              <a:custGeom>
                <a:avLst/>
                <a:gdLst/>
                <a:ahLst/>
                <a:cxnLst/>
                <a:rect l="l" t="t" r="r" b="b"/>
                <a:pathLst>
                  <a:path w="314" h="753" extrusionOk="0">
                    <a:moveTo>
                      <a:pt x="145" y="0"/>
                    </a:moveTo>
                    <a:cubicBezTo>
                      <a:pt x="53" y="192"/>
                      <a:pt x="1" y="448"/>
                      <a:pt x="5" y="595"/>
                    </a:cubicBezTo>
                    <a:cubicBezTo>
                      <a:pt x="8" y="719"/>
                      <a:pt x="100" y="753"/>
                      <a:pt x="146" y="753"/>
                    </a:cubicBezTo>
                    <a:cubicBezTo>
                      <a:pt x="153" y="753"/>
                      <a:pt x="159" y="752"/>
                      <a:pt x="163" y="751"/>
                    </a:cubicBezTo>
                    <a:cubicBezTo>
                      <a:pt x="194" y="739"/>
                      <a:pt x="314" y="628"/>
                      <a:pt x="311" y="484"/>
                    </a:cubicBezTo>
                    <a:cubicBezTo>
                      <a:pt x="306" y="339"/>
                      <a:pt x="230" y="123"/>
                      <a:pt x="14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3" name="Google Shape;4128;p57"/>
              <p:cNvSpPr/>
              <p:nvPr/>
            </p:nvSpPr>
            <p:spPr>
              <a:xfrm>
                <a:off x="8247351" y="2297237"/>
                <a:ext cx="19495" cy="39610"/>
              </a:xfrm>
              <a:custGeom>
                <a:avLst/>
                <a:gdLst/>
                <a:ahLst/>
                <a:cxnLst/>
                <a:rect l="l" t="t" r="r" b="b"/>
                <a:pathLst>
                  <a:path w="377" h="766" extrusionOk="0">
                    <a:moveTo>
                      <a:pt x="351" y="0"/>
                    </a:moveTo>
                    <a:lnTo>
                      <a:pt x="351" y="0"/>
                    </a:lnTo>
                    <a:cubicBezTo>
                      <a:pt x="234" y="70"/>
                      <a:pt x="97" y="237"/>
                      <a:pt x="48" y="378"/>
                    </a:cubicBezTo>
                    <a:cubicBezTo>
                      <a:pt x="1" y="519"/>
                      <a:pt x="77" y="702"/>
                      <a:pt x="102" y="732"/>
                    </a:cubicBezTo>
                    <a:cubicBezTo>
                      <a:pt x="114" y="746"/>
                      <a:pt x="149" y="766"/>
                      <a:pt x="188" y="766"/>
                    </a:cubicBezTo>
                    <a:cubicBezTo>
                      <a:pt x="228" y="766"/>
                      <a:pt x="272" y="744"/>
                      <a:pt x="297" y="672"/>
                    </a:cubicBezTo>
                    <a:cubicBezTo>
                      <a:pt x="344" y="529"/>
                      <a:pt x="376" y="245"/>
                      <a:pt x="35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4" name="Google Shape;4129;p57"/>
              <p:cNvSpPr/>
              <p:nvPr/>
            </p:nvSpPr>
            <p:spPr>
              <a:xfrm>
                <a:off x="8234423" y="2323712"/>
                <a:ext cx="19702" cy="37128"/>
              </a:xfrm>
              <a:custGeom>
                <a:avLst/>
                <a:gdLst/>
                <a:ahLst/>
                <a:cxnLst/>
                <a:rect l="l" t="t" r="r" b="b"/>
                <a:pathLst>
                  <a:path w="381" h="718" extrusionOk="0">
                    <a:moveTo>
                      <a:pt x="1" y="0"/>
                    </a:moveTo>
                    <a:cubicBezTo>
                      <a:pt x="4" y="228"/>
                      <a:pt x="63" y="495"/>
                      <a:pt x="122" y="628"/>
                    </a:cubicBezTo>
                    <a:cubicBezTo>
                      <a:pt x="154" y="697"/>
                      <a:pt x="198" y="718"/>
                      <a:pt x="235" y="718"/>
                    </a:cubicBezTo>
                    <a:cubicBezTo>
                      <a:pt x="270" y="718"/>
                      <a:pt x="300" y="700"/>
                      <a:pt x="310" y="687"/>
                    </a:cubicBezTo>
                    <a:cubicBezTo>
                      <a:pt x="330" y="660"/>
                      <a:pt x="380" y="492"/>
                      <a:pt x="321" y="359"/>
                    </a:cubicBezTo>
                    <a:cubicBezTo>
                      <a:pt x="262" y="226"/>
                      <a:pt x="117" y="68"/>
                      <a:pt x="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5" name="Google Shape;4130;p57"/>
              <p:cNvSpPr/>
              <p:nvPr/>
            </p:nvSpPr>
            <p:spPr>
              <a:xfrm>
                <a:off x="8252832" y="2351739"/>
                <a:ext cx="11997" cy="35421"/>
              </a:xfrm>
              <a:custGeom>
                <a:avLst/>
                <a:gdLst/>
                <a:ahLst/>
                <a:cxnLst/>
                <a:rect l="l" t="t" r="r" b="b"/>
                <a:pathLst>
                  <a:path w="232" h="685" extrusionOk="0">
                    <a:moveTo>
                      <a:pt x="72" y="0"/>
                    </a:moveTo>
                    <a:cubicBezTo>
                      <a:pt x="30" y="102"/>
                      <a:pt x="0" y="310"/>
                      <a:pt x="14" y="455"/>
                    </a:cubicBezTo>
                    <a:cubicBezTo>
                      <a:pt x="29" y="607"/>
                      <a:pt x="125" y="684"/>
                      <a:pt x="146" y="684"/>
                    </a:cubicBezTo>
                    <a:cubicBezTo>
                      <a:pt x="146" y="684"/>
                      <a:pt x="146" y="684"/>
                      <a:pt x="146" y="684"/>
                    </a:cubicBezTo>
                    <a:cubicBezTo>
                      <a:pt x="167" y="684"/>
                      <a:pt x="232" y="628"/>
                      <a:pt x="217" y="501"/>
                    </a:cubicBezTo>
                    <a:cubicBezTo>
                      <a:pt x="202" y="375"/>
                      <a:pt x="146" y="164"/>
                      <a:pt x="7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31" name="Google Shape;4131;p57"/>
            <p:cNvSpPr/>
            <p:nvPr/>
          </p:nvSpPr>
          <p:spPr>
            <a:xfrm>
              <a:off x="8717084" y="2905708"/>
              <a:ext cx="74152" cy="28285"/>
            </a:xfrm>
            <a:custGeom>
              <a:avLst/>
              <a:gdLst/>
              <a:ahLst/>
              <a:cxnLst/>
              <a:rect l="l" t="t" r="r" b="b"/>
              <a:pathLst>
                <a:path w="1434" h="547" extrusionOk="0">
                  <a:moveTo>
                    <a:pt x="467" y="0"/>
                  </a:moveTo>
                  <a:cubicBezTo>
                    <a:pt x="293" y="0"/>
                    <a:pt x="127" y="73"/>
                    <a:pt x="1" y="275"/>
                  </a:cubicBezTo>
                  <a:cubicBezTo>
                    <a:pt x="1" y="275"/>
                    <a:pt x="537" y="546"/>
                    <a:pt x="1077" y="546"/>
                  </a:cubicBezTo>
                  <a:cubicBezTo>
                    <a:pt x="1197" y="546"/>
                    <a:pt x="1318" y="533"/>
                    <a:pt x="1433" y="499"/>
                  </a:cubicBezTo>
                  <a:lnTo>
                    <a:pt x="1433" y="499"/>
                  </a:lnTo>
                  <a:cubicBezTo>
                    <a:pt x="1433" y="499"/>
                    <a:pt x="1433" y="499"/>
                    <a:pt x="1433" y="499"/>
                  </a:cubicBezTo>
                  <a:cubicBezTo>
                    <a:pt x="1433" y="499"/>
                    <a:pt x="1433" y="499"/>
                    <a:pt x="1433" y="499"/>
                  </a:cubicBezTo>
                  <a:lnTo>
                    <a:pt x="1433" y="499"/>
                  </a:lnTo>
                  <a:cubicBezTo>
                    <a:pt x="1433" y="499"/>
                    <a:pt x="1433" y="499"/>
                    <a:pt x="1433" y="499"/>
                  </a:cubicBezTo>
                  <a:lnTo>
                    <a:pt x="1433" y="499"/>
                  </a:lnTo>
                  <a:cubicBezTo>
                    <a:pt x="1430" y="499"/>
                    <a:pt x="922" y="0"/>
                    <a:pt x="46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2" name="Google Shape;4132;p57"/>
            <p:cNvSpPr/>
            <p:nvPr/>
          </p:nvSpPr>
          <p:spPr>
            <a:xfrm>
              <a:off x="8714757" y="2875199"/>
              <a:ext cx="61535" cy="39403"/>
            </a:xfrm>
            <a:custGeom>
              <a:avLst/>
              <a:gdLst/>
              <a:ahLst/>
              <a:cxnLst/>
              <a:rect l="l" t="t" r="r" b="b"/>
              <a:pathLst>
                <a:path w="1190" h="762" extrusionOk="0">
                  <a:moveTo>
                    <a:pt x="1073" y="1"/>
                  </a:moveTo>
                  <a:cubicBezTo>
                    <a:pt x="490" y="1"/>
                    <a:pt x="0" y="536"/>
                    <a:pt x="0" y="536"/>
                  </a:cubicBezTo>
                  <a:cubicBezTo>
                    <a:pt x="157" y="698"/>
                    <a:pt x="303" y="761"/>
                    <a:pt x="435" y="761"/>
                  </a:cubicBezTo>
                  <a:cubicBezTo>
                    <a:pt x="893" y="761"/>
                    <a:pt x="1189" y="9"/>
                    <a:pt x="1189" y="8"/>
                  </a:cubicBezTo>
                  <a:lnTo>
                    <a:pt x="1189" y="8"/>
                  </a:lnTo>
                  <a:cubicBezTo>
                    <a:pt x="1189" y="8"/>
                    <a:pt x="1189" y="8"/>
                    <a:pt x="1189" y="8"/>
                  </a:cubicBezTo>
                  <a:cubicBezTo>
                    <a:pt x="1189" y="8"/>
                    <a:pt x="1189" y="8"/>
                    <a:pt x="1189" y="8"/>
                  </a:cubicBezTo>
                  <a:cubicBezTo>
                    <a:pt x="1189" y="8"/>
                    <a:pt x="1189" y="8"/>
                    <a:pt x="1189" y="8"/>
                  </a:cubicBezTo>
                  <a:lnTo>
                    <a:pt x="1189" y="8"/>
                  </a:lnTo>
                  <a:cubicBezTo>
                    <a:pt x="1150" y="3"/>
                    <a:pt x="1112" y="1"/>
                    <a:pt x="107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3" name="Google Shape;4133;p57"/>
            <p:cNvSpPr/>
            <p:nvPr/>
          </p:nvSpPr>
          <p:spPr>
            <a:xfrm>
              <a:off x="8757004" y="2899245"/>
              <a:ext cx="51658" cy="19702"/>
            </a:xfrm>
            <a:custGeom>
              <a:avLst/>
              <a:gdLst/>
              <a:ahLst/>
              <a:cxnLst/>
              <a:rect l="l" t="t" r="r" b="b"/>
              <a:pathLst>
                <a:path w="999" h="381" extrusionOk="0">
                  <a:moveTo>
                    <a:pt x="999" y="348"/>
                  </a:moveTo>
                  <a:lnTo>
                    <a:pt x="999" y="348"/>
                  </a:lnTo>
                  <a:cubicBezTo>
                    <a:pt x="999" y="348"/>
                    <a:pt x="999" y="348"/>
                    <a:pt x="999" y="348"/>
                  </a:cubicBezTo>
                  <a:lnTo>
                    <a:pt x="999" y="348"/>
                  </a:lnTo>
                  <a:cubicBezTo>
                    <a:pt x="999" y="348"/>
                    <a:pt x="999" y="348"/>
                    <a:pt x="999" y="348"/>
                  </a:cubicBezTo>
                  <a:cubicBezTo>
                    <a:pt x="999" y="348"/>
                    <a:pt x="999" y="348"/>
                    <a:pt x="999" y="348"/>
                  </a:cubicBezTo>
                  <a:close/>
                  <a:moveTo>
                    <a:pt x="325" y="0"/>
                  </a:moveTo>
                  <a:cubicBezTo>
                    <a:pt x="204" y="0"/>
                    <a:pt x="88" y="51"/>
                    <a:pt x="0" y="191"/>
                  </a:cubicBezTo>
                  <a:cubicBezTo>
                    <a:pt x="0" y="191"/>
                    <a:pt x="374" y="381"/>
                    <a:pt x="751" y="381"/>
                  </a:cubicBezTo>
                  <a:cubicBezTo>
                    <a:pt x="835" y="381"/>
                    <a:pt x="919" y="371"/>
                    <a:pt x="999" y="348"/>
                  </a:cubicBezTo>
                  <a:lnTo>
                    <a:pt x="999" y="348"/>
                  </a:lnTo>
                  <a:cubicBezTo>
                    <a:pt x="997" y="348"/>
                    <a:pt x="642" y="0"/>
                    <a:pt x="3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4" name="Google Shape;4134;p57"/>
            <p:cNvSpPr/>
            <p:nvPr/>
          </p:nvSpPr>
          <p:spPr>
            <a:xfrm>
              <a:off x="8747852" y="2883732"/>
              <a:ext cx="41989" cy="28854"/>
            </a:xfrm>
            <a:custGeom>
              <a:avLst/>
              <a:gdLst/>
              <a:ahLst/>
              <a:cxnLst/>
              <a:rect l="l" t="t" r="r" b="b"/>
              <a:pathLst>
                <a:path w="812" h="558" extrusionOk="0">
                  <a:moveTo>
                    <a:pt x="769" y="1"/>
                  </a:moveTo>
                  <a:cubicBezTo>
                    <a:pt x="345" y="1"/>
                    <a:pt x="0" y="417"/>
                    <a:pt x="0" y="417"/>
                  </a:cubicBezTo>
                  <a:cubicBezTo>
                    <a:pt x="108" y="518"/>
                    <a:pt x="206" y="558"/>
                    <a:pt x="294" y="558"/>
                  </a:cubicBezTo>
                  <a:cubicBezTo>
                    <a:pt x="624" y="558"/>
                    <a:pt x="812" y="2"/>
                    <a:pt x="812" y="2"/>
                  </a:cubicBezTo>
                  <a:cubicBezTo>
                    <a:pt x="798" y="1"/>
                    <a:pt x="783" y="1"/>
                    <a:pt x="76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5" name="Google Shape;4135;p57"/>
            <p:cNvSpPr/>
            <p:nvPr/>
          </p:nvSpPr>
          <p:spPr>
            <a:xfrm>
              <a:off x="8776913" y="2890971"/>
              <a:ext cx="32629" cy="18667"/>
            </a:xfrm>
            <a:custGeom>
              <a:avLst/>
              <a:gdLst/>
              <a:ahLst/>
              <a:cxnLst/>
              <a:rect l="l" t="t" r="r" b="b"/>
              <a:pathLst>
                <a:path w="631" h="361" extrusionOk="0">
                  <a:moveTo>
                    <a:pt x="517" y="1"/>
                  </a:moveTo>
                  <a:cubicBezTo>
                    <a:pt x="241" y="1"/>
                    <a:pt x="0" y="219"/>
                    <a:pt x="0" y="219"/>
                  </a:cubicBezTo>
                  <a:cubicBezTo>
                    <a:pt x="81" y="322"/>
                    <a:pt x="161" y="360"/>
                    <a:pt x="235" y="360"/>
                  </a:cubicBezTo>
                  <a:cubicBezTo>
                    <a:pt x="458" y="360"/>
                    <a:pt x="630" y="14"/>
                    <a:pt x="630" y="14"/>
                  </a:cubicBezTo>
                  <a:lnTo>
                    <a:pt x="630" y="14"/>
                  </a:lnTo>
                  <a:cubicBezTo>
                    <a:pt x="630" y="14"/>
                    <a:pt x="630" y="14"/>
                    <a:pt x="630" y="14"/>
                  </a:cubicBezTo>
                  <a:cubicBezTo>
                    <a:pt x="630" y="14"/>
                    <a:pt x="630" y="14"/>
                    <a:pt x="630" y="14"/>
                  </a:cubicBezTo>
                  <a:cubicBezTo>
                    <a:pt x="630" y="14"/>
                    <a:pt x="630" y="14"/>
                    <a:pt x="630" y="14"/>
                  </a:cubicBezTo>
                  <a:lnTo>
                    <a:pt x="630" y="14"/>
                  </a:lnTo>
                  <a:cubicBezTo>
                    <a:pt x="592" y="5"/>
                    <a:pt x="555" y="1"/>
                    <a:pt x="5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6" name="Google Shape;4136;p57"/>
            <p:cNvSpPr/>
            <p:nvPr/>
          </p:nvSpPr>
          <p:spPr>
            <a:xfrm>
              <a:off x="8767502" y="2884921"/>
              <a:ext cx="74152" cy="28285"/>
            </a:xfrm>
            <a:custGeom>
              <a:avLst/>
              <a:gdLst/>
              <a:ahLst/>
              <a:cxnLst/>
              <a:rect l="l" t="t" r="r" b="b"/>
              <a:pathLst>
                <a:path w="1434" h="547" extrusionOk="0">
                  <a:moveTo>
                    <a:pt x="1433" y="500"/>
                  </a:moveTo>
                  <a:cubicBezTo>
                    <a:pt x="1433" y="500"/>
                    <a:pt x="1433" y="500"/>
                    <a:pt x="1433" y="500"/>
                  </a:cubicBezTo>
                  <a:lnTo>
                    <a:pt x="1433" y="500"/>
                  </a:lnTo>
                  <a:cubicBezTo>
                    <a:pt x="1433" y="500"/>
                    <a:pt x="1433" y="500"/>
                    <a:pt x="1433" y="500"/>
                  </a:cubicBezTo>
                  <a:cubicBezTo>
                    <a:pt x="1433" y="500"/>
                    <a:pt x="1433" y="500"/>
                    <a:pt x="1433" y="500"/>
                  </a:cubicBezTo>
                  <a:close/>
                  <a:moveTo>
                    <a:pt x="468" y="0"/>
                  </a:moveTo>
                  <a:cubicBezTo>
                    <a:pt x="294" y="0"/>
                    <a:pt x="128" y="73"/>
                    <a:pt x="1" y="274"/>
                  </a:cubicBezTo>
                  <a:cubicBezTo>
                    <a:pt x="1" y="274"/>
                    <a:pt x="538" y="547"/>
                    <a:pt x="1077" y="547"/>
                  </a:cubicBezTo>
                  <a:cubicBezTo>
                    <a:pt x="1198" y="547"/>
                    <a:pt x="1318" y="533"/>
                    <a:pt x="1433" y="500"/>
                  </a:cubicBezTo>
                  <a:lnTo>
                    <a:pt x="1433" y="500"/>
                  </a:lnTo>
                  <a:cubicBezTo>
                    <a:pt x="1432" y="499"/>
                    <a:pt x="923" y="0"/>
                    <a:pt x="46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7" name="Google Shape;4137;p57"/>
            <p:cNvSpPr/>
            <p:nvPr/>
          </p:nvSpPr>
          <p:spPr>
            <a:xfrm>
              <a:off x="8765175" y="2854412"/>
              <a:ext cx="61587" cy="39455"/>
            </a:xfrm>
            <a:custGeom>
              <a:avLst/>
              <a:gdLst/>
              <a:ahLst/>
              <a:cxnLst/>
              <a:rect l="l" t="t" r="r" b="b"/>
              <a:pathLst>
                <a:path w="1191" h="763" extrusionOk="0">
                  <a:moveTo>
                    <a:pt x="1073" y="1"/>
                  </a:moveTo>
                  <a:cubicBezTo>
                    <a:pt x="490" y="1"/>
                    <a:pt x="0" y="536"/>
                    <a:pt x="0" y="536"/>
                  </a:cubicBezTo>
                  <a:cubicBezTo>
                    <a:pt x="157" y="699"/>
                    <a:pt x="304" y="762"/>
                    <a:pt x="436" y="762"/>
                  </a:cubicBezTo>
                  <a:cubicBezTo>
                    <a:pt x="895" y="762"/>
                    <a:pt x="1190" y="8"/>
                    <a:pt x="1189" y="8"/>
                  </a:cubicBezTo>
                  <a:cubicBezTo>
                    <a:pt x="1150" y="3"/>
                    <a:pt x="1112" y="1"/>
                    <a:pt x="107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8" name="Google Shape;4138;p57"/>
            <p:cNvSpPr/>
            <p:nvPr/>
          </p:nvSpPr>
          <p:spPr>
            <a:xfrm>
              <a:off x="8807422" y="2878509"/>
              <a:ext cx="51658" cy="19753"/>
            </a:xfrm>
            <a:custGeom>
              <a:avLst/>
              <a:gdLst/>
              <a:ahLst/>
              <a:cxnLst/>
              <a:rect l="l" t="t" r="r" b="b"/>
              <a:pathLst>
                <a:path w="999" h="382" extrusionOk="0">
                  <a:moveTo>
                    <a:pt x="326" y="0"/>
                  </a:moveTo>
                  <a:cubicBezTo>
                    <a:pt x="205" y="0"/>
                    <a:pt x="89" y="51"/>
                    <a:pt x="0" y="192"/>
                  </a:cubicBezTo>
                  <a:cubicBezTo>
                    <a:pt x="0" y="192"/>
                    <a:pt x="375" y="381"/>
                    <a:pt x="751" y="381"/>
                  </a:cubicBezTo>
                  <a:cubicBezTo>
                    <a:pt x="835" y="381"/>
                    <a:pt x="919" y="372"/>
                    <a:pt x="999" y="349"/>
                  </a:cubicBezTo>
                  <a:cubicBezTo>
                    <a:pt x="999" y="349"/>
                    <a:pt x="644" y="0"/>
                    <a:pt x="32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9" name="Google Shape;4139;p57"/>
            <p:cNvSpPr/>
            <p:nvPr/>
          </p:nvSpPr>
          <p:spPr>
            <a:xfrm>
              <a:off x="8798269" y="2862944"/>
              <a:ext cx="41989" cy="28854"/>
            </a:xfrm>
            <a:custGeom>
              <a:avLst/>
              <a:gdLst/>
              <a:ahLst/>
              <a:cxnLst/>
              <a:rect l="l" t="t" r="r" b="b"/>
              <a:pathLst>
                <a:path w="812" h="558" extrusionOk="0">
                  <a:moveTo>
                    <a:pt x="768" y="1"/>
                  </a:moveTo>
                  <a:cubicBezTo>
                    <a:pt x="344" y="1"/>
                    <a:pt x="0" y="418"/>
                    <a:pt x="0" y="418"/>
                  </a:cubicBezTo>
                  <a:cubicBezTo>
                    <a:pt x="108" y="518"/>
                    <a:pt x="206" y="558"/>
                    <a:pt x="294" y="558"/>
                  </a:cubicBezTo>
                  <a:cubicBezTo>
                    <a:pt x="624" y="558"/>
                    <a:pt x="812" y="2"/>
                    <a:pt x="812" y="2"/>
                  </a:cubicBezTo>
                  <a:cubicBezTo>
                    <a:pt x="797" y="1"/>
                    <a:pt x="783" y="1"/>
                    <a:pt x="7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0" name="Google Shape;4140;p57"/>
            <p:cNvSpPr/>
            <p:nvPr/>
          </p:nvSpPr>
          <p:spPr>
            <a:xfrm>
              <a:off x="8827382" y="2870184"/>
              <a:ext cx="32681" cy="18719"/>
            </a:xfrm>
            <a:custGeom>
              <a:avLst/>
              <a:gdLst/>
              <a:ahLst/>
              <a:cxnLst/>
              <a:rect l="l" t="t" r="r" b="b"/>
              <a:pathLst>
                <a:path w="632" h="362" extrusionOk="0">
                  <a:moveTo>
                    <a:pt x="517" y="1"/>
                  </a:moveTo>
                  <a:cubicBezTo>
                    <a:pt x="241" y="1"/>
                    <a:pt x="0" y="220"/>
                    <a:pt x="0" y="220"/>
                  </a:cubicBezTo>
                  <a:cubicBezTo>
                    <a:pt x="81" y="322"/>
                    <a:pt x="161" y="361"/>
                    <a:pt x="235" y="361"/>
                  </a:cubicBezTo>
                  <a:cubicBezTo>
                    <a:pt x="458" y="361"/>
                    <a:pt x="630" y="14"/>
                    <a:pt x="631" y="14"/>
                  </a:cubicBezTo>
                  <a:cubicBezTo>
                    <a:pt x="593" y="5"/>
                    <a:pt x="555" y="1"/>
                    <a:pt x="5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1" name="Google Shape;4141;p57"/>
            <p:cNvSpPr/>
            <p:nvPr/>
          </p:nvSpPr>
          <p:spPr>
            <a:xfrm>
              <a:off x="8538064" y="2928461"/>
              <a:ext cx="74100" cy="28285"/>
            </a:xfrm>
            <a:custGeom>
              <a:avLst/>
              <a:gdLst/>
              <a:ahLst/>
              <a:cxnLst/>
              <a:rect l="l" t="t" r="r" b="b"/>
              <a:pathLst>
                <a:path w="1433" h="547" extrusionOk="0">
                  <a:moveTo>
                    <a:pt x="1433" y="500"/>
                  </a:moveTo>
                  <a:lnTo>
                    <a:pt x="1433" y="500"/>
                  </a:lnTo>
                  <a:cubicBezTo>
                    <a:pt x="1433" y="500"/>
                    <a:pt x="1433" y="500"/>
                    <a:pt x="1433" y="500"/>
                  </a:cubicBezTo>
                  <a:lnTo>
                    <a:pt x="1433" y="500"/>
                  </a:lnTo>
                  <a:cubicBezTo>
                    <a:pt x="1433" y="500"/>
                    <a:pt x="1433" y="500"/>
                    <a:pt x="1433" y="500"/>
                  </a:cubicBezTo>
                  <a:cubicBezTo>
                    <a:pt x="1433" y="500"/>
                    <a:pt x="1433" y="500"/>
                    <a:pt x="1433" y="500"/>
                  </a:cubicBezTo>
                  <a:close/>
                  <a:moveTo>
                    <a:pt x="467" y="0"/>
                  </a:moveTo>
                  <a:cubicBezTo>
                    <a:pt x="293" y="0"/>
                    <a:pt x="127" y="73"/>
                    <a:pt x="0" y="274"/>
                  </a:cubicBezTo>
                  <a:cubicBezTo>
                    <a:pt x="0" y="274"/>
                    <a:pt x="538" y="546"/>
                    <a:pt x="1078" y="546"/>
                  </a:cubicBezTo>
                  <a:cubicBezTo>
                    <a:pt x="1198" y="546"/>
                    <a:pt x="1318" y="533"/>
                    <a:pt x="1433" y="500"/>
                  </a:cubicBezTo>
                  <a:lnTo>
                    <a:pt x="1433" y="500"/>
                  </a:lnTo>
                  <a:cubicBezTo>
                    <a:pt x="1431" y="499"/>
                    <a:pt x="923" y="0"/>
                    <a:pt x="46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2" name="Google Shape;4142;p57"/>
            <p:cNvSpPr/>
            <p:nvPr/>
          </p:nvSpPr>
          <p:spPr>
            <a:xfrm>
              <a:off x="8535737" y="2897900"/>
              <a:ext cx="61587" cy="39403"/>
            </a:xfrm>
            <a:custGeom>
              <a:avLst/>
              <a:gdLst/>
              <a:ahLst/>
              <a:cxnLst/>
              <a:rect l="l" t="t" r="r" b="b"/>
              <a:pathLst>
                <a:path w="1191" h="762" extrusionOk="0">
                  <a:moveTo>
                    <a:pt x="1075" y="0"/>
                  </a:moveTo>
                  <a:cubicBezTo>
                    <a:pt x="492" y="0"/>
                    <a:pt x="1" y="536"/>
                    <a:pt x="1" y="536"/>
                  </a:cubicBezTo>
                  <a:cubicBezTo>
                    <a:pt x="157" y="699"/>
                    <a:pt x="303" y="762"/>
                    <a:pt x="436" y="762"/>
                  </a:cubicBezTo>
                  <a:cubicBezTo>
                    <a:pt x="895" y="762"/>
                    <a:pt x="1191" y="7"/>
                    <a:pt x="1191" y="7"/>
                  </a:cubicBezTo>
                  <a:cubicBezTo>
                    <a:pt x="1152" y="2"/>
                    <a:pt x="1113" y="0"/>
                    <a:pt x="107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3" name="Google Shape;4143;p57"/>
            <p:cNvSpPr/>
            <p:nvPr/>
          </p:nvSpPr>
          <p:spPr>
            <a:xfrm>
              <a:off x="8577984" y="2921997"/>
              <a:ext cx="51658" cy="19702"/>
            </a:xfrm>
            <a:custGeom>
              <a:avLst/>
              <a:gdLst/>
              <a:ahLst/>
              <a:cxnLst/>
              <a:rect l="l" t="t" r="r" b="b"/>
              <a:pathLst>
                <a:path w="999" h="381" extrusionOk="0">
                  <a:moveTo>
                    <a:pt x="999" y="348"/>
                  </a:moveTo>
                  <a:lnTo>
                    <a:pt x="999" y="348"/>
                  </a:lnTo>
                  <a:cubicBezTo>
                    <a:pt x="999" y="348"/>
                    <a:pt x="999" y="348"/>
                    <a:pt x="999" y="348"/>
                  </a:cubicBezTo>
                  <a:lnTo>
                    <a:pt x="999" y="348"/>
                  </a:lnTo>
                  <a:cubicBezTo>
                    <a:pt x="999" y="348"/>
                    <a:pt x="999" y="348"/>
                    <a:pt x="999" y="348"/>
                  </a:cubicBezTo>
                  <a:cubicBezTo>
                    <a:pt x="999" y="348"/>
                    <a:pt x="999" y="348"/>
                    <a:pt x="999" y="348"/>
                  </a:cubicBezTo>
                  <a:close/>
                  <a:moveTo>
                    <a:pt x="326" y="1"/>
                  </a:moveTo>
                  <a:cubicBezTo>
                    <a:pt x="205" y="1"/>
                    <a:pt x="89" y="51"/>
                    <a:pt x="1" y="192"/>
                  </a:cubicBezTo>
                  <a:cubicBezTo>
                    <a:pt x="1" y="192"/>
                    <a:pt x="374" y="380"/>
                    <a:pt x="750" y="380"/>
                  </a:cubicBezTo>
                  <a:cubicBezTo>
                    <a:pt x="834" y="380"/>
                    <a:pt x="919" y="371"/>
                    <a:pt x="999" y="348"/>
                  </a:cubicBezTo>
                  <a:lnTo>
                    <a:pt x="999" y="348"/>
                  </a:lnTo>
                  <a:cubicBezTo>
                    <a:pt x="997" y="347"/>
                    <a:pt x="643" y="1"/>
                    <a:pt x="32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4" name="Google Shape;4144;p57"/>
            <p:cNvSpPr/>
            <p:nvPr/>
          </p:nvSpPr>
          <p:spPr>
            <a:xfrm>
              <a:off x="8568832" y="2906536"/>
              <a:ext cx="42040" cy="28802"/>
            </a:xfrm>
            <a:custGeom>
              <a:avLst/>
              <a:gdLst/>
              <a:ahLst/>
              <a:cxnLst/>
              <a:rect l="l" t="t" r="r" b="b"/>
              <a:pathLst>
                <a:path w="813" h="557" extrusionOk="0">
                  <a:moveTo>
                    <a:pt x="768" y="0"/>
                  </a:moveTo>
                  <a:cubicBezTo>
                    <a:pt x="345" y="0"/>
                    <a:pt x="1" y="417"/>
                    <a:pt x="1" y="417"/>
                  </a:cubicBezTo>
                  <a:cubicBezTo>
                    <a:pt x="108" y="517"/>
                    <a:pt x="206" y="557"/>
                    <a:pt x="295" y="557"/>
                  </a:cubicBezTo>
                  <a:cubicBezTo>
                    <a:pt x="624" y="557"/>
                    <a:pt x="811" y="2"/>
                    <a:pt x="812" y="2"/>
                  </a:cubicBezTo>
                  <a:cubicBezTo>
                    <a:pt x="798" y="1"/>
                    <a:pt x="783" y="0"/>
                    <a:pt x="76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5" name="Google Shape;4145;p57"/>
            <p:cNvSpPr/>
            <p:nvPr/>
          </p:nvSpPr>
          <p:spPr>
            <a:xfrm>
              <a:off x="8597893" y="2913672"/>
              <a:ext cx="32681" cy="18667"/>
            </a:xfrm>
            <a:custGeom>
              <a:avLst/>
              <a:gdLst/>
              <a:ahLst/>
              <a:cxnLst/>
              <a:rect l="l" t="t" r="r" b="b"/>
              <a:pathLst>
                <a:path w="632" h="361" extrusionOk="0">
                  <a:moveTo>
                    <a:pt x="519" y="0"/>
                  </a:moveTo>
                  <a:cubicBezTo>
                    <a:pt x="242" y="0"/>
                    <a:pt x="0" y="219"/>
                    <a:pt x="0" y="219"/>
                  </a:cubicBezTo>
                  <a:cubicBezTo>
                    <a:pt x="81" y="322"/>
                    <a:pt x="161" y="361"/>
                    <a:pt x="236" y="361"/>
                  </a:cubicBezTo>
                  <a:cubicBezTo>
                    <a:pt x="458" y="361"/>
                    <a:pt x="631" y="13"/>
                    <a:pt x="632" y="13"/>
                  </a:cubicBezTo>
                  <a:cubicBezTo>
                    <a:pt x="594" y="4"/>
                    <a:pt x="556" y="0"/>
                    <a:pt x="5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6" name="Google Shape;4146;p57"/>
            <p:cNvSpPr/>
            <p:nvPr/>
          </p:nvSpPr>
          <p:spPr>
            <a:xfrm>
              <a:off x="8483562" y="2908035"/>
              <a:ext cx="70015" cy="30457"/>
            </a:xfrm>
            <a:custGeom>
              <a:avLst/>
              <a:gdLst/>
              <a:ahLst/>
              <a:cxnLst/>
              <a:rect l="l" t="t" r="r" b="b"/>
              <a:pathLst>
                <a:path w="1354" h="589" extrusionOk="0">
                  <a:moveTo>
                    <a:pt x="806" y="0"/>
                  </a:moveTo>
                  <a:cubicBezTo>
                    <a:pt x="439" y="0"/>
                    <a:pt x="19" y="106"/>
                    <a:pt x="0" y="588"/>
                  </a:cubicBezTo>
                  <a:cubicBezTo>
                    <a:pt x="0" y="588"/>
                    <a:pt x="899" y="538"/>
                    <a:pt x="1353" y="66"/>
                  </a:cubicBezTo>
                  <a:cubicBezTo>
                    <a:pt x="1353" y="66"/>
                    <a:pt x="1097" y="0"/>
                    <a:pt x="80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7" name="Google Shape;4147;p57"/>
            <p:cNvSpPr/>
            <p:nvPr/>
          </p:nvSpPr>
          <p:spPr>
            <a:xfrm>
              <a:off x="8473013" y="2870390"/>
              <a:ext cx="48194" cy="56467"/>
            </a:xfrm>
            <a:custGeom>
              <a:avLst/>
              <a:gdLst/>
              <a:ahLst/>
              <a:cxnLst/>
              <a:rect l="l" t="t" r="r" b="b"/>
              <a:pathLst>
                <a:path w="932" h="1092" extrusionOk="0">
                  <a:moveTo>
                    <a:pt x="766" y="1"/>
                  </a:moveTo>
                  <a:lnTo>
                    <a:pt x="766" y="1"/>
                  </a:lnTo>
                  <a:cubicBezTo>
                    <a:pt x="178" y="247"/>
                    <a:pt x="1" y="1054"/>
                    <a:pt x="1" y="1054"/>
                  </a:cubicBezTo>
                  <a:cubicBezTo>
                    <a:pt x="92" y="1080"/>
                    <a:pt x="173" y="1092"/>
                    <a:pt x="245" y="1092"/>
                  </a:cubicBezTo>
                  <a:cubicBezTo>
                    <a:pt x="932" y="1092"/>
                    <a:pt x="766" y="1"/>
                    <a:pt x="76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8" name="Google Shape;4148;p57"/>
            <p:cNvSpPr/>
            <p:nvPr/>
          </p:nvSpPr>
          <p:spPr>
            <a:xfrm>
              <a:off x="8512675" y="2887920"/>
              <a:ext cx="48866" cy="21253"/>
            </a:xfrm>
            <a:custGeom>
              <a:avLst/>
              <a:gdLst/>
              <a:ahLst/>
              <a:cxnLst/>
              <a:rect l="l" t="t" r="r" b="b"/>
              <a:pathLst>
                <a:path w="945" h="411" extrusionOk="0">
                  <a:moveTo>
                    <a:pt x="563" y="0"/>
                  </a:moveTo>
                  <a:cubicBezTo>
                    <a:pt x="307" y="0"/>
                    <a:pt x="14" y="74"/>
                    <a:pt x="1" y="410"/>
                  </a:cubicBezTo>
                  <a:cubicBezTo>
                    <a:pt x="1" y="410"/>
                    <a:pt x="628" y="374"/>
                    <a:pt x="944" y="46"/>
                  </a:cubicBezTo>
                  <a:cubicBezTo>
                    <a:pt x="944" y="46"/>
                    <a:pt x="765" y="0"/>
                    <a:pt x="563" y="0"/>
                  </a:cubicBezTo>
                  <a:close/>
                </a:path>
              </a:pathLst>
            </a:custGeom>
            <a:solidFill>
              <a:srgbClr val="F5DE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9" name="Google Shape;4149;p57"/>
            <p:cNvSpPr/>
            <p:nvPr/>
          </p:nvSpPr>
          <p:spPr>
            <a:xfrm>
              <a:off x="8502902" y="2870856"/>
              <a:ext cx="33767" cy="40541"/>
            </a:xfrm>
            <a:custGeom>
              <a:avLst/>
              <a:gdLst/>
              <a:ahLst/>
              <a:cxnLst/>
              <a:rect l="l" t="t" r="r" b="b"/>
              <a:pathLst>
                <a:path w="653" h="784" extrusionOk="0">
                  <a:moveTo>
                    <a:pt x="495" y="0"/>
                  </a:moveTo>
                  <a:cubicBezTo>
                    <a:pt x="95" y="195"/>
                    <a:pt x="0" y="765"/>
                    <a:pt x="0" y="765"/>
                  </a:cubicBezTo>
                  <a:cubicBezTo>
                    <a:pt x="54" y="778"/>
                    <a:pt x="102" y="783"/>
                    <a:pt x="145" y="783"/>
                  </a:cubicBezTo>
                  <a:cubicBezTo>
                    <a:pt x="652" y="783"/>
                    <a:pt x="495" y="0"/>
                    <a:pt x="495" y="0"/>
                  </a:cubicBezTo>
                  <a:close/>
                </a:path>
              </a:pathLst>
            </a:custGeom>
            <a:solidFill>
              <a:srgbClr val="F5DE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0" name="Google Shape;4150;p57"/>
            <p:cNvSpPr/>
            <p:nvPr/>
          </p:nvSpPr>
          <p:spPr>
            <a:xfrm>
              <a:off x="8526481" y="2867650"/>
              <a:ext cx="24717" cy="27406"/>
            </a:xfrm>
            <a:custGeom>
              <a:avLst/>
              <a:gdLst/>
              <a:ahLst/>
              <a:cxnLst/>
              <a:rect l="l" t="t" r="r" b="b"/>
              <a:pathLst>
                <a:path w="478" h="530" extrusionOk="0">
                  <a:moveTo>
                    <a:pt x="443" y="1"/>
                  </a:moveTo>
                  <a:lnTo>
                    <a:pt x="443" y="1"/>
                  </a:lnTo>
                  <a:cubicBezTo>
                    <a:pt x="128" y="95"/>
                    <a:pt x="1" y="495"/>
                    <a:pt x="1" y="495"/>
                  </a:cubicBezTo>
                  <a:cubicBezTo>
                    <a:pt x="61" y="519"/>
                    <a:pt x="113" y="530"/>
                    <a:pt x="158" y="530"/>
                  </a:cubicBezTo>
                  <a:cubicBezTo>
                    <a:pt x="478" y="530"/>
                    <a:pt x="444" y="1"/>
                    <a:pt x="443" y="1"/>
                  </a:cubicBezTo>
                  <a:close/>
                </a:path>
              </a:pathLst>
            </a:custGeom>
            <a:solidFill>
              <a:srgbClr val="F5DE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1" name="Google Shape;4151;p57"/>
            <p:cNvSpPr/>
            <p:nvPr/>
          </p:nvSpPr>
          <p:spPr>
            <a:xfrm>
              <a:off x="8384589" y="2813665"/>
              <a:ext cx="69136" cy="54813"/>
            </a:xfrm>
            <a:custGeom>
              <a:avLst/>
              <a:gdLst/>
              <a:ahLst/>
              <a:cxnLst/>
              <a:rect l="l" t="t" r="r" b="b"/>
              <a:pathLst>
                <a:path w="1337" h="1060" extrusionOk="0">
                  <a:moveTo>
                    <a:pt x="1336" y="0"/>
                  </a:moveTo>
                  <a:cubicBezTo>
                    <a:pt x="1336" y="0"/>
                    <a:pt x="1" y="270"/>
                    <a:pt x="347" y="1060"/>
                  </a:cubicBezTo>
                  <a:cubicBezTo>
                    <a:pt x="347" y="1060"/>
                    <a:pt x="1133" y="622"/>
                    <a:pt x="133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2" name="Google Shape;4152;p57"/>
            <p:cNvSpPr/>
            <p:nvPr/>
          </p:nvSpPr>
          <p:spPr>
            <a:xfrm>
              <a:off x="8377195" y="2794584"/>
              <a:ext cx="61276" cy="66344"/>
            </a:xfrm>
            <a:custGeom>
              <a:avLst/>
              <a:gdLst/>
              <a:ahLst/>
              <a:cxnLst/>
              <a:rect l="l" t="t" r="r" b="b"/>
              <a:pathLst>
                <a:path w="1185" h="1283" extrusionOk="0">
                  <a:moveTo>
                    <a:pt x="421" y="0"/>
                  </a:moveTo>
                  <a:cubicBezTo>
                    <a:pt x="1" y="480"/>
                    <a:pt x="191" y="1282"/>
                    <a:pt x="191" y="1282"/>
                  </a:cubicBezTo>
                  <a:cubicBezTo>
                    <a:pt x="1184" y="1109"/>
                    <a:pt x="421" y="1"/>
                    <a:pt x="42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3" name="Google Shape;4153;p57"/>
            <p:cNvSpPr/>
            <p:nvPr/>
          </p:nvSpPr>
          <p:spPr>
            <a:xfrm>
              <a:off x="8403411" y="2791171"/>
              <a:ext cx="48297" cy="38317"/>
            </a:xfrm>
            <a:custGeom>
              <a:avLst/>
              <a:gdLst/>
              <a:ahLst/>
              <a:cxnLst/>
              <a:rect l="l" t="t" r="r" b="b"/>
              <a:pathLst>
                <a:path w="934" h="741" extrusionOk="0">
                  <a:moveTo>
                    <a:pt x="933" y="0"/>
                  </a:moveTo>
                  <a:cubicBezTo>
                    <a:pt x="932" y="0"/>
                    <a:pt x="1" y="189"/>
                    <a:pt x="243" y="740"/>
                  </a:cubicBezTo>
                  <a:cubicBezTo>
                    <a:pt x="243" y="740"/>
                    <a:pt x="791" y="434"/>
                    <a:pt x="93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4" name="Google Shape;4154;p57"/>
            <p:cNvSpPr/>
            <p:nvPr/>
          </p:nvSpPr>
          <p:spPr>
            <a:xfrm>
              <a:off x="8399223" y="2788016"/>
              <a:ext cx="43643" cy="46901"/>
            </a:xfrm>
            <a:custGeom>
              <a:avLst/>
              <a:gdLst/>
              <a:ahLst/>
              <a:cxnLst/>
              <a:rect l="l" t="t" r="r" b="b"/>
              <a:pathLst>
                <a:path w="844" h="907" extrusionOk="0">
                  <a:moveTo>
                    <a:pt x="274" y="1"/>
                  </a:moveTo>
                  <a:lnTo>
                    <a:pt x="274" y="1"/>
                  </a:lnTo>
                  <a:cubicBezTo>
                    <a:pt x="0" y="351"/>
                    <a:pt x="164" y="906"/>
                    <a:pt x="164" y="906"/>
                  </a:cubicBezTo>
                  <a:cubicBezTo>
                    <a:pt x="844" y="750"/>
                    <a:pt x="275" y="1"/>
                    <a:pt x="2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 name="Google Shape;4155;p57"/>
            <p:cNvSpPr/>
            <p:nvPr/>
          </p:nvSpPr>
          <p:spPr>
            <a:xfrm>
              <a:off x="8418356" y="2776123"/>
              <a:ext cx="30147" cy="32991"/>
            </a:xfrm>
            <a:custGeom>
              <a:avLst/>
              <a:gdLst/>
              <a:ahLst/>
              <a:cxnLst/>
              <a:rect l="l" t="t" r="r" b="b"/>
              <a:pathLst>
                <a:path w="583" h="638" extrusionOk="0">
                  <a:moveTo>
                    <a:pt x="243" y="0"/>
                  </a:moveTo>
                  <a:cubicBezTo>
                    <a:pt x="243" y="0"/>
                    <a:pt x="243" y="0"/>
                    <a:pt x="243" y="0"/>
                  </a:cubicBezTo>
                  <a:cubicBezTo>
                    <a:pt x="0" y="221"/>
                    <a:pt x="59" y="638"/>
                    <a:pt x="59" y="638"/>
                  </a:cubicBezTo>
                  <a:cubicBezTo>
                    <a:pt x="583" y="600"/>
                    <a:pt x="243" y="0"/>
                    <a:pt x="2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 name="Google Shape;4156;p57"/>
            <p:cNvSpPr/>
            <p:nvPr/>
          </p:nvSpPr>
          <p:spPr>
            <a:xfrm>
              <a:off x="8405480" y="2892626"/>
              <a:ext cx="71670" cy="27717"/>
            </a:xfrm>
            <a:custGeom>
              <a:avLst/>
              <a:gdLst/>
              <a:ahLst/>
              <a:cxnLst/>
              <a:rect l="l" t="t" r="r" b="b"/>
              <a:pathLst>
                <a:path w="1386" h="536" extrusionOk="0">
                  <a:moveTo>
                    <a:pt x="728" y="0"/>
                  </a:moveTo>
                  <a:cubicBezTo>
                    <a:pt x="393" y="0"/>
                    <a:pt x="46" y="107"/>
                    <a:pt x="1" y="535"/>
                  </a:cubicBezTo>
                  <a:cubicBezTo>
                    <a:pt x="1" y="535"/>
                    <a:pt x="3" y="535"/>
                    <a:pt x="6" y="535"/>
                  </a:cubicBezTo>
                  <a:cubicBezTo>
                    <a:pt x="82" y="535"/>
                    <a:pt x="923" y="526"/>
                    <a:pt x="1386" y="107"/>
                  </a:cubicBezTo>
                  <a:cubicBezTo>
                    <a:pt x="1386" y="107"/>
                    <a:pt x="1062" y="0"/>
                    <a:pt x="72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 name="Google Shape;4157;p57"/>
            <p:cNvSpPr/>
            <p:nvPr/>
          </p:nvSpPr>
          <p:spPr>
            <a:xfrm>
              <a:off x="8395914" y="2854360"/>
              <a:ext cx="47780" cy="54606"/>
            </a:xfrm>
            <a:custGeom>
              <a:avLst/>
              <a:gdLst/>
              <a:ahLst/>
              <a:cxnLst/>
              <a:rect l="l" t="t" r="r" b="b"/>
              <a:pathLst>
                <a:path w="924" h="1056" extrusionOk="0">
                  <a:moveTo>
                    <a:pt x="835" y="1"/>
                  </a:moveTo>
                  <a:lnTo>
                    <a:pt x="835" y="1"/>
                  </a:lnTo>
                  <a:cubicBezTo>
                    <a:pt x="232" y="208"/>
                    <a:pt x="0" y="1000"/>
                    <a:pt x="0" y="1000"/>
                  </a:cubicBezTo>
                  <a:cubicBezTo>
                    <a:pt x="107" y="1039"/>
                    <a:pt x="201" y="1056"/>
                    <a:pt x="283" y="1056"/>
                  </a:cubicBezTo>
                  <a:cubicBezTo>
                    <a:pt x="923" y="1056"/>
                    <a:pt x="836" y="1"/>
                    <a:pt x="8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 name="Google Shape;4158;p57"/>
            <p:cNvSpPr/>
            <p:nvPr/>
          </p:nvSpPr>
          <p:spPr>
            <a:xfrm>
              <a:off x="8436558" y="2873752"/>
              <a:ext cx="49952" cy="19391"/>
            </a:xfrm>
            <a:custGeom>
              <a:avLst/>
              <a:gdLst/>
              <a:ahLst/>
              <a:cxnLst/>
              <a:rect l="l" t="t" r="r" b="b"/>
              <a:pathLst>
                <a:path w="966" h="375" extrusionOk="0">
                  <a:moveTo>
                    <a:pt x="507" y="1"/>
                  </a:moveTo>
                  <a:cubicBezTo>
                    <a:pt x="274" y="1"/>
                    <a:pt x="33" y="76"/>
                    <a:pt x="0" y="374"/>
                  </a:cubicBezTo>
                  <a:cubicBezTo>
                    <a:pt x="0" y="374"/>
                    <a:pt x="2" y="374"/>
                    <a:pt x="5" y="374"/>
                  </a:cubicBezTo>
                  <a:cubicBezTo>
                    <a:pt x="65" y="374"/>
                    <a:pt x="645" y="367"/>
                    <a:pt x="966" y="76"/>
                  </a:cubicBezTo>
                  <a:cubicBezTo>
                    <a:pt x="966" y="76"/>
                    <a:pt x="740" y="1"/>
                    <a:pt x="50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 name="Google Shape;4159;p57"/>
            <p:cNvSpPr/>
            <p:nvPr/>
          </p:nvSpPr>
          <p:spPr>
            <a:xfrm>
              <a:off x="8426681" y="2855912"/>
              <a:ext cx="33353" cy="39248"/>
            </a:xfrm>
            <a:custGeom>
              <a:avLst/>
              <a:gdLst/>
              <a:ahLst/>
              <a:cxnLst/>
              <a:rect l="l" t="t" r="r" b="b"/>
              <a:pathLst>
                <a:path w="645" h="759" extrusionOk="0">
                  <a:moveTo>
                    <a:pt x="546" y="0"/>
                  </a:moveTo>
                  <a:lnTo>
                    <a:pt x="546" y="0"/>
                  </a:lnTo>
                  <a:cubicBezTo>
                    <a:pt x="135" y="168"/>
                    <a:pt x="1" y="730"/>
                    <a:pt x="1" y="730"/>
                  </a:cubicBezTo>
                  <a:cubicBezTo>
                    <a:pt x="67" y="750"/>
                    <a:pt x="125" y="759"/>
                    <a:pt x="176" y="759"/>
                  </a:cubicBezTo>
                  <a:cubicBezTo>
                    <a:pt x="645" y="759"/>
                    <a:pt x="546" y="0"/>
                    <a:pt x="54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0" name="Google Shape;4160;p57"/>
            <p:cNvSpPr/>
            <p:nvPr/>
          </p:nvSpPr>
          <p:spPr>
            <a:xfrm>
              <a:off x="8451398" y="2854205"/>
              <a:ext cx="24666" cy="26320"/>
            </a:xfrm>
            <a:custGeom>
              <a:avLst/>
              <a:gdLst/>
              <a:ahLst/>
              <a:cxnLst/>
              <a:rect l="l" t="t" r="r" b="b"/>
              <a:pathLst>
                <a:path w="477" h="509" extrusionOk="0">
                  <a:moveTo>
                    <a:pt x="477" y="1"/>
                  </a:moveTo>
                  <a:lnTo>
                    <a:pt x="477" y="1"/>
                  </a:lnTo>
                  <a:cubicBezTo>
                    <a:pt x="156" y="72"/>
                    <a:pt x="0" y="462"/>
                    <a:pt x="0" y="462"/>
                  </a:cubicBezTo>
                  <a:cubicBezTo>
                    <a:pt x="67" y="494"/>
                    <a:pt x="125" y="508"/>
                    <a:pt x="174" y="508"/>
                  </a:cubicBezTo>
                  <a:cubicBezTo>
                    <a:pt x="474" y="508"/>
                    <a:pt x="477" y="1"/>
                    <a:pt x="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1" name="Google Shape;4161;p57"/>
            <p:cNvSpPr/>
            <p:nvPr/>
          </p:nvSpPr>
          <p:spPr>
            <a:xfrm>
              <a:off x="8438833" y="2708021"/>
              <a:ext cx="64844" cy="64069"/>
            </a:xfrm>
            <a:custGeom>
              <a:avLst/>
              <a:gdLst/>
              <a:ahLst/>
              <a:cxnLst/>
              <a:rect l="l" t="t" r="r" b="b"/>
              <a:pathLst>
                <a:path w="1254" h="1239" extrusionOk="0">
                  <a:moveTo>
                    <a:pt x="1254" y="1"/>
                  </a:moveTo>
                  <a:cubicBezTo>
                    <a:pt x="1252" y="1"/>
                    <a:pt x="0" y="536"/>
                    <a:pt x="499" y="1238"/>
                  </a:cubicBezTo>
                  <a:cubicBezTo>
                    <a:pt x="499" y="1238"/>
                    <a:pt x="1181" y="651"/>
                    <a:pt x="1254" y="1"/>
                  </a:cubicBezTo>
                  <a:cubicBezTo>
                    <a:pt x="1254" y="1"/>
                    <a:pt x="1254" y="1"/>
                    <a:pt x="125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2" name="Google Shape;4162;p57"/>
            <p:cNvSpPr/>
            <p:nvPr/>
          </p:nvSpPr>
          <p:spPr>
            <a:xfrm>
              <a:off x="8429939" y="2700316"/>
              <a:ext cx="66447" cy="67378"/>
            </a:xfrm>
            <a:custGeom>
              <a:avLst/>
              <a:gdLst/>
              <a:ahLst/>
              <a:cxnLst/>
              <a:rect l="l" t="t" r="r" b="b"/>
              <a:pathLst>
                <a:path w="1285" h="1303" extrusionOk="0">
                  <a:moveTo>
                    <a:pt x="315" y="1"/>
                  </a:moveTo>
                  <a:lnTo>
                    <a:pt x="315" y="1"/>
                  </a:lnTo>
                  <a:cubicBezTo>
                    <a:pt x="315" y="1"/>
                    <a:pt x="315" y="1"/>
                    <a:pt x="315" y="1"/>
                  </a:cubicBezTo>
                  <a:lnTo>
                    <a:pt x="315" y="1"/>
                  </a:lnTo>
                  <a:cubicBezTo>
                    <a:pt x="315" y="1"/>
                    <a:pt x="315" y="1"/>
                    <a:pt x="315" y="1"/>
                  </a:cubicBezTo>
                  <a:close/>
                  <a:moveTo>
                    <a:pt x="315" y="1"/>
                  </a:moveTo>
                  <a:lnTo>
                    <a:pt x="315" y="1"/>
                  </a:lnTo>
                  <a:cubicBezTo>
                    <a:pt x="1" y="555"/>
                    <a:pt x="350" y="1303"/>
                    <a:pt x="350" y="1303"/>
                  </a:cubicBezTo>
                  <a:cubicBezTo>
                    <a:pt x="1284" y="934"/>
                    <a:pt x="315" y="2"/>
                    <a:pt x="31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3" name="Google Shape;4163;p57"/>
            <p:cNvSpPr/>
            <p:nvPr/>
          </p:nvSpPr>
          <p:spPr>
            <a:xfrm>
              <a:off x="8451864" y="2686406"/>
              <a:ext cx="45298" cy="44626"/>
            </a:xfrm>
            <a:custGeom>
              <a:avLst/>
              <a:gdLst/>
              <a:ahLst/>
              <a:cxnLst/>
              <a:rect l="l" t="t" r="r" b="b"/>
              <a:pathLst>
                <a:path w="876" h="863" extrusionOk="0">
                  <a:moveTo>
                    <a:pt x="876" y="0"/>
                  </a:moveTo>
                  <a:cubicBezTo>
                    <a:pt x="875" y="0"/>
                    <a:pt x="1" y="373"/>
                    <a:pt x="348" y="862"/>
                  </a:cubicBezTo>
                  <a:cubicBezTo>
                    <a:pt x="348" y="862"/>
                    <a:pt x="824" y="453"/>
                    <a:pt x="87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4" name="Google Shape;4164;p57"/>
            <p:cNvSpPr/>
            <p:nvPr/>
          </p:nvSpPr>
          <p:spPr>
            <a:xfrm>
              <a:off x="8448813" y="2691060"/>
              <a:ext cx="46901" cy="47004"/>
            </a:xfrm>
            <a:custGeom>
              <a:avLst/>
              <a:gdLst/>
              <a:ahLst/>
              <a:cxnLst/>
              <a:rect l="l" t="t" r="r" b="b"/>
              <a:pathLst>
                <a:path w="907" h="909" extrusionOk="0">
                  <a:moveTo>
                    <a:pt x="197" y="1"/>
                  </a:moveTo>
                  <a:cubicBezTo>
                    <a:pt x="197" y="1"/>
                    <a:pt x="197" y="1"/>
                    <a:pt x="197" y="1"/>
                  </a:cubicBezTo>
                  <a:cubicBezTo>
                    <a:pt x="1" y="399"/>
                    <a:pt x="272" y="908"/>
                    <a:pt x="272" y="908"/>
                  </a:cubicBezTo>
                  <a:cubicBezTo>
                    <a:pt x="907" y="619"/>
                    <a:pt x="198" y="1"/>
                    <a:pt x="1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5" name="Google Shape;4165;p57"/>
            <p:cNvSpPr/>
            <p:nvPr/>
          </p:nvSpPr>
          <p:spPr>
            <a:xfrm>
              <a:off x="8463757" y="2675806"/>
              <a:ext cx="33456" cy="34284"/>
            </a:xfrm>
            <a:custGeom>
              <a:avLst/>
              <a:gdLst/>
              <a:ahLst/>
              <a:cxnLst/>
              <a:rect l="l" t="t" r="r" b="b"/>
              <a:pathLst>
                <a:path w="647" h="663" extrusionOk="0">
                  <a:moveTo>
                    <a:pt x="192" y="1"/>
                  </a:moveTo>
                  <a:lnTo>
                    <a:pt x="192" y="1"/>
                  </a:lnTo>
                  <a:cubicBezTo>
                    <a:pt x="192" y="1"/>
                    <a:pt x="192" y="1"/>
                    <a:pt x="192" y="1"/>
                  </a:cubicBezTo>
                  <a:cubicBezTo>
                    <a:pt x="0" y="267"/>
                    <a:pt x="143" y="663"/>
                    <a:pt x="143" y="663"/>
                  </a:cubicBezTo>
                  <a:cubicBezTo>
                    <a:pt x="646" y="518"/>
                    <a:pt x="194" y="1"/>
                    <a:pt x="1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6" name="Google Shape;4166;p57"/>
            <p:cNvSpPr/>
            <p:nvPr/>
          </p:nvSpPr>
          <p:spPr>
            <a:xfrm>
              <a:off x="8611079" y="2947438"/>
              <a:ext cx="73842" cy="32888"/>
            </a:xfrm>
            <a:custGeom>
              <a:avLst/>
              <a:gdLst/>
              <a:ahLst/>
              <a:cxnLst/>
              <a:rect l="l" t="t" r="r" b="b"/>
              <a:pathLst>
                <a:path w="1428" h="636" extrusionOk="0">
                  <a:moveTo>
                    <a:pt x="432" y="0"/>
                  </a:moveTo>
                  <a:cubicBezTo>
                    <a:pt x="279" y="0"/>
                    <a:pt x="129" y="63"/>
                    <a:pt x="1" y="228"/>
                  </a:cubicBezTo>
                  <a:cubicBezTo>
                    <a:pt x="1" y="228"/>
                    <a:pt x="629" y="636"/>
                    <a:pt x="1231" y="636"/>
                  </a:cubicBezTo>
                  <a:cubicBezTo>
                    <a:pt x="1297" y="636"/>
                    <a:pt x="1363" y="631"/>
                    <a:pt x="1428" y="620"/>
                  </a:cubicBezTo>
                  <a:cubicBezTo>
                    <a:pt x="1428" y="620"/>
                    <a:pt x="913" y="0"/>
                    <a:pt x="43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7" name="Google Shape;4167;p57"/>
            <p:cNvSpPr/>
            <p:nvPr/>
          </p:nvSpPr>
          <p:spPr>
            <a:xfrm>
              <a:off x="8610355" y="2919773"/>
              <a:ext cx="64844" cy="36559"/>
            </a:xfrm>
            <a:custGeom>
              <a:avLst/>
              <a:gdLst/>
              <a:ahLst/>
              <a:cxnLst/>
              <a:rect l="l" t="t" r="r" b="b"/>
              <a:pathLst>
                <a:path w="1254" h="707" extrusionOk="0">
                  <a:moveTo>
                    <a:pt x="1024" y="0"/>
                  </a:moveTo>
                  <a:cubicBezTo>
                    <a:pt x="479" y="0"/>
                    <a:pt x="1" y="425"/>
                    <a:pt x="1" y="425"/>
                  </a:cubicBezTo>
                  <a:cubicBezTo>
                    <a:pt x="161" y="630"/>
                    <a:pt x="320" y="706"/>
                    <a:pt x="468" y="706"/>
                  </a:cubicBezTo>
                  <a:cubicBezTo>
                    <a:pt x="909" y="706"/>
                    <a:pt x="1253" y="27"/>
                    <a:pt x="1253" y="27"/>
                  </a:cubicBezTo>
                  <a:cubicBezTo>
                    <a:pt x="1176" y="8"/>
                    <a:pt x="1099" y="0"/>
                    <a:pt x="10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8" name="Google Shape;4168;p57"/>
            <p:cNvSpPr/>
            <p:nvPr/>
          </p:nvSpPr>
          <p:spPr>
            <a:xfrm>
              <a:off x="8652395" y="2944698"/>
              <a:ext cx="51503" cy="22959"/>
            </a:xfrm>
            <a:custGeom>
              <a:avLst/>
              <a:gdLst/>
              <a:ahLst/>
              <a:cxnLst/>
              <a:rect l="l" t="t" r="r" b="b"/>
              <a:pathLst>
                <a:path w="996" h="444" extrusionOk="0">
                  <a:moveTo>
                    <a:pt x="302" y="0"/>
                  </a:moveTo>
                  <a:cubicBezTo>
                    <a:pt x="195" y="0"/>
                    <a:pt x="91" y="44"/>
                    <a:pt x="1" y="160"/>
                  </a:cubicBezTo>
                  <a:cubicBezTo>
                    <a:pt x="1" y="160"/>
                    <a:pt x="439" y="444"/>
                    <a:pt x="858" y="444"/>
                  </a:cubicBezTo>
                  <a:cubicBezTo>
                    <a:pt x="905" y="444"/>
                    <a:pt x="950" y="440"/>
                    <a:pt x="996" y="433"/>
                  </a:cubicBezTo>
                  <a:cubicBezTo>
                    <a:pt x="996" y="433"/>
                    <a:pt x="638" y="0"/>
                    <a:pt x="30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9" name="Google Shape;4169;p57"/>
            <p:cNvSpPr/>
            <p:nvPr/>
          </p:nvSpPr>
          <p:spPr>
            <a:xfrm>
              <a:off x="8643501" y="2930529"/>
              <a:ext cx="44471" cy="26682"/>
            </a:xfrm>
            <a:custGeom>
              <a:avLst/>
              <a:gdLst/>
              <a:ahLst/>
              <a:cxnLst/>
              <a:rect l="l" t="t" r="r" b="b"/>
              <a:pathLst>
                <a:path w="860" h="516" extrusionOk="0">
                  <a:moveTo>
                    <a:pt x="739" y="1"/>
                  </a:moveTo>
                  <a:cubicBezTo>
                    <a:pt x="343" y="1"/>
                    <a:pt x="1" y="339"/>
                    <a:pt x="1" y="339"/>
                  </a:cubicBezTo>
                  <a:cubicBezTo>
                    <a:pt x="113" y="467"/>
                    <a:pt x="220" y="516"/>
                    <a:pt x="318" y="516"/>
                  </a:cubicBezTo>
                  <a:cubicBezTo>
                    <a:pt x="634" y="516"/>
                    <a:pt x="859" y="13"/>
                    <a:pt x="860" y="12"/>
                  </a:cubicBezTo>
                  <a:lnTo>
                    <a:pt x="860" y="12"/>
                  </a:lnTo>
                  <a:cubicBezTo>
                    <a:pt x="860" y="12"/>
                    <a:pt x="860" y="12"/>
                    <a:pt x="860" y="12"/>
                  </a:cubicBezTo>
                  <a:cubicBezTo>
                    <a:pt x="860" y="12"/>
                    <a:pt x="860" y="12"/>
                    <a:pt x="860" y="12"/>
                  </a:cubicBezTo>
                  <a:cubicBezTo>
                    <a:pt x="860" y="12"/>
                    <a:pt x="860" y="12"/>
                    <a:pt x="860" y="12"/>
                  </a:cubicBezTo>
                  <a:lnTo>
                    <a:pt x="860" y="12"/>
                  </a:lnTo>
                  <a:cubicBezTo>
                    <a:pt x="819" y="4"/>
                    <a:pt x="779" y="1"/>
                    <a:pt x="73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0" name="Google Shape;4170;p57"/>
            <p:cNvSpPr/>
            <p:nvPr/>
          </p:nvSpPr>
          <p:spPr>
            <a:xfrm>
              <a:off x="8673234" y="2939682"/>
              <a:ext cx="34025" cy="17478"/>
            </a:xfrm>
            <a:custGeom>
              <a:avLst/>
              <a:gdLst/>
              <a:ahLst/>
              <a:cxnLst/>
              <a:rect l="l" t="t" r="r" b="b"/>
              <a:pathLst>
                <a:path w="658" h="338" extrusionOk="0">
                  <a:moveTo>
                    <a:pt x="482" y="0"/>
                  </a:moveTo>
                  <a:cubicBezTo>
                    <a:pt x="227" y="0"/>
                    <a:pt x="0" y="166"/>
                    <a:pt x="0" y="166"/>
                  </a:cubicBezTo>
                  <a:cubicBezTo>
                    <a:pt x="80" y="292"/>
                    <a:pt x="167" y="337"/>
                    <a:pt x="250" y="337"/>
                  </a:cubicBezTo>
                  <a:cubicBezTo>
                    <a:pt x="465" y="337"/>
                    <a:pt x="657" y="30"/>
                    <a:pt x="658" y="30"/>
                  </a:cubicBezTo>
                  <a:cubicBezTo>
                    <a:pt x="599" y="9"/>
                    <a:pt x="540" y="0"/>
                    <a:pt x="48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1" name="Google Shape;4171;p57"/>
            <p:cNvSpPr/>
            <p:nvPr/>
          </p:nvSpPr>
          <p:spPr>
            <a:xfrm>
              <a:off x="8679853" y="2912379"/>
              <a:ext cx="70015" cy="34801"/>
            </a:xfrm>
            <a:custGeom>
              <a:avLst/>
              <a:gdLst/>
              <a:ahLst/>
              <a:cxnLst/>
              <a:rect l="l" t="t" r="r" b="b"/>
              <a:pathLst>
                <a:path w="1354" h="673" extrusionOk="0">
                  <a:moveTo>
                    <a:pt x="947" y="1"/>
                  </a:moveTo>
                  <a:cubicBezTo>
                    <a:pt x="561" y="1"/>
                    <a:pt x="33" y="106"/>
                    <a:pt x="1" y="673"/>
                  </a:cubicBezTo>
                  <a:cubicBezTo>
                    <a:pt x="1" y="673"/>
                    <a:pt x="894" y="559"/>
                    <a:pt x="1353" y="37"/>
                  </a:cubicBezTo>
                  <a:cubicBezTo>
                    <a:pt x="1353" y="37"/>
                    <a:pt x="1175" y="1"/>
                    <a:pt x="9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2" name="Google Shape;4172;p57"/>
            <p:cNvSpPr/>
            <p:nvPr/>
          </p:nvSpPr>
          <p:spPr>
            <a:xfrm>
              <a:off x="8669666" y="2874217"/>
              <a:ext cx="48039" cy="60811"/>
            </a:xfrm>
            <a:custGeom>
              <a:avLst/>
              <a:gdLst/>
              <a:ahLst/>
              <a:cxnLst/>
              <a:rect l="l" t="t" r="r" b="b"/>
              <a:pathLst>
                <a:path w="929" h="1176" extrusionOk="0">
                  <a:moveTo>
                    <a:pt x="784" y="0"/>
                  </a:moveTo>
                  <a:lnTo>
                    <a:pt x="784" y="0"/>
                  </a:lnTo>
                  <a:cubicBezTo>
                    <a:pt x="195" y="299"/>
                    <a:pt x="1" y="1150"/>
                    <a:pt x="1" y="1150"/>
                  </a:cubicBezTo>
                  <a:cubicBezTo>
                    <a:pt x="73" y="1167"/>
                    <a:pt x="138" y="1175"/>
                    <a:pt x="198" y="1175"/>
                  </a:cubicBezTo>
                  <a:cubicBezTo>
                    <a:pt x="929" y="1175"/>
                    <a:pt x="784" y="1"/>
                    <a:pt x="78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3" name="Google Shape;4173;p57"/>
            <p:cNvSpPr/>
            <p:nvPr/>
          </p:nvSpPr>
          <p:spPr>
            <a:xfrm>
              <a:off x="8709431" y="2890402"/>
              <a:ext cx="48814" cy="24252"/>
            </a:xfrm>
            <a:custGeom>
              <a:avLst/>
              <a:gdLst/>
              <a:ahLst/>
              <a:cxnLst/>
              <a:rect l="l" t="t" r="r" b="b"/>
              <a:pathLst>
                <a:path w="944" h="469" extrusionOk="0">
                  <a:moveTo>
                    <a:pt x="660" y="1"/>
                  </a:moveTo>
                  <a:cubicBezTo>
                    <a:pt x="391" y="1"/>
                    <a:pt x="23" y="74"/>
                    <a:pt x="0" y="469"/>
                  </a:cubicBezTo>
                  <a:cubicBezTo>
                    <a:pt x="0" y="469"/>
                    <a:pt x="623" y="389"/>
                    <a:pt x="944" y="26"/>
                  </a:cubicBezTo>
                  <a:cubicBezTo>
                    <a:pt x="944" y="26"/>
                    <a:pt x="819" y="1"/>
                    <a:pt x="66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4" name="Google Shape;4174;p57"/>
            <p:cNvSpPr/>
            <p:nvPr/>
          </p:nvSpPr>
          <p:spPr>
            <a:xfrm>
              <a:off x="8699606" y="2873596"/>
              <a:ext cx="33767" cy="43643"/>
            </a:xfrm>
            <a:custGeom>
              <a:avLst/>
              <a:gdLst/>
              <a:ahLst/>
              <a:cxnLst/>
              <a:rect l="l" t="t" r="r" b="b"/>
              <a:pathLst>
                <a:path w="653" h="844" extrusionOk="0">
                  <a:moveTo>
                    <a:pt x="507" y="1"/>
                  </a:moveTo>
                  <a:lnTo>
                    <a:pt x="507" y="1"/>
                  </a:lnTo>
                  <a:cubicBezTo>
                    <a:pt x="108" y="233"/>
                    <a:pt x="0" y="834"/>
                    <a:pt x="0" y="834"/>
                  </a:cubicBezTo>
                  <a:cubicBezTo>
                    <a:pt x="39" y="840"/>
                    <a:pt x="75" y="844"/>
                    <a:pt x="109" y="844"/>
                  </a:cubicBezTo>
                  <a:cubicBezTo>
                    <a:pt x="652" y="844"/>
                    <a:pt x="507" y="1"/>
                    <a:pt x="50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5" name="Google Shape;4175;p57"/>
            <p:cNvSpPr/>
            <p:nvPr/>
          </p:nvSpPr>
          <p:spPr>
            <a:xfrm>
              <a:off x="8723496" y="2868943"/>
              <a:ext cx="24407" cy="29578"/>
            </a:xfrm>
            <a:custGeom>
              <a:avLst/>
              <a:gdLst/>
              <a:ahLst/>
              <a:cxnLst/>
              <a:rect l="l" t="t" r="r" b="b"/>
              <a:pathLst>
                <a:path w="472" h="572" extrusionOk="0">
                  <a:moveTo>
                    <a:pt x="450" y="0"/>
                  </a:moveTo>
                  <a:lnTo>
                    <a:pt x="450" y="0"/>
                  </a:lnTo>
                  <a:cubicBezTo>
                    <a:pt x="135" y="119"/>
                    <a:pt x="0" y="545"/>
                    <a:pt x="0" y="545"/>
                  </a:cubicBezTo>
                  <a:cubicBezTo>
                    <a:pt x="51" y="563"/>
                    <a:pt x="96" y="571"/>
                    <a:pt x="136" y="571"/>
                  </a:cubicBezTo>
                  <a:cubicBezTo>
                    <a:pt x="472" y="571"/>
                    <a:pt x="449" y="1"/>
                    <a:pt x="45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6" name="Google Shape;4176;p57"/>
            <p:cNvSpPr/>
            <p:nvPr/>
          </p:nvSpPr>
          <p:spPr>
            <a:xfrm>
              <a:off x="8544838" y="2542497"/>
              <a:ext cx="294488" cy="297384"/>
            </a:xfrm>
            <a:custGeom>
              <a:avLst/>
              <a:gdLst/>
              <a:ahLst/>
              <a:cxnLst/>
              <a:rect l="l" t="t" r="r" b="b"/>
              <a:pathLst>
                <a:path w="5695" h="5751" extrusionOk="0">
                  <a:moveTo>
                    <a:pt x="3446" y="909"/>
                  </a:moveTo>
                  <a:lnTo>
                    <a:pt x="3446" y="909"/>
                  </a:lnTo>
                  <a:cubicBezTo>
                    <a:pt x="3395" y="956"/>
                    <a:pt x="3356" y="999"/>
                    <a:pt x="3326" y="1032"/>
                  </a:cubicBezTo>
                  <a:cubicBezTo>
                    <a:pt x="3225" y="1004"/>
                    <a:pt x="3110" y="981"/>
                    <a:pt x="2993" y="966"/>
                  </a:cubicBezTo>
                  <a:cubicBezTo>
                    <a:pt x="2992" y="966"/>
                    <a:pt x="2992" y="965"/>
                    <a:pt x="2991" y="965"/>
                  </a:cubicBezTo>
                  <a:cubicBezTo>
                    <a:pt x="3114" y="962"/>
                    <a:pt x="3277" y="950"/>
                    <a:pt x="3446" y="909"/>
                  </a:cubicBezTo>
                  <a:close/>
                  <a:moveTo>
                    <a:pt x="2266" y="4723"/>
                  </a:moveTo>
                  <a:cubicBezTo>
                    <a:pt x="2367" y="4750"/>
                    <a:pt x="2481" y="4775"/>
                    <a:pt x="2598" y="4790"/>
                  </a:cubicBezTo>
                  <a:cubicBezTo>
                    <a:pt x="2599" y="4790"/>
                    <a:pt x="2599" y="4791"/>
                    <a:pt x="2600" y="4791"/>
                  </a:cubicBezTo>
                  <a:cubicBezTo>
                    <a:pt x="2480" y="4792"/>
                    <a:pt x="2315" y="4804"/>
                    <a:pt x="2146" y="4844"/>
                  </a:cubicBezTo>
                  <a:cubicBezTo>
                    <a:pt x="2197" y="4796"/>
                    <a:pt x="2238" y="4754"/>
                    <a:pt x="2266" y="4723"/>
                  </a:cubicBezTo>
                  <a:close/>
                  <a:moveTo>
                    <a:pt x="2878" y="0"/>
                  </a:moveTo>
                  <a:lnTo>
                    <a:pt x="2878" y="0"/>
                  </a:lnTo>
                  <a:cubicBezTo>
                    <a:pt x="2530" y="101"/>
                    <a:pt x="2281" y="385"/>
                    <a:pt x="2114" y="652"/>
                  </a:cubicBezTo>
                  <a:cubicBezTo>
                    <a:pt x="1909" y="803"/>
                    <a:pt x="1702" y="967"/>
                    <a:pt x="1493" y="1147"/>
                  </a:cubicBezTo>
                  <a:cubicBezTo>
                    <a:pt x="1478" y="944"/>
                    <a:pt x="1387" y="735"/>
                    <a:pt x="1387" y="735"/>
                  </a:cubicBezTo>
                  <a:cubicBezTo>
                    <a:pt x="1208" y="887"/>
                    <a:pt x="1158" y="1156"/>
                    <a:pt x="1146" y="1339"/>
                  </a:cubicBezTo>
                  <a:cubicBezTo>
                    <a:pt x="1077" y="1137"/>
                    <a:pt x="984" y="976"/>
                    <a:pt x="984" y="976"/>
                  </a:cubicBezTo>
                  <a:cubicBezTo>
                    <a:pt x="881" y="1103"/>
                    <a:pt x="826" y="1261"/>
                    <a:pt x="798" y="1420"/>
                  </a:cubicBezTo>
                  <a:cubicBezTo>
                    <a:pt x="727" y="1226"/>
                    <a:pt x="654" y="1091"/>
                    <a:pt x="654" y="1091"/>
                  </a:cubicBezTo>
                  <a:cubicBezTo>
                    <a:pt x="455" y="1305"/>
                    <a:pt x="365" y="1600"/>
                    <a:pt x="326" y="1882"/>
                  </a:cubicBezTo>
                  <a:cubicBezTo>
                    <a:pt x="345" y="1888"/>
                    <a:pt x="363" y="1895"/>
                    <a:pt x="384" y="1901"/>
                  </a:cubicBezTo>
                  <a:cubicBezTo>
                    <a:pt x="365" y="1899"/>
                    <a:pt x="343" y="1895"/>
                    <a:pt x="323" y="1892"/>
                  </a:cubicBezTo>
                  <a:cubicBezTo>
                    <a:pt x="308" y="2005"/>
                    <a:pt x="300" y="2116"/>
                    <a:pt x="299" y="2217"/>
                  </a:cubicBezTo>
                  <a:cubicBezTo>
                    <a:pt x="279" y="2228"/>
                    <a:pt x="175" y="2285"/>
                    <a:pt x="54" y="2389"/>
                  </a:cubicBezTo>
                  <a:cubicBezTo>
                    <a:pt x="10" y="2563"/>
                    <a:pt x="1" y="2716"/>
                    <a:pt x="1" y="2716"/>
                  </a:cubicBezTo>
                  <a:cubicBezTo>
                    <a:pt x="162" y="2694"/>
                    <a:pt x="299" y="2616"/>
                    <a:pt x="412" y="2520"/>
                  </a:cubicBezTo>
                  <a:lnTo>
                    <a:pt x="412" y="2520"/>
                  </a:lnTo>
                  <a:cubicBezTo>
                    <a:pt x="394" y="2594"/>
                    <a:pt x="380" y="2663"/>
                    <a:pt x="371" y="2717"/>
                  </a:cubicBezTo>
                  <a:cubicBezTo>
                    <a:pt x="342" y="2728"/>
                    <a:pt x="313" y="2741"/>
                    <a:pt x="287" y="2757"/>
                  </a:cubicBezTo>
                  <a:cubicBezTo>
                    <a:pt x="287" y="2757"/>
                    <a:pt x="315" y="2775"/>
                    <a:pt x="358" y="2800"/>
                  </a:cubicBezTo>
                  <a:cubicBezTo>
                    <a:pt x="354" y="2832"/>
                    <a:pt x="352" y="2852"/>
                    <a:pt x="352" y="2852"/>
                  </a:cubicBezTo>
                  <a:cubicBezTo>
                    <a:pt x="379" y="2848"/>
                    <a:pt x="405" y="2843"/>
                    <a:pt x="431" y="2839"/>
                  </a:cubicBezTo>
                  <a:cubicBezTo>
                    <a:pt x="463" y="2855"/>
                    <a:pt x="497" y="2873"/>
                    <a:pt x="536" y="2889"/>
                  </a:cubicBezTo>
                  <a:cubicBezTo>
                    <a:pt x="428" y="3001"/>
                    <a:pt x="389" y="3216"/>
                    <a:pt x="389" y="3216"/>
                  </a:cubicBezTo>
                  <a:cubicBezTo>
                    <a:pt x="393" y="3217"/>
                    <a:pt x="398" y="3217"/>
                    <a:pt x="403" y="3217"/>
                  </a:cubicBezTo>
                  <a:cubicBezTo>
                    <a:pt x="573" y="3217"/>
                    <a:pt x="710" y="3103"/>
                    <a:pt x="791" y="3013"/>
                  </a:cubicBezTo>
                  <a:lnTo>
                    <a:pt x="791" y="3013"/>
                  </a:lnTo>
                  <a:cubicBezTo>
                    <a:pt x="776" y="3071"/>
                    <a:pt x="765" y="3126"/>
                    <a:pt x="758" y="3171"/>
                  </a:cubicBezTo>
                  <a:cubicBezTo>
                    <a:pt x="677" y="3186"/>
                    <a:pt x="597" y="3208"/>
                    <a:pt x="524" y="3240"/>
                  </a:cubicBezTo>
                  <a:cubicBezTo>
                    <a:pt x="524" y="3240"/>
                    <a:pt x="795" y="3447"/>
                    <a:pt x="1111" y="3571"/>
                  </a:cubicBezTo>
                  <a:cubicBezTo>
                    <a:pt x="985" y="3536"/>
                    <a:pt x="799" y="3497"/>
                    <a:pt x="610" y="3497"/>
                  </a:cubicBezTo>
                  <a:cubicBezTo>
                    <a:pt x="482" y="3497"/>
                    <a:pt x="353" y="3514"/>
                    <a:pt x="239" y="3563"/>
                  </a:cubicBezTo>
                  <a:cubicBezTo>
                    <a:pt x="239" y="3563"/>
                    <a:pt x="359" y="3655"/>
                    <a:pt x="521" y="3735"/>
                  </a:cubicBezTo>
                  <a:cubicBezTo>
                    <a:pt x="385" y="3848"/>
                    <a:pt x="318" y="4080"/>
                    <a:pt x="318" y="4080"/>
                  </a:cubicBezTo>
                  <a:cubicBezTo>
                    <a:pt x="340" y="4082"/>
                    <a:pt x="361" y="4084"/>
                    <a:pt x="381" y="4084"/>
                  </a:cubicBezTo>
                  <a:cubicBezTo>
                    <a:pt x="562" y="4084"/>
                    <a:pt x="714" y="3984"/>
                    <a:pt x="808" y="3903"/>
                  </a:cubicBezTo>
                  <a:lnTo>
                    <a:pt x="808" y="3903"/>
                  </a:lnTo>
                  <a:cubicBezTo>
                    <a:pt x="750" y="4053"/>
                    <a:pt x="731" y="4196"/>
                    <a:pt x="731" y="4196"/>
                  </a:cubicBezTo>
                  <a:cubicBezTo>
                    <a:pt x="853" y="4191"/>
                    <a:pt x="961" y="4151"/>
                    <a:pt x="1056" y="4096"/>
                  </a:cubicBezTo>
                  <a:cubicBezTo>
                    <a:pt x="1064" y="4104"/>
                    <a:pt x="1071" y="4113"/>
                    <a:pt x="1080" y="4123"/>
                  </a:cubicBezTo>
                  <a:cubicBezTo>
                    <a:pt x="1070" y="4157"/>
                    <a:pt x="1060" y="4187"/>
                    <a:pt x="1053" y="4215"/>
                  </a:cubicBezTo>
                  <a:cubicBezTo>
                    <a:pt x="1038" y="4214"/>
                    <a:pt x="1024" y="4213"/>
                    <a:pt x="1009" y="4213"/>
                  </a:cubicBezTo>
                  <a:cubicBezTo>
                    <a:pt x="950" y="4213"/>
                    <a:pt x="892" y="4222"/>
                    <a:pt x="837" y="4243"/>
                  </a:cubicBezTo>
                  <a:cubicBezTo>
                    <a:pt x="837" y="4243"/>
                    <a:pt x="934" y="4375"/>
                    <a:pt x="1064" y="4499"/>
                  </a:cubicBezTo>
                  <a:cubicBezTo>
                    <a:pt x="987" y="4469"/>
                    <a:pt x="887" y="4439"/>
                    <a:pt x="788" y="4439"/>
                  </a:cubicBezTo>
                  <a:cubicBezTo>
                    <a:pt x="717" y="4439"/>
                    <a:pt x="646" y="4455"/>
                    <a:pt x="586" y="4496"/>
                  </a:cubicBezTo>
                  <a:cubicBezTo>
                    <a:pt x="586" y="4496"/>
                    <a:pt x="770" y="4698"/>
                    <a:pt x="940" y="4761"/>
                  </a:cubicBezTo>
                  <a:cubicBezTo>
                    <a:pt x="864" y="4893"/>
                    <a:pt x="824" y="5023"/>
                    <a:pt x="824" y="5023"/>
                  </a:cubicBezTo>
                  <a:cubicBezTo>
                    <a:pt x="839" y="5024"/>
                    <a:pt x="853" y="5025"/>
                    <a:pt x="867" y="5025"/>
                  </a:cubicBezTo>
                  <a:cubicBezTo>
                    <a:pt x="1137" y="5025"/>
                    <a:pt x="1366" y="4843"/>
                    <a:pt x="1490" y="4723"/>
                  </a:cubicBezTo>
                  <a:lnTo>
                    <a:pt x="1490" y="4723"/>
                  </a:lnTo>
                  <a:cubicBezTo>
                    <a:pt x="1318" y="4949"/>
                    <a:pt x="1230" y="5239"/>
                    <a:pt x="1230" y="5239"/>
                  </a:cubicBezTo>
                  <a:cubicBezTo>
                    <a:pt x="1250" y="5241"/>
                    <a:pt x="1270" y="5241"/>
                    <a:pt x="1290" y="5241"/>
                  </a:cubicBezTo>
                  <a:cubicBezTo>
                    <a:pt x="1461" y="5241"/>
                    <a:pt x="1622" y="5190"/>
                    <a:pt x="1762" y="5118"/>
                  </a:cubicBezTo>
                  <a:cubicBezTo>
                    <a:pt x="1827" y="5140"/>
                    <a:pt x="1912" y="5167"/>
                    <a:pt x="2007" y="5190"/>
                  </a:cubicBezTo>
                  <a:cubicBezTo>
                    <a:pt x="1886" y="5372"/>
                    <a:pt x="1872" y="5678"/>
                    <a:pt x="1872" y="5678"/>
                  </a:cubicBezTo>
                  <a:cubicBezTo>
                    <a:pt x="2108" y="5642"/>
                    <a:pt x="2272" y="5445"/>
                    <a:pt x="2366" y="5298"/>
                  </a:cubicBezTo>
                  <a:lnTo>
                    <a:pt x="2366" y="5298"/>
                  </a:lnTo>
                  <a:cubicBezTo>
                    <a:pt x="2340" y="5499"/>
                    <a:pt x="2356" y="5680"/>
                    <a:pt x="2356" y="5680"/>
                  </a:cubicBezTo>
                  <a:cubicBezTo>
                    <a:pt x="2507" y="5627"/>
                    <a:pt x="2630" y="5524"/>
                    <a:pt x="2727" y="5405"/>
                  </a:cubicBezTo>
                  <a:lnTo>
                    <a:pt x="2727" y="5405"/>
                  </a:lnTo>
                  <a:cubicBezTo>
                    <a:pt x="2709" y="5601"/>
                    <a:pt x="2714" y="5750"/>
                    <a:pt x="2714" y="5750"/>
                  </a:cubicBezTo>
                  <a:cubicBezTo>
                    <a:pt x="3063" y="5652"/>
                    <a:pt x="3316" y="5371"/>
                    <a:pt x="3484" y="5104"/>
                  </a:cubicBezTo>
                  <a:cubicBezTo>
                    <a:pt x="3689" y="4957"/>
                    <a:pt x="3897" y="4793"/>
                    <a:pt x="4108" y="4614"/>
                  </a:cubicBezTo>
                  <a:cubicBezTo>
                    <a:pt x="4120" y="4820"/>
                    <a:pt x="4210" y="5029"/>
                    <a:pt x="4210" y="5029"/>
                  </a:cubicBezTo>
                  <a:cubicBezTo>
                    <a:pt x="4390" y="4879"/>
                    <a:pt x="4442" y="4611"/>
                    <a:pt x="4454" y="4427"/>
                  </a:cubicBezTo>
                  <a:cubicBezTo>
                    <a:pt x="4522" y="4630"/>
                    <a:pt x="4615" y="4791"/>
                    <a:pt x="4615" y="4791"/>
                  </a:cubicBezTo>
                  <a:cubicBezTo>
                    <a:pt x="4718" y="4666"/>
                    <a:pt x="4774" y="4508"/>
                    <a:pt x="4802" y="4348"/>
                  </a:cubicBezTo>
                  <a:cubicBezTo>
                    <a:pt x="4874" y="4542"/>
                    <a:pt x="4943" y="4678"/>
                    <a:pt x="4943" y="4678"/>
                  </a:cubicBezTo>
                  <a:cubicBezTo>
                    <a:pt x="5152" y="4456"/>
                    <a:pt x="5245" y="4145"/>
                    <a:pt x="5284" y="3855"/>
                  </a:cubicBezTo>
                  <a:cubicBezTo>
                    <a:pt x="5265" y="3850"/>
                    <a:pt x="5248" y="3842"/>
                    <a:pt x="5229" y="3837"/>
                  </a:cubicBezTo>
                  <a:lnTo>
                    <a:pt x="5229" y="3837"/>
                  </a:lnTo>
                  <a:cubicBezTo>
                    <a:pt x="5247" y="3839"/>
                    <a:pt x="5266" y="3842"/>
                    <a:pt x="5285" y="3845"/>
                  </a:cubicBezTo>
                  <a:cubicBezTo>
                    <a:pt x="5298" y="3744"/>
                    <a:pt x="5305" y="3647"/>
                    <a:pt x="5306" y="3556"/>
                  </a:cubicBezTo>
                  <a:cubicBezTo>
                    <a:pt x="5333" y="3542"/>
                    <a:pt x="5521" y="3443"/>
                    <a:pt x="5695" y="3249"/>
                  </a:cubicBezTo>
                  <a:lnTo>
                    <a:pt x="5695" y="3249"/>
                  </a:lnTo>
                  <a:cubicBezTo>
                    <a:pt x="5635" y="3294"/>
                    <a:pt x="5583" y="3343"/>
                    <a:pt x="5544" y="3387"/>
                  </a:cubicBezTo>
                  <a:cubicBezTo>
                    <a:pt x="5597" y="3196"/>
                    <a:pt x="5604" y="3018"/>
                    <a:pt x="5604" y="3018"/>
                  </a:cubicBezTo>
                  <a:lnTo>
                    <a:pt x="5604" y="3018"/>
                  </a:lnTo>
                  <a:cubicBezTo>
                    <a:pt x="5445" y="3042"/>
                    <a:pt x="5308" y="3121"/>
                    <a:pt x="5195" y="3218"/>
                  </a:cubicBezTo>
                  <a:cubicBezTo>
                    <a:pt x="5213" y="3144"/>
                    <a:pt x="5227" y="3075"/>
                    <a:pt x="5234" y="3020"/>
                  </a:cubicBezTo>
                  <a:cubicBezTo>
                    <a:pt x="5264" y="3008"/>
                    <a:pt x="5291" y="2996"/>
                    <a:pt x="5319" y="2980"/>
                  </a:cubicBezTo>
                  <a:cubicBezTo>
                    <a:pt x="5319" y="2980"/>
                    <a:pt x="5291" y="2962"/>
                    <a:pt x="5248" y="2937"/>
                  </a:cubicBezTo>
                  <a:cubicBezTo>
                    <a:pt x="5252" y="2905"/>
                    <a:pt x="5254" y="2885"/>
                    <a:pt x="5254" y="2885"/>
                  </a:cubicBezTo>
                  <a:lnTo>
                    <a:pt x="5254" y="2885"/>
                  </a:lnTo>
                  <a:cubicBezTo>
                    <a:pt x="5227" y="2889"/>
                    <a:pt x="5202" y="2894"/>
                    <a:pt x="5175" y="2897"/>
                  </a:cubicBezTo>
                  <a:cubicBezTo>
                    <a:pt x="5144" y="2881"/>
                    <a:pt x="5108" y="2865"/>
                    <a:pt x="5070" y="2850"/>
                  </a:cubicBezTo>
                  <a:cubicBezTo>
                    <a:pt x="5176" y="2737"/>
                    <a:pt x="5216" y="2521"/>
                    <a:pt x="5216" y="2521"/>
                  </a:cubicBezTo>
                  <a:cubicBezTo>
                    <a:pt x="5213" y="2521"/>
                    <a:pt x="5209" y="2520"/>
                    <a:pt x="5205" y="2520"/>
                  </a:cubicBezTo>
                  <a:cubicBezTo>
                    <a:pt x="5032" y="2520"/>
                    <a:pt x="4895" y="2635"/>
                    <a:pt x="4814" y="2726"/>
                  </a:cubicBezTo>
                  <a:cubicBezTo>
                    <a:pt x="4830" y="2668"/>
                    <a:pt x="4840" y="2614"/>
                    <a:pt x="4847" y="2568"/>
                  </a:cubicBezTo>
                  <a:cubicBezTo>
                    <a:pt x="4928" y="2552"/>
                    <a:pt x="5007" y="2530"/>
                    <a:pt x="5080" y="2496"/>
                  </a:cubicBezTo>
                  <a:cubicBezTo>
                    <a:pt x="5080" y="2496"/>
                    <a:pt x="4808" y="2293"/>
                    <a:pt x="4492" y="2170"/>
                  </a:cubicBezTo>
                  <a:lnTo>
                    <a:pt x="4492" y="2170"/>
                  </a:lnTo>
                  <a:cubicBezTo>
                    <a:pt x="4617" y="2203"/>
                    <a:pt x="4799" y="2240"/>
                    <a:pt x="4986" y="2240"/>
                  </a:cubicBezTo>
                  <a:cubicBezTo>
                    <a:pt x="5116" y="2240"/>
                    <a:pt x="5248" y="2222"/>
                    <a:pt x="5364" y="2172"/>
                  </a:cubicBezTo>
                  <a:cubicBezTo>
                    <a:pt x="5364" y="2172"/>
                    <a:pt x="5243" y="2080"/>
                    <a:pt x="5081" y="2000"/>
                  </a:cubicBezTo>
                  <a:cubicBezTo>
                    <a:pt x="5217" y="1887"/>
                    <a:pt x="5282" y="1655"/>
                    <a:pt x="5282" y="1655"/>
                  </a:cubicBezTo>
                  <a:cubicBezTo>
                    <a:pt x="5261" y="1653"/>
                    <a:pt x="5241" y="1651"/>
                    <a:pt x="5221" y="1651"/>
                  </a:cubicBezTo>
                  <a:cubicBezTo>
                    <a:pt x="5041" y="1651"/>
                    <a:pt x="4888" y="1752"/>
                    <a:pt x="4793" y="1834"/>
                  </a:cubicBezTo>
                  <a:cubicBezTo>
                    <a:pt x="4851" y="1684"/>
                    <a:pt x="4870" y="1540"/>
                    <a:pt x="4870" y="1540"/>
                  </a:cubicBezTo>
                  <a:lnTo>
                    <a:pt x="4870" y="1540"/>
                  </a:lnTo>
                  <a:cubicBezTo>
                    <a:pt x="4748" y="1546"/>
                    <a:pt x="4639" y="1587"/>
                    <a:pt x="4545" y="1642"/>
                  </a:cubicBezTo>
                  <a:cubicBezTo>
                    <a:pt x="4538" y="1634"/>
                    <a:pt x="4529" y="1625"/>
                    <a:pt x="4522" y="1615"/>
                  </a:cubicBezTo>
                  <a:cubicBezTo>
                    <a:pt x="4532" y="1581"/>
                    <a:pt x="4542" y="1550"/>
                    <a:pt x="4549" y="1521"/>
                  </a:cubicBezTo>
                  <a:cubicBezTo>
                    <a:pt x="4564" y="1522"/>
                    <a:pt x="4578" y="1523"/>
                    <a:pt x="4593" y="1523"/>
                  </a:cubicBezTo>
                  <a:cubicBezTo>
                    <a:pt x="4652" y="1523"/>
                    <a:pt x="4710" y="1514"/>
                    <a:pt x="4764" y="1493"/>
                  </a:cubicBezTo>
                  <a:cubicBezTo>
                    <a:pt x="4764" y="1493"/>
                    <a:pt x="4666" y="1362"/>
                    <a:pt x="4534" y="1239"/>
                  </a:cubicBezTo>
                  <a:lnTo>
                    <a:pt x="4534" y="1239"/>
                  </a:lnTo>
                  <a:cubicBezTo>
                    <a:pt x="4612" y="1268"/>
                    <a:pt x="4711" y="1296"/>
                    <a:pt x="4809" y="1296"/>
                  </a:cubicBezTo>
                  <a:cubicBezTo>
                    <a:pt x="4881" y="1296"/>
                    <a:pt x="4952" y="1281"/>
                    <a:pt x="5013" y="1239"/>
                  </a:cubicBezTo>
                  <a:cubicBezTo>
                    <a:pt x="5013" y="1239"/>
                    <a:pt x="4827" y="1037"/>
                    <a:pt x="4658" y="976"/>
                  </a:cubicBezTo>
                  <a:cubicBezTo>
                    <a:pt x="4734" y="844"/>
                    <a:pt x="4772" y="713"/>
                    <a:pt x="4772" y="713"/>
                  </a:cubicBezTo>
                  <a:cubicBezTo>
                    <a:pt x="4759" y="712"/>
                    <a:pt x="4746" y="712"/>
                    <a:pt x="4733" y="712"/>
                  </a:cubicBezTo>
                  <a:cubicBezTo>
                    <a:pt x="4463" y="712"/>
                    <a:pt x="4232" y="897"/>
                    <a:pt x="4110" y="1019"/>
                  </a:cubicBezTo>
                  <a:cubicBezTo>
                    <a:pt x="4278" y="791"/>
                    <a:pt x="4365" y="499"/>
                    <a:pt x="4365" y="499"/>
                  </a:cubicBezTo>
                  <a:cubicBezTo>
                    <a:pt x="4347" y="498"/>
                    <a:pt x="4328" y="497"/>
                    <a:pt x="4311" y="497"/>
                  </a:cubicBezTo>
                  <a:cubicBezTo>
                    <a:pt x="4137" y="497"/>
                    <a:pt x="3976" y="551"/>
                    <a:pt x="3833" y="624"/>
                  </a:cubicBezTo>
                  <a:cubicBezTo>
                    <a:pt x="3770" y="602"/>
                    <a:pt x="3685" y="576"/>
                    <a:pt x="3590" y="555"/>
                  </a:cubicBezTo>
                  <a:cubicBezTo>
                    <a:pt x="3710" y="371"/>
                    <a:pt x="3721" y="66"/>
                    <a:pt x="3721" y="66"/>
                  </a:cubicBezTo>
                  <a:lnTo>
                    <a:pt x="3721" y="66"/>
                  </a:lnTo>
                  <a:cubicBezTo>
                    <a:pt x="3486" y="103"/>
                    <a:pt x="3321" y="302"/>
                    <a:pt x="3229" y="449"/>
                  </a:cubicBezTo>
                  <a:cubicBezTo>
                    <a:pt x="3253" y="246"/>
                    <a:pt x="3237" y="67"/>
                    <a:pt x="3237" y="67"/>
                  </a:cubicBezTo>
                  <a:lnTo>
                    <a:pt x="3237" y="67"/>
                  </a:lnTo>
                  <a:cubicBezTo>
                    <a:pt x="3085" y="122"/>
                    <a:pt x="2964" y="225"/>
                    <a:pt x="2868" y="345"/>
                  </a:cubicBezTo>
                  <a:cubicBezTo>
                    <a:pt x="2885" y="149"/>
                    <a:pt x="2878" y="0"/>
                    <a:pt x="2878"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7" name="Google Shape;4177;p57"/>
            <p:cNvSpPr/>
            <p:nvPr/>
          </p:nvSpPr>
          <p:spPr>
            <a:xfrm>
              <a:off x="7779685" y="3096880"/>
              <a:ext cx="32422" cy="40334"/>
            </a:xfrm>
            <a:custGeom>
              <a:avLst/>
              <a:gdLst/>
              <a:ahLst/>
              <a:cxnLst/>
              <a:rect l="l" t="t" r="r" b="b"/>
              <a:pathLst>
                <a:path w="627" h="780" extrusionOk="0">
                  <a:moveTo>
                    <a:pt x="525" y="0"/>
                  </a:moveTo>
                  <a:cubicBezTo>
                    <a:pt x="525" y="0"/>
                    <a:pt x="107" y="0"/>
                    <a:pt x="54" y="58"/>
                  </a:cubicBezTo>
                  <a:cubicBezTo>
                    <a:pt x="1" y="115"/>
                    <a:pt x="7" y="220"/>
                    <a:pt x="154" y="678"/>
                  </a:cubicBezTo>
                  <a:cubicBezTo>
                    <a:pt x="177" y="751"/>
                    <a:pt x="193" y="780"/>
                    <a:pt x="204" y="780"/>
                  </a:cubicBezTo>
                  <a:cubicBezTo>
                    <a:pt x="249" y="780"/>
                    <a:pt x="209" y="283"/>
                    <a:pt x="209" y="283"/>
                  </a:cubicBezTo>
                  <a:lnTo>
                    <a:pt x="209" y="283"/>
                  </a:lnTo>
                  <a:cubicBezTo>
                    <a:pt x="209" y="283"/>
                    <a:pt x="283" y="446"/>
                    <a:pt x="432" y="446"/>
                  </a:cubicBezTo>
                  <a:cubicBezTo>
                    <a:pt x="441" y="446"/>
                    <a:pt x="451" y="445"/>
                    <a:pt x="460" y="444"/>
                  </a:cubicBezTo>
                  <a:cubicBezTo>
                    <a:pt x="627" y="422"/>
                    <a:pt x="525" y="0"/>
                    <a:pt x="525" y="0"/>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8" name="Google Shape;4178;p57"/>
            <p:cNvSpPr/>
            <p:nvPr/>
          </p:nvSpPr>
          <p:spPr>
            <a:xfrm>
              <a:off x="7764017" y="3116375"/>
              <a:ext cx="15203" cy="15410"/>
            </a:xfrm>
            <a:custGeom>
              <a:avLst/>
              <a:gdLst/>
              <a:ahLst/>
              <a:cxnLst/>
              <a:rect l="l" t="t" r="r" b="b"/>
              <a:pathLst>
                <a:path w="294" h="298" extrusionOk="0">
                  <a:moveTo>
                    <a:pt x="215" y="0"/>
                  </a:moveTo>
                  <a:cubicBezTo>
                    <a:pt x="172" y="0"/>
                    <a:pt x="112" y="52"/>
                    <a:pt x="46" y="129"/>
                  </a:cubicBezTo>
                  <a:cubicBezTo>
                    <a:pt x="0" y="182"/>
                    <a:pt x="32" y="245"/>
                    <a:pt x="110" y="291"/>
                  </a:cubicBezTo>
                  <a:cubicBezTo>
                    <a:pt x="118" y="295"/>
                    <a:pt x="127" y="298"/>
                    <a:pt x="136" y="298"/>
                  </a:cubicBezTo>
                  <a:cubicBezTo>
                    <a:pt x="211" y="298"/>
                    <a:pt x="293" y="147"/>
                    <a:pt x="268" y="54"/>
                  </a:cubicBezTo>
                  <a:cubicBezTo>
                    <a:pt x="257" y="17"/>
                    <a:pt x="239" y="0"/>
                    <a:pt x="215" y="0"/>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9" name="Google Shape;4179;p57"/>
            <p:cNvSpPr/>
            <p:nvPr/>
          </p:nvSpPr>
          <p:spPr>
            <a:xfrm>
              <a:off x="7768878" y="3129458"/>
              <a:ext cx="16702" cy="12566"/>
            </a:xfrm>
            <a:custGeom>
              <a:avLst/>
              <a:gdLst/>
              <a:ahLst/>
              <a:cxnLst/>
              <a:rect l="l" t="t" r="r" b="b"/>
              <a:pathLst>
                <a:path w="323" h="243" extrusionOk="0">
                  <a:moveTo>
                    <a:pt x="261" y="0"/>
                  </a:moveTo>
                  <a:cubicBezTo>
                    <a:pt x="214" y="0"/>
                    <a:pt x="144" y="28"/>
                    <a:pt x="63" y="70"/>
                  </a:cubicBezTo>
                  <a:cubicBezTo>
                    <a:pt x="0" y="104"/>
                    <a:pt x="12" y="167"/>
                    <a:pt x="80" y="227"/>
                  </a:cubicBezTo>
                  <a:cubicBezTo>
                    <a:pt x="93" y="238"/>
                    <a:pt x="108" y="243"/>
                    <a:pt x="125" y="243"/>
                  </a:cubicBezTo>
                  <a:cubicBezTo>
                    <a:pt x="205" y="243"/>
                    <a:pt x="321" y="144"/>
                    <a:pt x="322" y="64"/>
                  </a:cubicBezTo>
                  <a:cubicBezTo>
                    <a:pt x="323" y="19"/>
                    <a:pt x="300" y="0"/>
                    <a:pt x="261" y="0"/>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0" name="Google Shape;4180;p57"/>
            <p:cNvSpPr/>
            <p:nvPr/>
          </p:nvSpPr>
          <p:spPr>
            <a:xfrm>
              <a:off x="7773894" y="3139386"/>
              <a:ext cx="16340" cy="13341"/>
            </a:xfrm>
            <a:custGeom>
              <a:avLst/>
              <a:gdLst/>
              <a:ahLst/>
              <a:cxnLst/>
              <a:rect l="l" t="t" r="r" b="b"/>
              <a:pathLst>
                <a:path w="316" h="258" extrusionOk="0">
                  <a:moveTo>
                    <a:pt x="253" y="1"/>
                  </a:moveTo>
                  <a:cubicBezTo>
                    <a:pt x="207" y="1"/>
                    <a:pt x="139" y="34"/>
                    <a:pt x="60" y="86"/>
                  </a:cubicBezTo>
                  <a:cubicBezTo>
                    <a:pt x="0" y="125"/>
                    <a:pt x="19" y="188"/>
                    <a:pt x="90" y="244"/>
                  </a:cubicBezTo>
                  <a:cubicBezTo>
                    <a:pt x="101" y="253"/>
                    <a:pt x="115" y="257"/>
                    <a:pt x="130" y="257"/>
                  </a:cubicBezTo>
                  <a:cubicBezTo>
                    <a:pt x="207" y="257"/>
                    <a:pt x="315" y="146"/>
                    <a:pt x="310" y="62"/>
                  </a:cubicBezTo>
                  <a:cubicBezTo>
                    <a:pt x="307" y="19"/>
                    <a:pt x="286" y="1"/>
                    <a:pt x="253" y="1"/>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1" name="Google Shape;4181;p57"/>
            <p:cNvSpPr/>
            <p:nvPr/>
          </p:nvSpPr>
          <p:spPr>
            <a:xfrm>
              <a:off x="8546131" y="2976603"/>
              <a:ext cx="41833" cy="35266"/>
            </a:xfrm>
            <a:custGeom>
              <a:avLst/>
              <a:gdLst/>
              <a:ahLst/>
              <a:cxnLst/>
              <a:rect l="l" t="t" r="r" b="b"/>
              <a:pathLst>
                <a:path w="809" h="682" extrusionOk="0">
                  <a:moveTo>
                    <a:pt x="550" y="0"/>
                  </a:moveTo>
                  <a:cubicBezTo>
                    <a:pt x="425" y="0"/>
                    <a:pt x="289" y="171"/>
                    <a:pt x="166" y="266"/>
                  </a:cubicBezTo>
                  <a:cubicBezTo>
                    <a:pt x="0" y="392"/>
                    <a:pt x="80" y="539"/>
                    <a:pt x="318" y="648"/>
                  </a:cubicBezTo>
                  <a:cubicBezTo>
                    <a:pt x="369" y="671"/>
                    <a:pt x="414" y="681"/>
                    <a:pt x="456" y="681"/>
                  </a:cubicBezTo>
                  <a:cubicBezTo>
                    <a:pt x="726" y="681"/>
                    <a:pt x="808" y="250"/>
                    <a:pt x="676" y="75"/>
                  </a:cubicBezTo>
                  <a:cubicBezTo>
                    <a:pt x="636" y="22"/>
                    <a:pt x="594" y="0"/>
                    <a:pt x="550" y="0"/>
                  </a:cubicBez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2" name="Google Shape;4182;p57"/>
            <p:cNvSpPr/>
            <p:nvPr/>
          </p:nvSpPr>
          <p:spPr>
            <a:xfrm>
              <a:off x="8554818" y="2958504"/>
              <a:ext cx="27561" cy="32577"/>
            </a:xfrm>
            <a:custGeom>
              <a:avLst/>
              <a:gdLst/>
              <a:ahLst/>
              <a:cxnLst/>
              <a:rect l="l" t="t" r="r" b="b"/>
              <a:pathLst>
                <a:path w="533" h="630" extrusionOk="0">
                  <a:moveTo>
                    <a:pt x="103" y="1"/>
                  </a:moveTo>
                  <a:cubicBezTo>
                    <a:pt x="1" y="1"/>
                    <a:pt x="190" y="238"/>
                    <a:pt x="388" y="629"/>
                  </a:cubicBezTo>
                  <a:lnTo>
                    <a:pt x="532" y="473"/>
                  </a:lnTo>
                  <a:cubicBezTo>
                    <a:pt x="532" y="473"/>
                    <a:pt x="338" y="69"/>
                    <a:pt x="148" y="10"/>
                  </a:cubicBezTo>
                  <a:cubicBezTo>
                    <a:pt x="129" y="3"/>
                    <a:pt x="114" y="1"/>
                    <a:pt x="103" y="1"/>
                  </a:cubicBez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3" name="Google Shape;4183;p57"/>
            <p:cNvSpPr/>
            <p:nvPr/>
          </p:nvSpPr>
          <p:spPr>
            <a:xfrm>
              <a:off x="8531601" y="2972156"/>
              <a:ext cx="38834" cy="22494"/>
            </a:xfrm>
            <a:custGeom>
              <a:avLst/>
              <a:gdLst/>
              <a:ahLst/>
              <a:cxnLst/>
              <a:rect l="l" t="t" r="r" b="b"/>
              <a:pathLst>
                <a:path w="751" h="435" extrusionOk="0">
                  <a:moveTo>
                    <a:pt x="236" y="0"/>
                  </a:moveTo>
                  <a:cubicBezTo>
                    <a:pt x="222" y="0"/>
                    <a:pt x="209" y="1"/>
                    <a:pt x="196" y="4"/>
                  </a:cubicBezTo>
                  <a:cubicBezTo>
                    <a:pt x="1" y="41"/>
                    <a:pt x="299" y="157"/>
                    <a:pt x="696" y="435"/>
                  </a:cubicBezTo>
                  <a:lnTo>
                    <a:pt x="750" y="230"/>
                  </a:lnTo>
                  <a:cubicBezTo>
                    <a:pt x="750" y="230"/>
                    <a:pt x="436" y="0"/>
                    <a:pt x="236" y="0"/>
                  </a:cubicBez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4" name="Google Shape;4184;p57"/>
            <p:cNvSpPr/>
            <p:nvPr/>
          </p:nvSpPr>
          <p:spPr>
            <a:xfrm>
              <a:off x="8524413" y="2984825"/>
              <a:ext cx="38421" cy="23528"/>
            </a:xfrm>
            <a:custGeom>
              <a:avLst/>
              <a:gdLst/>
              <a:ahLst/>
              <a:cxnLst/>
              <a:rect l="l" t="t" r="r" b="b"/>
              <a:pathLst>
                <a:path w="743" h="455" extrusionOk="0">
                  <a:moveTo>
                    <a:pt x="227" y="0"/>
                  </a:moveTo>
                  <a:cubicBezTo>
                    <a:pt x="217" y="0"/>
                    <a:pt x="207" y="1"/>
                    <a:pt x="198" y="2"/>
                  </a:cubicBezTo>
                  <a:cubicBezTo>
                    <a:pt x="1" y="31"/>
                    <a:pt x="296" y="159"/>
                    <a:pt x="683" y="454"/>
                  </a:cubicBezTo>
                  <a:lnTo>
                    <a:pt x="743" y="253"/>
                  </a:lnTo>
                  <a:cubicBezTo>
                    <a:pt x="743" y="253"/>
                    <a:pt x="428" y="0"/>
                    <a:pt x="227" y="0"/>
                  </a:cubicBez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385" name="Google Shape;4185;p57"/>
            <p:cNvGrpSpPr/>
            <p:nvPr/>
          </p:nvGrpSpPr>
          <p:grpSpPr>
            <a:xfrm>
              <a:off x="8205983" y="2502112"/>
              <a:ext cx="186880" cy="116037"/>
              <a:chOff x="8205983" y="2502112"/>
              <a:chExt cx="186880" cy="116037"/>
            </a:xfrm>
          </p:grpSpPr>
          <p:sp>
            <p:nvSpPr>
              <p:cNvPr id="406" name="Google Shape;4186;p57"/>
              <p:cNvSpPr/>
              <p:nvPr/>
            </p:nvSpPr>
            <p:spPr>
              <a:xfrm>
                <a:off x="8205983" y="2502112"/>
                <a:ext cx="186880" cy="116037"/>
              </a:xfrm>
              <a:custGeom>
                <a:avLst/>
                <a:gdLst/>
                <a:ahLst/>
                <a:cxnLst/>
                <a:rect l="l" t="t" r="r" b="b"/>
                <a:pathLst>
                  <a:path w="3614" h="2244" extrusionOk="0">
                    <a:moveTo>
                      <a:pt x="1384" y="0"/>
                    </a:moveTo>
                    <a:lnTo>
                      <a:pt x="1384" y="0"/>
                    </a:lnTo>
                    <a:cubicBezTo>
                      <a:pt x="1293" y="21"/>
                      <a:pt x="1155" y="139"/>
                      <a:pt x="1052" y="193"/>
                    </a:cubicBezTo>
                    <a:cubicBezTo>
                      <a:pt x="1052" y="193"/>
                      <a:pt x="1" y="1463"/>
                      <a:pt x="1293" y="2098"/>
                    </a:cubicBezTo>
                    <a:cubicBezTo>
                      <a:pt x="1503" y="2200"/>
                      <a:pt x="1701" y="2244"/>
                      <a:pt x="1888" y="2244"/>
                    </a:cubicBezTo>
                    <a:cubicBezTo>
                      <a:pt x="2951" y="2244"/>
                      <a:pt x="3613" y="824"/>
                      <a:pt x="3613" y="824"/>
                    </a:cubicBezTo>
                    <a:cubicBezTo>
                      <a:pt x="3571" y="771"/>
                      <a:pt x="3506" y="692"/>
                      <a:pt x="3413" y="677"/>
                    </a:cubicBezTo>
                    <a:cubicBezTo>
                      <a:pt x="2915" y="1101"/>
                      <a:pt x="2464" y="1262"/>
                      <a:pt x="2100" y="1262"/>
                    </a:cubicBezTo>
                    <a:cubicBezTo>
                      <a:pt x="1288" y="1262"/>
                      <a:pt x="904" y="466"/>
                      <a:pt x="1384" y="0"/>
                    </a:cubicBez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7" name="Google Shape;4187;p57"/>
              <p:cNvSpPr/>
              <p:nvPr/>
            </p:nvSpPr>
            <p:spPr>
              <a:xfrm>
                <a:off x="8205983" y="2502991"/>
                <a:ext cx="183984" cy="108850"/>
              </a:xfrm>
              <a:custGeom>
                <a:avLst/>
                <a:gdLst/>
                <a:ahLst/>
                <a:cxnLst/>
                <a:rect l="l" t="t" r="r" b="b"/>
                <a:pathLst>
                  <a:path w="3558" h="2105" extrusionOk="0">
                    <a:moveTo>
                      <a:pt x="1335" y="0"/>
                    </a:moveTo>
                    <a:cubicBezTo>
                      <a:pt x="1243" y="4"/>
                      <a:pt x="1145" y="37"/>
                      <a:pt x="1043" y="91"/>
                    </a:cubicBezTo>
                    <a:cubicBezTo>
                      <a:pt x="1043" y="91"/>
                      <a:pt x="1" y="1467"/>
                      <a:pt x="1234" y="1976"/>
                    </a:cubicBezTo>
                    <a:cubicBezTo>
                      <a:pt x="1453" y="2065"/>
                      <a:pt x="1658" y="2104"/>
                      <a:pt x="1847" y="2104"/>
                    </a:cubicBezTo>
                    <a:cubicBezTo>
                      <a:pt x="2971" y="2104"/>
                      <a:pt x="3557" y="742"/>
                      <a:pt x="3557" y="742"/>
                    </a:cubicBezTo>
                    <a:cubicBezTo>
                      <a:pt x="3536" y="659"/>
                      <a:pt x="3476" y="610"/>
                      <a:pt x="3384" y="596"/>
                    </a:cubicBezTo>
                    <a:cubicBezTo>
                      <a:pt x="2869" y="1034"/>
                      <a:pt x="2402" y="1200"/>
                      <a:pt x="2028" y="1200"/>
                    </a:cubicBezTo>
                    <a:cubicBezTo>
                      <a:pt x="1236" y="1200"/>
                      <a:pt x="863" y="458"/>
                      <a:pt x="133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8" name="Google Shape;4188;p57"/>
              <p:cNvSpPr/>
              <p:nvPr/>
            </p:nvSpPr>
            <p:spPr>
              <a:xfrm>
                <a:off x="8257848" y="2559562"/>
                <a:ext cx="38938" cy="48401"/>
              </a:xfrm>
              <a:custGeom>
                <a:avLst/>
                <a:gdLst/>
                <a:ahLst/>
                <a:cxnLst/>
                <a:rect l="l" t="t" r="r" b="b"/>
                <a:pathLst>
                  <a:path w="753" h="936" extrusionOk="0">
                    <a:moveTo>
                      <a:pt x="501" y="0"/>
                    </a:moveTo>
                    <a:lnTo>
                      <a:pt x="0" y="709"/>
                    </a:lnTo>
                    <a:cubicBezTo>
                      <a:pt x="80" y="777"/>
                      <a:pt x="343" y="898"/>
                      <a:pt x="459" y="935"/>
                    </a:cubicBezTo>
                    <a:lnTo>
                      <a:pt x="753" y="97"/>
                    </a:lnTo>
                    <a:lnTo>
                      <a:pt x="501" y="0"/>
                    </a:ln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9" name="Google Shape;4189;p57"/>
              <p:cNvSpPr/>
              <p:nvPr/>
            </p:nvSpPr>
            <p:spPr>
              <a:xfrm>
                <a:off x="8238353" y="2541567"/>
                <a:ext cx="31853" cy="24149"/>
              </a:xfrm>
              <a:custGeom>
                <a:avLst/>
                <a:gdLst/>
                <a:ahLst/>
                <a:cxnLst/>
                <a:rect l="l" t="t" r="r" b="b"/>
                <a:pathLst>
                  <a:path w="616" h="467" extrusionOk="0">
                    <a:moveTo>
                      <a:pt x="552" y="0"/>
                    </a:moveTo>
                    <a:lnTo>
                      <a:pt x="61" y="77"/>
                    </a:lnTo>
                    <a:cubicBezTo>
                      <a:pt x="61" y="77"/>
                      <a:pt x="1" y="322"/>
                      <a:pt x="29" y="466"/>
                    </a:cubicBezTo>
                    <a:lnTo>
                      <a:pt x="615" y="115"/>
                    </a:lnTo>
                    <a:lnTo>
                      <a:pt x="552" y="0"/>
                    </a:ln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0" name="Google Shape;4190;p57"/>
              <p:cNvSpPr/>
              <p:nvPr/>
            </p:nvSpPr>
            <p:spPr>
              <a:xfrm>
                <a:off x="8318504" y="2563802"/>
                <a:ext cx="25700" cy="44264"/>
              </a:xfrm>
              <a:custGeom>
                <a:avLst/>
                <a:gdLst/>
                <a:ahLst/>
                <a:cxnLst/>
                <a:rect l="l" t="t" r="r" b="b"/>
                <a:pathLst>
                  <a:path w="497" h="856" extrusionOk="0">
                    <a:moveTo>
                      <a:pt x="207" y="1"/>
                    </a:moveTo>
                    <a:lnTo>
                      <a:pt x="0" y="27"/>
                    </a:lnTo>
                    <a:lnTo>
                      <a:pt x="70" y="855"/>
                    </a:lnTo>
                    <a:cubicBezTo>
                      <a:pt x="70" y="855"/>
                      <a:pt x="407" y="716"/>
                      <a:pt x="497" y="622"/>
                    </a:cubicBezTo>
                    <a:lnTo>
                      <a:pt x="207" y="1"/>
                    </a:ln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1" name="Google Shape;4191;p57"/>
              <p:cNvSpPr/>
              <p:nvPr/>
            </p:nvSpPr>
            <p:spPr>
              <a:xfrm>
                <a:off x="8354856" y="2548030"/>
                <a:ext cx="23528" cy="23993"/>
              </a:xfrm>
              <a:custGeom>
                <a:avLst/>
                <a:gdLst/>
                <a:ahLst/>
                <a:cxnLst/>
                <a:rect l="l" t="t" r="r" b="b"/>
                <a:pathLst>
                  <a:path w="455" h="464" extrusionOk="0">
                    <a:moveTo>
                      <a:pt x="185" y="1"/>
                    </a:moveTo>
                    <a:lnTo>
                      <a:pt x="0" y="104"/>
                    </a:lnTo>
                    <a:lnTo>
                      <a:pt x="305" y="464"/>
                    </a:lnTo>
                    <a:lnTo>
                      <a:pt x="455" y="256"/>
                    </a:lnTo>
                    <a:lnTo>
                      <a:pt x="185" y="1"/>
                    </a:ln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2" name="Google Shape;4192;p57"/>
              <p:cNvSpPr/>
              <p:nvPr/>
            </p:nvSpPr>
            <p:spPr>
              <a:xfrm>
                <a:off x="8251798" y="2514005"/>
                <a:ext cx="14479" cy="8170"/>
              </a:xfrm>
              <a:custGeom>
                <a:avLst/>
                <a:gdLst/>
                <a:ahLst/>
                <a:cxnLst/>
                <a:rect l="l" t="t" r="r" b="b"/>
                <a:pathLst>
                  <a:path w="280" h="158" extrusionOk="0">
                    <a:moveTo>
                      <a:pt x="81" y="0"/>
                    </a:moveTo>
                    <a:lnTo>
                      <a:pt x="0" y="157"/>
                    </a:lnTo>
                    <a:lnTo>
                      <a:pt x="237" y="139"/>
                    </a:lnTo>
                    <a:lnTo>
                      <a:pt x="279" y="10"/>
                    </a:lnTo>
                    <a:lnTo>
                      <a:pt x="81" y="0"/>
                    </a:ln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86" name="Google Shape;4193;p57"/>
            <p:cNvGrpSpPr/>
            <p:nvPr/>
          </p:nvGrpSpPr>
          <p:grpSpPr>
            <a:xfrm>
              <a:off x="8066521" y="2748510"/>
              <a:ext cx="902288" cy="1454395"/>
              <a:chOff x="8066521" y="2824710"/>
              <a:chExt cx="902288" cy="1454395"/>
            </a:xfrm>
          </p:grpSpPr>
          <p:sp>
            <p:nvSpPr>
              <p:cNvPr id="404" name="Google Shape;4194;p57"/>
              <p:cNvSpPr/>
              <p:nvPr/>
            </p:nvSpPr>
            <p:spPr>
              <a:xfrm>
                <a:off x="8066521" y="2824710"/>
                <a:ext cx="902288" cy="1454395"/>
              </a:xfrm>
              <a:custGeom>
                <a:avLst/>
                <a:gdLst/>
                <a:ahLst/>
                <a:cxnLst/>
                <a:rect l="l" t="t" r="r" b="b"/>
                <a:pathLst>
                  <a:path w="17449" h="28126" extrusionOk="0">
                    <a:moveTo>
                      <a:pt x="4380" y="1"/>
                    </a:moveTo>
                    <a:cubicBezTo>
                      <a:pt x="3697" y="1"/>
                      <a:pt x="2833" y="129"/>
                      <a:pt x="1919" y="586"/>
                    </a:cubicBezTo>
                    <a:cubicBezTo>
                      <a:pt x="1265" y="911"/>
                      <a:pt x="604" y="1468"/>
                      <a:pt x="0" y="2235"/>
                    </a:cubicBezTo>
                    <a:lnTo>
                      <a:pt x="0" y="2235"/>
                    </a:lnTo>
                    <a:cubicBezTo>
                      <a:pt x="233" y="2126"/>
                      <a:pt x="663" y="2056"/>
                      <a:pt x="1093" y="2056"/>
                    </a:cubicBezTo>
                    <a:cubicBezTo>
                      <a:pt x="1510" y="2056"/>
                      <a:pt x="1929" y="2122"/>
                      <a:pt x="2173" y="2282"/>
                    </a:cubicBezTo>
                    <a:cubicBezTo>
                      <a:pt x="7512" y="5772"/>
                      <a:pt x="3269" y="19022"/>
                      <a:pt x="8067" y="28125"/>
                    </a:cubicBezTo>
                    <a:lnTo>
                      <a:pt x="16948" y="28125"/>
                    </a:lnTo>
                    <a:cubicBezTo>
                      <a:pt x="16948" y="28123"/>
                      <a:pt x="17448" y="27571"/>
                      <a:pt x="17296" y="27456"/>
                    </a:cubicBezTo>
                    <a:cubicBezTo>
                      <a:pt x="17143" y="27342"/>
                      <a:pt x="12985" y="25810"/>
                      <a:pt x="12565" y="24855"/>
                    </a:cubicBezTo>
                    <a:cubicBezTo>
                      <a:pt x="12144" y="23898"/>
                      <a:pt x="9850" y="17951"/>
                      <a:pt x="9198" y="16152"/>
                    </a:cubicBezTo>
                    <a:cubicBezTo>
                      <a:pt x="8548" y="14355"/>
                      <a:pt x="8165" y="4065"/>
                      <a:pt x="5029" y="2459"/>
                    </a:cubicBezTo>
                    <a:lnTo>
                      <a:pt x="5845" y="216"/>
                    </a:lnTo>
                    <a:cubicBezTo>
                      <a:pt x="5845" y="216"/>
                      <a:pt x="5263" y="1"/>
                      <a:pt x="438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5" name="Google Shape;4195;p57"/>
              <p:cNvSpPr/>
              <p:nvPr/>
            </p:nvSpPr>
            <p:spPr>
              <a:xfrm>
                <a:off x="8066521" y="2824710"/>
                <a:ext cx="902288" cy="1454395"/>
              </a:xfrm>
              <a:custGeom>
                <a:avLst/>
                <a:gdLst/>
                <a:ahLst/>
                <a:cxnLst/>
                <a:rect l="l" t="t" r="r" b="b"/>
                <a:pathLst>
                  <a:path w="17449" h="28126" extrusionOk="0">
                    <a:moveTo>
                      <a:pt x="4380" y="1"/>
                    </a:moveTo>
                    <a:cubicBezTo>
                      <a:pt x="3697" y="1"/>
                      <a:pt x="2833" y="129"/>
                      <a:pt x="1919" y="586"/>
                    </a:cubicBezTo>
                    <a:cubicBezTo>
                      <a:pt x="1265" y="911"/>
                      <a:pt x="604" y="1468"/>
                      <a:pt x="0" y="2235"/>
                    </a:cubicBezTo>
                    <a:lnTo>
                      <a:pt x="0" y="2235"/>
                    </a:lnTo>
                    <a:cubicBezTo>
                      <a:pt x="233" y="2126"/>
                      <a:pt x="663" y="2056"/>
                      <a:pt x="1093" y="2056"/>
                    </a:cubicBezTo>
                    <a:cubicBezTo>
                      <a:pt x="1510" y="2056"/>
                      <a:pt x="1929" y="2122"/>
                      <a:pt x="2173" y="2282"/>
                    </a:cubicBezTo>
                    <a:cubicBezTo>
                      <a:pt x="7512" y="5772"/>
                      <a:pt x="3269" y="19022"/>
                      <a:pt x="8067" y="28125"/>
                    </a:cubicBezTo>
                    <a:lnTo>
                      <a:pt x="16948" y="28125"/>
                    </a:lnTo>
                    <a:cubicBezTo>
                      <a:pt x="16948" y="28123"/>
                      <a:pt x="17448" y="27571"/>
                      <a:pt x="17296" y="27456"/>
                    </a:cubicBezTo>
                    <a:cubicBezTo>
                      <a:pt x="17143" y="27342"/>
                      <a:pt x="12985" y="25810"/>
                      <a:pt x="12565" y="24855"/>
                    </a:cubicBezTo>
                    <a:cubicBezTo>
                      <a:pt x="12144" y="23898"/>
                      <a:pt x="9850" y="17951"/>
                      <a:pt x="9198" y="16152"/>
                    </a:cubicBezTo>
                    <a:cubicBezTo>
                      <a:pt x="8548" y="14355"/>
                      <a:pt x="8165" y="4065"/>
                      <a:pt x="5029" y="2459"/>
                    </a:cubicBezTo>
                    <a:lnTo>
                      <a:pt x="5845" y="216"/>
                    </a:lnTo>
                    <a:cubicBezTo>
                      <a:pt x="5845" y="216"/>
                      <a:pt x="5263" y="1"/>
                      <a:pt x="4380"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87" name="Google Shape;4196;p57"/>
            <p:cNvSpPr/>
            <p:nvPr/>
          </p:nvSpPr>
          <p:spPr>
            <a:xfrm>
              <a:off x="8075518" y="2748355"/>
              <a:ext cx="293299" cy="147167"/>
            </a:xfrm>
            <a:custGeom>
              <a:avLst/>
              <a:gdLst/>
              <a:ahLst/>
              <a:cxnLst/>
              <a:rect l="l" t="t" r="r" b="b"/>
              <a:pathLst>
                <a:path w="5672" h="2846" extrusionOk="0">
                  <a:moveTo>
                    <a:pt x="4207" y="1"/>
                  </a:moveTo>
                  <a:cubicBezTo>
                    <a:pt x="3523" y="1"/>
                    <a:pt x="2659" y="129"/>
                    <a:pt x="1745" y="586"/>
                  </a:cubicBezTo>
                  <a:cubicBezTo>
                    <a:pt x="1153" y="881"/>
                    <a:pt x="555" y="1368"/>
                    <a:pt x="0" y="2027"/>
                  </a:cubicBezTo>
                  <a:lnTo>
                    <a:pt x="0" y="2027"/>
                  </a:lnTo>
                  <a:cubicBezTo>
                    <a:pt x="495" y="1840"/>
                    <a:pt x="924" y="1759"/>
                    <a:pt x="1348" y="1759"/>
                  </a:cubicBezTo>
                  <a:cubicBezTo>
                    <a:pt x="2404" y="1759"/>
                    <a:pt x="3434" y="2257"/>
                    <a:pt x="5397" y="2846"/>
                  </a:cubicBezTo>
                  <a:cubicBezTo>
                    <a:pt x="5226" y="2687"/>
                    <a:pt x="5047" y="2557"/>
                    <a:pt x="4855" y="2460"/>
                  </a:cubicBezTo>
                  <a:lnTo>
                    <a:pt x="5671" y="216"/>
                  </a:lnTo>
                  <a:cubicBezTo>
                    <a:pt x="5671" y="216"/>
                    <a:pt x="5090" y="1"/>
                    <a:pt x="4207" y="1"/>
                  </a:cubicBezTo>
                  <a:close/>
                </a:path>
              </a:pathLst>
            </a:custGeom>
            <a:solidFill>
              <a:srgbClr val="8F6027">
                <a:alpha val="481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388" name="Google Shape;4197;p57"/>
            <p:cNvGrpSpPr/>
            <p:nvPr/>
          </p:nvGrpSpPr>
          <p:grpSpPr>
            <a:xfrm>
              <a:off x="8066779" y="2514522"/>
              <a:ext cx="313156" cy="321171"/>
              <a:chOff x="8066779" y="2514522"/>
              <a:chExt cx="313156" cy="321171"/>
            </a:xfrm>
          </p:grpSpPr>
          <p:sp>
            <p:nvSpPr>
              <p:cNvPr id="398" name="Google Shape;4198;p57"/>
              <p:cNvSpPr/>
              <p:nvPr/>
            </p:nvSpPr>
            <p:spPr>
              <a:xfrm>
                <a:off x="8066779" y="2514522"/>
                <a:ext cx="313156" cy="317913"/>
              </a:xfrm>
              <a:custGeom>
                <a:avLst/>
                <a:gdLst/>
                <a:ahLst/>
                <a:cxnLst/>
                <a:rect l="l" t="t" r="r" b="b"/>
                <a:pathLst>
                  <a:path w="6056" h="6148" extrusionOk="0">
                    <a:moveTo>
                      <a:pt x="3281" y="0"/>
                    </a:moveTo>
                    <a:cubicBezTo>
                      <a:pt x="3251" y="0"/>
                      <a:pt x="3206" y="9"/>
                      <a:pt x="3138" y="34"/>
                    </a:cubicBezTo>
                    <a:cubicBezTo>
                      <a:pt x="2934" y="110"/>
                      <a:pt x="1" y="3120"/>
                      <a:pt x="1" y="3553"/>
                    </a:cubicBezTo>
                    <a:cubicBezTo>
                      <a:pt x="1" y="3986"/>
                      <a:pt x="281" y="4955"/>
                      <a:pt x="638" y="5211"/>
                    </a:cubicBezTo>
                    <a:cubicBezTo>
                      <a:pt x="958" y="5438"/>
                      <a:pt x="4130" y="6147"/>
                      <a:pt x="5046" y="6147"/>
                    </a:cubicBezTo>
                    <a:cubicBezTo>
                      <a:pt x="5153" y="6147"/>
                      <a:pt x="5229" y="6138"/>
                      <a:pt x="5267" y="6116"/>
                    </a:cubicBezTo>
                    <a:cubicBezTo>
                      <a:pt x="5502" y="5981"/>
                      <a:pt x="5791" y="5464"/>
                      <a:pt x="5961" y="5123"/>
                    </a:cubicBezTo>
                    <a:cubicBezTo>
                      <a:pt x="6055" y="4937"/>
                      <a:pt x="6020" y="4710"/>
                      <a:pt x="5873" y="4559"/>
                    </a:cubicBezTo>
                    <a:cubicBezTo>
                      <a:pt x="4492" y="3152"/>
                      <a:pt x="2384" y="2461"/>
                      <a:pt x="3342" y="34"/>
                    </a:cubicBezTo>
                    <a:cubicBezTo>
                      <a:pt x="3342" y="34"/>
                      <a:pt x="3342" y="0"/>
                      <a:pt x="328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9" name="Google Shape;4199;p57"/>
              <p:cNvSpPr/>
              <p:nvPr/>
            </p:nvSpPr>
            <p:spPr>
              <a:xfrm>
                <a:off x="8166787" y="2519590"/>
                <a:ext cx="57553" cy="145047"/>
              </a:xfrm>
              <a:custGeom>
                <a:avLst/>
                <a:gdLst/>
                <a:ahLst/>
                <a:cxnLst/>
                <a:rect l="l" t="t" r="r" b="b"/>
                <a:pathLst>
                  <a:path w="1113" h="2805" extrusionOk="0">
                    <a:moveTo>
                      <a:pt x="1113" y="1"/>
                    </a:moveTo>
                    <a:lnTo>
                      <a:pt x="1113" y="1"/>
                    </a:lnTo>
                    <a:cubicBezTo>
                      <a:pt x="977" y="113"/>
                      <a:pt x="713" y="365"/>
                      <a:pt x="396" y="687"/>
                    </a:cubicBezTo>
                    <a:cubicBezTo>
                      <a:pt x="1" y="2021"/>
                      <a:pt x="284" y="2804"/>
                      <a:pt x="284" y="2804"/>
                    </a:cubicBezTo>
                    <a:cubicBezTo>
                      <a:pt x="284" y="2804"/>
                      <a:pt x="89" y="1779"/>
                      <a:pt x="1113"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0" name="Google Shape;4200;p57"/>
              <p:cNvSpPr/>
              <p:nvPr/>
            </p:nvSpPr>
            <p:spPr>
              <a:xfrm>
                <a:off x="8126246" y="2693542"/>
                <a:ext cx="242572" cy="104144"/>
              </a:xfrm>
              <a:custGeom>
                <a:avLst/>
                <a:gdLst/>
                <a:ahLst/>
                <a:cxnLst/>
                <a:rect l="l" t="t" r="r" b="b"/>
                <a:pathLst>
                  <a:path w="4691" h="2014" extrusionOk="0">
                    <a:moveTo>
                      <a:pt x="1" y="0"/>
                    </a:moveTo>
                    <a:cubicBezTo>
                      <a:pt x="1" y="0"/>
                      <a:pt x="1411" y="1869"/>
                      <a:pt x="4124" y="2013"/>
                    </a:cubicBezTo>
                    <a:lnTo>
                      <a:pt x="4690" y="1618"/>
                    </a:lnTo>
                    <a:lnTo>
                      <a:pt x="4690" y="1618"/>
                    </a:lnTo>
                    <a:cubicBezTo>
                      <a:pt x="4599" y="1625"/>
                      <a:pt x="4508" y="1628"/>
                      <a:pt x="4416" y="1628"/>
                    </a:cubicBezTo>
                    <a:cubicBezTo>
                      <a:pt x="2356" y="1628"/>
                      <a:pt x="1" y="0"/>
                      <a:pt x="1" y="0"/>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01" name="Google Shape;4201;p57"/>
              <p:cNvGrpSpPr/>
              <p:nvPr/>
            </p:nvGrpSpPr>
            <p:grpSpPr>
              <a:xfrm>
                <a:off x="8067245" y="2704608"/>
                <a:ext cx="311139" cy="131085"/>
                <a:chOff x="7991045" y="2704608"/>
                <a:chExt cx="311139" cy="131085"/>
              </a:xfrm>
            </p:grpSpPr>
            <p:sp>
              <p:nvSpPr>
                <p:cNvPr id="402" name="Google Shape;4202;p57"/>
                <p:cNvSpPr/>
                <p:nvPr/>
              </p:nvSpPr>
              <p:spPr>
                <a:xfrm>
                  <a:off x="7991045" y="2704608"/>
                  <a:ext cx="311139" cy="131085"/>
                </a:xfrm>
                <a:custGeom>
                  <a:avLst/>
                  <a:gdLst/>
                  <a:ahLst/>
                  <a:cxnLst/>
                  <a:rect l="l" t="t" r="r" b="b"/>
                  <a:pathLst>
                    <a:path w="6017" h="2535" extrusionOk="0">
                      <a:moveTo>
                        <a:pt x="0" y="0"/>
                      </a:moveTo>
                      <a:lnTo>
                        <a:pt x="0" y="0"/>
                      </a:lnTo>
                      <a:cubicBezTo>
                        <a:pt x="42" y="471"/>
                        <a:pt x="266" y="1328"/>
                        <a:pt x="592" y="1561"/>
                      </a:cubicBezTo>
                      <a:cubicBezTo>
                        <a:pt x="914" y="1791"/>
                        <a:pt x="4179" y="2535"/>
                        <a:pt x="5096" y="2535"/>
                      </a:cubicBezTo>
                      <a:cubicBezTo>
                        <a:pt x="5200" y="2535"/>
                        <a:pt x="5273" y="2525"/>
                        <a:pt x="5309" y="2505"/>
                      </a:cubicBezTo>
                      <a:cubicBezTo>
                        <a:pt x="5544" y="2370"/>
                        <a:pt x="5783" y="1789"/>
                        <a:pt x="5953" y="1450"/>
                      </a:cubicBezTo>
                      <a:cubicBezTo>
                        <a:pt x="6006" y="1344"/>
                        <a:pt x="6017" y="1226"/>
                        <a:pt x="5992" y="1117"/>
                      </a:cubicBezTo>
                      <a:lnTo>
                        <a:pt x="5992" y="1117"/>
                      </a:lnTo>
                      <a:cubicBezTo>
                        <a:pt x="5838" y="1320"/>
                        <a:pt x="5673" y="1502"/>
                        <a:pt x="5527" y="1567"/>
                      </a:cubicBezTo>
                      <a:cubicBezTo>
                        <a:pt x="5435" y="1607"/>
                        <a:pt x="5206" y="1633"/>
                        <a:pt x="4885" y="1633"/>
                      </a:cubicBezTo>
                      <a:cubicBezTo>
                        <a:pt x="3793" y="1633"/>
                        <a:pt x="1641" y="1335"/>
                        <a:pt x="276" y="314"/>
                      </a:cubicBezTo>
                      <a:cubicBezTo>
                        <a:pt x="180" y="243"/>
                        <a:pt x="84" y="134"/>
                        <a:pt x="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3" name="Google Shape;4203;p57"/>
                <p:cNvSpPr/>
                <p:nvPr/>
              </p:nvSpPr>
              <p:spPr>
                <a:xfrm>
                  <a:off x="7991045" y="2704608"/>
                  <a:ext cx="311139" cy="131085"/>
                </a:xfrm>
                <a:custGeom>
                  <a:avLst/>
                  <a:gdLst/>
                  <a:ahLst/>
                  <a:cxnLst/>
                  <a:rect l="l" t="t" r="r" b="b"/>
                  <a:pathLst>
                    <a:path w="6017" h="2535" extrusionOk="0">
                      <a:moveTo>
                        <a:pt x="0" y="0"/>
                      </a:moveTo>
                      <a:lnTo>
                        <a:pt x="0" y="0"/>
                      </a:lnTo>
                      <a:cubicBezTo>
                        <a:pt x="42" y="471"/>
                        <a:pt x="266" y="1328"/>
                        <a:pt x="592" y="1561"/>
                      </a:cubicBezTo>
                      <a:cubicBezTo>
                        <a:pt x="914" y="1791"/>
                        <a:pt x="4179" y="2535"/>
                        <a:pt x="5096" y="2535"/>
                      </a:cubicBezTo>
                      <a:cubicBezTo>
                        <a:pt x="5200" y="2535"/>
                        <a:pt x="5273" y="2525"/>
                        <a:pt x="5309" y="2505"/>
                      </a:cubicBezTo>
                      <a:cubicBezTo>
                        <a:pt x="5544" y="2370"/>
                        <a:pt x="5783" y="1789"/>
                        <a:pt x="5953" y="1450"/>
                      </a:cubicBezTo>
                      <a:cubicBezTo>
                        <a:pt x="6006" y="1344"/>
                        <a:pt x="6017" y="1226"/>
                        <a:pt x="5992" y="1117"/>
                      </a:cubicBezTo>
                      <a:lnTo>
                        <a:pt x="5992" y="1117"/>
                      </a:lnTo>
                      <a:cubicBezTo>
                        <a:pt x="5838" y="1320"/>
                        <a:pt x="5673" y="1502"/>
                        <a:pt x="5527" y="1567"/>
                      </a:cubicBezTo>
                      <a:cubicBezTo>
                        <a:pt x="5435" y="1607"/>
                        <a:pt x="5206" y="1633"/>
                        <a:pt x="4885" y="1633"/>
                      </a:cubicBezTo>
                      <a:cubicBezTo>
                        <a:pt x="3793" y="1633"/>
                        <a:pt x="1641" y="1335"/>
                        <a:pt x="276" y="314"/>
                      </a:cubicBezTo>
                      <a:cubicBezTo>
                        <a:pt x="180" y="243"/>
                        <a:pt x="84" y="134"/>
                        <a:pt x="0" y="0"/>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389" name="Google Shape;4204;p57"/>
            <p:cNvSpPr/>
            <p:nvPr/>
          </p:nvSpPr>
          <p:spPr>
            <a:xfrm>
              <a:off x="7908237" y="3285260"/>
              <a:ext cx="125604" cy="561571"/>
            </a:xfrm>
            <a:custGeom>
              <a:avLst/>
              <a:gdLst/>
              <a:ahLst/>
              <a:cxnLst/>
              <a:rect l="l" t="t" r="r" b="b"/>
              <a:pathLst>
                <a:path w="2429" h="10860" extrusionOk="0">
                  <a:moveTo>
                    <a:pt x="475" y="0"/>
                  </a:moveTo>
                  <a:cubicBezTo>
                    <a:pt x="0" y="4541"/>
                    <a:pt x="288" y="9171"/>
                    <a:pt x="363" y="9405"/>
                  </a:cubicBezTo>
                  <a:lnTo>
                    <a:pt x="619" y="9457"/>
                  </a:lnTo>
                  <a:lnTo>
                    <a:pt x="2429" y="10859"/>
                  </a:lnTo>
                  <a:cubicBezTo>
                    <a:pt x="536" y="8258"/>
                    <a:pt x="537" y="3505"/>
                    <a:pt x="475"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390" name="Google Shape;4205;p57"/>
            <p:cNvGrpSpPr/>
            <p:nvPr/>
          </p:nvGrpSpPr>
          <p:grpSpPr>
            <a:xfrm>
              <a:off x="8465774" y="2824834"/>
              <a:ext cx="102541" cy="120588"/>
              <a:chOff x="8465774" y="2901034"/>
              <a:chExt cx="102541" cy="120588"/>
            </a:xfrm>
          </p:grpSpPr>
          <p:sp>
            <p:nvSpPr>
              <p:cNvPr id="396" name="Google Shape;4206;p57"/>
              <p:cNvSpPr/>
              <p:nvPr/>
            </p:nvSpPr>
            <p:spPr>
              <a:xfrm>
                <a:off x="8465774" y="2901034"/>
                <a:ext cx="102541" cy="120588"/>
              </a:xfrm>
              <a:custGeom>
                <a:avLst/>
                <a:gdLst/>
                <a:ahLst/>
                <a:cxnLst/>
                <a:rect l="l" t="t" r="r" b="b"/>
                <a:pathLst>
                  <a:path w="1983" h="2332" extrusionOk="0">
                    <a:moveTo>
                      <a:pt x="1198" y="369"/>
                    </a:moveTo>
                    <a:lnTo>
                      <a:pt x="1198" y="369"/>
                    </a:lnTo>
                    <a:cubicBezTo>
                      <a:pt x="1181" y="387"/>
                      <a:pt x="1168" y="405"/>
                      <a:pt x="1158" y="418"/>
                    </a:cubicBezTo>
                    <a:cubicBezTo>
                      <a:pt x="1122" y="407"/>
                      <a:pt x="1082" y="397"/>
                      <a:pt x="1042" y="392"/>
                    </a:cubicBezTo>
                    <a:lnTo>
                      <a:pt x="1040" y="392"/>
                    </a:lnTo>
                    <a:cubicBezTo>
                      <a:pt x="1082" y="390"/>
                      <a:pt x="1139" y="385"/>
                      <a:pt x="1198" y="369"/>
                    </a:cubicBezTo>
                    <a:close/>
                    <a:moveTo>
                      <a:pt x="790" y="1915"/>
                    </a:moveTo>
                    <a:cubicBezTo>
                      <a:pt x="826" y="1926"/>
                      <a:pt x="865" y="1936"/>
                      <a:pt x="906" y="1942"/>
                    </a:cubicBezTo>
                    <a:lnTo>
                      <a:pt x="907" y="1942"/>
                    </a:lnTo>
                    <a:cubicBezTo>
                      <a:pt x="864" y="1942"/>
                      <a:pt x="806" y="1947"/>
                      <a:pt x="748" y="1963"/>
                    </a:cubicBezTo>
                    <a:cubicBezTo>
                      <a:pt x="765" y="1945"/>
                      <a:pt x="779" y="1928"/>
                      <a:pt x="790" y="1915"/>
                    </a:cubicBezTo>
                    <a:close/>
                    <a:moveTo>
                      <a:pt x="1002" y="0"/>
                    </a:moveTo>
                    <a:lnTo>
                      <a:pt x="1002" y="0"/>
                    </a:lnTo>
                    <a:cubicBezTo>
                      <a:pt x="881" y="42"/>
                      <a:pt x="793" y="155"/>
                      <a:pt x="737" y="265"/>
                    </a:cubicBezTo>
                    <a:cubicBezTo>
                      <a:pt x="666" y="326"/>
                      <a:pt x="593" y="393"/>
                      <a:pt x="521" y="465"/>
                    </a:cubicBezTo>
                    <a:cubicBezTo>
                      <a:pt x="516" y="382"/>
                      <a:pt x="484" y="298"/>
                      <a:pt x="484" y="298"/>
                    </a:cubicBezTo>
                    <a:cubicBezTo>
                      <a:pt x="422" y="360"/>
                      <a:pt x="405" y="468"/>
                      <a:pt x="401" y="543"/>
                    </a:cubicBezTo>
                    <a:cubicBezTo>
                      <a:pt x="377" y="461"/>
                      <a:pt x="344" y="396"/>
                      <a:pt x="344" y="396"/>
                    </a:cubicBezTo>
                    <a:cubicBezTo>
                      <a:pt x="308" y="447"/>
                      <a:pt x="289" y="512"/>
                      <a:pt x="280" y="576"/>
                    </a:cubicBezTo>
                    <a:cubicBezTo>
                      <a:pt x="254" y="498"/>
                      <a:pt x="229" y="443"/>
                      <a:pt x="229" y="443"/>
                    </a:cubicBezTo>
                    <a:cubicBezTo>
                      <a:pt x="161" y="530"/>
                      <a:pt x="129" y="650"/>
                      <a:pt x="115" y="764"/>
                    </a:cubicBezTo>
                    <a:lnTo>
                      <a:pt x="134" y="771"/>
                    </a:lnTo>
                    <a:cubicBezTo>
                      <a:pt x="128" y="770"/>
                      <a:pt x="122" y="769"/>
                      <a:pt x="113" y="767"/>
                    </a:cubicBezTo>
                    <a:cubicBezTo>
                      <a:pt x="108" y="813"/>
                      <a:pt x="106" y="858"/>
                      <a:pt x="105" y="899"/>
                    </a:cubicBezTo>
                    <a:cubicBezTo>
                      <a:pt x="97" y="903"/>
                      <a:pt x="61" y="927"/>
                      <a:pt x="18" y="969"/>
                    </a:cubicBezTo>
                    <a:cubicBezTo>
                      <a:pt x="3" y="1040"/>
                      <a:pt x="0" y="1101"/>
                      <a:pt x="0" y="1101"/>
                    </a:cubicBezTo>
                    <a:cubicBezTo>
                      <a:pt x="55" y="1091"/>
                      <a:pt x="105" y="1060"/>
                      <a:pt x="143" y="1022"/>
                    </a:cubicBezTo>
                    <a:lnTo>
                      <a:pt x="143" y="1022"/>
                    </a:lnTo>
                    <a:cubicBezTo>
                      <a:pt x="136" y="1051"/>
                      <a:pt x="132" y="1080"/>
                      <a:pt x="128" y="1102"/>
                    </a:cubicBezTo>
                    <a:cubicBezTo>
                      <a:pt x="117" y="1106"/>
                      <a:pt x="108" y="1111"/>
                      <a:pt x="100" y="1118"/>
                    </a:cubicBezTo>
                    <a:cubicBezTo>
                      <a:pt x="100" y="1118"/>
                      <a:pt x="108" y="1125"/>
                      <a:pt x="124" y="1135"/>
                    </a:cubicBezTo>
                    <a:cubicBezTo>
                      <a:pt x="123" y="1148"/>
                      <a:pt x="122" y="1156"/>
                      <a:pt x="122" y="1156"/>
                    </a:cubicBezTo>
                    <a:cubicBezTo>
                      <a:pt x="131" y="1155"/>
                      <a:pt x="140" y="1154"/>
                      <a:pt x="149" y="1150"/>
                    </a:cubicBezTo>
                    <a:cubicBezTo>
                      <a:pt x="160" y="1157"/>
                      <a:pt x="173" y="1164"/>
                      <a:pt x="186" y="1170"/>
                    </a:cubicBezTo>
                    <a:cubicBezTo>
                      <a:pt x="149" y="1217"/>
                      <a:pt x="134" y="1303"/>
                      <a:pt x="134" y="1303"/>
                    </a:cubicBezTo>
                    <a:cubicBezTo>
                      <a:pt x="136" y="1303"/>
                      <a:pt x="138" y="1303"/>
                      <a:pt x="140" y="1303"/>
                    </a:cubicBezTo>
                    <a:cubicBezTo>
                      <a:pt x="199" y="1303"/>
                      <a:pt x="246" y="1257"/>
                      <a:pt x="274" y="1221"/>
                    </a:cubicBezTo>
                    <a:lnTo>
                      <a:pt x="274" y="1221"/>
                    </a:lnTo>
                    <a:cubicBezTo>
                      <a:pt x="269" y="1245"/>
                      <a:pt x="265" y="1267"/>
                      <a:pt x="263" y="1286"/>
                    </a:cubicBezTo>
                    <a:cubicBezTo>
                      <a:pt x="234" y="1293"/>
                      <a:pt x="207" y="1300"/>
                      <a:pt x="182" y="1314"/>
                    </a:cubicBezTo>
                    <a:cubicBezTo>
                      <a:pt x="182" y="1314"/>
                      <a:pt x="276" y="1398"/>
                      <a:pt x="385" y="1448"/>
                    </a:cubicBezTo>
                    <a:cubicBezTo>
                      <a:pt x="341" y="1434"/>
                      <a:pt x="276" y="1418"/>
                      <a:pt x="210" y="1418"/>
                    </a:cubicBezTo>
                    <a:cubicBezTo>
                      <a:pt x="166" y="1418"/>
                      <a:pt x="121" y="1425"/>
                      <a:pt x="82" y="1445"/>
                    </a:cubicBezTo>
                    <a:cubicBezTo>
                      <a:pt x="82" y="1445"/>
                      <a:pt x="124" y="1481"/>
                      <a:pt x="180" y="1514"/>
                    </a:cubicBezTo>
                    <a:cubicBezTo>
                      <a:pt x="132" y="1559"/>
                      <a:pt x="110" y="1653"/>
                      <a:pt x="110" y="1653"/>
                    </a:cubicBezTo>
                    <a:cubicBezTo>
                      <a:pt x="118" y="1655"/>
                      <a:pt x="126" y="1655"/>
                      <a:pt x="134" y="1655"/>
                    </a:cubicBezTo>
                    <a:cubicBezTo>
                      <a:pt x="195" y="1655"/>
                      <a:pt x="247" y="1615"/>
                      <a:pt x="280" y="1583"/>
                    </a:cubicBezTo>
                    <a:lnTo>
                      <a:pt x="280" y="1583"/>
                    </a:lnTo>
                    <a:cubicBezTo>
                      <a:pt x="260" y="1643"/>
                      <a:pt x="252" y="1701"/>
                      <a:pt x="252" y="1701"/>
                    </a:cubicBezTo>
                    <a:cubicBezTo>
                      <a:pt x="295" y="1700"/>
                      <a:pt x="332" y="1684"/>
                      <a:pt x="365" y="1661"/>
                    </a:cubicBezTo>
                    <a:cubicBezTo>
                      <a:pt x="368" y="1664"/>
                      <a:pt x="370" y="1667"/>
                      <a:pt x="374" y="1671"/>
                    </a:cubicBezTo>
                    <a:cubicBezTo>
                      <a:pt x="369" y="1684"/>
                      <a:pt x="366" y="1698"/>
                      <a:pt x="364" y="1709"/>
                    </a:cubicBezTo>
                    <a:cubicBezTo>
                      <a:pt x="358" y="1708"/>
                      <a:pt x="351" y="1708"/>
                      <a:pt x="345" y="1708"/>
                    </a:cubicBezTo>
                    <a:cubicBezTo>
                      <a:pt x="326" y="1708"/>
                      <a:pt x="307" y="1712"/>
                      <a:pt x="289" y="1721"/>
                    </a:cubicBezTo>
                    <a:cubicBezTo>
                      <a:pt x="289" y="1721"/>
                      <a:pt x="323" y="1773"/>
                      <a:pt x="368" y="1825"/>
                    </a:cubicBezTo>
                    <a:cubicBezTo>
                      <a:pt x="341" y="1813"/>
                      <a:pt x="307" y="1801"/>
                      <a:pt x="272" y="1801"/>
                    </a:cubicBezTo>
                    <a:cubicBezTo>
                      <a:pt x="248" y="1801"/>
                      <a:pt x="223" y="1807"/>
                      <a:pt x="202" y="1824"/>
                    </a:cubicBezTo>
                    <a:cubicBezTo>
                      <a:pt x="202" y="1824"/>
                      <a:pt x="266" y="1905"/>
                      <a:pt x="324" y="1930"/>
                    </a:cubicBezTo>
                    <a:cubicBezTo>
                      <a:pt x="298" y="1984"/>
                      <a:pt x="284" y="2037"/>
                      <a:pt x="284" y="2037"/>
                    </a:cubicBezTo>
                    <a:cubicBezTo>
                      <a:pt x="289" y="2037"/>
                      <a:pt x="294" y="2038"/>
                      <a:pt x="299" y="2038"/>
                    </a:cubicBezTo>
                    <a:cubicBezTo>
                      <a:pt x="393" y="2038"/>
                      <a:pt x="472" y="1965"/>
                      <a:pt x="514" y="1915"/>
                    </a:cubicBezTo>
                    <a:lnTo>
                      <a:pt x="514" y="1915"/>
                    </a:lnTo>
                    <a:cubicBezTo>
                      <a:pt x="455" y="2007"/>
                      <a:pt x="424" y="2124"/>
                      <a:pt x="424" y="2124"/>
                    </a:cubicBezTo>
                    <a:cubicBezTo>
                      <a:pt x="431" y="2125"/>
                      <a:pt x="438" y="2125"/>
                      <a:pt x="444" y="2125"/>
                    </a:cubicBezTo>
                    <a:cubicBezTo>
                      <a:pt x="504" y="2125"/>
                      <a:pt x="560" y="2104"/>
                      <a:pt x="609" y="2076"/>
                    </a:cubicBezTo>
                    <a:cubicBezTo>
                      <a:pt x="632" y="2084"/>
                      <a:pt x="660" y="2097"/>
                      <a:pt x="693" y="2104"/>
                    </a:cubicBezTo>
                    <a:cubicBezTo>
                      <a:pt x="651" y="2178"/>
                      <a:pt x="648" y="2303"/>
                      <a:pt x="648" y="2303"/>
                    </a:cubicBezTo>
                    <a:cubicBezTo>
                      <a:pt x="729" y="2288"/>
                      <a:pt x="787" y="2208"/>
                      <a:pt x="818" y="2148"/>
                    </a:cubicBezTo>
                    <a:lnTo>
                      <a:pt x="818" y="2148"/>
                    </a:lnTo>
                    <a:cubicBezTo>
                      <a:pt x="809" y="2230"/>
                      <a:pt x="814" y="2304"/>
                      <a:pt x="814" y="2304"/>
                    </a:cubicBezTo>
                    <a:cubicBezTo>
                      <a:pt x="867" y="2283"/>
                      <a:pt x="910" y="2240"/>
                      <a:pt x="944" y="2192"/>
                    </a:cubicBezTo>
                    <a:lnTo>
                      <a:pt x="944" y="2192"/>
                    </a:lnTo>
                    <a:cubicBezTo>
                      <a:pt x="937" y="2271"/>
                      <a:pt x="940" y="2331"/>
                      <a:pt x="940" y="2331"/>
                    </a:cubicBezTo>
                    <a:cubicBezTo>
                      <a:pt x="1061" y="2291"/>
                      <a:pt x="1149" y="2177"/>
                      <a:pt x="1207" y="2069"/>
                    </a:cubicBezTo>
                    <a:cubicBezTo>
                      <a:pt x="1279" y="2008"/>
                      <a:pt x="1351" y="1942"/>
                      <a:pt x="1424" y="1869"/>
                    </a:cubicBezTo>
                    <a:cubicBezTo>
                      <a:pt x="1433" y="1955"/>
                      <a:pt x="1465" y="2039"/>
                      <a:pt x="1465" y="2039"/>
                    </a:cubicBezTo>
                    <a:cubicBezTo>
                      <a:pt x="1527" y="1978"/>
                      <a:pt x="1545" y="1868"/>
                      <a:pt x="1550" y="1794"/>
                    </a:cubicBezTo>
                    <a:cubicBezTo>
                      <a:pt x="1574" y="1877"/>
                      <a:pt x="1606" y="1942"/>
                      <a:pt x="1606" y="1942"/>
                    </a:cubicBezTo>
                    <a:cubicBezTo>
                      <a:pt x="1641" y="1891"/>
                      <a:pt x="1661" y="1828"/>
                      <a:pt x="1671" y="1763"/>
                    </a:cubicBezTo>
                    <a:cubicBezTo>
                      <a:pt x="1696" y="1842"/>
                      <a:pt x="1720" y="1898"/>
                      <a:pt x="1720" y="1898"/>
                    </a:cubicBezTo>
                    <a:cubicBezTo>
                      <a:pt x="1792" y="1808"/>
                      <a:pt x="1825" y="1682"/>
                      <a:pt x="1839" y="1565"/>
                    </a:cubicBezTo>
                    <a:cubicBezTo>
                      <a:pt x="1832" y="1562"/>
                      <a:pt x="1827" y="1559"/>
                      <a:pt x="1820" y="1556"/>
                    </a:cubicBezTo>
                    <a:lnTo>
                      <a:pt x="1820" y="1556"/>
                    </a:lnTo>
                    <a:cubicBezTo>
                      <a:pt x="1825" y="1557"/>
                      <a:pt x="1833" y="1559"/>
                      <a:pt x="1840" y="1560"/>
                    </a:cubicBezTo>
                    <a:cubicBezTo>
                      <a:pt x="1844" y="1519"/>
                      <a:pt x="1846" y="1480"/>
                      <a:pt x="1848" y="1443"/>
                    </a:cubicBezTo>
                    <a:cubicBezTo>
                      <a:pt x="1857" y="1438"/>
                      <a:pt x="1921" y="1397"/>
                      <a:pt x="1982" y="1318"/>
                    </a:cubicBezTo>
                    <a:lnTo>
                      <a:pt x="1982" y="1318"/>
                    </a:lnTo>
                    <a:cubicBezTo>
                      <a:pt x="1961" y="1336"/>
                      <a:pt x="1944" y="1356"/>
                      <a:pt x="1929" y="1375"/>
                    </a:cubicBezTo>
                    <a:cubicBezTo>
                      <a:pt x="1947" y="1297"/>
                      <a:pt x="1950" y="1224"/>
                      <a:pt x="1950" y="1224"/>
                    </a:cubicBezTo>
                    <a:lnTo>
                      <a:pt x="1950" y="1224"/>
                    </a:lnTo>
                    <a:cubicBezTo>
                      <a:pt x="1895" y="1234"/>
                      <a:pt x="1847" y="1265"/>
                      <a:pt x="1808" y="1304"/>
                    </a:cubicBezTo>
                    <a:cubicBezTo>
                      <a:pt x="1814" y="1275"/>
                      <a:pt x="1819" y="1246"/>
                      <a:pt x="1823" y="1224"/>
                    </a:cubicBezTo>
                    <a:cubicBezTo>
                      <a:pt x="1833" y="1219"/>
                      <a:pt x="1842" y="1214"/>
                      <a:pt x="1851" y="1208"/>
                    </a:cubicBezTo>
                    <a:cubicBezTo>
                      <a:pt x="1851" y="1208"/>
                      <a:pt x="1842" y="1201"/>
                      <a:pt x="1826" y="1192"/>
                    </a:cubicBezTo>
                    <a:cubicBezTo>
                      <a:pt x="1828" y="1178"/>
                      <a:pt x="1829" y="1170"/>
                      <a:pt x="1829" y="1170"/>
                    </a:cubicBezTo>
                    <a:lnTo>
                      <a:pt x="1829" y="1170"/>
                    </a:lnTo>
                    <a:cubicBezTo>
                      <a:pt x="1820" y="1172"/>
                      <a:pt x="1810" y="1173"/>
                      <a:pt x="1802" y="1176"/>
                    </a:cubicBezTo>
                    <a:cubicBezTo>
                      <a:pt x="1791" y="1169"/>
                      <a:pt x="1778" y="1162"/>
                      <a:pt x="1765" y="1156"/>
                    </a:cubicBezTo>
                    <a:cubicBezTo>
                      <a:pt x="1802" y="1109"/>
                      <a:pt x="1814" y="1023"/>
                      <a:pt x="1814" y="1023"/>
                    </a:cubicBezTo>
                    <a:cubicBezTo>
                      <a:pt x="1813" y="1023"/>
                      <a:pt x="1811" y="1023"/>
                      <a:pt x="1809" y="1023"/>
                    </a:cubicBezTo>
                    <a:cubicBezTo>
                      <a:pt x="1749" y="1023"/>
                      <a:pt x="1703" y="1070"/>
                      <a:pt x="1675" y="1106"/>
                    </a:cubicBezTo>
                    <a:cubicBezTo>
                      <a:pt x="1681" y="1082"/>
                      <a:pt x="1684" y="1060"/>
                      <a:pt x="1687" y="1041"/>
                    </a:cubicBezTo>
                    <a:cubicBezTo>
                      <a:pt x="1714" y="1035"/>
                      <a:pt x="1743" y="1025"/>
                      <a:pt x="1767" y="1012"/>
                    </a:cubicBezTo>
                    <a:cubicBezTo>
                      <a:pt x="1767" y="1012"/>
                      <a:pt x="1672" y="929"/>
                      <a:pt x="1563" y="881"/>
                    </a:cubicBezTo>
                    <a:lnTo>
                      <a:pt x="1563" y="881"/>
                    </a:lnTo>
                    <a:cubicBezTo>
                      <a:pt x="1606" y="894"/>
                      <a:pt x="1670" y="909"/>
                      <a:pt x="1735" y="909"/>
                    </a:cubicBezTo>
                    <a:cubicBezTo>
                      <a:pt x="1780" y="909"/>
                      <a:pt x="1826" y="901"/>
                      <a:pt x="1866" y="882"/>
                    </a:cubicBezTo>
                    <a:cubicBezTo>
                      <a:pt x="1866" y="882"/>
                      <a:pt x="1824" y="845"/>
                      <a:pt x="1768" y="812"/>
                    </a:cubicBezTo>
                    <a:cubicBezTo>
                      <a:pt x="1816" y="766"/>
                      <a:pt x="1839" y="672"/>
                      <a:pt x="1839" y="672"/>
                    </a:cubicBezTo>
                    <a:cubicBezTo>
                      <a:pt x="1832" y="671"/>
                      <a:pt x="1825" y="670"/>
                      <a:pt x="1818" y="670"/>
                    </a:cubicBezTo>
                    <a:cubicBezTo>
                      <a:pt x="1754" y="670"/>
                      <a:pt x="1701" y="711"/>
                      <a:pt x="1668" y="745"/>
                    </a:cubicBezTo>
                    <a:cubicBezTo>
                      <a:pt x="1688" y="685"/>
                      <a:pt x="1694" y="627"/>
                      <a:pt x="1694" y="627"/>
                    </a:cubicBezTo>
                    <a:lnTo>
                      <a:pt x="1694" y="627"/>
                    </a:lnTo>
                    <a:cubicBezTo>
                      <a:pt x="1652" y="628"/>
                      <a:pt x="1614" y="644"/>
                      <a:pt x="1582" y="667"/>
                    </a:cubicBezTo>
                    <a:cubicBezTo>
                      <a:pt x="1578" y="663"/>
                      <a:pt x="1576" y="660"/>
                      <a:pt x="1573" y="656"/>
                    </a:cubicBezTo>
                    <a:cubicBezTo>
                      <a:pt x="1577" y="643"/>
                      <a:pt x="1580" y="630"/>
                      <a:pt x="1583" y="618"/>
                    </a:cubicBezTo>
                    <a:cubicBezTo>
                      <a:pt x="1588" y="619"/>
                      <a:pt x="1594" y="619"/>
                      <a:pt x="1600" y="619"/>
                    </a:cubicBezTo>
                    <a:cubicBezTo>
                      <a:pt x="1620" y="619"/>
                      <a:pt x="1639" y="615"/>
                      <a:pt x="1657" y="607"/>
                    </a:cubicBezTo>
                    <a:cubicBezTo>
                      <a:pt x="1657" y="607"/>
                      <a:pt x="1624" y="554"/>
                      <a:pt x="1577" y="503"/>
                    </a:cubicBezTo>
                    <a:lnTo>
                      <a:pt x="1577" y="503"/>
                    </a:lnTo>
                    <a:cubicBezTo>
                      <a:pt x="1604" y="515"/>
                      <a:pt x="1638" y="527"/>
                      <a:pt x="1672" y="527"/>
                    </a:cubicBezTo>
                    <a:cubicBezTo>
                      <a:pt x="1697" y="527"/>
                      <a:pt x="1722" y="521"/>
                      <a:pt x="1744" y="503"/>
                    </a:cubicBezTo>
                    <a:cubicBezTo>
                      <a:pt x="1744" y="503"/>
                      <a:pt x="1679" y="422"/>
                      <a:pt x="1619" y="397"/>
                    </a:cubicBezTo>
                    <a:cubicBezTo>
                      <a:pt x="1646" y="343"/>
                      <a:pt x="1660" y="290"/>
                      <a:pt x="1660" y="290"/>
                    </a:cubicBezTo>
                    <a:cubicBezTo>
                      <a:pt x="1655" y="290"/>
                      <a:pt x="1650" y="290"/>
                      <a:pt x="1645" y="290"/>
                    </a:cubicBezTo>
                    <a:cubicBezTo>
                      <a:pt x="1551" y="290"/>
                      <a:pt x="1471" y="366"/>
                      <a:pt x="1429" y="414"/>
                    </a:cubicBezTo>
                    <a:cubicBezTo>
                      <a:pt x="1488" y="322"/>
                      <a:pt x="1517" y="203"/>
                      <a:pt x="1517" y="203"/>
                    </a:cubicBezTo>
                    <a:cubicBezTo>
                      <a:pt x="1511" y="202"/>
                      <a:pt x="1504" y="202"/>
                      <a:pt x="1498" y="202"/>
                    </a:cubicBezTo>
                    <a:cubicBezTo>
                      <a:pt x="1438" y="202"/>
                      <a:pt x="1381" y="224"/>
                      <a:pt x="1333" y="254"/>
                    </a:cubicBezTo>
                    <a:cubicBezTo>
                      <a:pt x="1310" y="245"/>
                      <a:pt x="1281" y="234"/>
                      <a:pt x="1248" y="226"/>
                    </a:cubicBezTo>
                    <a:cubicBezTo>
                      <a:pt x="1291" y="152"/>
                      <a:pt x="1293" y="28"/>
                      <a:pt x="1293" y="28"/>
                    </a:cubicBezTo>
                    <a:lnTo>
                      <a:pt x="1293" y="28"/>
                    </a:lnTo>
                    <a:cubicBezTo>
                      <a:pt x="1212" y="44"/>
                      <a:pt x="1155" y="124"/>
                      <a:pt x="1123" y="184"/>
                    </a:cubicBezTo>
                    <a:cubicBezTo>
                      <a:pt x="1130" y="102"/>
                      <a:pt x="1125" y="28"/>
                      <a:pt x="1125" y="28"/>
                    </a:cubicBezTo>
                    <a:lnTo>
                      <a:pt x="1125" y="28"/>
                    </a:lnTo>
                    <a:cubicBezTo>
                      <a:pt x="1072" y="50"/>
                      <a:pt x="1030" y="92"/>
                      <a:pt x="998" y="140"/>
                    </a:cubicBezTo>
                    <a:cubicBezTo>
                      <a:pt x="1004" y="61"/>
                      <a:pt x="1002" y="0"/>
                      <a:pt x="100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7" name="Google Shape;4207;p57"/>
              <p:cNvSpPr/>
              <p:nvPr/>
            </p:nvSpPr>
            <p:spPr>
              <a:xfrm>
                <a:off x="8465774" y="2901034"/>
                <a:ext cx="102541" cy="120588"/>
              </a:xfrm>
              <a:custGeom>
                <a:avLst/>
                <a:gdLst/>
                <a:ahLst/>
                <a:cxnLst/>
                <a:rect l="l" t="t" r="r" b="b"/>
                <a:pathLst>
                  <a:path w="1983" h="2332" extrusionOk="0">
                    <a:moveTo>
                      <a:pt x="1198" y="369"/>
                    </a:moveTo>
                    <a:lnTo>
                      <a:pt x="1198" y="369"/>
                    </a:lnTo>
                    <a:cubicBezTo>
                      <a:pt x="1181" y="387"/>
                      <a:pt x="1168" y="405"/>
                      <a:pt x="1158" y="418"/>
                    </a:cubicBezTo>
                    <a:cubicBezTo>
                      <a:pt x="1122" y="407"/>
                      <a:pt x="1082" y="397"/>
                      <a:pt x="1042" y="392"/>
                    </a:cubicBezTo>
                    <a:lnTo>
                      <a:pt x="1040" y="392"/>
                    </a:lnTo>
                    <a:cubicBezTo>
                      <a:pt x="1082" y="390"/>
                      <a:pt x="1139" y="385"/>
                      <a:pt x="1198" y="369"/>
                    </a:cubicBezTo>
                    <a:close/>
                    <a:moveTo>
                      <a:pt x="790" y="1915"/>
                    </a:moveTo>
                    <a:cubicBezTo>
                      <a:pt x="826" y="1926"/>
                      <a:pt x="865" y="1936"/>
                      <a:pt x="906" y="1942"/>
                    </a:cubicBezTo>
                    <a:lnTo>
                      <a:pt x="907" y="1942"/>
                    </a:lnTo>
                    <a:cubicBezTo>
                      <a:pt x="864" y="1942"/>
                      <a:pt x="806" y="1947"/>
                      <a:pt x="748" y="1963"/>
                    </a:cubicBezTo>
                    <a:cubicBezTo>
                      <a:pt x="765" y="1945"/>
                      <a:pt x="779" y="1928"/>
                      <a:pt x="790" y="1915"/>
                    </a:cubicBezTo>
                    <a:close/>
                    <a:moveTo>
                      <a:pt x="1002" y="0"/>
                    </a:moveTo>
                    <a:lnTo>
                      <a:pt x="1002" y="0"/>
                    </a:lnTo>
                    <a:cubicBezTo>
                      <a:pt x="881" y="42"/>
                      <a:pt x="793" y="155"/>
                      <a:pt x="737" y="265"/>
                    </a:cubicBezTo>
                    <a:cubicBezTo>
                      <a:pt x="666" y="326"/>
                      <a:pt x="593" y="393"/>
                      <a:pt x="521" y="465"/>
                    </a:cubicBezTo>
                    <a:cubicBezTo>
                      <a:pt x="516" y="382"/>
                      <a:pt x="484" y="298"/>
                      <a:pt x="484" y="298"/>
                    </a:cubicBezTo>
                    <a:cubicBezTo>
                      <a:pt x="422" y="360"/>
                      <a:pt x="405" y="468"/>
                      <a:pt x="401" y="543"/>
                    </a:cubicBezTo>
                    <a:cubicBezTo>
                      <a:pt x="377" y="461"/>
                      <a:pt x="344" y="396"/>
                      <a:pt x="344" y="396"/>
                    </a:cubicBezTo>
                    <a:cubicBezTo>
                      <a:pt x="308" y="447"/>
                      <a:pt x="289" y="512"/>
                      <a:pt x="280" y="576"/>
                    </a:cubicBezTo>
                    <a:cubicBezTo>
                      <a:pt x="254" y="498"/>
                      <a:pt x="229" y="443"/>
                      <a:pt x="229" y="443"/>
                    </a:cubicBezTo>
                    <a:cubicBezTo>
                      <a:pt x="161" y="530"/>
                      <a:pt x="129" y="650"/>
                      <a:pt x="115" y="764"/>
                    </a:cubicBezTo>
                    <a:lnTo>
                      <a:pt x="134" y="771"/>
                    </a:lnTo>
                    <a:cubicBezTo>
                      <a:pt x="128" y="770"/>
                      <a:pt x="122" y="769"/>
                      <a:pt x="113" y="767"/>
                    </a:cubicBezTo>
                    <a:cubicBezTo>
                      <a:pt x="108" y="813"/>
                      <a:pt x="106" y="858"/>
                      <a:pt x="105" y="899"/>
                    </a:cubicBezTo>
                    <a:cubicBezTo>
                      <a:pt x="97" y="903"/>
                      <a:pt x="61" y="927"/>
                      <a:pt x="18" y="969"/>
                    </a:cubicBezTo>
                    <a:cubicBezTo>
                      <a:pt x="3" y="1040"/>
                      <a:pt x="0" y="1101"/>
                      <a:pt x="0" y="1101"/>
                    </a:cubicBezTo>
                    <a:cubicBezTo>
                      <a:pt x="55" y="1091"/>
                      <a:pt x="105" y="1060"/>
                      <a:pt x="143" y="1022"/>
                    </a:cubicBezTo>
                    <a:lnTo>
                      <a:pt x="143" y="1022"/>
                    </a:lnTo>
                    <a:cubicBezTo>
                      <a:pt x="136" y="1051"/>
                      <a:pt x="132" y="1080"/>
                      <a:pt x="128" y="1102"/>
                    </a:cubicBezTo>
                    <a:cubicBezTo>
                      <a:pt x="117" y="1106"/>
                      <a:pt x="108" y="1111"/>
                      <a:pt x="100" y="1118"/>
                    </a:cubicBezTo>
                    <a:cubicBezTo>
                      <a:pt x="100" y="1118"/>
                      <a:pt x="108" y="1125"/>
                      <a:pt x="124" y="1135"/>
                    </a:cubicBezTo>
                    <a:cubicBezTo>
                      <a:pt x="123" y="1148"/>
                      <a:pt x="122" y="1156"/>
                      <a:pt x="122" y="1156"/>
                    </a:cubicBezTo>
                    <a:cubicBezTo>
                      <a:pt x="131" y="1155"/>
                      <a:pt x="140" y="1154"/>
                      <a:pt x="149" y="1150"/>
                    </a:cubicBezTo>
                    <a:cubicBezTo>
                      <a:pt x="160" y="1157"/>
                      <a:pt x="173" y="1164"/>
                      <a:pt x="186" y="1170"/>
                    </a:cubicBezTo>
                    <a:cubicBezTo>
                      <a:pt x="149" y="1217"/>
                      <a:pt x="134" y="1303"/>
                      <a:pt x="134" y="1303"/>
                    </a:cubicBezTo>
                    <a:cubicBezTo>
                      <a:pt x="136" y="1303"/>
                      <a:pt x="138" y="1303"/>
                      <a:pt x="140" y="1303"/>
                    </a:cubicBezTo>
                    <a:cubicBezTo>
                      <a:pt x="199" y="1303"/>
                      <a:pt x="246" y="1257"/>
                      <a:pt x="274" y="1221"/>
                    </a:cubicBezTo>
                    <a:lnTo>
                      <a:pt x="274" y="1221"/>
                    </a:lnTo>
                    <a:cubicBezTo>
                      <a:pt x="269" y="1245"/>
                      <a:pt x="265" y="1267"/>
                      <a:pt x="263" y="1286"/>
                    </a:cubicBezTo>
                    <a:cubicBezTo>
                      <a:pt x="234" y="1293"/>
                      <a:pt x="207" y="1300"/>
                      <a:pt x="182" y="1314"/>
                    </a:cubicBezTo>
                    <a:cubicBezTo>
                      <a:pt x="182" y="1314"/>
                      <a:pt x="276" y="1398"/>
                      <a:pt x="385" y="1448"/>
                    </a:cubicBezTo>
                    <a:cubicBezTo>
                      <a:pt x="341" y="1434"/>
                      <a:pt x="276" y="1418"/>
                      <a:pt x="210" y="1418"/>
                    </a:cubicBezTo>
                    <a:cubicBezTo>
                      <a:pt x="166" y="1418"/>
                      <a:pt x="121" y="1425"/>
                      <a:pt x="82" y="1445"/>
                    </a:cubicBezTo>
                    <a:cubicBezTo>
                      <a:pt x="82" y="1445"/>
                      <a:pt x="124" y="1481"/>
                      <a:pt x="180" y="1514"/>
                    </a:cubicBezTo>
                    <a:cubicBezTo>
                      <a:pt x="132" y="1559"/>
                      <a:pt x="110" y="1653"/>
                      <a:pt x="110" y="1653"/>
                    </a:cubicBezTo>
                    <a:cubicBezTo>
                      <a:pt x="118" y="1655"/>
                      <a:pt x="126" y="1655"/>
                      <a:pt x="134" y="1655"/>
                    </a:cubicBezTo>
                    <a:cubicBezTo>
                      <a:pt x="195" y="1655"/>
                      <a:pt x="247" y="1615"/>
                      <a:pt x="280" y="1583"/>
                    </a:cubicBezTo>
                    <a:lnTo>
                      <a:pt x="280" y="1583"/>
                    </a:lnTo>
                    <a:cubicBezTo>
                      <a:pt x="260" y="1643"/>
                      <a:pt x="252" y="1701"/>
                      <a:pt x="252" y="1701"/>
                    </a:cubicBezTo>
                    <a:cubicBezTo>
                      <a:pt x="295" y="1700"/>
                      <a:pt x="332" y="1684"/>
                      <a:pt x="365" y="1661"/>
                    </a:cubicBezTo>
                    <a:cubicBezTo>
                      <a:pt x="368" y="1664"/>
                      <a:pt x="370" y="1667"/>
                      <a:pt x="374" y="1671"/>
                    </a:cubicBezTo>
                    <a:cubicBezTo>
                      <a:pt x="369" y="1684"/>
                      <a:pt x="366" y="1698"/>
                      <a:pt x="364" y="1709"/>
                    </a:cubicBezTo>
                    <a:cubicBezTo>
                      <a:pt x="358" y="1708"/>
                      <a:pt x="351" y="1708"/>
                      <a:pt x="345" y="1708"/>
                    </a:cubicBezTo>
                    <a:cubicBezTo>
                      <a:pt x="326" y="1708"/>
                      <a:pt x="307" y="1712"/>
                      <a:pt x="289" y="1721"/>
                    </a:cubicBezTo>
                    <a:cubicBezTo>
                      <a:pt x="289" y="1721"/>
                      <a:pt x="323" y="1773"/>
                      <a:pt x="368" y="1825"/>
                    </a:cubicBezTo>
                    <a:cubicBezTo>
                      <a:pt x="341" y="1813"/>
                      <a:pt x="307" y="1801"/>
                      <a:pt x="272" y="1801"/>
                    </a:cubicBezTo>
                    <a:cubicBezTo>
                      <a:pt x="248" y="1801"/>
                      <a:pt x="223" y="1807"/>
                      <a:pt x="202" y="1824"/>
                    </a:cubicBezTo>
                    <a:cubicBezTo>
                      <a:pt x="202" y="1824"/>
                      <a:pt x="266" y="1905"/>
                      <a:pt x="324" y="1930"/>
                    </a:cubicBezTo>
                    <a:cubicBezTo>
                      <a:pt x="298" y="1984"/>
                      <a:pt x="284" y="2037"/>
                      <a:pt x="284" y="2037"/>
                    </a:cubicBezTo>
                    <a:cubicBezTo>
                      <a:pt x="289" y="2037"/>
                      <a:pt x="294" y="2038"/>
                      <a:pt x="299" y="2038"/>
                    </a:cubicBezTo>
                    <a:cubicBezTo>
                      <a:pt x="393" y="2038"/>
                      <a:pt x="472" y="1965"/>
                      <a:pt x="514" y="1915"/>
                    </a:cubicBezTo>
                    <a:lnTo>
                      <a:pt x="514" y="1915"/>
                    </a:lnTo>
                    <a:cubicBezTo>
                      <a:pt x="455" y="2007"/>
                      <a:pt x="424" y="2124"/>
                      <a:pt x="424" y="2124"/>
                    </a:cubicBezTo>
                    <a:cubicBezTo>
                      <a:pt x="431" y="2125"/>
                      <a:pt x="438" y="2125"/>
                      <a:pt x="444" y="2125"/>
                    </a:cubicBezTo>
                    <a:cubicBezTo>
                      <a:pt x="504" y="2125"/>
                      <a:pt x="560" y="2104"/>
                      <a:pt x="609" y="2076"/>
                    </a:cubicBezTo>
                    <a:cubicBezTo>
                      <a:pt x="632" y="2084"/>
                      <a:pt x="660" y="2097"/>
                      <a:pt x="693" y="2104"/>
                    </a:cubicBezTo>
                    <a:cubicBezTo>
                      <a:pt x="651" y="2178"/>
                      <a:pt x="648" y="2303"/>
                      <a:pt x="648" y="2303"/>
                    </a:cubicBezTo>
                    <a:cubicBezTo>
                      <a:pt x="729" y="2288"/>
                      <a:pt x="787" y="2208"/>
                      <a:pt x="818" y="2148"/>
                    </a:cubicBezTo>
                    <a:lnTo>
                      <a:pt x="818" y="2148"/>
                    </a:lnTo>
                    <a:cubicBezTo>
                      <a:pt x="809" y="2230"/>
                      <a:pt x="814" y="2304"/>
                      <a:pt x="814" y="2304"/>
                    </a:cubicBezTo>
                    <a:cubicBezTo>
                      <a:pt x="867" y="2283"/>
                      <a:pt x="910" y="2240"/>
                      <a:pt x="944" y="2192"/>
                    </a:cubicBezTo>
                    <a:lnTo>
                      <a:pt x="944" y="2192"/>
                    </a:lnTo>
                    <a:cubicBezTo>
                      <a:pt x="937" y="2271"/>
                      <a:pt x="940" y="2331"/>
                      <a:pt x="940" y="2331"/>
                    </a:cubicBezTo>
                    <a:cubicBezTo>
                      <a:pt x="1061" y="2291"/>
                      <a:pt x="1149" y="2177"/>
                      <a:pt x="1207" y="2069"/>
                    </a:cubicBezTo>
                    <a:cubicBezTo>
                      <a:pt x="1279" y="2008"/>
                      <a:pt x="1351" y="1942"/>
                      <a:pt x="1424" y="1869"/>
                    </a:cubicBezTo>
                    <a:cubicBezTo>
                      <a:pt x="1433" y="1955"/>
                      <a:pt x="1465" y="2039"/>
                      <a:pt x="1465" y="2039"/>
                    </a:cubicBezTo>
                    <a:cubicBezTo>
                      <a:pt x="1527" y="1978"/>
                      <a:pt x="1545" y="1868"/>
                      <a:pt x="1550" y="1794"/>
                    </a:cubicBezTo>
                    <a:cubicBezTo>
                      <a:pt x="1574" y="1877"/>
                      <a:pt x="1606" y="1942"/>
                      <a:pt x="1606" y="1942"/>
                    </a:cubicBezTo>
                    <a:cubicBezTo>
                      <a:pt x="1641" y="1891"/>
                      <a:pt x="1661" y="1828"/>
                      <a:pt x="1671" y="1763"/>
                    </a:cubicBezTo>
                    <a:cubicBezTo>
                      <a:pt x="1696" y="1842"/>
                      <a:pt x="1720" y="1898"/>
                      <a:pt x="1720" y="1898"/>
                    </a:cubicBezTo>
                    <a:cubicBezTo>
                      <a:pt x="1792" y="1808"/>
                      <a:pt x="1825" y="1682"/>
                      <a:pt x="1839" y="1565"/>
                    </a:cubicBezTo>
                    <a:cubicBezTo>
                      <a:pt x="1832" y="1562"/>
                      <a:pt x="1827" y="1559"/>
                      <a:pt x="1820" y="1556"/>
                    </a:cubicBezTo>
                    <a:lnTo>
                      <a:pt x="1820" y="1556"/>
                    </a:lnTo>
                    <a:cubicBezTo>
                      <a:pt x="1825" y="1557"/>
                      <a:pt x="1833" y="1559"/>
                      <a:pt x="1840" y="1560"/>
                    </a:cubicBezTo>
                    <a:cubicBezTo>
                      <a:pt x="1844" y="1519"/>
                      <a:pt x="1846" y="1480"/>
                      <a:pt x="1848" y="1443"/>
                    </a:cubicBezTo>
                    <a:cubicBezTo>
                      <a:pt x="1857" y="1438"/>
                      <a:pt x="1921" y="1397"/>
                      <a:pt x="1982" y="1318"/>
                    </a:cubicBezTo>
                    <a:lnTo>
                      <a:pt x="1982" y="1318"/>
                    </a:lnTo>
                    <a:cubicBezTo>
                      <a:pt x="1961" y="1336"/>
                      <a:pt x="1944" y="1356"/>
                      <a:pt x="1929" y="1375"/>
                    </a:cubicBezTo>
                    <a:cubicBezTo>
                      <a:pt x="1947" y="1297"/>
                      <a:pt x="1950" y="1224"/>
                      <a:pt x="1950" y="1224"/>
                    </a:cubicBezTo>
                    <a:lnTo>
                      <a:pt x="1950" y="1224"/>
                    </a:lnTo>
                    <a:cubicBezTo>
                      <a:pt x="1895" y="1234"/>
                      <a:pt x="1847" y="1265"/>
                      <a:pt x="1808" y="1304"/>
                    </a:cubicBezTo>
                    <a:cubicBezTo>
                      <a:pt x="1814" y="1275"/>
                      <a:pt x="1819" y="1246"/>
                      <a:pt x="1823" y="1224"/>
                    </a:cubicBezTo>
                    <a:cubicBezTo>
                      <a:pt x="1833" y="1219"/>
                      <a:pt x="1842" y="1214"/>
                      <a:pt x="1851" y="1208"/>
                    </a:cubicBezTo>
                    <a:cubicBezTo>
                      <a:pt x="1851" y="1208"/>
                      <a:pt x="1842" y="1201"/>
                      <a:pt x="1826" y="1192"/>
                    </a:cubicBezTo>
                    <a:cubicBezTo>
                      <a:pt x="1828" y="1178"/>
                      <a:pt x="1829" y="1170"/>
                      <a:pt x="1829" y="1170"/>
                    </a:cubicBezTo>
                    <a:lnTo>
                      <a:pt x="1829" y="1170"/>
                    </a:lnTo>
                    <a:cubicBezTo>
                      <a:pt x="1820" y="1172"/>
                      <a:pt x="1810" y="1173"/>
                      <a:pt x="1802" y="1176"/>
                    </a:cubicBezTo>
                    <a:cubicBezTo>
                      <a:pt x="1791" y="1169"/>
                      <a:pt x="1778" y="1162"/>
                      <a:pt x="1765" y="1156"/>
                    </a:cubicBezTo>
                    <a:cubicBezTo>
                      <a:pt x="1802" y="1109"/>
                      <a:pt x="1814" y="1023"/>
                      <a:pt x="1814" y="1023"/>
                    </a:cubicBezTo>
                    <a:cubicBezTo>
                      <a:pt x="1813" y="1023"/>
                      <a:pt x="1811" y="1023"/>
                      <a:pt x="1809" y="1023"/>
                    </a:cubicBezTo>
                    <a:cubicBezTo>
                      <a:pt x="1749" y="1023"/>
                      <a:pt x="1703" y="1070"/>
                      <a:pt x="1675" y="1106"/>
                    </a:cubicBezTo>
                    <a:cubicBezTo>
                      <a:pt x="1681" y="1082"/>
                      <a:pt x="1684" y="1060"/>
                      <a:pt x="1687" y="1041"/>
                    </a:cubicBezTo>
                    <a:cubicBezTo>
                      <a:pt x="1714" y="1035"/>
                      <a:pt x="1743" y="1025"/>
                      <a:pt x="1767" y="1012"/>
                    </a:cubicBezTo>
                    <a:cubicBezTo>
                      <a:pt x="1767" y="1012"/>
                      <a:pt x="1672" y="929"/>
                      <a:pt x="1563" y="881"/>
                    </a:cubicBezTo>
                    <a:lnTo>
                      <a:pt x="1563" y="881"/>
                    </a:lnTo>
                    <a:cubicBezTo>
                      <a:pt x="1606" y="894"/>
                      <a:pt x="1670" y="909"/>
                      <a:pt x="1735" y="909"/>
                    </a:cubicBezTo>
                    <a:cubicBezTo>
                      <a:pt x="1780" y="909"/>
                      <a:pt x="1826" y="901"/>
                      <a:pt x="1866" y="882"/>
                    </a:cubicBezTo>
                    <a:cubicBezTo>
                      <a:pt x="1866" y="882"/>
                      <a:pt x="1824" y="845"/>
                      <a:pt x="1768" y="812"/>
                    </a:cubicBezTo>
                    <a:cubicBezTo>
                      <a:pt x="1816" y="766"/>
                      <a:pt x="1839" y="672"/>
                      <a:pt x="1839" y="672"/>
                    </a:cubicBezTo>
                    <a:cubicBezTo>
                      <a:pt x="1832" y="671"/>
                      <a:pt x="1825" y="670"/>
                      <a:pt x="1818" y="670"/>
                    </a:cubicBezTo>
                    <a:cubicBezTo>
                      <a:pt x="1754" y="670"/>
                      <a:pt x="1701" y="711"/>
                      <a:pt x="1668" y="745"/>
                    </a:cubicBezTo>
                    <a:cubicBezTo>
                      <a:pt x="1688" y="685"/>
                      <a:pt x="1694" y="627"/>
                      <a:pt x="1694" y="627"/>
                    </a:cubicBezTo>
                    <a:lnTo>
                      <a:pt x="1694" y="627"/>
                    </a:lnTo>
                    <a:cubicBezTo>
                      <a:pt x="1652" y="628"/>
                      <a:pt x="1614" y="644"/>
                      <a:pt x="1582" y="667"/>
                    </a:cubicBezTo>
                    <a:cubicBezTo>
                      <a:pt x="1578" y="663"/>
                      <a:pt x="1576" y="660"/>
                      <a:pt x="1573" y="656"/>
                    </a:cubicBezTo>
                    <a:cubicBezTo>
                      <a:pt x="1577" y="643"/>
                      <a:pt x="1580" y="630"/>
                      <a:pt x="1583" y="618"/>
                    </a:cubicBezTo>
                    <a:cubicBezTo>
                      <a:pt x="1588" y="619"/>
                      <a:pt x="1594" y="619"/>
                      <a:pt x="1600" y="619"/>
                    </a:cubicBezTo>
                    <a:cubicBezTo>
                      <a:pt x="1620" y="619"/>
                      <a:pt x="1639" y="615"/>
                      <a:pt x="1657" y="607"/>
                    </a:cubicBezTo>
                    <a:cubicBezTo>
                      <a:pt x="1657" y="607"/>
                      <a:pt x="1624" y="554"/>
                      <a:pt x="1577" y="503"/>
                    </a:cubicBezTo>
                    <a:lnTo>
                      <a:pt x="1577" y="503"/>
                    </a:lnTo>
                    <a:cubicBezTo>
                      <a:pt x="1604" y="515"/>
                      <a:pt x="1638" y="527"/>
                      <a:pt x="1672" y="527"/>
                    </a:cubicBezTo>
                    <a:cubicBezTo>
                      <a:pt x="1697" y="527"/>
                      <a:pt x="1722" y="521"/>
                      <a:pt x="1744" y="503"/>
                    </a:cubicBezTo>
                    <a:cubicBezTo>
                      <a:pt x="1744" y="503"/>
                      <a:pt x="1679" y="422"/>
                      <a:pt x="1619" y="397"/>
                    </a:cubicBezTo>
                    <a:cubicBezTo>
                      <a:pt x="1646" y="343"/>
                      <a:pt x="1660" y="290"/>
                      <a:pt x="1660" y="290"/>
                    </a:cubicBezTo>
                    <a:cubicBezTo>
                      <a:pt x="1655" y="290"/>
                      <a:pt x="1650" y="290"/>
                      <a:pt x="1645" y="290"/>
                    </a:cubicBezTo>
                    <a:cubicBezTo>
                      <a:pt x="1551" y="290"/>
                      <a:pt x="1471" y="366"/>
                      <a:pt x="1429" y="414"/>
                    </a:cubicBezTo>
                    <a:cubicBezTo>
                      <a:pt x="1488" y="322"/>
                      <a:pt x="1517" y="203"/>
                      <a:pt x="1517" y="203"/>
                    </a:cubicBezTo>
                    <a:cubicBezTo>
                      <a:pt x="1511" y="202"/>
                      <a:pt x="1504" y="202"/>
                      <a:pt x="1498" y="202"/>
                    </a:cubicBezTo>
                    <a:cubicBezTo>
                      <a:pt x="1438" y="202"/>
                      <a:pt x="1381" y="224"/>
                      <a:pt x="1333" y="254"/>
                    </a:cubicBezTo>
                    <a:cubicBezTo>
                      <a:pt x="1310" y="245"/>
                      <a:pt x="1281" y="234"/>
                      <a:pt x="1248" y="226"/>
                    </a:cubicBezTo>
                    <a:cubicBezTo>
                      <a:pt x="1291" y="152"/>
                      <a:pt x="1293" y="28"/>
                      <a:pt x="1293" y="28"/>
                    </a:cubicBezTo>
                    <a:lnTo>
                      <a:pt x="1293" y="28"/>
                    </a:lnTo>
                    <a:cubicBezTo>
                      <a:pt x="1212" y="44"/>
                      <a:pt x="1155" y="124"/>
                      <a:pt x="1123" y="184"/>
                    </a:cubicBezTo>
                    <a:cubicBezTo>
                      <a:pt x="1130" y="102"/>
                      <a:pt x="1125" y="28"/>
                      <a:pt x="1125" y="28"/>
                    </a:cubicBezTo>
                    <a:lnTo>
                      <a:pt x="1125" y="28"/>
                    </a:lnTo>
                    <a:cubicBezTo>
                      <a:pt x="1072" y="50"/>
                      <a:pt x="1030" y="92"/>
                      <a:pt x="998" y="140"/>
                    </a:cubicBezTo>
                    <a:cubicBezTo>
                      <a:pt x="1004" y="61"/>
                      <a:pt x="1002" y="0"/>
                      <a:pt x="1002" y="0"/>
                    </a:cubicBezTo>
                    <a:close/>
                  </a:path>
                </a:pathLst>
              </a:custGeom>
              <a:solidFill>
                <a:srgbClr val="FFC846">
                  <a:alpha val="28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91" name="Google Shape;4208;p57"/>
            <p:cNvGrpSpPr/>
            <p:nvPr/>
          </p:nvGrpSpPr>
          <p:grpSpPr>
            <a:xfrm>
              <a:off x="8589516" y="2524399"/>
              <a:ext cx="160715" cy="397029"/>
              <a:chOff x="8741916" y="2676799"/>
              <a:chExt cx="160715" cy="397029"/>
            </a:xfrm>
          </p:grpSpPr>
          <p:sp>
            <p:nvSpPr>
              <p:cNvPr id="392" name="Google Shape;4209;p57"/>
              <p:cNvSpPr/>
              <p:nvPr/>
            </p:nvSpPr>
            <p:spPr>
              <a:xfrm>
                <a:off x="8770563" y="2676799"/>
                <a:ext cx="132067" cy="155699"/>
              </a:xfrm>
              <a:custGeom>
                <a:avLst/>
                <a:gdLst/>
                <a:ahLst/>
                <a:cxnLst/>
                <a:rect l="l" t="t" r="r" b="b"/>
                <a:pathLst>
                  <a:path w="2554" h="3011" extrusionOk="0">
                    <a:moveTo>
                      <a:pt x="1545" y="476"/>
                    </a:moveTo>
                    <a:lnTo>
                      <a:pt x="1545" y="476"/>
                    </a:lnTo>
                    <a:cubicBezTo>
                      <a:pt x="1523" y="500"/>
                      <a:pt x="1504" y="523"/>
                      <a:pt x="1491" y="540"/>
                    </a:cubicBezTo>
                    <a:cubicBezTo>
                      <a:pt x="1445" y="525"/>
                      <a:pt x="1395" y="513"/>
                      <a:pt x="1342" y="505"/>
                    </a:cubicBezTo>
                    <a:cubicBezTo>
                      <a:pt x="1342" y="505"/>
                      <a:pt x="1340" y="505"/>
                      <a:pt x="1340" y="504"/>
                    </a:cubicBezTo>
                    <a:cubicBezTo>
                      <a:pt x="1396" y="503"/>
                      <a:pt x="1469" y="497"/>
                      <a:pt x="1545" y="476"/>
                    </a:cubicBezTo>
                    <a:close/>
                    <a:moveTo>
                      <a:pt x="1016" y="2473"/>
                    </a:moveTo>
                    <a:cubicBezTo>
                      <a:pt x="1062" y="2487"/>
                      <a:pt x="1112" y="2501"/>
                      <a:pt x="1164" y="2508"/>
                    </a:cubicBezTo>
                    <a:cubicBezTo>
                      <a:pt x="1164" y="2508"/>
                      <a:pt x="1165" y="2508"/>
                      <a:pt x="1165" y="2510"/>
                    </a:cubicBezTo>
                    <a:cubicBezTo>
                      <a:pt x="1111" y="2510"/>
                      <a:pt x="1038" y="2515"/>
                      <a:pt x="962" y="2537"/>
                    </a:cubicBezTo>
                    <a:cubicBezTo>
                      <a:pt x="984" y="2511"/>
                      <a:pt x="1002" y="2490"/>
                      <a:pt x="1016" y="2473"/>
                    </a:cubicBezTo>
                    <a:close/>
                    <a:moveTo>
                      <a:pt x="1289" y="0"/>
                    </a:moveTo>
                    <a:lnTo>
                      <a:pt x="1289" y="0"/>
                    </a:lnTo>
                    <a:cubicBezTo>
                      <a:pt x="1132" y="53"/>
                      <a:pt x="1020" y="203"/>
                      <a:pt x="946" y="342"/>
                    </a:cubicBezTo>
                    <a:cubicBezTo>
                      <a:pt x="853" y="420"/>
                      <a:pt x="762" y="506"/>
                      <a:pt x="668" y="601"/>
                    </a:cubicBezTo>
                    <a:cubicBezTo>
                      <a:pt x="659" y="495"/>
                      <a:pt x="620" y="385"/>
                      <a:pt x="620" y="385"/>
                    </a:cubicBezTo>
                    <a:cubicBezTo>
                      <a:pt x="540" y="464"/>
                      <a:pt x="517" y="605"/>
                      <a:pt x="512" y="701"/>
                    </a:cubicBezTo>
                    <a:cubicBezTo>
                      <a:pt x="482" y="596"/>
                      <a:pt x="440" y="512"/>
                      <a:pt x="440" y="512"/>
                    </a:cubicBezTo>
                    <a:cubicBezTo>
                      <a:pt x="394" y="578"/>
                      <a:pt x="368" y="661"/>
                      <a:pt x="357" y="746"/>
                    </a:cubicBezTo>
                    <a:cubicBezTo>
                      <a:pt x="325" y="643"/>
                      <a:pt x="293" y="573"/>
                      <a:pt x="293" y="573"/>
                    </a:cubicBezTo>
                    <a:cubicBezTo>
                      <a:pt x="203" y="685"/>
                      <a:pt x="162" y="841"/>
                      <a:pt x="145" y="986"/>
                    </a:cubicBezTo>
                    <a:cubicBezTo>
                      <a:pt x="153" y="990"/>
                      <a:pt x="162" y="993"/>
                      <a:pt x="171" y="997"/>
                    </a:cubicBezTo>
                    <a:cubicBezTo>
                      <a:pt x="163" y="995"/>
                      <a:pt x="153" y="993"/>
                      <a:pt x="145" y="991"/>
                    </a:cubicBezTo>
                    <a:cubicBezTo>
                      <a:pt x="138" y="1051"/>
                      <a:pt x="134" y="1109"/>
                      <a:pt x="134" y="1162"/>
                    </a:cubicBezTo>
                    <a:cubicBezTo>
                      <a:pt x="125" y="1167"/>
                      <a:pt x="79" y="1197"/>
                      <a:pt x="25" y="1252"/>
                    </a:cubicBezTo>
                    <a:cubicBezTo>
                      <a:pt x="5" y="1342"/>
                      <a:pt x="1" y="1422"/>
                      <a:pt x="1" y="1422"/>
                    </a:cubicBezTo>
                    <a:cubicBezTo>
                      <a:pt x="73" y="1411"/>
                      <a:pt x="134" y="1370"/>
                      <a:pt x="185" y="1320"/>
                    </a:cubicBezTo>
                    <a:lnTo>
                      <a:pt x="185" y="1320"/>
                    </a:lnTo>
                    <a:cubicBezTo>
                      <a:pt x="178" y="1359"/>
                      <a:pt x="171" y="1395"/>
                      <a:pt x="167" y="1423"/>
                    </a:cubicBezTo>
                    <a:cubicBezTo>
                      <a:pt x="153" y="1431"/>
                      <a:pt x="141" y="1437"/>
                      <a:pt x="129" y="1445"/>
                    </a:cubicBezTo>
                    <a:cubicBezTo>
                      <a:pt x="129" y="1445"/>
                      <a:pt x="141" y="1454"/>
                      <a:pt x="161" y="1468"/>
                    </a:cubicBezTo>
                    <a:cubicBezTo>
                      <a:pt x="159" y="1485"/>
                      <a:pt x="158" y="1494"/>
                      <a:pt x="158" y="1494"/>
                    </a:cubicBezTo>
                    <a:cubicBezTo>
                      <a:pt x="169" y="1492"/>
                      <a:pt x="182" y="1490"/>
                      <a:pt x="193" y="1487"/>
                    </a:cubicBezTo>
                    <a:cubicBezTo>
                      <a:pt x="208" y="1495"/>
                      <a:pt x="224" y="1505"/>
                      <a:pt x="241" y="1512"/>
                    </a:cubicBezTo>
                    <a:cubicBezTo>
                      <a:pt x="192" y="1571"/>
                      <a:pt x="175" y="1684"/>
                      <a:pt x="175" y="1684"/>
                    </a:cubicBezTo>
                    <a:cubicBezTo>
                      <a:pt x="177" y="1684"/>
                      <a:pt x="179" y="1684"/>
                      <a:pt x="181" y="1684"/>
                    </a:cubicBezTo>
                    <a:cubicBezTo>
                      <a:pt x="259" y="1684"/>
                      <a:pt x="320" y="1625"/>
                      <a:pt x="356" y="1578"/>
                    </a:cubicBezTo>
                    <a:lnTo>
                      <a:pt x="356" y="1578"/>
                    </a:lnTo>
                    <a:cubicBezTo>
                      <a:pt x="347" y="1608"/>
                      <a:pt x="343" y="1637"/>
                      <a:pt x="340" y="1661"/>
                    </a:cubicBezTo>
                    <a:cubicBezTo>
                      <a:pt x="304" y="1669"/>
                      <a:pt x="268" y="1681"/>
                      <a:pt x="236" y="1696"/>
                    </a:cubicBezTo>
                    <a:cubicBezTo>
                      <a:pt x="236" y="1696"/>
                      <a:pt x="357" y="1805"/>
                      <a:pt x="498" y="1869"/>
                    </a:cubicBezTo>
                    <a:cubicBezTo>
                      <a:pt x="441" y="1851"/>
                      <a:pt x="358" y="1830"/>
                      <a:pt x="273" y="1830"/>
                    </a:cubicBezTo>
                    <a:cubicBezTo>
                      <a:pt x="216" y="1830"/>
                      <a:pt x="158" y="1840"/>
                      <a:pt x="106" y="1865"/>
                    </a:cubicBezTo>
                    <a:cubicBezTo>
                      <a:pt x="106" y="1865"/>
                      <a:pt x="161" y="1913"/>
                      <a:pt x="232" y="1957"/>
                    </a:cubicBezTo>
                    <a:cubicBezTo>
                      <a:pt x="172" y="2015"/>
                      <a:pt x="142" y="2137"/>
                      <a:pt x="142" y="2137"/>
                    </a:cubicBezTo>
                    <a:cubicBezTo>
                      <a:pt x="151" y="2138"/>
                      <a:pt x="160" y="2139"/>
                      <a:pt x="170" y="2139"/>
                    </a:cubicBezTo>
                    <a:cubicBezTo>
                      <a:pt x="251" y="2139"/>
                      <a:pt x="319" y="2087"/>
                      <a:pt x="362" y="2044"/>
                    </a:cubicBezTo>
                    <a:lnTo>
                      <a:pt x="362" y="2044"/>
                    </a:lnTo>
                    <a:cubicBezTo>
                      <a:pt x="336" y="2123"/>
                      <a:pt x="326" y="2197"/>
                      <a:pt x="326" y="2197"/>
                    </a:cubicBezTo>
                    <a:cubicBezTo>
                      <a:pt x="380" y="2195"/>
                      <a:pt x="431" y="2175"/>
                      <a:pt x="473" y="2145"/>
                    </a:cubicBezTo>
                    <a:cubicBezTo>
                      <a:pt x="477" y="2150"/>
                      <a:pt x="479" y="2155"/>
                      <a:pt x="483" y="2159"/>
                    </a:cubicBezTo>
                    <a:cubicBezTo>
                      <a:pt x="478" y="2176"/>
                      <a:pt x="474" y="2193"/>
                      <a:pt x="472" y="2208"/>
                    </a:cubicBezTo>
                    <a:cubicBezTo>
                      <a:pt x="466" y="2207"/>
                      <a:pt x="459" y="2207"/>
                      <a:pt x="453" y="2207"/>
                    </a:cubicBezTo>
                    <a:cubicBezTo>
                      <a:pt x="426" y="2207"/>
                      <a:pt x="400" y="2211"/>
                      <a:pt x="375" y="2222"/>
                    </a:cubicBezTo>
                    <a:cubicBezTo>
                      <a:pt x="375" y="2222"/>
                      <a:pt x="419" y="2291"/>
                      <a:pt x="478" y="2356"/>
                    </a:cubicBezTo>
                    <a:cubicBezTo>
                      <a:pt x="443" y="2340"/>
                      <a:pt x="397" y="2325"/>
                      <a:pt x="353" y="2325"/>
                    </a:cubicBezTo>
                    <a:cubicBezTo>
                      <a:pt x="321" y="2325"/>
                      <a:pt x="290" y="2333"/>
                      <a:pt x="263" y="2354"/>
                    </a:cubicBezTo>
                    <a:cubicBezTo>
                      <a:pt x="263" y="2354"/>
                      <a:pt x="346" y="2461"/>
                      <a:pt x="422" y="2492"/>
                    </a:cubicBezTo>
                    <a:cubicBezTo>
                      <a:pt x="388" y="2562"/>
                      <a:pt x="370" y="2629"/>
                      <a:pt x="370" y="2629"/>
                    </a:cubicBezTo>
                    <a:cubicBezTo>
                      <a:pt x="376" y="2630"/>
                      <a:pt x="382" y="2630"/>
                      <a:pt x="388" y="2630"/>
                    </a:cubicBezTo>
                    <a:cubicBezTo>
                      <a:pt x="510" y="2630"/>
                      <a:pt x="613" y="2535"/>
                      <a:pt x="669" y="2471"/>
                    </a:cubicBezTo>
                    <a:lnTo>
                      <a:pt x="669" y="2471"/>
                    </a:lnTo>
                    <a:cubicBezTo>
                      <a:pt x="593" y="2590"/>
                      <a:pt x="553" y="2741"/>
                      <a:pt x="553" y="2741"/>
                    </a:cubicBezTo>
                    <a:cubicBezTo>
                      <a:pt x="563" y="2742"/>
                      <a:pt x="574" y="2742"/>
                      <a:pt x="584" y="2742"/>
                    </a:cubicBezTo>
                    <a:cubicBezTo>
                      <a:pt x="659" y="2742"/>
                      <a:pt x="730" y="2716"/>
                      <a:pt x="791" y="2678"/>
                    </a:cubicBezTo>
                    <a:cubicBezTo>
                      <a:pt x="820" y="2690"/>
                      <a:pt x="858" y="2704"/>
                      <a:pt x="901" y="2717"/>
                    </a:cubicBezTo>
                    <a:cubicBezTo>
                      <a:pt x="847" y="2812"/>
                      <a:pt x="841" y="2972"/>
                      <a:pt x="841" y="2972"/>
                    </a:cubicBezTo>
                    <a:cubicBezTo>
                      <a:pt x="946" y="2954"/>
                      <a:pt x="1021" y="2850"/>
                      <a:pt x="1062" y="2774"/>
                    </a:cubicBezTo>
                    <a:lnTo>
                      <a:pt x="1062" y="2774"/>
                    </a:lnTo>
                    <a:cubicBezTo>
                      <a:pt x="1049" y="2879"/>
                      <a:pt x="1057" y="2974"/>
                      <a:pt x="1057" y="2974"/>
                    </a:cubicBezTo>
                    <a:cubicBezTo>
                      <a:pt x="1125" y="2946"/>
                      <a:pt x="1179" y="2892"/>
                      <a:pt x="1222" y="2830"/>
                    </a:cubicBezTo>
                    <a:lnTo>
                      <a:pt x="1222" y="2830"/>
                    </a:lnTo>
                    <a:cubicBezTo>
                      <a:pt x="1215" y="2933"/>
                      <a:pt x="1217" y="3011"/>
                      <a:pt x="1217" y="3011"/>
                    </a:cubicBezTo>
                    <a:cubicBezTo>
                      <a:pt x="1374" y="2959"/>
                      <a:pt x="1487" y="2812"/>
                      <a:pt x="1563" y="2671"/>
                    </a:cubicBezTo>
                    <a:cubicBezTo>
                      <a:pt x="1654" y="2594"/>
                      <a:pt x="1748" y="2508"/>
                      <a:pt x="1843" y="2415"/>
                    </a:cubicBezTo>
                    <a:cubicBezTo>
                      <a:pt x="1846" y="2524"/>
                      <a:pt x="1887" y="2633"/>
                      <a:pt x="1887" y="2633"/>
                    </a:cubicBezTo>
                    <a:cubicBezTo>
                      <a:pt x="1969" y="2554"/>
                      <a:pt x="1992" y="2415"/>
                      <a:pt x="1997" y="2318"/>
                    </a:cubicBezTo>
                    <a:cubicBezTo>
                      <a:pt x="2028" y="2424"/>
                      <a:pt x="2069" y="2510"/>
                      <a:pt x="2069" y="2510"/>
                    </a:cubicBezTo>
                    <a:cubicBezTo>
                      <a:pt x="2114" y="2444"/>
                      <a:pt x="2139" y="2360"/>
                      <a:pt x="2153" y="2278"/>
                    </a:cubicBezTo>
                    <a:cubicBezTo>
                      <a:pt x="2185" y="2379"/>
                      <a:pt x="2216" y="2450"/>
                      <a:pt x="2216" y="2450"/>
                    </a:cubicBezTo>
                    <a:cubicBezTo>
                      <a:pt x="2309" y="2334"/>
                      <a:pt x="2351" y="2171"/>
                      <a:pt x="2369" y="2019"/>
                    </a:cubicBezTo>
                    <a:cubicBezTo>
                      <a:pt x="2361" y="2017"/>
                      <a:pt x="2353" y="2013"/>
                      <a:pt x="2345" y="2011"/>
                    </a:cubicBezTo>
                    <a:lnTo>
                      <a:pt x="2345" y="2011"/>
                    </a:lnTo>
                    <a:cubicBezTo>
                      <a:pt x="2353" y="2012"/>
                      <a:pt x="2362" y="2013"/>
                      <a:pt x="2370" y="2014"/>
                    </a:cubicBezTo>
                    <a:cubicBezTo>
                      <a:pt x="2375" y="1961"/>
                      <a:pt x="2380" y="1910"/>
                      <a:pt x="2380" y="1863"/>
                    </a:cubicBezTo>
                    <a:cubicBezTo>
                      <a:pt x="2391" y="1855"/>
                      <a:pt x="2476" y="1803"/>
                      <a:pt x="2554" y="1702"/>
                    </a:cubicBezTo>
                    <a:lnTo>
                      <a:pt x="2554" y="1702"/>
                    </a:lnTo>
                    <a:cubicBezTo>
                      <a:pt x="2527" y="1726"/>
                      <a:pt x="2503" y="1750"/>
                      <a:pt x="2486" y="1774"/>
                    </a:cubicBezTo>
                    <a:cubicBezTo>
                      <a:pt x="2509" y="1674"/>
                      <a:pt x="2513" y="1580"/>
                      <a:pt x="2513" y="1580"/>
                    </a:cubicBezTo>
                    <a:lnTo>
                      <a:pt x="2513" y="1580"/>
                    </a:lnTo>
                    <a:cubicBezTo>
                      <a:pt x="2441" y="1592"/>
                      <a:pt x="2381" y="1634"/>
                      <a:pt x="2329" y="1685"/>
                    </a:cubicBezTo>
                    <a:cubicBezTo>
                      <a:pt x="2337" y="1645"/>
                      <a:pt x="2344" y="1610"/>
                      <a:pt x="2348" y="1580"/>
                    </a:cubicBezTo>
                    <a:cubicBezTo>
                      <a:pt x="2361" y="1574"/>
                      <a:pt x="2372" y="1568"/>
                      <a:pt x="2386" y="1559"/>
                    </a:cubicBezTo>
                    <a:cubicBezTo>
                      <a:pt x="2386" y="1559"/>
                      <a:pt x="2374" y="1550"/>
                      <a:pt x="2354" y="1537"/>
                    </a:cubicBezTo>
                    <a:cubicBezTo>
                      <a:pt x="2355" y="1520"/>
                      <a:pt x="2356" y="1511"/>
                      <a:pt x="2356" y="1511"/>
                    </a:cubicBezTo>
                    <a:lnTo>
                      <a:pt x="2356" y="1511"/>
                    </a:lnTo>
                    <a:cubicBezTo>
                      <a:pt x="2345" y="1512"/>
                      <a:pt x="2333" y="1515"/>
                      <a:pt x="2322" y="1517"/>
                    </a:cubicBezTo>
                    <a:cubicBezTo>
                      <a:pt x="2307" y="1510"/>
                      <a:pt x="2291" y="1500"/>
                      <a:pt x="2274" y="1492"/>
                    </a:cubicBezTo>
                    <a:cubicBezTo>
                      <a:pt x="2322" y="1433"/>
                      <a:pt x="2340" y="1320"/>
                      <a:pt x="2340" y="1320"/>
                    </a:cubicBezTo>
                    <a:cubicBezTo>
                      <a:pt x="2338" y="1320"/>
                      <a:pt x="2336" y="1320"/>
                      <a:pt x="2334" y="1320"/>
                    </a:cubicBezTo>
                    <a:cubicBezTo>
                      <a:pt x="2256" y="1320"/>
                      <a:pt x="2195" y="1380"/>
                      <a:pt x="2159" y="1428"/>
                    </a:cubicBezTo>
                    <a:cubicBezTo>
                      <a:pt x="2166" y="1397"/>
                      <a:pt x="2171" y="1369"/>
                      <a:pt x="2174" y="1344"/>
                    </a:cubicBezTo>
                    <a:cubicBezTo>
                      <a:pt x="2209" y="1337"/>
                      <a:pt x="2245" y="1325"/>
                      <a:pt x="2277" y="1307"/>
                    </a:cubicBezTo>
                    <a:cubicBezTo>
                      <a:pt x="2277" y="1307"/>
                      <a:pt x="2156" y="1201"/>
                      <a:pt x="2014" y="1137"/>
                    </a:cubicBezTo>
                    <a:lnTo>
                      <a:pt x="2014" y="1137"/>
                    </a:lnTo>
                    <a:cubicBezTo>
                      <a:pt x="2070" y="1154"/>
                      <a:pt x="2151" y="1173"/>
                      <a:pt x="2234" y="1173"/>
                    </a:cubicBezTo>
                    <a:cubicBezTo>
                      <a:pt x="2292" y="1173"/>
                      <a:pt x="2352" y="1164"/>
                      <a:pt x="2404" y="1138"/>
                    </a:cubicBezTo>
                    <a:cubicBezTo>
                      <a:pt x="2404" y="1138"/>
                      <a:pt x="2350" y="1090"/>
                      <a:pt x="2277" y="1048"/>
                    </a:cubicBezTo>
                    <a:cubicBezTo>
                      <a:pt x="2339" y="989"/>
                      <a:pt x="2367" y="868"/>
                      <a:pt x="2367" y="868"/>
                    </a:cubicBezTo>
                    <a:cubicBezTo>
                      <a:pt x="2357" y="866"/>
                      <a:pt x="2348" y="866"/>
                      <a:pt x="2339" y="866"/>
                    </a:cubicBezTo>
                    <a:cubicBezTo>
                      <a:pt x="2258" y="866"/>
                      <a:pt x="2190" y="919"/>
                      <a:pt x="2149" y="962"/>
                    </a:cubicBezTo>
                    <a:cubicBezTo>
                      <a:pt x="2175" y="883"/>
                      <a:pt x="2183" y="807"/>
                      <a:pt x="2183" y="807"/>
                    </a:cubicBezTo>
                    <a:lnTo>
                      <a:pt x="2183" y="807"/>
                    </a:lnTo>
                    <a:cubicBezTo>
                      <a:pt x="2129" y="810"/>
                      <a:pt x="2080" y="831"/>
                      <a:pt x="2037" y="859"/>
                    </a:cubicBezTo>
                    <a:cubicBezTo>
                      <a:pt x="2033" y="856"/>
                      <a:pt x="2030" y="851"/>
                      <a:pt x="2027" y="847"/>
                    </a:cubicBezTo>
                    <a:cubicBezTo>
                      <a:pt x="2032" y="830"/>
                      <a:pt x="2035" y="812"/>
                      <a:pt x="2038" y="798"/>
                    </a:cubicBezTo>
                    <a:cubicBezTo>
                      <a:pt x="2043" y="799"/>
                      <a:pt x="2049" y="799"/>
                      <a:pt x="2054" y="799"/>
                    </a:cubicBezTo>
                    <a:cubicBezTo>
                      <a:pt x="2081" y="799"/>
                      <a:pt x="2108" y="794"/>
                      <a:pt x="2134" y="783"/>
                    </a:cubicBezTo>
                    <a:cubicBezTo>
                      <a:pt x="2134" y="783"/>
                      <a:pt x="2091" y="714"/>
                      <a:pt x="2032" y="649"/>
                    </a:cubicBezTo>
                    <a:lnTo>
                      <a:pt x="2032" y="649"/>
                    </a:lnTo>
                    <a:cubicBezTo>
                      <a:pt x="2066" y="664"/>
                      <a:pt x="2111" y="679"/>
                      <a:pt x="2154" y="679"/>
                    </a:cubicBezTo>
                    <a:cubicBezTo>
                      <a:pt x="2187" y="679"/>
                      <a:pt x="2218" y="671"/>
                      <a:pt x="2246" y="649"/>
                    </a:cubicBezTo>
                    <a:cubicBezTo>
                      <a:pt x="2246" y="649"/>
                      <a:pt x="2164" y="543"/>
                      <a:pt x="2087" y="512"/>
                    </a:cubicBezTo>
                    <a:cubicBezTo>
                      <a:pt x="2121" y="442"/>
                      <a:pt x="2138" y="374"/>
                      <a:pt x="2138" y="374"/>
                    </a:cubicBezTo>
                    <a:cubicBezTo>
                      <a:pt x="2133" y="373"/>
                      <a:pt x="2127" y="373"/>
                      <a:pt x="2122" y="373"/>
                    </a:cubicBezTo>
                    <a:cubicBezTo>
                      <a:pt x="1999" y="373"/>
                      <a:pt x="1895" y="470"/>
                      <a:pt x="1840" y="535"/>
                    </a:cubicBezTo>
                    <a:cubicBezTo>
                      <a:pt x="1917" y="415"/>
                      <a:pt x="1955" y="263"/>
                      <a:pt x="1955" y="263"/>
                    </a:cubicBezTo>
                    <a:cubicBezTo>
                      <a:pt x="1947" y="262"/>
                      <a:pt x="1939" y="262"/>
                      <a:pt x="1931" y="262"/>
                    </a:cubicBezTo>
                    <a:cubicBezTo>
                      <a:pt x="1853" y="262"/>
                      <a:pt x="1780" y="289"/>
                      <a:pt x="1717" y="329"/>
                    </a:cubicBezTo>
                    <a:cubicBezTo>
                      <a:pt x="1689" y="317"/>
                      <a:pt x="1649" y="303"/>
                      <a:pt x="1607" y="292"/>
                    </a:cubicBezTo>
                    <a:cubicBezTo>
                      <a:pt x="1661" y="195"/>
                      <a:pt x="1665" y="36"/>
                      <a:pt x="1665" y="36"/>
                    </a:cubicBezTo>
                    <a:lnTo>
                      <a:pt x="1665" y="36"/>
                    </a:lnTo>
                    <a:cubicBezTo>
                      <a:pt x="1560" y="56"/>
                      <a:pt x="1486" y="161"/>
                      <a:pt x="1445" y="237"/>
                    </a:cubicBezTo>
                    <a:cubicBezTo>
                      <a:pt x="1455" y="131"/>
                      <a:pt x="1449" y="36"/>
                      <a:pt x="1449" y="36"/>
                    </a:cubicBezTo>
                    <a:lnTo>
                      <a:pt x="1449" y="36"/>
                    </a:lnTo>
                    <a:cubicBezTo>
                      <a:pt x="1380" y="64"/>
                      <a:pt x="1327" y="120"/>
                      <a:pt x="1283" y="182"/>
                    </a:cubicBezTo>
                    <a:cubicBezTo>
                      <a:pt x="1291" y="78"/>
                      <a:pt x="1289" y="0"/>
                      <a:pt x="12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3" name="Google Shape;4210;p57"/>
              <p:cNvSpPr/>
              <p:nvPr/>
            </p:nvSpPr>
            <p:spPr>
              <a:xfrm>
                <a:off x="8741916" y="2918129"/>
                <a:ext cx="132016" cy="155699"/>
              </a:xfrm>
              <a:custGeom>
                <a:avLst/>
                <a:gdLst/>
                <a:ahLst/>
                <a:cxnLst/>
                <a:rect l="l" t="t" r="r" b="b"/>
                <a:pathLst>
                  <a:path w="2553" h="3011" extrusionOk="0">
                    <a:moveTo>
                      <a:pt x="1544" y="475"/>
                    </a:moveTo>
                    <a:cubicBezTo>
                      <a:pt x="1522" y="500"/>
                      <a:pt x="1503" y="523"/>
                      <a:pt x="1491" y="539"/>
                    </a:cubicBezTo>
                    <a:cubicBezTo>
                      <a:pt x="1444" y="526"/>
                      <a:pt x="1394" y="512"/>
                      <a:pt x="1341" y="506"/>
                    </a:cubicBezTo>
                    <a:cubicBezTo>
                      <a:pt x="1341" y="506"/>
                      <a:pt x="1340" y="506"/>
                      <a:pt x="1340" y="505"/>
                    </a:cubicBezTo>
                    <a:cubicBezTo>
                      <a:pt x="1396" y="503"/>
                      <a:pt x="1467" y="496"/>
                      <a:pt x="1544" y="475"/>
                    </a:cubicBezTo>
                    <a:close/>
                    <a:moveTo>
                      <a:pt x="1015" y="2473"/>
                    </a:moveTo>
                    <a:cubicBezTo>
                      <a:pt x="1061" y="2487"/>
                      <a:pt x="1111" y="2500"/>
                      <a:pt x="1164" y="2508"/>
                    </a:cubicBezTo>
                    <a:cubicBezTo>
                      <a:pt x="1164" y="2508"/>
                      <a:pt x="1165" y="2508"/>
                      <a:pt x="1165" y="2510"/>
                    </a:cubicBezTo>
                    <a:cubicBezTo>
                      <a:pt x="1109" y="2510"/>
                      <a:pt x="1037" y="2515"/>
                      <a:pt x="960" y="2536"/>
                    </a:cubicBezTo>
                    <a:cubicBezTo>
                      <a:pt x="984" y="2511"/>
                      <a:pt x="1002" y="2490"/>
                      <a:pt x="1015" y="2473"/>
                    </a:cubicBezTo>
                    <a:close/>
                    <a:moveTo>
                      <a:pt x="1287" y="1"/>
                    </a:moveTo>
                    <a:cubicBezTo>
                      <a:pt x="1131" y="54"/>
                      <a:pt x="1018" y="202"/>
                      <a:pt x="945" y="342"/>
                    </a:cubicBezTo>
                    <a:cubicBezTo>
                      <a:pt x="853" y="420"/>
                      <a:pt x="760" y="507"/>
                      <a:pt x="667" y="602"/>
                    </a:cubicBezTo>
                    <a:cubicBezTo>
                      <a:pt x="659" y="495"/>
                      <a:pt x="620" y="386"/>
                      <a:pt x="620" y="386"/>
                    </a:cubicBezTo>
                    <a:cubicBezTo>
                      <a:pt x="539" y="465"/>
                      <a:pt x="517" y="606"/>
                      <a:pt x="511" y="702"/>
                    </a:cubicBezTo>
                    <a:cubicBezTo>
                      <a:pt x="481" y="596"/>
                      <a:pt x="439" y="512"/>
                      <a:pt x="439" y="512"/>
                    </a:cubicBezTo>
                    <a:cubicBezTo>
                      <a:pt x="393" y="577"/>
                      <a:pt x="368" y="661"/>
                      <a:pt x="356" y="745"/>
                    </a:cubicBezTo>
                    <a:cubicBezTo>
                      <a:pt x="325" y="644"/>
                      <a:pt x="291" y="572"/>
                      <a:pt x="291" y="572"/>
                    </a:cubicBezTo>
                    <a:cubicBezTo>
                      <a:pt x="201" y="685"/>
                      <a:pt x="161" y="840"/>
                      <a:pt x="144" y="986"/>
                    </a:cubicBezTo>
                    <a:cubicBezTo>
                      <a:pt x="153" y="991"/>
                      <a:pt x="161" y="993"/>
                      <a:pt x="170" y="997"/>
                    </a:cubicBezTo>
                    <a:cubicBezTo>
                      <a:pt x="162" y="996"/>
                      <a:pt x="153" y="993"/>
                      <a:pt x="144" y="992"/>
                    </a:cubicBezTo>
                    <a:cubicBezTo>
                      <a:pt x="137" y="1051"/>
                      <a:pt x="133" y="1109"/>
                      <a:pt x="133" y="1161"/>
                    </a:cubicBezTo>
                    <a:cubicBezTo>
                      <a:pt x="125" y="1167"/>
                      <a:pt x="78" y="1197"/>
                      <a:pt x="24" y="1251"/>
                    </a:cubicBezTo>
                    <a:cubicBezTo>
                      <a:pt x="4" y="1343"/>
                      <a:pt x="0" y="1423"/>
                      <a:pt x="0" y="1423"/>
                    </a:cubicBezTo>
                    <a:cubicBezTo>
                      <a:pt x="73" y="1410"/>
                      <a:pt x="133" y="1370"/>
                      <a:pt x="185" y="1319"/>
                    </a:cubicBezTo>
                    <a:lnTo>
                      <a:pt x="185" y="1319"/>
                    </a:lnTo>
                    <a:cubicBezTo>
                      <a:pt x="177" y="1360"/>
                      <a:pt x="170" y="1395"/>
                      <a:pt x="167" y="1424"/>
                    </a:cubicBezTo>
                    <a:cubicBezTo>
                      <a:pt x="153" y="1430"/>
                      <a:pt x="140" y="1438"/>
                      <a:pt x="128" y="1445"/>
                    </a:cubicBezTo>
                    <a:cubicBezTo>
                      <a:pt x="128" y="1445"/>
                      <a:pt x="140" y="1454"/>
                      <a:pt x="159" y="1467"/>
                    </a:cubicBezTo>
                    <a:cubicBezTo>
                      <a:pt x="158" y="1484"/>
                      <a:pt x="157" y="1493"/>
                      <a:pt x="157" y="1493"/>
                    </a:cubicBezTo>
                    <a:cubicBezTo>
                      <a:pt x="169" y="1492"/>
                      <a:pt x="180" y="1490"/>
                      <a:pt x="193" y="1487"/>
                    </a:cubicBezTo>
                    <a:cubicBezTo>
                      <a:pt x="207" y="1494"/>
                      <a:pt x="223" y="1504"/>
                      <a:pt x="240" y="1512"/>
                    </a:cubicBezTo>
                    <a:cubicBezTo>
                      <a:pt x="191" y="1571"/>
                      <a:pt x="174" y="1683"/>
                      <a:pt x="174" y="1683"/>
                    </a:cubicBezTo>
                    <a:cubicBezTo>
                      <a:pt x="177" y="1683"/>
                      <a:pt x="179" y="1683"/>
                      <a:pt x="182" y="1683"/>
                    </a:cubicBezTo>
                    <a:cubicBezTo>
                      <a:pt x="258" y="1683"/>
                      <a:pt x="319" y="1624"/>
                      <a:pt x="354" y="1578"/>
                    </a:cubicBezTo>
                    <a:lnTo>
                      <a:pt x="354" y="1578"/>
                    </a:lnTo>
                    <a:cubicBezTo>
                      <a:pt x="347" y="1608"/>
                      <a:pt x="343" y="1638"/>
                      <a:pt x="339" y="1661"/>
                    </a:cubicBezTo>
                    <a:cubicBezTo>
                      <a:pt x="304" y="1668"/>
                      <a:pt x="268" y="1681"/>
                      <a:pt x="235" y="1697"/>
                    </a:cubicBezTo>
                    <a:cubicBezTo>
                      <a:pt x="235" y="1697"/>
                      <a:pt x="356" y="1804"/>
                      <a:pt x="497" y="1870"/>
                    </a:cubicBezTo>
                    <a:cubicBezTo>
                      <a:pt x="440" y="1851"/>
                      <a:pt x="357" y="1831"/>
                      <a:pt x="272" y="1831"/>
                    </a:cubicBezTo>
                    <a:cubicBezTo>
                      <a:pt x="215" y="1831"/>
                      <a:pt x="157" y="1840"/>
                      <a:pt x="106" y="1865"/>
                    </a:cubicBezTo>
                    <a:cubicBezTo>
                      <a:pt x="106" y="1865"/>
                      <a:pt x="159" y="1913"/>
                      <a:pt x="232" y="1956"/>
                    </a:cubicBezTo>
                    <a:cubicBezTo>
                      <a:pt x="172" y="2014"/>
                      <a:pt x="141" y="2136"/>
                      <a:pt x="141" y="2136"/>
                    </a:cubicBezTo>
                    <a:cubicBezTo>
                      <a:pt x="151" y="2138"/>
                      <a:pt x="161" y="2139"/>
                      <a:pt x="171" y="2139"/>
                    </a:cubicBezTo>
                    <a:cubicBezTo>
                      <a:pt x="252" y="2139"/>
                      <a:pt x="319" y="2087"/>
                      <a:pt x="362" y="2045"/>
                    </a:cubicBezTo>
                    <a:lnTo>
                      <a:pt x="362" y="2045"/>
                    </a:lnTo>
                    <a:cubicBezTo>
                      <a:pt x="335" y="2124"/>
                      <a:pt x="326" y="2198"/>
                      <a:pt x="326" y="2198"/>
                    </a:cubicBezTo>
                    <a:cubicBezTo>
                      <a:pt x="380" y="2194"/>
                      <a:pt x="430" y="2175"/>
                      <a:pt x="472" y="2146"/>
                    </a:cubicBezTo>
                    <a:cubicBezTo>
                      <a:pt x="476" y="2150"/>
                      <a:pt x="479" y="2155"/>
                      <a:pt x="483" y="2160"/>
                    </a:cubicBezTo>
                    <a:cubicBezTo>
                      <a:pt x="478" y="2176"/>
                      <a:pt x="473" y="2193"/>
                      <a:pt x="470" y="2208"/>
                    </a:cubicBezTo>
                    <a:cubicBezTo>
                      <a:pt x="463" y="2207"/>
                      <a:pt x="456" y="2207"/>
                      <a:pt x="450" y="2207"/>
                    </a:cubicBezTo>
                    <a:cubicBezTo>
                      <a:pt x="424" y="2207"/>
                      <a:pt x="398" y="2212"/>
                      <a:pt x="374" y="2222"/>
                    </a:cubicBezTo>
                    <a:cubicBezTo>
                      <a:pt x="374" y="2222"/>
                      <a:pt x="418" y="2291"/>
                      <a:pt x="478" y="2357"/>
                    </a:cubicBezTo>
                    <a:cubicBezTo>
                      <a:pt x="442" y="2341"/>
                      <a:pt x="396" y="2325"/>
                      <a:pt x="352" y="2325"/>
                    </a:cubicBezTo>
                    <a:cubicBezTo>
                      <a:pt x="320" y="2325"/>
                      <a:pt x="289" y="2333"/>
                      <a:pt x="263" y="2354"/>
                    </a:cubicBezTo>
                    <a:cubicBezTo>
                      <a:pt x="263" y="2354"/>
                      <a:pt x="346" y="2461"/>
                      <a:pt x="422" y="2493"/>
                    </a:cubicBezTo>
                    <a:cubicBezTo>
                      <a:pt x="388" y="2562"/>
                      <a:pt x="369" y="2630"/>
                      <a:pt x="369" y="2630"/>
                    </a:cubicBezTo>
                    <a:cubicBezTo>
                      <a:pt x="375" y="2630"/>
                      <a:pt x="382" y="2630"/>
                      <a:pt x="388" y="2630"/>
                    </a:cubicBezTo>
                    <a:cubicBezTo>
                      <a:pt x="509" y="2630"/>
                      <a:pt x="612" y="2535"/>
                      <a:pt x="668" y="2472"/>
                    </a:cubicBezTo>
                    <a:lnTo>
                      <a:pt x="668" y="2472"/>
                    </a:lnTo>
                    <a:cubicBezTo>
                      <a:pt x="591" y="2590"/>
                      <a:pt x="552" y="2741"/>
                      <a:pt x="552" y="2741"/>
                    </a:cubicBezTo>
                    <a:cubicBezTo>
                      <a:pt x="562" y="2742"/>
                      <a:pt x="571" y="2743"/>
                      <a:pt x="580" y="2743"/>
                    </a:cubicBezTo>
                    <a:cubicBezTo>
                      <a:pt x="656" y="2743"/>
                      <a:pt x="729" y="2716"/>
                      <a:pt x="791" y="2678"/>
                    </a:cubicBezTo>
                    <a:cubicBezTo>
                      <a:pt x="818" y="2690"/>
                      <a:pt x="857" y="2705"/>
                      <a:pt x="900" y="2716"/>
                    </a:cubicBezTo>
                    <a:cubicBezTo>
                      <a:pt x="847" y="2811"/>
                      <a:pt x="839" y="2972"/>
                      <a:pt x="839" y="2972"/>
                    </a:cubicBezTo>
                    <a:cubicBezTo>
                      <a:pt x="945" y="2953"/>
                      <a:pt x="1021" y="2850"/>
                      <a:pt x="1061" y="2773"/>
                    </a:cubicBezTo>
                    <a:lnTo>
                      <a:pt x="1061" y="2773"/>
                    </a:lnTo>
                    <a:cubicBezTo>
                      <a:pt x="1049" y="2878"/>
                      <a:pt x="1055" y="2973"/>
                      <a:pt x="1055" y="2973"/>
                    </a:cubicBezTo>
                    <a:cubicBezTo>
                      <a:pt x="1124" y="2946"/>
                      <a:pt x="1179" y="2892"/>
                      <a:pt x="1222" y="2830"/>
                    </a:cubicBezTo>
                    <a:lnTo>
                      <a:pt x="1222" y="2830"/>
                    </a:lnTo>
                    <a:cubicBezTo>
                      <a:pt x="1213" y="2932"/>
                      <a:pt x="1217" y="3010"/>
                      <a:pt x="1217" y="3010"/>
                    </a:cubicBezTo>
                    <a:cubicBezTo>
                      <a:pt x="1374" y="2959"/>
                      <a:pt x="1486" y="2811"/>
                      <a:pt x="1561" y="2672"/>
                    </a:cubicBezTo>
                    <a:cubicBezTo>
                      <a:pt x="1654" y="2594"/>
                      <a:pt x="1748" y="2508"/>
                      <a:pt x="1843" y="2415"/>
                    </a:cubicBezTo>
                    <a:cubicBezTo>
                      <a:pt x="1846" y="2524"/>
                      <a:pt x="1887" y="2634"/>
                      <a:pt x="1887" y="2634"/>
                    </a:cubicBezTo>
                    <a:cubicBezTo>
                      <a:pt x="1967" y="2555"/>
                      <a:pt x="1991" y="2415"/>
                      <a:pt x="1997" y="2319"/>
                    </a:cubicBezTo>
                    <a:cubicBezTo>
                      <a:pt x="2027" y="2424"/>
                      <a:pt x="2067" y="2510"/>
                      <a:pt x="2067" y="2510"/>
                    </a:cubicBezTo>
                    <a:cubicBezTo>
                      <a:pt x="2114" y="2444"/>
                      <a:pt x="2139" y="2361"/>
                      <a:pt x="2152" y="2278"/>
                    </a:cubicBezTo>
                    <a:cubicBezTo>
                      <a:pt x="2183" y="2379"/>
                      <a:pt x="2215" y="2451"/>
                      <a:pt x="2215" y="2451"/>
                    </a:cubicBezTo>
                    <a:cubicBezTo>
                      <a:pt x="2309" y="2335"/>
                      <a:pt x="2351" y="2171"/>
                      <a:pt x="2368" y="2019"/>
                    </a:cubicBezTo>
                    <a:cubicBezTo>
                      <a:pt x="2360" y="2017"/>
                      <a:pt x="2352" y="2013"/>
                      <a:pt x="2344" y="2010"/>
                    </a:cubicBezTo>
                    <a:lnTo>
                      <a:pt x="2344" y="2010"/>
                    </a:lnTo>
                    <a:cubicBezTo>
                      <a:pt x="2352" y="2011"/>
                      <a:pt x="2361" y="2013"/>
                      <a:pt x="2370" y="2014"/>
                    </a:cubicBezTo>
                    <a:cubicBezTo>
                      <a:pt x="2375" y="1961"/>
                      <a:pt x="2378" y="1910"/>
                      <a:pt x="2378" y="1862"/>
                    </a:cubicBezTo>
                    <a:cubicBezTo>
                      <a:pt x="2391" y="1855"/>
                      <a:pt x="2475" y="1803"/>
                      <a:pt x="2552" y="1702"/>
                    </a:cubicBezTo>
                    <a:lnTo>
                      <a:pt x="2552" y="1702"/>
                    </a:lnTo>
                    <a:cubicBezTo>
                      <a:pt x="2526" y="1725"/>
                      <a:pt x="2503" y="1751"/>
                      <a:pt x="2486" y="1774"/>
                    </a:cubicBezTo>
                    <a:cubicBezTo>
                      <a:pt x="2509" y="1675"/>
                      <a:pt x="2513" y="1581"/>
                      <a:pt x="2513" y="1581"/>
                    </a:cubicBezTo>
                    <a:lnTo>
                      <a:pt x="2513" y="1581"/>
                    </a:lnTo>
                    <a:cubicBezTo>
                      <a:pt x="2440" y="1592"/>
                      <a:pt x="2380" y="1635"/>
                      <a:pt x="2329" y="1685"/>
                    </a:cubicBezTo>
                    <a:cubicBezTo>
                      <a:pt x="2336" y="1645"/>
                      <a:pt x="2342" y="1609"/>
                      <a:pt x="2347" y="1581"/>
                    </a:cubicBezTo>
                    <a:cubicBezTo>
                      <a:pt x="2360" y="1574"/>
                      <a:pt x="2372" y="1567"/>
                      <a:pt x="2386" y="1560"/>
                    </a:cubicBezTo>
                    <a:cubicBezTo>
                      <a:pt x="2386" y="1560"/>
                      <a:pt x="2373" y="1550"/>
                      <a:pt x="2354" y="1537"/>
                    </a:cubicBezTo>
                    <a:cubicBezTo>
                      <a:pt x="2355" y="1520"/>
                      <a:pt x="2356" y="1510"/>
                      <a:pt x="2356" y="1510"/>
                    </a:cubicBezTo>
                    <a:lnTo>
                      <a:pt x="2356" y="1510"/>
                    </a:lnTo>
                    <a:cubicBezTo>
                      <a:pt x="2344" y="1512"/>
                      <a:pt x="2332" y="1514"/>
                      <a:pt x="2320" y="1518"/>
                    </a:cubicBezTo>
                    <a:cubicBezTo>
                      <a:pt x="2306" y="1509"/>
                      <a:pt x="2290" y="1501"/>
                      <a:pt x="2273" y="1492"/>
                    </a:cubicBezTo>
                    <a:cubicBezTo>
                      <a:pt x="2320" y="1433"/>
                      <a:pt x="2339" y="1319"/>
                      <a:pt x="2339" y="1319"/>
                    </a:cubicBezTo>
                    <a:cubicBezTo>
                      <a:pt x="2338" y="1319"/>
                      <a:pt x="2336" y="1319"/>
                      <a:pt x="2335" y="1319"/>
                    </a:cubicBezTo>
                    <a:cubicBezTo>
                      <a:pt x="2257" y="1319"/>
                      <a:pt x="2195" y="1379"/>
                      <a:pt x="2159" y="1428"/>
                    </a:cubicBezTo>
                    <a:cubicBezTo>
                      <a:pt x="2165" y="1397"/>
                      <a:pt x="2170" y="1369"/>
                      <a:pt x="2173" y="1345"/>
                    </a:cubicBezTo>
                    <a:cubicBezTo>
                      <a:pt x="2208" y="1337"/>
                      <a:pt x="2244" y="1325"/>
                      <a:pt x="2277" y="1308"/>
                    </a:cubicBezTo>
                    <a:cubicBezTo>
                      <a:pt x="2277" y="1308"/>
                      <a:pt x="2156" y="1201"/>
                      <a:pt x="2013" y="1137"/>
                    </a:cubicBezTo>
                    <a:lnTo>
                      <a:pt x="2013" y="1137"/>
                    </a:lnTo>
                    <a:cubicBezTo>
                      <a:pt x="2069" y="1154"/>
                      <a:pt x="2151" y="1173"/>
                      <a:pt x="2235" y="1173"/>
                    </a:cubicBezTo>
                    <a:cubicBezTo>
                      <a:pt x="2293" y="1173"/>
                      <a:pt x="2352" y="1164"/>
                      <a:pt x="2403" y="1138"/>
                    </a:cubicBezTo>
                    <a:cubicBezTo>
                      <a:pt x="2403" y="1138"/>
                      <a:pt x="2350" y="1091"/>
                      <a:pt x="2277" y="1049"/>
                    </a:cubicBezTo>
                    <a:cubicBezTo>
                      <a:pt x="2338" y="990"/>
                      <a:pt x="2367" y="868"/>
                      <a:pt x="2367" y="868"/>
                    </a:cubicBezTo>
                    <a:cubicBezTo>
                      <a:pt x="2357" y="867"/>
                      <a:pt x="2347" y="866"/>
                      <a:pt x="2337" y="866"/>
                    </a:cubicBezTo>
                    <a:cubicBezTo>
                      <a:pt x="2256" y="866"/>
                      <a:pt x="2189" y="919"/>
                      <a:pt x="2148" y="961"/>
                    </a:cubicBezTo>
                    <a:cubicBezTo>
                      <a:pt x="2175" y="882"/>
                      <a:pt x="2182" y="807"/>
                      <a:pt x="2182" y="807"/>
                    </a:cubicBezTo>
                    <a:lnTo>
                      <a:pt x="2182" y="807"/>
                    </a:lnTo>
                    <a:cubicBezTo>
                      <a:pt x="2128" y="809"/>
                      <a:pt x="2080" y="830"/>
                      <a:pt x="2036" y="860"/>
                    </a:cubicBezTo>
                    <a:cubicBezTo>
                      <a:pt x="2032" y="856"/>
                      <a:pt x="2029" y="850"/>
                      <a:pt x="2025" y="846"/>
                    </a:cubicBezTo>
                    <a:cubicBezTo>
                      <a:pt x="2030" y="829"/>
                      <a:pt x="2035" y="812"/>
                      <a:pt x="2038" y="798"/>
                    </a:cubicBezTo>
                    <a:cubicBezTo>
                      <a:pt x="2044" y="798"/>
                      <a:pt x="2051" y="799"/>
                      <a:pt x="2058" y="799"/>
                    </a:cubicBezTo>
                    <a:cubicBezTo>
                      <a:pt x="2084" y="799"/>
                      <a:pt x="2109" y="794"/>
                      <a:pt x="2134" y="782"/>
                    </a:cubicBezTo>
                    <a:cubicBezTo>
                      <a:pt x="2134" y="782"/>
                      <a:pt x="2090" y="713"/>
                      <a:pt x="2030" y="649"/>
                    </a:cubicBezTo>
                    <a:lnTo>
                      <a:pt x="2030" y="649"/>
                    </a:lnTo>
                    <a:cubicBezTo>
                      <a:pt x="2065" y="664"/>
                      <a:pt x="2110" y="679"/>
                      <a:pt x="2154" y="679"/>
                    </a:cubicBezTo>
                    <a:cubicBezTo>
                      <a:pt x="2186" y="679"/>
                      <a:pt x="2218" y="671"/>
                      <a:pt x="2245" y="649"/>
                    </a:cubicBezTo>
                    <a:cubicBezTo>
                      <a:pt x="2245" y="649"/>
                      <a:pt x="2162" y="544"/>
                      <a:pt x="2086" y="512"/>
                    </a:cubicBezTo>
                    <a:cubicBezTo>
                      <a:pt x="2120" y="443"/>
                      <a:pt x="2138" y="374"/>
                      <a:pt x="2138" y="374"/>
                    </a:cubicBezTo>
                    <a:cubicBezTo>
                      <a:pt x="2132" y="374"/>
                      <a:pt x="2127" y="373"/>
                      <a:pt x="2121" y="373"/>
                    </a:cubicBezTo>
                    <a:cubicBezTo>
                      <a:pt x="1999" y="373"/>
                      <a:pt x="1895" y="470"/>
                      <a:pt x="1840" y="534"/>
                    </a:cubicBezTo>
                    <a:cubicBezTo>
                      <a:pt x="1916" y="414"/>
                      <a:pt x="1954" y="263"/>
                      <a:pt x="1954" y="263"/>
                    </a:cubicBezTo>
                    <a:cubicBezTo>
                      <a:pt x="1945" y="263"/>
                      <a:pt x="1936" y="262"/>
                      <a:pt x="1927" y="262"/>
                    </a:cubicBezTo>
                    <a:cubicBezTo>
                      <a:pt x="1850" y="262"/>
                      <a:pt x="1779" y="290"/>
                      <a:pt x="1716" y="329"/>
                    </a:cubicBezTo>
                    <a:cubicBezTo>
                      <a:pt x="1687" y="317"/>
                      <a:pt x="1649" y="302"/>
                      <a:pt x="1607" y="292"/>
                    </a:cubicBezTo>
                    <a:cubicBezTo>
                      <a:pt x="1660" y="196"/>
                      <a:pt x="1665" y="37"/>
                      <a:pt x="1665" y="37"/>
                    </a:cubicBezTo>
                    <a:lnTo>
                      <a:pt x="1665" y="37"/>
                    </a:lnTo>
                    <a:cubicBezTo>
                      <a:pt x="1559" y="56"/>
                      <a:pt x="1485" y="160"/>
                      <a:pt x="1444" y="237"/>
                    </a:cubicBezTo>
                    <a:cubicBezTo>
                      <a:pt x="1455" y="132"/>
                      <a:pt x="1448" y="37"/>
                      <a:pt x="1448" y="37"/>
                    </a:cubicBezTo>
                    <a:lnTo>
                      <a:pt x="1448" y="37"/>
                    </a:lnTo>
                    <a:cubicBezTo>
                      <a:pt x="1380" y="64"/>
                      <a:pt x="1326" y="119"/>
                      <a:pt x="1282" y="181"/>
                    </a:cubicBezTo>
                    <a:cubicBezTo>
                      <a:pt x="1290" y="79"/>
                      <a:pt x="1287" y="1"/>
                      <a:pt x="1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4" name="Google Shape;4211;p57"/>
              <p:cNvSpPr/>
              <p:nvPr/>
            </p:nvSpPr>
            <p:spPr>
              <a:xfrm>
                <a:off x="8770563" y="2676799"/>
                <a:ext cx="132067" cy="155699"/>
              </a:xfrm>
              <a:custGeom>
                <a:avLst/>
                <a:gdLst/>
                <a:ahLst/>
                <a:cxnLst/>
                <a:rect l="l" t="t" r="r" b="b"/>
                <a:pathLst>
                  <a:path w="2554" h="3011" extrusionOk="0">
                    <a:moveTo>
                      <a:pt x="1545" y="476"/>
                    </a:moveTo>
                    <a:lnTo>
                      <a:pt x="1545" y="476"/>
                    </a:lnTo>
                    <a:cubicBezTo>
                      <a:pt x="1523" y="500"/>
                      <a:pt x="1504" y="523"/>
                      <a:pt x="1491" y="540"/>
                    </a:cubicBezTo>
                    <a:cubicBezTo>
                      <a:pt x="1445" y="525"/>
                      <a:pt x="1395" y="513"/>
                      <a:pt x="1342" y="505"/>
                    </a:cubicBezTo>
                    <a:cubicBezTo>
                      <a:pt x="1342" y="505"/>
                      <a:pt x="1340" y="505"/>
                      <a:pt x="1340" y="504"/>
                    </a:cubicBezTo>
                    <a:cubicBezTo>
                      <a:pt x="1396" y="503"/>
                      <a:pt x="1469" y="497"/>
                      <a:pt x="1545" y="476"/>
                    </a:cubicBezTo>
                    <a:close/>
                    <a:moveTo>
                      <a:pt x="1016" y="2473"/>
                    </a:moveTo>
                    <a:cubicBezTo>
                      <a:pt x="1062" y="2487"/>
                      <a:pt x="1112" y="2501"/>
                      <a:pt x="1164" y="2508"/>
                    </a:cubicBezTo>
                    <a:cubicBezTo>
                      <a:pt x="1164" y="2508"/>
                      <a:pt x="1165" y="2508"/>
                      <a:pt x="1165" y="2510"/>
                    </a:cubicBezTo>
                    <a:cubicBezTo>
                      <a:pt x="1111" y="2510"/>
                      <a:pt x="1038" y="2515"/>
                      <a:pt x="962" y="2537"/>
                    </a:cubicBezTo>
                    <a:cubicBezTo>
                      <a:pt x="984" y="2511"/>
                      <a:pt x="1002" y="2490"/>
                      <a:pt x="1016" y="2473"/>
                    </a:cubicBezTo>
                    <a:close/>
                    <a:moveTo>
                      <a:pt x="1289" y="0"/>
                    </a:moveTo>
                    <a:lnTo>
                      <a:pt x="1289" y="0"/>
                    </a:lnTo>
                    <a:cubicBezTo>
                      <a:pt x="1132" y="53"/>
                      <a:pt x="1020" y="203"/>
                      <a:pt x="946" y="342"/>
                    </a:cubicBezTo>
                    <a:cubicBezTo>
                      <a:pt x="853" y="420"/>
                      <a:pt x="762" y="506"/>
                      <a:pt x="668" y="601"/>
                    </a:cubicBezTo>
                    <a:cubicBezTo>
                      <a:pt x="659" y="495"/>
                      <a:pt x="620" y="385"/>
                      <a:pt x="620" y="385"/>
                    </a:cubicBezTo>
                    <a:cubicBezTo>
                      <a:pt x="540" y="464"/>
                      <a:pt x="517" y="605"/>
                      <a:pt x="512" y="701"/>
                    </a:cubicBezTo>
                    <a:cubicBezTo>
                      <a:pt x="482" y="596"/>
                      <a:pt x="440" y="512"/>
                      <a:pt x="440" y="512"/>
                    </a:cubicBezTo>
                    <a:cubicBezTo>
                      <a:pt x="394" y="578"/>
                      <a:pt x="368" y="661"/>
                      <a:pt x="357" y="746"/>
                    </a:cubicBezTo>
                    <a:cubicBezTo>
                      <a:pt x="325" y="643"/>
                      <a:pt x="293" y="573"/>
                      <a:pt x="293" y="573"/>
                    </a:cubicBezTo>
                    <a:cubicBezTo>
                      <a:pt x="203" y="685"/>
                      <a:pt x="162" y="841"/>
                      <a:pt x="145" y="986"/>
                    </a:cubicBezTo>
                    <a:cubicBezTo>
                      <a:pt x="153" y="990"/>
                      <a:pt x="162" y="993"/>
                      <a:pt x="171" y="997"/>
                    </a:cubicBezTo>
                    <a:cubicBezTo>
                      <a:pt x="163" y="995"/>
                      <a:pt x="153" y="993"/>
                      <a:pt x="145" y="991"/>
                    </a:cubicBezTo>
                    <a:cubicBezTo>
                      <a:pt x="138" y="1051"/>
                      <a:pt x="134" y="1109"/>
                      <a:pt x="134" y="1162"/>
                    </a:cubicBezTo>
                    <a:cubicBezTo>
                      <a:pt x="125" y="1167"/>
                      <a:pt x="79" y="1197"/>
                      <a:pt x="25" y="1252"/>
                    </a:cubicBezTo>
                    <a:cubicBezTo>
                      <a:pt x="5" y="1342"/>
                      <a:pt x="1" y="1422"/>
                      <a:pt x="1" y="1422"/>
                    </a:cubicBezTo>
                    <a:cubicBezTo>
                      <a:pt x="73" y="1411"/>
                      <a:pt x="134" y="1370"/>
                      <a:pt x="185" y="1320"/>
                    </a:cubicBezTo>
                    <a:lnTo>
                      <a:pt x="185" y="1320"/>
                    </a:lnTo>
                    <a:cubicBezTo>
                      <a:pt x="178" y="1359"/>
                      <a:pt x="171" y="1395"/>
                      <a:pt x="167" y="1423"/>
                    </a:cubicBezTo>
                    <a:cubicBezTo>
                      <a:pt x="153" y="1431"/>
                      <a:pt x="141" y="1437"/>
                      <a:pt x="129" y="1445"/>
                    </a:cubicBezTo>
                    <a:cubicBezTo>
                      <a:pt x="129" y="1445"/>
                      <a:pt x="141" y="1454"/>
                      <a:pt x="161" y="1468"/>
                    </a:cubicBezTo>
                    <a:cubicBezTo>
                      <a:pt x="159" y="1485"/>
                      <a:pt x="158" y="1494"/>
                      <a:pt x="158" y="1494"/>
                    </a:cubicBezTo>
                    <a:cubicBezTo>
                      <a:pt x="169" y="1492"/>
                      <a:pt x="182" y="1490"/>
                      <a:pt x="193" y="1487"/>
                    </a:cubicBezTo>
                    <a:cubicBezTo>
                      <a:pt x="208" y="1495"/>
                      <a:pt x="224" y="1505"/>
                      <a:pt x="241" y="1512"/>
                    </a:cubicBezTo>
                    <a:cubicBezTo>
                      <a:pt x="192" y="1571"/>
                      <a:pt x="175" y="1684"/>
                      <a:pt x="175" y="1684"/>
                    </a:cubicBezTo>
                    <a:cubicBezTo>
                      <a:pt x="177" y="1684"/>
                      <a:pt x="179" y="1684"/>
                      <a:pt x="181" y="1684"/>
                    </a:cubicBezTo>
                    <a:cubicBezTo>
                      <a:pt x="259" y="1684"/>
                      <a:pt x="320" y="1625"/>
                      <a:pt x="356" y="1578"/>
                    </a:cubicBezTo>
                    <a:lnTo>
                      <a:pt x="356" y="1578"/>
                    </a:lnTo>
                    <a:cubicBezTo>
                      <a:pt x="347" y="1608"/>
                      <a:pt x="343" y="1637"/>
                      <a:pt x="340" y="1661"/>
                    </a:cubicBezTo>
                    <a:cubicBezTo>
                      <a:pt x="304" y="1669"/>
                      <a:pt x="268" y="1681"/>
                      <a:pt x="236" y="1696"/>
                    </a:cubicBezTo>
                    <a:cubicBezTo>
                      <a:pt x="236" y="1696"/>
                      <a:pt x="357" y="1805"/>
                      <a:pt x="498" y="1869"/>
                    </a:cubicBezTo>
                    <a:cubicBezTo>
                      <a:pt x="441" y="1851"/>
                      <a:pt x="358" y="1830"/>
                      <a:pt x="273" y="1830"/>
                    </a:cubicBezTo>
                    <a:cubicBezTo>
                      <a:pt x="216" y="1830"/>
                      <a:pt x="158" y="1840"/>
                      <a:pt x="106" y="1865"/>
                    </a:cubicBezTo>
                    <a:cubicBezTo>
                      <a:pt x="106" y="1865"/>
                      <a:pt x="161" y="1913"/>
                      <a:pt x="232" y="1957"/>
                    </a:cubicBezTo>
                    <a:cubicBezTo>
                      <a:pt x="172" y="2015"/>
                      <a:pt x="142" y="2137"/>
                      <a:pt x="142" y="2137"/>
                    </a:cubicBezTo>
                    <a:cubicBezTo>
                      <a:pt x="151" y="2138"/>
                      <a:pt x="160" y="2139"/>
                      <a:pt x="170" y="2139"/>
                    </a:cubicBezTo>
                    <a:cubicBezTo>
                      <a:pt x="251" y="2139"/>
                      <a:pt x="319" y="2087"/>
                      <a:pt x="362" y="2044"/>
                    </a:cubicBezTo>
                    <a:lnTo>
                      <a:pt x="362" y="2044"/>
                    </a:lnTo>
                    <a:cubicBezTo>
                      <a:pt x="336" y="2123"/>
                      <a:pt x="326" y="2197"/>
                      <a:pt x="326" y="2197"/>
                    </a:cubicBezTo>
                    <a:cubicBezTo>
                      <a:pt x="380" y="2195"/>
                      <a:pt x="431" y="2175"/>
                      <a:pt x="473" y="2145"/>
                    </a:cubicBezTo>
                    <a:cubicBezTo>
                      <a:pt x="477" y="2150"/>
                      <a:pt x="479" y="2155"/>
                      <a:pt x="483" y="2159"/>
                    </a:cubicBezTo>
                    <a:cubicBezTo>
                      <a:pt x="478" y="2176"/>
                      <a:pt x="474" y="2193"/>
                      <a:pt x="472" y="2208"/>
                    </a:cubicBezTo>
                    <a:cubicBezTo>
                      <a:pt x="466" y="2207"/>
                      <a:pt x="459" y="2207"/>
                      <a:pt x="453" y="2207"/>
                    </a:cubicBezTo>
                    <a:cubicBezTo>
                      <a:pt x="426" y="2207"/>
                      <a:pt x="400" y="2211"/>
                      <a:pt x="375" y="2222"/>
                    </a:cubicBezTo>
                    <a:cubicBezTo>
                      <a:pt x="375" y="2222"/>
                      <a:pt x="419" y="2291"/>
                      <a:pt x="478" y="2356"/>
                    </a:cubicBezTo>
                    <a:cubicBezTo>
                      <a:pt x="443" y="2340"/>
                      <a:pt x="397" y="2325"/>
                      <a:pt x="353" y="2325"/>
                    </a:cubicBezTo>
                    <a:cubicBezTo>
                      <a:pt x="321" y="2325"/>
                      <a:pt x="290" y="2333"/>
                      <a:pt x="263" y="2354"/>
                    </a:cubicBezTo>
                    <a:cubicBezTo>
                      <a:pt x="263" y="2354"/>
                      <a:pt x="346" y="2461"/>
                      <a:pt x="422" y="2492"/>
                    </a:cubicBezTo>
                    <a:cubicBezTo>
                      <a:pt x="388" y="2562"/>
                      <a:pt x="370" y="2629"/>
                      <a:pt x="370" y="2629"/>
                    </a:cubicBezTo>
                    <a:cubicBezTo>
                      <a:pt x="376" y="2630"/>
                      <a:pt x="382" y="2630"/>
                      <a:pt x="388" y="2630"/>
                    </a:cubicBezTo>
                    <a:cubicBezTo>
                      <a:pt x="510" y="2630"/>
                      <a:pt x="613" y="2535"/>
                      <a:pt x="669" y="2471"/>
                    </a:cubicBezTo>
                    <a:lnTo>
                      <a:pt x="669" y="2471"/>
                    </a:lnTo>
                    <a:cubicBezTo>
                      <a:pt x="593" y="2590"/>
                      <a:pt x="553" y="2741"/>
                      <a:pt x="553" y="2741"/>
                    </a:cubicBezTo>
                    <a:cubicBezTo>
                      <a:pt x="563" y="2742"/>
                      <a:pt x="574" y="2742"/>
                      <a:pt x="584" y="2742"/>
                    </a:cubicBezTo>
                    <a:cubicBezTo>
                      <a:pt x="659" y="2742"/>
                      <a:pt x="730" y="2716"/>
                      <a:pt x="791" y="2678"/>
                    </a:cubicBezTo>
                    <a:cubicBezTo>
                      <a:pt x="820" y="2690"/>
                      <a:pt x="858" y="2704"/>
                      <a:pt x="901" y="2717"/>
                    </a:cubicBezTo>
                    <a:cubicBezTo>
                      <a:pt x="847" y="2812"/>
                      <a:pt x="841" y="2972"/>
                      <a:pt x="841" y="2972"/>
                    </a:cubicBezTo>
                    <a:cubicBezTo>
                      <a:pt x="946" y="2954"/>
                      <a:pt x="1021" y="2850"/>
                      <a:pt x="1062" y="2774"/>
                    </a:cubicBezTo>
                    <a:lnTo>
                      <a:pt x="1062" y="2774"/>
                    </a:lnTo>
                    <a:cubicBezTo>
                      <a:pt x="1049" y="2879"/>
                      <a:pt x="1057" y="2974"/>
                      <a:pt x="1057" y="2974"/>
                    </a:cubicBezTo>
                    <a:cubicBezTo>
                      <a:pt x="1125" y="2946"/>
                      <a:pt x="1179" y="2892"/>
                      <a:pt x="1222" y="2830"/>
                    </a:cubicBezTo>
                    <a:lnTo>
                      <a:pt x="1222" y="2830"/>
                    </a:lnTo>
                    <a:cubicBezTo>
                      <a:pt x="1215" y="2933"/>
                      <a:pt x="1217" y="3011"/>
                      <a:pt x="1217" y="3011"/>
                    </a:cubicBezTo>
                    <a:cubicBezTo>
                      <a:pt x="1374" y="2959"/>
                      <a:pt x="1487" y="2812"/>
                      <a:pt x="1563" y="2671"/>
                    </a:cubicBezTo>
                    <a:cubicBezTo>
                      <a:pt x="1654" y="2594"/>
                      <a:pt x="1748" y="2508"/>
                      <a:pt x="1843" y="2415"/>
                    </a:cubicBezTo>
                    <a:cubicBezTo>
                      <a:pt x="1846" y="2524"/>
                      <a:pt x="1887" y="2633"/>
                      <a:pt x="1887" y="2633"/>
                    </a:cubicBezTo>
                    <a:cubicBezTo>
                      <a:pt x="1969" y="2554"/>
                      <a:pt x="1992" y="2415"/>
                      <a:pt x="1997" y="2318"/>
                    </a:cubicBezTo>
                    <a:cubicBezTo>
                      <a:pt x="2028" y="2424"/>
                      <a:pt x="2069" y="2510"/>
                      <a:pt x="2069" y="2510"/>
                    </a:cubicBezTo>
                    <a:cubicBezTo>
                      <a:pt x="2114" y="2444"/>
                      <a:pt x="2139" y="2360"/>
                      <a:pt x="2153" y="2278"/>
                    </a:cubicBezTo>
                    <a:cubicBezTo>
                      <a:pt x="2185" y="2379"/>
                      <a:pt x="2216" y="2450"/>
                      <a:pt x="2216" y="2450"/>
                    </a:cubicBezTo>
                    <a:cubicBezTo>
                      <a:pt x="2309" y="2334"/>
                      <a:pt x="2351" y="2171"/>
                      <a:pt x="2369" y="2019"/>
                    </a:cubicBezTo>
                    <a:cubicBezTo>
                      <a:pt x="2361" y="2017"/>
                      <a:pt x="2353" y="2013"/>
                      <a:pt x="2345" y="2011"/>
                    </a:cubicBezTo>
                    <a:lnTo>
                      <a:pt x="2345" y="2011"/>
                    </a:lnTo>
                    <a:cubicBezTo>
                      <a:pt x="2353" y="2012"/>
                      <a:pt x="2362" y="2013"/>
                      <a:pt x="2370" y="2014"/>
                    </a:cubicBezTo>
                    <a:cubicBezTo>
                      <a:pt x="2375" y="1961"/>
                      <a:pt x="2380" y="1910"/>
                      <a:pt x="2380" y="1863"/>
                    </a:cubicBezTo>
                    <a:cubicBezTo>
                      <a:pt x="2391" y="1855"/>
                      <a:pt x="2476" y="1803"/>
                      <a:pt x="2554" y="1702"/>
                    </a:cubicBezTo>
                    <a:lnTo>
                      <a:pt x="2554" y="1702"/>
                    </a:lnTo>
                    <a:cubicBezTo>
                      <a:pt x="2527" y="1726"/>
                      <a:pt x="2503" y="1750"/>
                      <a:pt x="2486" y="1774"/>
                    </a:cubicBezTo>
                    <a:cubicBezTo>
                      <a:pt x="2509" y="1674"/>
                      <a:pt x="2513" y="1580"/>
                      <a:pt x="2513" y="1580"/>
                    </a:cubicBezTo>
                    <a:lnTo>
                      <a:pt x="2513" y="1580"/>
                    </a:lnTo>
                    <a:cubicBezTo>
                      <a:pt x="2441" y="1592"/>
                      <a:pt x="2381" y="1634"/>
                      <a:pt x="2329" y="1685"/>
                    </a:cubicBezTo>
                    <a:cubicBezTo>
                      <a:pt x="2337" y="1645"/>
                      <a:pt x="2344" y="1610"/>
                      <a:pt x="2348" y="1580"/>
                    </a:cubicBezTo>
                    <a:cubicBezTo>
                      <a:pt x="2361" y="1574"/>
                      <a:pt x="2372" y="1568"/>
                      <a:pt x="2386" y="1559"/>
                    </a:cubicBezTo>
                    <a:cubicBezTo>
                      <a:pt x="2386" y="1559"/>
                      <a:pt x="2374" y="1550"/>
                      <a:pt x="2354" y="1537"/>
                    </a:cubicBezTo>
                    <a:cubicBezTo>
                      <a:pt x="2355" y="1520"/>
                      <a:pt x="2356" y="1511"/>
                      <a:pt x="2356" y="1511"/>
                    </a:cubicBezTo>
                    <a:lnTo>
                      <a:pt x="2356" y="1511"/>
                    </a:lnTo>
                    <a:cubicBezTo>
                      <a:pt x="2345" y="1512"/>
                      <a:pt x="2333" y="1515"/>
                      <a:pt x="2322" y="1517"/>
                    </a:cubicBezTo>
                    <a:cubicBezTo>
                      <a:pt x="2307" y="1510"/>
                      <a:pt x="2291" y="1500"/>
                      <a:pt x="2274" y="1492"/>
                    </a:cubicBezTo>
                    <a:cubicBezTo>
                      <a:pt x="2322" y="1433"/>
                      <a:pt x="2340" y="1320"/>
                      <a:pt x="2340" y="1320"/>
                    </a:cubicBezTo>
                    <a:cubicBezTo>
                      <a:pt x="2338" y="1320"/>
                      <a:pt x="2336" y="1320"/>
                      <a:pt x="2334" y="1320"/>
                    </a:cubicBezTo>
                    <a:cubicBezTo>
                      <a:pt x="2256" y="1320"/>
                      <a:pt x="2195" y="1380"/>
                      <a:pt x="2159" y="1428"/>
                    </a:cubicBezTo>
                    <a:cubicBezTo>
                      <a:pt x="2166" y="1397"/>
                      <a:pt x="2171" y="1369"/>
                      <a:pt x="2174" y="1344"/>
                    </a:cubicBezTo>
                    <a:cubicBezTo>
                      <a:pt x="2209" y="1337"/>
                      <a:pt x="2245" y="1325"/>
                      <a:pt x="2277" y="1307"/>
                    </a:cubicBezTo>
                    <a:cubicBezTo>
                      <a:pt x="2277" y="1307"/>
                      <a:pt x="2156" y="1201"/>
                      <a:pt x="2014" y="1137"/>
                    </a:cubicBezTo>
                    <a:lnTo>
                      <a:pt x="2014" y="1137"/>
                    </a:lnTo>
                    <a:cubicBezTo>
                      <a:pt x="2070" y="1154"/>
                      <a:pt x="2151" y="1173"/>
                      <a:pt x="2234" y="1173"/>
                    </a:cubicBezTo>
                    <a:cubicBezTo>
                      <a:pt x="2292" y="1173"/>
                      <a:pt x="2352" y="1164"/>
                      <a:pt x="2404" y="1138"/>
                    </a:cubicBezTo>
                    <a:cubicBezTo>
                      <a:pt x="2404" y="1138"/>
                      <a:pt x="2350" y="1090"/>
                      <a:pt x="2277" y="1048"/>
                    </a:cubicBezTo>
                    <a:cubicBezTo>
                      <a:pt x="2339" y="989"/>
                      <a:pt x="2367" y="868"/>
                      <a:pt x="2367" y="868"/>
                    </a:cubicBezTo>
                    <a:cubicBezTo>
                      <a:pt x="2357" y="866"/>
                      <a:pt x="2348" y="866"/>
                      <a:pt x="2339" y="866"/>
                    </a:cubicBezTo>
                    <a:cubicBezTo>
                      <a:pt x="2258" y="866"/>
                      <a:pt x="2190" y="919"/>
                      <a:pt x="2149" y="962"/>
                    </a:cubicBezTo>
                    <a:cubicBezTo>
                      <a:pt x="2175" y="883"/>
                      <a:pt x="2183" y="807"/>
                      <a:pt x="2183" y="807"/>
                    </a:cubicBezTo>
                    <a:lnTo>
                      <a:pt x="2183" y="807"/>
                    </a:lnTo>
                    <a:cubicBezTo>
                      <a:pt x="2129" y="810"/>
                      <a:pt x="2080" y="831"/>
                      <a:pt x="2037" y="859"/>
                    </a:cubicBezTo>
                    <a:cubicBezTo>
                      <a:pt x="2033" y="856"/>
                      <a:pt x="2030" y="851"/>
                      <a:pt x="2027" y="847"/>
                    </a:cubicBezTo>
                    <a:cubicBezTo>
                      <a:pt x="2032" y="830"/>
                      <a:pt x="2035" y="812"/>
                      <a:pt x="2038" y="798"/>
                    </a:cubicBezTo>
                    <a:cubicBezTo>
                      <a:pt x="2043" y="799"/>
                      <a:pt x="2049" y="799"/>
                      <a:pt x="2054" y="799"/>
                    </a:cubicBezTo>
                    <a:cubicBezTo>
                      <a:pt x="2081" y="799"/>
                      <a:pt x="2108" y="794"/>
                      <a:pt x="2134" y="783"/>
                    </a:cubicBezTo>
                    <a:cubicBezTo>
                      <a:pt x="2134" y="783"/>
                      <a:pt x="2091" y="714"/>
                      <a:pt x="2032" y="649"/>
                    </a:cubicBezTo>
                    <a:lnTo>
                      <a:pt x="2032" y="649"/>
                    </a:lnTo>
                    <a:cubicBezTo>
                      <a:pt x="2066" y="664"/>
                      <a:pt x="2111" y="679"/>
                      <a:pt x="2154" y="679"/>
                    </a:cubicBezTo>
                    <a:cubicBezTo>
                      <a:pt x="2187" y="679"/>
                      <a:pt x="2218" y="671"/>
                      <a:pt x="2246" y="649"/>
                    </a:cubicBezTo>
                    <a:cubicBezTo>
                      <a:pt x="2246" y="649"/>
                      <a:pt x="2164" y="543"/>
                      <a:pt x="2087" y="512"/>
                    </a:cubicBezTo>
                    <a:cubicBezTo>
                      <a:pt x="2121" y="442"/>
                      <a:pt x="2138" y="374"/>
                      <a:pt x="2138" y="374"/>
                    </a:cubicBezTo>
                    <a:cubicBezTo>
                      <a:pt x="2133" y="373"/>
                      <a:pt x="2127" y="373"/>
                      <a:pt x="2122" y="373"/>
                    </a:cubicBezTo>
                    <a:cubicBezTo>
                      <a:pt x="1999" y="373"/>
                      <a:pt x="1895" y="470"/>
                      <a:pt x="1840" y="535"/>
                    </a:cubicBezTo>
                    <a:cubicBezTo>
                      <a:pt x="1917" y="415"/>
                      <a:pt x="1955" y="263"/>
                      <a:pt x="1955" y="263"/>
                    </a:cubicBezTo>
                    <a:cubicBezTo>
                      <a:pt x="1947" y="262"/>
                      <a:pt x="1939" y="262"/>
                      <a:pt x="1931" y="262"/>
                    </a:cubicBezTo>
                    <a:cubicBezTo>
                      <a:pt x="1853" y="262"/>
                      <a:pt x="1780" y="289"/>
                      <a:pt x="1717" y="329"/>
                    </a:cubicBezTo>
                    <a:cubicBezTo>
                      <a:pt x="1689" y="317"/>
                      <a:pt x="1649" y="303"/>
                      <a:pt x="1607" y="292"/>
                    </a:cubicBezTo>
                    <a:cubicBezTo>
                      <a:pt x="1661" y="195"/>
                      <a:pt x="1665" y="36"/>
                      <a:pt x="1665" y="36"/>
                    </a:cubicBezTo>
                    <a:lnTo>
                      <a:pt x="1665" y="36"/>
                    </a:lnTo>
                    <a:cubicBezTo>
                      <a:pt x="1560" y="56"/>
                      <a:pt x="1486" y="161"/>
                      <a:pt x="1445" y="237"/>
                    </a:cubicBezTo>
                    <a:cubicBezTo>
                      <a:pt x="1455" y="131"/>
                      <a:pt x="1449" y="36"/>
                      <a:pt x="1449" y="36"/>
                    </a:cubicBezTo>
                    <a:lnTo>
                      <a:pt x="1449" y="36"/>
                    </a:lnTo>
                    <a:cubicBezTo>
                      <a:pt x="1380" y="64"/>
                      <a:pt x="1327" y="120"/>
                      <a:pt x="1283" y="182"/>
                    </a:cubicBezTo>
                    <a:cubicBezTo>
                      <a:pt x="1291" y="78"/>
                      <a:pt x="1289" y="0"/>
                      <a:pt x="1289" y="0"/>
                    </a:cubicBezTo>
                    <a:close/>
                  </a:path>
                </a:pathLst>
              </a:custGeom>
              <a:solidFill>
                <a:srgbClr val="FFC846">
                  <a:alpha val="28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5" name="Google Shape;4212;p57"/>
              <p:cNvSpPr/>
              <p:nvPr/>
            </p:nvSpPr>
            <p:spPr>
              <a:xfrm>
                <a:off x="8741916" y="2918129"/>
                <a:ext cx="132016" cy="155699"/>
              </a:xfrm>
              <a:custGeom>
                <a:avLst/>
                <a:gdLst/>
                <a:ahLst/>
                <a:cxnLst/>
                <a:rect l="l" t="t" r="r" b="b"/>
                <a:pathLst>
                  <a:path w="2553" h="3011" extrusionOk="0">
                    <a:moveTo>
                      <a:pt x="1544" y="475"/>
                    </a:moveTo>
                    <a:cubicBezTo>
                      <a:pt x="1522" y="500"/>
                      <a:pt x="1503" y="523"/>
                      <a:pt x="1491" y="539"/>
                    </a:cubicBezTo>
                    <a:cubicBezTo>
                      <a:pt x="1444" y="526"/>
                      <a:pt x="1394" y="512"/>
                      <a:pt x="1341" y="506"/>
                    </a:cubicBezTo>
                    <a:cubicBezTo>
                      <a:pt x="1341" y="506"/>
                      <a:pt x="1340" y="506"/>
                      <a:pt x="1340" y="505"/>
                    </a:cubicBezTo>
                    <a:cubicBezTo>
                      <a:pt x="1396" y="503"/>
                      <a:pt x="1467" y="496"/>
                      <a:pt x="1544" y="475"/>
                    </a:cubicBezTo>
                    <a:close/>
                    <a:moveTo>
                      <a:pt x="1015" y="2473"/>
                    </a:moveTo>
                    <a:cubicBezTo>
                      <a:pt x="1061" y="2487"/>
                      <a:pt x="1111" y="2500"/>
                      <a:pt x="1164" y="2508"/>
                    </a:cubicBezTo>
                    <a:cubicBezTo>
                      <a:pt x="1164" y="2508"/>
                      <a:pt x="1165" y="2508"/>
                      <a:pt x="1165" y="2510"/>
                    </a:cubicBezTo>
                    <a:cubicBezTo>
                      <a:pt x="1109" y="2510"/>
                      <a:pt x="1037" y="2515"/>
                      <a:pt x="960" y="2536"/>
                    </a:cubicBezTo>
                    <a:cubicBezTo>
                      <a:pt x="984" y="2511"/>
                      <a:pt x="1002" y="2490"/>
                      <a:pt x="1015" y="2473"/>
                    </a:cubicBezTo>
                    <a:close/>
                    <a:moveTo>
                      <a:pt x="1287" y="1"/>
                    </a:moveTo>
                    <a:cubicBezTo>
                      <a:pt x="1131" y="54"/>
                      <a:pt x="1018" y="202"/>
                      <a:pt x="945" y="342"/>
                    </a:cubicBezTo>
                    <a:cubicBezTo>
                      <a:pt x="853" y="420"/>
                      <a:pt x="760" y="507"/>
                      <a:pt x="667" y="602"/>
                    </a:cubicBezTo>
                    <a:cubicBezTo>
                      <a:pt x="659" y="495"/>
                      <a:pt x="620" y="386"/>
                      <a:pt x="620" y="386"/>
                    </a:cubicBezTo>
                    <a:cubicBezTo>
                      <a:pt x="539" y="465"/>
                      <a:pt x="517" y="606"/>
                      <a:pt x="511" y="702"/>
                    </a:cubicBezTo>
                    <a:cubicBezTo>
                      <a:pt x="481" y="596"/>
                      <a:pt x="439" y="512"/>
                      <a:pt x="439" y="512"/>
                    </a:cubicBezTo>
                    <a:cubicBezTo>
                      <a:pt x="393" y="577"/>
                      <a:pt x="368" y="661"/>
                      <a:pt x="356" y="745"/>
                    </a:cubicBezTo>
                    <a:cubicBezTo>
                      <a:pt x="325" y="644"/>
                      <a:pt x="291" y="572"/>
                      <a:pt x="291" y="572"/>
                    </a:cubicBezTo>
                    <a:cubicBezTo>
                      <a:pt x="201" y="685"/>
                      <a:pt x="161" y="840"/>
                      <a:pt x="144" y="986"/>
                    </a:cubicBezTo>
                    <a:cubicBezTo>
                      <a:pt x="153" y="991"/>
                      <a:pt x="161" y="993"/>
                      <a:pt x="170" y="997"/>
                    </a:cubicBezTo>
                    <a:cubicBezTo>
                      <a:pt x="162" y="996"/>
                      <a:pt x="153" y="993"/>
                      <a:pt x="144" y="992"/>
                    </a:cubicBezTo>
                    <a:cubicBezTo>
                      <a:pt x="137" y="1051"/>
                      <a:pt x="133" y="1109"/>
                      <a:pt x="133" y="1161"/>
                    </a:cubicBezTo>
                    <a:cubicBezTo>
                      <a:pt x="125" y="1167"/>
                      <a:pt x="78" y="1197"/>
                      <a:pt x="24" y="1251"/>
                    </a:cubicBezTo>
                    <a:cubicBezTo>
                      <a:pt x="4" y="1343"/>
                      <a:pt x="0" y="1423"/>
                      <a:pt x="0" y="1423"/>
                    </a:cubicBezTo>
                    <a:cubicBezTo>
                      <a:pt x="73" y="1410"/>
                      <a:pt x="133" y="1370"/>
                      <a:pt x="185" y="1319"/>
                    </a:cubicBezTo>
                    <a:lnTo>
                      <a:pt x="185" y="1319"/>
                    </a:lnTo>
                    <a:cubicBezTo>
                      <a:pt x="177" y="1360"/>
                      <a:pt x="170" y="1395"/>
                      <a:pt x="167" y="1424"/>
                    </a:cubicBezTo>
                    <a:cubicBezTo>
                      <a:pt x="153" y="1430"/>
                      <a:pt x="140" y="1438"/>
                      <a:pt x="128" y="1445"/>
                    </a:cubicBezTo>
                    <a:cubicBezTo>
                      <a:pt x="128" y="1445"/>
                      <a:pt x="140" y="1454"/>
                      <a:pt x="159" y="1467"/>
                    </a:cubicBezTo>
                    <a:cubicBezTo>
                      <a:pt x="158" y="1484"/>
                      <a:pt x="157" y="1493"/>
                      <a:pt x="157" y="1493"/>
                    </a:cubicBezTo>
                    <a:cubicBezTo>
                      <a:pt x="169" y="1492"/>
                      <a:pt x="180" y="1490"/>
                      <a:pt x="193" y="1487"/>
                    </a:cubicBezTo>
                    <a:cubicBezTo>
                      <a:pt x="207" y="1494"/>
                      <a:pt x="223" y="1504"/>
                      <a:pt x="240" y="1512"/>
                    </a:cubicBezTo>
                    <a:cubicBezTo>
                      <a:pt x="191" y="1571"/>
                      <a:pt x="174" y="1683"/>
                      <a:pt x="174" y="1683"/>
                    </a:cubicBezTo>
                    <a:cubicBezTo>
                      <a:pt x="177" y="1683"/>
                      <a:pt x="179" y="1683"/>
                      <a:pt x="182" y="1683"/>
                    </a:cubicBezTo>
                    <a:cubicBezTo>
                      <a:pt x="258" y="1683"/>
                      <a:pt x="319" y="1624"/>
                      <a:pt x="354" y="1578"/>
                    </a:cubicBezTo>
                    <a:lnTo>
                      <a:pt x="354" y="1578"/>
                    </a:lnTo>
                    <a:cubicBezTo>
                      <a:pt x="347" y="1608"/>
                      <a:pt x="343" y="1638"/>
                      <a:pt x="339" y="1661"/>
                    </a:cubicBezTo>
                    <a:cubicBezTo>
                      <a:pt x="304" y="1668"/>
                      <a:pt x="268" y="1681"/>
                      <a:pt x="235" y="1697"/>
                    </a:cubicBezTo>
                    <a:cubicBezTo>
                      <a:pt x="235" y="1697"/>
                      <a:pt x="356" y="1804"/>
                      <a:pt x="497" y="1870"/>
                    </a:cubicBezTo>
                    <a:cubicBezTo>
                      <a:pt x="440" y="1851"/>
                      <a:pt x="357" y="1831"/>
                      <a:pt x="272" y="1831"/>
                    </a:cubicBezTo>
                    <a:cubicBezTo>
                      <a:pt x="215" y="1831"/>
                      <a:pt x="157" y="1840"/>
                      <a:pt x="106" y="1865"/>
                    </a:cubicBezTo>
                    <a:cubicBezTo>
                      <a:pt x="106" y="1865"/>
                      <a:pt x="159" y="1913"/>
                      <a:pt x="232" y="1956"/>
                    </a:cubicBezTo>
                    <a:cubicBezTo>
                      <a:pt x="172" y="2014"/>
                      <a:pt x="141" y="2136"/>
                      <a:pt x="141" y="2136"/>
                    </a:cubicBezTo>
                    <a:cubicBezTo>
                      <a:pt x="151" y="2138"/>
                      <a:pt x="161" y="2139"/>
                      <a:pt x="171" y="2139"/>
                    </a:cubicBezTo>
                    <a:cubicBezTo>
                      <a:pt x="252" y="2139"/>
                      <a:pt x="319" y="2087"/>
                      <a:pt x="362" y="2045"/>
                    </a:cubicBezTo>
                    <a:lnTo>
                      <a:pt x="362" y="2045"/>
                    </a:lnTo>
                    <a:cubicBezTo>
                      <a:pt x="335" y="2124"/>
                      <a:pt x="326" y="2198"/>
                      <a:pt x="326" y="2198"/>
                    </a:cubicBezTo>
                    <a:cubicBezTo>
                      <a:pt x="380" y="2194"/>
                      <a:pt x="430" y="2175"/>
                      <a:pt x="472" y="2146"/>
                    </a:cubicBezTo>
                    <a:cubicBezTo>
                      <a:pt x="476" y="2150"/>
                      <a:pt x="479" y="2155"/>
                      <a:pt x="483" y="2160"/>
                    </a:cubicBezTo>
                    <a:cubicBezTo>
                      <a:pt x="478" y="2176"/>
                      <a:pt x="473" y="2193"/>
                      <a:pt x="470" y="2208"/>
                    </a:cubicBezTo>
                    <a:cubicBezTo>
                      <a:pt x="463" y="2207"/>
                      <a:pt x="456" y="2207"/>
                      <a:pt x="450" y="2207"/>
                    </a:cubicBezTo>
                    <a:cubicBezTo>
                      <a:pt x="424" y="2207"/>
                      <a:pt x="398" y="2212"/>
                      <a:pt x="374" y="2222"/>
                    </a:cubicBezTo>
                    <a:cubicBezTo>
                      <a:pt x="374" y="2222"/>
                      <a:pt x="418" y="2291"/>
                      <a:pt x="478" y="2357"/>
                    </a:cubicBezTo>
                    <a:cubicBezTo>
                      <a:pt x="442" y="2341"/>
                      <a:pt x="396" y="2325"/>
                      <a:pt x="352" y="2325"/>
                    </a:cubicBezTo>
                    <a:cubicBezTo>
                      <a:pt x="320" y="2325"/>
                      <a:pt x="289" y="2333"/>
                      <a:pt x="263" y="2354"/>
                    </a:cubicBezTo>
                    <a:cubicBezTo>
                      <a:pt x="263" y="2354"/>
                      <a:pt x="346" y="2461"/>
                      <a:pt x="422" y="2493"/>
                    </a:cubicBezTo>
                    <a:cubicBezTo>
                      <a:pt x="388" y="2562"/>
                      <a:pt x="369" y="2630"/>
                      <a:pt x="369" y="2630"/>
                    </a:cubicBezTo>
                    <a:cubicBezTo>
                      <a:pt x="375" y="2630"/>
                      <a:pt x="382" y="2630"/>
                      <a:pt x="388" y="2630"/>
                    </a:cubicBezTo>
                    <a:cubicBezTo>
                      <a:pt x="509" y="2630"/>
                      <a:pt x="612" y="2535"/>
                      <a:pt x="668" y="2472"/>
                    </a:cubicBezTo>
                    <a:lnTo>
                      <a:pt x="668" y="2472"/>
                    </a:lnTo>
                    <a:cubicBezTo>
                      <a:pt x="591" y="2590"/>
                      <a:pt x="552" y="2741"/>
                      <a:pt x="552" y="2741"/>
                    </a:cubicBezTo>
                    <a:cubicBezTo>
                      <a:pt x="562" y="2742"/>
                      <a:pt x="571" y="2743"/>
                      <a:pt x="580" y="2743"/>
                    </a:cubicBezTo>
                    <a:cubicBezTo>
                      <a:pt x="656" y="2743"/>
                      <a:pt x="729" y="2716"/>
                      <a:pt x="791" y="2678"/>
                    </a:cubicBezTo>
                    <a:cubicBezTo>
                      <a:pt x="818" y="2690"/>
                      <a:pt x="857" y="2705"/>
                      <a:pt x="900" y="2716"/>
                    </a:cubicBezTo>
                    <a:cubicBezTo>
                      <a:pt x="847" y="2811"/>
                      <a:pt x="839" y="2972"/>
                      <a:pt x="839" y="2972"/>
                    </a:cubicBezTo>
                    <a:cubicBezTo>
                      <a:pt x="945" y="2953"/>
                      <a:pt x="1021" y="2850"/>
                      <a:pt x="1061" y="2773"/>
                    </a:cubicBezTo>
                    <a:lnTo>
                      <a:pt x="1061" y="2773"/>
                    </a:lnTo>
                    <a:cubicBezTo>
                      <a:pt x="1049" y="2878"/>
                      <a:pt x="1055" y="2973"/>
                      <a:pt x="1055" y="2973"/>
                    </a:cubicBezTo>
                    <a:cubicBezTo>
                      <a:pt x="1124" y="2946"/>
                      <a:pt x="1179" y="2892"/>
                      <a:pt x="1222" y="2830"/>
                    </a:cubicBezTo>
                    <a:lnTo>
                      <a:pt x="1222" y="2830"/>
                    </a:lnTo>
                    <a:cubicBezTo>
                      <a:pt x="1213" y="2932"/>
                      <a:pt x="1217" y="3010"/>
                      <a:pt x="1217" y="3010"/>
                    </a:cubicBezTo>
                    <a:cubicBezTo>
                      <a:pt x="1374" y="2959"/>
                      <a:pt x="1486" y="2811"/>
                      <a:pt x="1561" y="2672"/>
                    </a:cubicBezTo>
                    <a:cubicBezTo>
                      <a:pt x="1654" y="2594"/>
                      <a:pt x="1748" y="2508"/>
                      <a:pt x="1843" y="2415"/>
                    </a:cubicBezTo>
                    <a:cubicBezTo>
                      <a:pt x="1846" y="2524"/>
                      <a:pt x="1887" y="2634"/>
                      <a:pt x="1887" y="2634"/>
                    </a:cubicBezTo>
                    <a:cubicBezTo>
                      <a:pt x="1967" y="2555"/>
                      <a:pt x="1991" y="2415"/>
                      <a:pt x="1997" y="2319"/>
                    </a:cubicBezTo>
                    <a:cubicBezTo>
                      <a:pt x="2027" y="2424"/>
                      <a:pt x="2067" y="2510"/>
                      <a:pt x="2067" y="2510"/>
                    </a:cubicBezTo>
                    <a:cubicBezTo>
                      <a:pt x="2114" y="2444"/>
                      <a:pt x="2139" y="2361"/>
                      <a:pt x="2152" y="2278"/>
                    </a:cubicBezTo>
                    <a:cubicBezTo>
                      <a:pt x="2183" y="2379"/>
                      <a:pt x="2215" y="2451"/>
                      <a:pt x="2215" y="2451"/>
                    </a:cubicBezTo>
                    <a:cubicBezTo>
                      <a:pt x="2309" y="2335"/>
                      <a:pt x="2351" y="2171"/>
                      <a:pt x="2368" y="2019"/>
                    </a:cubicBezTo>
                    <a:cubicBezTo>
                      <a:pt x="2360" y="2017"/>
                      <a:pt x="2352" y="2013"/>
                      <a:pt x="2344" y="2010"/>
                    </a:cubicBezTo>
                    <a:lnTo>
                      <a:pt x="2344" y="2010"/>
                    </a:lnTo>
                    <a:cubicBezTo>
                      <a:pt x="2352" y="2011"/>
                      <a:pt x="2361" y="2013"/>
                      <a:pt x="2370" y="2014"/>
                    </a:cubicBezTo>
                    <a:cubicBezTo>
                      <a:pt x="2375" y="1961"/>
                      <a:pt x="2378" y="1910"/>
                      <a:pt x="2378" y="1862"/>
                    </a:cubicBezTo>
                    <a:cubicBezTo>
                      <a:pt x="2391" y="1855"/>
                      <a:pt x="2475" y="1803"/>
                      <a:pt x="2552" y="1702"/>
                    </a:cubicBezTo>
                    <a:lnTo>
                      <a:pt x="2552" y="1702"/>
                    </a:lnTo>
                    <a:cubicBezTo>
                      <a:pt x="2526" y="1725"/>
                      <a:pt x="2503" y="1751"/>
                      <a:pt x="2486" y="1774"/>
                    </a:cubicBezTo>
                    <a:cubicBezTo>
                      <a:pt x="2509" y="1675"/>
                      <a:pt x="2513" y="1581"/>
                      <a:pt x="2513" y="1581"/>
                    </a:cubicBezTo>
                    <a:lnTo>
                      <a:pt x="2513" y="1581"/>
                    </a:lnTo>
                    <a:cubicBezTo>
                      <a:pt x="2440" y="1592"/>
                      <a:pt x="2380" y="1635"/>
                      <a:pt x="2329" y="1685"/>
                    </a:cubicBezTo>
                    <a:cubicBezTo>
                      <a:pt x="2336" y="1645"/>
                      <a:pt x="2342" y="1609"/>
                      <a:pt x="2347" y="1581"/>
                    </a:cubicBezTo>
                    <a:cubicBezTo>
                      <a:pt x="2360" y="1574"/>
                      <a:pt x="2372" y="1567"/>
                      <a:pt x="2386" y="1560"/>
                    </a:cubicBezTo>
                    <a:cubicBezTo>
                      <a:pt x="2386" y="1560"/>
                      <a:pt x="2373" y="1550"/>
                      <a:pt x="2354" y="1537"/>
                    </a:cubicBezTo>
                    <a:cubicBezTo>
                      <a:pt x="2355" y="1520"/>
                      <a:pt x="2356" y="1510"/>
                      <a:pt x="2356" y="1510"/>
                    </a:cubicBezTo>
                    <a:lnTo>
                      <a:pt x="2356" y="1510"/>
                    </a:lnTo>
                    <a:cubicBezTo>
                      <a:pt x="2344" y="1512"/>
                      <a:pt x="2332" y="1514"/>
                      <a:pt x="2320" y="1518"/>
                    </a:cubicBezTo>
                    <a:cubicBezTo>
                      <a:pt x="2306" y="1509"/>
                      <a:pt x="2290" y="1501"/>
                      <a:pt x="2273" y="1492"/>
                    </a:cubicBezTo>
                    <a:cubicBezTo>
                      <a:pt x="2320" y="1433"/>
                      <a:pt x="2339" y="1319"/>
                      <a:pt x="2339" y="1319"/>
                    </a:cubicBezTo>
                    <a:cubicBezTo>
                      <a:pt x="2338" y="1319"/>
                      <a:pt x="2336" y="1319"/>
                      <a:pt x="2335" y="1319"/>
                    </a:cubicBezTo>
                    <a:cubicBezTo>
                      <a:pt x="2257" y="1319"/>
                      <a:pt x="2195" y="1379"/>
                      <a:pt x="2159" y="1428"/>
                    </a:cubicBezTo>
                    <a:cubicBezTo>
                      <a:pt x="2165" y="1397"/>
                      <a:pt x="2170" y="1369"/>
                      <a:pt x="2173" y="1345"/>
                    </a:cubicBezTo>
                    <a:cubicBezTo>
                      <a:pt x="2208" y="1337"/>
                      <a:pt x="2244" y="1325"/>
                      <a:pt x="2277" y="1308"/>
                    </a:cubicBezTo>
                    <a:cubicBezTo>
                      <a:pt x="2277" y="1308"/>
                      <a:pt x="2156" y="1201"/>
                      <a:pt x="2013" y="1137"/>
                    </a:cubicBezTo>
                    <a:lnTo>
                      <a:pt x="2013" y="1137"/>
                    </a:lnTo>
                    <a:cubicBezTo>
                      <a:pt x="2069" y="1154"/>
                      <a:pt x="2151" y="1173"/>
                      <a:pt x="2235" y="1173"/>
                    </a:cubicBezTo>
                    <a:cubicBezTo>
                      <a:pt x="2293" y="1173"/>
                      <a:pt x="2352" y="1164"/>
                      <a:pt x="2403" y="1138"/>
                    </a:cubicBezTo>
                    <a:cubicBezTo>
                      <a:pt x="2403" y="1138"/>
                      <a:pt x="2350" y="1091"/>
                      <a:pt x="2277" y="1049"/>
                    </a:cubicBezTo>
                    <a:cubicBezTo>
                      <a:pt x="2338" y="990"/>
                      <a:pt x="2367" y="868"/>
                      <a:pt x="2367" y="868"/>
                    </a:cubicBezTo>
                    <a:cubicBezTo>
                      <a:pt x="2357" y="867"/>
                      <a:pt x="2347" y="866"/>
                      <a:pt x="2337" y="866"/>
                    </a:cubicBezTo>
                    <a:cubicBezTo>
                      <a:pt x="2256" y="866"/>
                      <a:pt x="2189" y="919"/>
                      <a:pt x="2148" y="961"/>
                    </a:cubicBezTo>
                    <a:cubicBezTo>
                      <a:pt x="2175" y="882"/>
                      <a:pt x="2182" y="807"/>
                      <a:pt x="2182" y="807"/>
                    </a:cubicBezTo>
                    <a:lnTo>
                      <a:pt x="2182" y="807"/>
                    </a:lnTo>
                    <a:cubicBezTo>
                      <a:pt x="2128" y="809"/>
                      <a:pt x="2080" y="830"/>
                      <a:pt x="2036" y="860"/>
                    </a:cubicBezTo>
                    <a:cubicBezTo>
                      <a:pt x="2032" y="856"/>
                      <a:pt x="2029" y="850"/>
                      <a:pt x="2025" y="846"/>
                    </a:cubicBezTo>
                    <a:cubicBezTo>
                      <a:pt x="2030" y="829"/>
                      <a:pt x="2035" y="812"/>
                      <a:pt x="2038" y="798"/>
                    </a:cubicBezTo>
                    <a:cubicBezTo>
                      <a:pt x="2044" y="798"/>
                      <a:pt x="2051" y="799"/>
                      <a:pt x="2058" y="799"/>
                    </a:cubicBezTo>
                    <a:cubicBezTo>
                      <a:pt x="2084" y="799"/>
                      <a:pt x="2109" y="794"/>
                      <a:pt x="2134" y="782"/>
                    </a:cubicBezTo>
                    <a:cubicBezTo>
                      <a:pt x="2134" y="782"/>
                      <a:pt x="2090" y="713"/>
                      <a:pt x="2030" y="649"/>
                    </a:cubicBezTo>
                    <a:lnTo>
                      <a:pt x="2030" y="649"/>
                    </a:lnTo>
                    <a:cubicBezTo>
                      <a:pt x="2065" y="664"/>
                      <a:pt x="2110" y="679"/>
                      <a:pt x="2154" y="679"/>
                    </a:cubicBezTo>
                    <a:cubicBezTo>
                      <a:pt x="2186" y="679"/>
                      <a:pt x="2218" y="671"/>
                      <a:pt x="2245" y="649"/>
                    </a:cubicBezTo>
                    <a:cubicBezTo>
                      <a:pt x="2245" y="649"/>
                      <a:pt x="2162" y="544"/>
                      <a:pt x="2086" y="512"/>
                    </a:cubicBezTo>
                    <a:cubicBezTo>
                      <a:pt x="2120" y="443"/>
                      <a:pt x="2138" y="374"/>
                      <a:pt x="2138" y="374"/>
                    </a:cubicBezTo>
                    <a:cubicBezTo>
                      <a:pt x="2132" y="374"/>
                      <a:pt x="2127" y="373"/>
                      <a:pt x="2121" y="373"/>
                    </a:cubicBezTo>
                    <a:cubicBezTo>
                      <a:pt x="1999" y="373"/>
                      <a:pt x="1895" y="470"/>
                      <a:pt x="1840" y="534"/>
                    </a:cubicBezTo>
                    <a:cubicBezTo>
                      <a:pt x="1916" y="414"/>
                      <a:pt x="1954" y="263"/>
                      <a:pt x="1954" y="263"/>
                    </a:cubicBezTo>
                    <a:cubicBezTo>
                      <a:pt x="1945" y="263"/>
                      <a:pt x="1936" y="262"/>
                      <a:pt x="1927" y="262"/>
                    </a:cubicBezTo>
                    <a:cubicBezTo>
                      <a:pt x="1850" y="262"/>
                      <a:pt x="1779" y="290"/>
                      <a:pt x="1716" y="329"/>
                    </a:cubicBezTo>
                    <a:cubicBezTo>
                      <a:pt x="1687" y="317"/>
                      <a:pt x="1649" y="302"/>
                      <a:pt x="1607" y="292"/>
                    </a:cubicBezTo>
                    <a:cubicBezTo>
                      <a:pt x="1660" y="196"/>
                      <a:pt x="1665" y="37"/>
                      <a:pt x="1665" y="37"/>
                    </a:cubicBezTo>
                    <a:lnTo>
                      <a:pt x="1665" y="37"/>
                    </a:lnTo>
                    <a:cubicBezTo>
                      <a:pt x="1559" y="56"/>
                      <a:pt x="1485" y="160"/>
                      <a:pt x="1444" y="237"/>
                    </a:cubicBezTo>
                    <a:cubicBezTo>
                      <a:pt x="1455" y="132"/>
                      <a:pt x="1448" y="37"/>
                      <a:pt x="1448" y="37"/>
                    </a:cubicBezTo>
                    <a:lnTo>
                      <a:pt x="1448" y="37"/>
                    </a:lnTo>
                    <a:cubicBezTo>
                      <a:pt x="1380" y="64"/>
                      <a:pt x="1326" y="119"/>
                      <a:pt x="1282" y="181"/>
                    </a:cubicBezTo>
                    <a:cubicBezTo>
                      <a:pt x="1290" y="79"/>
                      <a:pt x="1287" y="1"/>
                      <a:pt x="1287" y="1"/>
                    </a:cubicBezTo>
                    <a:close/>
                  </a:path>
                </a:pathLst>
              </a:custGeom>
              <a:solidFill>
                <a:srgbClr val="FFC846">
                  <a:alpha val="28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446" name="TextBox 445"/>
          <p:cNvSpPr txBox="1"/>
          <p:nvPr/>
        </p:nvSpPr>
        <p:spPr>
          <a:xfrm>
            <a:off x="5844979" y="1438743"/>
            <a:ext cx="3085485" cy="3416320"/>
          </a:xfrm>
          <a:prstGeom prst="rect">
            <a:avLst/>
          </a:prstGeom>
          <a:ln>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50000"/>
              </a:lnSpc>
            </a:pPr>
            <a:r>
              <a:rPr lang="vi-VN" sz="1600" dirty="0" err="1">
                <a:solidFill>
                  <a:srgbClr val="000000"/>
                </a:solidFill>
                <a:effectLst/>
                <a:latin typeface="+mj-lt"/>
                <a:ea typeface="Yu Mincho" panose="02020400000000000000" pitchFamily="18" charset="-128"/>
                <a:cs typeface="Calibri" panose="020F0502020204030204" pitchFamily="34" charset="0"/>
              </a:rPr>
              <a:t>Từ</a:t>
            </a:r>
            <a:r>
              <a:rPr lang="vi-VN" sz="1600" dirty="0">
                <a:solidFill>
                  <a:srgbClr val="000000"/>
                </a:solidFill>
                <a:effectLst/>
                <a:latin typeface="+mj-lt"/>
                <a:ea typeface="Yu Mincho" panose="02020400000000000000" pitchFamily="18" charset="-128"/>
                <a:cs typeface="Calibri" panose="020F0502020204030204" pitchFamily="34" charset="0"/>
              </a:rPr>
              <a:t> </a:t>
            </a:r>
            <a:r>
              <a:rPr lang="vi-VN" sz="1600" dirty="0" err="1">
                <a:solidFill>
                  <a:srgbClr val="000000"/>
                </a:solidFill>
                <a:effectLst/>
                <a:latin typeface="+mj-lt"/>
                <a:ea typeface="Yu Mincho" panose="02020400000000000000" pitchFamily="18" charset="-128"/>
                <a:cs typeface="Calibri" panose="020F0502020204030204" pitchFamily="34" charset="0"/>
              </a:rPr>
              <a:t>những</a:t>
            </a:r>
            <a:r>
              <a:rPr lang="vi-VN" sz="1600" dirty="0">
                <a:solidFill>
                  <a:srgbClr val="000000"/>
                </a:solidFill>
                <a:effectLst/>
                <a:latin typeface="+mj-lt"/>
                <a:ea typeface="Yu Mincho" panose="02020400000000000000" pitchFamily="18" charset="-128"/>
                <a:cs typeface="Calibri" panose="020F0502020204030204" pitchFamily="34" charset="0"/>
              </a:rPr>
              <a:t> </a:t>
            </a:r>
            <a:r>
              <a:rPr lang="vi-VN" sz="1600" dirty="0" err="1">
                <a:solidFill>
                  <a:srgbClr val="000000"/>
                </a:solidFill>
                <a:effectLst/>
                <a:latin typeface="+mj-lt"/>
                <a:ea typeface="Yu Mincho" panose="02020400000000000000" pitchFamily="18" charset="-128"/>
                <a:cs typeface="Calibri" panose="020F0502020204030204" pitchFamily="34" charset="0"/>
              </a:rPr>
              <a:t>hành</a:t>
            </a:r>
            <a:r>
              <a:rPr lang="vi-VN" sz="1600" dirty="0">
                <a:solidFill>
                  <a:srgbClr val="000000"/>
                </a:solidFill>
                <a:effectLst/>
                <a:latin typeface="+mj-lt"/>
                <a:ea typeface="Yu Mincho" panose="02020400000000000000" pitchFamily="18" charset="-128"/>
                <a:cs typeface="Calibri" panose="020F0502020204030204" pitchFamily="34" charset="0"/>
              </a:rPr>
              <a:t> </a:t>
            </a:r>
            <a:r>
              <a:rPr lang="vi-VN" sz="1600" dirty="0" err="1">
                <a:solidFill>
                  <a:srgbClr val="000000"/>
                </a:solidFill>
                <a:effectLst/>
                <a:latin typeface="+mj-lt"/>
                <a:ea typeface="Yu Mincho" panose="02020400000000000000" pitchFamily="18" charset="-128"/>
                <a:cs typeface="Calibri" panose="020F0502020204030204" pitchFamily="34" charset="0"/>
              </a:rPr>
              <a:t>động</a:t>
            </a:r>
            <a:r>
              <a:rPr lang="vi-VN" sz="1600" dirty="0">
                <a:solidFill>
                  <a:srgbClr val="000000"/>
                </a:solidFill>
                <a:effectLst/>
                <a:latin typeface="+mj-lt"/>
                <a:ea typeface="Yu Mincho" panose="02020400000000000000" pitchFamily="18" charset="-128"/>
                <a:cs typeface="Calibri" panose="020F0502020204030204" pitchFamily="34" charset="0"/>
              </a:rPr>
              <a:t> </a:t>
            </a:r>
            <a:r>
              <a:rPr lang="vi-VN" sz="1600" dirty="0" err="1">
                <a:solidFill>
                  <a:srgbClr val="000000"/>
                </a:solidFill>
                <a:effectLst/>
                <a:latin typeface="+mj-lt"/>
                <a:ea typeface="Yu Mincho" panose="02020400000000000000" pitchFamily="18" charset="-128"/>
                <a:cs typeface="Calibri" panose="020F0502020204030204" pitchFamily="34" charset="0"/>
              </a:rPr>
              <a:t>và</a:t>
            </a:r>
            <a:r>
              <a:rPr lang="vi-VN" sz="1600" dirty="0">
                <a:solidFill>
                  <a:srgbClr val="000000"/>
                </a:solidFill>
                <a:effectLst/>
                <a:latin typeface="+mj-lt"/>
                <a:ea typeface="Yu Mincho" panose="02020400000000000000" pitchFamily="18" charset="-128"/>
                <a:cs typeface="Calibri" panose="020F0502020204030204" pitchFamily="34" charset="0"/>
              </a:rPr>
              <a:t> </a:t>
            </a:r>
            <a:r>
              <a:rPr lang="vi-VN" sz="1600" dirty="0" err="1">
                <a:solidFill>
                  <a:srgbClr val="000000"/>
                </a:solidFill>
                <a:effectLst/>
                <a:latin typeface="+mj-lt"/>
                <a:ea typeface="Yu Mincho" panose="02020400000000000000" pitchFamily="18" charset="-128"/>
                <a:cs typeface="Calibri" panose="020F0502020204030204" pitchFamily="34" charset="0"/>
              </a:rPr>
              <a:t>lời</a:t>
            </a:r>
            <a:r>
              <a:rPr lang="vi-VN" sz="1600" dirty="0">
                <a:solidFill>
                  <a:srgbClr val="000000"/>
                </a:solidFill>
                <a:effectLst/>
                <a:latin typeface="+mj-lt"/>
                <a:ea typeface="Yu Mincho" panose="02020400000000000000" pitchFamily="18" charset="-128"/>
                <a:cs typeface="Calibri" panose="020F0502020204030204" pitchFamily="34" charset="0"/>
              </a:rPr>
              <a:t> </a:t>
            </a:r>
            <a:r>
              <a:rPr lang="vi-VN" sz="1600" dirty="0" err="1">
                <a:solidFill>
                  <a:srgbClr val="000000"/>
                </a:solidFill>
                <a:effectLst/>
                <a:latin typeface="+mj-lt"/>
                <a:ea typeface="Yu Mincho" panose="02020400000000000000" pitchFamily="18" charset="-128"/>
                <a:cs typeface="Calibri" panose="020F0502020204030204" pitchFamily="34" charset="0"/>
              </a:rPr>
              <a:t>nói</a:t>
            </a:r>
            <a:r>
              <a:rPr lang="vi-VN" sz="1600" dirty="0">
                <a:solidFill>
                  <a:srgbClr val="000000"/>
                </a:solidFill>
                <a:effectLst/>
                <a:latin typeface="+mj-lt"/>
                <a:ea typeface="Yu Mincho" panose="02020400000000000000" pitchFamily="18" charset="-128"/>
                <a:cs typeface="Calibri" panose="020F0502020204030204" pitchFamily="34" charset="0"/>
              </a:rPr>
              <a:t> </a:t>
            </a:r>
            <a:r>
              <a:rPr lang="vi-VN" sz="1600" dirty="0" err="1">
                <a:solidFill>
                  <a:srgbClr val="000000"/>
                </a:solidFill>
                <a:effectLst/>
                <a:latin typeface="+mj-lt"/>
                <a:ea typeface="Yu Mincho" panose="02020400000000000000" pitchFamily="18" charset="-128"/>
                <a:cs typeface="Calibri" panose="020F0502020204030204" pitchFamily="34" charset="0"/>
              </a:rPr>
              <a:t>của</a:t>
            </a:r>
            <a:r>
              <a:rPr lang="vi-VN" sz="1600" dirty="0">
                <a:solidFill>
                  <a:srgbClr val="000000"/>
                </a:solidFill>
                <a:effectLst/>
                <a:latin typeface="+mj-lt"/>
                <a:ea typeface="Yu Mincho" panose="02020400000000000000" pitchFamily="18" charset="-128"/>
                <a:cs typeface="Calibri" panose="020F0502020204030204" pitchFamily="34" charset="0"/>
              </a:rPr>
              <a:t> Ăng-</a:t>
            </a:r>
            <a:r>
              <a:rPr lang="vi-VN" sz="1600" dirty="0" err="1">
                <a:solidFill>
                  <a:srgbClr val="000000"/>
                </a:solidFill>
                <a:effectLst/>
                <a:latin typeface="+mj-lt"/>
                <a:ea typeface="Yu Mincho" panose="02020400000000000000" pitchFamily="18" charset="-128"/>
                <a:cs typeface="Calibri" panose="020F0502020204030204" pitchFamily="34" charset="0"/>
              </a:rPr>
              <a:t>đrô</a:t>
            </a:r>
            <a:r>
              <a:rPr lang="vi-VN" sz="1600" dirty="0">
                <a:solidFill>
                  <a:srgbClr val="000000"/>
                </a:solidFill>
                <a:effectLst/>
                <a:latin typeface="+mj-lt"/>
                <a:ea typeface="Yu Mincho" panose="02020400000000000000" pitchFamily="18" charset="-128"/>
                <a:cs typeface="Calibri" panose="020F0502020204030204" pitchFamily="34" charset="0"/>
              </a:rPr>
              <a:t>-</a:t>
            </a:r>
            <a:r>
              <a:rPr lang="vi-VN" sz="1600" dirty="0" err="1">
                <a:solidFill>
                  <a:srgbClr val="000000"/>
                </a:solidFill>
                <a:effectLst/>
                <a:latin typeface="+mj-lt"/>
                <a:ea typeface="Yu Mincho" panose="02020400000000000000" pitchFamily="18" charset="-128"/>
                <a:cs typeface="Calibri" panose="020F0502020204030204" pitchFamily="34" charset="0"/>
              </a:rPr>
              <a:t>mác</a:t>
            </a:r>
            <a:r>
              <a:rPr lang="vi-VN" sz="1600" dirty="0">
                <a:solidFill>
                  <a:srgbClr val="000000"/>
                </a:solidFill>
                <a:effectLst/>
                <a:latin typeface="+mj-lt"/>
                <a:ea typeface="Yu Mincho" panose="02020400000000000000" pitchFamily="18" charset="-128"/>
                <a:cs typeface="Calibri" panose="020F0502020204030204" pitchFamily="34" charset="0"/>
              </a:rPr>
              <a:t> </a:t>
            </a:r>
            <a:r>
              <a:rPr lang="vi-VN" sz="1600" dirty="0" err="1">
                <a:solidFill>
                  <a:srgbClr val="000000"/>
                </a:solidFill>
                <a:effectLst/>
                <a:latin typeface="+mj-lt"/>
                <a:ea typeface="Yu Mincho" panose="02020400000000000000" pitchFamily="18" charset="-128"/>
                <a:cs typeface="Calibri" panose="020F0502020204030204" pitchFamily="34" charset="0"/>
              </a:rPr>
              <a:t>một</a:t>
            </a:r>
            <a:r>
              <a:rPr lang="vi-VN" sz="1600" dirty="0">
                <a:solidFill>
                  <a:srgbClr val="000000"/>
                </a:solidFill>
                <a:effectLst/>
                <a:latin typeface="+mj-lt"/>
                <a:ea typeface="Yu Mincho" panose="02020400000000000000" pitchFamily="18" charset="-128"/>
                <a:cs typeface="Calibri" panose="020F0502020204030204" pitchFamily="34" charset="0"/>
              </a:rPr>
              <a:t> </a:t>
            </a:r>
            <a:r>
              <a:rPr lang="vi-VN" sz="1600" dirty="0" err="1">
                <a:solidFill>
                  <a:srgbClr val="000000"/>
                </a:solidFill>
                <a:effectLst/>
                <a:latin typeface="+mj-lt"/>
                <a:ea typeface="Yu Mincho" panose="02020400000000000000" pitchFamily="18" charset="-128"/>
                <a:cs typeface="Calibri" panose="020F0502020204030204" pitchFamily="34" charset="0"/>
              </a:rPr>
              <a:t>mặt</a:t>
            </a:r>
            <a:r>
              <a:rPr lang="vi-VN" sz="1600" dirty="0">
                <a:solidFill>
                  <a:srgbClr val="000000"/>
                </a:solidFill>
                <a:effectLst/>
                <a:latin typeface="+mj-lt"/>
                <a:ea typeface="Yu Mincho" panose="02020400000000000000" pitchFamily="18" charset="-128"/>
                <a:cs typeface="Calibri" panose="020F0502020204030204" pitchFamily="34" charset="0"/>
              </a:rPr>
              <a:t> cho </a:t>
            </a:r>
            <a:r>
              <a:rPr lang="vi-VN" sz="1600" dirty="0" err="1">
                <a:solidFill>
                  <a:srgbClr val="000000"/>
                </a:solidFill>
                <a:effectLst/>
                <a:latin typeface="+mj-lt"/>
                <a:ea typeface="Yu Mincho" panose="02020400000000000000" pitchFamily="18" charset="-128"/>
                <a:cs typeface="Calibri" panose="020F0502020204030204" pitchFamily="34" charset="0"/>
              </a:rPr>
              <a:t>thấy</a:t>
            </a:r>
            <a:r>
              <a:rPr lang="vi-VN" sz="1600" dirty="0">
                <a:solidFill>
                  <a:srgbClr val="000000"/>
                </a:solidFill>
                <a:effectLst/>
                <a:latin typeface="+mj-lt"/>
                <a:ea typeface="Yu Mincho" panose="02020400000000000000" pitchFamily="18" charset="-128"/>
                <a:cs typeface="Calibri" panose="020F0502020204030204" pitchFamily="34" charset="0"/>
              </a:rPr>
              <a:t> </a:t>
            </a:r>
            <a:r>
              <a:rPr lang="vi-VN" sz="1600" dirty="0" err="1">
                <a:solidFill>
                  <a:srgbClr val="000000"/>
                </a:solidFill>
                <a:effectLst/>
                <a:latin typeface="+mj-lt"/>
                <a:ea typeface="Yu Mincho" panose="02020400000000000000" pitchFamily="18" charset="-128"/>
                <a:cs typeface="Calibri" panose="020F0502020204030204" pitchFamily="34" charset="0"/>
              </a:rPr>
              <a:t>tình</a:t>
            </a:r>
            <a:r>
              <a:rPr lang="vi-VN" sz="1600" dirty="0">
                <a:solidFill>
                  <a:srgbClr val="000000"/>
                </a:solidFill>
                <a:effectLst/>
                <a:latin typeface="+mj-lt"/>
                <a:ea typeface="Yu Mincho" panose="02020400000000000000" pitchFamily="18" charset="-128"/>
                <a:cs typeface="Calibri" panose="020F0502020204030204" pitchFamily="34" charset="0"/>
              </a:rPr>
              <a:t> yêu thương </a:t>
            </a:r>
            <a:r>
              <a:rPr lang="vi-VN" sz="1600" dirty="0" err="1">
                <a:solidFill>
                  <a:srgbClr val="000000"/>
                </a:solidFill>
                <a:effectLst/>
                <a:latin typeface="+mj-lt"/>
                <a:ea typeface="Yu Mincho" panose="02020400000000000000" pitchFamily="18" charset="-128"/>
                <a:cs typeface="Calibri" panose="020F0502020204030204" pitchFamily="34" charset="0"/>
              </a:rPr>
              <a:t>của</a:t>
            </a:r>
            <a:r>
              <a:rPr lang="vi-VN" sz="1600" dirty="0">
                <a:solidFill>
                  <a:srgbClr val="000000"/>
                </a:solidFill>
                <a:effectLst/>
                <a:latin typeface="+mj-lt"/>
                <a:ea typeface="Yu Mincho" panose="02020400000000000000" pitchFamily="18" charset="-128"/>
                <a:cs typeface="Calibri" panose="020F0502020204030204" pitchFamily="34" charset="0"/>
              </a:rPr>
              <a:t> </a:t>
            </a:r>
            <a:r>
              <a:rPr lang="vi-VN" sz="1600" dirty="0" err="1">
                <a:solidFill>
                  <a:srgbClr val="000000"/>
                </a:solidFill>
                <a:effectLst/>
                <a:latin typeface="+mj-lt"/>
                <a:ea typeface="Yu Mincho" panose="02020400000000000000" pitchFamily="18" charset="-128"/>
                <a:cs typeface="Calibri" panose="020F0502020204030204" pitchFamily="34" charset="0"/>
              </a:rPr>
              <a:t>nàng</a:t>
            </a:r>
            <a:r>
              <a:rPr lang="vi-VN" sz="1600" dirty="0">
                <a:solidFill>
                  <a:srgbClr val="000000"/>
                </a:solidFill>
                <a:effectLst/>
                <a:latin typeface="+mj-lt"/>
                <a:ea typeface="Yu Mincho" panose="02020400000000000000" pitchFamily="18" charset="-128"/>
                <a:cs typeface="Calibri" panose="020F0502020204030204" pitchFamily="34" charset="0"/>
              </a:rPr>
              <a:t> </a:t>
            </a:r>
            <a:r>
              <a:rPr lang="vi-VN" sz="1600" dirty="0" err="1">
                <a:solidFill>
                  <a:srgbClr val="000000"/>
                </a:solidFill>
                <a:effectLst/>
                <a:latin typeface="+mj-lt"/>
                <a:ea typeface="Yu Mincho" panose="02020400000000000000" pitchFamily="18" charset="-128"/>
                <a:cs typeface="Calibri" panose="020F0502020204030204" pitchFamily="34" charset="0"/>
              </a:rPr>
              <a:t>đối</a:t>
            </a:r>
            <a:r>
              <a:rPr lang="vi-VN" sz="1600" dirty="0">
                <a:solidFill>
                  <a:srgbClr val="000000"/>
                </a:solidFill>
                <a:effectLst/>
                <a:latin typeface="+mj-lt"/>
                <a:ea typeface="Yu Mincho" panose="02020400000000000000" pitchFamily="18" charset="-128"/>
                <a:cs typeface="Calibri" panose="020F0502020204030204" pitchFamily="34" charset="0"/>
              </a:rPr>
              <a:t> </a:t>
            </a:r>
            <a:r>
              <a:rPr lang="vi-VN" sz="1600" dirty="0" err="1">
                <a:solidFill>
                  <a:srgbClr val="000000"/>
                </a:solidFill>
                <a:effectLst/>
                <a:latin typeface="+mj-lt"/>
                <a:ea typeface="Yu Mincho" panose="02020400000000000000" pitchFamily="18" charset="-128"/>
                <a:cs typeface="Calibri" panose="020F0502020204030204" pitchFamily="34" charset="0"/>
              </a:rPr>
              <a:t>với</a:t>
            </a:r>
            <a:r>
              <a:rPr lang="vi-VN" sz="1600" dirty="0">
                <a:solidFill>
                  <a:srgbClr val="000000"/>
                </a:solidFill>
                <a:effectLst/>
                <a:latin typeface="+mj-lt"/>
                <a:ea typeface="Yu Mincho" panose="02020400000000000000" pitchFamily="18" charset="-128"/>
                <a:cs typeface="Calibri" panose="020F0502020204030204" pitchFamily="34" charset="0"/>
              </a:rPr>
              <a:t> </a:t>
            </a:r>
            <a:r>
              <a:rPr lang="vi-VN" sz="1600" dirty="0" err="1">
                <a:solidFill>
                  <a:srgbClr val="000000"/>
                </a:solidFill>
                <a:effectLst/>
                <a:latin typeface="+mj-lt"/>
                <a:ea typeface="Yu Mincho" panose="02020400000000000000" pitchFamily="18" charset="-128"/>
                <a:cs typeface="Calibri" panose="020F0502020204030204" pitchFamily="34" charset="0"/>
              </a:rPr>
              <a:t>Héc</a:t>
            </a:r>
            <a:r>
              <a:rPr lang="vi-VN" sz="1600" dirty="0">
                <a:solidFill>
                  <a:srgbClr val="000000"/>
                </a:solidFill>
                <a:effectLst/>
                <a:latin typeface="+mj-lt"/>
                <a:ea typeface="Yu Mincho" panose="02020400000000000000" pitchFamily="18" charset="-128"/>
                <a:cs typeface="Calibri" panose="020F0502020204030204" pitchFamily="34" charset="0"/>
              </a:rPr>
              <a:t>-to, </a:t>
            </a:r>
            <a:r>
              <a:rPr lang="vi-VN" sz="1600" dirty="0" err="1">
                <a:solidFill>
                  <a:srgbClr val="000000"/>
                </a:solidFill>
                <a:effectLst/>
                <a:latin typeface="+mj-lt"/>
                <a:ea typeface="Yu Mincho" panose="02020400000000000000" pitchFamily="18" charset="-128"/>
                <a:cs typeface="Calibri" panose="020F0502020204030204" pitchFamily="34" charset="0"/>
              </a:rPr>
              <a:t>một</a:t>
            </a:r>
            <a:r>
              <a:rPr lang="vi-VN" sz="1600" dirty="0">
                <a:solidFill>
                  <a:srgbClr val="000000"/>
                </a:solidFill>
                <a:effectLst/>
                <a:latin typeface="+mj-lt"/>
                <a:ea typeface="Yu Mincho" panose="02020400000000000000" pitchFamily="18" charset="-128"/>
                <a:cs typeface="Calibri" panose="020F0502020204030204" pitchFamily="34" charset="0"/>
              </a:rPr>
              <a:t> </a:t>
            </a:r>
            <a:r>
              <a:rPr lang="vi-VN" sz="1600" dirty="0" err="1">
                <a:solidFill>
                  <a:srgbClr val="000000"/>
                </a:solidFill>
                <a:effectLst/>
                <a:latin typeface="+mj-lt"/>
                <a:ea typeface="Yu Mincho" panose="02020400000000000000" pitchFamily="18" charset="-128"/>
                <a:cs typeface="Calibri" panose="020F0502020204030204" pitchFamily="34" charset="0"/>
              </a:rPr>
              <a:t>mặt</a:t>
            </a:r>
            <a:r>
              <a:rPr lang="vi-VN" sz="1600" dirty="0">
                <a:solidFill>
                  <a:srgbClr val="000000"/>
                </a:solidFill>
                <a:effectLst/>
                <a:latin typeface="+mj-lt"/>
                <a:ea typeface="Yu Mincho" panose="02020400000000000000" pitchFamily="18" charset="-128"/>
                <a:cs typeface="Calibri" panose="020F0502020204030204" pitchFamily="34" charset="0"/>
              </a:rPr>
              <a:t> cho </a:t>
            </a:r>
            <a:r>
              <a:rPr lang="vi-VN" sz="1600" dirty="0" err="1">
                <a:solidFill>
                  <a:srgbClr val="000000"/>
                </a:solidFill>
                <a:effectLst/>
                <a:latin typeface="+mj-lt"/>
                <a:ea typeface="Yu Mincho" panose="02020400000000000000" pitchFamily="18" charset="-128"/>
                <a:cs typeface="Calibri" panose="020F0502020204030204" pitchFamily="34" charset="0"/>
              </a:rPr>
              <a:t>thấy</a:t>
            </a:r>
            <a:r>
              <a:rPr lang="vi-VN" sz="1600" dirty="0">
                <a:solidFill>
                  <a:srgbClr val="000000"/>
                </a:solidFill>
                <a:effectLst/>
                <a:latin typeface="+mj-lt"/>
                <a:ea typeface="Yu Mincho" panose="02020400000000000000" pitchFamily="18" charset="-128"/>
                <a:cs typeface="Calibri" panose="020F0502020204030204" pitchFamily="34" charset="0"/>
              </a:rPr>
              <a:t> ý </a:t>
            </a:r>
            <a:r>
              <a:rPr lang="vi-VN" sz="1600" dirty="0" err="1">
                <a:solidFill>
                  <a:srgbClr val="000000"/>
                </a:solidFill>
                <a:effectLst/>
                <a:latin typeface="+mj-lt"/>
                <a:ea typeface="Yu Mincho" panose="02020400000000000000" pitchFamily="18" charset="-128"/>
                <a:cs typeface="Calibri" panose="020F0502020204030204" pitchFamily="34" charset="0"/>
              </a:rPr>
              <a:t>thức</a:t>
            </a:r>
            <a:r>
              <a:rPr lang="vi-VN" sz="1600" dirty="0">
                <a:solidFill>
                  <a:srgbClr val="000000"/>
                </a:solidFill>
                <a:effectLst/>
                <a:latin typeface="+mj-lt"/>
                <a:ea typeface="Yu Mincho" panose="02020400000000000000" pitchFamily="18" charset="-128"/>
                <a:cs typeface="Calibri" panose="020F0502020204030204" pitchFamily="34" charset="0"/>
              </a:rPr>
              <a:t> </a:t>
            </a:r>
            <a:r>
              <a:rPr lang="vi-VN" sz="1600" dirty="0" err="1">
                <a:solidFill>
                  <a:srgbClr val="000000"/>
                </a:solidFill>
                <a:effectLst/>
                <a:latin typeface="+mj-lt"/>
                <a:ea typeface="Yu Mincho" panose="02020400000000000000" pitchFamily="18" charset="-128"/>
                <a:cs typeface="Calibri" panose="020F0502020204030204" pitchFamily="34" charset="0"/>
              </a:rPr>
              <a:t>về</a:t>
            </a:r>
            <a:r>
              <a:rPr lang="vi-VN" sz="1600" dirty="0">
                <a:solidFill>
                  <a:srgbClr val="000000"/>
                </a:solidFill>
                <a:effectLst/>
                <a:latin typeface="+mj-lt"/>
                <a:ea typeface="Yu Mincho" panose="02020400000000000000" pitchFamily="18" charset="-128"/>
                <a:cs typeface="Calibri" panose="020F0502020204030204" pitchFamily="34" charset="0"/>
              </a:rPr>
              <a:t> </a:t>
            </a:r>
            <a:r>
              <a:rPr lang="vi-VN" sz="1600" dirty="0" err="1">
                <a:solidFill>
                  <a:srgbClr val="000000"/>
                </a:solidFill>
                <a:effectLst/>
                <a:latin typeface="+mj-lt"/>
                <a:ea typeface="Yu Mincho" panose="02020400000000000000" pitchFamily="18" charset="-128"/>
                <a:cs typeface="Calibri" panose="020F0502020204030204" pitchFamily="34" charset="0"/>
              </a:rPr>
              <a:t>bổn</a:t>
            </a:r>
            <a:r>
              <a:rPr lang="vi-VN" sz="1600" dirty="0">
                <a:solidFill>
                  <a:srgbClr val="000000"/>
                </a:solidFill>
                <a:effectLst/>
                <a:latin typeface="+mj-lt"/>
                <a:ea typeface="Yu Mincho" panose="02020400000000000000" pitchFamily="18" charset="-128"/>
                <a:cs typeface="Calibri" panose="020F0502020204030204" pitchFamily="34" charset="0"/>
              </a:rPr>
              <a:t> </a:t>
            </a:r>
            <a:r>
              <a:rPr lang="vi-VN" sz="1600" dirty="0" err="1">
                <a:solidFill>
                  <a:srgbClr val="000000"/>
                </a:solidFill>
                <a:effectLst/>
                <a:latin typeface="+mj-lt"/>
                <a:ea typeface="Yu Mincho" panose="02020400000000000000" pitchFamily="18" charset="-128"/>
                <a:cs typeface="Calibri" panose="020F0502020204030204" pitchFamily="34" charset="0"/>
              </a:rPr>
              <a:t>phận</a:t>
            </a:r>
            <a:r>
              <a:rPr lang="vi-VN" sz="1600" dirty="0">
                <a:solidFill>
                  <a:srgbClr val="000000"/>
                </a:solidFill>
                <a:effectLst/>
                <a:latin typeface="+mj-lt"/>
                <a:ea typeface="Yu Mincho" panose="02020400000000000000" pitchFamily="18" charset="-128"/>
                <a:cs typeface="Calibri" panose="020F0502020204030204" pitchFamily="34" charset="0"/>
              </a:rPr>
              <a:t> </a:t>
            </a:r>
            <a:r>
              <a:rPr lang="vi-VN" sz="1600" dirty="0" err="1">
                <a:solidFill>
                  <a:srgbClr val="000000"/>
                </a:solidFill>
                <a:effectLst/>
                <a:latin typeface="+mj-lt"/>
                <a:ea typeface="Yu Mincho" panose="02020400000000000000" pitchFamily="18" charset="-128"/>
                <a:cs typeface="Calibri" panose="020F0502020204030204" pitchFamily="34" charset="0"/>
              </a:rPr>
              <a:t>của</a:t>
            </a:r>
            <a:r>
              <a:rPr lang="vi-VN" sz="1600" dirty="0">
                <a:solidFill>
                  <a:srgbClr val="000000"/>
                </a:solidFill>
                <a:effectLst/>
                <a:latin typeface="+mj-lt"/>
                <a:ea typeface="Yu Mincho" panose="02020400000000000000" pitchFamily="18" charset="-128"/>
                <a:cs typeface="Calibri" panose="020F0502020204030204" pitchFamily="34" charset="0"/>
              </a:rPr>
              <a:t> Ăng-</a:t>
            </a:r>
            <a:r>
              <a:rPr lang="vi-VN" sz="1600" dirty="0" err="1">
                <a:solidFill>
                  <a:srgbClr val="000000"/>
                </a:solidFill>
                <a:effectLst/>
                <a:latin typeface="+mj-lt"/>
                <a:ea typeface="Yu Mincho" panose="02020400000000000000" pitchFamily="18" charset="-128"/>
                <a:cs typeface="Calibri" panose="020F0502020204030204" pitchFamily="34" charset="0"/>
              </a:rPr>
              <a:t>đrô</a:t>
            </a:r>
            <a:r>
              <a:rPr lang="vi-VN" sz="1600" dirty="0">
                <a:solidFill>
                  <a:srgbClr val="000000"/>
                </a:solidFill>
                <a:effectLst/>
                <a:latin typeface="+mj-lt"/>
                <a:ea typeface="Yu Mincho" panose="02020400000000000000" pitchFamily="18" charset="-128"/>
                <a:cs typeface="Calibri" panose="020F0502020204030204" pitchFamily="34" charset="0"/>
              </a:rPr>
              <a:t>-</a:t>
            </a:r>
            <a:r>
              <a:rPr lang="vi-VN" sz="1600" dirty="0" err="1">
                <a:solidFill>
                  <a:srgbClr val="000000"/>
                </a:solidFill>
                <a:effectLst/>
                <a:latin typeface="+mj-lt"/>
                <a:ea typeface="Yu Mincho" panose="02020400000000000000" pitchFamily="18" charset="-128"/>
                <a:cs typeface="Calibri" panose="020F0502020204030204" pitchFamily="34" charset="0"/>
              </a:rPr>
              <a:t>mác</a:t>
            </a:r>
            <a:r>
              <a:rPr lang="vi-VN" sz="1600" dirty="0">
                <a:solidFill>
                  <a:srgbClr val="000000"/>
                </a:solidFill>
                <a:effectLst/>
                <a:latin typeface="+mj-lt"/>
                <a:ea typeface="Yu Mincho" panose="02020400000000000000" pitchFamily="18" charset="-128"/>
                <a:cs typeface="Calibri" panose="020F0502020204030204" pitchFamily="34" charset="0"/>
              </a:rPr>
              <a:t>. Trong </a:t>
            </a:r>
            <a:r>
              <a:rPr lang="vi-VN" sz="1600" dirty="0" err="1">
                <a:solidFill>
                  <a:srgbClr val="000000"/>
                </a:solidFill>
                <a:effectLst/>
                <a:latin typeface="+mj-lt"/>
                <a:ea typeface="Yu Mincho" panose="02020400000000000000" pitchFamily="18" charset="-128"/>
                <a:cs typeface="Calibri" panose="020F0502020204030204" pitchFamily="34" charset="0"/>
              </a:rPr>
              <a:t>tận</a:t>
            </a:r>
            <a:r>
              <a:rPr lang="vi-VN" sz="1600" dirty="0">
                <a:solidFill>
                  <a:srgbClr val="000000"/>
                </a:solidFill>
                <a:effectLst/>
                <a:latin typeface="+mj-lt"/>
                <a:ea typeface="Yu Mincho" panose="02020400000000000000" pitchFamily="18" charset="-128"/>
                <a:cs typeface="Calibri" panose="020F0502020204030204" pitchFamily="34" charset="0"/>
              </a:rPr>
              <a:t> </a:t>
            </a:r>
            <a:r>
              <a:rPr lang="vi-VN" sz="1600" dirty="0" err="1">
                <a:solidFill>
                  <a:srgbClr val="000000"/>
                </a:solidFill>
                <a:effectLst/>
                <a:latin typeface="+mj-lt"/>
                <a:ea typeface="Yu Mincho" panose="02020400000000000000" pitchFamily="18" charset="-128"/>
                <a:cs typeface="Calibri" panose="020F0502020204030204" pitchFamily="34" charset="0"/>
              </a:rPr>
              <a:t>cùng</a:t>
            </a:r>
            <a:r>
              <a:rPr lang="vi-VN" sz="1600" dirty="0">
                <a:solidFill>
                  <a:srgbClr val="000000"/>
                </a:solidFill>
                <a:effectLst/>
                <a:latin typeface="+mj-lt"/>
                <a:ea typeface="Yu Mincho" panose="02020400000000000000" pitchFamily="18" charset="-128"/>
                <a:cs typeface="Calibri" panose="020F0502020204030204" pitchFamily="34" charset="0"/>
              </a:rPr>
              <a:t> </a:t>
            </a:r>
            <a:r>
              <a:rPr lang="vi-VN" sz="1600" dirty="0" err="1">
                <a:solidFill>
                  <a:srgbClr val="000000"/>
                </a:solidFill>
                <a:effectLst/>
                <a:latin typeface="+mj-lt"/>
                <a:ea typeface="Yu Mincho" panose="02020400000000000000" pitchFamily="18" charset="-128"/>
                <a:cs typeface="Calibri" panose="020F0502020204030204" pitchFamily="34" charset="0"/>
              </a:rPr>
              <a:t>nỗi</a:t>
            </a:r>
            <a:r>
              <a:rPr lang="vi-VN" sz="1600" dirty="0">
                <a:solidFill>
                  <a:srgbClr val="000000"/>
                </a:solidFill>
                <a:effectLst/>
                <a:latin typeface="+mj-lt"/>
                <a:ea typeface="Yu Mincho" panose="02020400000000000000" pitchFamily="18" charset="-128"/>
                <a:cs typeface="Calibri" panose="020F0502020204030204" pitchFamily="34" charset="0"/>
              </a:rPr>
              <a:t> lo </a:t>
            </a:r>
            <a:r>
              <a:rPr lang="vi-VN" sz="1600" dirty="0" err="1">
                <a:solidFill>
                  <a:srgbClr val="000000"/>
                </a:solidFill>
                <a:effectLst/>
                <a:latin typeface="+mj-lt"/>
                <a:ea typeface="Yu Mincho" panose="02020400000000000000" pitchFamily="18" charset="-128"/>
                <a:cs typeface="Calibri" panose="020F0502020204030204" pitchFamily="34" charset="0"/>
              </a:rPr>
              <a:t>lắng</a:t>
            </a:r>
            <a:r>
              <a:rPr lang="vi-VN" sz="1600" dirty="0">
                <a:solidFill>
                  <a:srgbClr val="000000"/>
                </a:solidFill>
                <a:effectLst/>
                <a:latin typeface="+mj-lt"/>
                <a:ea typeface="Yu Mincho" panose="02020400000000000000" pitchFamily="18" charset="-128"/>
                <a:cs typeface="Calibri" panose="020F0502020204030204" pitchFamily="34" charset="0"/>
              </a:rPr>
              <a:t> </a:t>
            </a:r>
            <a:r>
              <a:rPr lang="vi-VN" sz="1600" dirty="0" err="1">
                <a:solidFill>
                  <a:srgbClr val="000000"/>
                </a:solidFill>
                <a:effectLst/>
                <a:latin typeface="+mj-lt"/>
                <a:ea typeface="Yu Mincho" panose="02020400000000000000" pitchFamily="18" charset="-128"/>
                <a:cs typeface="Calibri" panose="020F0502020204030204" pitchFamily="34" charset="0"/>
              </a:rPr>
              <a:t>và</a:t>
            </a:r>
            <a:r>
              <a:rPr lang="vi-VN" sz="1600" dirty="0">
                <a:solidFill>
                  <a:srgbClr val="000000"/>
                </a:solidFill>
                <a:effectLst/>
                <a:latin typeface="+mj-lt"/>
                <a:ea typeface="Yu Mincho" panose="02020400000000000000" pitchFamily="18" charset="-128"/>
                <a:cs typeface="Calibri" panose="020F0502020204030204" pitchFamily="34" charset="0"/>
              </a:rPr>
              <a:t> đau </a:t>
            </a:r>
            <a:r>
              <a:rPr lang="vi-VN" sz="1600" dirty="0" err="1">
                <a:solidFill>
                  <a:srgbClr val="000000"/>
                </a:solidFill>
                <a:effectLst/>
                <a:latin typeface="+mj-lt"/>
                <a:ea typeface="Yu Mincho" panose="02020400000000000000" pitchFamily="18" charset="-128"/>
                <a:cs typeface="Calibri" panose="020F0502020204030204" pitchFamily="34" charset="0"/>
              </a:rPr>
              <a:t>khổ</a:t>
            </a:r>
            <a:r>
              <a:rPr lang="vi-VN" sz="1600" dirty="0">
                <a:solidFill>
                  <a:srgbClr val="000000"/>
                </a:solidFill>
                <a:effectLst/>
                <a:latin typeface="+mj-lt"/>
                <a:ea typeface="Yu Mincho" panose="02020400000000000000" pitchFamily="18" charset="-128"/>
                <a:cs typeface="Calibri" panose="020F0502020204030204" pitchFamily="34" charset="0"/>
              </a:rPr>
              <a:t>, Ăng-đô-</a:t>
            </a:r>
            <a:r>
              <a:rPr lang="vi-VN" sz="1600" dirty="0" err="1">
                <a:solidFill>
                  <a:srgbClr val="000000"/>
                </a:solidFill>
                <a:effectLst/>
                <a:latin typeface="+mj-lt"/>
                <a:ea typeface="Yu Mincho" panose="02020400000000000000" pitchFamily="18" charset="-128"/>
                <a:cs typeface="Calibri" panose="020F0502020204030204" pitchFamily="34" charset="0"/>
              </a:rPr>
              <a:t>mác</a:t>
            </a:r>
            <a:r>
              <a:rPr lang="vi-VN" sz="1600" dirty="0">
                <a:solidFill>
                  <a:srgbClr val="000000"/>
                </a:solidFill>
                <a:effectLst/>
                <a:latin typeface="+mj-lt"/>
                <a:ea typeface="Yu Mincho" panose="02020400000000000000" pitchFamily="18" charset="-128"/>
                <a:cs typeface="Calibri" panose="020F0502020204030204" pitchFamily="34" charset="0"/>
              </a:rPr>
              <a:t> </a:t>
            </a:r>
            <a:r>
              <a:rPr lang="vi-VN" sz="1600" dirty="0" err="1">
                <a:solidFill>
                  <a:srgbClr val="000000"/>
                </a:solidFill>
                <a:effectLst/>
                <a:latin typeface="+mj-lt"/>
                <a:ea typeface="Yu Mincho" panose="02020400000000000000" pitchFamily="18" charset="-128"/>
                <a:cs typeface="Calibri" panose="020F0502020204030204" pitchFamily="34" charset="0"/>
              </a:rPr>
              <a:t>vẫn</a:t>
            </a:r>
            <a:r>
              <a:rPr lang="vi-VN" sz="1600" dirty="0">
                <a:solidFill>
                  <a:srgbClr val="000000"/>
                </a:solidFill>
                <a:effectLst/>
                <a:latin typeface="+mj-lt"/>
                <a:ea typeface="Yu Mincho" panose="02020400000000000000" pitchFamily="18" charset="-128"/>
                <a:cs typeface="Calibri" panose="020F0502020204030204" pitchFamily="34" charset="0"/>
              </a:rPr>
              <a:t> không quên </a:t>
            </a:r>
            <a:r>
              <a:rPr lang="vi-VN" sz="1600" dirty="0" err="1">
                <a:solidFill>
                  <a:srgbClr val="000000"/>
                </a:solidFill>
                <a:effectLst/>
                <a:latin typeface="+mj-lt"/>
                <a:ea typeface="Yu Mincho" panose="02020400000000000000" pitchFamily="18" charset="-128"/>
                <a:cs typeface="Calibri" panose="020F0502020204030204" pitchFamily="34" charset="0"/>
              </a:rPr>
              <a:t>nghĩ</a:t>
            </a:r>
            <a:r>
              <a:rPr lang="vi-VN" sz="1600" dirty="0">
                <a:solidFill>
                  <a:srgbClr val="000000"/>
                </a:solidFill>
                <a:effectLst/>
                <a:latin typeface="+mj-lt"/>
                <a:ea typeface="Yu Mincho" panose="02020400000000000000" pitchFamily="18" charset="-128"/>
                <a:cs typeface="Calibri" panose="020F0502020204030204" pitchFamily="34" charset="0"/>
              </a:rPr>
              <a:t> </a:t>
            </a:r>
            <a:r>
              <a:rPr lang="vi-VN" sz="1600" dirty="0" err="1">
                <a:solidFill>
                  <a:srgbClr val="000000"/>
                </a:solidFill>
                <a:effectLst/>
                <a:latin typeface="+mj-lt"/>
                <a:ea typeface="Yu Mincho" panose="02020400000000000000" pitchFamily="18" charset="-128"/>
                <a:cs typeface="Calibri" panose="020F0502020204030204" pitchFamily="34" charset="0"/>
              </a:rPr>
              <a:t>đến</a:t>
            </a:r>
            <a:r>
              <a:rPr lang="vi-VN" sz="1600" dirty="0">
                <a:solidFill>
                  <a:srgbClr val="000000"/>
                </a:solidFill>
                <a:effectLst/>
                <a:latin typeface="+mj-lt"/>
                <a:ea typeface="Yu Mincho" panose="02020400000000000000" pitchFamily="18" charset="-128"/>
                <a:cs typeface="Calibri" panose="020F0502020204030204" pitchFamily="34" charset="0"/>
              </a:rPr>
              <a:t> </a:t>
            </a:r>
            <a:r>
              <a:rPr lang="vi-VN" sz="1600" dirty="0" err="1">
                <a:solidFill>
                  <a:srgbClr val="000000"/>
                </a:solidFill>
                <a:effectLst/>
                <a:latin typeface="+mj-lt"/>
                <a:ea typeface="Yu Mincho" panose="02020400000000000000" pitchFamily="18" charset="-128"/>
                <a:cs typeface="Calibri" panose="020F0502020204030204" pitchFamily="34" charset="0"/>
              </a:rPr>
              <a:t>bổn</a:t>
            </a:r>
            <a:r>
              <a:rPr lang="vi-VN" sz="1600" dirty="0">
                <a:solidFill>
                  <a:srgbClr val="000000"/>
                </a:solidFill>
                <a:effectLst/>
                <a:latin typeface="+mj-lt"/>
                <a:ea typeface="Yu Mincho" panose="02020400000000000000" pitchFamily="18" charset="-128"/>
                <a:cs typeface="Calibri" panose="020F0502020204030204" pitchFamily="34" charset="0"/>
              </a:rPr>
              <a:t> </a:t>
            </a:r>
            <a:r>
              <a:rPr lang="vi-VN" sz="1600" dirty="0" err="1">
                <a:solidFill>
                  <a:srgbClr val="000000"/>
                </a:solidFill>
                <a:effectLst/>
                <a:latin typeface="+mj-lt"/>
                <a:ea typeface="Yu Mincho" panose="02020400000000000000" pitchFamily="18" charset="-128"/>
                <a:cs typeface="Calibri" panose="020F0502020204030204" pitchFamily="34" charset="0"/>
              </a:rPr>
              <a:t>phận</a:t>
            </a:r>
            <a:r>
              <a:rPr lang="vi-VN" sz="1600" dirty="0">
                <a:solidFill>
                  <a:srgbClr val="000000"/>
                </a:solidFill>
                <a:effectLst/>
                <a:latin typeface="+mj-lt"/>
                <a:ea typeface="Yu Mincho" panose="02020400000000000000" pitchFamily="18" charset="-128"/>
                <a:cs typeface="Calibri" panose="020F0502020204030204" pitchFamily="34" charset="0"/>
              </a:rPr>
              <a:t> </a:t>
            </a:r>
            <a:r>
              <a:rPr lang="vi-VN" sz="1600" dirty="0" err="1">
                <a:solidFill>
                  <a:srgbClr val="000000"/>
                </a:solidFill>
                <a:effectLst/>
                <a:latin typeface="+mj-lt"/>
                <a:ea typeface="Yu Mincho" panose="02020400000000000000" pitchFamily="18" charset="-128"/>
                <a:cs typeface="Calibri" panose="020F0502020204030204" pitchFamily="34" charset="0"/>
              </a:rPr>
              <a:t>và</a:t>
            </a:r>
            <a:r>
              <a:rPr lang="vi-VN" sz="1600" dirty="0">
                <a:solidFill>
                  <a:srgbClr val="000000"/>
                </a:solidFill>
                <a:effectLst/>
                <a:latin typeface="+mj-lt"/>
                <a:ea typeface="Yu Mincho" panose="02020400000000000000" pitchFamily="18" charset="-128"/>
                <a:cs typeface="Calibri" panose="020F0502020204030204" pitchFamily="34" charset="0"/>
              </a:rPr>
              <a:t> </a:t>
            </a:r>
            <a:r>
              <a:rPr lang="vi-VN" sz="1600" dirty="0" err="1">
                <a:solidFill>
                  <a:srgbClr val="000000"/>
                </a:solidFill>
                <a:effectLst/>
                <a:latin typeface="+mj-lt"/>
                <a:ea typeface="Yu Mincho" panose="02020400000000000000" pitchFamily="18" charset="-128"/>
                <a:cs typeface="Calibri" panose="020F0502020204030204" pitchFamily="34" charset="0"/>
              </a:rPr>
              <a:t>trách</a:t>
            </a:r>
            <a:r>
              <a:rPr lang="vi-VN" sz="1600" dirty="0">
                <a:solidFill>
                  <a:srgbClr val="000000"/>
                </a:solidFill>
                <a:effectLst/>
                <a:latin typeface="+mj-lt"/>
                <a:ea typeface="Yu Mincho" panose="02020400000000000000" pitchFamily="18" charset="-128"/>
                <a:cs typeface="Calibri" panose="020F0502020204030204" pitchFamily="34" charset="0"/>
              </a:rPr>
              <a:t> </a:t>
            </a:r>
            <a:r>
              <a:rPr lang="vi-VN" sz="1600" dirty="0" err="1">
                <a:solidFill>
                  <a:srgbClr val="000000"/>
                </a:solidFill>
                <a:effectLst/>
                <a:latin typeface="+mj-lt"/>
                <a:ea typeface="Yu Mincho" panose="02020400000000000000" pitchFamily="18" charset="-128"/>
                <a:cs typeface="Calibri" panose="020F0502020204030204" pitchFamily="34" charset="0"/>
              </a:rPr>
              <a:t>nhiệm</a:t>
            </a:r>
            <a:r>
              <a:rPr lang="vi-VN" sz="1600" dirty="0">
                <a:solidFill>
                  <a:srgbClr val="000000"/>
                </a:solidFill>
                <a:effectLst/>
                <a:latin typeface="+mj-lt"/>
                <a:ea typeface="Yu Mincho" panose="02020400000000000000" pitchFamily="18" charset="-128"/>
                <a:cs typeface="Calibri" panose="020F0502020204030204" pitchFamily="34" charset="0"/>
              </a:rPr>
              <a:t> </a:t>
            </a:r>
            <a:r>
              <a:rPr lang="vi-VN" sz="1600" dirty="0" err="1">
                <a:solidFill>
                  <a:srgbClr val="000000"/>
                </a:solidFill>
                <a:effectLst/>
                <a:latin typeface="+mj-lt"/>
                <a:ea typeface="Yu Mincho" panose="02020400000000000000" pitchFamily="18" charset="-128"/>
                <a:cs typeface="Calibri" panose="020F0502020204030204" pitchFamily="34" charset="0"/>
              </a:rPr>
              <a:t>của</a:t>
            </a:r>
            <a:r>
              <a:rPr lang="vi-VN" sz="1600" dirty="0">
                <a:solidFill>
                  <a:srgbClr val="000000"/>
                </a:solidFill>
                <a:effectLst/>
                <a:latin typeface="+mj-lt"/>
                <a:ea typeface="Yu Mincho" panose="02020400000000000000" pitchFamily="18" charset="-128"/>
                <a:cs typeface="Calibri" panose="020F0502020204030204" pitchFamily="34" charset="0"/>
              </a:rPr>
              <a:t> </a:t>
            </a:r>
            <a:r>
              <a:rPr lang="vi-VN" sz="1600" dirty="0" err="1">
                <a:solidFill>
                  <a:srgbClr val="000000"/>
                </a:solidFill>
                <a:effectLst/>
                <a:latin typeface="+mj-lt"/>
                <a:ea typeface="Yu Mincho" panose="02020400000000000000" pitchFamily="18" charset="-128"/>
                <a:cs typeface="Calibri" panose="020F0502020204030204" pitchFamily="34" charset="0"/>
              </a:rPr>
              <a:t>mình</a:t>
            </a:r>
            <a:r>
              <a:rPr lang="vi-VN" sz="1600" dirty="0">
                <a:solidFill>
                  <a:srgbClr val="000000"/>
                </a:solidFill>
                <a:effectLst/>
                <a:latin typeface="+mj-lt"/>
                <a:ea typeface="Yu Mincho" panose="02020400000000000000" pitchFamily="18" charset="-128"/>
                <a:cs typeface="Calibri" panose="020F0502020204030204" pitchFamily="34" charset="0"/>
              </a:rPr>
              <a:t> </a:t>
            </a:r>
            <a:r>
              <a:rPr lang="vi-VN" sz="1600" dirty="0" err="1">
                <a:solidFill>
                  <a:srgbClr val="000000"/>
                </a:solidFill>
                <a:effectLst/>
                <a:latin typeface="+mj-lt"/>
                <a:ea typeface="Yu Mincho" panose="02020400000000000000" pitchFamily="18" charset="-128"/>
                <a:cs typeface="Calibri" panose="020F0502020204030204" pitchFamily="34" charset="0"/>
              </a:rPr>
              <a:t>đối</a:t>
            </a:r>
            <a:r>
              <a:rPr lang="vi-VN" sz="1600" dirty="0">
                <a:solidFill>
                  <a:srgbClr val="000000"/>
                </a:solidFill>
                <a:effectLst/>
                <a:latin typeface="+mj-lt"/>
                <a:ea typeface="Yu Mincho" panose="02020400000000000000" pitchFamily="18" charset="-128"/>
                <a:cs typeface="Calibri" panose="020F0502020204030204" pitchFamily="34" charset="0"/>
              </a:rPr>
              <a:t> </a:t>
            </a:r>
            <a:r>
              <a:rPr lang="vi-VN" sz="1600" dirty="0" err="1">
                <a:solidFill>
                  <a:srgbClr val="000000"/>
                </a:solidFill>
                <a:effectLst/>
                <a:latin typeface="+mj-lt"/>
                <a:ea typeface="Yu Mincho" panose="02020400000000000000" pitchFamily="18" charset="-128"/>
                <a:cs typeface="Calibri" panose="020F0502020204030204" pitchFamily="34" charset="0"/>
              </a:rPr>
              <a:t>với</a:t>
            </a:r>
            <a:r>
              <a:rPr lang="vi-VN" sz="1600" dirty="0">
                <a:solidFill>
                  <a:srgbClr val="000000"/>
                </a:solidFill>
                <a:effectLst/>
                <a:latin typeface="+mj-lt"/>
                <a:ea typeface="Yu Mincho" panose="02020400000000000000" pitchFamily="18" charset="-128"/>
                <a:cs typeface="Calibri" panose="020F0502020204030204" pitchFamily="34" charset="0"/>
              </a:rPr>
              <a:t> </a:t>
            </a:r>
            <a:r>
              <a:rPr lang="vi-VN" sz="1600" dirty="0" err="1">
                <a:solidFill>
                  <a:srgbClr val="000000"/>
                </a:solidFill>
                <a:effectLst/>
                <a:latin typeface="+mj-lt"/>
                <a:ea typeface="Yu Mincho" panose="02020400000000000000" pitchFamily="18" charset="-128"/>
                <a:cs typeface="Calibri" panose="020F0502020204030204" pitchFamily="34" charset="0"/>
              </a:rPr>
              <a:t>thành</a:t>
            </a:r>
            <a:r>
              <a:rPr lang="vi-VN" sz="1600" dirty="0">
                <a:solidFill>
                  <a:srgbClr val="000000"/>
                </a:solidFill>
                <a:effectLst/>
                <a:latin typeface="+mj-lt"/>
                <a:ea typeface="Yu Mincho" panose="02020400000000000000" pitchFamily="18" charset="-128"/>
                <a:cs typeface="Calibri" panose="020F0502020204030204" pitchFamily="34" charset="0"/>
              </a:rPr>
              <a:t> Tơ-</a:t>
            </a:r>
            <a:r>
              <a:rPr lang="vi-VN" sz="1600" dirty="0" err="1">
                <a:solidFill>
                  <a:srgbClr val="000000"/>
                </a:solidFill>
                <a:effectLst/>
                <a:latin typeface="+mj-lt"/>
                <a:ea typeface="Yu Mincho" panose="02020400000000000000" pitchFamily="18" charset="-128"/>
                <a:cs typeface="Calibri" panose="020F0502020204030204" pitchFamily="34" charset="0"/>
              </a:rPr>
              <a:t>roa</a:t>
            </a:r>
            <a:r>
              <a:rPr lang="vi-VN" sz="1600" dirty="0">
                <a:solidFill>
                  <a:srgbClr val="000000"/>
                </a:solidFill>
                <a:effectLst/>
                <a:latin typeface="+mj-lt"/>
                <a:ea typeface="Yu Mincho" panose="02020400000000000000" pitchFamily="18" charset="-128"/>
                <a:cs typeface="Calibri" panose="020F0502020204030204" pitchFamily="34" charset="0"/>
              </a:rPr>
              <a:t>.</a:t>
            </a:r>
            <a:endParaRPr lang="en-US" sz="1600" dirty="0">
              <a:latin typeface="+mj-lt"/>
              <a:cs typeface="Calibri" panose="020F050202020403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26"/>
                                        </p:tgtEl>
                                        <p:attrNameLst>
                                          <p:attrName>style.visibility</p:attrName>
                                        </p:attrNameLst>
                                      </p:cBhvr>
                                      <p:to>
                                        <p:strVal val="visible"/>
                                      </p:to>
                                    </p:set>
                                    <p:animEffect transition="in" filter="wipe(up)">
                                      <p:cBhvr>
                                        <p:cTn id="7" dur="500"/>
                                        <p:tgtEl>
                                          <p:spTgt spid="226"/>
                                        </p:tgtEl>
                                      </p:cBhvr>
                                    </p:animEffect>
                                  </p:childTnLst>
                                </p:cTn>
                              </p:par>
                              <p:par>
                                <p:cTn id="8" presetID="22" presetClass="entr" presetSubtype="1" fill="hold" nodeType="withEffect">
                                  <p:stCondLst>
                                    <p:cond delay="0"/>
                                  </p:stCondLst>
                                  <p:childTnLst>
                                    <p:set>
                                      <p:cBhvr>
                                        <p:cTn id="9" dur="1" fill="hold">
                                          <p:stCondLst>
                                            <p:cond delay="0"/>
                                          </p:stCondLst>
                                        </p:cTn>
                                        <p:tgtEl>
                                          <p:spTgt spid="230"/>
                                        </p:tgtEl>
                                        <p:attrNameLst>
                                          <p:attrName>style.visibility</p:attrName>
                                        </p:attrNameLst>
                                      </p:cBhvr>
                                      <p:to>
                                        <p:strVal val="visible"/>
                                      </p:to>
                                    </p:set>
                                    <p:animEffect transition="in" filter="wipe(up)">
                                      <p:cBhvr>
                                        <p:cTn id="10" dur="500"/>
                                        <p:tgtEl>
                                          <p:spTgt spid="230"/>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28"/>
                                        </p:tgtEl>
                                        <p:attrNameLst>
                                          <p:attrName>style.visibility</p:attrName>
                                        </p:attrNameLst>
                                      </p:cBhvr>
                                      <p:to>
                                        <p:strVal val="visible"/>
                                      </p:to>
                                    </p:set>
                                    <p:animEffect transition="in" filter="wipe(up)">
                                      <p:cBhvr>
                                        <p:cTn id="13" dur="500"/>
                                        <p:tgtEl>
                                          <p:spTgt spid="2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231"/>
                                        </p:tgtEl>
                                        <p:attrNameLst>
                                          <p:attrName>style.visibility</p:attrName>
                                        </p:attrNameLst>
                                      </p:cBhvr>
                                      <p:to>
                                        <p:strVal val="visible"/>
                                      </p:to>
                                    </p:set>
                                    <p:animEffect transition="in" filter="wipe(up)">
                                      <p:cBhvr>
                                        <p:cTn id="18" dur="500"/>
                                        <p:tgtEl>
                                          <p:spTgt spid="231"/>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229"/>
                                        </p:tgtEl>
                                        <p:attrNameLst>
                                          <p:attrName>style.visibility</p:attrName>
                                        </p:attrNameLst>
                                      </p:cBhvr>
                                      <p:to>
                                        <p:strVal val="visible"/>
                                      </p:to>
                                    </p:set>
                                    <p:animEffect transition="in" filter="wipe(up)">
                                      <p:cBhvr>
                                        <p:cTn id="21" dur="500"/>
                                        <p:tgtEl>
                                          <p:spTgt spid="229"/>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446"/>
                                        </p:tgtEl>
                                        <p:attrNameLst>
                                          <p:attrName>style.visibility</p:attrName>
                                        </p:attrNameLst>
                                      </p:cBhvr>
                                      <p:to>
                                        <p:strVal val="visible"/>
                                      </p:to>
                                    </p:set>
                                    <p:animEffect transition="in" filter="wipe(up)">
                                      <p:cBhvr>
                                        <p:cTn id="24" dur="500"/>
                                        <p:tgtEl>
                                          <p:spTgt spid="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 grpId="0"/>
      <p:bldP spid="228" grpId="0" animBg="1"/>
      <p:bldP spid="229" grpId="0"/>
      <p:bldP spid="44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oogle Shape;3999;p57"/>
          <p:cNvGrpSpPr/>
          <p:nvPr/>
        </p:nvGrpSpPr>
        <p:grpSpPr>
          <a:xfrm>
            <a:off x="3062139" y="980143"/>
            <a:ext cx="3019721" cy="4249529"/>
            <a:chOff x="7563227" y="2180941"/>
            <a:chExt cx="1417268" cy="2022378"/>
          </a:xfrm>
        </p:grpSpPr>
        <p:sp>
          <p:nvSpPr>
            <p:cNvPr id="13" name="Google Shape;4000;p57"/>
            <p:cNvSpPr/>
            <p:nvPr/>
          </p:nvSpPr>
          <p:spPr>
            <a:xfrm>
              <a:off x="7771050" y="3131164"/>
              <a:ext cx="16185" cy="11945"/>
            </a:xfrm>
            <a:custGeom>
              <a:avLst/>
              <a:gdLst/>
              <a:ahLst/>
              <a:cxnLst/>
              <a:rect l="l" t="t" r="r" b="b"/>
              <a:pathLst>
                <a:path w="313" h="231" extrusionOk="0">
                  <a:moveTo>
                    <a:pt x="176" y="1"/>
                  </a:moveTo>
                  <a:cubicBezTo>
                    <a:pt x="143" y="1"/>
                    <a:pt x="108" y="11"/>
                    <a:pt x="78" y="32"/>
                  </a:cubicBezTo>
                  <a:cubicBezTo>
                    <a:pt x="16" y="75"/>
                    <a:pt x="0" y="148"/>
                    <a:pt x="44" y="194"/>
                  </a:cubicBezTo>
                  <a:cubicBezTo>
                    <a:pt x="66" y="218"/>
                    <a:pt x="101" y="230"/>
                    <a:pt x="137" y="230"/>
                  </a:cubicBezTo>
                  <a:cubicBezTo>
                    <a:pt x="170" y="230"/>
                    <a:pt x="205" y="220"/>
                    <a:pt x="234" y="200"/>
                  </a:cubicBezTo>
                  <a:cubicBezTo>
                    <a:pt x="296" y="155"/>
                    <a:pt x="312" y="84"/>
                    <a:pt x="269" y="37"/>
                  </a:cubicBezTo>
                  <a:cubicBezTo>
                    <a:pt x="247" y="13"/>
                    <a:pt x="212" y="1"/>
                    <a:pt x="176" y="1"/>
                  </a:cubicBez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 name="Google Shape;4001;p57"/>
            <p:cNvSpPr/>
            <p:nvPr/>
          </p:nvSpPr>
          <p:spPr>
            <a:xfrm>
              <a:off x="7776531" y="3142126"/>
              <a:ext cx="16185" cy="11945"/>
            </a:xfrm>
            <a:custGeom>
              <a:avLst/>
              <a:gdLst/>
              <a:ahLst/>
              <a:cxnLst/>
              <a:rect l="l" t="t" r="r" b="b"/>
              <a:pathLst>
                <a:path w="313" h="231" extrusionOk="0">
                  <a:moveTo>
                    <a:pt x="177" y="1"/>
                  </a:moveTo>
                  <a:cubicBezTo>
                    <a:pt x="144" y="1"/>
                    <a:pt x="109" y="11"/>
                    <a:pt x="79" y="32"/>
                  </a:cubicBezTo>
                  <a:cubicBezTo>
                    <a:pt x="17" y="75"/>
                    <a:pt x="1" y="148"/>
                    <a:pt x="44" y="194"/>
                  </a:cubicBezTo>
                  <a:cubicBezTo>
                    <a:pt x="67" y="218"/>
                    <a:pt x="102" y="230"/>
                    <a:pt x="138" y="230"/>
                  </a:cubicBezTo>
                  <a:cubicBezTo>
                    <a:pt x="171" y="230"/>
                    <a:pt x="206" y="220"/>
                    <a:pt x="236" y="199"/>
                  </a:cubicBezTo>
                  <a:cubicBezTo>
                    <a:pt x="297" y="156"/>
                    <a:pt x="313" y="83"/>
                    <a:pt x="270" y="37"/>
                  </a:cubicBezTo>
                  <a:cubicBezTo>
                    <a:pt x="247" y="13"/>
                    <a:pt x="213" y="1"/>
                    <a:pt x="177" y="1"/>
                  </a:cubicBez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 name="Google Shape;4002;p57"/>
            <p:cNvSpPr/>
            <p:nvPr/>
          </p:nvSpPr>
          <p:spPr>
            <a:xfrm>
              <a:off x="7765931" y="3120150"/>
              <a:ext cx="16185" cy="11893"/>
            </a:xfrm>
            <a:custGeom>
              <a:avLst/>
              <a:gdLst/>
              <a:ahLst/>
              <a:cxnLst/>
              <a:rect l="l" t="t" r="r" b="b"/>
              <a:pathLst>
                <a:path w="313" h="230" extrusionOk="0">
                  <a:moveTo>
                    <a:pt x="176" y="0"/>
                  </a:moveTo>
                  <a:cubicBezTo>
                    <a:pt x="143" y="0"/>
                    <a:pt x="108" y="10"/>
                    <a:pt x="78" y="31"/>
                  </a:cubicBezTo>
                  <a:cubicBezTo>
                    <a:pt x="16" y="75"/>
                    <a:pt x="0" y="147"/>
                    <a:pt x="43" y="193"/>
                  </a:cubicBezTo>
                  <a:cubicBezTo>
                    <a:pt x="66" y="217"/>
                    <a:pt x="101" y="230"/>
                    <a:pt x="137" y="230"/>
                  </a:cubicBezTo>
                  <a:cubicBezTo>
                    <a:pt x="170" y="230"/>
                    <a:pt x="205" y="219"/>
                    <a:pt x="235" y="199"/>
                  </a:cubicBezTo>
                  <a:cubicBezTo>
                    <a:pt x="296" y="155"/>
                    <a:pt x="312" y="83"/>
                    <a:pt x="269" y="36"/>
                  </a:cubicBezTo>
                  <a:cubicBezTo>
                    <a:pt x="246" y="13"/>
                    <a:pt x="212" y="0"/>
                    <a:pt x="176" y="0"/>
                  </a:cubicBez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4003;p57"/>
            <p:cNvSpPr/>
            <p:nvPr/>
          </p:nvSpPr>
          <p:spPr>
            <a:xfrm>
              <a:off x="7771257" y="3101017"/>
              <a:ext cx="44884" cy="50417"/>
            </a:xfrm>
            <a:custGeom>
              <a:avLst/>
              <a:gdLst/>
              <a:ahLst/>
              <a:cxnLst/>
              <a:rect l="l" t="t" r="r" b="b"/>
              <a:pathLst>
                <a:path w="868" h="975" extrusionOk="0">
                  <a:moveTo>
                    <a:pt x="646" y="0"/>
                  </a:moveTo>
                  <a:cubicBezTo>
                    <a:pt x="646" y="0"/>
                    <a:pt x="1" y="290"/>
                    <a:pt x="27" y="427"/>
                  </a:cubicBezTo>
                  <a:cubicBezTo>
                    <a:pt x="53" y="561"/>
                    <a:pt x="169" y="974"/>
                    <a:pt x="300" y="974"/>
                  </a:cubicBezTo>
                  <a:cubicBezTo>
                    <a:pt x="305" y="974"/>
                    <a:pt x="310" y="973"/>
                    <a:pt x="315" y="972"/>
                  </a:cubicBezTo>
                  <a:cubicBezTo>
                    <a:pt x="487" y="931"/>
                    <a:pt x="693" y="304"/>
                    <a:pt x="868" y="115"/>
                  </a:cubicBezTo>
                  <a:lnTo>
                    <a:pt x="646" y="0"/>
                  </a:ln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 name="Google Shape;4004;p57"/>
            <p:cNvSpPr/>
            <p:nvPr/>
          </p:nvSpPr>
          <p:spPr>
            <a:xfrm>
              <a:off x="8808663" y="2825196"/>
              <a:ext cx="94422" cy="35111"/>
            </a:xfrm>
            <a:custGeom>
              <a:avLst/>
              <a:gdLst/>
              <a:ahLst/>
              <a:cxnLst/>
              <a:rect l="l" t="t" r="r" b="b"/>
              <a:pathLst>
                <a:path w="1826" h="679" extrusionOk="0">
                  <a:moveTo>
                    <a:pt x="939" y="0"/>
                  </a:moveTo>
                  <a:cubicBezTo>
                    <a:pt x="529" y="0"/>
                    <a:pt x="108" y="141"/>
                    <a:pt x="1" y="678"/>
                  </a:cubicBezTo>
                  <a:cubicBezTo>
                    <a:pt x="1" y="678"/>
                    <a:pt x="26" y="679"/>
                    <a:pt x="71" y="679"/>
                  </a:cubicBezTo>
                  <a:cubicBezTo>
                    <a:pt x="331" y="679"/>
                    <a:pt x="1250" y="643"/>
                    <a:pt x="1825" y="168"/>
                  </a:cubicBezTo>
                  <a:cubicBezTo>
                    <a:pt x="1825" y="168"/>
                    <a:pt x="1388" y="0"/>
                    <a:pt x="93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 name="Google Shape;4005;p57"/>
            <p:cNvSpPr/>
            <p:nvPr/>
          </p:nvSpPr>
          <p:spPr>
            <a:xfrm>
              <a:off x="8798217" y="2774779"/>
              <a:ext cx="61845" cy="70688"/>
            </a:xfrm>
            <a:custGeom>
              <a:avLst/>
              <a:gdLst/>
              <a:ahLst/>
              <a:cxnLst/>
              <a:rect l="l" t="t" r="r" b="b"/>
              <a:pathLst>
                <a:path w="1196" h="1367" extrusionOk="0">
                  <a:moveTo>
                    <a:pt x="1193" y="1"/>
                  </a:moveTo>
                  <a:lnTo>
                    <a:pt x="1193" y="1"/>
                  </a:lnTo>
                  <a:cubicBezTo>
                    <a:pt x="397" y="251"/>
                    <a:pt x="0" y="1282"/>
                    <a:pt x="0" y="1282"/>
                  </a:cubicBezTo>
                  <a:cubicBezTo>
                    <a:pt x="142" y="1341"/>
                    <a:pt x="266" y="1367"/>
                    <a:pt x="376" y="1367"/>
                  </a:cubicBezTo>
                  <a:cubicBezTo>
                    <a:pt x="1173" y="1367"/>
                    <a:pt x="1195" y="3"/>
                    <a:pt x="11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4006;p57"/>
            <p:cNvSpPr/>
            <p:nvPr/>
          </p:nvSpPr>
          <p:spPr>
            <a:xfrm>
              <a:off x="8851841" y="2801202"/>
              <a:ext cx="65827" cy="24459"/>
            </a:xfrm>
            <a:custGeom>
              <a:avLst/>
              <a:gdLst/>
              <a:ahLst/>
              <a:cxnLst/>
              <a:rect l="l" t="t" r="r" b="b"/>
              <a:pathLst>
                <a:path w="1273" h="473" extrusionOk="0">
                  <a:moveTo>
                    <a:pt x="1273" y="116"/>
                  </a:moveTo>
                  <a:lnTo>
                    <a:pt x="1273" y="116"/>
                  </a:lnTo>
                  <a:cubicBezTo>
                    <a:pt x="1273" y="116"/>
                    <a:pt x="1273" y="116"/>
                    <a:pt x="1273" y="116"/>
                  </a:cubicBezTo>
                  <a:lnTo>
                    <a:pt x="1273" y="116"/>
                  </a:lnTo>
                  <a:cubicBezTo>
                    <a:pt x="1273" y="116"/>
                    <a:pt x="1273" y="116"/>
                    <a:pt x="1273" y="116"/>
                  </a:cubicBezTo>
                  <a:close/>
                  <a:moveTo>
                    <a:pt x="655" y="0"/>
                  </a:moveTo>
                  <a:cubicBezTo>
                    <a:pt x="369" y="0"/>
                    <a:pt x="75" y="98"/>
                    <a:pt x="0" y="472"/>
                  </a:cubicBezTo>
                  <a:cubicBezTo>
                    <a:pt x="0" y="472"/>
                    <a:pt x="18" y="473"/>
                    <a:pt x="49" y="473"/>
                  </a:cubicBezTo>
                  <a:cubicBezTo>
                    <a:pt x="229" y="473"/>
                    <a:pt x="871" y="448"/>
                    <a:pt x="1273" y="116"/>
                  </a:cubicBezTo>
                  <a:lnTo>
                    <a:pt x="1273" y="116"/>
                  </a:lnTo>
                  <a:cubicBezTo>
                    <a:pt x="1273" y="116"/>
                    <a:pt x="1273" y="116"/>
                    <a:pt x="1273" y="116"/>
                  </a:cubicBezTo>
                  <a:cubicBezTo>
                    <a:pt x="1271" y="116"/>
                    <a:pt x="967" y="0"/>
                    <a:pt x="6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4007;p57"/>
            <p:cNvSpPr/>
            <p:nvPr/>
          </p:nvSpPr>
          <p:spPr>
            <a:xfrm>
              <a:off x="8839120" y="2777416"/>
              <a:ext cx="42454" cy="50934"/>
            </a:xfrm>
            <a:custGeom>
              <a:avLst/>
              <a:gdLst/>
              <a:ahLst/>
              <a:cxnLst/>
              <a:rect l="l" t="t" r="r" b="b"/>
              <a:pathLst>
                <a:path w="821" h="985" extrusionOk="0">
                  <a:moveTo>
                    <a:pt x="790" y="0"/>
                  </a:moveTo>
                  <a:lnTo>
                    <a:pt x="790" y="0"/>
                  </a:lnTo>
                  <a:cubicBezTo>
                    <a:pt x="243" y="206"/>
                    <a:pt x="1" y="940"/>
                    <a:pt x="1" y="940"/>
                  </a:cubicBezTo>
                  <a:cubicBezTo>
                    <a:pt x="89" y="971"/>
                    <a:pt x="167" y="985"/>
                    <a:pt x="236" y="985"/>
                  </a:cubicBezTo>
                  <a:cubicBezTo>
                    <a:pt x="821" y="985"/>
                    <a:pt x="790" y="0"/>
                    <a:pt x="7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4008;p57"/>
            <p:cNvSpPr/>
            <p:nvPr/>
          </p:nvSpPr>
          <p:spPr>
            <a:xfrm>
              <a:off x="8872680" y="2776020"/>
              <a:ext cx="34491" cy="34025"/>
            </a:xfrm>
            <a:custGeom>
              <a:avLst/>
              <a:gdLst/>
              <a:ahLst/>
              <a:cxnLst/>
              <a:rect l="l" t="t" r="r" b="b"/>
              <a:pathLst>
                <a:path w="667" h="658" extrusionOk="0">
                  <a:moveTo>
                    <a:pt x="666" y="0"/>
                  </a:moveTo>
                  <a:lnTo>
                    <a:pt x="666" y="0"/>
                  </a:lnTo>
                  <a:cubicBezTo>
                    <a:pt x="248" y="82"/>
                    <a:pt x="0" y="590"/>
                    <a:pt x="0" y="590"/>
                  </a:cubicBezTo>
                  <a:cubicBezTo>
                    <a:pt x="86" y="637"/>
                    <a:pt x="160" y="657"/>
                    <a:pt x="226" y="657"/>
                  </a:cubicBezTo>
                  <a:cubicBezTo>
                    <a:pt x="601" y="657"/>
                    <a:pt x="666" y="1"/>
                    <a:pt x="66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4009;p57"/>
            <p:cNvSpPr/>
            <p:nvPr/>
          </p:nvSpPr>
          <p:spPr>
            <a:xfrm>
              <a:off x="8780067" y="2770487"/>
              <a:ext cx="97060" cy="31026"/>
            </a:xfrm>
            <a:custGeom>
              <a:avLst/>
              <a:gdLst/>
              <a:ahLst/>
              <a:cxnLst/>
              <a:rect l="l" t="t" r="r" b="b"/>
              <a:pathLst>
                <a:path w="1877" h="600" extrusionOk="0">
                  <a:moveTo>
                    <a:pt x="758" y="0"/>
                  </a:moveTo>
                  <a:cubicBezTo>
                    <a:pt x="444" y="0"/>
                    <a:pt x="148" y="124"/>
                    <a:pt x="0" y="519"/>
                  </a:cubicBezTo>
                  <a:cubicBezTo>
                    <a:pt x="0" y="519"/>
                    <a:pt x="345" y="600"/>
                    <a:pt x="780" y="600"/>
                  </a:cubicBezTo>
                  <a:cubicBezTo>
                    <a:pt x="1131" y="600"/>
                    <a:pt x="1541" y="547"/>
                    <a:pt x="1876" y="358"/>
                  </a:cubicBezTo>
                  <a:cubicBezTo>
                    <a:pt x="1876" y="358"/>
                    <a:pt x="1291" y="0"/>
                    <a:pt x="75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4010;p57"/>
            <p:cNvSpPr/>
            <p:nvPr/>
          </p:nvSpPr>
          <p:spPr>
            <a:xfrm>
              <a:off x="8772673" y="2722862"/>
              <a:ext cx="71205" cy="62259"/>
            </a:xfrm>
            <a:custGeom>
              <a:avLst/>
              <a:gdLst/>
              <a:ahLst/>
              <a:cxnLst/>
              <a:rect l="l" t="t" r="r" b="b"/>
              <a:pathLst>
                <a:path w="1377" h="1204" extrusionOk="0">
                  <a:moveTo>
                    <a:pt x="1376" y="0"/>
                  </a:moveTo>
                  <a:cubicBezTo>
                    <a:pt x="1376" y="0"/>
                    <a:pt x="1376" y="0"/>
                    <a:pt x="1376" y="0"/>
                  </a:cubicBezTo>
                  <a:lnTo>
                    <a:pt x="1376" y="0"/>
                  </a:lnTo>
                  <a:cubicBezTo>
                    <a:pt x="1376" y="0"/>
                    <a:pt x="1376" y="0"/>
                    <a:pt x="1376" y="0"/>
                  </a:cubicBezTo>
                  <a:cubicBezTo>
                    <a:pt x="1376" y="0"/>
                    <a:pt x="1376" y="0"/>
                    <a:pt x="1376" y="0"/>
                  </a:cubicBezTo>
                  <a:close/>
                  <a:moveTo>
                    <a:pt x="1376" y="0"/>
                  </a:moveTo>
                  <a:cubicBezTo>
                    <a:pt x="552" y="96"/>
                    <a:pt x="1" y="1039"/>
                    <a:pt x="1" y="1039"/>
                  </a:cubicBezTo>
                  <a:cubicBezTo>
                    <a:pt x="180" y="1155"/>
                    <a:pt x="338" y="1204"/>
                    <a:pt x="477" y="1204"/>
                  </a:cubicBezTo>
                  <a:cubicBezTo>
                    <a:pt x="1166" y="1204"/>
                    <a:pt x="1376" y="2"/>
                    <a:pt x="1376" y="0"/>
                  </a:cubicBezTo>
                  <a:close/>
                </a:path>
              </a:pathLst>
            </a:custGeom>
            <a:solidFill>
              <a:srgbClr val="F9ED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4011;p57"/>
            <p:cNvSpPr/>
            <p:nvPr/>
          </p:nvSpPr>
          <p:spPr>
            <a:xfrm>
              <a:off x="8827899" y="2752543"/>
              <a:ext cx="67740" cy="21666"/>
            </a:xfrm>
            <a:custGeom>
              <a:avLst/>
              <a:gdLst/>
              <a:ahLst/>
              <a:cxnLst/>
              <a:rect l="l" t="t" r="r" b="b"/>
              <a:pathLst>
                <a:path w="1310" h="419" extrusionOk="0">
                  <a:moveTo>
                    <a:pt x="528" y="0"/>
                  </a:moveTo>
                  <a:cubicBezTo>
                    <a:pt x="309" y="0"/>
                    <a:pt x="103" y="87"/>
                    <a:pt x="1" y="362"/>
                  </a:cubicBezTo>
                  <a:cubicBezTo>
                    <a:pt x="1" y="362"/>
                    <a:pt x="241" y="419"/>
                    <a:pt x="545" y="419"/>
                  </a:cubicBezTo>
                  <a:cubicBezTo>
                    <a:pt x="790" y="419"/>
                    <a:pt x="1075" y="382"/>
                    <a:pt x="1309" y="251"/>
                  </a:cubicBezTo>
                  <a:cubicBezTo>
                    <a:pt x="1309" y="251"/>
                    <a:pt x="900" y="0"/>
                    <a:pt x="52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4012;p57"/>
            <p:cNvSpPr/>
            <p:nvPr/>
          </p:nvSpPr>
          <p:spPr>
            <a:xfrm>
              <a:off x="8815385" y="2729119"/>
              <a:ext cx="47780" cy="45246"/>
            </a:xfrm>
            <a:custGeom>
              <a:avLst/>
              <a:gdLst/>
              <a:ahLst/>
              <a:cxnLst/>
              <a:rect l="l" t="t" r="r" b="b"/>
              <a:pathLst>
                <a:path w="924" h="875" extrusionOk="0">
                  <a:moveTo>
                    <a:pt x="924" y="1"/>
                  </a:moveTo>
                  <a:cubicBezTo>
                    <a:pt x="924" y="1"/>
                    <a:pt x="924" y="1"/>
                    <a:pt x="924" y="1"/>
                  </a:cubicBezTo>
                  <a:lnTo>
                    <a:pt x="924" y="1"/>
                  </a:lnTo>
                  <a:cubicBezTo>
                    <a:pt x="924" y="1"/>
                    <a:pt x="924" y="1"/>
                    <a:pt x="924" y="1"/>
                  </a:cubicBezTo>
                  <a:cubicBezTo>
                    <a:pt x="924" y="1"/>
                    <a:pt x="924" y="1"/>
                    <a:pt x="924" y="1"/>
                  </a:cubicBezTo>
                  <a:close/>
                  <a:moveTo>
                    <a:pt x="924" y="1"/>
                  </a:moveTo>
                  <a:cubicBezTo>
                    <a:pt x="353" y="99"/>
                    <a:pt x="0" y="777"/>
                    <a:pt x="0" y="777"/>
                  </a:cubicBezTo>
                  <a:cubicBezTo>
                    <a:pt x="118" y="845"/>
                    <a:pt x="222" y="874"/>
                    <a:pt x="313" y="874"/>
                  </a:cubicBezTo>
                  <a:cubicBezTo>
                    <a:pt x="813" y="874"/>
                    <a:pt x="923" y="2"/>
                    <a:pt x="92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 name="Google Shape;4013;p57"/>
            <p:cNvSpPr/>
            <p:nvPr/>
          </p:nvSpPr>
          <p:spPr>
            <a:xfrm>
              <a:off x="8851479" y="2732790"/>
              <a:ext cx="38731" cy="29526"/>
            </a:xfrm>
            <a:custGeom>
              <a:avLst/>
              <a:gdLst/>
              <a:ahLst/>
              <a:cxnLst/>
              <a:rect l="l" t="t" r="r" b="b"/>
              <a:pathLst>
                <a:path w="749" h="571" extrusionOk="0">
                  <a:moveTo>
                    <a:pt x="748" y="0"/>
                  </a:moveTo>
                  <a:lnTo>
                    <a:pt x="748" y="0"/>
                  </a:lnTo>
                  <a:cubicBezTo>
                    <a:pt x="324" y="4"/>
                    <a:pt x="0" y="458"/>
                    <a:pt x="0" y="458"/>
                  </a:cubicBezTo>
                  <a:cubicBezTo>
                    <a:pt x="100" y="538"/>
                    <a:pt x="189" y="571"/>
                    <a:pt x="268" y="571"/>
                  </a:cubicBezTo>
                  <a:cubicBezTo>
                    <a:pt x="599" y="571"/>
                    <a:pt x="748" y="0"/>
                    <a:pt x="7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4014;p57"/>
            <p:cNvSpPr/>
            <p:nvPr/>
          </p:nvSpPr>
          <p:spPr>
            <a:xfrm>
              <a:off x="8785238" y="2663964"/>
              <a:ext cx="97163" cy="31078"/>
            </a:xfrm>
            <a:custGeom>
              <a:avLst/>
              <a:gdLst/>
              <a:ahLst/>
              <a:cxnLst/>
              <a:rect l="l" t="t" r="r" b="b"/>
              <a:pathLst>
                <a:path w="1879" h="601" extrusionOk="0">
                  <a:moveTo>
                    <a:pt x="742" y="0"/>
                  </a:moveTo>
                  <a:cubicBezTo>
                    <a:pt x="437" y="0"/>
                    <a:pt x="150" y="122"/>
                    <a:pt x="0" y="504"/>
                  </a:cubicBezTo>
                  <a:cubicBezTo>
                    <a:pt x="0" y="504"/>
                    <a:pt x="382" y="601"/>
                    <a:pt x="850" y="601"/>
                  </a:cubicBezTo>
                  <a:cubicBezTo>
                    <a:pt x="1184" y="601"/>
                    <a:pt x="1563" y="551"/>
                    <a:pt x="1879" y="381"/>
                  </a:cubicBezTo>
                  <a:cubicBezTo>
                    <a:pt x="1879" y="381"/>
                    <a:pt x="1281" y="0"/>
                    <a:pt x="74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4015;p57"/>
            <p:cNvSpPr/>
            <p:nvPr/>
          </p:nvSpPr>
          <p:spPr>
            <a:xfrm>
              <a:off x="8778257" y="2616856"/>
              <a:ext cx="71980" cy="61328"/>
            </a:xfrm>
            <a:custGeom>
              <a:avLst/>
              <a:gdLst/>
              <a:ahLst/>
              <a:cxnLst/>
              <a:rect l="l" t="t" r="r" b="b"/>
              <a:pathLst>
                <a:path w="1392" h="1186" extrusionOk="0">
                  <a:moveTo>
                    <a:pt x="1392" y="0"/>
                  </a:moveTo>
                  <a:cubicBezTo>
                    <a:pt x="566" y="79"/>
                    <a:pt x="0" y="1010"/>
                    <a:pt x="0" y="1010"/>
                  </a:cubicBezTo>
                  <a:cubicBezTo>
                    <a:pt x="183" y="1134"/>
                    <a:pt x="344" y="1185"/>
                    <a:pt x="485" y="1185"/>
                  </a:cubicBezTo>
                  <a:cubicBezTo>
                    <a:pt x="1165" y="1185"/>
                    <a:pt x="1392" y="0"/>
                    <a:pt x="139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4016;p57"/>
            <p:cNvSpPr/>
            <p:nvPr/>
          </p:nvSpPr>
          <p:spPr>
            <a:xfrm>
              <a:off x="8833484" y="2646745"/>
              <a:ext cx="67792" cy="21770"/>
            </a:xfrm>
            <a:custGeom>
              <a:avLst/>
              <a:gdLst/>
              <a:ahLst/>
              <a:cxnLst/>
              <a:rect l="l" t="t" r="r" b="b"/>
              <a:pathLst>
                <a:path w="1311" h="421" extrusionOk="0">
                  <a:moveTo>
                    <a:pt x="517" y="1"/>
                  </a:moveTo>
                  <a:cubicBezTo>
                    <a:pt x="304" y="1"/>
                    <a:pt x="105" y="86"/>
                    <a:pt x="0" y="352"/>
                  </a:cubicBezTo>
                  <a:cubicBezTo>
                    <a:pt x="0" y="352"/>
                    <a:pt x="266" y="420"/>
                    <a:pt x="593" y="420"/>
                  </a:cubicBezTo>
                  <a:cubicBezTo>
                    <a:pt x="826" y="420"/>
                    <a:pt x="1090" y="385"/>
                    <a:pt x="1310" y="266"/>
                  </a:cubicBezTo>
                  <a:cubicBezTo>
                    <a:pt x="1310" y="266"/>
                    <a:pt x="894" y="1"/>
                    <a:pt x="5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 name="Google Shape;4017;p57"/>
            <p:cNvSpPr/>
            <p:nvPr/>
          </p:nvSpPr>
          <p:spPr>
            <a:xfrm>
              <a:off x="8820918" y="2623475"/>
              <a:ext cx="48504" cy="44626"/>
            </a:xfrm>
            <a:custGeom>
              <a:avLst/>
              <a:gdLst/>
              <a:ahLst/>
              <a:cxnLst/>
              <a:rect l="l" t="t" r="r" b="b"/>
              <a:pathLst>
                <a:path w="938" h="863" extrusionOk="0">
                  <a:moveTo>
                    <a:pt x="937" y="1"/>
                  </a:moveTo>
                  <a:lnTo>
                    <a:pt x="937" y="1"/>
                  </a:lnTo>
                  <a:cubicBezTo>
                    <a:pt x="364" y="88"/>
                    <a:pt x="1" y="760"/>
                    <a:pt x="1" y="760"/>
                  </a:cubicBezTo>
                  <a:cubicBezTo>
                    <a:pt x="122" y="832"/>
                    <a:pt x="228" y="863"/>
                    <a:pt x="321" y="863"/>
                  </a:cubicBezTo>
                  <a:cubicBezTo>
                    <a:pt x="815" y="863"/>
                    <a:pt x="938" y="1"/>
                    <a:pt x="93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 name="Google Shape;4018;p57"/>
            <p:cNvSpPr/>
            <p:nvPr/>
          </p:nvSpPr>
          <p:spPr>
            <a:xfrm>
              <a:off x="8857270" y="2627715"/>
              <a:ext cx="39093" cy="29009"/>
            </a:xfrm>
            <a:custGeom>
              <a:avLst/>
              <a:gdLst/>
              <a:ahLst/>
              <a:cxnLst/>
              <a:rect l="l" t="t" r="r" b="b"/>
              <a:pathLst>
                <a:path w="756" h="561" extrusionOk="0">
                  <a:moveTo>
                    <a:pt x="747" y="1"/>
                  </a:moveTo>
                  <a:cubicBezTo>
                    <a:pt x="325" y="1"/>
                    <a:pt x="1" y="442"/>
                    <a:pt x="1" y="442"/>
                  </a:cubicBezTo>
                  <a:cubicBezTo>
                    <a:pt x="102" y="527"/>
                    <a:pt x="193" y="561"/>
                    <a:pt x="273" y="561"/>
                  </a:cubicBezTo>
                  <a:cubicBezTo>
                    <a:pt x="599" y="561"/>
                    <a:pt x="756" y="1"/>
                    <a:pt x="756" y="1"/>
                  </a:cubicBezTo>
                  <a:cubicBezTo>
                    <a:pt x="753" y="1"/>
                    <a:pt x="750" y="1"/>
                    <a:pt x="7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4019;p57"/>
            <p:cNvSpPr/>
            <p:nvPr/>
          </p:nvSpPr>
          <p:spPr>
            <a:xfrm>
              <a:off x="8768122" y="2624199"/>
              <a:ext cx="71515" cy="22908"/>
            </a:xfrm>
            <a:custGeom>
              <a:avLst/>
              <a:gdLst/>
              <a:ahLst/>
              <a:cxnLst/>
              <a:rect l="l" t="t" r="r" b="b"/>
              <a:pathLst>
                <a:path w="1383" h="443" extrusionOk="0">
                  <a:moveTo>
                    <a:pt x="546" y="1"/>
                  </a:moveTo>
                  <a:cubicBezTo>
                    <a:pt x="321" y="1"/>
                    <a:pt x="110" y="90"/>
                    <a:pt x="0" y="370"/>
                  </a:cubicBezTo>
                  <a:cubicBezTo>
                    <a:pt x="0" y="370"/>
                    <a:pt x="281" y="442"/>
                    <a:pt x="626" y="442"/>
                  </a:cubicBezTo>
                  <a:cubicBezTo>
                    <a:pt x="872" y="442"/>
                    <a:pt x="1150" y="406"/>
                    <a:pt x="1382" y="281"/>
                  </a:cubicBezTo>
                  <a:cubicBezTo>
                    <a:pt x="1382" y="281"/>
                    <a:pt x="943" y="1"/>
                    <a:pt x="54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 name="Google Shape;4020;p57"/>
            <p:cNvSpPr/>
            <p:nvPr/>
          </p:nvSpPr>
          <p:spPr>
            <a:xfrm>
              <a:off x="8763055" y="2589605"/>
              <a:ext cx="52899" cy="45091"/>
            </a:xfrm>
            <a:custGeom>
              <a:avLst/>
              <a:gdLst/>
              <a:ahLst/>
              <a:cxnLst/>
              <a:rect l="l" t="t" r="r" b="b"/>
              <a:pathLst>
                <a:path w="1023" h="872" extrusionOk="0">
                  <a:moveTo>
                    <a:pt x="1023" y="0"/>
                  </a:moveTo>
                  <a:cubicBezTo>
                    <a:pt x="417" y="58"/>
                    <a:pt x="0" y="743"/>
                    <a:pt x="0" y="743"/>
                  </a:cubicBezTo>
                  <a:cubicBezTo>
                    <a:pt x="134" y="834"/>
                    <a:pt x="252" y="872"/>
                    <a:pt x="356" y="872"/>
                  </a:cubicBezTo>
                  <a:cubicBezTo>
                    <a:pt x="856" y="872"/>
                    <a:pt x="1023" y="0"/>
                    <a:pt x="1023" y="0"/>
                  </a:cubicBezTo>
                  <a:close/>
                </a:path>
              </a:pathLst>
            </a:custGeom>
            <a:solidFill>
              <a:srgbClr val="F9ED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4021;p57"/>
            <p:cNvSpPr/>
            <p:nvPr/>
          </p:nvSpPr>
          <p:spPr>
            <a:xfrm>
              <a:off x="8803647" y="2611582"/>
              <a:ext cx="49900" cy="15927"/>
            </a:xfrm>
            <a:custGeom>
              <a:avLst/>
              <a:gdLst/>
              <a:ahLst/>
              <a:cxnLst/>
              <a:rect l="l" t="t" r="r" b="b"/>
              <a:pathLst>
                <a:path w="965" h="308" extrusionOk="0">
                  <a:moveTo>
                    <a:pt x="381" y="0"/>
                  </a:moveTo>
                  <a:cubicBezTo>
                    <a:pt x="224" y="0"/>
                    <a:pt x="77" y="63"/>
                    <a:pt x="1" y="258"/>
                  </a:cubicBezTo>
                  <a:cubicBezTo>
                    <a:pt x="1" y="258"/>
                    <a:pt x="196" y="308"/>
                    <a:pt x="436" y="308"/>
                  </a:cubicBezTo>
                  <a:cubicBezTo>
                    <a:pt x="607" y="308"/>
                    <a:pt x="802" y="282"/>
                    <a:pt x="964" y="195"/>
                  </a:cubicBezTo>
                  <a:cubicBezTo>
                    <a:pt x="964" y="195"/>
                    <a:pt x="658" y="0"/>
                    <a:pt x="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 name="Google Shape;4022;p57"/>
            <p:cNvSpPr/>
            <p:nvPr/>
          </p:nvSpPr>
          <p:spPr>
            <a:xfrm>
              <a:off x="8794391" y="2594466"/>
              <a:ext cx="35680" cy="32784"/>
            </a:xfrm>
            <a:custGeom>
              <a:avLst/>
              <a:gdLst/>
              <a:ahLst/>
              <a:cxnLst/>
              <a:rect l="l" t="t" r="r" b="b"/>
              <a:pathLst>
                <a:path w="690" h="634" extrusionOk="0">
                  <a:moveTo>
                    <a:pt x="688" y="1"/>
                  </a:moveTo>
                  <a:cubicBezTo>
                    <a:pt x="688" y="1"/>
                    <a:pt x="688" y="1"/>
                    <a:pt x="688" y="1"/>
                  </a:cubicBezTo>
                  <a:cubicBezTo>
                    <a:pt x="268" y="64"/>
                    <a:pt x="0" y="558"/>
                    <a:pt x="0" y="558"/>
                  </a:cubicBezTo>
                  <a:cubicBezTo>
                    <a:pt x="89" y="611"/>
                    <a:pt x="167" y="633"/>
                    <a:pt x="236" y="633"/>
                  </a:cubicBezTo>
                  <a:cubicBezTo>
                    <a:pt x="598" y="633"/>
                    <a:pt x="689" y="1"/>
                    <a:pt x="6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 name="Google Shape;4023;p57"/>
            <p:cNvSpPr/>
            <p:nvPr/>
          </p:nvSpPr>
          <p:spPr>
            <a:xfrm>
              <a:off x="8821073" y="2597568"/>
              <a:ext cx="28802" cy="21356"/>
            </a:xfrm>
            <a:custGeom>
              <a:avLst/>
              <a:gdLst/>
              <a:ahLst/>
              <a:cxnLst/>
              <a:rect l="l" t="t" r="r" b="b"/>
              <a:pathLst>
                <a:path w="557" h="413" extrusionOk="0">
                  <a:moveTo>
                    <a:pt x="548" y="1"/>
                  </a:moveTo>
                  <a:cubicBezTo>
                    <a:pt x="240" y="1"/>
                    <a:pt x="1" y="326"/>
                    <a:pt x="1" y="326"/>
                  </a:cubicBezTo>
                  <a:cubicBezTo>
                    <a:pt x="75" y="388"/>
                    <a:pt x="141" y="413"/>
                    <a:pt x="200" y="413"/>
                  </a:cubicBezTo>
                  <a:cubicBezTo>
                    <a:pt x="440" y="413"/>
                    <a:pt x="556" y="1"/>
                    <a:pt x="555" y="1"/>
                  </a:cubicBezTo>
                  <a:cubicBezTo>
                    <a:pt x="553" y="1"/>
                    <a:pt x="550" y="1"/>
                    <a:pt x="5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 name="Google Shape;4024;p57"/>
            <p:cNvSpPr/>
            <p:nvPr/>
          </p:nvSpPr>
          <p:spPr>
            <a:xfrm>
              <a:off x="8759073" y="2575592"/>
              <a:ext cx="83150" cy="26682"/>
            </a:xfrm>
            <a:custGeom>
              <a:avLst/>
              <a:gdLst/>
              <a:ahLst/>
              <a:cxnLst/>
              <a:rect l="l" t="t" r="r" b="b"/>
              <a:pathLst>
                <a:path w="1608" h="516" extrusionOk="0">
                  <a:moveTo>
                    <a:pt x="578" y="0"/>
                  </a:moveTo>
                  <a:cubicBezTo>
                    <a:pt x="350" y="0"/>
                    <a:pt x="136" y="91"/>
                    <a:pt x="0" y="358"/>
                  </a:cubicBezTo>
                  <a:cubicBezTo>
                    <a:pt x="0" y="358"/>
                    <a:pt x="459" y="515"/>
                    <a:pt x="965" y="515"/>
                  </a:cubicBezTo>
                  <a:cubicBezTo>
                    <a:pt x="1182" y="515"/>
                    <a:pt x="1407" y="486"/>
                    <a:pt x="1608" y="404"/>
                  </a:cubicBezTo>
                  <a:cubicBezTo>
                    <a:pt x="1608" y="404"/>
                    <a:pt x="1061" y="0"/>
                    <a:pt x="5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4025;p57"/>
            <p:cNvSpPr/>
            <p:nvPr/>
          </p:nvSpPr>
          <p:spPr>
            <a:xfrm>
              <a:off x="8754419" y="2539343"/>
              <a:ext cx="64793" cy="46591"/>
            </a:xfrm>
            <a:custGeom>
              <a:avLst/>
              <a:gdLst/>
              <a:ahLst/>
              <a:cxnLst/>
              <a:rect l="l" t="t" r="r" b="b"/>
              <a:pathLst>
                <a:path w="1253" h="901" extrusionOk="0">
                  <a:moveTo>
                    <a:pt x="1253" y="0"/>
                  </a:moveTo>
                  <a:cubicBezTo>
                    <a:pt x="544" y="0"/>
                    <a:pt x="1" y="717"/>
                    <a:pt x="1" y="717"/>
                  </a:cubicBezTo>
                  <a:cubicBezTo>
                    <a:pt x="168" y="847"/>
                    <a:pt x="317" y="900"/>
                    <a:pt x="449" y="900"/>
                  </a:cubicBezTo>
                  <a:cubicBezTo>
                    <a:pt x="997" y="900"/>
                    <a:pt x="1252" y="0"/>
                    <a:pt x="125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4026;p57"/>
            <p:cNvSpPr/>
            <p:nvPr/>
          </p:nvSpPr>
          <p:spPr>
            <a:xfrm>
              <a:off x="8801785" y="2564526"/>
              <a:ext cx="58070" cy="18564"/>
            </a:xfrm>
            <a:custGeom>
              <a:avLst/>
              <a:gdLst/>
              <a:ahLst/>
              <a:cxnLst/>
              <a:rect l="l" t="t" r="r" b="b"/>
              <a:pathLst>
                <a:path w="1123" h="359" extrusionOk="0">
                  <a:moveTo>
                    <a:pt x="404" y="0"/>
                  </a:moveTo>
                  <a:cubicBezTo>
                    <a:pt x="244" y="0"/>
                    <a:pt x="95" y="63"/>
                    <a:pt x="1" y="249"/>
                  </a:cubicBezTo>
                  <a:cubicBezTo>
                    <a:pt x="1" y="249"/>
                    <a:pt x="321" y="359"/>
                    <a:pt x="674" y="359"/>
                  </a:cubicBezTo>
                  <a:cubicBezTo>
                    <a:pt x="825" y="359"/>
                    <a:pt x="982" y="339"/>
                    <a:pt x="1122" y="282"/>
                  </a:cubicBezTo>
                  <a:cubicBezTo>
                    <a:pt x="1122" y="282"/>
                    <a:pt x="741" y="0"/>
                    <a:pt x="4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4027;p57"/>
            <p:cNvSpPr/>
            <p:nvPr/>
          </p:nvSpPr>
          <p:spPr>
            <a:xfrm>
              <a:off x="8791236" y="2546324"/>
              <a:ext cx="43850" cy="34077"/>
            </a:xfrm>
            <a:custGeom>
              <a:avLst/>
              <a:gdLst/>
              <a:ahLst/>
              <a:cxnLst/>
              <a:rect l="l" t="t" r="r" b="b"/>
              <a:pathLst>
                <a:path w="848" h="659" extrusionOk="0">
                  <a:moveTo>
                    <a:pt x="847" y="0"/>
                  </a:moveTo>
                  <a:cubicBezTo>
                    <a:pt x="353" y="28"/>
                    <a:pt x="0" y="547"/>
                    <a:pt x="0" y="547"/>
                  </a:cubicBezTo>
                  <a:cubicBezTo>
                    <a:pt x="113" y="626"/>
                    <a:pt x="212" y="658"/>
                    <a:pt x="300" y="658"/>
                  </a:cubicBezTo>
                  <a:cubicBezTo>
                    <a:pt x="696" y="658"/>
                    <a:pt x="848" y="0"/>
                    <a:pt x="84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Google Shape;4028;p57"/>
            <p:cNvSpPr/>
            <p:nvPr/>
          </p:nvSpPr>
          <p:spPr>
            <a:xfrm>
              <a:off x="8822986" y="2551702"/>
              <a:ext cx="34801" cy="21977"/>
            </a:xfrm>
            <a:custGeom>
              <a:avLst/>
              <a:gdLst/>
              <a:ahLst/>
              <a:cxnLst/>
              <a:rect l="l" t="t" r="r" b="b"/>
              <a:pathLst>
                <a:path w="673" h="425" extrusionOk="0">
                  <a:moveTo>
                    <a:pt x="616" y="1"/>
                  </a:moveTo>
                  <a:cubicBezTo>
                    <a:pt x="279" y="1"/>
                    <a:pt x="1" y="305"/>
                    <a:pt x="1" y="305"/>
                  </a:cubicBezTo>
                  <a:cubicBezTo>
                    <a:pt x="90" y="391"/>
                    <a:pt x="173" y="425"/>
                    <a:pt x="248" y="425"/>
                  </a:cubicBezTo>
                  <a:cubicBezTo>
                    <a:pt x="511" y="425"/>
                    <a:pt x="672" y="4"/>
                    <a:pt x="672" y="4"/>
                  </a:cubicBezTo>
                  <a:cubicBezTo>
                    <a:pt x="653" y="2"/>
                    <a:pt x="635" y="1"/>
                    <a:pt x="6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 name="Google Shape;4029;p57"/>
            <p:cNvSpPr/>
            <p:nvPr/>
          </p:nvSpPr>
          <p:spPr>
            <a:xfrm>
              <a:off x="8747335" y="2492028"/>
              <a:ext cx="64379" cy="42144"/>
            </a:xfrm>
            <a:custGeom>
              <a:avLst/>
              <a:gdLst/>
              <a:ahLst/>
              <a:cxnLst/>
              <a:rect l="l" t="t" r="r" b="b"/>
              <a:pathLst>
                <a:path w="1245" h="815" extrusionOk="0">
                  <a:moveTo>
                    <a:pt x="1201" y="0"/>
                  </a:moveTo>
                  <a:cubicBezTo>
                    <a:pt x="563" y="0"/>
                    <a:pt x="1" y="624"/>
                    <a:pt x="1" y="624"/>
                  </a:cubicBezTo>
                  <a:cubicBezTo>
                    <a:pt x="148" y="761"/>
                    <a:pt x="286" y="815"/>
                    <a:pt x="414" y="815"/>
                  </a:cubicBezTo>
                  <a:cubicBezTo>
                    <a:pt x="910" y="815"/>
                    <a:pt x="1243" y="2"/>
                    <a:pt x="1245" y="1"/>
                  </a:cubicBezTo>
                  <a:lnTo>
                    <a:pt x="1245" y="1"/>
                  </a:lnTo>
                  <a:cubicBezTo>
                    <a:pt x="1245" y="1"/>
                    <a:pt x="1245" y="1"/>
                    <a:pt x="1245" y="1"/>
                  </a:cubicBezTo>
                  <a:cubicBezTo>
                    <a:pt x="1245" y="1"/>
                    <a:pt x="1245" y="1"/>
                    <a:pt x="1245" y="1"/>
                  </a:cubicBezTo>
                  <a:cubicBezTo>
                    <a:pt x="1245" y="1"/>
                    <a:pt x="1245" y="1"/>
                    <a:pt x="1245" y="1"/>
                  </a:cubicBezTo>
                  <a:lnTo>
                    <a:pt x="1245" y="1"/>
                  </a:lnTo>
                  <a:cubicBezTo>
                    <a:pt x="1230" y="1"/>
                    <a:pt x="1216" y="0"/>
                    <a:pt x="120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 name="Google Shape;4030;p57"/>
            <p:cNvSpPr/>
            <p:nvPr/>
          </p:nvSpPr>
          <p:spPr>
            <a:xfrm>
              <a:off x="8751885" y="2524037"/>
              <a:ext cx="68154" cy="36197"/>
            </a:xfrm>
            <a:custGeom>
              <a:avLst/>
              <a:gdLst/>
              <a:ahLst/>
              <a:cxnLst/>
              <a:rect l="l" t="t" r="r" b="b"/>
              <a:pathLst>
                <a:path w="1318" h="700" extrusionOk="0">
                  <a:moveTo>
                    <a:pt x="417" y="0"/>
                  </a:moveTo>
                  <a:cubicBezTo>
                    <a:pt x="254" y="0"/>
                    <a:pt x="103" y="99"/>
                    <a:pt x="0" y="373"/>
                  </a:cubicBezTo>
                  <a:cubicBezTo>
                    <a:pt x="0" y="373"/>
                    <a:pt x="487" y="700"/>
                    <a:pt x="966" y="700"/>
                  </a:cubicBezTo>
                  <a:cubicBezTo>
                    <a:pt x="1086" y="700"/>
                    <a:pt x="1205" y="679"/>
                    <a:pt x="1317" y="628"/>
                  </a:cubicBezTo>
                  <a:cubicBezTo>
                    <a:pt x="1318" y="628"/>
                    <a:pt x="828" y="0"/>
                    <a:pt x="4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 name="Google Shape;4031;p57"/>
            <p:cNvSpPr/>
            <p:nvPr/>
          </p:nvSpPr>
          <p:spPr>
            <a:xfrm>
              <a:off x="8788703" y="2502784"/>
              <a:ext cx="44936" cy="29475"/>
            </a:xfrm>
            <a:custGeom>
              <a:avLst/>
              <a:gdLst/>
              <a:ahLst/>
              <a:cxnLst/>
              <a:rect l="l" t="t" r="r" b="b"/>
              <a:pathLst>
                <a:path w="869" h="570" extrusionOk="0">
                  <a:moveTo>
                    <a:pt x="840" y="0"/>
                  </a:moveTo>
                  <a:cubicBezTo>
                    <a:pt x="394" y="0"/>
                    <a:pt x="1" y="436"/>
                    <a:pt x="1" y="436"/>
                  </a:cubicBezTo>
                  <a:cubicBezTo>
                    <a:pt x="103" y="531"/>
                    <a:pt x="200" y="569"/>
                    <a:pt x="289" y="569"/>
                  </a:cubicBezTo>
                  <a:cubicBezTo>
                    <a:pt x="635" y="569"/>
                    <a:pt x="867" y="1"/>
                    <a:pt x="868" y="1"/>
                  </a:cubicBezTo>
                  <a:cubicBezTo>
                    <a:pt x="859" y="1"/>
                    <a:pt x="850" y="0"/>
                    <a:pt x="84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 name="Google Shape;4032;p57"/>
            <p:cNvSpPr/>
            <p:nvPr/>
          </p:nvSpPr>
          <p:spPr>
            <a:xfrm>
              <a:off x="8781670" y="2519486"/>
              <a:ext cx="47625" cy="26320"/>
            </a:xfrm>
            <a:custGeom>
              <a:avLst/>
              <a:gdLst/>
              <a:ahLst/>
              <a:cxnLst/>
              <a:rect l="l" t="t" r="r" b="b"/>
              <a:pathLst>
                <a:path w="921" h="509" extrusionOk="0">
                  <a:moveTo>
                    <a:pt x="921" y="473"/>
                  </a:moveTo>
                  <a:cubicBezTo>
                    <a:pt x="921" y="473"/>
                    <a:pt x="921" y="473"/>
                    <a:pt x="921" y="473"/>
                  </a:cubicBezTo>
                  <a:lnTo>
                    <a:pt x="921" y="473"/>
                  </a:lnTo>
                  <a:cubicBezTo>
                    <a:pt x="921" y="473"/>
                    <a:pt x="921" y="473"/>
                    <a:pt x="921" y="473"/>
                  </a:cubicBezTo>
                  <a:cubicBezTo>
                    <a:pt x="921" y="473"/>
                    <a:pt x="921" y="473"/>
                    <a:pt x="921" y="473"/>
                  </a:cubicBezTo>
                  <a:close/>
                  <a:moveTo>
                    <a:pt x="288" y="1"/>
                  </a:moveTo>
                  <a:cubicBezTo>
                    <a:pt x="180" y="1"/>
                    <a:pt x="78" y="65"/>
                    <a:pt x="1" y="240"/>
                  </a:cubicBezTo>
                  <a:cubicBezTo>
                    <a:pt x="1" y="240"/>
                    <a:pt x="363" y="508"/>
                    <a:pt x="716" y="508"/>
                  </a:cubicBezTo>
                  <a:cubicBezTo>
                    <a:pt x="786" y="508"/>
                    <a:pt x="855" y="498"/>
                    <a:pt x="921" y="473"/>
                  </a:cubicBezTo>
                  <a:lnTo>
                    <a:pt x="921" y="473"/>
                  </a:lnTo>
                  <a:cubicBezTo>
                    <a:pt x="920" y="472"/>
                    <a:pt x="582" y="1"/>
                    <a:pt x="2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 name="Google Shape;4033;p57"/>
            <p:cNvSpPr/>
            <p:nvPr/>
          </p:nvSpPr>
          <p:spPr>
            <a:xfrm>
              <a:off x="8809956" y="2515918"/>
              <a:ext cx="34697" cy="17633"/>
            </a:xfrm>
            <a:custGeom>
              <a:avLst/>
              <a:gdLst/>
              <a:ahLst/>
              <a:cxnLst/>
              <a:rect l="l" t="t" r="r" b="b"/>
              <a:pathLst>
                <a:path w="671" h="341" extrusionOk="0">
                  <a:moveTo>
                    <a:pt x="217" y="1"/>
                  </a:moveTo>
                  <a:cubicBezTo>
                    <a:pt x="125" y="1"/>
                    <a:pt x="44" y="58"/>
                    <a:pt x="1" y="223"/>
                  </a:cubicBezTo>
                  <a:cubicBezTo>
                    <a:pt x="1" y="223"/>
                    <a:pt x="212" y="341"/>
                    <a:pt x="431" y="341"/>
                  </a:cubicBezTo>
                  <a:cubicBezTo>
                    <a:pt x="513" y="341"/>
                    <a:pt x="597" y="324"/>
                    <a:pt x="670" y="278"/>
                  </a:cubicBezTo>
                  <a:cubicBezTo>
                    <a:pt x="669" y="278"/>
                    <a:pt x="418" y="1"/>
                    <a:pt x="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4034;p57"/>
            <p:cNvSpPr/>
            <p:nvPr/>
          </p:nvSpPr>
          <p:spPr>
            <a:xfrm>
              <a:off x="8777895" y="2720742"/>
              <a:ext cx="74721" cy="23942"/>
            </a:xfrm>
            <a:custGeom>
              <a:avLst/>
              <a:gdLst/>
              <a:ahLst/>
              <a:cxnLst/>
              <a:rect l="l" t="t" r="r" b="b"/>
              <a:pathLst>
                <a:path w="1445" h="463" extrusionOk="0">
                  <a:moveTo>
                    <a:pt x="582" y="1"/>
                  </a:moveTo>
                  <a:cubicBezTo>
                    <a:pt x="341" y="1"/>
                    <a:pt x="113" y="97"/>
                    <a:pt x="0" y="401"/>
                  </a:cubicBezTo>
                  <a:cubicBezTo>
                    <a:pt x="0" y="401"/>
                    <a:pt x="265" y="463"/>
                    <a:pt x="600" y="463"/>
                  </a:cubicBezTo>
                  <a:cubicBezTo>
                    <a:pt x="870" y="463"/>
                    <a:pt x="1186" y="422"/>
                    <a:pt x="1444" y="276"/>
                  </a:cubicBezTo>
                  <a:cubicBezTo>
                    <a:pt x="1443" y="276"/>
                    <a:pt x="993" y="1"/>
                    <a:pt x="582" y="1"/>
                  </a:cubicBezTo>
                  <a:close/>
                </a:path>
              </a:pathLst>
            </a:custGeom>
            <a:solidFill>
              <a:srgbClr val="F9ED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 name="Google Shape;4035;p57"/>
            <p:cNvSpPr/>
            <p:nvPr/>
          </p:nvSpPr>
          <p:spPr>
            <a:xfrm>
              <a:off x="8772207" y="2684131"/>
              <a:ext cx="54761" cy="47935"/>
            </a:xfrm>
            <a:custGeom>
              <a:avLst/>
              <a:gdLst/>
              <a:ahLst/>
              <a:cxnLst/>
              <a:rect l="l" t="t" r="r" b="b"/>
              <a:pathLst>
                <a:path w="1059" h="927" extrusionOk="0">
                  <a:moveTo>
                    <a:pt x="1059" y="1"/>
                  </a:moveTo>
                  <a:lnTo>
                    <a:pt x="1059" y="1"/>
                  </a:lnTo>
                  <a:cubicBezTo>
                    <a:pt x="425" y="73"/>
                    <a:pt x="0" y="799"/>
                    <a:pt x="0" y="799"/>
                  </a:cubicBezTo>
                  <a:cubicBezTo>
                    <a:pt x="139" y="889"/>
                    <a:pt x="260" y="926"/>
                    <a:pt x="367" y="926"/>
                  </a:cubicBezTo>
                  <a:cubicBezTo>
                    <a:pt x="897" y="926"/>
                    <a:pt x="1059" y="1"/>
                    <a:pt x="1059" y="1"/>
                  </a:cubicBezTo>
                  <a:close/>
                </a:path>
              </a:pathLst>
            </a:custGeom>
            <a:solidFill>
              <a:srgbClr val="F9ED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 name="Google Shape;4036;p57"/>
            <p:cNvSpPr/>
            <p:nvPr/>
          </p:nvSpPr>
          <p:spPr>
            <a:xfrm>
              <a:off x="8814661" y="2706987"/>
              <a:ext cx="52124" cy="16702"/>
            </a:xfrm>
            <a:custGeom>
              <a:avLst/>
              <a:gdLst/>
              <a:ahLst/>
              <a:cxnLst/>
              <a:rect l="l" t="t" r="r" b="b"/>
              <a:pathLst>
                <a:path w="1008" h="323" extrusionOk="0">
                  <a:moveTo>
                    <a:pt x="407" y="0"/>
                  </a:moveTo>
                  <a:cubicBezTo>
                    <a:pt x="238" y="0"/>
                    <a:pt x="79" y="67"/>
                    <a:pt x="1" y="279"/>
                  </a:cubicBezTo>
                  <a:cubicBezTo>
                    <a:pt x="1" y="279"/>
                    <a:pt x="186" y="322"/>
                    <a:pt x="419" y="322"/>
                  </a:cubicBezTo>
                  <a:cubicBezTo>
                    <a:pt x="608" y="322"/>
                    <a:pt x="827" y="294"/>
                    <a:pt x="1007" y="192"/>
                  </a:cubicBezTo>
                  <a:cubicBezTo>
                    <a:pt x="1007" y="192"/>
                    <a:pt x="693" y="0"/>
                    <a:pt x="40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 name="Google Shape;4037;p57"/>
            <p:cNvSpPr/>
            <p:nvPr/>
          </p:nvSpPr>
          <p:spPr>
            <a:xfrm>
              <a:off x="8805043" y="2688888"/>
              <a:ext cx="36818" cy="34853"/>
            </a:xfrm>
            <a:custGeom>
              <a:avLst/>
              <a:gdLst/>
              <a:ahLst/>
              <a:cxnLst/>
              <a:rect l="l" t="t" r="r" b="b"/>
              <a:pathLst>
                <a:path w="712" h="674" extrusionOk="0">
                  <a:moveTo>
                    <a:pt x="711" y="1"/>
                  </a:moveTo>
                  <a:cubicBezTo>
                    <a:pt x="711" y="1"/>
                    <a:pt x="711" y="1"/>
                    <a:pt x="711" y="1"/>
                  </a:cubicBezTo>
                  <a:lnTo>
                    <a:pt x="711" y="1"/>
                  </a:lnTo>
                  <a:cubicBezTo>
                    <a:pt x="711" y="1"/>
                    <a:pt x="711" y="1"/>
                    <a:pt x="711" y="1"/>
                  </a:cubicBezTo>
                  <a:close/>
                  <a:moveTo>
                    <a:pt x="711" y="1"/>
                  </a:moveTo>
                  <a:cubicBezTo>
                    <a:pt x="273" y="78"/>
                    <a:pt x="1" y="599"/>
                    <a:pt x="1" y="599"/>
                  </a:cubicBezTo>
                  <a:cubicBezTo>
                    <a:pt x="92" y="652"/>
                    <a:pt x="171" y="674"/>
                    <a:pt x="241" y="674"/>
                  </a:cubicBezTo>
                  <a:cubicBezTo>
                    <a:pt x="625" y="674"/>
                    <a:pt x="710" y="1"/>
                    <a:pt x="711" y="1"/>
                  </a:cubicBezTo>
                  <a:close/>
                </a:path>
              </a:pathLst>
            </a:custGeom>
            <a:solidFill>
              <a:srgbClr val="F9ED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 name="Google Shape;4038;p57"/>
            <p:cNvSpPr/>
            <p:nvPr/>
          </p:nvSpPr>
          <p:spPr>
            <a:xfrm>
              <a:off x="8832811" y="2691784"/>
              <a:ext cx="29837" cy="22752"/>
            </a:xfrm>
            <a:custGeom>
              <a:avLst/>
              <a:gdLst/>
              <a:ahLst/>
              <a:cxnLst/>
              <a:rect l="l" t="t" r="r" b="b"/>
              <a:pathLst>
                <a:path w="577" h="440" extrusionOk="0">
                  <a:moveTo>
                    <a:pt x="576" y="0"/>
                  </a:moveTo>
                  <a:lnTo>
                    <a:pt x="576" y="0"/>
                  </a:lnTo>
                  <a:cubicBezTo>
                    <a:pt x="248" y="3"/>
                    <a:pt x="1" y="351"/>
                    <a:pt x="1" y="351"/>
                  </a:cubicBezTo>
                  <a:cubicBezTo>
                    <a:pt x="77" y="414"/>
                    <a:pt x="146" y="439"/>
                    <a:pt x="207" y="439"/>
                  </a:cubicBezTo>
                  <a:cubicBezTo>
                    <a:pt x="460" y="439"/>
                    <a:pt x="576" y="0"/>
                    <a:pt x="57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4039;p57"/>
            <p:cNvSpPr/>
            <p:nvPr/>
          </p:nvSpPr>
          <p:spPr>
            <a:xfrm>
              <a:off x="8811559" y="2871425"/>
              <a:ext cx="94836" cy="36042"/>
            </a:xfrm>
            <a:custGeom>
              <a:avLst/>
              <a:gdLst/>
              <a:ahLst/>
              <a:cxnLst/>
              <a:rect l="l" t="t" r="r" b="b"/>
              <a:pathLst>
                <a:path w="1834" h="697" extrusionOk="0">
                  <a:moveTo>
                    <a:pt x="597" y="0"/>
                  </a:moveTo>
                  <a:cubicBezTo>
                    <a:pt x="375" y="0"/>
                    <a:pt x="163" y="93"/>
                    <a:pt x="0" y="350"/>
                  </a:cubicBezTo>
                  <a:cubicBezTo>
                    <a:pt x="0" y="350"/>
                    <a:pt x="690" y="697"/>
                    <a:pt x="1382" y="697"/>
                  </a:cubicBezTo>
                  <a:cubicBezTo>
                    <a:pt x="1535" y="697"/>
                    <a:pt x="1688" y="680"/>
                    <a:pt x="1833" y="638"/>
                  </a:cubicBezTo>
                  <a:cubicBezTo>
                    <a:pt x="1832" y="638"/>
                    <a:pt x="1180" y="0"/>
                    <a:pt x="59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4040;p57"/>
            <p:cNvSpPr/>
            <p:nvPr/>
          </p:nvSpPr>
          <p:spPr>
            <a:xfrm>
              <a:off x="8808559" y="2832539"/>
              <a:ext cx="78806" cy="50210"/>
            </a:xfrm>
            <a:custGeom>
              <a:avLst/>
              <a:gdLst/>
              <a:ahLst/>
              <a:cxnLst/>
              <a:rect l="l" t="t" r="r" b="b"/>
              <a:pathLst>
                <a:path w="1524" h="971" extrusionOk="0">
                  <a:moveTo>
                    <a:pt x="1373" y="0"/>
                  </a:moveTo>
                  <a:cubicBezTo>
                    <a:pt x="628" y="0"/>
                    <a:pt x="0" y="683"/>
                    <a:pt x="0" y="683"/>
                  </a:cubicBezTo>
                  <a:cubicBezTo>
                    <a:pt x="201" y="890"/>
                    <a:pt x="388" y="971"/>
                    <a:pt x="557" y="971"/>
                  </a:cubicBezTo>
                  <a:cubicBezTo>
                    <a:pt x="1144" y="971"/>
                    <a:pt x="1524" y="10"/>
                    <a:pt x="1524" y="10"/>
                  </a:cubicBezTo>
                  <a:cubicBezTo>
                    <a:pt x="1473" y="3"/>
                    <a:pt x="1423" y="0"/>
                    <a:pt x="137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4041;p57"/>
            <p:cNvSpPr/>
            <p:nvPr/>
          </p:nvSpPr>
          <p:spPr>
            <a:xfrm>
              <a:off x="8862596" y="2863203"/>
              <a:ext cx="66137" cy="25131"/>
            </a:xfrm>
            <a:custGeom>
              <a:avLst/>
              <a:gdLst/>
              <a:ahLst/>
              <a:cxnLst/>
              <a:rect l="l" t="t" r="r" b="b"/>
              <a:pathLst>
                <a:path w="1279" h="486" extrusionOk="0">
                  <a:moveTo>
                    <a:pt x="417" y="0"/>
                  </a:moveTo>
                  <a:cubicBezTo>
                    <a:pt x="262" y="0"/>
                    <a:pt x="113" y="65"/>
                    <a:pt x="0" y="244"/>
                  </a:cubicBezTo>
                  <a:cubicBezTo>
                    <a:pt x="0" y="244"/>
                    <a:pt x="480" y="485"/>
                    <a:pt x="962" y="485"/>
                  </a:cubicBezTo>
                  <a:cubicBezTo>
                    <a:pt x="1069" y="485"/>
                    <a:pt x="1176" y="473"/>
                    <a:pt x="1279" y="444"/>
                  </a:cubicBezTo>
                  <a:cubicBezTo>
                    <a:pt x="1279" y="444"/>
                    <a:pt x="824" y="0"/>
                    <a:pt x="4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 name="Google Shape;4042;p57"/>
            <p:cNvSpPr/>
            <p:nvPr/>
          </p:nvSpPr>
          <p:spPr>
            <a:xfrm>
              <a:off x="8850858" y="2843501"/>
              <a:ext cx="53727" cy="36714"/>
            </a:xfrm>
            <a:custGeom>
              <a:avLst/>
              <a:gdLst/>
              <a:ahLst/>
              <a:cxnLst/>
              <a:rect l="l" t="t" r="r" b="b"/>
              <a:pathLst>
                <a:path w="1039" h="710" extrusionOk="0">
                  <a:moveTo>
                    <a:pt x="982" y="0"/>
                  </a:moveTo>
                  <a:cubicBezTo>
                    <a:pt x="440" y="0"/>
                    <a:pt x="0" y="531"/>
                    <a:pt x="0" y="531"/>
                  </a:cubicBezTo>
                  <a:cubicBezTo>
                    <a:pt x="138" y="659"/>
                    <a:pt x="264" y="710"/>
                    <a:pt x="376" y="710"/>
                  </a:cubicBezTo>
                  <a:cubicBezTo>
                    <a:pt x="798" y="710"/>
                    <a:pt x="1039" y="2"/>
                    <a:pt x="1039" y="2"/>
                  </a:cubicBezTo>
                  <a:cubicBezTo>
                    <a:pt x="1020" y="1"/>
                    <a:pt x="1001" y="0"/>
                    <a:pt x="98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4043;p57"/>
            <p:cNvSpPr/>
            <p:nvPr/>
          </p:nvSpPr>
          <p:spPr>
            <a:xfrm>
              <a:off x="8888038" y="2852654"/>
              <a:ext cx="41833" cy="23787"/>
            </a:xfrm>
            <a:custGeom>
              <a:avLst/>
              <a:gdLst/>
              <a:ahLst/>
              <a:cxnLst/>
              <a:rect l="l" t="t" r="r" b="b"/>
              <a:pathLst>
                <a:path w="809" h="460" extrusionOk="0">
                  <a:moveTo>
                    <a:pt x="664" y="0"/>
                  </a:moveTo>
                  <a:cubicBezTo>
                    <a:pt x="310" y="0"/>
                    <a:pt x="0" y="279"/>
                    <a:pt x="0" y="279"/>
                  </a:cubicBezTo>
                  <a:cubicBezTo>
                    <a:pt x="104" y="410"/>
                    <a:pt x="206" y="459"/>
                    <a:pt x="302" y="459"/>
                  </a:cubicBezTo>
                  <a:cubicBezTo>
                    <a:pt x="588" y="459"/>
                    <a:pt x="809" y="17"/>
                    <a:pt x="809" y="17"/>
                  </a:cubicBezTo>
                  <a:cubicBezTo>
                    <a:pt x="760" y="5"/>
                    <a:pt x="711" y="0"/>
                    <a:pt x="6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4044;p57"/>
            <p:cNvSpPr/>
            <p:nvPr/>
          </p:nvSpPr>
          <p:spPr>
            <a:xfrm>
              <a:off x="8731563" y="2903588"/>
              <a:ext cx="94422" cy="41937"/>
            </a:xfrm>
            <a:custGeom>
              <a:avLst/>
              <a:gdLst/>
              <a:ahLst/>
              <a:cxnLst/>
              <a:rect l="l" t="t" r="r" b="b"/>
              <a:pathLst>
                <a:path w="1826" h="811" extrusionOk="0">
                  <a:moveTo>
                    <a:pt x="552" y="0"/>
                  </a:moveTo>
                  <a:cubicBezTo>
                    <a:pt x="356" y="0"/>
                    <a:pt x="165" y="80"/>
                    <a:pt x="0" y="290"/>
                  </a:cubicBezTo>
                  <a:cubicBezTo>
                    <a:pt x="0" y="290"/>
                    <a:pt x="806" y="811"/>
                    <a:pt x="1577" y="811"/>
                  </a:cubicBezTo>
                  <a:cubicBezTo>
                    <a:pt x="1660" y="811"/>
                    <a:pt x="1744" y="805"/>
                    <a:pt x="1826" y="791"/>
                  </a:cubicBezTo>
                  <a:cubicBezTo>
                    <a:pt x="1826" y="791"/>
                    <a:pt x="1168" y="0"/>
                    <a:pt x="5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 name="Google Shape;4045;p57"/>
            <p:cNvSpPr/>
            <p:nvPr/>
          </p:nvSpPr>
          <p:spPr>
            <a:xfrm>
              <a:off x="8730632" y="2868322"/>
              <a:ext cx="82943" cy="46539"/>
            </a:xfrm>
            <a:custGeom>
              <a:avLst/>
              <a:gdLst/>
              <a:ahLst/>
              <a:cxnLst/>
              <a:rect l="l" t="t" r="r" b="b"/>
              <a:pathLst>
                <a:path w="1604" h="900" extrusionOk="0">
                  <a:moveTo>
                    <a:pt x="1310" y="0"/>
                  </a:moveTo>
                  <a:cubicBezTo>
                    <a:pt x="613" y="0"/>
                    <a:pt x="0" y="541"/>
                    <a:pt x="0" y="541"/>
                  </a:cubicBezTo>
                  <a:cubicBezTo>
                    <a:pt x="205" y="802"/>
                    <a:pt x="408" y="899"/>
                    <a:pt x="598" y="899"/>
                  </a:cubicBezTo>
                  <a:cubicBezTo>
                    <a:pt x="1162" y="899"/>
                    <a:pt x="1603" y="34"/>
                    <a:pt x="1603" y="34"/>
                  </a:cubicBezTo>
                  <a:cubicBezTo>
                    <a:pt x="1505" y="11"/>
                    <a:pt x="1406" y="0"/>
                    <a:pt x="13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 name="Google Shape;4046;p57"/>
            <p:cNvSpPr/>
            <p:nvPr/>
          </p:nvSpPr>
          <p:spPr>
            <a:xfrm>
              <a:off x="8784411" y="2900072"/>
              <a:ext cx="65879" cy="29320"/>
            </a:xfrm>
            <a:custGeom>
              <a:avLst/>
              <a:gdLst/>
              <a:ahLst/>
              <a:cxnLst/>
              <a:rect l="l" t="t" r="r" b="b"/>
              <a:pathLst>
                <a:path w="1274" h="567" extrusionOk="0">
                  <a:moveTo>
                    <a:pt x="385" y="0"/>
                  </a:moveTo>
                  <a:cubicBezTo>
                    <a:pt x="248" y="0"/>
                    <a:pt x="115" y="56"/>
                    <a:pt x="1" y="202"/>
                  </a:cubicBezTo>
                  <a:cubicBezTo>
                    <a:pt x="1" y="202"/>
                    <a:pt x="564" y="566"/>
                    <a:pt x="1101" y="566"/>
                  </a:cubicBezTo>
                  <a:cubicBezTo>
                    <a:pt x="1159" y="566"/>
                    <a:pt x="1217" y="562"/>
                    <a:pt x="1274" y="552"/>
                  </a:cubicBezTo>
                  <a:cubicBezTo>
                    <a:pt x="1274" y="552"/>
                    <a:pt x="814" y="0"/>
                    <a:pt x="38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 name="Google Shape;4047;p57"/>
            <p:cNvSpPr/>
            <p:nvPr/>
          </p:nvSpPr>
          <p:spPr>
            <a:xfrm>
              <a:off x="8773138" y="2881973"/>
              <a:ext cx="56933" cy="34025"/>
            </a:xfrm>
            <a:custGeom>
              <a:avLst/>
              <a:gdLst/>
              <a:ahLst/>
              <a:cxnLst/>
              <a:rect l="l" t="t" r="r" b="b"/>
              <a:pathLst>
                <a:path w="1101" h="658" extrusionOk="0">
                  <a:moveTo>
                    <a:pt x="946" y="0"/>
                  </a:moveTo>
                  <a:cubicBezTo>
                    <a:pt x="438" y="0"/>
                    <a:pt x="0" y="431"/>
                    <a:pt x="0" y="431"/>
                  </a:cubicBezTo>
                  <a:cubicBezTo>
                    <a:pt x="143" y="595"/>
                    <a:pt x="280" y="657"/>
                    <a:pt x="406" y="657"/>
                  </a:cubicBezTo>
                  <a:cubicBezTo>
                    <a:pt x="810" y="657"/>
                    <a:pt x="1099" y="15"/>
                    <a:pt x="1101" y="14"/>
                  </a:cubicBezTo>
                  <a:cubicBezTo>
                    <a:pt x="1049" y="4"/>
                    <a:pt x="997" y="0"/>
                    <a:pt x="94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 name="Google Shape;4048;p57"/>
            <p:cNvSpPr/>
            <p:nvPr/>
          </p:nvSpPr>
          <p:spPr>
            <a:xfrm>
              <a:off x="8811041" y="2893712"/>
              <a:ext cx="43592" cy="22287"/>
            </a:xfrm>
            <a:custGeom>
              <a:avLst/>
              <a:gdLst/>
              <a:ahLst/>
              <a:cxnLst/>
              <a:rect l="l" t="t" r="r" b="b"/>
              <a:pathLst>
                <a:path w="843" h="431" extrusionOk="0">
                  <a:moveTo>
                    <a:pt x="616" y="1"/>
                  </a:moveTo>
                  <a:cubicBezTo>
                    <a:pt x="291" y="1"/>
                    <a:pt x="1" y="212"/>
                    <a:pt x="1" y="212"/>
                  </a:cubicBezTo>
                  <a:cubicBezTo>
                    <a:pt x="104" y="372"/>
                    <a:pt x="214" y="430"/>
                    <a:pt x="321" y="430"/>
                  </a:cubicBezTo>
                  <a:cubicBezTo>
                    <a:pt x="596" y="430"/>
                    <a:pt x="842" y="39"/>
                    <a:pt x="842" y="39"/>
                  </a:cubicBezTo>
                  <a:cubicBezTo>
                    <a:pt x="767" y="12"/>
                    <a:pt x="691" y="1"/>
                    <a:pt x="6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 name="Google Shape;4049;p57"/>
            <p:cNvSpPr/>
            <p:nvPr/>
          </p:nvSpPr>
          <p:spPr>
            <a:xfrm>
              <a:off x="8768536" y="2853533"/>
              <a:ext cx="89665" cy="44315"/>
            </a:xfrm>
            <a:custGeom>
              <a:avLst/>
              <a:gdLst/>
              <a:ahLst/>
              <a:cxnLst/>
              <a:rect l="l" t="t" r="r" b="b"/>
              <a:pathLst>
                <a:path w="1734" h="857" extrusionOk="0">
                  <a:moveTo>
                    <a:pt x="1215" y="0"/>
                  </a:moveTo>
                  <a:cubicBezTo>
                    <a:pt x="720" y="0"/>
                    <a:pt x="43" y="134"/>
                    <a:pt x="1" y="857"/>
                  </a:cubicBezTo>
                  <a:cubicBezTo>
                    <a:pt x="1" y="857"/>
                    <a:pt x="1143" y="711"/>
                    <a:pt x="1734" y="46"/>
                  </a:cubicBezTo>
                  <a:cubicBezTo>
                    <a:pt x="1734" y="46"/>
                    <a:pt x="1505" y="0"/>
                    <a:pt x="12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 name="Google Shape;4050;p57"/>
            <p:cNvSpPr/>
            <p:nvPr/>
          </p:nvSpPr>
          <p:spPr>
            <a:xfrm>
              <a:off x="8755505" y="2804874"/>
              <a:ext cx="61535" cy="77513"/>
            </a:xfrm>
            <a:custGeom>
              <a:avLst/>
              <a:gdLst/>
              <a:ahLst/>
              <a:cxnLst/>
              <a:rect l="l" t="t" r="r" b="b"/>
              <a:pathLst>
                <a:path w="1190" h="1499" extrusionOk="0">
                  <a:moveTo>
                    <a:pt x="1003" y="1"/>
                  </a:moveTo>
                  <a:lnTo>
                    <a:pt x="1003" y="1"/>
                  </a:lnTo>
                  <a:cubicBezTo>
                    <a:pt x="251" y="380"/>
                    <a:pt x="1" y="1467"/>
                    <a:pt x="1" y="1467"/>
                  </a:cubicBezTo>
                  <a:cubicBezTo>
                    <a:pt x="93" y="1488"/>
                    <a:pt x="177" y="1498"/>
                    <a:pt x="253" y="1498"/>
                  </a:cubicBezTo>
                  <a:cubicBezTo>
                    <a:pt x="1190" y="1498"/>
                    <a:pt x="1004" y="1"/>
                    <a:pt x="1003" y="1"/>
                  </a:cubicBezTo>
                  <a:close/>
                </a:path>
              </a:pathLst>
            </a:custGeom>
            <a:solidFill>
              <a:srgbClr val="F5DE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 name="Google Shape;4051;p57"/>
            <p:cNvSpPr/>
            <p:nvPr/>
          </p:nvSpPr>
          <p:spPr>
            <a:xfrm>
              <a:off x="8806439" y="2825454"/>
              <a:ext cx="62466" cy="30974"/>
            </a:xfrm>
            <a:custGeom>
              <a:avLst/>
              <a:gdLst/>
              <a:ahLst/>
              <a:cxnLst/>
              <a:rect l="l" t="t" r="r" b="b"/>
              <a:pathLst>
                <a:path w="1208" h="599" extrusionOk="0">
                  <a:moveTo>
                    <a:pt x="847" y="1"/>
                  </a:moveTo>
                  <a:cubicBezTo>
                    <a:pt x="502" y="1"/>
                    <a:pt x="30" y="94"/>
                    <a:pt x="0" y="599"/>
                  </a:cubicBezTo>
                  <a:cubicBezTo>
                    <a:pt x="0" y="599"/>
                    <a:pt x="797" y="497"/>
                    <a:pt x="1207" y="33"/>
                  </a:cubicBezTo>
                  <a:cubicBezTo>
                    <a:pt x="1207" y="33"/>
                    <a:pt x="1049" y="1"/>
                    <a:pt x="8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 name="Google Shape;4052;p57"/>
            <p:cNvSpPr/>
            <p:nvPr/>
          </p:nvSpPr>
          <p:spPr>
            <a:xfrm>
              <a:off x="8793874" y="2804047"/>
              <a:ext cx="43281" cy="55588"/>
            </a:xfrm>
            <a:custGeom>
              <a:avLst/>
              <a:gdLst/>
              <a:ahLst/>
              <a:cxnLst/>
              <a:rect l="l" t="t" r="r" b="b"/>
              <a:pathLst>
                <a:path w="837" h="1075" extrusionOk="0">
                  <a:moveTo>
                    <a:pt x="650" y="1"/>
                  </a:moveTo>
                  <a:cubicBezTo>
                    <a:pt x="138" y="294"/>
                    <a:pt x="1" y="1061"/>
                    <a:pt x="1" y="1061"/>
                  </a:cubicBezTo>
                  <a:cubicBezTo>
                    <a:pt x="51" y="1070"/>
                    <a:pt x="97" y="1074"/>
                    <a:pt x="140" y="1074"/>
                  </a:cubicBezTo>
                  <a:cubicBezTo>
                    <a:pt x="836" y="1074"/>
                    <a:pt x="650" y="1"/>
                    <a:pt x="650" y="1"/>
                  </a:cubicBezTo>
                  <a:close/>
                </a:path>
              </a:pathLst>
            </a:custGeom>
            <a:solidFill>
              <a:srgbClr val="F5DE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 name="Google Shape;4053;p57"/>
            <p:cNvSpPr/>
            <p:nvPr/>
          </p:nvSpPr>
          <p:spPr>
            <a:xfrm>
              <a:off x="8824383" y="2798100"/>
              <a:ext cx="31336" cy="37697"/>
            </a:xfrm>
            <a:custGeom>
              <a:avLst/>
              <a:gdLst/>
              <a:ahLst/>
              <a:cxnLst/>
              <a:rect l="l" t="t" r="r" b="b"/>
              <a:pathLst>
                <a:path w="606" h="729" extrusionOk="0">
                  <a:moveTo>
                    <a:pt x="576" y="1"/>
                  </a:moveTo>
                  <a:cubicBezTo>
                    <a:pt x="174" y="153"/>
                    <a:pt x="0" y="696"/>
                    <a:pt x="0" y="696"/>
                  </a:cubicBezTo>
                  <a:cubicBezTo>
                    <a:pt x="65" y="719"/>
                    <a:pt x="123" y="729"/>
                    <a:pt x="174" y="729"/>
                  </a:cubicBezTo>
                  <a:cubicBezTo>
                    <a:pt x="605" y="729"/>
                    <a:pt x="577" y="1"/>
                    <a:pt x="576" y="1"/>
                  </a:cubicBezTo>
                  <a:close/>
                </a:path>
              </a:pathLst>
            </a:custGeom>
            <a:solidFill>
              <a:srgbClr val="F5DE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 name="Google Shape;4054;p57"/>
            <p:cNvSpPr/>
            <p:nvPr/>
          </p:nvSpPr>
          <p:spPr>
            <a:xfrm>
              <a:off x="8676699" y="2517315"/>
              <a:ext cx="95043" cy="33767"/>
            </a:xfrm>
            <a:custGeom>
              <a:avLst/>
              <a:gdLst/>
              <a:ahLst/>
              <a:cxnLst/>
              <a:rect l="l" t="t" r="r" b="b"/>
              <a:pathLst>
                <a:path w="1838" h="653" extrusionOk="0">
                  <a:moveTo>
                    <a:pt x="902" y="1"/>
                  </a:moveTo>
                  <a:cubicBezTo>
                    <a:pt x="510" y="1"/>
                    <a:pt x="117" y="139"/>
                    <a:pt x="1" y="648"/>
                  </a:cubicBezTo>
                  <a:cubicBezTo>
                    <a:pt x="1" y="648"/>
                    <a:pt x="68" y="653"/>
                    <a:pt x="179" y="653"/>
                  </a:cubicBezTo>
                  <a:cubicBezTo>
                    <a:pt x="529" y="653"/>
                    <a:pt x="1315" y="604"/>
                    <a:pt x="1838" y="198"/>
                  </a:cubicBezTo>
                  <a:cubicBezTo>
                    <a:pt x="1838" y="198"/>
                    <a:pt x="1370" y="1"/>
                    <a:pt x="90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 name="Google Shape;4055;p57"/>
            <p:cNvSpPr/>
            <p:nvPr/>
          </p:nvSpPr>
          <p:spPr>
            <a:xfrm>
              <a:off x="8666771" y="2467104"/>
              <a:ext cx="63552" cy="69291"/>
            </a:xfrm>
            <a:custGeom>
              <a:avLst/>
              <a:gdLst/>
              <a:ahLst/>
              <a:cxnLst/>
              <a:rect l="l" t="t" r="r" b="b"/>
              <a:pathLst>
                <a:path w="1229" h="1340" extrusionOk="0">
                  <a:moveTo>
                    <a:pt x="1229" y="1"/>
                  </a:moveTo>
                  <a:cubicBezTo>
                    <a:pt x="425" y="224"/>
                    <a:pt x="1" y="1242"/>
                    <a:pt x="1" y="1242"/>
                  </a:cubicBezTo>
                  <a:cubicBezTo>
                    <a:pt x="150" y="1310"/>
                    <a:pt x="280" y="1339"/>
                    <a:pt x="395" y="1339"/>
                  </a:cubicBezTo>
                  <a:cubicBezTo>
                    <a:pt x="1170" y="1339"/>
                    <a:pt x="1229" y="1"/>
                    <a:pt x="12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 name="Google Shape;4056;p57"/>
            <p:cNvSpPr/>
            <p:nvPr/>
          </p:nvSpPr>
          <p:spPr>
            <a:xfrm>
              <a:off x="8720807" y="2494252"/>
              <a:ext cx="66292" cy="23528"/>
            </a:xfrm>
            <a:custGeom>
              <a:avLst/>
              <a:gdLst/>
              <a:ahLst/>
              <a:cxnLst/>
              <a:rect l="l" t="t" r="r" b="b"/>
              <a:pathLst>
                <a:path w="1282" h="455" extrusionOk="0">
                  <a:moveTo>
                    <a:pt x="1281" y="137"/>
                  </a:moveTo>
                  <a:lnTo>
                    <a:pt x="1281" y="137"/>
                  </a:lnTo>
                  <a:cubicBezTo>
                    <a:pt x="1281" y="137"/>
                    <a:pt x="1281" y="137"/>
                    <a:pt x="1281" y="137"/>
                  </a:cubicBezTo>
                  <a:lnTo>
                    <a:pt x="1281" y="137"/>
                  </a:lnTo>
                  <a:cubicBezTo>
                    <a:pt x="1281" y="137"/>
                    <a:pt x="1281" y="137"/>
                    <a:pt x="1281" y="137"/>
                  </a:cubicBezTo>
                  <a:close/>
                  <a:moveTo>
                    <a:pt x="627" y="0"/>
                  </a:moveTo>
                  <a:cubicBezTo>
                    <a:pt x="354" y="0"/>
                    <a:pt x="81" y="96"/>
                    <a:pt x="0" y="451"/>
                  </a:cubicBezTo>
                  <a:cubicBezTo>
                    <a:pt x="0" y="451"/>
                    <a:pt x="48" y="454"/>
                    <a:pt x="126" y="454"/>
                  </a:cubicBezTo>
                  <a:cubicBezTo>
                    <a:pt x="370" y="454"/>
                    <a:pt x="916" y="420"/>
                    <a:pt x="1281" y="137"/>
                  </a:cubicBezTo>
                  <a:lnTo>
                    <a:pt x="1281" y="137"/>
                  </a:lnTo>
                  <a:cubicBezTo>
                    <a:pt x="1281" y="137"/>
                    <a:pt x="1281" y="137"/>
                    <a:pt x="1281" y="137"/>
                  </a:cubicBezTo>
                  <a:cubicBezTo>
                    <a:pt x="1279" y="137"/>
                    <a:pt x="953" y="0"/>
                    <a:pt x="62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 name="Google Shape;4057;p57"/>
            <p:cNvSpPr/>
            <p:nvPr/>
          </p:nvSpPr>
          <p:spPr>
            <a:xfrm>
              <a:off x="8708035" y="2470310"/>
              <a:ext cx="42350" cy="50004"/>
            </a:xfrm>
            <a:custGeom>
              <a:avLst/>
              <a:gdLst/>
              <a:ahLst/>
              <a:cxnLst/>
              <a:rect l="l" t="t" r="r" b="b"/>
              <a:pathLst>
                <a:path w="819" h="967" extrusionOk="0">
                  <a:moveTo>
                    <a:pt x="816" y="1"/>
                  </a:moveTo>
                  <a:lnTo>
                    <a:pt x="816" y="1"/>
                  </a:lnTo>
                  <a:cubicBezTo>
                    <a:pt x="263" y="188"/>
                    <a:pt x="1" y="914"/>
                    <a:pt x="1" y="914"/>
                  </a:cubicBezTo>
                  <a:cubicBezTo>
                    <a:pt x="95" y="950"/>
                    <a:pt x="178" y="967"/>
                    <a:pt x="252" y="967"/>
                  </a:cubicBezTo>
                  <a:cubicBezTo>
                    <a:pt x="819" y="967"/>
                    <a:pt x="816" y="1"/>
                    <a:pt x="8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 name="Google Shape;4058;p57"/>
            <p:cNvSpPr/>
            <p:nvPr/>
          </p:nvSpPr>
          <p:spPr>
            <a:xfrm>
              <a:off x="8742112" y="2469793"/>
              <a:ext cx="35370" cy="33250"/>
            </a:xfrm>
            <a:custGeom>
              <a:avLst/>
              <a:gdLst/>
              <a:ahLst/>
              <a:cxnLst/>
              <a:rect l="l" t="t" r="r" b="b"/>
              <a:pathLst>
                <a:path w="684" h="643" extrusionOk="0">
                  <a:moveTo>
                    <a:pt x="681" y="0"/>
                  </a:moveTo>
                  <a:lnTo>
                    <a:pt x="681" y="0"/>
                  </a:lnTo>
                  <a:cubicBezTo>
                    <a:pt x="262" y="69"/>
                    <a:pt x="1" y="568"/>
                    <a:pt x="1" y="568"/>
                  </a:cubicBezTo>
                  <a:cubicBezTo>
                    <a:pt x="89" y="621"/>
                    <a:pt x="167" y="643"/>
                    <a:pt x="235" y="643"/>
                  </a:cubicBezTo>
                  <a:cubicBezTo>
                    <a:pt x="601" y="643"/>
                    <a:pt x="683" y="0"/>
                    <a:pt x="6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 name="Google Shape;4059;p57"/>
            <p:cNvSpPr/>
            <p:nvPr/>
          </p:nvSpPr>
          <p:spPr>
            <a:xfrm>
              <a:off x="8575916" y="2561010"/>
              <a:ext cx="88372" cy="64896"/>
            </a:xfrm>
            <a:custGeom>
              <a:avLst/>
              <a:gdLst/>
              <a:ahLst/>
              <a:cxnLst/>
              <a:rect l="l" t="t" r="r" b="b"/>
              <a:pathLst>
                <a:path w="1709" h="1255" extrusionOk="0">
                  <a:moveTo>
                    <a:pt x="1708" y="1"/>
                  </a:moveTo>
                  <a:lnTo>
                    <a:pt x="1708" y="1"/>
                  </a:lnTo>
                  <a:cubicBezTo>
                    <a:pt x="1708" y="1"/>
                    <a:pt x="1708" y="1"/>
                    <a:pt x="1708" y="1"/>
                  </a:cubicBezTo>
                  <a:lnTo>
                    <a:pt x="1708" y="1"/>
                  </a:lnTo>
                  <a:cubicBezTo>
                    <a:pt x="1708" y="1"/>
                    <a:pt x="1708" y="1"/>
                    <a:pt x="1708" y="1"/>
                  </a:cubicBezTo>
                  <a:close/>
                  <a:moveTo>
                    <a:pt x="1708" y="1"/>
                  </a:moveTo>
                  <a:lnTo>
                    <a:pt x="1708" y="1"/>
                  </a:lnTo>
                  <a:cubicBezTo>
                    <a:pt x="1706" y="1"/>
                    <a:pt x="0" y="150"/>
                    <a:pt x="292" y="1254"/>
                  </a:cubicBezTo>
                  <a:cubicBezTo>
                    <a:pt x="292" y="1254"/>
                    <a:pt x="1348" y="797"/>
                    <a:pt x="1708" y="1"/>
                  </a:cubicBezTo>
                  <a:close/>
                </a:path>
              </a:pathLst>
            </a:custGeom>
            <a:solidFill>
              <a:srgbClr val="F9ED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 name="Google Shape;4060;p57"/>
            <p:cNvSpPr/>
            <p:nvPr/>
          </p:nvSpPr>
          <p:spPr>
            <a:xfrm>
              <a:off x="8568004" y="2526933"/>
              <a:ext cx="70532" cy="86407"/>
            </a:xfrm>
            <a:custGeom>
              <a:avLst/>
              <a:gdLst/>
              <a:ahLst/>
              <a:cxnLst/>
              <a:rect l="l" t="t" r="r" b="b"/>
              <a:pathLst>
                <a:path w="1364" h="1671" extrusionOk="0">
                  <a:moveTo>
                    <a:pt x="609" y="1"/>
                  </a:moveTo>
                  <a:cubicBezTo>
                    <a:pt x="609" y="1"/>
                    <a:pt x="609" y="1"/>
                    <a:pt x="609" y="1"/>
                  </a:cubicBezTo>
                  <a:cubicBezTo>
                    <a:pt x="1" y="571"/>
                    <a:pt x="100" y="1671"/>
                    <a:pt x="100" y="1671"/>
                  </a:cubicBezTo>
                  <a:cubicBezTo>
                    <a:pt x="1363" y="1599"/>
                    <a:pt x="610" y="1"/>
                    <a:pt x="6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 name="Google Shape;4061;p57"/>
            <p:cNvSpPr/>
            <p:nvPr/>
          </p:nvSpPr>
          <p:spPr>
            <a:xfrm>
              <a:off x="8603995" y="2530759"/>
              <a:ext cx="61742" cy="45298"/>
            </a:xfrm>
            <a:custGeom>
              <a:avLst/>
              <a:gdLst/>
              <a:ahLst/>
              <a:cxnLst/>
              <a:rect l="l" t="t" r="r" b="b"/>
              <a:pathLst>
                <a:path w="1194" h="876" extrusionOk="0">
                  <a:moveTo>
                    <a:pt x="1194" y="1"/>
                  </a:moveTo>
                  <a:cubicBezTo>
                    <a:pt x="1194" y="1"/>
                    <a:pt x="1" y="103"/>
                    <a:pt x="205" y="876"/>
                  </a:cubicBezTo>
                  <a:cubicBezTo>
                    <a:pt x="205" y="876"/>
                    <a:pt x="942" y="556"/>
                    <a:pt x="1194" y="1"/>
                  </a:cubicBezTo>
                  <a:close/>
                </a:path>
              </a:pathLst>
            </a:custGeom>
            <a:solidFill>
              <a:srgbClr val="F9ED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 name="Google Shape;4062;p57"/>
            <p:cNvSpPr/>
            <p:nvPr/>
          </p:nvSpPr>
          <p:spPr>
            <a:xfrm>
              <a:off x="8597841" y="2520469"/>
              <a:ext cx="50728" cy="61431"/>
            </a:xfrm>
            <a:custGeom>
              <a:avLst/>
              <a:gdLst/>
              <a:ahLst/>
              <a:cxnLst/>
              <a:rect l="l" t="t" r="r" b="b"/>
              <a:pathLst>
                <a:path w="981" h="1188" extrusionOk="0">
                  <a:moveTo>
                    <a:pt x="402" y="1"/>
                  </a:moveTo>
                  <a:lnTo>
                    <a:pt x="402" y="1"/>
                  </a:lnTo>
                  <a:cubicBezTo>
                    <a:pt x="0" y="423"/>
                    <a:pt x="107" y="1187"/>
                    <a:pt x="107" y="1187"/>
                  </a:cubicBezTo>
                  <a:cubicBezTo>
                    <a:pt x="981" y="1089"/>
                    <a:pt x="402" y="1"/>
                    <a:pt x="40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 name="Google Shape;4063;p57"/>
            <p:cNvSpPr/>
            <p:nvPr/>
          </p:nvSpPr>
          <p:spPr>
            <a:xfrm>
              <a:off x="8624885" y="2507386"/>
              <a:ext cx="33405" cy="42454"/>
            </a:xfrm>
            <a:custGeom>
              <a:avLst/>
              <a:gdLst/>
              <a:ahLst/>
              <a:cxnLst/>
              <a:rect l="l" t="t" r="r" b="b"/>
              <a:pathLst>
                <a:path w="646" h="821" extrusionOk="0">
                  <a:moveTo>
                    <a:pt x="342" y="1"/>
                  </a:moveTo>
                  <a:cubicBezTo>
                    <a:pt x="342" y="1"/>
                    <a:pt x="342" y="1"/>
                    <a:pt x="342" y="1"/>
                  </a:cubicBezTo>
                  <a:lnTo>
                    <a:pt x="342" y="1"/>
                  </a:lnTo>
                  <a:cubicBezTo>
                    <a:pt x="342" y="1"/>
                    <a:pt x="342" y="1"/>
                    <a:pt x="342" y="1"/>
                  </a:cubicBezTo>
                  <a:cubicBezTo>
                    <a:pt x="342" y="1"/>
                    <a:pt x="342" y="1"/>
                    <a:pt x="342" y="1"/>
                  </a:cubicBezTo>
                  <a:close/>
                  <a:moveTo>
                    <a:pt x="342" y="1"/>
                  </a:moveTo>
                  <a:lnTo>
                    <a:pt x="342" y="1"/>
                  </a:lnTo>
                  <a:cubicBezTo>
                    <a:pt x="0" y="258"/>
                    <a:pt x="1" y="820"/>
                    <a:pt x="1" y="820"/>
                  </a:cubicBezTo>
                  <a:cubicBezTo>
                    <a:pt x="14" y="820"/>
                    <a:pt x="26" y="820"/>
                    <a:pt x="37" y="820"/>
                  </a:cubicBezTo>
                  <a:cubicBezTo>
                    <a:pt x="646" y="820"/>
                    <a:pt x="341" y="4"/>
                    <a:pt x="3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 name="Google Shape;4064;p57"/>
            <p:cNvSpPr/>
            <p:nvPr/>
          </p:nvSpPr>
          <p:spPr>
            <a:xfrm>
              <a:off x="8522862" y="2586503"/>
              <a:ext cx="55019" cy="93233"/>
            </a:xfrm>
            <a:custGeom>
              <a:avLst/>
              <a:gdLst/>
              <a:ahLst/>
              <a:cxnLst/>
              <a:rect l="l" t="t" r="r" b="b"/>
              <a:pathLst>
                <a:path w="1064" h="1803" extrusionOk="0">
                  <a:moveTo>
                    <a:pt x="993" y="0"/>
                  </a:moveTo>
                  <a:cubicBezTo>
                    <a:pt x="993" y="0"/>
                    <a:pt x="294" y="325"/>
                    <a:pt x="141" y="998"/>
                  </a:cubicBezTo>
                  <a:cubicBezTo>
                    <a:pt x="0" y="1620"/>
                    <a:pt x="170" y="1803"/>
                    <a:pt x="219" y="1803"/>
                  </a:cubicBezTo>
                  <a:cubicBezTo>
                    <a:pt x="234" y="1803"/>
                    <a:pt x="238" y="1784"/>
                    <a:pt x="213" y="1754"/>
                  </a:cubicBezTo>
                  <a:cubicBezTo>
                    <a:pt x="213" y="1754"/>
                    <a:pt x="1064" y="1310"/>
                    <a:pt x="99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 name="Google Shape;4065;p57"/>
            <p:cNvSpPr/>
            <p:nvPr/>
          </p:nvSpPr>
          <p:spPr>
            <a:xfrm>
              <a:off x="7787390" y="2565974"/>
              <a:ext cx="527701" cy="564208"/>
            </a:xfrm>
            <a:custGeom>
              <a:avLst/>
              <a:gdLst/>
              <a:ahLst/>
              <a:cxnLst/>
              <a:rect l="l" t="t" r="r" b="b"/>
              <a:pathLst>
                <a:path w="10205" h="10911" extrusionOk="0">
                  <a:moveTo>
                    <a:pt x="10009" y="1"/>
                  </a:moveTo>
                  <a:cubicBezTo>
                    <a:pt x="9392" y="1"/>
                    <a:pt x="7344" y="661"/>
                    <a:pt x="7091" y="1028"/>
                  </a:cubicBezTo>
                  <a:cubicBezTo>
                    <a:pt x="6786" y="1472"/>
                    <a:pt x="1" y="10779"/>
                    <a:pt x="1" y="10779"/>
                  </a:cubicBezTo>
                  <a:lnTo>
                    <a:pt x="112" y="10910"/>
                  </a:lnTo>
                  <a:cubicBezTo>
                    <a:pt x="3759" y="7520"/>
                    <a:pt x="10035" y="479"/>
                    <a:pt x="10180" y="96"/>
                  </a:cubicBezTo>
                  <a:cubicBezTo>
                    <a:pt x="10205" y="29"/>
                    <a:pt x="10138" y="1"/>
                    <a:pt x="10009" y="1"/>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 name="Google Shape;4066;p57"/>
            <p:cNvSpPr/>
            <p:nvPr/>
          </p:nvSpPr>
          <p:spPr>
            <a:xfrm>
              <a:off x="7784236" y="2565974"/>
              <a:ext cx="530855" cy="564156"/>
            </a:xfrm>
            <a:custGeom>
              <a:avLst/>
              <a:gdLst/>
              <a:ahLst/>
              <a:cxnLst/>
              <a:rect l="l" t="t" r="r" b="b"/>
              <a:pathLst>
                <a:path w="10266" h="10910" extrusionOk="0">
                  <a:moveTo>
                    <a:pt x="10072" y="0"/>
                  </a:moveTo>
                  <a:cubicBezTo>
                    <a:pt x="9457" y="0"/>
                    <a:pt x="7405" y="661"/>
                    <a:pt x="7152" y="1028"/>
                  </a:cubicBezTo>
                  <a:cubicBezTo>
                    <a:pt x="7051" y="1176"/>
                    <a:pt x="6232" y="2307"/>
                    <a:pt x="5183" y="3747"/>
                  </a:cubicBezTo>
                  <a:cubicBezTo>
                    <a:pt x="5326" y="4318"/>
                    <a:pt x="5408" y="4839"/>
                    <a:pt x="5354" y="4981"/>
                  </a:cubicBezTo>
                  <a:cubicBezTo>
                    <a:pt x="5262" y="5225"/>
                    <a:pt x="2704" y="7881"/>
                    <a:pt x="0" y="10731"/>
                  </a:cubicBezTo>
                  <a:lnTo>
                    <a:pt x="173" y="10909"/>
                  </a:lnTo>
                  <a:cubicBezTo>
                    <a:pt x="3820" y="7519"/>
                    <a:pt x="10096" y="478"/>
                    <a:pt x="10241" y="94"/>
                  </a:cubicBezTo>
                  <a:cubicBezTo>
                    <a:pt x="10266" y="29"/>
                    <a:pt x="10200" y="0"/>
                    <a:pt x="10072" y="0"/>
                  </a:cubicBez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 name="Google Shape;4067;p57"/>
            <p:cNvSpPr/>
            <p:nvPr/>
          </p:nvSpPr>
          <p:spPr>
            <a:xfrm>
              <a:off x="7597770" y="2271847"/>
              <a:ext cx="148304" cy="159474"/>
            </a:xfrm>
            <a:custGeom>
              <a:avLst/>
              <a:gdLst/>
              <a:ahLst/>
              <a:cxnLst/>
              <a:rect l="l" t="t" r="r" b="b"/>
              <a:pathLst>
                <a:path w="2868" h="3084" extrusionOk="0">
                  <a:moveTo>
                    <a:pt x="1372" y="0"/>
                  </a:moveTo>
                  <a:cubicBezTo>
                    <a:pt x="1316" y="0"/>
                    <a:pt x="1260" y="4"/>
                    <a:pt x="1203" y="13"/>
                  </a:cubicBezTo>
                  <a:cubicBezTo>
                    <a:pt x="483" y="120"/>
                    <a:pt x="0" y="893"/>
                    <a:pt x="127" y="1737"/>
                  </a:cubicBezTo>
                  <a:cubicBezTo>
                    <a:pt x="243" y="2516"/>
                    <a:pt x="836" y="3083"/>
                    <a:pt x="1493" y="3083"/>
                  </a:cubicBezTo>
                  <a:cubicBezTo>
                    <a:pt x="1550" y="3083"/>
                    <a:pt x="1607" y="3079"/>
                    <a:pt x="1664" y="3070"/>
                  </a:cubicBezTo>
                  <a:cubicBezTo>
                    <a:pt x="2386" y="2963"/>
                    <a:pt x="2867" y="2190"/>
                    <a:pt x="2740" y="1346"/>
                  </a:cubicBezTo>
                  <a:cubicBezTo>
                    <a:pt x="2623" y="568"/>
                    <a:pt x="2030" y="0"/>
                    <a:pt x="137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 name="Google Shape;4068;p57"/>
            <p:cNvSpPr/>
            <p:nvPr/>
          </p:nvSpPr>
          <p:spPr>
            <a:xfrm>
              <a:off x="7600821" y="2300339"/>
              <a:ext cx="145253" cy="130981"/>
            </a:xfrm>
            <a:custGeom>
              <a:avLst/>
              <a:gdLst/>
              <a:ahLst/>
              <a:cxnLst/>
              <a:rect l="l" t="t" r="r" b="b"/>
              <a:pathLst>
                <a:path w="2809" h="2533" extrusionOk="0">
                  <a:moveTo>
                    <a:pt x="321" y="0"/>
                  </a:moveTo>
                  <a:cubicBezTo>
                    <a:pt x="104" y="320"/>
                    <a:pt x="0" y="742"/>
                    <a:pt x="68" y="1186"/>
                  </a:cubicBezTo>
                  <a:cubicBezTo>
                    <a:pt x="184" y="1965"/>
                    <a:pt x="777" y="2532"/>
                    <a:pt x="1433" y="2532"/>
                  </a:cubicBezTo>
                  <a:cubicBezTo>
                    <a:pt x="1490" y="2532"/>
                    <a:pt x="1547" y="2528"/>
                    <a:pt x="1604" y="2519"/>
                  </a:cubicBezTo>
                  <a:cubicBezTo>
                    <a:pt x="2326" y="2412"/>
                    <a:pt x="2808" y="1639"/>
                    <a:pt x="2681" y="795"/>
                  </a:cubicBezTo>
                  <a:cubicBezTo>
                    <a:pt x="2670" y="724"/>
                    <a:pt x="2655" y="657"/>
                    <a:pt x="2636" y="589"/>
                  </a:cubicBezTo>
                  <a:cubicBezTo>
                    <a:pt x="2441" y="875"/>
                    <a:pt x="2155" y="1075"/>
                    <a:pt x="1812" y="1127"/>
                  </a:cubicBezTo>
                  <a:cubicBezTo>
                    <a:pt x="1756" y="1135"/>
                    <a:pt x="1699" y="1140"/>
                    <a:pt x="1643" y="1140"/>
                  </a:cubicBezTo>
                  <a:cubicBezTo>
                    <a:pt x="1046" y="1140"/>
                    <a:pt x="503" y="670"/>
                    <a:pt x="321" y="0"/>
                  </a:cubicBezTo>
                  <a:close/>
                </a:path>
              </a:pathLst>
            </a:custGeom>
            <a:solidFill>
              <a:srgbClr val="A00825">
                <a:alpha val="2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 name="Google Shape;4069;p57"/>
            <p:cNvSpPr/>
            <p:nvPr/>
          </p:nvSpPr>
          <p:spPr>
            <a:xfrm>
              <a:off x="7638724" y="2277122"/>
              <a:ext cx="51969" cy="42609"/>
            </a:xfrm>
            <a:custGeom>
              <a:avLst/>
              <a:gdLst/>
              <a:ahLst/>
              <a:cxnLst/>
              <a:rect l="l" t="t" r="r" b="b"/>
              <a:pathLst>
                <a:path w="1005" h="824" extrusionOk="0">
                  <a:moveTo>
                    <a:pt x="629" y="1"/>
                  </a:moveTo>
                  <a:cubicBezTo>
                    <a:pt x="588" y="1"/>
                    <a:pt x="546" y="4"/>
                    <a:pt x="505" y="10"/>
                  </a:cubicBezTo>
                  <a:cubicBezTo>
                    <a:pt x="310" y="38"/>
                    <a:pt x="137" y="132"/>
                    <a:pt x="0" y="268"/>
                  </a:cubicBezTo>
                  <a:cubicBezTo>
                    <a:pt x="152" y="547"/>
                    <a:pt x="394" y="747"/>
                    <a:pt x="668" y="823"/>
                  </a:cubicBezTo>
                  <a:cubicBezTo>
                    <a:pt x="675" y="746"/>
                    <a:pt x="687" y="667"/>
                    <a:pt x="709" y="589"/>
                  </a:cubicBezTo>
                  <a:cubicBezTo>
                    <a:pt x="767" y="383"/>
                    <a:pt x="873" y="211"/>
                    <a:pt x="1005" y="82"/>
                  </a:cubicBezTo>
                  <a:cubicBezTo>
                    <a:pt x="886" y="30"/>
                    <a:pt x="759" y="1"/>
                    <a:pt x="629" y="1"/>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3" name="Google Shape;4070;p57"/>
            <p:cNvSpPr/>
            <p:nvPr/>
          </p:nvSpPr>
          <p:spPr>
            <a:xfrm>
              <a:off x="7689813" y="2285602"/>
              <a:ext cx="28699" cy="35732"/>
            </a:xfrm>
            <a:custGeom>
              <a:avLst/>
              <a:gdLst/>
              <a:ahLst/>
              <a:cxnLst/>
              <a:rect l="l" t="t" r="r" b="b"/>
              <a:pathLst>
                <a:path w="555" h="691" extrusionOk="0">
                  <a:moveTo>
                    <a:pt x="166" y="1"/>
                  </a:moveTo>
                  <a:cubicBezTo>
                    <a:pt x="84" y="147"/>
                    <a:pt x="26" y="317"/>
                    <a:pt x="7" y="507"/>
                  </a:cubicBezTo>
                  <a:cubicBezTo>
                    <a:pt x="1" y="569"/>
                    <a:pt x="1" y="629"/>
                    <a:pt x="2" y="691"/>
                  </a:cubicBezTo>
                  <a:cubicBezTo>
                    <a:pt x="18" y="690"/>
                    <a:pt x="33" y="691"/>
                    <a:pt x="49" y="689"/>
                  </a:cubicBezTo>
                  <a:cubicBezTo>
                    <a:pt x="244" y="659"/>
                    <a:pt x="417" y="567"/>
                    <a:pt x="554" y="431"/>
                  </a:cubicBezTo>
                  <a:cubicBezTo>
                    <a:pt x="459" y="250"/>
                    <a:pt x="323" y="105"/>
                    <a:pt x="166" y="1"/>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 name="Google Shape;4071;p57"/>
            <p:cNvSpPr/>
            <p:nvPr/>
          </p:nvSpPr>
          <p:spPr>
            <a:xfrm>
              <a:off x="7563227" y="2403604"/>
              <a:ext cx="244433" cy="385136"/>
            </a:xfrm>
            <a:custGeom>
              <a:avLst/>
              <a:gdLst/>
              <a:ahLst/>
              <a:cxnLst/>
              <a:rect l="l" t="t" r="r" b="b"/>
              <a:pathLst>
                <a:path w="4727" h="7448" extrusionOk="0">
                  <a:moveTo>
                    <a:pt x="3846" y="0"/>
                  </a:moveTo>
                  <a:cubicBezTo>
                    <a:pt x="2701" y="0"/>
                    <a:pt x="841" y="324"/>
                    <a:pt x="158" y="691"/>
                  </a:cubicBezTo>
                  <a:cubicBezTo>
                    <a:pt x="0" y="775"/>
                    <a:pt x="113" y="1461"/>
                    <a:pt x="290" y="1491"/>
                  </a:cubicBezTo>
                  <a:lnTo>
                    <a:pt x="1094" y="1502"/>
                  </a:lnTo>
                  <a:lnTo>
                    <a:pt x="2418" y="3214"/>
                  </a:lnTo>
                  <a:lnTo>
                    <a:pt x="3235" y="7448"/>
                  </a:lnTo>
                  <a:lnTo>
                    <a:pt x="3500" y="7409"/>
                  </a:lnTo>
                  <a:lnTo>
                    <a:pt x="3038" y="3123"/>
                  </a:lnTo>
                  <a:lnTo>
                    <a:pt x="3802" y="1097"/>
                  </a:lnTo>
                  <a:lnTo>
                    <a:pt x="4566" y="850"/>
                  </a:lnTo>
                  <a:cubicBezTo>
                    <a:pt x="4727" y="769"/>
                    <a:pt x="4633" y="82"/>
                    <a:pt x="4457" y="46"/>
                  </a:cubicBezTo>
                  <a:cubicBezTo>
                    <a:pt x="4297" y="15"/>
                    <a:pt x="4087" y="0"/>
                    <a:pt x="384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 name="Google Shape;4072;p57"/>
            <p:cNvSpPr/>
            <p:nvPr/>
          </p:nvSpPr>
          <p:spPr>
            <a:xfrm>
              <a:off x="7745247" y="2408413"/>
              <a:ext cx="52641" cy="19340"/>
            </a:xfrm>
            <a:custGeom>
              <a:avLst/>
              <a:gdLst/>
              <a:ahLst/>
              <a:cxnLst/>
              <a:rect l="l" t="t" r="r" b="b"/>
              <a:pathLst>
                <a:path w="1018" h="374" extrusionOk="0">
                  <a:moveTo>
                    <a:pt x="311" y="0"/>
                  </a:moveTo>
                  <a:cubicBezTo>
                    <a:pt x="213" y="0"/>
                    <a:pt x="109" y="3"/>
                    <a:pt x="1" y="8"/>
                  </a:cubicBezTo>
                  <a:lnTo>
                    <a:pt x="56" y="374"/>
                  </a:lnTo>
                  <a:cubicBezTo>
                    <a:pt x="375" y="346"/>
                    <a:pt x="671" y="332"/>
                    <a:pt x="924" y="332"/>
                  </a:cubicBezTo>
                  <a:cubicBezTo>
                    <a:pt x="956" y="332"/>
                    <a:pt x="987" y="332"/>
                    <a:pt x="1018" y="332"/>
                  </a:cubicBezTo>
                  <a:cubicBezTo>
                    <a:pt x="989" y="185"/>
                    <a:pt x="931" y="54"/>
                    <a:pt x="858" y="39"/>
                  </a:cubicBezTo>
                  <a:cubicBezTo>
                    <a:pt x="713" y="13"/>
                    <a:pt x="526" y="0"/>
                    <a:pt x="311"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 name="Google Shape;4073;p57"/>
            <p:cNvSpPr/>
            <p:nvPr/>
          </p:nvSpPr>
          <p:spPr>
            <a:xfrm>
              <a:off x="7572380" y="2410327"/>
              <a:ext cx="153527" cy="48349"/>
            </a:xfrm>
            <a:custGeom>
              <a:avLst/>
              <a:gdLst/>
              <a:ahLst/>
              <a:cxnLst/>
              <a:rect l="l" t="t" r="r" b="b"/>
              <a:pathLst>
                <a:path w="2969" h="935" extrusionOk="0">
                  <a:moveTo>
                    <a:pt x="2912" y="0"/>
                  </a:moveTo>
                  <a:cubicBezTo>
                    <a:pt x="1870" y="92"/>
                    <a:pt x="612" y="347"/>
                    <a:pt x="83" y="622"/>
                  </a:cubicBezTo>
                  <a:cubicBezTo>
                    <a:pt x="18" y="656"/>
                    <a:pt x="0" y="790"/>
                    <a:pt x="15" y="934"/>
                  </a:cubicBezTo>
                  <a:cubicBezTo>
                    <a:pt x="760" y="705"/>
                    <a:pt x="1934" y="491"/>
                    <a:pt x="2968" y="380"/>
                  </a:cubicBezTo>
                  <a:lnTo>
                    <a:pt x="2912" y="0"/>
                  </a:ln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7" name="Google Shape;4074;p57"/>
            <p:cNvSpPr/>
            <p:nvPr/>
          </p:nvSpPr>
          <p:spPr>
            <a:xfrm>
              <a:off x="7636087" y="2699179"/>
              <a:ext cx="317293" cy="1502899"/>
            </a:xfrm>
            <a:custGeom>
              <a:avLst/>
              <a:gdLst/>
              <a:ahLst/>
              <a:cxnLst/>
              <a:rect l="l" t="t" r="r" b="b"/>
              <a:pathLst>
                <a:path w="6136" h="29064" extrusionOk="0">
                  <a:moveTo>
                    <a:pt x="2728" y="0"/>
                  </a:moveTo>
                  <a:cubicBezTo>
                    <a:pt x="1864" y="0"/>
                    <a:pt x="592" y="241"/>
                    <a:pt x="116" y="543"/>
                  </a:cubicBezTo>
                  <a:cubicBezTo>
                    <a:pt x="0" y="615"/>
                    <a:pt x="38" y="825"/>
                    <a:pt x="171" y="859"/>
                  </a:cubicBezTo>
                  <a:lnTo>
                    <a:pt x="772" y="875"/>
                  </a:lnTo>
                  <a:lnTo>
                    <a:pt x="1740" y="2000"/>
                  </a:lnTo>
                  <a:lnTo>
                    <a:pt x="5937" y="29064"/>
                  </a:lnTo>
                  <a:lnTo>
                    <a:pt x="6135" y="29033"/>
                  </a:lnTo>
                  <a:lnTo>
                    <a:pt x="2203" y="1931"/>
                  </a:lnTo>
                  <a:lnTo>
                    <a:pt x="2797" y="570"/>
                  </a:lnTo>
                  <a:lnTo>
                    <a:pt x="3368" y="379"/>
                  </a:lnTo>
                  <a:cubicBezTo>
                    <a:pt x="3485" y="308"/>
                    <a:pt x="3460" y="96"/>
                    <a:pt x="3327" y="60"/>
                  </a:cubicBezTo>
                  <a:cubicBezTo>
                    <a:pt x="3176" y="19"/>
                    <a:pt x="2968" y="0"/>
                    <a:pt x="272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 name="Google Shape;4075;p57"/>
            <p:cNvSpPr/>
            <p:nvPr/>
          </p:nvSpPr>
          <p:spPr>
            <a:xfrm>
              <a:off x="7639965" y="2711537"/>
              <a:ext cx="174159" cy="192930"/>
            </a:xfrm>
            <a:custGeom>
              <a:avLst/>
              <a:gdLst/>
              <a:ahLst/>
              <a:cxnLst/>
              <a:rect l="l" t="t" r="r" b="b"/>
              <a:pathLst>
                <a:path w="3368" h="3731" extrusionOk="0">
                  <a:moveTo>
                    <a:pt x="3368" y="0"/>
                  </a:moveTo>
                  <a:cubicBezTo>
                    <a:pt x="2954" y="192"/>
                    <a:pt x="2346" y="365"/>
                    <a:pt x="1654" y="468"/>
                  </a:cubicBezTo>
                  <a:cubicBezTo>
                    <a:pt x="1234" y="531"/>
                    <a:pt x="835" y="561"/>
                    <a:pt x="486" y="561"/>
                  </a:cubicBezTo>
                  <a:cubicBezTo>
                    <a:pt x="310" y="561"/>
                    <a:pt x="147" y="554"/>
                    <a:pt x="0" y="539"/>
                  </a:cubicBezTo>
                  <a:lnTo>
                    <a:pt x="0" y="539"/>
                  </a:lnTo>
                  <a:cubicBezTo>
                    <a:pt x="21" y="578"/>
                    <a:pt x="54" y="607"/>
                    <a:pt x="97" y="618"/>
                  </a:cubicBezTo>
                  <a:lnTo>
                    <a:pt x="698" y="634"/>
                  </a:lnTo>
                  <a:lnTo>
                    <a:pt x="1666" y="1760"/>
                  </a:lnTo>
                  <a:lnTo>
                    <a:pt x="1971" y="3730"/>
                  </a:lnTo>
                  <a:cubicBezTo>
                    <a:pt x="2018" y="3413"/>
                    <a:pt x="2089" y="3237"/>
                    <a:pt x="2188" y="3221"/>
                  </a:cubicBezTo>
                  <a:cubicBezTo>
                    <a:pt x="2193" y="3221"/>
                    <a:pt x="2197" y="3220"/>
                    <a:pt x="2201" y="3220"/>
                  </a:cubicBezTo>
                  <a:cubicBezTo>
                    <a:pt x="2252" y="3220"/>
                    <a:pt x="2308" y="3261"/>
                    <a:pt x="2368" y="3337"/>
                  </a:cubicBezTo>
                  <a:lnTo>
                    <a:pt x="2129" y="1690"/>
                  </a:lnTo>
                  <a:lnTo>
                    <a:pt x="2724" y="328"/>
                  </a:lnTo>
                  <a:lnTo>
                    <a:pt x="3294" y="137"/>
                  </a:lnTo>
                  <a:cubicBezTo>
                    <a:pt x="3343" y="109"/>
                    <a:pt x="3367" y="54"/>
                    <a:pt x="3368" y="0"/>
                  </a:cubicBezTo>
                  <a:close/>
                </a:path>
              </a:pathLst>
            </a:custGeom>
            <a:solidFill>
              <a:srgbClr val="A00825">
                <a:alpha val="2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 name="Google Shape;4076;p57"/>
            <p:cNvSpPr/>
            <p:nvPr/>
          </p:nvSpPr>
          <p:spPr>
            <a:xfrm>
              <a:off x="7770016" y="2702953"/>
              <a:ext cx="38059" cy="14272"/>
            </a:xfrm>
            <a:custGeom>
              <a:avLst/>
              <a:gdLst/>
              <a:ahLst/>
              <a:cxnLst/>
              <a:rect l="l" t="t" r="r" b="b"/>
              <a:pathLst>
                <a:path w="736" h="276" extrusionOk="0">
                  <a:moveTo>
                    <a:pt x="179" y="1"/>
                  </a:moveTo>
                  <a:cubicBezTo>
                    <a:pt x="121" y="1"/>
                    <a:pt x="62" y="2"/>
                    <a:pt x="0" y="4"/>
                  </a:cubicBezTo>
                  <a:lnTo>
                    <a:pt x="41" y="276"/>
                  </a:lnTo>
                  <a:cubicBezTo>
                    <a:pt x="314" y="219"/>
                    <a:pt x="552" y="160"/>
                    <a:pt x="736" y="102"/>
                  </a:cubicBezTo>
                  <a:cubicBezTo>
                    <a:pt x="718" y="71"/>
                    <a:pt x="691" y="48"/>
                    <a:pt x="650" y="39"/>
                  </a:cubicBezTo>
                  <a:cubicBezTo>
                    <a:pt x="528" y="12"/>
                    <a:pt x="366" y="1"/>
                    <a:pt x="179" y="1"/>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 name="Google Shape;4077;p57"/>
            <p:cNvSpPr/>
            <p:nvPr/>
          </p:nvSpPr>
          <p:spPr>
            <a:xfrm>
              <a:off x="7643895" y="2704712"/>
              <a:ext cx="107247" cy="28027"/>
            </a:xfrm>
            <a:custGeom>
              <a:avLst/>
              <a:gdLst/>
              <a:ahLst/>
              <a:cxnLst/>
              <a:rect l="l" t="t" r="r" b="b"/>
              <a:pathLst>
                <a:path w="2074" h="542" extrusionOk="0">
                  <a:moveTo>
                    <a:pt x="2026" y="0"/>
                  </a:moveTo>
                  <a:cubicBezTo>
                    <a:pt x="1284" y="72"/>
                    <a:pt x="430" y="254"/>
                    <a:pt x="62" y="460"/>
                  </a:cubicBezTo>
                  <a:cubicBezTo>
                    <a:pt x="29" y="479"/>
                    <a:pt x="10" y="507"/>
                    <a:pt x="0" y="541"/>
                  </a:cubicBezTo>
                  <a:cubicBezTo>
                    <a:pt x="12" y="541"/>
                    <a:pt x="23" y="541"/>
                    <a:pt x="35" y="541"/>
                  </a:cubicBezTo>
                  <a:cubicBezTo>
                    <a:pt x="414" y="541"/>
                    <a:pt x="983" y="492"/>
                    <a:pt x="1617" y="397"/>
                  </a:cubicBezTo>
                  <a:cubicBezTo>
                    <a:pt x="1774" y="373"/>
                    <a:pt x="1927" y="348"/>
                    <a:pt x="2073" y="322"/>
                  </a:cubicBezTo>
                  <a:lnTo>
                    <a:pt x="2026" y="0"/>
                  </a:ln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 name="Google Shape;4078;p57"/>
            <p:cNvSpPr/>
            <p:nvPr/>
          </p:nvSpPr>
          <p:spPr>
            <a:xfrm>
              <a:off x="7578172" y="2442232"/>
              <a:ext cx="221215" cy="149649"/>
            </a:xfrm>
            <a:custGeom>
              <a:avLst/>
              <a:gdLst/>
              <a:ahLst/>
              <a:cxnLst/>
              <a:rect l="l" t="t" r="r" b="b"/>
              <a:pathLst>
                <a:path w="4278" h="2894" extrusionOk="0">
                  <a:moveTo>
                    <a:pt x="3302" y="0"/>
                  </a:moveTo>
                  <a:cubicBezTo>
                    <a:pt x="2082" y="0"/>
                    <a:pt x="515" y="347"/>
                    <a:pt x="1" y="745"/>
                  </a:cubicBezTo>
                  <a:lnTo>
                    <a:pt x="805" y="756"/>
                  </a:lnTo>
                  <a:lnTo>
                    <a:pt x="2129" y="2467"/>
                  </a:lnTo>
                  <a:lnTo>
                    <a:pt x="2211" y="2893"/>
                  </a:lnTo>
                  <a:cubicBezTo>
                    <a:pt x="2278" y="2690"/>
                    <a:pt x="2367" y="2567"/>
                    <a:pt x="2481" y="2550"/>
                  </a:cubicBezTo>
                  <a:cubicBezTo>
                    <a:pt x="2490" y="2548"/>
                    <a:pt x="2500" y="2548"/>
                    <a:pt x="2509" y="2548"/>
                  </a:cubicBezTo>
                  <a:cubicBezTo>
                    <a:pt x="2597" y="2548"/>
                    <a:pt x="2692" y="2610"/>
                    <a:pt x="2787" y="2726"/>
                  </a:cubicBezTo>
                  <a:lnTo>
                    <a:pt x="2749" y="2376"/>
                  </a:lnTo>
                  <a:lnTo>
                    <a:pt x="3513" y="350"/>
                  </a:lnTo>
                  <a:lnTo>
                    <a:pt x="4277" y="104"/>
                  </a:lnTo>
                  <a:cubicBezTo>
                    <a:pt x="4010" y="32"/>
                    <a:pt x="3672" y="0"/>
                    <a:pt x="3302" y="0"/>
                  </a:cubicBezTo>
                  <a:close/>
                </a:path>
              </a:pathLst>
            </a:custGeom>
            <a:solidFill>
              <a:srgbClr val="A00825">
                <a:alpha val="2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 name="Google Shape;4079;p57"/>
            <p:cNvSpPr/>
            <p:nvPr/>
          </p:nvSpPr>
          <p:spPr>
            <a:xfrm>
              <a:off x="8373368" y="2534379"/>
              <a:ext cx="237090" cy="475680"/>
            </a:xfrm>
            <a:custGeom>
              <a:avLst/>
              <a:gdLst/>
              <a:ahLst/>
              <a:cxnLst/>
              <a:rect l="l" t="t" r="r" b="b"/>
              <a:pathLst>
                <a:path w="4585" h="9199" extrusionOk="0">
                  <a:moveTo>
                    <a:pt x="139" y="0"/>
                  </a:moveTo>
                  <a:lnTo>
                    <a:pt x="1" y="2110"/>
                  </a:lnTo>
                  <a:cubicBezTo>
                    <a:pt x="785" y="2511"/>
                    <a:pt x="2973" y="4639"/>
                    <a:pt x="3279" y="5194"/>
                  </a:cubicBezTo>
                  <a:cubicBezTo>
                    <a:pt x="3585" y="5749"/>
                    <a:pt x="3691" y="9165"/>
                    <a:pt x="3691" y="9165"/>
                  </a:cubicBezTo>
                  <a:lnTo>
                    <a:pt x="3814" y="9198"/>
                  </a:lnTo>
                  <a:cubicBezTo>
                    <a:pt x="3990" y="8664"/>
                    <a:pt x="4585" y="5667"/>
                    <a:pt x="4336" y="4903"/>
                  </a:cubicBezTo>
                  <a:cubicBezTo>
                    <a:pt x="4086" y="4138"/>
                    <a:pt x="2397" y="1818"/>
                    <a:pt x="139" y="0"/>
                  </a:cubicBez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 name="Google Shape;4080;p57"/>
            <p:cNvSpPr/>
            <p:nvPr/>
          </p:nvSpPr>
          <p:spPr>
            <a:xfrm>
              <a:off x="8378901" y="2534379"/>
              <a:ext cx="123225" cy="125138"/>
            </a:xfrm>
            <a:custGeom>
              <a:avLst/>
              <a:gdLst/>
              <a:ahLst/>
              <a:cxnLst/>
              <a:rect l="l" t="t" r="r" b="b"/>
              <a:pathLst>
                <a:path w="2383" h="2420" extrusionOk="0">
                  <a:moveTo>
                    <a:pt x="32" y="0"/>
                  </a:moveTo>
                  <a:lnTo>
                    <a:pt x="0" y="482"/>
                  </a:lnTo>
                  <a:cubicBezTo>
                    <a:pt x="104" y="789"/>
                    <a:pt x="222" y="1296"/>
                    <a:pt x="465" y="1630"/>
                  </a:cubicBezTo>
                  <a:cubicBezTo>
                    <a:pt x="867" y="2183"/>
                    <a:pt x="1441" y="2419"/>
                    <a:pt x="1876" y="2419"/>
                  </a:cubicBezTo>
                  <a:cubicBezTo>
                    <a:pt x="2091" y="2419"/>
                    <a:pt x="2272" y="2362"/>
                    <a:pt x="2382" y="2257"/>
                  </a:cubicBezTo>
                  <a:cubicBezTo>
                    <a:pt x="1723" y="1512"/>
                    <a:pt x="922" y="717"/>
                    <a:pt x="32" y="0"/>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 name="Google Shape;4081;p57"/>
            <p:cNvSpPr/>
            <p:nvPr/>
          </p:nvSpPr>
          <p:spPr>
            <a:xfrm>
              <a:off x="8256141" y="2500922"/>
              <a:ext cx="651753" cy="650460"/>
            </a:xfrm>
            <a:custGeom>
              <a:avLst/>
              <a:gdLst/>
              <a:ahLst/>
              <a:cxnLst/>
              <a:rect l="l" t="t" r="r" b="b"/>
              <a:pathLst>
                <a:path w="12604" h="12579" extrusionOk="0">
                  <a:moveTo>
                    <a:pt x="8313" y="0"/>
                  </a:moveTo>
                  <a:cubicBezTo>
                    <a:pt x="5723" y="1687"/>
                    <a:pt x="2701" y="5273"/>
                    <a:pt x="0" y="10529"/>
                  </a:cubicBezTo>
                  <a:lnTo>
                    <a:pt x="177" y="12578"/>
                  </a:lnTo>
                  <a:cubicBezTo>
                    <a:pt x="2310" y="10185"/>
                    <a:pt x="10981" y="7956"/>
                    <a:pt x="10981" y="7956"/>
                  </a:cubicBezTo>
                  <a:cubicBezTo>
                    <a:pt x="12604" y="6593"/>
                    <a:pt x="11582" y="609"/>
                    <a:pt x="83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 name="Google Shape;4082;p57"/>
            <p:cNvSpPr/>
            <p:nvPr/>
          </p:nvSpPr>
          <p:spPr>
            <a:xfrm>
              <a:off x="8256141" y="2813458"/>
              <a:ext cx="581376" cy="337873"/>
            </a:xfrm>
            <a:custGeom>
              <a:avLst/>
              <a:gdLst/>
              <a:ahLst/>
              <a:cxnLst/>
              <a:rect l="l" t="t" r="r" b="b"/>
              <a:pathLst>
                <a:path w="11243" h="6534" extrusionOk="0">
                  <a:moveTo>
                    <a:pt x="2640" y="0"/>
                  </a:moveTo>
                  <a:cubicBezTo>
                    <a:pt x="1744" y="1323"/>
                    <a:pt x="855" y="2820"/>
                    <a:pt x="0" y="4484"/>
                  </a:cubicBezTo>
                  <a:lnTo>
                    <a:pt x="177" y="6533"/>
                  </a:lnTo>
                  <a:cubicBezTo>
                    <a:pt x="2310" y="4138"/>
                    <a:pt x="10981" y="1911"/>
                    <a:pt x="10981" y="1911"/>
                  </a:cubicBezTo>
                  <a:cubicBezTo>
                    <a:pt x="11078" y="1830"/>
                    <a:pt x="11164" y="1732"/>
                    <a:pt x="11242" y="1619"/>
                  </a:cubicBezTo>
                  <a:lnTo>
                    <a:pt x="11242" y="1619"/>
                  </a:lnTo>
                  <a:cubicBezTo>
                    <a:pt x="9854" y="2204"/>
                    <a:pt x="8461" y="2473"/>
                    <a:pt x="7208" y="2473"/>
                  </a:cubicBezTo>
                  <a:cubicBezTo>
                    <a:pt x="5446" y="2473"/>
                    <a:pt x="3964" y="1940"/>
                    <a:pt x="3172" y="1006"/>
                  </a:cubicBezTo>
                  <a:cubicBezTo>
                    <a:pt x="2915" y="701"/>
                    <a:pt x="2740" y="363"/>
                    <a:pt x="264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 name="Google Shape;4083;p57"/>
            <p:cNvSpPr/>
            <p:nvPr/>
          </p:nvSpPr>
          <p:spPr>
            <a:xfrm>
              <a:off x="8167769" y="2495803"/>
              <a:ext cx="248260" cy="273029"/>
            </a:xfrm>
            <a:custGeom>
              <a:avLst/>
              <a:gdLst/>
              <a:ahLst/>
              <a:cxnLst/>
              <a:rect l="l" t="t" r="r" b="b"/>
              <a:pathLst>
                <a:path w="4801" h="5280" extrusionOk="0">
                  <a:moveTo>
                    <a:pt x="2909" y="0"/>
                  </a:moveTo>
                  <a:cubicBezTo>
                    <a:pt x="2386" y="0"/>
                    <a:pt x="1129" y="387"/>
                    <a:pt x="1010" y="731"/>
                  </a:cubicBezTo>
                  <a:cubicBezTo>
                    <a:pt x="873" y="1121"/>
                    <a:pt x="0" y="5279"/>
                    <a:pt x="3730" y="5279"/>
                  </a:cubicBezTo>
                  <a:cubicBezTo>
                    <a:pt x="3747" y="5279"/>
                    <a:pt x="3763" y="5279"/>
                    <a:pt x="3780" y="5279"/>
                  </a:cubicBezTo>
                  <a:cubicBezTo>
                    <a:pt x="4671" y="3728"/>
                    <a:pt x="4800" y="1501"/>
                    <a:pt x="4515" y="1129"/>
                  </a:cubicBezTo>
                  <a:cubicBezTo>
                    <a:pt x="4231" y="756"/>
                    <a:pt x="3402" y="154"/>
                    <a:pt x="3079" y="23"/>
                  </a:cubicBezTo>
                  <a:cubicBezTo>
                    <a:pt x="3039" y="7"/>
                    <a:pt x="2981" y="0"/>
                    <a:pt x="2909" y="0"/>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 name="Google Shape;4084;p57"/>
            <p:cNvSpPr/>
            <p:nvPr/>
          </p:nvSpPr>
          <p:spPr>
            <a:xfrm>
              <a:off x="8167717" y="2514677"/>
              <a:ext cx="244692" cy="254155"/>
            </a:xfrm>
            <a:custGeom>
              <a:avLst/>
              <a:gdLst/>
              <a:ahLst/>
              <a:cxnLst/>
              <a:rect l="l" t="t" r="r" b="b"/>
              <a:pathLst>
                <a:path w="4732" h="4915" extrusionOk="0">
                  <a:moveTo>
                    <a:pt x="1490" y="1"/>
                  </a:moveTo>
                  <a:cubicBezTo>
                    <a:pt x="1241" y="116"/>
                    <a:pt x="1053" y="244"/>
                    <a:pt x="1010" y="367"/>
                  </a:cubicBezTo>
                  <a:cubicBezTo>
                    <a:pt x="874" y="756"/>
                    <a:pt x="0" y="4914"/>
                    <a:pt x="3731" y="4914"/>
                  </a:cubicBezTo>
                  <a:cubicBezTo>
                    <a:pt x="3748" y="4914"/>
                    <a:pt x="3764" y="4914"/>
                    <a:pt x="3781" y="4914"/>
                  </a:cubicBezTo>
                  <a:cubicBezTo>
                    <a:pt x="4346" y="3931"/>
                    <a:pt x="4668" y="2721"/>
                    <a:pt x="4731" y="1867"/>
                  </a:cubicBezTo>
                  <a:lnTo>
                    <a:pt x="4731" y="1867"/>
                  </a:lnTo>
                  <a:cubicBezTo>
                    <a:pt x="4584" y="2262"/>
                    <a:pt x="3810" y="3468"/>
                    <a:pt x="3167" y="3468"/>
                  </a:cubicBezTo>
                  <a:cubicBezTo>
                    <a:pt x="2434" y="3468"/>
                    <a:pt x="592" y="1830"/>
                    <a:pt x="1490" y="1"/>
                  </a:cubicBez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 name="Google Shape;4085;p57"/>
            <p:cNvSpPr/>
            <p:nvPr/>
          </p:nvSpPr>
          <p:spPr>
            <a:xfrm>
              <a:off x="7925559" y="3764198"/>
              <a:ext cx="505931" cy="438604"/>
            </a:xfrm>
            <a:custGeom>
              <a:avLst/>
              <a:gdLst/>
              <a:ahLst/>
              <a:cxnLst/>
              <a:rect l="l" t="t" r="r" b="b"/>
              <a:pathLst>
                <a:path w="9784" h="8482" extrusionOk="0">
                  <a:moveTo>
                    <a:pt x="7" y="0"/>
                  </a:moveTo>
                  <a:lnTo>
                    <a:pt x="7" y="0"/>
                  </a:lnTo>
                  <a:cubicBezTo>
                    <a:pt x="1" y="946"/>
                    <a:pt x="698" y="8481"/>
                    <a:pt x="698" y="8481"/>
                  </a:cubicBezTo>
                  <a:lnTo>
                    <a:pt x="9783" y="8481"/>
                  </a:lnTo>
                  <a:lnTo>
                    <a:pt x="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 name="Google Shape;4086;p57"/>
            <p:cNvSpPr/>
            <p:nvPr/>
          </p:nvSpPr>
          <p:spPr>
            <a:xfrm>
              <a:off x="7941383" y="3764198"/>
              <a:ext cx="505931" cy="438604"/>
            </a:xfrm>
            <a:custGeom>
              <a:avLst/>
              <a:gdLst/>
              <a:ahLst/>
              <a:cxnLst/>
              <a:rect l="l" t="t" r="r" b="b"/>
              <a:pathLst>
                <a:path w="9784" h="8482" extrusionOk="0">
                  <a:moveTo>
                    <a:pt x="7" y="0"/>
                  </a:moveTo>
                  <a:lnTo>
                    <a:pt x="7" y="0"/>
                  </a:lnTo>
                  <a:cubicBezTo>
                    <a:pt x="0" y="946"/>
                    <a:pt x="928" y="8481"/>
                    <a:pt x="928" y="8481"/>
                  </a:cubicBezTo>
                  <a:lnTo>
                    <a:pt x="9783" y="8481"/>
                  </a:lnTo>
                  <a:lnTo>
                    <a:pt x="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 name="Google Shape;4087;p57"/>
            <p:cNvSpPr/>
            <p:nvPr/>
          </p:nvSpPr>
          <p:spPr>
            <a:xfrm>
              <a:off x="7954414" y="3226931"/>
              <a:ext cx="180778" cy="975871"/>
            </a:xfrm>
            <a:custGeom>
              <a:avLst/>
              <a:gdLst/>
              <a:ahLst/>
              <a:cxnLst/>
              <a:rect l="l" t="t" r="r" b="b"/>
              <a:pathLst>
                <a:path w="3496" h="18872" extrusionOk="0">
                  <a:moveTo>
                    <a:pt x="466" y="0"/>
                  </a:moveTo>
                  <a:lnTo>
                    <a:pt x="466" y="0"/>
                  </a:lnTo>
                  <a:cubicBezTo>
                    <a:pt x="0" y="5202"/>
                    <a:pt x="1126" y="12412"/>
                    <a:pt x="2586" y="18871"/>
                  </a:cubicBezTo>
                  <a:lnTo>
                    <a:pt x="2691" y="18871"/>
                  </a:lnTo>
                  <a:lnTo>
                    <a:pt x="3495" y="918"/>
                  </a:lnTo>
                  <a:lnTo>
                    <a:pt x="466" y="0"/>
                  </a:ln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 name="Google Shape;4088;p57"/>
            <p:cNvSpPr/>
            <p:nvPr/>
          </p:nvSpPr>
          <p:spPr>
            <a:xfrm>
              <a:off x="7960877" y="3226931"/>
              <a:ext cx="174314" cy="815570"/>
            </a:xfrm>
            <a:custGeom>
              <a:avLst/>
              <a:gdLst/>
              <a:ahLst/>
              <a:cxnLst/>
              <a:rect l="l" t="t" r="r" b="b"/>
              <a:pathLst>
                <a:path w="3371" h="15772" extrusionOk="0">
                  <a:moveTo>
                    <a:pt x="341" y="0"/>
                  </a:moveTo>
                  <a:lnTo>
                    <a:pt x="341" y="0"/>
                  </a:lnTo>
                  <a:cubicBezTo>
                    <a:pt x="1" y="3791"/>
                    <a:pt x="507" y="8648"/>
                    <a:pt x="1373" y="13503"/>
                  </a:cubicBezTo>
                  <a:cubicBezTo>
                    <a:pt x="1782" y="13976"/>
                    <a:pt x="2266" y="14788"/>
                    <a:pt x="2705" y="15771"/>
                  </a:cubicBezTo>
                  <a:lnTo>
                    <a:pt x="3370" y="918"/>
                  </a:lnTo>
                  <a:lnTo>
                    <a:pt x="341" y="0"/>
                  </a:ln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 name="Google Shape;4089;p57"/>
            <p:cNvSpPr/>
            <p:nvPr/>
          </p:nvSpPr>
          <p:spPr>
            <a:xfrm>
              <a:off x="8134830" y="3196008"/>
              <a:ext cx="372571" cy="1006845"/>
            </a:xfrm>
            <a:custGeom>
              <a:avLst/>
              <a:gdLst/>
              <a:ahLst/>
              <a:cxnLst/>
              <a:rect l="l" t="t" r="r" b="b"/>
              <a:pathLst>
                <a:path w="7205" h="19471" extrusionOk="0">
                  <a:moveTo>
                    <a:pt x="229" y="1"/>
                  </a:moveTo>
                  <a:cubicBezTo>
                    <a:pt x="0" y="5968"/>
                    <a:pt x="3506" y="15670"/>
                    <a:pt x="7205" y="19470"/>
                  </a:cubicBezTo>
                  <a:lnTo>
                    <a:pt x="4588" y="9869"/>
                  </a:lnTo>
                  <a:cubicBezTo>
                    <a:pt x="955" y="6121"/>
                    <a:pt x="229" y="1"/>
                    <a:pt x="229" y="1"/>
                  </a:cubicBezTo>
                  <a:close/>
                </a:path>
              </a:pathLst>
            </a:custGeom>
            <a:solidFill>
              <a:srgbClr val="F0C9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 name="Google Shape;4090;p57"/>
            <p:cNvSpPr/>
            <p:nvPr/>
          </p:nvSpPr>
          <p:spPr>
            <a:xfrm>
              <a:off x="7997229" y="3386043"/>
              <a:ext cx="248156" cy="629828"/>
            </a:xfrm>
            <a:custGeom>
              <a:avLst/>
              <a:gdLst/>
              <a:ahLst/>
              <a:cxnLst/>
              <a:rect l="l" t="t" r="r" b="b"/>
              <a:pathLst>
                <a:path w="4799" h="12180" extrusionOk="0">
                  <a:moveTo>
                    <a:pt x="108" y="0"/>
                  </a:moveTo>
                  <a:lnTo>
                    <a:pt x="108" y="0"/>
                  </a:lnTo>
                  <a:cubicBezTo>
                    <a:pt x="1" y="2740"/>
                    <a:pt x="595" y="6260"/>
                    <a:pt x="1584" y="9713"/>
                  </a:cubicBezTo>
                  <a:cubicBezTo>
                    <a:pt x="2927" y="11051"/>
                    <a:pt x="4799" y="12180"/>
                    <a:pt x="4799" y="12180"/>
                  </a:cubicBezTo>
                  <a:cubicBezTo>
                    <a:pt x="1085" y="7620"/>
                    <a:pt x="108" y="1"/>
                    <a:pt x="108" y="0"/>
                  </a:cubicBezTo>
                  <a:close/>
                </a:path>
              </a:pathLst>
            </a:custGeom>
            <a:solidFill>
              <a:srgbClr val="F0C9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 name="Google Shape;4091;p57"/>
            <p:cNvSpPr/>
            <p:nvPr/>
          </p:nvSpPr>
          <p:spPr>
            <a:xfrm>
              <a:off x="7888897" y="2749648"/>
              <a:ext cx="1069880" cy="1453154"/>
            </a:xfrm>
            <a:custGeom>
              <a:avLst/>
              <a:gdLst/>
              <a:ahLst/>
              <a:cxnLst/>
              <a:rect l="l" t="t" r="r" b="b"/>
              <a:pathLst>
                <a:path w="20690" h="28102" extrusionOk="0">
                  <a:moveTo>
                    <a:pt x="7654" y="1"/>
                  </a:moveTo>
                  <a:cubicBezTo>
                    <a:pt x="7019" y="1"/>
                    <a:pt x="6223" y="128"/>
                    <a:pt x="5355" y="561"/>
                  </a:cubicBezTo>
                  <a:cubicBezTo>
                    <a:pt x="4318" y="1078"/>
                    <a:pt x="3258" y="2179"/>
                    <a:pt x="2449" y="3774"/>
                  </a:cubicBezTo>
                  <a:cubicBezTo>
                    <a:pt x="0" y="8594"/>
                    <a:pt x="625" y="19420"/>
                    <a:pt x="739" y="19764"/>
                  </a:cubicBezTo>
                  <a:cubicBezTo>
                    <a:pt x="853" y="20107"/>
                    <a:pt x="10492" y="28101"/>
                    <a:pt x="10492" y="28101"/>
                  </a:cubicBezTo>
                  <a:lnTo>
                    <a:pt x="20384" y="28101"/>
                  </a:lnTo>
                  <a:cubicBezTo>
                    <a:pt x="20384" y="28101"/>
                    <a:pt x="20689" y="27758"/>
                    <a:pt x="20537" y="27643"/>
                  </a:cubicBezTo>
                  <a:cubicBezTo>
                    <a:pt x="20384" y="27528"/>
                    <a:pt x="16650" y="26571"/>
                    <a:pt x="16231" y="25615"/>
                  </a:cubicBezTo>
                  <a:cubicBezTo>
                    <a:pt x="15810" y="24658"/>
                    <a:pt x="13286" y="17926"/>
                    <a:pt x="12634" y="16128"/>
                  </a:cubicBezTo>
                  <a:cubicBezTo>
                    <a:pt x="11984" y="14331"/>
                    <a:pt x="11462" y="4092"/>
                    <a:pt x="8325" y="2485"/>
                  </a:cubicBezTo>
                  <a:lnTo>
                    <a:pt x="9128" y="255"/>
                  </a:lnTo>
                  <a:cubicBezTo>
                    <a:pt x="9128" y="255"/>
                    <a:pt x="8553" y="1"/>
                    <a:pt x="765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 name="Google Shape;4092;p57"/>
            <p:cNvSpPr/>
            <p:nvPr/>
          </p:nvSpPr>
          <p:spPr>
            <a:xfrm>
              <a:off x="8406773" y="4139457"/>
              <a:ext cx="573722" cy="63345"/>
            </a:xfrm>
            <a:custGeom>
              <a:avLst/>
              <a:gdLst/>
              <a:ahLst/>
              <a:cxnLst/>
              <a:rect l="l" t="t" r="r" b="b"/>
              <a:pathLst>
                <a:path w="11095" h="1225" extrusionOk="0">
                  <a:moveTo>
                    <a:pt x="1" y="1"/>
                  </a:moveTo>
                  <a:lnTo>
                    <a:pt x="1944" y="1224"/>
                  </a:lnTo>
                  <a:lnTo>
                    <a:pt x="10522" y="1224"/>
                  </a:lnTo>
                  <a:cubicBezTo>
                    <a:pt x="10522" y="1224"/>
                    <a:pt x="11095" y="784"/>
                    <a:pt x="10885" y="593"/>
                  </a:cubicBezTo>
                  <a:cubicBezTo>
                    <a:pt x="10841" y="553"/>
                    <a:pt x="10638" y="538"/>
                    <a:pt x="10343" y="538"/>
                  </a:cubicBezTo>
                  <a:cubicBezTo>
                    <a:pt x="9220" y="538"/>
                    <a:pt x="6770" y="766"/>
                    <a:pt x="6770" y="766"/>
                  </a:cubicBezTo>
                  <a:lnTo>
                    <a:pt x="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 name="Google Shape;4093;p57"/>
            <p:cNvSpPr/>
            <p:nvPr/>
          </p:nvSpPr>
          <p:spPr>
            <a:xfrm>
              <a:off x="7923129" y="3728311"/>
              <a:ext cx="584116" cy="474543"/>
            </a:xfrm>
            <a:custGeom>
              <a:avLst/>
              <a:gdLst/>
              <a:ahLst/>
              <a:cxnLst/>
              <a:rect l="l" t="t" r="r" b="b"/>
              <a:pathLst>
                <a:path w="11296" h="9177" extrusionOk="0">
                  <a:moveTo>
                    <a:pt x="0" y="1"/>
                  </a:moveTo>
                  <a:lnTo>
                    <a:pt x="0" y="1"/>
                  </a:lnTo>
                  <a:cubicBezTo>
                    <a:pt x="29" y="486"/>
                    <a:pt x="58" y="785"/>
                    <a:pt x="75" y="838"/>
                  </a:cubicBezTo>
                  <a:cubicBezTo>
                    <a:pt x="190" y="1181"/>
                    <a:pt x="9829" y="9176"/>
                    <a:pt x="9829" y="9176"/>
                  </a:cubicBezTo>
                  <a:lnTo>
                    <a:pt x="11296" y="9176"/>
                  </a:lnTo>
                  <a:cubicBezTo>
                    <a:pt x="8948" y="7311"/>
                    <a:pt x="1202" y="1150"/>
                    <a:pt x="0" y="1"/>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 name="Google Shape;4094;p57"/>
            <p:cNvSpPr/>
            <p:nvPr/>
          </p:nvSpPr>
          <p:spPr>
            <a:xfrm>
              <a:off x="7908237" y="3285260"/>
              <a:ext cx="125604" cy="561571"/>
            </a:xfrm>
            <a:custGeom>
              <a:avLst/>
              <a:gdLst/>
              <a:ahLst/>
              <a:cxnLst/>
              <a:rect l="l" t="t" r="r" b="b"/>
              <a:pathLst>
                <a:path w="2429" h="10860" extrusionOk="0">
                  <a:moveTo>
                    <a:pt x="475" y="0"/>
                  </a:moveTo>
                  <a:cubicBezTo>
                    <a:pt x="0" y="4541"/>
                    <a:pt x="288" y="9171"/>
                    <a:pt x="363" y="9405"/>
                  </a:cubicBezTo>
                  <a:lnTo>
                    <a:pt x="619" y="9457"/>
                  </a:lnTo>
                  <a:lnTo>
                    <a:pt x="2429" y="10859"/>
                  </a:lnTo>
                  <a:cubicBezTo>
                    <a:pt x="536" y="8258"/>
                    <a:pt x="537" y="3505"/>
                    <a:pt x="47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 name="Google Shape;4095;p57"/>
            <p:cNvSpPr/>
            <p:nvPr/>
          </p:nvSpPr>
          <p:spPr>
            <a:xfrm>
              <a:off x="8043096" y="2876027"/>
              <a:ext cx="270392" cy="201255"/>
            </a:xfrm>
            <a:custGeom>
              <a:avLst/>
              <a:gdLst/>
              <a:ahLst/>
              <a:cxnLst/>
              <a:rect l="l" t="t" r="r" b="b"/>
              <a:pathLst>
                <a:path w="5229" h="3892" extrusionOk="0">
                  <a:moveTo>
                    <a:pt x="2197" y="0"/>
                  </a:moveTo>
                  <a:cubicBezTo>
                    <a:pt x="1360" y="0"/>
                    <a:pt x="518" y="333"/>
                    <a:pt x="0" y="986"/>
                  </a:cubicBezTo>
                  <a:cubicBezTo>
                    <a:pt x="0" y="986"/>
                    <a:pt x="868" y="422"/>
                    <a:pt x="1947" y="422"/>
                  </a:cubicBezTo>
                  <a:cubicBezTo>
                    <a:pt x="2195" y="422"/>
                    <a:pt x="2455" y="452"/>
                    <a:pt x="2718" y="525"/>
                  </a:cubicBezTo>
                  <a:cubicBezTo>
                    <a:pt x="4119" y="920"/>
                    <a:pt x="5228" y="3892"/>
                    <a:pt x="5228" y="3892"/>
                  </a:cubicBezTo>
                  <a:cubicBezTo>
                    <a:pt x="5228" y="3892"/>
                    <a:pt x="5011" y="1367"/>
                    <a:pt x="3877" y="525"/>
                  </a:cubicBezTo>
                  <a:cubicBezTo>
                    <a:pt x="3401" y="173"/>
                    <a:pt x="2801" y="0"/>
                    <a:pt x="2197" y="0"/>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 name="Google Shape;4096;p57"/>
            <p:cNvSpPr/>
            <p:nvPr/>
          </p:nvSpPr>
          <p:spPr>
            <a:xfrm>
              <a:off x="8029807" y="4184342"/>
              <a:ext cx="63396" cy="18978"/>
            </a:xfrm>
            <a:custGeom>
              <a:avLst/>
              <a:gdLst/>
              <a:ahLst/>
              <a:cxnLst/>
              <a:rect l="l" t="t" r="r" b="b"/>
              <a:pathLst>
                <a:path w="1226" h="367" extrusionOk="0">
                  <a:moveTo>
                    <a:pt x="993" y="1"/>
                  </a:moveTo>
                  <a:cubicBezTo>
                    <a:pt x="758" y="1"/>
                    <a:pt x="1" y="367"/>
                    <a:pt x="1" y="367"/>
                  </a:cubicBezTo>
                  <a:lnTo>
                    <a:pt x="1226" y="367"/>
                  </a:lnTo>
                  <a:cubicBezTo>
                    <a:pt x="1226" y="367"/>
                    <a:pt x="1216" y="41"/>
                    <a:pt x="1022" y="3"/>
                  </a:cubicBezTo>
                  <a:cubicBezTo>
                    <a:pt x="1014" y="2"/>
                    <a:pt x="1004" y="1"/>
                    <a:pt x="993" y="1"/>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10" name="Google Shape;4097;p57"/>
            <p:cNvGrpSpPr/>
            <p:nvPr/>
          </p:nvGrpSpPr>
          <p:grpSpPr>
            <a:xfrm>
              <a:off x="8200863" y="2180941"/>
              <a:ext cx="259843" cy="411974"/>
              <a:chOff x="8200863" y="2180941"/>
              <a:chExt cx="259843" cy="411974"/>
            </a:xfrm>
          </p:grpSpPr>
          <p:sp>
            <p:nvSpPr>
              <p:cNvPr id="193" name="Google Shape;4098;p57"/>
              <p:cNvSpPr/>
              <p:nvPr/>
            </p:nvSpPr>
            <p:spPr>
              <a:xfrm>
                <a:off x="8200863" y="2180941"/>
                <a:ext cx="259843" cy="291800"/>
              </a:xfrm>
              <a:custGeom>
                <a:avLst/>
                <a:gdLst/>
                <a:ahLst/>
                <a:cxnLst/>
                <a:rect l="l" t="t" r="r" b="b"/>
                <a:pathLst>
                  <a:path w="5025" h="5643" extrusionOk="0">
                    <a:moveTo>
                      <a:pt x="2525" y="1"/>
                    </a:moveTo>
                    <a:cubicBezTo>
                      <a:pt x="1957" y="1"/>
                      <a:pt x="1907" y="538"/>
                      <a:pt x="1907" y="538"/>
                    </a:cubicBezTo>
                    <a:cubicBezTo>
                      <a:pt x="1907" y="538"/>
                      <a:pt x="1689" y="461"/>
                      <a:pt x="1414" y="461"/>
                    </a:cubicBezTo>
                    <a:cubicBezTo>
                      <a:pt x="1220" y="461"/>
                      <a:pt x="999" y="499"/>
                      <a:pt x="807" y="630"/>
                    </a:cubicBezTo>
                    <a:cubicBezTo>
                      <a:pt x="349" y="941"/>
                      <a:pt x="476" y="1594"/>
                      <a:pt x="476" y="1594"/>
                    </a:cubicBezTo>
                    <a:cubicBezTo>
                      <a:pt x="476" y="1594"/>
                      <a:pt x="1" y="1917"/>
                      <a:pt x="23" y="2685"/>
                    </a:cubicBezTo>
                    <a:cubicBezTo>
                      <a:pt x="44" y="3434"/>
                      <a:pt x="694" y="3964"/>
                      <a:pt x="694" y="3964"/>
                    </a:cubicBezTo>
                    <a:cubicBezTo>
                      <a:pt x="694" y="3964"/>
                      <a:pt x="1105" y="5058"/>
                      <a:pt x="2545" y="5642"/>
                    </a:cubicBezTo>
                    <a:lnTo>
                      <a:pt x="2811" y="5598"/>
                    </a:lnTo>
                    <a:cubicBezTo>
                      <a:pt x="4539" y="5300"/>
                      <a:pt x="4418" y="4348"/>
                      <a:pt x="4418" y="4348"/>
                    </a:cubicBezTo>
                    <a:cubicBezTo>
                      <a:pt x="4418" y="4348"/>
                      <a:pt x="5024" y="3845"/>
                      <a:pt x="4940" y="2768"/>
                    </a:cubicBezTo>
                    <a:cubicBezTo>
                      <a:pt x="4866" y="1816"/>
                      <a:pt x="4382" y="1747"/>
                      <a:pt x="4243" y="1747"/>
                    </a:cubicBezTo>
                    <a:cubicBezTo>
                      <a:pt x="4220" y="1747"/>
                      <a:pt x="4206" y="1749"/>
                      <a:pt x="4206" y="1749"/>
                    </a:cubicBezTo>
                    <a:cubicBezTo>
                      <a:pt x="4206" y="1749"/>
                      <a:pt x="4168" y="565"/>
                      <a:pt x="3076" y="126"/>
                    </a:cubicBezTo>
                    <a:cubicBezTo>
                      <a:pt x="2853" y="36"/>
                      <a:pt x="2672" y="1"/>
                      <a:pt x="2525" y="1"/>
                    </a:cubicBezTo>
                    <a:close/>
                  </a:path>
                </a:pathLst>
              </a:custGeom>
              <a:solidFill>
                <a:srgbClr val="743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4" name="Google Shape;4099;p57"/>
              <p:cNvSpPr/>
              <p:nvPr/>
            </p:nvSpPr>
            <p:spPr>
              <a:xfrm>
                <a:off x="8218186" y="2265332"/>
                <a:ext cx="48297" cy="31750"/>
              </a:xfrm>
              <a:custGeom>
                <a:avLst/>
                <a:gdLst/>
                <a:ahLst/>
                <a:cxnLst/>
                <a:rect l="l" t="t" r="r" b="b"/>
                <a:pathLst>
                  <a:path w="934" h="614" extrusionOk="0">
                    <a:moveTo>
                      <a:pt x="93" y="0"/>
                    </a:moveTo>
                    <a:cubicBezTo>
                      <a:pt x="67" y="22"/>
                      <a:pt x="38" y="52"/>
                      <a:pt x="1" y="92"/>
                    </a:cubicBezTo>
                    <a:cubicBezTo>
                      <a:pt x="229" y="419"/>
                      <a:pt x="581" y="602"/>
                      <a:pt x="934" y="614"/>
                    </a:cubicBezTo>
                    <a:cubicBezTo>
                      <a:pt x="692" y="563"/>
                      <a:pt x="440" y="418"/>
                      <a:pt x="238" y="191"/>
                    </a:cubicBezTo>
                    <a:cubicBezTo>
                      <a:pt x="182" y="131"/>
                      <a:pt x="135" y="66"/>
                      <a:pt x="93" y="0"/>
                    </a:cubicBezTo>
                    <a:close/>
                  </a:path>
                </a:pathLst>
              </a:custGeom>
              <a:solidFill>
                <a:srgbClr val="602D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5" name="Google Shape;4100;p57"/>
              <p:cNvSpPr/>
              <p:nvPr/>
            </p:nvSpPr>
            <p:spPr>
              <a:xfrm>
                <a:off x="8278584" y="2196299"/>
                <a:ext cx="49021" cy="82995"/>
              </a:xfrm>
              <a:custGeom>
                <a:avLst/>
                <a:gdLst/>
                <a:ahLst/>
                <a:cxnLst/>
                <a:rect l="l" t="t" r="r" b="b"/>
                <a:pathLst>
                  <a:path w="948" h="1605" extrusionOk="0">
                    <a:moveTo>
                      <a:pt x="482" y="1"/>
                    </a:moveTo>
                    <a:cubicBezTo>
                      <a:pt x="414" y="125"/>
                      <a:pt x="403" y="241"/>
                      <a:pt x="403" y="241"/>
                    </a:cubicBezTo>
                    <a:cubicBezTo>
                      <a:pt x="403" y="241"/>
                      <a:pt x="232" y="181"/>
                      <a:pt x="1" y="166"/>
                    </a:cubicBezTo>
                    <a:lnTo>
                      <a:pt x="1" y="166"/>
                    </a:lnTo>
                    <a:cubicBezTo>
                      <a:pt x="108" y="235"/>
                      <a:pt x="211" y="320"/>
                      <a:pt x="301" y="422"/>
                    </a:cubicBezTo>
                    <a:cubicBezTo>
                      <a:pt x="636" y="795"/>
                      <a:pt x="738" y="1273"/>
                      <a:pt x="580" y="1604"/>
                    </a:cubicBezTo>
                    <a:cubicBezTo>
                      <a:pt x="911" y="1231"/>
                      <a:pt x="947" y="642"/>
                      <a:pt x="633" y="182"/>
                    </a:cubicBezTo>
                    <a:cubicBezTo>
                      <a:pt x="588" y="115"/>
                      <a:pt x="537" y="55"/>
                      <a:pt x="482" y="1"/>
                    </a:cubicBezTo>
                    <a:close/>
                  </a:path>
                </a:pathLst>
              </a:custGeom>
              <a:solidFill>
                <a:srgbClr val="602D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6" name="Google Shape;4101;p57"/>
              <p:cNvSpPr/>
              <p:nvPr/>
            </p:nvSpPr>
            <p:spPr>
              <a:xfrm>
                <a:off x="8234320" y="2207572"/>
                <a:ext cx="226386" cy="265221"/>
              </a:xfrm>
              <a:custGeom>
                <a:avLst/>
                <a:gdLst/>
                <a:ahLst/>
                <a:cxnLst/>
                <a:rect l="l" t="t" r="r" b="b"/>
                <a:pathLst>
                  <a:path w="4378" h="5129" extrusionOk="0">
                    <a:moveTo>
                      <a:pt x="3015" y="0"/>
                    </a:moveTo>
                    <a:lnTo>
                      <a:pt x="3015" y="0"/>
                    </a:lnTo>
                    <a:cubicBezTo>
                      <a:pt x="3107" y="190"/>
                      <a:pt x="3174" y="419"/>
                      <a:pt x="3155" y="676"/>
                    </a:cubicBezTo>
                    <a:cubicBezTo>
                      <a:pt x="3100" y="1439"/>
                      <a:pt x="2557" y="1774"/>
                      <a:pt x="2557" y="1774"/>
                    </a:cubicBezTo>
                    <a:cubicBezTo>
                      <a:pt x="2557" y="1774"/>
                      <a:pt x="2627" y="2421"/>
                      <a:pt x="2104" y="2744"/>
                    </a:cubicBezTo>
                    <a:cubicBezTo>
                      <a:pt x="1867" y="2890"/>
                      <a:pt x="1606" y="2931"/>
                      <a:pt x="1388" y="2931"/>
                    </a:cubicBezTo>
                    <a:cubicBezTo>
                      <a:pt x="1117" y="2931"/>
                      <a:pt x="914" y="2867"/>
                      <a:pt x="914" y="2867"/>
                    </a:cubicBezTo>
                    <a:cubicBezTo>
                      <a:pt x="914" y="2867"/>
                      <a:pt x="802" y="3422"/>
                      <a:pt x="166" y="3422"/>
                    </a:cubicBezTo>
                    <a:cubicBezTo>
                      <a:pt x="115" y="3422"/>
                      <a:pt x="60" y="3418"/>
                      <a:pt x="1" y="3410"/>
                    </a:cubicBezTo>
                    <a:lnTo>
                      <a:pt x="1" y="3410"/>
                    </a:lnTo>
                    <a:cubicBezTo>
                      <a:pt x="28" y="3436"/>
                      <a:pt x="46" y="3451"/>
                      <a:pt x="46" y="3451"/>
                    </a:cubicBezTo>
                    <a:cubicBezTo>
                      <a:pt x="46" y="3451"/>
                      <a:pt x="458" y="4544"/>
                      <a:pt x="1898" y="5128"/>
                    </a:cubicBezTo>
                    <a:lnTo>
                      <a:pt x="2164" y="5085"/>
                    </a:lnTo>
                    <a:cubicBezTo>
                      <a:pt x="3892" y="4786"/>
                      <a:pt x="3771" y="3834"/>
                      <a:pt x="3771" y="3834"/>
                    </a:cubicBezTo>
                    <a:cubicBezTo>
                      <a:pt x="3771" y="3834"/>
                      <a:pt x="4377" y="3330"/>
                      <a:pt x="4293" y="2253"/>
                    </a:cubicBezTo>
                    <a:cubicBezTo>
                      <a:pt x="4219" y="1301"/>
                      <a:pt x="3735" y="1232"/>
                      <a:pt x="3596" y="1232"/>
                    </a:cubicBezTo>
                    <a:cubicBezTo>
                      <a:pt x="3573" y="1232"/>
                      <a:pt x="3559" y="1234"/>
                      <a:pt x="3559" y="1234"/>
                    </a:cubicBezTo>
                    <a:cubicBezTo>
                      <a:pt x="3559" y="1234"/>
                      <a:pt x="3534" y="524"/>
                      <a:pt x="3015" y="0"/>
                    </a:cubicBezTo>
                    <a:close/>
                  </a:path>
                </a:pathLst>
              </a:custGeom>
              <a:solidFill>
                <a:srgbClr val="602D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7" name="Google Shape;4102;p57"/>
              <p:cNvSpPr/>
              <p:nvPr/>
            </p:nvSpPr>
            <p:spPr>
              <a:xfrm>
                <a:off x="8230080" y="2340260"/>
                <a:ext cx="163352" cy="209891"/>
              </a:xfrm>
              <a:custGeom>
                <a:avLst/>
                <a:gdLst/>
                <a:ahLst/>
                <a:cxnLst/>
                <a:rect l="l" t="t" r="r" b="b"/>
                <a:pathLst>
                  <a:path w="3159" h="4059" extrusionOk="0">
                    <a:moveTo>
                      <a:pt x="2777" y="1"/>
                    </a:moveTo>
                    <a:lnTo>
                      <a:pt x="1866" y="880"/>
                    </a:lnTo>
                    <a:cubicBezTo>
                      <a:pt x="1866" y="880"/>
                      <a:pt x="2475" y="2879"/>
                      <a:pt x="1" y="3468"/>
                    </a:cubicBezTo>
                    <a:lnTo>
                      <a:pt x="3126" y="4059"/>
                    </a:lnTo>
                    <a:cubicBezTo>
                      <a:pt x="2150" y="2942"/>
                      <a:pt x="3159" y="1595"/>
                      <a:pt x="2777" y="1"/>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8" name="Google Shape;4103;p57"/>
              <p:cNvSpPr/>
              <p:nvPr/>
            </p:nvSpPr>
            <p:spPr>
              <a:xfrm>
                <a:off x="8377298" y="2349154"/>
                <a:ext cx="32939" cy="35421"/>
              </a:xfrm>
              <a:custGeom>
                <a:avLst/>
                <a:gdLst/>
                <a:ahLst/>
                <a:cxnLst/>
                <a:rect l="l" t="t" r="r" b="b"/>
                <a:pathLst>
                  <a:path w="637" h="685" extrusionOk="0">
                    <a:moveTo>
                      <a:pt x="357" y="1"/>
                    </a:moveTo>
                    <a:cubicBezTo>
                      <a:pt x="180" y="1"/>
                      <a:pt x="1" y="366"/>
                      <a:pt x="126" y="685"/>
                    </a:cubicBezTo>
                    <a:cubicBezTo>
                      <a:pt x="126" y="685"/>
                      <a:pt x="131" y="685"/>
                      <a:pt x="141" y="685"/>
                    </a:cubicBezTo>
                    <a:cubicBezTo>
                      <a:pt x="187" y="685"/>
                      <a:pt x="336" y="678"/>
                      <a:pt x="440" y="590"/>
                    </a:cubicBezTo>
                    <a:cubicBezTo>
                      <a:pt x="567" y="484"/>
                      <a:pt x="636" y="178"/>
                      <a:pt x="440" y="30"/>
                    </a:cubicBezTo>
                    <a:cubicBezTo>
                      <a:pt x="413" y="10"/>
                      <a:pt x="385" y="1"/>
                      <a:pt x="357" y="1"/>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9" name="Google Shape;4104;p57"/>
              <p:cNvSpPr/>
              <p:nvPr/>
            </p:nvSpPr>
            <p:spPr>
              <a:xfrm>
                <a:off x="8241352" y="2340156"/>
                <a:ext cx="175762" cy="252758"/>
              </a:xfrm>
              <a:custGeom>
                <a:avLst/>
                <a:gdLst/>
                <a:ahLst/>
                <a:cxnLst/>
                <a:rect l="l" t="t" r="r" b="b"/>
                <a:pathLst>
                  <a:path w="3399" h="4888" extrusionOk="0">
                    <a:moveTo>
                      <a:pt x="2562" y="1"/>
                    </a:moveTo>
                    <a:lnTo>
                      <a:pt x="1652" y="880"/>
                    </a:lnTo>
                    <a:cubicBezTo>
                      <a:pt x="1652" y="880"/>
                      <a:pt x="1814" y="1418"/>
                      <a:pt x="1626" y="2018"/>
                    </a:cubicBezTo>
                    <a:lnTo>
                      <a:pt x="1625" y="2018"/>
                    </a:lnTo>
                    <a:cubicBezTo>
                      <a:pt x="1501" y="2413"/>
                      <a:pt x="1225" y="2834"/>
                      <a:pt x="650" y="3147"/>
                    </a:cubicBezTo>
                    <a:cubicBezTo>
                      <a:pt x="559" y="3152"/>
                      <a:pt x="463" y="3184"/>
                      <a:pt x="360" y="3239"/>
                    </a:cubicBezTo>
                    <a:cubicBezTo>
                      <a:pt x="360" y="3239"/>
                      <a:pt x="354" y="3246"/>
                      <a:pt x="343" y="3261"/>
                    </a:cubicBezTo>
                    <a:cubicBezTo>
                      <a:pt x="291" y="3281"/>
                      <a:pt x="239" y="3300"/>
                      <a:pt x="188" y="3321"/>
                    </a:cubicBezTo>
                    <a:cubicBezTo>
                      <a:pt x="35" y="3636"/>
                      <a:pt x="1" y="3950"/>
                      <a:pt x="117" y="4221"/>
                    </a:cubicBezTo>
                    <a:cubicBezTo>
                      <a:pt x="303" y="4657"/>
                      <a:pt x="834" y="4887"/>
                      <a:pt x="1500" y="4887"/>
                    </a:cubicBezTo>
                    <a:cubicBezTo>
                      <a:pt x="1953" y="4887"/>
                      <a:pt x="2468" y="4781"/>
                      <a:pt x="2981" y="4562"/>
                    </a:cubicBezTo>
                    <a:cubicBezTo>
                      <a:pt x="3127" y="4498"/>
                      <a:pt x="3266" y="4429"/>
                      <a:pt x="3398" y="4354"/>
                    </a:cubicBezTo>
                    <a:cubicBezTo>
                      <a:pt x="3240" y="4216"/>
                      <a:pt x="3080" y="4077"/>
                      <a:pt x="2916" y="3940"/>
                    </a:cubicBezTo>
                    <a:cubicBezTo>
                      <a:pt x="2903" y="3924"/>
                      <a:pt x="2889" y="3908"/>
                      <a:pt x="2873" y="3891"/>
                    </a:cubicBezTo>
                    <a:lnTo>
                      <a:pt x="2873" y="3889"/>
                    </a:lnTo>
                    <a:cubicBezTo>
                      <a:pt x="2852" y="3808"/>
                      <a:pt x="2791" y="3757"/>
                      <a:pt x="2700" y="3744"/>
                    </a:cubicBezTo>
                    <a:lnTo>
                      <a:pt x="2676" y="3724"/>
                    </a:lnTo>
                    <a:cubicBezTo>
                      <a:pt x="2657" y="3686"/>
                      <a:pt x="2638" y="3647"/>
                      <a:pt x="2621" y="3609"/>
                    </a:cubicBezTo>
                    <a:cubicBezTo>
                      <a:pt x="2620" y="3607"/>
                      <a:pt x="2618" y="3602"/>
                      <a:pt x="2617" y="3599"/>
                    </a:cubicBezTo>
                    <a:cubicBezTo>
                      <a:pt x="2601" y="3564"/>
                      <a:pt x="2589" y="3529"/>
                      <a:pt x="2575" y="3493"/>
                    </a:cubicBezTo>
                    <a:cubicBezTo>
                      <a:pt x="2574" y="3488"/>
                      <a:pt x="2573" y="3483"/>
                      <a:pt x="2571" y="3478"/>
                    </a:cubicBezTo>
                    <a:cubicBezTo>
                      <a:pt x="2559" y="3444"/>
                      <a:pt x="2549" y="3410"/>
                      <a:pt x="2539" y="3375"/>
                    </a:cubicBezTo>
                    <a:cubicBezTo>
                      <a:pt x="2538" y="3369"/>
                      <a:pt x="2537" y="3362"/>
                      <a:pt x="2536" y="3357"/>
                    </a:cubicBezTo>
                    <a:cubicBezTo>
                      <a:pt x="2526" y="3323"/>
                      <a:pt x="2518" y="3288"/>
                      <a:pt x="2512" y="3256"/>
                    </a:cubicBezTo>
                    <a:lnTo>
                      <a:pt x="2507" y="3236"/>
                    </a:lnTo>
                    <a:cubicBezTo>
                      <a:pt x="2501" y="3202"/>
                      <a:pt x="2496" y="3169"/>
                      <a:pt x="2491" y="3134"/>
                    </a:cubicBezTo>
                    <a:cubicBezTo>
                      <a:pt x="2489" y="3128"/>
                      <a:pt x="2489" y="3122"/>
                      <a:pt x="2488" y="3113"/>
                    </a:cubicBezTo>
                    <a:cubicBezTo>
                      <a:pt x="2484" y="3079"/>
                      <a:pt x="2480" y="3046"/>
                      <a:pt x="2478" y="3012"/>
                    </a:cubicBezTo>
                    <a:cubicBezTo>
                      <a:pt x="2478" y="3005"/>
                      <a:pt x="2476" y="2997"/>
                      <a:pt x="2476" y="2991"/>
                    </a:cubicBezTo>
                    <a:cubicBezTo>
                      <a:pt x="2474" y="2956"/>
                      <a:pt x="2473" y="2923"/>
                      <a:pt x="2471" y="2888"/>
                    </a:cubicBezTo>
                    <a:lnTo>
                      <a:pt x="2471" y="2866"/>
                    </a:lnTo>
                    <a:cubicBezTo>
                      <a:pt x="2469" y="2831"/>
                      <a:pt x="2469" y="2797"/>
                      <a:pt x="2471" y="2762"/>
                    </a:cubicBezTo>
                    <a:lnTo>
                      <a:pt x="2471" y="2740"/>
                    </a:lnTo>
                    <a:cubicBezTo>
                      <a:pt x="2471" y="2706"/>
                      <a:pt x="2473" y="2671"/>
                      <a:pt x="2475" y="2635"/>
                    </a:cubicBezTo>
                    <a:cubicBezTo>
                      <a:pt x="2475" y="2627"/>
                      <a:pt x="2475" y="2620"/>
                      <a:pt x="2476" y="2613"/>
                    </a:cubicBezTo>
                    <a:cubicBezTo>
                      <a:pt x="2478" y="2578"/>
                      <a:pt x="2480" y="2543"/>
                      <a:pt x="2483" y="2507"/>
                    </a:cubicBezTo>
                    <a:cubicBezTo>
                      <a:pt x="2483" y="2499"/>
                      <a:pt x="2484" y="2491"/>
                      <a:pt x="2484" y="2482"/>
                    </a:cubicBezTo>
                    <a:cubicBezTo>
                      <a:pt x="2486" y="2448"/>
                      <a:pt x="2491" y="2413"/>
                      <a:pt x="2494" y="2381"/>
                    </a:cubicBezTo>
                    <a:cubicBezTo>
                      <a:pt x="2495" y="2370"/>
                      <a:pt x="2495" y="2361"/>
                      <a:pt x="2496" y="2350"/>
                    </a:cubicBezTo>
                    <a:cubicBezTo>
                      <a:pt x="2499" y="2320"/>
                      <a:pt x="2502" y="2288"/>
                      <a:pt x="2506" y="2258"/>
                    </a:cubicBezTo>
                    <a:cubicBezTo>
                      <a:pt x="2507" y="2244"/>
                      <a:pt x="2510" y="2230"/>
                      <a:pt x="2512" y="2216"/>
                    </a:cubicBezTo>
                    <a:cubicBezTo>
                      <a:pt x="2515" y="2196"/>
                      <a:pt x="2517" y="2177"/>
                      <a:pt x="2520" y="2158"/>
                    </a:cubicBezTo>
                    <a:cubicBezTo>
                      <a:pt x="2604" y="1496"/>
                      <a:pt x="2748" y="779"/>
                      <a:pt x="2562" y="1"/>
                    </a:cubicBez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 name="Google Shape;4105;p57"/>
              <p:cNvSpPr/>
              <p:nvPr/>
            </p:nvSpPr>
            <p:spPr>
              <a:xfrm>
                <a:off x="8269845" y="2288550"/>
                <a:ext cx="111125" cy="173435"/>
              </a:xfrm>
              <a:custGeom>
                <a:avLst/>
                <a:gdLst/>
                <a:ahLst/>
                <a:cxnLst/>
                <a:rect l="l" t="t" r="r" b="b"/>
                <a:pathLst>
                  <a:path w="2149" h="3354" extrusionOk="0">
                    <a:moveTo>
                      <a:pt x="943" y="0"/>
                    </a:moveTo>
                    <a:cubicBezTo>
                      <a:pt x="123" y="0"/>
                      <a:pt x="29" y="844"/>
                      <a:pt x="16" y="1480"/>
                    </a:cubicBezTo>
                    <a:cubicBezTo>
                      <a:pt x="0" y="2271"/>
                      <a:pt x="636" y="3353"/>
                      <a:pt x="636" y="3353"/>
                    </a:cubicBezTo>
                    <a:cubicBezTo>
                      <a:pt x="1465" y="3092"/>
                      <a:pt x="2050" y="2239"/>
                      <a:pt x="2098" y="1759"/>
                    </a:cubicBezTo>
                    <a:cubicBezTo>
                      <a:pt x="2148" y="1265"/>
                      <a:pt x="2007" y="99"/>
                      <a:pt x="1071" y="7"/>
                    </a:cubicBezTo>
                    <a:cubicBezTo>
                      <a:pt x="1027" y="3"/>
                      <a:pt x="984" y="0"/>
                      <a:pt x="943" y="0"/>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1" name="Google Shape;4106;p57"/>
              <p:cNvSpPr/>
              <p:nvPr/>
            </p:nvSpPr>
            <p:spPr>
              <a:xfrm>
                <a:off x="8382934" y="2360426"/>
                <a:ext cx="18460" cy="19805"/>
              </a:xfrm>
              <a:custGeom>
                <a:avLst/>
                <a:gdLst/>
                <a:ahLst/>
                <a:cxnLst/>
                <a:rect l="l" t="t" r="r" b="b"/>
                <a:pathLst>
                  <a:path w="357" h="383" extrusionOk="0">
                    <a:moveTo>
                      <a:pt x="200" y="0"/>
                    </a:moveTo>
                    <a:cubicBezTo>
                      <a:pt x="101" y="0"/>
                      <a:pt x="1" y="205"/>
                      <a:pt x="72" y="382"/>
                    </a:cubicBezTo>
                    <a:cubicBezTo>
                      <a:pt x="72" y="382"/>
                      <a:pt x="74" y="382"/>
                      <a:pt x="79" y="382"/>
                    </a:cubicBezTo>
                    <a:cubicBezTo>
                      <a:pt x="103" y="382"/>
                      <a:pt x="188" y="379"/>
                      <a:pt x="247" y="329"/>
                    </a:cubicBezTo>
                    <a:cubicBezTo>
                      <a:pt x="318" y="271"/>
                      <a:pt x="357" y="98"/>
                      <a:pt x="247" y="17"/>
                    </a:cubicBezTo>
                    <a:cubicBezTo>
                      <a:pt x="232" y="5"/>
                      <a:pt x="216" y="0"/>
                      <a:pt x="200" y="0"/>
                    </a:cubicBezTo>
                    <a:close/>
                  </a:path>
                </a:pathLst>
              </a:custGeom>
              <a:solidFill>
                <a:srgbClr val="D07A5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 name="Google Shape;4107;p57"/>
              <p:cNvSpPr/>
              <p:nvPr/>
            </p:nvSpPr>
            <p:spPr>
              <a:xfrm>
                <a:off x="8383865" y="2368080"/>
                <a:ext cx="12359" cy="13083"/>
              </a:xfrm>
              <a:custGeom>
                <a:avLst/>
                <a:gdLst/>
                <a:ahLst/>
                <a:cxnLst/>
                <a:rect l="l" t="t" r="r" b="b"/>
                <a:pathLst>
                  <a:path w="239" h="253" extrusionOk="0">
                    <a:moveTo>
                      <a:pt x="134" y="1"/>
                    </a:moveTo>
                    <a:cubicBezTo>
                      <a:pt x="67" y="1"/>
                      <a:pt x="0" y="135"/>
                      <a:pt x="47" y="252"/>
                    </a:cubicBezTo>
                    <a:cubicBezTo>
                      <a:pt x="47" y="252"/>
                      <a:pt x="47" y="252"/>
                      <a:pt x="49" y="252"/>
                    </a:cubicBezTo>
                    <a:cubicBezTo>
                      <a:pt x="61" y="252"/>
                      <a:pt x="122" y="251"/>
                      <a:pt x="165" y="218"/>
                    </a:cubicBezTo>
                    <a:cubicBezTo>
                      <a:pt x="212" y="180"/>
                      <a:pt x="238" y="66"/>
                      <a:pt x="166" y="12"/>
                    </a:cubicBezTo>
                    <a:cubicBezTo>
                      <a:pt x="155" y="4"/>
                      <a:pt x="145" y="1"/>
                      <a:pt x="134" y="1"/>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 name="Google Shape;4108;p57"/>
              <p:cNvSpPr/>
              <p:nvPr/>
            </p:nvSpPr>
            <p:spPr>
              <a:xfrm>
                <a:off x="8286650" y="2344603"/>
                <a:ext cx="18099" cy="27665"/>
              </a:xfrm>
              <a:custGeom>
                <a:avLst/>
                <a:gdLst/>
                <a:ahLst/>
                <a:cxnLst/>
                <a:rect l="l" t="t" r="r" b="b"/>
                <a:pathLst>
                  <a:path w="350" h="535" extrusionOk="0">
                    <a:moveTo>
                      <a:pt x="199" y="1"/>
                    </a:moveTo>
                    <a:cubicBezTo>
                      <a:pt x="116" y="1"/>
                      <a:pt x="37" y="112"/>
                      <a:pt x="19" y="253"/>
                    </a:cubicBezTo>
                    <a:cubicBezTo>
                      <a:pt x="1" y="401"/>
                      <a:pt x="55" y="525"/>
                      <a:pt x="142" y="534"/>
                    </a:cubicBezTo>
                    <a:cubicBezTo>
                      <a:pt x="145" y="535"/>
                      <a:pt x="148" y="535"/>
                      <a:pt x="151" y="535"/>
                    </a:cubicBezTo>
                    <a:cubicBezTo>
                      <a:pt x="233" y="535"/>
                      <a:pt x="312" y="425"/>
                      <a:pt x="330" y="283"/>
                    </a:cubicBezTo>
                    <a:cubicBezTo>
                      <a:pt x="350" y="135"/>
                      <a:pt x="295" y="8"/>
                      <a:pt x="208" y="1"/>
                    </a:cubicBezTo>
                    <a:cubicBezTo>
                      <a:pt x="205" y="1"/>
                      <a:pt x="202" y="1"/>
                      <a:pt x="1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 name="Google Shape;4109;p57"/>
              <p:cNvSpPr/>
              <p:nvPr/>
            </p:nvSpPr>
            <p:spPr>
              <a:xfrm>
                <a:off x="8330345" y="2346103"/>
                <a:ext cx="19288" cy="31905"/>
              </a:xfrm>
              <a:custGeom>
                <a:avLst/>
                <a:gdLst/>
                <a:ahLst/>
                <a:cxnLst/>
                <a:rect l="l" t="t" r="r" b="b"/>
                <a:pathLst>
                  <a:path w="373" h="617" extrusionOk="0">
                    <a:moveTo>
                      <a:pt x="214" y="1"/>
                    </a:moveTo>
                    <a:cubicBezTo>
                      <a:pt x="121" y="1"/>
                      <a:pt x="33" y="134"/>
                      <a:pt x="17" y="303"/>
                    </a:cubicBezTo>
                    <a:cubicBezTo>
                      <a:pt x="0" y="473"/>
                      <a:pt x="62" y="612"/>
                      <a:pt x="156" y="616"/>
                    </a:cubicBezTo>
                    <a:cubicBezTo>
                      <a:pt x="157" y="616"/>
                      <a:pt x="159" y="616"/>
                      <a:pt x="160" y="616"/>
                    </a:cubicBezTo>
                    <a:cubicBezTo>
                      <a:pt x="252" y="616"/>
                      <a:pt x="339" y="482"/>
                      <a:pt x="354" y="315"/>
                    </a:cubicBezTo>
                    <a:cubicBezTo>
                      <a:pt x="372" y="145"/>
                      <a:pt x="310" y="4"/>
                      <a:pt x="216" y="1"/>
                    </a:cubicBezTo>
                    <a:cubicBezTo>
                      <a:pt x="215" y="1"/>
                      <a:pt x="215" y="1"/>
                      <a:pt x="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5" name="Google Shape;4110;p57"/>
              <p:cNvSpPr/>
              <p:nvPr/>
            </p:nvSpPr>
            <p:spPr>
              <a:xfrm>
                <a:off x="8329414" y="2344189"/>
                <a:ext cx="27303" cy="16289"/>
              </a:xfrm>
              <a:custGeom>
                <a:avLst/>
                <a:gdLst/>
                <a:ahLst/>
                <a:cxnLst/>
                <a:rect l="l" t="t" r="r" b="b"/>
                <a:pathLst>
                  <a:path w="528" h="315" extrusionOk="0">
                    <a:moveTo>
                      <a:pt x="185" y="0"/>
                    </a:moveTo>
                    <a:cubicBezTo>
                      <a:pt x="56" y="0"/>
                      <a:pt x="0" y="92"/>
                      <a:pt x="0" y="92"/>
                    </a:cubicBezTo>
                    <a:cubicBezTo>
                      <a:pt x="14" y="91"/>
                      <a:pt x="28" y="90"/>
                      <a:pt x="43" y="90"/>
                    </a:cubicBezTo>
                    <a:cubicBezTo>
                      <a:pt x="291" y="90"/>
                      <a:pt x="527" y="315"/>
                      <a:pt x="527" y="315"/>
                    </a:cubicBezTo>
                    <a:cubicBezTo>
                      <a:pt x="527" y="315"/>
                      <a:pt x="453" y="62"/>
                      <a:pt x="266" y="11"/>
                    </a:cubicBezTo>
                    <a:cubicBezTo>
                      <a:pt x="236" y="3"/>
                      <a:pt x="209" y="0"/>
                      <a:pt x="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6" name="Google Shape;4111;p57"/>
              <p:cNvSpPr/>
              <p:nvPr/>
            </p:nvSpPr>
            <p:spPr>
              <a:xfrm>
                <a:off x="8282617" y="2340363"/>
                <a:ext cx="26165" cy="10342"/>
              </a:xfrm>
              <a:custGeom>
                <a:avLst/>
                <a:gdLst/>
                <a:ahLst/>
                <a:cxnLst/>
                <a:rect l="l" t="t" r="r" b="b"/>
                <a:pathLst>
                  <a:path w="506" h="200" extrusionOk="0">
                    <a:moveTo>
                      <a:pt x="292" y="1"/>
                    </a:moveTo>
                    <a:cubicBezTo>
                      <a:pt x="121" y="1"/>
                      <a:pt x="1" y="199"/>
                      <a:pt x="1" y="199"/>
                    </a:cubicBezTo>
                    <a:cubicBezTo>
                      <a:pt x="1" y="199"/>
                      <a:pt x="172" y="108"/>
                      <a:pt x="352" y="108"/>
                    </a:cubicBezTo>
                    <a:cubicBezTo>
                      <a:pt x="404" y="108"/>
                      <a:pt x="456" y="115"/>
                      <a:pt x="506" y="135"/>
                    </a:cubicBezTo>
                    <a:cubicBezTo>
                      <a:pt x="506" y="135"/>
                      <a:pt x="466" y="3"/>
                      <a:pt x="295" y="1"/>
                    </a:cubicBezTo>
                    <a:cubicBezTo>
                      <a:pt x="294" y="1"/>
                      <a:pt x="293" y="1"/>
                      <a:pt x="29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7" name="Google Shape;4112;p57"/>
              <p:cNvSpPr/>
              <p:nvPr/>
            </p:nvSpPr>
            <p:spPr>
              <a:xfrm>
                <a:off x="8340118" y="2318955"/>
                <a:ext cx="23683" cy="24355"/>
              </a:xfrm>
              <a:custGeom>
                <a:avLst/>
                <a:gdLst/>
                <a:ahLst/>
                <a:cxnLst/>
                <a:rect l="l" t="t" r="r" b="b"/>
                <a:pathLst>
                  <a:path w="458" h="471" extrusionOk="0">
                    <a:moveTo>
                      <a:pt x="28" y="1"/>
                    </a:moveTo>
                    <a:lnTo>
                      <a:pt x="1" y="127"/>
                    </a:lnTo>
                    <a:cubicBezTo>
                      <a:pt x="117" y="133"/>
                      <a:pt x="357" y="276"/>
                      <a:pt x="444" y="471"/>
                    </a:cubicBezTo>
                    <a:lnTo>
                      <a:pt x="457" y="435"/>
                    </a:lnTo>
                    <a:cubicBezTo>
                      <a:pt x="387" y="204"/>
                      <a:pt x="165" y="41"/>
                      <a:pt x="28" y="1"/>
                    </a:cubicBezTo>
                    <a:close/>
                  </a:path>
                </a:pathLst>
              </a:custGeom>
              <a:solidFill>
                <a:srgbClr val="743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8" name="Google Shape;4113;p57"/>
              <p:cNvSpPr/>
              <p:nvPr/>
            </p:nvSpPr>
            <p:spPr>
              <a:xfrm>
                <a:off x="8275533" y="2317093"/>
                <a:ext cx="22649" cy="18926"/>
              </a:xfrm>
              <a:custGeom>
                <a:avLst/>
                <a:gdLst/>
                <a:ahLst/>
                <a:cxnLst/>
                <a:rect l="l" t="t" r="r" b="b"/>
                <a:pathLst>
                  <a:path w="438" h="366" extrusionOk="0">
                    <a:moveTo>
                      <a:pt x="424" y="1"/>
                    </a:moveTo>
                    <a:cubicBezTo>
                      <a:pt x="349" y="1"/>
                      <a:pt x="152" y="71"/>
                      <a:pt x="1" y="321"/>
                    </a:cubicBezTo>
                    <a:lnTo>
                      <a:pt x="12" y="366"/>
                    </a:lnTo>
                    <a:cubicBezTo>
                      <a:pt x="135" y="175"/>
                      <a:pt x="333" y="128"/>
                      <a:pt x="410" y="128"/>
                    </a:cubicBezTo>
                    <a:cubicBezTo>
                      <a:pt x="419" y="128"/>
                      <a:pt x="426" y="128"/>
                      <a:pt x="432" y="129"/>
                    </a:cubicBezTo>
                    <a:lnTo>
                      <a:pt x="437" y="2"/>
                    </a:lnTo>
                    <a:cubicBezTo>
                      <a:pt x="433" y="1"/>
                      <a:pt x="429" y="1"/>
                      <a:pt x="424" y="1"/>
                    </a:cubicBezTo>
                    <a:close/>
                  </a:path>
                </a:pathLst>
              </a:custGeom>
              <a:solidFill>
                <a:srgbClr val="743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9" name="Google Shape;4114;p57"/>
              <p:cNvSpPr/>
              <p:nvPr/>
            </p:nvSpPr>
            <p:spPr>
              <a:xfrm>
                <a:off x="8302577" y="2384265"/>
                <a:ext cx="18771" cy="12876"/>
              </a:xfrm>
              <a:custGeom>
                <a:avLst/>
                <a:gdLst/>
                <a:ahLst/>
                <a:cxnLst/>
                <a:rect l="l" t="t" r="r" b="b"/>
                <a:pathLst>
                  <a:path w="363" h="249" extrusionOk="0">
                    <a:moveTo>
                      <a:pt x="27" y="0"/>
                    </a:moveTo>
                    <a:cubicBezTo>
                      <a:pt x="10" y="36"/>
                      <a:pt x="1" y="74"/>
                      <a:pt x="8" y="115"/>
                    </a:cubicBezTo>
                    <a:cubicBezTo>
                      <a:pt x="22" y="195"/>
                      <a:pt x="87" y="248"/>
                      <a:pt x="164" y="248"/>
                    </a:cubicBezTo>
                    <a:cubicBezTo>
                      <a:pt x="179" y="248"/>
                      <a:pt x="195" y="246"/>
                      <a:pt x="210" y="242"/>
                    </a:cubicBezTo>
                    <a:cubicBezTo>
                      <a:pt x="301" y="217"/>
                      <a:pt x="362" y="127"/>
                      <a:pt x="354" y="35"/>
                    </a:cubicBezTo>
                    <a:lnTo>
                      <a:pt x="354" y="35"/>
                    </a:lnTo>
                    <a:cubicBezTo>
                      <a:pt x="329" y="87"/>
                      <a:pt x="285" y="127"/>
                      <a:pt x="229" y="143"/>
                    </a:cubicBezTo>
                    <a:cubicBezTo>
                      <a:pt x="214" y="147"/>
                      <a:pt x="199" y="149"/>
                      <a:pt x="184" y="149"/>
                    </a:cubicBezTo>
                    <a:cubicBezTo>
                      <a:pt x="107" y="149"/>
                      <a:pt x="40" y="96"/>
                      <a:pt x="27" y="15"/>
                    </a:cubicBezTo>
                    <a:cubicBezTo>
                      <a:pt x="26" y="10"/>
                      <a:pt x="27" y="6"/>
                      <a:pt x="27" y="0"/>
                    </a:cubicBezTo>
                    <a:close/>
                  </a:path>
                </a:pathLst>
              </a:custGeom>
              <a:solidFill>
                <a:srgbClr val="D07A5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0" name="Google Shape;4115;p57"/>
              <p:cNvSpPr/>
              <p:nvPr/>
            </p:nvSpPr>
            <p:spPr>
              <a:xfrm>
                <a:off x="8297923" y="2410637"/>
                <a:ext cx="30716" cy="17013"/>
              </a:xfrm>
              <a:custGeom>
                <a:avLst/>
                <a:gdLst/>
                <a:ahLst/>
                <a:cxnLst/>
                <a:rect l="l" t="t" r="r" b="b"/>
                <a:pathLst>
                  <a:path w="594" h="329" extrusionOk="0">
                    <a:moveTo>
                      <a:pt x="1" y="1"/>
                    </a:moveTo>
                    <a:lnTo>
                      <a:pt x="1" y="1"/>
                    </a:lnTo>
                    <a:cubicBezTo>
                      <a:pt x="1" y="1"/>
                      <a:pt x="38" y="320"/>
                      <a:pt x="280" y="328"/>
                    </a:cubicBezTo>
                    <a:cubicBezTo>
                      <a:pt x="284" y="329"/>
                      <a:pt x="287" y="329"/>
                      <a:pt x="291" y="329"/>
                    </a:cubicBezTo>
                    <a:cubicBezTo>
                      <a:pt x="514" y="329"/>
                      <a:pt x="593" y="41"/>
                      <a:pt x="593" y="41"/>
                    </a:cubicBezTo>
                    <a:lnTo>
                      <a:pt x="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1" name="Google Shape;4116;p57"/>
              <p:cNvSpPr/>
              <p:nvPr/>
            </p:nvSpPr>
            <p:spPr>
              <a:xfrm>
                <a:off x="8297820" y="2411464"/>
                <a:ext cx="30147" cy="8532"/>
              </a:xfrm>
              <a:custGeom>
                <a:avLst/>
                <a:gdLst/>
                <a:ahLst/>
                <a:cxnLst/>
                <a:rect l="l" t="t" r="r" b="b"/>
                <a:pathLst>
                  <a:path w="583" h="165" extrusionOk="0">
                    <a:moveTo>
                      <a:pt x="49" y="0"/>
                    </a:moveTo>
                    <a:cubicBezTo>
                      <a:pt x="49" y="0"/>
                      <a:pt x="1" y="137"/>
                      <a:pt x="287" y="162"/>
                    </a:cubicBezTo>
                    <a:cubicBezTo>
                      <a:pt x="310" y="164"/>
                      <a:pt x="332" y="165"/>
                      <a:pt x="352" y="165"/>
                    </a:cubicBezTo>
                    <a:cubicBezTo>
                      <a:pt x="583" y="165"/>
                      <a:pt x="553" y="35"/>
                      <a:pt x="553" y="35"/>
                    </a:cubicBezTo>
                    <a:lnTo>
                      <a:pt x="49"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2" name="Google Shape;4117;p57"/>
              <p:cNvSpPr/>
              <p:nvPr/>
            </p:nvSpPr>
            <p:spPr>
              <a:xfrm>
                <a:off x="8305007" y="2431528"/>
                <a:ext cx="12100" cy="4861"/>
              </a:xfrm>
              <a:custGeom>
                <a:avLst/>
                <a:gdLst/>
                <a:ahLst/>
                <a:cxnLst/>
                <a:rect l="l" t="t" r="r" b="b"/>
                <a:pathLst>
                  <a:path w="234" h="94" extrusionOk="0">
                    <a:moveTo>
                      <a:pt x="19" y="0"/>
                    </a:moveTo>
                    <a:cubicBezTo>
                      <a:pt x="10" y="0"/>
                      <a:pt x="5" y="4"/>
                      <a:pt x="4" y="17"/>
                    </a:cubicBezTo>
                    <a:cubicBezTo>
                      <a:pt x="1" y="55"/>
                      <a:pt x="52" y="91"/>
                      <a:pt x="115" y="93"/>
                    </a:cubicBezTo>
                    <a:cubicBezTo>
                      <a:pt x="119" y="93"/>
                      <a:pt x="123" y="93"/>
                      <a:pt x="128" y="93"/>
                    </a:cubicBezTo>
                    <a:cubicBezTo>
                      <a:pt x="185" y="93"/>
                      <a:pt x="231" y="67"/>
                      <a:pt x="233" y="30"/>
                    </a:cubicBezTo>
                    <a:cubicBezTo>
                      <a:pt x="234" y="16"/>
                      <a:pt x="228" y="12"/>
                      <a:pt x="217" y="12"/>
                    </a:cubicBezTo>
                    <a:cubicBezTo>
                      <a:pt x="199" y="12"/>
                      <a:pt x="166" y="24"/>
                      <a:pt x="130" y="24"/>
                    </a:cubicBezTo>
                    <a:cubicBezTo>
                      <a:pt x="126" y="24"/>
                      <a:pt x="123" y="24"/>
                      <a:pt x="119" y="23"/>
                    </a:cubicBezTo>
                    <a:cubicBezTo>
                      <a:pt x="76" y="21"/>
                      <a:pt x="39" y="0"/>
                      <a:pt x="19" y="0"/>
                    </a:cubicBezTo>
                    <a:close/>
                  </a:path>
                </a:pathLst>
              </a:custGeom>
              <a:solidFill>
                <a:srgbClr val="D78D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3" name="Google Shape;4118;p57"/>
              <p:cNvSpPr/>
              <p:nvPr/>
            </p:nvSpPr>
            <p:spPr>
              <a:xfrm>
                <a:off x="8286081" y="2272571"/>
                <a:ext cx="70532" cy="53313"/>
              </a:xfrm>
              <a:custGeom>
                <a:avLst/>
                <a:gdLst/>
                <a:ahLst/>
                <a:cxnLst/>
                <a:rect l="l" t="t" r="r" b="b"/>
                <a:pathLst>
                  <a:path w="1364" h="1031" extrusionOk="0">
                    <a:moveTo>
                      <a:pt x="656" y="1"/>
                    </a:moveTo>
                    <a:cubicBezTo>
                      <a:pt x="0" y="192"/>
                      <a:pt x="159" y="805"/>
                      <a:pt x="433" y="969"/>
                    </a:cubicBezTo>
                    <a:cubicBezTo>
                      <a:pt x="508" y="1014"/>
                      <a:pt x="582" y="1031"/>
                      <a:pt x="652" y="1031"/>
                    </a:cubicBezTo>
                    <a:cubicBezTo>
                      <a:pt x="839" y="1031"/>
                      <a:pt x="988" y="911"/>
                      <a:pt x="988" y="911"/>
                    </a:cubicBezTo>
                    <a:cubicBezTo>
                      <a:pt x="574" y="905"/>
                      <a:pt x="688" y="409"/>
                      <a:pt x="1026" y="339"/>
                    </a:cubicBezTo>
                    <a:cubicBezTo>
                      <a:pt x="1363" y="268"/>
                      <a:pt x="656" y="1"/>
                      <a:pt x="656" y="1"/>
                    </a:cubicBezTo>
                    <a:close/>
                  </a:path>
                </a:pathLst>
              </a:custGeom>
              <a:solidFill>
                <a:srgbClr val="743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4" name="Google Shape;4119;p57"/>
              <p:cNvSpPr/>
              <p:nvPr/>
            </p:nvSpPr>
            <p:spPr>
              <a:xfrm>
                <a:off x="8388260" y="2314922"/>
                <a:ext cx="31388" cy="34180"/>
              </a:xfrm>
              <a:custGeom>
                <a:avLst/>
                <a:gdLst/>
                <a:ahLst/>
                <a:cxnLst/>
                <a:rect l="l" t="t" r="r" b="b"/>
                <a:pathLst>
                  <a:path w="607" h="661" extrusionOk="0">
                    <a:moveTo>
                      <a:pt x="3" y="1"/>
                    </a:moveTo>
                    <a:lnTo>
                      <a:pt x="3" y="1"/>
                    </a:lnTo>
                    <a:cubicBezTo>
                      <a:pt x="1" y="211"/>
                      <a:pt x="87" y="458"/>
                      <a:pt x="180" y="580"/>
                    </a:cubicBezTo>
                    <a:cubicBezTo>
                      <a:pt x="227" y="642"/>
                      <a:pt x="295" y="661"/>
                      <a:pt x="355" y="661"/>
                    </a:cubicBezTo>
                    <a:cubicBezTo>
                      <a:pt x="414" y="661"/>
                      <a:pt x="466" y="643"/>
                      <a:pt x="482" y="630"/>
                    </a:cubicBezTo>
                    <a:cubicBezTo>
                      <a:pt x="515" y="606"/>
                      <a:pt x="607" y="448"/>
                      <a:pt x="514" y="324"/>
                    </a:cubicBezTo>
                    <a:cubicBezTo>
                      <a:pt x="420" y="202"/>
                      <a:pt x="190" y="60"/>
                      <a:pt x="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5" name="Google Shape;4120;p57"/>
              <p:cNvSpPr/>
              <p:nvPr/>
            </p:nvSpPr>
            <p:spPr>
              <a:xfrm>
                <a:off x="8411478" y="2291187"/>
                <a:ext cx="20529" cy="38576"/>
              </a:xfrm>
              <a:custGeom>
                <a:avLst/>
                <a:gdLst/>
                <a:ahLst/>
                <a:cxnLst/>
                <a:rect l="l" t="t" r="r" b="b"/>
                <a:pathLst>
                  <a:path w="397" h="746" extrusionOk="0">
                    <a:moveTo>
                      <a:pt x="198" y="0"/>
                    </a:moveTo>
                    <a:cubicBezTo>
                      <a:pt x="75" y="156"/>
                      <a:pt x="1" y="390"/>
                      <a:pt x="1" y="534"/>
                    </a:cubicBezTo>
                    <a:cubicBezTo>
                      <a:pt x="1" y="680"/>
                      <a:pt x="159" y="745"/>
                      <a:pt x="198" y="745"/>
                    </a:cubicBezTo>
                    <a:cubicBezTo>
                      <a:pt x="240" y="745"/>
                      <a:pt x="397" y="678"/>
                      <a:pt x="397" y="534"/>
                    </a:cubicBezTo>
                    <a:cubicBezTo>
                      <a:pt x="397" y="390"/>
                      <a:pt x="305" y="151"/>
                      <a:pt x="19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6" name="Google Shape;4121;p57"/>
              <p:cNvSpPr/>
              <p:nvPr/>
            </p:nvSpPr>
            <p:spPr>
              <a:xfrm>
                <a:off x="8413340" y="2330797"/>
                <a:ext cx="19753" cy="37541"/>
              </a:xfrm>
              <a:custGeom>
                <a:avLst/>
                <a:gdLst/>
                <a:ahLst/>
                <a:cxnLst/>
                <a:rect l="l" t="t" r="r" b="b"/>
                <a:pathLst>
                  <a:path w="382" h="726" extrusionOk="0">
                    <a:moveTo>
                      <a:pt x="317" y="0"/>
                    </a:moveTo>
                    <a:cubicBezTo>
                      <a:pt x="181" y="185"/>
                      <a:pt x="65" y="431"/>
                      <a:pt x="30" y="571"/>
                    </a:cubicBezTo>
                    <a:cubicBezTo>
                      <a:pt x="1" y="692"/>
                      <a:pt x="80" y="726"/>
                      <a:pt x="123" y="726"/>
                    </a:cubicBezTo>
                    <a:cubicBezTo>
                      <a:pt x="129" y="726"/>
                      <a:pt x="135" y="725"/>
                      <a:pt x="140" y="723"/>
                    </a:cubicBezTo>
                    <a:cubicBezTo>
                      <a:pt x="170" y="715"/>
                      <a:pt x="313" y="608"/>
                      <a:pt x="348" y="468"/>
                    </a:cubicBezTo>
                    <a:cubicBezTo>
                      <a:pt x="382" y="328"/>
                      <a:pt x="365" y="121"/>
                      <a:pt x="3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7" name="Google Shape;4122;p57"/>
              <p:cNvSpPr/>
              <p:nvPr/>
            </p:nvSpPr>
            <p:spPr>
              <a:xfrm>
                <a:off x="8390794" y="2274329"/>
                <a:ext cx="22390" cy="38162"/>
              </a:xfrm>
              <a:custGeom>
                <a:avLst/>
                <a:gdLst/>
                <a:ahLst/>
                <a:cxnLst/>
                <a:rect l="l" t="t" r="r" b="b"/>
                <a:pathLst>
                  <a:path w="433" h="738" extrusionOk="0">
                    <a:moveTo>
                      <a:pt x="139" y="0"/>
                    </a:moveTo>
                    <a:cubicBezTo>
                      <a:pt x="41" y="173"/>
                      <a:pt x="0" y="416"/>
                      <a:pt x="21" y="557"/>
                    </a:cubicBezTo>
                    <a:cubicBezTo>
                      <a:pt x="41" y="691"/>
                      <a:pt x="188" y="738"/>
                      <a:pt x="239" y="738"/>
                    </a:cubicBezTo>
                    <a:cubicBezTo>
                      <a:pt x="242" y="738"/>
                      <a:pt x="245" y="738"/>
                      <a:pt x="248" y="737"/>
                    </a:cubicBezTo>
                    <a:cubicBezTo>
                      <a:pt x="287" y="730"/>
                      <a:pt x="432" y="643"/>
                      <a:pt x="412" y="501"/>
                    </a:cubicBezTo>
                    <a:cubicBezTo>
                      <a:pt x="391" y="359"/>
                      <a:pt x="266" y="134"/>
                      <a:pt x="1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8" name="Google Shape;4123;p57"/>
              <p:cNvSpPr/>
              <p:nvPr/>
            </p:nvSpPr>
            <p:spPr>
              <a:xfrm>
                <a:off x="8368507" y="2242011"/>
                <a:ext cx="25234" cy="36300"/>
              </a:xfrm>
              <a:custGeom>
                <a:avLst/>
                <a:gdLst/>
                <a:ahLst/>
                <a:cxnLst/>
                <a:rect l="l" t="t" r="r" b="b"/>
                <a:pathLst>
                  <a:path w="488" h="702" extrusionOk="0">
                    <a:moveTo>
                      <a:pt x="59" y="0"/>
                    </a:moveTo>
                    <a:cubicBezTo>
                      <a:pt x="1" y="190"/>
                      <a:pt x="16" y="436"/>
                      <a:pt x="67" y="571"/>
                    </a:cubicBezTo>
                    <a:cubicBezTo>
                      <a:pt x="107" y="675"/>
                      <a:pt x="218" y="702"/>
                      <a:pt x="284" y="702"/>
                    </a:cubicBezTo>
                    <a:cubicBezTo>
                      <a:pt x="303" y="702"/>
                      <a:pt x="318" y="699"/>
                      <a:pt x="327" y="696"/>
                    </a:cubicBezTo>
                    <a:cubicBezTo>
                      <a:pt x="365" y="682"/>
                      <a:pt x="488" y="563"/>
                      <a:pt x="436" y="429"/>
                    </a:cubicBezTo>
                    <a:cubicBezTo>
                      <a:pt x="385" y="294"/>
                      <a:pt x="214" y="104"/>
                      <a:pt x="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9" name="Google Shape;4124;p57"/>
              <p:cNvSpPr/>
              <p:nvPr/>
            </p:nvSpPr>
            <p:spPr>
              <a:xfrm>
                <a:off x="8337636" y="2235443"/>
                <a:ext cx="30923" cy="37593"/>
              </a:xfrm>
              <a:custGeom>
                <a:avLst/>
                <a:gdLst/>
                <a:ahLst/>
                <a:cxnLst/>
                <a:rect l="l" t="t" r="r" b="b"/>
                <a:pathLst>
                  <a:path w="598" h="727" extrusionOk="0">
                    <a:moveTo>
                      <a:pt x="16" y="1"/>
                    </a:moveTo>
                    <a:cubicBezTo>
                      <a:pt x="0" y="218"/>
                      <a:pt x="73" y="481"/>
                      <a:pt x="159" y="618"/>
                    </a:cubicBezTo>
                    <a:cubicBezTo>
                      <a:pt x="212" y="703"/>
                      <a:pt x="301" y="726"/>
                      <a:pt x="370" y="726"/>
                    </a:cubicBezTo>
                    <a:cubicBezTo>
                      <a:pt x="413" y="726"/>
                      <a:pt x="448" y="717"/>
                      <a:pt x="461" y="708"/>
                    </a:cubicBezTo>
                    <a:cubicBezTo>
                      <a:pt x="497" y="686"/>
                      <a:pt x="598" y="534"/>
                      <a:pt x="512" y="398"/>
                    </a:cubicBezTo>
                    <a:cubicBezTo>
                      <a:pt x="426" y="261"/>
                      <a:pt x="202" y="85"/>
                      <a:pt x="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0" name="Google Shape;4125;p57"/>
              <p:cNvSpPr/>
              <p:nvPr/>
            </p:nvSpPr>
            <p:spPr>
              <a:xfrm>
                <a:off x="8352115" y="2283017"/>
                <a:ext cx="36456" cy="22494"/>
              </a:xfrm>
              <a:custGeom>
                <a:avLst/>
                <a:gdLst/>
                <a:ahLst/>
                <a:cxnLst/>
                <a:rect l="l" t="t" r="r" b="b"/>
                <a:pathLst>
                  <a:path w="705" h="435" extrusionOk="0">
                    <a:moveTo>
                      <a:pt x="223" y="1"/>
                    </a:moveTo>
                    <a:cubicBezTo>
                      <a:pt x="145" y="1"/>
                      <a:pt x="68" y="7"/>
                      <a:pt x="1" y="20"/>
                    </a:cubicBezTo>
                    <a:cubicBezTo>
                      <a:pt x="96" y="196"/>
                      <a:pt x="280" y="360"/>
                      <a:pt x="413" y="418"/>
                    </a:cubicBezTo>
                    <a:cubicBezTo>
                      <a:pt x="439" y="430"/>
                      <a:pt x="464" y="434"/>
                      <a:pt x="488" y="434"/>
                    </a:cubicBezTo>
                    <a:cubicBezTo>
                      <a:pt x="590" y="434"/>
                      <a:pt x="673" y="352"/>
                      <a:pt x="686" y="323"/>
                    </a:cubicBezTo>
                    <a:cubicBezTo>
                      <a:pt x="702" y="287"/>
                      <a:pt x="705" y="115"/>
                      <a:pt x="571" y="56"/>
                    </a:cubicBezTo>
                    <a:cubicBezTo>
                      <a:pt x="487" y="19"/>
                      <a:pt x="355" y="1"/>
                      <a:pt x="22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1" name="Google Shape;4126;p57"/>
              <p:cNvSpPr/>
              <p:nvPr/>
            </p:nvSpPr>
            <p:spPr>
              <a:xfrm>
                <a:off x="8247196" y="2250543"/>
                <a:ext cx="26631" cy="39144"/>
              </a:xfrm>
              <a:custGeom>
                <a:avLst/>
                <a:gdLst/>
                <a:ahLst/>
                <a:cxnLst/>
                <a:rect l="l" t="t" r="r" b="b"/>
                <a:pathLst>
                  <a:path w="515" h="757" extrusionOk="0">
                    <a:moveTo>
                      <a:pt x="515" y="1"/>
                    </a:moveTo>
                    <a:cubicBezTo>
                      <a:pt x="347" y="60"/>
                      <a:pt x="167" y="228"/>
                      <a:pt x="84" y="368"/>
                    </a:cubicBezTo>
                    <a:cubicBezTo>
                      <a:pt x="1" y="508"/>
                      <a:pt x="64" y="689"/>
                      <a:pt x="89" y="720"/>
                    </a:cubicBezTo>
                    <a:cubicBezTo>
                      <a:pt x="101" y="735"/>
                      <a:pt x="141" y="756"/>
                      <a:pt x="189" y="756"/>
                    </a:cubicBezTo>
                    <a:cubicBezTo>
                      <a:pt x="237" y="756"/>
                      <a:pt x="293" y="735"/>
                      <a:pt x="334" y="666"/>
                    </a:cubicBezTo>
                    <a:cubicBezTo>
                      <a:pt x="417" y="526"/>
                      <a:pt x="495" y="227"/>
                      <a:pt x="51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2" name="Google Shape;4127;p57"/>
              <p:cNvSpPr/>
              <p:nvPr/>
            </p:nvSpPr>
            <p:spPr>
              <a:xfrm>
                <a:off x="8233079" y="2279242"/>
                <a:ext cx="16237" cy="38938"/>
              </a:xfrm>
              <a:custGeom>
                <a:avLst/>
                <a:gdLst/>
                <a:ahLst/>
                <a:cxnLst/>
                <a:rect l="l" t="t" r="r" b="b"/>
                <a:pathLst>
                  <a:path w="314" h="753" extrusionOk="0">
                    <a:moveTo>
                      <a:pt x="145" y="0"/>
                    </a:moveTo>
                    <a:cubicBezTo>
                      <a:pt x="53" y="192"/>
                      <a:pt x="1" y="448"/>
                      <a:pt x="5" y="595"/>
                    </a:cubicBezTo>
                    <a:cubicBezTo>
                      <a:pt x="8" y="719"/>
                      <a:pt x="100" y="753"/>
                      <a:pt x="146" y="753"/>
                    </a:cubicBezTo>
                    <a:cubicBezTo>
                      <a:pt x="153" y="753"/>
                      <a:pt x="159" y="752"/>
                      <a:pt x="163" y="751"/>
                    </a:cubicBezTo>
                    <a:cubicBezTo>
                      <a:pt x="194" y="739"/>
                      <a:pt x="314" y="628"/>
                      <a:pt x="311" y="484"/>
                    </a:cubicBezTo>
                    <a:cubicBezTo>
                      <a:pt x="306" y="339"/>
                      <a:pt x="230" y="123"/>
                      <a:pt x="14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3" name="Google Shape;4128;p57"/>
              <p:cNvSpPr/>
              <p:nvPr/>
            </p:nvSpPr>
            <p:spPr>
              <a:xfrm>
                <a:off x="8247351" y="2297237"/>
                <a:ext cx="19495" cy="39610"/>
              </a:xfrm>
              <a:custGeom>
                <a:avLst/>
                <a:gdLst/>
                <a:ahLst/>
                <a:cxnLst/>
                <a:rect l="l" t="t" r="r" b="b"/>
                <a:pathLst>
                  <a:path w="377" h="766" extrusionOk="0">
                    <a:moveTo>
                      <a:pt x="351" y="0"/>
                    </a:moveTo>
                    <a:lnTo>
                      <a:pt x="351" y="0"/>
                    </a:lnTo>
                    <a:cubicBezTo>
                      <a:pt x="234" y="70"/>
                      <a:pt x="97" y="237"/>
                      <a:pt x="48" y="378"/>
                    </a:cubicBezTo>
                    <a:cubicBezTo>
                      <a:pt x="1" y="519"/>
                      <a:pt x="77" y="702"/>
                      <a:pt x="102" y="732"/>
                    </a:cubicBezTo>
                    <a:cubicBezTo>
                      <a:pt x="114" y="746"/>
                      <a:pt x="149" y="766"/>
                      <a:pt x="188" y="766"/>
                    </a:cubicBezTo>
                    <a:cubicBezTo>
                      <a:pt x="228" y="766"/>
                      <a:pt x="272" y="744"/>
                      <a:pt x="297" y="672"/>
                    </a:cubicBezTo>
                    <a:cubicBezTo>
                      <a:pt x="344" y="529"/>
                      <a:pt x="376" y="245"/>
                      <a:pt x="35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4" name="Google Shape;4129;p57"/>
              <p:cNvSpPr/>
              <p:nvPr/>
            </p:nvSpPr>
            <p:spPr>
              <a:xfrm>
                <a:off x="8234423" y="2323712"/>
                <a:ext cx="19702" cy="37128"/>
              </a:xfrm>
              <a:custGeom>
                <a:avLst/>
                <a:gdLst/>
                <a:ahLst/>
                <a:cxnLst/>
                <a:rect l="l" t="t" r="r" b="b"/>
                <a:pathLst>
                  <a:path w="381" h="718" extrusionOk="0">
                    <a:moveTo>
                      <a:pt x="1" y="0"/>
                    </a:moveTo>
                    <a:cubicBezTo>
                      <a:pt x="4" y="228"/>
                      <a:pt x="63" y="495"/>
                      <a:pt x="122" y="628"/>
                    </a:cubicBezTo>
                    <a:cubicBezTo>
                      <a:pt x="154" y="697"/>
                      <a:pt x="198" y="718"/>
                      <a:pt x="235" y="718"/>
                    </a:cubicBezTo>
                    <a:cubicBezTo>
                      <a:pt x="270" y="718"/>
                      <a:pt x="300" y="700"/>
                      <a:pt x="310" y="687"/>
                    </a:cubicBezTo>
                    <a:cubicBezTo>
                      <a:pt x="330" y="660"/>
                      <a:pt x="380" y="492"/>
                      <a:pt x="321" y="359"/>
                    </a:cubicBezTo>
                    <a:cubicBezTo>
                      <a:pt x="262" y="226"/>
                      <a:pt x="117" y="68"/>
                      <a:pt x="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 name="Google Shape;4130;p57"/>
              <p:cNvSpPr/>
              <p:nvPr/>
            </p:nvSpPr>
            <p:spPr>
              <a:xfrm>
                <a:off x="8252832" y="2351739"/>
                <a:ext cx="11997" cy="35421"/>
              </a:xfrm>
              <a:custGeom>
                <a:avLst/>
                <a:gdLst/>
                <a:ahLst/>
                <a:cxnLst/>
                <a:rect l="l" t="t" r="r" b="b"/>
                <a:pathLst>
                  <a:path w="232" h="685" extrusionOk="0">
                    <a:moveTo>
                      <a:pt x="72" y="0"/>
                    </a:moveTo>
                    <a:cubicBezTo>
                      <a:pt x="30" y="102"/>
                      <a:pt x="0" y="310"/>
                      <a:pt x="14" y="455"/>
                    </a:cubicBezTo>
                    <a:cubicBezTo>
                      <a:pt x="29" y="607"/>
                      <a:pt x="125" y="684"/>
                      <a:pt x="146" y="684"/>
                    </a:cubicBezTo>
                    <a:cubicBezTo>
                      <a:pt x="146" y="684"/>
                      <a:pt x="146" y="684"/>
                      <a:pt x="146" y="684"/>
                    </a:cubicBezTo>
                    <a:cubicBezTo>
                      <a:pt x="167" y="684"/>
                      <a:pt x="232" y="628"/>
                      <a:pt x="217" y="501"/>
                    </a:cubicBezTo>
                    <a:cubicBezTo>
                      <a:pt x="202" y="375"/>
                      <a:pt x="146" y="164"/>
                      <a:pt x="7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11" name="Google Shape;4131;p57"/>
            <p:cNvSpPr/>
            <p:nvPr/>
          </p:nvSpPr>
          <p:spPr>
            <a:xfrm>
              <a:off x="8717084" y="2905708"/>
              <a:ext cx="74152" cy="28285"/>
            </a:xfrm>
            <a:custGeom>
              <a:avLst/>
              <a:gdLst/>
              <a:ahLst/>
              <a:cxnLst/>
              <a:rect l="l" t="t" r="r" b="b"/>
              <a:pathLst>
                <a:path w="1434" h="547" extrusionOk="0">
                  <a:moveTo>
                    <a:pt x="467" y="0"/>
                  </a:moveTo>
                  <a:cubicBezTo>
                    <a:pt x="293" y="0"/>
                    <a:pt x="127" y="73"/>
                    <a:pt x="1" y="275"/>
                  </a:cubicBezTo>
                  <a:cubicBezTo>
                    <a:pt x="1" y="275"/>
                    <a:pt x="537" y="546"/>
                    <a:pt x="1077" y="546"/>
                  </a:cubicBezTo>
                  <a:cubicBezTo>
                    <a:pt x="1197" y="546"/>
                    <a:pt x="1318" y="533"/>
                    <a:pt x="1433" y="499"/>
                  </a:cubicBezTo>
                  <a:lnTo>
                    <a:pt x="1433" y="499"/>
                  </a:lnTo>
                  <a:cubicBezTo>
                    <a:pt x="1433" y="499"/>
                    <a:pt x="1433" y="499"/>
                    <a:pt x="1433" y="499"/>
                  </a:cubicBezTo>
                  <a:cubicBezTo>
                    <a:pt x="1433" y="499"/>
                    <a:pt x="1433" y="499"/>
                    <a:pt x="1433" y="499"/>
                  </a:cubicBezTo>
                  <a:lnTo>
                    <a:pt x="1433" y="499"/>
                  </a:lnTo>
                  <a:cubicBezTo>
                    <a:pt x="1433" y="499"/>
                    <a:pt x="1433" y="499"/>
                    <a:pt x="1433" y="499"/>
                  </a:cubicBezTo>
                  <a:lnTo>
                    <a:pt x="1433" y="499"/>
                  </a:lnTo>
                  <a:cubicBezTo>
                    <a:pt x="1430" y="499"/>
                    <a:pt x="922" y="0"/>
                    <a:pt x="46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 name="Google Shape;4132;p57"/>
            <p:cNvSpPr/>
            <p:nvPr/>
          </p:nvSpPr>
          <p:spPr>
            <a:xfrm>
              <a:off x="8714757" y="2875199"/>
              <a:ext cx="61535" cy="39403"/>
            </a:xfrm>
            <a:custGeom>
              <a:avLst/>
              <a:gdLst/>
              <a:ahLst/>
              <a:cxnLst/>
              <a:rect l="l" t="t" r="r" b="b"/>
              <a:pathLst>
                <a:path w="1190" h="762" extrusionOk="0">
                  <a:moveTo>
                    <a:pt x="1073" y="1"/>
                  </a:moveTo>
                  <a:cubicBezTo>
                    <a:pt x="490" y="1"/>
                    <a:pt x="0" y="536"/>
                    <a:pt x="0" y="536"/>
                  </a:cubicBezTo>
                  <a:cubicBezTo>
                    <a:pt x="157" y="698"/>
                    <a:pt x="303" y="761"/>
                    <a:pt x="435" y="761"/>
                  </a:cubicBezTo>
                  <a:cubicBezTo>
                    <a:pt x="893" y="761"/>
                    <a:pt x="1189" y="9"/>
                    <a:pt x="1189" y="8"/>
                  </a:cubicBezTo>
                  <a:lnTo>
                    <a:pt x="1189" y="8"/>
                  </a:lnTo>
                  <a:cubicBezTo>
                    <a:pt x="1189" y="8"/>
                    <a:pt x="1189" y="8"/>
                    <a:pt x="1189" y="8"/>
                  </a:cubicBezTo>
                  <a:cubicBezTo>
                    <a:pt x="1189" y="8"/>
                    <a:pt x="1189" y="8"/>
                    <a:pt x="1189" y="8"/>
                  </a:cubicBezTo>
                  <a:cubicBezTo>
                    <a:pt x="1189" y="8"/>
                    <a:pt x="1189" y="8"/>
                    <a:pt x="1189" y="8"/>
                  </a:cubicBezTo>
                  <a:lnTo>
                    <a:pt x="1189" y="8"/>
                  </a:lnTo>
                  <a:cubicBezTo>
                    <a:pt x="1150" y="3"/>
                    <a:pt x="1112" y="1"/>
                    <a:pt x="107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 name="Google Shape;4133;p57"/>
            <p:cNvSpPr/>
            <p:nvPr/>
          </p:nvSpPr>
          <p:spPr>
            <a:xfrm>
              <a:off x="8757004" y="2899245"/>
              <a:ext cx="51658" cy="19702"/>
            </a:xfrm>
            <a:custGeom>
              <a:avLst/>
              <a:gdLst/>
              <a:ahLst/>
              <a:cxnLst/>
              <a:rect l="l" t="t" r="r" b="b"/>
              <a:pathLst>
                <a:path w="999" h="381" extrusionOk="0">
                  <a:moveTo>
                    <a:pt x="999" y="348"/>
                  </a:moveTo>
                  <a:lnTo>
                    <a:pt x="999" y="348"/>
                  </a:lnTo>
                  <a:cubicBezTo>
                    <a:pt x="999" y="348"/>
                    <a:pt x="999" y="348"/>
                    <a:pt x="999" y="348"/>
                  </a:cubicBezTo>
                  <a:lnTo>
                    <a:pt x="999" y="348"/>
                  </a:lnTo>
                  <a:cubicBezTo>
                    <a:pt x="999" y="348"/>
                    <a:pt x="999" y="348"/>
                    <a:pt x="999" y="348"/>
                  </a:cubicBezTo>
                  <a:cubicBezTo>
                    <a:pt x="999" y="348"/>
                    <a:pt x="999" y="348"/>
                    <a:pt x="999" y="348"/>
                  </a:cubicBezTo>
                  <a:close/>
                  <a:moveTo>
                    <a:pt x="325" y="0"/>
                  </a:moveTo>
                  <a:cubicBezTo>
                    <a:pt x="204" y="0"/>
                    <a:pt x="88" y="51"/>
                    <a:pt x="0" y="191"/>
                  </a:cubicBezTo>
                  <a:cubicBezTo>
                    <a:pt x="0" y="191"/>
                    <a:pt x="374" y="381"/>
                    <a:pt x="751" y="381"/>
                  </a:cubicBezTo>
                  <a:cubicBezTo>
                    <a:pt x="835" y="381"/>
                    <a:pt x="919" y="371"/>
                    <a:pt x="999" y="348"/>
                  </a:cubicBezTo>
                  <a:lnTo>
                    <a:pt x="999" y="348"/>
                  </a:lnTo>
                  <a:cubicBezTo>
                    <a:pt x="997" y="348"/>
                    <a:pt x="642" y="0"/>
                    <a:pt x="3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 name="Google Shape;4134;p57"/>
            <p:cNvSpPr/>
            <p:nvPr/>
          </p:nvSpPr>
          <p:spPr>
            <a:xfrm>
              <a:off x="8747852" y="2883732"/>
              <a:ext cx="41989" cy="28854"/>
            </a:xfrm>
            <a:custGeom>
              <a:avLst/>
              <a:gdLst/>
              <a:ahLst/>
              <a:cxnLst/>
              <a:rect l="l" t="t" r="r" b="b"/>
              <a:pathLst>
                <a:path w="812" h="558" extrusionOk="0">
                  <a:moveTo>
                    <a:pt x="769" y="1"/>
                  </a:moveTo>
                  <a:cubicBezTo>
                    <a:pt x="345" y="1"/>
                    <a:pt x="0" y="417"/>
                    <a:pt x="0" y="417"/>
                  </a:cubicBezTo>
                  <a:cubicBezTo>
                    <a:pt x="108" y="518"/>
                    <a:pt x="206" y="558"/>
                    <a:pt x="294" y="558"/>
                  </a:cubicBezTo>
                  <a:cubicBezTo>
                    <a:pt x="624" y="558"/>
                    <a:pt x="812" y="2"/>
                    <a:pt x="812" y="2"/>
                  </a:cubicBezTo>
                  <a:cubicBezTo>
                    <a:pt x="798" y="1"/>
                    <a:pt x="783" y="1"/>
                    <a:pt x="76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5" name="Google Shape;4135;p57"/>
            <p:cNvSpPr/>
            <p:nvPr/>
          </p:nvSpPr>
          <p:spPr>
            <a:xfrm>
              <a:off x="8776913" y="2890971"/>
              <a:ext cx="32629" cy="18667"/>
            </a:xfrm>
            <a:custGeom>
              <a:avLst/>
              <a:gdLst/>
              <a:ahLst/>
              <a:cxnLst/>
              <a:rect l="l" t="t" r="r" b="b"/>
              <a:pathLst>
                <a:path w="631" h="361" extrusionOk="0">
                  <a:moveTo>
                    <a:pt x="517" y="1"/>
                  </a:moveTo>
                  <a:cubicBezTo>
                    <a:pt x="241" y="1"/>
                    <a:pt x="0" y="219"/>
                    <a:pt x="0" y="219"/>
                  </a:cubicBezTo>
                  <a:cubicBezTo>
                    <a:pt x="81" y="322"/>
                    <a:pt x="161" y="360"/>
                    <a:pt x="235" y="360"/>
                  </a:cubicBezTo>
                  <a:cubicBezTo>
                    <a:pt x="458" y="360"/>
                    <a:pt x="630" y="14"/>
                    <a:pt x="630" y="14"/>
                  </a:cubicBezTo>
                  <a:lnTo>
                    <a:pt x="630" y="14"/>
                  </a:lnTo>
                  <a:cubicBezTo>
                    <a:pt x="630" y="14"/>
                    <a:pt x="630" y="14"/>
                    <a:pt x="630" y="14"/>
                  </a:cubicBezTo>
                  <a:cubicBezTo>
                    <a:pt x="630" y="14"/>
                    <a:pt x="630" y="14"/>
                    <a:pt x="630" y="14"/>
                  </a:cubicBezTo>
                  <a:cubicBezTo>
                    <a:pt x="630" y="14"/>
                    <a:pt x="630" y="14"/>
                    <a:pt x="630" y="14"/>
                  </a:cubicBezTo>
                  <a:lnTo>
                    <a:pt x="630" y="14"/>
                  </a:lnTo>
                  <a:cubicBezTo>
                    <a:pt x="592" y="5"/>
                    <a:pt x="555" y="1"/>
                    <a:pt x="5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6" name="Google Shape;4136;p57"/>
            <p:cNvSpPr/>
            <p:nvPr/>
          </p:nvSpPr>
          <p:spPr>
            <a:xfrm>
              <a:off x="8767502" y="2884921"/>
              <a:ext cx="74152" cy="28285"/>
            </a:xfrm>
            <a:custGeom>
              <a:avLst/>
              <a:gdLst/>
              <a:ahLst/>
              <a:cxnLst/>
              <a:rect l="l" t="t" r="r" b="b"/>
              <a:pathLst>
                <a:path w="1434" h="547" extrusionOk="0">
                  <a:moveTo>
                    <a:pt x="1433" y="500"/>
                  </a:moveTo>
                  <a:cubicBezTo>
                    <a:pt x="1433" y="500"/>
                    <a:pt x="1433" y="500"/>
                    <a:pt x="1433" y="500"/>
                  </a:cubicBezTo>
                  <a:lnTo>
                    <a:pt x="1433" y="500"/>
                  </a:lnTo>
                  <a:cubicBezTo>
                    <a:pt x="1433" y="500"/>
                    <a:pt x="1433" y="500"/>
                    <a:pt x="1433" y="500"/>
                  </a:cubicBezTo>
                  <a:cubicBezTo>
                    <a:pt x="1433" y="500"/>
                    <a:pt x="1433" y="500"/>
                    <a:pt x="1433" y="500"/>
                  </a:cubicBezTo>
                  <a:close/>
                  <a:moveTo>
                    <a:pt x="468" y="0"/>
                  </a:moveTo>
                  <a:cubicBezTo>
                    <a:pt x="294" y="0"/>
                    <a:pt x="128" y="73"/>
                    <a:pt x="1" y="274"/>
                  </a:cubicBezTo>
                  <a:cubicBezTo>
                    <a:pt x="1" y="274"/>
                    <a:pt x="538" y="547"/>
                    <a:pt x="1077" y="547"/>
                  </a:cubicBezTo>
                  <a:cubicBezTo>
                    <a:pt x="1198" y="547"/>
                    <a:pt x="1318" y="533"/>
                    <a:pt x="1433" y="500"/>
                  </a:cubicBezTo>
                  <a:lnTo>
                    <a:pt x="1433" y="500"/>
                  </a:lnTo>
                  <a:cubicBezTo>
                    <a:pt x="1432" y="499"/>
                    <a:pt x="923" y="0"/>
                    <a:pt x="46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7" name="Google Shape;4137;p57"/>
            <p:cNvSpPr/>
            <p:nvPr/>
          </p:nvSpPr>
          <p:spPr>
            <a:xfrm>
              <a:off x="8765175" y="2854412"/>
              <a:ext cx="61587" cy="39455"/>
            </a:xfrm>
            <a:custGeom>
              <a:avLst/>
              <a:gdLst/>
              <a:ahLst/>
              <a:cxnLst/>
              <a:rect l="l" t="t" r="r" b="b"/>
              <a:pathLst>
                <a:path w="1191" h="763" extrusionOk="0">
                  <a:moveTo>
                    <a:pt x="1073" y="1"/>
                  </a:moveTo>
                  <a:cubicBezTo>
                    <a:pt x="490" y="1"/>
                    <a:pt x="0" y="536"/>
                    <a:pt x="0" y="536"/>
                  </a:cubicBezTo>
                  <a:cubicBezTo>
                    <a:pt x="157" y="699"/>
                    <a:pt x="304" y="762"/>
                    <a:pt x="436" y="762"/>
                  </a:cubicBezTo>
                  <a:cubicBezTo>
                    <a:pt x="895" y="762"/>
                    <a:pt x="1190" y="8"/>
                    <a:pt x="1189" y="8"/>
                  </a:cubicBezTo>
                  <a:cubicBezTo>
                    <a:pt x="1150" y="3"/>
                    <a:pt x="1112" y="1"/>
                    <a:pt x="107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8" name="Google Shape;4138;p57"/>
            <p:cNvSpPr/>
            <p:nvPr/>
          </p:nvSpPr>
          <p:spPr>
            <a:xfrm>
              <a:off x="8807422" y="2878509"/>
              <a:ext cx="51658" cy="19753"/>
            </a:xfrm>
            <a:custGeom>
              <a:avLst/>
              <a:gdLst/>
              <a:ahLst/>
              <a:cxnLst/>
              <a:rect l="l" t="t" r="r" b="b"/>
              <a:pathLst>
                <a:path w="999" h="382" extrusionOk="0">
                  <a:moveTo>
                    <a:pt x="326" y="0"/>
                  </a:moveTo>
                  <a:cubicBezTo>
                    <a:pt x="205" y="0"/>
                    <a:pt x="89" y="51"/>
                    <a:pt x="0" y="192"/>
                  </a:cubicBezTo>
                  <a:cubicBezTo>
                    <a:pt x="0" y="192"/>
                    <a:pt x="375" y="381"/>
                    <a:pt x="751" y="381"/>
                  </a:cubicBezTo>
                  <a:cubicBezTo>
                    <a:pt x="835" y="381"/>
                    <a:pt x="919" y="372"/>
                    <a:pt x="999" y="349"/>
                  </a:cubicBezTo>
                  <a:cubicBezTo>
                    <a:pt x="999" y="349"/>
                    <a:pt x="644" y="0"/>
                    <a:pt x="32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9" name="Google Shape;4139;p57"/>
            <p:cNvSpPr/>
            <p:nvPr/>
          </p:nvSpPr>
          <p:spPr>
            <a:xfrm>
              <a:off x="8798269" y="2862944"/>
              <a:ext cx="41989" cy="28854"/>
            </a:xfrm>
            <a:custGeom>
              <a:avLst/>
              <a:gdLst/>
              <a:ahLst/>
              <a:cxnLst/>
              <a:rect l="l" t="t" r="r" b="b"/>
              <a:pathLst>
                <a:path w="812" h="558" extrusionOk="0">
                  <a:moveTo>
                    <a:pt x="768" y="1"/>
                  </a:moveTo>
                  <a:cubicBezTo>
                    <a:pt x="344" y="1"/>
                    <a:pt x="0" y="418"/>
                    <a:pt x="0" y="418"/>
                  </a:cubicBezTo>
                  <a:cubicBezTo>
                    <a:pt x="108" y="518"/>
                    <a:pt x="206" y="558"/>
                    <a:pt x="294" y="558"/>
                  </a:cubicBezTo>
                  <a:cubicBezTo>
                    <a:pt x="624" y="558"/>
                    <a:pt x="812" y="2"/>
                    <a:pt x="812" y="2"/>
                  </a:cubicBezTo>
                  <a:cubicBezTo>
                    <a:pt x="797" y="1"/>
                    <a:pt x="783" y="1"/>
                    <a:pt x="7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0" name="Google Shape;4140;p57"/>
            <p:cNvSpPr/>
            <p:nvPr/>
          </p:nvSpPr>
          <p:spPr>
            <a:xfrm>
              <a:off x="8827382" y="2870184"/>
              <a:ext cx="32681" cy="18719"/>
            </a:xfrm>
            <a:custGeom>
              <a:avLst/>
              <a:gdLst/>
              <a:ahLst/>
              <a:cxnLst/>
              <a:rect l="l" t="t" r="r" b="b"/>
              <a:pathLst>
                <a:path w="632" h="362" extrusionOk="0">
                  <a:moveTo>
                    <a:pt x="517" y="1"/>
                  </a:moveTo>
                  <a:cubicBezTo>
                    <a:pt x="241" y="1"/>
                    <a:pt x="0" y="220"/>
                    <a:pt x="0" y="220"/>
                  </a:cubicBezTo>
                  <a:cubicBezTo>
                    <a:pt x="81" y="322"/>
                    <a:pt x="161" y="361"/>
                    <a:pt x="235" y="361"/>
                  </a:cubicBezTo>
                  <a:cubicBezTo>
                    <a:pt x="458" y="361"/>
                    <a:pt x="630" y="14"/>
                    <a:pt x="631" y="14"/>
                  </a:cubicBezTo>
                  <a:cubicBezTo>
                    <a:pt x="593" y="5"/>
                    <a:pt x="555" y="1"/>
                    <a:pt x="5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1" name="Google Shape;4141;p57"/>
            <p:cNvSpPr/>
            <p:nvPr/>
          </p:nvSpPr>
          <p:spPr>
            <a:xfrm>
              <a:off x="8538064" y="2928461"/>
              <a:ext cx="74100" cy="28285"/>
            </a:xfrm>
            <a:custGeom>
              <a:avLst/>
              <a:gdLst/>
              <a:ahLst/>
              <a:cxnLst/>
              <a:rect l="l" t="t" r="r" b="b"/>
              <a:pathLst>
                <a:path w="1433" h="547" extrusionOk="0">
                  <a:moveTo>
                    <a:pt x="1433" y="500"/>
                  </a:moveTo>
                  <a:lnTo>
                    <a:pt x="1433" y="500"/>
                  </a:lnTo>
                  <a:cubicBezTo>
                    <a:pt x="1433" y="500"/>
                    <a:pt x="1433" y="500"/>
                    <a:pt x="1433" y="500"/>
                  </a:cubicBezTo>
                  <a:lnTo>
                    <a:pt x="1433" y="500"/>
                  </a:lnTo>
                  <a:cubicBezTo>
                    <a:pt x="1433" y="500"/>
                    <a:pt x="1433" y="500"/>
                    <a:pt x="1433" y="500"/>
                  </a:cubicBezTo>
                  <a:cubicBezTo>
                    <a:pt x="1433" y="500"/>
                    <a:pt x="1433" y="500"/>
                    <a:pt x="1433" y="500"/>
                  </a:cubicBezTo>
                  <a:close/>
                  <a:moveTo>
                    <a:pt x="467" y="0"/>
                  </a:moveTo>
                  <a:cubicBezTo>
                    <a:pt x="293" y="0"/>
                    <a:pt x="127" y="73"/>
                    <a:pt x="0" y="274"/>
                  </a:cubicBezTo>
                  <a:cubicBezTo>
                    <a:pt x="0" y="274"/>
                    <a:pt x="538" y="546"/>
                    <a:pt x="1078" y="546"/>
                  </a:cubicBezTo>
                  <a:cubicBezTo>
                    <a:pt x="1198" y="546"/>
                    <a:pt x="1318" y="533"/>
                    <a:pt x="1433" y="500"/>
                  </a:cubicBezTo>
                  <a:lnTo>
                    <a:pt x="1433" y="500"/>
                  </a:lnTo>
                  <a:cubicBezTo>
                    <a:pt x="1431" y="499"/>
                    <a:pt x="923" y="0"/>
                    <a:pt x="46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 name="Google Shape;4142;p57"/>
            <p:cNvSpPr/>
            <p:nvPr/>
          </p:nvSpPr>
          <p:spPr>
            <a:xfrm>
              <a:off x="8535737" y="2897900"/>
              <a:ext cx="61587" cy="39403"/>
            </a:xfrm>
            <a:custGeom>
              <a:avLst/>
              <a:gdLst/>
              <a:ahLst/>
              <a:cxnLst/>
              <a:rect l="l" t="t" r="r" b="b"/>
              <a:pathLst>
                <a:path w="1191" h="762" extrusionOk="0">
                  <a:moveTo>
                    <a:pt x="1075" y="0"/>
                  </a:moveTo>
                  <a:cubicBezTo>
                    <a:pt x="492" y="0"/>
                    <a:pt x="1" y="536"/>
                    <a:pt x="1" y="536"/>
                  </a:cubicBezTo>
                  <a:cubicBezTo>
                    <a:pt x="157" y="699"/>
                    <a:pt x="303" y="762"/>
                    <a:pt x="436" y="762"/>
                  </a:cubicBezTo>
                  <a:cubicBezTo>
                    <a:pt x="895" y="762"/>
                    <a:pt x="1191" y="7"/>
                    <a:pt x="1191" y="7"/>
                  </a:cubicBezTo>
                  <a:cubicBezTo>
                    <a:pt x="1152" y="2"/>
                    <a:pt x="1113" y="0"/>
                    <a:pt x="107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 name="Google Shape;4143;p57"/>
            <p:cNvSpPr/>
            <p:nvPr/>
          </p:nvSpPr>
          <p:spPr>
            <a:xfrm>
              <a:off x="8577984" y="2921997"/>
              <a:ext cx="51658" cy="19702"/>
            </a:xfrm>
            <a:custGeom>
              <a:avLst/>
              <a:gdLst/>
              <a:ahLst/>
              <a:cxnLst/>
              <a:rect l="l" t="t" r="r" b="b"/>
              <a:pathLst>
                <a:path w="999" h="381" extrusionOk="0">
                  <a:moveTo>
                    <a:pt x="999" y="348"/>
                  </a:moveTo>
                  <a:lnTo>
                    <a:pt x="999" y="348"/>
                  </a:lnTo>
                  <a:cubicBezTo>
                    <a:pt x="999" y="348"/>
                    <a:pt x="999" y="348"/>
                    <a:pt x="999" y="348"/>
                  </a:cubicBezTo>
                  <a:lnTo>
                    <a:pt x="999" y="348"/>
                  </a:lnTo>
                  <a:cubicBezTo>
                    <a:pt x="999" y="348"/>
                    <a:pt x="999" y="348"/>
                    <a:pt x="999" y="348"/>
                  </a:cubicBezTo>
                  <a:cubicBezTo>
                    <a:pt x="999" y="348"/>
                    <a:pt x="999" y="348"/>
                    <a:pt x="999" y="348"/>
                  </a:cubicBezTo>
                  <a:close/>
                  <a:moveTo>
                    <a:pt x="326" y="1"/>
                  </a:moveTo>
                  <a:cubicBezTo>
                    <a:pt x="205" y="1"/>
                    <a:pt x="89" y="51"/>
                    <a:pt x="1" y="192"/>
                  </a:cubicBezTo>
                  <a:cubicBezTo>
                    <a:pt x="1" y="192"/>
                    <a:pt x="374" y="380"/>
                    <a:pt x="750" y="380"/>
                  </a:cubicBezTo>
                  <a:cubicBezTo>
                    <a:pt x="834" y="380"/>
                    <a:pt x="919" y="371"/>
                    <a:pt x="999" y="348"/>
                  </a:cubicBezTo>
                  <a:lnTo>
                    <a:pt x="999" y="348"/>
                  </a:lnTo>
                  <a:cubicBezTo>
                    <a:pt x="997" y="347"/>
                    <a:pt x="643" y="1"/>
                    <a:pt x="32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 name="Google Shape;4144;p57"/>
            <p:cNvSpPr/>
            <p:nvPr/>
          </p:nvSpPr>
          <p:spPr>
            <a:xfrm>
              <a:off x="8568832" y="2906536"/>
              <a:ext cx="42040" cy="28802"/>
            </a:xfrm>
            <a:custGeom>
              <a:avLst/>
              <a:gdLst/>
              <a:ahLst/>
              <a:cxnLst/>
              <a:rect l="l" t="t" r="r" b="b"/>
              <a:pathLst>
                <a:path w="813" h="557" extrusionOk="0">
                  <a:moveTo>
                    <a:pt x="768" y="0"/>
                  </a:moveTo>
                  <a:cubicBezTo>
                    <a:pt x="345" y="0"/>
                    <a:pt x="1" y="417"/>
                    <a:pt x="1" y="417"/>
                  </a:cubicBezTo>
                  <a:cubicBezTo>
                    <a:pt x="108" y="517"/>
                    <a:pt x="206" y="557"/>
                    <a:pt x="295" y="557"/>
                  </a:cubicBezTo>
                  <a:cubicBezTo>
                    <a:pt x="624" y="557"/>
                    <a:pt x="811" y="2"/>
                    <a:pt x="812" y="2"/>
                  </a:cubicBezTo>
                  <a:cubicBezTo>
                    <a:pt x="798" y="1"/>
                    <a:pt x="783" y="0"/>
                    <a:pt x="76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 name="Google Shape;4145;p57"/>
            <p:cNvSpPr/>
            <p:nvPr/>
          </p:nvSpPr>
          <p:spPr>
            <a:xfrm>
              <a:off x="8597893" y="2913672"/>
              <a:ext cx="32681" cy="18667"/>
            </a:xfrm>
            <a:custGeom>
              <a:avLst/>
              <a:gdLst/>
              <a:ahLst/>
              <a:cxnLst/>
              <a:rect l="l" t="t" r="r" b="b"/>
              <a:pathLst>
                <a:path w="632" h="361" extrusionOk="0">
                  <a:moveTo>
                    <a:pt x="519" y="0"/>
                  </a:moveTo>
                  <a:cubicBezTo>
                    <a:pt x="242" y="0"/>
                    <a:pt x="0" y="219"/>
                    <a:pt x="0" y="219"/>
                  </a:cubicBezTo>
                  <a:cubicBezTo>
                    <a:pt x="81" y="322"/>
                    <a:pt x="161" y="361"/>
                    <a:pt x="236" y="361"/>
                  </a:cubicBezTo>
                  <a:cubicBezTo>
                    <a:pt x="458" y="361"/>
                    <a:pt x="631" y="13"/>
                    <a:pt x="632" y="13"/>
                  </a:cubicBezTo>
                  <a:cubicBezTo>
                    <a:pt x="594" y="4"/>
                    <a:pt x="556" y="0"/>
                    <a:pt x="5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6" name="Google Shape;4146;p57"/>
            <p:cNvSpPr/>
            <p:nvPr/>
          </p:nvSpPr>
          <p:spPr>
            <a:xfrm>
              <a:off x="8483562" y="2908035"/>
              <a:ext cx="70015" cy="30457"/>
            </a:xfrm>
            <a:custGeom>
              <a:avLst/>
              <a:gdLst/>
              <a:ahLst/>
              <a:cxnLst/>
              <a:rect l="l" t="t" r="r" b="b"/>
              <a:pathLst>
                <a:path w="1354" h="589" extrusionOk="0">
                  <a:moveTo>
                    <a:pt x="806" y="0"/>
                  </a:moveTo>
                  <a:cubicBezTo>
                    <a:pt x="439" y="0"/>
                    <a:pt x="19" y="106"/>
                    <a:pt x="0" y="588"/>
                  </a:cubicBezTo>
                  <a:cubicBezTo>
                    <a:pt x="0" y="588"/>
                    <a:pt x="899" y="538"/>
                    <a:pt x="1353" y="66"/>
                  </a:cubicBezTo>
                  <a:cubicBezTo>
                    <a:pt x="1353" y="66"/>
                    <a:pt x="1097" y="0"/>
                    <a:pt x="80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7" name="Google Shape;4147;p57"/>
            <p:cNvSpPr/>
            <p:nvPr/>
          </p:nvSpPr>
          <p:spPr>
            <a:xfrm>
              <a:off x="8473013" y="2870390"/>
              <a:ext cx="48194" cy="56467"/>
            </a:xfrm>
            <a:custGeom>
              <a:avLst/>
              <a:gdLst/>
              <a:ahLst/>
              <a:cxnLst/>
              <a:rect l="l" t="t" r="r" b="b"/>
              <a:pathLst>
                <a:path w="932" h="1092" extrusionOk="0">
                  <a:moveTo>
                    <a:pt x="766" y="1"/>
                  </a:moveTo>
                  <a:lnTo>
                    <a:pt x="766" y="1"/>
                  </a:lnTo>
                  <a:cubicBezTo>
                    <a:pt x="178" y="247"/>
                    <a:pt x="1" y="1054"/>
                    <a:pt x="1" y="1054"/>
                  </a:cubicBezTo>
                  <a:cubicBezTo>
                    <a:pt x="92" y="1080"/>
                    <a:pt x="173" y="1092"/>
                    <a:pt x="245" y="1092"/>
                  </a:cubicBezTo>
                  <a:cubicBezTo>
                    <a:pt x="932" y="1092"/>
                    <a:pt x="766" y="1"/>
                    <a:pt x="76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8" name="Google Shape;4148;p57"/>
            <p:cNvSpPr/>
            <p:nvPr/>
          </p:nvSpPr>
          <p:spPr>
            <a:xfrm>
              <a:off x="8512675" y="2887920"/>
              <a:ext cx="48866" cy="21253"/>
            </a:xfrm>
            <a:custGeom>
              <a:avLst/>
              <a:gdLst/>
              <a:ahLst/>
              <a:cxnLst/>
              <a:rect l="l" t="t" r="r" b="b"/>
              <a:pathLst>
                <a:path w="945" h="411" extrusionOk="0">
                  <a:moveTo>
                    <a:pt x="563" y="0"/>
                  </a:moveTo>
                  <a:cubicBezTo>
                    <a:pt x="307" y="0"/>
                    <a:pt x="14" y="74"/>
                    <a:pt x="1" y="410"/>
                  </a:cubicBezTo>
                  <a:cubicBezTo>
                    <a:pt x="1" y="410"/>
                    <a:pt x="628" y="374"/>
                    <a:pt x="944" y="46"/>
                  </a:cubicBezTo>
                  <a:cubicBezTo>
                    <a:pt x="944" y="46"/>
                    <a:pt x="765" y="0"/>
                    <a:pt x="563" y="0"/>
                  </a:cubicBezTo>
                  <a:close/>
                </a:path>
              </a:pathLst>
            </a:custGeom>
            <a:solidFill>
              <a:srgbClr val="F5DE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 name="Google Shape;4149;p57"/>
            <p:cNvSpPr/>
            <p:nvPr/>
          </p:nvSpPr>
          <p:spPr>
            <a:xfrm>
              <a:off x="8502902" y="2870856"/>
              <a:ext cx="33767" cy="40541"/>
            </a:xfrm>
            <a:custGeom>
              <a:avLst/>
              <a:gdLst/>
              <a:ahLst/>
              <a:cxnLst/>
              <a:rect l="l" t="t" r="r" b="b"/>
              <a:pathLst>
                <a:path w="653" h="784" extrusionOk="0">
                  <a:moveTo>
                    <a:pt x="495" y="0"/>
                  </a:moveTo>
                  <a:cubicBezTo>
                    <a:pt x="95" y="195"/>
                    <a:pt x="0" y="765"/>
                    <a:pt x="0" y="765"/>
                  </a:cubicBezTo>
                  <a:cubicBezTo>
                    <a:pt x="54" y="778"/>
                    <a:pt x="102" y="783"/>
                    <a:pt x="145" y="783"/>
                  </a:cubicBezTo>
                  <a:cubicBezTo>
                    <a:pt x="652" y="783"/>
                    <a:pt x="495" y="0"/>
                    <a:pt x="495" y="0"/>
                  </a:cubicBezTo>
                  <a:close/>
                </a:path>
              </a:pathLst>
            </a:custGeom>
            <a:solidFill>
              <a:srgbClr val="F5DE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 name="Google Shape;4150;p57"/>
            <p:cNvSpPr/>
            <p:nvPr/>
          </p:nvSpPr>
          <p:spPr>
            <a:xfrm>
              <a:off x="8526481" y="2867650"/>
              <a:ext cx="24717" cy="27406"/>
            </a:xfrm>
            <a:custGeom>
              <a:avLst/>
              <a:gdLst/>
              <a:ahLst/>
              <a:cxnLst/>
              <a:rect l="l" t="t" r="r" b="b"/>
              <a:pathLst>
                <a:path w="478" h="530" extrusionOk="0">
                  <a:moveTo>
                    <a:pt x="443" y="1"/>
                  </a:moveTo>
                  <a:lnTo>
                    <a:pt x="443" y="1"/>
                  </a:lnTo>
                  <a:cubicBezTo>
                    <a:pt x="128" y="95"/>
                    <a:pt x="1" y="495"/>
                    <a:pt x="1" y="495"/>
                  </a:cubicBezTo>
                  <a:cubicBezTo>
                    <a:pt x="61" y="519"/>
                    <a:pt x="113" y="530"/>
                    <a:pt x="158" y="530"/>
                  </a:cubicBezTo>
                  <a:cubicBezTo>
                    <a:pt x="478" y="530"/>
                    <a:pt x="444" y="1"/>
                    <a:pt x="443" y="1"/>
                  </a:cubicBezTo>
                  <a:close/>
                </a:path>
              </a:pathLst>
            </a:custGeom>
            <a:solidFill>
              <a:srgbClr val="F5DE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 name="Google Shape;4151;p57"/>
            <p:cNvSpPr/>
            <p:nvPr/>
          </p:nvSpPr>
          <p:spPr>
            <a:xfrm>
              <a:off x="8384589" y="2813665"/>
              <a:ext cx="69136" cy="54813"/>
            </a:xfrm>
            <a:custGeom>
              <a:avLst/>
              <a:gdLst/>
              <a:ahLst/>
              <a:cxnLst/>
              <a:rect l="l" t="t" r="r" b="b"/>
              <a:pathLst>
                <a:path w="1337" h="1060" extrusionOk="0">
                  <a:moveTo>
                    <a:pt x="1336" y="0"/>
                  </a:moveTo>
                  <a:cubicBezTo>
                    <a:pt x="1336" y="0"/>
                    <a:pt x="1" y="270"/>
                    <a:pt x="347" y="1060"/>
                  </a:cubicBezTo>
                  <a:cubicBezTo>
                    <a:pt x="347" y="1060"/>
                    <a:pt x="1133" y="622"/>
                    <a:pt x="133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2" name="Google Shape;4152;p57"/>
            <p:cNvSpPr/>
            <p:nvPr/>
          </p:nvSpPr>
          <p:spPr>
            <a:xfrm>
              <a:off x="8377195" y="2794584"/>
              <a:ext cx="61276" cy="66344"/>
            </a:xfrm>
            <a:custGeom>
              <a:avLst/>
              <a:gdLst/>
              <a:ahLst/>
              <a:cxnLst/>
              <a:rect l="l" t="t" r="r" b="b"/>
              <a:pathLst>
                <a:path w="1185" h="1283" extrusionOk="0">
                  <a:moveTo>
                    <a:pt x="421" y="0"/>
                  </a:moveTo>
                  <a:cubicBezTo>
                    <a:pt x="1" y="480"/>
                    <a:pt x="191" y="1282"/>
                    <a:pt x="191" y="1282"/>
                  </a:cubicBezTo>
                  <a:cubicBezTo>
                    <a:pt x="1184" y="1109"/>
                    <a:pt x="421" y="1"/>
                    <a:pt x="42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3" name="Google Shape;4153;p57"/>
            <p:cNvSpPr/>
            <p:nvPr/>
          </p:nvSpPr>
          <p:spPr>
            <a:xfrm>
              <a:off x="8403411" y="2791171"/>
              <a:ext cx="48297" cy="38317"/>
            </a:xfrm>
            <a:custGeom>
              <a:avLst/>
              <a:gdLst/>
              <a:ahLst/>
              <a:cxnLst/>
              <a:rect l="l" t="t" r="r" b="b"/>
              <a:pathLst>
                <a:path w="934" h="741" extrusionOk="0">
                  <a:moveTo>
                    <a:pt x="933" y="0"/>
                  </a:moveTo>
                  <a:cubicBezTo>
                    <a:pt x="932" y="0"/>
                    <a:pt x="1" y="189"/>
                    <a:pt x="243" y="740"/>
                  </a:cubicBezTo>
                  <a:cubicBezTo>
                    <a:pt x="243" y="740"/>
                    <a:pt x="791" y="434"/>
                    <a:pt x="93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4" name="Google Shape;4154;p57"/>
            <p:cNvSpPr/>
            <p:nvPr/>
          </p:nvSpPr>
          <p:spPr>
            <a:xfrm>
              <a:off x="8399223" y="2788016"/>
              <a:ext cx="43643" cy="46901"/>
            </a:xfrm>
            <a:custGeom>
              <a:avLst/>
              <a:gdLst/>
              <a:ahLst/>
              <a:cxnLst/>
              <a:rect l="l" t="t" r="r" b="b"/>
              <a:pathLst>
                <a:path w="844" h="907" extrusionOk="0">
                  <a:moveTo>
                    <a:pt x="274" y="1"/>
                  </a:moveTo>
                  <a:lnTo>
                    <a:pt x="274" y="1"/>
                  </a:lnTo>
                  <a:cubicBezTo>
                    <a:pt x="0" y="351"/>
                    <a:pt x="164" y="906"/>
                    <a:pt x="164" y="906"/>
                  </a:cubicBezTo>
                  <a:cubicBezTo>
                    <a:pt x="844" y="750"/>
                    <a:pt x="275" y="1"/>
                    <a:pt x="2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5" name="Google Shape;4155;p57"/>
            <p:cNvSpPr/>
            <p:nvPr/>
          </p:nvSpPr>
          <p:spPr>
            <a:xfrm>
              <a:off x="8418356" y="2776123"/>
              <a:ext cx="30147" cy="32991"/>
            </a:xfrm>
            <a:custGeom>
              <a:avLst/>
              <a:gdLst/>
              <a:ahLst/>
              <a:cxnLst/>
              <a:rect l="l" t="t" r="r" b="b"/>
              <a:pathLst>
                <a:path w="583" h="638" extrusionOk="0">
                  <a:moveTo>
                    <a:pt x="243" y="0"/>
                  </a:moveTo>
                  <a:cubicBezTo>
                    <a:pt x="243" y="0"/>
                    <a:pt x="243" y="0"/>
                    <a:pt x="243" y="0"/>
                  </a:cubicBezTo>
                  <a:cubicBezTo>
                    <a:pt x="0" y="221"/>
                    <a:pt x="59" y="638"/>
                    <a:pt x="59" y="638"/>
                  </a:cubicBezTo>
                  <a:cubicBezTo>
                    <a:pt x="583" y="600"/>
                    <a:pt x="243" y="0"/>
                    <a:pt x="2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6" name="Google Shape;4156;p57"/>
            <p:cNvSpPr/>
            <p:nvPr/>
          </p:nvSpPr>
          <p:spPr>
            <a:xfrm>
              <a:off x="8405480" y="2892626"/>
              <a:ext cx="71670" cy="27717"/>
            </a:xfrm>
            <a:custGeom>
              <a:avLst/>
              <a:gdLst/>
              <a:ahLst/>
              <a:cxnLst/>
              <a:rect l="l" t="t" r="r" b="b"/>
              <a:pathLst>
                <a:path w="1386" h="536" extrusionOk="0">
                  <a:moveTo>
                    <a:pt x="728" y="0"/>
                  </a:moveTo>
                  <a:cubicBezTo>
                    <a:pt x="393" y="0"/>
                    <a:pt x="46" y="107"/>
                    <a:pt x="1" y="535"/>
                  </a:cubicBezTo>
                  <a:cubicBezTo>
                    <a:pt x="1" y="535"/>
                    <a:pt x="3" y="535"/>
                    <a:pt x="6" y="535"/>
                  </a:cubicBezTo>
                  <a:cubicBezTo>
                    <a:pt x="82" y="535"/>
                    <a:pt x="923" y="526"/>
                    <a:pt x="1386" y="107"/>
                  </a:cubicBezTo>
                  <a:cubicBezTo>
                    <a:pt x="1386" y="107"/>
                    <a:pt x="1062" y="0"/>
                    <a:pt x="72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7" name="Google Shape;4157;p57"/>
            <p:cNvSpPr/>
            <p:nvPr/>
          </p:nvSpPr>
          <p:spPr>
            <a:xfrm>
              <a:off x="8395914" y="2854360"/>
              <a:ext cx="47780" cy="54606"/>
            </a:xfrm>
            <a:custGeom>
              <a:avLst/>
              <a:gdLst/>
              <a:ahLst/>
              <a:cxnLst/>
              <a:rect l="l" t="t" r="r" b="b"/>
              <a:pathLst>
                <a:path w="924" h="1056" extrusionOk="0">
                  <a:moveTo>
                    <a:pt x="835" y="1"/>
                  </a:moveTo>
                  <a:lnTo>
                    <a:pt x="835" y="1"/>
                  </a:lnTo>
                  <a:cubicBezTo>
                    <a:pt x="232" y="208"/>
                    <a:pt x="0" y="1000"/>
                    <a:pt x="0" y="1000"/>
                  </a:cubicBezTo>
                  <a:cubicBezTo>
                    <a:pt x="107" y="1039"/>
                    <a:pt x="201" y="1056"/>
                    <a:pt x="283" y="1056"/>
                  </a:cubicBezTo>
                  <a:cubicBezTo>
                    <a:pt x="923" y="1056"/>
                    <a:pt x="836" y="1"/>
                    <a:pt x="8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8" name="Google Shape;4158;p57"/>
            <p:cNvSpPr/>
            <p:nvPr/>
          </p:nvSpPr>
          <p:spPr>
            <a:xfrm>
              <a:off x="8436558" y="2873752"/>
              <a:ext cx="49952" cy="19391"/>
            </a:xfrm>
            <a:custGeom>
              <a:avLst/>
              <a:gdLst/>
              <a:ahLst/>
              <a:cxnLst/>
              <a:rect l="l" t="t" r="r" b="b"/>
              <a:pathLst>
                <a:path w="966" h="375" extrusionOk="0">
                  <a:moveTo>
                    <a:pt x="507" y="1"/>
                  </a:moveTo>
                  <a:cubicBezTo>
                    <a:pt x="274" y="1"/>
                    <a:pt x="33" y="76"/>
                    <a:pt x="0" y="374"/>
                  </a:cubicBezTo>
                  <a:cubicBezTo>
                    <a:pt x="0" y="374"/>
                    <a:pt x="2" y="374"/>
                    <a:pt x="5" y="374"/>
                  </a:cubicBezTo>
                  <a:cubicBezTo>
                    <a:pt x="65" y="374"/>
                    <a:pt x="645" y="367"/>
                    <a:pt x="966" y="76"/>
                  </a:cubicBezTo>
                  <a:cubicBezTo>
                    <a:pt x="966" y="76"/>
                    <a:pt x="740" y="1"/>
                    <a:pt x="50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9" name="Google Shape;4159;p57"/>
            <p:cNvSpPr/>
            <p:nvPr/>
          </p:nvSpPr>
          <p:spPr>
            <a:xfrm>
              <a:off x="8426681" y="2855912"/>
              <a:ext cx="33353" cy="39248"/>
            </a:xfrm>
            <a:custGeom>
              <a:avLst/>
              <a:gdLst/>
              <a:ahLst/>
              <a:cxnLst/>
              <a:rect l="l" t="t" r="r" b="b"/>
              <a:pathLst>
                <a:path w="645" h="759" extrusionOk="0">
                  <a:moveTo>
                    <a:pt x="546" y="0"/>
                  </a:moveTo>
                  <a:lnTo>
                    <a:pt x="546" y="0"/>
                  </a:lnTo>
                  <a:cubicBezTo>
                    <a:pt x="135" y="168"/>
                    <a:pt x="1" y="730"/>
                    <a:pt x="1" y="730"/>
                  </a:cubicBezTo>
                  <a:cubicBezTo>
                    <a:pt x="67" y="750"/>
                    <a:pt x="125" y="759"/>
                    <a:pt x="176" y="759"/>
                  </a:cubicBezTo>
                  <a:cubicBezTo>
                    <a:pt x="645" y="759"/>
                    <a:pt x="546" y="0"/>
                    <a:pt x="54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0" name="Google Shape;4160;p57"/>
            <p:cNvSpPr/>
            <p:nvPr/>
          </p:nvSpPr>
          <p:spPr>
            <a:xfrm>
              <a:off x="8451398" y="2854205"/>
              <a:ext cx="24666" cy="26320"/>
            </a:xfrm>
            <a:custGeom>
              <a:avLst/>
              <a:gdLst/>
              <a:ahLst/>
              <a:cxnLst/>
              <a:rect l="l" t="t" r="r" b="b"/>
              <a:pathLst>
                <a:path w="477" h="509" extrusionOk="0">
                  <a:moveTo>
                    <a:pt x="477" y="1"/>
                  </a:moveTo>
                  <a:lnTo>
                    <a:pt x="477" y="1"/>
                  </a:lnTo>
                  <a:cubicBezTo>
                    <a:pt x="156" y="72"/>
                    <a:pt x="0" y="462"/>
                    <a:pt x="0" y="462"/>
                  </a:cubicBezTo>
                  <a:cubicBezTo>
                    <a:pt x="67" y="494"/>
                    <a:pt x="125" y="508"/>
                    <a:pt x="174" y="508"/>
                  </a:cubicBezTo>
                  <a:cubicBezTo>
                    <a:pt x="474" y="508"/>
                    <a:pt x="477" y="1"/>
                    <a:pt x="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1" name="Google Shape;4161;p57"/>
            <p:cNvSpPr/>
            <p:nvPr/>
          </p:nvSpPr>
          <p:spPr>
            <a:xfrm>
              <a:off x="8438833" y="2708021"/>
              <a:ext cx="64844" cy="64069"/>
            </a:xfrm>
            <a:custGeom>
              <a:avLst/>
              <a:gdLst/>
              <a:ahLst/>
              <a:cxnLst/>
              <a:rect l="l" t="t" r="r" b="b"/>
              <a:pathLst>
                <a:path w="1254" h="1239" extrusionOk="0">
                  <a:moveTo>
                    <a:pt x="1254" y="1"/>
                  </a:moveTo>
                  <a:cubicBezTo>
                    <a:pt x="1252" y="1"/>
                    <a:pt x="0" y="536"/>
                    <a:pt x="499" y="1238"/>
                  </a:cubicBezTo>
                  <a:cubicBezTo>
                    <a:pt x="499" y="1238"/>
                    <a:pt x="1181" y="651"/>
                    <a:pt x="1254" y="1"/>
                  </a:cubicBezTo>
                  <a:cubicBezTo>
                    <a:pt x="1254" y="1"/>
                    <a:pt x="1254" y="1"/>
                    <a:pt x="125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2" name="Google Shape;4162;p57"/>
            <p:cNvSpPr/>
            <p:nvPr/>
          </p:nvSpPr>
          <p:spPr>
            <a:xfrm>
              <a:off x="8429939" y="2700316"/>
              <a:ext cx="66447" cy="67378"/>
            </a:xfrm>
            <a:custGeom>
              <a:avLst/>
              <a:gdLst/>
              <a:ahLst/>
              <a:cxnLst/>
              <a:rect l="l" t="t" r="r" b="b"/>
              <a:pathLst>
                <a:path w="1285" h="1303" extrusionOk="0">
                  <a:moveTo>
                    <a:pt x="315" y="1"/>
                  </a:moveTo>
                  <a:lnTo>
                    <a:pt x="315" y="1"/>
                  </a:lnTo>
                  <a:cubicBezTo>
                    <a:pt x="315" y="1"/>
                    <a:pt x="315" y="1"/>
                    <a:pt x="315" y="1"/>
                  </a:cubicBezTo>
                  <a:lnTo>
                    <a:pt x="315" y="1"/>
                  </a:lnTo>
                  <a:cubicBezTo>
                    <a:pt x="315" y="1"/>
                    <a:pt x="315" y="1"/>
                    <a:pt x="315" y="1"/>
                  </a:cubicBezTo>
                  <a:close/>
                  <a:moveTo>
                    <a:pt x="315" y="1"/>
                  </a:moveTo>
                  <a:lnTo>
                    <a:pt x="315" y="1"/>
                  </a:lnTo>
                  <a:cubicBezTo>
                    <a:pt x="1" y="555"/>
                    <a:pt x="350" y="1303"/>
                    <a:pt x="350" y="1303"/>
                  </a:cubicBezTo>
                  <a:cubicBezTo>
                    <a:pt x="1284" y="934"/>
                    <a:pt x="315" y="2"/>
                    <a:pt x="31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3" name="Google Shape;4163;p57"/>
            <p:cNvSpPr/>
            <p:nvPr/>
          </p:nvSpPr>
          <p:spPr>
            <a:xfrm>
              <a:off x="8451864" y="2686406"/>
              <a:ext cx="45298" cy="44626"/>
            </a:xfrm>
            <a:custGeom>
              <a:avLst/>
              <a:gdLst/>
              <a:ahLst/>
              <a:cxnLst/>
              <a:rect l="l" t="t" r="r" b="b"/>
              <a:pathLst>
                <a:path w="876" h="863" extrusionOk="0">
                  <a:moveTo>
                    <a:pt x="876" y="0"/>
                  </a:moveTo>
                  <a:cubicBezTo>
                    <a:pt x="875" y="0"/>
                    <a:pt x="1" y="373"/>
                    <a:pt x="348" y="862"/>
                  </a:cubicBezTo>
                  <a:cubicBezTo>
                    <a:pt x="348" y="862"/>
                    <a:pt x="824" y="453"/>
                    <a:pt x="87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4" name="Google Shape;4164;p57"/>
            <p:cNvSpPr/>
            <p:nvPr/>
          </p:nvSpPr>
          <p:spPr>
            <a:xfrm>
              <a:off x="8448813" y="2691060"/>
              <a:ext cx="46901" cy="47004"/>
            </a:xfrm>
            <a:custGeom>
              <a:avLst/>
              <a:gdLst/>
              <a:ahLst/>
              <a:cxnLst/>
              <a:rect l="l" t="t" r="r" b="b"/>
              <a:pathLst>
                <a:path w="907" h="909" extrusionOk="0">
                  <a:moveTo>
                    <a:pt x="197" y="1"/>
                  </a:moveTo>
                  <a:cubicBezTo>
                    <a:pt x="197" y="1"/>
                    <a:pt x="197" y="1"/>
                    <a:pt x="197" y="1"/>
                  </a:cubicBezTo>
                  <a:cubicBezTo>
                    <a:pt x="1" y="399"/>
                    <a:pt x="272" y="908"/>
                    <a:pt x="272" y="908"/>
                  </a:cubicBezTo>
                  <a:cubicBezTo>
                    <a:pt x="907" y="619"/>
                    <a:pt x="198" y="1"/>
                    <a:pt x="1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5" name="Google Shape;4165;p57"/>
            <p:cNvSpPr/>
            <p:nvPr/>
          </p:nvSpPr>
          <p:spPr>
            <a:xfrm>
              <a:off x="8463757" y="2675806"/>
              <a:ext cx="33456" cy="34284"/>
            </a:xfrm>
            <a:custGeom>
              <a:avLst/>
              <a:gdLst/>
              <a:ahLst/>
              <a:cxnLst/>
              <a:rect l="l" t="t" r="r" b="b"/>
              <a:pathLst>
                <a:path w="647" h="663" extrusionOk="0">
                  <a:moveTo>
                    <a:pt x="192" y="1"/>
                  </a:moveTo>
                  <a:lnTo>
                    <a:pt x="192" y="1"/>
                  </a:lnTo>
                  <a:cubicBezTo>
                    <a:pt x="192" y="1"/>
                    <a:pt x="192" y="1"/>
                    <a:pt x="192" y="1"/>
                  </a:cubicBezTo>
                  <a:cubicBezTo>
                    <a:pt x="0" y="267"/>
                    <a:pt x="143" y="663"/>
                    <a:pt x="143" y="663"/>
                  </a:cubicBezTo>
                  <a:cubicBezTo>
                    <a:pt x="646" y="518"/>
                    <a:pt x="194" y="1"/>
                    <a:pt x="1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6" name="Google Shape;4166;p57"/>
            <p:cNvSpPr/>
            <p:nvPr/>
          </p:nvSpPr>
          <p:spPr>
            <a:xfrm>
              <a:off x="8611079" y="2947438"/>
              <a:ext cx="73842" cy="32888"/>
            </a:xfrm>
            <a:custGeom>
              <a:avLst/>
              <a:gdLst/>
              <a:ahLst/>
              <a:cxnLst/>
              <a:rect l="l" t="t" r="r" b="b"/>
              <a:pathLst>
                <a:path w="1428" h="636" extrusionOk="0">
                  <a:moveTo>
                    <a:pt x="432" y="0"/>
                  </a:moveTo>
                  <a:cubicBezTo>
                    <a:pt x="279" y="0"/>
                    <a:pt x="129" y="63"/>
                    <a:pt x="1" y="228"/>
                  </a:cubicBezTo>
                  <a:cubicBezTo>
                    <a:pt x="1" y="228"/>
                    <a:pt x="629" y="636"/>
                    <a:pt x="1231" y="636"/>
                  </a:cubicBezTo>
                  <a:cubicBezTo>
                    <a:pt x="1297" y="636"/>
                    <a:pt x="1363" y="631"/>
                    <a:pt x="1428" y="620"/>
                  </a:cubicBezTo>
                  <a:cubicBezTo>
                    <a:pt x="1428" y="620"/>
                    <a:pt x="913" y="0"/>
                    <a:pt x="43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7" name="Google Shape;4167;p57"/>
            <p:cNvSpPr/>
            <p:nvPr/>
          </p:nvSpPr>
          <p:spPr>
            <a:xfrm>
              <a:off x="8610355" y="2919773"/>
              <a:ext cx="64844" cy="36559"/>
            </a:xfrm>
            <a:custGeom>
              <a:avLst/>
              <a:gdLst/>
              <a:ahLst/>
              <a:cxnLst/>
              <a:rect l="l" t="t" r="r" b="b"/>
              <a:pathLst>
                <a:path w="1254" h="707" extrusionOk="0">
                  <a:moveTo>
                    <a:pt x="1024" y="0"/>
                  </a:moveTo>
                  <a:cubicBezTo>
                    <a:pt x="479" y="0"/>
                    <a:pt x="1" y="425"/>
                    <a:pt x="1" y="425"/>
                  </a:cubicBezTo>
                  <a:cubicBezTo>
                    <a:pt x="161" y="630"/>
                    <a:pt x="320" y="706"/>
                    <a:pt x="468" y="706"/>
                  </a:cubicBezTo>
                  <a:cubicBezTo>
                    <a:pt x="909" y="706"/>
                    <a:pt x="1253" y="27"/>
                    <a:pt x="1253" y="27"/>
                  </a:cubicBezTo>
                  <a:cubicBezTo>
                    <a:pt x="1176" y="8"/>
                    <a:pt x="1099" y="0"/>
                    <a:pt x="10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8" name="Google Shape;4168;p57"/>
            <p:cNvSpPr/>
            <p:nvPr/>
          </p:nvSpPr>
          <p:spPr>
            <a:xfrm>
              <a:off x="8652395" y="2944698"/>
              <a:ext cx="51503" cy="22959"/>
            </a:xfrm>
            <a:custGeom>
              <a:avLst/>
              <a:gdLst/>
              <a:ahLst/>
              <a:cxnLst/>
              <a:rect l="l" t="t" r="r" b="b"/>
              <a:pathLst>
                <a:path w="996" h="444" extrusionOk="0">
                  <a:moveTo>
                    <a:pt x="302" y="0"/>
                  </a:moveTo>
                  <a:cubicBezTo>
                    <a:pt x="195" y="0"/>
                    <a:pt x="91" y="44"/>
                    <a:pt x="1" y="160"/>
                  </a:cubicBezTo>
                  <a:cubicBezTo>
                    <a:pt x="1" y="160"/>
                    <a:pt x="439" y="444"/>
                    <a:pt x="858" y="444"/>
                  </a:cubicBezTo>
                  <a:cubicBezTo>
                    <a:pt x="905" y="444"/>
                    <a:pt x="950" y="440"/>
                    <a:pt x="996" y="433"/>
                  </a:cubicBezTo>
                  <a:cubicBezTo>
                    <a:pt x="996" y="433"/>
                    <a:pt x="638" y="0"/>
                    <a:pt x="30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9" name="Google Shape;4169;p57"/>
            <p:cNvSpPr/>
            <p:nvPr/>
          </p:nvSpPr>
          <p:spPr>
            <a:xfrm>
              <a:off x="8643501" y="2930529"/>
              <a:ext cx="44471" cy="26682"/>
            </a:xfrm>
            <a:custGeom>
              <a:avLst/>
              <a:gdLst/>
              <a:ahLst/>
              <a:cxnLst/>
              <a:rect l="l" t="t" r="r" b="b"/>
              <a:pathLst>
                <a:path w="860" h="516" extrusionOk="0">
                  <a:moveTo>
                    <a:pt x="739" y="1"/>
                  </a:moveTo>
                  <a:cubicBezTo>
                    <a:pt x="343" y="1"/>
                    <a:pt x="1" y="339"/>
                    <a:pt x="1" y="339"/>
                  </a:cubicBezTo>
                  <a:cubicBezTo>
                    <a:pt x="113" y="467"/>
                    <a:pt x="220" y="516"/>
                    <a:pt x="318" y="516"/>
                  </a:cubicBezTo>
                  <a:cubicBezTo>
                    <a:pt x="634" y="516"/>
                    <a:pt x="859" y="13"/>
                    <a:pt x="860" y="12"/>
                  </a:cubicBezTo>
                  <a:lnTo>
                    <a:pt x="860" y="12"/>
                  </a:lnTo>
                  <a:cubicBezTo>
                    <a:pt x="860" y="12"/>
                    <a:pt x="860" y="12"/>
                    <a:pt x="860" y="12"/>
                  </a:cubicBezTo>
                  <a:cubicBezTo>
                    <a:pt x="860" y="12"/>
                    <a:pt x="860" y="12"/>
                    <a:pt x="860" y="12"/>
                  </a:cubicBezTo>
                  <a:cubicBezTo>
                    <a:pt x="860" y="12"/>
                    <a:pt x="860" y="12"/>
                    <a:pt x="860" y="12"/>
                  </a:cubicBezTo>
                  <a:lnTo>
                    <a:pt x="860" y="12"/>
                  </a:lnTo>
                  <a:cubicBezTo>
                    <a:pt x="819" y="4"/>
                    <a:pt x="779" y="1"/>
                    <a:pt x="73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0" name="Google Shape;4170;p57"/>
            <p:cNvSpPr/>
            <p:nvPr/>
          </p:nvSpPr>
          <p:spPr>
            <a:xfrm>
              <a:off x="8673234" y="2939682"/>
              <a:ext cx="34025" cy="17478"/>
            </a:xfrm>
            <a:custGeom>
              <a:avLst/>
              <a:gdLst/>
              <a:ahLst/>
              <a:cxnLst/>
              <a:rect l="l" t="t" r="r" b="b"/>
              <a:pathLst>
                <a:path w="658" h="338" extrusionOk="0">
                  <a:moveTo>
                    <a:pt x="482" y="0"/>
                  </a:moveTo>
                  <a:cubicBezTo>
                    <a:pt x="227" y="0"/>
                    <a:pt x="0" y="166"/>
                    <a:pt x="0" y="166"/>
                  </a:cubicBezTo>
                  <a:cubicBezTo>
                    <a:pt x="80" y="292"/>
                    <a:pt x="167" y="337"/>
                    <a:pt x="250" y="337"/>
                  </a:cubicBezTo>
                  <a:cubicBezTo>
                    <a:pt x="465" y="337"/>
                    <a:pt x="657" y="30"/>
                    <a:pt x="658" y="30"/>
                  </a:cubicBezTo>
                  <a:cubicBezTo>
                    <a:pt x="599" y="9"/>
                    <a:pt x="540" y="0"/>
                    <a:pt x="48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1" name="Google Shape;4171;p57"/>
            <p:cNvSpPr/>
            <p:nvPr/>
          </p:nvSpPr>
          <p:spPr>
            <a:xfrm>
              <a:off x="8679853" y="2912379"/>
              <a:ext cx="70015" cy="34801"/>
            </a:xfrm>
            <a:custGeom>
              <a:avLst/>
              <a:gdLst/>
              <a:ahLst/>
              <a:cxnLst/>
              <a:rect l="l" t="t" r="r" b="b"/>
              <a:pathLst>
                <a:path w="1354" h="673" extrusionOk="0">
                  <a:moveTo>
                    <a:pt x="947" y="1"/>
                  </a:moveTo>
                  <a:cubicBezTo>
                    <a:pt x="561" y="1"/>
                    <a:pt x="33" y="106"/>
                    <a:pt x="1" y="673"/>
                  </a:cubicBezTo>
                  <a:cubicBezTo>
                    <a:pt x="1" y="673"/>
                    <a:pt x="894" y="559"/>
                    <a:pt x="1353" y="37"/>
                  </a:cubicBezTo>
                  <a:cubicBezTo>
                    <a:pt x="1353" y="37"/>
                    <a:pt x="1175" y="1"/>
                    <a:pt x="9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2" name="Google Shape;4172;p57"/>
            <p:cNvSpPr/>
            <p:nvPr/>
          </p:nvSpPr>
          <p:spPr>
            <a:xfrm>
              <a:off x="8669666" y="2874217"/>
              <a:ext cx="48039" cy="60811"/>
            </a:xfrm>
            <a:custGeom>
              <a:avLst/>
              <a:gdLst/>
              <a:ahLst/>
              <a:cxnLst/>
              <a:rect l="l" t="t" r="r" b="b"/>
              <a:pathLst>
                <a:path w="929" h="1176" extrusionOk="0">
                  <a:moveTo>
                    <a:pt x="784" y="0"/>
                  </a:moveTo>
                  <a:lnTo>
                    <a:pt x="784" y="0"/>
                  </a:lnTo>
                  <a:cubicBezTo>
                    <a:pt x="195" y="299"/>
                    <a:pt x="1" y="1150"/>
                    <a:pt x="1" y="1150"/>
                  </a:cubicBezTo>
                  <a:cubicBezTo>
                    <a:pt x="73" y="1167"/>
                    <a:pt x="138" y="1175"/>
                    <a:pt x="198" y="1175"/>
                  </a:cubicBezTo>
                  <a:cubicBezTo>
                    <a:pt x="929" y="1175"/>
                    <a:pt x="784" y="1"/>
                    <a:pt x="78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3" name="Google Shape;4173;p57"/>
            <p:cNvSpPr/>
            <p:nvPr/>
          </p:nvSpPr>
          <p:spPr>
            <a:xfrm>
              <a:off x="8709431" y="2890402"/>
              <a:ext cx="48814" cy="24252"/>
            </a:xfrm>
            <a:custGeom>
              <a:avLst/>
              <a:gdLst/>
              <a:ahLst/>
              <a:cxnLst/>
              <a:rect l="l" t="t" r="r" b="b"/>
              <a:pathLst>
                <a:path w="944" h="469" extrusionOk="0">
                  <a:moveTo>
                    <a:pt x="660" y="1"/>
                  </a:moveTo>
                  <a:cubicBezTo>
                    <a:pt x="391" y="1"/>
                    <a:pt x="23" y="74"/>
                    <a:pt x="0" y="469"/>
                  </a:cubicBezTo>
                  <a:cubicBezTo>
                    <a:pt x="0" y="469"/>
                    <a:pt x="623" y="389"/>
                    <a:pt x="944" y="26"/>
                  </a:cubicBezTo>
                  <a:cubicBezTo>
                    <a:pt x="944" y="26"/>
                    <a:pt x="819" y="1"/>
                    <a:pt x="66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4" name="Google Shape;4174;p57"/>
            <p:cNvSpPr/>
            <p:nvPr/>
          </p:nvSpPr>
          <p:spPr>
            <a:xfrm>
              <a:off x="8699606" y="2873596"/>
              <a:ext cx="33767" cy="43643"/>
            </a:xfrm>
            <a:custGeom>
              <a:avLst/>
              <a:gdLst/>
              <a:ahLst/>
              <a:cxnLst/>
              <a:rect l="l" t="t" r="r" b="b"/>
              <a:pathLst>
                <a:path w="653" h="844" extrusionOk="0">
                  <a:moveTo>
                    <a:pt x="507" y="1"/>
                  </a:moveTo>
                  <a:lnTo>
                    <a:pt x="507" y="1"/>
                  </a:lnTo>
                  <a:cubicBezTo>
                    <a:pt x="108" y="233"/>
                    <a:pt x="0" y="834"/>
                    <a:pt x="0" y="834"/>
                  </a:cubicBezTo>
                  <a:cubicBezTo>
                    <a:pt x="39" y="840"/>
                    <a:pt x="75" y="844"/>
                    <a:pt x="109" y="844"/>
                  </a:cubicBezTo>
                  <a:cubicBezTo>
                    <a:pt x="652" y="844"/>
                    <a:pt x="507" y="1"/>
                    <a:pt x="50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5" name="Google Shape;4175;p57"/>
            <p:cNvSpPr/>
            <p:nvPr/>
          </p:nvSpPr>
          <p:spPr>
            <a:xfrm>
              <a:off x="8723496" y="2868943"/>
              <a:ext cx="24407" cy="29578"/>
            </a:xfrm>
            <a:custGeom>
              <a:avLst/>
              <a:gdLst/>
              <a:ahLst/>
              <a:cxnLst/>
              <a:rect l="l" t="t" r="r" b="b"/>
              <a:pathLst>
                <a:path w="472" h="572" extrusionOk="0">
                  <a:moveTo>
                    <a:pt x="450" y="0"/>
                  </a:moveTo>
                  <a:lnTo>
                    <a:pt x="450" y="0"/>
                  </a:lnTo>
                  <a:cubicBezTo>
                    <a:pt x="135" y="119"/>
                    <a:pt x="0" y="545"/>
                    <a:pt x="0" y="545"/>
                  </a:cubicBezTo>
                  <a:cubicBezTo>
                    <a:pt x="51" y="563"/>
                    <a:pt x="96" y="571"/>
                    <a:pt x="136" y="571"/>
                  </a:cubicBezTo>
                  <a:cubicBezTo>
                    <a:pt x="472" y="571"/>
                    <a:pt x="449" y="1"/>
                    <a:pt x="45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6" name="Google Shape;4176;p57"/>
            <p:cNvSpPr/>
            <p:nvPr/>
          </p:nvSpPr>
          <p:spPr>
            <a:xfrm>
              <a:off x="8544838" y="2542497"/>
              <a:ext cx="294488" cy="297384"/>
            </a:xfrm>
            <a:custGeom>
              <a:avLst/>
              <a:gdLst/>
              <a:ahLst/>
              <a:cxnLst/>
              <a:rect l="l" t="t" r="r" b="b"/>
              <a:pathLst>
                <a:path w="5695" h="5751" extrusionOk="0">
                  <a:moveTo>
                    <a:pt x="3446" y="909"/>
                  </a:moveTo>
                  <a:lnTo>
                    <a:pt x="3446" y="909"/>
                  </a:lnTo>
                  <a:cubicBezTo>
                    <a:pt x="3395" y="956"/>
                    <a:pt x="3356" y="999"/>
                    <a:pt x="3326" y="1032"/>
                  </a:cubicBezTo>
                  <a:cubicBezTo>
                    <a:pt x="3225" y="1004"/>
                    <a:pt x="3110" y="981"/>
                    <a:pt x="2993" y="966"/>
                  </a:cubicBezTo>
                  <a:cubicBezTo>
                    <a:pt x="2992" y="966"/>
                    <a:pt x="2992" y="965"/>
                    <a:pt x="2991" y="965"/>
                  </a:cubicBezTo>
                  <a:cubicBezTo>
                    <a:pt x="3114" y="962"/>
                    <a:pt x="3277" y="950"/>
                    <a:pt x="3446" y="909"/>
                  </a:cubicBezTo>
                  <a:close/>
                  <a:moveTo>
                    <a:pt x="2266" y="4723"/>
                  </a:moveTo>
                  <a:cubicBezTo>
                    <a:pt x="2367" y="4750"/>
                    <a:pt x="2481" y="4775"/>
                    <a:pt x="2598" y="4790"/>
                  </a:cubicBezTo>
                  <a:cubicBezTo>
                    <a:pt x="2599" y="4790"/>
                    <a:pt x="2599" y="4791"/>
                    <a:pt x="2600" y="4791"/>
                  </a:cubicBezTo>
                  <a:cubicBezTo>
                    <a:pt x="2480" y="4792"/>
                    <a:pt x="2315" y="4804"/>
                    <a:pt x="2146" y="4844"/>
                  </a:cubicBezTo>
                  <a:cubicBezTo>
                    <a:pt x="2197" y="4796"/>
                    <a:pt x="2238" y="4754"/>
                    <a:pt x="2266" y="4723"/>
                  </a:cubicBezTo>
                  <a:close/>
                  <a:moveTo>
                    <a:pt x="2878" y="0"/>
                  </a:moveTo>
                  <a:lnTo>
                    <a:pt x="2878" y="0"/>
                  </a:lnTo>
                  <a:cubicBezTo>
                    <a:pt x="2530" y="101"/>
                    <a:pt x="2281" y="385"/>
                    <a:pt x="2114" y="652"/>
                  </a:cubicBezTo>
                  <a:cubicBezTo>
                    <a:pt x="1909" y="803"/>
                    <a:pt x="1702" y="967"/>
                    <a:pt x="1493" y="1147"/>
                  </a:cubicBezTo>
                  <a:cubicBezTo>
                    <a:pt x="1478" y="944"/>
                    <a:pt x="1387" y="735"/>
                    <a:pt x="1387" y="735"/>
                  </a:cubicBezTo>
                  <a:cubicBezTo>
                    <a:pt x="1208" y="887"/>
                    <a:pt x="1158" y="1156"/>
                    <a:pt x="1146" y="1339"/>
                  </a:cubicBezTo>
                  <a:cubicBezTo>
                    <a:pt x="1077" y="1137"/>
                    <a:pt x="984" y="976"/>
                    <a:pt x="984" y="976"/>
                  </a:cubicBezTo>
                  <a:cubicBezTo>
                    <a:pt x="881" y="1103"/>
                    <a:pt x="826" y="1261"/>
                    <a:pt x="798" y="1420"/>
                  </a:cubicBezTo>
                  <a:cubicBezTo>
                    <a:pt x="727" y="1226"/>
                    <a:pt x="654" y="1091"/>
                    <a:pt x="654" y="1091"/>
                  </a:cubicBezTo>
                  <a:cubicBezTo>
                    <a:pt x="455" y="1305"/>
                    <a:pt x="365" y="1600"/>
                    <a:pt x="326" y="1882"/>
                  </a:cubicBezTo>
                  <a:cubicBezTo>
                    <a:pt x="345" y="1888"/>
                    <a:pt x="363" y="1895"/>
                    <a:pt x="384" y="1901"/>
                  </a:cubicBezTo>
                  <a:cubicBezTo>
                    <a:pt x="365" y="1899"/>
                    <a:pt x="343" y="1895"/>
                    <a:pt x="323" y="1892"/>
                  </a:cubicBezTo>
                  <a:cubicBezTo>
                    <a:pt x="308" y="2005"/>
                    <a:pt x="300" y="2116"/>
                    <a:pt x="299" y="2217"/>
                  </a:cubicBezTo>
                  <a:cubicBezTo>
                    <a:pt x="279" y="2228"/>
                    <a:pt x="175" y="2285"/>
                    <a:pt x="54" y="2389"/>
                  </a:cubicBezTo>
                  <a:cubicBezTo>
                    <a:pt x="10" y="2563"/>
                    <a:pt x="1" y="2716"/>
                    <a:pt x="1" y="2716"/>
                  </a:cubicBezTo>
                  <a:cubicBezTo>
                    <a:pt x="162" y="2694"/>
                    <a:pt x="299" y="2616"/>
                    <a:pt x="412" y="2520"/>
                  </a:cubicBezTo>
                  <a:lnTo>
                    <a:pt x="412" y="2520"/>
                  </a:lnTo>
                  <a:cubicBezTo>
                    <a:pt x="394" y="2594"/>
                    <a:pt x="380" y="2663"/>
                    <a:pt x="371" y="2717"/>
                  </a:cubicBezTo>
                  <a:cubicBezTo>
                    <a:pt x="342" y="2728"/>
                    <a:pt x="313" y="2741"/>
                    <a:pt x="287" y="2757"/>
                  </a:cubicBezTo>
                  <a:cubicBezTo>
                    <a:pt x="287" y="2757"/>
                    <a:pt x="315" y="2775"/>
                    <a:pt x="358" y="2800"/>
                  </a:cubicBezTo>
                  <a:cubicBezTo>
                    <a:pt x="354" y="2832"/>
                    <a:pt x="352" y="2852"/>
                    <a:pt x="352" y="2852"/>
                  </a:cubicBezTo>
                  <a:cubicBezTo>
                    <a:pt x="379" y="2848"/>
                    <a:pt x="405" y="2843"/>
                    <a:pt x="431" y="2839"/>
                  </a:cubicBezTo>
                  <a:cubicBezTo>
                    <a:pt x="463" y="2855"/>
                    <a:pt x="497" y="2873"/>
                    <a:pt x="536" y="2889"/>
                  </a:cubicBezTo>
                  <a:cubicBezTo>
                    <a:pt x="428" y="3001"/>
                    <a:pt x="389" y="3216"/>
                    <a:pt x="389" y="3216"/>
                  </a:cubicBezTo>
                  <a:cubicBezTo>
                    <a:pt x="393" y="3217"/>
                    <a:pt x="398" y="3217"/>
                    <a:pt x="403" y="3217"/>
                  </a:cubicBezTo>
                  <a:cubicBezTo>
                    <a:pt x="573" y="3217"/>
                    <a:pt x="710" y="3103"/>
                    <a:pt x="791" y="3013"/>
                  </a:cubicBezTo>
                  <a:lnTo>
                    <a:pt x="791" y="3013"/>
                  </a:lnTo>
                  <a:cubicBezTo>
                    <a:pt x="776" y="3071"/>
                    <a:pt x="765" y="3126"/>
                    <a:pt x="758" y="3171"/>
                  </a:cubicBezTo>
                  <a:cubicBezTo>
                    <a:pt x="677" y="3186"/>
                    <a:pt x="597" y="3208"/>
                    <a:pt x="524" y="3240"/>
                  </a:cubicBezTo>
                  <a:cubicBezTo>
                    <a:pt x="524" y="3240"/>
                    <a:pt x="795" y="3447"/>
                    <a:pt x="1111" y="3571"/>
                  </a:cubicBezTo>
                  <a:cubicBezTo>
                    <a:pt x="985" y="3536"/>
                    <a:pt x="799" y="3497"/>
                    <a:pt x="610" y="3497"/>
                  </a:cubicBezTo>
                  <a:cubicBezTo>
                    <a:pt x="482" y="3497"/>
                    <a:pt x="353" y="3514"/>
                    <a:pt x="239" y="3563"/>
                  </a:cubicBezTo>
                  <a:cubicBezTo>
                    <a:pt x="239" y="3563"/>
                    <a:pt x="359" y="3655"/>
                    <a:pt x="521" y="3735"/>
                  </a:cubicBezTo>
                  <a:cubicBezTo>
                    <a:pt x="385" y="3848"/>
                    <a:pt x="318" y="4080"/>
                    <a:pt x="318" y="4080"/>
                  </a:cubicBezTo>
                  <a:cubicBezTo>
                    <a:pt x="340" y="4082"/>
                    <a:pt x="361" y="4084"/>
                    <a:pt x="381" y="4084"/>
                  </a:cubicBezTo>
                  <a:cubicBezTo>
                    <a:pt x="562" y="4084"/>
                    <a:pt x="714" y="3984"/>
                    <a:pt x="808" y="3903"/>
                  </a:cubicBezTo>
                  <a:lnTo>
                    <a:pt x="808" y="3903"/>
                  </a:lnTo>
                  <a:cubicBezTo>
                    <a:pt x="750" y="4053"/>
                    <a:pt x="731" y="4196"/>
                    <a:pt x="731" y="4196"/>
                  </a:cubicBezTo>
                  <a:cubicBezTo>
                    <a:pt x="853" y="4191"/>
                    <a:pt x="961" y="4151"/>
                    <a:pt x="1056" y="4096"/>
                  </a:cubicBezTo>
                  <a:cubicBezTo>
                    <a:pt x="1064" y="4104"/>
                    <a:pt x="1071" y="4113"/>
                    <a:pt x="1080" y="4123"/>
                  </a:cubicBezTo>
                  <a:cubicBezTo>
                    <a:pt x="1070" y="4157"/>
                    <a:pt x="1060" y="4187"/>
                    <a:pt x="1053" y="4215"/>
                  </a:cubicBezTo>
                  <a:cubicBezTo>
                    <a:pt x="1038" y="4214"/>
                    <a:pt x="1024" y="4213"/>
                    <a:pt x="1009" y="4213"/>
                  </a:cubicBezTo>
                  <a:cubicBezTo>
                    <a:pt x="950" y="4213"/>
                    <a:pt x="892" y="4222"/>
                    <a:pt x="837" y="4243"/>
                  </a:cubicBezTo>
                  <a:cubicBezTo>
                    <a:pt x="837" y="4243"/>
                    <a:pt x="934" y="4375"/>
                    <a:pt x="1064" y="4499"/>
                  </a:cubicBezTo>
                  <a:cubicBezTo>
                    <a:pt x="987" y="4469"/>
                    <a:pt x="887" y="4439"/>
                    <a:pt x="788" y="4439"/>
                  </a:cubicBezTo>
                  <a:cubicBezTo>
                    <a:pt x="717" y="4439"/>
                    <a:pt x="646" y="4455"/>
                    <a:pt x="586" y="4496"/>
                  </a:cubicBezTo>
                  <a:cubicBezTo>
                    <a:pt x="586" y="4496"/>
                    <a:pt x="770" y="4698"/>
                    <a:pt x="940" y="4761"/>
                  </a:cubicBezTo>
                  <a:cubicBezTo>
                    <a:pt x="864" y="4893"/>
                    <a:pt x="824" y="5023"/>
                    <a:pt x="824" y="5023"/>
                  </a:cubicBezTo>
                  <a:cubicBezTo>
                    <a:pt x="839" y="5024"/>
                    <a:pt x="853" y="5025"/>
                    <a:pt x="867" y="5025"/>
                  </a:cubicBezTo>
                  <a:cubicBezTo>
                    <a:pt x="1137" y="5025"/>
                    <a:pt x="1366" y="4843"/>
                    <a:pt x="1490" y="4723"/>
                  </a:cubicBezTo>
                  <a:lnTo>
                    <a:pt x="1490" y="4723"/>
                  </a:lnTo>
                  <a:cubicBezTo>
                    <a:pt x="1318" y="4949"/>
                    <a:pt x="1230" y="5239"/>
                    <a:pt x="1230" y="5239"/>
                  </a:cubicBezTo>
                  <a:cubicBezTo>
                    <a:pt x="1250" y="5241"/>
                    <a:pt x="1270" y="5241"/>
                    <a:pt x="1290" y="5241"/>
                  </a:cubicBezTo>
                  <a:cubicBezTo>
                    <a:pt x="1461" y="5241"/>
                    <a:pt x="1622" y="5190"/>
                    <a:pt x="1762" y="5118"/>
                  </a:cubicBezTo>
                  <a:cubicBezTo>
                    <a:pt x="1827" y="5140"/>
                    <a:pt x="1912" y="5167"/>
                    <a:pt x="2007" y="5190"/>
                  </a:cubicBezTo>
                  <a:cubicBezTo>
                    <a:pt x="1886" y="5372"/>
                    <a:pt x="1872" y="5678"/>
                    <a:pt x="1872" y="5678"/>
                  </a:cubicBezTo>
                  <a:cubicBezTo>
                    <a:pt x="2108" y="5642"/>
                    <a:pt x="2272" y="5445"/>
                    <a:pt x="2366" y="5298"/>
                  </a:cubicBezTo>
                  <a:lnTo>
                    <a:pt x="2366" y="5298"/>
                  </a:lnTo>
                  <a:cubicBezTo>
                    <a:pt x="2340" y="5499"/>
                    <a:pt x="2356" y="5680"/>
                    <a:pt x="2356" y="5680"/>
                  </a:cubicBezTo>
                  <a:cubicBezTo>
                    <a:pt x="2507" y="5627"/>
                    <a:pt x="2630" y="5524"/>
                    <a:pt x="2727" y="5405"/>
                  </a:cubicBezTo>
                  <a:lnTo>
                    <a:pt x="2727" y="5405"/>
                  </a:lnTo>
                  <a:cubicBezTo>
                    <a:pt x="2709" y="5601"/>
                    <a:pt x="2714" y="5750"/>
                    <a:pt x="2714" y="5750"/>
                  </a:cubicBezTo>
                  <a:cubicBezTo>
                    <a:pt x="3063" y="5652"/>
                    <a:pt x="3316" y="5371"/>
                    <a:pt x="3484" y="5104"/>
                  </a:cubicBezTo>
                  <a:cubicBezTo>
                    <a:pt x="3689" y="4957"/>
                    <a:pt x="3897" y="4793"/>
                    <a:pt x="4108" y="4614"/>
                  </a:cubicBezTo>
                  <a:cubicBezTo>
                    <a:pt x="4120" y="4820"/>
                    <a:pt x="4210" y="5029"/>
                    <a:pt x="4210" y="5029"/>
                  </a:cubicBezTo>
                  <a:cubicBezTo>
                    <a:pt x="4390" y="4879"/>
                    <a:pt x="4442" y="4611"/>
                    <a:pt x="4454" y="4427"/>
                  </a:cubicBezTo>
                  <a:cubicBezTo>
                    <a:pt x="4522" y="4630"/>
                    <a:pt x="4615" y="4791"/>
                    <a:pt x="4615" y="4791"/>
                  </a:cubicBezTo>
                  <a:cubicBezTo>
                    <a:pt x="4718" y="4666"/>
                    <a:pt x="4774" y="4508"/>
                    <a:pt x="4802" y="4348"/>
                  </a:cubicBezTo>
                  <a:cubicBezTo>
                    <a:pt x="4874" y="4542"/>
                    <a:pt x="4943" y="4678"/>
                    <a:pt x="4943" y="4678"/>
                  </a:cubicBezTo>
                  <a:cubicBezTo>
                    <a:pt x="5152" y="4456"/>
                    <a:pt x="5245" y="4145"/>
                    <a:pt x="5284" y="3855"/>
                  </a:cubicBezTo>
                  <a:cubicBezTo>
                    <a:pt x="5265" y="3850"/>
                    <a:pt x="5248" y="3842"/>
                    <a:pt x="5229" y="3837"/>
                  </a:cubicBezTo>
                  <a:lnTo>
                    <a:pt x="5229" y="3837"/>
                  </a:lnTo>
                  <a:cubicBezTo>
                    <a:pt x="5247" y="3839"/>
                    <a:pt x="5266" y="3842"/>
                    <a:pt x="5285" y="3845"/>
                  </a:cubicBezTo>
                  <a:cubicBezTo>
                    <a:pt x="5298" y="3744"/>
                    <a:pt x="5305" y="3647"/>
                    <a:pt x="5306" y="3556"/>
                  </a:cubicBezTo>
                  <a:cubicBezTo>
                    <a:pt x="5333" y="3542"/>
                    <a:pt x="5521" y="3443"/>
                    <a:pt x="5695" y="3249"/>
                  </a:cubicBezTo>
                  <a:lnTo>
                    <a:pt x="5695" y="3249"/>
                  </a:lnTo>
                  <a:cubicBezTo>
                    <a:pt x="5635" y="3294"/>
                    <a:pt x="5583" y="3343"/>
                    <a:pt x="5544" y="3387"/>
                  </a:cubicBezTo>
                  <a:cubicBezTo>
                    <a:pt x="5597" y="3196"/>
                    <a:pt x="5604" y="3018"/>
                    <a:pt x="5604" y="3018"/>
                  </a:cubicBezTo>
                  <a:lnTo>
                    <a:pt x="5604" y="3018"/>
                  </a:lnTo>
                  <a:cubicBezTo>
                    <a:pt x="5445" y="3042"/>
                    <a:pt x="5308" y="3121"/>
                    <a:pt x="5195" y="3218"/>
                  </a:cubicBezTo>
                  <a:cubicBezTo>
                    <a:pt x="5213" y="3144"/>
                    <a:pt x="5227" y="3075"/>
                    <a:pt x="5234" y="3020"/>
                  </a:cubicBezTo>
                  <a:cubicBezTo>
                    <a:pt x="5264" y="3008"/>
                    <a:pt x="5291" y="2996"/>
                    <a:pt x="5319" y="2980"/>
                  </a:cubicBezTo>
                  <a:cubicBezTo>
                    <a:pt x="5319" y="2980"/>
                    <a:pt x="5291" y="2962"/>
                    <a:pt x="5248" y="2937"/>
                  </a:cubicBezTo>
                  <a:cubicBezTo>
                    <a:pt x="5252" y="2905"/>
                    <a:pt x="5254" y="2885"/>
                    <a:pt x="5254" y="2885"/>
                  </a:cubicBezTo>
                  <a:lnTo>
                    <a:pt x="5254" y="2885"/>
                  </a:lnTo>
                  <a:cubicBezTo>
                    <a:pt x="5227" y="2889"/>
                    <a:pt x="5202" y="2894"/>
                    <a:pt x="5175" y="2897"/>
                  </a:cubicBezTo>
                  <a:cubicBezTo>
                    <a:pt x="5144" y="2881"/>
                    <a:pt x="5108" y="2865"/>
                    <a:pt x="5070" y="2850"/>
                  </a:cubicBezTo>
                  <a:cubicBezTo>
                    <a:pt x="5176" y="2737"/>
                    <a:pt x="5216" y="2521"/>
                    <a:pt x="5216" y="2521"/>
                  </a:cubicBezTo>
                  <a:cubicBezTo>
                    <a:pt x="5213" y="2521"/>
                    <a:pt x="5209" y="2520"/>
                    <a:pt x="5205" y="2520"/>
                  </a:cubicBezTo>
                  <a:cubicBezTo>
                    <a:pt x="5032" y="2520"/>
                    <a:pt x="4895" y="2635"/>
                    <a:pt x="4814" y="2726"/>
                  </a:cubicBezTo>
                  <a:cubicBezTo>
                    <a:pt x="4830" y="2668"/>
                    <a:pt x="4840" y="2614"/>
                    <a:pt x="4847" y="2568"/>
                  </a:cubicBezTo>
                  <a:cubicBezTo>
                    <a:pt x="4928" y="2552"/>
                    <a:pt x="5007" y="2530"/>
                    <a:pt x="5080" y="2496"/>
                  </a:cubicBezTo>
                  <a:cubicBezTo>
                    <a:pt x="5080" y="2496"/>
                    <a:pt x="4808" y="2293"/>
                    <a:pt x="4492" y="2170"/>
                  </a:cubicBezTo>
                  <a:lnTo>
                    <a:pt x="4492" y="2170"/>
                  </a:lnTo>
                  <a:cubicBezTo>
                    <a:pt x="4617" y="2203"/>
                    <a:pt x="4799" y="2240"/>
                    <a:pt x="4986" y="2240"/>
                  </a:cubicBezTo>
                  <a:cubicBezTo>
                    <a:pt x="5116" y="2240"/>
                    <a:pt x="5248" y="2222"/>
                    <a:pt x="5364" y="2172"/>
                  </a:cubicBezTo>
                  <a:cubicBezTo>
                    <a:pt x="5364" y="2172"/>
                    <a:pt x="5243" y="2080"/>
                    <a:pt x="5081" y="2000"/>
                  </a:cubicBezTo>
                  <a:cubicBezTo>
                    <a:pt x="5217" y="1887"/>
                    <a:pt x="5282" y="1655"/>
                    <a:pt x="5282" y="1655"/>
                  </a:cubicBezTo>
                  <a:cubicBezTo>
                    <a:pt x="5261" y="1653"/>
                    <a:pt x="5241" y="1651"/>
                    <a:pt x="5221" y="1651"/>
                  </a:cubicBezTo>
                  <a:cubicBezTo>
                    <a:pt x="5041" y="1651"/>
                    <a:pt x="4888" y="1752"/>
                    <a:pt x="4793" y="1834"/>
                  </a:cubicBezTo>
                  <a:cubicBezTo>
                    <a:pt x="4851" y="1684"/>
                    <a:pt x="4870" y="1540"/>
                    <a:pt x="4870" y="1540"/>
                  </a:cubicBezTo>
                  <a:lnTo>
                    <a:pt x="4870" y="1540"/>
                  </a:lnTo>
                  <a:cubicBezTo>
                    <a:pt x="4748" y="1546"/>
                    <a:pt x="4639" y="1587"/>
                    <a:pt x="4545" y="1642"/>
                  </a:cubicBezTo>
                  <a:cubicBezTo>
                    <a:pt x="4538" y="1634"/>
                    <a:pt x="4529" y="1625"/>
                    <a:pt x="4522" y="1615"/>
                  </a:cubicBezTo>
                  <a:cubicBezTo>
                    <a:pt x="4532" y="1581"/>
                    <a:pt x="4542" y="1550"/>
                    <a:pt x="4549" y="1521"/>
                  </a:cubicBezTo>
                  <a:cubicBezTo>
                    <a:pt x="4564" y="1522"/>
                    <a:pt x="4578" y="1523"/>
                    <a:pt x="4593" y="1523"/>
                  </a:cubicBezTo>
                  <a:cubicBezTo>
                    <a:pt x="4652" y="1523"/>
                    <a:pt x="4710" y="1514"/>
                    <a:pt x="4764" y="1493"/>
                  </a:cubicBezTo>
                  <a:cubicBezTo>
                    <a:pt x="4764" y="1493"/>
                    <a:pt x="4666" y="1362"/>
                    <a:pt x="4534" y="1239"/>
                  </a:cubicBezTo>
                  <a:lnTo>
                    <a:pt x="4534" y="1239"/>
                  </a:lnTo>
                  <a:cubicBezTo>
                    <a:pt x="4612" y="1268"/>
                    <a:pt x="4711" y="1296"/>
                    <a:pt x="4809" y="1296"/>
                  </a:cubicBezTo>
                  <a:cubicBezTo>
                    <a:pt x="4881" y="1296"/>
                    <a:pt x="4952" y="1281"/>
                    <a:pt x="5013" y="1239"/>
                  </a:cubicBezTo>
                  <a:cubicBezTo>
                    <a:pt x="5013" y="1239"/>
                    <a:pt x="4827" y="1037"/>
                    <a:pt x="4658" y="976"/>
                  </a:cubicBezTo>
                  <a:cubicBezTo>
                    <a:pt x="4734" y="844"/>
                    <a:pt x="4772" y="713"/>
                    <a:pt x="4772" y="713"/>
                  </a:cubicBezTo>
                  <a:cubicBezTo>
                    <a:pt x="4759" y="712"/>
                    <a:pt x="4746" y="712"/>
                    <a:pt x="4733" y="712"/>
                  </a:cubicBezTo>
                  <a:cubicBezTo>
                    <a:pt x="4463" y="712"/>
                    <a:pt x="4232" y="897"/>
                    <a:pt x="4110" y="1019"/>
                  </a:cubicBezTo>
                  <a:cubicBezTo>
                    <a:pt x="4278" y="791"/>
                    <a:pt x="4365" y="499"/>
                    <a:pt x="4365" y="499"/>
                  </a:cubicBezTo>
                  <a:cubicBezTo>
                    <a:pt x="4347" y="498"/>
                    <a:pt x="4328" y="497"/>
                    <a:pt x="4311" y="497"/>
                  </a:cubicBezTo>
                  <a:cubicBezTo>
                    <a:pt x="4137" y="497"/>
                    <a:pt x="3976" y="551"/>
                    <a:pt x="3833" y="624"/>
                  </a:cubicBezTo>
                  <a:cubicBezTo>
                    <a:pt x="3770" y="602"/>
                    <a:pt x="3685" y="576"/>
                    <a:pt x="3590" y="555"/>
                  </a:cubicBezTo>
                  <a:cubicBezTo>
                    <a:pt x="3710" y="371"/>
                    <a:pt x="3721" y="66"/>
                    <a:pt x="3721" y="66"/>
                  </a:cubicBezTo>
                  <a:lnTo>
                    <a:pt x="3721" y="66"/>
                  </a:lnTo>
                  <a:cubicBezTo>
                    <a:pt x="3486" y="103"/>
                    <a:pt x="3321" y="302"/>
                    <a:pt x="3229" y="449"/>
                  </a:cubicBezTo>
                  <a:cubicBezTo>
                    <a:pt x="3253" y="246"/>
                    <a:pt x="3237" y="67"/>
                    <a:pt x="3237" y="67"/>
                  </a:cubicBezTo>
                  <a:lnTo>
                    <a:pt x="3237" y="67"/>
                  </a:lnTo>
                  <a:cubicBezTo>
                    <a:pt x="3085" y="122"/>
                    <a:pt x="2964" y="225"/>
                    <a:pt x="2868" y="345"/>
                  </a:cubicBezTo>
                  <a:cubicBezTo>
                    <a:pt x="2885" y="149"/>
                    <a:pt x="2878" y="0"/>
                    <a:pt x="2878"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7" name="Google Shape;4177;p57"/>
            <p:cNvSpPr/>
            <p:nvPr/>
          </p:nvSpPr>
          <p:spPr>
            <a:xfrm>
              <a:off x="7779685" y="3096880"/>
              <a:ext cx="32422" cy="40334"/>
            </a:xfrm>
            <a:custGeom>
              <a:avLst/>
              <a:gdLst/>
              <a:ahLst/>
              <a:cxnLst/>
              <a:rect l="l" t="t" r="r" b="b"/>
              <a:pathLst>
                <a:path w="627" h="780" extrusionOk="0">
                  <a:moveTo>
                    <a:pt x="525" y="0"/>
                  </a:moveTo>
                  <a:cubicBezTo>
                    <a:pt x="525" y="0"/>
                    <a:pt x="107" y="0"/>
                    <a:pt x="54" y="58"/>
                  </a:cubicBezTo>
                  <a:cubicBezTo>
                    <a:pt x="1" y="115"/>
                    <a:pt x="7" y="220"/>
                    <a:pt x="154" y="678"/>
                  </a:cubicBezTo>
                  <a:cubicBezTo>
                    <a:pt x="177" y="751"/>
                    <a:pt x="193" y="780"/>
                    <a:pt x="204" y="780"/>
                  </a:cubicBezTo>
                  <a:cubicBezTo>
                    <a:pt x="249" y="780"/>
                    <a:pt x="209" y="283"/>
                    <a:pt x="209" y="283"/>
                  </a:cubicBezTo>
                  <a:lnTo>
                    <a:pt x="209" y="283"/>
                  </a:lnTo>
                  <a:cubicBezTo>
                    <a:pt x="209" y="283"/>
                    <a:pt x="283" y="446"/>
                    <a:pt x="432" y="446"/>
                  </a:cubicBezTo>
                  <a:cubicBezTo>
                    <a:pt x="441" y="446"/>
                    <a:pt x="451" y="445"/>
                    <a:pt x="460" y="444"/>
                  </a:cubicBezTo>
                  <a:cubicBezTo>
                    <a:pt x="627" y="422"/>
                    <a:pt x="525" y="0"/>
                    <a:pt x="525" y="0"/>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8" name="Google Shape;4178;p57"/>
            <p:cNvSpPr/>
            <p:nvPr/>
          </p:nvSpPr>
          <p:spPr>
            <a:xfrm>
              <a:off x="7764017" y="3116375"/>
              <a:ext cx="15203" cy="15410"/>
            </a:xfrm>
            <a:custGeom>
              <a:avLst/>
              <a:gdLst/>
              <a:ahLst/>
              <a:cxnLst/>
              <a:rect l="l" t="t" r="r" b="b"/>
              <a:pathLst>
                <a:path w="294" h="298" extrusionOk="0">
                  <a:moveTo>
                    <a:pt x="215" y="0"/>
                  </a:moveTo>
                  <a:cubicBezTo>
                    <a:pt x="172" y="0"/>
                    <a:pt x="112" y="52"/>
                    <a:pt x="46" y="129"/>
                  </a:cubicBezTo>
                  <a:cubicBezTo>
                    <a:pt x="0" y="182"/>
                    <a:pt x="32" y="245"/>
                    <a:pt x="110" y="291"/>
                  </a:cubicBezTo>
                  <a:cubicBezTo>
                    <a:pt x="118" y="295"/>
                    <a:pt x="127" y="298"/>
                    <a:pt x="136" y="298"/>
                  </a:cubicBezTo>
                  <a:cubicBezTo>
                    <a:pt x="211" y="298"/>
                    <a:pt x="293" y="147"/>
                    <a:pt x="268" y="54"/>
                  </a:cubicBezTo>
                  <a:cubicBezTo>
                    <a:pt x="257" y="17"/>
                    <a:pt x="239" y="0"/>
                    <a:pt x="215" y="0"/>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9" name="Google Shape;4179;p57"/>
            <p:cNvSpPr/>
            <p:nvPr/>
          </p:nvSpPr>
          <p:spPr>
            <a:xfrm>
              <a:off x="7768878" y="3129458"/>
              <a:ext cx="16702" cy="12566"/>
            </a:xfrm>
            <a:custGeom>
              <a:avLst/>
              <a:gdLst/>
              <a:ahLst/>
              <a:cxnLst/>
              <a:rect l="l" t="t" r="r" b="b"/>
              <a:pathLst>
                <a:path w="323" h="243" extrusionOk="0">
                  <a:moveTo>
                    <a:pt x="261" y="0"/>
                  </a:moveTo>
                  <a:cubicBezTo>
                    <a:pt x="214" y="0"/>
                    <a:pt x="144" y="28"/>
                    <a:pt x="63" y="70"/>
                  </a:cubicBezTo>
                  <a:cubicBezTo>
                    <a:pt x="0" y="104"/>
                    <a:pt x="12" y="167"/>
                    <a:pt x="80" y="227"/>
                  </a:cubicBezTo>
                  <a:cubicBezTo>
                    <a:pt x="93" y="238"/>
                    <a:pt x="108" y="243"/>
                    <a:pt x="125" y="243"/>
                  </a:cubicBezTo>
                  <a:cubicBezTo>
                    <a:pt x="205" y="243"/>
                    <a:pt x="321" y="144"/>
                    <a:pt x="322" y="64"/>
                  </a:cubicBezTo>
                  <a:cubicBezTo>
                    <a:pt x="323" y="19"/>
                    <a:pt x="300" y="0"/>
                    <a:pt x="261" y="0"/>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0" name="Google Shape;4180;p57"/>
            <p:cNvSpPr/>
            <p:nvPr/>
          </p:nvSpPr>
          <p:spPr>
            <a:xfrm>
              <a:off x="7773894" y="3139386"/>
              <a:ext cx="16340" cy="13341"/>
            </a:xfrm>
            <a:custGeom>
              <a:avLst/>
              <a:gdLst/>
              <a:ahLst/>
              <a:cxnLst/>
              <a:rect l="l" t="t" r="r" b="b"/>
              <a:pathLst>
                <a:path w="316" h="258" extrusionOk="0">
                  <a:moveTo>
                    <a:pt x="253" y="1"/>
                  </a:moveTo>
                  <a:cubicBezTo>
                    <a:pt x="207" y="1"/>
                    <a:pt x="139" y="34"/>
                    <a:pt x="60" y="86"/>
                  </a:cubicBezTo>
                  <a:cubicBezTo>
                    <a:pt x="0" y="125"/>
                    <a:pt x="19" y="188"/>
                    <a:pt x="90" y="244"/>
                  </a:cubicBezTo>
                  <a:cubicBezTo>
                    <a:pt x="101" y="253"/>
                    <a:pt x="115" y="257"/>
                    <a:pt x="130" y="257"/>
                  </a:cubicBezTo>
                  <a:cubicBezTo>
                    <a:pt x="207" y="257"/>
                    <a:pt x="315" y="146"/>
                    <a:pt x="310" y="62"/>
                  </a:cubicBezTo>
                  <a:cubicBezTo>
                    <a:pt x="307" y="19"/>
                    <a:pt x="286" y="1"/>
                    <a:pt x="253" y="1"/>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1" name="Google Shape;4181;p57"/>
            <p:cNvSpPr/>
            <p:nvPr/>
          </p:nvSpPr>
          <p:spPr>
            <a:xfrm>
              <a:off x="8546131" y="2976603"/>
              <a:ext cx="41833" cy="35266"/>
            </a:xfrm>
            <a:custGeom>
              <a:avLst/>
              <a:gdLst/>
              <a:ahLst/>
              <a:cxnLst/>
              <a:rect l="l" t="t" r="r" b="b"/>
              <a:pathLst>
                <a:path w="809" h="682" extrusionOk="0">
                  <a:moveTo>
                    <a:pt x="550" y="0"/>
                  </a:moveTo>
                  <a:cubicBezTo>
                    <a:pt x="425" y="0"/>
                    <a:pt x="289" y="171"/>
                    <a:pt x="166" y="266"/>
                  </a:cubicBezTo>
                  <a:cubicBezTo>
                    <a:pt x="0" y="392"/>
                    <a:pt x="80" y="539"/>
                    <a:pt x="318" y="648"/>
                  </a:cubicBezTo>
                  <a:cubicBezTo>
                    <a:pt x="369" y="671"/>
                    <a:pt x="414" y="681"/>
                    <a:pt x="456" y="681"/>
                  </a:cubicBezTo>
                  <a:cubicBezTo>
                    <a:pt x="726" y="681"/>
                    <a:pt x="808" y="250"/>
                    <a:pt x="676" y="75"/>
                  </a:cubicBezTo>
                  <a:cubicBezTo>
                    <a:pt x="636" y="22"/>
                    <a:pt x="594" y="0"/>
                    <a:pt x="550" y="0"/>
                  </a:cubicBez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2" name="Google Shape;4182;p57"/>
            <p:cNvSpPr/>
            <p:nvPr/>
          </p:nvSpPr>
          <p:spPr>
            <a:xfrm>
              <a:off x="8554818" y="2958504"/>
              <a:ext cx="27561" cy="32577"/>
            </a:xfrm>
            <a:custGeom>
              <a:avLst/>
              <a:gdLst/>
              <a:ahLst/>
              <a:cxnLst/>
              <a:rect l="l" t="t" r="r" b="b"/>
              <a:pathLst>
                <a:path w="533" h="630" extrusionOk="0">
                  <a:moveTo>
                    <a:pt x="103" y="1"/>
                  </a:moveTo>
                  <a:cubicBezTo>
                    <a:pt x="1" y="1"/>
                    <a:pt x="190" y="238"/>
                    <a:pt x="388" y="629"/>
                  </a:cubicBezTo>
                  <a:lnTo>
                    <a:pt x="532" y="473"/>
                  </a:lnTo>
                  <a:cubicBezTo>
                    <a:pt x="532" y="473"/>
                    <a:pt x="338" y="69"/>
                    <a:pt x="148" y="10"/>
                  </a:cubicBezTo>
                  <a:cubicBezTo>
                    <a:pt x="129" y="3"/>
                    <a:pt x="114" y="1"/>
                    <a:pt x="103" y="1"/>
                  </a:cubicBez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3" name="Google Shape;4183;p57"/>
            <p:cNvSpPr/>
            <p:nvPr/>
          </p:nvSpPr>
          <p:spPr>
            <a:xfrm>
              <a:off x="8531601" y="2972156"/>
              <a:ext cx="38834" cy="22494"/>
            </a:xfrm>
            <a:custGeom>
              <a:avLst/>
              <a:gdLst/>
              <a:ahLst/>
              <a:cxnLst/>
              <a:rect l="l" t="t" r="r" b="b"/>
              <a:pathLst>
                <a:path w="751" h="435" extrusionOk="0">
                  <a:moveTo>
                    <a:pt x="236" y="0"/>
                  </a:moveTo>
                  <a:cubicBezTo>
                    <a:pt x="222" y="0"/>
                    <a:pt x="209" y="1"/>
                    <a:pt x="196" y="4"/>
                  </a:cubicBezTo>
                  <a:cubicBezTo>
                    <a:pt x="1" y="41"/>
                    <a:pt x="299" y="157"/>
                    <a:pt x="696" y="435"/>
                  </a:cubicBezTo>
                  <a:lnTo>
                    <a:pt x="750" y="230"/>
                  </a:lnTo>
                  <a:cubicBezTo>
                    <a:pt x="750" y="230"/>
                    <a:pt x="436" y="0"/>
                    <a:pt x="236" y="0"/>
                  </a:cubicBez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4" name="Google Shape;4184;p57"/>
            <p:cNvSpPr/>
            <p:nvPr/>
          </p:nvSpPr>
          <p:spPr>
            <a:xfrm>
              <a:off x="8524413" y="2984825"/>
              <a:ext cx="38421" cy="23528"/>
            </a:xfrm>
            <a:custGeom>
              <a:avLst/>
              <a:gdLst/>
              <a:ahLst/>
              <a:cxnLst/>
              <a:rect l="l" t="t" r="r" b="b"/>
              <a:pathLst>
                <a:path w="743" h="455" extrusionOk="0">
                  <a:moveTo>
                    <a:pt x="227" y="0"/>
                  </a:moveTo>
                  <a:cubicBezTo>
                    <a:pt x="217" y="0"/>
                    <a:pt x="207" y="1"/>
                    <a:pt x="198" y="2"/>
                  </a:cubicBezTo>
                  <a:cubicBezTo>
                    <a:pt x="1" y="31"/>
                    <a:pt x="296" y="159"/>
                    <a:pt x="683" y="454"/>
                  </a:cubicBezTo>
                  <a:lnTo>
                    <a:pt x="743" y="253"/>
                  </a:lnTo>
                  <a:cubicBezTo>
                    <a:pt x="743" y="253"/>
                    <a:pt x="428" y="0"/>
                    <a:pt x="227" y="0"/>
                  </a:cubicBez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65" name="Google Shape;4185;p57"/>
            <p:cNvGrpSpPr/>
            <p:nvPr/>
          </p:nvGrpSpPr>
          <p:grpSpPr>
            <a:xfrm>
              <a:off x="8205983" y="2502112"/>
              <a:ext cx="186880" cy="116037"/>
              <a:chOff x="8205983" y="2502112"/>
              <a:chExt cx="186880" cy="116037"/>
            </a:xfrm>
          </p:grpSpPr>
          <p:sp>
            <p:nvSpPr>
              <p:cNvPr id="186" name="Google Shape;4186;p57"/>
              <p:cNvSpPr/>
              <p:nvPr/>
            </p:nvSpPr>
            <p:spPr>
              <a:xfrm>
                <a:off x="8205983" y="2502112"/>
                <a:ext cx="186880" cy="116037"/>
              </a:xfrm>
              <a:custGeom>
                <a:avLst/>
                <a:gdLst/>
                <a:ahLst/>
                <a:cxnLst/>
                <a:rect l="l" t="t" r="r" b="b"/>
                <a:pathLst>
                  <a:path w="3614" h="2244" extrusionOk="0">
                    <a:moveTo>
                      <a:pt x="1384" y="0"/>
                    </a:moveTo>
                    <a:lnTo>
                      <a:pt x="1384" y="0"/>
                    </a:lnTo>
                    <a:cubicBezTo>
                      <a:pt x="1293" y="21"/>
                      <a:pt x="1155" y="139"/>
                      <a:pt x="1052" y="193"/>
                    </a:cubicBezTo>
                    <a:cubicBezTo>
                      <a:pt x="1052" y="193"/>
                      <a:pt x="1" y="1463"/>
                      <a:pt x="1293" y="2098"/>
                    </a:cubicBezTo>
                    <a:cubicBezTo>
                      <a:pt x="1503" y="2200"/>
                      <a:pt x="1701" y="2244"/>
                      <a:pt x="1888" y="2244"/>
                    </a:cubicBezTo>
                    <a:cubicBezTo>
                      <a:pt x="2951" y="2244"/>
                      <a:pt x="3613" y="824"/>
                      <a:pt x="3613" y="824"/>
                    </a:cubicBezTo>
                    <a:cubicBezTo>
                      <a:pt x="3571" y="771"/>
                      <a:pt x="3506" y="692"/>
                      <a:pt x="3413" y="677"/>
                    </a:cubicBezTo>
                    <a:cubicBezTo>
                      <a:pt x="2915" y="1101"/>
                      <a:pt x="2464" y="1262"/>
                      <a:pt x="2100" y="1262"/>
                    </a:cubicBezTo>
                    <a:cubicBezTo>
                      <a:pt x="1288" y="1262"/>
                      <a:pt x="904" y="466"/>
                      <a:pt x="1384" y="0"/>
                    </a:cubicBez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7" name="Google Shape;4187;p57"/>
              <p:cNvSpPr/>
              <p:nvPr/>
            </p:nvSpPr>
            <p:spPr>
              <a:xfrm>
                <a:off x="8205983" y="2502991"/>
                <a:ext cx="183984" cy="108850"/>
              </a:xfrm>
              <a:custGeom>
                <a:avLst/>
                <a:gdLst/>
                <a:ahLst/>
                <a:cxnLst/>
                <a:rect l="l" t="t" r="r" b="b"/>
                <a:pathLst>
                  <a:path w="3558" h="2105" extrusionOk="0">
                    <a:moveTo>
                      <a:pt x="1335" y="0"/>
                    </a:moveTo>
                    <a:cubicBezTo>
                      <a:pt x="1243" y="4"/>
                      <a:pt x="1145" y="37"/>
                      <a:pt x="1043" y="91"/>
                    </a:cubicBezTo>
                    <a:cubicBezTo>
                      <a:pt x="1043" y="91"/>
                      <a:pt x="1" y="1467"/>
                      <a:pt x="1234" y="1976"/>
                    </a:cubicBezTo>
                    <a:cubicBezTo>
                      <a:pt x="1453" y="2065"/>
                      <a:pt x="1658" y="2104"/>
                      <a:pt x="1847" y="2104"/>
                    </a:cubicBezTo>
                    <a:cubicBezTo>
                      <a:pt x="2971" y="2104"/>
                      <a:pt x="3557" y="742"/>
                      <a:pt x="3557" y="742"/>
                    </a:cubicBezTo>
                    <a:cubicBezTo>
                      <a:pt x="3536" y="659"/>
                      <a:pt x="3476" y="610"/>
                      <a:pt x="3384" y="596"/>
                    </a:cubicBezTo>
                    <a:cubicBezTo>
                      <a:pt x="2869" y="1034"/>
                      <a:pt x="2402" y="1200"/>
                      <a:pt x="2028" y="1200"/>
                    </a:cubicBezTo>
                    <a:cubicBezTo>
                      <a:pt x="1236" y="1200"/>
                      <a:pt x="863" y="458"/>
                      <a:pt x="133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8" name="Google Shape;4188;p57"/>
              <p:cNvSpPr/>
              <p:nvPr/>
            </p:nvSpPr>
            <p:spPr>
              <a:xfrm>
                <a:off x="8257848" y="2559562"/>
                <a:ext cx="38938" cy="48401"/>
              </a:xfrm>
              <a:custGeom>
                <a:avLst/>
                <a:gdLst/>
                <a:ahLst/>
                <a:cxnLst/>
                <a:rect l="l" t="t" r="r" b="b"/>
                <a:pathLst>
                  <a:path w="753" h="936" extrusionOk="0">
                    <a:moveTo>
                      <a:pt x="501" y="0"/>
                    </a:moveTo>
                    <a:lnTo>
                      <a:pt x="0" y="709"/>
                    </a:lnTo>
                    <a:cubicBezTo>
                      <a:pt x="80" y="777"/>
                      <a:pt x="343" y="898"/>
                      <a:pt x="459" y="935"/>
                    </a:cubicBezTo>
                    <a:lnTo>
                      <a:pt x="753" y="97"/>
                    </a:lnTo>
                    <a:lnTo>
                      <a:pt x="501" y="0"/>
                    </a:ln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9" name="Google Shape;4189;p57"/>
              <p:cNvSpPr/>
              <p:nvPr/>
            </p:nvSpPr>
            <p:spPr>
              <a:xfrm>
                <a:off x="8238353" y="2541567"/>
                <a:ext cx="31853" cy="24149"/>
              </a:xfrm>
              <a:custGeom>
                <a:avLst/>
                <a:gdLst/>
                <a:ahLst/>
                <a:cxnLst/>
                <a:rect l="l" t="t" r="r" b="b"/>
                <a:pathLst>
                  <a:path w="616" h="467" extrusionOk="0">
                    <a:moveTo>
                      <a:pt x="552" y="0"/>
                    </a:moveTo>
                    <a:lnTo>
                      <a:pt x="61" y="77"/>
                    </a:lnTo>
                    <a:cubicBezTo>
                      <a:pt x="61" y="77"/>
                      <a:pt x="1" y="322"/>
                      <a:pt x="29" y="466"/>
                    </a:cubicBezTo>
                    <a:lnTo>
                      <a:pt x="615" y="115"/>
                    </a:lnTo>
                    <a:lnTo>
                      <a:pt x="552" y="0"/>
                    </a:ln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0" name="Google Shape;4190;p57"/>
              <p:cNvSpPr/>
              <p:nvPr/>
            </p:nvSpPr>
            <p:spPr>
              <a:xfrm>
                <a:off x="8318504" y="2563802"/>
                <a:ext cx="25700" cy="44264"/>
              </a:xfrm>
              <a:custGeom>
                <a:avLst/>
                <a:gdLst/>
                <a:ahLst/>
                <a:cxnLst/>
                <a:rect l="l" t="t" r="r" b="b"/>
                <a:pathLst>
                  <a:path w="497" h="856" extrusionOk="0">
                    <a:moveTo>
                      <a:pt x="207" y="1"/>
                    </a:moveTo>
                    <a:lnTo>
                      <a:pt x="0" y="27"/>
                    </a:lnTo>
                    <a:lnTo>
                      <a:pt x="70" y="855"/>
                    </a:lnTo>
                    <a:cubicBezTo>
                      <a:pt x="70" y="855"/>
                      <a:pt x="407" y="716"/>
                      <a:pt x="497" y="622"/>
                    </a:cubicBezTo>
                    <a:lnTo>
                      <a:pt x="207" y="1"/>
                    </a:ln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1" name="Google Shape;4191;p57"/>
              <p:cNvSpPr/>
              <p:nvPr/>
            </p:nvSpPr>
            <p:spPr>
              <a:xfrm>
                <a:off x="8354856" y="2548030"/>
                <a:ext cx="23528" cy="23993"/>
              </a:xfrm>
              <a:custGeom>
                <a:avLst/>
                <a:gdLst/>
                <a:ahLst/>
                <a:cxnLst/>
                <a:rect l="l" t="t" r="r" b="b"/>
                <a:pathLst>
                  <a:path w="455" h="464" extrusionOk="0">
                    <a:moveTo>
                      <a:pt x="185" y="1"/>
                    </a:moveTo>
                    <a:lnTo>
                      <a:pt x="0" y="104"/>
                    </a:lnTo>
                    <a:lnTo>
                      <a:pt x="305" y="464"/>
                    </a:lnTo>
                    <a:lnTo>
                      <a:pt x="455" y="256"/>
                    </a:lnTo>
                    <a:lnTo>
                      <a:pt x="185" y="1"/>
                    </a:ln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2" name="Google Shape;4192;p57"/>
              <p:cNvSpPr/>
              <p:nvPr/>
            </p:nvSpPr>
            <p:spPr>
              <a:xfrm>
                <a:off x="8251798" y="2514005"/>
                <a:ext cx="14479" cy="8170"/>
              </a:xfrm>
              <a:custGeom>
                <a:avLst/>
                <a:gdLst/>
                <a:ahLst/>
                <a:cxnLst/>
                <a:rect l="l" t="t" r="r" b="b"/>
                <a:pathLst>
                  <a:path w="280" h="158" extrusionOk="0">
                    <a:moveTo>
                      <a:pt x="81" y="0"/>
                    </a:moveTo>
                    <a:lnTo>
                      <a:pt x="0" y="157"/>
                    </a:lnTo>
                    <a:lnTo>
                      <a:pt x="237" y="139"/>
                    </a:lnTo>
                    <a:lnTo>
                      <a:pt x="279" y="10"/>
                    </a:lnTo>
                    <a:lnTo>
                      <a:pt x="81" y="0"/>
                    </a:ln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66" name="Google Shape;4193;p57"/>
            <p:cNvGrpSpPr/>
            <p:nvPr/>
          </p:nvGrpSpPr>
          <p:grpSpPr>
            <a:xfrm>
              <a:off x="8066521" y="2748510"/>
              <a:ext cx="902288" cy="1454395"/>
              <a:chOff x="8066521" y="2824710"/>
              <a:chExt cx="902288" cy="1454395"/>
            </a:xfrm>
          </p:grpSpPr>
          <p:sp>
            <p:nvSpPr>
              <p:cNvPr id="184" name="Google Shape;4194;p57"/>
              <p:cNvSpPr/>
              <p:nvPr/>
            </p:nvSpPr>
            <p:spPr>
              <a:xfrm>
                <a:off x="8066521" y="2824710"/>
                <a:ext cx="902288" cy="1454395"/>
              </a:xfrm>
              <a:custGeom>
                <a:avLst/>
                <a:gdLst/>
                <a:ahLst/>
                <a:cxnLst/>
                <a:rect l="l" t="t" r="r" b="b"/>
                <a:pathLst>
                  <a:path w="17449" h="28126" extrusionOk="0">
                    <a:moveTo>
                      <a:pt x="4380" y="1"/>
                    </a:moveTo>
                    <a:cubicBezTo>
                      <a:pt x="3697" y="1"/>
                      <a:pt x="2833" y="129"/>
                      <a:pt x="1919" y="586"/>
                    </a:cubicBezTo>
                    <a:cubicBezTo>
                      <a:pt x="1265" y="911"/>
                      <a:pt x="604" y="1468"/>
                      <a:pt x="0" y="2235"/>
                    </a:cubicBezTo>
                    <a:lnTo>
                      <a:pt x="0" y="2235"/>
                    </a:lnTo>
                    <a:cubicBezTo>
                      <a:pt x="233" y="2126"/>
                      <a:pt x="663" y="2056"/>
                      <a:pt x="1093" y="2056"/>
                    </a:cubicBezTo>
                    <a:cubicBezTo>
                      <a:pt x="1510" y="2056"/>
                      <a:pt x="1929" y="2122"/>
                      <a:pt x="2173" y="2282"/>
                    </a:cubicBezTo>
                    <a:cubicBezTo>
                      <a:pt x="7512" y="5772"/>
                      <a:pt x="3269" y="19022"/>
                      <a:pt x="8067" y="28125"/>
                    </a:cubicBezTo>
                    <a:lnTo>
                      <a:pt x="16948" y="28125"/>
                    </a:lnTo>
                    <a:cubicBezTo>
                      <a:pt x="16948" y="28123"/>
                      <a:pt x="17448" y="27571"/>
                      <a:pt x="17296" y="27456"/>
                    </a:cubicBezTo>
                    <a:cubicBezTo>
                      <a:pt x="17143" y="27342"/>
                      <a:pt x="12985" y="25810"/>
                      <a:pt x="12565" y="24855"/>
                    </a:cubicBezTo>
                    <a:cubicBezTo>
                      <a:pt x="12144" y="23898"/>
                      <a:pt x="9850" y="17951"/>
                      <a:pt x="9198" y="16152"/>
                    </a:cubicBezTo>
                    <a:cubicBezTo>
                      <a:pt x="8548" y="14355"/>
                      <a:pt x="8165" y="4065"/>
                      <a:pt x="5029" y="2459"/>
                    </a:cubicBezTo>
                    <a:lnTo>
                      <a:pt x="5845" y="216"/>
                    </a:lnTo>
                    <a:cubicBezTo>
                      <a:pt x="5845" y="216"/>
                      <a:pt x="5263" y="1"/>
                      <a:pt x="438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5" name="Google Shape;4195;p57"/>
              <p:cNvSpPr/>
              <p:nvPr/>
            </p:nvSpPr>
            <p:spPr>
              <a:xfrm>
                <a:off x="8066521" y="2824710"/>
                <a:ext cx="902288" cy="1454395"/>
              </a:xfrm>
              <a:custGeom>
                <a:avLst/>
                <a:gdLst/>
                <a:ahLst/>
                <a:cxnLst/>
                <a:rect l="l" t="t" r="r" b="b"/>
                <a:pathLst>
                  <a:path w="17449" h="28126" extrusionOk="0">
                    <a:moveTo>
                      <a:pt x="4380" y="1"/>
                    </a:moveTo>
                    <a:cubicBezTo>
                      <a:pt x="3697" y="1"/>
                      <a:pt x="2833" y="129"/>
                      <a:pt x="1919" y="586"/>
                    </a:cubicBezTo>
                    <a:cubicBezTo>
                      <a:pt x="1265" y="911"/>
                      <a:pt x="604" y="1468"/>
                      <a:pt x="0" y="2235"/>
                    </a:cubicBezTo>
                    <a:lnTo>
                      <a:pt x="0" y="2235"/>
                    </a:lnTo>
                    <a:cubicBezTo>
                      <a:pt x="233" y="2126"/>
                      <a:pt x="663" y="2056"/>
                      <a:pt x="1093" y="2056"/>
                    </a:cubicBezTo>
                    <a:cubicBezTo>
                      <a:pt x="1510" y="2056"/>
                      <a:pt x="1929" y="2122"/>
                      <a:pt x="2173" y="2282"/>
                    </a:cubicBezTo>
                    <a:cubicBezTo>
                      <a:pt x="7512" y="5772"/>
                      <a:pt x="3269" y="19022"/>
                      <a:pt x="8067" y="28125"/>
                    </a:cubicBezTo>
                    <a:lnTo>
                      <a:pt x="16948" y="28125"/>
                    </a:lnTo>
                    <a:cubicBezTo>
                      <a:pt x="16948" y="28123"/>
                      <a:pt x="17448" y="27571"/>
                      <a:pt x="17296" y="27456"/>
                    </a:cubicBezTo>
                    <a:cubicBezTo>
                      <a:pt x="17143" y="27342"/>
                      <a:pt x="12985" y="25810"/>
                      <a:pt x="12565" y="24855"/>
                    </a:cubicBezTo>
                    <a:cubicBezTo>
                      <a:pt x="12144" y="23898"/>
                      <a:pt x="9850" y="17951"/>
                      <a:pt x="9198" y="16152"/>
                    </a:cubicBezTo>
                    <a:cubicBezTo>
                      <a:pt x="8548" y="14355"/>
                      <a:pt x="8165" y="4065"/>
                      <a:pt x="5029" y="2459"/>
                    </a:cubicBezTo>
                    <a:lnTo>
                      <a:pt x="5845" y="216"/>
                    </a:lnTo>
                    <a:cubicBezTo>
                      <a:pt x="5845" y="216"/>
                      <a:pt x="5263" y="1"/>
                      <a:pt x="4380"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67" name="Google Shape;4196;p57"/>
            <p:cNvSpPr/>
            <p:nvPr/>
          </p:nvSpPr>
          <p:spPr>
            <a:xfrm>
              <a:off x="8075518" y="2748355"/>
              <a:ext cx="293299" cy="147167"/>
            </a:xfrm>
            <a:custGeom>
              <a:avLst/>
              <a:gdLst/>
              <a:ahLst/>
              <a:cxnLst/>
              <a:rect l="l" t="t" r="r" b="b"/>
              <a:pathLst>
                <a:path w="5672" h="2846" extrusionOk="0">
                  <a:moveTo>
                    <a:pt x="4207" y="1"/>
                  </a:moveTo>
                  <a:cubicBezTo>
                    <a:pt x="3523" y="1"/>
                    <a:pt x="2659" y="129"/>
                    <a:pt x="1745" y="586"/>
                  </a:cubicBezTo>
                  <a:cubicBezTo>
                    <a:pt x="1153" y="881"/>
                    <a:pt x="555" y="1368"/>
                    <a:pt x="0" y="2027"/>
                  </a:cubicBezTo>
                  <a:lnTo>
                    <a:pt x="0" y="2027"/>
                  </a:lnTo>
                  <a:cubicBezTo>
                    <a:pt x="495" y="1840"/>
                    <a:pt x="924" y="1759"/>
                    <a:pt x="1348" y="1759"/>
                  </a:cubicBezTo>
                  <a:cubicBezTo>
                    <a:pt x="2404" y="1759"/>
                    <a:pt x="3434" y="2257"/>
                    <a:pt x="5397" y="2846"/>
                  </a:cubicBezTo>
                  <a:cubicBezTo>
                    <a:pt x="5226" y="2687"/>
                    <a:pt x="5047" y="2557"/>
                    <a:pt x="4855" y="2460"/>
                  </a:cubicBezTo>
                  <a:lnTo>
                    <a:pt x="5671" y="216"/>
                  </a:lnTo>
                  <a:cubicBezTo>
                    <a:pt x="5671" y="216"/>
                    <a:pt x="5090" y="1"/>
                    <a:pt x="4207" y="1"/>
                  </a:cubicBezTo>
                  <a:close/>
                </a:path>
              </a:pathLst>
            </a:custGeom>
            <a:solidFill>
              <a:srgbClr val="8F6027">
                <a:alpha val="481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68" name="Google Shape;4197;p57"/>
            <p:cNvGrpSpPr/>
            <p:nvPr/>
          </p:nvGrpSpPr>
          <p:grpSpPr>
            <a:xfrm>
              <a:off x="8066779" y="2514522"/>
              <a:ext cx="313156" cy="321171"/>
              <a:chOff x="8066779" y="2514522"/>
              <a:chExt cx="313156" cy="321171"/>
            </a:xfrm>
          </p:grpSpPr>
          <p:sp>
            <p:nvSpPr>
              <p:cNvPr id="178" name="Google Shape;4198;p57"/>
              <p:cNvSpPr/>
              <p:nvPr/>
            </p:nvSpPr>
            <p:spPr>
              <a:xfrm>
                <a:off x="8066779" y="2514522"/>
                <a:ext cx="313156" cy="317913"/>
              </a:xfrm>
              <a:custGeom>
                <a:avLst/>
                <a:gdLst/>
                <a:ahLst/>
                <a:cxnLst/>
                <a:rect l="l" t="t" r="r" b="b"/>
                <a:pathLst>
                  <a:path w="6056" h="6148" extrusionOk="0">
                    <a:moveTo>
                      <a:pt x="3281" y="0"/>
                    </a:moveTo>
                    <a:cubicBezTo>
                      <a:pt x="3251" y="0"/>
                      <a:pt x="3206" y="9"/>
                      <a:pt x="3138" y="34"/>
                    </a:cubicBezTo>
                    <a:cubicBezTo>
                      <a:pt x="2934" y="110"/>
                      <a:pt x="1" y="3120"/>
                      <a:pt x="1" y="3553"/>
                    </a:cubicBezTo>
                    <a:cubicBezTo>
                      <a:pt x="1" y="3986"/>
                      <a:pt x="281" y="4955"/>
                      <a:pt x="638" y="5211"/>
                    </a:cubicBezTo>
                    <a:cubicBezTo>
                      <a:pt x="958" y="5438"/>
                      <a:pt x="4130" y="6147"/>
                      <a:pt x="5046" y="6147"/>
                    </a:cubicBezTo>
                    <a:cubicBezTo>
                      <a:pt x="5153" y="6147"/>
                      <a:pt x="5229" y="6138"/>
                      <a:pt x="5267" y="6116"/>
                    </a:cubicBezTo>
                    <a:cubicBezTo>
                      <a:pt x="5502" y="5981"/>
                      <a:pt x="5791" y="5464"/>
                      <a:pt x="5961" y="5123"/>
                    </a:cubicBezTo>
                    <a:cubicBezTo>
                      <a:pt x="6055" y="4937"/>
                      <a:pt x="6020" y="4710"/>
                      <a:pt x="5873" y="4559"/>
                    </a:cubicBezTo>
                    <a:cubicBezTo>
                      <a:pt x="4492" y="3152"/>
                      <a:pt x="2384" y="2461"/>
                      <a:pt x="3342" y="34"/>
                    </a:cubicBezTo>
                    <a:cubicBezTo>
                      <a:pt x="3342" y="34"/>
                      <a:pt x="3342" y="0"/>
                      <a:pt x="328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9" name="Google Shape;4199;p57"/>
              <p:cNvSpPr/>
              <p:nvPr/>
            </p:nvSpPr>
            <p:spPr>
              <a:xfrm>
                <a:off x="8166787" y="2519590"/>
                <a:ext cx="57553" cy="145047"/>
              </a:xfrm>
              <a:custGeom>
                <a:avLst/>
                <a:gdLst/>
                <a:ahLst/>
                <a:cxnLst/>
                <a:rect l="l" t="t" r="r" b="b"/>
                <a:pathLst>
                  <a:path w="1113" h="2805" extrusionOk="0">
                    <a:moveTo>
                      <a:pt x="1113" y="1"/>
                    </a:moveTo>
                    <a:lnTo>
                      <a:pt x="1113" y="1"/>
                    </a:lnTo>
                    <a:cubicBezTo>
                      <a:pt x="977" y="113"/>
                      <a:pt x="713" y="365"/>
                      <a:pt x="396" y="687"/>
                    </a:cubicBezTo>
                    <a:cubicBezTo>
                      <a:pt x="1" y="2021"/>
                      <a:pt x="284" y="2804"/>
                      <a:pt x="284" y="2804"/>
                    </a:cubicBezTo>
                    <a:cubicBezTo>
                      <a:pt x="284" y="2804"/>
                      <a:pt x="89" y="1779"/>
                      <a:pt x="1113"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0" name="Google Shape;4200;p57"/>
              <p:cNvSpPr/>
              <p:nvPr/>
            </p:nvSpPr>
            <p:spPr>
              <a:xfrm>
                <a:off x="8126246" y="2693542"/>
                <a:ext cx="242572" cy="104144"/>
              </a:xfrm>
              <a:custGeom>
                <a:avLst/>
                <a:gdLst/>
                <a:ahLst/>
                <a:cxnLst/>
                <a:rect l="l" t="t" r="r" b="b"/>
                <a:pathLst>
                  <a:path w="4691" h="2014" extrusionOk="0">
                    <a:moveTo>
                      <a:pt x="1" y="0"/>
                    </a:moveTo>
                    <a:cubicBezTo>
                      <a:pt x="1" y="0"/>
                      <a:pt x="1411" y="1869"/>
                      <a:pt x="4124" y="2013"/>
                    </a:cubicBezTo>
                    <a:lnTo>
                      <a:pt x="4690" y="1618"/>
                    </a:lnTo>
                    <a:lnTo>
                      <a:pt x="4690" y="1618"/>
                    </a:lnTo>
                    <a:cubicBezTo>
                      <a:pt x="4599" y="1625"/>
                      <a:pt x="4508" y="1628"/>
                      <a:pt x="4416" y="1628"/>
                    </a:cubicBezTo>
                    <a:cubicBezTo>
                      <a:pt x="2356" y="1628"/>
                      <a:pt x="1" y="0"/>
                      <a:pt x="1" y="0"/>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81" name="Google Shape;4201;p57"/>
              <p:cNvGrpSpPr/>
              <p:nvPr/>
            </p:nvGrpSpPr>
            <p:grpSpPr>
              <a:xfrm>
                <a:off x="8067245" y="2704608"/>
                <a:ext cx="311139" cy="131085"/>
                <a:chOff x="7991045" y="2704608"/>
                <a:chExt cx="311139" cy="131085"/>
              </a:xfrm>
            </p:grpSpPr>
            <p:sp>
              <p:nvSpPr>
                <p:cNvPr id="182" name="Google Shape;4202;p57"/>
                <p:cNvSpPr/>
                <p:nvPr/>
              </p:nvSpPr>
              <p:spPr>
                <a:xfrm>
                  <a:off x="7991045" y="2704608"/>
                  <a:ext cx="311139" cy="131085"/>
                </a:xfrm>
                <a:custGeom>
                  <a:avLst/>
                  <a:gdLst/>
                  <a:ahLst/>
                  <a:cxnLst/>
                  <a:rect l="l" t="t" r="r" b="b"/>
                  <a:pathLst>
                    <a:path w="6017" h="2535" extrusionOk="0">
                      <a:moveTo>
                        <a:pt x="0" y="0"/>
                      </a:moveTo>
                      <a:lnTo>
                        <a:pt x="0" y="0"/>
                      </a:lnTo>
                      <a:cubicBezTo>
                        <a:pt x="42" y="471"/>
                        <a:pt x="266" y="1328"/>
                        <a:pt x="592" y="1561"/>
                      </a:cubicBezTo>
                      <a:cubicBezTo>
                        <a:pt x="914" y="1791"/>
                        <a:pt x="4179" y="2535"/>
                        <a:pt x="5096" y="2535"/>
                      </a:cubicBezTo>
                      <a:cubicBezTo>
                        <a:pt x="5200" y="2535"/>
                        <a:pt x="5273" y="2525"/>
                        <a:pt x="5309" y="2505"/>
                      </a:cubicBezTo>
                      <a:cubicBezTo>
                        <a:pt x="5544" y="2370"/>
                        <a:pt x="5783" y="1789"/>
                        <a:pt x="5953" y="1450"/>
                      </a:cubicBezTo>
                      <a:cubicBezTo>
                        <a:pt x="6006" y="1344"/>
                        <a:pt x="6017" y="1226"/>
                        <a:pt x="5992" y="1117"/>
                      </a:cubicBezTo>
                      <a:lnTo>
                        <a:pt x="5992" y="1117"/>
                      </a:lnTo>
                      <a:cubicBezTo>
                        <a:pt x="5838" y="1320"/>
                        <a:pt x="5673" y="1502"/>
                        <a:pt x="5527" y="1567"/>
                      </a:cubicBezTo>
                      <a:cubicBezTo>
                        <a:pt x="5435" y="1607"/>
                        <a:pt x="5206" y="1633"/>
                        <a:pt x="4885" y="1633"/>
                      </a:cubicBezTo>
                      <a:cubicBezTo>
                        <a:pt x="3793" y="1633"/>
                        <a:pt x="1641" y="1335"/>
                        <a:pt x="276" y="314"/>
                      </a:cubicBezTo>
                      <a:cubicBezTo>
                        <a:pt x="180" y="243"/>
                        <a:pt x="84" y="134"/>
                        <a:pt x="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3" name="Google Shape;4203;p57"/>
                <p:cNvSpPr/>
                <p:nvPr/>
              </p:nvSpPr>
              <p:spPr>
                <a:xfrm>
                  <a:off x="7991045" y="2704608"/>
                  <a:ext cx="311139" cy="131085"/>
                </a:xfrm>
                <a:custGeom>
                  <a:avLst/>
                  <a:gdLst/>
                  <a:ahLst/>
                  <a:cxnLst/>
                  <a:rect l="l" t="t" r="r" b="b"/>
                  <a:pathLst>
                    <a:path w="6017" h="2535" extrusionOk="0">
                      <a:moveTo>
                        <a:pt x="0" y="0"/>
                      </a:moveTo>
                      <a:lnTo>
                        <a:pt x="0" y="0"/>
                      </a:lnTo>
                      <a:cubicBezTo>
                        <a:pt x="42" y="471"/>
                        <a:pt x="266" y="1328"/>
                        <a:pt x="592" y="1561"/>
                      </a:cubicBezTo>
                      <a:cubicBezTo>
                        <a:pt x="914" y="1791"/>
                        <a:pt x="4179" y="2535"/>
                        <a:pt x="5096" y="2535"/>
                      </a:cubicBezTo>
                      <a:cubicBezTo>
                        <a:pt x="5200" y="2535"/>
                        <a:pt x="5273" y="2525"/>
                        <a:pt x="5309" y="2505"/>
                      </a:cubicBezTo>
                      <a:cubicBezTo>
                        <a:pt x="5544" y="2370"/>
                        <a:pt x="5783" y="1789"/>
                        <a:pt x="5953" y="1450"/>
                      </a:cubicBezTo>
                      <a:cubicBezTo>
                        <a:pt x="6006" y="1344"/>
                        <a:pt x="6017" y="1226"/>
                        <a:pt x="5992" y="1117"/>
                      </a:cubicBezTo>
                      <a:lnTo>
                        <a:pt x="5992" y="1117"/>
                      </a:lnTo>
                      <a:cubicBezTo>
                        <a:pt x="5838" y="1320"/>
                        <a:pt x="5673" y="1502"/>
                        <a:pt x="5527" y="1567"/>
                      </a:cubicBezTo>
                      <a:cubicBezTo>
                        <a:pt x="5435" y="1607"/>
                        <a:pt x="5206" y="1633"/>
                        <a:pt x="4885" y="1633"/>
                      </a:cubicBezTo>
                      <a:cubicBezTo>
                        <a:pt x="3793" y="1633"/>
                        <a:pt x="1641" y="1335"/>
                        <a:pt x="276" y="314"/>
                      </a:cubicBezTo>
                      <a:cubicBezTo>
                        <a:pt x="180" y="243"/>
                        <a:pt x="84" y="134"/>
                        <a:pt x="0" y="0"/>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169" name="Google Shape;4204;p57"/>
            <p:cNvSpPr/>
            <p:nvPr/>
          </p:nvSpPr>
          <p:spPr>
            <a:xfrm>
              <a:off x="7908237" y="3285260"/>
              <a:ext cx="125604" cy="561571"/>
            </a:xfrm>
            <a:custGeom>
              <a:avLst/>
              <a:gdLst/>
              <a:ahLst/>
              <a:cxnLst/>
              <a:rect l="l" t="t" r="r" b="b"/>
              <a:pathLst>
                <a:path w="2429" h="10860" extrusionOk="0">
                  <a:moveTo>
                    <a:pt x="475" y="0"/>
                  </a:moveTo>
                  <a:cubicBezTo>
                    <a:pt x="0" y="4541"/>
                    <a:pt x="288" y="9171"/>
                    <a:pt x="363" y="9405"/>
                  </a:cubicBezTo>
                  <a:lnTo>
                    <a:pt x="619" y="9457"/>
                  </a:lnTo>
                  <a:lnTo>
                    <a:pt x="2429" y="10859"/>
                  </a:lnTo>
                  <a:cubicBezTo>
                    <a:pt x="536" y="8258"/>
                    <a:pt x="537" y="3505"/>
                    <a:pt x="475"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70" name="Google Shape;4205;p57"/>
            <p:cNvGrpSpPr/>
            <p:nvPr/>
          </p:nvGrpSpPr>
          <p:grpSpPr>
            <a:xfrm>
              <a:off x="8465774" y="2824834"/>
              <a:ext cx="102541" cy="120588"/>
              <a:chOff x="8465774" y="2901034"/>
              <a:chExt cx="102541" cy="120588"/>
            </a:xfrm>
          </p:grpSpPr>
          <p:sp>
            <p:nvSpPr>
              <p:cNvPr id="176" name="Google Shape;4206;p57"/>
              <p:cNvSpPr/>
              <p:nvPr/>
            </p:nvSpPr>
            <p:spPr>
              <a:xfrm>
                <a:off x="8465774" y="2901034"/>
                <a:ext cx="102541" cy="120588"/>
              </a:xfrm>
              <a:custGeom>
                <a:avLst/>
                <a:gdLst/>
                <a:ahLst/>
                <a:cxnLst/>
                <a:rect l="l" t="t" r="r" b="b"/>
                <a:pathLst>
                  <a:path w="1983" h="2332" extrusionOk="0">
                    <a:moveTo>
                      <a:pt x="1198" y="369"/>
                    </a:moveTo>
                    <a:lnTo>
                      <a:pt x="1198" y="369"/>
                    </a:lnTo>
                    <a:cubicBezTo>
                      <a:pt x="1181" y="387"/>
                      <a:pt x="1168" y="405"/>
                      <a:pt x="1158" y="418"/>
                    </a:cubicBezTo>
                    <a:cubicBezTo>
                      <a:pt x="1122" y="407"/>
                      <a:pt x="1082" y="397"/>
                      <a:pt x="1042" y="392"/>
                    </a:cubicBezTo>
                    <a:lnTo>
                      <a:pt x="1040" y="392"/>
                    </a:lnTo>
                    <a:cubicBezTo>
                      <a:pt x="1082" y="390"/>
                      <a:pt x="1139" y="385"/>
                      <a:pt x="1198" y="369"/>
                    </a:cubicBezTo>
                    <a:close/>
                    <a:moveTo>
                      <a:pt x="790" y="1915"/>
                    </a:moveTo>
                    <a:cubicBezTo>
                      <a:pt x="826" y="1926"/>
                      <a:pt x="865" y="1936"/>
                      <a:pt x="906" y="1942"/>
                    </a:cubicBezTo>
                    <a:lnTo>
                      <a:pt x="907" y="1942"/>
                    </a:lnTo>
                    <a:cubicBezTo>
                      <a:pt x="864" y="1942"/>
                      <a:pt x="806" y="1947"/>
                      <a:pt x="748" y="1963"/>
                    </a:cubicBezTo>
                    <a:cubicBezTo>
                      <a:pt x="765" y="1945"/>
                      <a:pt x="779" y="1928"/>
                      <a:pt x="790" y="1915"/>
                    </a:cubicBezTo>
                    <a:close/>
                    <a:moveTo>
                      <a:pt x="1002" y="0"/>
                    </a:moveTo>
                    <a:lnTo>
                      <a:pt x="1002" y="0"/>
                    </a:lnTo>
                    <a:cubicBezTo>
                      <a:pt x="881" y="42"/>
                      <a:pt x="793" y="155"/>
                      <a:pt x="737" y="265"/>
                    </a:cubicBezTo>
                    <a:cubicBezTo>
                      <a:pt x="666" y="326"/>
                      <a:pt x="593" y="393"/>
                      <a:pt x="521" y="465"/>
                    </a:cubicBezTo>
                    <a:cubicBezTo>
                      <a:pt x="516" y="382"/>
                      <a:pt x="484" y="298"/>
                      <a:pt x="484" y="298"/>
                    </a:cubicBezTo>
                    <a:cubicBezTo>
                      <a:pt x="422" y="360"/>
                      <a:pt x="405" y="468"/>
                      <a:pt x="401" y="543"/>
                    </a:cubicBezTo>
                    <a:cubicBezTo>
                      <a:pt x="377" y="461"/>
                      <a:pt x="344" y="396"/>
                      <a:pt x="344" y="396"/>
                    </a:cubicBezTo>
                    <a:cubicBezTo>
                      <a:pt x="308" y="447"/>
                      <a:pt x="289" y="512"/>
                      <a:pt x="280" y="576"/>
                    </a:cubicBezTo>
                    <a:cubicBezTo>
                      <a:pt x="254" y="498"/>
                      <a:pt x="229" y="443"/>
                      <a:pt x="229" y="443"/>
                    </a:cubicBezTo>
                    <a:cubicBezTo>
                      <a:pt x="161" y="530"/>
                      <a:pt x="129" y="650"/>
                      <a:pt x="115" y="764"/>
                    </a:cubicBezTo>
                    <a:lnTo>
                      <a:pt x="134" y="771"/>
                    </a:lnTo>
                    <a:cubicBezTo>
                      <a:pt x="128" y="770"/>
                      <a:pt x="122" y="769"/>
                      <a:pt x="113" y="767"/>
                    </a:cubicBezTo>
                    <a:cubicBezTo>
                      <a:pt x="108" y="813"/>
                      <a:pt x="106" y="858"/>
                      <a:pt x="105" y="899"/>
                    </a:cubicBezTo>
                    <a:cubicBezTo>
                      <a:pt x="97" y="903"/>
                      <a:pt x="61" y="927"/>
                      <a:pt x="18" y="969"/>
                    </a:cubicBezTo>
                    <a:cubicBezTo>
                      <a:pt x="3" y="1040"/>
                      <a:pt x="0" y="1101"/>
                      <a:pt x="0" y="1101"/>
                    </a:cubicBezTo>
                    <a:cubicBezTo>
                      <a:pt x="55" y="1091"/>
                      <a:pt x="105" y="1060"/>
                      <a:pt x="143" y="1022"/>
                    </a:cubicBezTo>
                    <a:lnTo>
                      <a:pt x="143" y="1022"/>
                    </a:lnTo>
                    <a:cubicBezTo>
                      <a:pt x="136" y="1051"/>
                      <a:pt x="132" y="1080"/>
                      <a:pt x="128" y="1102"/>
                    </a:cubicBezTo>
                    <a:cubicBezTo>
                      <a:pt x="117" y="1106"/>
                      <a:pt x="108" y="1111"/>
                      <a:pt x="100" y="1118"/>
                    </a:cubicBezTo>
                    <a:cubicBezTo>
                      <a:pt x="100" y="1118"/>
                      <a:pt x="108" y="1125"/>
                      <a:pt x="124" y="1135"/>
                    </a:cubicBezTo>
                    <a:cubicBezTo>
                      <a:pt x="123" y="1148"/>
                      <a:pt x="122" y="1156"/>
                      <a:pt x="122" y="1156"/>
                    </a:cubicBezTo>
                    <a:cubicBezTo>
                      <a:pt x="131" y="1155"/>
                      <a:pt x="140" y="1154"/>
                      <a:pt x="149" y="1150"/>
                    </a:cubicBezTo>
                    <a:cubicBezTo>
                      <a:pt x="160" y="1157"/>
                      <a:pt x="173" y="1164"/>
                      <a:pt x="186" y="1170"/>
                    </a:cubicBezTo>
                    <a:cubicBezTo>
                      <a:pt x="149" y="1217"/>
                      <a:pt x="134" y="1303"/>
                      <a:pt x="134" y="1303"/>
                    </a:cubicBezTo>
                    <a:cubicBezTo>
                      <a:pt x="136" y="1303"/>
                      <a:pt x="138" y="1303"/>
                      <a:pt x="140" y="1303"/>
                    </a:cubicBezTo>
                    <a:cubicBezTo>
                      <a:pt x="199" y="1303"/>
                      <a:pt x="246" y="1257"/>
                      <a:pt x="274" y="1221"/>
                    </a:cubicBezTo>
                    <a:lnTo>
                      <a:pt x="274" y="1221"/>
                    </a:lnTo>
                    <a:cubicBezTo>
                      <a:pt x="269" y="1245"/>
                      <a:pt x="265" y="1267"/>
                      <a:pt x="263" y="1286"/>
                    </a:cubicBezTo>
                    <a:cubicBezTo>
                      <a:pt x="234" y="1293"/>
                      <a:pt x="207" y="1300"/>
                      <a:pt x="182" y="1314"/>
                    </a:cubicBezTo>
                    <a:cubicBezTo>
                      <a:pt x="182" y="1314"/>
                      <a:pt x="276" y="1398"/>
                      <a:pt x="385" y="1448"/>
                    </a:cubicBezTo>
                    <a:cubicBezTo>
                      <a:pt x="341" y="1434"/>
                      <a:pt x="276" y="1418"/>
                      <a:pt x="210" y="1418"/>
                    </a:cubicBezTo>
                    <a:cubicBezTo>
                      <a:pt x="166" y="1418"/>
                      <a:pt x="121" y="1425"/>
                      <a:pt x="82" y="1445"/>
                    </a:cubicBezTo>
                    <a:cubicBezTo>
                      <a:pt x="82" y="1445"/>
                      <a:pt x="124" y="1481"/>
                      <a:pt x="180" y="1514"/>
                    </a:cubicBezTo>
                    <a:cubicBezTo>
                      <a:pt x="132" y="1559"/>
                      <a:pt x="110" y="1653"/>
                      <a:pt x="110" y="1653"/>
                    </a:cubicBezTo>
                    <a:cubicBezTo>
                      <a:pt x="118" y="1655"/>
                      <a:pt x="126" y="1655"/>
                      <a:pt x="134" y="1655"/>
                    </a:cubicBezTo>
                    <a:cubicBezTo>
                      <a:pt x="195" y="1655"/>
                      <a:pt x="247" y="1615"/>
                      <a:pt x="280" y="1583"/>
                    </a:cubicBezTo>
                    <a:lnTo>
                      <a:pt x="280" y="1583"/>
                    </a:lnTo>
                    <a:cubicBezTo>
                      <a:pt x="260" y="1643"/>
                      <a:pt x="252" y="1701"/>
                      <a:pt x="252" y="1701"/>
                    </a:cubicBezTo>
                    <a:cubicBezTo>
                      <a:pt x="295" y="1700"/>
                      <a:pt x="332" y="1684"/>
                      <a:pt x="365" y="1661"/>
                    </a:cubicBezTo>
                    <a:cubicBezTo>
                      <a:pt x="368" y="1664"/>
                      <a:pt x="370" y="1667"/>
                      <a:pt x="374" y="1671"/>
                    </a:cubicBezTo>
                    <a:cubicBezTo>
                      <a:pt x="369" y="1684"/>
                      <a:pt x="366" y="1698"/>
                      <a:pt x="364" y="1709"/>
                    </a:cubicBezTo>
                    <a:cubicBezTo>
                      <a:pt x="358" y="1708"/>
                      <a:pt x="351" y="1708"/>
                      <a:pt x="345" y="1708"/>
                    </a:cubicBezTo>
                    <a:cubicBezTo>
                      <a:pt x="326" y="1708"/>
                      <a:pt x="307" y="1712"/>
                      <a:pt x="289" y="1721"/>
                    </a:cubicBezTo>
                    <a:cubicBezTo>
                      <a:pt x="289" y="1721"/>
                      <a:pt x="323" y="1773"/>
                      <a:pt x="368" y="1825"/>
                    </a:cubicBezTo>
                    <a:cubicBezTo>
                      <a:pt x="341" y="1813"/>
                      <a:pt x="307" y="1801"/>
                      <a:pt x="272" y="1801"/>
                    </a:cubicBezTo>
                    <a:cubicBezTo>
                      <a:pt x="248" y="1801"/>
                      <a:pt x="223" y="1807"/>
                      <a:pt x="202" y="1824"/>
                    </a:cubicBezTo>
                    <a:cubicBezTo>
                      <a:pt x="202" y="1824"/>
                      <a:pt x="266" y="1905"/>
                      <a:pt x="324" y="1930"/>
                    </a:cubicBezTo>
                    <a:cubicBezTo>
                      <a:pt x="298" y="1984"/>
                      <a:pt x="284" y="2037"/>
                      <a:pt x="284" y="2037"/>
                    </a:cubicBezTo>
                    <a:cubicBezTo>
                      <a:pt x="289" y="2037"/>
                      <a:pt x="294" y="2038"/>
                      <a:pt x="299" y="2038"/>
                    </a:cubicBezTo>
                    <a:cubicBezTo>
                      <a:pt x="393" y="2038"/>
                      <a:pt x="472" y="1965"/>
                      <a:pt x="514" y="1915"/>
                    </a:cubicBezTo>
                    <a:lnTo>
                      <a:pt x="514" y="1915"/>
                    </a:lnTo>
                    <a:cubicBezTo>
                      <a:pt x="455" y="2007"/>
                      <a:pt x="424" y="2124"/>
                      <a:pt x="424" y="2124"/>
                    </a:cubicBezTo>
                    <a:cubicBezTo>
                      <a:pt x="431" y="2125"/>
                      <a:pt x="438" y="2125"/>
                      <a:pt x="444" y="2125"/>
                    </a:cubicBezTo>
                    <a:cubicBezTo>
                      <a:pt x="504" y="2125"/>
                      <a:pt x="560" y="2104"/>
                      <a:pt x="609" y="2076"/>
                    </a:cubicBezTo>
                    <a:cubicBezTo>
                      <a:pt x="632" y="2084"/>
                      <a:pt x="660" y="2097"/>
                      <a:pt x="693" y="2104"/>
                    </a:cubicBezTo>
                    <a:cubicBezTo>
                      <a:pt x="651" y="2178"/>
                      <a:pt x="648" y="2303"/>
                      <a:pt x="648" y="2303"/>
                    </a:cubicBezTo>
                    <a:cubicBezTo>
                      <a:pt x="729" y="2288"/>
                      <a:pt x="787" y="2208"/>
                      <a:pt x="818" y="2148"/>
                    </a:cubicBezTo>
                    <a:lnTo>
                      <a:pt x="818" y="2148"/>
                    </a:lnTo>
                    <a:cubicBezTo>
                      <a:pt x="809" y="2230"/>
                      <a:pt x="814" y="2304"/>
                      <a:pt x="814" y="2304"/>
                    </a:cubicBezTo>
                    <a:cubicBezTo>
                      <a:pt x="867" y="2283"/>
                      <a:pt x="910" y="2240"/>
                      <a:pt x="944" y="2192"/>
                    </a:cubicBezTo>
                    <a:lnTo>
                      <a:pt x="944" y="2192"/>
                    </a:lnTo>
                    <a:cubicBezTo>
                      <a:pt x="937" y="2271"/>
                      <a:pt x="940" y="2331"/>
                      <a:pt x="940" y="2331"/>
                    </a:cubicBezTo>
                    <a:cubicBezTo>
                      <a:pt x="1061" y="2291"/>
                      <a:pt x="1149" y="2177"/>
                      <a:pt x="1207" y="2069"/>
                    </a:cubicBezTo>
                    <a:cubicBezTo>
                      <a:pt x="1279" y="2008"/>
                      <a:pt x="1351" y="1942"/>
                      <a:pt x="1424" y="1869"/>
                    </a:cubicBezTo>
                    <a:cubicBezTo>
                      <a:pt x="1433" y="1955"/>
                      <a:pt x="1465" y="2039"/>
                      <a:pt x="1465" y="2039"/>
                    </a:cubicBezTo>
                    <a:cubicBezTo>
                      <a:pt x="1527" y="1978"/>
                      <a:pt x="1545" y="1868"/>
                      <a:pt x="1550" y="1794"/>
                    </a:cubicBezTo>
                    <a:cubicBezTo>
                      <a:pt x="1574" y="1877"/>
                      <a:pt x="1606" y="1942"/>
                      <a:pt x="1606" y="1942"/>
                    </a:cubicBezTo>
                    <a:cubicBezTo>
                      <a:pt x="1641" y="1891"/>
                      <a:pt x="1661" y="1828"/>
                      <a:pt x="1671" y="1763"/>
                    </a:cubicBezTo>
                    <a:cubicBezTo>
                      <a:pt x="1696" y="1842"/>
                      <a:pt x="1720" y="1898"/>
                      <a:pt x="1720" y="1898"/>
                    </a:cubicBezTo>
                    <a:cubicBezTo>
                      <a:pt x="1792" y="1808"/>
                      <a:pt x="1825" y="1682"/>
                      <a:pt x="1839" y="1565"/>
                    </a:cubicBezTo>
                    <a:cubicBezTo>
                      <a:pt x="1832" y="1562"/>
                      <a:pt x="1827" y="1559"/>
                      <a:pt x="1820" y="1556"/>
                    </a:cubicBezTo>
                    <a:lnTo>
                      <a:pt x="1820" y="1556"/>
                    </a:lnTo>
                    <a:cubicBezTo>
                      <a:pt x="1825" y="1557"/>
                      <a:pt x="1833" y="1559"/>
                      <a:pt x="1840" y="1560"/>
                    </a:cubicBezTo>
                    <a:cubicBezTo>
                      <a:pt x="1844" y="1519"/>
                      <a:pt x="1846" y="1480"/>
                      <a:pt x="1848" y="1443"/>
                    </a:cubicBezTo>
                    <a:cubicBezTo>
                      <a:pt x="1857" y="1438"/>
                      <a:pt x="1921" y="1397"/>
                      <a:pt x="1982" y="1318"/>
                    </a:cubicBezTo>
                    <a:lnTo>
                      <a:pt x="1982" y="1318"/>
                    </a:lnTo>
                    <a:cubicBezTo>
                      <a:pt x="1961" y="1336"/>
                      <a:pt x="1944" y="1356"/>
                      <a:pt x="1929" y="1375"/>
                    </a:cubicBezTo>
                    <a:cubicBezTo>
                      <a:pt x="1947" y="1297"/>
                      <a:pt x="1950" y="1224"/>
                      <a:pt x="1950" y="1224"/>
                    </a:cubicBezTo>
                    <a:lnTo>
                      <a:pt x="1950" y="1224"/>
                    </a:lnTo>
                    <a:cubicBezTo>
                      <a:pt x="1895" y="1234"/>
                      <a:pt x="1847" y="1265"/>
                      <a:pt x="1808" y="1304"/>
                    </a:cubicBezTo>
                    <a:cubicBezTo>
                      <a:pt x="1814" y="1275"/>
                      <a:pt x="1819" y="1246"/>
                      <a:pt x="1823" y="1224"/>
                    </a:cubicBezTo>
                    <a:cubicBezTo>
                      <a:pt x="1833" y="1219"/>
                      <a:pt x="1842" y="1214"/>
                      <a:pt x="1851" y="1208"/>
                    </a:cubicBezTo>
                    <a:cubicBezTo>
                      <a:pt x="1851" y="1208"/>
                      <a:pt x="1842" y="1201"/>
                      <a:pt x="1826" y="1192"/>
                    </a:cubicBezTo>
                    <a:cubicBezTo>
                      <a:pt x="1828" y="1178"/>
                      <a:pt x="1829" y="1170"/>
                      <a:pt x="1829" y="1170"/>
                    </a:cubicBezTo>
                    <a:lnTo>
                      <a:pt x="1829" y="1170"/>
                    </a:lnTo>
                    <a:cubicBezTo>
                      <a:pt x="1820" y="1172"/>
                      <a:pt x="1810" y="1173"/>
                      <a:pt x="1802" y="1176"/>
                    </a:cubicBezTo>
                    <a:cubicBezTo>
                      <a:pt x="1791" y="1169"/>
                      <a:pt x="1778" y="1162"/>
                      <a:pt x="1765" y="1156"/>
                    </a:cubicBezTo>
                    <a:cubicBezTo>
                      <a:pt x="1802" y="1109"/>
                      <a:pt x="1814" y="1023"/>
                      <a:pt x="1814" y="1023"/>
                    </a:cubicBezTo>
                    <a:cubicBezTo>
                      <a:pt x="1813" y="1023"/>
                      <a:pt x="1811" y="1023"/>
                      <a:pt x="1809" y="1023"/>
                    </a:cubicBezTo>
                    <a:cubicBezTo>
                      <a:pt x="1749" y="1023"/>
                      <a:pt x="1703" y="1070"/>
                      <a:pt x="1675" y="1106"/>
                    </a:cubicBezTo>
                    <a:cubicBezTo>
                      <a:pt x="1681" y="1082"/>
                      <a:pt x="1684" y="1060"/>
                      <a:pt x="1687" y="1041"/>
                    </a:cubicBezTo>
                    <a:cubicBezTo>
                      <a:pt x="1714" y="1035"/>
                      <a:pt x="1743" y="1025"/>
                      <a:pt x="1767" y="1012"/>
                    </a:cubicBezTo>
                    <a:cubicBezTo>
                      <a:pt x="1767" y="1012"/>
                      <a:pt x="1672" y="929"/>
                      <a:pt x="1563" y="881"/>
                    </a:cubicBezTo>
                    <a:lnTo>
                      <a:pt x="1563" y="881"/>
                    </a:lnTo>
                    <a:cubicBezTo>
                      <a:pt x="1606" y="894"/>
                      <a:pt x="1670" y="909"/>
                      <a:pt x="1735" y="909"/>
                    </a:cubicBezTo>
                    <a:cubicBezTo>
                      <a:pt x="1780" y="909"/>
                      <a:pt x="1826" y="901"/>
                      <a:pt x="1866" y="882"/>
                    </a:cubicBezTo>
                    <a:cubicBezTo>
                      <a:pt x="1866" y="882"/>
                      <a:pt x="1824" y="845"/>
                      <a:pt x="1768" y="812"/>
                    </a:cubicBezTo>
                    <a:cubicBezTo>
                      <a:pt x="1816" y="766"/>
                      <a:pt x="1839" y="672"/>
                      <a:pt x="1839" y="672"/>
                    </a:cubicBezTo>
                    <a:cubicBezTo>
                      <a:pt x="1832" y="671"/>
                      <a:pt x="1825" y="670"/>
                      <a:pt x="1818" y="670"/>
                    </a:cubicBezTo>
                    <a:cubicBezTo>
                      <a:pt x="1754" y="670"/>
                      <a:pt x="1701" y="711"/>
                      <a:pt x="1668" y="745"/>
                    </a:cubicBezTo>
                    <a:cubicBezTo>
                      <a:pt x="1688" y="685"/>
                      <a:pt x="1694" y="627"/>
                      <a:pt x="1694" y="627"/>
                    </a:cubicBezTo>
                    <a:lnTo>
                      <a:pt x="1694" y="627"/>
                    </a:lnTo>
                    <a:cubicBezTo>
                      <a:pt x="1652" y="628"/>
                      <a:pt x="1614" y="644"/>
                      <a:pt x="1582" y="667"/>
                    </a:cubicBezTo>
                    <a:cubicBezTo>
                      <a:pt x="1578" y="663"/>
                      <a:pt x="1576" y="660"/>
                      <a:pt x="1573" y="656"/>
                    </a:cubicBezTo>
                    <a:cubicBezTo>
                      <a:pt x="1577" y="643"/>
                      <a:pt x="1580" y="630"/>
                      <a:pt x="1583" y="618"/>
                    </a:cubicBezTo>
                    <a:cubicBezTo>
                      <a:pt x="1588" y="619"/>
                      <a:pt x="1594" y="619"/>
                      <a:pt x="1600" y="619"/>
                    </a:cubicBezTo>
                    <a:cubicBezTo>
                      <a:pt x="1620" y="619"/>
                      <a:pt x="1639" y="615"/>
                      <a:pt x="1657" y="607"/>
                    </a:cubicBezTo>
                    <a:cubicBezTo>
                      <a:pt x="1657" y="607"/>
                      <a:pt x="1624" y="554"/>
                      <a:pt x="1577" y="503"/>
                    </a:cubicBezTo>
                    <a:lnTo>
                      <a:pt x="1577" y="503"/>
                    </a:lnTo>
                    <a:cubicBezTo>
                      <a:pt x="1604" y="515"/>
                      <a:pt x="1638" y="527"/>
                      <a:pt x="1672" y="527"/>
                    </a:cubicBezTo>
                    <a:cubicBezTo>
                      <a:pt x="1697" y="527"/>
                      <a:pt x="1722" y="521"/>
                      <a:pt x="1744" y="503"/>
                    </a:cubicBezTo>
                    <a:cubicBezTo>
                      <a:pt x="1744" y="503"/>
                      <a:pt x="1679" y="422"/>
                      <a:pt x="1619" y="397"/>
                    </a:cubicBezTo>
                    <a:cubicBezTo>
                      <a:pt x="1646" y="343"/>
                      <a:pt x="1660" y="290"/>
                      <a:pt x="1660" y="290"/>
                    </a:cubicBezTo>
                    <a:cubicBezTo>
                      <a:pt x="1655" y="290"/>
                      <a:pt x="1650" y="290"/>
                      <a:pt x="1645" y="290"/>
                    </a:cubicBezTo>
                    <a:cubicBezTo>
                      <a:pt x="1551" y="290"/>
                      <a:pt x="1471" y="366"/>
                      <a:pt x="1429" y="414"/>
                    </a:cubicBezTo>
                    <a:cubicBezTo>
                      <a:pt x="1488" y="322"/>
                      <a:pt x="1517" y="203"/>
                      <a:pt x="1517" y="203"/>
                    </a:cubicBezTo>
                    <a:cubicBezTo>
                      <a:pt x="1511" y="202"/>
                      <a:pt x="1504" y="202"/>
                      <a:pt x="1498" y="202"/>
                    </a:cubicBezTo>
                    <a:cubicBezTo>
                      <a:pt x="1438" y="202"/>
                      <a:pt x="1381" y="224"/>
                      <a:pt x="1333" y="254"/>
                    </a:cubicBezTo>
                    <a:cubicBezTo>
                      <a:pt x="1310" y="245"/>
                      <a:pt x="1281" y="234"/>
                      <a:pt x="1248" y="226"/>
                    </a:cubicBezTo>
                    <a:cubicBezTo>
                      <a:pt x="1291" y="152"/>
                      <a:pt x="1293" y="28"/>
                      <a:pt x="1293" y="28"/>
                    </a:cubicBezTo>
                    <a:lnTo>
                      <a:pt x="1293" y="28"/>
                    </a:lnTo>
                    <a:cubicBezTo>
                      <a:pt x="1212" y="44"/>
                      <a:pt x="1155" y="124"/>
                      <a:pt x="1123" y="184"/>
                    </a:cubicBezTo>
                    <a:cubicBezTo>
                      <a:pt x="1130" y="102"/>
                      <a:pt x="1125" y="28"/>
                      <a:pt x="1125" y="28"/>
                    </a:cubicBezTo>
                    <a:lnTo>
                      <a:pt x="1125" y="28"/>
                    </a:lnTo>
                    <a:cubicBezTo>
                      <a:pt x="1072" y="50"/>
                      <a:pt x="1030" y="92"/>
                      <a:pt x="998" y="140"/>
                    </a:cubicBezTo>
                    <a:cubicBezTo>
                      <a:pt x="1004" y="61"/>
                      <a:pt x="1002" y="0"/>
                      <a:pt x="100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7" name="Google Shape;4207;p57"/>
              <p:cNvSpPr/>
              <p:nvPr/>
            </p:nvSpPr>
            <p:spPr>
              <a:xfrm>
                <a:off x="8465774" y="2901034"/>
                <a:ext cx="102541" cy="120588"/>
              </a:xfrm>
              <a:custGeom>
                <a:avLst/>
                <a:gdLst/>
                <a:ahLst/>
                <a:cxnLst/>
                <a:rect l="l" t="t" r="r" b="b"/>
                <a:pathLst>
                  <a:path w="1983" h="2332" extrusionOk="0">
                    <a:moveTo>
                      <a:pt x="1198" y="369"/>
                    </a:moveTo>
                    <a:lnTo>
                      <a:pt x="1198" y="369"/>
                    </a:lnTo>
                    <a:cubicBezTo>
                      <a:pt x="1181" y="387"/>
                      <a:pt x="1168" y="405"/>
                      <a:pt x="1158" y="418"/>
                    </a:cubicBezTo>
                    <a:cubicBezTo>
                      <a:pt x="1122" y="407"/>
                      <a:pt x="1082" y="397"/>
                      <a:pt x="1042" y="392"/>
                    </a:cubicBezTo>
                    <a:lnTo>
                      <a:pt x="1040" y="392"/>
                    </a:lnTo>
                    <a:cubicBezTo>
                      <a:pt x="1082" y="390"/>
                      <a:pt x="1139" y="385"/>
                      <a:pt x="1198" y="369"/>
                    </a:cubicBezTo>
                    <a:close/>
                    <a:moveTo>
                      <a:pt x="790" y="1915"/>
                    </a:moveTo>
                    <a:cubicBezTo>
                      <a:pt x="826" y="1926"/>
                      <a:pt x="865" y="1936"/>
                      <a:pt x="906" y="1942"/>
                    </a:cubicBezTo>
                    <a:lnTo>
                      <a:pt x="907" y="1942"/>
                    </a:lnTo>
                    <a:cubicBezTo>
                      <a:pt x="864" y="1942"/>
                      <a:pt x="806" y="1947"/>
                      <a:pt x="748" y="1963"/>
                    </a:cubicBezTo>
                    <a:cubicBezTo>
                      <a:pt x="765" y="1945"/>
                      <a:pt x="779" y="1928"/>
                      <a:pt x="790" y="1915"/>
                    </a:cubicBezTo>
                    <a:close/>
                    <a:moveTo>
                      <a:pt x="1002" y="0"/>
                    </a:moveTo>
                    <a:lnTo>
                      <a:pt x="1002" y="0"/>
                    </a:lnTo>
                    <a:cubicBezTo>
                      <a:pt x="881" y="42"/>
                      <a:pt x="793" y="155"/>
                      <a:pt x="737" y="265"/>
                    </a:cubicBezTo>
                    <a:cubicBezTo>
                      <a:pt x="666" y="326"/>
                      <a:pt x="593" y="393"/>
                      <a:pt x="521" y="465"/>
                    </a:cubicBezTo>
                    <a:cubicBezTo>
                      <a:pt x="516" y="382"/>
                      <a:pt x="484" y="298"/>
                      <a:pt x="484" y="298"/>
                    </a:cubicBezTo>
                    <a:cubicBezTo>
                      <a:pt x="422" y="360"/>
                      <a:pt x="405" y="468"/>
                      <a:pt x="401" y="543"/>
                    </a:cubicBezTo>
                    <a:cubicBezTo>
                      <a:pt x="377" y="461"/>
                      <a:pt x="344" y="396"/>
                      <a:pt x="344" y="396"/>
                    </a:cubicBezTo>
                    <a:cubicBezTo>
                      <a:pt x="308" y="447"/>
                      <a:pt x="289" y="512"/>
                      <a:pt x="280" y="576"/>
                    </a:cubicBezTo>
                    <a:cubicBezTo>
                      <a:pt x="254" y="498"/>
                      <a:pt x="229" y="443"/>
                      <a:pt x="229" y="443"/>
                    </a:cubicBezTo>
                    <a:cubicBezTo>
                      <a:pt x="161" y="530"/>
                      <a:pt x="129" y="650"/>
                      <a:pt x="115" y="764"/>
                    </a:cubicBezTo>
                    <a:lnTo>
                      <a:pt x="134" y="771"/>
                    </a:lnTo>
                    <a:cubicBezTo>
                      <a:pt x="128" y="770"/>
                      <a:pt x="122" y="769"/>
                      <a:pt x="113" y="767"/>
                    </a:cubicBezTo>
                    <a:cubicBezTo>
                      <a:pt x="108" y="813"/>
                      <a:pt x="106" y="858"/>
                      <a:pt x="105" y="899"/>
                    </a:cubicBezTo>
                    <a:cubicBezTo>
                      <a:pt x="97" y="903"/>
                      <a:pt x="61" y="927"/>
                      <a:pt x="18" y="969"/>
                    </a:cubicBezTo>
                    <a:cubicBezTo>
                      <a:pt x="3" y="1040"/>
                      <a:pt x="0" y="1101"/>
                      <a:pt x="0" y="1101"/>
                    </a:cubicBezTo>
                    <a:cubicBezTo>
                      <a:pt x="55" y="1091"/>
                      <a:pt x="105" y="1060"/>
                      <a:pt x="143" y="1022"/>
                    </a:cubicBezTo>
                    <a:lnTo>
                      <a:pt x="143" y="1022"/>
                    </a:lnTo>
                    <a:cubicBezTo>
                      <a:pt x="136" y="1051"/>
                      <a:pt x="132" y="1080"/>
                      <a:pt x="128" y="1102"/>
                    </a:cubicBezTo>
                    <a:cubicBezTo>
                      <a:pt x="117" y="1106"/>
                      <a:pt x="108" y="1111"/>
                      <a:pt x="100" y="1118"/>
                    </a:cubicBezTo>
                    <a:cubicBezTo>
                      <a:pt x="100" y="1118"/>
                      <a:pt x="108" y="1125"/>
                      <a:pt x="124" y="1135"/>
                    </a:cubicBezTo>
                    <a:cubicBezTo>
                      <a:pt x="123" y="1148"/>
                      <a:pt x="122" y="1156"/>
                      <a:pt x="122" y="1156"/>
                    </a:cubicBezTo>
                    <a:cubicBezTo>
                      <a:pt x="131" y="1155"/>
                      <a:pt x="140" y="1154"/>
                      <a:pt x="149" y="1150"/>
                    </a:cubicBezTo>
                    <a:cubicBezTo>
                      <a:pt x="160" y="1157"/>
                      <a:pt x="173" y="1164"/>
                      <a:pt x="186" y="1170"/>
                    </a:cubicBezTo>
                    <a:cubicBezTo>
                      <a:pt x="149" y="1217"/>
                      <a:pt x="134" y="1303"/>
                      <a:pt x="134" y="1303"/>
                    </a:cubicBezTo>
                    <a:cubicBezTo>
                      <a:pt x="136" y="1303"/>
                      <a:pt x="138" y="1303"/>
                      <a:pt x="140" y="1303"/>
                    </a:cubicBezTo>
                    <a:cubicBezTo>
                      <a:pt x="199" y="1303"/>
                      <a:pt x="246" y="1257"/>
                      <a:pt x="274" y="1221"/>
                    </a:cubicBezTo>
                    <a:lnTo>
                      <a:pt x="274" y="1221"/>
                    </a:lnTo>
                    <a:cubicBezTo>
                      <a:pt x="269" y="1245"/>
                      <a:pt x="265" y="1267"/>
                      <a:pt x="263" y="1286"/>
                    </a:cubicBezTo>
                    <a:cubicBezTo>
                      <a:pt x="234" y="1293"/>
                      <a:pt x="207" y="1300"/>
                      <a:pt x="182" y="1314"/>
                    </a:cubicBezTo>
                    <a:cubicBezTo>
                      <a:pt x="182" y="1314"/>
                      <a:pt x="276" y="1398"/>
                      <a:pt x="385" y="1448"/>
                    </a:cubicBezTo>
                    <a:cubicBezTo>
                      <a:pt x="341" y="1434"/>
                      <a:pt x="276" y="1418"/>
                      <a:pt x="210" y="1418"/>
                    </a:cubicBezTo>
                    <a:cubicBezTo>
                      <a:pt x="166" y="1418"/>
                      <a:pt x="121" y="1425"/>
                      <a:pt x="82" y="1445"/>
                    </a:cubicBezTo>
                    <a:cubicBezTo>
                      <a:pt x="82" y="1445"/>
                      <a:pt x="124" y="1481"/>
                      <a:pt x="180" y="1514"/>
                    </a:cubicBezTo>
                    <a:cubicBezTo>
                      <a:pt x="132" y="1559"/>
                      <a:pt x="110" y="1653"/>
                      <a:pt x="110" y="1653"/>
                    </a:cubicBezTo>
                    <a:cubicBezTo>
                      <a:pt x="118" y="1655"/>
                      <a:pt x="126" y="1655"/>
                      <a:pt x="134" y="1655"/>
                    </a:cubicBezTo>
                    <a:cubicBezTo>
                      <a:pt x="195" y="1655"/>
                      <a:pt x="247" y="1615"/>
                      <a:pt x="280" y="1583"/>
                    </a:cubicBezTo>
                    <a:lnTo>
                      <a:pt x="280" y="1583"/>
                    </a:lnTo>
                    <a:cubicBezTo>
                      <a:pt x="260" y="1643"/>
                      <a:pt x="252" y="1701"/>
                      <a:pt x="252" y="1701"/>
                    </a:cubicBezTo>
                    <a:cubicBezTo>
                      <a:pt x="295" y="1700"/>
                      <a:pt x="332" y="1684"/>
                      <a:pt x="365" y="1661"/>
                    </a:cubicBezTo>
                    <a:cubicBezTo>
                      <a:pt x="368" y="1664"/>
                      <a:pt x="370" y="1667"/>
                      <a:pt x="374" y="1671"/>
                    </a:cubicBezTo>
                    <a:cubicBezTo>
                      <a:pt x="369" y="1684"/>
                      <a:pt x="366" y="1698"/>
                      <a:pt x="364" y="1709"/>
                    </a:cubicBezTo>
                    <a:cubicBezTo>
                      <a:pt x="358" y="1708"/>
                      <a:pt x="351" y="1708"/>
                      <a:pt x="345" y="1708"/>
                    </a:cubicBezTo>
                    <a:cubicBezTo>
                      <a:pt x="326" y="1708"/>
                      <a:pt x="307" y="1712"/>
                      <a:pt x="289" y="1721"/>
                    </a:cubicBezTo>
                    <a:cubicBezTo>
                      <a:pt x="289" y="1721"/>
                      <a:pt x="323" y="1773"/>
                      <a:pt x="368" y="1825"/>
                    </a:cubicBezTo>
                    <a:cubicBezTo>
                      <a:pt x="341" y="1813"/>
                      <a:pt x="307" y="1801"/>
                      <a:pt x="272" y="1801"/>
                    </a:cubicBezTo>
                    <a:cubicBezTo>
                      <a:pt x="248" y="1801"/>
                      <a:pt x="223" y="1807"/>
                      <a:pt x="202" y="1824"/>
                    </a:cubicBezTo>
                    <a:cubicBezTo>
                      <a:pt x="202" y="1824"/>
                      <a:pt x="266" y="1905"/>
                      <a:pt x="324" y="1930"/>
                    </a:cubicBezTo>
                    <a:cubicBezTo>
                      <a:pt x="298" y="1984"/>
                      <a:pt x="284" y="2037"/>
                      <a:pt x="284" y="2037"/>
                    </a:cubicBezTo>
                    <a:cubicBezTo>
                      <a:pt x="289" y="2037"/>
                      <a:pt x="294" y="2038"/>
                      <a:pt x="299" y="2038"/>
                    </a:cubicBezTo>
                    <a:cubicBezTo>
                      <a:pt x="393" y="2038"/>
                      <a:pt x="472" y="1965"/>
                      <a:pt x="514" y="1915"/>
                    </a:cubicBezTo>
                    <a:lnTo>
                      <a:pt x="514" y="1915"/>
                    </a:lnTo>
                    <a:cubicBezTo>
                      <a:pt x="455" y="2007"/>
                      <a:pt x="424" y="2124"/>
                      <a:pt x="424" y="2124"/>
                    </a:cubicBezTo>
                    <a:cubicBezTo>
                      <a:pt x="431" y="2125"/>
                      <a:pt x="438" y="2125"/>
                      <a:pt x="444" y="2125"/>
                    </a:cubicBezTo>
                    <a:cubicBezTo>
                      <a:pt x="504" y="2125"/>
                      <a:pt x="560" y="2104"/>
                      <a:pt x="609" y="2076"/>
                    </a:cubicBezTo>
                    <a:cubicBezTo>
                      <a:pt x="632" y="2084"/>
                      <a:pt x="660" y="2097"/>
                      <a:pt x="693" y="2104"/>
                    </a:cubicBezTo>
                    <a:cubicBezTo>
                      <a:pt x="651" y="2178"/>
                      <a:pt x="648" y="2303"/>
                      <a:pt x="648" y="2303"/>
                    </a:cubicBezTo>
                    <a:cubicBezTo>
                      <a:pt x="729" y="2288"/>
                      <a:pt x="787" y="2208"/>
                      <a:pt x="818" y="2148"/>
                    </a:cubicBezTo>
                    <a:lnTo>
                      <a:pt x="818" y="2148"/>
                    </a:lnTo>
                    <a:cubicBezTo>
                      <a:pt x="809" y="2230"/>
                      <a:pt x="814" y="2304"/>
                      <a:pt x="814" y="2304"/>
                    </a:cubicBezTo>
                    <a:cubicBezTo>
                      <a:pt x="867" y="2283"/>
                      <a:pt x="910" y="2240"/>
                      <a:pt x="944" y="2192"/>
                    </a:cubicBezTo>
                    <a:lnTo>
                      <a:pt x="944" y="2192"/>
                    </a:lnTo>
                    <a:cubicBezTo>
                      <a:pt x="937" y="2271"/>
                      <a:pt x="940" y="2331"/>
                      <a:pt x="940" y="2331"/>
                    </a:cubicBezTo>
                    <a:cubicBezTo>
                      <a:pt x="1061" y="2291"/>
                      <a:pt x="1149" y="2177"/>
                      <a:pt x="1207" y="2069"/>
                    </a:cubicBezTo>
                    <a:cubicBezTo>
                      <a:pt x="1279" y="2008"/>
                      <a:pt x="1351" y="1942"/>
                      <a:pt x="1424" y="1869"/>
                    </a:cubicBezTo>
                    <a:cubicBezTo>
                      <a:pt x="1433" y="1955"/>
                      <a:pt x="1465" y="2039"/>
                      <a:pt x="1465" y="2039"/>
                    </a:cubicBezTo>
                    <a:cubicBezTo>
                      <a:pt x="1527" y="1978"/>
                      <a:pt x="1545" y="1868"/>
                      <a:pt x="1550" y="1794"/>
                    </a:cubicBezTo>
                    <a:cubicBezTo>
                      <a:pt x="1574" y="1877"/>
                      <a:pt x="1606" y="1942"/>
                      <a:pt x="1606" y="1942"/>
                    </a:cubicBezTo>
                    <a:cubicBezTo>
                      <a:pt x="1641" y="1891"/>
                      <a:pt x="1661" y="1828"/>
                      <a:pt x="1671" y="1763"/>
                    </a:cubicBezTo>
                    <a:cubicBezTo>
                      <a:pt x="1696" y="1842"/>
                      <a:pt x="1720" y="1898"/>
                      <a:pt x="1720" y="1898"/>
                    </a:cubicBezTo>
                    <a:cubicBezTo>
                      <a:pt x="1792" y="1808"/>
                      <a:pt x="1825" y="1682"/>
                      <a:pt x="1839" y="1565"/>
                    </a:cubicBezTo>
                    <a:cubicBezTo>
                      <a:pt x="1832" y="1562"/>
                      <a:pt x="1827" y="1559"/>
                      <a:pt x="1820" y="1556"/>
                    </a:cubicBezTo>
                    <a:lnTo>
                      <a:pt x="1820" y="1556"/>
                    </a:lnTo>
                    <a:cubicBezTo>
                      <a:pt x="1825" y="1557"/>
                      <a:pt x="1833" y="1559"/>
                      <a:pt x="1840" y="1560"/>
                    </a:cubicBezTo>
                    <a:cubicBezTo>
                      <a:pt x="1844" y="1519"/>
                      <a:pt x="1846" y="1480"/>
                      <a:pt x="1848" y="1443"/>
                    </a:cubicBezTo>
                    <a:cubicBezTo>
                      <a:pt x="1857" y="1438"/>
                      <a:pt x="1921" y="1397"/>
                      <a:pt x="1982" y="1318"/>
                    </a:cubicBezTo>
                    <a:lnTo>
                      <a:pt x="1982" y="1318"/>
                    </a:lnTo>
                    <a:cubicBezTo>
                      <a:pt x="1961" y="1336"/>
                      <a:pt x="1944" y="1356"/>
                      <a:pt x="1929" y="1375"/>
                    </a:cubicBezTo>
                    <a:cubicBezTo>
                      <a:pt x="1947" y="1297"/>
                      <a:pt x="1950" y="1224"/>
                      <a:pt x="1950" y="1224"/>
                    </a:cubicBezTo>
                    <a:lnTo>
                      <a:pt x="1950" y="1224"/>
                    </a:lnTo>
                    <a:cubicBezTo>
                      <a:pt x="1895" y="1234"/>
                      <a:pt x="1847" y="1265"/>
                      <a:pt x="1808" y="1304"/>
                    </a:cubicBezTo>
                    <a:cubicBezTo>
                      <a:pt x="1814" y="1275"/>
                      <a:pt x="1819" y="1246"/>
                      <a:pt x="1823" y="1224"/>
                    </a:cubicBezTo>
                    <a:cubicBezTo>
                      <a:pt x="1833" y="1219"/>
                      <a:pt x="1842" y="1214"/>
                      <a:pt x="1851" y="1208"/>
                    </a:cubicBezTo>
                    <a:cubicBezTo>
                      <a:pt x="1851" y="1208"/>
                      <a:pt x="1842" y="1201"/>
                      <a:pt x="1826" y="1192"/>
                    </a:cubicBezTo>
                    <a:cubicBezTo>
                      <a:pt x="1828" y="1178"/>
                      <a:pt x="1829" y="1170"/>
                      <a:pt x="1829" y="1170"/>
                    </a:cubicBezTo>
                    <a:lnTo>
                      <a:pt x="1829" y="1170"/>
                    </a:lnTo>
                    <a:cubicBezTo>
                      <a:pt x="1820" y="1172"/>
                      <a:pt x="1810" y="1173"/>
                      <a:pt x="1802" y="1176"/>
                    </a:cubicBezTo>
                    <a:cubicBezTo>
                      <a:pt x="1791" y="1169"/>
                      <a:pt x="1778" y="1162"/>
                      <a:pt x="1765" y="1156"/>
                    </a:cubicBezTo>
                    <a:cubicBezTo>
                      <a:pt x="1802" y="1109"/>
                      <a:pt x="1814" y="1023"/>
                      <a:pt x="1814" y="1023"/>
                    </a:cubicBezTo>
                    <a:cubicBezTo>
                      <a:pt x="1813" y="1023"/>
                      <a:pt x="1811" y="1023"/>
                      <a:pt x="1809" y="1023"/>
                    </a:cubicBezTo>
                    <a:cubicBezTo>
                      <a:pt x="1749" y="1023"/>
                      <a:pt x="1703" y="1070"/>
                      <a:pt x="1675" y="1106"/>
                    </a:cubicBezTo>
                    <a:cubicBezTo>
                      <a:pt x="1681" y="1082"/>
                      <a:pt x="1684" y="1060"/>
                      <a:pt x="1687" y="1041"/>
                    </a:cubicBezTo>
                    <a:cubicBezTo>
                      <a:pt x="1714" y="1035"/>
                      <a:pt x="1743" y="1025"/>
                      <a:pt x="1767" y="1012"/>
                    </a:cubicBezTo>
                    <a:cubicBezTo>
                      <a:pt x="1767" y="1012"/>
                      <a:pt x="1672" y="929"/>
                      <a:pt x="1563" y="881"/>
                    </a:cubicBezTo>
                    <a:lnTo>
                      <a:pt x="1563" y="881"/>
                    </a:lnTo>
                    <a:cubicBezTo>
                      <a:pt x="1606" y="894"/>
                      <a:pt x="1670" y="909"/>
                      <a:pt x="1735" y="909"/>
                    </a:cubicBezTo>
                    <a:cubicBezTo>
                      <a:pt x="1780" y="909"/>
                      <a:pt x="1826" y="901"/>
                      <a:pt x="1866" y="882"/>
                    </a:cubicBezTo>
                    <a:cubicBezTo>
                      <a:pt x="1866" y="882"/>
                      <a:pt x="1824" y="845"/>
                      <a:pt x="1768" y="812"/>
                    </a:cubicBezTo>
                    <a:cubicBezTo>
                      <a:pt x="1816" y="766"/>
                      <a:pt x="1839" y="672"/>
                      <a:pt x="1839" y="672"/>
                    </a:cubicBezTo>
                    <a:cubicBezTo>
                      <a:pt x="1832" y="671"/>
                      <a:pt x="1825" y="670"/>
                      <a:pt x="1818" y="670"/>
                    </a:cubicBezTo>
                    <a:cubicBezTo>
                      <a:pt x="1754" y="670"/>
                      <a:pt x="1701" y="711"/>
                      <a:pt x="1668" y="745"/>
                    </a:cubicBezTo>
                    <a:cubicBezTo>
                      <a:pt x="1688" y="685"/>
                      <a:pt x="1694" y="627"/>
                      <a:pt x="1694" y="627"/>
                    </a:cubicBezTo>
                    <a:lnTo>
                      <a:pt x="1694" y="627"/>
                    </a:lnTo>
                    <a:cubicBezTo>
                      <a:pt x="1652" y="628"/>
                      <a:pt x="1614" y="644"/>
                      <a:pt x="1582" y="667"/>
                    </a:cubicBezTo>
                    <a:cubicBezTo>
                      <a:pt x="1578" y="663"/>
                      <a:pt x="1576" y="660"/>
                      <a:pt x="1573" y="656"/>
                    </a:cubicBezTo>
                    <a:cubicBezTo>
                      <a:pt x="1577" y="643"/>
                      <a:pt x="1580" y="630"/>
                      <a:pt x="1583" y="618"/>
                    </a:cubicBezTo>
                    <a:cubicBezTo>
                      <a:pt x="1588" y="619"/>
                      <a:pt x="1594" y="619"/>
                      <a:pt x="1600" y="619"/>
                    </a:cubicBezTo>
                    <a:cubicBezTo>
                      <a:pt x="1620" y="619"/>
                      <a:pt x="1639" y="615"/>
                      <a:pt x="1657" y="607"/>
                    </a:cubicBezTo>
                    <a:cubicBezTo>
                      <a:pt x="1657" y="607"/>
                      <a:pt x="1624" y="554"/>
                      <a:pt x="1577" y="503"/>
                    </a:cubicBezTo>
                    <a:lnTo>
                      <a:pt x="1577" y="503"/>
                    </a:lnTo>
                    <a:cubicBezTo>
                      <a:pt x="1604" y="515"/>
                      <a:pt x="1638" y="527"/>
                      <a:pt x="1672" y="527"/>
                    </a:cubicBezTo>
                    <a:cubicBezTo>
                      <a:pt x="1697" y="527"/>
                      <a:pt x="1722" y="521"/>
                      <a:pt x="1744" y="503"/>
                    </a:cubicBezTo>
                    <a:cubicBezTo>
                      <a:pt x="1744" y="503"/>
                      <a:pt x="1679" y="422"/>
                      <a:pt x="1619" y="397"/>
                    </a:cubicBezTo>
                    <a:cubicBezTo>
                      <a:pt x="1646" y="343"/>
                      <a:pt x="1660" y="290"/>
                      <a:pt x="1660" y="290"/>
                    </a:cubicBezTo>
                    <a:cubicBezTo>
                      <a:pt x="1655" y="290"/>
                      <a:pt x="1650" y="290"/>
                      <a:pt x="1645" y="290"/>
                    </a:cubicBezTo>
                    <a:cubicBezTo>
                      <a:pt x="1551" y="290"/>
                      <a:pt x="1471" y="366"/>
                      <a:pt x="1429" y="414"/>
                    </a:cubicBezTo>
                    <a:cubicBezTo>
                      <a:pt x="1488" y="322"/>
                      <a:pt x="1517" y="203"/>
                      <a:pt x="1517" y="203"/>
                    </a:cubicBezTo>
                    <a:cubicBezTo>
                      <a:pt x="1511" y="202"/>
                      <a:pt x="1504" y="202"/>
                      <a:pt x="1498" y="202"/>
                    </a:cubicBezTo>
                    <a:cubicBezTo>
                      <a:pt x="1438" y="202"/>
                      <a:pt x="1381" y="224"/>
                      <a:pt x="1333" y="254"/>
                    </a:cubicBezTo>
                    <a:cubicBezTo>
                      <a:pt x="1310" y="245"/>
                      <a:pt x="1281" y="234"/>
                      <a:pt x="1248" y="226"/>
                    </a:cubicBezTo>
                    <a:cubicBezTo>
                      <a:pt x="1291" y="152"/>
                      <a:pt x="1293" y="28"/>
                      <a:pt x="1293" y="28"/>
                    </a:cubicBezTo>
                    <a:lnTo>
                      <a:pt x="1293" y="28"/>
                    </a:lnTo>
                    <a:cubicBezTo>
                      <a:pt x="1212" y="44"/>
                      <a:pt x="1155" y="124"/>
                      <a:pt x="1123" y="184"/>
                    </a:cubicBezTo>
                    <a:cubicBezTo>
                      <a:pt x="1130" y="102"/>
                      <a:pt x="1125" y="28"/>
                      <a:pt x="1125" y="28"/>
                    </a:cubicBezTo>
                    <a:lnTo>
                      <a:pt x="1125" y="28"/>
                    </a:lnTo>
                    <a:cubicBezTo>
                      <a:pt x="1072" y="50"/>
                      <a:pt x="1030" y="92"/>
                      <a:pt x="998" y="140"/>
                    </a:cubicBezTo>
                    <a:cubicBezTo>
                      <a:pt x="1004" y="61"/>
                      <a:pt x="1002" y="0"/>
                      <a:pt x="1002" y="0"/>
                    </a:cubicBezTo>
                    <a:close/>
                  </a:path>
                </a:pathLst>
              </a:custGeom>
              <a:solidFill>
                <a:srgbClr val="FFC846">
                  <a:alpha val="28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1" name="Google Shape;4208;p57"/>
            <p:cNvGrpSpPr/>
            <p:nvPr/>
          </p:nvGrpSpPr>
          <p:grpSpPr>
            <a:xfrm>
              <a:off x="8589516" y="2524399"/>
              <a:ext cx="160715" cy="397029"/>
              <a:chOff x="8741916" y="2676799"/>
              <a:chExt cx="160715" cy="397029"/>
            </a:xfrm>
          </p:grpSpPr>
          <p:sp>
            <p:nvSpPr>
              <p:cNvPr id="172" name="Google Shape;4209;p57"/>
              <p:cNvSpPr/>
              <p:nvPr/>
            </p:nvSpPr>
            <p:spPr>
              <a:xfrm>
                <a:off x="8770563" y="2676799"/>
                <a:ext cx="132067" cy="155699"/>
              </a:xfrm>
              <a:custGeom>
                <a:avLst/>
                <a:gdLst/>
                <a:ahLst/>
                <a:cxnLst/>
                <a:rect l="l" t="t" r="r" b="b"/>
                <a:pathLst>
                  <a:path w="2554" h="3011" extrusionOk="0">
                    <a:moveTo>
                      <a:pt x="1545" y="476"/>
                    </a:moveTo>
                    <a:lnTo>
                      <a:pt x="1545" y="476"/>
                    </a:lnTo>
                    <a:cubicBezTo>
                      <a:pt x="1523" y="500"/>
                      <a:pt x="1504" y="523"/>
                      <a:pt x="1491" y="540"/>
                    </a:cubicBezTo>
                    <a:cubicBezTo>
                      <a:pt x="1445" y="525"/>
                      <a:pt x="1395" y="513"/>
                      <a:pt x="1342" y="505"/>
                    </a:cubicBezTo>
                    <a:cubicBezTo>
                      <a:pt x="1342" y="505"/>
                      <a:pt x="1340" y="505"/>
                      <a:pt x="1340" y="504"/>
                    </a:cubicBezTo>
                    <a:cubicBezTo>
                      <a:pt x="1396" y="503"/>
                      <a:pt x="1469" y="497"/>
                      <a:pt x="1545" y="476"/>
                    </a:cubicBezTo>
                    <a:close/>
                    <a:moveTo>
                      <a:pt x="1016" y="2473"/>
                    </a:moveTo>
                    <a:cubicBezTo>
                      <a:pt x="1062" y="2487"/>
                      <a:pt x="1112" y="2501"/>
                      <a:pt x="1164" y="2508"/>
                    </a:cubicBezTo>
                    <a:cubicBezTo>
                      <a:pt x="1164" y="2508"/>
                      <a:pt x="1165" y="2508"/>
                      <a:pt x="1165" y="2510"/>
                    </a:cubicBezTo>
                    <a:cubicBezTo>
                      <a:pt x="1111" y="2510"/>
                      <a:pt x="1038" y="2515"/>
                      <a:pt x="962" y="2537"/>
                    </a:cubicBezTo>
                    <a:cubicBezTo>
                      <a:pt x="984" y="2511"/>
                      <a:pt x="1002" y="2490"/>
                      <a:pt x="1016" y="2473"/>
                    </a:cubicBezTo>
                    <a:close/>
                    <a:moveTo>
                      <a:pt x="1289" y="0"/>
                    </a:moveTo>
                    <a:lnTo>
                      <a:pt x="1289" y="0"/>
                    </a:lnTo>
                    <a:cubicBezTo>
                      <a:pt x="1132" y="53"/>
                      <a:pt x="1020" y="203"/>
                      <a:pt x="946" y="342"/>
                    </a:cubicBezTo>
                    <a:cubicBezTo>
                      <a:pt x="853" y="420"/>
                      <a:pt x="762" y="506"/>
                      <a:pt x="668" y="601"/>
                    </a:cubicBezTo>
                    <a:cubicBezTo>
                      <a:pt x="659" y="495"/>
                      <a:pt x="620" y="385"/>
                      <a:pt x="620" y="385"/>
                    </a:cubicBezTo>
                    <a:cubicBezTo>
                      <a:pt x="540" y="464"/>
                      <a:pt x="517" y="605"/>
                      <a:pt x="512" y="701"/>
                    </a:cubicBezTo>
                    <a:cubicBezTo>
                      <a:pt x="482" y="596"/>
                      <a:pt x="440" y="512"/>
                      <a:pt x="440" y="512"/>
                    </a:cubicBezTo>
                    <a:cubicBezTo>
                      <a:pt x="394" y="578"/>
                      <a:pt x="368" y="661"/>
                      <a:pt x="357" y="746"/>
                    </a:cubicBezTo>
                    <a:cubicBezTo>
                      <a:pt x="325" y="643"/>
                      <a:pt x="293" y="573"/>
                      <a:pt x="293" y="573"/>
                    </a:cubicBezTo>
                    <a:cubicBezTo>
                      <a:pt x="203" y="685"/>
                      <a:pt x="162" y="841"/>
                      <a:pt x="145" y="986"/>
                    </a:cubicBezTo>
                    <a:cubicBezTo>
                      <a:pt x="153" y="990"/>
                      <a:pt x="162" y="993"/>
                      <a:pt x="171" y="997"/>
                    </a:cubicBezTo>
                    <a:cubicBezTo>
                      <a:pt x="163" y="995"/>
                      <a:pt x="153" y="993"/>
                      <a:pt x="145" y="991"/>
                    </a:cubicBezTo>
                    <a:cubicBezTo>
                      <a:pt x="138" y="1051"/>
                      <a:pt x="134" y="1109"/>
                      <a:pt x="134" y="1162"/>
                    </a:cubicBezTo>
                    <a:cubicBezTo>
                      <a:pt x="125" y="1167"/>
                      <a:pt x="79" y="1197"/>
                      <a:pt x="25" y="1252"/>
                    </a:cubicBezTo>
                    <a:cubicBezTo>
                      <a:pt x="5" y="1342"/>
                      <a:pt x="1" y="1422"/>
                      <a:pt x="1" y="1422"/>
                    </a:cubicBezTo>
                    <a:cubicBezTo>
                      <a:pt x="73" y="1411"/>
                      <a:pt x="134" y="1370"/>
                      <a:pt x="185" y="1320"/>
                    </a:cubicBezTo>
                    <a:lnTo>
                      <a:pt x="185" y="1320"/>
                    </a:lnTo>
                    <a:cubicBezTo>
                      <a:pt x="178" y="1359"/>
                      <a:pt x="171" y="1395"/>
                      <a:pt x="167" y="1423"/>
                    </a:cubicBezTo>
                    <a:cubicBezTo>
                      <a:pt x="153" y="1431"/>
                      <a:pt x="141" y="1437"/>
                      <a:pt x="129" y="1445"/>
                    </a:cubicBezTo>
                    <a:cubicBezTo>
                      <a:pt x="129" y="1445"/>
                      <a:pt x="141" y="1454"/>
                      <a:pt x="161" y="1468"/>
                    </a:cubicBezTo>
                    <a:cubicBezTo>
                      <a:pt x="159" y="1485"/>
                      <a:pt x="158" y="1494"/>
                      <a:pt x="158" y="1494"/>
                    </a:cubicBezTo>
                    <a:cubicBezTo>
                      <a:pt x="169" y="1492"/>
                      <a:pt x="182" y="1490"/>
                      <a:pt x="193" y="1487"/>
                    </a:cubicBezTo>
                    <a:cubicBezTo>
                      <a:pt x="208" y="1495"/>
                      <a:pt x="224" y="1505"/>
                      <a:pt x="241" y="1512"/>
                    </a:cubicBezTo>
                    <a:cubicBezTo>
                      <a:pt x="192" y="1571"/>
                      <a:pt x="175" y="1684"/>
                      <a:pt x="175" y="1684"/>
                    </a:cubicBezTo>
                    <a:cubicBezTo>
                      <a:pt x="177" y="1684"/>
                      <a:pt x="179" y="1684"/>
                      <a:pt x="181" y="1684"/>
                    </a:cubicBezTo>
                    <a:cubicBezTo>
                      <a:pt x="259" y="1684"/>
                      <a:pt x="320" y="1625"/>
                      <a:pt x="356" y="1578"/>
                    </a:cubicBezTo>
                    <a:lnTo>
                      <a:pt x="356" y="1578"/>
                    </a:lnTo>
                    <a:cubicBezTo>
                      <a:pt x="347" y="1608"/>
                      <a:pt x="343" y="1637"/>
                      <a:pt x="340" y="1661"/>
                    </a:cubicBezTo>
                    <a:cubicBezTo>
                      <a:pt x="304" y="1669"/>
                      <a:pt x="268" y="1681"/>
                      <a:pt x="236" y="1696"/>
                    </a:cubicBezTo>
                    <a:cubicBezTo>
                      <a:pt x="236" y="1696"/>
                      <a:pt x="357" y="1805"/>
                      <a:pt x="498" y="1869"/>
                    </a:cubicBezTo>
                    <a:cubicBezTo>
                      <a:pt x="441" y="1851"/>
                      <a:pt x="358" y="1830"/>
                      <a:pt x="273" y="1830"/>
                    </a:cubicBezTo>
                    <a:cubicBezTo>
                      <a:pt x="216" y="1830"/>
                      <a:pt x="158" y="1840"/>
                      <a:pt x="106" y="1865"/>
                    </a:cubicBezTo>
                    <a:cubicBezTo>
                      <a:pt x="106" y="1865"/>
                      <a:pt x="161" y="1913"/>
                      <a:pt x="232" y="1957"/>
                    </a:cubicBezTo>
                    <a:cubicBezTo>
                      <a:pt x="172" y="2015"/>
                      <a:pt x="142" y="2137"/>
                      <a:pt x="142" y="2137"/>
                    </a:cubicBezTo>
                    <a:cubicBezTo>
                      <a:pt x="151" y="2138"/>
                      <a:pt x="160" y="2139"/>
                      <a:pt x="170" y="2139"/>
                    </a:cubicBezTo>
                    <a:cubicBezTo>
                      <a:pt x="251" y="2139"/>
                      <a:pt x="319" y="2087"/>
                      <a:pt x="362" y="2044"/>
                    </a:cubicBezTo>
                    <a:lnTo>
                      <a:pt x="362" y="2044"/>
                    </a:lnTo>
                    <a:cubicBezTo>
                      <a:pt x="336" y="2123"/>
                      <a:pt x="326" y="2197"/>
                      <a:pt x="326" y="2197"/>
                    </a:cubicBezTo>
                    <a:cubicBezTo>
                      <a:pt x="380" y="2195"/>
                      <a:pt x="431" y="2175"/>
                      <a:pt x="473" y="2145"/>
                    </a:cubicBezTo>
                    <a:cubicBezTo>
                      <a:pt x="477" y="2150"/>
                      <a:pt x="479" y="2155"/>
                      <a:pt x="483" y="2159"/>
                    </a:cubicBezTo>
                    <a:cubicBezTo>
                      <a:pt x="478" y="2176"/>
                      <a:pt x="474" y="2193"/>
                      <a:pt x="472" y="2208"/>
                    </a:cubicBezTo>
                    <a:cubicBezTo>
                      <a:pt x="466" y="2207"/>
                      <a:pt x="459" y="2207"/>
                      <a:pt x="453" y="2207"/>
                    </a:cubicBezTo>
                    <a:cubicBezTo>
                      <a:pt x="426" y="2207"/>
                      <a:pt x="400" y="2211"/>
                      <a:pt x="375" y="2222"/>
                    </a:cubicBezTo>
                    <a:cubicBezTo>
                      <a:pt x="375" y="2222"/>
                      <a:pt x="419" y="2291"/>
                      <a:pt x="478" y="2356"/>
                    </a:cubicBezTo>
                    <a:cubicBezTo>
                      <a:pt x="443" y="2340"/>
                      <a:pt x="397" y="2325"/>
                      <a:pt x="353" y="2325"/>
                    </a:cubicBezTo>
                    <a:cubicBezTo>
                      <a:pt x="321" y="2325"/>
                      <a:pt x="290" y="2333"/>
                      <a:pt x="263" y="2354"/>
                    </a:cubicBezTo>
                    <a:cubicBezTo>
                      <a:pt x="263" y="2354"/>
                      <a:pt x="346" y="2461"/>
                      <a:pt x="422" y="2492"/>
                    </a:cubicBezTo>
                    <a:cubicBezTo>
                      <a:pt x="388" y="2562"/>
                      <a:pt x="370" y="2629"/>
                      <a:pt x="370" y="2629"/>
                    </a:cubicBezTo>
                    <a:cubicBezTo>
                      <a:pt x="376" y="2630"/>
                      <a:pt x="382" y="2630"/>
                      <a:pt x="388" y="2630"/>
                    </a:cubicBezTo>
                    <a:cubicBezTo>
                      <a:pt x="510" y="2630"/>
                      <a:pt x="613" y="2535"/>
                      <a:pt x="669" y="2471"/>
                    </a:cubicBezTo>
                    <a:lnTo>
                      <a:pt x="669" y="2471"/>
                    </a:lnTo>
                    <a:cubicBezTo>
                      <a:pt x="593" y="2590"/>
                      <a:pt x="553" y="2741"/>
                      <a:pt x="553" y="2741"/>
                    </a:cubicBezTo>
                    <a:cubicBezTo>
                      <a:pt x="563" y="2742"/>
                      <a:pt x="574" y="2742"/>
                      <a:pt x="584" y="2742"/>
                    </a:cubicBezTo>
                    <a:cubicBezTo>
                      <a:pt x="659" y="2742"/>
                      <a:pt x="730" y="2716"/>
                      <a:pt x="791" y="2678"/>
                    </a:cubicBezTo>
                    <a:cubicBezTo>
                      <a:pt x="820" y="2690"/>
                      <a:pt x="858" y="2704"/>
                      <a:pt x="901" y="2717"/>
                    </a:cubicBezTo>
                    <a:cubicBezTo>
                      <a:pt x="847" y="2812"/>
                      <a:pt x="841" y="2972"/>
                      <a:pt x="841" y="2972"/>
                    </a:cubicBezTo>
                    <a:cubicBezTo>
                      <a:pt x="946" y="2954"/>
                      <a:pt x="1021" y="2850"/>
                      <a:pt x="1062" y="2774"/>
                    </a:cubicBezTo>
                    <a:lnTo>
                      <a:pt x="1062" y="2774"/>
                    </a:lnTo>
                    <a:cubicBezTo>
                      <a:pt x="1049" y="2879"/>
                      <a:pt x="1057" y="2974"/>
                      <a:pt x="1057" y="2974"/>
                    </a:cubicBezTo>
                    <a:cubicBezTo>
                      <a:pt x="1125" y="2946"/>
                      <a:pt x="1179" y="2892"/>
                      <a:pt x="1222" y="2830"/>
                    </a:cubicBezTo>
                    <a:lnTo>
                      <a:pt x="1222" y="2830"/>
                    </a:lnTo>
                    <a:cubicBezTo>
                      <a:pt x="1215" y="2933"/>
                      <a:pt x="1217" y="3011"/>
                      <a:pt x="1217" y="3011"/>
                    </a:cubicBezTo>
                    <a:cubicBezTo>
                      <a:pt x="1374" y="2959"/>
                      <a:pt x="1487" y="2812"/>
                      <a:pt x="1563" y="2671"/>
                    </a:cubicBezTo>
                    <a:cubicBezTo>
                      <a:pt x="1654" y="2594"/>
                      <a:pt x="1748" y="2508"/>
                      <a:pt x="1843" y="2415"/>
                    </a:cubicBezTo>
                    <a:cubicBezTo>
                      <a:pt x="1846" y="2524"/>
                      <a:pt x="1887" y="2633"/>
                      <a:pt x="1887" y="2633"/>
                    </a:cubicBezTo>
                    <a:cubicBezTo>
                      <a:pt x="1969" y="2554"/>
                      <a:pt x="1992" y="2415"/>
                      <a:pt x="1997" y="2318"/>
                    </a:cubicBezTo>
                    <a:cubicBezTo>
                      <a:pt x="2028" y="2424"/>
                      <a:pt x="2069" y="2510"/>
                      <a:pt x="2069" y="2510"/>
                    </a:cubicBezTo>
                    <a:cubicBezTo>
                      <a:pt x="2114" y="2444"/>
                      <a:pt x="2139" y="2360"/>
                      <a:pt x="2153" y="2278"/>
                    </a:cubicBezTo>
                    <a:cubicBezTo>
                      <a:pt x="2185" y="2379"/>
                      <a:pt x="2216" y="2450"/>
                      <a:pt x="2216" y="2450"/>
                    </a:cubicBezTo>
                    <a:cubicBezTo>
                      <a:pt x="2309" y="2334"/>
                      <a:pt x="2351" y="2171"/>
                      <a:pt x="2369" y="2019"/>
                    </a:cubicBezTo>
                    <a:cubicBezTo>
                      <a:pt x="2361" y="2017"/>
                      <a:pt x="2353" y="2013"/>
                      <a:pt x="2345" y="2011"/>
                    </a:cubicBezTo>
                    <a:lnTo>
                      <a:pt x="2345" y="2011"/>
                    </a:lnTo>
                    <a:cubicBezTo>
                      <a:pt x="2353" y="2012"/>
                      <a:pt x="2362" y="2013"/>
                      <a:pt x="2370" y="2014"/>
                    </a:cubicBezTo>
                    <a:cubicBezTo>
                      <a:pt x="2375" y="1961"/>
                      <a:pt x="2380" y="1910"/>
                      <a:pt x="2380" y="1863"/>
                    </a:cubicBezTo>
                    <a:cubicBezTo>
                      <a:pt x="2391" y="1855"/>
                      <a:pt x="2476" y="1803"/>
                      <a:pt x="2554" y="1702"/>
                    </a:cubicBezTo>
                    <a:lnTo>
                      <a:pt x="2554" y="1702"/>
                    </a:lnTo>
                    <a:cubicBezTo>
                      <a:pt x="2527" y="1726"/>
                      <a:pt x="2503" y="1750"/>
                      <a:pt x="2486" y="1774"/>
                    </a:cubicBezTo>
                    <a:cubicBezTo>
                      <a:pt x="2509" y="1674"/>
                      <a:pt x="2513" y="1580"/>
                      <a:pt x="2513" y="1580"/>
                    </a:cubicBezTo>
                    <a:lnTo>
                      <a:pt x="2513" y="1580"/>
                    </a:lnTo>
                    <a:cubicBezTo>
                      <a:pt x="2441" y="1592"/>
                      <a:pt x="2381" y="1634"/>
                      <a:pt x="2329" y="1685"/>
                    </a:cubicBezTo>
                    <a:cubicBezTo>
                      <a:pt x="2337" y="1645"/>
                      <a:pt x="2344" y="1610"/>
                      <a:pt x="2348" y="1580"/>
                    </a:cubicBezTo>
                    <a:cubicBezTo>
                      <a:pt x="2361" y="1574"/>
                      <a:pt x="2372" y="1568"/>
                      <a:pt x="2386" y="1559"/>
                    </a:cubicBezTo>
                    <a:cubicBezTo>
                      <a:pt x="2386" y="1559"/>
                      <a:pt x="2374" y="1550"/>
                      <a:pt x="2354" y="1537"/>
                    </a:cubicBezTo>
                    <a:cubicBezTo>
                      <a:pt x="2355" y="1520"/>
                      <a:pt x="2356" y="1511"/>
                      <a:pt x="2356" y="1511"/>
                    </a:cubicBezTo>
                    <a:lnTo>
                      <a:pt x="2356" y="1511"/>
                    </a:lnTo>
                    <a:cubicBezTo>
                      <a:pt x="2345" y="1512"/>
                      <a:pt x="2333" y="1515"/>
                      <a:pt x="2322" y="1517"/>
                    </a:cubicBezTo>
                    <a:cubicBezTo>
                      <a:pt x="2307" y="1510"/>
                      <a:pt x="2291" y="1500"/>
                      <a:pt x="2274" y="1492"/>
                    </a:cubicBezTo>
                    <a:cubicBezTo>
                      <a:pt x="2322" y="1433"/>
                      <a:pt x="2340" y="1320"/>
                      <a:pt x="2340" y="1320"/>
                    </a:cubicBezTo>
                    <a:cubicBezTo>
                      <a:pt x="2338" y="1320"/>
                      <a:pt x="2336" y="1320"/>
                      <a:pt x="2334" y="1320"/>
                    </a:cubicBezTo>
                    <a:cubicBezTo>
                      <a:pt x="2256" y="1320"/>
                      <a:pt x="2195" y="1380"/>
                      <a:pt x="2159" y="1428"/>
                    </a:cubicBezTo>
                    <a:cubicBezTo>
                      <a:pt x="2166" y="1397"/>
                      <a:pt x="2171" y="1369"/>
                      <a:pt x="2174" y="1344"/>
                    </a:cubicBezTo>
                    <a:cubicBezTo>
                      <a:pt x="2209" y="1337"/>
                      <a:pt x="2245" y="1325"/>
                      <a:pt x="2277" y="1307"/>
                    </a:cubicBezTo>
                    <a:cubicBezTo>
                      <a:pt x="2277" y="1307"/>
                      <a:pt x="2156" y="1201"/>
                      <a:pt x="2014" y="1137"/>
                    </a:cubicBezTo>
                    <a:lnTo>
                      <a:pt x="2014" y="1137"/>
                    </a:lnTo>
                    <a:cubicBezTo>
                      <a:pt x="2070" y="1154"/>
                      <a:pt x="2151" y="1173"/>
                      <a:pt x="2234" y="1173"/>
                    </a:cubicBezTo>
                    <a:cubicBezTo>
                      <a:pt x="2292" y="1173"/>
                      <a:pt x="2352" y="1164"/>
                      <a:pt x="2404" y="1138"/>
                    </a:cubicBezTo>
                    <a:cubicBezTo>
                      <a:pt x="2404" y="1138"/>
                      <a:pt x="2350" y="1090"/>
                      <a:pt x="2277" y="1048"/>
                    </a:cubicBezTo>
                    <a:cubicBezTo>
                      <a:pt x="2339" y="989"/>
                      <a:pt x="2367" y="868"/>
                      <a:pt x="2367" y="868"/>
                    </a:cubicBezTo>
                    <a:cubicBezTo>
                      <a:pt x="2357" y="866"/>
                      <a:pt x="2348" y="866"/>
                      <a:pt x="2339" y="866"/>
                    </a:cubicBezTo>
                    <a:cubicBezTo>
                      <a:pt x="2258" y="866"/>
                      <a:pt x="2190" y="919"/>
                      <a:pt x="2149" y="962"/>
                    </a:cubicBezTo>
                    <a:cubicBezTo>
                      <a:pt x="2175" y="883"/>
                      <a:pt x="2183" y="807"/>
                      <a:pt x="2183" y="807"/>
                    </a:cubicBezTo>
                    <a:lnTo>
                      <a:pt x="2183" y="807"/>
                    </a:lnTo>
                    <a:cubicBezTo>
                      <a:pt x="2129" y="810"/>
                      <a:pt x="2080" y="831"/>
                      <a:pt x="2037" y="859"/>
                    </a:cubicBezTo>
                    <a:cubicBezTo>
                      <a:pt x="2033" y="856"/>
                      <a:pt x="2030" y="851"/>
                      <a:pt x="2027" y="847"/>
                    </a:cubicBezTo>
                    <a:cubicBezTo>
                      <a:pt x="2032" y="830"/>
                      <a:pt x="2035" y="812"/>
                      <a:pt x="2038" y="798"/>
                    </a:cubicBezTo>
                    <a:cubicBezTo>
                      <a:pt x="2043" y="799"/>
                      <a:pt x="2049" y="799"/>
                      <a:pt x="2054" y="799"/>
                    </a:cubicBezTo>
                    <a:cubicBezTo>
                      <a:pt x="2081" y="799"/>
                      <a:pt x="2108" y="794"/>
                      <a:pt x="2134" y="783"/>
                    </a:cubicBezTo>
                    <a:cubicBezTo>
                      <a:pt x="2134" y="783"/>
                      <a:pt x="2091" y="714"/>
                      <a:pt x="2032" y="649"/>
                    </a:cubicBezTo>
                    <a:lnTo>
                      <a:pt x="2032" y="649"/>
                    </a:lnTo>
                    <a:cubicBezTo>
                      <a:pt x="2066" y="664"/>
                      <a:pt x="2111" y="679"/>
                      <a:pt x="2154" y="679"/>
                    </a:cubicBezTo>
                    <a:cubicBezTo>
                      <a:pt x="2187" y="679"/>
                      <a:pt x="2218" y="671"/>
                      <a:pt x="2246" y="649"/>
                    </a:cubicBezTo>
                    <a:cubicBezTo>
                      <a:pt x="2246" y="649"/>
                      <a:pt x="2164" y="543"/>
                      <a:pt x="2087" y="512"/>
                    </a:cubicBezTo>
                    <a:cubicBezTo>
                      <a:pt x="2121" y="442"/>
                      <a:pt x="2138" y="374"/>
                      <a:pt x="2138" y="374"/>
                    </a:cubicBezTo>
                    <a:cubicBezTo>
                      <a:pt x="2133" y="373"/>
                      <a:pt x="2127" y="373"/>
                      <a:pt x="2122" y="373"/>
                    </a:cubicBezTo>
                    <a:cubicBezTo>
                      <a:pt x="1999" y="373"/>
                      <a:pt x="1895" y="470"/>
                      <a:pt x="1840" y="535"/>
                    </a:cubicBezTo>
                    <a:cubicBezTo>
                      <a:pt x="1917" y="415"/>
                      <a:pt x="1955" y="263"/>
                      <a:pt x="1955" y="263"/>
                    </a:cubicBezTo>
                    <a:cubicBezTo>
                      <a:pt x="1947" y="262"/>
                      <a:pt x="1939" y="262"/>
                      <a:pt x="1931" y="262"/>
                    </a:cubicBezTo>
                    <a:cubicBezTo>
                      <a:pt x="1853" y="262"/>
                      <a:pt x="1780" y="289"/>
                      <a:pt x="1717" y="329"/>
                    </a:cubicBezTo>
                    <a:cubicBezTo>
                      <a:pt x="1689" y="317"/>
                      <a:pt x="1649" y="303"/>
                      <a:pt x="1607" y="292"/>
                    </a:cubicBezTo>
                    <a:cubicBezTo>
                      <a:pt x="1661" y="195"/>
                      <a:pt x="1665" y="36"/>
                      <a:pt x="1665" y="36"/>
                    </a:cubicBezTo>
                    <a:lnTo>
                      <a:pt x="1665" y="36"/>
                    </a:lnTo>
                    <a:cubicBezTo>
                      <a:pt x="1560" y="56"/>
                      <a:pt x="1486" y="161"/>
                      <a:pt x="1445" y="237"/>
                    </a:cubicBezTo>
                    <a:cubicBezTo>
                      <a:pt x="1455" y="131"/>
                      <a:pt x="1449" y="36"/>
                      <a:pt x="1449" y="36"/>
                    </a:cubicBezTo>
                    <a:lnTo>
                      <a:pt x="1449" y="36"/>
                    </a:lnTo>
                    <a:cubicBezTo>
                      <a:pt x="1380" y="64"/>
                      <a:pt x="1327" y="120"/>
                      <a:pt x="1283" y="182"/>
                    </a:cubicBezTo>
                    <a:cubicBezTo>
                      <a:pt x="1291" y="78"/>
                      <a:pt x="1289" y="0"/>
                      <a:pt x="12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3" name="Google Shape;4210;p57"/>
              <p:cNvSpPr/>
              <p:nvPr/>
            </p:nvSpPr>
            <p:spPr>
              <a:xfrm>
                <a:off x="8741916" y="2918129"/>
                <a:ext cx="132016" cy="155699"/>
              </a:xfrm>
              <a:custGeom>
                <a:avLst/>
                <a:gdLst/>
                <a:ahLst/>
                <a:cxnLst/>
                <a:rect l="l" t="t" r="r" b="b"/>
                <a:pathLst>
                  <a:path w="2553" h="3011" extrusionOk="0">
                    <a:moveTo>
                      <a:pt x="1544" y="475"/>
                    </a:moveTo>
                    <a:cubicBezTo>
                      <a:pt x="1522" y="500"/>
                      <a:pt x="1503" y="523"/>
                      <a:pt x="1491" y="539"/>
                    </a:cubicBezTo>
                    <a:cubicBezTo>
                      <a:pt x="1444" y="526"/>
                      <a:pt x="1394" y="512"/>
                      <a:pt x="1341" y="506"/>
                    </a:cubicBezTo>
                    <a:cubicBezTo>
                      <a:pt x="1341" y="506"/>
                      <a:pt x="1340" y="506"/>
                      <a:pt x="1340" y="505"/>
                    </a:cubicBezTo>
                    <a:cubicBezTo>
                      <a:pt x="1396" y="503"/>
                      <a:pt x="1467" y="496"/>
                      <a:pt x="1544" y="475"/>
                    </a:cubicBezTo>
                    <a:close/>
                    <a:moveTo>
                      <a:pt x="1015" y="2473"/>
                    </a:moveTo>
                    <a:cubicBezTo>
                      <a:pt x="1061" y="2487"/>
                      <a:pt x="1111" y="2500"/>
                      <a:pt x="1164" y="2508"/>
                    </a:cubicBezTo>
                    <a:cubicBezTo>
                      <a:pt x="1164" y="2508"/>
                      <a:pt x="1165" y="2508"/>
                      <a:pt x="1165" y="2510"/>
                    </a:cubicBezTo>
                    <a:cubicBezTo>
                      <a:pt x="1109" y="2510"/>
                      <a:pt x="1037" y="2515"/>
                      <a:pt x="960" y="2536"/>
                    </a:cubicBezTo>
                    <a:cubicBezTo>
                      <a:pt x="984" y="2511"/>
                      <a:pt x="1002" y="2490"/>
                      <a:pt x="1015" y="2473"/>
                    </a:cubicBezTo>
                    <a:close/>
                    <a:moveTo>
                      <a:pt x="1287" y="1"/>
                    </a:moveTo>
                    <a:cubicBezTo>
                      <a:pt x="1131" y="54"/>
                      <a:pt x="1018" y="202"/>
                      <a:pt x="945" y="342"/>
                    </a:cubicBezTo>
                    <a:cubicBezTo>
                      <a:pt x="853" y="420"/>
                      <a:pt x="760" y="507"/>
                      <a:pt x="667" y="602"/>
                    </a:cubicBezTo>
                    <a:cubicBezTo>
                      <a:pt x="659" y="495"/>
                      <a:pt x="620" y="386"/>
                      <a:pt x="620" y="386"/>
                    </a:cubicBezTo>
                    <a:cubicBezTo>
                      <a:pt x="539" y="465"/>
                      <a:pt x="517" y="606"/>
                      <a:pt x="511" y="702"/>
                    </a:cubicBezTo>
                    <a:cubicBezTo>
                      <a:pt x="481" y="596"/>
                      <a:pt x="439" y="512"/>
                      <a:pt x="439" y="512"/>
                    </a:cubicBezTo>
                    <a:cubicBezTo>
                      <a:pt x="393" y="577"/>
                      <a:pt x="368" y="661"/>
                      <a:pt x="356" y="745"/>
                    </a:cubicBezTo>
                    <a:cubicBezTo>
                      <a:pt x="325" y="644"/>
                      <a:pt x="291" y="572"/>
                      <a:pt x="291" y="572"/>
                    </a:cubicBezTo>
                    <a:cubicBezTo>
                      <a:pt x="201" y="685"/>
                      <a:pt x="161" y="840"/>
                      <a:pt x="144" y="986"/>
                    </a:cubicBezTo>
                    <a:cubicBezTo>
                      <a:pt x="153" y="991"/>
                      <a:pt x="161" y="993"/>
                      <a:pt x="170" y="997"/>
                    </a:cubicBezTo>
                    <a:cubicBezTo>
                      <a:pt x="162" y="996"/>
                      <a:pt x="153" y="993"/>
                      <a:pt x="144" y="992"/>
                    </a:cubicBezTo>
                    <a:cubicBezTo>
                      <a:pt x="137" y="1051"/>
                      <a:pt x="133" y="1109"/>
                      <a:pt x="133" y="1161"/>
                    </a:cubicBezTo>
                    <a:cubicBezTo>
                      <a:pt x="125" y="1167"/>
                      <a:pt x="78" y="1197"/>
                      <a:pt x="24" y="1251"/>
                    </a:cubicBezTo>
                    <a:cubicBezTo>
                      <a:pt x="4" y="1343"/>
                      <a:pt x="0" y="1423"/>
                      <a:pt x="0" y="1423"/>
                    </a:cubicBezTo>
                    <a:cubicBezTo>
                      <a:pt x="73" y="1410"/>
                      <a:pt x="133" y="1370"/>
                      <a:pt x="185" y="1319"/>
                    </a:cubicBezTo>
                    <a:lnTo>
                      <a:pt x="185" y="1319"/>
                    </a:lnTo>
                    <a:cubicBezTo>
                      <a:pt x="177" y="1360"/>
                      <a:pt x="170" y="1395"/>
                      <a:pt x="167" y="1424"/>
                    </a:cubicBezTo>
                    <a:cubicBezTo>
                      <a:pt x="153" y="1430"/>
                      <a:pt x="140" y="1438"/>
                      <a:pt x="128" y="1445"/>
                    </a:cubicBezTo>
                    <a:cubicBezTo>
                      <a:pt x="128" y="1445"/>
                      <a:pt x="140" y="1454"/>
                      <a:pt x="159" y="1467"/>
                    </a:cubicBezTo>
                    <a:cubicBezTo>
                      <a:pt x="158" y="1484"/>
                      <a:pt x="157" y="1493"/>
                      <a:pt x="157" y="1493"/>
                    </a:cubicBezTo>
                    <a:cubicBezTo>
                      <a:pt x="169" y="1492"/>
                      <a:pt x="180" y="1490"/>
                      <a:pt x="193" y="1487"/>
                    </a:cubicBezTo>
                    <a:cubicBezTo>
                      <a:pt x="207" y="1494"/>
                      <a:pt x="223" y="1504"/>
                      <a:pt x="240" y="1512"/>
                    </a:cubicBezTo>
                    <a:cubicBezTo>
                      <a:pt x="191" y="1571"/>
                      <a:pt x="174" y="1683"/>
                      <a:pt x="174" y="1683"/>
                    </a:cubicBezTo>
                    <a:cubicBezTo>
                      <a:pt x="177" y="1683"/>
                      <a:pt x="179" y="1683"/>
                      <a:pt x="182" y="1683"/>
                    </a:cubicBezTo>
                    <a:cubicBezTo>
                      <a:pt x="258" y="1683"/>
                      <a:pt x="319" y="1624"/>
                      <a:pt x="354" y="1578"/>
                    </a:cubicBezTo>
                    <a:lnTo>
                      <a:pt x="354" y="1578"/>
                    </a:lnTo>
                    <a:cubicBezTo>
                      <a:pt x="347" y="1608"/>
                      <a:pt x="343" y="1638"/>
                      <a:pt x="339" y="1661"/>
                    </a:cubicBezTo>
                    <a:cubicBezTo>
                      <a:pt x="304" y="1668"/>
                      <a:pt x="268" y="1681"/>
                      <a:pt x="235" y="1697"/>
                    </a:cubicBezTo>
                    <a:cubicBezTo>
                      <a:pt x="235" y="1697"/>
                      <a:pt x="356" y="1804"/>
                      <a:pt x="497" y="1870"/>
                    </a:cubicBezTo>
                    <a:cubicBezTo>
                      <a:pt x="440" y="1851"/>
                      <a:pt x="357" y="1831"/>
                      <a:pt x="272" y="1831"/>
                    </a:cubicBezTo>
                    <a:cubicBezTo>
                      <a:pt x="215" y="1831"/>
                      <a:pt x="157" y="1840"/>
                      <a:pt x="106" y="1865"/>
                    </a:cubicBezTo>
                    <a:cubicBezTo>
                      <a:pt x="106" y="1865"/>
                      <a:pt x="159" y="1913"/>
                      <a:pt x="232" y="1956"/>
                    </a:cubicBezTo>
                    <a:cubicBezTo>
                      <a:pt x="172" y="2014"/>
                      <a:pt x="141" y="2136"/>
                      <a:pt x="141" y="2136"/>
                    </a:cubicBezTo>
                    <a:cubicBezTo>
                      <a:pt x="151" y="2138"/>
                      <a:pt x="161" y="2139"/>
                      <a:pt x="171" y="2139"/>
                    </a:cubicBezTo>
                    <a:cubicBezTo>
                      <a:pt x="252" y="2139"/>
                      <a:pt x="319" y="2087"/>
                      <a:pt x="362" y="2045"/>
                    </a:cubicBezTo>
                    <a:lnTo>
                      <a:pt x="362" y="2045"/>
                    </a:lnTo>
                    <a:cubicBezTo>
                      <a:pt x="335" y="2124"/>
                      <a:pt x="326" y="2198"/>
                      <a:pt x="326" y="2198"/>
                    </a:cubicBezTo>
                    <a:cubicBezTo>
                      <a:pt x="380" y="2194"/>
                      <a:pt x="430" y="2175"/>
                      <a:pt x="472" y="2146"/>
                    </a:cubicBezTo>
                    <a:cubicBezTo>
                      <a:pt x="476" y="2150"/>
                      <a:pt x="479" y="2155"/>
                      <a:pt x="483" y="2160"/>
                    </a:cubicBezTo>
                    <a:cubicBezTo>
                      <a:pt x="478" y="2176"/>
                      <a:pt x="473" y="2193"/>
                      <a:pt x="470" y="2208"/>
                    </a:cubicBezTo>
                    <a:cubicBezTo>
                      <a:pt x="463" y="2207"/>
                      <a:pt x="456" y="2207"/>
                      <a:pt x="450" y="2207"/>
                    </a:cubicBezTo>
                    <a:cubicBezTo>
                      <a:pt x="424" y="2207"/>
                      <a:pt x="398" y="2212"/>
                      <a:pt x="374" y="2222"/>
                    </a:cubicBezTo>
                    <a:cubicBezTo>
                      <a:pt x="374" y="2222"/>
                      <a:pt x="418" y="2291"/>
                      <a:pt x="478" y="2357"/>
                    </a:cubicBezTo>
                    <a:cubicBezTo>
                      <a:pt x="442" y="2341"/>
                      <a:pt x="396" y="2325"/>
                      <a:pt x="352" y="2325"/>
                    </a:cubicBezTo>
                    <a:cubicBezTo>
                      <a:pt x="320" y="2325"/>
                      <a:pt x="289" y="2333"/>
                      <a:pt x="263" y="2354"/>
                    </a:cubicBezTo>
                    <a:cubicBezTo>
                      <a:pt x="263" y="2354"/>
                      <a:pt x="346" y="2461"/>
                      <a:pt x="422" y="2493"/>
                    </a:cubicBezTo>
                    <a:cubicBezTo>
                      <a:pt x="388" y="2562"/>
                      <a:pt x="369" y="2630"/>
                      <a:pt x="369" y="2630"/>
                    </a:cubicBezTo>
                    <a:cubicBezTo>
                      <a:pt x="375" y="2630"/>
                      <a:pt x="382" y="2630"/>
                      <a:pt x="388" y="2630"/>
                    </a:cubicBezTo>
                    <a:cubicBezTo>
                      <a:pt x="509" y="2630"/>
                      <a:pt x="612" y="2535"/>
                      <a:pt x="668" y="2472"/>
                    </a:cubicBezTo>
                    <a:lnTo>
                      <a:pt x="668" y="2472"/>
                    </a:lnTo>
                    <a:cubicBezTo>
                      <a:pt x="591" y="2590"/>
                      <a:pt x="552" y="2741"/>
                      <a:pt x="552" y="2741"/>
                    </a:cubicBezTo>
                    <a:cubicBezTo>
                      <a:pt x="562" y="2742"/>
                      <a:pt x="571" y="2743"/>
                      <a:pt x="580" y="2743"/>
                    </a:cubicBezTo>
                    <a:cubicBezTo>
                      <a:pt x="656" y="2743"/>
                      <a:pt x="729" y="2716"/>
                      <a:pt x="791" y="2678"/>
                    </a:cubicBezTo>
                    <a:cubicBezTo>
                      <a:pt x="818" y="2690"/>
                      <a:pt x="857" y="2705"/>
                      <a:pt x="900" y="2716"/>
                    </a:cubicBezTo>
                    <a:cubicBezTo>
                      <a:pt x="847" y="2811"/>
                      <a:pt x="839" y="2972"/>
                      <a:pt x="839" y="2972"/>
                    </a:cubicBezTo>
                    <a:cubicBezTo>
                      <a:pt x="945" y="2953"/>
                      <a:pt x="1021" y="2850"/>
                      <a:pt x="1061" y="2773"/>
                    </a:cubicBezTo>
                    <a:lnTo>
                      <a:pt x="1061" y="2773"/>
                    </a:lnTo>
                    <a:cubicBezTo>
                      <a:pt x="1049" y="2878"/>
                      <a:pt x="1055" y="2973"/>
                      <a:pt x="1055" y="2973"/>
                    </a:cubicBezTo>
                    <a:cubicBezTo>
                      <a:pt x="1124" y="2946"/>
                      <a:pt x="1179" y="2892"/>
                      <a:pt x="1222" y="2830"/>
                    </a:cubicBezTo>
                    <a:lnTo>
                      <a:pt x="1222" y="2830"/>
                    </a:lnTo>
                    <a:cubicBezTo>
                      <a:pt x="1213" y="2932"/>
                      <a:pt x="1217" y="3010"/>
                      <a:pt x="1217" y="3010"/>
                    </a:cubicBezTo>
                    <a:cubicBezTo>
                      <a:pt x="1374" y="2959"/>
                      <a:pt x="1486" y="2811"/>
                      <a:pt x="1561" y="2672"/>
                    </a:cubicBezTo>
                    <a:cubicBezTo>
                      <a:pt x="1654" y="2594"/>
                      <a:pt x="1748" y="2508"/>
                      <a:pt x="1843" y="2415"/>
                    </a:cubicBezTo>
                    <a:cubicBezTo>
                      <a:pt x="1846" y="2524"/>
                      <a:pt x="1887" y="2634"/>
                      <a:pt x="1887" y="2634"/>
                    </a:cubicBezTo>
                    <a:cubicBezTo>
                      <a:pt x="1967" y="2555"/>
                      <a:pt x="1991" y="2415"/>
                      <a:pt x="1997" y="2319"/>
                    </a:cubicBezTo>
                    <a:cubicBezTo>
                      <a:pt x="2027" y="2424"/>
                      <a:pt x="2067" y="2510"/>
                      <a:pt x="2067" y="2510"/>
                    </a:cubicBezTo>
                    <a:cubicBezTo>
                      <a:pt x="2114" y="2444"/>
                      <a:pt x="2139" y="2361"/>
                      <a:pt x="2152" y="2278"/>
                    </a:cubicBezTo>
                    <a:cubicBezTo>
                      <a:pt x="2183" y="2379"/>
                      <a:pt x="2215" y="2451"/>
                      <a:pt x="2215" y="2451"/>
                    </a:cubicBezTo>
                    <a:cubicBezTo>
                      <a:pt x="2309" y="2335"/>
                      <a:pt x="2351" y="2171"/>
                      <a:pt x="2368" y="2019"/>
                    </a:cubicBezTo>
                    <a:cubicBezTo>
                      <a:pt x="2360" y="2017"/>
                      <a:pt x="2352" y="2013"/>
                      <a:pt x="2344" y="2010"/>
                    </a:cubicBezTo>
                    <a:lnTo>
                      <a:pt x="2344" y="2010"/>
                    </a:lnTo>
                    <a:cubicBezTo>
                      <a:pt x="2352" y="2011"/>
                      <a:pt x="2361" y="2013"/>
                      <a:pt x="2370" y="2014"/>
                    </a:cubicBezTo>
                    <a:cubicBezTo>
                      <a:pt x="2375" y="1961"/>
                      <a:pt x="2378" y="1910"/>
                      <a:pt x="2378" y="1862"/>
                    </a:cubicBezTo>
                    <a:cubicBezTo>
                      <a:pt x="2391" y="1855"/>
                      <a:pt x="2475" y="1803"/>
                      <a:pt x="2552" y="1702"/>
                    </a:cubicBezTo>
                    <a:lnTo>
                      <a:pt x="2552" y="1702"/>
                    </a:lnTo>
                    <a:cubicBezTo>
                      <a:pt x="2526" y="1725"/>
                      <a:pt x="2503" y="1751"/>
                      <a:pt x="2486" y="1774"/>
                    </a:cubicBezTo>
                    <a:cubicBezTo>
                      <a:pt x="2509" y="1675"/>
                      <a:pt x="2513" y="1581"/>
                      <a:pt x="2513" y="1581"/>
                    </a:cubicBezTo>
                    <a:lnTo>
                      <a:pt x="2513" y="1581"/>
                    </a:lnTo>
                    <a:cubicBezTo>
                      <a:pt x="2440" y="1592"/>
                      <a:pt x="2380" y="1635"/>
                      <a:pt x="2329" y="1685"/>
                    </a:cubicBezTo>
                    <a:cubicBezTo>
                      <a:pt x="2336" y="1645"/>
                      <a:pt x="2342" y="1609"/>
                      <a:pt x="2347" y="1581"/>
                    </a:cubicBezTo>
                    <a:cubicBezTo>
                      <a:pt x="2360" y="1574"/>
                      <a:pt x="2372" y="1567"/>
                      <a:pt x="2386" y="1560"/>
                    </a:cubicBezTo>
                    <a:cubicBezTo>
                      <a:pt x="2386" y="1560"/>
                      <a:pt x="2373" y="1550"/>
                      <a:pt x="2354" y="1537"/>
                    </a:cubicBezTo>
                    <a:cubicBezTo>
                      <a:pt x="2355" y="1520"/>
                      <a:pt x="2356" y="1510"/>
                      <a:pt x="2356" y="1510"/>
                    </a:cubicBezTo>
                    <a:lnTo>
                      <a:pt x="2356" y="1510"/>
                    </a:lnTo>
                    <a:cubicBezTo>
                      <a:pt x="2344" y="1512"/>
                      <a:pt x="2332" y="1514"/>
                      <a:pt x="2320" y="1518"/>
                    </a:cubicBezTo>
                    <a:cubicBezTo>
                      <a:pt x="2306" y="1509"/>
                      <a:pt x="2290" y="1501"/>
                      <a:pt x="2273" y="1492"/>
                    </a:cubicBezTo>
                    <a:cubicBezTo>
                      <a:pt x="2320" y="1433"/>
                      <a:pt x="2339" y="1319"/>
                      <a:pt x="2339" y="1319"/>
                    </a:cubicBezTo>
                    <a:cubicBezTo>
                      <a:pt x="2338" y="1319"/>
                      <a:pt x="2336" y="1319"/>
                      <a:pt x="2335" y="1319"/>
                    </a:cubicBezTo>
                    <a:cubicBezTo>
                      <a:pt x="2257" y="1319"/>
                      <a:pt x="2195" y="1379"/>
                      <a:pt x="2159" y="1428"/>
                    </a:cubicBezTo>
                    <a:cubicBezTo>
                      <a:pt x="2165" y="1397"/>
                      <a:pt x="2170" y="1369"/>
                      <a:pt x="2173" y="1345"/>
                    </a:cubicBezTo>
                    <a:cubicBezTo>
                      <a:pt x="2208" y="1337"/>
                      <a:pt x="2244" y="1325"/>
                      <a:pt x="2277" y="1308"/>
                    </a:cubicBezTo>
                    <a:cubicBezTo>
                      <a:pt x="2277" y="1308"/>
                      <a:pt x="2156" y="1201"/>
                      <a:pt x="2013" y="1137"/>
                    </a:cubicBezTo>
                    <a:lnTo>
                      <a:pt x="2013" y="1137"/>
                    </a:lnTo>
                    <a:cubicBezTo>
                      <a:pt x="2069" y="1154"/>
                      <a:pt x="2151" y="1173"/>
                      <a:pt x="2235" y="1173"/>
                    </a:cubicBezTo>
                    <a:cubicBezTo>
                      <a:pt x="2293" y="1173"/>
                      <a:pt x="2352" y="1164"/>
                      <a:pt x="2403" y="1138"/>
                    </a:cubicBezTo>
                    <a:cubicBezTo>
                      <a:pt x="2403" y="1138"/>
                      <a:pt x="2350" y="1091"/>
                      <a:pt x="2277" y="1049"/>
                    </a:cubicBezTo>
                    <a:cubicBezTo>
                      <a:pt x="2338" y="990"/>
                      <a:pt x="2367" y="868"/>
                      <a:pt x="2367" y="868"/>
                    </a:cubicBezTo>
                    <a:cubicBezTo>
                      <a:pt x="2357" y="867"/>
                      <a:pt x="2347" y="866"/>
                      <a:pt x="2337" y="866"/>
                    </a:cubicBezTo>
                    <a:cubicBezTo>
                      <a:pt x="2256" y="866"/>
                      <a:pt x="2189" y="919"/>
                      <a:pt x="2148" y="961"/>
                    </a:cubicBezTo>
                    <a:cubicBezTo>
                      <a:pt x="2175" y="882"/>
                      <a:pt x="2182" y="807"/>
                      <a:pt x="2182" y="807"/>
                    </a:cubicBezTo>
                    <a:lnTo>
                      <a:pt x="2182" y="807"/>
                    </a:lnTo>
                    <a:cubicBezTo>
                      <a:pt x="2128" y="809"/>
                      <a:pt x="2080" y="830"/>
                      <a:pt x="2036" y="860"/>
                    </a:cubicBezTo>
                    <a:cubicBezTo>
                      <a:pt x="2032" y="856"/>
                      <a:pt x="2029" y="850"/>
                      <a:pt x="2025" y="846"/>
                    </a:cubicBezTo>
                    <a:cubicBezTo>
                      <a:pt x="2030" y="829"/>
                      <a:pt x="2035" y="812"/>
                      <a:pt x="2038" y="798"/>
                    </a:cubicBezTo>
                    <a:cubicBezTo>
                      <a:pt x="2044" y="798"/>
                      <a:pt x="2051" y="799"/>
                      <a:pt x="2058" y="799"/>
                    </a:cubicBezTo>
                    <a:cubicBezTo>
                      <a:pt x="2084" y="799"/>
                      <a:pt x="2109" y="794"/>
                      <a:pt x="2134" y="782"/>
                    </a:cubicBezTo>
                    <a:cubicBezTo>
                      <a:pt x="2134" y="782"/>
                      <a:pt x="2090" y="713"/>
                      <a:pt x="2030" y="649"/>
                    </a:cubicBezTo>
                    <a:lnTo>
                      <a:pt x="2030" y="649"/>
                    </a:lnTo>
                    <a:cubicBezTo>
                      <a:pt x="2065" y="664"/>
                      <a:pt x="2110" y="679"/>
                      <a:pt x="2154" y="679"/>
                    </a:cubicBezTo>
                    <a:cubicBezTo>
                      <a:pt x="2186" y="679"/>
                      <a:pt x="2218" y="671"/>
                      <a:pt x="2245" y="649"/>
                    </a:cubicBezTo>
                    <a:cubicBezTo>
                      <a:pt x="2245" y="649"/>
                      <a:pt x="2162" y="544"/>
                      <a:pt x="2086" y="512"/>
                    </a:cubicBezTo>
                    <a:cubicBezTo>
                      <a:pt x="2120" y="443"/>
                      <a:pt x="2138" y="374"/>
                      <a:pt x="2138" y="374"/>
                    </a:cubicBezTo>
                    <a:cubicBezTo>
                      <a:pt x="2132" y="374"/>
                      <a:pt x="2127" y="373"/>
                      <a:pt x="2121" y="373"/>
                    </a:cubicBezTo>
                    <a:cubicBezTo>
                      <a:pt x="1999" y="373"/>
                      <a:pt x="1895" y="470"/>
                      <a:pt x="1840" y="534"/>
                    </a:cubicBezTo>
                    <a:cubicBezTo>
                      <a:pt x="1916" y="414"/>
                      <a:pt x="1954" y="263"/>
                      <a:pt x="1954" y="263"/>
                    </a:cubicBezTo>
                    <a:cubicBezTo>
                      <a:pt x="1945" y="263"/>
                      <a:pt x="1936" y="262"/>
                      <a:pt x="1927" y="262"/>
                    </a:cubicBezTo>
                    <a:cubicBezTo>
                      <a:pt x="1850" y="262"/>
                      <a:pt x="1779" y="290"/>
                      <a:pt x="1716" y="329"/>
                    </a:cubicBezTo>
                    <a:cubicBezTo>
                      <a:pt x="1687" y="317"/>
                      <a:pt x="1649" y="302"/>
                      <a:pt x="1607" y="292"/>
                    </a:cubicBezTo>
                    <a:cubicBezTo>
                      <a:pt x="1660" y="196"/>
                      <a:pt x="1665" y="37"/>
                      <a:pt x="1665" y="37"/>
                    </a:cubicBezTo>
                    <a:lnTo>
                      <a:pt x="1665" y="37"/>
                    </a:lnTo>
                    <a:cubicBezTo>
                      <a:pt x="1559" y="56"/>
                      <a:pt x="1485" y="160"/>
                      <a:pt x="1444" y="237"/>
                    </a:cubicBezTo>
                    <a:cubicBezTo>
                      <a:pt x="1455" y="132"/>
                      <a:pt x="1448" y="37"/>
                      <a:pt x="1448" y="37"/>
                    </a:cubicBezTo>
                    <a:lnTo>
                      <a:pt x="1448" y="37"/>
                    </a:lnTo>
                    <a:cubicBezTo>
                      <a:pt x="1380" y="64"/>
                      <a:pt x="1326" y="119"/>
                      <a:pt x="1282" y="181"/>
                    </a:cubicBezTo>
                    <a:cubicBezTo>
                      <a:pt x="1290" y="79"/>
                      <a:pt x="1287" y="1"/>
                      <a:pt x="1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4" name="Google Shape;4211;p57"/>
              <p:cNvSpPr/>
              <p:nvPr/>
            </p:nvSpPr>
            <p:spPr>
              <a:xfrm>
                <a:off x="8770563" y="2676799"/>
                <a:ext cx="132067" cy="155699"/>
              </a:xfrm>
              <a:custGeom>
                <a:avLst/>
                <a:gdLst/>
                <a:ahLst/>
                <a:cxnLst/>
                <a:rect l="l" t="t" r="r" b="b"/>
                <a:pathLst>
                  <a:path w="2554" h="3011" extrusionOk="0">
                    <a:moveTo>
                      <a:pt x="1545" y="476"/>
                    </a:moveTo>
                    <a:lnTo>
                      <a:pt x="1545" y="476"/>
                    </a:lnTo>
                    <a:cubicBezTo>
                      <a:pt x="1523" y="500"/>
                      <a:pt x="1504" y="523"/>
                      <a:pt x="1491" y="540"/>
                    </a:cubicBezTo>
                    <a:cubicBezTo>
                      <a:pt x="1445" y="525"/>
                      <a:pt x="1395" y="513"/>
                      <a:pt x="1342" y="505"/>
                    </a:cubicBezTo>
                    <a:cubicBezTo>
                      <a:pt x="1342" y="505"/>
                      <a:pt x="1340" y="505"/>
                      <a:pt x="1340" y="504"/>
                    </a:cubicBezTo>
                    <a:cubicBezTo>
                      <a:pt x="1396" y="503"/>
                      <a:pt x="1469" y="497"/>
                      <a:pt x="1545" y="476"/>
                    </a:cubicBezTo>
                    <a:close/>
                    <a:moveTo>
                      <a:pt x="1016" y="2473"/>
                    </a:moveTo>
                    <a:cubicBezTo>
                      <a:pt x="1062" y="2487"/>
                      <a:pt x="1112" y="2501"/>
                      <a:pt x="1164" y="2508"/>
                    </a:cubicBezTo>
                    <a:cubicBezTo>
                      <a:pt x="1164" y="2508"/>
                      <a:pt x="1165" y="2508"/>
                      <a:pt x="1165" y="2510"/>
                    </a:cubicBezTo>
                    <a:cubicBezTo>
                      <a:pt x="1111" y="2510"/>
                      <a:pt x="1038" y="2515"/>
                      <a:pt x="962" y="2537"/>
                    </a:cubicBezTo>
                    <a:cubicBezTo>
                      <a:pt x="984" y="2511"/>
                      <a:pt x="1002" y="2490"/>
                      <a:pt x="1016" y="2473"/>
                    </a:cubicBezTo>
                    <a:close/>
                    <a:moveTo>
                      <a:pt x="1289" y="0"/>
                    </a:moveTo>
                    <a:lnTo>
                      <a:pt x="1289" y="0"/>
                    </a:lnTo>
                    <a:cubicBezTo>
                      <a:pt x="1132" y="53"/>
                      <a:pt x="1020" y="203"/>
                      <a:pt x="946" y="342"/>
                    </a:cubicBezTo>
                    <a:cubicBezTo>
                      <a:pt x="853" y="420"/>
                      <a:pt x="762" y="506"/>
                      <a:pt x="668" y="601"/>
                    </a:cubicBezTo>
                    <a:cubicBezTo>
                      <a:pt x="659" y="495"/>
                      <a:pt x="620" y="385"/>
                      <a:pt x="620" y="385"/>
                    </a:cubicBezTo>
                    <a:cubicBezTo>
                      <a:pt x="540" y="464"/>
                      <a:pt x="517" y="605"/>
                      <a:pt x="512" y="701"/>
                    </a:cubicBezTo>
                    <a:cubicBezTo>
                      <a:pt x="482" y="596"/>
                      <a:pt x="440" y="512"/>
                      <a:pt x="440" y="512"/>
                    </a:cubicBezTo>
                    <a:cubicBezTo>
                      <a:pt x="394" y="578"/>
                      <a:pt x="368" y="661"/>
                      <a:pt x="357" y="746"/>
                    </a:cubicBezTo>
                    <a:cubicBezTo>
                      <a:pt x="325" y="643"/>
                      <a:pt x="293" y="573"/>
                      <a:pt x="293" y="573"/>
                    </a:cubicBezTo>
                    <a:cubicBezTo>
                      <a:pt x="203" y="685"/>
                      <a:pt x="162" y="841"/>
                      <a:pt x="145" y="986"/>
                    </a:cubicBezTo>
                    <a:cubicBezTo>
                      <a:pt x="153" y="990"/>
                      <a:pt x="162" y="993"/>
                      <a:pt x="171" y="997"/>
                    </a:cubicBezTo>
                    <a:cubicBezTo>
                      <a:pt x="163" y="995"/>
                      <a:pt x="153" y="993"/>
                      <a:pt x="145" y="991"/>
                    </a:cubicBezTo>
                    <a:cubicBezTo>
                      <a:pt x="138" y="1051"/>
                      <a:pt x="134" y="1109"/>
                      <a:pt x="134" y="1162"/>
                    </a:cubicBezTo>
                    <a:cubicBezTo>
                      <a:pt x="125" y="1167"/>
                      <a:pt x="79" y="1197"/>
                      <a:pt x="25" y="1252"/>
                    </a:cubicBezTo>
                    <a:cubicBezTo>
                      <a:pt x="5" y="1342"/>
                      <a:pt x="1" y="1422"/>
                      <a:pt x="1" y="1422"/>
                    </a:cubicBezTo>
                    <a:cubicBezTo>
                      <a:pt x="73" y="1411"/>
                      <a:pt x="134" y="1370"/>
                      <a:pt x="185" y="1320"/>
                    </a:cubicBezTo>
                    <a:lnTo>
                      <a:pt x="185" y="1320"/>
                    </a:lnTo>
                    <a:cubicBezTo>
                      <a:pt x="178" y="1359"/>
                      <a:pt x="171" y="1395"/>
                      <a:pt x="167" y="1423"/>
                    </a:cubicBezTo>
                    <a:cubicBezTo>
                      <a:pt x="153" y="1431"/>
                      <a:pt x="141" y="1437"/>
                      <a:pt x="129" y="1445"/>
                    </a:cubicBezTo>
                    <a:cubicBezTo>
                      <a:pt x="129" y="1445"/>
                      <a:pt x="141" y="1454"/>
                      <a:pt x="161" y="1468"/>
                    </a:cubicBezTo>
                    <a:cubicBezTo>
                      <a:pt x="159" y="1485"/>
                      <a:pt x="158" y="1494"/>
                      <a:pt x="158" y="1494"/>
                    </a:cubicBezTo>
                    <a:cubicBezTo>
                      <a:pt x="169" y="1492"/>
                      <a:pt x="182" y="1490"/>
                      <a:pt x="193" y="1487"/>
                    </a:cubicBezTo>
                    <a:cubicBezTo>
                      <a:pt x="208" y="1495"/>
                      <a:pt x="224" y="1505"/>
                      <a:pt x="241" y="1512"/>
                    </a:cubicBezTo>
                    <a:cubicBezTo>
                      <a:pt x="192" y="1571"/>
                      <a:pt x="175" y="1684"/>
                      <a:pt x="175" y="1684"/>
                    </a:cubicBezTo>
                    <a:cubicBezTo>
                      <a:pt x="177" y="1684"/>
                      <a:pt x="179" y="1684"/>
                      <a:pt x="181" y="1684"/>
                    </a:cubicBezTo>
                    <a:cubicBezTo>
                      <a:pt x="259" y="1684"/>
                      <a:pt x="320" y="1625"/>
                      <a:pt x="356" y="1578"/>
                    </a:cubicBezTo>
                    <a:lnTo>
                      <a:pt x="356" y="1578"/>
                    </a:lnTo>
                    <a:cubicBezTo>
                      <a:pt x="347" y="1608"/>
                      <a:pt x="343" y="1637"/>
                      <a:pt x="340" y="1661"/>
                    </a:cubicBezTo>
                    <a:cubicBezTo>
                      <a:pt x="304" y="1669"/>
                      <a:pt x="268" y="1681"/>
                      <a:pt x="236" y="1696"/>
                    </a:cubicBezTo>
                    <a:cubicBezTo>
                      <a:pt x="236" y="1696"/>
                      <a:pt x="357" y="1805"/>
                      <a:pt x="498" y="1869"/>
                    </a:cubicBezTo>
                    <a:cubicBezTo>
                      <a:pt x="441" y="1851"/>
                      <a:pt x="358" y="1830"/>
                      <a:pt x="273" y="1830"/>
                    </a:cubicBezTo>
                    <a:cubicBezTo>
                      <a:pt x="216" y="1830"/>
                      <a:pt x="158" y="1840"/>
                      <a:pt x="106" y="1865"/>
                    </a:cubicBezTo>
                    <a:cubicBezTo>
                      <a:pt x="106" y="1865"/>
                      <a:pt x="161" y="1913"/>
                      <a:pt x="232" y="1957"/>
                    </a:cubicBezTo>
                    <a:cubicBezTo>
                      <a:pt x="172" y="2015"/>
                      <a:pt x="142" y="2137"/>
                      <a:pt x="142" y="2137"/>
                    </a:cubicBezTo>
                    <a:cubicBezTo>
                      <a:pt x="151" y="2138"/>
                      <a:pt x="160" y="2139"/>
                      <a:pt x="170" y="2139"/>
                    </a:cubicBezTo>
                    <a:cubicBezTo>
                      <a:pt x="251" y="2139"/>
                      <a:pt x="319" y="2087"/>
                      <a:pt x="362" y="2044"/>
                    </a:cubicBezTo>
                    <a:lnTo>
                      <a:pt x="362" y="2044"/>
                    </a:lnTo>
                    <a:cubicBezTo>
                      <a:pt x="336" y="2123"/>
                      <a:pt x="326" y="2197"/>
                      <a:pt x="326" y="2197"/>
                    </a:cubicBezTo>
                    <a:cubicBezTo>
                      <a:pt x="380" y="2195"/>
                      <a:pt x="431" y="2175"/>
                      <a:pt x="473" y="2145"/>
                    </a:cubicBezTo>
                    <a:cubicBezTo>
                      <a:pt x="477" y="2150"/>
                      <a:pt x="479" y="2155"/>
                      <a:pt x="483" y="2159"/>
                    </a:cubicBezTo>
                    <a:cubicBezTo>
                      <a:pt x="478" y="2176"/>
                      <a:pt x="474" y="2193"/>
                      <a:pt x="472" y="2208"/>
                    </a:cubicBezTo>
                    <a:cubicBezTo>
                      <a:pt x="466" y="2207"/>
                      <a:pt x="459" y="2207"/>
                      <a:pt x="453" y="2207"/>
                    </a:cubicBezTo>
                    <a:cubicBezTo>
                      <a:pt x="426" y="2207"/>
                      <a:pt x="400" y="2211"/>
                      <a:pt x="375" y="2222"/>
                    </a:cubicBezTo>
                    <a:cubicBezTo>
                      <a:pt x="375" y="2222"/>
                      <a:pt x="419" y="2291"/>
                      <a:pt x="478" y="2356"/>
                    </a:cubicBezTo>
                    <a:cubicBezTo>
                      <a:pt x="443" y="2340"/>
                      <a:pt x="397" y="2325"/>
                      <a:pt x="353" y="2325"/>
                    </a:cubicBezTo>
                    <a:cubicBezTo>
                      <a:pt x="321" y="2325"/>
                      <a:pt x="290" y="2333"/>
                      <a:pt x="263" y="2354"/>
                    </a:cubicBezTo>
                    <a:cubicBezTo>
                      <a:pt x="263" y="2354"/>
                      <a:pt x="346" y="2461"/>
                      <a:pt x="422" y="2492"/>
                    </a:cubicBezTo>
                    <a:cubicBezTo>
                      <a:pt x="388" y="2562"/>
                      <a:pt x="370" y="2629"/>
                      <a:pt x="370" y="2629"/>
                    </a:cubicBezTo>
                    <a:cubicBezTo>
                      <a:pt x="376" y="2630"/>
                      <a:pt x="382" y="2630"/>
                      <a:pt x="388" y="2630"/>
                    </a:cubicBezTo>
                    <a:cubicBezTo>
                      <a:pt x="510" y="2630"/>
                      <a:pt x="613" y="2535"/>
                      <a:pt x="669" y="2471"/>
                    </a:cubicBezTo>
                    <a:lnTo>
                      <a:pt x="669" y="2471"/>
                    </a:lnTo>
                    <a:cubicBezTo>
                      <a:pt x="593" y="2590"/>
                      <a:pt x="553" y="2741"/>
                      <a:pt x="553" y="2741"/>
                    </a:cubicBezTo>
                    <a:cubicBezTo>
                      <a:pt x="563" y="2742"/>
                      <a:pt x="574" y="2742"/>
                      <a:pt x="584" y="2742"/>
                    </a:cubicBezTo>
                    <a:cubicBezTo>
                      <a:pt x="659" y="2742"/>
                      <a:pt x="730" y="2716"/>
                      <a:pt x="791" y="2678"/>
                    </a:cubicBezTo>
                    <a:cubicBezTo>
                      <a:pt x="820" y="2690"/>
                      <a:pt x="858" y="2704"/>
                      <a:pt x="901" y="2717"/>
                    </a:cubicBezTo>
                    <a:cubicBezTo>
                      <a:pt x="847" y="2812"/>
                      <a:pt x="841" y="2972"/>
                      <a:pt x="841" y="2972"/>
                    </a:cubicBezTo>
                    <a:cubicBezTo>
                      <a:pt x="946" y="2954"/>
                      <a:pt x="1021" y="2850"/>
                      <a:pt x="1062" y="2774"/>
                    </a:cubicBezTo>
                    <a:lnTo>
                      <a:pt x="1062" y="2774"/>
                    </a:lnTo>
                    <a:cubicBezTo>
                      <a:pt x="1049" y="2879"/>
                      <a:pt x="1057" y="2974"/>
                      <a:pt x="1057" y="2974"/>
                    </a:cubicBezTo>
                    <a:cubicBezTo>
                      <a:pt x="1125" y="2946"/>
                      <a:pt x="1179" y="2892"/>
                      <a:pt x="1222" y="2830"/>
                    </a:cubicBezTo>
                    <a:lnTo>
                      <a:pt x="1222" y="2830"/>
                    </a:lnTo>
                    <a:cubicBezTo>
                      <a:pt x="1215" y="2933"/>
                      <a:pt x="1217" y="3011"/>
                      <a:pt x="1217" y="3011"/>
                    </a:cubicBezTo>
                    <a:cubicBezTo>
                      <a:pt x="1374" y="2959"/>
                      <a:pt x="1487" y="2812"/>
                      <a:pt x="1563" y="2671"/>
                    </a:cubicBezTo>
                    <a:cubicBezTo>
                      <a:pt x="1654" y="2594"/>
                      <a:pt x="1748" y="2508"/>
                      <a:pt x="1843" y="2415"/>
                    </a:cubicBezTo>
                    <a:cubicBezTo>
                      <a:pt x="1846" y="2524"/>
                      <a:pt x="1887" y="2633"/>
                      <a:pt x="1887" y="2633"/>
                    </a:cubicBezTo>
                    <a:cubicBezTo>
                      <a:pt x="1969" y="2554"/>
                      <a:pt x="1992" y="2415"/>
                      <a:pt x="1997" y="2318"/>
                    </a:cubicBezTo>
                    <a:cubicBezTo>
                      <a:pt x="2028" y="2424"/>
                      <a:pt x="2069" y="2510"/>
                      <a:pt x="2069" y="2510"/>
                    </a:cubicBezTo>
                    <a:cubicBezTo>
                      <a:pt x="2114" y="2444"/>
                      <a:pt x="2139" y="2360"/>
                      <a:pt x="2153" y="2278"/>
                    </a:cubicBezTo>
                    <a:cubicBezTo>
                      <a:pt x="2185" y="2379"/>
                      <a:pt x="2216" y="2450"/>
                      <a:pt x="2216" y="2450"/>
                    </a:cubicBezTo>
                    <a:cubicBezTo>
                      <a:pt x="2309" y="2334"/>
                      <a:pt x="2351" y="2171"/>
                      <a:pt x="2369" y="2019"/>
                    </a:cubicBezTo>
                    <a:cubicBezTo>
                      <a:pt x="2361" y="2017"/>
                      <a:pt x="2353" y="2013"/>
                      <a:pt x="2345" y="2011"/>
                    </a:cubicBezTo>
                    <a:lnTo>
                      <a:pt x="2345" y="2011"/>
                    </a:lnTo>
                    <a:cubicBezTo>
                      <a:pt x="2353" y="2012"/>
                      <a:pt x="2362" y="2013"/>
                      <a:pt x="2370" y="2014"/>
                    </a:cubicBezTo>
                    <a:cubicBezTo>
                      <a:pt x="2375" y="1961"/>
                      <a:pt x="2380" y="1910"/>
                      <a:pt x="2380" y="1863"/>
                    </a:cubicBezTo>
                    <a:cubicBezTo>
                      <a:pt x="2391" y="1855"/>
                      <a:pt x="2476" y="1803"/>
                      <a:pt x="2554" y="1702"/>
                    </a:cubicBezTo>
                    <a:lnTo>
                      <a:pt x="2554" y="1702"/>
                    </a:lnTo>
                    <a:cubicBezTo>
                      <a:pt x="2527" y="1726"/>
                      <a:pt x="2503" y="1750"/>
                      <a:pt x="2486" y="1774"/>
                    </a:cubicBezTo>
                    <a:cubicBezTo>
                      <a:pt x="2509" y="1674"/>
                      <a:pt x="2513" y="1580"/>
                      <a:pt x="2513" y="1580"/>
                    </a:cubicBezTo>
                    <a:lnTo>
                      <a:pt x="2513" y="1580"/>
                    </a:lnTo>
                    <a:cubicBezTo>
                      <a:pt x="2441" y="1592"/>
                      <a:pt x="2381" y="1634"/>
                      <a:pt x="2329" y="1685"/>
                    </a:cubicBezTo>
                    <a:cubicBezTo>
                      <a:pt x="2337" y="1645"/>
                      <a:pt x="2344" y="1610"/>
                      <a:pt x="2348" y="1580"/>
                    </a:cubicBezTo>
                    <a:cubicBezTo>
                      <a:pt x="2361" y="1574"/>
                      <a:pt x="2372" y="1568"/>
                      <a:pt x="2386" y="1559"/>
                    </a:cubicBezTo>
                    <a:cubicBezTo>
                      <a:pt x="2386" y="1559"/>
                      <a:pt x="2374" y="1550"/>
                      <a:pt x="2354" y="1537"/>
                    </a:cubicBezTo>
                    <a:cubicBezTo>
                      <a:pt x="2355" y="1520"/>
                      <a:pt x="2356" y="1511"/>
                      <a:pt x="2356" y="1511"/>
                    </a:cubicBezTo>
                    <a:lnTo>
                      <a:pt x="2356" y="1511"/>
                    </a:lnTo>
                    <a:cubicBezTo>
                      <a:pt x="2345" y="1512"/>
                      <a:pt x="2333" y="1515"/>
                      <a:pt x="2322" y="1517"/>
                    </a:cubicBezTo>
                    <a:cubicBezTo>
                      <a:pt x="2307" y="1510"/>
                      <a:pt x="2291" y="1500"/>
                      <a:pt x="2274" y="1492"/>
                    </a:cubicBezTo>
                    <a:cubicBezTo>
                      <a:pt x="2322" y="1433"/>
                      <a:pt x="2340" y="1320"/>
                      <a:pt x="2340" y="1320"/>
                    </a:cubicBezTo>
                    <a:cubicBezTo>
                      <a:pt x="2338" y="1320"/>
                      <a:pt x="2336" y="1320"/>
                      <a:pt x="2334" y="1320"/>
                    </a:cubicBezTo>
                    <a:cubicBezTo>
                      <a:pt x="2256" y="1320"/>
                      <a:pt x="2195" y="1380"/>
                      <a:pt x="2159" y="1428"/>
                    </a:cubicBezTo>
                    <a:cubicBezTo>
                      <a:pt x="2166" y="1397"/>
                      <a:pt x="2171" y="1369"/>
                      <a:pt x="2174" y="1344"/>
                    </a:cubicBezTo>
                    <a:cubicBezTo>
                      <a:pt x="2209" y="1337"/>
                      <a:pt x="2245" y="1325"/>
                      <a:pt x="2277" y="1307"/>
                    </a:cubicBezTo>
                    <a:cubicBezTo>
                      <a:pt x="2277" y="1307"/>
                      <a:pt x="2156" y="1201"/>
                      <a:pt x="2014" y="1137"/>
                    </a:cubicBezTo>
                    <a:lnTo>
                      <a:pt x="2014" y="1137"/>
                    </a:lnTo>
                    <a:cubicBezTo>
                      <a:pt x="2070" y="1154"/>
                      <a:pt x="2151" y="1173"/>
                      <a:pt x="2234" y="1173"/>
                    </a:cubicBezTo>
                    <a:cubicBezTo>
                      <a:pt x="2292" y="1173"/>
                      <a:pt x="2352" y="1164"/>
                      <a:pt x="2404" y="1138"/>
                    </a:cubicBezTo>
                    <a:cubicBezTo>
                      <a:pt x="2404" y="1138"/>
                      <a:pt x="2350" y="1090"/>
                      <a:pt x="2277" y="1048"/>
                    </a:cubicBezTo>
                    <a:cubicBezTo>
                      <a:pt x="2339" y="989"/>
                      <a:pt x="2367" y="868"/>
                      <a:pt x="2367" y="868"/>
                    </a:cubicBezTo>
                    <a:cubicBezTo>
                      <a:pt x="2357" y="866"/>
                      <a:pt x="2348" y="866"/>
                      <a:pt x="2339" y="866"/>
                    </a:cubicBezTo>
                    <a:cubicBezTo>
                      <a:pt x="2258" y="866"/>
                      <a:pt x="2190" y="919"/>
                      <a:pt x="2149" y="962"/>
                    </a:cubicBezTo>
                    <a:cubicBezTo>
                      <a:pt x="2175" y="883"/>
                      <a:pt x="2183" y="807"/>
                      <a:pt x="2183" y="807"/>
                    </a:cubicBezTo>
                    <a:lnTo>
                      <a:pt x="2183" y="807"/>
                    </a:lnTo>
                    <a:cubicBezTo>
                      <a:pt x="2129" y="810"/>
                      <a:pt x="2080" y="831"/>
                      <a:pt x="2037" y="859"/>
                    </a:cubicBezTo>
                    <a:cubicBezTo>
                      <a:pt x="2033" y="856"/>
                      <a:pt x="2030" y="851"/>
                      <a:pt x="2027" y="847"/>
                    </a:cubicBezTo>
                    <a:cubicBezTo>
                      <a:pt x="2032" y="830"/>
                      <a:pt x="2035" y="812"/>
                      <a:pt x="2038" y="798"/>
                    </a:cubicBezTo>
                    <a:cubicBezTo>
                      <a:pt x="2043" y="799"/>
                      <a:pt x="2049" y="799"/>
                      <a:pt x="2054" y="799"/>
                    </a:cubicBezTo>
                    <a:cubicBezTo>
                      <a:pt x="2081" y="799"/>
                      <a:pt x="2108" y="794"/>
                      <a:pt x="2134" y="783"/>
                    </a:cubicBezTo>
                    <a:cubicBezTo>
                      <a:pt x="2134" y="783"/>
                      <a:pt x="2091" y="714"/>
                      <a:pt x="2032" y="649"/>
                    </a:cubicBezTo>
                    <a:lnTo>
                      <a:pt x="2032" y="649"/>
                    </a:lnTo>
                    <a:cubicBezTo>
                      <a:pt x="2066" y="664"/>
                      <a:pt x="2111" y="679"/>
                      <a:pt x="2154" y="679"/>
                    </a:cubicBezTo>
                    <a:cubicBezTo>
                      <a:pt x="2187" y="679"/>
                      <a:pt x="2218" y="671"/>
                      <a:pt x="2246" y="649"/>
                    </a:cubicBezTo>
                    <a:cubicBezTo>
                      <a:pt x="2246" y="649"/>
                      <a:pt x="2164" y="543"/>
                      <a:pt x="2087" y="512"/>
                    </a:cubicBezTo>
                    <a:cubicBezTo>
                      <a:pt x="2121" y="442"/>
                      <a:pt x="2138" y="374"/>
                      <a:pt x="2138" y="374"/>
                    </a:cubicBezTo>
                    <a:cubicBezTo>
                      <a:pt x="2133" y="373"/>
                      <a:pt x="2127" y="373"/>
                      <a:pt x="2122" y="373"/>
                    </a:cubicBezTo>
                    <a:cubicBezTo>
                      <a:pt x="1999" y="373"/>
                      <a:pt x="1895" y="470"/>
                      <a:pt x="1840" y="535"/>
                    </a:cubicBezTo>
                    <a:cubicBezTo>
                      <a:pt x="1917" y="415"/>
                      <a:pt x="1955" y="263"/>
                      <a:pt x="1955" y="263"/>
                    </a:cubicBezTo>
                    <a:cubicBezTo>
                      <a:pt x="1947" y="262"/>
                      <a:pt x="1939" y="262"/>
                      <a:pt x="1931" y="262"/>
                    </a:cubicBezTo>
                    <a:cubicBezTo>
                      <a:pt x="1853" y="262"/>
                      <a:pt x="1780" y="289"/>
                      <a:pt x="1717" y="329"/>
                    </a:cubicBezTo>
                    <a:cubicBezTo>
                      <a:pt x="1689" y="317"/>
                      <a:pt x="1649" y="303"/>
                      <a:pt x="1607" y="292"/>
                    </a:cubicBezTo>
                    <a:cubicBezTo>
                      <a:pt x="1661" y="195"/>
                      <a:pt x="1665" y="36"/>
                      <a:pt x="1665" y="36"/>
                    </a:cubicBezTo>
                    <a:lnTo>
                      <a:pt x="1665" y="36"/>
                    </a:lnTo>
                    <a:cubicBezTo>
                      <a:pt x="1560" y="56"/>
                      <a:pt x="1486" y="161"/>
                      <a:pt x="1445" y="237"/>
                    </a:cubicBezTo>
                    <a:cubicBezTo>
                      <a:pt x="1455" y="131"/>
                      <a:pt x="1449" y="36"/>
                      <a:pt x="1449" y="36"/>
                    </a:cubicBezTo>
                    <a:lnTo>
                      <a:pt x="1449" y="36"/>
                    </a:lnTo>
                    <a:cubicBezTo>
                      <a:pt x="1380" y="64"/>
                      <a:pt x="1327" y="120"/>
                      <a:pt x="1283" y="182"/>
                    </a:cubicBezTo>
                    <a:cubicBezTo>
                      <a:pt x="1291" y="78"/>
                      <a:pt x="1289" y="0"/>
                      <a:pt x="1289" y="0"/>
                    </a:cubicBezTo>
                    <a:close/>
                  </a:path>
                </a:pathLst>
              </a:custGeom>
              <a:solidFill>
                <a:srgbClr val="FFC846">
                  <a:alpha val="28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5" name="Google Shape;4212;p57"/>
              <p:cNvSpPr/>
              <p:nvPr/>
            </p:nvSpPr>
            <p:spPr>
              <a:xfrm>
                <a:off x="8741916" y="2918129"/>
                <a:ext cx="132016" cy="155699"/>
              </a:xfrm>
              <a:custGeom>
                <a:avLst/>
                <a:gdLst/>
                <a:ahLst/>
                <a:cxnLst/>
                <a:rect l="l" t="t" r="r" b="b"/>
                <a:pathLst>
                  <a:path w="2553" h="3011" extrusionOk="0">
                    <a:moveTo>
                      <a:pt x="1544" y="475"/>
                    </a:moveTo>
                    <a:cubicBezTo>
                      <a:pt x="1522" y="500"/>
                      <a:pt x="1503" y="523"/>
                      <a:pt x="1491" y="539"/>
                    </a:cubicBezTo>
                    <a:cubicBezTo>
                      <a:pt x="1444" y="526"/>
                      <a:pt x="1394" y="512"/>
                      <a:pt x="1341" y="506"/>
                    </a:cubicBezTo>
                    <a:cubicBezTo>
                      <a:pt x="1341" y="506"/>
                      <a:pt x="1340" y="506"/>
                      <a:pt x="1340" y="505"/>
                    </a:cubicBezTo>
                    <a:cubicBezTo>
                      <a:pt x="1396" y="503"/>
                      <a:pt x="1467" y="496"/>
                      <a:pt x="1544" y="475"/>
                    </a:cubicBezTo>
                    <a:close/>
                    <a:moveTo>
                      <a:pt x="1015" y="2473"/>
                    </a:moveTo>
                    <a:cubicBezTo>
                      <a:pt x="1061" y="2487"/>
                      <a:pt x="1111" y="2500"/>
                      <a:pt x="1164" y="2508"/>
                    </a:cubicBezTo>
                    <a:cubicBezTo>
                      <a:pt x="1164" y="2508"/>
                      <a:pt x="1165" y="2508"/>
                      <a:pt x="1165" y="2510"/>
                    </a:cubicBezTo>
                    <a:cubicBezTo>
                      <a:pt x="1109" y="2510"/>
                      <a:pt x="1037" y="2515"/>
                      <a:pt x="960" y="2536"/>
                    </a:cubicBezTo>
                    <a:cubicBezTo>
                      <a:pt x="984" y="2511"/>
                      <a:pt x="1002" y="2490"/>
                      <a:pt x="1015" y="2473"/>
                    </a:cubicBezTo>
                    <a:close/>
                    <a:moveTo>
                      <a:pt x="1287" y="1"/>
                    </a:moveTo>
                    <a:cubicBezTo>
                      <a:pt x="1131" y="54"/>
                      <a:pt x="1018" y="202"/>
                      <a:pt x="945" y="342"/>
                    </a:cubicBezTo>
                    <a:cubicBezTo>
                      <a:pt x="853" y="420"/>
                      <a:pt x="760" y="507"/>
                      <a:pt x="667" y="602"/>
                    </a:cubicBezTo>
                    <a:cubicBezTo>
                      <a:pt x="659" y="495"/>
                      <a:pt x="620" y="386"/>
                      <a:pt x="620" y="386"/>
                    </a:cubicBezTo>
                    <a:cubicBezTo>
                      <a:pt x="539" y="465"/>
                      <a:pt x="517" y="606"/>
                      <a:pt x="511" y="702"/>
                    </a:cubicBezTo>
                    <a:cubicBezTo>
                      <a:pt x="481" y="596"/>
                      <a:pt x="439" y="512"/>
                      <a:pt x="439" y="512"/>
                    </a:cubicBezTo>
                    <a:cubicBezTo>
                      <a:pt x="393" y="577"/>
                      <a:pt x="368" y="661"/>
                      <a:pt x="356" y="745"/>
                    </a:cubicBezTo>
                    <a:cubicBezTo>
                      <a:pt x="325" y="644"/>
                      <a:pt x="291" y="572"/>
                      <a:pt x="291" y="572"/>
                    </a:cubicBezTo>
                    <a:cubicBezTo>
                      <a:pt x="201" y="685"/>
                      <a:pt x="161" y="840"/>
                      <a:pt x="144" y="986"/>
                    </a:cubicBezTo>
                    <a:cubicBezTo>
                      <a:pt x="153" y="991"/>
                      <a:pt x="161" y="993"/>
                      <a:pt x="170" y="997"/>
                    </a:cubicBezTo>
                    <a:cubicBezTo>
                      <a:pt x="162" y="996"/>
                      <a:pt x="153" y="993"/>
                      <a:pt x="144" y="992"/>
                    </a:cubicBezTo>
                    <a:cubicBezTo>
                      <a:pt x="137" y="1051"/>
                      <a:pt x="133" y="1109"/>
                      <a:pt x="133" y="1161"/>
                    </a:cubicBezTo>
                    <a:cubicBezTo>
                      <a:pt x="125" y="1167"/>
                      <a:pt x="78" y="1197"/>
                      <a:pt x="24" y="1251"/>
                    </a:cubicBezTo>
                    <a:cubicBezTo>
                      <a:pt x="4" y="1343"/>
                      <a:pt x="0" y="1423"/>
                      <a:pt x="0" y="1423"/>
                    </a:cubicBezTo>
                    <a:cubicBezTo>
                      <a:pt x="73" y="1410"/>
                      <a:pt x="133" y="1370"/>
                      <a:pt x="185" y="1319"/>
                    </a:cubicBezTo>
                    <a:lnTo>
                      <a:pt x="185" y="1319"/>
                    </a:lnTo>
                    <a:cubicBezTo>
                      <a:pt x="177" y="1360"/>
                      <a:pt x="170" y="1395"/>
                      <a:pt x="167" y="1424"/>
                    </a:cubicBezTo>
                    <a:cubicBezTo>
                      <a:pt x="153" y="1430"/>
                      <a:pt x="140" y="1438"/>
                      <a:pt x="128" y="1445"/>
                    </a:cubicBezTo>
                    <a:cubicBezTo>
                      <a:pt x="128" y="1445"/>
                      <a:pt x="140" y="1454"/>
                      <a:pt x="159" y="1467"/>
                    </a:cubicBezTo>
                    <a:cubicBezTo>
                      <a:pt x="158" y="1484"/>
                      <a:pt x="157" y="1493"/>
                      <a:pt x="157" y="1493"/>
                    </a:cubicBezTo>
                    <a:cubicBezTo>
                      <a:pt x="169" y="1492"/>
                      <a:pt x="180" y="1490"/>
                      <a:pt x="193" y="1487"/>
                    </a:cubicBezTo>
                    <a:cubicBezTo>
                      <a:pt x="207" y="1494"/>
                      <a:pt x="223" y="1504"/>
                      <a:pt x="240" y="1512"/>
                    </a:cubicBezTo>
                    <a:cubicBezTo>
                      <a:pt x="191" y="1571"/>
                      <a:pt x="174" y="1683"/>
                      <a:pt x="174" y="1683"/>
                    </a:cubicBezTo>
                    <a:cubicBezTo>
                      <a:pt x="177" y="1683"/>
                      <a:pt x="179" y="1683"/>
                      <a:pt x="182" y="1683"/>
                    </a:cubicBezTo>
                    <a:cubicBezTo>
                      <a:pt x="258" y="1683"/>
                      <a:pt x="319" y="1624"/>
                      <a:pt x="354" y="1578"/>
                    </a:cubicBezTo>
                    <a:lnTo>
                      <a:pt x="354" y="1578"/>
                    </a:lnTo>
                    <a:cubicBezTo>
                      <a:pt x="347" y="1608"/>
                      <a:pt x="343" y="1638"/>
                      <a:pt x="339" y="1661"/>
                    </a:cubicBezTo>
                    <a:cubicBezTo>
                      <a:pt x="304" y="1668"/>
                      <a:pt x="268" y="1681"/>
                      <a:pt x="235" y="1697"/>
                    </a:cubicBezTo>
                    <a:cubicBezTo>
                      <a:pt x="235" y="1697"/>
                      <a:pt x="356" y="1804"/>
                      <a:pt x="497" y="1870"/>
                    </a:cubicBezTo>
                    <a:cubicBezTo>
                      <a:pt x="440" y="1851"/>
                      <a:pt x="357" y="1831"/>
                      <a:pt x="272" y="1831"/>
                    </a:cubicBezTo>
                    <a:cubicBezTo>
                      <a:pt x="215" y="1831"/>
                      <a:pt x="157" y="1840"/>
                      <a:pt x="106" y="1865"/>
                    </a:cubicBezTo>
                    <a:cubicBezTo>
                      <a:pt x="106" y="1865"/>
                      <a:pt x="159" y="1913"/>
                      <a:pt x="232" y="1956"/>
                    </a:cubicBezTo>
                    <a:cubicBezTo>
                      <a:pt x="172" y="2014"/>
                      <a:pt x="141" y="2136"/>
                      <a:pt x="141" y="2136"/>
                    </a:cubicBezTo>
                    <a:cubicBezTo>
                      <a:pt x="151" y="2138"/>
                      <a:pt x="161" y="2139"/>
                      <a:pt x="171" y="2139"/>
                    </a:cubicBezTo>
                    <a:cubicBezTo>
                      <a:pt x="252" y="2139"/>
                      <a:pt x="319" y="2087"/>
                      <a:pt x="362" y="2045"/>
                    </a:cubicBezTo>
                    <a:lnTo>
                      <a:pt x="362" y="2045"/>
                    </a:lnTo>
                    <a:cubicBezTo>
                      <a:pt x="335" y="2124"/>
                      <a:pt x="326" y="2198"/>
                      <a:pt x="326" y="2198"/>
                    </a:cubicBezTo>
                    <a:cubicBezTo>
                      <a:pt x="380" y="2194"/>
                      <a:pt x="430" y="2175"/>
                      <a:pt x="472" y="2146"/>
                    </a:cubicBezTo>
                    <a:cubicBezTo>
                      <a:pt x="476" y="2150"/>
                      <a:pt x="479" y="2155"/>
                      <a:pt x="483" y="2160"/>
                    </a:cubicBezTo>
                    <a:cubicBezTo>
                      <a:pt x="478" y="2176"/>
                      <a:pt x="473" y="2193"/>
                      <a:pt x="470" y="2208"/>
                    </a:cubicBezTo>
                    <a:cubicBezTo>
                      <a:pt x="463" y="2207"/>
                      <a:pt x="456" y="2207"/>
                      <a:pt x="450" y="2207"/>
                    </a:cubicBezTo>
                    <a:cubicBezTo>
                      <a:pt x="424" y="2207"/>
                      <a:pt x="398" y="2212"/>
                      <a:pt x="374" y="2222"/>
                    </a:cubicBezTo>
                    <a:cubicBezTo>
                      <a:pt x="374" y="2222"/>
                      <a:pt x="418" y="2291"/>
                      <a:pt x="478" y="2357"/>
                    </a:cubicBezTo>
                    <a:cubicBezTo>
                      <a:pt x="442" y="2341"/>
                      <a:pt x="396" y="2325"/>
                      <a:pt x="352" y="2325"/>
                    </a:cubicBezTo>
                    <a:cubicBezTo>
                      <a:pt x="320" y="2325"/>
                      <a:pt x="289" y="2333"/>
                      <a:pt x="263" y="2354"/>
                    </a:cubicBezTo>
                    <a:cubicBezTo>
                      <a:pt x="263" y="2354"/>
                      <a:pt x="346" y="2461"/>
                      <a:pt x="422" y="2493"/>
                    </a:cubicBezTo>
                    <a:cubicBezTo>
                      <a:pt x="388" y="2562"/>
                      <a:pt x="369" y="2630"/>
                      <a:pt x="369" y="2630"/>
                    </a:cubicBezTo>
                    <a:cubicBezTo>
                      <a:pt x="375" y="2630"/>
                      <a:pt x="382" y="2630"/>
                      <a:pt x="388" y="2630"/>
                    </a:cubicBezTo>
                    <a:cubicBezTo>
                      <a:pt x="509" y="2630"/>
                      <a:pt x="612" y="2535"/>
                      <a:pt x="668" y="2472"/>
                    </a:cubicBezTo>
                    <a:lnTo>
                      <a:pt x="668" y="2472"/>
                    </a:lnTo>
                    <a:cubicBezTo>
                      <a:pt x="591" y="2590"/>
                      <a:pt x="552" y="2741"/>
                      <a:pt x="552" y="2741"/>
                    </a:cubicBezTo>
                    <a:cubicBezTo>
                      <a:pt x="562" y="2742"/>
                      <a:pt x="571" y="2743"/>
                      <a:pt x="580" y="2743"/>
                    </a:cubicBezTo>
                    <a:cubicBezTo>
                      <a:pt x="656" y="2743"/>
                      <a:pt x="729" y="2716"/>
                      <a:pt x="791" y="2678"/>
                    </a:cubicBezTo>
                    <a:cubicBezTo>
                      <a:pt x="818" y="2690"/>
                      <a:pt x="857" y="2705"/>
                      <a:pt x="900" y="2716"/>
                    </a:cubicBezTo>
                    <a:cubicBezTo>
                      <a:pt x="847" y="2811"/>
                      <a:pt x="839" y="2972"/>
                      <a:pt x="839" y="2972"/>
                    </a:cubicBezTo>
                    <a:cubicBezTo>
                      <a:pt x="945" y="2953"/>
                      <a:pt x="1021" y="2850"/>
                      <a:pt x="1061" y="2773"/>
                    </a:cubicBezTo>
                    <a:lnTo>
                      <a:pt x="1061" y="2773"/>
                    </a:lnTo>
                    <a:cubicBezTo>
                      <a:pt x="1049" y="2878"/>
                      <a:pt x="1055" y="2973"/>
                      <a:pt x="1055" y="2973"/>
                    </a:cubicBezTo>
                    <a:cubicBezTo>
                      <a:pt x="1124" y="2946"/>
                      <a:pt x="1179" y="2892"/>
                      <a:pt x="1222" y="2830"/>
                    </a:cubicBezTo>
                    <a:lnTo>
                      <a:pt x="1222" y="2830"/>
                    </a:lnTo>
                    <a:cubicBezTo>
                      <a:pt x="1213" y="2932"/>
                      <a:pt x="1217" y="3010"/>
                      <a:pt x="1217" y="3010"/>
                    </a:cubicBezTo>
                    <a:cubicBezTo>
                      <a:pt x="1374" y="2959"/>
                      <a:pt x="1486" y="2811"/>
                      <a:pt x="1561" y="2672"/>
                    </a:cubicBezTo>
                    <a:cubicBezTo>
                      <a:pt x="1654" y="2594"/>
                      <a:pt x="1748" y="2508"/>
                      <a:pt x="1843" y="2415"/>
                    </a:cubicBezTo>
                    <a:cubicBezTo>
                      <a:pt x="1846" y="2524"/>
                      <a:pt x="1887" y="2634"/>
                      <a:pt x="1887" y="2634"/>
                    </a:cubicBezTo>
                    <a:cubicBezTo>
                      <a:pt x="1967" y="2555"/>
                      <a:pt x="1991" y="2415"/>
                      <a:pt x="1997" y="2319"/>
                    </a:cubicBezTo>
                    <a:cubicBezTo>
                      <a:pt x="2027" y="2424"/>
                      <a:pt x="2067" y="2510"/>
                      <a:pt x="2067" y="2510"/>
                    </a:cubicBezTo>
                    <a:cubicBezTo>
                      <a:pt x="2114" y="2444"/>
                      <a:pt x="2139" y="2361"/>
                      <a:pt x="2152" y="2278"/>
                    </a:cubicBezTo>
                    <a:cubicBezTo>
                      <a:pt x="2183" y="2379"/>
                      <a:pt x="2215" y="2451"/>
                      <a:pt x="2215" y="2451"/>
                    </a:cubicBezTo>
                    <a:cubicBezTo>
                      <a:pt x="2309" y="2335"/>
                      <a:pt x="2351" y="2171"/>
                      <a:pt x="2368" y="2019"/>
                    </a:cubicBezTo>
                    <a:cubicBezTo>
                      <a:pt x="2360" y="2017"/>
                      <a:pt x="2352" y="2013"/>
                      <a:pt x="2344" y="2010"/>
                    </a:cubicBezTo>
                    <a:lnTo>
                      <a:pt x="2344" y="2010"/>
                    </a:lnTo>
                    <a:cubicBezTo>
                      <a:pt x="2352" y="2011"/>
                      <a:pt x="2361" y="2013"/>
                      <a:pt x="2370" y="2014"/>
                    </a:cubicBezTo>
                    <a:cubicBezTo>
                      <a:pt x="2375" y="1961"/>
                      <a:pt x="2378" y="1910"/>
                      <a:pt x="2378" y="1862"/>
                    </a:cubicBezTo>
                    <a:cubicBezTo>
                      <a:pt x="2391" y="1855"/>
                      <a:pt x="2475" y="1803"/>
                      <a:pt x="2552" y="1702"/>
                    </a:cubicBezTo>
                    <a:lnTo>
                      <a:pt x="2552" y="1702"/>
                    </a:lnTo>
                    <a:cubicBezTo>
                      <a:pt x="2526" y="1725"/>
                      <a:pt x="2503" y="1751"/>
                      <a:pt x="2486" y="1774"/>
                    </a:cubicBezTo>
                    <a:cubicBezTo>
                      <a:pt x="2509" y="1675"/>
                      <a:pt x="2513" y="1581"/>
                      <a:pt x="2513" y="1581"/>
                    </a:cubicBezTo>
                    <a:lnTo>
                      <a:pt x="2513" y="1581"/>
                    </a:lnTo>
                    <a:cubicBezTo>
                      <a:pt x="2440" y="1592"/>
                      <a:pt x="2380" y="1635"/>
                      <a:pt x="2329" y="1685"/>
                    </a:cubicBezTo>
                    <a:cubicBezTo>
                      <a:pt x="2336" y="1645"/>
                      <a:pt x="2342" y="1609"/>
                      <a:pt x="2347" y="1581"/>
                    </a:cubicBezTo>
                    <a:cubicBezTo>
                      <a:pt x="2360" y="1574"/>
                      <a:pt x="2372" y="1567"/>
                      <a:pt x="2386" y="1560"/>
                    </a:cubicBezTo>
                    <a:cubicBezTo>
                      <a:pt x="2386" y="1560"/>
                      <a:pt x="2373" y="1550"/>
                      <a:pt x="2354" y="1537"/>
                    </a:cubicBezTo>
                    <a:cubicBezTo>
                      <a:pt x="2355" y="1520"/>
                      <a:pt x="2356" y="1510"/>
                      <a:pt x="2356" y="1510"/>
                    </a:cubicBezTo>
                    <a:lnTo>
                      <a:pt x="2356" y="1510"/>
                    </a:lnTo>
                    <a:cubicBezTo>
                      <a:pt x="2344" y="1512"/>
                      <a:pt x="2332" y="1514"/>
                      <a:pt x="2320" y="1518"/>
                    </a:cubicBezTo>
                    <a:cubicBezTo>
                      <a:pt x="2306" y="1509"/>
                      <a:pt x="2290" y="1501"/>
                      <a:pt x="2273" y="1492"/>
                    </a:cubicBezTo>
                    <a:cubicBezTo>
                      <a:pt x="2320" y="1433"/>
                      <a:pt x="2339" y="1319"/>
                      <a:pt x="2339" y="1319"/>
                    </a:cubicBezTo>
                    <a:cubicBezTo>
                      <a:pt x="2338" y="1319"/>
                      <a:pt x="2336" y="1319"/>
                      <a:pt x="2335" y="1319"/>
                    </a:cubicBezTo>
                    <a:cubicBezTo>
                      <a:pt x="2257" y="1319"/>
                      <a:pt x="2195" y="1379"/>
                      <a:pt x="2159" y="1428"/>
                    </a:cubicBezTo>
                    <a:cubicBezTo>
                      <a:pt x="2165" y="1397"/>
                      <a:pt x="2170" y="1369"/>
                      <a:pt x="2173" y="1345"/>
                    </a:cubicBezTo>
                    <a:cubicBezTo>
                      <a:pt x="2208" y="1337"/>
                      <a:pt x="2244" y="1325"/>
                      <a:pt x="2277" y="1308"/>
                    </a:cubicBezTo>
                    <a:cubicBezTo>
                      <a:pt x="2277" y="1308"/>
                      <a:pt x="2156" y="1201"/>
                      <a:pt x="2013" y="1137"/>
                    </a:cubicBezTo>
                    <a:lnTo>
                      <a:pt x="2013" y="1137"/>
                    </a:lnTo>
                    <a:cubicBezTo>
                      <a:pt x="2069" y="1154"/>
                      <a:pt x="2151" y="1173"/>
                      <a:pt x="2235" y="1173"/>
                    </a:cubicBezTo>
                    <a:cubicBezTo>
                      <a:pt x="2293" y="1173"/>
                      <a:pt x="2352" y="1164"/>
                      <a:pt x="2403" y="1138"/>
                    </a:cubicBezTo>
                    <a:cubicBezTo>
                      <a:pt x="2403" y="1138"/>
                      <a:pt x="2350" y="1091"/>
                      <a:pt x="2277" y="1049"/>
                    </a:cubicBezTo>
                    <a:cubicBezTo>
                      <a:pt x="2338" y="990"/>
                      <a:pt x="2367" y="868"/>
                      <a:pt x="2367" y="868"/>
                    </a:cubicBezTo>
                    <a:cubicBezTo>
                      <a:pt x="2357" y="867"/>
                      <a:pt x="2347" y="866"/>
                      <a:pt x="2337" y="866"/>
                    </a:cubicBezTo>
                    <a:cubicBezTo>
                      <a:pt x="2256" y="866"/>
                      <a:pt x="2189" y="919"/>
                      <a:pt x="2148" y="961"/>
                    </a:cubicBezTo>
                    <a:cubicBezTo>
                      <a:pt x="2175" y="882"/>
                      <a:pt x="2182" y="807"/>
                      <a:pt x="2182" y="807"/>
                    </a:cubicBezTo>
                    <a:lnTo>
                      <a:pt x="2182" y="807"/>
                    </a:lnTo>
                    <a:cubicBezTo>
                      <a:pt x="2128" y="809"/>
                      <a:pt x="2080" y="830"/>
                      <a:pt x="2036" y="860"/>
                    </a:cubicBezTo>
                    <a:cubicBezTo>
                      <a:pt x="2032" y="856"/>
                      <a:pt x="2029" y="850"/>
                      <a:pt x="2025" y="846"/>
                    </a:cubicBezTo>
                    <a:cubicBezTo>
                      <a:pt x="2030" y="829"/>
                      <a:pt x="2035" y="812"/>
                      <a:pt x="2038" y="798"/>
                    </a:cubicBezTo>
                    <a:cubicBezTo>
                      <a:pt x="2044" y="798"/>
                      <a:pt x="2051" y="799"/>
                      <a:pt x="2058" y="799"/>
                    </a:cubicBezTo>
                    <a:cubicBezTo>
                      <a:pt x="2084" y="799"/>
                      <a:pt x="2109" y="794"/>
                      <a:pt x="2134" y="782"/>
                    </a:cubicBezTo>
                    <a:cubicBezTo>
                      <a:pt x="2134" y="782"/>
                      <a:pt x="2090" y="713"/>
                      <a:pt x="2030" y="649"/>
                    </a:cubicBezTo>
                    <a:lnTo>
                      <a:pt x="2030" y="649"/>
                    </a:lnTo>
                    <a:cubicBezTo>
                      <a:pt x="2065" y="664"/>
                      <a:pt x="2110" y="679"/>
                      <a:pt x="2154" y="679"/>
                    </a:cubicBezTo>
                    <a:cubicBezTo>
                      <a:pt x="2186" y="679"/>
                      <a:pt x="2218" y="671"/>
                      <a:pt x="2245" y="649"/>
                    </a:cubicBezTo>
                    <a:cubicBezTo>
                      <a:pt x="2245" y="649"/>
                      <a:pt x="2162" y="544"/>
                      <a:pt x="2086" y="512"/>
                    </a:cubicBezTo>
                    <a:cubicBezTo>
                      <a:pt x="2120" y="443"/>
                      <a:pt x="2138" y="374"/>
                      <a:pt x="2138" y="374"/>
                    </a:cubicBezTo>
                    <a:cubicBezTo>
                      <a:pt x="2132" y="374"/>
                      <a:pt x="2127" y="373"/>
                      <a:pt x="2121" y="373"/>
                    </a:cubicBezTo>
                    <a:cubicBezTo>
                      <a:pt x="1999" y="373"/>
                      <a:pt x="1895" y="470"/>
                      <a:pt x="1840" y="534"/>
                    </a:cubicBezTo>
                    <a:cubicBezTo>
                      <a:pt x="1916" y="414"/>
                      <a:pt x="1954" y="263"/>
                      <a:pt x="1954" y="263"/>
                    </a:cubicBezTo>
                    <a:cubicBezTo>
                      <a:pt x="1945" y="263"/>
                      <a:pt x="1936" y="262"/>
                      <a:pt x="1927" y="262"/>
                    </a:cubicBezTo>
                    <a:cubicBezTo>
                      <a:pt x="1850" y="262"/>
                      <a:pt x="1779" y="290"/>
                      <a:pt x="1716" y="329"/>
                    </a:cubicBezTo>
                    <a:cubicBezTo>
                      <a:pt x="1687" y="317"/>
                      <a:pt x="1649" y="302"/>
                      <a:pt x="1607" y="292"/>
                    </a:cubicBezTo>
                    <a:cubicBezTo>
                      <a:pt x="1660" y="196"/>
                      <a:pt x="1665" y="37"/>
                      <a:pt x="1665" y="37"/>
                    </a:cubicBezTo>
                    <a:lnTo>
                      <a:pt x="1665" y="37"/>
                    </a:lnTo>
                    <a:cubicBezTo>
                      <a:pt x="1559" y="56"/>
                      <a:pt x="1485" y="160"/>
                      <a:pt x="1444" y="237"/>
                    </a:cubicBezTo>
                    <a:cubicBezTo>
                      <a:pt x="1455" y="132"/>
                      <a:pt x="1448" y="37"/>
                      <a:pt x="1448" y="37"/>
                    </a:cubicBezTo>
                    <a:lnTo>
                      <a:pt x="1448" y="37"/>
                    </a:lnTo>
                    <a:cubicBezTo>
                      <a:pt x="1380" y="64"/>
                      <a:pt x="1326" y="119"/>
                      <a:pt x="1282" y="181"/>
                    </a:cubicBezTo>
                    <a:cubicBezTo>
                      <a:pt x="1290" y="79"/>
                      <a:pt x="1287" y="1"/>
                      <a:pt x="1287" y="1"/>
                    </a:cubicBezTo>
                    <a:close/>
                  </a:path>
                </a:pathLst>
              </a:custGeom>
              <a:solidFill>
                <a:srgbClr val="FFC846">
                  <a:alpha val="28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226" name="Rectangle 225"/>
          <p:cNvSpPr/>
          <p:nvPr/>
        </p:nvSpPr>
        <p:spPr>
          <a:xfrm>
            <a:off x="90427" y="1216469"/>
            <a:ext cx="2050561" cy="40011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000" b="1" i="0" u="none" strike="noStrike" kern="0" cap="none" spc="0" normalizeH="0" baseline="0" noProof="0" dirty="0">
                <a:ln w="22225">
                  <a:solidFill>
                    <a:srgbClr val="6E8A61"/>
                  </a:solidFill>
                  <a:prstDash val="solid"/>
                </a:ln>
                <a:solidFill>
                  <a:srgbClr val="6E8A61">
                    <a:lumMod val="50000"/>
                  </a:srgbClr>
                </a:solidFill>
                <a:effectLst/>
                <a:uLnTx/>
                <a:uFillTx/>
                <a:latin typeface="#9Slide03 SFU Futura_05" panose="00000800000000000000" pitchFamily="2" charset="0"/>
                <a:cs typeface="Arial" panose="020B0604020202020204"/>
                <a:sym typeface="Arial" panose="020B0604020202020204"/>
              </a:rPr>
              <a:t>NGHỆ THUẬT</a:t>
            </a:r>
            <a:endParaRPr kumimoji="0" lang="en-US" sz="2000" b="1" i="0" u="none" strike="noStrike" kern="0" cap="none" spc="0" normalizeH="0" baseline="0" noProof="0" dirty="0">
              <a:ln w="22225">
                <a:solidFill>
                  <a:srgbClr val="6E8A61"/>
                </a:solidFill>
                <a:prstDash val="solid"/>
              </a:ln>
              <a:solidFill>
                <a:srgbClr val="6E8A61">
                  <a:lumMod val="50000"/>
                </a:srgbClr>
              </a:solidFill>
              <a:effectLst/>
              <a:uLnTx/>
              <a:uFillTx/>
              <a:latin typeface="#9Slide03 SFU Futura_05" panose="00000800000000000000" pitchFamily="2" charset="0"/>
              <a:cs typeface="Arial" panose="020B0604020202020204"/>
              <a:sym typeface="Arial" panose="020B0604020202020204"/>
            </a:endParaRPr>
          </a:p>
        </p:txBody>
      </p:sp>
      <p:sp>
        <p:nvSpPr>
          <p:cNvPr id="227" name="TextBox 226"/>
          <p:cNvSpPr txBox="1"/>
          <p:nvPr/>
        </p:nvSpPr>
        <p:spPr>
          <a:xfrm>
            <a:off x="204855" y="1738722"/>
            <a:ext cx="2793825" cy="3046988"/>
          </a:xfrm>
          <a:prstGeom prst="rect">
            <a:avLst/>
          </a:prstGeom>
          <a:ln>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50000"/>
              </a:lnSpc>
            </a:pPr>
            <a:r>
              <a:rPr lang="vi-VN" sz="1600" err="1">
                <a:solidFill>
                  <a:srgbClr val="000000"/>
                </a:solidFill>
                <a:latin typeface="+mj-lt"/>
                <a:ea typeface="Yu Mincho" panose="02020400000000000000" pitchFamily="18" charset="-128"/>
                <a:cs typeface="Calibri" panose="020F0502020204030204" pitchFamily="34" charset="0"/>
              </a:rPr>
              <a:t>Tác</a:t>
            </a:r>
            <a:r>
              <a:rPr lang="vi-VN" sz="1600">
                <a:solidFill>
                  <a:srgbClr val="000000"/>
                </a:solidFill>
                <a:latin typeface="+mj-lt"/>
                <a:ea typeface="Yu Mincho" panose="02020400000000000000" pitchFamily="18" charset="-128"/>
                <a:cs typeface="Calibri" panose="020F0502020204030204" pitchFamily="34" charset="0"/>
              </a:rPr>
              <a:t> g</a:t>
            </a:r>
            <a:r>
              <a:rPr lang="en-US" sz="1600">
                <a:solidFill>
                  <a:srgbClr val="000000"/>
                </a:solidFill>
                <a:latin typeface="+mj-lt"/>
                <a:ea typeface="Yu Mincho" panose="02020400000000000000" pitchFamily="18" charset="-128"/>
                <a:cs typeface="Calibri" panose="020F0502020204030204" pitchFamily="34" charset="0"/>
              </a:rPr>
              <a:t>iả </a:t>
            </a:r>
            <a:r>
              <a:rPr lang="vi-VN" sz="1600">
                <a:solidFill>
                  <a:srgbClr val="000000"/>
                </a:solidFill>
                <a:latin typeface="+mj-lt"/>
                <a:ea typeface="Yu Mincho" panose="02020400000000000000" pitchFamily="18" charset="-128"/>
                <a:cs typeface="Calibri" panose="020F0502020204030204" pitchFamily="34" charset="0"/>
              </a:rPr>
              <a:t>miêu </a:t>
            </a:r>
            <a:r>
              <a:rPr lang="vi-VN" sz="1600" dirty="0" err="1">
                <a:solidFill>
                  <a:srgbClr val="000000"/>
                </a:solidFill>
                <a:latin typeface="+mj-lt"/>
                <a:ea typeface="Yu Mincho" panose="02020400000000000000" pitchFamily="18" charset="-128"/>
                <a:cs typeface="Calibri" panose="020F0502020204030204" pitchFamily="34" charset="0"/>
              </a:rPr>
              <a:t>tả</a:t>
            </a:r>
            <a:r>
              <a:rPr lang="vi-VN" sz="1600" dirty="0">
                <a:solidFill>
                  <a:srgbClr val="000000"/>
                </a:solidFill>
                <a:latin typeface="+mj-lt"/>
                <a:ea typeface="Yu Mincho" panose="02020400000000000000" pitchFamily="18" charset="-128"/>
                <a:cs typeface="Calibri" panose="020F0502020204030204" pitchFamily="34" charset="0"/>
              </a:rPr>
              <a:t> </a:t>
            </a:r>
            <a:r>
              <a:rPr lang="vi-VN" sz="1600" dirty="0" err="1">
                <a:solidFill>
                  <a:srgbClr val="000000"/>
                </a:solidFill>
                <a:latin typeface="+mj-lt"/>
                <a:ea typeface="Yu Mincho" panose="02020400000000000000" pitchFamily="18" charset="-128"/>
                <a:cs typeface="Calibri" panose="020F0502020204030204" pitchFamily="34" charset="0"/>
              </a:rPr>
              <a:t>rất</a:t>
            </a:r>
            <a:r>
              <a:rPr lang="vi-VN" sz="1600" dirty="0">
                <a:solidFill>
                  <a:srgbClr val="000000"/>
                </a:solidFill>
                <a:latin typeface="+mj-lt"/>
                <a:ea typeface="Yu Mincho" panose="02020400000000000000" pitchFamily="18" charset="-128"/>
                <a:cs typeface="Calibri" panose="020F0502020204030204" pitchFamily="34" charset="0"/>
              </a:rPr>
              <a:t> tinh </a:t>
            </a:r>
            <a:r>
              <a:rPr lang="vi-VN" sz="1600" dirty="0" err="1">
                <a:solidFill>
                  <a:srgbClr val="000000"/>
                </a:solidFill>
                <a:latin typeface="+mj-lt"/>
                <a:ea typeface="Yu Mincho" panose="02020400000000000000" pitchFamily="18" charset="-128"/>
                <a:cs typeface="Calibri" panose="020F0502020204030204" pitchFamily="34" charset="0"/>
              </a:rPr>
              <a:t>tế</a:t>
            </a:r>
            <a:r>
              <a:rPr lang="vi-VN" sz="1600" dirty="0">
                <a:solidFill>
                  <a:srgbClr val="000000"/>
                </a:solidFill>
                <a:latin typeface="+mj-lt"/>
                <a:ea typeface="Yu Mincho" panose="02020400000000000000" pitchFamily="18" charset="-128"/>
                <a:cs typeface="Calibri" panose="020F0502020204030204" pitchFamily="34" charset="0"/>
              </a:rPr>
              <a:t> </a:t>
            </a:r>
            <a:r>
              <a:rPr lang="vi-VN" sz="1600" dirty="0" err="1">
                <a:solidFill>
                  <a:srgbClr val="000000"/>
                </a:solidFill>
                <a:latin typeface="+mj-lt"/>
                <a:ea typeface="Yu Mincho" panose="02020400000000000000" pitchFamily="18" charset="-128"/>
                <a:cs typeface="Calibri" panose="020F0502020204030204" pitchFamily="34" charset="0"/>
              </a:rPr>
              <a:t>diễn</a:t>
            </a:r>
            <a:r>
              <a:rPr lang="vi-VN" sz="1600" dirty="0">
                <a:solidFill>
                  <a:srgbClr val="000000"/>
                </a:solidFill>
                <a:latin typeface="+mj-lt"/>
                <a:ea typeface="Yu Mincho" panose="02020400000000000000" pitchFamily="18" charset="-128"/>
                <a:cs typeface="Calibri" panose="020F0502020204030204" pitchFamily="34" charset="0"/>
              </a:rPr>
              <a:t> </a:t>
            </a:r>
            <a:r>
              <a:rPr lang="vi-VN" sz="1600" dirty="0" err="1">
                <a:solidFill>
                  <a:srgbClr val="000000"/>
                </a:solidFill>
                <a:latin typeface="+mj-lt"/>
                <a:ea typeface="Yu Mincho" panose="02020400000000000000" pitchFamily="18" charset="-128"/>
                <a:cs typeface="Calibri" panose="020F0502020204030204" pitchFamily="34" charset="0"/>
              </a:rPr>
              <a:t>biến</a:t>
            </a:r>
            <a:r>
              <a:rPr lang="vi-VN" sz="1600" dirty="0">
                <a:solidFill>
                  <a:srgbClr val="000000"/>
                </a:solidFill>
                <a:latin typeface="+mj-lt"/>
                <a:ea typeface="Yu Mincho" panose="02020400000000000000" pitchFamily="18" charset="-128"/>
                <a:cs typeface="Calibri" panose="020F0502020204030204" pitchFamily="34" charset="0"/>
              </a:rPr>
              <a:t> </a:t>
            </a:r>
            <a:r>
              <a:rPr lang="vi-VN" sz="1600" dirty="0" err="1">
                <a:solidFill>
                  <a:srgbClr val="000000"/>
                </a:solidFill>
                <a:latin typeface="+mj-lt"/>
                <a:ea typeface="Yu Mincho" panose="02020400000000000000" pitchFamily="18" charset="-128"/>
                <a:cs typeface="Calibri" panose="020F0502020204030204" pitchFamily="34" charset="0"/>
              </a:rPr>
              <a:t>nội</a:t>
            </a:r>
            <a:r>
              <a:rPr lang="vi-VN" sz="1600" dirty="0">
                <a:solidFill>
                  <a:srgbClr val="000000"/>
                </a:solidFill>
                <a:latin typeface="+mj-lt"/>
                <a:ea typeface="Yu Mincho" panose="02020400000000000000" pitchFamily="18" charset="-128"/>
                <a:cs typeface="Calibri" panose="020F0502020204030204" pitchFamily="34" charset="0"/>
              </a:rPr>
              <a:t> tâm </a:t>
            </a:r>
            <a:r>
              <a:rPr lang="vi-VN" sz="1600" dirty="0" err="1">
                <a:solidFill>
                  <a:srgbClr val="000000"/>
                </a:solidFill>
                <a:latin typeface="+mj-lt"/>
                <a:ea typeface="Yu Mincho" panose="02020400000000000000" pitchFamily="18" charset="-128"/>
                <a:cs typeface="Calibri" panose="020F0502020204030204" pitchFamily="34" charset="0"/>
              </a:rPr>
              <a:t>của</a:t>
            </a:r>
            <a:r>
              <a:rPr lang="vi-VN" sz="1600" dirty="0">
                <a:solidFill>
                  <a:srgbClr val="000000"/>
                </a:solidFill>
                <a:latin typeface="+mj-lt"/>
                <a:ea typeface="Yu Mincho" panose="02020400000000000000" pitchFamily="18" charset="-128"/>
                <a:cs typeface="Calibri" panose="020F0502020204030204" pitchFamily="34" charset="0"/>
              </a:rPr>
              <a:t> nhân </a:t>
            </a:r>
            <a:r>
              <a:rPr lang="vi-VN" sz="1600" dirty="0" err="1">
                <a:solidFill>
                  <a:srgbClr val="000000"/>
                </a:solidFill>
                <a:latin typeface="+mj-lt"/>
                <a:ea typeface="Yu Mincho" panose="02020400000000000000" pitchFamily="18" charset="-128"/>
                <a:cs typeface="Calibri" panose="020F0502020204030204" pitchFamily="34" charset="0"/>
              </a:rPr>
              <a:t>vật</a:t>
            </a:r>
            <a:r>
              <a:rPr lang="vi-VN" sz="1600" dirty="0">
                <a:solidFill>
                  <a:srgbClr val="000000"/>
                </a:solidFill>
                <a:latin typeface="+mj-lt"/>
                <a:ea typeface="Yu Mincho" panose="02020400000000000000" pitchFamily="18" charset="-128"/>
                <a:cs typeface="Calibri" panose="020F0502020204030204" pitchFamily="34" charset="0"/>
              </a:rPr>
              <a:t> Ăng-</a:t>
            </a:r>
            <a:r>
              <a:rPr lang="vi-VN" sz="1600" dirty="0" err="1">
                <a:solidFill>
                  <a:srgbClr val="000000"/>
                </a:solidFill>
                <a:latin typeface="+mj-lt"/>
                <a:ea typeface="Yu Mincho" panose="02020400000000000000" pitchFamily="18" charset="-128"/>
                <a:cs typeface="Calibri" panose="020F0502020204030204" pitchFamily="34" charset="0"/>
              </a:rPr>
              <a:t>đrô</a:t>
            </a:r>
            <a:r>
              <a:rPr lang="vi-VN" sz="1600" dirty="0">
                <a:solidFill>
                  <a:srgbClr val="000000"/>
                </a:solidFill>
                <a:latin typeface="+mj-lt"/>
                <a:ea typeface="Yu Mincho" panose="02020400000000000000" pitchFamily="18" charset="-128"/>
                <a:cs typeface="Calibri" panose="020F0502020204030204" pitchFamily="34" charset="0"/>
              </a:rPr>
              <a:t>-</a:t>
            </a:r>
            <a:r>
              <a:rPr lang="vi-VN" sz="1600" dirty="0" err="1">
                <a:solidFill>
                  <a:srgbClr val="000000"/>
                </a:solidFill>
                <a:latin typeface="+mj-lt"/>
                <a:ea typeface="Yu Mincho" panose="02020400000000000000" pitchFamily="18" charset="-128"/>
                <a:cs typeface="Calibri" panose="020F0502020204030204" pitchFamily="34" charset="0"/>
              </a:rPr>
              <a:t>mác</a:t>
            </a:r>
            <a:r>
              <a:rPr lang="vi-VN" sz="1600" dirty="0">
                <a:solidFill>
                  <a:srgbClr val="000000"/>
                </a:solidFill>
                <a:latin typeface="+mj-lt"/>
                <a:ea typeface="Yu Mincho" panose="02020400000000000000" pitchFamily="18" charset="-128"/>
                <a:cs typeface="Calibri" panose="020F0502020204030204" pitchFamily="34" charset="0"/>
              </a:rPr>
              <a:t>, </a:t>
            </a:r>
            <a:r>
              <a:rPr lang="vi-VN" sz="1600" dirty="0" err="1">
                <a:solidFill>
                  <a:srgbClr val="000000"/>
                </a:solidFill>
                <a:latin typeface="+mj-lt"/>
                <a:ea typeface="Yu Mincho" panose="02020400000000000000" pitchFamily="18" charset="-128"/>
                <a:cs typeface="Calibri" panose="020F0502020204030204" pitchFamily="34" charset="0"/>
              </a:rPr>
              <a:t>đặc</a:t>
            </a:r>
            <a:r>
              <a:rPr lang="vi-VN" sz="1600" dirty="0">
                <a:solidFill>
                  <a:srgbClr val="000000"/>
                </a:solidFill>
                <a:latin typeface="+mj-lt"/>
                <a:ea typeface="Yu Mincho" panose="02020400000000000000" pitchFamily="18" charset="-128"/>
                <a:cs typeface="Calibri" panose="020F0502020204030204" pitchFamily="34" charset="0"/>
              </a:rPr>
              <a:t> </a:t>
            </a:r>
            <a:r>
              <a:rPr lang="vi-VN" sz="1600" dirty="0" err="1">
                <a:solidFill>
                  <a:srgbClr val="000000"/>
                </a:solidFill>
                <a:latin typeface="+mj-lt"/>
                <a:ea typeface="Yu Mincho" panose="02020400000000000000" pitchFamily="18" charset="-128"/>
                <a:cs typeface="Calibri" panose="020F0502020204030204" pitchFamily="34" charset="0"/>
              </a:rPr>
              <a:t>biệt</a:t>
            </a:r>
            <a:r>
              <a:rPr lang="vi-VN" sz="1600" dirty="0">
                <a:solidFill>
                  <a:srgbClr val="000000"/>
                </a:solidFill>
                <a:latin typeface="+mj-lt"/>
                <a:ea typeface="Yu Mincho" panose="02020400000000000000" pitchFamily="18" charset="-128"/>
                <a:cs typeface="Calibri" panose="020F0502020204030204" pitchFamily="34" charset="0"/>
              </a:rPr>
              <a:t> </a:t>
            </a:r>
            <a:r>
              <a:rPr lang="vi-VN" sz="1600" dirty="0" err="1">
                <a:solidFill>
                  <a:srgbClr val="000000"/>
                </a:solidFill>
                <a:latin typeface="+mj-lt"/>
                <a:ea typeface="Yu Mincho" panose="02020400000000000000" pitchFamily="18" charset="-128"/>
                <a:cs typeface="Calibri" panose="020F0502020204030204" pitchFamily="34" charset="0"/>
              </a:rPr>
              <a:t>là</a:t>
            </a:r>
            <a:r>
              <a:rPr lang="vi-VN" sz="1600" dirty="0">
                <a:solidFill>
                  <a:srgbClr val="000000"/>
                </a:solidFill>
                <a:latin typeface="+mj-lt"/>
                <a:ea typeface="Yu Mincho" panose="02020400000000000000" pitchFamily="18" charset="-128"/>
                <a:cs typeface="Calibri" panose="020F0502020204030204" pitchFamily="34" charset="0"/>
              </a:rPr>
              <a:t> </a:t>
            </a:r>
            <a:r>
              <a:rPr lang="vi-VN" sz="1600" dirty="0" err="1">
                <a:solidFill>
                  <a:srgbClr val="000000"/>
                </a:solidFill>
                <a:latin typeface="+mj-lt"/>
                <a:ea typeface="Yu Mincho" panose="02020400000000000000" pitchFamily="18" charset="-128"/>
                <a:cs typeface="Calibri" panose="020F0502020204030204" pitchFamily="34" charset="0"/>
              </a:rPr>
              <a:t>những</a:t>
            </a:r>
            <a:r>
              <a:rPr lang="vi-VN" sz="1600" dirty="0">
                <a:solidFill>
                  <a:srgbClr val="000000"/>
                </a:solidFill>
                <a:latin typeface="+mj-lt"/>
                <a:ea typeface="Yu Mincho" panose="02020400000000000000" pitchFamily="18" charset="-128"/>
                <a:cs typeface="Calibri" panose="020F0502020204030204" pitchFamily="34" charset="0"/>
              </a:rPr>
              <a:t> </a:t>
            </a:r>
            <a:r>
              <a:rPr lang="vi-VN" sz="1600" dirty="0" err="1">
                <a:solidFill>
                  <a:srgbClr val="000000"/>
                </a:solidFill>
                <a:latin typeface="+mj-lt"/>
                <a:ea typeface="Yu Mincho" panose="02020400000000000000" pitchFamily="18" charset="-128"/>
                <a:cs typeface="Calibri" panose="020F0502020204030204" pitchFamily="34" charset="0"/>
              </a:rPr>
              <a:t>ám</a:t>
            </a:r>
            <a:r>
              <a:rPr lang="vi-VN" sz="1600" dirty="0">
                <a:solidFill>
                  <a:srgbClr val="000000"/>
                </a:solidFill>
                <a:latin typeface="+mj-lt"/>
                <a:ea typeface="Yu Mincho" panose="02020400000000000000" pitchFamily="18" charset="-128"/>
                <a:cs typeface="Calibri" panose="020F0502020204030204" pitchFamily="34" charset="0"/>
              </a:rPr>
              <a:t> </a:t>
            </a:r>
            <a:r>
              <a:rPr lang="vi-VN" sz="1600" dirty="0" err="1">
                <a:solidFill>
                  <a:srgbClr val="000000"/>
                </a:solidFill>
                <a:latin typeface="+mj-lt"/>
                <a:ea typeface="Yu Mincho" panose="02020400000000000000" pitchFamily="18" charset="-128"/>
                <a:cs typeface="Calibri" panose="020F0502020204030204" pitchFamily="34" charset="0"/>
              </a:rPr>
              <a:t>ảnh</a:t>
            </a:r>
            <a:r>
              <a:rPr lang="vi-VN" sz="1600" dirty="0">
                <a:solidFill>
                  <a:srgbClr val="000000"/>
                </a:solidFill>
                <a:latin typeface="+mj-lt"/>
                <a:ea typeface="Yu Mincho" panose="02020400000000000000" pitchFamily="18" charset="-128"/>
                <a:cs typeface="Calibri" panose="020F0502020204030204" pitchFamily="34" charset="0"/>
              </a:rPr>
              <a:t> </a:t>
            </a:r>
            <a:r>
              <a:rPr lang="vi-VN" sz="1600" dirty="0" err="1">
                <a:solidFill>
                  <a:srgbClr val="000000"/>
                </a:solidFill>
                <a:latin typeface="+mj-lt"/>
                <a:ea typeface="Yu Mincho" panose="02020400000000000000" pitchFamily="18" charset="-128"/>
                <a:cs typeface="Calibri" panose="020F0502020204030204" pitchFamily="34" charset="0"/>
              </a:rPr>
              <a:t>về</a:t>
            </a:r>
            <a:r>
              <a:rPr lang="vi-VN" sz="1600" dirty="0">
                <a:solidFill>
                  <a:srgbClr val="000000"/>
                </a:solidFill>
                <a:latin typeface="+mj-lt"/>
                <a:ea typeface="Yu Mincho" panose="02020400000000000000" pitchFamily="18" charset="-128"/>
                <a:cs typeface="Calibri" panose="020F0502020204030204" pitchFamily="34" charset="0"/>
              </a:rPr>
              <a:t> </a:t>
            </a:r>
            <a:r>
              <a:rPr lang="vi-VN" sz="1600" dirty="0" err="1">
                <a:solidFill>
                  <a:srgbClr val="000000"/>
                </a:solidFill>
                <a:latin typeface="+mj-lt"/>
                <a:ea typeface="Yu Mincho" panose="02020400000000000000" pitchFamily="18" charset="-128"/>
                <a:cs typeface="Calibri" panose="020F0502020204030204" pitchFamily="34" charset="0"/>
              </a:rPr>
              <a:t>quá</a:t>
            </a:r>
            <a:r>
              <a:rPr lang="vi-VN" sz="1600" dirty="0">
                <a:solidFill>
                  <a:srgbClr val="000000"/>
                </a:solidFill>
                <a:latin typeface="+mj-lt"/>
                <a:ea typeface="Yu Mincho" panose="02020400000000000000" pitchFamily="18" charset="-128"/>
                <a:cs typeface="Calibri" panose="020F0502020204030204" pitchFamily="34" charset="0"/>
              </a:rPr>
              <a:t> </a:t>
            </a:r>
            <a:r>
              <a:rPr lang="vi-VN" sz="1600" dirty="0" err="1">
                <a:solidFill>
                  <a:srgbClr val="000000"/>
                </a:solidFill>
                <a:latin typeface="+mj-lt"/>
                <a:ea typeface="Yu Mincho" panose="02020400000000000000" pitchFamily="18" charset="-128"/>
                <a:cs typeface="Calibri" panose="020F0502020204030204" pitchFamily="34" charset="0"/>
              </a:rPr>
              <a:t>khứ</a:t>
            </a:r>
            <a:r>
              <a:rPr lang="vi-VN" sz="1600" dirty="0">
                <a:solidFill>
                  <a:srgbClr val="000000"/>
                </a:solidFill>
                <a:latin typeface="+mj-lt"/>
                <a:ea typeface="Yu Mincho" panose="02020400000000000000" pitchFamily="18" charset="-128"/>
                <a:cs typeface="Calibri" panose="020F0502020204030204" pitchFamily="34" charset="0"/>
              </a:rPr>
              <a:t>, </a:t>
            </a:r>
            <a:r>
              <a:rPr lang="vi-VN" sz="1600" dirty="0" err="1">
                <a:solidFill>
                  <a:srgbClr val="000000"/>
                </a:solidFill>
                <a:latin typeface="+mj-lt"/>
                <a:ea typeface="Yu Mincho" panose="02020400000000000000" pitchFamily="18" charset="-128"/>
                <a:cs typeface="Calibri" panose="020F0502020204030204" pitchFamily="34" charset="0"/>
              </a:rPr>
              <a:t>dự</a:t>
            </a:r>
            <a:r>
              <a:rPr lang="vi-VN" sz="1600" dirty="0">
                <a:solidFill>
                  <a:srgbClr val="000000"/>
                </a:solidFill>
                <a:latin typeface="+mj-lt"/>
                <a:ea typeface="Yu Mincho" panose="02020400000000000000" pitchFamily="18" charset="-128"/>
                <a:cs typeface="Calibri" panose="020F0502020204030204" pitchFamily="34" charset="0"/>
              </a:rPr>
              <a:t> </a:t>
            </a:r>
            <a:r>
              <a:rPr lang="vi-VN" sz="1600" dirty="0" err="1">
                <a:solidFill>
                  <a:srgbClr val="000000"/>
                </a:solidFill>
                <a:latin typeface="+mj-lt"/>
                <a:ea typeface="Yu Mincho" panose="02020400000000000000" pitchFamily="18" charset="-128"/>
                <a:cs typeface="Calibri" panose="020F0502020204030204" pitchFamily="34" charset="0"/>
              </a:rPr>
              <a:t>cảm</a:t>
            </a:r>
            <a:r>
              <a:rPr lang="vi-VN" sz="1600" dirty="0">
                <a:solidFill>
                  <a:srgbClr val="000000"/>
                </a:solidFill>
                <a:latin typeface="+mj-lt"/>
                <a:ea typeface="Yu Mincho" panose="02020400000000000000" pitchFamily="18" charset="-128"/>
                <a:cs typeface="Calibri" panose="020F0502020204030204" pitchFamily="34" charset="0"/>
              </a:rPr>
              <a:t> </a:t>
            </a:r>
            <a:r>
              <a:rPr lang="vi-VN" sz="1600" dirty="0" err="1">
                <a:solidFill>
                  <a:srgbClr val="000000"/>
                </a:solidFill>
                <a:latin typeface="+mj-lt"/>
                <a:ea typeface="Yu Mincho" panose="02020400000000000000" pitchFamily="18" charset="-128"/>
                <a:cs typeface="Calibri" panose="020F0502020204030204" pitchFamily="34" charset="0"/>
              </a:rPr>
              <a:t>về</a:t>
            </a:r>
            <a:r>
              <a:rPr lang="vi-VN" sz="1600" dirty="0">
                <a:solidFill>
                  <a:srgbClr val="000000"/>
                </a:solidFill>
                <a:latin typeface="+mj-lt"/>
                <a:ea typeface="Yu Mincho" panose="02020400000000000000" pitchFamily="18" charset="-128"/>
                <a:cs typeface="Calibri" panose="020F0502020204030204" pitchFamily="34" charset="0"/>
              </a:rPr>
              <a:t> tương lai, </a:t>
            </a:r>
            <a:r>
              <a:rPr lang="vi-VN" sz="1600" dirty="0" err="1">
                <a:solidFill>
                  <a:srgbClr val="000000"/>
                </a:solidFill>
                <a:latin typeface="+mj-lt"/>
                <a:ea typeface="Yu Mincho" panose="02020400000000000000" pitchFamily="18" charset="-128"/>
                <a:cs typeface="Calibri" panose="020F0502020204030204" pitchFamily="34" charset="0"/>
              </a:rPr>
              <a:t>sự</a:t>
            </a:r>
            <a:r>
              <a:rPr lang="vi-VN" sz="1600" dirty="0">
                <a:solidFill>
                  <a:srgbClr val="000000"/>
                </a:solidFill>
                <a:latin typeface="+mj-lt"/>
                <a:ea typeface="Yu Mincho" panose="02020400000000000000" pitchFamily="18" charset="-128"/>
                <a:cs typeface="Calibri" panose="020F0502020204030204" pitchFamily="34" charset="0"/>
              </a:rPr>
              <a:t> đau </a:t>
            </a:r>
            <a:r>
              <a:rPr lang="vi-VN" sz="1600" dirty="0" err="1">
                <a:solidFill>
                  <a:srgbClr val="000000"/>
                </a:solidFill>
                <a:latin typeface="+mj-lt"/>
                <a:ea typeface="Yu Mincho" panose="02020400000000000000" pitchFamily="18" charset="-128"/>
                <a:cs typeface="Calibri" panose="020F0502020204030204" pitchFamily="34" charset="0"/>
              </a:rPr>
              <a:t>khổ</a:t>
            </a:r>
            <a:r>
              <a:rPr lang="vi-VN" sz="1600" dirty="0">
                <a:solidFill>
                  <a:srgbClr val="000000"/>
                </a:solidFill>
                <a:latin typeface="+mj-lt"/>
                <a:ea typeface="Yu Mincho" panose="02020400000000000000" pitchFamily="18" charset="-128"/>
                <a:cs typeface="Calibri" panose="020F0502020204030204" pitchFamily="34" charset="0"/>
              </a:rPr>
              <a:t>, </a:t>
            </a:r>
            <a:r>
              <a:rPr lang="vi-VN" sz="1600" dirty="0" err="1">
                <a:solidFill>
                  <a:srgbClr val="000000"/>
                </a:solidFill>
                <a:latin typeface="+mj-lt"/>
                <a:ea typeface="Yu Mincho" panose="02020400000000000000" pitchFamily="18" charset="-128"/>
                <a:cs typeface="Calibri" panose="020F0502020204030204" pitchFamily="34" charset="0"/>
              </a:rPr>
              <a:t>giằng</a:t>
            </a:r>
            <a:r>
              <a:rPr lang="vi-VN" sz="1600" dirty="0">
                <a:solidFill>
                  <a:srgbClr val="000000"/>
                </a:solidFill>
                <a:latin typeface="+mj-lt"/>
                <a:ea typeface="Yu Mincho" panose="02020400000000000000" pitchFamily="18" charset="-128"/>
                <a:cs typeface="Calibri" panose="020F0502020204030204" pitchFamily="34" charset="0"/>
              </a:rPr>
              <a:t> co </a:t>
            </a:r>
            <a:r>
              <a:rPr lang="vi-VN" sz="1600" dirty="0" err="1">
                <a:solidFill>
                  <a:srgbClr val="000000"/>
                </a:solidFill>
                <a:latin typeface="+mj-lt"/>
                <a:ea typeface="Yu Mincho" panose="02020400000000000000" pitchFamily="18" charset="-128"/>
                <a:cs typeface="Calibri" panose="020F0502020204030204" pitchFamily="34" charset="0"/>
              </a:rPr>
              <a:t>giữa</a:t>
            </a:r>
            <a:r>
              <a:rPr lang="vi-VN" sz="1600" dirty="0">
                <a:solidFill>
                  <a:srgbClr val="000000"/>
                </a:solidFill>
                <a:latin typeface="+mj-lt"/>
                <a:ea typeface="Yu Mincho" panose="02020400000000000000" pitchFamily="18" charset="-128"/>
                <a:cs typeface="Calibri" panose="020F0502020204030204" pitchFamily="34" charset="0"/>
              </a:rPr>
              <a:t> </a:t>
            </a:r>
            <a:r>
              <a:rPr lang="vi-VN" sz="1600" dirty="0" err="1">
                <a:solidFill>
                  <a:srgbClr val="000000"/>
                </a:solidFill>
                <a:latin typeface="+mj-lt"/>
                <a:ea typeface="Yu Mincho" panose="02020400000000000000" pitchFamily="18" charset="-128"/>
                <a:cs typeface="Calibri" panose="020F0502020204030204" pitchFamily="34" charset="0"/>
              </a:rPr>
              <a:t>một</a:t>
            </a:r>
            <a:r>
              <a:rPr lang="vi-VN" sz="1600" dirty="0">
                <a:solidFill>
                  <a:srgbClr val="000000"/>
                </a:solidFill>
                <a:latin typeface="+mj-lt"/>
                <a:ea typeface="Yu Mincho" panose="02020400000000000000" pitchFamily="18" charset="-128"/>
                <a:cs typeface="Calibri" panose="020F0502020204030204" pitchFamily="34" charset="0"/>
              </a:rPr>
              <a:t> bên </a:t>
            </a:r>
            <a:r>
              <a:rPr lang="vi-VN" sz="1600" dirty="0" err="1">
                <a:solidFill>
                  <a:srgbClr val="000000"/>
                </a:solidFill>
                <a:latin typeface="+mj-lt"/>
                <a:ea typeface="Yu Mincho" panose="02020400000000000000" pitchFamily="18" charset="-128"/>
                <a:cs typeface="Calibri" panose="020F0502020204030204" pitchFamily="34" charset="0"/>
              </a:rPr>
              <a:t>là</a:t>
            </a:r>
            <a:r>
              <a:rPr lang="vi-VN" sz="1600" dirty="0">
                <a:solidFill>
                  <a:srgbClr val="000000"/>
                </a:solidFill>
                <a:latin typeface="+mj-lt"/>
                <a:ea typeface="Yu Mincho" panose="02020400000000000000" pitchFamily="18" charset="-128"/>
                <a:cs typeface="Calibri" panose="020F0502020204030204" pitchFamily="34" charset="0"/>
              </a:rPr>
              <a:t> </a:t>
            </a:r>
            <a:r>
              <a:rPr lang="vi-VN" sz="1600" dirty="0" err="1">
                <a:solidFill>
                  <a:srgbClr val="000000"/>
                </a:solidFill>
                <a:latin typeface="+mj-lt"/>
                <a:ea typeface="Yu Mincho" panose="02020400000000000000" pitchFamily="18" charset="-128"/>
                <a:cs typeface="Calibri" panose="020F0502020204030204" pitchFamily="34" charset="0"/>
              </a:rPr>
              <a:t>tình</a:t>
            </a:r>
            <a:r>
              <a:rPr lang="vi-VN" sz="1600" dirty="0">
                <a:solidFill>
                  <a:srgbClr val="000000"/>
                </a:solidFill>
                <a:latin typeface="+mj-lt"/>
                <a:ea typeface="Yu Mincho" panose="02020400000000000000" pitchFamily="18" charset="-128"/>
                <a:cs typeface="Calibri" panose="020F0502020204030204" pitchFamily="34" charset="0"/>
              </a:rPr>
              <a:t> yêu </a:t>
            </a:r>
            <a:r>
              <a:rPr lang="vi-VN" sz="1600" dirty="0" err="1">
                <a:solidFill>
                  <a:srgbClr val="000000"/>
                </a:solidFill>
                <a:latin typeface="+mj-lt"/>
                <a:ea typeface="Yu Mincho" panose="02020400000000000000" pitchFamily="18" charset="-128"/>
                <a:cs typeface="Calibri" panose="020F0502020204030204" pitchFamily="34" charset="0"/>
              </a:rPr>
              <a:t>đối</a:t>
            </a:r>
            <a:r>
              <a:rPr lang="vi-VN" sz="1600" dirty="0">
                <a:solidFill>
                  <a:srgbClr val="000000"/>
                </a:solidFill>
                <a:latin typeface="+mj-lt"/>
                <a:ea typeface="Yu Mincho" panose="02020400000000000000" pitchFamily="18" charset="-128"/>
                <a:cs typeface="Calibri" panose="020F0502020204030204" pitchFamily="34" charset="0"/>
              </a:rPr>
              <a:t> </a:t>
            </a:r>
            <a:r>
              <a:rPr lang="vi-VN" sz="1600" dirty="0" err="1">
                <a:solidFill>
                  <a:srgbClr val="000000"/>
                </a:solidFill>
                <a:latin typeface="+mj-lt"/>
                <a:ea typeface="Yu Mincho" panose="02020400000000000000" pitchFamily="18" charset="-128"/>
                <a:cs typeface="Calibri" panose="020F0502020204030204" pitchFamily="34" charset="0"/>
              </a:rPr>
              <a:t>với</a:t>
            </a:r>
            <a:r>
              <a:rPr lang="vi-VN" sz="1600" dirty="0">
                <a:solidFill>
                  <a:srgbClr val="000000"/>
                </a:solidFill>
                <a:latin typeface="+mj-lt"/>
                <a:ea typeface="Yu Mincho" panose="02020400000000000000" pitchFamily="18" charset="-128"/>
                <a:cs typeface="Calibri" panose="020F0502020204030204" pitchFamily="34" charset="0"/>
              </a:rPr>
              <a:t> </a:t>
            </a:r>
            <a:r>
              <a:rPr lang="vi-VN" sz="1600" dirty="0" err="1">
                <a:solidFill>
                  <a:srgbClr val="000000"/>
                </a:solidFill>
                <a:latin typeface="+mj-lt"/>
                <a:ea typeface="Yu Mincho" panose="02020400000000000000" pitchFamily="18" charset="-128"/>
                <a:cs typeface="Calibri" panose="020F0502020204030204" pitchFamily="34" charset="0"/>
              </a:rPr>
              <a:t>Héc</a:t>
            </a:r>
            <a:r>
              <a:rPr lang="vi-VN" sz="1600" dirty="0">
                <a:solidFill>
                  <a:srgbClr val="000000"/>
                </a:solidFill>
                <a:latin typeface="+mj-lt"/>
                <a:ea typeface="Yu Mincho" panose="02020400000000000000" pitchFamily="18" charset="-128"/>
                <a:cs typeface="Calibri" panose="020F0502020204030204" pitchFamily="34" charset="0"/>
              </a:rPr>
              <a:t>-to, </a:t>
            </a:r>
            <a:r>
              <a:rPr lang="vi-VN" sz="1600" dirty="0" err="1">
                <a:solidFill>
                  <a:srgbClr val="000000"/>
                </a:solidFill>
                <a:latin typeface="+mj-lt"/>
                <a:ea typeface="Yu Mincho" panose="02020400000000000000" pitchFamily="18" charset="-128"/>
                <a:cs typeface="Calibri" panose="020F0502020204030204" pitchFamily="34" charset="0"/>
              </a:rPr>
              <a:t>một</a:t>
            </a:r>
            <a:r>
              <a:rPr lang="vi-VN" sz="1600" dirty="0">
                <a:solidFill>
                  <a:srgbClr val="000000"/>
                </a:solidFill>
                <a:latin typeface="+mj-lt"/>
                <a:ea typeface="Yu Mincho" panose="02020400000000000000" pitchFamily="18" charset="-128"/>
                <a:cs typeface="Calibri" panose="020F0502020204030204" pitchFamily="34" charset="0"/>
              </a:rPr>
              <a:t> bên </a:t>
            </a:r>
            <a:r>
              <a:rPr lang="vi-VN" sz="1600" dirty="0" err="1">
                <a:solidFill>
                  <a:srgbClr val="000000"/>
                </a:solidFill>
                <a:latin typeface="+mj-lt"/>
                <a:ea typeface="Yu Mincho" panose="02020400000000000000" pitchFamily="18" charset="-128"/>
                <a:cs typeface="Calibri" panose="020F0502020204030204" pitchFamily="34" charset="0"/>
              </a:rPr>
              <a:t>là</a:t>
            </a:r>
            <a:r>
              <a:rPr lang="vi-VN" sz="1600" dirty="0">
                <a:solidFill>
                  <a:srgbClr val="000000"/>
                </a:solidFill>
                <a:latin typeface="+mj-lt"/>
                <a:ea typeface="Yu Mincho" panose="02020400000000000000" pitchFamily="18" charset="-128"/>
                <a:cs typeface="Calibri" panose="020F0502020204030204" pitchFamily="34" charset="0"/>
              </a:rPr>
              <a:t> ý </a:t>
            </a:r>
            <a:r>
              <a:rPr lang="vi-VN" sz="1600" dirty="0" err="1">
                <a:solidFill>
                  <a:srgbClr val="000000"/>
                </a:solidFill>
                <a:latin typeface="+mj-lt"/>
                <a:ea typeface="Yu Mincho" panose="02020400000000000000" pitchFamily="18" charset="-128"/>
                <a:cs typeface="Calibri" panose="020F0502020204030204" pitchFamily="34" charset="0"/>
              </a:rPr>
              <a:t>thức</a:t>
            </a:r>
            <a:r>
              <a:rPr lang="vi-VN" sz="1600" dirty="0">
                <a:solidFill>
                  <a:srgbClr val="000000"/>
                </a:solidFill>
                <a:latin typeface="+mj-lt"/>
                <a:ea typeface="Yu Mincho" panose="02020400000000000000" pitchFamily="18" charset="-128"/>
                <a:cs typeface="Calibri" panose="020F0502020204030204" pitchFamily="34" charset="0"/>
              </a:rPr>
              <a:t> </a:t>
            </a:r>
            <a:r>
              <a:rPr lang="vi-VN" sz="1600" dirty="0" err="1">
                <a:solidFill>
                  <a:srgbClr val="000000"/>
                </a:solidFill>
                <a:latin typeface="+mj-lt"/>
                <a:ea typeface="Yu Mincho" panose="02020400000000000000" pitchFamily="18" charset="-128"/>
                <a:cs typeface="Calibri" panose="020F0502020204030204" pitchFamily="34" charset="0"/>
              </a:rPr>
              <a:t>về</a:t>
            </a:r>
            <a:r>
              <a:rPr lang="vi-VN" sz="1600" dirty="0">
                <a:solidFill>
                  <a:srgbClr val="000000"/>
                </a:solidFill>
                <a:latin typeface="+mj-lt"/>
                <a:ea typeface="Yu Mincho" panose="02020400000000000000" pitchFamily="18" charset="-128"/>
                <a:cs typeface="Calibri" panose="020F0502020204030204" pitchFamily="34" charset="0"/>
              </a:rPr>
              <a:t> </a:t>
            </a:r>
            <a:r>
              <a:rPr lang="vi-VN" sz="1600" dirty="0" err="1">
                <a:solidFill>
                  <a:srgbClr val="000000"/>
                </a:solidFill>
                <a:latin typeface="+mj-lt"/>
                <a:ea typeface="Yu Mincho" panose="02020400000000000000" pitchFamily="18" charset="-128"/>
                <a:cs typeface="Calibri" panose="020F0502020204030204" pitchFamily="34" charset="0"/>
              </a:rPr>
              <a:t>bổn</a:t>
            </a:r>
            <a:r>
              <a:rPr lang="vi-VN" sz="1600" dirty="0">
                <a:solidFill>
                  <a:srgbClr val="000000"/>
                </a:solidFill>
                <a:latin typeface="+mj-lt"/>
                <a:ea typeface="Yu Mincho" panose="02020400000000000000" pitchFamily="18" charset="-128"/>
                <a:cs typeface="Calibri" panose="020F0502020204030204" pitchFamily="34" charset="0"/>
              </a:rPr>
              <a:t> </a:t>
            </a:r>
            <a:r>
              <a:rPr lang="vi-VN" sz="1600" dirty="0" err="1">
                <a:solidFill>
                  <a:srgbClr val="000000"/>
                </a:solidFill>
                <a:latin typeface="+mj-lt"/>
                <a:ea typeface="Yu Mincho" panose="02020400000000000000" pitchFamily="18" charset="-128"/>
                <a:cs typeface="Calibri" panose="020F0502020204030204" pitchFamily="34" charset="0"/>
              </a:rPr>
              <a:t>phận</a:t>
            </a:r>
            <a:r>
              <a:rPr lang="vi-VN" sz="1600" dirty="0">
                <a:solidFill>
                  <a:srgbClr val="000000"/>
                </a:solidFill>
                <a:latin typeface="+mj-lt"/>
                <a:ea typeface="Yu Mincho" panose="02020400000000000000" pitchFamily="18" charset="-128"/>
                <a:cs typeface="Calibri" panose="020F0502020204030204" pitchFamily="34" charset="0"/>
              </a:rPr>
              <a:t>.</a:t>
            </a:r>
            <a:endParaRPr lang="en-US" sz="1600" dirty="0">
              <a:latin typeface="+mj-lt"/>
              <a:cs typeface="Calibri" panose="020F0502020204030204" pitchFamily="34" charset="0"/>
            </a:endParaRPr>
          </a:p>
        </p:txBody>
      </p:sp>
      <p:sp>
        <p:nvSpPr>
          <p:cNvPr id="228" name="TextBox 227"/>
          <p:cNvSpPr txBox="1"/>
          <p:nvPr/>
        </p:nvSpPr>
        <p:spPr>
          <a:xfrm>
            <a:off x="6133314" y="1943854"/>
            <a:ext cx="2793825" cy="1569660"/>
          </a:xfrm>
          <a:prstGeom prst="rect">
            <a:avLst/>
          </a:prstGeom>
          <a:ln>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50000"/>
              </a:lnSpc>
            </a:pPr>
            <a:r>
              <a:rPr lang="vi-VN" sz="1600" dirty="0">
                <a:solidFill>
                  <a:srgbClr val="000000"/>
                </a:solidFill>
                <a:latin typeface="+mj-lt"/>
                <a:ea typeface="Yu Mincho" panose="02020400000000000000" pitchFamily="18" charset="-128"/>
                <a:cs typeface="Calibri" panose="020F0502020204030204" pitchFamily="34" charset="0"/>
              </a:rPr>
              <a:t>Qua nhân </a:t>
            </a:r>
            <a:r>
              <a:rPr lang="vi-VN" sz="1600" dirty="0" err="1">
                <a:solidFill>
                  <a:srgbClr val="000000"/>
                </a:solidFill>
                <a:latin typeface="+mj-lt"/>
                <a:ea typeface="Yu Mincho" panose="02020400000000000000" pitchFamily="18" charset="-128"/>
                <a:cs typeface="Calibri" panose="020F0502020204030204" pitchFamily="34" charset="0"/>
              </a:rPr>
              <a:t>vật</a:t>
            </a:r>
            <a:r>
              <a:rPr lang="vi-VN" sz="1600" dirty="0">
                <a:solidFill>
                  <a:srgbClr val="000000"/>
                </a:solidFill>
                <a:latin typeface="+mj-lt"/>
                <a:ea typeface="Yu Mincho" panose="02020400000000000000" pitchFamily="18" charset="-128"/>
                <a:cs typeface="Calibri" panose="020F0502020204030204" pitchFamily="34" charset="0"/>
              </a:rPr>
              <a:t> Ăng-</a:t>
            </a:r>
            <a:r>
              <a:rPr lang="vi-VN" sz="1600" dirty="0" err="1">
                <a:solidFill>
                  <a:srgbClr val="000000"/>
                </a:solidFill>
                <a:latin typeface="+mj-lt"/>
                <a:ea typeface="Yu Mincho" panose="02020400000000000000" pitchFamily="18" charset="-128"/>
                <a:cs typeface="Calibri" panose="020F0502020204030204" pitchFamily="34" charset="0"/>
              </a:rPr>
              <a:t>đrô</a:t>
            </a:r>
            <a:r>
              <a:rPr lang="vi-VN" sz="1600" dirty="0">
                <a:solidFill>
                  <a:srgbClr val="000000"/>
                </a:solidFill>
                <a:latin typeface="+mj-lt"/>
                <a:ea typeface="Yu Mincho" panose="02020400000000000000" pitchFamily="18" charset="-128"/>
                <a:cs typeface="Calibri" panose="020F0502020204030204" pitchFamily="34" charset="0"/>
              </a:rPr>
              <a:t>-</a:t>
            </a:r>
            <a:r>
              <a:rPr lang="vi-VN" sz="1600" dirty="0" err="1">
                <a:solidFill>
                  <a:srgbClr val="000000"/>
                </a:solidFill>
                <a:latin typeface="+mj-lt"/>
                <a:ea typeface="Yu Mincho" panose="02020400000000000000" pitchFamily="18" charset="-128"/>
                <a:cs typeface="Calibri" panose="020F0502020204030204" pitchFamily="34" charset="0"/>
              </a:rPr>
              <a:t>mác</a:t>
            </a:r>
            <a:r>
              <a:rPr lang="vi-VN" sz="1600" dirty="0">
                <a:solidFill>
                  <a:srgbClr val="000000"/>
                </a:solidFill>
                <a:latin typeface="+mj-lt"/>
                <a:ea typeface="Yu Mincho" panose="02020400000000000000" pitchFamily="18" charset="-128"/>
                <a:cs typeface="Calibri" panose="020F0502020204030204" pitchFamily="34" charset="0"/>
              </a:rPr>
              <a:t>, ta </a:t>
            </a:r>
            <a:r>
              <a:rPr lang="vi-VN" sz="1600" dirty="0" err="1">
                <a:solidFill>
                  <a:srgbClr val="000000"/>
                </a:solidFill>
                <a:latin typeface="+mj-lt"/>
                <a:ea typeface="Yu Mincho" panose="02020400000000000000" pitchFamily="18" charset="-128"/>
                <a:cs typeface="Calibri" panose="020F0502020204030204" pitchFamily="34" charset="0"/>
              </a:rPr>
              <a:t>cũng</a:t>
            </a:r>
            <a:r>
              <a:rPr lang="vi-VN" sz="1600" dirty="0">
                <a:solidFill>
                  <a:srgbClr val="000000"/>
                </a:solidFill>
                <a:latin typeface="+mj-lt"/>
                <a:ea typeface="Yu Mincho" panose="02020400000000000000" pitchFamily="18" charset="-128"/>
                <a:cs typeface="Calibri" panose="020F0502020204030204" pitchFamily="34" charset="0"/>
              </a:rPr>
              <a:t> </a:t>
            </a:r>
            <a:r>
              <a:rPr lang="vi-VN" sz="1600" dirty="0" err="1">
                <a:solidFill>
                  <a:srgbClr val="000000"/>
                </a:solidFill>
                <a:latin typeface="+mj-lt"/>
                <a:ea typeface="Yu Mincho" panose="02020400000000000000" pitchFamily="18" charset="-128"/>
                <a:cs typeface="Calibri" panose="020F0502020204030204" pitchFamily="34" charset="0"/>
              </a:rPr>
              <a:t>có</a:t>
            </a:r>
            <a:r>
              <a:rPr lang="vi-VN" sz="1600" dirty="0">
                <a:solidFill>
                  <a:srgbClr val="000000"/>
                </a:solidFill>
                <a:latin typeface="+mj-lt"/>
                <a:ea typeface="Yu Mincho" panose="02020400000000000000" pitchFamily="18" charset="-128"/>
                <a:cs typeface="Calibri" panose="020F0502020204030204" pitchFamily="34" charset="0"/>
              </a:rPr>
              <a:t> </a:t>
            </a:r>
            <a:r>
              <a:rPr lang="vi-VN" sz="1600" dirty="0" err="1">
                <a:solidFill>
                  <a:srgbClr val="000000"/>
                </a:solidFill>
                <a:latin typeface="+mj-lt"/>
                <a:ea typeface="Yu Mincho" panose="02020400000000000000" pitchFamily="18" charset="-128"/>
                <a:cs typeface="Calibri" panose="020F0502020204030204" pitchFamily="34" charset="0"/>
              </a:rPr>
              <a:t>thể</a:t>
            </a:r>
            <a:r>
              <a:rPr lang="vi-VN" sz="1600" dirty="0">
                <a:solidFill>
                  <a:srgbClr val="000000"/>
                </a:solidFill>
                <a:latin typeface="+mj-lt"/>
                <a:ea typeface="Yu Mincho" panose="02020400000000000000" pitchFamily="18" charset="-128"/>
                <a:cs typeface="Calibri" panose="020F0502020204030204" pitchFamily="34" charset="0"/>
              </a:rPr>
              <a:t> </a:t>
            </a:r>
            <a:r>
              <a:rPr lang="vi-VN" sz="1600" dirty="0" err="1">
                <a:solidFill>
                  <a:srgbClr val="000000"/>
                </a:solidFill>
                <a:latin typeface="+mj-lt"/>
                <a:ea typeface="Yu Mincho" panose="02020400000000000000" pitchFamily="18" charset="-128"/>
                <a:cs typeface="Calibri" panose="020F0502020204030204" pitchFamily="34" charset="0"/>
              </a:rPr>
              <a:t>thấy</a:t>
            </a:r>
            <a:r>
              <a:rPr lang="vi-VN" sz="1600" dirty="0">
                <a:solidFill>
                  <a:srgbClr val="000000"/>
                </a:solidFill>
                <a:latin typeface="+mj-lt"/>
                <a:ea typeface="Yu Mincho" panose="02020400000000000000" pitchFamily="18" charset="-128"/>
                <a:cs typeface="Calibri" panose="020F0502020204030204" pitchFamily="34" charset="0"/>
              </a:rPr>
              <a:t> </a:t>
            </a:r>
            <a:r>
              <a:rPr lang="vi-VN" sz="1600" dirty="0" err="1">
                <a:solidFill>
                  <a:srgbClr val="000000"/>
                </a:solidFill>
                <a:latin typeface="+mj-lt"/>
                <a:ea typeface="Yu Mincho" panose="02020400000000000000" pitchFamily="18" charset="-128"/>
                <a:cs typeface="Calibri" panose="020F0502020204030204" pitchFamily="34" charset="0"/>
              </a:rPr>
              <a:t>được</a:t>
            </a:r>
            <a:r>
              <a:rPr lang="vi-VN" sz="1600" dirty="0">
                <a:solidFill>
                  <a:srgbClr val="000000"/>
                </a:solidFill>
                <a:latin typeface="+mj-lt"/>
                <a:ea typeface="Yu Mincho" panose="02020400000000000000" pitchFamily="18" charset="-128"/>
                <a:cs typeface="Calibri" panose="020F0502020204030204" pitchFamily="34" charset="0"/>
              </a:rPr>
              <a:t> ý </a:t>
            </a:r>
            <a:r>
              <a:rPr lang="vi-VN" sz="1600" dirty="0" err="1">
                <a:solidFill>
                  <a:srgbClr val="000000"/>
                </a:solidFill>
                <a:latin typeface="+mj-lt"/>
                <a:ea typeface="Yu Mincho" panose="02020400000000000000" pitchFamily="18" charset="-128"/>
                <a:cs typeface="Calibri" panose="020F0502020204030204" pitchFamily="34" charset="0"/>
              </a:rPr>
              <a:t>thức</a:t>
            </a:r>
            <a:r>
              <a:rPr lang="vi-VN" sz="1600" dirty="0">
                <a:solidFill>
                  <a:srgbClr val="000000"/>
                </a:solidFill>
                <a:latin typeface="+mj-lt"/>
                <a:ea typeface="Yu Mincho" panose="02020400000000000000" pitchFamily="18" charset="-128"/>
                <a:cs typeface="Calibri" panose="020F0502020204030204" pitchFamily="34" charset="0"/>
              </a:rPr>
              <a:t> </a:t>
            </a:r>
            <a:r>
              <a:rPr lang="vi-VN" sz="1600" dirty="0" err="1">
                <a:solidFill>
                  <a:srgbClr val="000000"/>
                </a:solidFill>
                <a:latin typeface="+mj-lt"/>
                <a:ea typeface="Yu Mincho" panose="02020400000000000000" pitchFamily="18" charset="-128"/>
                <a:cs typeface="Calibri" panose="020F0502020204030204" pitchFamily="34" charset="0"/>
              </a:rPr>
              <a:t>về</a:t>
            </a:r>
            <a:r>
              <a:rPr lang="vi-VN" sz="1600" dirty="0">
                <a:solidFill>
                  <a:srgbClr val="000000"/>
                </a:solidFill>
                <a:latin typeface="+mj-lt"/>
                <a:ea typeface="Yu Mincho" panose="02020400000000000000" pitchFamily="18" charset="-128"/>
                <a:cs typeface="Calibri" panose="020F0502020204030204" pitchFamily="34" charset="0"/>
              </a:rPr>
              <a:t> </a:t>
            </a:r>
            <a:r>
              <a:rPr lang="vi-VN" sz="1600" dirty="0" err="1">
                <a:solidFill>
                  <a:srgbClr val="000000"/>
                </a:solidFill>
                <a:latin typeface="+mj-lt"/>
                <a:ea typeface="Yu Mincho" panose="02020400000000000000" pitchFamily="18" charset="-128"/>
                <a:cs typeface="Calibri" panose="020F0502020204030204" pitchFamily="34" charset="0"/>
              </a:rPr>
              <a:t>cá</a:t>
            </a:r>
            <a:r>
              <a:rPr lang="vi-VN" sz="1600" dirty="0">
                <a:solidFill>
                  <a:srgbClr val="000000"/>
                </a:solidFill>
                <a:latin typeface="+mj-lt"/>
                <a:ea typeface="Yu Mincho" panose="02020400000000000000" pitchFamily="18" charset="-128"/>
                <a:cs typeface="Calibri" panose="020F0502020204030204" pitchFamily="34" charset="0"/>
              </a:rPr>
              <a:t> nhân </a:t>
            </a:r>
            <a:r>
              <a:rPr lang="vi-VN" sz="1600" dirty="0" err="1">
                <a:solidFill>
                  <a:srgbClr val="000000"/>
                </a:solidFill>
                <a:latin typeface="+mj-lt"/>
                <a:ea typeface="Yu Mincho" panose="02020400000000000000" pitchFamily="18" charset="-128"/>
                <a:cs typeface="Calibri" panose="020F0502020204030204" pitchFamily="34" charset="0"/>
              </a:rPr>
              <a:t>và</a:t>
            </a:r>
            <a:r>
              <a:rPr lang="vi-VN" sz="1600" dirty="0">
                <a:solidFill>
                  <a:srgbClr val="000000"/>
                </a:solidFill>
                <a:latin typeface="+mj-lt"/>
                <a:ea typeface="Yu Mincho" panose="02020400000000000000" pitchFamily="18" charset="-128"/>
                <a:cs typeface="Calibri" panose="020F0502020204030204" pitchFamily="34" charset="0"/>
              </a:rPr>
              <a:t> </a:t>
            </a:r>
            <a:r>
              <a:rPr lang="vi-VN" sz="1600" dirty="0" err="1">
                <a:solidFill>
                  <a:srgbClr val="000000"/>
                </a:solidFill>
                <a:latin typeface="+mj-lt"/>
                <a:ea typeface="Yu Mincho" panose="02020400000000000000" pitchFamily="18" charset="-128"/>
                <a:cs typeface="Calibri" panose="020F0502020204030204" pitchFamily="34" charset="0"/>
              </a:rPr>
              <a:t>cộng</a:t>
            </a:r>
            <a:r>
              <a:rPr lang="vi-VN" sz="1600" dirty="0">
                <a:solidFill>
                  <a:srgbClr val="000000"/>
                </a:solidFill>
                <a:latin typeface="+mj-lt"/>
                <a:ea typeface="Yu Mincho" panose="02020400000000000000" pitchFamily="18" charset="-128"/>
                <a:cs typeface="Calibri" panose="020F0502020204030204" pitchFamily="34" charset="0"/>
              </a:rPr>
              <a:t> </a:t>
            </a:r>
            <a:r>
              <a:rPr lang="vi-VN" sz="1600" dirty="0" err="1">
                <a:solidFill>
                  <a:srgbClr val="000000"/>
                </a:solidFill>
                <a:latin typeface="+mj-lt"/>
                <a:ea typeface="Yu Mincho" panose="02020400000000000000" pitchFamily="18" charset="-128"/>
                <a:cs typeface="Calibri" panose="020F0502020204030204" pitchFamily="34" charset="0"/>
              </a:rPr>
              <a:t>đồng</a:t>
            </a:r>
            <a:r>
              <a:rPr lang="vi-VN" sz="1600" dirty="0">
                <a:solidFill>
                  <a:srgbClr val="000000"/>
                </a:solidFill>
                <a:latin typeface="+mj-lt"/>
                <a:ea typeface="Yu Mincho" panose="02020400000000000000" pitchFamily="18" charset="-128"/>
                <a:cs typeface="Calibri" panose="020F0502020204030204" pitchFamily="34" charset="0"/>
              </a:rPr>
              <a:t> </a:t>
            </a:r>
            <a:r>
              <a:rPr lang="vi-VN" sz="1600" dirty="0" err="1">
                <a:solidFill>
                  <a:srgbClr val="000000"/>
                </a:solidFill>
                <a:latin typeface="+mj-lt"/>
                <a:ea typeface="Yu Mincho" panose="02020400000000000000" pitchFamily="18" charset="-128"/>
                <a:cs typeface="Calibri" panose="020F0502020204030204" pitchFamily="34" charset="0"/>
              </a:rPr>
              <a:t>của</a:t>
            </a:r>
            <a:r>
              <a:rPr lang="vi-VN" sz="1600" dirty="0">
                <a:solidFill>
                  <a:srgbClr val="000000"/>
                </a:solidFill>
                <a:latin typeface="+mj-lt"/>
                <a:ea typeface="Yu Mincho" panose="02020400000000000000" pitchFamily="18" charset="-128"/>
                <a:cs typeface="Calibri" panose="020F0502020204030204" pitchFamily="34" charset="0"/>
              </a:rPr>
              <a:t> </a:t>
            </a:r>
            <a:r>
              <a:rPr lang="vi-VN" sz="1600" dirty="0" err="1">
                <a:solidFill>
                  <a:srgbClr val="000000"/>
                </a:solidFill>
                <a:latin typeface="+mj-lt"/>
                <a:ea typeface="Yu Mincho" panose="02020400000000000000" pitchFamily="18" charset="-128"/>
                <a:cs typeface="Calibri" panose="020F0502020204030204" pitchFamily="34" charset="0"/>
              </a:rPr>
              <a:t>người</a:t>
            </a:r>
            <a:r>
              <a:rPr lang="vi-VN" sz="1600" dirty="0">
                <a:solidFill>
                  <a:srgbClr val="000000"/>
                </a:solidFill>
                <a:latin typeface="+mj-lt"/>
                <a:ea typeface="Yu Mincho" panose="02020400000000000000" pitchFamily="18" charset="-128"/>
                <a:cs typeface="Calibri" panose="020F0502020204030204" pitchFamily="34" charset="0"/>
              </a:rPr>
              <a:t> Hy </a:t>
            </a:r>
            <a:r>
              <a:rPr lang="vi-VN" sz="1600" dirty="0" err="1">
                <a:solidFill>
                  <a:srgbClr val="000000"/>
                </a:solidFill>
                <a:latin typeface="+mj-lt"/>
                <a:ea typeface="Yu Mincho" panose="02020400000000000000" pitchFamily="18" charset="-128"/>
                <a:cs typeface="Calibri" panose="020F0502020204030204" pitchFamily="34" charset="0"/>
              </a:rPr>
              <a:t>Lạp</a:t>
            </a:r>
            <a:r>
              <a:rPr lang="vi-VN" sz="1600" dirty="0">
                <a:solidFill>
                  <a:srgbClr val="000000"/>
                </a:solidFill>
                <a:latin typeface="+mj-lt"/>
                <a:ea typeface="Yu Mincho" panose="02020400000000000000" pitchFamily="18" charset="-128"/>
                <a:cs typeface="Calibri" panose="020F0502020204030204" pitchFamily="34" charset="0"/>
              </a:rPr>
              <a:t> </a:t>
            </a:r>
            <a:r>
              <a:rPr lang="vi-VN" sz="1600" dirty="0" err="1">
                <a:solidFill>
                  <a:srgbClr val="000000"/>
                </a:solidFill>
                <a:latin typeface="+mj-lt"/>
                <a:ea typeface="Yu Mincho" panose="02020400000000000000" pitchFamily="18" charset="-128"/>
                <a:cs typeface="Calibri" panose="020F0502020204030204" pitchFamily="34" charset="0"/>
              </a:rPr>
              <a:t>cổ</a:t>
            </a:r>
            <a:r>
              <a:rPr lang="vi-VN" sz="1600" dirty="0">
                <a:solidFill>
                  <a:srgbClr val="000000"/>
                </a:solidFill>
                <a:latin typeface="+mj-lt"/>
                <a:ea typeface="Yu Mincho" panose="02020400000000000000" pitchFamily="18" charset="-128"/>
                <a:cs typeface="Calibri" panose="020F0502020204030204" pitchFamily="34" charset="0"/>
              </a:rPr>
              <a:t> </a:t>
            </a:r>
            <a:r>
              <a:rPr lang="vi-VN" sz="1600" dirty="0" err="1">
                <a:solidFill>
                  <a:srgbClr val="000000"/>
                </a:solidFill>
                <a:latin typeface="+mj-lt"/>
                <a:ea typeface="Yu Mincho" panose="02020400000000000000" pitchFamily="18" charset="-128"/>
                <a:cs typeface="Calibri" panose="020F0502020204030204" pitchFamily="34" charset="0"/>
              </a:rPr>
              <a:t>đại</a:t>
            </a:r>
            <a:r>
              <a:rPr lang="vi-VN" sz="1600" dirty="0">
                <a:solidFill>
                  <a:srgbClr val="000000"/>
                </a:solidFill>
                <a:latin typeface="+mj-lt"/>
                <a:ea typeface="Yu Mincho" panose="02020400000000000000" pitchFamily="18" charset="-128"/>
                <a:cs typeface="Calibri" panose="020F0502020204030204" pitchFamily="34" charset="0"/>
              </a:rPr>
              <a:t>.</a:t>
            </a:r>
            <a:endParaRPr lang="en-US" sz="1600" dirty="0">
              <a:latin typeface="+mj-lt"/>
              <a:cs typeface="Calibri" panose="020F050202020403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27"/>
                                        </p:tgtEl>
                                        <p:attrNameLst>
                                          <p:attrName>style.visibility</p:attrName>
                                        </p:attrNameLst>
                                      </p:cBhvr>
                                      <p:to>
                                        <p:strVal val="visible"/>
                                      </p:to>
                                    </p:set>
                                    <p:animEffect transition="in" filter="wipe(up)">
                                      <p:cBhvr>
                                        <p:cTn id="7" dur="500"/>
                                        <p:tgtEl>
                                          <p:spTgt spid="22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28"/>
                                        </p:tgtEl>
                                        <p:attrNameLst>
                                          <p:attrName>style.visibility</p:attrName>
                                        </p:attrNameLst>
                                      </p:cBhvr>
                                      <p:to>
                                        <p:strVal val="visible"/>
                                      </p:to>
                                    </p:set>
                                    <p:animEffect transition="in" filter="wipe(up)">
                                      <p:cBhvr>
                                        <p:cTn id="10" dur="500"/>
                                        <p:tgtEl>
                                          <p:spTgt spid="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0" animBg="1"/>
      <p:bldP spid="22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988"/>
        <p:cNvGrpSpPr/>
        <p:nvPr/>
      </p:nvGrpSpPr>
      <p:grpSpPr>
        <a:xfrm>
          <a:off x="0" y="0"/>
          <a:ext cx="0" cy="0"/>
          <a:chOff x="0" y="0"/>
          <a:chExt cx="0" cy="0"/>
        </a:xfrm>
      </p:grpSpPr>
      <p:sp>
        <p:nvSpPr>
          <p:cNvPr id="3998" name="Google Shape;3998;p57"/>
          <p:cNvSpPr/>
          <p:nvPr/>
        </p:nvSpPr>
        <p:spPr>
          <a:xfrm>
            <a:off x="6267075" y="4390600"/>
            <a:ext cx="2618400" cy="160500"/>
          </a:xfrm>
          <a:prstGeom prst="ellipse">
            <a:avLst/>
          </a:prstGeom>
          <a:solidFill>
            <a:srgbClr val="000000">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cxnSp>
        <p:nvCxnSpPr>
          <p:cNvPr id="4213" name="Google Shape;4213;p57"/>
          <p:cNvCxnSpPr/>
          <p:nvPr/>
        </p:nvCxnSpPr>
        <p:spPr>
          <a:xfrm flipH="1">
            <a:off x="1338658" y="1660682"/>
            <a:ext cx="2091018" cy="0"/>
          </a:xfrm>
          <a:prstGeom prst="straightConnector1">
            <a:avLst/>
          </a:prstGeom>
          <a:noFill/>
          <a:ln w="38100" cap="flat" cmpd="sng">
            <a:solidFill>
              <a:schemeClr val="accent6">
                <a:lumMod val="50000"/>
              </a:schemeClr>
            </a:solidFill>
            <a:prstDash val="dashDot"/>
            <a:round/>
            <a:headEnd type="none" w="med" len="med"/>
            <a:tailEnd type="none" w="med" len="med"/>
          </a:ln>
        </p:spPr>
      </p:cxnSp>
      <p:sp>
        <p:nvSpPr>
          <p:cNvPr id="229" name="Google Shape;4895;p62"/>
          <p:cNvSpPr txBox="1"/>
          <p:nvPr/>
        </p:nvSpPr>
        <p:spPr>
          <a:xfrm>
            <a:off x="13192" y="654312"/>
            <a:ext cx="9117615" cy="564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4800"/>
              <a:buFont typeface="Eczar"/>
              <a:buNone/>
              <a:defRPr sz="4800" b="1" i="0" u="none" strike="noStrike" cap="none">
                <a:solidFill>
                  <a:schemeClr val="dk1"/>
                </a:solidFill>
                <a:latin typeface="Eczar"/>
                <a:ea typeface="Eczar"/>
                <a:cs typeface="Eczar"/>
                <a:sym typeface="Eczar"/>
              </a:defRPr>
            </a:lvl1pPr>
            <a:lvl2pPr marR="0" lvl="1"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2pPr>
            <a:lvl3pPr marR="0" lvl="2"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3pPr>
            <a:lvl4pPr marR="0" lvl="3"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4pPr>
            <a:lvl5pPr marR="0" lvl="4"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5pPr>
            <a:lvl6pPr marR="0" lvl="5"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6pPr>
            <a:lvl7pPr marR="0" lvl="6"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7pPr>
            <a:lvl8pPr marR="0" lvl="7"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8pPr>
            <a:lvl9pPr marR="0" lvl="8"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9pPr>
          </a:lstStyle>
          <a:p>
            <a:pPr marL="0" marR="0" lvl="0" indent="0" algn="l" defTabSz="914400" rtl="0" eaLnBrk="1" fontAlgn="auto" latinLnBrk="0" hangingPunct="1">
              <a:lnSpc>
                <a:spcPct val="100000"/>
              </a:lnSpc>
              <a:spcBef>
                <a:spcPts val="0"/>
              </a:spcBef>
              <a:spcAft>
                <a:spcPts val="0"/>
              </a:spcAft>
              <a:buClr>
                <a:srgbClr val="000000"/>
              </a:buClr>
              <a:buSzPts val="4800"/>
              <a:buFont typeface="Eczar"/>
              <a:buNone/>
              <a:defRPr/>
            </a:pPr>
            <a:r>
              <a:rPr lang="en-US" sz="2400" i="1" noProof="0">
                <a:solidFill>
                  <a:srgbClr val="000000"/>
                </a:solidFill>
                <a:latin typeface="Calibri" panose="020F0502020204030204" pitchFamily="34" charset="0"/>
                <a:ea typeface="Yu Mincho" panose="02020400000000000000" pitchFamily="18" charset="-128"/>
                <a:cs typeface="Calibri" panose="020F0502020204030204" pitchFamily="34" charset="0"/>
              </a:rPr>
              <a:t>c. </a:t>
            </a:r>
            <a:r>
              <a:rPr kumimoji="0" lang="en-US" sz="2400" b="1" i="1" u="none" strike="noStrike" kern="0" cap="none" spc="0" normalizeH="0" baseline="0" noProof="0">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Nhân </a:t>
            </a:r>
            <a:r>
              <a:rPr kumimoji="0" lang="en-US" sz="2400" b="1" i="1" u="none" strike="noStrike" kern="0" cap="none" spc="0" normalizeH="0" baseline="0" noProof="0" dirty="0" err="1">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vật</a:t>
            </a:r>
            <a:r>
              <a:rPr kumimoji="0" lang="en-US" sz="2400" b="1" i="1" u="none" strike="noStrike" kern="0" cap="none" spc="0" normalizeH="0" baseline="0" noProof="0" dirty="0">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 </a:t>
            </a:r>
            <a:r>
              <a:rPr kumimoji="0" lang="en-US" sz="2400" b="1" i="1" u="none" strike="noStrike" kern="0" cap="none" spc="0" normalizeH="0" baseline="0" noProof="0" dirty="0" err="1">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Hec</a:t>
            </a:r>
            <a:r>
              <a:rPr kumimoji="0" lang="en-US" sz="2400" b="1" i="1" u="none" strike="noStrike" kern="0" cap="none" spc="0" normalizeH="0" baseline="0" noProof="0" dirty="0">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 to </a:t>
            </a:r>
            <a:br>
              <a:rPr kumimoji="0" lang="vi-VN" sz="2400" b="1" i="0" u="none" strike="noStrike" kern="0" cap="none" spc="0" normalizeH="0" baseline="0" noProof="0" dirty="0">
                <a:ln>
                  <a:noFill/>
                </a:ln>
                <a:solidFill>
                  <a:srgbClr val="A00825"/>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br>
            <a:br>
              <a:rPr kumimoji="0" lang="vi-VN" sz="2400" b="1" i="0" u="none" strike="noStrike" kern="0" cap="none" spc="0" normalizeH="0" baseline="0" noProof="0" dirty="0">
                <a:ln>
                  <a:noFill/>
                </a:ln>
                <a:solidFill>
                  <a:srgbClr val="A00825"/>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br>
            <a:endParaRPr kumimoji="0" lang="vi-VN" sz="2400" b="1" i="0" u="none" strike="noStrike" kern="0" cap="none" spc="0" normalizeH="0" baseline="0" noProof="0" dirty="0">
              <a:ln>
                <a:noFill/>
              </a:ln>
              <a:solidFill>
                <a:srgbClr val="A00825"/>
              </a:solidFill>
              <a:effectLst/>
              <a:uLnTx/>
              <a:uFillTx/>
              <a:latin typeface="Calibri" panose="020F0502020204030204" pitchFamily="34" charset="0"/>
              <a:ea typeface="Eczar"/>
              <a:cs typeface="Calibri" panose="020F0502020204030204" pitchFamily="34" charset="0"/>
              <a:sym typeface="Eczar"/>
            </a:endParaRPr>
          </a:p>
        </p:txBody>
      </p:sp>
      <p:sp>
        <p:nvSpPr>
          <p:cNvPr id="21" name="Rectangle 20"/>
          <p:cNvSpPr/>
          <p:nvPr/>
        </p:nvSpPr>
        <p:spPr>
          <a:xfrm>
            <a:off x="395238" y="1761181"/>
            <a:ext cx="1335622" cy="400110"/>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000" b="1" i="0" u="none" strike="noStrike" kern="0" cap="none" spc="0" normalizeH="0" baseline="0" noProof="0" dirty="0">
                <a:ln w="22225">
                  <a:solidFill>
                    <a:srgbClr val="6E8A61"/>
                  </a:solidFill>
                  <a:prstDash val="solid"/>
                </a:ln>
                <a:solidFill>
                  <a:srgbClr val="6E8A61">
                    <a:lumMod val="50000"/>
                  </a:srgbClr>
                </a:solidFill>
                <a:effectLst/>
                <a:uLnTx/>
                <a:uFillTx/>
                <a:latin typeface="#9Slide03 SFU Futura_05" panose="00000800000000000000" pitchFamily="2" charset="0"/>
                <a:cs typeface="Arial" panose="020B0604020202020204"/>
                <a:sym typeface="Arial" panose="020B0604020202020204"/>
              </a:rPr>
              <a:t>LỜI NÓI</a:t>
            </a:r>
            <a:endParaRPr kumimoji="0" lang="en-US" sz="2000" b="1" i="0" u="none" strike="noStrike" kern="0" cap="none" spc="0" normalizeH="0" baseline="0" noProof="0" dirty="0">
              <a:ln w="22225">
                <a:solidFill>
                  <a:srgbClr val="6E8A61"/>
                </a:solidFill>
                <a:prstDash val="solid"/>
              </a:ln>
              <a:solidFill>
                <a:srgbClr val="6E8A61">
                  <a:lumMod val="50000"/>
                </a:srgbClr>
              </a:solidFill>
              <a:effectLst/>
              <a:uLnTx/>
              <a:uFillTx/>
              <a:latin typeface="#9Slide03 SFU Futura_05" panose="00000800000000000000" pitchFamily="2" charset="0"/>
              <a:cs typeface="Arial" panose="020B0604020202020204"/>
              <a:sym typeface="Arial" panose="020B0604020202020204"/>
            </a:endParaRPr>
          </a:p>
        </p:txBody>
      </p:sp>
      <p:cxnSp>
        <p:nvCxnSpPr>
          <p:cNvPr id="462" name="Google Shape;4213;p57"/>
          <p:cNvCxnSpPr/>
          <p:nvPr/>
        </p:nvCxnSpPr>
        <p:spPr>
          <a:xfrm flipH="1">
            <a:off x="1491925" y="3178033"/>
            <a:ext cx="2091018" cy="0"/>
          </a:xfrm>
          <a:prstGeom prst="straightConnector1">
            <a:avLst/>
          </a:prstGeom>
          <a:noFill/>
          <a:ln w="38100" cap="flat" cmpd="sng">
            <a:solidFill>
              <a:schemeClr val="accent6">
                <a:lumMod val="50000"/>
              </a:schemeClr>
            </a:solidFill>
            <a:prstDash val="dashDot"/>
            <a:round/>
            <a:headEnd type="none" w="med" len="med"/>
            <a:tailEnd type="none" w="med" len="med"/>
          </a:ln>
        </p:spPr>
      </p:cxnSp>
      <p:sp>
        <p:nvSpPr>
          <p:cNvPr id="463" name="Rectangle 462"/>
          <p:cNvSpPr/>
          <p:nvPr/>
        </p:nvSpPr>
        <p:spPr>
          <a:xfrm>
            <a:off x="554448" y="3290669"/>
            <a:ext cx="2045752" cy="400110"/>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000" b="1" i="0" u="none" strike="noStrike" kern="0" cap="none" spc="0" normalizeH="0" baseline="0" noProof="0" dirty="0">
                <a:ln w="22225">
                  <a:solidFill>
                    <a:srgbClr val="6E8A61"/>
                  </a:solidFill>
                  <a:prstDash val="solid"/>
                </a:ln>
                <a:solidFill>
                  <a:srgbClr val="6E8A61">
                    <a:lumMod val="50000"/>
                  </a:srgbClr>
                </a:solidFill>
                <a:effectLst/>
                <a:uLnTx/>
                <a:uFillTx/>
                <a:latin typeface="#9Slide03 SFU Futura_05" panose="00000800000000000000" pitchFamily="2" charset="0"/>
                <a:cs typeface="Arial" panose="020B0604020202020204"/>
                <a:sym typeface="Arial" panose="020B0604020202020204"/>
              </a:rPr>
              <a:t>HÀNH ĐỘNG</a:t>
            </a:r>
            <a:endParaRPr kumimoji="0" lang="en-US" sz="2000" b="1" i="0" u="none" strike="noStrike" kern="0" cap="none" spc="0" normalizeH="0" baseline="0" noProof="0" dirty="0">
              <a:ln w="22225">
                <a:solidFill>
                  <a:srgbClr val="6E8A61"/>
                </a:solidFill>
                <a:prstDash val="solid"/>
              </a:ln>
              <a:solidFill>
                <a:srgbClr val="6E8A61">
                  <a:lumMod val="50000"/>
                </a:srgbClr>
              </a:solidFill>
              <a:effectLst/>
              <a:uLnTx/>
              <a:uFillTx/>
              <a:latin typeface="#9Slide03 SFU Futura_05" panose="00000800000000000000" pitchFamily="2" charset="0"/>
              <a:cs typeface="Arial" panose="020B0604020202020204"/>
              <a:sym typeface="Arial" panose="020B0604020202020204"/>
            </a:endParaRPr>
          </a:p>
        </p:txBody>
      </p:sp>
      <p:cxnSp>
        <p:nvCxnSpPr>
          <p:cNvPr id="464" name="Google Shape;4213;p57"/>
          <p:cNvCxnSpPr/>
          <p:nvPr/>
        </p:nvCxnSpPr>
        <p:spPr>
          <a:xfrm flipH="1">
            <a:off x="5060927" y="2741161"/>
            <a:ext cx="2833991" cy="0"/>
          </a:xfrm>
          <a:prstGeom prst="straightConnector1">
            <a:avLst/>
          </a:prstGeom>
          <a:noFill/>
          <a:ln w="38100" cap="flat" cmpd="sng">
            <a:solidFill>
              <a:schemeClr val="accent6">
                <a:lumMod val="50000"/>
              </a:schemeClr>
            </a:solidFill>
            <a:prstDash val="dashDot"/>
            <a:round/>
            <a:headEnd type="none" w="med" len="med"/>
            <a:tailEnd type="none" w="med" len="med"/>
          </a:ln>
        </p:spPr>
      </p:cxnSp>
      <p:sp>
        <p:nvSpPr>
          <p:cNvPr id="465" name="Rectangle 464"/>
          <p:cNvSpPr/>
          <p:nvPr/>
        </p:nvSpPr>
        <p:spPr>
          <a:xfrm>
            <a:off x="6666263" y="2240760"/>
            <a:ext cx="1919115" cy="400110"/>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000" b="1" i="0" u="none" strike="noStrike" kern="0" cap="none" spc="0" normalizeH="0" baseline="0" noProof="0" dirty="0">
                <a:ln w="22225">
                  <a:solidFill>
                    <a:srgbClr val="6E8A61"/>
                  </a:solidFill>
                  <a:prstDash val="solid"/>
                </a:ln>
                <a:solidFill>
                  <a:srgbClr val="6E8A61">
                    <a:lumMod val="50000"/>
                  </a:srgbClr>
                </a:solidFill>
                <a:effectLst/>
                <a:uLnTx/>
                <a:uFillTx/>
                <a:latin typeface="#9Slide03 SFU Futura_05" panose="00000800000000000000" pitchFamily="2" charset="0"/>
                <a:cs typeface="Arial" panose="020B0604020202020204"/>
                <a:sym typeface="Arial" panose="020B0604020202020204"/>
              </a:rPr>
              <a:t>PHẨM CHẤT</a:t>
            </a:r>
            <a:endParaRPr kumimoji="0" lang="en-US" sz="2000" b="1" i="0" u="none" strike="noStrike" kern="0" cap="none" spc="0" normalizeH="0" baseline="0" noProof="0" dirty="0">
              <a:ln w="22225">
                <a:solidFill>
                  <a:srgbClr val="6E8A61"/>
                </a:solidFill>
                <a:prstDash val="solid"/>
              </a:ln>
              <a:solidFill>
                <a:srgbClr val="6E8A61">
                  <a:lumMod val="50000"/>
                </a:srgbClr>
              </a:solidFill>
              <a:effectLst/>
              <a:uLnTx/>
              <a:uFillTx/>
              <a:latin typeface="#9Slide03 SFU Futura_05" panose="00000800000000000000" pitchFamily="2" charset="0"/>
              <a:cs typeface="Arial" panose="020B0604020202020204"/>
              <a:sym typeface="Arial" panose="020B0604020202020204"/>
            </a:endParaRPr>
          </a:p>
        </p:txBody>
      </p:sp>
      <p:sp>
        <p:nvSpPr>
          <p:cNvPr id="22" name="Rectangle 21"/>
          <p:cNvSpPr/>
          <p:nvPr/>
        </p:nvSpPr>
        <p:spPr>
          <a:xfrm>
            <a:off x="6582391" y="4357380"/>
            <a:ext cx="1515159"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4000" b="1" i="0" u="none" strike="noStrike" kern="0" cap="none" spc="50" normalizeH="0" baseline="0" noProof="0" dirty="0">
                <a:ln w="0"/>
                <a:solidFill>
                  <a:srgbClr val="FFC846"/>
                </a:solidFill>
                <a:effectLst>
                  <a:innerShdw blurRad="63500" dist="50800" dir="13500000">
                    <a:srgbClr val="000000">
                      <a:alpha val="50000"/>
                    </a:srgbClr>
                  </a:innerShdw>
                </a:effectLst>
                <a:uLnTx/>
                <a:uFillTx/>
                <a:latin typeface="#9Slide07 SVNSalty Sans" panose="02000000000000000000" pitchFamily="2" charset="0"/>
                <a:cs typeface="Arial" panose="020B0604020202020204"/>
                <a:sym typeface="Arial" panose="020B0604020202020204"/>
              </a:rPr>
              <a:t>HEC TO</a:t>
            </a:r>
            <a:endParaRPr kumimoji="0" lang="en-US" sz="4000" b="1" i="0" u="none" strike="noStrike" kern="0" cap="none" spc="50" normalizeH="0" baseline="0" noProof="0" dirty="0">
              <a:ln w="0"/>
              <a:solidFill>
                <a:srgbClr val="FFC846"/>
              </a:solidFill>
              <a:effectLst>
                <a:innerShdw blurRad="63500" dist="50800" dir="13500000">
                  <a:srgbClr val="000000">
                    <a:alpha val="50000"/>
                  </a:srgbClr>
                </a:innerShdw>
              </a:effectLst>
              <a:uLnTx/>
              <a:uFillTx/>
              <a:latin typeface="#9Slide07 SVNSalty Sans" panose="02000000000000000000" pitchFamily="2" charset="0"/>
              <a:cs typeface="Arial" panose="020B0604020202020204"/>
              <a:sym typeface="Arial" panose="020B0604020202020204"/>
            </a:endParaRPr>
          </a:p>
        </p:txBody>
      </p:sp>
      <p:pic>
        <p:nvPicPr>
          <p:cNvPr id="227" name="Picture 6"/>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2600200" y="745198"/>
            <a:ext cx="3194266" cy="4398302"/>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988"/>
        <p:cNvGrpSpPr/>
        <p:nvPr/>
      </p:nvGrpSpPr>
      <p:grpSpPr>
        <a:xfrm>
          <a:off x="0" y="0"/>
          <a:ext cx="0" cy="0"/>
          <a:chOff x="0" y="0"/>
          <a:chExt cx="0" cy="0"/>
        </a:xfrm>
      </p:grpSpPr>
      <p:sp>
        <p:nvSpPr>
          <p:cNvPr id="3998" name="Google Shape;3998;p57"/>
          <p:cNvSpPr/>
          <p:nvPr/>
        </p:nvSpPr>
        <p:spPr>
          <a:xfrm>
            <a:off x="6267075" y="4390600"/>
            <a:ext cx="2618400" cy="160500"/>
          </a:xfrm>
          <a:prstGeom prst="ellipse">
            <a:avLst/>
          </a:prstGeom>
          <a:solidFill>
            <a:srgbClr val="000000">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cxnSp>
        <p:nvCxnSpPr>
          <p:cNvPr id="4213" name="Google Shape;4213;p57"/>
          <p:cNvCxnSpPr/>
          <p:nvPr/>
        </p:nvCxnSpPr>
        <p:spPr>
          <a:xfrm flipH="1">
            <a:off x="2188319" y="1871589"/>
            <a:ext cx="2091018" cy="0"/>
          </a:xfrm>
          <a:prstGeom prst="straightConnector1">
            <a:avLst/>
          </a:prstGeom>
          <a:noFill/>
          <a:ln w="38100" cap="flat" cmpd="sng">
            <a:solidFill>
              <a:schemeClr val="accent6">
                <a:lumMod val="50000"/>
              </a:schemeClr>
            </a:solidFill>
            <a:prstDash val="dashDot"/>
            <a:round/>
            <a:headEnd type="none" w="med" len="med"/>
            <a:tailEnd type="none" w="med" len="med"/>
          </a:ln>
        </p:spPr>
      </p:cxnSp>
      <p:sp>
        <p:nvSpPr>
          <p:cNvPr id="229" name="Google Shape;4895;p62"/>
          <p:cNvSpPr txBox="1"/>
          <p:nvPr/>
        </p:nvSpPr>
        <p:spPr>
          <a:xfrm>
            <a:off x="109788" y="685718"/>
            <a:ext cx="9117615" cy="564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4800"/>
              <a:buFont typeface="Eczar"/>
              <a:buNone/>
              <a:defRPr sz="4800" b="1" i="0" u="none" strike="noStrike" cap="none">
                <a:solidFill>
                  <a:schemeClr val="dk1"/>
                </a:solidFill>
                <a:latin typeface="Eczar"/>
                <a:ea typeface="Eczar"/>
                <a:cs typeface="Eczar"/>
                <a:sym typeface="Eczar"/>
              </a:defRPr>
            </a:lvl1pPr>
            <a:lvl2pPr marR="0" lvl="1"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2pPr>
            <a:lvl3pPr marR="0" lvl="2"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3pPr>
            <a:lvl4pPr marR="0" lvl="3"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4pPr>
            <a:lvl5pPr marR="0" lvl="4"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5pPr>
            <a:lvl6pPr marR="0" lvl="5"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6pPr>
            <a:lvl7pPr marR="0" lvl="6"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7pPr>
            <a:lvl8pPr marR="0" lvl="7"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8pPr>
            <a:lvl9pPr marR="0" lvl="8" algn="ctr" rtl="0">
              <a:lnSpc>
                <a:spcPct val="100000"/>
              </a:lnSpc>
              <a:spcBef>
                <a:spcPts val="0"/>
              </a:spcBef>
              <a:spcAft>
                <a:spcPts val="0"/>
              </a:spcAft>
              <a:buClr>
                <a:schemeClr val="dk1"/>
              </a:buClr>
              <a:buSzPts val="4800"/>
              <a:buFont typeface="Jua" charset="-127"/>
              <a:buNone/>
              <a:defRPr sz="4800" b="1" i="0" u="none" strike="noStrike" cap="none">
                <a:solidFill>
                  <a:schemeClr val="dk1"/>
                </a:solidFill>
                <a:latin typeface="Jua" charset="-127"/>
                <a:ea typeface="Jua" charset="-127"/>
                <a:cs typeface="Jua" charset="-127"/>
                <a:sym typeface="Jua" charset="-127"/>
              </a:defRPr>
            </a:lvl9pPr>
          </a:lstStyle>
          <a:p>
            <a:pPr marL="0" marR="0" lvl="0" indent="0" algn="l" defTabSz="914400" rtl="0" eaLnBrk="1" fontAlgn="auto" latinLnBrk="0" hangingPunct="1">
              <a:lnSpc>
                <a:spcPct val="100000"/>
              </a:lnSpc>
              <a:spcBef>
                <a:spcPts val="0"/>
              </a:spcBef>
              <a:spcAft>
                <a:spcPts val="0"/>
              </a:spcAft>
              <a:buClr>
                <a:srgbClr val="000000"/>
              </a:buClr>
              <a:buSzPts val="4800"/>
              <a:buFont typeface="Eczar"/>
              <a:buNone/>
              <a:defRPr/>
            </a:pPr>
            <a:r>
              <a:rPr lang="en-US" sz="2400" i="1">
                <a:solidFill>
                  <a:srgbClr val="000000"/>
                </a:solidFill>
                <a:latin typeface="Calibri" panose="020F0502020204030204" pitchFamily="34" charset="0"/>
                <a:ea typeface="Yu Mincho" panose="02020400000000000000" pitchFamily="18" charset="-128"/>
                <a:cs typeface="Calibri" panose="020F0502020204030204" pitchFamily="34" charset="0"/>
              </a:rPr>
              <a:t>c.</a:t>
            </a:r>
            <a:r>
              <a:rPr kumimoji="0" lang="en-US" sz="2400" b="1" i="1" u="none" strike="noStrike" kern="0" cap="none" spc="0" normalizeH="0" noProof="0">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 </a:t>
            </a:r>
            <a:r>
              <a:rPr kumimoji="0" lang="en-US" sz="2400" b="1" i="1" u="none" strike="noStrike" kern="0" cap="none" spc="0" normalizeH="0" baseline="0" noProof="0">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Nhân </a:t>
            </a:r>
            <a:r>
              <a:rPr kumimoji="0" lang="en-US" sz="2400" b="1" i="1" u="none" strike="noStrike" kern="0" cap="none" spc="0" normalizeH="0" baseline="0" noProof="0" dirty="0" err="1">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vật</a:t>
            </a:r>
            <a:r>
              <a:rPr kumimoji="0" lang="en-US" sz="2400" b="1" i="1" u="none" strike="noStrike" kern="0" cap="none" spc="0" normalizeH="0" baseline="0" noProof="0" dirty="0">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 </a:t>
            </a:r>
            <a:r>
              <a:rPr kumimoji="0" lang="en-US" sz="2400" b="1" i="1" u="none" strike="noStrike" kern="0" cap="none" spc="0" normalizeH="0" baseline="0" noProof="0" dirty="0" err="1">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Hec</a:t>
            </a:r>
            <a:r>
              <a:rPr kumimoji="0" lang="en-US" sz="2400" b="1" i="1" u="none" strike="noStrike" kern="0" cap="none" spc="0" normalizeH="0" baseline="0" noProof="0" dirty="0">
                <a:ln>
                  <a:noFill/>
                </a:ln>
                <a:solidFill>
                  <a:srgbClr val="000000"/>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 to </a:t>
            </a:r>
            <a:br>
              <a:rPr kumimoji="0" lang="vi-VN" sz="2400" b="1" i="0" u="none" strike="noStrike" kern="0" cap="none" spc="0" normalizeH="0" baseline="0" noProof="0" dirty="0">
                <a:ln>
                  <a:noFill/>
                </a:ln>
                <a:solidFill>
                  <a:srgbClr val="A00825"/>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br>
            <a:br>
              <a:rPr kumimoji="0" lang="vi-VN" sz="2400" b="1" i="0" u="none" strike="noStrike" kern="0" cap="none" spc="0" normalizeH="0" baseline="0" noProof="0" dirty="0">
                <a:ln>
                  <a:noFill/>
                </a:ln>
                <a:solidFill>
                  <a:srgbClr val="A00825"/>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br>
            <a:endParaRPr kumimoji="0" lang="vi-VN" sz="2400" b="1" i="0" u="none" strike="noStrike" kern="0" cap="none" spc="0" normalizeH="0" baseline="0" noProof="0" dirty="0">
              <a:ln>
                <a:noFill/>
              </a:ln>
              <a:solidFill>
                <a:srgbClr val="A00825"/>
              </a:solidFill>
              <a:effectLst/>
              <a:uLnTx/>
              <a:uFillTx/>
              <a:latin typeface="Calibri" panose="020F0502020204030204" pitchFamily="34" charset="0"/>
              <a:ea typeface="Eczar"/>
              <a:cs typeface="Calibri" panose="020F0502020204030204" pitchFamily="34" charset="0"/>
              <a:sym typeface="Eczar"/>
            </a:endParaRPr>
          </a:p>
        </p:txBody>
      </p:sp>
      <p:sp>
        <p:nvSpPr>
          <p:cNvPr id="21" name="Rectangle 20"/>
          <p:cNvSpPr/>
          <p:nvPr/>
        </p:nvSpPr>
        <p:spPr>
          <a:xfrm>
            <a:off x="3031377" y="1396787"/>
            <a:ext cx="1335622" cy="40011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000" b="1" i="0" u="none" strike="noStrike" kern="0" cap="none" spc="0" normalizeH="0" baseline="0" noProof="0" dirty="0">
                <a:ln w="22225">
                  <a:solidFill>
                    <a:srgbClr val="6E8A61"/>
                  </a:solidFill>
                  <a:prstDash val="solid"/>
                </a:ln>
                <a:solidFill>
                  <a:srgbClr val="6E8A61">
                    <a:lumMod val="50000"/>
                  </a:srgbClr>
                </a:solidFill>
                <a:effectLst/>
                <a:uLnTx/>
                <a:uFillTx/>
                <a:latin typeface="#9Slide03 SFU Futura_05" panose="00000800000000000000" pitchFamily="2" charset="0"/>
                <a:cs typeface="Arial" panose="020B0604020202020204"/>
                <a:sym typeface="Arial" panose="020B0604020202020204"/>
              </a:rPr>
              <a:t>LỜI NÓI</a:t>
            </a:r>
            <a:endParaRPr kumimoji="0" lang="en-US" sz="2000" b="1" i="0" u="none" strike="noStrike" kern="0" cap="none" spc="0" normalizeH="0" baseline="0" noProof="0" dirty="0">
              <a:ln w="22225">
                <a:solidFill>
                  <a:srgbClr val="6E8A61"/>
                </a:solidFill>
                <a:prstDash val="solid"/>
              </a:ln>
              <a:solidFill>
                <a:srgbClr val="6E8A61">
                  <a:lumMod val="50000"/>
                </a:srgbClr>
              </a:solidFill>
              <a:effectLst/>
              <a:uLnTx/>
              <a:uFillTx/>
              <a:latin typeface="#9Slide03 SFU Futura_05" panose="00000800000000000000" pitchFamily="2" charset="0"/>
              <a:cs typeface="Arial" panose="020B0604020202020204"/>
              <a:sym typeface="Arial" panose="020B0604020202020204"/>
            </a:endParaRPr>
          </a:p>
        </p:txBody>
      </p:sp>
      <p:sp>
        <p:nvSpPr>
          <p:cNvPr id="22" name="Rectangle 21"/>
          <p:cNvSpPr/>
          <p:nvPr/>
        </p:nvSpPr>
        <p:spPr>
          <a:xfrm>
            <a:off x="6582391" y="4357380"/>
            <a:ext cx="1515159"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4000" b="1" i="0" u="none" strike="noStrike" kern="0" cap="none" spc="50" normalizeH="0" baseline="0" noProof="0" dirty="0">
                <a:ln w="0"/>
                <a:solidFill>
                  <a:srgbClr val="FFC846"/>
                </a:solidFill>
                <a:effectLst>
                  <a:innerShdw blurRad="63500" dist="50800" dir="13500000">
                    <a:srgbClr val="000000">
                      <a:alpha val="50000"/>
                    </a:srgbClr>
                  </a:innerShdw>
                </a:effectLst>
                <a:uLnTx/>
                <a:uFillTx/>
                <a:latin typeface="#9Slide07 SVNSalty Sans" panose="02000000000000000000" pitchFamily="2" charset="0"/>
                <a:cs typeface="Arial" panose="020B0604020202020204"/>
                <a:sym typeface="Arial" panose="020B0604020202020204"/>
              </a:rPr>
              <a:t>HEC TO</a:t>
            </a:r>
            <a:endParaRPr kumimoji="0" lang="en-US" sz="4000" b="1" i="0" u="none" strike="noStrike" kern="0" cap="none" spc="50" normalizeH="0" baseline="0" noProof="0" dirty="0">
              <a:ln w="0"/>
              <a:solidFill>
                <a:srgbClr val="FFC846"/>
              </a:solidFill>
              <a:effectLst>
                <a:innerShdw blurRad="63500" dist="50800" dir="13500000">
                  <a:srgbClr val="000000">
                    <a:alpha val="50000"/>
                  </a:srgbClr>
                </a:innerShdw>
              </a:effectLst>
              <a:uLnTx/>
              <a:uFillTx/>
              <a:latin typeface="#9Slide07 SVNSalty Sans" panose="02000000000000000000" pitchFamily="2" charset="0"/>
              <a:cs typeface="Arial" panose="020B0604020202020204"/>
              <a:sym typeface="Arial" panose="020B0604020202020204"/>
            </a:endParaRPr>
          </a:p>
        </p:txBody>
      </p:sp>
      <p:pic>
        <p:nvPicPr>
          <p:cNvPr id="227" name="Picture 6"/>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293288" y="1322095"/>
            <a:ext cx="2825750" cy="3890879"/>
          </a:xfrm>
          <a:prstGeom prst="rect">
            <a:avLst/>
          </a:prstGeom>
        </p:spPr>
      </p:pic>
      <p:sp>
        <p:nvSpPr>
          <p:cNvPr id="13" name="TextBox 12"/>
          <p:cNvSpPr txBox="1"/>
          <p:nvPr/>
        </p:nvSpPr>
        <p:spPr>
          <a:xfrm>
            <a:off x="4415118" y="1175296"/>
            <a:ext cx="4513729" cy="2862322"/>
          </a:xfrm>
          <a:prstGeom prst="rect">
            <a:avLst/>
          </a:prstGeom>
          <a:ln>
            <a:prstDash val="dashDot"/>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Nhưng</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sẽ</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hổ</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thẹn</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xiết</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bao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với</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những</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chiến</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binh</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và</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những</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người</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phụ</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nữ</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thành</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Tơ-roa</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xống</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áo</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thướt</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tha</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nếu</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ta ở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lại</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đây</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như</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kẻ</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hèn</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nhát</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đứng</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nhìn</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từ</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xa</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tránh</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không</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xung</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trận</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Hơn</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nữa</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bầu</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nhiệt</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huyết</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trong</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ta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không</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cho</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phép</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ta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làm</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vậy</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từ</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lâu</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ta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đã</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học</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cách</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luôn</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ở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tuyến</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đầu</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can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trường</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chiến</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đấu</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giành</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vinh</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quang</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cho</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thân</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phụ</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và</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bản</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thân</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Google Shape;4213;p57"/>
          <p:cNvCxnSpPr/>
          <p:nvPr/>
        </p:nvCxnSpPr>
        <p:spPr>
          <a:xfrm flipH="1">
            <a:off x="2480982" y="1510597"/>
            <a:ext cx="2091018" cy="0"/>
          </a:xfrm>
          <a:prstGeom prst="straightConnector1">
            <a:avLst/>
          </a:prstGeom>
          <a:noFill/>
          <a:ln w="38100" cap="flat" cmpd="sng">
            <a:solidFill>
              <a:schemeClr val="accent6">
                <a:lumMod val="50000"/>
              </a:schemeClr>
            </a:solidFill>
            <a:prstDash val="dashDot"/>
            <a:round/>
            <a:headEnd type="none" w="med" len="med"/>
            <a:tailEnd type="none" w="med" len="med"/>
          </a:ln>
        </p:spPr>
      </p:cxnSp>
      <p:sp>
        <p:nvSpPr>
          <p:cNvPr id="13" name="Rectangle 12"/>
          <p:cNvSpPr/>
          <p:nvPr/>
        </p:nvSpPr>
        <p:spPr>
          <a:xfrm>
            <a:off x="2689232" y="977775"/>
            <a:ext cx="2045752" cy="400110"/>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000" b="1" i="0" u="none" strike="noStrike" kern="0" cap="none" spc="0" normalizeH="0" baseline="0" noProof="0" dirty="0">
                <a:ln w="22225">
                  <a:solidFill>
                    <a:srgbClr val="6E8A61"/>
                  </a:solidFill>
                  <a:prstDash val="solid"/>
                </a:ln>
                <a:solidFill>
                  <a:srgbClr val="6E8A61">
                    <a:lumMod val="50000"/>
                  </a:srgbClr>
                </a:solidFill>
                <a:effectLst/>
                <a:uLnTx/>
                <a:uFillTx/>
                <a:latin typeface="#9Slide03 SFU Futura_05" panose="00000800000000000000" pitchFamily="2" charset="0"/>
                <a:cs typeface="Arial" panose="020B0604020202020204"/>
                <a:sym typeface="Arial" panose="020B0604020202020204"/>
              </a:rPr>
              <a:t>HÀNH ĐỘNG</a:t>
            </a:r>
            <a:endParaRPr kumimoji="0" lang="en-US" sz="2000" b="1" i="0" u="none" strike="noStrike" kern="0" cap="none" spc="0" normalizeH="0" baseline="0" noProof="0" dirty="0">
              <a:ln w="22225">
                <a:solidFill>
                  <a:srgbClr val="6E8A61"/>
                </a:solidFill>
                <a:prstDash val="solid"/>
              </a:ln>
              <a:solidFill>
                <a:srgbClr val="6E8A61">
                  <a:lumMod val="50000"/>
                </a:srgbClr>
              </a:solidFill>
              <a:effectLst/>
              <a:uLnTx/>
              <a:uFillTx/>
              <a:latin typeface="#9Slide03 SFU Futura_05" panose="00000800000000000000" pitchFamily="2" charset="0"/>
              <a:cs typeface="Arial" panose="020B0604020202020204"/>
              <a:sym typeface="Arial" panose="020B0604020202020204"/>
            </a:endParaRPr>
          </a:p>
        </p:txBody>
      </p:sp>
      <p:pic>
        <p:nvPicPr>
          <p:cNvPr id="14" name="Picture 6"/>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185706" y="1095569"/>
            <a:ext cx="2939809" cy="4047931"/>
          </a:xfrm>
          <a:prstGeom prst="rect">
            <a:avLst/>
          </a:prstGeom>
        </p:spPr>
      </p:pic>
      <p:sp>
        <p:nvSpPr>
          <p:cNvPr id="20" name="TextBox 19"/>
          <p:cNvSpPr txBox="1"/>
          <p:nvPr/>
        </p:nvSpPr>
        <p:spPr>
          <a:xfrm>
            <a:off x="4748617" y="934394"/>
            <a:ext cx="4237318" cy="646331"/>
          </a:xfrm>
          <a:prstGeom prst="rect">
            <a:avLst/>
          </a:prstGeom>
          <a:ln>
            <a:prstDash val="dashDot"/>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1800" b="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Quyết</a:t>
            </a:r>
            <a:r>
              <a:rPr lang="en-US" sz="1800" b="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b="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định</a:t>
            </a:r>
            <a:r>
              <a:rPr lang="en-US" sz="1800" b="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b="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mở</a:t>
            </a:r>
            <a:r>
              <a:rPr lang="en-US" sz="1800" b="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b="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cổng</a:t>
            </a:r>
            <a:r>
              <a:rPr lang="en-US" sz="1800" b="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b="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thành</a:t>
            </a:r>
            <a:r>
              <a:rPr lang="en-US" sz="1800" b="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b="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nghênh</a:t>
            </a:r>
            <a:r>
              <a:rPr lang="en-US" sz="1800" b="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b="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chiến</a:t>
            </a:r>
            <a:r>
              <a:rPr lang="en-US" sz="1800" b="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b="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với</a:t>
            </a:r>
            <a:r>
              <a:rPr lang="en-US" sz="1800" b="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b="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quân</a:t>
            </a:r>
            <a:r>
              <a:rPr lang="en-US" sz="1800" b="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Hy </a:t>
            </a:r>
            <a:r>
              <a:rPr lang="en-US" sz="1800" b="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Lạp</a:t>
            </a:r>
            <a:r>
              <a:rPr lang="en-US" sz="1800" b="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a:t>
            </a:r>
            <a:endParaRPr lang="en-US" sz="1800" b="1"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3227294" y="1815923"/>
            <a:ext cx="5758641" cy="1477328"/>
          </a:xfrm>
          <a:prstGeom prst="rect">
            <a:avLst/>
          </a:prstGeom>
          <a:ln>
            <a:prstDash val="dashDot"/>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1800" dirty="0" err="1">
                <a:latin typeface="Times New Roman" panose="02020603050405020304" pitchFamily="18" charset="0"/>
                <a:cs typeface="Times New Roman" panose="02020603050405020304" pitchFamily="18" charset="0"/>
              </a:rPr>
              <a:t>Nhân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vật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sử</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nhân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vật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đại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diện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cộng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đồng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hành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động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theo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nguyên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tắc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danh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dự</a:t>
            </a:r>
            <a:r>
              <a:rPr lang="en-US" sz="1800" dirty="0">
                <a:latin typeface="Times New Roman" panose="02020603050405020304" pitchFamily="18" charset="0"/>
                <a:cs typeface="Times New Roman" panose="02020603050405020304" pitchFamily="18" charset="0"/>
              </a:rPr>
              <a:t>. Ý </a:t>
            </a:r>
            <a:r>
              <a:rPr lang="en-US" sz="1800" dirty="0" err="1">
                <a:latin typeface="Times New Roman" panose="02020603050405020304" pitchFamily="18" charset="0"/>
                <a:cs typeface="Times New Roman" panose="02020603050405020304" pitchFamily="18" charset="0"/>
              </a:rPr>
              <a:t>thức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về</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nỗi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hổ</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thẹn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nếu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không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xung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trận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bầu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nhiệt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huyết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khát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vọng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chiến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đấu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giành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vinh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quang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thân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phụ</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bản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thân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chính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động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cơ</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thôi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thúc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Héc</a:t>
            </a:r>
            <a:r>
              <a:rPr lang="en-US" sz="1800" dirty="0">
                <a:latin typeface="Times New Roman" panose="02020603050405020304" pitchFamily="18" charset="0"/>
                <a:cs typeface="Times New Roman" panose="02020603050405020304" pitchFamily="18" charset="0"/>
              </a:rPr>
              <a:t>-to </a:t>
            </a:r>
            <a:r>
              <a:rPr lang="en-US" sz="1800" dirty="0" err="1">
                <a:latin typeface="Times New Roman" panose="02020603050405020304" pitchFamily="18" charset="0"/>
                <a:cs typeface="Times New Roman" panose="02020603050405020304" pitchFamily="18" charset="0"/>
              </a:rPr>
              <a:t>ra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trận</a:t>
            </a:r>
            <a:endParaRPr lang="en-US" sz="2800" b="1"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3227294" y="3528449"/>
            <a:ext cx="5815106" cy="1338828"/>
          </a:xfrm>
          <a:prstGeom prst="rect">
            <a:avLst/>
          </a:prstGeom>
          <a:ln>
            <a:prstDash val="dashDot"/>
          </a:ln>
        </p:spPr>
        <p:style>
          <a:lnRef idx="2">
            <a:schemeClr val="accent6"/>
          </a:lnRef>
          <a:fillRef idx="1">
            <a:schemeClr val="lt1"/>
          </a:fillRef>
          <a:effectRef idx="0">
            <a:schemeClr val="accent6"/>
          </a:effectRef>
          <a:fontRef idx="minor">
            <a:schemeClr val="dk1"/>
          </a:fontRef>
        </p:style>
        <p:txBody>
          <a:bodyPr wrap="square">
            <a:spAutoFit/>
          </a:bodyPr>
          <a:lstStyle/>
          <a:p>
            <a:pPr algn="just">
              <a:lnSpc>
                <a:spcPct val="150000"/>
              </a:lnSpc>
              <a:spcAft>
                <a:spcPts val="800"/>
              </a:spcAft>
            </a:pPr>
            <a:r>
              <a:rPr lang="en-US" sz="1800" dirty="0" err="1">
                <a:solidFill>
                  <a:srgbClr val="000000"/>
                </a:solidFill>
                <a:latin typeface="Times New Roman" panose="02020603050405020304" pitchFamily="18" charset="0"/>
                <a:ea typeface="Yu Mincho" panose="02020400000000000000" pitchFamily="18" charset="-128"/>
                <a:cs typeface="Times New Roman" panose="02020603050405020304" pitchFamily="18" charset="0"/>
              </a:rPr>
              <a:t>N</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hững</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b="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tình</a:t>
            </a:r>
            <a:r>
              <a:rPr lang="en-US" sz="1800" b="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b="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cảm</a:t>
            </a:r>
            <a:r>
              <a:rPr lang="en-US" sz="1800" b="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b="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cá</a:t>
            </a:r>
            <a:r>
              <a:rPr lang="en-US" sz="1800" b="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b="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nhân</a:t>
            </a:r>
            <a:r>
              <a:rPr lang="en-US" sz="1800" b="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b="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như</a:t>
            </a:r>
            <a:r>
              <a:rPr lang="en-US" sz="1800" b="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b="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tình</a:t>
            </a:r>
            <a:r>
              <a:rPr lang="en-US" sz="1800" b="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b="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cảm</a:t>
            </a:r>
            <a:r>
              <a:rPr lang="en-US" sz="1800" b="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b="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gia</a:t>
            </a:r>
            <a:r>
              <a:rPr lang="en-US" sz="1800" b="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b="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đình</a:t>
            </a:r>
            <a:r>
              <a:rPr lang="en-US" sz="1800" b="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b="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nỗi</a:t>
            </a:r>
            <a:r>
              <a:rPr lang="en-US" sz="1800" b="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b="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sợ</a:t>
            </a:r>
            <a:r>
              <a:rPr lang="en-US" sz="1800" b="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b="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hãi</a:t>
            </a:r>
            <a:r>
              <a:rPr lang="en-US" sz="1800" b="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lo </a:t>
            </a:r>
            <a:r>
              <a:rPr lang="en-US" sz="1800" b="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lắng</a:t>
            </a:r>
            <a:r>
              <a:rPr lang="en-US" sz="1800" b="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b="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về</a:t>
            </a:r>
            <a:r>
              <a:rPr lang="en-US" sz="1800" b="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b="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tương</a:t>
            </a:r>
            <a:r>
              <a:rPr lang="en-US" sz="1800" b="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b="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lai</a:t>
            </a:r>
            <a:r>
              <a:rPr lang="en-US" sz="1800" b="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b="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dù</a:t>
            </a:r>
            <a:r>
              <a:rPr lang="en-US" sz="1800" b="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b="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rất</a:t>
            </a:r>
            <a:r>
              <a:rPr lang="en-US" sz="1800" b="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b="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sống</a:t>
            </a:r>
            <a:r>
              <a:rPr lang="en-US" sz="1800" b="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b="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động</a:t>
            </a:r>
            <a:r>
              <a:rPr lang="en-US" sz="1800" b="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vẫn</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bị</a:t>
            </a:r>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b="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gạt</a:t>
            </a:r>
            <a:r>
              <a:rPr lang="en-US" sz="1800" b="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sang </a:t>
            </a:r>
            <a:r>
              <a:rPr lang="en-US" sz="1800" b="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một</a:t>
            </a:r>
            <a:r>
              <a:rPr lang="en-US" sz="1800" b="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b="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bên</a:t>
            </a:r>
            <a:r>
              <a:rPr lang="en-US" sz="1800" b="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b="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trước</a:t>
            </a:r>
            <a:r>
              <a:rPr lang="en-US" sz="1800" b="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b="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bổn</a:t>
            </a:r>
            <a:r>
              <a:rPr lang="en-US" sz="1800" b="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b="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phận</a:t>
            </a:r>
            <a:r>
              <a:rPr lang="en-US" sz="1800" b="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b="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và</a:t>
            </a:r>
            <a:r>
              <a:rPr lang="en-US" sz="1800" b="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b="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danh</a:t>
            </a:r>
            <a:r>
              <a:rPr lang="en-US" sz="1800" b="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b="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dự</a:t>
            </a:r>
            <a:r>
              <a:rPr lang="en-US" sz="1800" b="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a:t>
            </a:r>
            <a:endParaRPr lang="en-US" sz="1800" b="1" dirty="0">
              <a:effectLst/>
              <a:latin typeface="Times New Roman" panose="02020603050405020304" pitchFamily="18" charset="0"/>
              <a:ea typeface="Yu Mincho" panose="02020400000000000000" pitchFamily="18" charset="-128"/>
              <a:cs typeface="Times New Roman" panose="02020603050405020304" pitchFamily="18" charset="0"/>
            </a:endParaRPr>
          </a:p>
        </p:txBody>
      </p:sp>
      <mc:AlternateContent xmlns:mc="http://schemas.openxmlformats.org/markup-compatibility/2006" xmlns:p14="http://schemas.microsoft.com/office/powerpoint/2010/main">
        <mc:Choice Requires="p14">
          <p:contentPart r:id="rId3" p14:bwMode="auto">
            <p14:nvContentPartPr>
              <p14:cNvPr id="2" name="Ink 1"/>
              <p14:cNvContentPartPr/>
              <p14:nvPr/>
            </p14:nvContentPartPr>
            <p14:xfrm>
              <a:off x="6086475" y="2128520"/>
              <a:ext cx="342900" cy="424180"/>
            </p14:xfrm>
          </p:contentPart>
        </mc:Choice>
        <mc:Fallback xmlns="">
          <p:pic>
            <p:nvPicPr>
              <p:cNvPr id="2" name="Ink 1"/>
            </p:nvPicPr>
            <p:blipFill>
              <a:blip r:embed="rId4"/>
            </p:blipFill>
            <p:spPr>
              <a:xfrm>
                <a:off x="6086475" y="2128520"/>
                <a:ext cx="342900" cy="424180"/>
              </a:xfrm>
              <a:prstGeom prst="rect"/>
            </p:spPr>
          </p:pic>
        </mc:Fallback>
      </mc:AlternateContent>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Google Shape;4213;p57"/>
          <p:cNvCxnSpPr/>
          <p:nvPr/>
        </p:nvCxnSpPr>
        <p:spPr>
          <a:xfrm flipH="1">
            <a:off x="2067859" y="1719013"/>
            <a:ext cx="2683436" cy="0"/>
          </a:xfrm>
          <a:prstGeom prst="straightConnector1">
            <a:avLst/>
          </a:prstGeom>
          <a:noFill/>
          <a:ln w="38100" cap="flat" cmpd="sng">
            <a:solidFill>
              <a:schemeClr val="accent6">
                <a:lumMod val="50000"/>
              </a:schemeClr>
            </a:solidFill>
            <a:prstDash val="dashDot"/>
            <a:round/>
            <a:headEnd type="none" w="med" len="med"/>
            <a:tailEnd type="none" w="med" len="med"/>
          </a:ln>
        </p:spPr>
      </p:cxnSp>
      <p:sp>
        <p:nvSpPr>
          <p:cNvPr id="14" name="Rectangle 13"/>
          <p:cNvSpPr/>
          <p:nvPr/>
        </p:nvSpPr>
        <p:spPr>
          <a:xfrm>
            <a:off x="2925149" y="1176776"/>
            <a:ext cx="1919115" cy="400110"/>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000" b="1" i="0" u="none" strike="noStrike" kern="0" cap="none" spc="0" normalizeH="0" baseline="0" noProof="0" dirty="0">
                <a:ln w="22225">
                  <a:solidFill>
                    <a:srgbClr val="6E8A61"/>
                  </a:solidFill>
                  <a:prstDash val="solid"/>
                </a:ln>
                <a:solidFill>
                  <a:srgbClr val="6E8A61">
                    <a:lumMod val="50000"/>
                  </a:srgbClr>
                </a:solidFill>
                <a:effectLst/>
                <a:uLnTx/>
                <a:uFillTx/>
                <a:latin typeface="#9Slide03 SFU Futura_05" panose="00000800000000000000" pitchFamily="2" charset="0"/>
                <a:cs typeface="Arial" panose="020B0604020202020204"/>
                <a:sym typeface="Arial" panose="020B0604020202020204"/>
              </a:rPr>
              <a:t>PHẨM CHẤT</a:t>
            </a:r>
            <a:endParaRPr kumimoji="0" lang="en-US" sz="2000" b="1" i="0" u="none" strike="noStrike" kern="0" cap="none" spc="0" normalizeH="0" baseline="0" noProof="0" dirty="0">
              <a:ln w="22225">
                <a:solidFill>
                  <a:srgbClr val="6E8A61"/>
                </a:solidFill>
                <a:prstDash val="solid"/>
              </a:ln>
              <a:solidFill>
                <a:srgbClr val="6E8A61">
                  <a:lumMod val="50000"/>
                </a:srgbClr>
              </a:solidFill>
              <a:effectLst/>
              <a:uLnTx/>
              <a:uFillTx/>
              <a:latin typeface="#9Slide03 SFU Futura_05" panose="00000800000000000000" pitchFamily="2" charset="0"/>
              <a:cs typeface="Arial" panose="020B0604020202020204"/>
              <a:sym typeface="Arial" panose="020B0604020202020204"/>
            </a:endParaRPr>
          </a:p>
        </p:txBody>
      </p:sp>
      <p:pic>
        <p:nvPicPr>
          <p:cNvPr id="15" name="Picture 6"/>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203634" y="1268135"/>
            <a:ext cx="2814483" cy="3875365"/>
          </a:xfrm>
          <a:prstGeom prst="rect">
            <a:avLst/>
          </a:prstGeom>
        </p:spPr>
      </p:pic>
      <p:sp>
        <p:nvSpPr>
          <p:cNvPr id="18" name="TextBox 17"/>
          <p:cNvSpPr txBox="1"/>
          <p:nvPr/>
        </p:nvSpPr>
        <p:spPr>
          <a:xfrm>
            <a:off x="4956737" y="1222943"/>
            <a:ext cx="3983629" cy="967957"/>
          </a:xfrm>
          <a:prstGeom prst="rect">
            <a:avLst/>
          </a:prstGeom>
          <a:ln>
            <a:prstDash val="dashDot"/>
          </a:ln>
        </p:spPr>
        <p:style>
          <a:lnRef idx="2">
            <a:schemeClr val="accent6"/>
          </a:lnRef>
          <a:fillRef idx="1">
            <a:schemeClr val="lt1"/>
          </a:fillRef>
          <a:effectRef idx="0">
            <a:schemeClr val="accent6"/>
          </a:effectRef>
          <a:fontRef idx="minor">
            <a:schemeClr val="dk1"/>
          </a:fontRef>
        </p:style>
        <p:txBody>
          <a:bodyPr wrap="square">
            <a:spAutoFit/>
          </a:bodyPr>
          <a:lstStyle/>
          <a:p>
            <a:pPr algn="just">
              <a:lnSpc>
                <a:spcPct val="150000"/>
              </a:lnSpc>
            </a:pPr>
            <a:r>
              <a:rPr lang="en-US" sz="2000" dirty="0" err="1">
                <a:latin typeface="Calibri" panose="020F0502020204030204" pitchFamily="34" charset="0"/>
                <a:cs typeface="Calibri" panose="020F0502020204030204" pitchFamily="34" charset="0"/>
              </a:rPr>
              <a:t>Héc</a:t>
            </a:r>
            <a:r>
              <a:rPr lang="en-US" sz="2000" dirty="0">
                <a:latin typeface="Calibri" panose="020F0502020204030204" pitchFamily="34" charset="0"/>
                <a:cs typeface="Calibri" panose="020F0502020204030204" pitchFamily="34" charset="0"/>
              </a:rPr>
              <a:t>-to </a:t>
            </a:r>
            <a:r>
              <a:rPr lang="en-US" sz="2000" dirty="0" err="1">
                <a:latin typeface="Calibri" panose="020F0502020204030204" pitchFamily="34" charset="0"/>
                <a:cs typeface="Calibri" panose="020F0502020204030204" pitchFamily="34" charset="0"/>
              </a:rPr>
              <a:t>là</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người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hết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lòng</a:t>
            </a:r>
            <a:r>
              <a:rPr lang="en-US" sz="2000"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thương</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yêu</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gia</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đình</a:t>
            </a:r>
            <a:endParaRPr lang="en-US" sz="2800" b="1" dirty="0">
              <a:latin typeface="Calibri" panose="020F0502020204030204" pitchFamily="34" charset="0"/>
              <a:cs typeface="Calibri" panose="020F0502020204030204" pitchFamily="34" charset="0"/>
            </a:endParaRPr>
          </a:p>
        </p:txBody>
      </p:sp>
      <p:sp>
        <p:nvSpPr>
          <p:cNvPr id="19" name="TextBox 18"/>
          <p:cNvSpPr txBox="1"/>
          <p:nvPr/>
        </p:nvSpPr>
        <p:spPr>
          <a:xfrm>
            <a:off x="4956737" y="2427203"/>
            <a:ext cx="3983629" cy="1891287"/>
          </a:xfrm>
          <a:prstGeom prst="rect">
            <a:avLst/>
          </a:prstGeom>
          <a:ln>
            <a:prstDash val="dashDot"/>
          </a:ln>
        </p:spPr>
        <p:style>
          <a:lnRef idx="2">
            <a:schemeClr val="accent6"/>
          </a:lnRef>
          <a:fillRef idx="1">
            <a:schemeClr val="lt1"/>
          </a:fillRef>
          <a:effectRef idx="0">
            <a:schemeClr val="accent6"/>
          </a:effectRef>
          <a:fontRef idx="minor">
            <a:schemeClr val="dk1"/>
          </a:fontRef>
        </p:style>
        <p:txBody>
          <a:bodyPr wrap="square">
            <a:spAutoFit/>
          </a:bodyPr>
          <a:lstStyle/>
          <a:p>
            <a:pPr algn="just">
              <a:lnSpc>
                <a:spcPct val="150000"/>
              </a:lnSpc>
            </a:pPr>
            <a:r>
              <a:rPr lang="en-US" sz="2000" b="1" dirty="0" err="1">
                <a:latin typeface="Calibri" panose="020F0502020204030204" pitchFamily="34" charset="0"/>
                <a:cs typeface="Calibri" panose="020F0502020204030204" pitchFamily="34" charset="0"/>
              </a:rPr>
              <a:t>Dũng</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cảm</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ngoan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cường</a:t>
            </a:r>
            <a:r>
              <a:rPr lang="en-US" sz="2000"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coi</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trọng</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danh</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dự</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sẵn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sàng</a:t>
            </a:r>
            <a:r>
              <a:rPr lang="en-US" sz="2000" dirty="0">
                <a:latin typeface="Calibri" panose="020F0502020204030204" pitchFamily="34" charset="0"/>
                <a:cs typeface="Calibri" panose="020F0502020204030204" pitchFamily="34" charset="0"/>
              </a:rPr>
              <a:t> hi </a:t>
            </a:r>
            <a:r>
              <a:rPr lang="en-US" sz="2000" dirty="0" err="1">
                <a:latin typeface="Calibri" panose="020F0502020204030204" pitchFamily="34" charset="0"/>
                <a:cs typeface="Calibri" panose="020F0502020204030204" pitchFamily="34" charset="0"/>
              </a:rPr>
              <a:t>sinh</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để</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bảo</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vệ</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thành</a:t>
            </a:r>
            <a:r>
              <a:rPr lang="en-US" sz="2000" dirty="0">
                <a:latin typeface="Calibri" panose="020F0502020204030204" pitchFamily="34" charset="0"/>
                <a:cs typeface="Calibri" panose="020F0502020204030204" pitchFamily="34" charset="0"/>
              </a:rPr>
              <a:t> bang, </a:t>
            </a:r>
            <a:r>
              <a:rPr lang="en-US" sz="2000" dirty="0" err="1">
                <a:latin typeface="Calibri" panose="020F0502020204030204" pitchFamily="34" charset="0"/>
                <a:cs typeface="Calibri" panose="020F0502020204030204" pitchFamily="34" charset="0"/>
              </a:rPr>
              <a:t>sẵn</a:t>
            </a:r>
            <a:r>
              <a:rPr lang="en-US" sz="2000"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sàng</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gạt</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tình</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riêng</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vì</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nghĩa</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lớn</a:t>
            </a:r>
            <a:r>
              <a:rPr lang="en-US" sz="2000" b="1" dirty="0">
                <a:latin typeface="Calibri" panose="020F0502020204030204" pitchFamily="34" charset="0"/>
                <a:cs typeface="Calibri" panose="020F0502020204030204" pitchFamily="34" charset="0"/>
              </a:rPr>
              <a:t> </a:t>
            </a:r>
            <a:endParaRPr lang="en-US" sz="4000" b="1" dirty="0">
              <a:latin typeface="Calibri" panose="020F0502020204030204" pitchFamily="34" charset="0"/>
              <a:cs typeface="Calibri" panose="020F050202020403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3104074" y="1382802"/>
            <a:ext cx="2682616" cy="3693792"/>
          </a:xfrm>
          <a:prstGeom prst="rect">
            <a:avLst/>
          </a:prstGeom>
        </p:spPr>
      </p:pic>
      <p:sp>
        <p:nvSpPr>
          <p:cNvPr id="13" name="Rectangle 12"/>
          <p:cNvSpPr/>
          <p:nvPr/>
        </p:nvSpPr>
        <p:spPr>
          <a:xfrm>
            <a:off x="4021794" y="818502"/>
            <a:ext cx="1335622" cy="400110"/>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000" b="1" i="0" u="none" strike="noStrike" kern="0" cap="none" spc="0" normalizeH="0" baseline="0" noProof="0" dirty="0">
                <a:ln w="22225">
                  <a:solidFill>
                    <a:srgbClr val="6E8A61"/>
                  </a:solidFill>
                  <a:prstDash val="solid"/>
                </a:ln>
                <a:solidFill>
                  <a:srgbClr val="6E8A61">
                    <a:lumMod val="50000"/>
                  </a:srgbClr>
                </a:solidFill>
                <a:effectLst/>
                <a:uLnTx/>
                <a:uFillTx/>
                <a:latin typeface="#9Slide03 SFU Futura_05" panose="00000800000000000000" pitchFamily="2" charset="0"/>
                <a:cs typeface="Arial" panose="020B0604020202020204"/>
                <a:sym typeface="Arial" panose="020B0604020202020204"/>
              </a:rPr>
              <a:t>LỜI NÓI</a:t>
            </a:r>
            <a:endParaRPr kumimoji="0" lang="en-US" sz="2000" b="1" i="0" u="none" strike="noStrike" kern="0" cap="none" spc="0" normalizeH="0" baseline="0" noProof="0" dirty="0">
              <a:ln w="22225">
                <a:solidFill>
                  <a:srgbClr val="6E8A61"/>
                </a:solidFill>
                <a:prstDash val="solid"/>
              </a:ln>
              <a:solidFill>
                <a:srgbClr val="6E8A61">
                  <a:lumMod val="50000"/>
                </a:srgbClr>
              </a:solidFill>
              <a:effectLst/>
              <a:uLnTx/>
              <a:uFillTx/>
              <a:latin typeface="#9Slide03 SFU Futura_05" panose="00000800000000000000" pitchFamily="2" charset="0"/>
              <a:cs typeface="Arial" panose="020B0604020202020204"/>
              <a:sym typeface="Arial" panose="020B0604020202020204"/>
            </a:endParaRPr>
          </a:p>
        </p:txBody>
      </p:sp>
      <p:sp>
        <p:nvSpPr>
          <p:cNvPr id="14" name="Rectangle 13"/>
          <p:cNvSpPr/>
          <p:nvPr/>
        </p:nvSpPr>
        <p:spPr>
          <a:xfrm>
            <a:off x="752379" y="1306751"/>
            <a:ext cx="2045752" cy="400110"/>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000" b="1" i="0" u="none" strike="noStrike" kern="0" cap="none" spc="0" normalizeH="0" baseline="0" noProof="0" dirty="0">
                <a:ln w="22225">
                  <a:solidFill>
                    <a:srgbClr val="6E8A61"/>
                  </a:solidFill>
                  <a:prstDash val="solid"/>
                </a:ln>
                <a:solidFill>
                  <a:srgbClr val="6E8A61">
                    <a:lumMod val="50000"/>
                  </a:srgbClr>
                </a:solidFill>
                <a:effectLst/>
                <a:uLnTx/>
                <a:uFillTx/>
                <a:latin typeface="#9Slide03 SFU Futura_05" panose="00000800000000000000" pitchFamily="2" charset="0"/>
                <a:cs typeface="Arial" panose="020B0604020202020204"/>
                <a:sym typeface="Arial" panose="020B0604020202020204"/>
              </a:rPr>
              <a:t>HÀNH ĐỘNG</a:t>
            </a:r>
            <a:endParaRPr kumimoji="0" lang="en-US" sz="2000" b="1" i="0" u="none" strike="noStrike" kern="0" cap="none" spc="0" normalizeH="0" baseline="0" noProof="0" dirty="0">
              <a:ln w="22225">
                <a:solidFill>
                  <a:srgbClr val="6E8A61"/>
                </a:solidFill>
                <a:prstDash val="solid"/>
              </a:ln>
              <a:solidFill>
                <a:srgbClr val="6E8A61">
                  <a:lumMod val="50000"/>
                </a:srgbClr>
              </a:solidFill>
              <a:effectLst/>
              <a:uLnTx/>
              <a:uFillTx/>
              <a:latin typeface="#9Slide03 SFU Futura_05" panose="00000800000000000000" pitchFamily="2" charset="0"/>
              <a:cs typeface="Arial" panose="020B0604020202020204"/>
              <a:sym typeface="Arial" panose="020B0604020202020204"/>
            </a:endParaRPr>
          </a:p>
        </p:txBody>
      </p:sp>
      <p:sp>
        <p:nvSpPr>
          <p:cNvPr id="15" name="Rectangle 14"/>
          <p:cNvSpPr/>
          <p:nvPr/>
        </p:nvSpPr>
        <p:spPr>
          <a:xfrm>
            <a:off x="6281565" y="1343204"/>
            <a:ext cx="1919115" cy="400110"/>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000" b="1" i="0" u="none" strike="noStrike" kern="0" cap="none" spc="0" normalizeH="0" baseline="0" noProof="0" dirty="0">
                <a:ln w="22225">
                  <a:solidFill>
                    <a:srgbClr val="6E8A61"/>
                  </a:solidFill>
                  <a:prstDash val="solid"/>
                </a:ln>
                <a:solidFill>
                  <a:srgbClr val="6E8A61">
                    <a:lumMod val="50000"/>
                  </a:srgbClr>
                </a:solidFill>
                <a:effectLst/>
                <a:uLnTx/>
                <a:uFillTx/>
                <a:latin typeface="#9Slide03 SFU Futura_05" panose="00000800000000000000" pitchFamily="2" charset="0"/>
                <a:cs typeface="Arial" panose="020B0604020202020204"/>
                <a:sym typeface="Arial" panose="020B0604020202020204"/>
              </a:rPr>
              <a:t>PHẨM CHẤT</a:t>
            </a:r>
            <a:endParaRPr kumimoji="0" lang="en-US" sz="2000" b="1" i="0" u="none" strike="noStrike" kern="0" cap="none" spc="0" normalizeH="0" baseline="0" noProof="0" dirty="0">
              <a:ln w="22225">
                <a:solidFill>
                  <a:srgbClr val="6E8A61"/>
                </a:solidFill>
                <a:prstDash val="solid"/>
              </a:ln>
              <a:solidFill>
                <a:srgbClr val="6E8A61">
                  <a:lumMod val="50000"/>
                </a:srgbClr>
              </a:solidFill>
              <a:effectLst/>
              <a:uLnTx/>
              <a:uFillTx/>
              <a:latin typeface="#9Slide03 SFU Futura_05" panose="00000800000000000000" pitchFamily="2" charset="0"/>
              <a:cs typeface="Arial" panose="020B0604020202020204"/>
              <a:sym typeface="Arial" panose="020B0604020202020204"/>
            </a:endParaRPr>
          </a:p>
        </p:txBody>
      </p:sp>
      <p:sp>
        <p:nvSpPr>
          <p:cNvPr id="20" name="Oval 19"/>
          <p:cNvSpPr/>
          <p:nvPr/>
        </p:nvSpPr>
        <p:spPr>
          <a:xfrm>
            <a:off x="376519" y="1895960"/>
            <a:ext cx="2927652" cy="2800730"/>
          </a:xfrm>
          <a:prstGeom prst="ellipse">
            <a:avLst/>
          </a:prstGeom>
          <a:noFill/>
          <a:ln w="28575" cap="flat" cmpd="sng" algn="ctr">
            <a:solidFill>
              <a:schemeClr val="accent3"/>
            </a:solidFill>
            <a:prstDash val="dashDot"/>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just"/>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Con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người</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cá</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nhân</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với</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ý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chí</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tự</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do,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tình</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cảm</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gia</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đình</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tình</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bằng</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hữu</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bổn</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phận</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và</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danh</a:t>
            </a:r>
            <a:r>
              <a:rPr lang="en-US" sz="20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dự</a:t>
            </a:r>
            <a:endParaRPr lang="en-US" sz="2000" dirty="0">
              <a:effectLst/>
              <a:latin typeface="Times New Roman" panose="02020603050405020304" pitchFamily="18" charset="0"/>
              <a:ea typeface="Yu Mincho" panose="02020400000000000000" pitchFamily="18" charset="-128"/>
              <a:cs typeface="Times New Roman" panose="02020603050405020304" pitchFamily="18" charset="0"/>
            </a:endParaRPr>
          </a:p>
          <a:p>
            <a:pPr algn="just"/>
            <a:endParaRPr lang="en-US" sz="2000" dirty="0"/>
          </a:p>
        </p:txBody>
      </p:sp>
      <p:sp>
        <p:nvSpPr>
          <p:cNvPr id="21" name="Oval 20"/>
          <p:cNvSpPr/>
          <p:nvPr/>
        </p:nvSpPr>
        <p:spPr>
          <a:xfrm>
            <a:off x="5949905" y="1895960"/>
            <a:ext cx="2927652" cy="2800730"/>
          </a:xfrm>
          <a:prstGeom prst="ellipse">
            <a:avLst/>
          </a:prstGeom>
          <a:noFill/>
          <a:ln w="28575" cap="flat" cmpd="sng" algn="ctr">
            <a:solidFill>
              <a:schemeClr val="accent3"/>
            </a:solidFill>
            <a:prstDash val="dashDot"/>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just"/>
            <a:r>
              <a:rPr lang="vi-VN" sz="2000" dirty="0">
                <a:solidFill>
                  <a:srgbClr val="000000"/>
                </a:solidFill>
                <a:effectLst/>
                <a:latin typeface="+mj-lt"/>
                <a:ea typeface="Yu Mincho" panose="02020400000000000000" pitchFamily="18" charset="-128"/>
                <a:cs typeface="Calibri" panose="020F0502020204030204" pitchFamily="34" charset="0"/>
              </a:rPr>
              <a:t>Con </a:t>
            </a:r>
            <a:r>
              <a:rPr lang="vi-VN" sz="2000" dirty="0" err="1">
                <a:solidFill>
                  <a:srgbClr val="000000"/>
                </a:solidFill>
                <a:effectLst/>
                <a:latin typeface="+mj-lt"/>
                <a:ea typeface="Yu Mincho" panose="02020400000000000000" pitchFamily="18" charset="-128"/>
                <a:cs typeface="Calibri" panose="020F0502020204030204" pitchFamily="34" charset="0"/>
              </a:rPr>
              <a:t>người</a:t>
            </a:r>
            <a:r>
              <a:rPr lang="vi-VN" sz="2000" dirty="0">
                <a:solidFill>
                  <a:srgbClr val="000000"/>
                </a:solidFill>
                <a:effectLst/>
                <a:latin typeface="+mj-lt"/>
                <a:ea typeface="Yu Mincho" panose="02020400000000000000" pitchFamily="18" charset="-128"/>
                <a:cs typeface="Calibri" panose="020F0502020204030204" pitchFamily="34" charset="0"/>
              </a:rPr>
              <a:t> </a:t>
            </a:r>
            <a:r>
              <a:rPr lang="vi-VN" sz="2000" dirty="0" err="1">
                <a:solidFill>
                  <a:srgbClr val="000000"/>
                </a:solidFill>
                <a:effectLst/>
                <a:latin typeface="+mj-lt"/>
                <a:ea typeface="Yu Mincho" panose="02020400000000000000" pitchFamily="18" charset="-128"/>
                <a:cs typeface="Calibri" panose="020F0502020204030204" pitchFamily="34" charset="0"/>
              </a:rPr>
              <a:t>cộng</a:t>
            </a:r>
            <a:r>
              <a:rPr lang="vi-VN" sz="2000" dirty="0">
                <a:solidFill>
                  <a:srgbClr val="000000"/>
                </a:solidFill>
                <a:effectLst/>
                <a:latin typeface="+mj-lt"/>
                <a:ea typeface="Yu Mincho" panose="02020400000000000000" pitchFamily="18" charset="-128"/>
                <a:cs typeface="Calibri" panose="020F0502020204030204" pitchFamily="34" charset="0"/>
              </a:rPr>
              <a:t> </a:t>
            </a:r>
            <a:r>
              <a:rPr lang="vi-VN" sz="2000" dirty="0" err="1">
                <a:solidFill>
                  <a:srgbClr val="000000"/>
                </a:solidFill>
                <a:effectLst/>
                <a:latin typeface="+mj-lt"/>
                <a:ea typeface="Yu Mincho" panose="02020400000000000000" pitchFamily="18" charset="-128"/>
                <a:cs typeface="Calibri" panose="020F0502020204030204" pitchFamily="34" charset="0"/>
              </a:rPr>
              <a:t>đồng</a:t>
            </a:r>
            <a:r>
              <a:rPr lang="vi-VN" sz="2000" dirty="0">
                <a:solidFill>
                  <a:srgbClr val="000000"/>
                </a:solidFill>
                <a:effectLst/>
                <a:latin typeface="+mj-lt"/>
                <a:ea typeface="Yu Mincho" panose="02020400000000000000" pitchFamily="18" charset="-128"/>
                <a:cs typeface="Calibri" panose="020F0502020204030204" pitchFamily="34" charset="0"/>
              </a:rPr>
              <a:t> </a:t>
            </a:r>
            <a:r>
              <a:rPr lang="vi-VN" sz="2000" dirty="0" err="1">
                <a:solidFill>
                  <a:srgbClr val="000000"/>
                </a:solidFill>
                <a:effectLst/>
                <a:latin typeface="+mj-lt"/>
                <a:ea typeface="Yu Mincho" panose="02020400000000000000" pitchFamily="18" charset="-128"/>
                <a:cs typeface="Calibri" panose="020F0502020204030204" pitchFamily="34" charset="0"/>
              </a:rPr>
              <a:t>với</a:t>
            </a:r>
            <a:r>
              <a:rPr lang="vi-VN" sz="2000" dirty="0">
                <a:solidFill>
                  <a:srgbClr val="000000"/>
                </a:solidFill>
                <a:effectLst/>
                <a:latin typeface="+mj-lt"/>
                <a:ea typeface="Yu Mincho" panose="02020400000000000000" pitchFamily="18" charset="-128"/>
                <a:cs typeface="Calibri" panose="020F0502020204030204" pitchFamily="34" charset="0"/>
              </a:rPr>
              <a:t> ý </a:t>
            </a:r>
            <a:r>
              <a:rPr lang="vi-VN" sz="2000" dirty="0" err="1">
                <a:solidFill>
                  <a:srgbClr val="000000"/>
                </a:solidFill>
                <a:effectLst/>
                <a:latin typeface="+mj-lt"/>
                <a:ea typeface="Yu Mincho" panose="02020400000000000000" pitchFamily="18" charset="-128"/>
                <a:cs typeface="Calibri" panose="020F0502020204030204" pitchFamily="34" charset="0"/>
              </a:rPr>
              <a:t>thức</a:t>
            </a:r>
            <a:r>
              <a:rPr lang="vi-VN" sz="2000" dirty="0">
                <a:solidFill>
                  <a:srgbClr val="000000"/>
                </a:solidFill>
                <a:effectLst/>
                <a:latin typeface="+mj-lt"/>
                <a:ea typeface="Yu Mincho" panose="02020400000000000000" pitchFamily="18" charset="-128"/>
                <a:cs typeface="Calibri" panose="020F0502020204030204" pitchFamily="34" charset="0"/>
              </a:rPr>
              <a:t> </a:t>
            </a:r>
            <a:r>
              <a:rPr lang="vi-VN" sz="2000" dirty="0" err="1">
                <a:solidFill>
                  <a:srgbClr val="000000"/>
                </a:solidFill>
                <a:effectLst/>
                <a:latin typeface="+mj-lt"/>
                <a:ea typeface="Yu Mincho" panose="02020400000000000000" pitchFamily="18" charset="-128"/>
                <a:cs typeface="Calibri" panose="020F0502020204030204" pitchFamily="34" charset="0"/>
              </a:rPr>
              <a:t>về</a:t>
            </a:r>
            <a:r>
              <a:rPr lang="vi-VN" sz="2000" dirty="0">
                <a:solidFill>
                  <a:srgbClr val="000000"/>
                </a:solidFill>
                <a:effectLst/>
                <a:latin typeface="+mj-lt"/>
                <a:ea typeface="Yu Mincho" panose="02020400000000000000" pitchFamily="18" charset="-128"/>
                <a:cs typeface="Calibri" panose="020F0502020204030204" pitchFamily="34" charset="0"/>
              </a:rPr>
              <a:t> </a:t>
            </a:r>
            <a:r>
              <a:rPr lang="vi-VN" sz="2000" dirty="0" err="1">
                <a:solidFill>
                  <a:srgbClr val="000000"/>
                </a:solidFill>
                <a:effectLst/>
                <a:latin typeface="+mj-lt"/>
                <a:ea typeface="Yu Mincho" panose="02020400000000000000" pitchFamily="18" charset="-128"/>
                <a:cs typeface="Calibri" panose="020F0502020204030204" pitchFamily="34" charset="0"/>
              </a:rPr>
              <a:t>trách</a:t>
            </a:r>
            <a:r>
              <a:rPr lang="vi-VN" sz="2000" dirty="0">
                <a:solidFill>
                  <a:srgbClr val="000000"/>
                </a:solidFill>
                <a:effectLst/>
                <a:latin typeface="+mj-lt"/>
                <a:ea typeface="Yu Mincho" panose="02020400000000000000" pitchFamily="18" charset="-128"/>
                <a:cs typeface="Calibri" panose="020F0502020204030204" pitchFamily="34" charset="0"/>
              </a:rPr>
              <a:t> </a:t>
            </a:r>
            <a:r>
              <a:rPr lang="vi-VN" sz="2000" dirty="0" err="1">
                <a:solidFill>
                  <a:srgbClr val="000000"/>
                </a:solidFill>
                <a:effectLst/>
                <a:latin typeface="+mj-lt"/>
                <a:ea typeface="Yu Mincho" panose="02020400000000000000" pitchFamily="18" charset="-128"/>
                <a:cs typeface="Calibri" panose="020F0502020204030204" pitchFamily="34" charset="0"/>
              </a:rPr>
              <a:t>nhiệm</a:t>
            </a:r>
            <a:r>
              <a:rPr lang="vi-VN" sz="2000" dirty="0">
                <a:solidFill>
                  <a:srgbClr val="000000"/>
                </a:solidFill>
                <a:effectLst/>
                <a:latin typeface="+mj-lt"/>
                <a:ea typeface="Yu Mincho" panose="02020400000000000000" pitchFamily="18" charset="-128"/>
                <a:cs typeface="Calibri" panose="020F0502020204030204" pitchFamily="34" charset="0"/>
              </a:rPr>
              <a:t>, </a:t>
            </a:r>
            <a:r>
              <a:rPr lang="vi-VN" sz="2000" dirty="0" err="1">
                <a:solidFill>
                  <a:srgbClr val="000000"/>
                </a:solidFill>
                <a:effectLst/>
                <a:latin typeface="+mj-lt"/>
                <a:ea typeface="Yu Mincho" panose="02020400000000000000" pitchFamily="18" charset="-128"/>
                <a:cs typeface="Calibri" panose="020F0502020204030204" pitchFamily="34" charset="0"/>
              </a:rPr>
              <a:t>bổn</a:t>
            </a:r>
            <a:r>
              <a:rPr lang="vi-VN" sz="2000" dirty="0">
                <a:solidFill>
                  <a:srgbClr val="000000"/>
                </a:solidFill>
                <a:effectLst/>
                <a:latin typeface="+mj-lt"/>
                <a:ea typeface="Yu Mincho" panose="02020400000000000000" pitchFamily="18" charset="-128"/>
                <a:cs typeface="Calibri" panose="020F0502020204030204" pitchFamily="34" charset="0"/>
              </a:rPr>
              <a:t> </a:t>
            </a:r>
            <a:r>
              <a:rPr lang="vi-VN" sz="2000" dirty="0" err="1">
                <a:solidFill>
                  <a:srgbClr val="000000"/>
                </a:solidFill>
                <a:effectLst/>
                <a:latin typeface="+mj-lt"/>
                <a:ea typeface="Yu Mincho" panose="02020400000000000000" pitchFamily="18" charset="-128"/>
                <a:cs typeface="Calibri" panose="020F0502020204030204" pitchFamily="34" charset="0"/>
              </a:rPr>
              <a:t>phận</a:t>
            </a:r>
            <a:r>
              <a:rPr lang="vi-VN" sz="2000" dirty="0">
                <a:solidFill>
                  <a:srgbClr val="000000"/>
                </a:solidFill>
                <a:effectLst/>
                <a:latin typeface="+mj-lt"/>
                <a:ea typeface="Yu Mincho" panose="02020400000000000000" pitchFamily="18" charset="-128"/>
                <a:cs typeface="Calibri" panose="020F0502020204030204" pitchFamily="34" charset="0"/>
              </a:rPr>
              <a:t> </a:t>
            </a:r>
            <a:r>
              <a:rPr lang="vi-VN" sz="2000" dirty="0" err="1">
                <a:solidFill>
                  <a:srgbClr val="000000"/>
                </a:solidFill>
                <a:effectLst/>
                <a:latin typeface="+mj-lt"/>
                <a:ea typeface="Yu Mincho" panose="02020400000000000000" pitchFamily="18" charset="-128"/>
                <a:cs typeface="Calibri" panose="020F0502020204030204" pitchFamily="34" charset="0"/>
              </a:rPr>
              <a:t>và</a:t>
            </a:r>
            <a:r>
              <a:rPr lang="vi-VN" sz="2000" dirty="0">
                <a:solidFill>
                  <a:srgbClr val="000000"/>
                </a:solidFill>
                <a:effectLst/>
                <a:latin typeface="+mj-lt"/>
                <a:ea typeface="Yu Mincho" panose="02020400000000000000" pitchFamily="18" charset="-128"/>
                <a:cs typeface="Calibri" panose="020F0502020204030204" pitchFamily="34" charset="0"/>
              </a:rPr>
              <a:t> danh </a:t>
            </a:r>
            <a:r>
              <a:rPr lang="vi-VN" sz="2000" dirty="0" err="1">
                <a:solidFill>
                  <a:srgbClr val="000000"/>
                </a:solidFill>
                <a:effectLst/>
                <a:latin typeface="+mj-lt"/>
                <a:ea typeface="Yu Mincho" panose="02020400000000000000" pitchFamily="18" charset="-128"/>
                <a:cs typeface="Calibri" panose="020F0502020204030204" pitchFamily="34" charset="0"/>
              </a:rPr>
              <a:t>dự</a:t>
            </a:r>
            <a:r>
              <a:rPr lang="vi-VN" sz="2000" dirty="0">
                <a:solidFill>
                  <a:srgbClr val="000000"/>
                </a:solidFill>
                <a:effectLst/>
                <a:latin typeface="+mj-lt"/>
                <a:ea typeface="Yu Mincho" panose="02020400000000000000" pitchFamily="18" charset="-128"/>
                <a:cs typeface="Calibri" panose="020F0502020204030204" pitchFamily="34" charset="0"/>
              </a:rPr>
              <a:t>.</a:t>
            </a:r>
            <a:endParaRPr lang="vi-VN" sz="2000" dirty="0">
              <a:solidFill>
                <a:srgbClr val="000000"/>
              </a:solidFill>
              <a:effectLst/>
              <a:latin typeface="+mj-lt"/>
              <a:ea typeface="Yu Mincho" panose="02020400000000000000" pitchFamily="18" charset="-128"/>
              <a:cs typeface="Calibri" panose="020F0502020204030204" pitchFamily="34" charset="0"/>
            </a:endParaRPr>
          </a:p>
        </p:txBody>
      </p:sp>
      <p:sp>
        <p:nvSpPr>
          <p:cNvPr id="22" name="Rectangle 21"/>
          <p:cNvSpPr/>
          <p:nvPr/>
        </p:nvSpPr>
        <p:spPr>
          <a:xfrm>
            <a:off x="2492187" y="4407670"/>
            <a:ext cx="4159624" cy="57804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b="1" dirty="0">
                <a:solidFill>
                  <a:schemeClr val="accent6">
                    <a:lumMod val="50000"/>
                  </a:schemeClr>
                </a:solidFill>
                <a:latin typeface="Calibri" panose="020F0502020204030204" pitchFamily="34" charset="0"/>
                <a:cs typeface="Calibri" panose="020F0502020204030204" pitchFamily="34" charset="0"/>
              </a:rPr>
              <a:t>ANH HÙNG SỬ THI HI LẠP</a:t>
            </a:r>
            <a:endParaRPr lang="en-US" sz="2800" b="1" dirty="0">
              <a:solidFill>
                <a:schemeClr val="accent6">
                  <a:lumMod val="50000"/>
                </a:schemeClr>
              </a:solidFill>
              <a:latin typeface="Calibri" panose="020F0502020204030204" pitchFamily="34" charset="0"/>
              <a:cs typeface="Calibri" panose="020F050202020403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Góc nhìn khác từ cuộc chiến giữa Hector và Achilles: Khi &quot;nhà vua&quot; đối đầu  đại tướng"/>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4623" b="95134" l="5152" r="99091">
                        <a14:foregroundMark x1="30152" y1="34793" x2="29394" y2="52555"/>
                        <a14:foregroundMark x1="31970" y1="26034" x2="34091" y2="17762"/>
                        <a14:foregroundMark x1="25017" y1="14599" x2="23636" y2="24574"/>
                        <a14:foregroundMark x1="25286" y1="12652" x2="25017" y2="14599"/>
                        <a14:foregroundMark x1="26364" y1="4866" x2="25286" y2="12652"/>
                        <a14:foregroundMark x1="23636" y1="24574" x2="24848" y2="27737"/>
                        <a14:foregroundMark x1="28485" y1="41363" x2="11667" y2="44526"/>
                        <a14:foregroundMark x1="10455" y1="15085" x2="8788" y2="24574"/>
                        <a14:foregroundMark x1="8333" y1="25061" x2="5152" y2="33820"/>
                        <a14:foregroundMark x1="20152" y1="67883" x2="17879" y2="76642"/>
                        <a14:foregroundMark x1="24394" y1="79562" x2="24394" y2="79562"/>
                        <a14:foregroundMark x1="22727" y1="83455" x2="22424" y2="83455"/>
                        <a14:foregroundMark x1="21515" y1="86131" x2="21515" y2="86131"/>
                        <a14:foregroundMark x1="69848" y1="42336" x2="69848" y2="42336"/>
                        <a14:foregroundMark x1="67576" y1="46229" x2="67727" y2="46959"/>
                        <a14:foregroundMark x1="73182" y1="35036" x2="73182" y2="35036"/>
                        <a14:foregroundMark x1="72273" y1="33090" x2="72273" y2="33090"/>
                        <a14:foregroundMark x1="74697" y1="30170" x2="74697" y2="30170"/>
                        <a14:foregroundMark x1="72273" y1="30657" x2="72273" y2="30657"/>
                        <a14:foregroundMark x1="71364" y1="38443" x2="71364" y2="38443"/>
                        <a14:foregroundMark x1="87727" y1="77616" x2="87727" y2="77616"/>
                        <a14:foregroundMark x1="91515" y1="79562" x2="91667" y2="79562"/>
                        <a14:foregroundMark x1="92727" y1="79075" x2="99242" y2="85158"/>
                        <a14:foregroundMark x1="51515" y1="38929" x2="51515" y2="38929"/>
                        <a14:foregroundMark x1="52121" y1="40876" x2="54697" y2="42579"/>
                        <a14:foregroundMark x1="47121" y1="92701" x2="43485" y2="95134"/>
                        <a14:foregroundMark x1="16515" y1="79805" x2="16212" y2="81265"/>
                        <a14:backgroundMark x1="26364" y1="14599" x2="26364" y2="14599"/>
                        <a14:backgroundMark x1="27576" y1="12652" x2="27576" y2="12652"/>
                        <a14:backgroundMark x1="10758" y1="3893" x2="15758" y2="6813"/>
                      </a14:backgroundRemoval>
                    </a14:imgEffect>
                  </a14:imgLayer>
                </a14:imgProps>
              </a:ext>
              <a:ext uri="{28A0092B-C50C-407E-A947-70E740481C1C}">
                <a14:useLocalDpi xmlns:a14="http://schemas.microsoft.com/office/drawing/2010/main" val="0"/>
              </a:ext>
            </a:extLst>
          </a:blip>
          <a:srcRect/>
          <a:stretch>
            <a:fillRect/>
          </a:stretch>
        </p:blipFill>
        <p:spPr bwMode="auto">
          <a:xfrm>
            <a:off x="860612" y="-760225"/>
            <a:ext cx="9580283" cy="5965904"/>
          </a:xfrm>
          <a:prstGeom prst="rect">
            <a:avLst/>
          </a:prstGeom>
          <a:noFill/>
          <a:effectLst>
            <a:glow rad="1016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6" name="Picture 2" descr="Achilles là con của Thetis, với vua Hy Lạp Peleus"/>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254" b="97929" l="10000" r="90000">
                        <a14:foregroundMark x1="72667" y1="37870" x2="76167" y2="58284"/>
                        <a14:foregroundMark x1="72333" y1="30473" x2="74000" y2="34615"/>
                        <a14:foregroundMark x1="73833" y1="34320" x2="74500" y2="36686"/>
                        <a14:foregroundMark x1="74833" y1="40237" x2="75667" y2="47929"/>
                        <a14:foregroundMark x1="75333" y1="43491" x2="75833" y2="48225"/>
                        <a14:foregroundMark x1="77500" y1="54142" x2="76333" y2="62426"/>
                        <a14:foregroundMark x1="76833" y1="64793" x2="78333" y2="72189"/>
                        <a14:foregroundMark x1="73500" y1="95858" x2="63500" y2="97929"/>
                        <a14:foregroundMark x1="49000" y1="3254" x2="49000" y2="7101"/>
                        <a14:backgroundMark x1="76788" y1="62624" x2="77066" y2="64650"/>
                        <a14:backgroundMark x1="49833" y1="96450" x2="49333" y2="98817"/>
                      </a14:backgroundRemoval>
                    </a14:imgEffect>
                  </a14:imgLayer>
                </a14:imgProps>
              </a:ext>
              <a:ext uri="{28A0092B-C50C-407E-A947-70E740481C1C}">
                <a14:useLocalDpi xmlns:a14="http://schemas.microsoft.com/office/drawing/2010/main" val="0"/>
              </a:ext>
            </a:extLst>
          </a:blip>
          <a:srcRect/>
          <a:stretch>
            <a:fillRect/>
          </a:stretch>
        </p:blipFill>
        <p:spPr bwMode="auto">
          <a:xfrm>
            <a:off x="-2863475" y="940720"/>
            <a:ext cx="7570933" cy="4264959"/>
          </a:xfrm>
          <a:prstGeom prst="rect">
            <a:avLst/>
          </a:prstGeom>
          <a:noFill/>
          <a:effectLst>
            <a:glow rad="2286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sp>
        <p:nvSpPr>
          <p:cNvPr id="12" name="Rectangle 11"/>
          <p:cNvSpPr/>
          <p:nvPr/>
        </p:nvSpPr>
        <p:spPr>
          <a:xfrm>
            <a:off x="3530339" y="171278"/>
            <a:ext cx="5652508" cy="1538883"/>
          </a:xfrm>
          <a:prstGeom prst="rect">
            <a:avLst/>
          </a:prstGeom>
          <a:noFill/>
        </p:spPr>
        <p:txBody>
          <a:bodyPr wrap="none" lIns="91440" tIns="45720" rIns="91440" bIns="45720">
            <a:spAutoFit/>
          </a:bodyPr>
          <a:lstStyle/>
          <a:p>
            <a:pPr algn="ctr"/>
            <a:r>
              <a:rPr lang="en-US" sz="4000" b="0" cap="none" spc="0" dirty="0">
                <a:ln w="0"/>
                <a:solidFill>
                  <a:schemeClr val="accent1"/>
                </a:solidFill>
                <a:effectLst>
                  <a:outerShdw blurRad="38100" dist="25400" dir="5400000" algn="ctr" rotWithShape="0">
                    <a:srgbClr val="6E747A">
                      <a:alpha val="43000"/>
                    </a:srgbClr>
                  </a:outerShdw>
                </a:effectLst>
                <a:latin typeface="#9Slide03 SFU Futura_05" panose="00000800000000000000" pitchFamily="2" charset="0"/>
              </a:rPr>
              <a:t>NHÂN VẬT </a:t>
            </a:r>
            <a:endParaRPr lang="en-US" sz="4000" b="0" cap="none" spc="0" dirty="0">
              <a:ln w="0"/>
              <a:solidFill>
                <a:schemeClr val="accent1"/>
              </a:solidFill>
              <a:effectLst>
                <a:outerShdw blurRad="38100" dist="25400" dir="5400000" algn="ctr" rotWithShape="0">
                  <a:srgbClr val="6E747A">
                    <a:alpha val="43000"/>
                  </a:srgbClr>
                </a:outerShdw>
              </a:effectLst>
              <a:latin typeface="#9Slide03 SFU Futura_05" panose="00000800000000000000" pitchFamily="2" charset="0"/>
            </a:endParaRPr>
          </a:p>
          <a:p>
            <a:pPr algn="ctr"/>
            <a:r>
              <a:rPr lang="en-US" sz="5400" b="0" cap="none" spc="0" dirty="0">
                <a:ln w="0"/>
                <a:solidFill>
                  <a:schemeClr val="accent3">
                    <a:lumMod val="75000"/>
                  </a:schemeClr>
                </a:solidFill>
                <a:effectLst>
                  <a:outerShdw blurRad="38100" dist="25400" dir="5400000" algn="ctr" rotWithShape="0">
                    <a:srgbClr val="6E747A">
                      <a:alpha val="43000"/>
                    </a:srgbClr>
                  </a:outerShdw>
                </a:effectLst>
                <a:latin typeface="#9Slide03 SFU Futura_05" panose="00000800000000000000" pitchFamily="2" charset="0"/>
              </a:rPr>
              <a:t>SỬ THI HI LẠP</a:t>
            </a:r>
            <a:endParaRPr lang="en-US" sz="5400" b="0" cap="none" spc="0" dirty="0">
              <a:ln w="0"/>
              <a:solidFill>
                <a:schemeClr val="accent3">
                  <a:lumMod val="75000"/>
                </a:schemeClr>
              </a:solidFill>
              <a:effectLst>
                <a:outerShdw blurRad="38100" dist="25400" dir="5400000" algn="ctr" rotWithShape="0">
                  <a:srgbClr val="6E747A">
                    <a:alpha val="43000"/>
                  </a:srgbClr>
                </a:outerShdw>
              </a:effectLst>
              <a:latin typeface="#9Slide03 SFU Futura_05" panose="00000800000000000000" pitchFamily="2"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descr="Héc-to từ biệt Ăng-đrô-mác - Hô-me-rơ (Tóm tắt, hoàn cảnh st, nội dung, nghệ thuật, sơ đồ tư duy)"/>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21291"/>
            <a:ext cx="9144000" cy="50544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637;p41"/>
          <p:cNvSpPr txBox="1"/>
          <p:nvPr/>
        </p:nvSpPr>
        <p:spPr>
          <a:xfrm>
            <a:off x="3615765" y="27456"/>
            <a:ext cx="5528235" cy="1865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600"/>
              <a:buFont typeface="Eczar"/>
              <a:buNone/>
              <a:defRPr sz="4300" b="1" i="0" u="none" strike="noStrike" cap="none">
                <a:solidFill>
                  <a:schemeClr val="dk1"/>
                </a:solidFill>
                <a:latin typeface="Eczar"/>
                <a:ea typeface="Eczar"/>
                <a:cs typeface="Eczar"/>
                <a:sym typeface="Eczar"/>
              </a:defRPr>
            </a:lvl1pPr>
            <a:lvl2pPr marR="0" lvl="1" algn="ctr" rtl="0">
              <a:lnSpc>
                <a:spcPct val="100000"/>
              </a:lnSpc>
              <a:spcBef>
                <a:spcPts val="0"/>
              </a:spcBef>
              <a:spcAft>
                <a:spcPts val="0"/>
              </a:spcAft>
              <a:buClr>
                <a:schemeClr val="dk1"/>
              </a:buClr>
              <a:buSzPts val="3600"/>
              <a:buFont typeface="Jua" charset="-127"/>
              <a:buNone/>
              <a:defRPr sz="3600" b="1" i="0" u="none" strike="noStrike" cap="none">
                <a:solidFill>
                  <a:schemeClr val="dk1"/>
                </a:solidFill>
                <a:latin typeface="Jua" charset="-127"/>
                <a:ea typeface="Jua" charset="-127"/>
                <a:cs typeface="Jua" charset="-127"/>
                <a:sym typeface="Jua" charset="-127"/>
              </a:defRPr>
            </a:lvl2pPr>
            <a:lvl3pPr marR="0" lvl="2" algn="ctr" rtl="0">
              <a:lnSpc>
                <a:spcPct val="100000"/>
              </a:lnSpc>
              <a:spcBef>
                <a:spcPts val="0"/>
              </a:spcBef>
              <a:spcAft>
                <a:spcPts val="0"/>
              </a:spcAft>
              <a:buClr>
                <a:schemeClr val="dk1"/>
              </a:buClr>
              <a:buSzPts val="3600"/>
              <a:buFont typeface="Jua" charset="-127"/>
              <a:buNone/>
              <a:defRPr sz="3600" b="1" i="0" u="none" strike="noStrike" cap="none">
                <a:solidFill>
                  <a:schemeClr val="dk1"/>
                </a:solidFill>
                <a:latin typeface="Jua" charset="-127"/>
                <a:ea typeface="Jua" charset="-127"/>
                <a:cs typeface="Jua" charset="-127"/>
                <a:sym typeface="Jua" charset="-127"/>
              </a:defRPr>
            </a:lvl3pPr>
            <a:lvl4pPr marR="0" lvl="3" algn="ctr" rtl="0">
              <a:lnSpc>
                <a:spcPct val="100000"/>
              </a:lnSpc>
              <a:spcBef>
                <a:spcPts val="0"/>
              </a:spcBef>
              <a:spcAft>
                <a:spcPts val="0"/>
              </a:spcAft>
              <a:buClr>
                <a:schemeClr val="dk1"/>
              </a:buClr>
              <a:buSzPts val="3600"/>
              <a:buFont typeface="Jua" charset="-127"/>
              <a:buNone/>
              <a:defRPr sz="3600" b="1" i="0" u="none" strike="noStrike" cap="none">
                <a:solidFill>
                  <a:schemeClr val="dk1"/>
                </a:solidFill>
                <a:latin typeface="Jua" charset="-127"/>
                <a:ea typeface="Jua" charset="-127"/>
                <a:cs typeface="Jua" charset="-127"/>
                <a:sym typeface="Jua" charset="-127"/>
              </a:defRPr>
            </a:lvl4pPr>
            <a:lvl5pPr marR="0" lvl="4" algn="ctr" rtl="0">
              <a:lnSpc>
                <a:spcPct val="100000"/>
              </a:lnSpc>
              <a:spcBef>
                <a:spcPts val="0"/>
              </a:spcBef>
              <a:spcAft>
                <a:spcPts val="0"/>
              </a:spcAft>
              <a:buClr>
                <a:schemeClr val="dk1"/>
              </a:buClr>
              <a:buSzPts val="3600"/>
              <a:buFont typeface="Jua" charset="-127"/>
              <a:buNone/>
              <a:defRPr sz="3600" b="1" i="0" u="none" strike="noStrike" cap="none">
                <a:solidFill>
                  <a:schemeClr val="dk1"/>
                </a:solidFill>
                <a:latin typeface="Jua" charset="-127"/>
                <a:ea typeface="Jua" charset="-127"/>
                <a:cs typeface="Jua" charset="-127"/>
                <a:sym typeface="Jua" charset="-127"/>
              </a:defRPr>
            </a:lvl5pPr>
            <a:lvl6pPr marR="0" lvl="5" algn="ctr" rtl="0">
              <a:lnSpc>
                <a:spcPct val="100000"/>
              </a:lnSpc>
              <a:spcBef>
                <a:spcPts val="0"/>
              </a:spcBef>
              <a:spcAft>
                <a:spcPts val="0"/>
              </a:spcAft>
              <a:buClr>
                <a:schemeClr val="dk1"/>
              </a:buClr>
              <a:buSzPts val="3600"/>
              <a:buFont typeface="Jua" charset="-127"/>
              <a:buNone/>
              <a:defRPr sz="3600" b="1" i="0" u="none" strike="noStrike" cap="none">
                <a:solidFill>
                  <a:schemeClr val="dk1"/>
                </a:solidFill>
                <a:latin typeface="Jua" charset="-127"/>
                <a:ea typeface="Jua" charset="-127"/>
                <a:cs typeface="Jua" charset="-127"/>
                <a:sym typeface="Jua" charset="-127"/>
              </a:defRPr>
            </a:lvl6pPr>
            <a:lvl7pPr marR="0" lvl="6" algn="ctr" rtl="0">
              <a:lnSpc>
                <a:spcPct val="100000"/>
              </a:lnSpc>
              <a:spcBef>
                <a:spcPts val="0"/>
              </a:spcBef>
              <a:spcAft>
                <a:spcPts val="0"/>
              </a:spcAft>
              <a:buClr>
                <a:schemeClr val="dk1"/>
              </a:buClr>
              <a:buSzPts val="3600"/>
              <a:buFont typeface="Jua" charset="-127"/>
              <a:buNone/>
              <a:defRPr sz="3600" b="1" i="0" u="none" strike="noStrike" cap="none">
                <a:solidFill>
                  <a:schemeClr val="dk1"/>
                </a:solidFill>
                <a:latin typeface="Jua" charset="-127"/>
                <a:ea typeface="Jua" charset="-127"/>
                <a:cs typeface="Jua" charset="-127"/>
                <a:sym typeface="Jua" charset="-127"/>
              </a:defRPr>
            </a:lvl7pPr>
            <a:lvl8pPr marR="0" lvl="7" algn="ctr" rtl="0">
              <a:lnSpc>
                <a:spcPct val="100000"/>
              </a:lnSpc>
              <a:spcBef>
                <a:spcPts val="0"/>
              </a:spcBef>
              <a:spcAft>
                <a:spcPts val="0"/>
              </a:spcAft>
              <a:buClr>
                <a:schemeClr val="dk1"/>
              </a:buClr>
              <a:buSzPts val="3600"/>
              <a:buFont typeface="Jua" charset="-127"/>
              <a:buNone/>
              <a:defRPr sz="3600" b="1" i="0" u="none" strike="noStrike" cap="none">
                <a:solidFill>
                  <a:schemeClr val="dk1"/>
                </a:solidFill>
                <a:latin typeface="Jua" charset="-127"/>
                <a:ea typeface="Jua" charset="-127"/>
                <a:cs typeface="Jua" charset="-127"/>
                <a:sym typeface="Jua" charset="-127"/>
              </a:defRPr>
            </a:lvl8pPr>
            <a:lvl9pPr marR="0" lvl="8" algn="ctr" rtl="0">
              <a:lnSpc>
                <a:spcPct val="100000"/>
              </a:lnSpc>
              <a:spcBef>
                <a:spcPts val="0"/>
              </a:spcBef>
              <a:spcAft>
                <a:spcPts val="0"/>
              </a:spcAft>
              <a:buClr>
                <a:schemeClr val="dk1"/>
              </a:buClr>
              <a:buSzPts val="3600"/>
              <a:buFont typeface="Jua" charset="-127"/>
              <a:buNone/>
              <a:defRPr sz="3600" b="1" i="0" u="none" strike="noStrike" cap="none">
                <a:solidFill>
                  <a:schemeClr val="dk1"/>
                </a:solidFill>
                <a:latin typeface="Jua" charset="-127"/>
                <a:ea typeface="Jua" charset="-127"/>
                <a:cs typeface="Jua" charset="-127"/>
                <a:sym typeface="Jua" charset="-127"/>
              </a:defRPr>
            </a:lvl9pPr>
          </a:lstStyle>
          <a:p>
            <a:pPr marL="0" marR="0" lvl="0" indent="0" algn="r" defTabSz="914400" rtl="0" eaLnBrk="1" fontAlgn="auto" latinLnBrk="0" hangingPunct="1">
              <a:lnSpc>
                <a:spcPct val="100000"/>
              </a:lnSpc>
              <a:spcBef>
                <a:spcPts val="0"/>
              </a:spcBef>
              <a:spcAft>
                <a:spcPts val="0"/>
              </a:spcAft>
              <a:buClr>
                <a:srgbClr val="000000"/>
              </a:buClr>
              <a:buSzPts val="1100"/>
              <a:buFont typeface="Arial" panose="020B0604020202020204"/>
              <a:buNone/>
              <a:defRPr/>
            </a:pPr>
            <a:r>
              <a:rPr kumimoji="0" lang="en-US" sz="6600" b="1" i="0" u="none" strike="noStrike" kern="0" cap="none" spc="0" normalizeH="0" baseline="0" noProof="0" dirty="0">
                <a:ln>
                  <a:noFill/>
                </a:ln>
                <a:solidFill>
                  <a:schemeClr val="accent1"/>
                </a:solidFill>
                <a:effectLst/>
                <a:uLnTx/>
                <a:uFillTx/>
                <a:latin typeface="#9Slide03 SFU Futura_05" panose="00000800000000000000" pitchFamily="2" charset="0"/>
                <a:ea typeface="Eczar"/>
                <a:cs typeface="Dubai Medium" panose="020B0603030403030204" pitchFamily="34" charset="-78"/>
                <a:sym typeface="Eczar"/>
              </a:rPr>
              <a:t>LUYỆN</a:t>
            </a:r>
            <a:r>
              <a:rPr kumimoji="0" lang="en-US" sz="6600" b="1" i="0" u="none" strike="noStrike" kern="0" cap="none" spc="0" normalizeH="0" noProof="0" dirty="0">
                <a:ln>
                  <a:noFill/>
                </a:ln>
                <a:solidFill>
                  <a:schemeClr val="accent1"/>
                </a:solidFill>
                <a:effectLst/>
                <a:uLnTx/>
                <a:uFillTx/>
                <a:latin typeface="#9Slide03 SFU Futura_05" panose="00000800000000000000" pitchFamily="2" charset="0"/>
                <a:ea typeface="Eczar"/>
                <a:cs typeface="Dubai Medium" panose="020B0603030403030204" pitchFamily="34" charset="-78"/>
                <a:sym typeface="Eczar"/>
              </a:rPr>
              <a:t> TẬP</a:t>
            </a:r>
            <a:endParaRPr kumimoji="0" lang="en-US" sz="4400" b="1" i="0" u="none" strike="noStrike" kern="0" cap="none" spc="0" normalizeH="0" baseline="0" noProof="0" dirty="0">
              <a:ln>
                <a:noFill/>
              </a:ln>
              <a:solidFill>
                <a:schemeClr val="accent1"/>
              </a:solidFill>
              <a:effectLst/>
              <a:uLnTx/>
              <a:uFillTx/>
              <a:latin typeface="#9Slide03 SFU Futura_05" panose="00000800000000000000" pitchFamily="2" charset="0"/>
              <a:ea typeface="Eczar"/>
              <a:cs typeface="Dubai Medium" panose="020B0603030403030204" pitchFamily="34" charset="-78"/>
              <a:sym typeface="Eczar"/>
            </a:endParaRPr>
          </a:p>
        </p:txBody>
      </p:sp>
      <p:pic>
        <p:nvPicPr>
          <p:cNvPr id="1026" name="Picture 2" descr="sử thi hy lạp, những bộ sử thi nổi tiếng của hy lạp là, sử thi hy lạp cổ đại, tìm hiểu về sử thi hy lạp, 2 bộ sử thi nổi tiếng của hy lạp, sử thi thần thoại hy lạp, sử thi odyssey, sử thi iliad và odyssey, sử thi iliad, sử thi odyssey và iliad, tóm tắt sử thi iliad và odyssey, tóm tắt sử thi odyssey và iliad, tóm tắt sử thi odyssey, tóm tắt sử thi iliad, đọc sử thi odyssey, đọc sử thi iliad, so sánh sử thi iliad và odyssey, so sánh sử thi odyssey và iliad, sử thi odyssey tóm tắt, sử thi iliad tóm tắt, sử thi hi lạp"/>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5683" y="1619249"/>
            <a:ext cx="5715000" cy="35242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stretch>
            <a:fillRect/>
          </a:stretch>
        </p:blipFill>
        <p:spPr>
          <a:xfrm>
            <a:off x="406399" y="0"/>
            <a:ext cx="8077201" cy="50738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240"/>
        <p:cNvGrpSpPr/>
        <p:nvPr/>
      </p:nvGrpSpPr>
      <p:grpSpPr>
        <a:xfrm>
          <a:off x="0" y="0"/>
          <a:ext cx="0" cy="0"/>
          <a:chOff x="0" y="0"/>
          <a:chExt cx="0" cy="0"/>
        </a:xfrm>
      </p:grpSpPr>
      <p:sp>
        <p:nvSpPr>
          <p:cNvPr id="2241" name="Google Shape;2241;p45"/>
          <p:cNvSpPr txBox="1">
            <a:spLocks noGrp="1"/>
          </p:cNvSpPr>
          <p:nvPr>
            <p:ph type="title"/>
          </p:nvPr>
        </p:nvSpPr>
        <p:spPr>
          <a:xfrm>
            <a:off x="875301" y="235480"/>
            <a:ext cx="4096800" cy="992714"/>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latin typeface="Calibri" panose="020F0502020204030204" pitchFamily="34" charset="0"/>
                <a:cs typeface="Calibri" panose="020F0502020204030204" pitchFamily="34" charset="0"/>
              </a:rPr>
              <a:t>NHIỆM VỤ</a:t>
            </a:r>
            <a:endParaRPr dirty="0">
              <a:latin typeface="Calibri" panose="020F0502020204030204" pitchFamily="34" charset="0"/>
              <a:cs typeface="Calibri" panose="020F0502020204030204" pitchFamily="34" charset="0"/>
            </a:endParaRPr>
          </a:p>
        </p:txBody>
      </p:sp>
      <p:sp>
        <p:nvSpPr>
          <p:cNvPr id="2242" name="Google Shape;2242;p45"/>
          <p:cNvSpPr txBox="1">
            <a:spLocks noGrp="1"/>
          </p:cNvSpPr>
          <p:nvPr>
            <p:ph type="subTitle" idx="1"/>
          </p:nvPr>
        </p:nvSpPr>
        <p:spPr>
          <a:xfrm>
            <a:off x="378524" y="2036139"/>
            <a:ext cx="4863924" cy="1258800"/>
          </a:xfrm>
          <a:prstGeom prst="rect">
            <a:avLst/>
          </a:prstGeom>
        </p:spPr>
        <p:txBody>
          <a:bodyPr spcFirstLastPara="1" wrap="square" lIns="91425" tIns="91425" rIns="91425" bIns="91425" anchor="ctr" anchorCtr="0">
            <a:noAutofit/>
          </a:bodyPr>
          <a:lstStyle/>
          <a:p>
            <a:pPr algn="just">
              <a:lnSpc>
                <a:spcPct val="150000"/>
              </a:lnSpc>
            </a:pPr>
            <a:r>
              <a:rPr lang="en-US" sz="2800" i="1" dirty="0">
                <a:latin typeface="Calibri" panose="020F0502020204030204" pitchFamily="34" charset="0"/>
                <a:cs typeface="Calibri" panose="020F0502020204030204" pitchFamily="34" charset="0"/>
              </a:rPr>
              <a:t>	</a:t>
            </a:r>
            <a:r>
              <a:rPr lang="en-US" sz="2800" i="1" dirty="0" err="1">
                <a:latin typeface="Calibri" panose="020F0502020204030204" pitchFamily="34" charset="0"/>
                <a:cs typeface="Calibri" panose="020F0502020204030204" pitchFamily="34" charset="0"/>
              </a:rPr>
              <a:t>Viết</a:t>
            </a:r>
            <a:r>
              <a:rPr lang="en-US" sz="2800" i="1" dirty="0">
                <a:latin typeface="Calibri" panose="020F0502020204030204" pitchFamily="34" charset="0"/>
                <a:cs typeface="Calibri" panose="020F0502020204030204" pitchFamily="34" charset="0"/>
              </a:rPr>
              <a:t> </a:t>
            </a:r>
            <a:r>
              <a:rPr lang="en-US" sz="2800" i="1" dirty="0" err="1">
                <a:latin typeface="Calibri" panose="020F0502020204030204" pitchFamily="34" charset="0"/>
                <a:cs typeface="Calibri" panose="020F0502020204030204" pitchFamily="34" charset="0"/>
              </a:rPr>
              <a:t>đoạn</a:t>
            </a:r>
            <a:r>
              <a:rPr lang="en-US" sz="2800" i="1" dirty="0">
                <a:latin typeface="Calibri" panose="020F0502020204030204" pitchFamily="34" charset="0"/>
                <a:cs typeface="Calibri" panose="020F0502020204030204" pitchFamily="34" charset="0"/>
              </a:rPr>
              <a:t> </a:t>
            </a:r>
            <a:r>
              <a:rPr lang="en-US" sz="2800" i="1" dirty="0" err="1">
                <a:latin typeface="Calibri" panose="020F0502020204030204" pitchFamily="34" charset="0"/>
                <a:cs typeface="Calibri" panose="020F0502020204030204" pitchFamily="34" charset="0"/>
              </a:rPr>
              <a:t>văn</a:t>
            </a:r>
            <a:r>
              <a:rPr lang="en-US" sz="2800" i="1" dirty="0">
                <a:latin typeface="Calibri" panose="020F0502020204030204" pitchFamily="34" charset="0"/>
                <a:cs typeface="Calibri" panose="020F0502020204030204" pitchFamily="34" charset="0"/>
              </a:rPr>
              <a:t> (</a:t>
            </a:r>
            <a:r>
              <a:rPr lang="en-US" sz="2800" i="1" dirty="0" err="1">
                <a:latin typeface="Calibri" panose="020F0502020204030204" pitchFamily="34" charset="0"/>
                <a:cs typeface="Calibri" panose="020F0502020204030204" pitchFamily="34" charset="0"/>
              </a:rPr>
              <a:t>khoảng</a:t>
            </a:r>
            <a:r>
              <a:rPr lang="en-US" sz="2800" i="1" dirty="0">
                <a:latin typeface="Calibri" panose="020F0502020204030204" pitchFamily="34" charset="0"/>
                <a:cs typeface="Calibri" panose="020F0502020204030204" pitchFamily="34" charset="0"/>
              </a:rPr>
              <a:t> 150 </a:t>
            </a:r>
            <a:r>
              <a:rPr lang="en-US" sz="2800" i="1" dirty="0" err="1">
                <a:latin typeface="Calibri" panose="020F0502020204030204" pitchFamily="34" charset="0"/>
                <a:cs typeface="Calibri" panose="020F0502020204030204" pitchFamily="34" charset="0"/>
              </a:rPr>
              <a:t>chữ</a:t>
            </a:r>
            <a:r>
              <a:rPr lang="en-US" sz="2800" i="1" dirty="0">
                <a:latin typeface="Calibri" panose="020F0502020204030204" pitchFamily="34" charset="0"/>
                <a:cs typeface="Calibri" panose="020F0502020204030204" pitchFamily="34" charset="0"/>
              </a:rPr>
              <a:t>) </a:t>
            </a:r>
            <a:r>
              <a:rPr lang="en-US" sz="2800" i="1" dirty="0" err="1">
                <a:latin typeface="Calibri" panose="020F0502020204030204" pitchFamily="34" charset="0"/>
                <a:cs typeface="Calibri" panose="020F0502020204030204" pitchFamily="34" charset="0"/>
              </a:rPr>
              <a:t>phân</a:t>
            </a:r>
            <a:r>
              <a:rPr lang="en-US" sz="2800" i="1" dirty="0">
                <a:latin typeface="Calibri" panose="020F0502020204030204" pitchFamily="34" charset="0"/>
                <a:cs typeface="Calibri" panose="020F0502020204030204" pitchFamily="34" charset="0"/>
              </a:rPr>
              <a:t> </a:t>
            </a:r>
            <a:r>
              <a:rPr lang="en-US" sz="2800" i="1" dirty="0" err="1">
                <a:latin typeface="Calibri" panose="020F0502020204030204" pitchFamily="34" charset="0"/>
                <a:cs typeface="Calibri" panose="020F0502020204030204" pitchFamily="34" charset="0"/>
              </a:rPr>
              <a:t>tích</a:t>
            </a:r>
            <a:r>
              <a:rPr lang="en-US" sz="2800" i="1" dirty="0">
                <a:latin typeface="Calibri" panose="020F0502020204030204" pitchFamily="34" charset="0"/>
                <a:cs typeface="Calibri" panose="020F0502020204030204" pitchFamily="34" charset="0"/>
              </a:rPr>
              <a:t> </a:t>
            </a:r>
            <a:r>
              <a:rPr lang="en-US" sz="2800" i="1" dirty="0" err="1">
                <a:latin typeface="Calibri" panose="020F0502020204030204" pitchFamily="34" charset="0"/>
                <a:cs typeface="Calibri" panose="020F0502020204030204" pitchFamily="34" charset="0"/>
              </a:rPr>
              <a:t>một</a:t>
            </a:r>
            <a:r>
              <a:rPr lang="en-US" sz="2800" i="1" dirty="0">
                <a:latin typeface="Calibri" panose="020F0502020204030204" pitchFamily="34" charset="0"/>
                <a:cs typeface="Calibri" panose="020F0502020204030204" pitchFamily="34" charset="0"/>
              </a:rPr>
              <a:t> chi </a:t>
            </a:r>
            <a:r>
              <a:rPr lang="en-US" sz="2800" i="1" dirty="0" err="1">
                <a:latin typeface="Calibri" panose="020F0502020204030204" pitchFamily="34" charset="0"/>
                <a:cs typeface="Calibri" panose="020F0502020204030204" pitchFamily="34" charset="0"/>
              </a:rPr>
              <a:t>tiết</a:t>
            </a:r>
            <a:r>
              <a:rPr lang="en-US" sz="2800" i="1" dirty="0">
                <a:latin typeface="Calibri" panose="020F0502020204030204" pitchFamily="34" charset="0"/>
                <a:cs typeface="Calibri" panose="020F0502020204030204" pitchFamily="34" charset="0"/>
              </a:rPr>
              <a:t> </a:t>
            </a:r>
            <a:r>
              <a:rPr lang="en-US" sz="2800" i="1" dirty="0" err="1">
                <a:latin typeface="Calibri" panose="020F0502020204030204" pitchFamily="34" charset="0"/>
                <a:cs typeface="Calibri" panose="020F0502020204030204" pitchFamily="34" charset="0"/>
              </a:rPr>
              <a:t>mà</a:t>
            </a:r>
            <a:r>
              <a:rPr lang="en-US" sz="2800" i="1" dirty="0">
                <a:latin typeface="Calibri" panose="020F0502020204030204" pitchFamily="34" charset="0"/>
                <a:cs typeface="Calibri" panose="020F0502020204030204" pitchFamily="34" charset="0"/>
              </a:rPr>
              <a:t> </a:t>
            </a:r>
            <a:r>
              <a:rPr lang="en-US" sz="2800" i="1" dirty="0" err="1">
                <a:latin typeface="Calibri" panose="020F0502020204030204" pitchFamily="34" charset="0"/>
                <a:cs typeface="Calibri" panose="020F0502020204030204" pitchFamily="34" charset="0"/>
              </a:rPr>
              <a:t>bạn</a:t>
            </a:r>
            <a:r>
              <a:rPr lang="en-US" sz="2800" i="1" dirty="0">
                <a:latin typeface="Calibri" panose="020F0502020204030204" pitchFamily="34" charset="0"/>
                <a:cs typeface="Calibri" panose="020F0502020204030204" pitchFamily="34" charset="0"/>
              </a:rPr>
              <a:t> </a:t>
            </a:r>
            <a:r>
              <a:rPr lang="en-US" sz="2800" i="1" dirty="0" err="1">
                <a:latin typeface="Calibri" panose="020F0502020204030204" pitchFamily="34" charset="0"/>
                <a:cs typeface="Calibri" panose="020F0502020204030204" pitchFamily="34" charset="0"/>
              </a:rPr>
              <a:t>cho</a:t>
            </a:r>
            <a:r>
              <a:rPr lang="en-US" sz="2800" i="1" dirty="0">
                <a:latin typeface="Calibri" panose="020F0502020204030204" pitchFamily="34" charset="0"/>
                <a:cs typeface="Calibri" panose="020F0502020204030204" pitchFamily="34" charset="0"/>
              </a:rPr>
              <a:t> </a:t>
            </a:r>
            <a:r>
              <a:rPr lang="en-US" sz="2800" i="1" dirty="0" err="1">
                <a:latin typeface="Calibri" panose="020F0502020204030204" pitchFamily="34" charset="0"/>
                <a:cs typeface="Calibri" panose="020F0502020204030204" pitchFamily="34" charset="0"/>
              </a:rPr>
              <a:t>là</a:t>
            </a:r>
            <a:r>
              <a:rPr lang="en-US" sz="2800" i="1" dirty="0">
                <a:latin typeface="Calibri" panose="020F0502020204030204" pitchFamily="34" charset="0"/>
                <a:cs typeface="Calibri" panose="020F0502020204030204" pitchFamily="34" charset="0"/>
              </a:rPr>
              <a:t> </a:t>
            </a:r>
            <a:r>
              <a:rPr lang="en-US" sz="2800" i="1" dirty="0" err="1">
                <a:latin typeface="Calibri" panose="020F0502020204030204" pitchFamily="34" charset="0"/>
                <a:cs typeface="Calibri" panose="020F0502020204030204" pitchFamily="34" charset="0"/>
              </a:rPr>
              <a:t>đặc</a:t>
            </a:r>
            <a:r>
              <a:rPr lang="en-US" sz="2800" i="1" dirty="0">
                <a:latin typeface="Calibri" panose="020F0502020204030204" pitchFamily="34" charset="0"/>
                <a:cs typeface="Calibri" panose="020F0502020204030204" pitchFamily="34" charset="0"/>
              </a:rPr>
              <a:t> </a:t>
            </a:r>
            <a:r>
              <a:rPr lang="en-US" sz="2800" i="1" dirty="0" err="1">
                <a:latin typeface="Calibri" panose="020F0502020204030204" pitchFamily="34" charset="0"/>
                <a:cs typeface="Calibri" panose="020F0502020204030204" pitchFamily="34" charset="0"/>
              </a:rPr>
              <a:t>sắc</a:t>
            </a:r>
            <a:r>
              <a:rPr lang="en-US" sz="2800" i="1" dirty="0">
                <a:latin typeface="Calibri" panose="020F0502020204030204" pitchFamily="34" charset="0"/>
                <a:cs typeface="Calibri" panose="020F0502020204030204" pitchFamily="34" charset="0"/>
              </a:rPr>
              <a:t> </a:t>
            </a:r>
            <a:r>
              <a:rPr lang="en-US" sz="2800" i="1" dirty="0" err="1">
                <a:latin typeface="Calibri" panose="020F0502020204030204" pitchFamily="34" charset="0"/>
                <a:cs typeface="Calibri" panose="020F0502020204030204" pitchFamily="34" charset="0"/>
              </a:rPr>
              <a:t>nhất</a:t>
            </a:r>
            <a:r>
              <a:rPr lang="en-US" sz="2800" i="1" dirty="0">
                <a:latin typeface="Calibri" panose="020F0502020204030204" pitchFamily="34" charset="0"/>
                <a:cs typeface="Calibri" panose="020F0502020204030204" pitchFamily="34" charset="0"/>
              </a:rPr>
              <a:t> </a:t>
            </a:r>
            <a:r>
              <a:rPr lang="en-US" sz="2800" i="1" dirty="0" err="1">
                <a:latin typeface="Calibri" panose="020F0502020204030204" pitchFamily="34" charset="0"/>
                <a:cs typeface="Calibri" panose="020F0502020204030204" pitchFamily="34" charset="0"/>
              </a:rPr>
              <a:t>trong</a:t>
            </a:r>
            <a:r>
              <a:rPr lang="en-US" sz="2800" i="1" dirty="0">
                <a:latin typeface="Calibri" panose="020F0502020204030204" pitchFamily="34" charset="0"/>
                <a:cs typeface="Calibri" panose="020F0502020204030204" pitchFamily="34" charset="0"/>
              </a:rPr>
              <a:t> </a:t>
            </a:r>
            <a:r>
              <a:rPr lang="en-US" sz="2800" i="1" dirty="0" err="1">
                <a:latin typeface="Calibri" panose="020F0502020204030204" pitchFamily="34" charset="0"/>
                <a:cs typeface="Calibri" panose="020F0502020204030204" pitchFamily="34" charset="0"/>
              </a:rPr>
              <a:t>đoạn</a:t>
            </a:r>
            <a:r>
              <a:rPr lang="en-US" sz="2800" i="1" dirty="0">
                <a:latin typeface="Calibri" panose="020F0502020204030204" pitchFamily="34" charset="0"/>
                <a:cs typeface="Calibri" panose="020F0502020204030204" pitchFamily="34" charset="0"/>
              </a:rPr>
              <a:t> </a:t>
            </a:r>
            <a:r>
              <a:rPr lang="en-US" sz="2800" i="1" dirty="0" err="1">
                <a:latin typeface="Calibri" panose="020F0502020204030204" pitchFamily="34" charset="0"/>
                <a:cs typeface="Calibri" panose="020F0502020204030204" pitchFamily="34" charset="0"/>
              </a:rPr>
              <a:t>trích</a:t>
            </a:r>
            <a:r>
              <a:rPr lang="en-US" sz="2800" i="1" dirty="0">
                <a:latin typeface="Calibri" panose="020F0502020204030204" pitchFamily="34" charset="0"/>
                <a:cs typeface="Calibri" panose="020F0502020204030204" pitchFamily="34" charset="0"/>
              </a:rPr>
              <a:t>.</a:t>
            </a:r>
            <a:r>
              <a:rPr lang="en-US" sz="2800" dirty="0">
                <a:latin typeface="Calibri" panose="020F0502020204030204" pitchFamily="34" charset="0"/>
                <a:cs typeface="Calibri" panose="020F0502020204030204" pitchFamily="34" charset="0"/>
              </a:rPr>
              <a:t> </a:t>
            </a:r>
            <a:endParaRPr lang="en-US" sz="2800" dirty="0">
              <a:latin typeface="Calibri" panose="020F0502020204030204" pitchFamily="34" charset="0"/>
              <a:cs typeface="Calibri" panose="020F0502020204030204" pitchFamily="34" charset="0"/>
            </a:endParaRPr>
          </a:p>
          <a:p>
            <a:pPr algn="just">
              <a:lnSpc>
                <a:spcPct val="150000"/>
              </a:lnSpc>
            </a:pP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Thời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gian</a:t>
            </a:r>
            <a:r>
              <a:rPr lang="en-US" sz="2800" b="1" dirty="0">
                <a:latin typeface="Calibri" panose="020F0502020204030204" pitchFamily="34" charset="0"/>
                <a:cs typeface="Calibri" panose="020F0502020204030204" pitchFamily="34" charset="0"/>
              </a:rPr>
              <a:t>:</a:t>
            </a:r>
            <a:r>
              <a:rPr lang="en-US" sz="2800" dirty="0">
                <a:latin typeface="Calibri" panose="020F0502020204030204" pitchFamily="34" charset="0"/>
                <a:cs typeface="Calibri" panose="020F0502020204030204" pitchFamily="34" charset="0"/>
              </a:rPr>
              <a:t> 20 </a:t>
            </a:r>
            <a:r>
              <a:rPr lang="en-US" sz="2800" dirty="0" err="1">
                <a:latin typeface="Calibri" panose="020F0502020204030204" pitchFamily="34" charset="0"/>
                <a:cs typeface="Calibri" panose="020F0502020204030204" pitchFamily="34" charset="0"/>
              </a:rPr>
              <a:t>phút</a:t>
            </a:r>
            <a:r>
              <a:rPr lang="en-US" sz="2800" dirty="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sp>
        <p:nvSpPr>
          <p:cNvPr id="2243" name="Google Shape;2243;p45"/>
          <p:cNvSpPr/>
          <p:nvPr/>
        </p:nvSpPr>
        <p:spPr>
          <a:xfrm>
            <a:off x="6098375" y="3247775"/>
            <a:ext cx="1114500" cy="53100"/>
          </a:xfrm>
          <a:prstGeom prst="ellipse">
            <a:avLst/>
          </a:prstGeom>
          <a:solidFill>
            <a:srgbClr val="000000">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244" name="Google Shape;2244;p45"/>
          <p:cNvGrpSpPr/>
          <p:nvPr/>
        </p:nvGrpSpPr>
        <p:grpSpPr>
          <a:xfrm>
            <a:off x="4941887" y="606863"/>
            <a:ext cx="2554236" cy="2640920"/>
            <a:chOff x="-303213" y="245450"/>
            <a:chExt cx="1674909" cy="1731751"/>
          </a:xfrm>
        </p:grpSpPr>
        <p:sp>
          <p:nvSpPr>
            <p:cNvPr id="2245" name="Google Shape;2245;p45"/>
            <p:cNvSpPr/>
            <p:nvPr/>
          </p:nvSpPr>
          <p:spPr>
            <a:xfrm>
              <a:off x="202969" y="448350"/>
              <a:ext cx="78949" cy="69544"/>
            </a:xfrm>
            <a:custGeom>
              <a:avLst/>
              <a:gdLst/>
              <a:ahLst/>
              <a:cxnLst/>
              <a:rect l="l" t="t" r="r" b="b"/>
              <a:pathLst>
                <a:path w="2107" h="1856" extrusionOk="0">
                  <a:moveTo>
                    <a:pt x="982" y="1"/>
                  </a:moveTo>
                  <a:cubicBezTo>
                    <a:pt x="671" y="1"/>
                    <a:pt x="456" y="211"/>
                    <a:pt x="456" y="211"/>
                  </a:cubicBezTo>
                  <a:cubicBezTo>
                    <a:pt x="1" y="535"/>
                    <a:pt x="450" y="934"/>
                    <a:pt x="450" y="934"/>
                  </a:cubicBezTo>
                  <a:cubicBezTo>
                    <a:pt x="450" y="934"/>
                    <a:pt x="317" y="1298"/>
                    <a:pt x="506" y="1539"/>
                  </a:cubicBezTo>
                  <a:cubicBezTo>
                    <a:pt x="693" y="1776"/>
                    <a:pt x="1030" y="1855"/>
                    <a:pt x="1030" y="1855"/>
                  </a:cubicBezTo>
                  <a:lnTo>
                    <a:pt x="2083" y="1550"/>
                  </a:lnTo>
                  <a:cubicBezTo>
                    <a:pt x="2083" y="1550"/>
                    <a:pt x="2106" y="919"/>
                    <a:pt x="1728" y="442"/>
                  </a:cubicBezTo>
                  <a:cubicBezTo>
                    <a:pt x="1460" y="101"/>
                    <a:pt x="1198" y="1"/>
                    <a:pt x="982" y="1"/>
                  </a:cubicBezTo>
                  <a:close/>
                </a:path>
              </a:pathLst>
            </a:custGeom>
            <a:solidFill>
              <a:srgbClr val="5E3D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46" name="Google Shape;2246;p45"/>
            <p:cNvSpPr/>
            <p:nvPr/>
          </p:nvSpPr>
          <p:spPr>
            <a:xfrm>
              <a:off x="430225" y="823238"/>
              <a:ext cx="155763" cy="323329"/>
            </a:xfrm>
            <a:custGeom>
              <a:avLst/>
              <a:gdLst/>
              <a:ahLst/>
              <a:cxnLst/>
              <a:rect l="l" t="t" r="r" b="b"/>
              <a:pathLst>
                <a:path w="4157" h="8629" extrusionOk="0">
                  <a:moveTo>
                    <a:pt x="1" y="1"/>
                  </a:moveTo>
                  <a:lnTo>
                    <a:pt x="1526" y="8629"/>
                  </a:lnTo>
                  <a:lnTo>
                    <a:pt x="4157" y="7791"/>
                  </a:lnTo>
                  <a:cubicBezTo>
                    <a:pt x="2489" y="5617"/>
                    <a:pt x="2295" y="3580"/>
                    <a:pt x="1" y="1"/>
                  </a:cubicBezTo>
                  <a:close/>
                </a:path>
              </a:pathLst>
            </a:custGeom>
            <a:solidFill>
              <a:srgbClr val="DFC48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47" name="Google Shape;2247;p45"/>
            <p:cNvSpPr/>
            <p:nvPr/>
          </p:nvSpPr>
          <p:spPr>
            <a:xfrm>
              <a:off x="943489" y="1746611"/>
              <a:ext cx="164980" cy="69882"/>
            </a:xfrm>
            <a:custGeom>
              <a:avLst/>
              <a:gdLst/>
              <a:ahLst/>
              <a:cxnLst/>
              <a:rect l="l" t="t" r="r" b="b"/>
              <a:pathLst>
                <a:path w="4403" h="1865" extrusionOk="0">
                  <a:moveTo>
                    <a:pt x="972" y="1"/>
                  </a:moveTo>
                  <a:cubicBezTo>
                    <a:pt x="720" y="1"/>
                    <a:pt x="548" y="9"/>
                    <a:pt x="516" y="28"/>
                  </a:cubicBezTo>
                  <a:cubicBezTo>
                    <a:pt x="364" y="120"/>
                    <a:pt x="243" y="318"/>
                    <a:pt x="0" y="1789"/>
                  </a:cubicBezTo>
                  <a:lnTo>
                    <a:pt x="107" y="1864"/>
                  </a:lnTo>
                  <a:cubicBezTo>
                    <a:pt x="151" y="1682"/>
                    <a:pt x="630" y="1262"/>
                    <a:pt x="993" y="1232"/>
                  </a:cubicBezTo>
                  <a:cubicBezTo>
                    <a:pt x="2223" y="1129"/>
                    <a:pt x="1801" y="889"/>
                    <a:pt x="1801" y="889"/>
                  </a:cubicBezTo>
                  <a:cubicBezTo>
                    <a:pt x="3281" y="787"/>
                    <a:pt x="2723" y="503"/>
                    <a:pt x="2723" y="503"/>
                  </a:cubicBezTo>
                  <a:cubicBezTo>
                    <a:pt x="3636" y="442"/>
                    <a:pt x="4403" y="136"/>
                    <a:pt x="4159" y="120"/>
                  </a:cubicBezTo>
                  <a:cubicBezTo>
                    <a:pt x="3967" y="108"/>
                    <a:pt x="1909" y="1"/>
                    <a:pt x="97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48" name="Google Shape;2248;p45"/>
            <p:cNvSpPr/>
            <p:nvPr/>
          </p:nvSpPr>
          <p:spPr>
            <a:xfrm>
              <a:off x="236880" y="1546184"/>
              <a:ext cx="165018" cy="69844"/>
            </a:xfrm>
            <a:custGeom>
              <a:avLst/>
              <a:gdLst/>
              <a:ahLst/>
              <a:cxnLst/>
              <a:rect l="l" t="t" r="r" b="b"/>
              <a:pathLst>
                <a:path w="4404" h="1864" extrusionOk="0">
                  <a:moveTo>
                    <a:pt x="973" y="0"/>
                  </a:moveTo>
                  <a:cubicBezTo>
                    <a:pt x="720" y="0"/>
                    <a:pt x="549" y="8"/>
                    <a:pt x="517" y="27"/>
                  </a:cubicBezTo>
                  <a:cubicBezTo>
                    <a:pt x="365" y="118"/>
                    <a:pt x="243" y="316"/>
                    <a:pt x="1" y="1788"/>
                  </a:cubicBezTo>
                  <a:lnTo>
                    <a:pt x="107" y="1863"/>
                  </a:lnTo>
                  <a:cubicBezTo>
                    <a:pt x="152" y="1681"/>
                    <a:pt x="631" y="1261"/>
                    <a:pt x="994" y="1230"/>
                  </a:cubicBezTo>
                  <a:cubicBezTo>
                    <a:pt x="2223" y="1128"/>
                    <a:pt x="1802" y="888"/>
                    <a:pt x="1802" y="888"/>
                  </a:cubicBezTo>
                  <a:cubicBezTo>
                    <a:pt x="3281" y="786"/>
                    <a:pt x="2723" y="501"/>
                    <a:pt x="2723" y="501"/>
                  </a:cubicBezTo>
                  <a:cubicBezTo>
                    <a:pt x="3637" y="441"/>
                    <a:pt x="4403" y="134"/>
                    <a:pt x="4159" y="118"/>
                  </a:cubicBezTo>
                  <a:cubicBezTo>
                    <a:pt x="3967" y="107"/>
                    <a:pt x="1910" y="0"/>
                    <a:pt x="97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49" name="Google Shape;2249;p45"/>
            <p:cNvSpPr/>
            <p:nvPr/>
          </p:nvSpPr>
          <p:spPr>
            <a:xfrm>
              <a:off x="-177126" y="329645"/>
              <a:ext cx="404901" cy="528889"/>
            </a:xfrm>
            <a:custGeom>
              <a:avLst/>
              <a:gdLst/>
              <a:ahLst/>
              <a:cxnLst/>
              <a:rect l="l" t="t" r="r" b="b"/>
              <a:pathLst>
                <a:path w="10806" h="14115" extrusionOk="0">
                  <a:moveTo>
                    <a:pt x="607" y="0"/>
                  </a:moveTo>
                  <a:lnTo>
                    <a:pt x="1" y="1396"/>
                  </a:lnTo>
                  <a:cubicBezTo>
                    <a:pt x="1" y="1396"/>
                    <a:pt x="6193" y="9713"/>
                    <a:pt x="10231" y="14115"/>
                  </a:cubicBezTo>
                  <a:lnTo>
                    <a:pt x="10806" y="6617"/>
                  </a:lnTo>
                  <a:lnTo>
                    <a:pt x="607" y="0"/>
                  </a:ln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0" name="Google Shape;2250;p45"/>
            <p:cNvSpPr/>
            <p:nvPr/>
          </p:nvSpPr>
          <p:spPr>
            <a:xfrm>
              <a:off x="-177126" y="370113"/>
              <a:ext cx="390812" cy="495241"/>
            </a:xfrm>
            <a:custGeom>
              <a:avLst/>
              <a:gdLst/>
              <a:ahLst/>
              <a:cxnLst/>
              <a:rect l="l" t="t" r="r" b="b"/>
              <a:pathLst>
                <a:path w="10430" h="13217" extrusionOk="0">
                  <a:moveTo>
                    <a:pt x="139" y="0"/>
                  </a:moveTo>
                  <a:lnTo>
                    <a:pt x="1" y="316"/>
                  </a:lnTo>
                  <a:cubicBezTo>
                    <a:pt x="1" y="316"/>
                    <a:pt x="6193" y="8815"/>
                    <a:pt x="10229" y="13217"/>
                  </a:cubicBezTo>
                  <a:lnTo>
                    <a:pt x="10429" y="10434"/>
                  </a:lnTo>
                  <a:cubicBezTo>
                    <a:pt x="6516" y="6798"/>
                    <a:pt x="1834" y="1822"/>
                    <a:pt x="139" y="0"/>
                  </a:cubicBez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1" name="Google Shape;2251;p45"/>
            <p:cNvSpPr/>
            <p:nvPr/>
          </p:nvSpPr>
          <p:spPr>
            <a:xfrm>
              <a:off x="135673" y="569566"/>
              <a:ext cx="423149" cy="622189"/>
            </a:xfrm>
            <a:custGeom>
              <a:avLst/>
              <a:gdLst/>
              <a:ahLst/>
              <a:cxnLst/>
              <a:rect l="l" t="t" r="r" b="b"/>
              <a:pathLst>
                <a:path w="11293" h="16605" extrusionOk="0">
                  <a:moveTo>
                    <a:pt x="2277" y="1"/>
                  </a:moveTo>
                  <a:cubicBezTo>
                    <a:pt x="2277" y="1"/>
                    <a:pt x="0" y="5374"/>
                    <a:pt x="2520" y="9988"/>
                  </a:cubicBezTo>
                  <a:cubicBezTo>
                    <a:pt x="5039" y="14603"/>
                    <a:pt x="10989" y="16605"/>
                    <a:pt x="10989" y="16605"/>
                  </a:cubicBezTo>
                  <a:cubicBezTo>
                    <a:pt x="9866" y="13236"/>
                    <a:pt x="10230" y="11687"/>
                    <a:pt x="10899" y="10322"/>
                  </a:cubicBezTo>
                  <a:cubicBezTo>
                    <a:pt x="11293" y="9516"/>
                    <a:pt x="10849" y="6504"/>
                    <a:pt x="8712" y="3826"/>
                  </a:cubicBezTo>
                  <a:cubicBezTo>
                    <a:pt x="7227" y="1964"/>
                    <a:pt x="4706" y="1277"/>
                    <a:pt x="2277" y="1"/>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2" name="Google Shape;2252;p45"/>
            <p:cNvSpPr/>
            <p:nvPr/>
          </p:nvSpPr>
          <p:spPr>
            <a:xfrm>
              <a:off x="453981" y="874796"/>
              <a:ext cx="97872" cy="294327"/>
            </a:xfrm>
            <a:custGeom>
              <a:avLst/>
              <a:gdLst/>
              <a:ahLst/>
              <a:cxnLst/>
              <a:rect l="l" t="t" r="r" b="b"/>
              <a:pathLst>
                <a:path w="2612" h="7855" extrusionOk="0">
                  <a:moveTo>
                    <a:pt x="277" y="1"/>
                  </a:moveTo>
                  <a:cubicBezTo>
                    <a:pt x="277" y="1"/>
                    <a:pt x="189" y="1984"/>
                    <a:pt x="0" y="7331"/>
                  </a:cubicBezTo>
                  <a:cubicBezTo>
                    <a:pt x="376" y="7534"/>
                    <a:pt x="727" y="7710"/>
                    <a:pt x="1040" y="7854"/>
                  </a:cubicBezTo>
                  <a:lnTo>
                    <a:pt x="2108" y="7154"/>
                  </a:lnTo>
                  <a:cubicBezTo>
                    <a:pt x="1479" y="4663"/>
                    <a:pt x="1934" y="3442"/>
                    <a:pt x="2509" y="2266"/>
                  </a:cubicBezTo>
                  <a:cubicBezTo>
                    <a:pt x="2611" y="2057"/>
                    <a:pt x="2550" y="1608"/>
                    <a:pt x="2525" y="1145"/>
                  </a:cubicBezTo>
                  <a:lnTo>
                    <a:pt x="277" y="1"/>
                  </a:ln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3" name="Google Shape;2253;p45"/>
            <p:cNvSpPr/>
            <p:nvPr/>
          </p:nvSpPr>
          <p:spPr>
            <a:xfrm>
              <a:off x="135673" y="569566"/>
              <a:ext cx="411758" cy="622189"/>
            </a:xfrm>
            <a:custGeom>
              <a:avLst/>
              <a:gdLst/>
              <a:ahLst/>
              <a:cxnLst/>
              <a:rect l="l" t="t" r="r" b="b"/>
              <a:pathLst>
                <a:path w="10989" h="16605" extrusionOk="0">
                  <a:moveTo>
                    <a:pt x="2277" y="1"/>
                  </a:moveTo>
                  <a:lnTo>
                    <a:pt x="2277" y="1"/>
                  </a:lnTo>
                  <a:cubicBezTo>
                    <a:pt x="2277" y="1"/>
                    <a:pt x="0" y="5374"/>
                    <a:pt x="2518" y="9988"/>
                  </a:cubicBezTo>
                  <a:cubicBezTo>
                    <a:pt x="5039" y="14603"/>
                    <a:pt x="10988" y="16605"/>
                    <a:pt x="10988" y="16605"/>
                  </a:cubicBezTo>
                  <a:cubicBezTo>
                    <a:pt x="10341" y="14662"/>
                    <a:pt x="9500" y="11869"/>
                    <a:pt x="9615" y="10822"/>
                  </a:cubicBezTo>
                  <a:lnTo>
                    <a:pt x="9615" y="10822"/>
                  </a:lnTo>
                  <a:cubicBezTo>
                    <a:pt x="9361" y="10956"/>
                    <a:pt x="9030" y="11037"/>
                    <a:pt x="8648" y="11037"/>
                  </a:cubicBezTo>
                  <a:cubicBezTo>
                    <a:pt x="7479" y="11037"/>
                    <a:pt x="5836" y="10284"/>
                    <a:pt x="4492" y="8021"/>
                  </a:cubicBezTo>
                  <a:cubicBezTo>
                    <a:pt x="2760" y="5105"/>
                    <a:pt x="2240" y="1739"/>
                    <a:pt x="3076" y="400"/>
                  </a:cubicBezTo>
                  <a:cubicBezTo>
                    <a:pt x="2810" y="272"/>
                    <a:pt x="2543" y="140"/>
                    <a:pt x="2277" y="1"/>
                  </a:cubicBez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4" name="Google Shape;2254;p45"/>
            <p:cNvSpPr/>
            <p:nvPr/>
          </p:nvSpPr>
          <p:spPr>
            <a:xfrm>
              <a:off x="6589" y="1095083"/>
              <a:ext cx="454998" cy="519259"/>
            </a:xfrm>
            <a:custGeom>
              <a:avLst/>
              <a:gdLst/>
              <a:ahLst/>
              <a:cxnLst/>
              <a:rect l="l" t="t" r="r" b="b"/>
              <a:pathLst>
                <a:path w="12143" h="13858" extrusionOk="0">
                  <a:moveTo>
                    <a:pt x="1957" y="1"/>
                  </a:moveTo>
                  <a:cubicBezTo>
                    <a:pt x="1589" y="1"/>
                    <a:pt x="1276" y="16"/>
                    <a:pt x="1033" y="48"/>
                  </a:cubicBezTo>
                  <a:cubicBezTo>
                    <a:pt x="600" y="104"/>
                    <a:pt x="358" y="503"/>
                    <a:pt x="304" y="668"/>
                  </a:cubicBezTo>
                  <a:cubicBezTo>
                    <a:pt x="1" y="1579"/>
                    <a:pt x="3035" y="8849"/>
                    <a:pt x="5979" y="13858"/>
                  </a:cubicBezTo>
                  <a:lnTo>
                    <a:pt x="5979" y="13356"/>
                  </a:lnTo>
                  <a:cubicBezTo>
                    <a:pt x="4887" y="10639"/>
                    <a:pt x="4084" y="4735"/>
                    <a:pt x="4099" y="4098"/>
                  </a:cubicBezTo>
                  <a:cubicBezTo>
                    <a:pt x="4099" y="4085"/>
                    <a:pt x="4119" y="4079"/>
                    <a:pt x="4157" y="4079"/>
                  </a:cubicBezTo>
                  <a:cubicBezTo>
                    <a:pt x="4740" y="4079"/>
                    <a:pt x="9521" y="5496"/>
                    <a:pt x="12143" y="5752"/>
                  </a:cubicBezTo>
                  <a:lnTo>
                    <a:pt x="11217" y="1260"/>
                  </a:lnTo>
                  <a:cubicBezTo>
                    <a:pt x="8585" y="575"/>
                    <a:pt x="4231" y="1"/>
                    <a:pt x="1957" y="1"/>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5" name="Google Shape;2255;p45"/>
            <p:cNvSpPr/>
            <p:nvPr/>
          </p:nvSpPr>
          <p:spPr>
            <a:xfrm>
              <a:off x="44171" y="1095120"/>
              <a:ext cx="417416" cy="215565"/>
            </a:xfrm>
            <a:custGeom>
              <a:avLst/>
              <a:gdLst/>
              <a:ahLst/>
              <a:cxnLst/>
              <a:rect l="l" t="t" r="r" b="b"/>
              <a:pathLst>
                <a:path w="11140" h="5753" extrusionOk="0">
                  <a:moveTo>
                    <a:pt x="954" y="1"/>
                  </a:moveTo>
                  <a:cubicBezTo>
                    <a:pt x="586" y="1"/>
                    <a:pt x="273" y="16"/>
                    <a:pt x="30" y="48"/>
                  </a:cubicBezTo>
                  <a:cubicBezTo>
                    <a:pt x="19" y="50"/>
                    <a:pt x="11" y="53"/>
                    <a:pt x="0" y="55"/>
                  </a:cubicBezTo>
                  <a:cubicBezTo>
                    <a:pt x="925" y="732"/>
                    <a:pt x="2058" y="2386"/>
                    <a:pt x="3132" y="4612"/>
                  </a:cubicBezTo>
                  <a:cubicBezTo>
                    <a:pt x="3106" y="4362"/>
                    <a:pt x="3092" y="4182"/>
                    <a:pt x="3096" y="4098"/>
                  </a:cubicBezTo>
                  <a:cubicBezTo>
                    <a:pt x="3096" y="4085"/>
                    <a:pt x="3116" y="4079"/>
                    <a:pt x="3154" y="4079"/>
                  </a:cubicBezTo>
                  <a:cubicBezTo>
                    <a:pt x="3734" y="4079"/>
                    <a:pt x="8519" y="5496"/>
                    <a:pt x="11140" y="5752"/>
                  </a:cubicBezTo>
                  <a:lnTo>
                    <a:pt x="10214" y="1260"/>
                  </a:lnTo>
                  <a:cubicBezTo>
                    <a:pt x="7582" y="576"/>
                    <a:pt x="3228" y="1"/>
                    <a:pt x="954" y="1"/>
                  </a:cubicBez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6" name="Google Shape;2256;p45"/>
            <p:cNvSpPr/>
            <p:nvPr/>
          </p:nvSpPr>
          <p:spPr>
            <a:xfrm>
              <a:off x="468332" y="1302104"/>
              <a:ext cx="499363" cy="540280"/>
            </a:xfrm>
            <a:custGeom>
              <a:avLst/>
              <a:gdLst/>
              <a:ahLst/>
              <a:cxnLst/>
              <a:rect l="l" t="t" r="r" b="b"/>
              <a:pathLst>
                <a:path w="13327" h="14419" extrusionOk="0">
                  <a:moveTo>
                    <a:pt x="3642" y="0"/>
                  </a:moveTo>
                  <a:lnTo>
                    <a:pt x="1" y="1397"/>
                  </a:lnTo>
                  <a:cubicBezTo>
                    <a:pt x="2338" y="4948"/>
                    <a:pt x="4311" y="7892"/>
                    <a:pt x="4798" y="8287"/>
                  </a:cubicBezTo>
                  <a:cubicBezTo>
                    <a:pt x="5283" y="8683"/>
                    <a:pt x="12508" y="13782"/>
                    <a:pt x="13205" y="14418"/>
                  </a:cubicBezTo>
                  <a:lnTo>
                    <a:pt x="13326" y="14267"/>
                  </a:lnTo>
                  <a:cubicBezTo>
                    <a:pt x="13326" y="14267"/>
                    <a:pt x="7255" y="7467"/>
                    <a:pt x="6982" y="7164"/>
                  </a:cubicBezTo>
                  <a:cubicBezTo>
                    <a:pt x="6710" y="6861"/>
                    <a:pt x="3642" y="0"/>
                    <a:pt x="3642" y="0"/>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7" name="Google Shape;2257;p45"/>
            <p:cNvSpPr/>
            <p:nvPr/>
          </p:nvSpPr>
          <p:spPr>
            <a:xfrm>
              <a:off x="468332" y="1302104"/>
              <a:ext cx="332696" cy="347984"/>
            </a:xfrm>
            <a:custGeom>
              <a:avLst/>
              <a:gdLst/>
              <a:ahLst/>
              <a:cxnLst/>
              <a:rect l="l" t="t" r="r" b="b"/>
              <a:pathLst>
                <a:path w="8879" h="9287" extrusionOk="0">
                  <a:moveTo>
                    <a:pt x="3644" y="0"/>
                  </a:moveTo>
                  <a:lnTo>
                    <a:pt x="1" y="1397"/>
                  </a:lnTo>
                  <a:cubicBezTo>
                    <a:pt x="2339" y="4948"/>
                    <a:pt x="4311" y="7892"/>
                    <a:pt x="4798" y="8287"/>
                  </a:cubicBezTo>
                  <a:cubicBezTo>
                    <a:pt x="4822" y="8307"/>
                    <a:pt x="4868" y="8342"/>
                    <a:pt x="4927" y="8386"/>
                  </a:cubicBezTo>
                  <a:cubicBezTo>
                    <a:pt x="6161" y="8536"/>
                    <a:pt x="7499" y="8837"/>
                    <a:pt x="8879" y="9286"/>
                  </a:cubicBezTo>
                  <a:cubicBezTo>
                    <a:pt x="7879" y="8167"/>
                    <a:pt x="7078" y="7270"/>
                    <a:pt x="6983" y="7164"/>
                  </a:cubicBezTo>
                  <a:cubicBezTo>
                    <a:pt x="6711" y="6861"/>
                    <a:pt x="3644" y="0"/>
                    <a:pt x="3644" y="0"/>
                  </a:cubicBez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8" name="Google Shape;2258;p45"/>
            <p:cNvSpPr/>
            <p:nvPr/>
          </p:nvSpPr>
          <p:spPr>
            <a:xfrm>
              <a:off x="64817" y="563158"/>
              <a:ext cx="704399" cy="1034659"/>
            </a:xfrm>
            <a:custGeom>
              <a:avLst/>
              <a:gdLst/>
              <a:ahLst/>
              <a:cxnLst/>
              <a:rect l="l" t="t" r="r" b="b"/>
              <a:pathLst>
                <a:path w="18799" h="27613" extrusionOk="0">
                  <a:moveTo>
                    <a:pt x="4077" y="1"/>
                  </a:moveTo>
                  <a:cubicBezTo>
                    <a:pt x="3959" y="1"/>
                    <a:pt x="3844" y="57"/>
                    <a:pt x="3774" y="162"/>
                  </a:cubicBezTo>
                  <a:cubicBezTo>
                    <a:pt x="2916" y="1435"/>
                    <a:pt x="1" y="6678"/>
                    <a:pt x="5354" y="12768"/>
                  </a:cubicBezTo>
                  <a:lnTo>
                    <a:pt x="5201" y="13254"/>
                  </a:lnTo>
                  <a:cubicBezTo>
                    <a:pt x="5201" y="13254"/>
                    <a:pt x="4908" y="13025"/>
                    <a:pt x="4669" y="13025"/>
                  </a:cubicBezTo>
                  <a:cubicBezTo>
                    <a:pt x="4473" y="13025"/>
                    <a:pt x="4314" y="13179"/>
                    <a:pt x="4382" y="13739"/>
                  </a:cubicBezTo>
                  <a:cubicBezTo>
                    <a:pt x="4382" y="13739"/>
                    <a:pt x="4382" y="13739"/>
                    <a:pt x="4382" y="13739"/>
                  </a:cubicBezTo>
                  <a:cubicBezTo>
                    <a:pt x="4379" y="13739"/>
                    <a:pt x="3039" y="13371"/>
                    <a:pt x="2218" y="13371"/>
                  </a:cubicBezTo>
                  <a:cubicBezTo>
                    <a:pt x="1793" y="13371"/>
                    <a:pt x="1506" y="13470"/>
                    <a:pt x="1619" y="13771"/>
                  </a:cubicBezTo>
                  <a:cubicBezTo>
                    <a:pt x="2954" y="17353"/>
                    <a:pt x="7633" y="21811"/>
                    <a:pt x="8387" y="22361"/>
                  </a:cubicBezTo>
                  <a:cubicBezTo>
                    <a:pt x="10633" y="24000"/>
                    <a:pt x="18799" y="27613"/>
                    <a:pt x="18799" y="27613"/>
                  </a:cubicBezTo>
                  <a:cubicBezTo>
                    <a:pt x="18799" y="27613"/>
                    <a:pt x="17645" y="24274"/>
                    <a:pt x="16278" y="22027"/>
                  </a:cubicBezTo>
                  <a:cubicBezTo>
                    <a:pt x="16278" y="22027"/>
                    <a:pt x="17246" y="22008"/>
                    <a:pt x="15520" y="19993"/>
                  </a:cubicBezTo>
                  <a:cubicBezTo>
                    <a:pt x="14610" y="18931"/>
                    <a:pt x="14245" y="18931"/>
                    <a:pt x="14335" y="18535"/>
                  </a:cubicBezTo>
                  <a:cubicBezTo>
                    <a:pt x="14426" y="18141"/>
                    <a:pt x="15245" y="18597"/>
                    <a:pt x="14700" y="17383"/>
                  </a:cubicBezTo>
                  <a:cubicBezTo>
                    <a:pt x="14468" y="16869"/>
                    <a:pt x="14276" y="16421"/>
                    <a:pt x="14131" y="16048"/>
                  </a:cubicBezTo>
                  <a:cubicBezTo>
                    <a:pt x="13931" y="15537"/>
                    <a:pt x="14789" y="15952"/>
                    <a:pt x="13909" y="14730"/>
                  </a:cubicBezTo>
                  <a:cubicBezTo>
                    <a:pt x="13909" y="14730"/>
                    <a:pt x="2502" y="10049"/>
                    <a:pt x="4499" y="458"/>
                  </a:cubicBezTo>
                  <a:cubicBezTo>
                    <a:pt x="4523" y="343"/>
                    <a:pt x="4482" y="224"/>
                    <a:pt x="4390" y="150"/>
                  </a:cubicBezTo>
                  <a:lnTo>
                    <a:pt x="4280" y="62"/>
                  </a:lnTo>
                  <a:cubicBezTo>
                    <a:pt x="4217" y="20"/>
                    <a:pt x="4146" y="1"/>
                    <a:pt x="407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9" name="Google Shape;2259;p45"/>
            <p:cNvSpPr/>
            <p:nvPr/>
          </p:nvSpPr>
          <p:spPr>
            <a:xfrm>
              <a:off x="121285" y="1024602"/>
              <a:ext cx="589778" cy="401903"/>
            </a:xfrm>
            <a:custGeom>
              <a:avLst/>
              <a:gdLst/>
              <a:ahLst/>
              <a:cxnLst/>
              <a:rect l="l" t="t" r="r" b="b"/>
              <a:pathLst>
                <a:path w="15740" h="10726" extrusionOk="0">
                  <a:moveTo>
                    <a:pt x="3461" y="1"/>
                  </a:moveTo>
                  <a:lnTo>
                    <a:pt x="3461" y="1"/>
                  </a:lnTo>
                  <a:cubicBezTo>
                    <a:pt x="3585" y="151"/>
                    <a:pt x="3711" y="302"/>
                    <a:pt x="3846" y="455"/>
                  </a:cubicBezTo>
                  <a:lnTo>
                    <a:pt x="3694" y="941"/>
                  </a:lnTo>
                  <a:cubicBezTo>
                    <a:pt x="3694" y="941"/>
                    <a:pt x="3401" y="712"/>
                    <a:pt x="3162" y="712"/>
                  </a:cubicBezTo>
                  <a:cubicBezTo>
                    <a:pt x="2966" y="712"/>
                    <a:pt x="2806" y="866"/>
                    <a:pt x="2875" y="1427"/>
                  </a:cubicBezTo>
                  <a:cubicBezTo>
                    <a:pt x="2875" y="1427"/>
                    <a:pt x="1534" y="1058"/>
                    <a:pt x="712" y="1058"/>
                  </a:cubicBezTo>
                  <a:cubicBezTo>
                    <a:pt x="286" y="1058"/>
                    <a:pt x="0" y="1157"/>
                    <a:pt x="113" y="1458"/>
                  </a:cubicBezTo>
                  <a:cubicBezTo>
                    <a:pt x="1418" y="4958"/>
                    <a:pt x="5914" y="9293"/>
                    <a:pt x="6823" y="10002"/>
                  </a:cubicBezTo>
                  <a:cubicBezTo>
                    <a:pt x="3498" y="6635"/>
                    <a:pt x="1613" y="3429"/>
                    <a:pt x="2507" y="2445"/>
                  </a:cubicBezTo>
                  <a:cubicBezTo>
                    <a:pt x="2639" y="2299"/>
                    <a:pt x="2794" y="2230"/>
                    <a:pt x="2971" y="2230"/>
                  </a:cubicBezTo>
                  <a:cubicBezTo>
                    <a:pt x="4167" y="2230"/>
                    <a:pt x="6416" y="5328"/>
                    <a:pt x="10136" y="8697"/>
                  </a:cubicBezTo>
                  <a:cubicBezTo>
                    <a:pt x="7701" y="5793"/>
                    <a:pt x="7169" y="4764"/>
                    <a:pt x="7626" y="4764"/>
                  </a:cubicBezTo>
                  <a:cubicBezTo>
                    <a:pt x="8657" y="4764"/>
                    <a:pt x="14708" y="9982"/>
                    <a:pt x="15339" y="10725"/>
                  </a:cubicBezTo>
                  <a:cubicBezTo>
                    <a:pt x="15157" y="10375"/>
                    <a:pt x="14967" y="10033"/>
                    <a:pt x="14774" y="9714"/>
                  </a:cubicBezTo>
                  <a:cubicBezTo>
                    <a:pt x="14772" y="9713"/>
                    <a:pt x="15740" y="9693"/>
                    <a:pt x="14014" y="7680"/>
                  </a:cubicBezTo>
                  <a:cubicBezTo>
                    <a:pt x="13104" y="6617"/>
                    <a:pt x="12739" y="6617"/>
                    <a:pt x="12829" y="6223"/>
                  </a:cubicBezTo>
                  <a:cubicBezTo>
                    <a:pt x="12849" y="6143"/>
                    <a:pt x="12898" y="6097"/>
                    <a:pt x="12959" y="6067"/>
                  </a:cubicBezTo>
                  <a:cubicBezTo>
                    <a:pt x="6219" y="2891"/>
                    <a:pt x="6149" y="899"/>
                    <a:pt x="34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0" name="Google Shape;2260;p45"/>
            <p:cNvSpPr/>
            <p:nvPr/>
          </p:nvSpPr>
          <p:spPr>
            <a:xfrm>
              <a:off x="176853" y="563271"/>
              <a:ext cx="56505" cy="206572"/>
            </a:xfrm>
            <a:custGeom>
              <a:avLst/>
              <a:gdLst/>
              <a:ahLst/>
              <a:cxnLst/>
              <a:rect l="l" t="t" r="r" b="b"/>
              <a:pathLst>
                <a:path w="1508" h="5513" extrusionOk="0">
                  <a:moveTo>
                    <a:pt x="1088" y="0"/>
                  </a:moveTo>
                  <a:cubicBezTo>
                    <a:pt x="1070" y="0"/>
                    <a:pt x="1053" y="1"/>
                    <a:pt x="1036" y="4"/>
                  </a:cubicBezTo>
                  <a:cubicBezTo>
                    <a:pt x="124" y="2020"/>
                    <a:pt x="160" y="4094"/>
                    <a:pt x="389" y="5512"/>
                  </a:cubicBezTo>
                  <a:cubicBezTo>
                    <a:pt x="389" y="5512"/>
                    <a:pt x="1" y="2877"/>
                    <a:pt x="1508" y="335"/>
                  </a:cubicBezTo>
                  <a:cubicBezTo>
                    <a:pt x="1494" y="263"/>
                    <a:pt x="1458" y="196"/>
                    <a:pt x="1400" y="148"/>
                  </a:cubicBezTo>
                  <a:lnTo>
                    <a:pt x="1290" y="61"/>
                  </a:lnTo>
                  <a:cubicBezTo>
                    <a:pt x="1227" y="19"/>
                    <a:pt x="1157" y="0"/>
                    <a:pt x="1088"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1" name="Google Shape;2261;p45"/>
            <p:cNvSpPr/>
            <p:nvPr/>
          </p:nvSpPr>
          <p:spPr>
            <a:xfrm>
              <a:off x="105847" y="623223"/>
              <a:ext cx="663406" cy="974557"/>
            </a:xfrm>
            <a:custGeom>
              <a:avLst/>
              <a:gdLst/>
              <a:ahLst/>
              <a:cxnLst/>
              <a:rect l="l" t="t" r="r" b="b"/>
              <a:pathLst>
                <a:path w="17705" h="26009" extrusionOk="0">
                  <a:moveTo>
                    <a:pt x="1898" y="0"/>
                  </a:moveTo>
                  <a:lnTo>
                    <a:pt x="1898" y="0"/>
                  </a:lnTo>
                  <a:cubicBezTo>
                    <a:pt x="923" y="2253"/>
                    <a:pt x="1" y="6456"/>
                    <a:pt x="4139" y="11166"/>
                  </a:cubicBezTo>
                  <a:lnTo>
                    <a:pt x="4060" y="11542"/>
                  </a:lnTo>
                  <a:cubicBezTo>
                    <a:pt x="4060" y="11542"/>
                    <a:pt x="3758" y="11321"/>
                    <a:pt x="3508" y="11321"/>
                  </a:cubicBezTo>
                  <a:cubicBezTo>
                    <a:pt x="3299" y="11321"/>
                    <a:pt x="3126" y="11476"/>
                    <a:pt x="3195" y="12042"/>
                  </a:cubicBezTo>
                  <a:cubicBezTo>
                    <a:pt x="3195" y="12042"/>
                    <a:pt x="2006" y="11758"/>
                    <a:pt x="1205" y="11758"/>
                  </a:cubicBezTo>
                  <a:cubicBezTo>
                    <a:pt x="990" y="11758"/>
                    <a:pt x="803" y="11779"/>
                    <a:pt x="674" y="11831"/>
                  </a:cubicBezTo>
                  <a:cubicBezTo>
                    <a:pt x="2529" y="11952"/>
                    <a:pt x="6268" y="13545"/>
                    <a:pt x="8977" y="15878"/>
                  </a:cubicBezTo>
                  <a:cubicBezTo>
                    <a:pt x="11661" y="18190"/>
                    <a:pt x="15670" y="22002"/>
                    <a:pt x="17294" y="25825"/>
                  </a:cubicBezTo>
                  <a:cubicBezTo>
                    <a:pt x="17556" y="25942"/>
                    <a:pt x="17705" y="26009"/>
                    <a:pt x="17705" y="26009"/>
                  </a:cubicBezTo>
                  <a:cubicBezTo>
                    <a:pt x="17705" y="26009"/>
                    <a:pt x="16551" y="22671"/>
                    <a:pt x="15184" y="20425"/>
                  </a:cubicBezTo>
                  <a:cubicBezTo>
                    <a:pt x="15184" y="20425"/>
                    <a:pt x="12729" y="18484"/>
                    <a:pt x="11003" y="16470"/>
                  </a:cubicBezTo>
                  <a:cubicBezTo>
                    <a:pt x="10801" y="16235"/>
                    <a:pt x="10794" y="16146"/>
                    <a:pt x="10907" y="16146"/>
                  </a:cubicBezTo>
                  <a:cubicBezTo>
                    <a:pt x="11255" y="16146"/>
                    <a:pt x="12734" y="16988"/>
                    <a:pt x="13140" y="16988"/>
                  </a:cubicBezTo>
                  <a:cubicBezTo>
                    <a:pt x="13197" y="16988"/>
                    <a:pt x="13233" y="16971"/>
                    <a:pt x="13241" y="16933"/>
                  </a:cubicBezTo>
                  <a:cubicBezTo>
                    <a:pt x="13333" y="16538"/>
                    <a:pt x="14153" y="16994"/>
                    <a:pt x="13607" y="15780"/>
                  </a:cubicBezTo>
                  <a:cubicBezTo>
                    <a:pt x="13546" y="15643"/>
                    <a:pt x="13488" y="15514"/>
                    <a:pt x="13432" y="15387"/>
                  </a:cubicBezTo>
                  <a:cubicBezTo>
                    <a:pt x="13241" y="15429"/>
                    <a:pt x="13037" y="15449"/>
                    <a:pt x="12821" y="15449"/>
                  </a:cubicBezTo>
                  <a:cubicBezTo>
                    <a:pt x="10500" y="15449"/>
                    <a:pt x="6856" y="13104"/>
                    <a:pt x="4546" y="10377"/>
                  </a:cubicBezTo>
                  <a:cubicBezTo>
                    <a:pt x="1146" y="6361"/>
                    <a:pt x="1230" y="2756"/>
                    <a:pt x="1898"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2" name="Google Shape;2262;p45"/>
            <p:cNvSpPr/>
            <p:nvPr/>
          </p:nvSpPr>
          <p:spPr>
            <a:xfrm>
              <a:off x="224852" y="536367"/>
              <a:ext cx="172437" cy="136803"/>
            </a:xfrm>
            <a:custGeom>
              <a:avLst/>
              <a:gdLst/>
              <a:ahLst/>
              <a:cxnLst/>
              <a:rect l="l" t="t" r="r" b="b"/>
              <a:pathLst>
                <a:path w="4602" h="3651" extrusionOk="0">
                  <a:moveTo>
                    <a:pt x="2877" y="0"/>
                  </a:moveTo>
                  <a:cubicBezTo>
                    <a:pt x="2205" y="0"/>
                    <a:pt x="0" y="1630"/>
                    <a:pt x="0" y="1630"/>
                  </a:cubicBezTo>
                  <a:cubicBezTo>
                    <a:pt x="0" y="1630"/>
                    <a:pt x="1186" y="1995"/>
                    <a:pt x="1110" y="2983"/>
                  </a:cubicBezTo>
                  <a:cubicBezTo>
                    <a:pt x="1810" y="3468"/>
                    <a:pt x="2503" y="3650"/>
                    <a:pt x="3103" y="3650"/>
                  </a:cubicBezTo>
                  <a:cubicBezTo>
                    <a:pt x="3740" y="3650"/>
                    <a:pt x="4273" y="3445"/>
                    <a:pt x="4602" y="3180"/>
                  </a:cubicBezTo>
                  <a:cubicBezTo>
                    <a:pt x="3297" y="2163"/>
                    <a:pt x="3038" y="1040"/>
                    <a:pt x="3069" y="189"/>
                  </a:cubicBezTo>
                  <a:cubicBezTo>
                    <a:pt x="3074" y="56"/>
                    <a:pt x="3002" y="0"/>
                    <a:pt x="2877" y="0"/>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3" name="Google Shape;2263;p45"/>
            <p:cNvSpPr/>
            <p:nvPr/>
          </p:nvSpPr>
          <p:spPr>
            <a:xfrm>
              <a:off x="402310" y="659943"/>
              <a:ext cx="453087" cy="497714"/>
            </a:xfrm>
            <a:custGeom>
              <a:avLst/>
              <a:gdLst/>
              <a:ahLst/>
              <a:cxnLst/>
              <a:rect l="l" t="t" r="r" b="b"/>
              <a:pathLst>
                <a:path w="12092" h="13283" extrusionOk="0">
                  <a:moveTo>
                    <a:pt x="1" y="1"/>
                  </a:moveTo>
                  <a:lnTo>
                    <a:pt x="1778" y="7697"/>
                  </a:lnTo>
                  <a:cubicBezTo>
                    <a:pt x="5967" y="9579"/>
                    <a:pt x="8647" y="11491"/>
                    <a:pt x="10559" y="13283"/>
                  </a:cubicBezTo>
                  <a:lnTo>
                    <a:pt x="12092" y="11698"/>
                  </a:lnTo>
                  <a:cubicBezTo>
                    <a:pt x="12092" y="11698"/>
                    <a:pt x="5252" y="2612"/>
                    <a:pt x="1" y="1"/>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4" name="Google Shape;2264;p45"/>
            <p:cNvSpPr/>
            <p:nvPr/>
          </p:nvSpPr>
          <p:spPr>
            <a:xfrm>
              <a:off x="462749" y="921596"/>
              <a:ext cx="335282" cy="236061"/>
            </a:xfrm>
            <a:custGeom>
              <a:avLst/>
              <a:gdLst/>
              <a:ahLst/>
              <a:cxnLst/>
              <a:rect l="l" t="t" r="r" b="b"/>
              <a:pathLst>
                <a:path w="8948" h="6300" extrusionOk="0">
                  <a:moveTo>
                    <a:pt x="0" y="0"/>
                  </a:moveTo>
                  <a:lnTo>
                    <a:pt x="125" y="824"/>
                  </a:lnTo>
                  <a:cubicBezTo>
                    <a:pt x="4314" y="2706"/>
                    <a:pt x="7034" y="4508"/>
                    <a:pt x="8947" y="6300"/>
                  </a:cubicBezTo>
                  <a:cubicBezTo>
                    <a:pt x="8946" y="6300"/>
                    <a:pt x="7010" y="3143"/>
                    <a:pt x="0" y="0"/>
                  </a:cubicBez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5" name="Google Shape;2265;p45"/>
            <p:cNvSpPr/>
            <p:nvPr/>
          </p:nvSpPr>
          <p:spPr>
            <a:xfrm>
              <a:off x="370797" y="915976"/>
              <a:ext cx="30351" cy="21957"/>
            </a:xfrm>
            <a:custGeom>
              <a:avLst/>
              <a:gdLst/>
              <a:ahLst/>
              <a:cxnLst/>
              <a:rect l="l" t="t" r="r" b="b"/>
              <a:pathLst>
                <a:path w="810" h="586" extrusionOk="0">
                  <a:moveTo>
                    <a:pt x="239" y="0"/>
                  </a:moveTo>
                  <a:cubicBezTo>
                    <a:pt x="165" y="0"/>
                    <a:pt x="104" y="24"/>
                    <a:pt x="72" y="73"/>
                  </a:cubicBezTo>
                  <a:cubicBezTo>
                    <a:pt x="1" y="179"/>
                    <a:pt x="95" y="363"/>
                    <a:pt x="278" y="486"/>
                  </a:cubicBezTo>
                  <a:cubicBezTo>
                    <a:pt x="378" y="552"/>
                    <a:pt x="485" y="585"/>
                    <a:pt x="573" y="585"/>
                  </a:cubicBezTo>
                  <a:cubicBezTo>
                    <a:pt x="647" y="585"/>
                    <a:pt x="708" y="561"/>
                    <a:pt x="740" y="512"/>
                  </a:cubicBezTo>
                  <a:cubicBezTo>
                    <a:pt x="810" y="406"/>
                    <a:pt x="717" y="222"/>
                    <a:pt x="533" y="99"/>
                  </a:cubicBezTo>
                  <a:cubicBezTo>
                    <a:pt x="433" y="34"/>
                    <a:pt x="327" y="0"/>
                    <a:pt x="239" y="0"/>
                  </a:cubicBezTo>
                  <a:close/>
                </a:path>
              </a:pathLst>
            </a:custGeom>
            <a:solidFill>
              <a:srgbClr val="D373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6" name="Google Shape;2266;p45"/>
            <p:cNvSpPr/>
            <p:nvPr/>
          </p:nvSpPr>
          <p:spPr>
            <a:xfrm>
              <a:off x="427714" y="818104"/>
              <a:ext cx="68308" cy="186863"/>
            </a:xfrm>
            <a:custGeom>
              <a:avLst/>
              <a:gdLst/>
              <a:ahLst/>
              <a:cxnLst/>
              <a:rect l="l" t="t" r="r" b="b"/>
              <a:pathLst>
                <a:path w="1823" h="4987" extrusionOk="0">
                  <a:moveTo>
                    <a:pt x="1" y="0"/>
                  </a:moveTo>
                  <a:cubicBezTo>
                    <a:pt x="1" y="1"/>
                    <a:pt x="23" y="3119"/>
                    <a:pt x="1822" y="4986"/>
                  </a:cubicBezTo>
                  <a:lnTo>
                    <a:pt x="1640" y="3347"/>
                  </a:lnTo>
                  <a:cubicBezTo>
                    <a:pt x="456" y="2595"/>
                    <a:pt x="1" y="1"/>
                    <a:pt x="1" y="0"/>
                  </a:cubicBez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7" name="Google Shape;2267;p45"/>
            <p:cNvSpPr/>
            <p:nvPr/>
          </p:nvSpPr>
          <p:spPr>
            <a:xfrm>
              <a:off x="213573" y="1562034"/>
              <a:ext cx="73853" cy="218450"/>
            </a:xfrm>
            <a:custGeom>
              <a:avLst/>
              <a:gdLst/>
              <a:ahLst/>
              <a:cxnLst/>
              <a:rect l="l" t="t" r="r" b="b"/>
              <a:pathLst>
                <a:path w="1971" h="5830" extrusionOk="0">
                  <a:moveTo>
                    <a:pt x="1" y="0"/>
                  </a:moveTo>
                  <a:lnTo>
                    <a:pt x="91" y="637"/>
                  </a:lnTo>
                  <a:cubicBezTo>
                    <a:pt x="1298" y="2663"/>
                    <a:pt x="1230" y="5760"/>
                    <a:pt x="1525" y="5828"/>
                  </a:cubicBezTo>
                  <a:cubicBezTo>
                    <a:pt x="1529" y="5829"/>
                    <a:pt x="1532" y="5829"/>
                    <a:pt x="1535" y="5829"/>
                  </a:cubicBezTo>
                  <a:cubicBezTo>
                    <a:pt x="1685" y="5829"/>
                    <a:pt x="1804" y="5047"/>
                    <a:pt x="1663" y="4051"/>
                  </a:cubicBezTo>
                  <a:cubicBezTo>
                    <a:pt x="1583" y="3494"/>
                    <a:pt x="1970" y="2344"/>
                    <a:pt x="1481" y="1752"/>
                  </a:cubicBezTo>
                  <a:cubicBezTo>
                    <a:pt x="1120" y="1316"/>
                    <a:pt x="889" y="1524"/>
                    <a:pt x="1" y="0"/>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8" name="Google Shape;2268;p45"/>
            <p:cNvSpPr/>
            <p:nvPr/>
          </p:nvSpPr>
          <p:spPr>
            <a:xfrm>
              <a:off x="918234" y="1791013"/>
              <a:ext cx="133655" cy="186188"/>
            </a:xfrm>
            <a:custGeom>
              <a:avLst/>
              <a:gdLst/>
              <a:ahLst/>
              <a:cxnLst/>
              <a:rect l="l" t="t" r="r" b="b"/>
              <a:pathLst>
                <a:path w="3567" h="4969" extrusionOk="0">
                  <a:moveTo>
                    <a:pt x="0" y="0"/>
                  </a:moveTo>
                  <a:lnTo>
                    <a:pt x="303" y="570"/>
                  </a:lnTo>
                  <a:cubicBezTo>
                    <a:pt x="2113" y="2058"/>
                    <a:pt x="3096" y="4968"/>
                    <a:pt x="3404" y="4968"/>
                  </a:cubicBezTo>
                  <a:cubicBezTo>
                    <a:pt x="3406" y="4968"/>
                    <a:pt x="3408" y="4968"/>
                    <a:pt x="3410" y="4968"/>
                  </a:cubicBezTo>
                  <a:cubicBezTo>
                    <a:pt x="3566" y="4950"/>
                    <a:pt x="3417" y="4159"/>
                    <a:pt x="2937" y="3251"/>
                  </a:cubicBezTo>
                  <a:cubicBezTo>
                    <a:pt x="2672" y="2752"/>
                    <a:pt x="2649" y="1539"/>
                    <a:pt x="1988" y="1149"/>
                  </a:cubicBezTo>
                  <a:cubicBezTo>
                    <a:pt x="1500" y="861"/>
                    <a:pt x="1352" y="1135"/>
                    <a:pt x="0" y="0"/>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9" name="Google Shape;2269;p45"/>
            <p:cNvSpPr/>
            <p:nvPr/>
          </p:nvSpPr>
          <p:spPr>
            <a:xfrm>
              <a:off x="220805" y="1590961"/>
              <a:ext cx="35072" cy="39306"/>
            </a:xfrm>
            <a:custGeom>
              <a:avLst/>
              <a:gdLst/>
              <a:ahLst/>
              <a:cxnLst/>
              <a:rect l="l" t="t" r="r" b="b"/>
              <a:pathLst>
                <a:path w="936" h="1049" extrusionOk="0">
                  <a:moveTo>
                    <a:pt x="457" y="1"/>
                  </a:moveTo>
                  <a:lnTo>
                    <a:pt x="1" y="348"/>
                  </a:lnTo>
                  <a:lnTo>
                    <a:pt x="366" y="1048"/>
                  </a:lnTo>
                  <a:lnTo>
                    <a:pt x="935" y="535"/>
                  </a:lnTo>
                  <a:lnTo>
                    <a:pt x="4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0" name="Google Shape;2270;p45"/>
            <p:cNvSpPr/>
            <p:nvPr/>
          </p:nvSpPr>
          <p:spPr>
            <a:xfrm>
              <a:off x="935845" y="1802516"/>
              <a:ext cx="25292" cy="31625"/>
            </a:xfrm>
            <a:custGeom>
              <a:avLst/>
              <a:gdLst/>
              <a:ahLst/>
              <a:cxnLst/>
              <a:rect l="l" t="t" r="r" b="b"/>
              <a:pathLst>
                <a:path w="675" h="844" extrusionOk="0">
                  <a:moveTo>
                    <a:pt x="114" y="1"/>
                  </a:moveTo>
                  <a:lnTo>
                    <a:pt x="1" y="539"/>
                  </a:lnTo>
                  <a:lnTo>
                    <a:pt x="402" y="844"/>
                  </a:lnTo>
                  <a:lnTo>
                    <a:pt x="675" y="434"/>
                  </a:lnTo>
                  <a:lnTo>
                    <a:pt x="11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1" name="Google Shape;2271;p45"/>
            <p:cNvSpPr/>
            <p:nvPr/>
          </p:nvSpPr>
          <p:spPr>
            <a:xfrm>
              <a:off x="546832" y="1377157"/>
              <a:ext cx="208183" cy="205336"/>
            </a:xfrm>
            <a:custGeom>
              <a:avLst/>
              <a:gdLst/>
              <a:ahLst/>
              <a:cxnLst/>
              <a:rect l="l" t="t" r="r" b="b"/>
              <a:pathLst>
                <a:path w="5556" h="5480" extrusionOk="0">
                  <a:moveTo>
                    <a:pt x="0" y="0"/>
                  </a:moveTo>
                  <a:cubicBezTo>
                    <a:pt x="1200" y="2019"/>
                    <a:pt x="3705" y="4099"/>
                    <a:pt x="5556" y="5479"/>
                  </a:cubicBezTo>
                  <a:lnTo>
                    <a:pt x="5115" y="4522"/>
                  </a:lnTo>
                  <a:cubicBezTo>
                    <a:pt x="5115" y="4522"/>
                    <a:pt x="1928" y="267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2" name="Google Shape;2272;p45"/>
            <p:cNvSpPr/>
            <p:nvPr/>
          </p:nvSpPr>
          <p:spPr>
            <a:xfrm>
              <a:off x="219569" y="874422"/>
              <a:ext cx="390550" cy="344687"/>
            </a:xfrm>
            <a:custGeom>
              <a:avLst/>
              <a:gdLst/>
              <a:ahLst/>
              <a:cxnLst/>
              <a:rect l="l" t="t" r="r" b="b"/>
              <a:pathLst>
                <a:path w="10423" h="9199" extrusionOk="0">
                  <a:moveTo>
                    <a:pt x="1" y="0"/>
                  </a:moveTo>
                  <a:cubicBezTo>
                    <a:pt x="1868" y="4006"/>
                    <a:pt x="6374" y="8423"/>
                    <a:pt x="9743" y="9198"/>
                  </a:cubicBezTo>
                  <a:lnTo>
                    <a:pt x="10423" y="8745"/>
                  </a:lnTo>
                  <a:cubicBezTo>
                    <a:pt x="6147" y="6949"/>
                    <a:pt x="2496" y="4279"/>
                    <a:pt x="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3" name="Google Shape;2273;p45"/>
            <p:cNvSpPr/>
            <p:nvPr/>
          </p:nvSpPr>
          <p:spPr>
            <a:xfrm>
              <a:off x="224927" y="560873"/>
              <a:ext cx="287882" cy="184015"/>
            </a:xfrm>
            <a:custGeom>
              <a:avLst/>
              <a:gdLst/>
              <a:ahLst/>
              <a:cxnLst/>
              <a:rect l="l" t="t" r="r" b="b"/>
              <a:pathLst>
                <a:path w="7683" h="4911" extrusionOk="0">
                  <a:moveTo>
                    <a:pt x="2435" y="0"/>
                  </a:moveTo>
                  <a:cubicBezTo>
                    <a:pt x="1984" y="0"/>
                    <a:pt x="1574" y="47"/>
                    <a:pt x="1222" y="138"/>
                  </a:cubicBezTo>
                  <a:cubicBezTo>
                    <a:pt x="987" y="288"/>
                    <a:pt x="760" y="440"/>
                    <a:pt x="570" y="572"/>
                  </a:cubicBezTo>
                  <a:cubicBezTo>
                    <a:pt x="520" y="548"/>
                    <a:pt x="471" y="521"/>
                    <a:pt x="422" y="498"/>
                  </a:cubicBezTo>
                  <a:cubicBezTo>
                    <a:pt x="256" y="622"/>
                    <a:pt x="77" y="808"/>
                    <a:pt x="0" y="975"/>
                  </a:cubicBezTo>
                  <a:cubicBezTo>
                    <a:pt x="449" y="1122"/>
                    <a:pt x="916" y="1505"/>
                    <a:pt x="921" y="1546"/>
                  </a:cubicBezTo>
                  <a:cubicBezTo>
                    <a:pt x="1078" y="2773"/>
                    <a:pt x="2530" y="4910"/>
                    <a:pt x="5634" y="4910"/>
                  </a:cubicBezTo>
                  <a:cubicBezTo>
                    <a:pt x="6250" y="4910"/>
                    <a:pt x="6932" y="4826"/>
                    <a:pt x="7682" y="4633"/>
                  </a:cubicBezTo>
                  <a:cubicBezTo>
                    <a:pt x="6660" y="3800"/>
                    <a:pt x="5660" y="3104"/>
                    <a:pt x="4735" y="2645"/>
                  </a:cubicBezTo>
                  <a:lnTo>
                    <a:pt x="4735" y="2648"/>
                  </a:lnTo>
                  <a:cubicBezTo>
                    <a:pt x="4682" y="2613"/>
                    <a:pt x="4627" y="2579"/>
                    <a:pt x="4574" y="2544"/>
                  </a:cubicBezTo>
                  <a:cubicBezTo>
                    <a:pt x="4582" y="2537"/>
                    <a:pt x="4593" y="2532"/>
                    <a:pt x="4601" y="2526"/>
                  </a:cubicBezTo>
                  <a:cubicBezTo>
                    <a:pt x="3536" y="1696"/>
                    <a:pt x="3169" y="796"/>
                    <a:pt x="3085" y="30"/>
                  </a:cubicBezTo>
                  <a:cubicBezTo>
                    <a:pt x="2861" y="10"/>
                    <a:pt x="2644" y="0"/>
                    <a:pt x="2435" y="0"/>
                  </a:cubicBezTo>
                  <a:close/>
                </a:path>
              </a:pathLst>
            </a:custGeom>
            <a:solidFill>
              <a:srgbClr val="D07A5B">
                <a:alpha val="564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4" name="Google Shape;2274;p45"/>
            <p:cNvSpPr/>
            <p:nvPr/>
          </p:nvSpPr>
          <p:spPr>
            <a:xfrm>
              <a:off x="287314" y="369626"/>
              <a:ext cx="269484" cy="99745"/>
            </a:xfrm>
            <a:custGeom>
              <a:avLst/>
              <a:gdLst/>
              <a:ahLst/>
              <a:cxnLst/>
              <a:rect l="l" t="t" r="r" b="b"/>
              <a:pathLst>
                <a:path w="7192" h="2662" extrusionOk="0">
                  <a:moveTo>
                    <a:pt x="1676" y="0"/>
                  </a:moveTo>
                  <a:cubicBezTo>
                    <a:pt x="1673" y="0"/>
                    <a:pt x="1669" y="1"/>
                    <a:pt x="1667" y="2"/>
                  </a:cubicBezTo>
                  <a:cubicBezTo>
                    <a:pt x="1503" y="60"/>
                    <a:pt x="1242" y="1037"/>
                    <a:pt x="174" y="1942"/>
                  </a:cubicBezTo>
                  <a:cubicBezTo>
                    <a:pt x="1" y="2088"/>
                    <a:pt x="19" y="2212"/>
                    <a:pt x="127" y="2212"/>
                  </a:cubicBezTo>
                  <a:cubicBezTo>
                    <a:pt x="168" y="2212"/>
                    <a:pt x="224" y="2193"/>
                    <a:pt x="286" y="2150"/>
                  </a:cubicBezTo>
                  <a:cubicBezTo>
                    <a:pt x="398" y="2074"/>
                    <a:pt x="591" y="2037"/>
                    <a:pt x="820" y="2037"/>
                  </a:cubicBezTo>
                  <a:cubicBezTo>
                    <a:pt x="1056" y="2037"/>
                    <a:pt x="1331" y="2076"/>
                    <a:pt x="1595" y="2154"/>
                  </a:cubicBezTo>
                  <a:cubicBezTo>
                    <a:pt x="2721" y="2485"/>
                    <a:pt x="3256" y="2601"/>
                    <a:pt x="3452" y="2601"/>
                  </a:cubicBezTo>
                  <a:cubicBezTo>
                    <a:pt x="3909" y="2601"/>
                    <a:pt x="2524" y="1970"/>
                    <a:pt x="2524" y="1970"/>
                  </a:cubicBezTo>
                  <a:lnTo>
                    <a:pt x="2524" y="1970"/>
                  </a:lnTo>
                  <a:cubicBezTo>
                    <a:pt x="3861" y="2489"/>
                    <a:pt x="4488" y="2661"/>
                    <a:pt x="4731" y="2661"/>
                  </a:cubicBezTo>
                  <a:cubicBezTo>
                    <a:pt x="5214" y="2661"/>
                    <a:pt x="4165" y="1973"/>
                    <a:pt x="4165" y="1973"/>
                  </a:cubicBezTo>
                  <a:lnTo>
                    <a:pt x="4165" y="1973"/>
                  </a:lnTo>
                  <a:cubicBezTo>
                    <a:pt x="4690" y="2253"/>
                    <a:pt x="5367" y="2347"/>
                    <a:pt x="5901" y="2347"/>
                  </a:cubicBezTo>
                  <a:cubicBezTo>
                    <a:pt x="6710" y="2347"/>
                    <a:pt x="7191" y="2133"/>
                    <a:pt x="6325" y="2026"/>
                  </a:cubicBezTo>
                  <a:cubicBezTo>
                    <a:pt x="4907" y="1852"/>
                    <a:pt x="1922" y="0"/>
                    <a:pt x="167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5" name="Google Shape;2275;p45"/>
            <p:cNvSpPr/>
            <p:nvPr/>
          </p:nvSpPr>
          <p:spPr>
            <a:xfrm>
              <a:off x="292747" y="384389"/>
              <a:ext cx="264051" cy="84944"/>
            </a:xfrm>
            <a:custGeom>
              <a:avLst/>
              <a:gdLst/>
              <a:ahLst/>
              <a:cxnLst/>
              <a:rect l="l" t="t" r="r" b="b"/>
              <a:pathLst>
                <a:path w="7047" h="2267" extrusionOk="0">
                  <a:moveTo>
                    <a:pt x="1732" y="1"/>
                  </a:moveTo>
                  <a:cubicBezTo>
                    <a:pt x="1727" y="1"/>
                    <a:pt x="1723" y="2"/>
                    <a:pt x="1720" y="3"/>
                  </a:cubicBezTo>
                  <a:cubicBezTo>
                    <a:pt x="1556" y="61"/>
                    <a:pt x="1331" y="691"/>
                    <a:pt x="263" y="1596"/>
                  </a:cubicBezTo>
                  <a:cubicBezTo>
                    <a:pt x="101" y="1732"/>
                    <a:pt x="0" y="1828"/>
                    <a:pt x="20" y="1828"/>
                  </a:cubicBezTo>
                  <a:cubicBezTo>
                    <a:pt x="30" y="1828"/>
                    <a:pt x="68" y="1805"/>
                    <a:pt x="141" y="1755"/>
                  </a:cubicBezTo>
                  <a:cubicBezTo>
                    <a:pt x="252" y="1679"/>
                    <a:pt x="445" y="1642"/>
                    <a:pt x="675" y="1642"/>
                  </a:cubicBezTo>
                  <a:cubicBezTo>
                    <a:pt x="911" y="1642"/>
                    <a:pt x="1186" y="1681"/>
                    <a:pt x="1450" y="1759"/>
                  </a:cubicBezTo>
                  <a:cubicBezTo>
                    <a:pt x="2576" y="2090"/>
                    <a:pt x="3111" y="2206"/>
                    <a:pt x="3307" y="2206"/>
                  </a:cubicBezTo>
                  <a:cubicBezTo>
                    <a:pt x="3764" y="2206"/>
                    <a:pt x="2378" y="1575"/>
                    <a:pt x="2378" y="1575"/>
                  </a:cubicBezTo>
                  <a:lnTo>
                    <a:pt x="2378" y="1575"/>
                  </a:lnTo>
                  <a:cubicBezTo>
                    <a:pt x="3715" y="2094"/>
                    <a:pt x="4343" y="2266"/>
                    <a:pt x="4585" y="2266"/>
                  </a:cubicBezTo>
                  <a:cubicBezTo>
                    <a:pt x="5069" y="2266"/>
                    <a:pt x="4020" y="1578"/>
                    <a:pt x="4020" y="1578"/>
                  </a:cubicBezTo>
                  <a:lnTo>
                    <a:pt x="4020" y="1578"/>
                  </a:lnTo>
                  <a:cubicBezTo>
                    <a:pt x="4545" y="1858"/>
                    <a:pt x="5222" y="1952"/>
                    <a:pt x="5756" y="1952"/>
                  </a:cubicBezTo>
                  <a:cubicBezTo>
                    <a:pt x="6565" y="1952"/>
                    <a:pt x="7046" y="1738"/>
                    <a:pt x="6180" y="1631"/>
                  </a:cubicBezTo>
                  <a:cubicBezTo>
                    <a:pt x="4767" y="1458"/>
                    <a:pt x="1992" y="1"/>
                    <a:pt x="1732"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6" name="Google Shape;2276;p45"/>
            <p:cNvSpPr/>
            <p:nvPr/>
          </p:nvSpPr>
          <p:spPr>
            <a:xfrm>
              <a:off x="224927" y="462139"/>
              <a:ext cx="120578" cy="147220"/>
            </a:xfrm>
            <a:custGeom>
              <a:avLst/>
              <a:gdLst/>
              <a:ahLst/>
              <a:cxnLst/>
              <a:rect l="l" t="t" r="r" b="b"/>
              <a:pathLst>
                <a:path w="3218" h="3929" extrusionOk="0">
                  <a:moveTo>
                    <a:pt x="472" y="1"/>
                  </a:moveTo>
                  <a:cubicBezTo>
                    <a:pt x="451" y="1"/>
                    <a:pt x="436" y="5"/>
                    <a:pt x="427" y="15"/>
                  </a:cubicBezTo>
                  <a:cubicBezTo>
                    <a:pt x="139" y="349"/>
                    <a:pt x="0" y="3611"/>
                    <a:pt x="0" y="3611"/>
                  </a:cubicBezTo>
                  <a:cubicBezTo>
                    <a:pt x="358" y="3711"/>
                    <a:pt x="1081" y="3929"/>
                    <a:pt x="1708" y="3929"/>
                  </a:cubicBezTo>
                  <a:cubicBezTo>
                    <a:pt x="2119" y="3929"/>
                    <a:pt x="2490" y="3835"/>
                    <a:pt x="2688" y="3552"/>
                  </a:cubicBezTo>
                  <a:cubicBezTo>
                    <a:pt x="3188" y="2839"/>
                    <a:pt x="3188" y="1867"/>
                    <a:pt x="3204" y="1699"/>
                  </a:cubicBezTo>
                  <a:cubicBezTo>
                    <a:pt x="3217" y="1542"/>
                    <a:pt x="856" y="1"/>
                    <a:pt x="472" y="1"/>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7" name="Google Shape;2277;p45"/>
            <p:cNvSpPr/>
            <p:nvPr/>
          </p:nvSpPr>
          <p:spPr>
            <a:xfrm>
              <a:off x="234557" y="501932"/>
              <a:ext cx="15962" cy="10079"/>
            </a:xfrm>
            <a:custGeom>
              <a:avLst/>
              <a:gdLst/>
              <a:ahLst/>
              <a:cxnLst/>
              <a:rect l="l" t="t" r="r" b="b"/>
              <a:pathLst>
                <a:path w="426" h="269" extrusionOk="0">
                  <a:moveTo>
                    <a:pt x="130" y="1"/>
                  </a:moveTo>
                  <a:cubicBezTo>
                    <a:pt x="36" y="1"/>
                    <a:pt x="1" y="95"/>
                    <a:pt x="1" y="95"/>
                  </a:cubicBezTo>
                  <a:lnTo>
                    <a:pt x="426" y="269"/>
                  </a:lnTo>
                  <a:cubicBezTo>
                    <a:pt x="426" y="269"/>
                    <a:pt x="277" y="50"/>
                    <a:pt x="206" y="19"/>
                  </a:cubicBezTo>
                  <a:cubicBezTo>
                    <a:pt x="177" y="6"/>
                    <a:pt x="152" y="1"/>
                    <a:pt x="13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8" name="Google Shape;2278;p45"/>
            <p:cNvSpPr/>
            <p:nvPr/>
          </p:nvSpPr>
          <p:spPr>
            <a:xfrm>
              <a:off x="233807" y="505342"/>
              <a:ext cx="26791" cy="42978"/>
            </a:xfrm>
            <a:custGeom>
              <a:avLst/>
              <a:gdLst/>
              <a:ahLst/>
              <a:cxnLst/>
              <a:rect l="l" t="t" r="r" b="b"/>
              <a:pathLst>
                <a:path w="715" h="1147" extrusionOk="0">
                  <a:moveTo>
                    <a:pt x="605" y="0"/>
                  </a:moveTo>
                  <a:cubicBezTo>
                    <a:pt x="604" y="0"/>
                    <a:pt x="602" y="1"/>
                    <a:pt x="601" y="1"/>
                  </a:cubicBezTo>
                  <a:cubicBezTo>
                    <a:pt x="484" y="31"/>
                    <a:pt x="1" y="808"/>
                    <a:pt x="1" y="808"/>
                  </a:cubicBezTo>
                  <a:lnTo>
                    <a:pt x="535" y="1146"/>
                  </a:lnTo>
                  <a:cubicBezTo>
                    <a:pt x="535" y="1146"/>
                    <a:pt x="714" y="0"/>
                    <a:pt x="605" y="0"/>
                  </a:cubicBez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9" name="Google Shape;2279;p45"/>
            <p:cNvSpPr/>
            <p:nvPr/>
          </p:nvSpPr>
          <p:spPr>
            <a:xfrm>
              <a:off x="238866" y="503694"/>
              <a:ext cx="27091" cy="43315"/>
            </a:xfrm>
            <a:custGeom>
              <a:avLst/>
              <a:gdLst/>
              <a:ahLst/>
              <a:cxnLst/>
              <a:rect l="l" t="t" r="r" b="b"/>
              <a:pathLst>
                <a:path w="723" h="1156" extrusionOk="0">
                  <a:moveTo>
                    <a:pt x="613" y="1"/>
                  </a:moveTo>
                  <a:cubicBezTo>
                    <a:pt x="612" y="1"/>
                    <a:pt x="610" y="1"/>
                    <a:pt x="609" y="1"/>
                  </a:cubicBezTo>
                  <a:cubicBezTo>
                    <a:pt x="490" y="30"/>
                    <a:pt x="1" y="815"/>
                    <a:pt x="1" y="815"/>
                  </a:cubicBezTo>
                  <a:lnTo>
                    <a:pt x="539" y="1155"/>
                  </a:lnTo>
                  <a:cubicBezTo>
                    <a:pt x="539" y="1155"/>
                    <a:pt x="723" y="1"/>
                    <a:pt x="613" y="1"/>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0" name="Google Shape;2280;p45"/>
            <p:cNvSpPr/>
            <p:nvPr/>
          </p:nvSpPr>
          <p:spPr>
            <a:xfrm>
              <a:off x="262434" y="518869"/>
              <a:ext cx="15025" cy="11503"/>
            </a:xfrm>
            <a:custGeom>
              <a:avLst/>
              <a:gdLst/>
              <a:ahLst/>
              <a:cxnLst/>
              <a:rect l="l" t="t" r="r" b="b"/>
              <a:pathLst>
                <a:path w="401" h="307" extrusionOk="0">
                  <a:moveTo>
                    <a:pt x="124" y="1"/>
                  </a:moveTo>
                  <a:cubicBezTo>
                    <a:pt x="42" y="1"/>
                    <a:pt x="1" y="80"/>
                    <a:pt x="1" y="80"/>
                  </a:cubicBezTo>
                  <a:lnTo>
                    <a:pt x="400" y="306"/>
                  </a:lnTo>
                  <a:cubicBezTo>
                    <a:pt x="400" y="306"/>
                    <a:pt x="280" y="70"/>
                    <a:pt x="214" y="30"/>
                  </a:cubicBezTo>
                  <a:cubicBezTo>
                    <a:pt x="180" y="9"/>
                    <a:pt x="150" y="1"/>
                    <a:pt x="1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1" name="Google Shape;2281;p45"/>
            <p:cNvSpPr/>
            <p:nvPr/>
          </p:nvSpPr>
          <p:spPr>
            <a:xfrm>
              <a:off x="260486" y="505567"/>
              <a:ext cx="25704" cy="16112"/>
            </a:xfrm>
            <a:custGeom>
              <a:avLst/>
              <a:gdLst/>
              <a:ahLst/>
              <a:cxnLst/>
              <a:rect l="l" t="t" r="r" b="b"/>
              <a:pathLst>
                <a:path w="686" h="430" extrusionOk="0">
                  <a:moveTo>
                    <a:pt x="22" y="0"/>
                  </a:moveTo>
                  <a:lnTo>
                    <a:pt x="1" y="127"/>
                  </a:lnTo>
                  <a:lnTo>
                    <a:pt x="650" y="429"/>
                  </a:lnTo>
                  <a:lnTo>
                    <a:pt x="685" y="207"/>
                  </a:lnTo>
                  <a:lnTo>
                    <a:pt x="22" y="0"/>
                  </a:lnTo>
                  <a:close/>
                </a:path>
              </a:pathLst>
            </a:custGeom>
            <a:solidFill>
              <a:srgbClr val="5E3D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2" name="Google Shape;2282;p45"/>
            <p:cNvSpPr/>
            <p:nvPr/>
          </p:nvSpPr>
          <p:spPr>
            <a:xfrm>
              <a:off x="234557" y="489455"/>
              <a:ext cx="20833" cy="14276"/>
            </a:xfrm>
            <a:custGeom>
              <a:avLst/>
              <a:gdLst/>
              <a:ahLst/>
              <a:cxnLst/>
              <a:rect l="l" t="t" r="r" b="b"/>
              <a:pathLst>
                <a:path w="556" h="381" extrusionOk="0">
                  <a:moveTo>
                    <a:pt x="18" y="0"/>
                  </a:moveTo>
                  <a:lnTo>
                    <a:pt x="1" y="130"/>
                  </a:lnTo>
                  <a:lnTo>
                    <a:pt x="528" y="380"/>
                  </a:lnTo>
                  <a:lnTo>
                    <a:pt x="555" y="155"/>
                  </a:lnTo>
                  <a:lnTo>
                    <a:pt x="18" y="0"/>
                  </a:lnTo>
                  <a:close/>
                </a:path>
              </a:pathLst>
            </a:custGeom>
            <a:solidFill>
              <a:srgbClr val="5E3D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3" name="Google Shape;2283;p45"/>
            <p:cNvSpPr/>
            <p:nvPr/>
          </p:nvSpPr>
          <p:spPr>
            <a:xfrm>
              <a:off x="318752" y="539515"/>
              <a:ext cx="68270" cy="81834"/>
            </a:xfrm>
            <a:custGeom>
              <a:avLst/>
              <a:gdLst/>
              <a:ahLst/>
              <a:cxnLst/>
              <a:rect l="l" t="t" r="r" b="b"/>
              <a:pathLst>
                <a:path w="1822" h="2184" extrusionOk="0">
                  <a:moveTo>
                    <a:pt x="623" y="0"/>
                  </a:moveTo>
                  <a:cubicBezTo>
                    <a:pt x="623" y="0"/>
                    <a:pt x="170" y="350"/>
                    <a:pt x="106" y="926"/>
                  </a:cubicBezTo>
                  <a:cubicBezTo>
                    <a:pt x="1" y="1898"/>
                    <a:pt x="820" y="2126"/>
                    <a:pt x="820" y="2126"/>
                  </a:cubicBezTo>
                  <a:cubicBezTo>
                    <a:pt x="914" y="2166"/>
                    <a:pt x="991" y="2183"/>
                    <a:pt x="1055" y="2183"/>
                  </a:cubicBezTo>
                  <a:cubicBezTo>
                    <a:pt x="1373" y="2183"/>
                    <a:pt x="1352" y="1761"/>
                    <a:pt x="1352" y="1761"/>
                  </a:cubicBezTo>
                  <a:cubicBezTo>
                    <a:pt x="1352" y="1761"/>
                    <a:pt x="1731" y="1685"/>
                    <a:pt x="1776" y="1382"/>
                  </a:cubicBezTo>
                  <a:cubicBezTo>
                    <a:pt x="1821" y="1078"/>
                    <a:pt x="1624" y="729"/>
                    <a:pt x="1624" y="729"/>
                  </a:cubicBezTo>
                  <a:lnTo>
                    <a:pt x="623" y="0"/>
                  </a:lnTo>
                  <a:close/>
                </a:path>
              </a:pathLst>
            </a:custGeom>
            <a:solidFill>
              <a:srgbClr val="4A2D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4" name="Google Shape;2284;p45"/>
            <p:cNvSpPr/>
            <p:nvPr/>
          </p:nvSpPr>
          <p:spPr>
            <a:xfrm>
              <a:off x="289712" y="502082"/>
              <a:ext cx="89066" cy="65760"/>
            </a:xfrm>
            <a:custGeom>
              <a:avLst/>
              <a:gdLst/>
              <a:ahLst/>
              <a:cxnLst/>
              <a:rect l="l" t="t" r="r" b="b"/>
              <a:pathLst>
                <a:path w="2377" h="1755" extrusionOk="0">
                  <a:moveTo>
                    <a:pt x="1106" y="1"/>
                  </a:moveTo>
                  <a:cubicBezTo>
                    <a:pt x="728" y="1"/>
                    <a:pt x="481" y="241"/>
                    <a:pt x="481" y="241"/>
                  </a:cubicBezTo>
                  <a:cubicBezTo>
                    <a:pt x="1" y="582"/>
                    <a:pt x="528" y="926"/>
                    <a:pt x="528" y="926"/>
                  </a:cubicBezTo>
                  <a:cubicBezTo>
                    <a:pt x="528" y="926"/>
                    <a:pt x="408" y="1281"/>
                    <a:pt x="635" y="1495"/>
                  </a:cubicBezTo>
                  <a:cubicBezTo>
                    <a:pt x="859" y="1707"/>
                    <a:pt x="1238" y="1755"/>
                    <a:pt x="1238" y="1755"/>
                  </a:cubicBezTo>
                  <a:lnTo>
                    <a:pt x="2377" y="1388"/>
                  </a:lnTo>
                  <a:cubicBezTo>
                    <a:pt x="2377" y="1388"/>
                    <a:pt x="2356" y="788"/>
                    <a:pt x="1903" y="364"/>
                  </a:cubicBezTo>
                  <a:cubicBezTo>
                    <a:pt x="1607" y="87"/>
                    <a:pt x="1333" y="1"/>
                    <a:pt x="1106" y="1"/>
                  </a:cubicBezTo>
                  <a:close/>
                </a:path>
              </a:pathLst>
            </a:custGeom>
            <a:solidFill>
              <a:srgbClr val="5E3D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5" name="Google Shape;2285;p45"/>
            <p:cNvSpPr/>
            <p:nvPr/>
          </p:nvSpPr>
          <p:spPr>
            <a:xfrm>
              <a:off x="315304" y="546072"/>
              <a:ext cx="29601" cy="24505"/>
            </a:xfrm>
            <a:custGeom>
              <a:avLst/>
              <a:gdLst/>
              <a:ahLst/>
              <a:cxnLst/>
              <a:rect l="l" t="t" r="r" b="b"/>
              <a:pathLst>
                <a:path w="790" h="654" extrusionOk="0">
                  <a:moveTo>
                    <a:pt x="419" y="1"/>
                  </a:moveTo>
                  <a:cubicBezTo>
                    <a:pt x="245" y="1"/>
                    <a:pt x="43" y="260"/>
                    <a:pt x="0" y="637"/>
                  </a:cubicBezTo>
                  <a:cubicBezTo>
                    <a:pt x="0" y="637"/>
                    <a:pt x="96" y="654"/>
                    <a:pt x="215" y="654"/>
                  </a:cubicBezTo>
                  <a:cubicBezTo>
                    <a:pt x="454" y="654"/>
                    <a:pt x="789" y="586"/>
                    <a:pt x="622" y="177"/>
                  </a:cubicBezTo>
                  <a:cubicBezTo>
                    <a:pt x="572" y="55"/>
                    <a:pt x="498" y="1"/>
                    <a:pt x="419" y="1"/>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6" name="Google Shape;2286;p45"/>
            <p:cNvSpPr/>
            <p:nvPr/>
          </p:nvSpPr>
          <p:spPr>
            <a:xfrm>
              <a:off x="320475" y="551768"/>
              <a:ext cx="16225" cy="13452"/>
            </a:xfrm>
            <a:custGeom>
              <a:avLst/>
              <a:gdLst/>
              <a:ahLst/>
              <a:cxnLst/>
              <a:rect l="l" t="t" r="r" b="b"/>
              <a:pathLst>
                <a:path w="433" h="359" extrusionOk="0">
                  <a:moveTo>
                    <a:pt x="229" y="1"/>
                  </a:moveTo>
                  <a:cubicBezTo>
                    <a:pt x="134" y="1"/>
                    <a:pt x="24" y="143"/>
                    <a:pt x="1" y="349"/>
                  </a:cubicBezTo>
                  <a:cubicBezTo>
                    <a:pt x="1" y="349"/>
                    <a:pt x="53" y="358"/>
                    <a:pt x="119" y="358"/>
                  </a:cubicBezTo>
                  <a:cubicBezTo>
                    <a:pt x="250" y="358"/>
                    <a:pt x="433" y="321"/>
                    <a:pt x="341" y="98"/>
                  </a:cubicBezTo>
                  <a:cubicBezTo>
                    <a:pt x="314" y="31"/>
                    <a:pt x="273" y="1"/>
                    <a:pt x="229" y="1"/>
                  </a:cubicBezTo>
                  <a:close/>
                </a:path>
              </a:pathLst>
            </a:custGeom>
            <a:solidFill>
              <a:srgbClr val="D07A5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7" name="Google Shape;2287;p45"/>
            <p:cNvSpPr/>
            <p:nvPr/>
          </p:nvSpPr>
          <p:spPr>
            <a:xfrm>
              <a:off x="318639" y="557688"/>
              <a:ext cx="10192" cy="8468"/>
            </a:xfrm>
            <a:custGeom>
              <a:avLst/>
              <a:gdLst/>
              <a:ahLst/>
              <a:cxnLst/>
              <a:rect l="l" t="t" r="r" b="b"/>
              <a:pathLst>
                <a:path w="272" h="226" extrusionOk="0">
                  <a:moveTo>
                    <a:pt x="144" y="1"/>
                  </a:moveTo>
                  <a:cubicBezTo>
                    <a:pt x="84" y="1"/>
                    <a:pt x="15" y="90"/>
                    <a:pt x="1" y="220"/>
                  </a:cubicBezTo>
                  <a:cubicBezTo>
                    <a:pt x="1" y="220"/>
                    <a:pt x="33" y="225"/>
                    <a:pt x="73" y="225"/>
                  </a:cubicBezTo>
                  <a:cubicBezTo>
                    <a:pt x="155" y="225"/>
                    <a:pt x="272" y="202"/>
                    <a:pt x="214" y="61"/>
                  </a:cubicBezTo>
                  <a:cubicBezTo>
                    <a:pt x="196" y="19"/>
                    <a:pt x="171" y="1"/>
                    <a:pt x="144" y="1"/>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8" name="Google Shape;2288;p45"/>
            <p:cNvSpPr/>
            <p:nvPr/>
          </p:nvSpPr>
          <p:spPr>
            <a:xfrm>
              <a:off x="209789" y="408932"/>
              <a:ext cx="198254" cy="186863"/>
            </a:xfrm>
            <a:custGeom>
              <a:avLst/>
              <a:gdLst/>
              <a:ahLst/>
              <a:cxnLst/>
              <a:rect l="l" t="t" r="r" b="b"/>
              <a:pathLst>
                <a:path w="5291" h="4987" extrusionOk="0">
                  <a:moveTo>
                    <a:pt x="2831" y="1"/>
                  </a:moveTo>
                  <a:cubicBezTo>
                    <a:pt x="2822" y="1"/>
                    <a:pt x="2812" y="1"/>
                    <a:pt x="2802" y="1"/>
                  </a:cubicBezTo>
                  <a:cubicBezTo>
                    <a:pt x="1785" y="22"/>
                    <a:pt x="1236" y="779"/>
                    <a:pt x="672" y="779"/>
                  </a:cubicBezTo>
                  <a:cubicBezTo>
                    <a:pt x="613" y="779"/>
                    <a:pt x="553" y="770"/>
                    <a:pt x="493" y="752"/>
                  </a:cubicBezTo>
                  <a:cubicBezTo>
                    <a:pt x="386" y="718"/>
                    <a:pt x="302" y="704"/>
                    <a:pt x="237" y="704"/>
                  </a:cubicBezTo>
                  <a:cubicBezTo>
                    <a:pt x="1" y="704"/>
                    <a:pt x="23" y="890"/>
                    <a:pt x="192" y="1007"/>
                  </a:cubicBezTo>
                  <a:cubicBezTo>
                    <a:pt x="2892" y="2855"/>
                    <a:pt x="2981" y="4138"/>
                    <a:pt x="4851" y="4926"/>
                  </a:cubicBezTo>
                  <a:cubicBezTo>
                    <a:pt x="4948" y="4967"/>
                    <a:pt x="5011" y="4987"/>
                    <a:pt x="5049" y="4987"/>
                  </a:cubicBezTo>
                  <a:cubicBezTo>
                    <a:pt x="5290" y="4987"/>
                    <a:pt x="4529" y="4189"/>
                    <a:pt x="4791" y="2760"/>
                  </a:cubicBezTo>
                  <a:cubicBezTo>
                    <a:pt x="5091" y="1121"/>
                    <a:pt x="3857" y="1"/>
                    <a:pt x="283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9" name="Google Shape;2289;p45"/>
            <p:cNvSpPr/>
            <p:nvPr/>
          </p:nvSpPr>
          <p:spPr>
            <a:xfrm>
              <a:off x="249694" y="419199"/>
              <a:ext cx="34397" cy="23981"/>
            </a:xfrm>
            <a:custGeom>
              <a:avLst/>
              <a:gdLst/>
              <a:ahLst/>
              <a:cxnLst/>
              <a:rect l="l" t="t" r="r" b="b"/>
              <a:pathLst>
                <a:path w="918" h="640" extrusionOk="0">
                  <a:moveTo>
                    <a:pt x="918" y="1"/>
                  </a:moveTo>
                  <a:cubicBezTo>
                    <a:pt x="559" y="157"/>
                    <a:pt x="271" y="374"/>
                    <a:pt x="0" y="486"/>
                  </a:cubicBezTo>
                  <a:cubicBezTo>
                    <a:pt x="85" y="529"/>
                    <a:pt x="154" y="581"/>
                    <a:pt x="197" y="639"/>
                  </a:cubicBezTo>
                  <a:cubicBezTo>
                    <a:pt x="411" y="527"/>
                    <a:pt x="645" y="370"/>
                    <a:pt x="918" y="247"/>
                  </a:cubicBezTo>
                  <a:lnTo>
                    <a:pt x="918" y="1"/>
                  </a:ln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0" name="Google Shape;2290;p45"/>
            <p:cNvSpPr/>
            <p:nvPr/>
          </p:nvSpPr>
          <p:spPr>
            <a:xfrm>
              <a:off x="298818" y="412192"/>
              <a:ext cx="88654" cy="73366"/>
            </a:xfrm>
            <a:custGeom>
              <a:avLst/>
              <a:gdLst/>
              <a:ahLst/>
              <a:cxnLst/>
              <a:rect l="l" t="t" r="r" b="b"/>
              <a:pathLst>
                <a:path w="2366" h="1958" extrusionOk="0">
                  <a:moveTo>
                    <a:pt x="446" y="0"/>
                  </a:moveTo>
                  <a:cubicBezTo>
                    <a:pt x="437" y="0"/>
                    <a:pt x="428" y="0"/>
                    <a:pt x="419" y="0"/>
                  </a:cubicBezTo>
                  <a:cubicBezTo>
                    <a:pt x="270" y="3"/>
                    <a:pt x="132" y="23"/>
                    <a:pt x="1" y="54"/>
                  </a:cubicBezTo>
                  <a:lnTo>
                    <a:pt x="1" y="293"/>
                  </a:lnTo>
                  <a:cubicBezTo>
                    <a:pt x="141" y="257"/>
                    <a:pt x="290" y="234"/>
                    <a:pt x="451" y="230"/>
                  </a:cubicBezTo>
                  <a:cubicBezTo>
                    <a:pt x="460" y="230"/>
                    <a:pt x="469" y="230"/>
                    <a:pt x="478" y="230"/>
                  </a:cubicBezTo>
                  <a:cubicBezTo>
                    <a:pt x="1257" y="230"/>
                    <a:pt x="2158" y="902"/>
                    <a:pt x="2366" y="1958"/>
                  </a:cubicBezTo>
                  <a:cubicBezTo>
                    <a:pt x="2255" y="770"/>
                    <a:pt x="1281" y="0"/>
                    <a:pt x="446"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1" name="Google Shape;2291;p45"/>
            <p:cNvSpPr/>
            <p:nvPr/>
          </p:nvSpPr>
          <p:spPr>
            <a:xfrm>
              <a:off x="211887" y="438983"/>
              <a:ext cx="196118" cy="156812"/>
            </a:xfrm>
            <a:custGeom>
              <a:avLst/>
              <a:gdLst/>
              <a:ahLst/>
              <a:cxnLst/>
              <a:rect l="l" t="t" r="r" b="b"/>
              <a:pathLst>
                <a:path w="5234" h="4185" extrusionOk="0">
                  <a:moveTo>
                    <a:pt x="9" y="1"/>
                  </a:moveTo>
                  <a:lnTo>
                    <a:pt x="9" y="1"/>
                  </a:lnTo>
                  <a:cubicBezTo>
                    <a:pt x="0" y="64"/>
                    <a:pt x="48" y="143"/>
                    <a:pt x="137" y="203"/>
                  </a:cubicBezTo>
                  <a:cubicBezTo>
                    <a:pt x="2837" y="2050"/>
                    <a:pt x="2926" y="3335"/>
                    <a:pt x="4798" y="4123"/>
                  </a:cubicBezTo>
                  <a:cubicBezTo>
                    <a:pt x="4894" y="4164"/>
                    <a:pt x="4957" y="4184"/>
                    <a:pt x="4995" y="4184"/>
                  </a:cubicBezTo>
                  <a:cubicBezTo>
                    <a:pt x="5234" y="4184"/>
                    <a:pt x="4474" y="3385"/>
                    <a:pt x="4736" y="1957"/>
                  </a:cubicBezTo>
                  <a:cubicBezTo>
                    <a:pt x="4867" y="1246"/>
                    <a:pt x="4708" y="636"/>
                    <a:pt x="4404" y="169"/>
                  </a:cubicBezTo>
                  <a:lnTo>
                    <a:pt x="4404" y="169"/>
                  </a:lnTo>
                  <a:cubicBezTo>
                    <a:pt x="4420" y="240"/>
                    <a:pt x="4420" y="313"/>
                    <a:pt x="4404" y="382"/>
                  </a:cubicBezTo>
                  <a:cubicBezTo>
                    <a:pt x="4314" y="758"/>
                    <a:pt x="3748" y="969"/>
                    <a:pt x="2983" y="969"/>
                  </a:cubicBezTo>
                  <a:cubicBezTo>
                    <a:pt x="2615" y="969"/>
                    <a:pt x="2201" y="920"/>
                    <a:pt x="1771" y="817"/>
                  </a:cubicBezTo>
                  <a:cubicBezTo>
                    <a:pt x="1025" y="637"/>
                    <a:pt x="393" y="334"/>
                    <a:pt x="9"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2" name="Google Shape;2292;p45"/>
            <p:cNvSpPr/>
            <p:nvPr/>
          </p:nvSpPr>
          <p:spPr>
            <a:xfrm>
              <a:off x="388596" y="500171"/>
              <a:ext cx="2286" cy="16824"/>
            </a:xfrm>
            <a:custGeom>
              <a:avLst/>
              <a:gdLst/>
              <a:ahLst/>
              <a:cxnLst/>
              <a:rect l="l" t="t" r="r" b="b"/>
              <a:pathLst>
                <a:path w="61" h="449" extrusionOk="0">
                  <a:moveTo>
                    <a:pt x="60" y="1"/>
                  </a:moveTo>
                  <a:cubicBezTo>
                    <a:pt x="54" y="43"/>
                    <a:pt x="52" y="86"/>
                    <a:pt x="44" y="129"/>
                  </a:cubicBezTo>
                  <a:cubicBezTo>
                    <a:pt x="24" y="240"/>
                    <a:pt x="9" y="347"/>
                    <a:pt x="1" y="449"/>
                  </a:cubicBezTo>
                  <a:cubicBezTo>
                    <a:pt x="5" y="408"/>
                    <a:pt x="12" y="367"/>
                    <a:pt x="20" y="324"/>
                  </a:cubicBezTo>
                  <a:cubicBezTo>
                    <a:pt x="40" y="213"/>
                    <a:pt x="52" y="107"/>
                    <a:pt x="60" y="1"/>
                  </a:cubicBezTo>
                  <a:close/>
                </a:path>
              </a:pathLst>
            </a:custGeom>
            <a:solidFill>
              <a:srgbClr val="F5D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3" name="Google Shape;2293;p45"/>
            <p:cNvSpPr/>
            <p:nvPr/>
          </p:nvSpPr>
          <p:spPr>
            <a:xfrm>
              <a:off x="210351" y="436098"/>
              <a:ext cx="191247" cy="159697"/>
            </a:xfrm>
            <a:custGeom>
              <a:avLst/>
              <a:gdLst/>
              <a:ahLst/>
              <a:cxnLst/>
              <a:rect l="l" t="t" r="r" b="b"/>
              <a:pathLst>
                <a:path w="5104" h="4262" extrusionOk="0">
                  <a:moveTo>
                    <a:pt x="108" y="0"/>
                  </a:moveTo>
                  <a:lnTo>
                    <a:pt x="108" y="0"/>
                  </a:lnTo>
                  <a:cubicBezTo>
                    <a:pt x="1" y="51"/>
                    <a:pt x="43" y="188"/>
                    <a:pt x="177" y="282"/>
                  </a:cubicBezTo>
                  <a:cubicBezTo>
                    <a:pt x="2877" y="2129"/>
                    <a:pt x="2966" y="3413"/>
                    <a:pt x="4836" y="4201"/>
                  </a:cubicBezTo>
                  <a:cubicBezTo>
                    <a:pt x="4932" y="4242"/>
                    <a:pt x="4995" y="4262"/>
                    <a:pt x="5034" y="4262"/>
                  </a:cubicBezTo>
                  <a:cubicBezTo>
                    <a:pt x="5103" y="4262"/>
                    <a:pt x="5090" y="4195"/>
                    <a:pt x="5041" y="4067"/>
                  </a:cubicBezTo>
                  <a:cubicBezTo>
                    <a:pt x="5001" y="4062"/>
                    <a:pt x="4945" y="4043"/>
                    <a:pt x="4860" y="4008"/>
                  </a:cubicBezTo>
                  <a:cubicBezTo>
                    <a:pt x="2989" y="3218"/>
                    <a:pt x="2986" y="1913"/>
                    <a:pt x="285" y="65"/>
                  </a:cubicBezTo>
                  <a:cubicBezTo>
                    <a:pt x="247" y="38"/>
                    <a:pt x="130" y="30"/>
                    <a:pt x="108"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4" name="Google Shape;2294;p45"/>
            <p:cNvSpPr/>
            <p:nvPr/>
          </p:nvSpPr>
          <p:spPr>
            <a:xfrm>
              <a:off x="317852" y="468659"/>
              <a:ext cx="27953" cy="21508"/>
            </a:xfrm>
            <a:custGeom>
              <a:avLst/>
              <a:gdLst/>
              <a:ahLst/>
              <a:cxnLst/>
              <a:rect l="l" t="t" r="r" b="b"/>
              <a:pathLst>
                <a:path w="746" h="574" extrusionOk="0">
                  <a:moveTo>
                    <a:pt x="373" y="1"/>
                  </a:moveTo>
                  <a:cubicBezTo>
                    <a:pt x="168" y="1"/>
                    <a:pt x="0" y="128"/>
                    <a:pt x="0" y="287"/>
                  </a:cubicBezTo>
                  <a:cubicBezTo>
                    <a:pt x="0" y="446"/>
                    <a:pt x="166" y="573"/>
                    <a:pt x="373" y="573"/>
                  </a:cubicBezTo>
                  <a:cubicBezTo>
                    <a:pt x="578" y="573"/>
                    <a:pt x="745" y="446"/>
                    <a:pt x="745" y="287"/>
                  </a:cubicBezTo>
                  <a:cubicBezTo>
                    <a:pt x="745" y="128"/>
                    <a:pt x="578" y="1"/>
                    <a:pt x="37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5" name="Google Shape;2295;p45"/>
            <p:cNvSpPr/>
            <p:nvPr/>
          </p:nvSpPr>
          <p:spPr>
            <a:xfrm>
              <a:off x="326021" y="477540"/>
              <a:ext cx="23494" cy="26903"/>
            </a:xfrm>
            <a:custGeom>
              <a:avLst/>
              <a:gdLst/>
              <a:ahLst/>
              <a:cxnLst/>
              <a:rect l="l" t="t" r="r" b="b"/>
              <a:pathLst>
                <a:path w="627" h="718" extrusionOk="0">
                  <a:moveTo>
                    <a:pt x="108" y="0"/>
                  </a:moveTo>
                  <a:cubicBezTo>
                    <a:pt x="80" y="0"/>
                    <a:pt x="59" y="11"/>
                    <a:pt x="49" y="31"/>
                  </a:cubicBezTo>
                  <a:cubicBezTo>
                    <a:pt x="22" y="81"/>
                    <a:pt x="1" y="283"/>
                    <a:pt x="107" y="439"/>
                  </a:cubicBezTo>
                  <a:cubicBezTo>
                    <a:pt x="229" y="616"/>
                    <a:pt x="389" y="717"/>
                    <a:pt x="492" y="717"/>
                  </a:cubicBezTo>
                  <a:cubicBezTo>
                    <a:pt x="581" y="717"/>
                    <a:pt x="627" y="642"/>
                    <a:pt x="568" y="475"/>
                  </a:cubicBezTo>
                  <a:cubicBezTo>
                    <a:pt x="499" y="279"/>
                    <a:pt x="318" y="94"/>
                    <a:pt x="205" y="31"/>
                  </a:cubicBezTo>
                  <a:cubicBezTo>
                    <a:pt x="168" y="10"/>
                    <a:pt x="135" y="0"/>
                    <a:pt x="108"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6" name="Google Shape;2296;p45"/>
            <p:cNvSpPr/>
            <p:nvPr/>
          </p:nvSpPr>
          <p:spPr>
            <a:xfrm>
              <a:off x="239690" y="1073387"/>
              <a:ext cx="149056" cy="96935"/>
            </a:xfrm>
            <a:custGeom>
              <a:avLst/>
              <a:gdLst/>
              <a:ahLst/>
              <a:cxnLst/>
              <a:rect l="l" t="t" r="r" b="b"/>
              <a:pathLst>
                <a:path w="3978" h="2587" extrusionOk="0">
                  <a:moveTo>
                    <a:pt x="665" y="0"/>
                  </a:moveTo>
                  <a:cubicBezTo>
                    <a:pt x="644" y="0"/>
                    <a:pt x="625" y="3"/>
                    <a:pt x="608" y="7"/>
                  </a:cubicBezTo>
                  <a:cubicBezTo>
                    <a:pt x="0" y="167"/>
                    <a:pt x="1778" y="1801"/>
                    <a:pt x="3978" y="2586"/>
                  </a:cubicBezTo>
                  <a:cubicBezTo>
                    <a:pt x="3978" y="2586"/>
                    <a:pt x="1370" y="0"/>
                    <a:pt x="66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7" name="Google Shape;2297;p45"/>
            <p:cNvSpPr/>
            <p:nvPr/>
          </p:nvSpPr>
          <p:spPr>
            <a:xfrm>
              <a:off x="242388" y="552554"/>
              <a:ext cx="36084" cy="11129"/>
            </a:xfrm>
            <a:custGeom>
              <a:avLst/>
              <a:gdLst/>
              <a:ahLst/>
              <a:cxnLst/>
              <a:rect l="l" t="t" r="r" b="b"/>
              <a:pathLst>
                <a:path w="963" h="297" extrusionOk="0">
                  <a:moveTo>
                    <a:pt x="0" y="0"/>
                  </a:moveTo>
                  <a:lnTo>
                    <a:pt x="153" y="140"/>
                  </a:lnTo>
                  <a:cubicBezTo>
                    <a:pt x="407" y="192"/>
                    <a:pt x="963" y="296"/>
                    <a:pt x="963" y="296"/>
                  </a:cubicBezTo>
                  <a:cubicBezTo>
                    <a:pt x="963" y="296"/>
                    <a:pt x="191" y="96"/>
                    <a:pt x="0" y="0"/>
                  </a:cubicBez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8" name="Google Shape;2298;p45"/>
            <p:cNvSpPr/>
            <p:nvPr/>
          </p:nvSpPr>
          <p:spPr>
            <a:xfrm>
              <a:off x="270790" y="768344"/>
              <a:ext cx="20459" cy="98996"/>
            </a:xfrm>
            <a:custGeom>
              <a:avLst/>
              <a:gdLst/>
              <a:ahLst/>
              <a:cxnLst/>
              <a:rect l="l" t="t" r="r" b="b"/>
              <a:pathLst>
                <a:path w="546" h="2642" extrusionOk="0">
                  <a:moveTo>
                    <a:pt x="477" y="1"/>
                  </a:moveTo>
                  <a:lnTo>
                    <a:pt x="0" y="1640"/>
                  </a:lnTo>
                  <a:lnTo>
                    <a:pt x="545" y="2642"/>
                  </a:lnTo>
                  <a:lnTo>
                    <a:pt x="477" y="1"/>
                  </a:ln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9" name="Google Shape;2299;p45"/>
            <p:cNvSpPr/>
            <p:nvPr/>
          </p:nvSpPr>
          <p:spPr>
            <a:xfrm>
              <a:off x="762172" y="1064395"/>
              <a:ext cx="145496" cy="140625"/>
            </a:xfrm>
            <a:custGeom>
              <a:avLst/>
              <a:gdLst/>
              <a:ahLst/>
              <a:cxnLst/>
              <a:rect l="l" t="t" r="r" b="b"/>
              <a:pathLst>
                <a:path w="3883" h="3753" extrusionOk="0">
                  <a:moveTo>
                    <a:pt x="2040" y="0"/>
                  </a:moveTo>
                  <a:cubicBezTo>
                    <a:pt x="1869" y="847"/>
                    <a:pt x="1546" y="1568"/>
                    <a:pt x="364" y="1568"/>
                  </a:cubicBezTo>
                  <a:cubicBezTo>
                    <a:pt x="251" y="1568"/>
                    <a:pt x="130" y="1562"/>
                    <a:pt x="0" y="1548"/>
                  </a:cubicBezTo>
                  <a:lnTo>
                    <a:pt x="0" y="1548"/>
                  </a:lnTo>
                  <a:cubicBezTo>
                    <a:pt x="0" y="1548"/>
                    <a:pt x="944" y="3560"/>
                    <a:pt x="1413" y="3734"/>
                  </a:cubicBezTo>
                  <a:cubicBezTo>
                    <a:pt x="1445" y="3746"/>
                    <a:pt x="1485" y="3752"/>
                    <a:pt x="1530" y="3752"/>
                  </a:cubicBezTo>
                  <a:cubicBezTo>
                    <a:pt x="2136" y="3752"/>
                    <a:pt x="3788" y="2718"/>
                    <a:pt x="3833" y="2161"/>
                  </a:cubicBezTo>
                  <a:cubicBezTo>
                    <a:pt x="3882" y="1564"/>
                    <a:pt x="2856" y="860"/>
                    <a:pt x="2040" y="0"/>
                  </a:cubicBez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0" name="Google Shape;2300;p45"/>
            <p:cNvSpPr/>
            <p:nvPr/>
          </p:nvSpPr>
          <p:spPr>
            <a:xfrm>
              <a:off x="984444" y="874085"/>
              <a:ext cx="137627" cy="124101"/>
            </a:xfrm>
            <a:custGeom>
              <a:avLst/>
              <a:gdLst/>
              <a:ahLst/>
              <a:cxnLst/>
              <a:rect l="l" t="t" r="r" b="b"/>
              <a:pathLst>
                <a:path w="3673" h="3312" extrusionOk="0">
                  <a:moveTo>
                    <a:pt x="1757" y="356"/>
                  </a:moveTo>
                  <a:cubicBezTo>
                    <a:pt x="2100" y="356"/>
                    <a:pt x="2452" y="491"/>
                    <a:pt x="2723" y="760"/>
                  </a:cubicBezTo>
                  <a:cubicBezTo>
                    <a:pt x="3249" y="1278"/>
                    <a:pt x="3278" y="2103"/>
                    <a:pt x="2788" y="2597"/>
                  </a:cubicBezTo>
                  <a:cubicBezTo>
                    <a:pt x="2552" y="2836"/>
                    <a:pt x="2237" y="2955"/>
                    <a:pt x="1916" y="2955"/>
                  </a:cubicBezTo>
                  <a:cubicBezTo>
                    <a:pt x="1572" y="2955"/>
                    <a:pt x="1221" y="2819"/>
                    <a:pt x="950" y="2551"/>
                  </a:cubicBezTo>
                  <a:cubicBezTo>
                    <a:pt x="425" y="2033"/>
                    <a:pt x="396" y="1208"/>
                    <a:pt x="884" y="714"/>
                  </a:cubicBezTo>
                  <a:cubicBezTo>
                    <a:pt x="1120" y="475"/>
                    <a:pt x="1435" y="356"/>
                    <a:pt x="1757" y="356"/>
                  </a:cubicBezTo>
                  <a:close/>
                  <a:moveTo>
                    <a:pt x="1736" y="0"/>
                  </a:moveTo>
                  <a:cubicBezTo>
                    <a:pt x="1326" y="0"/>
                    <a:pt x="924" y="151"/>
                    <a:pt x="623" y="456"/>
                  </a:cubicBezTo>
                  <a:cubicBezTo>
                    <a:pt x="0" y="1085"/>
                    <a:pt x="38" y="2136"/>
                    <a:pt x="707" y="2798"/>
                  </a:cubicBezTo>
                  <a:cubicBezTo>
                    <a:pt x="1053" y="3139"/>
                    <a:pt x="1500" y="3311"/>
                    <a:pt x="1938" y="3311"/>
                  </a:cubicBezTo>
                  <a:cubicBezTo>
                    <a:pt x="2347" y="3311"/>
                    <a:pt x="2749" y="3160"/>
                    <a:pt x="3050" y="2857"/>
                  </a:cubicBezTo>
                  <a:cubicBezTo>
                    <a:pt x="3673" y="2226"/>
                    <a:pt x="3635" y="1176"/>
                    <a:pt x="2967" y="515"/>
                  </a:cubicBezTo>
                  <a:cubicBezTo>
                    <a:pt x="2621" y="172"/>
                    <a:pt x="2174" y="0"/>
                    <a:pt x="1736" y="0"/>
                  </a:cubicBezTo>
                  <a:close/>
                </a:path>
              </a:pathLst>
            </a:custGeom>
            <a:solidFill>
              <a:srgbClr val="EFC4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1" name="Google Shape;2301;p45"/>
            <p:cNvSpPr/>
            <p:nvPr/>
          </p:nvSpPr>
          <p:spPr>
            <a:xfrm>
              <a:off x="913213" y="953521"/>
              <a:ext cx="129571" cy="117394"/>
            </a:xfrm>
            <a:custGeom>
              <a:avLst/>
              <a:gdLst/>
              <a:ahLst/>
              <a:cxnLst/>
              <a:rect l="l" t="t" r="r" b="b"/>
              <a:pathLst>
                <a:path w="3458" h="3133" extrusionOk="0">
                  <a:moveTo>
                    <a:pt x="1829" y="355"/>
                  </a:moveTo>
                  <a:cubicBezTo>
                    <a:pt x="2119" y="355"/>
                    <a:pt x="2401" y="459"/>
                    <a:pt x="2615" y="670"/>
                  </a:cubicBezTo>
                  <a:cubicBezTo>
                    <a:pt x="3070" y="1120"/>
                    <a:pt x="3042" y="1887"/>
                    <a:pt x="2554" y="2382"/>
                  </a:cubicBezTo>
                  <a:cubicBezTo>
                    <a:pt x="2294" y="2645"/>
                    <a:pt x="1956" y="2778"/>
                    <a:pt x="1628" y="2778"/>
                  </a:cubicBezTo>
                  <a:cubicBezTo>
                    <a:pt x="1338" y="2778"/>
                    <a:pt x="1056" y="2674"/>
                    <a:pt x="842" y="2463"/>
                  </a:cubicBezTo>
                  <a:cubicBezTo>
                    <a:pt x="388" y="2014"/>
                    <a:pt x="415" y="1244"/>
                    <a:pt x="904" y="750"/>
                  </a:cubicBezTo>
                  <a:cubicBezTo>
                    <a:pt x="1163" y="488"/>
                    <a:pt x="1501" y="355"/>
                    <a:pt x="1829" y="355"/>
                  </a:cubicBezTo>
                  <a:close/>
                  <a:moveTo>
                    <a:pt x="1809" y="0"/>
                  </a:moveTo>
                  <a:cubicBezTo>
                    <a:pt x="1392" y="0"/>
                    <a:pt x="967" y="166"/>
                    <a:pt x="643" y="493"/>
                  </a:cubicBezTo>
                  <a:cubicBezTo>
                    <a:pt x="20" y="1122"/>
                    <a:pt x="0" y="2116"/>
                    <a:pt x="600" y="2708"/>
                  </a:cubicBezTo>
                  <a:cubicBezTo>
                    <a:pt x="887" y="2992"/>
                    <a:pt x="1265" y="3133"/>
                    <a:pt x="1650" y="3133"/>
                  </a:cubicBezTo>
                  <a:cubicBezTo>
                    <a:pt x="2067" y="3133"/>
                    <a:pt x="2491" y="2968"/>
                    <a:pt x="2815" y="2640"/>
                  </a:cubicBezTo>
                  <a:cubicBezTo>
                    <a:pt x="3437" y="2011"/>
                    <a:pt x="3458" y="1017"/>
                    <a:pt x="2858" y="425"/>
                  </a:cubicBezTo>
                  <a:cubicBezTo>
                    <a:pt x="2571" y="141"/>
                    <a:pt x="2193" y="0"/>
                    <a:pt x="1809" y="0"/>
                  </a:cubicBezTo>
                  <a:close/>
                </a:path>
              </a:pathLst>
            </a:custGeom>
            <a:solidFill>
              <a:srgbClr val="EFC4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2" name="Google Shape;2302;p45"/>
            <p:cNvSpPr/>
            <p:nvPr/>
          </p:nvSpPr>
          <p:spPr>
            <a:xfrm>
              <a:off x="758387" y="834778"/>
              <a:ext cx="395308" cy="399468"/>
            </a:xfrm>
            <a:custGeom>
              <a:avLst/>
              <a:gdLst/>
              <a:ahLst/>
              <a:cxnLst/>
              <a:rect l="l" t="t" r="r" b="b"/>
              <a:pathLst>
                <a:path w="10550" h="10661" extrusionOk="0">
                  <a:moveTo>
                    <a:pt x="10118" y="0"/>
                  </a:moveTo>
                  <a:lnTo>
                    <a:pt x="0" y="10529"/>
                  </a:lnTo>
                  <a:lnTo>
                    <a:pt x="133" y="10661"/>
                  </a:lnTo>
                  <a:lnTo>
                    <a:pt x="10550" y="427"/>
                  </a:lnTo>
                  <a:lnTo>
                    <a:pt x="10118" y="0"/>
                  </a:lnTo>
                  <a:close/>
                </a:path>
              </a:pathLst>
            </a:custGeom>
            <a:solidFill>
              <a:srgbClr val="EFC4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3" name="Google Shape;2303;p45"/>
            <p:cNvSpPr/>
            <p:nvPr/>
          </p:nvSpPr>
          <p:spPr>
            <a:xfrm>
              <a:off x="860568" y="1034606"/>
              <a:ext cx="100907" cy="90715"/>
            </a:xfrm>
            <a:custGeom>
              <a:avLst/>
              <a:gdLst/>
              <a:ahLst/>
              <a:cxnLst/>
              <a:rect l="l" t="t" r="r" b="b"/>
              <a:pathLst>
                <a:path w="2693" h="2421" extrusionOk="0">
                  <a:moveTo>
                    <a:pt x="1515" y="353"/>
                  </a:moveTo>
                  <a:cubicBezTo>
                    <a:pt x="1700" y="353"/>
                    <a:pt x="1875" y="416"/>
                    <a:pt x="2005" y="544"/>
                  </a:cubicBezTo>
                  <a:cubicBezTo>
                    <a:pt x="2305" y="841"/>
                    <a:pt x="2255" y="1383"/>
                    <a:pt x="1891" y="1750"/>
                  </a:cubicBezTo>
                  <a:cubicBezTo>
                    <a:pt x="1684" y="1958"/>
                    <a:pt x="1421" y="2066"/>
                    <a:pt x="1177" y="2066"/>
                  </a:cubicBezTo>
                  <a:cubicBezTo>
                    <a:pt x="991" y="2066"/>
                    <a:pt x="817" y="2004"/>
                    <a:pt x="687" y="1876"/>
                  </a:cubicBezTo>
                  <a:cubicBezTo>
                    <a:pt x="387" y="1578"/>
                    <a:pt x="437" y="1038"/>
                    <a:pt x="800" y="671"/>
                  </a:cubicBezTo>
                  <a:cubicBezTo>
                    <a:pt x="1007" y="462"/>
                    <a:pt x="1270" y="353"/>
                    <a:pt x="1515" y="353"/>
                  </a:cubicBezTo>
                  <a:close/>
                  <a:moveTo>
                    <a:pt x="1494" y="1"/>
                  </a:moveTo>
                  <a:cubicBezTo>
                    <a:pt x="1160" y="1"/>
                    <a:pt x="811" y="140"/>
                    <a:pt x="540" y="413"/>
                  </a:cubicBezTo>
                  <a:cubicBezTo>
                    <a:pt x="43" y="915"/>
                    <a:pt x="0" y="1683"/>
                    <a:pt x="445" y="2123"/>
                  </a:cubicBezTo>
                  <a:cubicBezTo>
                    <a:pt x="647" y="2322"/>
                    <a:pt x="916" y="2420"/>
                    <a:pt x="1196" y="2420"/>
                  </a:cubicBezTo>
                  <a:cubicBezTo>
                    <a:pt x="1531" y="2420"/>
                    <a:pt x="1881" y="2280"/>
                    <a:pt x="2151" y="2008"/>
                  </a:cubicBezTo>
                  <a:cubicBezTo>
                    <a:pt x="2650" y="1506"/>
                    <a:pt x="2692" y="739"/>
                    <a:pt x="2247" y="299"/>
                  </a:cubicBezTo>
                  <a:cubicBezTo>
                    <a:pt x="2045" y="99"/>
                    <a:pt x="1775" y="1"/>
                    <a:pt x="1494" y="1"/>
                  </a:cubicBezTo>
                  <a:close/>
                </a:path>
              </a:pathLst>
            </a:custGeom>
            <a:solidFill>
              <a:srgbClr val="F5D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4" name="Google Shape;2304;p45"/>
            <p:cNvSpPr/>
            <p:nvPr/>
          </p:nvSpPr>
          <p:spPr>
            <a:xfrm>
              <a:off x="996621" y="886412"/>
              <a:ext cx="125450" cy="111773"/>
            </a:xfrm>
            <a:custGeom>
              <a:avLst/>
              <a:gdLst/>
              <a:ahLst/>
              <a:cxnLst/>
              <a:rect l="l" t="t" r="r" b="b"/>
              <a:pathLst>
                <a:path w="3348" h="2983" extrusionOk="0">
                  <a:moveTo>
                    <a:pt x="2421" y="1"/>
                  </a:moveTo>
                  <a:lnTo>
                    <a:pt x="2421" y="1"/>
                  </a:lnTo>
                  <a:cubicBezTo>
                    <a:pt x="2616" y="341"/>
                    <a:pt x="2730" y="695"/>
                    <a:pt x="2749" y="1002"/>
                  </a:cubicBezTo>
                  <a:cubicBezTo>
                    <a:pt x="2889" y="1444"/>
                    <a:pt x="2797" y="1933"/>
                    <a:pt x="2464" y="2269"/>
                  </a:cubicBezTo>
                  <a:cubicBezTo>
                    <a:pt x="2228" y="2508"/>
                    <a:pt x="1913" y="2627"/>
                    <a:pt x="1591" y="2627"/>
                  </a:cubicBezTo>
                  <a:cubicBezTo>
                    <a:pt x="1248" y="2627"/>
                    <a:pt x="897" y="2492"/>
                    <a:pt x="626" y="2224"/>
                  </a:cubicBezTo>
                  <a:cubicBezTo>
                    <a:pt x="574" y="2172"/>
                    <a:pt x="528" y="2118"/>
                    <a:pt x="486" y="2060"/>
                  </a:cubicBezTo>
                  <a:cubicBezTo>
                    <a:pt x="327" y="2023"/>
                    <a:pt x="164" y="1974"/>
                    <a:pt x="0" y="1912"/>
                  </a:cubicBezTo>
                  <a:lnTo>
                    <a:pt x="0" y="1912"/>
                  </a:lnTo>
                  <a:cubicBezTo>
                    <a:pt x="88" y="2114"/>
                    <a:pt x="216" y="2304"/>
                    <a:pt x="383" y="2469"/>
                  </a:cubicBezTo>
                  <a:cubicBezTo>
                    <a:pt x="729" y="2810"/>
                    <a:pt x="1177" y="2983"/>
                    <a:pt x="1615" y="2983"/>
                  </a:cubicBezTo>
                  <a:cubicBezTo>
                    <a:pt x="2025" y="2983"/>
                    <a:pt x="2426" y="2832"/>
                    <a:pt x="2727" y="2528"/>
                  </a:cubicBezTo>
                  <a:cubicBezTo>
                    <a:pt x="3348" y="1896"/>
                    <a:pt x="3310" y="846"/>
                    <a:pt x="2642" y="184"/>
                  </a:cubicBezTo>
                  <a:cubicBezTo>
                    <a:pt x="2573" y="115"/>
                    <a:pt x="2497" y="55"/>
                    <a:pt x="2421" y="1"/>
                  </a:cubicBezTo>
                  <a:close/>
                </a:path>
              </a:pathLst>
            </a:custGeom>
            <a:solidFill>
              <a:srgbClr val="F5D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5" name="Google Shape;2305;p45"/>
            <p:cNvSpPr/>
            <p:nvPr/>
          </p:nvSpPr>
          <p:spPr>
            <a:xfrm>
              <a:off x="1110343" y="812296"/>
              <a:ext cx="68832" cy="62537"/>
            </a:xfrm>
            <a:custGeom>
              <a:avLst/>
              <a:gdLst/>
              <a:ahLst/>
              <a:cxnLst/>
              <a:rect l="l" t="t" r="r" b="b"/>
              <a:pathLst>
                <a:path w="1837" h="1669" extrusionOk="0">
                  <a:moveTo>
                    <a:pt x="919" y="0"/>
                  </a:moveTo>
                  <a:cubicBezTo>
                    <a:pt x="704" y="0"/>
                    <a:pt x="489" y="83"/>
                    <a:pt x="325" y="248"/>
                  </a:cubicBezTo>
                  <a:cubicBezTo>
                    <a:pt x="1" y="575"/>
                    <a:pt x="4" y="1105"/>
                    <a:pt x="332" y="1427"/>
                  </a:cubicBezTo>
                  <a:cubicBezTo>
                    <a:pt x="494" y="1588"/>
                    <a:pt x="706" y="1669"/>
                    <a:pt x="918" y="1669"/>
                  </a:cubicBezTo>
                  <a:cubicBezTo>
                    <a:pt x="1134" y="1669"/>
                    <a:pt x="1349" y="1586"/>
                    <a:pt x="1511" y="1421"/>
                  </a:cubicBezTo>
                  <a:cubicBezTo>
                    <a:pt x="1837" y="1094"/>
                    <a:pt x="1833" y="564"/>
                    <a:pt x="1505" y="240"/>
                  </a:cubicBezTo>
                  <a:cubicBezTo>
                    <a:pt x="1343" y="80"/>
                    <a:pt x="1131" y="0"/>
                    <a:pt x="919" y="0"/>
                  </a:cubicBezTo>
                  <a:close/>
                </a:path>
              </a:pathLst>
            </a:custGeom>
            <a:solidFill>
              <a:srgbClr val="F5D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6" name="Google Shape;2306;p45"/>
            <p:cNvSpPr/>
            <p:nvPr/>
          </p:nvSpPr>
          <p:spPr>
            <a:xfrm>
              <a:off x="1110380" y="813570"/>
              <a:ext cx="61751" cy="61263"/>
            </a:xfrm>
            <a:custGeom>
              <a:avLst/>
              <a:gdLst/>
              <a:ahLst/>
              <a:cxnLst/>
              <a:rect l="l" t="t" r="r" b="b"/>
              <a:pathLst>
                <a:path w="1648" h="1635" extrusionOk="0">
                  <a:moveTo>
                    <a:pt x="693" y="1"/>
                  </a:moveTo>
                  <a:lnTo>
                    <a:pt x="693" y="1"/>
                  </a:lnTo>
                  <a:cubicBezTo>
                    <a:pt x="559" y="38"/>
                    <a:pt x="431" y="107"/>
                    <a:pt x="326" y="214"/>
                  </a:cubicBezTo>
                  <a:cubicBezTo>
                    <a:pt x="1" y="541"/>
                    <a:pt x="5" y="1071"/>
                    <a:pt x="332" y="1393"/>
                  </a:cubicBezTo>
                  <a:cubicBezTo>
                    <a:pt x="495" y="1554"/>
                    <a:pt x="707" y="1635"/>
                    <a:pt x="919" y="1635"/>
                  </a:cubicBezTo>
                  <a:cubicBezTo>
                    <a:pt x="1134" y="1635"/>
                    <a:pt x="1349" y="1552"/>
                    <a:pt x="1512" y="1387"/>
                  </a:cubicBezTo>
                  <a:cubicBezTo>
                    <a:pt x="1568" y="1329"/>
                    <a:pt x="1610" y="1266"/>
                    <a:pt x="1648" y="1200"/>
                  </a:cubicBezTo>
                  <a:lnTo>
                    <a:pt x="1648" y="1200"/>
                  </a:lnTo>
                  <a:cubicBezTo>
                    <a:pt x="1571" y="1221"/>
                    <a:pt x="1492" y="1232"/>
                    <a:pt x="1413" y="1232"/>
                  </a:cubicBezTo>
                  <a:cubicBezTo>
                    <a:pt x="1204" y="1232"/>
                    <a:pt x="994" y="1154"/>
                    <a:pt x="833" y="994"/>
                  </a:cubicBezTo>
                  <a:cubicBezTo>
                    <a:pt x="562" y="726"/>
                    <a:pt x="517" y="320"/>
                    <a:pt x="693" y="1"/>
                  </a:cubicBezTo>
                  <a:close/>
                </a:path>
              </a:pathLst>
            </a:custGeom>
            <a:solidFill>
              <a:srgbClr val="EFC4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7" name="Google Shape;2307;p45"/>
            <p:cNvSpPr/>
            <p:nvPr/>
          </p:nvSpPr>
          <p:spPr>
            <a:xfrm>
              <a:off x="913213" y="953446"/>
              <a:ext cx="122115" cy="110349"/>
            </a:xfrm>
            <a:custGeom>
              <a:avLst/>
              <a:gdLst/>
              <a:ahLst/>
              <a:cxnLst/>
              <a:rect l="l" t="t" r="r" b="b"/>
              <a:pathLst>
                <a:path w="3259" h="2945" extrusionOk="0">
                  <a:moveTo>
                    <a:pt x="1808" y="1"/>
                  </a:moveTo>
                  <a:cubicBezTo>
                    <a:pt x="1391" y="1"/>
                    <a:pt x="967" y="166"/>
                    <a:pt x="643" y="494"/>
                  </a:cubicBezTo>
                  <a:cubicBezTo>
                    <a:pt x="20" y="1123"/>
                    <a:pt x="0" y="2117"/>
                    <a:pt x="600" y="2709"/>
                  </a:cubicBezTo>
                  <a:cubicBezTo>
                    <a:pt x="696" y="2805"/>
                    <a:pt x="803" y="2881"/>
                    <a:pt x="917" y="2944"/>
                  </a:cubicBezTo>
                  <a:cubicBezTo>
                    <a:pt x="836" y="2761"/>
                    <a:pt x="784" y="2569"/>
                    <a:pt x="766" y="2379"/>
                  </a:cubicBezTo>
                  <a:cubicBezTo>
                    <a:pt x="394" y="1922"/>
                    <a:pt x="446" y="1217"/>
                    <a:pt x="905" y="752"/>
                  </a:cubicBezTo>
                  <a:cubicBezTo>
                    <a:pt x="1165" y="491"/>
                    <a:pt x="1503" y="357"/>
                    <a:pt x="1831" y="357"/>
                  </a:cubicBezTo>
                  <a:cubicBezTo>
                    <a:pt x="2121" y="357"/>
                    <a:pt x="2403" y="461"/>
                    <a:pt x="2617" y="672"/>
                  </a:cubicBezTo>
                  <a:cubicBezTo>
                    <a:pt x="2691" y="746"/>
                    <a:pt x="2752" y="829"/>
                    <a:pt x="2800" y="917"/>
                  </a:cubicBezTo>
                  <a:cubicBezTo>
                    <a:pt x="2958" y="976"/>
                    <a:pt x="3113" y="1059"/>
                    <a:pt x="3259" y="1161"/>
                  </a:cubicBezTo>
                  <a:cubicBezTo>
                    <a:pt x="3200" y="889"/>
                    <a:pt x="3069" y="633"/>
                    <a:pt x="2858" y="426"/>
                  </a:cubicBezTo>
                  <a:cubicBezTo>
                    <a:pt x="2571" y="142"/>
                    <a:pt x="2193" y="1"/>
                    <a:pt x="1808" y="1"/>
                  </a:cubicBezTo>
                  <a:close/>
                </a:path>
              </a:pathLst>
            </a:custGeom>
            <a:solidFill>
              <a:srgbClr val="F5D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8" name="Google Shape;2308;p45"/>
            <p:cNvSpPr/>
            <p:nvPr/>
          </p:nvSpPr>
          <p:spPr>
            <a:xfrm>
              <a:off x="862554" y="1034606"/>
              <a:ext cx="66284" cy="67971"/>
            </a:xfrm>
            <a:custGeom>
              <a:avLst/>
              <a:gdLst/>
              <a:ahLst/>
              <a:cxnLst/>
              <a:rect l="l" t="t" r="r" b="b"/>
              <a:pathLst>
                <a:path w="1769" h="1814" extrusionOk="0">
                  <a:moveTo>
                    <a:pt x="1439" y="0"/>
                  </a:moveTo>
                  <a:cubicBezTo>
                    <a:pt x="1106" y="0"/>
                    <a:pt x="756" y="140"/>
                    <a:pt x="486" y="412"/>
                  </a:cubicBezTo>
                  <a:cubicBezTo>
                    <a:pt x="119" y="783"/>
                    <a:pt x="0" y="1299"/>
                    <a:pt x="141" y="1719"/>
                  </a:cubicBezTo>
                  <a:cubicBezTo>
                    <a:pt x="286" y="1777"/>
                    <a:pt x="436" y="1810"/>
                    <a:pt x="585" y="1814"/>
                  </a:cubicBezTo>
                  <a:cubicBezTo>
                    <a:pt x="345" y="1508"/>
                    <a:pt x="408" y="1015"/>
                    <a:pt x="749" y="671"/>
                  </a:cubicBezTo>
                  <a:cubicBezTo>
                    <a:pt x="954" y="462"/>
                    <a:pt x="1215" y="356"/>
                    <a:pt x="1458" y="356"/>
                  </a:cubicBezTo>
                  <a:cubicBezTo>
                    <a:pt x="1568" y="356"/>
                    <a:pt x="1673" y="377"/>
                    <a:pt x="1768" y="422"/>
                  </a:cubicBezTo>
                  <a:cubicBezTo>
                    <a:pt x="1744" y="282"/>
                    <a:pt x="1696" y="144"/>
                    <a:pt x="1623" y="15"/>
                  </a:cubicBezTo>
                  <a:cubicBezTo>
                    <a:pt x="1562" y="5"/>
                    <a:pt x="1501" y="0"/>
                    <a:pt x="1439" y="0"/>
                  </a:cubicBezTo>
                  <a:close/>
                </a:path>
              </a:pathLst>
            </a:custGeom>
            <a:solidFill>
              <a:srgbClr val="EFC4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9" name="Google Shape;2309;p45"/>
            <p:cNvSpPr/>
            <p:nvPr/>
          </p:nvSpPr>
          <p:spPr>
            <a:xfrm>
              <a:off x="1022438" y="621687"/>
              <a:ext cx="131707" cy="264800"/>
            </a:xfrm>
            <a:custGeom>
              <a:avLst/>
              <a:gdLst/>
              <a:ahLst/>
              <a:cxnLst/>
              <a:rect l="l" t="t" r="r" b="b"/>
              <a:pathLst>
                <a:path w="3515" h="7067" extrusionOk="0">
                  <a:moveTo>
                    <a:pt x="2602" y="1"/>
                  </a:moveTo>
                  <a:cubicBezTo>
                    <a:pt x="2596" y="1"/>
                    <a:pt x="2590" y="2"/>
                    <a:pt x="2584" y="5"/>
                  </a:cubicBezTo>
                  <a:cubicBezTo>
                    <a:pt x="2428" y="88"/>
                    <a:pt x="2366" y="345"/>
                    <a:pt x="2449" y="1024"/>
                  </a:cubicBezTo>
                  <a:cubicBezTo>
                    <a:pt x="2440" y="1030"/>
                    <a:pt x="2432" y="1036"/>
                    <a:pt x="2423" y="1042"/>
                  </a:cubicBezTo>
                  <a:cubicBezTo>
                    <a:pt x="2307" y="749"/>
                    <a:pt x="2199" y="544"/>
                    <a:pt x="2131" y="544"/>
                  </a:cubicBezTo>
                  <a:cubicBezTo>
                    <a:pt x="2123" y="544"/>
                    <a:pt x="2117" y="546"/>
                    <a:pt x="2110" y="550"/>
                  </a:cubicBezTo>
                  <a:cubicBezTo>
                    <a:pt x="1991" y="636"/>
                    <a:pt x="1953" y="844"/>
                    <a:pt x="2047" y="1344"/>
                  </a:cubicBezTo>
                  <a:cubicBezTo>
                    <a:pt x="2034" y="1355"/>
                    <a:pt x="2021" y="1366"/>
                    <a:pt x="2008" y="1377"/>
                  </a:cubicBezTo>
                  <a:cubicBezTo>
                    <a:pt x="1909" y="1203"/>
                    <a:pt x="1823" y="1091"/>
                    <a:pt x="1766" y="1091"/>
                  </a:cubicBezTo>
                  <a:cubicBezTo>
                    <a:pt x="1755" y="1091"/>
                    <a:pt x="1746" y="1095"/>
                    <a:pt x="1737" y="1104"/>
                  </a:cubicBezTo>
                  <a:cubicBezTo>
                    <a:pt x="1637" y="1201"/>
                    <a:pt x="1603" y="1368"/>
                    <a:pt x="1663" y="1697"/>
                  </a:cubicBezTo>
                  <a:lnTo>
                    <a:pt x="1610" y="1750"/>
                  </a:lnTo>
                  <a:cubicBezTo>
                    <a:pt x="1513" y="1556"/>
                    <a:pt x="1425" y="1426"/>
                    <a:pt x="1364" y="1426"/>
                  </a:cubicBezTo>
                  <a:cubicBezTo>
                    <a:pt x="1354" y="1426"/>
                    <a:pt x="1346" y="1429"/>
                    <a:pt x="1338" y="1435"/>
                  </a:cubicBezTo>
                  <a:cubicBezTo>
                    <a:pt x="1216" y="1526"/>
                    <a:pt x="1177" y="1717"/>
                    <a:pt x="1263" y="2133"/>
                  </a:cubicBezTo>
                  <a:cubicBezTo>
                    <a:pt x="1247" y="2152"/>
                    <a:pt x="1232" y="2171"/>
                    <a:pt x="1216" y="2192"/>
                  </a:cubicBezTo>
                  <a:cubicBezTo>
                    <a:pt x="1125" y="2063"/>
                    <a:pt x="1044" y="1981"/>
                    <a:pt x="988" y="1981"/>
                  </a:cubicBezTo>
                  <a:cubicBezTo>
                    <a:pt x="973" y="1981"/>
                    <a:pt x="960" y="1987"/>
                    <a:pt x="949" y="1998"/>
                  </a:cubicBezTo>
                  <a:cubicBezTo>
                    <a:pt x="836" y="2110"/>
                    <a:pt x="803" y="2288"/>
                    <a:pt x="896" y="2638"/>
                  </a:cubicBezTo>
                  <a:cubicBezTo>
                    <a:pt x="886" y="2654"/>
                    <a:pt x="877" y="2668"/>
                    <a:pt x="867" y="2684"/>
                  </a:cubicBezTo>
                  <a:cubicBezTo>
                    <a:pt x="746" y="2542"/>
                    <a:pt x="647" y="2447"/>
                    <a:pt x="596" y="2447"/>
                  </a:cubicBezTo>
                  <a:cubicBezTo>
                    <a:pt x="584" y="2447"/>
                    <a:pt x="575" y="2452"/>
                    <a:pt x="569" y="2463"/>
                  </a:cubicBezTo>
                  <a:cubicBezTo>
                    <a:pt x="511" y="2568"/>
                    <a:pt x="524" y="2728"/>
                    <a:pt x="673" y="3032"/>
                  </a:cubicBezTo>
                  <a:cubicBezTo>
                    <a:pt x="663" y="3055"/>
                    <a:pt x="651" y="3078"/>
                    <a:pt x="640" y="3101"/>
                  </a:cubicBezTo>
                  <a:cubicBezTo>
                    <a:pt x="570" y="3044"/>
                    <a:pt x="512" y="3009"/>
                    <a:pt x="475" y="3009"/>
                  </a:cubicBezTo>
                  <a:cubicBezTo>
                    <a:pt x="457" y="3009"/>
                    <a:pt x="444" y="3017"/>
                    <a:pt x="437" y="3036"/>
                  </a:cubicBezTo>
                  <a:cubicBezTo>
                    <a:pt x="395" y="3139"/>
                    <a:pt x="402" y="3268"/>
                    <a:pt x="497" y="3467"/>
                  </a:cubicBezTo>
                  <a:cubicBezTo>
                    <a:pt x="487" y="3495"/>
                    <a:pt x="480" y="3523"/>
                    <a:pt x="470" y="3553"/>
                  </a:cubicBezTo>
                  <a:cubicBezTo>
                    <a:pt x="385" y="3472"/>
                    <a:pt x="316" y="3422"/>
                    <a:pt x="273" y="3422"/>
                  </a:cubicBezTo>
                  <a:cubicBezTo>
                    <a:pt x="257" y="3422"/>
                    <a:pt x="245" y="3429"/>
                    <a:pt x="237" y="3443"/>
                  </a:cubicBezTo>
                  <a:cubicBezTo>
                    <a:pt x="172" y="3566"/>
                    <a:pt x="191" y="3736"/>
                    <a:pt x="366" y="4049"/>
                  </a:cubicBezTo>
                  <a:cubicBezTo>
                    <a:pt x="365" y="4065"/>
                    <a:pt x="363" y="4082"/>
                    <a:pt x="359" y="4098"/>
                  </a:cubicBezTo>
                  <a:cubicBezTo>
                    <a:pt x="271" y="4034"/>
                    <a:pt x="197" y="3994"/>
                    <a:pt x="148" y="3994"/>
                  </a:cubicBezTo>
                  <a:cubicBezTo>
                    <a:pt x="124" y="3994"/>
                    <a:pt x="106" y="4005"/>
                    <a:pt x="97" y="4028"/>
                  </a:cubicBezTo>
                  <a:cubicBezTo>
                    <a:pt x="30" y="4193"/>
                    <a:pt x="87" y="4361"/>
                    <a:pt x="368" y="4691"/>
                  </a:cubicBezTo>
                  <a:lnTo>
                    <a:pt x="368" y="4692"/>
                  </a:lnTo>
                  <a:cubicBezTo>
                    <a:pt x="243" y="4587"/>
                    <a:pt x="140" y="4518"/>
                    <a:pt x="88" y="4518"/>
                  </a:cubicBezTo>
                  <a:cubicBezTo>
                    <a:pt x="72" y="4518"/>
                    <a:pt x="60" y="4525"/>
                    <a:pt x="55" y="4540"/>
                  </a:cubicBezTo>
                  <a:cubicBezTo>
                    <a:pt x="1" y="4692"/>
                    <a:pt x="100" y="4870"/>
                    <a:pt x="520" y="5319"/>
                  </a:cubicBezTo>
                  <a:cubicBezTo>
                    <a:pt x="522" y="5321"/>
                    <a:pt x="523" y="5324"/>
                    <a:pt x="524" y="5327"/>
                  </a:cubicBezTo>
                  <a:cubicBezTo>
                    <a:pt x="409" y="5245"/>
                    <a:pt x="311" y="5188"/>
                    <a:pt x="262" y="5188"/>
                  </a:cubicBezTo>
                  <a:cubicBezTo>
                    <a:pt x="239" y="5188"/>
                    <a:pt x="226" y="5201"/>
                    <a:pt x="230" y="5232"/>
                  </a:cubicBezTo>
                  <a:cubicBezTo>
                    <a:pt x="252" y="5471"/>
                    <a:pt x="420" y="5659"/>
                    <a:pt x="1063" y="6194"/>
                  </a:cubicBezTo>
                  <a:cubicBezTo>
                    <a:pt x="1497" y="6716"/>
                    <a:pt x="1966" y="7067"/>
                    <a:pt x="1966" y="7067"/>
                  </a:cubicBezTo>
                  <a:lnTo>
                    <a:pt x="2048" y="6956"/>
                  </a:lnTo>
                  <a:cubicBezTo>
                    <a:pt x="328" y="5256"/>
                    <a:pt x="2542" y="3485"/>
                    <a:pt x="3378" y="3201"/>
                  </a:cubicBezTo>
                  <a:cubicBezTo>
                    <a:pt x="3514" y="3154"/>
                    <a:pt x="3492" y="2989"/>
                    <a:pt x="3405" y="2748"/>
                  </a:cubicBezTo>
                  <a:cubicBezTo>
                    <a:pt x="3251" y="1992"/>
                    <a:pt x="2824" y="1"/>
                    <a:pt x="2602" y="1"/>
                  </a:cubicBezTo>
                  <a:close/>
                </a:path>
              </a:pathLst>
            </a:custGeom>
            <a:solidFill>
              <a:srgbClr val="F5D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0" name="Google Shape;2310;p45"/>
            <p:cNvSpPr/>
            <p:nvPr/>
          </p:nvSpPr>
          <p:spPr>
            <a:xfrm>
              <a:off x="1036077" y="637349"/>
              <a:ext cx="110686" cy="249176"/>
            </a:xfrm>
            <a:custGeom>
              <a:avLst/>
              <a:gdLst/>
              <a:ahLst/>
              <a:cxnLst/>
              <a:rect l="l" t="t" r="r" b="b"/>
              <a:pathLst>
                <a:path w="2954" h="6650" extrusionOk="0">
                  <a:moveTo>
                    <a:pt x="2052" y="0"/>
                  </a:moveTo>
                  <a:cubicBezTo>
                    <a:pt x="2043" y="149"/>
                    <a:pt x="2054" y="346"/>
                    <a:pt x="2086" y="604"/>
                  </a:cubicBezTo>
                  <a:cubicBezTo>
                    <a:pt x="2079" y="611"/>
                    <a:pt x="2069" y="617"/>
                    <a:pt x="2060" y="623"/>
                  </a:cubicBezTo>
                  <a:cubicBezTo>
                    <a:pt x="2119" y="994"/>
                    <a:pt x="2661" y="2461"/>
                    <a:pt x="2494" y="2506"/>
                  </a:cubicBezTo>
                  <a:cubicBezTo>
                    <a:pt x="2490" y="2507"/>
                    <a:pt x="2487" y="2507"/>
                    <a:pt x="2483" y="2507"/>
                  </a:cubicBezTo>
                  <a:cubicBezTo>
                    <a:pt x="2289" y="2507"/>
                    <a:pt x="1860" y="1278"/>
                    <a:pt x="1686" y="925"/>
                  </a:cubicBezTo>
                  <a:cubicBezTo>
                    <a:pt x="1672" y="936"/>
                    <a:pt x="1660" y="946"/>
                    <a:pt x="1647" y="958"/>
                  </a:cubicBezTo>
                  <a:cubicBezTo>
                    <a:pt x="2031" y="1993"/>
                    <a:pt x="2307" y="2609"/>
                    <a:pt x="2190" y="2673"/>
                  </a:cubicBezTo>
                  <a:cubicBezTo>
                    <a:pt x="2177" y="2681"/>
                    <a:pt x="2163" y="2684"/>
                    <a:pt x="2148" y="2684"/>
                  </a:cubicBezTo>
                  <a:cubicBezTo>
                    <a:pt x="1957" y="2684"/>
                    <a:pt x="1680" y="2054"/>
                    <a:pt x="1304" y="1278"/>
                  </a:cubicBezTo>
                  <a:lnTo>
                    <a:pt x="1250" y="1331"/>
                  </a:lnTo>
                  <a:cubicBezTo>
                    <a:pt x="1472" y="1761"/>
                    <a:pt x="2050" y="2768"/>
                    <a:pt x="1880" y="2890"/>
                  </a:cubicBezTo>
                  <a:cubicBezTo>
                    <a:pt x="1869" y="2897"/>
                    <a:pt x="1858" y="2901"/>
                    <a:pt x="1846" y="2901"/>
                  </a:cubicBezTo>
                  <a:cubicBezTo>
                    <a:pt x="1683" y="2901"/>
                    <a:pt x="1330" y="2292"/>
                    <a:pt x="903" y="1714"/>
                  </a:cubicBezTo>
                  <a:cubicBezTo>
                    <a:pt x="887" y="1732"/>
                    <a:pt x="873" y="1752"/>
                    <a:pt x="857" y="1772"/>
                  </a:cubicBezTo>
                  <a:cubicBezTo>
                    <a:pt x="1233" y="2346"/>
                    <a:pt x="1711" y="3256"/>
                    <a:pt x="1656" y="3311"/>
                  </a:cubicBezTo>
                  <a:cubicBezTo>
                    <a:pt x="1648" y="3318"/>
                    <a:pt x="1638" y="3322"/>
                    <a:pt x="1626" y="3322"/>
                  </a:cubicBezTo>
                  <a:cubicBezTo>
                    <a:pt x="1462" y="3322"/>
                    <a:pt x="912" y="2645"/>
                    <a:pt x="536" y="2218"/>
                  </a:cubicBezTo>
                  <a:cubicBezTo>
                    <a:pt x="527" y="2234"/>
                    <a:pt x="517" y="2248"/>
                    <a:pt x="506" y="2264"/>
                  </a:cubicBezTo>
                  <a:cubicBezTo>
                    <a:pt x="1193" y="3131"/>
                    <a:pt x="1373" y="3528"/>
                    <a:pt x="1341" y="3586"/>
                  </a:cubicBezTo>
                  <a:cubicBezTo>
                    <a:pt x="1334" y="3599"/>
                    <a:pt x="1323" y="3605"/>
                    <a:pt x="1309" y="3605"/>
                  </a:cubicBezTo>
                  <a:cubicBezTo>
                    <a:pt x="1203" y="3605"/>
                    <a:pt x="895" y="3272"/>
                    <a:pt x="315" y="2613"/>
                  </a:cubicBezTo>
                  <a:cubicBezTo>
                    <a:pt x="304" y="2636"/>
                    <a:pt x="292" y="2658"/>
                    <a:pt x="282" y="2682"/>
                  </a:cubicBezTo>
                  <a:cubicBezTo>
                    <a:pt x="1025" y="3496"/>
                    <a:pt x="1166" y="3774"/>
                    <a:pt x="1144" y="3828"/>
                  </a:cubicBezTo>
                  <a:cubicBezTo>
                    <a:pt x="1136" y="3848"/>
                    <a:pt x="1121" y="3859"/>
                    <a:pt x="1098" y="3859"/>
                  </a:cubicBezTo>
                  <a:cubicBezTo>
                    <a:pt x="997" y="3859"/>
                    <a:pt x="736" y="3655"/>
                    <a:pt x="137" y="3047"/>
                  </a:cubicBezTo>
                  <a:cubicBezTo>
                    <a:pt x="127" y="3076"/>
                    <a:pt x="120" y="3104"/>
                    <a:pt x="110" y="3134"/>
                  </a:cubicBezTo>
                  <a:cubicBezTo>
                    <a:pt x="751" y="3770"/>
                    <a:pt x="1026" y="4193"/>
                    <a:pt x="996" y="4247"/>
                  </a:cubicBezTo>
                  <a:cubicBezTo>
                    <a:pt x="987" y="4265"/>
                    <a:pt x="970" y="4274"/>
                    <a:pt x="948" y="4274"/>
                  </a:cubicBezTo>
                  <a:cubicBezTo>
                    <a:pt x="815" y="4274"/>
                    <a:pt x="466" y="3986"/>
                    <a:pt x="8" y="3631"/>
                  </a:cubicBezTo>
                  <a:cubicBezTo>
                    <a:pt x="6" y="3647"/>
                    <a:pt x="4" y="3664"/>
                    <a:pt x="1" y="3680"/>
                  </a:cubicBezTo>
                  <a:cubicBezTo>
                    <a:pt x="754" y="4319"/>
                    <a:pt x="881" y="4583"/>
                    <a:pt x="852" y="4652"/>
                  </a:cubicBezTo>
                  <a:cubicBezTo>
                    <a:pt x="839" y="4684"/>
                    <a:pt x="812" y="4698"/>
                    <a:pt x="775" y="4698"/>
                  </a:cubicBezTo>
                  <a:cubicBezTo>
                    <a:pt x="622" y="4698"/>
                    <a:pt x="293" y="4463"/>
                    <a:pt x="9" y="4274"/>
                  </a:cubicBezTo>
                  <a:lnTo>
                    <a:pt x="9" y="4275"/>
                  </a:lnTo>
                  <a:cubicBezTo>
                    <a:pt x="769" y="4922"/>
                    <a:pt x="825" y="5073"/>
                    <a:pt x="802" y="5136"/>
                  </a:cubicBezTo>
                  <a:cubicBezTo>
                    <a:pt x="788" y="5175"/>
                    <a:pt x="759" y="5192"/>
                    <a:pt x="717" y="5192"/>
                  </a:cubicBezTo>
                  <a:cubicBezTo>
                    <a:pt x="598" y="5192"/>
                    <a:pt x="382" y="5053"/>
                    <a:pt x="163" y="4902"/>
                  </a:cubicBezTo>
                  <a:lnTo>
                    <a:pt x="163" y="4902"/>
                  </a:lnTo>
                  <a:cubicBezTo>
                    <a:pt x="164" y="4904"/>
                    <a:pt x="165" y="4907"/>
                    <a:pt x="166" y="4912"/>
                  </a:cubicBezTo>
                  <a:cubicBezTo>
                    <a:pt x="680" y="5314"/>
                    <a:pt x="942" y="5622"/>
                    <a:pt x="956" y="5715"/>
                  </a:cubicBezTo>
                  <a:cubicBezTo>
                    <a:pt x="966" y="5784"/>
                    <a:pt x="925" y="5802"/>
                    <a:pt x="873" y="5802"/>
                  </a:cubicBezTo>
                  <a:cubicBezTo>
                    <a:pt x="813" y="5802"/>
                    <a:pt x="737" y="5777"/>
                    <a:pt x="707" y="5777"/>
                  </a:cubicBezTo>
                  <a:cubicBezTo>
                    <a:pt x="707" y="5777"/>
                    <a:pt x="706" y="5777"/>
                    <a:pt x="705" y="5777"/>
                  </a:cubicBezTo>
                  <a:cubicBezTo>
                    <a:pt x="1134" y="6301"/>
                    <a:pt x="1602" y="6650"/>
                    <a:pt x="1602" y="6650"/>
                  </a:cubicBezTo>
                  <a:lnTo>
                    <a:pt x="1685" y="6537"/>
                  </a:lnTo>
                  <a:cubicBezTo>
                    <a:pt x="56" y="4925"/>
                    <a:pt x="2037" y="3217"/>
                    <a:pt x="2954" y="2804"/>
                  </a:cubicBezTo>
                  <a:cubicBezTo>
                    <a:pt x="2757" y="2423"/>
                    <a:pt x="2548" y="1911"/>
                    <a:pt x="2389" y="1353"/>
                  </a:cubicBezTo>
                  <a:cubicBezTo>
                    <a:pt x="2240" y="826"/>
                    <a:pt x="2081" y="383"/>
                    <a:pt x="2052" y="0"/>
                  </a:cubicBezTo>
                  <a:close/>
                </a:path>
              </a:pathLst>
            </a:custGeom>
            <a:solidFill>
              <a:srgbClr val="EFC4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1" name="Google Shape;2311;p45"/>
            <p:cNvSpPr/>
            <p:nvPr/>
          </p:nvSpPr>
          <p:spPr>
            <a:xfrm>
              <a:off x="1103224" y="835228"/>
              <a:ext cx="268473" cy="129309"/>
            </a:xfrm>
            <a:custGeom>
              <a:avLst/>
              <a:gdLst/>
              <a:ahLst/>
              <a:cxnLst/>
              <a:rect l="l" t="t" r="r" b="b"/>
              <a:pathLst>
                <a:path w="7165" h="3451" extrusionOk="0">
                  <a:moveTo>
                    <a:pt x="4010" y="1"/>
                  </a:moveTo>
                  <a:cubicBezTo>
                    <a:pt x="3930" y="1"/>
                    <a:pt x="3875" y="30"/>
                    <a:pt x="3852" y="100"/>
                  </a:cubicBezTo>
                  <a:cubicBezTo>
                    <a:pt x="3649" y="719"/>
                    <a:pt x="2648" y="2094"/>
                    <a:pt x="1446" y="2094"/>
                  </a:cubicBezTo>
                  <a:cubicBezTo>
                    <a:pt x="1017" y="2094"/>
                    <a:pt x="563" y="1919"/>
                    <a:pt x="111" y="1472"/>
                  </a:cubicBezTo>
                  <a:lnTo>
                    <a:pt x="0" y="1555"/>
                  </a:lnTo>
                  <a:cubicBezTo>
                    <a:pt x="0" y="1555"/>
                    <a:pt x="354" y="2020"/>
                    <a:pt x="881" y="2444"/>
                  </a:cubicBezTo>
                  <a:cubicBezTo>
                    <a:pt x="1422" y="3081"/>
                    <a:pt x="1613" y="3247"/>
                    <a:pt x="1852" y="3268"/>
                  </a:cubicBezTo>
                  <a:cubicBezTo>
                    <a:pt x="1855" y="3268"/>
                    <a:pt x="1858" y="3268"/>
                    <a:pt x="1861" y="3268"/>
                  </a:cubicBezTo>
                  <a:cubicBezTo>
                    <a:pt x="1943" y="3268"/>
                    <a:pt x="1874" y="3139"/>
                    <a:pt x="1753" y="2974"/>
                  </a:cubicBezTo>
                  <a:lnTo>
                    <a:pt x="1753" y="2974"/>
                  </a:lnTo>
                  <a:cubicBezTo>
                    <a:pt x="1758" y="2975"/>
                    <a:pt x="1761" y="2976"/>
                    <a:pt x="1763" y="2978"/>
                  </a:cubicBezTo>
                  <a:cubicBezTo>
                    <a:pt x="2140" y="3325"/>
                    <a:pt x="2328" y="3450"/>
                    <a:pt x="2468" y="3450"/>
                  </a:cubicBezTo>
                  <a:cubicBezTo>
                    <a:pt x="2496" y="3450"/>
                    <a:pt x="2521" y="3445"/>
                    <a:pt x="2546" y="3436"/>
                  </a:cubicBezTo>
                  <a:cubicBezTo>
                    <a:pt x="2609" y="3412"/>
                    <a:pt x="2530" y="3288"/>
                    <a:pt x="2392" y="3125"/>
                  </a:cubicBezTo>
                  <a:lnTo>
                    <a:pt x="2394" y="3125"/>
                  </a:lnTo>
                  <a:cubicBezTo>
                    <a:pt x="2643" y="3334"/>
                    <a:pt x="2800" y="3417"/>
                    <a:pt x="2932" y="3417"/>
                  </a:cubicBezTo>
                  <a:cubicBezTo>
                    <a:pt x="2977" y="3417"/>
                    <a:pt x="3018" y="3407"/>
                    <a:pt x="3059" y="3390"/>
                  </a:cubicBezTo>
                  <a:cubicBezTo>
                    <a:pt x="3127" y="3362"/>
                    <a:pt x="3084" y="3261"/>
                    <a:pt x="2986" y="3128"/>
                  </a:cubicBezTo>
                  <a:cubicBezTo>
                    <a:pt x="3003" y="3127"/>
                    <a:pt x="3019" y="3124"/>
                    <a:pt x="3035" y="3122"/>
                  </a:cubicBezTo>
                  <a:cubicBezTo>
                    <a:pt x="3241" y="3234"/>
                    <a:pt x="3385" y="3280"/>
                    <a:pt x="3494" y="3280"/>
                  </a:cubicBezTo>
                  <a:cubicBezTo>
                    <a:pt x="3551" y="3280"/>
                    <a:pt x="3599" y="3267"/>
                    <a:pt x="3642" y="3244"/>
                  </a:cubicBezTo>
                  <a:cubicBezTo>
                    <a:pt x="3695" y="3213"/>
                    <a:pt x="3642" y="3127"/>
                    <a:pt x="3530" y="3012"/>
                  </a:cubicBezTo>
                  <a:cubicBezTo>
                    <a:pt x="3560" y="3003"/>
                    <a:pt x="3588" y="2994"/>
                    <a:pt x="3616" y="2985"/>
                  </a:cubicBezTo>
                  <a:cubicBezTo>
                    <a:pt x="3739" y="3041"/>
                    <a:pt x="3836" y="3065"/>
                    <a:pt x="3916" y="3065"/>
                  </a:cubicBezTo>
                  <a:cubicBezTo>
                    <a:pt x="3966" y="3065"/>
                    <a:pt x="4009" y="3056"/>
                    <a:pt x="4049" y="3039"/>
                  </a:cubicBezTo>
                  <a:cubicBezTo>
                    <a:pt x="4103" y="3017"/>
                    <a:pt x="4067" y="2941"/>
                    <a:pt x="3981" y="2836"/>
                  </a:cubicBezTo>
                  <a:cubicBezTo>
                    <a:pt x="4004" y="2824"/>
                    <a:pt x="4026" y="2813"/>
                    <a:pt x="4049" y="2800"/>
                  </a:cubicBezTo>
                  <a:cubicBezTo>
                    <a:pt x="4246" y="2895"/>
                    <a:pt x="4382" y="2934"/>
                    <a:pt x="4482" y="2934"/>
                  </a:cubicBezTo>
                  <a:cubicBezTo>
                    <a:pt x="4538" y="2934"/>
                    <a:pt x="4582" y="2922"/>
                    <a:pt x="4620" y="2900"/>
                  </a:cubicBezTo>
                  <a:cubicBezTo>
                    <a:pt x="4678" y="2867"/>
                    <a:pt x="4574" y="2753"/>
                    <a:pt x="4396" y="2606"/>
                  </a:cubicBezTo>
                  <a:cubicBezTo>
                    <a:pt x="4412" y="2596"/>
                    <a:pt x="4427" y="2585"/>
                    <a:pt x="4443" y="2576"/>
                  </a:cubicBezTo>
                  <a:cubicBezTo>
                    <a:pt x="4578" y="2610"/>
                    <a:pt x="4687" y="2626"/>
                    <a:pt x="4777" y="2626"/>
                  </a:cubicBezTo>
                  <a:cubicBezTo>
                    <a:pt x="4920" y="2626"/>
                    <a:pt x="5014" y="2586"/>
                    <a:pt x="5082" y="2516"/>
                  </a:cubicBezTo>
                  <a:cubicBezTo>
                    <a:pt x="5135" y="2462"/>
                    <a:pt x="5046" y="2364"/>
                    <a:pt x="4883" y="2251"/>
                  </a:cubicBezTo>
                  <a:cubicBezTo>
                    <a:pt x="4902" y="2235"/>
                    <a:pt x="4922" y="2219"/>
                    <a:pt x="4940" y="2203"/>
                  </a:cubicBezTo>
                  <a:cubicBezTo>
                    <a:pt x="5089" y="2232"/>
                    <a:pt x="5208" y="2245"/>
                    <a:pt x="5304" y="2245"/>
                  </a:cubicBezTo>
                  <a:cubicBezTo>
                    <a:pt x="5481" y="2245"/>
                    <a:pt x="5580" y="2200"/>
                    <a:pt x="5639" y="2121"/>
                  </a:cubicBezTo>
                  <a:cubicBezTo>
                    <a:pt x="5685" y="2060"/>
                    <a:pt x="5546" y="1963"/>
                    <a:pt x="5321" y="1852"/>
                  </a:cubicBezTo>
                  <a:cubicBezTo>
                    <a:pt x="5338" y="1835"/>
                    <a:pt x="5355" y="1816"/>
                    <a:pt x="5372" y="1799"/>
                  </a:cubicBezTo>
                  <a:cubicBezTo>
                    <a:pt x="5478" y="1817"/>
                    <a:pt x="5567" y="1826"/>
                    <a:pt x="5643" y="1826"/>
                  </a:cubicBezTo>
                  <a:cubicBezTo>
                    <a:pt x="5803" y="1826"/>
                    <a:pt x="5901" y="1787"/>
                    <a:pt x="5966" y="1719"/>
                  </a:cubicBezTo>
                  <a:cubicBezTo>
                    <a:pt x="6019" y="1665"/>
                    <a:pt x="5898" y="1566"/>
                    <a:pt x="5690" y="1451"/>
                  </a:cubicBezTo>
                  <a:cubicBezTo>
                    <a:pt x="5701" y="1437"/>
                    <a:pt x="5712" y="1424"/>
                    <a:pt x="5723" y="1410"/>
                  </a:cubicBezTo>
                  <a:cubicBezTo>
                    <a:pt x="5908" y="1443"/>
                    <a:pt x="6053" y="1458"/>
                    <a:pt x="6166" y="1458"/>
                  </a:cubicBezTo>
                  <a:cubicBezTo>
                    <a:pt x="6361" y="1458"/>
                    <a:pt x="6463" y="1413"/>
                    <a:pt x="6517" y="1337"/>
                  </a:cubicBezTo>
                  <a:cubicBezTo>
                    <a:pt x="6564" y="1270"/>
                    <a:pt x="6345" y="1156"/>
                    <a:pt x="6021" y="1030"/>
                  </a:cubicBezTo>
                  <a:cubicBezTo>
                    <a:pt x="6027" y="1022"/>
                    <a:pt x="6032" y="1012"/>
                    <a:pt x="6040" y="1005"/>
                  </a:cubicBezTo>
                  <a:cubicBezTo>
                    <a:pt x="6233" y="1026"/>
                    <a:pt x="6392" y="1036"/>
                    <a:pt x="6522" y="1036"/>
                  </a:cubicBezTo>
                  <a:cubicBezTo>
                    <a:pt x="6851" y="1036"/>
                    <a:pt x="6999" y="971"/>
                    <a:pt x="7056" y="858"/>
                  </a:cubicBezTo>
                  <a:cubicBezTo>
                    <a:pt x="7165" y="642"/>
                    <a:pt x="5083" y="218"/>
                    <a:pt x="4305" y="68"/>
                  </a:cubicBezTo>
                  <a:cubicBezTo>
                    <a:pt x="4187" y="27"/>
                    <a:pt x="4087" y="1"/>
                    <a:pt x="4010" y="1"/>
                  </a:cubicBezTo>
                  <a:close/>
                </a:path>
              </a:pathLst>
            </a:custGeom>
            <a:solidFill>
              <a:srgbClr val="F5D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2" name="Google Shape;2312;p45"/>
            <p:cNvSpPr/>
            <p:nvPr/>
          </p:nvSpPr>
          <p:spPr>
            <a:xfrm>
              <a:off x="1103036" y="841223"/>
              <a:ext cx="249101" cy="111173"/>
            </a:xfrm>
            <a:custGeom>
              <a:avLst/>
              <a:gdLst/>
              <a:ahLst/>
              <a:cxnLst/>
              <a:rect l="l" t="t" r="r" b="b"/>
              <a:pathLst>
                <a:path w="6648" h="2967" extrusionOk="0">
                  <a:moveTo>
                    <a:pt x="3834" y="1"/>
                  </a:moveTo>
                  <a:cubicBezTo>
                    <a:pt x="3539" y="672"/>
                    <a:pt x="2561" y="1919"/>
                    <a:pt x="1422" y="1919"/>
                  </a:cubicBezTo>
                  <a:cubicBezTo>
                    <a:pt x="999" y="1919"/>
                    <a:pt x="554" y="1748"/>
                    <a:pt x="114" y="1312"/>
                  </a:cubicBezTo>
                  <a:lnTo>
                    <a:pt x="1" y="1399"/>
                  </a:lnTo>
                  <a:cubicBezTo>
                    <a:pt x="1" y="1399"/>
                    <a:pt x="357" y="1863"/>
                    <a:pt x="884" y="2287"/>
                  </a:cubicBezTo>
                  <a:cubicBezTo>
                    <a:pt x="885" y="2236"/>
                    <a:pt x="802" y="2033"/>
                    <a:pt x="926" y="2033"/>
                  </a:cubicBezTo>
                  <a:cubicBezTo>
                    <a:pt x="931" y="2033"/>
                    <a:pt x="938" y="2034"/>
                    <a:pt x="944" y="2035"/>
                  </a:cubicBezTo>
                  <a:cubicBezTo>
                    <a:pt x="1039" y="2048"/>
                    <a:pt x="1349" y="2306"/>
                    <a:pt x="1757" y="2815"/>
                  </a:cubicBezTo>
                  <a:cubicBezTo>
                    <a:pt x="1762" y="2816"/>
                    <a:pt x="1764" y="2817"/>
                    <a:pt x="1767" y="2819"/>
                  </a:cubicBezTo>
                  <a:cubicBezTo>
                    <a:pt x="1560" y="2524"/>
                    <a:pt x="1375" y="2237"/>
                    <a:pt x="1525" y="2182"/>
                  </a:cubicBezTo>
                  <a:cubicBezTo>
                    <a:pt x="1532" y="2179"/>
                    <a:pt x="1539" y="2178"/>
                    <a:pt x="1548" y="2178"/>
                  </a:cubicBezTo>
                  <a:cubicBezTo>
                    <a:pt x="1625" y="2178"/>
                    <a:pt x="1808" y="2291"/>
                    <a:pt x="2395" y="2965"/>
                  </a:cubicBezTo>
                  <a:lnTo>
                    <a:pt x="2396" y="2965"/>
                  </a:lnTo>
                  <a:cubicBezTo>
                    <a:pt x="2156" y="2613"/>
                    <a:pt x="1845" y="2193"/>
                    <a:pt x="2009" y="2125"/>
                  </a:cubicBezTo>
                  <a:cubicBezTo>
                    <a:pt x="2014" y="2123"/>
                    <a:pt x="2021" y="2121"/>
                    <a:pt x="2030" y="2121"/>
                  </a:cubicBezTo>
                  <a:cubicBezTo>
                    <a:pt x="2125" y="2121"/>
                    <a:pt x="2397" y="2282"/>
                    <a:pt x="2989" y="2966"/>
                  </a:cubicBezTo>
                  <a:cubicBezTo>
                    <a:pt x="3007" y="2965"/>
                    <a:pt x="3023" y="2963"/>
                    <a:pt x="3039" y="2960"/>
                  </a:cubicBezTo>
                  <a:cubicBezTo>
                    <a:pt x="2616" y="2428"/>
                    <a:pt x="2288" y="2044"/>
                    <a:pt x="2411" y="1978"/>
                  </a:cubicBezTo>
                  <a:cubicBezTo>
                    <a:pt x="2414" y="1977"/>
                    <a:pt x="2417" y="1976"/>
                    <a:pt x="2422" y="1976"/>
                  </a:cubicBezTo>
                  <a:cubicBezTo>
                    <a:pt x="2508" y="1976"/>
                    <a:pt x="2922" y="2249"/>
                    <a:pt x="3534" y="2852"/>
                  </a:cubicBezTo>
                  <a:cubicBezTo>
                    <a:pt x="3563" y="2843"/>
                    <a:pt x="3592" y="2834"/>
                    <a:pt x="3620" y="2825"/>
                  </a:cubicBezTo>
                  <a:cubicBezTo>
                    <a:pt x="2861" y="2094"/>
                    <a:pt x="2725" y="1869"/>
                    <a:pt x="2828" y="1825"/>
                  </a:cubicBezTo>
                  <a:cubicBezTo>
                    <a:pt x="2832" y="1824"/>
                    <a:pt x="2836" y="1823"/>
                    <a:pt x="2841" y="1823"/>
                  </a:cubicBezTo>
                  <a:cubicBezTo>
                    <a:pt x="2920" y="1823"/>
                    <a:pt x="3215" y="1989"/>
                    <a:pt x="3984" y="2676"/>
                  </a:cubicBezTo>
                  <a:cubicBezTo>
                    <a:pt x="4008" y="2664"/>
                    <a:pt x="4030" y="2653"/>
                    <a:pt x="4052" y="2640"/>
                  </a:cubicBezTo>
                  <a:cubicBezTo>
                    <a:pt x="3296" y="1989"/>
                    <a:pt x="2964" y="1686"/>
                    <a:pt x="3069" y="1626"/>
                  </a:cubicBezTo>
                  <a:cubicBezTo>
                    <a:pt x="3073" y="1623"/>
                    <a:pt x="3080" y="1622"/>
                    <a:pt x="3088" y="1622"/>
                  </a:cubicBezTo>
                  <a:cubicBezTo>
                    <a:pt x="3191" y="1622"/>
                    <a:pt x="3593" y="1820"/>
                    <a:pt x="4399" y="2446"/>
                  </a:cubicBezTo>
                  <a:cubicBezTo>
                    <a:pt x="4415" y="2436"/>
                    <a:pt x="4430" y="2425"/>
                    <a:pt x="4446" y="2416"/>
                  </a:cubicBezTo>
                  <a:cubicBezTo>
                    <a:pt x="3984" y="2018"/>
                    <a:pt x="3232" y="1422"/>
                    <a:pt x="3342" y="1308"/>
                  </a:cubicBezTo>
                  <a:cubicBezTo>
                    <a:pt x="3345" y="1305"/>
                    <a:pt x="3351" y="1303"/>
                    <a:pt x="3359" y="1303"/>
                  </a:cubicBezTo>
                  <a:cubicBezTo>
                    <a:pt x="3496" y="1303"/>
                    <a:pt x="4343" y="1740"/>
                    <a:pt x="4888" y="2090"/>
                  </a:cubicBezTo>
                  <a:cubicBezTo>
                    <a:pt x="4907" y="2074"/>
                    <a:pt x="4926" y="2058"/>
                    <a:pt x="4945" y="2042"/>
                  </a:cubicBezTo>
                  <a:cubicBezTo>
                    <a:pt x="4319" y="1591"/>
                    <a:pt x="3657" y="1224"/>
                    <a:pt x="3758" y="1079"/>
                  </a:cubicBezTo>
                  <a:cubicBezTo>
                    <a:pt x="3774" y="1057"/>
                    <a:pt x="3804" y="1047"/>
                    <a:pt x="3845" y="1047"/>
                  </a:cubicBezTo>
                  <a:cubicBezTo>
                    <a:pt x="4128" y="1047"/>
                    <a:pt x="4947" y="1503"/>
                    <a:pt x="5324" y="1691"/>
                  </a:cubicBezTo>
                  <a:cubicBezTo>
                    <a:pt x="5341" y="1674"/>
                    <a:pt x="5359" y="1655"/>
                    <a:pt x="5376" y="1638"/>
                  </a:cubicBezTo>
                  <a:cubicBezTo>
                    <a:pt x="4537" y="1241"/>
                    <a:pt x="3867" y="959"/>
                    <a:pt x="3971" y="766"/>
                  </a:cubicBezTo>
                  <a:cubicBezTo>
                    <a:pt x="3982" y="747"/>
                    <a:pt x="4007" y="738"/>
                    <a:pt x="4045" y="738"/>
                  </a:cubicBezTo>
                  <a:cubicBezTo>
                    <a:pt x="4246" y="738"/>
                    <a:pt x="4822" y="978"/>
                    <a:pt x="5693" y="1289"/>
                  </a:cubicBezTo>
                  <a:cubicBezTo>
                    <a:pt x="5705" y="1276"/>
                    <a:pt x="5716" y="1262"/>
                    <a:pt x="5727" y="1249"/>
                  </a:cubicBezTo>
                  <a:cubicBezTo>
                    <a:pt x="5363" y="1075"/>
                    <a:pt x="4088" y="647"/>
                    <a:pt x="4136" y="458"/>
                  </a:cubicBezTo>
                  <a:cubicBezTo>
                    <a:pt x="4142" y="435"/>
                    <a:pt x="4175" y="425"/>
                    <a:pt x="4228" y="425"/>
                  </a:cubicBezTo>
                  <a:cubicBezTo>
                    <a:pt x="4562" y="425"/>
                    <a:pt x="5703" y="822"/>
                    <a:pt x="6025" y="870"/>
                  </a:cubicBezTo>
                  <a:cubicBezTo>
                    <a:pt x="6031" y="862"/>
                    <a:pt x="6036" y="852"/>
                    <a:pt x="6043" y="845"/>
                  </a:cubicBezTo>
                  <a:cubicBezTo>
                    <a:pt x="6234" y="866"/>
                    <a:pt x="6391" y="876"/>
                    <a:pt x="6521" y="876"/>
                  </a:cubicBezTo>
                  <a:cubicBezTo>
                    <a:pt x="6566" y="876"/>
                    <a:pt x="6608" y="875"/>
                    <a:pt x="6647" y="872"/>
                  </a:cubicBezTo>
                  <a:cubicBezTo>
                    <a:pt x="6264" y="847"/>
                    <a:pt x="5819" y="692"/>
                    <a:pt x="5291" y="549"/>
                  </a:cubicBezTo>
                  <a:cubicBezTo>
                    <a:pt x="4731" y="398"/>
                    <a:pt x="4217" y="192"/>
                    <a:pt x="3834" y="1"/>
                  </a:cubicBezTo>
                  <a:close/>
                </a:path>
              </a:pathLst>
            </a:custGeom>
            <a:solidFill>
              <a:srgbClr val="EFC4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3" name="Google Shape;2313;p45"/>
            <p:cNvSpPr/>
            <p:nvPr/>
          </p:nvSpPr>
          <p:spPr>
            <a:xfrm>
              <a:off x="1147138" y="818591"/>
              <a:ext cx="25142" cy="31625"/>
            </a:xfrm>
            <a:custGeom>
              <a:avLst/>
              <a:gdLst/>
              <a:ahLst/>
              <a:cxnLst/>
              <a:rect l="l" t="t" r="r" b="b"/>
              <a:pathLst>
                <a:path w="671" h="844" extrusionOk="0">
                  <a:moveTo>
                    <a:pt x="199" y="1"/>
                  </a:moveTo>
                  <a:cubicBezTo>
                    <a:pt x="170" y="1"/>
                    <a:pt x="142" y="8"/>
                    <a:pt x="117" y="24"/>
                  </a:cubicBezTo>
                  <a:cubicBezTo>
                    <a:pt x="0" y="102"/>
                    <a:pt x="3" y="342"/>
                    <a:pt x="123" y="561"/>
                  </a:cubicBezTo>
                  <a:cubicBezTo>
                    <a:pt x="218" y="735"/>
                    <a:pt x="360" y="844"/>
                    <a:pt x="472" y="844"/>
                  </a:cubicBezTo>
                  <a:cubicBezTo>
                    <a:pt x="502" y="844"/>
                    <a:pt x="529" y="836"/>
                    <a:pt x="554" y="821"/>
                  </a:cubicBezTo>
                  <a:cubicBezTo>
                    <a:pt x="671" y="743"/>
                    <a:pt x="669" y="503"/>
                    <a:pt x="548" y="284"/>
                  </a:cubicBezTo>
                  <a:cubicBezTo>
                    <a:pt x="452" y="110"/>
                    <a:pt x="312" y="1"/>
                    <a:pt x="199" y="1"/>
                  </a:cubicBezTo>
                  <a:close/>
                </a:path>
              </a:pathLst>
            </a:custGeom>
            <a:solidFill>
              <a:srgbClr val="FBF39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4" name="Google Shape;2314;p45"/>
            <p:cNvSpPr/>
            <p:nvPr/>
          </p:nvSpPr>
          <p:spPr>
            <a:xfrm>
              <a:off x="796119" y="1045247"/>
              <a:ext cx="77226" cy="111810"/>
            </a:xfrm>
            <a:custGeom>
              <a:avLst/>
              <a:gdLst/>
              <a:ahLst/>
              <a:cxnLst/>
              <a:rect l="l" t="t" r="r" b="b"/>
              <a:pathLst>
                <a:path w="2061" h="2984" extrusionOk="0">
                  <a:moveTo>
                    <a:pt x="467" y="0"/>
                  </a:moveTo>
                  <a:cubicBezTo>
                    <a:pt x="467" y="0"/>
                    <a:pt x="361" y="303"/>
                    <a:pt x="206" y="806"/>
                  </a:cubicBezTo>
                  <a:cubicBezTo>
                    <a:pt x="0" y="1478"/>
                    <a:pt x="884" y="1851"/>
                    <a:pt x="884" y="1851"/>
                  </a:cubicBezTo>
                  <a:cubicBezTo>
                    <a:pt x="884" y="1851"/>
                    <a:pt x="421" y="2206"/>
                    <a:pt x="274" y="2521"/>
                  </a:cubicBezTo>
                  <a:cubicBezTo>
                    <a:pt x="156" y="2775"/>
                    <a:pt x="511" y="2984"/>
                    <a:pt x="723" y="2984"/>
                  </a:cubicBezTo>
                  <a:cubicBezTo>
                    <a:pt x="774" y="2984"/>
                    <a:pt x="817" y="2972"/>
                    <a:pt x="843" y="2946"/>
                  </a:cubicBezTo>
                  <a:cubicBezTo>
                    <a:pt x="950" y="2837"/>
                    <a:pt x="2061" y="2022"/>
                    <a:pt x="2045" y="1655"/>
                  </a:cubicBezTo>
                  <a:cubicBezTo>
                    <a:pt x="2030" y="1290"/>
                    <a:pt x="1629" y="807"/>
                    <a:pt x="467" y="0"/>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5" name="Google Shape;2315;p45"/>
            <p:cNvSpPr/>
            <p:nvPr/>
          </p:nvSpPr>
          <p:spPr>
            <a:xfrm>
              <a:off x="849814" y="1130754"/>
              <a:ext cx="52421" cy="39943"/>
            </a:xfrm>
            <a:custGeom>
              <a:avLst/>
              <a:gdLst/>
              <a:ahLst/>
              <a:cxnLst/>
              <a:rect l="l" t="t" r="r" b="b"/>
              <a:pathLst>
                <a:path w="1399" h="1066" extrusionOk="0">
                  <a:moveTo>
                    <a:pt x="421" y="0"/>
                  </a:moveTo>
                  <a:cubicBezTo>
                    <a:pt x="288" y="0"/>
                    <a:pt x="1" y="294"/>
                    <a:pt x="35" y="447"/>
                  </a:cubicBezTo>
                  <a:cubicBezTo>
                    <a:pt x="70" y="610"/>
                    <a:pt x="560" y="990"/>
                    <a:pt x="794" y="1057"/>
                  </a:cubicBezTo>
                  <a:cubicBezTo>
                    <a:pt x="815" y="1063"/>
                    <a:pt x="837" y="1066"/>
                    <a:pt x="860" y="1066"/>
                  </a:cubicBezTo>
                  <a:cubicBezTo>
                    <a:pt x="1092" y="1066"/>
                    <a:pt x="1399" y="786"/>
                    <a:pt x="1357" y="633"/>
                  </a:cubicBezTo>
                  <a:cubicBezTo>
                    <a:pt x="1312" y="463"/>
                    <a:pt x="701" y="75"/>
                    <a:pt x="440" y="3"/>
                  </a:cubicBezTo>
                  <a:cubicBezTo>
                    <a:pt x="434" y="1"/>
                    <a:pt x="428" y="0"/>
                    <a:pt x="421" y="0"/>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6" name="Google Shape;2316;p45"/>
            <p:cNvSpPr/>
            <p:nvPr/>
          </p:nvSpPr>
          <p:spPr>
            <a:xfrm>
              <a:off x="822573" y="1152974"/>
              <a:ext cx="50809" cy="40955"/>
            </a:xfrm>
            <a:custGeom>
              <a:avLst/>
              <a:gdLst/>
              <a:ahLst/>
              <a:cxnLst/>
              <a:rect l="l" t="t" r="r" b="b"/>
              <a:pathLst>
                <a:path w="1356" h="1093" extrusionOk="0">
                  <a:moveTo>
                    <a:pt x="386" y="1"/>
                  </a:moveTo>
                  <a:cubicBezTo>
                    <a:pt x="258" y="1"/>
                    <a:pt x="1" y="303"/>
                    <a:pt x="41" y="461"/>
                  </a:cubicBezTo>
                  <a:cubicBezTo>
                    <a:pt x="84" y="629"/>
                    <a:pt x="568" y="1018"/>
                    <a:pt x="795" y="1084"/>
                  </a:cubicBezTo>
                  <a:cubicBezTo>
                    <a:pt x="815" y="1090"/>
                    <a:pt x="836" y="1093"/>
                    <a:pt x="858" y="1093"/>
                  </a:cubicBezTo>
                  <a:cubicBezTo>
                    <a:pt x="1078" y="1093"/>
                    <a:pt x="1355" y="803"/>
                    <a:pt x="1308" y="646"/>
                  </a:cubicBezTo>
                  <a:cubicBezTo>
                    <a:pt x="1257" y="472"/>
                    <a:pt x="657" y="76"/>
                    <a:pt x="405" y="3"/>
                  </a:cubicBezTo>
                  <a:cubicBezTo>
                    <a:pt x="399" y="2"/>
                    <a:pt x="393" y="1"/>
                    <a:pt x="386" y="1"/>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7" name="Google Shape;2317;p45"/>
            <p:cNvSpPr/>
            <p:nvPr/>
          </p:nvSpPr>
          <p:spPr>
            <a:xfrm>
              <a:off x="794621" y="1167362"/>
              <a:ext cx="49573" cy="41854"/>
            </a:xfrm>
            <a:custGeom>
              <a:avLst/>
              <a:gdLst/>
              <a:ahLst/>
              <a:cxnLst/>
              <a:rect l="l" t="t" r="r" b="b"/>
              <a:pathLst>
                <a:path w="1323" h="1117" extrusionOk="0">
                  <a:moveTo>
                    <a:pt x="397" y="0"/>
                  </a:moveTo>
                  <a:cubicBezTo>
                    <a:pt x="269" y="0"/>
                    <a:pt x="1" y="282"/>
                    <a:pt x="32" y="440"/>
                  </a:cubicBezTo>
                  <a:cubicBezTo>
                    <a:pt x="65" y="609"/>
                    <a:pt x="525" y="1025"/>
                    <a:pt x="748" y="1104"/>
                  </a:cubicBezTo>
                  <a:cubicBezTo>
                    <a:pt x="772" y="1113"/>
                    <a:pt x="798" y="1117"/>
                    <a:pt x="825" y="1117"/>
                  </a:cubicBezTo>
                  <a:cubicBezTo>
                    <a:pt x="1043" y="1117"/>
                    <a:pt x="1322" y="852"/>
                    <a:pt x="1285" y="696"/>
                  </a:cubicBezTo>
                  <a:cubicBezTo>
                    <a:pt x="1244" y="520"/>
                    <a:pt x="668" y="90"/>
                    <a:pt x="420" y="4"/>
                  </a:cubicBezTo>
                  <a:cubicBezTo>
                    <a:pt x="413" y="1"/>
                    <a:pt x="405" y="0"/>
                    <a:pt x="397" y="0"/>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8" name="Google Shape;2318;p45"/>
            <p:cNvSpPr/>
            <p:nvPr/>
          </p:nvSpPr>
          <p:spPr>
            <a:xfrm>
              <a:off x="-253041" y="296147"/>
              <a:ext cx="172250" cy="116082"/>
            </a:xfrm>
            <a:custGeom>
              <a:avLst/>
              <a:gdLst/>
              <a:ahLst/>
              <a:cxnLst/>
              <a:rect l="l" t="t" r="r" b="b"/>
              <a:pathLst>
                <a:path w="4597" h="3098" extrusionOk="0">
                  <a:moveTo>
                    <a:pt x="2713" y="1"/>
                  </a:moveTo>
                  <a:cubicBezTo>
                    <a:pt x="2710" y="1"/>
                    <a:pt x="2707" y="1"/>
                    <a:pt x="2704" y="1"/>
                  </a:cubicBezTo>
                  <a:cubicBezTo>
                    <a:pt x="2564" y="5"/>
                    <a:pt x="1862" y="509"/>
                    <a:pt x="1460" y="509"/>
                  </a:cubicBezTo>
                  <a:cubicBezTo>
                    <a:pt x="1420" y="509"/>
                    <a:pt x="1382" y="504"/>
                    <a:pt x="1349" y="493"/>
                  </a:cubicBezTo>
                  <a:cubicBezTo>
                    <a:pt x="1276" y="469"/>
                    <a:pt x="1200" y="456"/>
                    <a:pt x="1123" y="456"/>
                  </a:cubicBezTo>
                  <a:cubicBezTo>
                    <a:pt x="813" y="456"/>
                    <a:pt x="486" y="663"/>
                    <a:pt x="284" y="1175"/>
                  </a:cubicBezTo>
                  <a:cubicBezTo>
                    <a:pt x="0" y="1900"/>
                    <a:pt x="462" y="2312"/>
                    <a:pt x="580" y="2424"/>
                  </a:cubicBezTo>
                  <a:cubicBezTo>
                    <a:pt x="678" y="2517"/>
                    <a:pt x="1464" y="2734"/>
                    <a:pt x="1772" y="2734"/>
                  </a:cubicBezTo>
                  <a:cubicBezTo>
                    <a:pt x="1806" y="2734"/>
                    <a:pt x="1834" y="2732"/>
                    <a:pt x="1854" y="2726"/>
                  </a:cubicBezTo>
                  <a:cubicBezTo>
                    <a:pt x="1931" y="2705"/>
                    <a:pt x="2007" y="2696"/>
                    <a:pt x="2083" y="2696"/>
                  </a:cubicBezTo>
                  <a:cubicBezTo>
                    <a:pt x="2276" y="2696"/>
                    <a:pt x="2462" y="2758"/>
                    <a:pt x="2636" y="2853"/>
                  </a:cubicBezTo>
                  <a:cubicBezTo>
                    <a:pt x="2948" y="3022"/>
                    <a:pt x="3236" y="3098"/>
                    <a:pt x="3478" y="3098"/>
                  </a:cubicBezTo>
                  <a:cubicBezTo>
                    <a:pt x="4299" y="3098"/>
                    <a:pt x="4596" y="2224"/>
                    <a:pt x="3562" y="1120"/>
                  </a:cubicBezTo>
                  <a:cubicBezTo>
                    <a:pt x="3060" y="585"/>
                    <a:pt x="3073" y="1"/>
                    <a:pt x="2713" y="1"/>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9" name="Google Shape;2319;p45"/>
            <p:cNvSpPr/>
            <p:nvPr/>
          </p:nvSpPr>
          <p:spPr>
            <a:xfrm>
              <a:off x="-209313" y="245450"/>
              <a:ext cx="85881" cy="104204"/>
            </a:xfrm>
            <a:custGeom>
              <a:avLst/>
              <a:gdLst/>
              <a:ahLst/>
              <a:cxnLst/>
              <a:rect l="l" t="t" r="r" b="b"/>
              <a:pathLst>
                <a:path w="2292" h="2781" extrusionOk="0">
                  <a:moveTo>
                    <a:pt x="479" y="0"/>
                  </a:moveTo>
                  <a:cubicBezTo>
                    <a:pt x="313" y="0"/>
                    <a:pt x="1" y="271"/>
                    <a:pt x="62" y="392"/>
                  </a:cubicBezTo>
                  <a:cubicBezTo>
                    <a:pt x="134" y="533"/>
                    <a:pt x="743" y="1163"/>
                    <a:pt x="794" y="1359"/>
                  </a:cubicBezTo>
                  <a:cubicBezTo>
                    <a:pt x="899" y="1749"/>
                    <a:pt x="440" y="1823"/>
                    <a:pt x="307" y="1892"/>
                  </a:cubicBezTo>
                  <a:cubicBezTo>
                    <a:pt x="403" y="2098"/>
                    <a:pt x="1500" y="2781"/>
                    <a:pt x="2016" y="2781"/>
                  </a:cubicBezTo>
                  <a:cubicBezTo>
                    <a:pt x="2172" y="2781"/>
                    <a:pt x="2276" y="2718"/>
                    <a:pt x="2282" y="2561"/>
                  </a:cubicBezTo>
                  <a:cubicBezTo>
                    <a:pt x="2291" y="2320"/>
                    <a:pt x="1599" y="1078"/>
                    <a:pt x="1346" y="913"/>
                  </a:cubicBezTo>
                  <a:cubicBezTo>
                    <a:pt x="1094" y="748"/>
                    <a:pt x="668" y="155"/>
                    <a:pt x="551" y="28"/>
                  </a:cubicBezTo>
                  <a:cubicBezTo>
                    <a:pt x="533" y="9"/>
                    <a:pt x="509" y="0"/>
                    <a:pt x="479" y="0"/>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0" name="Google Shape;2320;p45"/>
            <p:cNvSpPr/>
            <p:nvPr/>
          </p:nvSpPr>
          <p:spPr>
            <a:xfrm>
              <a:off x="-266492" y="265684"/>
              <a:ext cx="98022" cy="74977"/>
            </a:xfrm>
            <a:custGeom>
              <a:avLst/>
              <a:gdLst/>
              <a:ahLst/>
              <a:cxnLst/>
              <a:rect l="l" t="t" r="r" b="b"/>
              <a:pathLst>
                <a:path w="2616" h="2001" extrusionOk="0">
                  <a:moveTo>
                    <a:pt x="515" y="1"/>
                  </a:moveTo>
                  <a:cubicBezTo>
                    <a:pt x="339" y="1"/>
                    <a:pt x="1" y="76"/>
                    <a:pt x="72" y="275"/>
                  </a:cubicBezTo>
                  <a:cubicBezTo>
                    <a:pt x="147" y="488"/>
                    <a:pt x="589" y="1475"/>
                    <a:pt x="778" y="1592"/>
                  </a:cubicBezTo>
                  <a:cubicBezTo>
                    <a:pt x="960" y="1706"/>
                    <a:pt x="1747" y="2000"/>
                    <a:pt x="1825" y="2001"/>
                  </a:cubicBezTo>
                  <a:cubicBezTo>
                    <a:pt x="1825" y="2001"/>
                    <a:pt x="1825" y="2001"/>
                    <a:pt x="1825" y="2001"/>
                  </a:cubicBezTo>
                  <a:cubicBezTo>
                    <a:pt x="1907" y="2001"/>
                    <a:pt x="2615" y="1374"/>
                    <a:pt x="2469" y="1342"/>
                  </a:cubicBezTo>
                  <a:cubicBezTo>
                    <a:pt x="2036" y="1250"/>
                    <a:pt x="1451" y="1190"/>
                    <a:pt x="1334" y="1117"/>
                  </a:cubicBezTo>
                  <a:cubicBezTo>
                    <a:pt x="1082" y="963"/>
                    <a:pt x="715" y="24"/>
                    <a:pt x="573" y="4"/>
                  </a:cubicBezTo>
                  <a:cubicBezTo>
                    <a:pt x="557" y="2"/>
                    <a:pt x="537" y="1"/>
                    <a:pt x="515" y="1"/>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1" name="Google Shape;2321;p45"/>
            <p:cNvSpPr/>
            <p:nvPr/>
          </p:nvSpPr>
          <p:spPr>
            <a:xfrm>
              <a:off x="-299428" y="291613"/>
              <a:ext cx="103080" cy="68458"/>
            </a:xfrm>
            <a:custGeom>
              <a:avLst/>
              <a:gdLst/>
              <a:ahLst/>
              <a:cxnLst/>
              <a:rect l="l" t="t" r="r" b="b"/>
              <a:pathLst>
                <a:path w="2751" h="1827" extrusionOk="0">
                  <a:moveTo>
                    <a:pt x="487" y="1"/>
                  </a:moveTo>
                  <a:cubicBezTo>
                    <a:pt x="344" y="1"/>
                    <a:pt x="0" y="282"/>
                    <a:pt x="84" y="444"/>
                  </a:cubicBezTo>
                  <a:cubicBezTo>
                    <a:pt x="176" y="623"/>
                    <a:pt x="732" y="1468"/>
                    <a:pt x="942" y="1574"/>
                  </a:cubicBezTo>
                  <a:cubicBezTo>
                    <a:pt x="1147" y="1677"/>
                    <a:pt x="1889" y="1827"/>
                    <a:pt x="2007" y="1827"/>
                  </a:cubicBezTo>
                  <a:cubicBezTo>
                    <a:pt x="2011" y="1827"/>
                    <a:pt x="2014" y="1826"/>
                    <a:pt x="2016" y="1826"/>
                  </a:cubicBezTo>
                  <a:cubicBezTo>
                    <a:pt x="2099" y="1815"/>
                    <a:pt x="2751" y="1042"/>
                    <a:pt x="2586" y="1032"/>
                  </a:cubicBezTo>
                  <a:cubicBezTo>
                    <a:pt x="2455" y="1025"/>
                    <a:pt x="2305" y="1024"/>
                    <a:pt x="2154" y="1024"/>
                  </a:cubicBezTo>
                  <a:cubicBezTo>
                    <a:pt x="2095" y="1024"/>
                    <a:pt x="2036" y="1024"/>
                    <a:pt x="1977" y="1024"/>
                  </a:cubicBezTo>
                  <a:cubicBezTo>
                    <a:pt x="1651" y="1024"/>
                    <a:pt x="1357" y="1019"/>
                    <a:pt x="1290" y="955"/>
                  </a:cubicBezTo>
                  <a:cubicBezTo>
                    <a:pt x="1179" y="850"/>
                    <a:pt x="609" y="67"/>
                    <a:pt x="525" y="10"/>
                  </a:cubicBezTo>
                  <a:cubicBezTo>
                    <a:pt x="515" y="4"/>
                    <a:pt x="502" y="1"/>
                    <a:pt x="487" y="1"/>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2" name="Google Shape;2322;p45"/>
            <p:cNvSpPr/>
            <p:nvPr/>
          </p:nvSpPr>
          <p:spPr>
            <a:xfrm>
              <a:off x="-303213" y="342235"/>
              <a:ext cx="98696" cy="51409"/>
            </a:xfrm>
            <a:custGeom>
              <a:avLst/>
              <a:gdLst/>
              <a:ahLst/>
              <a:cxnLst/>
              <a:rect l="l" t="t" r="r" b="b"/>
              <a:pathLst>
                <a:path w="2634" h="1372" extrusionOk="0">
                  <a:moveTo>
                    <a:pt x="439" y="1"/>
                  </a:moveTo>
                  <a:cubicBezTo>
                    <a:pt x="307" y="1"/>
                    <a:pt x="1" y="356"/>
                    <a:pt x="123" y="493"/>
                  </a:cubicBezTo>
                  <a:cubicBezTo>
                    <a:pt x="252" y="637"/>
                    <a:pt x="1054" y="1187"/>
                    <a:pt x="1287" y="1235"/>
                  </a:cubicBezTo>
                  <a:cubicBezTo>
                    <a:pt x="1520" y="1282"/>
                    <a:pt x="2058" y="1279"/>
                    <a:pt x="2394" y="1371"/>
                  </a:cubicBezTo>
                  <a:cubicBezTo>
                    <a:pt x="2395" y="1372"/>
                    <a:pt x="2396" y="1372"/>
                    <a:pt x="2397" y="1372"/>
                  </a:cubicBezTo>
                  <a:cubicBezTo>
                    <a:pt x="2480" y="1372"/>
                    <a:pt x="2633" y="379"/>
                    <a:pt x="2480" y="379"/>
                  </a:cubicBezTo>
                  <a:cubicBezTo>
                    <a:pt x="2478" y="379"/>
                    <a:pt x="2475" y="379"/>
                    <a:pt x="2473" y="379"/>
                  </a:cubicBezTo>
                  <a:cubicBezTo>
                    <a:pt x="2085" y="453"/>
                    <a:pt x="1642" y="559"/>
                    <a:pt x="1417" y="559"/>
                  </a:cubicBezTo>
                  <a:cubicBezTo>
                    <a:pt x="1364" y="559"/>
                    <a:pt x="1323" y="553"/>
                    <a:pt x="1298" y="539"/>
                  </a:cubicBezTo>
                  <a:cubicBezTo>
                    <a:pt x="1166" y="470"/>
                    <a:pt x="552" y="36"/>
                    <a:pt x="458" y="4"/>
                  </a:cubicBezTo>
                  <a:cubicBezTo>
                    <a:pt x="452" y="2"/>
                    <a:pt x="446" y="1"/>
                    <a:pt x="439" y="1"/>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3" name="Google Shape;2323;p45"/>
            <p:cNvSpPr/>
            <p:nvPr/>
          </p:nvSpPr>
          <p:spPr>
            <a:xfrm>
              <a:off x="317852" y="468659"/>
              <a:ext cx="27953" cy="21508"/>
            </a:xfrm>
            <a:custGeom>
              <a:avLst/>
              <a:gdLst/>
              <a:ahLst/>
              <a:cxnLst/>
              <a:rect l="l" t="t" r="r" b="b"/>
              <a:pathLst>
                <a:path w="746" h="574" extrusionOk="0">
                  <a:moveTo>
                    <a:pt x="373" y="1"/>
                  </a:moveTo>
                  <a:cubicBezTo>
                    <a:pt x="168" y="1"/>
                    <a:pt x="0" y="128"/>
                    <a:pt x="0" y="287"/>
                  </a:cubicBezTo>
                  <a:cubicBezTo>
                    <a:pt x="0" y="446"/>
                    <a:pt x="166" y="573"/>
                    <a:pt x="373" y="573"/>
                  </a:cubicBezTo>
                  <a:cubicBezTo>
                    <a:pt x="578" y="573"/>
                    <a:pt x="745" y="446"/>
                    <a:pt x="745" y="287"/>
                  </a:cubicBezTo>
                  <a:cubicBezTo>
                    <a:pt x="745" y="128"/>
                    <a:pt x="578" y="1"/>
                    <a:pt x="373" y="1"/>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4" name="Google Shape;2324;p45"/>
            <p:cNvSpPr/>
            <p:nvPr/>
          </p:nvSpPr>
          <p:spPr>
            <a:xfrm>
              <a:off x="324934" y="415939"/>
              <a:ext cx="257756" cy="159510"/>
            </a:xfrm>
            <a:custGeom>
              <a:avLst/>
              <a:gdLst/>
              <a:ahLst/>
              <a:cxnLst/>
              <a:rect l="l" t="t" r="r" b="b"/>
              <a:pathLst>
                <a:path w="6879" h="4257" extrusionOk="0">
                  <a:moveTo>
                    <a:pt x="2197" y="0"/>
                  </a:moveTo>
                  <a:cubicBezTo>
                    <a:pt x="2015" y="0"/>
                    <a:pt x="1618" y="996"/>
                    <a:pt x="262" y="1536"/>
                  </a:cubicBezTo>
                  <a:cubicBezTo>
                    <a:pt x="1" y="1640"/>
                    <a:pt x="20" y="1811"/>
                    <a:pt x="203" y="1811"/>
                  </a:cubicBezTo>
                  <a:cubicBezTo>
                    <a:pt x="234" y="1811"/>
                    <a:pt x="269" y="1806"/>
                    <a:pt x="308" y="1795"/>
                  </a:cubicBezTo>
                  <a:cubicBezTo>
                    <a:pt x="346" y="1785"/>
                    <a:pt x="389" y="1780"/>
                    <a:pt x="436" y="1780"/>
                  </a:cubicBezTo>
                  <a:cubicBezTo>
                    <a:pt x="734" y="1780"/>
                    <a:pt x="1208" y="1979"/>
                    <a:pt x="1613" y="2281"/>
                  </a:cubicBezTo>
                  <a:cubicBezTo>
                    <a:pt x="2794" y="3157"/>
                    <a:pt x="3274" y="3443"/>
                    <a:pt x="3397" y="3443"/>
                  </a:cubicBezTo>
                  <a:cubicBezTo>
                    <a:pt x="3628" y="3443"/>
                    <a:pt x="2601" y="2433"/>
                    <a:pt x="2600" y="2433"/>
                  </a:cubicBezTo>
                  <a:lnTo>
                    <a:pt x="2600" y="2433"/>
                  </a:lnTo>
                  <a:cubicBezTo>
                    <a:pt x="3945" y="3614"/>
                    <a:pt x="4499" y="3978"/>
                    <a:pt x="4671" y="3978"/>
                  </a:cubicBezTo>
                  <a:cubicBezTo>
                    <a:pt x="4948" y="3978"/>
                    <a:pt x="4240" y="3039"/>
                    <a:pt x="4239" y="3038"/>
                  </a:cubicBezTo>
                  <a:lnTo>
                    <a:pt x="4239" y="3038"/>
                  </a:lnTo>
                  <a:cubicBezTo>
                    <a:pt x="4953" y="3832"/>
                    <a:pt x="6235" y="4256"/>
                    <a:pt x="6655" y="4256"/>
                  </a:cubicBezTo>
                  <a:cubicBezTo>
                    <a:pt x="6879" y="4256"/>
                    <a:pt x="6858" y="4136"/>
                    <a:pt x="6379" y="3889"/>
                  </a:cubicBezTo>
                  <a:cubicBezTo>
                    <a:pt x="4997" y="3176"/>
                    <a:pt x="2379" y="0"/>
                    <a:pt x="21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5" name="Google Shape;2325;p45"/>
            <p:cNvSpPr/>
            <p:nvPr/>
          </p:nvSpPr>
          <p:spPr>
            <a:xfrm>
              <a:off x="328194" y="468509"/>
              <a:ext cx="251948" cy="106902"/>
            </a:xfrm>
            <a:custGeom>
              <a:avLst/>
              <a:gdLst/>
              <a:ahLst/>
              <a:cxnLst/>
              <a:rect l="l" t="t" r="r" b="b"/>
              <a:pathLst>
                <a:path w="6724" h="2853" extrusionOk="0">
                  <a:moveTo>
                    <a:pt x="1620" y="1"/>
                  </a:moveTo>
                  <a:cubicBezTo>
                    <a:pt x="1612" y="1"/>
                    <a:pt x="1624" y="25"/>
                    <a:pt x="1663" y="79"/>
                  </a:cubicBezTo>
                  <a:cubicBezTo>
                    <a:pt x="2229" y="874"/>
                    <a:pt x="2654" y="1335"/>
                    <a:pt x="2441" y="1335"/>
                  </a:cubicBezTo>
                  <a:cubicBezTo>
                    <a:pt x="2428" y="1335"/>
                    <a:pt x="2413" y="1333"/>
                    <a:pt x="2396" y="1330"/>
                  </a:cubicBezTo>
                  <a:cubicBezTo>
                    <a:pt x="2103" y="1274"/>
                    <a:pt x="1035" y="257"/>
                    <a:pt x="453" y="257"/>
                  </a:cubicBezTo>
                  <a:cubicBezTo>
                    <a:pt x="438" y="257"/>
                    <a:pt x="423" y="258"/>
                    <a:pt x="408" y="259"/>
                  </a:cubicBezTo>
                  <a:cubicBezTo>
                    <a:pt x="139" y="285"/>
                    <a:pt x="1" y="411"/>
                    <a:pt x="114" y="411"/>
                  </a:cubicBezTo>
                  <a:cubicBezTo>
                    <a:pt x="138" y="411"/>
                    <a:pt x="173" y="405"/>
                    <a:pt x="220" y="392"/>
                  </a:cubicBezTo>
                  <a:cubicBezTo>
                    <a:pt x="258" y="382"/>
                    <a:pt x="301" y="377"/>
                    <a:pt x="348" y="377"/>
                  </a:cubicBezTo>
                  <a:cubicBezTo>
                    <a:pt x="646" y="377"/>
                    <a:pt x="1120" y="576"/>
                    <a:pt x="1525" y="878"/>
                  </a:cubicBezTo>
                  <a:cubicBezTo>
                    <a:pt x="2706" y="1754"/>
                    <a:pt x="3186" y="2040"/>
                    <a:pt x="3309" y="2040"/>
                  </a:cubicBezTo>
                  <a:cubicBezTo>
                    <a:pt x="3540" y="2040"/>
                    <a:pt x="2511" y="1030"/>
                    <a:pt x="2511" y="1030"/>
                  </a:cubicBezTo>
                  <a:lnTo>
                    <a:pt x="2511" y="1030"/>
                  </a:lnTo>
                  <a:cubicBezTo>
                    <a:pt x="3856" y="2212"/>
                    <a:pt x="4410" y="2576"/>
                    <a:pt x="4583" y="2576"/>
                  </a:cubicBezTo>
                  <a:cubicBezTo>
                    <a:pt x="4860" y="2576"/>
                    <a:pt x="4151" y="1636"/>
                    <a:pt x="4150" y="1635"/>
                  </a:cubicBezTo>
                  <a:lnTo>
                    <a:pt x="4150" y="1635"/>
                  </a:lnTo>
                  <a:cubicBezTo>
                    <a:pt x="4863" y="2429"/>
                    <a:pt x="6145" y="2852"/>
                    <a:pt x="6565" y="2852"/>
                  </a:cubicBezTo>
                  <a:cubicBezTo>
                    <a:pt x="6672" y="2852"/>
                    <a:pt x="6724" y="2824"/>
                    <a:pt x="6694" y="2768"/>
                  </a:cubicBezTo>
                  <a:lnTo>
                    <a:pt x="6694" y="2768"/>
                  </a:lnTo>
                  <a:cubicBezTo>
                    <a:pt x="6680" y="2769"/>
                    <a:pt x="6665" y="2769"/>
                    <a:pt x="6650" y="2769"/>
                  </a:cubicBezTo>
                  <a:cubicBezTo>
                    <a:pt x="6063" y="2769"/>
                    <a:pt x="4879" y="2116"/>
                    <a:pt x="3693" y="1091"/>
                  </a:cubicBezTo>
                  <a:cubicBezTo>
                    <a:pt x="3511" y="935"/>
                    <a:pt x="3340" y="776"/>
                    <a:pt x="3176" y="620"/>
                  </a:cubicBezTo>
                  <a:lnTo>
                    <a:pt x="3176" y="620"/>
                  </a:lnTo>
                  <a:cubicBezTo>
                    <a:pt x="3191" y="641"/>
                    <a:pt x="3206" y="660"/>
                    <a:pt x="3222" y="682"/>
                  </a:cubicBezTo>
                  <a:cubicBezTo>
                    <a:pt x="3788" y="1477"/>
                    <a:pt x="4214" y="1937"/>
                    <a:pt x="4000" y="1937"/>
                  </a:cubicBezTo>
                  <a:cubicBezTo>
                    <a:pt x="3987" y="1937"/>
                    <a:pt x="3972" y="1936"/>
                    <a:pt x="3954" y="1932"/>
                  </a:cubicBezTo>
                  <a:cubicBezTo>
                    <a:pt x="3647" y="1874"/>
                    <a:pt x="2818" y="1219"/>
                    <a:pt x="2104" y="471"/>
                  </a:cubicBezTo>
                  <a:cubicBezTo>
                    <a:pt x="1862" y="217"/>
                    <a:pt x="1647" y="1"/>
                    <a:pt x="1620"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6" name="Google Shape;2326;p45"/>
            <p:cNvSpPr/>
            <p:nvPr/>
          </p:nvSpPr>
          <p:spPr>
            <a:xfrm>
              <a:off x="239690" y="1073387"/>
              <a:ext cx="149056" cy="96935"/>
            </a:xfrm>
            <a:custGeom>
              <a:avLst/>
              <a:gdLst/>
              <a:ahLst/>
              <a:cxnLst/>
              <a:rect l="l" t="t" r="r" b="b"/>
              <a:pathLst>
                <a:path w="3978" h="2587" extrusionOk="0">
                  <a:moveTo>
                    <a:pt x="665" y="0"/>
                  </a:moveTo>
                  <a:cubicBezTo>
                    <a:pt x="644" y="0"/>
                    <a:pt x="625" y="3"/>
                    <a:pt x="608" y="7"/>
                  </a:cubicBezTo>
                  <a:cubicBezTo>
                    <a:pt x="0" y="167"/>
                    <a:pt x="1778" y="1801"/>
                    <a:pt x="3978" y="2586"/>
                  </a:cubicBezTo>
                  <a:cubicBezTo>
                    <a:pt x="3978" y="2586"/>
                    <a:pt x="1370" y="0"/>
                    <a:pt x="665"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7" name="Google Shape;2327;p45"/>
            <p:cNvSpPr/>
            <p:nvPr/>
          </p:nvSpPr>
          <p:spPr>
            <a:xfrm>
              <a:off x="219569" y="874422"/>
              <a:ext cx="390550" cy="344687"/>
            </a:xfrm>
            <a:custGeom>
              <a:avLst/>
              <a:gdLst/>
              <a:ahLst/>
              <a:cxnLst/>
              <a:rect l="l" t="t" r="r" b="b"/>
              <a:pathLst>
                <a:path w="10423" h="9199" extrusionOk="0">
                  <a:moveTo>
                    <a:pt x="1" y="0"/>
                  </a:moveTo>
                  <a:cubicBezTo>
                    <a:pt x="1868" y="4006"/>
                    <a:pt x="6374" y="8423"/>
                    <a:pt x="9743" y="9198"/>
                  </a:cubicBezTo>
                  <a:lnTo>
                    <a:pt x="10423" y="8745"/>
                  </a:lnTo>
                  <a:cubicBezTo>
                    <a:pt x="6147" y="6949"/>
                    <a:pt x="2496" y="4279"/>
                    <a:pt x="1"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8" name="Google Shape;2328;p45"/>
            <p:cNvSpPr/>
            <p:nvPr/>
          </p:nvSpPr>
          <p:spPr>
            <a:xfrm>
              <a:off x="546832" y="1377157"/>
              <a:ext cx="208183" cy="205336"/>
            </a:xfrm>
            <a:custGeom>
              <a:avLst/>
              <a:gdLst/>
              <a:ahLst/>
              <a:cxnLst/>
              <a:rect l="l" t="t" r="r" b="b"/>
              <a:pathLst>
                <a:path w="5556" h="5480" extrusionOk="0">
                  <a:moveTo>
                    <a:pt x="0" y="0"/>
                  </a:moveTo>
                  <a:cubicBezTo>
                    <a:pt x="1200" y="2019"/>
                    <a:pt x="3705" y="4099"/>
                    <a:pt x="5556" y="5479"/>
                  </a:cubicBezTo>
                  <a:lnTo>
                    <a:pt x="5115" y="4522"/>
                  </a:lnTo>
                  <a:cubicBezTo>
                    <a:pt x="5115" y="4522"/>
                    <a:pt x="1928" y="2672"/>
                    <a:pt x="0"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329" name="Google Shape;2329;p45"/>
          <p:cNvSpPr/>
          <p:nvPr/>
        </p:nvSpPr>
        <p:spPr>
          <a:xfrm flipH="1">
            <a:off x="7578177" y="4674267"/>
            <a:ext cx="1677900" cy="165300"/>
          </a:xfrm>
          <a:prstGeom prst="ellipse">
            <a:avLst/>
          </a:prstGeom>
          <a:solidFill>
            <a:srgbClr val="000000">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330" name="Google Shape;2330;p45"/>
          <p:cNvGrpSpPr/>
          <p:nvPr/>
        </p:nvGrpSpPr>
        <p:grpSpPr>
          <a:xfrm flipH="1">
            <a:off x="7666407" y="2457353"/>
            <a:ext cx="1677773" cy="2317768"/>
            <a:chOff x="3826525" y="3481875"/>
            <a:chExt cx="470650" cy="650200"/>
          </a:xfrm>
        </p:grpSpPr>
        <p:sp>
          <p:nvSpPr>
            <p:cNvPr id="2331" name="Google Shape;2331;p45"/>
            <p:cNvSpPr/>
            <p:nvPr/>
          </p:nvSpPr>
          <p:spPr>
            <a:xfrm>
              <a:off x="4202425" y="3500575"/>
              <a:ext cx="93750" cy="159325"/>
            </a:xfrm>
            <a:custGeom>
              <a:avLst/>
              <a:gdLst/>
              <a:ahLst/>
              <a:cxnLst/>
              <a:rect l="l" t="t" r="r" b="b"/>
              <a:pathLst>
                <a:path w="3750" h="6373" extrusionOk="0">
                  <a:moveTo>
                    <a:pt x="2070" y="1"/>
                  </a:moveTo>
                  <a:cubicBezTo>
                    <a:pt x="1929" y="1"/>
                    <a:pt x="1786" y="27"/>
                    <a:pt x="1641" y="72"/>
                  </a:cubicBezTo>
                  <a:cubicBezTo>
                    <a:pt x="233" y="505"/>
                    <a:pt x="0" y="2210"/>
                    <a:pt x="224" y="3974"/>
                  </a:cubicBezTo>
                  <a:cubicBezTo>
                    <a:pt x="346" y="4936"/>
                    <a:pt x="1155" y="6372"/>
                    <a:pt x="2384" y="6372"/>
                  </a:cubicBezTo>
                  <a:cubicBezTo>
                    <a:pt x="2463" y="6372"/>
                    <a:pt x="2544" y="6366"/>
                    <a:pt x="2627" y="6354"/>
                  </a:cubicBezTo>
                  <a:cubicBezTo>
                    <a:pt x="3033" y="6294"/>
                    <a:pt x="3595" y="6066"/>
                    <a:pt x="3749" y="5694"/>
                  </a:cubicBezTo>
                  <a:lnTo>
                    <a:pt x="3749" y="5694"/>
                  </a:lnTo>
                  <a:cubicBezTo>
                    <a:pt x="3607" y="5825"/>
                    <a:pt x="3452" y="5929"/>
                    <a:pt x="3280" y="5972"/>
                  </a:cubicBezTo>
                  <a:cubicBezTo>
                    <a:pt x="3146" y="6007"/>
                    <a:pt x="3017" y="6023"/>
                    <a:pt x="2892" y="6023"/>
                  </a:cubicBezTo>
                  <a:cubicBezTo>
                    <a:pt x="1942" y="6023"/>
                    <a:pt x="1278" y="5064"/>
                    <a:pt x="1218" y="3722"/>
                  </a:cubicBezTo>
                  <a:cubicBezTo>
                    <a:pt x="1177" y="2818"/>
                    <a:pt x="1298" y="994"/>
                    <a:pt x="2333" y="586"/>
                  </a:cubicBezTo>
                  <a:cubicBezTo>
                    <a:pt x="2371" y="571"/>
                    <a:pt x="2412" y="564"/>
                    <a:pt x="2456" y="564"/>
                  </a:cubicBezTo>
                  <a:cubicBezTo>
                    <a:pt x="2669" y="564"/>
                    <a:pt x="2930" y="730"/>
                    <a:pt x="3147" y="879"/>
                  </a:cubicBezTo>
                  <a:cubicBezTo>
                    <a:pt x="2851" y="222"/>
                    <a:pt x="2474" y="1"/>
                    <a:pt x="2070" y="1"/>
                  </a:cubicBezTo>
                  <a:close/>
                </a:path>
              </a:pathLst>
            </a:custGeom>
            <a:solidFill>
              <a:srgbClr val="F3F3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2" name="Google Shape;2332;p45"/>
            <p:cNvSpPr/>
            <p:nvPr/>
          </p:nvSpPr>
          <p:spPr>
            <a:xfrm>
              <a:off x="4210400" y="3510975"/>
              <a:ext cx="86775" cy="149075"/>
            </a:xfrm>
            <a:custGeom>
              <a:avLst/>
              <a:gdLst/>
              <a:ahLst/>
              <a:cxnLst/>
              <a:rect l="l" t="t" r="r" b="b"/>
              <a:pathLst>
                <a:path w="3471" h="5963" extrusionOk="0">
                  <a:moveTo>
                    <a:pt x="1575" y="1"/>
                  </a:moveTo>
                  <a:cubicBezTo>
                    <a:pt x="1428" y="1"/>
                    <a:pt x="1286" y="62"/>
                    <a:pt x="1185" y="128"/>
                  </a:cubicBezTo>
                  <a:cubicBezTo>
                    <a:pt x="479" y="593"/>
                    <a:pt x="1" y="2196"/>
                    <a:pt x="149" y="3535"/>
                  </a:cubicBezTo>
                  <a:cubicBezTo>
                    <a:pt x="264" y="4562"/>
                    <a:pt x="390" y="5682"/>
                    <a:pt x="1748" y="5931"/>
                  </a:cubicBezTo>
                  <a:cubicBezTo>
                    <a:pt x="1869" y="5953"/>
                    <a:pt x="1985" y="5963"/>
                    <a:pt x="2094" y="5963"/>
                  </a:cubicBezTo>
                  <a:cubicBezTo>
                    <a:pt x="2823" y="5963"/>
                    <a:pt x="3285" y="5523"/>
                    <a:pt x="3367" y="5408"/>
                  </a:cubicBezTo>
                  <a:cubicBezTo>
                    <a:pt x="3402" y="5359"/>
                    <a:pt x="3470" y="5265"/>
                    <a:pt x="3441" y="5265"/>
                  </a:cubicBezTo>
                  <a:cubicBezTo>
                    <a:pt x="3440" y="5265"/>
                    <a:pt x="3438" y="5265"/>
                    <a:pt x="3437" y="5265"/>
                  </a:cubicBezTo>
                  <a:cubicBezTo>
                    <a:pt x="3347" y="5325"/>
                    <a:pt x="3062" y="5530"/>
                    <a:pt x="2961" y="5555"/>
                  </a:cubicBezTo>
                  <a:cubicBezTo>
                    <a:pt x="2827" y="5590"/>
                    <a:pt x="2697" y="5607"/>
                    <a:pt x="2572" y="5607"/>
                  </a:cubicBezTo>
                  <a:cubicBezTo>
                    <a:pt x="1622" y="5607"/>
                    <a:pt x="958" y="4647"/>
                    <a:pt x="898" y="3305"/>
                  </a:cubicBezTo>
                  <a:cubicBezTo>
                    <a:pt x="865" y="2567"/>
                    <a:pt x="966" y="1235"/>
                    <a:pt x="1560" y="542"/>
                  </a:cubicBezTo>
                  <a:cubicBezTo>
                    <a:pt x="1692" y="386"/>
                    <a:pt x="1986" y="288"/>
                    <a:pt x="2033" y="288"/>
                  </a:cubicBezTo>
                  <a:cubicBezTo>
                    <a:pt x="1902" y="73"/>
                    <a:pt x="1735" y="1"/>
                    <a:pt x="1575" y="1"/>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3" name="Google Shape;2333;p45"/>
            <p:cNvSpPr/>
            <p:nvPr/>
          </p:nvSpPr>
          <p:spPr>
            <a:xfrm>
              <a:off x="3835025" y="3822800"/>
              <a:ext cx="30450" cy="28650"/>
            </a:xfrm>
            <a:custGeom>
              <a:avLst/>
              <a:gdLst/>
              <a:ahLst/>
              <a:cxnLst/>
              <a:rect l="l" t="t" r="r" b="b"/>
              <a:pathLst>
                <a:path w="1218" h="1146" extrusionOk="0">
                  <a:moveTo>
                    <a:pt x="575" y="1"/>
                  </a:moveTo>
                  <a:cubicBezTo>
                    <a:pt x="421" y="1"/>
                    <a:pt x="280" y="73"/>
                    <a:pt x="204" y="176"/>
                  </a:cubicBezTo>
                  <a:cubicBezTo>
                    <a:pt x="0" y="451"/>
                    <a:pt x="0" y="1015"/>
                    <a:pt x="972" y="1146"/>
                  </a:cubicBezTo>
                  <a:lnTo>
                    <a:pt x="1218" y="798"/>
                  </a:lnTo>
                  <a:cubicBezTo>
                    <a:pt x="1127" y="202"/>
                    <a:pt x="833" y="1"/>
                    <a:pt x="57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4" name="Google Shape;2334;p45"/>
            <p:cNvSpPr/>
            <p:nvPr/>
          </p:nvSpPr>
          <p:spPr>
            <a:xfrm>
              <a:off x="3924725" y="3837325"/>
              <a:ext cx="78275" cy="292575"/>
            </a:xfrm>
            <a:custGeom>
              <a:avLst/>
              <a:gdLst/>
              <a:ahLst/>
              <a:cxnLst/>
              <a:rect l="l" t="t" r="r" b="b"/>
              <a:pathLst>
                <a:path w="3131" h="11703" extrusionOk="0">
                  <a:moveTo>
                    <a:pt x="168" y="1"/>
                  </a:moveTo>
                  <a:cubicBezTo>
                    <a:pt x="0" y="4316"/>
                    <a:pt x="281" y="6575"/>
                    <a:pt x="1579" y="11702"/>
                  </a:cubicBezTo>
                  <a:lnTo>
                    <a:pt x="1749" y="11702"/>
                  </a:lnTo>
                  <a:cubicBezTo>
                    <a:pt x="1609" y="8807"/>
                    <a:pt x="2401" y="5219"/>
                    <a:pt x="3131" y="3201"/>
                  </a:cubicBezTo>
                  <a:lnTo>
                    <a:pt x="16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5" name="Google Shape;2335;p45"/>
            <p:cNvSpPr/>
            <p:nvPr/>
          </p:nvSpPr>
          <p:spPr>
            <a:xfrm>
              <a:off x="4093525" y="3831725"/>
              <a:ext cx="78950" cy="300350"/>
            </a:xfrm>
            <a:custGeom>
              <a:avLst/>
              <a:gdLst/>
              <a:ahLst/>
              <a:cxnLst/>
              <a:rect l="l" t="t" r="r" b="b"/>
              <a:pathLst>
                <a:path w="3158" h="12014" extrusionOk="0">
                  <a:moveTo>
                    <a:pt x="1" y="0"/>
                  </a:moveTo>
                  <a:lnTo>
                    <a:pt x="1" y="0"/>
                  </a:lnTo>
                  <a:cubicBezTo>
                    <a:pt x="465" y="5094"/>
                    <a:pt x="1078" y="7415"/>
                    <a:pt x="2707" y="12014"/>
                  </a:cubicBezTo>
                  <a:lnTo>
                    <a:pt x="2845" y="12014"/>
                  </a:lnTo>
                  <a:cubicBezTo>
                    <a:pt x="2493" y="9553"/>
                    <a:pt x="2618" y="2437"/>
                    <a:pt x="3158" y="80"/>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6" name="Google Shape;2336;p45"/>
            <p:cNvSpPr/>
            <p:nvPr/>
          </p:nvSpPr>
          <p:spPr>
            <a:xfrm>
              <a:off x="3826525" y="3734550"/>
              <a:ext cx="345950" cy="397525"/>
            </a:xfrm>
            <a:custGeom>
              <a:avLst/>
              <a:gdLst/>
              <a:ahLst/>
              <a:cxnLst/>
              <a:rect l="l" t="t" r="r" b="b"/>
              <a:pathLst>
                <a:path w="13838" h="15901" extrusionOk="0">
                  <a:moveTo>
                    <a:pt x="10116" y="0"/>
                  </a:moveTo>
                  <a:cubicBezTo>
                    <a:pt x="5830" y="492"/>
                    <a:pt x="1014" y="4497"/>
                    <a:pt x="1014" y="4497"/>
                  </a:cubicBezTo>
                  <a:cubicBezTo>
                    <a:pt x="1" y="7276"/>
                    <a:pt x="1238" y="12455"/>
                    <a:pt x="2514" y="15901"/>
                  </a:cubicBezTo>
                  <a:lnTo>
                    <a:pt x="2688" y="15901"/>
                  </a:lnTo>
                  <a:cubicBezTo>
                    <a:pt x="2514" y="13669"/>
                    <a:pt x="3643" y="9065"/>
                    <a:pt x="3643" y="9065"/>
                  </a:cubicBezTo>
                  <a:cubicBezTo>
                    <a:pt x="4922" y="8243"/>
                    <a:pt x="6340" y="7998"/>
                    <a:pt x="7867" y="7998"/>
                  </a:cubicBezTo>
                  <a:cubicBezTo>
                    <a:pt x="9199" y="7998"/>
                    <a:pt x="10614" y="8185"/>
                    <a:pt x="12092" y="8338"/>
                  </a:cubicBezTo>
                  <a:lnTo>
                    <a:pt x="13838" y="3967"/>
                  </a:lnTo>
                  <a:lnTo>
                    <a:pt x="13172" y="1129"/>
                  </a:lnTo>
                  <a:lnTo>
                    <a:pt x="10116"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7" name="Google Shape;2337;p45"/>
            <p:cNvSpPr/>
            <p:nvPr/>
          </p:nvSpPr>
          <p:spPr>
            <a:xfrm>
              <a:off x="4151850" y="3506725"/>
              <a:ext cx="143550" cy="149550"/>
            </a:xfrm>
            <a:custGeom>
              <a:avLst/>
              <a:gdLst/>
              <a:ahLst/>
              <a:cxnLst/>
              <a:rect l="l" t="t" r="r" b="b"/>
              <a:pathLst>
                <a:path w="5742" h="5982" extrusionOk="0">
                  <a:moveTo>
                    <a:pt x="4631" y="1"/>
                  </a:moveTo>
                  <a:cubicBezTo>
                    <a:pt x="4318" y="1"/>
                    <a:pt x="3810" y="315"/>
                    <a:pt x="3732" y="640"/>
                  </a:cubicBezTo>
                  <a:cubicBezTo>
                    <a:pt x="4537" y="999"/>
                    <a:pt x="4528" y="2291"/>
                    <a:pt x="4359" y="2881"/>
                  </a:cubicBezTo>
                  <a:cubicBezTo>
                    <a:pt x="4040" y="4000"/>
                    <a:pt x="3303" y="4757"/>
                    <a:pt x="2475" y="4757"/>
                  </a:cubicBezTo>
                  <a:cubicBezTo>
                    <a:pt x="2473" y="4757"/>
                    <a:pt x="2470" y="4757"/>
                    <a:pt x="2468" y="4757"/>
                  </a:cubicBezTo>
                  <a:cubicBezTo>
                    <a:pt x="1647" y="4752"/>
                    <a:pt x="1298" y="4019"/>
                    <a:pt x="1088" y="3866"/>
                  </a:cubicBezTo>
                  <a:cubicBezTo>
                    <a:pt x="1026" y="3820"/>
                    <a:pt x="956" y="3800"/>
                    <a:pt x="882" y="3800"/>
                  </a:cubicBezTo>
                  <a:cubicBezTo>
                    <a:pt x="491" y="3800"/>
                    <a:pt x="0" y="4374"/>
                    <a:pt x="166" y="4898"/>
                  </a:cubicBezTo>
                  <a:cubicBezTo>
                    <a:pt x="326" y="5400"/>
                    <a:pt x="1133" y="5982"/>
                    <a:pt x="2547" y="5982"/>
                  </a:cubicBezTo>
                  <a:cubicBezTo>
                    <a:pt x="2620" y="5982"/>
                    <a:pt x="2695" y="5980"/>
                    <a:pt x="2772" y="5977"/>
                  </a:cubicBezTo>
                  <a:cubicBezTo>
                    <a:pt x="3964" y="5927"/>
                    <a:pt x="5136" y="4772"/>
                    <a:pt x="5489" y="3149"/>
                  </a:cubicBezTo>
                  <a:cubicBezTo>
                    <a:pt x="5742" y="1990"/>
                    <a:pt x="5565" y="684"/>
                    <a:pt x="4771" y="30"/>
                  </a:cubicBezTo>
                  <a:cubicBezTo>
                    <a:pt x="4732" y="10"/>
                    <a:pt x="4684" y="1"/>
                    <a:pt x="463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8" name="Google Shape;2338;p45"/>
            <p:cNvSpPr/>
            <p:nvPr/>
          </p:nvSpPr>
          <p:spPr>
            <a:xfrm>
              <a:off x="4243225" y="3511475"/>
              <a:ext cx="27275" cy="51475"/>
            </a:xfrm>
            <a:custGeom>
              <a:avLst/>
              <a:gdLst/>
              <a:ahLst/>
              <a:cxnLst/>
              <a:rect l="l" t="t" r="r" b="b"/>
              <a:pathLst>
                <a:path w="1091" h="2059" extrusionOk="0">
                  <a:moveTo>
                    <a:pt x="346" y="1"/>
                  </a:moveTo>
                  <a:cubicBezTo>
                    <a:pt x="123" y="1"/>
                    <a:pt x="0" y="312"/>
                    <a:pt x="78" y="449"/>
                  </a:cubicBezTo>
                  <a:cubicBezTo>
                    <a:pt x="656" y="708"/>
                    <a:pt x="812" y="1445"/>
                    <a:pt x="794" y="2059"/>
                  </a:cubicBezTo>
                  <a:cubicBezTo>
                    <a:pt x="803" y="2029"/>
                    <a:pt x="814" y="2000"/>
                    <a:pt x="822" y="1968"/>
                  </a:cubicBezTo>
                  <a:cubicBezTo>
                    <a:pt x="964" y="1472"/>
                    <a:pt x="1091" y="338"/>
                    <a:pt x="474" y="33"/>
                  </a:cubicBezTo>
                  <a:cubicBezTo>
                    <a:pt x="429" y="11"/>
                    <a:pt x="386" y="1"/>
                    <a:pt x="346" y="1"/>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9" name="Google Shape;2339;p45"/>
            <p:cNvSpPr/>
            <p:nvPr/>
          </p:nvSpPr>
          <p:spPr>
            <a:xfrm>
              <a:off x="4154025" y="3570000"/>
              <a:ext cx="137325" cy="86325"/>
            </a:xfrm>
            <a:custGeom>
              <a:avLst/>
              <a:gdLst/>
              <a:ahLst/>
              <a:cxnLst/>
              <a:rect l="l" t="t" r="r" b="b"/>
              <a:pathLst>
                <a:path w="5493" h="3453" extrusionOk="0">
                  <a:moveTo>
                    <a:pt x="5493" y="0"/>
                  </a:moveTo>
                  <a:cubicBezTo>
                    <a:pt x="5115" y="1567"/>
                    <a:pt x="3968" y="2675"/>
                    <a:pt x="2802" y="2725"/>
                  </a:cubicBezTo>
                  <a:cubicBezTo>
                    <a:pt x="2725" y="2728"/>
                    <a:pt x="2651" y="2730"/>
                    <a:pt x="2578" y="2730"/>
                  </a:cubicBezTo>
                  <a:cubicBezTo>
                    <a:pt x="1178" y="2730"/>
                    <a:pt x="374" y="2161"/>
                    <a:pt x="203" y="1661"/>
                  </a:cubicBezTo>
                  <a:cubicBezTo>
                    <a:pt x="69" y="1865"/>
                    <a:pt x="1" y="2120"/>
                    <a:pt x="79" y="2368"/>
                  </a:cubicBezTo>
                  <a:cubicBezTo>
                    <a:pt x="238" y="2870"/>
                    <a:pt x="1045" y="3452"/>
                    <a:pt x="2460" y="3452"/>
                  </a:cubicBezTo>
                  <a:cubicBezTo>
                    <a:pt x="2533" y="3452"/>
                    <a:pt x="2608" y="3450"/>
                    <a:pt x="2685" y="3447"/>
                  </a:cubicBezTo>
                  <a:cubicBezTo>
                    <a:pt x="3877" y="3397"/>
                    <a:pt x="5049" y="2241"/>
                    <a:pt x="5402" y="619"/>
                  </a:cubicBezTo>
                  <a:cubicBezTo>
                    <a:pt x="5447" y="417"/>
                    <a:pt x="5476" y="208"/>
                    <a:pt x="5493" y="0"/>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0" name="Google Shape;2340;p45"/>
            <p:cNvSpPr/>
            <p:nvPr/>
          </p:nvSpPr>
          <p:spPr>
            <a:xfrm>
              <a:off x="4042500" y="3618850"/>
              <a:ext cx="128900" cy="214525"/>
            </a:xfrm>
            <a:custGeom>
              <a:avLst/>
              <a:gdLst/>
              <a:ahLst/>
              <a:cxnLst/>
              <a:rect l="l" t="t" r="r" b="b"/>
              <a:pathLst>
                <a:path w="5156" h="8581" extrusionOk="0">
                  <a:moveTo>
                    <a:pt x="3737" y="1"/>
                  </a:moveTo>
                  <a:lnTo>
                    <a:pt x="0" y="5864"/>
                  </a:lnTo>
                  <a:lnTo>
                    <a:pt x="5155" y="8581"/>
                  </a:lnTo>
                  <a:cubicBezTo>
                    <a:pt x="4699" y="5473"/>
                    <a:pt x="4192" y="3650"/>
                    <a:pt x="4866" y="1869"/>
                  </a:cubicBezTo>
                  <a:lnTo>
                    <a:pt x="373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1" name="Google Shape;2341;p45"/>
            <p:cNvSpPr/>
            <p:nvPr/>
          </p:nvSpPr>
          <p:spPr>
            <a:xfrm>
              <a:off x="3851350" y="3683875"/>
              <a:ext cx="243125" cy="188400"/>
            </a:xfrm>
            <a:custGeom>
              <a:avLst/>
              <a:gdLst/>
              <a:ahLst/>
              <a:cxnLst/>
              <a:rect l="l" t="t" r="r" b="b"/>
              <a:pathLst>
                <a:path w="9725" h="7536" extrusionOk="0">
                  <a:moveTo>
                    <a:pt x="9725" y="0"/>
                  </a:moveTo>
                  <a:lnTo>
                    <a:pt x="9725" y="0"/>
                  </a:lnTo>
                  <a:cubicBezTo>
                    <a:pt x="9476" y="351"/>
                    <a:pt x="8700" y="1609"/>
                    <a:pt x="8352" y="2150"/>
                  </a:cubicBezTo>
                  <a:cubicBezTo>
                    <a:pt x="4279" y="2982"/>
                    <a:pt x="21" y="6524"/>
                    <a:pt x="21" y="6524"/>
                  </a:cubicBezTo>
                  <a:cubicBezTo>
                    <a:pt x="15" y="6542"/>
                    <a:pt x="8" y="6563"/>
                    <a:pt x="1" y="6582"/>
                  </a:cubicBezTo>
                  <a:cubicBezTo>
                    <a:pt x="941" y="6857"/>
                    <a:pt x="2679" y="7535"/>
                    <a:pt x="4228" y="7535"/>
                  </a:cubicBezTo>
                  <a:cubicBezTo>
                    <a:pt x="4658" y="7535"/>
                    <a:pt x="5074" y="7483"/>
                    <a:pt x="5454" y="7355"/>
                  </a:cubicBezTo>
                  <a:cubicBezTo>
                    <a:pt x="8182" y="6436"/>
                    <a:pt x="9672" y="3176"/>
                    <a:pt x="97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2" name="Google Shape;2342;p45"/>
            <p:cNvSpPr/>
            <p:nvPr/>
          </p:nvSpPr>
          <p:spPr>
            <a:xfrm>
              <a:off x="4080250" y="3618850"/>
              <a:ext cx="91150" cy="214550"/>
            </a:xfrm>
            <a:custGeom>
              <a:avLst/>
              <a:gdLst/>
              <a:ahLst/>
              <a:cxnLst/>
              <a:rect l="l" t="t" r="r" b="b"/>
              <a:pathLst>
                <a:path w="3646" h="8582" extrusionOk="0">
                  <a:moveTo>
                    <a:pt x="2227" y="1"/>
                  </a:moveTo>
                  <a:lnTo>
                    <a:pt x="1068" y="1819"/>
                  </a:lnTo>
                  <a:cubicBezTo>
                    <a:pt x="1068" y="1819"/>
                    <a:pt x="1" y="4908"/>
                    <a:pt x="2603" y="8481"/>
                  </a:cubicBezTo>
                  <a:lnTo>
                    <a:pt x="3645" y="8582"/>
                  </a:lnTo>
                  <a:cubicBezTo>
                    <a:pt x="3189" y="5474"/>
                    <a:pt x="2682" y="3650"/>
                    <a:pt x="3356" y="1869"/>
                  </a:cubicBezTo>
                  <a:lnTo>
                    <a:pt x="222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3" name="Google Shape;2343;p45"/>
            <p:cNvSpPr/>
            <p:nvPr/>
          </p:nvSpPr>
          <p:spPr>
            <a:xfrm>
              <a:off x="3898525" y="3791100"/>
              <a:ext cx="273925" cy="267750"/>
            </a:xfrm>
            <a:custGeom>
              <a:avLst/>
              <a:gdLst/>
              <a:ahLst/>
              <a:cxnLst/>
              <a:rect l="l" t="t" r="r" b="b"/>
              <a:pathLst>
                <a:path w="10957" h="10710" extrusionOk="0">
                  <a:moveTo>
                    <a:pt x="10557" y="0"/>
                  </a:moveTo>
                  <a:cubicBezTo>
                    <a:pt x="9836" y="1793"/>
                    <a:pt x="7442" y="3978"/>
                    <a:pt x="4180" y="5254"/>
                  </a:cubicBezTo>
                  <a:cubicBezTo>
                    <a:pt x="2931" y="5741"/>
                    <a:pt x="1647" y="5897"/>
                    <a:pt x="500" y="6067"/>
                  </a:cubicBezTo>
                  <a:cubicBezTo>
                    <a:pt x="280" y="7178"/>
                    <a:pt x="63" y="8558"/>
                    <a:pt x="1" y="10709"/>
                  </a:cubicBezTo>
                  <a:cubicBezTo>
                    <a:pt x="287" y="8739"/>
                    <a:pt x="849" y="6859"/>
                    <a:pt x="849" y="6859"/>
                  </a:cubicBezTo>
                  <a:cubicBezTo>
                    <a:pt x="2077" y="6070"/>
                    <a:pt x="3433" y="5833"/>
                    <a:pt x="4890" y="5833"/>
                  </a:cubicBezTo>
                  <a:cubicBezTo>
                    <a:pt x="6275" y="5833"/>
                    <a:pt x="7752" y="6047"/>
                    <a:pt x="9299" y="6206"/>
                  </a:cubicBezTo>
                  <a:lnTo>
                    <a:pt x="10957" y="1703"/>
                  </a:lnTo>
                  <a:lnTo>
                    <a:pt x="1055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4" name="Google Shape;2344;p45"/>
            <p:cNvSpPr/>
            <p:nvPr/>
          </p:nvSpPr>
          <p:spPr>
            <a:xfrm>
              <a:off x="3898775" y="3891275"/>
              <a:ext cx="27175" cy="71000"/>
            </a:xfrm>
            <a:custGeom>
              <a:avLst/>
              <a:gdLst/>
              <a:ahLst/>
              <a:cxnLst/>
              <a:rect l="l" t="t" r="r" b="b"/>
              <a:pathLst>
                <a:path w="1087" h="2840" extrusionOk="0">
                  <a:moveTo>
                    <a:pt x="0" y="1"/>
                  </a:moveTo>
                  <a:lnTo>
                    <a:pt x="0" y="1"/>
                  </a:lnTo>
                  <a:cubicBezTo>
                    <a:pt x="333" y="884"/>
                    <a:pt x="507" y="1580"/>
                    <a:pt x="378" y="2839"/>
                  </a:cubicBezTo>
                  <a:lnTo>
                    <a:pt x="1087" y="2433"/>
                  </a:lnTo>
                  <a:cubicBezTo>
                    <a:pt x="870" y="1424"/>
                    <a:pt x="530" y="584"/>
                    <a:pt x="0" y="1"/>
                  </a:cubicBezTo>
                  <a:close/>
                </a:path>
              </a:pathLst>
            </a:custGeom>
            <a:solidFill>
              <a:srgbClr val="9E3E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5" name="Google Shape;2345;p45"/>
            <p:cNvSpPr/>
            <p:nvPr/>
          </p:nvSpPr>
          <p:spPr>
            <a:xfrm>
              <a:off x="4011125" y="3833775"/>
              <a:ext cx="79450" cy="298300"/>
            </a:xfrm>
            <a:custGeom>
              <a:avLst/>
              <a:gdLst/>
              <a:ahLst/>
              <a:cxnLst/>
              <a:rect l="l" t="t" r="r" b="b"/>
              <a:pathLst>
                <a:path w="3178" h="11932" extrusionOk="0">
                  <a:moveTo>
                    <a:pt x="2266" y="0"/>
                  </a:moveTo>
                  <a:cubicBezTo>
                    <a:pt x="1708" y="0"/>
                    <a:pt x="877" y="783"/>
                    <a:pt x="1" y="1463"/>
                  </a:cubicBezTo>
                  <a:cubicBezTo>
                    <a:pt x="203" y="5778"/>
                    <a:pt x="720" y="6805"/>
                    <a:pt x="2413" y="11932"/>
                  </a:cubicBezTo>
                  <a:lnTo>
                    <a:pt x="2578" y="11932"/>
                  </a:lnTo>
                  <a:cubicBezTo>
                    <a:pt x="2198" y="9035"/>
                    <a:pt x="2253" y="6256"/>
                    <a:pt x="2792" y="4237"/>
                  </a:cubicBezTo>
                  <a:cubicBezTo>
                    <a:pt x="3178" y="992"/>
                    <a:pt x="2894" y="0"/>
                    <a:pt x="226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6" name="Google Shape;2346;p45"/>
            <p:cNvSpPr/>
            <p:nvPr/>
          </p:nvSpPr>
          <p:spPr>
            <a:xfrm>
              <a:off x="4122850" y="3592675"/>
              <a:ext cx="83675" cy="175550"/>
            </a:xfrm>
            <a:custGeom>
              <a:avLst/>
              <a:gdLst/>
              <a:ahLst/>
              <a:cxnLst/>
              <a:rect l="l" t="t" r="r" b="b"/>
              <a:pathLst>
                <a:path w="3347" h="7022" extrusionOk="0">
                  <a:moveTo>
                    <a:pt x="1963" y="1"/>
                  </a:moveTo>
                  <a:cubicBezTo>
                    <a:pt x="1946" y="1"/>
                    <a:pt x="1929" y="2"/>
                    <a:pt x="1913" y="5"/>
                  </a:cubicBezTo>
                  <a:cubicBezTo>
                    <a:pt x="803" y="212"/>
                    <a:pt x="2" y="1221"/>
                    <a:pt x="1" y="1221"/>
                  </a:cubicBezTo>
                  <a:cubicBezTo>
                    <a:pt x="1" y="1221"/>
                    <a:pt x="1" y="1221"/>
                    <a:pt x="1" y="1221"/>
                  </a:cubicBezTo>
                  <a:lnTo>
                    <a:pt x="1" y="1221"/>
                  </a:lnTo>
                  <a:cubicBezTo>
                    <a:pt x="153" y="4502"/>
                    <a:pt x="2325" y="7021"/>
                    <a:pt x="2325" y="7021"/>
                  </a:cubicBezTo>
                  <a:lnTo>
                    <a:pt x="2999" y="7021"/>
                  </a:lnTo>
                  <a:cubicBezTo>
                    <a:pt x="2999" y="7021"/>
                    <a:pt x="2694" y="3480"/>
                    <a:pt x="3347" y="1201"/>
                  </a:cubicBezTo>
                  <a:cubicBezTo>
                    <a:pt x="3347" y="1201"/>
                    <a:pt x="2453" y="1"/>
                    <a:pt x="196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7" name="Google Shape;2347;p45"/>
            <p:cNvSpPr/>
            <p:nvPr/>
          </p:nvSpPr>
          <p:spPr>
            <a:xfrm>
              <a:off x="4122825" y="3596650"/>
              <a:ext cx="58450" cy="171575"/>
            </a:xfrm>
            <a:custGeom>
              <a:avLst/>
              <a:gdLst/>
              <a:ahLst/>
              <a:cxnLst/>
              <a:rect l="l" t="t" r="r" b="b"/>
              <a:pathLst>
                <a:path w="2338" h="6863" extrusionOk="0">
                  <a:moveTo>
                    <a:pt x="1407" y="0"/>
                  </a:moveTo>
                  <a:lnTo>
                    <a:pt x="1407" y="0"/>
                  </a:lnTo>
                  <a:cubicBezTo>
                    <a:pt x="568" y="351"/>
                    <a:pt x="1" y="1063"/>
                    <a:pt x="1" y="1063"/>
                  </a:cubicBezTo>
                  <a:cubicBezTo>
                    <a:pt x="152" y="4342"/>
                    <a:pt x="2325" y="6862"/>
                    <a:pt x="2325" y="6862"/>
                  </a:cubicBezTo>
                  <a:lnTo>
                    <a:pt x="2338" y="6862"/>
                  </a:lnTo>
                  <a:cubicBezTo>
                    <a:pt x="1784" y="6167"/>
                    <a:pt x="1316" y="4989"/>
                    <a:pt x="1113" y="3611"/>
                  </a:cubicBezTo>
                  <a:cubicBezTo>
                    <a:pt x="897" y="2150"/>
                    <a:pt x="2092" y="2330"/>
                    <a:pt x="14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8" name="Google Shape;2348;p45"/>
            <p:cNvSpPr/>
            <p:nvPr/>
          </p:nvSpPr>
          <p:spPr>
            <a:xfrm>
              <a:off x="4180975" y="3756400"/>
              <a:ext cx="16850" cy="17325"/>
            </a:xfrm>
            <a:custGeom>
              <a:avLst/>
              <a:gdLst/>
              <a:ahLst/>
              <a:cxnLst/>
              <a:rect l="l" t="t" r="r" b="b"/>
              <a:pathLst>
                <a:path w="674" h="693" extrusionOk="0">
                  <a:moveTo>
                    <a:pt x="314" y="1"/>
                  </a:moveTo>
                  <a:cubicBezTo>
                    <a:pt x="137" y="1"/>
                    <a:pt x="0" y="472"/>
                    <a:pt x="0" y="472"/>
                  </a:cubicBezTo>
                  <a:cubicBezTo>
                    <a:pt x="0" y="472"/>
                    <a:pt x="140" y="602"/>
                    <a:pt x="466" y="692"/>
                  </a:cubicBezTo>
                  <a:lnTo>
                    <a:pt x="674" y="472"/>
                  </a:lnTo>
                  <a:cubicBezTo>
                    <a:pt x="674" y="472"/>
                    <a:pt x="509" y="28"/>
                    <a:pt x="328" y="2"/>
                  </a:cubicBezTo>
                  <a:cubicBezTo>
                    <a:pt x="323" y="1"/>
                    <a:pt x="319" y="1"/>
                    <a:pt x="3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9" name="Google Shape;2349;p45"/>
            <p:cNvSpPr/>
            <p:nvPr/>
          </p:nvSpPr>
          <p:spPr>
            <a:xfrm>
              <a:off x="4155975" y="3664275"/>
              <a:ext cx="8700" cy="18825"/>
            </a:xfrm>
            <a:custGeom>
              <a:avLst/>
              <a:gdLst/>
              <a:ahLst/>
              <a:cxnLst/>
              <a:rect l="l" t="t" r="r" b="b"/>
              <a:pathLst>
                <a:path w="348" h="753" extrusionOk="0">
                  <a:moveTo>
                    <a:pt x="216" y="1"/>
                  </a:moveTo>
                  <a:cubicBezTo>
                    <a:pt x="121" y="1"/>
                    <a:pt x="1" y="203"/>
                    <a:pt x="173" y="752"/>
                  </a:cubicBezTo>
                  <a:cubicBezTo>
                    <a:pt x="300" y="379"/>
                    <a:pt x="348" y="72"/>
                    <a:pt x="253" y="11"/>
                  </a:cubicBezTo>
                  <a:cubicBezTo>
                    <a:pt x="242" y="4"/>
                    <a:pt x="229" y="1"/>
                    <a:pt x="2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0" name="Google Shape;2350;p45"/>
            <p:cNvSpPr/>
            <p:nvPr/>
          </p:nvSpPr>
          <p:spPr>
            <a:xfrm>
              <a:off x="4188325" y="3664075"/>
              <a:ext cx="8075" cy="19225"/>
            </a:xfrm>
            <a:custGeom>
              <a:avLst/>
              <a:gdLst/>
              <a:ahLst/>
              <a:cxnLst/>
              <a:rect l="l" t="t" r="r" b="b"/>
              <a:pathLst>
                <a:path w="323" h="769" extrusionOk="0">
                  <a:moveTo>
                    <a:pt x="192" y="0"/>
                  </a:moveTo>
                  <a:cubicBezTo>
                    <a:pt x="105" y="0"/>
                    <a:pt x="0" y="194"/>
                    <a:pt x="118" y="769"/>
                  </a:cubicBezTo>
                  <a:cubicBezTo>
                    <a:pt x="260" y="412"/>
                    <a:pt x="323" y="102"/>
                    <a:pt x="240" y="22"/>
                  </a:cubicBezTo>
                  <a:cubicBezTo>
                    <a:pt x="226" y="8"/>
                    <a:pt x="209" y="0"/>
                    <a:pt x="1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1" name="Google Shape;2351;p45"/>
            <p:cNvSpPr/>
            <p:nvPr/>
          </p:nvSpPr>
          <p:spPr>
            <a:xfrm>
              <a:off x="4034900" y="3485325"/>
              <a:ext cx="130575" cy="171250"/>
            </a:xfrm>
            <a:custGeom>
              <a:avLst/>
              <a:gdLst/>
              <a:ahLst/>
              <a:cxnLst/>
              <a:rect l="l" t="t" r="r" b="b"/>
              <a:pathLst>
                <a:path w="5223" h="6850" extrusionOk="0">
                  <a:moveTo>
                    <a:pt x="1922" y="1"/>
                  </a:moveTo>
                  <a:cubicBezTo>
                    <a:pt x="901" y="379"/>
                    <a:pt x="345" y="1554"/>
                    <a:pt x="201" y="2794"/>
                  </a:cubicBezTo>
                  <a:cubicBezTo>
                    <a:pt x="0" y="4527"/>
                    <a:pt x="682" y="6062"/>
                    <a:pt x="1865" y="6520"/>
                  </a:cubicBezTo>
                  <a:cubicBezTo>
                    <a:pt x="2471" y="6755"/>
                    <a:pt x="3008" y="6849"/>
                    <a:pt x="3459" y="6849"/>
                  </a:cubicBezTo>
                  <a:cubicBezTo>
                    <a:pt x="4154" y="6849"/>
                    <a:pt x="4643" y="6624"/>
                    <a:pt x="4854" y="6340"/>
                  </a:cubicBezTo>
                  <a:cubicBezTo>
                    <a:pt x="5223" y="5846"/>
                    <a:pt x="4735" y="5007"/>
                    <a:pt x="4312" y="5007"/>
                  </a:cubicBezTo>
                  <a:cubicBezTo>
                    <a:pt x="4260" y="5007"/>
                    <a:pt x="4208" y="5020"/>
                    <a:pt x="4159" y="5049"/>
                  </a:cubicBezTo>
                  <a:cubicBezTo>
                    <a:pt x="3681" y="5327"/>
                    <a:pt x="3402" y="5412"/>
                    <a:pt x="3106" y="5412"/>
                  </a:cubicBezTo>
                  <a:cubicBezTo>
                    <a:pt x="2952" y="5412"/>
                    <a:pt x="2793" y="5389"/>
                    <a:pt x="2599" y="5358"/>
                  </a:cubicBezTo>
                  <a:cubicBezTo>
                    <a:pt x="1727" y="5217"/>
                    <a:pt x="1264" y="4121"/>
                    <a:pt x="1326" y="2898"/>
                  </a:cubicBezTo>
                  <a:cubicBezTo>
                    <a:pt x="1359" y="2255"/>
                    <a:pt x="1745" y="1149"/>
                    <a:pt x="2580" y="1042"/>
                  </a:cubicBezTo>
                  <a:cubicBezTo>
                    <a:pt x="2618" y="631"/>
                    <a:pt x="2053" y="111"/>
                    <a:pt x="192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2" name="Google Shape;2352;p45"/>
            <p:cNvSpPr/>
            <p:nvPr/>
          </p:nvSpPr>
          <p:spPr>
            <a:xfrm>
              <a:off x="4052950" y="3488725"/>
              <a:ext cx="46775" cy="60050"/>
            </a:xfrm>
            <a:custGeom>
              <a:avLst/>
              <a:gdLst/>
              <a:ahLst/>
              <a:cxnLst/>
              <a:rect l="l" t="t" r="r" b="b"/>
              <a:pathLst>
                <a:path w="1871" h="2402" extrusionOk="0">
                  <a:moveTo>
                    <a:pt x="1328" y="1"/>
                  </a:moveTo>
                  <a:cubicBezTo>
                    <a:pt x="1204" y="129"/>
                    <a:pt x="1" y="706"/>
                    <a:pt x="32" y="1720"/>
                  </a:cubicBezTo>
                  <a:cubicBezTo>
                    <a:pt x="163" y="1568"/>
                    <a:pt x="277" y="1498"/>
                    <a:pt x="371" y="1498"/>
                  </a:cubicBezTo>
                  <a:cubicBezTo>
                    <a:pt x="575" y="1498"/>
                    <a:pt x="683" y="1835"/>
                    <a:pt x="653" y="2402"/>
                  </a:cubicBezTo>
                  <a:cubicBezTo>
                    <a:pt x="978" y="1179"/>
                    <a:pt x="1675" y="928"/>
                    <a:pt x="1859" y="905"/>
                  </a:cubicBezTo>
                  <a:cubicBezTo>
                    <a:pt x="1870" y="779"/>
                    <a:pt x="1400" y="132"/>
                    <a:pt x="1328" y="1"/>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3" name="Google Shape;2353;p45"/>
            <p:cNvSpPr/>
            <p:nvPr/>
          </p:nvSpPr>
          <p:spPr>
            <a:xfrm>
              <a:off x="4034900" y="3494050"/>
              <a:ext cx="124625" cy="162425"/>
            </a:xfrm>
            <a:custGeom>
              <a:avLst/>
              <a:gdLst/>
              <a:ahLst/>
              <a:cxnLst/>
              <a:rect l="l" t="t" r="r" b="b"/>
              <a:pathLst>
                <a:path w="4985" h="6497" extrusionOk="0">
                  <a:moveTo>
                    <a:pt x="1485" y="1"/>
                  </a:moveTo>
                  <a:cubicBezTo>
                    <a:pt x="1438" y="1"/>
                    <a:pt x="1355" y="29"/>
                    <a:pt x="1218" y="95"/>
                  </a:cubicBezTo>
                  <a:cubicBezTo>
                    <a:pt x="639" y="647"/>
                    <a:pt x="307" y="1527"/>
                    <a:pt x="201" y="2443"/>
                  </a:cubicBezTo>
                  <a:cubicBezTo>
                    <a:pt x="0" y="4176"/>
                    <a:pt x="681" y="5711"/>
                    <a:pt x="1865" y="6168"/>
                  </a:cubicBezTo>
                  <a:cubicBezTo>
                    <a:pt x="2470" y="6402"/>
                    <a:pt x="3007" y="6497"/>
                    <a:pt x="3457" y="6497"/>
                  </a:cubicBezTo>
                  <a:cubicBezTo>
                    <a:pt x="4154" y="6497"/>
                    <a:pt x="4643" y="6271"/>
                    <a:pt x="4854" y="5987"/>
                  </a:cubicBezTo>
                  <a:cubicBezTo>
                    <a:pt x="4948" y="5862"/>
                    <a:pt x="4984" y="5714"/>
                    <a:pt x="4981" y="5564"/>
                  </a:cubicBezTo>
                  <a:lnTo>
                    <a:pt x="4981" y="5564"/>
                  </a:lnTo>
                  <a:cubicBezTo>
                    <a:pt x="4676" y="5706"/>
                    <a:pt x="4186" y="5834"/>
                    <a:pt x="3608" y="5834"/>
                  </a:cubicBezTo>
                  <a:cubicBezTo>
                    <a:pt x="3178" y="5834"/>
                    <a:pt x="2699" y="5763"/>
                    <a:pt x="2213" y="5575"/>
                  </a:cubicBezTo>
                  <a:cubicBezTo>
                    <a:pt x="1030" y="5116"/>
                    <a:pt x="429" y="3618"/>
                    <a:pt x="670" y="1891"/>
                  </a:cubicBezTo>
                  <a:cubicBezTo>
                    <a:pt x="794" y="1005"/>
                    <a:pt x="1273" y="724"/>
                    <a:pt x="1392" y="412"/>
                  </a:cubicBezTo>
                  <a:cubicBezTo>
                    <a:pt x="1475" y="200"/>
                    <a:pt x="1609" y="1"/>
                    <a:pt x="1485" y="1"/>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4" name="Google Shape;2354;p45"/>
            <p:cNvSpPr/>
            <p:nvPr/>
          </p:nvSpPr>
          <p:spPr>
            <a:xfrm>
              <a:off x="4038050" y="3481875"/>
              <a:ext cx="107225" cy="190800"/>
            </a:xfrm>
            <a:custGeom>
              <a:avLst/>
              <a:gdLst/>
              <a:ahLst/>
              <a:cxnLst/>
              <a:rect l="l" t="t" r="r" b="b"/>
              <a:pathLst>
                <a:path w="4289" h="7632" extrusionOk="0">
                  <a:moveTo>
                    <a:pt x="2368" y="1"/>
                  </a:moveTo>
                  <a:cubicBezTo>
                    <a:pt x="1834" y="1"/>
                    <a:pt x="1294" y="368"/>
                    <a:pt x="836" y="982"/>
                  </a:cubicBezTo>
                  <a:cubicBezTo>
                    <a:pt x="1076" y="764"/>
                    <a:pt x="1395" y="635"/>
                    <a:pt x="1635" y="635"/>
                  </a:cubicBezTo>
                  <a:cubicBezTo>
                    <a:pt x="1682" y="635"/>
                    <a:pt x="1726" y="640"/>
                    <a:pt x="1765" y="650"/>
                  </a:cubicBezTo>
                  <a:cubicBezTo>
                    <a:pt x="2857" y="940"/>
                    <a:pt x="2919" y="3178"/>
                    <a:pt x="2828" y="4254"/>
                  </a:cubicBezTo>
                  <a:cubicBezTo>
                    <a:pt x="2682" y="5981"/>
                    <a:pt x="1803" y="7310"/>
                    <a:pt x="658" y="7310"/>
                  </a:cubicBezTo>
                  <a:cubicBezTo>
                    <a:pt x="603" y="7310"/>
                    <a:pt x="547" y="7307"/>
                    <a:pt x="491" y="7301"/>
                  </a:cubicBezTo>
                  <a:cubicBezTo>
                    <a:pt x="310" y="7281"/>
                    <a:pt x="147" y="7188"/>
                    <a:pt x="1" y="7060"/>
                  </a:cubicBezTo>
                  <a:lnTo>
                    <a:pt x="1" y="7060"/>
                  </a:lnTo>
                  <a:cubicBezTo>
                    <a:pt x="147" y="7466"/>
                    <a:pt x="731" y="7631"/>
                    <a:pt x="1162" y="7631"/>
                  </a:cubicBezTo>
                  <a:cubicBezTo>
                    <a:pt x="1166" y="7631"/>
                    <a:pt x="1170" y="7631"/>
                    <a:pt x="1174" y="7631"/>
                  </a:cubicBezTo>
                  <a:cubicBezTo>
                    <a:pt x="2631" y="7617"/>
                    <a:pt x="3669" y="6271"/>
                    <a:pt x="3951" y="4513"/>
                  </a:cubicBezTo>
                  <a:cubicBezTo>
                    <a:pt x="4289" y="2388"/>
                    <a:pt x="4052" y="265"/>
                    <a:pt x="2558" y="16"/>
                  </a:cubicBezTo>
                  <a:cubicBezTo>
                    <a:pt x="2495" y="6"/>
                    <a:pt x="2432" y="1"/>
                    <a:pt x="236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5" name="Google Shape;2355;p45"/>
            <p:cNvSpPr/>
            <p:nvPr/>
          </p:nvSpPr>
          <p:spPr>
            <a:xfrm>
              <a:off x="4038025" y="3602950"/>
              <a:ext cx="97225" cy="69750"/>
            </a:xfrm>
            <a:custGeom>
              <a:avLst/>
              <a:gdLst/>
              <a:ahLst/>
              <a:cxnLst/>
              <a:rect l="l" t="t" r="r" b="b"/>
              <a:pathLst>
                <a:path w="3889" h="2790" extrusionOk="0">
                  <a:moveTo>
                    <a:pt x="3888" y="0"/>
                  </a:moveTo>
                  <a:lnTo>
                    <a:pt x="3888" y="0"/>
                  </a:lnTo>
                  <a:cubicBezTo>
                    <a:pt x="3495" y="1128"/>
                    <a:pt x="2316" y="2565"/>
                    <a:pt x="811" y="2565"/>
                  </a:cubicBezTo>
                  <a:cubicBezTo>
                    <a:pt x="704" y="2565"/>
                    <a:pt x="594" y="2558"/>
                    <a:pt x="484" y="2542"/>
                  </a:cubicBezTo>
                  <a:cubicBezTo>
                    <a:pt x="302" y="2518"/>
                    <a:pt x="147" y="2346"/>
                    <a:pt x="1" y="2219"/>
                  </a:cubicBezTo>
                  <a:lnTo>
                    <a:pt x="1" y="2219"/>
                  </a:lnTo>
                  <a:cubicBezTo>
                    <a:pt x="147" y="2624"/>
                    <a:pt x="727" y="2789"/>
                    <a:pt x="1158" y="2789"/>
                  </a:cubicBezTo>
                  <a:cubicBezTo>
                    <a:pt x="1163" y="2789"/>
                    <a:pt x="1169" y="2789"/>
                    <a:pt x="1174" y="2789"/>
                  </a:cubicBezTo>
                  <a:cubicBezTo>
                    <a:pt x="2539" y="2778"/>
                    <a:pt x="3536" y="1594"/>
                    <a:pt x="3888" y="0"/>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6" name="Google Shape;2356;p45"/>
            <p:cNvSpPr/>
            <p:nvPr/>
          </p:nvSpPr>
          <p:spPr>
            <a:xfrm>
              <a:off x="4058950" y="3483475"/>
              <a:ext cx="56300" cy="122525"/>
            </a:xfrm>
            <a:custGeom>
              <a:avLst/>
              <a:gdLst/>
              <a:ahLst/>
              <a:cxnLst/>
              <a:rect l="l" t="t" r="r" b="b"/>
              <a:pathLst>
                <a:path w="2252" h="4901" extrusionOk="0">
                  <a:moveTo>
                    <a:pt x="1142" y="1"/>
                  </a:moveTo>
                  <a:cubicBezTo>
                    <a:pt x="849" y="42"/>
                    <a:pt x="290" y="300"/>
                    <a:pt x="1" y="917"/>
                  </a:cubicBezTo>
                  <a:cubicBezTo>
                    <a:pt x="217" y="721"/>
                    <a:pt x="479" y="641"/>
                    <a:pt x="698" y="641"/>
                  </a:cubicBezTo>
                  <a:cubicBezTo>
                    <a:pt x="768" y="641"/>
                    <a:pt x="834" y="650"/>
                    <a:pt x="893" y="665"/>
                  </a:cubicBezTo>
                  <a:cubicBezTo>
                    <a:pt x="1985" y="955"/>
                    <a:pt x="2083" y="3114"/>
                    <a:pt x="1991" y="4190"/>
                  </a:cubicBezTo>
                  <a:cubicBezTo>
                    <a:pt x="1970" y="4436"/>
                    <a:pt x="1935" y="4674"/>
                    <a:pt x="1886" y="4900"/>
                  </a:cubicBezTo>
                  <a:cubicBezTo>
                    <a:pt x="2026" y="4506"/>
                    <a:pt x="2122" y="4063"/>
                    <a:pt x="2162" y="3592"/>
                  </a:cubicBezTo>
                  <a:cubicBezTo>
                    <a:pt x="2251" y="2530"/>
                    <a:pt x="2193" y="338"/>
                    <a:pt x="1142" y="1"/>
                  </a:cubicBezTo>
                  <a:close/>
                </a:path>
              </a:pathLst>
            </a:custGeom>
            <a:solidFill>
              <a:srgbClr val="F3F3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cxnSp>
        <p:nvCxnSpPr>
          <p:cNvPr id="2357" name="Google Shape;2357;p45"/>
          <p:cNvCxnSpPr/>
          <p:nvPr/>
        </p:nvCxnSpPr>
        <p:spPr>
          <a:xfrm>
            <a:off x="718275" y="1065825"/>
            <a:ext cx="0" cy="2853600"/>
          </a:xfrm>
          <a:prstGeom prst="straightConnector1">
            <a:avLst/>
          </a:prstGeom>
          <a:noFill/>
          <a:ln w="19050" cap="flat" cmpd="sng">
            <a:solidFill>
              <a:schemeClr val="accent5"/>
            </a:solidFill>
            <a:prstDash val="solid"/>
            <a:round/>
            <a:headEnd type="none" w="med" len="med"/>
            <a:tailEnd type="none" w="med" len="med"/>
          </a:ln>
        </p:spPr>
      </p:cxn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2241"/>
                                        </p:tgtEl>
                                        <p:attrNameLst>
                                          <p:attrName>style.visibility</p:attrName>
                                        </p:attrNameLst>
                                      </p:cBhvr>
                                      <p:to>
                                        <p:strVal val="visible"/>
                                      </p:to>
                                    </p:set>
                                    <p:animEffect transition="in" filter="barn(outHorizontal)">
                                      <p:cBhvr>
                                        <p:cTn id="7" dur="500"/>
                                        <p:tgtEl>
                                          <p:spTgt spid="2241"/>
                                        </p:tgtEl>
                                      </p:cBhvr>
                                    </p:animEffect>
                                  </p:childTnLst>
                                </p:cTn>
                              </p:par>
                              <p:par>
                                <p:cTn id="8" presetID="16" presetClass="entr" presetSubtype="42" fill="hold" nodeType="withEffect">
                                  <p:stCondLst>
                                    <p:cond delay="0"/>
                                  </p:stCondLst>
                                  <p:childTnLst>
                                    <p:set>
                                      <p:cBhvr>
                                        <p:cTn id="9" dur="1" fill="hold">
                                          <p:stCondLst>
                                            <p:cond delay="0"/>
                                          </p:stCondLst>
                                        </p:cTn>
                                        <p:tgtEl>
                                          <p:spTgt spid="2357"/>
                                        </p:tgtEl>
                                        <p:attrNameLst>
                                          <p:attrName>style.visibility</p:attrName>
                                        </p:attrNameLst>
                                      </p:cBhvr>
                                      <p:to>
                                        <p:strVal val="visible"/>
                                      </p:to>
                                    </p:set>
                                    <p:animEffect transition="in" filter="barn(outHorizontal)">
                                      <p:cBhvr>
                                        <p:cTn id="10" dur="500"/>
                                        <p:tgtEl>
                                          <p:spTgt spid="2357"/>
                                        </p:tgtEl>
                                      </p:cBhvr>
                                    </p:animEffect>
                                  </p:childTnLst>
                                </p:cTn>
                              </p:par>
                              <p:par>
                                <p:cTn id="11" presetID="16" presetClass="entr" presetSubtype="42" fill="hold" grpId="0" nodeType="withEffect">
                                  <p:stCondLst>
                                    <p:cond delay="0"/>
                                  </p:stCondLst>
                                  <p:childTnLst>
                                    <p:set>
                                      <p:cBhvr>
                                        <p:cTn id="12" dur="1" fill="hold">
                                          <p:stCondLst>
                                            <p:cond delay="0"/>
                                          </p:stCondLst>
                                        </p:cTn>
                                        <p:tgtEl>
                                          <p:spTgt spid="2242">
                                            <p:txEl>
                                              <p:pRg st="0" end="0"/>
                                            </p:txEl>
                                          </p:spTgt>
                                        </p:tgtEl>
                                        <p:attrNameLst>
                                          <p:attrName>style.visibility</p:attrName>
                                        </p:attrNameLst>
                                      </p:cBhvr>
                                      <p:to>
                                        <p:strVal val="visible"/>
                                      </p:to>
                                    </p:set>
                                    <p:animEffect transition="in" filter="barn(outHorizontal)">
                                      <p:cBhvr>
                                        <p:cTn id="13" dur="500"/>
                                        <p:tgtEl>
                                          <p:spTgt spid="2242">
                                            <p:txEl>
                                              <p:pRg st="0" end="0"/>
                                            </p:txEl>
                                          </p:spTgt>
                                        </p:tgtEl>
                                      </p:cBhvr>
                                    </p:animEffect>
                                  </p:childTnLst>
                                </p:cTn>
                              </p:par>
                              <p:par>
                                <p:cTn id="14" presetID="16" presetClass="entr" presetSubtype="42" fill="hold" grpId="0" nodeType="withEffect">
                                  <p:stCondLst>
                                    <p:cond delay="0"/>
                                  </p:stCondLst>
                                  <p:childTnLst>
                                    <p:set>
                                      <p:cBhvr>
                                        <p:cTn id="15" dur="1" fill="hold">
                                          <p:stCondLst>
                                            <p:cond delay="0"/>
                                          </p:stCondLst>
                                        </p:cTn>
                                        <p:tgtEl>
                                          <p:spTgt spid="2242">
                                            <p:txEl>
                                              <p:pRg st="1" end="1"/>
                                            </p:txEl>
                                          </p:spTgt>
                                        </p:tgtEl>
                                        <p:attrNameLst>
                                          <p:attrName>style.visibility</p:attrName>
                                        </p:attrNameLst>
                                      </p:cBhvr>
                                      <p:to>
                                        <p:strVal val="visible"/>
                                      </p:to>
                                    </p:set>
                                    <p:animEffect transition="in" filter="barn(outHorizontal)">
                                      <p:cBhvr>
                                        <p:cTn id="16" dur="500"/>
                                        <p:tgtEl>
                                          <p:spTgt spid="224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1" grpId="0"/>
      <p:bldP spid="2242"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2241;p45"/>
          <p:cNvSpPr txBox="1">
            <a:spLocks noGrp="1"/>
          </p:cNvSpPr>
          <p:nvPr>
            <p:ph type="title"/>
          </p:nvPr>
        </p:nvSpPr>
        <p:spPr>
          <a:xfrm>
            <a:off x="0" y="56185"/>
            <a:ext cx="4096800" cy="332285"/>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1800" dirty="0">
                <a:latin typeface="Calibri" panose="020F0502020204030204" pitchFamily="34" charset="0"/>
                <a:cs typeface="Calibri" panose="020F0502020204030204" pitchFamily="34" charset="0"/>
              </a:rPr>
              <a:t>BÀI LÀM MẪU</a:t>
            </a:r>
            <a:endParaRPr sz="1800" dirty="0">
              <a:latin typeface="Calibri" panose="020F0502020204030204" pitchFamily="34" charset="0"/>
              <a:cs typeface="Calibri" panose="020F0502020204030204" pitchFamily="34" charset="0"/>
            </a:endParaRPr>
          </a:p>
        </p:txBody>
      </p:sp>
      <p:sp>
        <p:nvSpPr>
          <p:cNvPr id="13" name="TextBox 12"/>
          <p:cNvSpPr txBox="1"/>
          <p:nvPr/>
        </p:nvSpPr>
        <p:spPr>
          <a:xfrm>
            <a:off x="148665" y="480571"/>
            <a:ext cx="8846670" cy="4401205"/>
          </a:xfrm>
          <a:custGeom>
            <a:avLst/>
            <a:gdLst>
              <a:gd name="connsiteX0" fmla="*/ 0 w 8846670"/>
              <a:gd name="connsiteY0" fmla="*/ 0 h 4401205"/>
              <a:gd name="connsiteX1" fmla="*/ 768980 w 8846670"/>
              <a:gd name="connsiteY1" fmla="*/ 0 h 4401205"/>
              <a:gd name="connsiteX2" fmla="*/ 1537960 w 8846670"/>
              <a:gd name="connsiteY2" fmla="*/ 0 h 4401205"/>
              <a:gd name="connsiteX3" fmla="*/ 2218473 w 8846670"/>
              <a:gd name="connsiteY3" fmla="*/ 0 h 4401205"/>
              <a:gd name="connsiteX4" fmla="*/ 2633586 w 8846670"/>
              <a:gd name="connsiteY4" fmla="*/ 0 h 4401205"/>
              <a:gd name="connsiteX5" fmla="*/ 3048699 w 8846670"/>
              <a:gd name="connsiteY5" fmla="*/ 0 h 4401205"/>
              <a:gd name="connsiteX6" fmla="*/ 3640745 w 8846670"/>
              <a:gd name="connsiteY6" fmla="*/ 0 h 4401205"/>
              <a:gd name="connsiteX7" fmla="*/ 4055858 w 8846670"/>
              <a:gd name="connsiteY7" fmla="*/ 0 h 4401205"/>
              <a:gd name="connsiteX8" fmla="*/ 4824838 w 8846670"/>
              <a:gd name="connsiteY8" fmla="*/ 0 h 4401205"/>
              <a:gd name="connsiteX9" fmla="*/ 5328417 w 8846670"/>
              <a:gd name="connsiteY9" fmla="*/ 0 h 4401205"/>
              <a:gd name="connsiteX10" fmla="*/ 6097397 w 8846670"/>
              <a:gd name="connsiteY10" fmla="*/ 0 h 4401205"/>
              <a:gd name="connsiteX11" fmla="*/ 6777910 w 8846670"/>
              <a:gd name="connsiteY11" fmla="*/ 0 h 4401205"/>
              <a:gd name="connsiteX12" fmla="*/ 7193023 w 8846670"/>
              <a:gd name="connsiteY12" fmla="*/ 0 h 4401205"/>
              <a:gd name="connsiteX13" fmla="*/ 7785070 w 8846670"/>
              <a:gd name="connsiteY13" fmla="*/ 0 h 4401205"/>
              <a:gd name="connsiteX14" fmla="*/ 8200183 w 8846670"/>
              <a:gd name="connsiteY14" fmla="*/ 0 h 4401205"/>
              <a:gd name="connsiteX15" fmla="*/ 8846670 w 8846670"/>
              <a:gd name="connsiteY15" fmla="*/ 0 h 4401205"/>
              <a:gd name="connsiteX16" fmla="*/ 8846670 w 8846670"/>
              <a:gd name="connsiteY16" fmla="*/ 496707 h 4401205"/>
              <a:gd name="connsiteX17" fmla="*/ 8846670 w 8846670"/>
              <a:gd name="connsiteY17" fmla="*/ 1081439 h 4401205"/>
              <a:gd name="connsiteX18" fmla="*/ 8846670 w 8846670"/>
              <a:gd name="connsiteY18" fmla="*/ 1578146 h 4401205"/>
              <a:gd name="connsiteX19" fmla="*/ 8846670 w 8846670"/>
              <a:gd name="connsiteY19" fmla="*/ 2074854 h 4401205"/>
              <a:gd name="connsiteX20" fmla="*/ 8846670 w 8846670"/>
              <a:gd name="connsiteY20" fmla="*/ 2615573 h 4401205"/>
              <a:gd name="connsiteX21" fmla="*/ 8846670 w 8846670"/>
              <a:gd name="connsiteY21" fmla="*/ 3200305 h 4401205"/>
              <a:gd name="connsiteX22" fmla="*/ 8846670 w 8846670"/>
              <a:gd name="connsiteY22" fmla="*/ 4401205 h 4401205"/>
              <a:gd name="connsiteX23" fmla="*/ 8166157 w 8846670"/>
              <a:gd name="connsiteY23" fmla="*/ 4401205 h 4401205"/>
              <a:gd name="connsiteX24" fmla="*/ 7485644 w 8846670"/>
              <a:gd name="connsiteY24" fmla="*/ 4401205 h 4401205"/>
              <a:gd name="connsiteX25" fmla="*/ 6982064 w 8846670"/>
              <a:gd name="connsiteY25" fmla="*/ 4401205 h 4401205"/>
              <a:gd name="connsiteX26" fmla="*/ 6301551 w 8846670"/>
              <a:gd name="connsiteY26" fmla="*/ 4401205 h 4401205"/>
              <a:gd name="connsiteX27" fmla="*/ 5709505 w 8846670"/>
              <a:gd name="connsiteY27" fmla="*/ 4401205 h 4401205"/>
              <a:gd name="connsiteX28" fmla="*/ 4940525 w 8846670"/>
              <a:gd name="connsiteY28" fmla="*/ 4401205 h 4401205"/>
              <a:gd name="connsiteX29" fmla="*/ 4436945 w 8846670"/>
              <a:gd name="connsiteY29" fmla="*/ 4401205 h 4401205"/>
              <a:gd name="connsiteX30" fmla="*/ 3667965 w 8846670"/>
              <a:gd name="connsiteY30" fmla="*/ 4401205 h 4401205"/>
              <a:gd name="connsiteX31" fmla="*/ 3164386 w 8846670"/>
              <a:gd name="connsiteY31" fmla="*/ 4401205 h 4401205"/>
              <a:gd name="connsiteX32" fmla="*/ 2483873 w 8846670"/>
              <a:gd name="connsiteY32" fmla="*/ 4401205 h 4401205"/>
              <a:gd name="connsiteX33" fmla="*/ 1714893 w 8846670"/>
              <a:gd name="connsiteY33" fmla="*/ 4401205 h 4401205"/>
              <a:gd name="connsiteX34" fmla="*/ 857446 w 8846670"/>
              <a:gd name="connsiteY34" fmla="*/ 4401205 h 4401205"/>
              <a:gd name="connsiteX35" fmla="*/ 0 w 8846670"/>
              <a:gd name="connsiteY35" fmla="*/ 4401205 h 4401205"/>
              <a:gd name="connsiteX36" fmla="*/ 0 w 8846670"/>
              <a:gd name="connsiteY36" fmla="*/ 3860486 h 4401205"/>
              <a:gd name="connsiteX37" fmla="*/ 0 w 8846670"/>
              <a:gd name="connsiteY37" fmla="*/ 3231742 h 4401205"/>
              <a:gd name="connsiteX38" fmla="*/ 0 w 8846670"/>
              <a:gd name="connsiteY38" fmla="*/ 2647010 h 4401205"/>
              <a:gd name="connsiteX39" fmla="*/ 0 w 8846670"/>
              <a:gd name="connsiteY39" fmla="*/ 2106291 h 4401205"/>
              <a:gd name="connsiteX40" fmla="*/ 0 w 8846670"/>
              <a:gd name="connsiteY40" fmla="*/ 1389523 h 4401205"/>
              <a:gd name="connsiteX41" fmla="*/ 0 w 8846670"/>
              <a:gd name="connsiteY41" fmla="*/ 892816 h 4401205"/>
              <a:gd name="connsiteX42" fmla="*/ 0 w 8846670"/>
              <a:gd name="connsiteY42" fmla="*/ 0 h 440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846670" h="4401205" fill="none" extrusionOk="0">
                <a:moveTo>
                  <a:pt x="0" y="0"/>
                </a:moveTo>
                <a:cubicBezTo>
                  <a:pt x="198726" y="-17814"/>
                  <a:pt x="487916" y="1479"/>
                  <a:pt x="768980" y="0"/>
                </a:cubicBezTo>
                <a:cubicBezTo>
                  <a:pt x="1050044" y="-1479"/>
                  <a:pt x="1302421" y="31814"/>
                  <a:pt x="1537960" y="0"/>
                </a:cubicBezTo>
                <a:cubicBezTo>
                  <a:pt x="1773499" y="-31814"/>
                  <a:pt x="1936975" y="987"/>
                  <a:pt x="2218473" y="0"/>
                </a:cubicBezTo>
                <a:cubicBezTo>
                  <a:pt x="2499971" y="-987"/>
                  <a:pt x="2441541" y="11091"/>
                  <a:pt x="2633586" y="0"/>
                </a:cubicBezTo>
                <a:cubicBezTo>
                  <a:pt x="2825631" y="-11091"/>
                  <a:pt x="2885370" y="9443"/>
                  <a:pt x="3048699" y="0"/>
                </a:cubicBezTo>
                <a:cubicBezTo>
                  <a:pt x="3212028" y="-9443"/>
                  <a:pt x="3473605" y="18084"/>
                  <a:pt x="3640745" y="0"/>
                </a:cubicBezTo>
                <a:cubicBezTo>
                  <a:pt x="3807885" y="-18084"/>
                  <a:pt x="3924619" y="-915"/>
                  <a:pt x="4055858" y="0"/>
                </a:cubicBezTo>
                <a:cubicBezTo>
                  <a:pt x="4187097" y="915"/>
                  <a:pt x="4561549" y="-11788"/>
                  <a:pt x="4824838" y="0"/>
                </a:cubicBezTo>
                <a:cubicBezTo>
                  <a:pt x="5088127" y="11788"/>
                  <a:pt x="5221514" y="2931"/>
                  <a:pt x="5328417" y="0"/>
                </a:cubicBezTo>
                <a:cubicBezTo>
                  <a:pt x="5435320" y="-2931"/>
                  <a:pt x="5897761" y="36797"/>
                  <a:pt x="6097397" y="0"/>
                </a:cubicBezTo>
                <a:cubicBezTo>
                  <a:pt x="6297033" y="-36797"/>
                  <a:pt x="6623842" y="23842"/>
                  <a:pt x="6777910" y="0"/>
                </a:cubicBezTo>
                <a:cubicBezTo>
                  <a:pt x="6931978" y="-23842"/>
                  <a:pt x="7071884" y="15400"/>
                  <a:pt x="7193023" y="0"/>
                </a:cubicBezTo>
                <a:cubicBezTo>
                  <a:pt x="7314162" y="-15400"/>
                  <a:pt x="7546748" y="9586"/>
                  <a:pt x="7785070" y="0"/>
                </a:cubicBezTo>
                <a:cubicBezTo>
                  <a:pt x="8023392" y="-9586"/>
                  <a:pt x="8034728" y="925"/>
                  <a:pt x="8200183" y="0"/>
                </a:cubicBezTo>
                <a:cubicBezTo>
                  <a:pt x="8365638" y="-925"/>
                  <a:pt x="8699688" y="-3900"/>
                  <a:pt x="8846670" y="0"/>
                </a:cubicBezTo>
                <a:cubicBezTo>
                  <a:pt x="8858627" y="185437"/>
                  <a:pt x="8845948" y="266553"/>
                  <a:pt x="8846670" y="496707"/>
                </a:cubicBezTo>
                <a:cubicBezTo>
                  <a:pt x="8847392" y="726861"/>
                  <a:pt x="8838129" y="832508"/>
                  <a:pt x="8846670" y="1081439"/>
                </a:cubicBezTo>
                <a:cubicBezTo>
                  <a:pt x="8855211" y="1330370"/>
                  <a:pt x="8824734" y="1447732"/>
                  <a:pt x="8846670" y="1578146"/>
                </a:cubicBezTo>
                <a:cubicBezTo>
                  <a:pt x="8868606" y="1708560"/>
                  <a:pt x="8824037" y="1905141"/>
                  <a:pt x="8846670" y="2074854"/>
                </a:cubicBezTo>
                <a:cubicBezTo>
                  <a:pt x="8869303" y="2244567"/>
                  <a:pt x="8823977" y="2360319"/>
                  <a:pt x="8846670" y="2615573"/>
                </a:cubicBezTo>
                <a:cubicBezTo>
                  <a:pt x="8869363" y="2870827"/>
                  <a:pt x="8865865" y="2939159"/>
                  <a:pt x="8846670" y="3200305"/>
                </a:cubicBezTo>
                <a:cubicBezTo>
                  <a:pt x="8827475" y="3461451"/>
                  <a:pt x="8900440" y="3936997"/>
                  <a:pt x="8846670" y="4401205"/>
                </a:cubicBezTo>
                <a:cubicBezTo>
                  <a:pt x="8554723" y="4377860"/>
                  <a:pt x="8415311" y="4430817"/>
                  <a:pt x="8166157" y="4401205"/>
                </a:cubicBezTo>
                <a:cubicBezTo>
                  <a:pt x="7917003" y="4371593"/>
                  <a:pt x="7794024" y="4368751"/>
                  <a:pt x="7485644" y="4401205"/>
                </a:cubicBezTo>
                <a:cubicBezTo>
                  <a:pt x="7177264" y="4433659"/>
                  <a:pt x="7205735" y="4420090"/>
                  <a:pt x="6982064" y="4401205"/>
                </a:cubicBezTo>
                <a:cubicBezTo>
                  <a:pt x="6758393" y="4382320"/>
                  <a:pt x="6591843" y="4413910"/>
                  <a:pt x="6301551" y="4401205"/>
                </a:cubicBezTo>
                <a:cubicBezTo>
                  <a:pt x="6011259" y="4388500"/>
                  <a:pt x="5868226" y="4415722"/>
                  <a:pt x="5709505" y="4401205"/>
                </a:cubicBezTo>
                <a:cubicBezTo>
                  <a:pt x="5550784" y="4386688"/>
                  <a:pt x="5102786" y="4394283"/>
                  <a:pt x="4940525" y="4401205"/>
                </a:cubicBezTo>
                <a:cubicBezTo>
                  <a:pt x="4778264" y="4408127"/>
                  <a:pt x="4594082" y="4401715"/>
                  <a:pt x="4436945" y="4401205"/>
                </a:cubicBezTo>
                <a:cubicBezTo>
                  <a:pt x="4279808" y="4400695"/>
                  <a:pt x="3915154" y="4426955"/>
                  <a:pt x="3667965" y="4401205"/>
                </a:cubicBezTo>
                <a:cubicBezTo>
                  <a:pt x="3420776" y="4375455"/>
                  <a:pt x="3289622" y="4407774"/>
                  <a:pt x="3164386" y="4401205"/>
                </a:cubicBezTo>
                <a:cubicBezTo>
                  <a:pt x="3039150" y="4394636"/>
                  <a:pt x="2798942" y="4380087"/>
                  <a:pt x="2483873" y="4401205"/>
                </a:cubicBezTo>
                <a:cubicBezTo>
                  <a:pt x="2168804" y="4422323"/>
                  <a:pt x="2083519" y="4362793"/>
                  <a:pt x="1714893" y="4401205"/>
                </a:cubicBezTo>
                <a:cubicBezTo>
                  <a:pt x="1346267" y="4439617"/>
                  <a:pt x="1073970" y="4402574"/>
                  <a:pt x="857446" y="4401205"/>
                </a:cubicBezTo>
                <a:cubicBezTo>
                  <a:pt x="640922" y="4399836"/>
                  <a:pt x="206291" y="4365017"/>
                  <a:pt x="0" y="4401205"/>
                </a:cubicBezTo>
                <a:cubicBezTo>
                  <a:pt x="10100" y="4261516"/>
                  <a:pt x="-15838" y="4066966"/>
                  <a:pt x="0" y="3860486"/>
                </a:cubicBezTo>
                <a:cubicBezTo>
                  <a:pt x="15838" y="3654006"/>
                  <a:pt x="7259" y="3523330"/>
                  <a:pt x="0" y="3231742"/>
                </a:cubicBezTo>
                <a:cubicBezTo>
                  <a:pt x="-7259" y="2940154"/>
                  <a:pt x="-9390" y="2819294"/>
                  <a:pt x="0" y="2647010"/>
                </a:cubicBezTo>
                <a:cubicBezTo>
                  <a:pt x="9390" y="2474726"/>
                  <a:pt x="-11090" y="2296378"/>
                  <a:pt x="0" y="2106291"/>
                </a:cubicBezTo>
                <a:cubicBezTo>
                  <a:pt x="11090" y="1916204"/>
                  <a:pt x="6554" y="1648791"/>
                  <a:pt x="0" y="1389523"/>
                </a:cubicBezTo>
                <a:cubicBezTo>
                  <a:pt x="-6554" y="1130255"/>
                  <a:pt x="3645" y="1122237"/>
                  <a:pt x="0" y="892816"/>
                </a:cubicBezTo>
                <a:cubicBezTo>
                  <a:pt x="-3645" y="663395"/>
                  <a:pt x="-22704" y="325913"/>
                  <a:pt x="0" y="0"/>
                </a:cubicBezTo>
                <a:close/>
              </a:path>
              <a:path w="8846670" h="4401205" stroke="0" extrusionOk="0">
                <a:moveTo>
                  <a:pt x="0" y="0"/>
                </a:moveTo>
                <a:cubicBezTo>
                  <a:pt x="224017" y="-29370"/>
                  <a:pt x="423352" y="-32189"/>
                  <a:pt x="680513" y="0"/>
                </a:cubicBezTo>
                <a:cubicBezTo>
                  <a:pt x="937674" y="32189"/>
                  <a:pt x="977737" y="-6833"/>
                  <a:pt x="1184093" y="0"/>
                </a:cubicBezTo>
                <a:cubicBezTo>
                  <a:pt x="1390449" y="6833"/>
                  <a:pt x="1576502" y="-19830"/>
                  <a:pt x="1776139" y="0"/>
                </a:cubicBezTo>
                <a:cubicBezTo>
                  <a:pt x="1975776" y="19830"/>
                  <a:pt x="2085271" y="-13978"/>
                  <a:pt x="2368186" y="0"/>
                </a:cubicBezTo>
                <a:cubicBezTo>
                  <a:pt x="2651101" y="13978"/>
                  <a:pt x="2939869" y="12292"/>
                  <a:pt x="3137165" y="0"/>
                </a:cubicBezTo>
                <a:cubicBezTo>
                  <a:pt x="3334461" y="-12292"/>
                  <a:pt x="3382405" y="16907"/>
                  <a:pt x="3552278" y="0"/>
                </a:cubicBezTo>
                <a:cubicBezTo>
                  <a:pt x="3722151" y="-16907"/>
                  <a:pt x="4071781" y="28471"/>
                  <a:pt x="4232791" y="0"/>
                </a:cubicBezTo>
                <a:cubicBezTo>
                  <a:pt x="4393801" y="-28471"/>
                  <a:pt x="4667841" y="-26913"/>
                  <a:pt x="4824838" y="0"/>
                </a:cubicBezTo>
                <a:cubicBezTo>
                  <a:pt x="4981835" y="26913"/>
                  <a:pt x="5279627" y="-14632"/>
                  <a:pt x="5682284" y="0"/>
                </a:cubicBezTo>
                <a:cubicBezTo>
                  <a:pt x="6084941" y="14632"/>
                  <a:pt x="5917452" y="-10094"/>
                  <a:pt x="6097397" y="0"/>
                </a:cubicBezTo>
                <a:cubicBezTo>
                  <a:pt x="6277342" y="10094"/>
                  <a:pt x="6610416" y="33200"/>
                  <a:pt x="6777910" y="0"/>
                </a:cubicBezTo>
                <a:cubicBezTo>
                  <a:pt x="6945404" y="-33200"/>
                  <a:pt x="7053394" y="-6919"/>
                  <a:pt x="7193023" y="0"/>
                </a:cubicBezTo>
                <a:cubicBezTo>
                  <a:pt x="7332652" y="6919"/>
                  <a:pt x="7467062" y="-21060"/>
                  <a:pt x="7696603" y="0"/>
                </a:cubicBezTo>
                <a:cubicBezTo>
                  <a:pt x="7926144" y="21060"/>
                  <a:pt x="8456145" y="10954"/>
                  <a:pt x="8846670" y="0"/>
                </a:cubicBezTo>
                <a:cubicBezTo>
                  <a:pt x="8827043" y="245197"/>
                  <a:pt x="8824614" y="316659"/>
                  <a:pt x="8846670" y="496707"/>
                </a:cubicBezTo>
                <a:cubicBezTo>
                  <a:pt x="8868726" y="676755"/>
                  <a:pt x="8860320" y="931967"/>
                  <a:pt x="8846670" y="1125451"/>
                </a:cubicBezTo>
                <a:cubicBezTo>
                  <a:pt x="8833020" y="1318935"/>
                  <a:pt x="8860498" y="1522460"/>
                  <a:pt x="8846670" y="1842219"/>
                </a:cubicBezTo>
                <a:cubicBezTo>
                  <a:pt x="8832842" y="2161978"/>
                  <a:pt x="8814403" y="2225085"/>
                  <a:pt x="8846670" y="2558986"/>
                </a:cubicBezTo>
                <a:cubicBezTo>
                  <a:pt x="8878937" y="2892887"/>
                  <a:pt x="8831423" y="2911309"/>
                  <a:pt x="8846670" y="3143718"/>
                </a:cubicBezTo>
                <a:cubicBezTo>
                  <a:pt x="8861917" y="3376127"/>
                  <a:pt x="8844939" y="3546562"/>
                  <a:pt x="8846670" y="3772461"/>
                </a:cubicBezTo>
                <a:cubicBezTo>
                  <a:pt x="8848401" y="3998360"/>
                  <a:pt x="8844112" y="4216928"/>
                  <a:pt x="8846670" y="4401205"/>
                </a:cubicBezTo>
                <a:cubicBezTo>
                  <a:pt x="8703087" y="4388344"/>
                  <a:pt x="8506240" y="4390603"/>
                  <a:pt x="8166157" y="4401205"/>
                </a:cubicBezTo>
                <a:cubicBezTo>
                  <a:pt x="7826074" y="4411807"/>
                  <a:pt x="7810743" y="4395738"/>
                  <a:pt x="7485644" y="4401205"/>
                </a:cubicBezTo>
                <a:cubicBezTo>
                  <a:pt x="7160545" y="4406672"/>
                  <a:pt x="7032263" y="4389493"/>
                  <a:pt x="6716664" y="4401205"/>
                </a:cubicBezTo>
                <a:cubicBezTo>
                  <a:pt x="6401065" y="4412917"/>
                  <a:pt x="6392391" y="4423676"/>
                  <a:pt x="6213084" y="4401205"/>
                </a:cubicBezTo>
                <a:cubicBezTo>
                  <a:pt x="6033777" y="4378734"/>
                  <a:pt x="5694569" y="4404419"/>
                  <a:pt x="5355638" y="4401205"/>
                </a:cubicBezTo>
                <a:cubicBezTo>
                  <a:pt x="5016707" y="4397991"/>
                  <a:pt x="4958699" y="4383911"/>
                  <a:pt x="4852058" y="4401205"/>
                </a:cubicBezTo>
                <a:cubicBezTo>
                  <a:pt x="4745417" y="4418499"/>
                  <a:pt x="4519346" y="4430054"/>
                  <a:pt x="4260012" y="4401205"/>
                </a:cubicBezTo>
                <a:cubicBezTo>
                  <a:pt x="4000678" y="4372356"/>
                  <a:pt x="3853760" y="4364221"/>
                  <a:pt x="3491032" y="4401205"/>
                </a:cubicBezTo>
                <a:cubicBezTo>
                  <a:pt x="3128304" y="4438189"/>
                  <a:pt x="3243602" y="4382690"/>
                  <a:pt x="3075919" y="4401205"/>
                </a:cubicBezTo>
                <a:cubicBezTo>
                  <a:pt x="2908236" y="4419720"/>
                  <a:pt x="2528788" y="4385132"/>
                  <a:pt x="2218473" y="4401205"/>
                </a:cubicBezTo>
                <a:cubicBezTo>
                  <a:pt x="1908158" y="4417278"/>
                  <a:pt x="1902557" y="4413981"/>
                  <a:pt x="1803360" y="4401205"/>
                </a:cubicBezTo>
                <a:cubicBezTo>
                  <a:pt x="1704163" y="4388429"/>
                  <a:pt x="1552029" y="4406518"/>
                  <a:pt x="1388247" y="4401205"/>
                </a:cubicBezTo>
                <a:cubicBezTo>
                  <a:pt x="1224465" y="4395892"/>
                  <a:pt x="1163425" y="4395897"/>
                  <a:pt x="973134" y="4401205"/>
                </a:cubicBezTo>
                <a:cubicBezTo>
                  <a:pt x="782843" y="4406513"/>
                  <a:pt x="347925" y="4369322"/>
                  <a:pt x="0" y="4401205"/>
                </a:cubicBezTo>
                <a:cubicBezTo>
                  <a:pt x="-17267" y="4236387"/>
                  <a:pt x="-14675" y="4023916"/>
                  <a:pt x="0" y="3816473"/>
                </a:cubicBezTo>
                <a:cubicBezTo>
                  <a:pt x="14675" y="3609030"/>
                  <a:pt x="26929" y="3329039"/>
                  <a:pt x="0" y="3187730"/>
                </a:cubicBezTo>
                <a:cubicBezTo>
                  <a:pt x="-26929" y="3046421"/>
                  <a:pt x="-27354" y="2769074"/>
                  <a:pt x="0" y="2470962"/>
                </a:cubicBezTo>
                <a:cubicBezTo>
                  <a:pt x="27354" y="2172850"/>
                  <a:pt x="-3914" y="2104442"/>
                  <a:pt x="0" y="1974255"/>
                </a:cubicBezTo>
                <a:cubicBezTo>
                  <a:pt x="3914" y="1844068"/>
                  <a:pt x="11734" y="1614567"/>
                  <a:pt x="0" y="1477547"/>
                </a:cubicBezTo>
                <a:cubicBezTo>
                  <a:pt x="-11734" y="1340527"/>
                  <a:pt x="32304" y="1001869"/>
                  <a:pt x="0" y="804792"/>
                </a:cubicBezTo>
                <a:cubicBezTo>
                  <a:pt x="-32304" y="607716"/>
                  <a:pt x="-38730" y="318556"/>
                  <a:pt x="0" y="0"/>
                </a:cubicBezTo>
                <a:close/>
              </a:path>
            </a:pathLst>
          </a:cu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Qua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những</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tình</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err="1">
                <a:effectLst/>
                <a:latin typeface="Times New Roman" panose="02020603050405020304" pitchFamily="18" charset="0"/>
                <a:ea typeface="Yu Mincho" panose="02020400000000000000" pitchFamily="18" charset="-128"/>
                <a:cs typeface="Times New Roman" panose="02020603050405020304" pitchFamily="18" charset="0"/>
              </a:rPr>
              <a:t>tiết</a:t>
            </a:r>
            <a:r>
              <a:rPr lang="en-US" sz="2000">
                <a:effectLst/>
                <a:latin typeface="Times New Roman" panose="02020603050405020304" pitchFamily="18" charset="0"/>
                <a:ea typeface="Yu Mincho" panose="02020400000000000000" pitchFamily="18" charset="-128"/>
                <a:cs typeface="Times New Roman" panose="02020603050405020304" pitchFamily="18" charset="0"/>
              </a:rPr>
              <a:t> gay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cấn</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hấp</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dẫn</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của</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khúc</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tráng</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ca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về</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người</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anh</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hùng</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sử</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thi</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qua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đoạn</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trích</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độc</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giả</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không</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khỏi</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bồi</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hồi</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bởi</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vẻ</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đẹp</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sáng</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ngời</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qua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phẩm</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chất</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của</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người</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anh</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hùng</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Hy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Lạp</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cổ</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đại</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Trong</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đó</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một</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trong</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số</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những</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chi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tiết</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góp</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phần</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làm</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nổi</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bật</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hình</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tượng</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người</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anh</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hùng</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sử</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thi</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chính</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là</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chi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tiết</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kết</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thúc</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trích</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đoạn</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lời</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dặn</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dò</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của</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Héc</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-to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với</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Ăng-đrô-mác</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và</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cảnh</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chia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tay</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Ở chi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tiết</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này</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tác</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giả</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đã</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tập</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trung</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khắc</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họa</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một</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Héc</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-to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với</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tấm</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lòng</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quả</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cảm</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can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trường</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bởi</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chàng</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ý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thức</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rất</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rõ</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bổn</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phận</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của</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mình</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đối</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với</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cộng</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đồng</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đây</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cũng</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là</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bổn</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phận</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chung</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của</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mỗi</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người</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đàn</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ông</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sinh</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ra</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tại</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thành</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I-li-</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ông</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này</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Bên</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cạnh</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đó</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Héc</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-to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vẫn</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không</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quên</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trách</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nhiệm</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và</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bổn</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phận</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của</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mình</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đối</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với</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gia</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đình</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các</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chi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tiết</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về</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lời</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nói</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của</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chàng</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nhằm</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an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ủi</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vợ</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mình</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trước</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lúc</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ra</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đi</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i="1" dirty="0" err="1">
                <a:effectLst/>
                <a:latin typeface="Times New Roman" panose="02020603050405020304" pitchFamily="18" charset="0"/>
                <a:ea typeface="Yu Mincho" panose="02020400000000000000" pitchFamily="18" charset="-128"/>
                <a:cs typeface="Times New Roman" panose="02020603050405020304" pitchFamily="18" charset="0"/>
              </a:rPr>
              <a:t>Phu</a:t>
            </a:r>
            <a:r>
              <a:rPr lang="en-US" sz="2000" i="1"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i="1" dirty="0" err="1">
                <a:effectLst/>
                <a:latin typeface="Times New Roman" panose="02020603050405020304" pitchFamily="18" charset="0"/>
                <a:ea typeface="Yu Mincho" panose="02020400000000000000" pitchFamily="18" charset="-128"/>
                <a:cs typeface="Times New Roman" panose="02020603050405020304" pitchFamily="18" charset="0"/>
              </a:rPr>
              <a:t>nhân</a:t>
            </a:r>
            <a:r>
              <a:rPr lang="en-US" sz="2000" i="1"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i="1" dirty="0" err="1">
                <a:effectLst/>
                <a:latin typeface="Times New Roman" panose="02020603050405020304" pitchFamily="18" charset="0"/>
                <a:ea typeface="Yu Mincho" panose="02020400000000000000" pitchFamily="18" charset="-128"/>
                <a:cs typeface="Times New Roman" panose="02020603050405020304" pitchFamily="18" charset="0"/>
              </a:rPr>
              <a:t>khốn</a:t>
            </a:r>
            <a:r>
              <a:rPr lang="en-US" sz="2000" i="1"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i="1" dirty="0" err="1">
                <a:effectLst/>
                <a:latin typeface="Times New Roman" panose="02020603050405020304" pitchFamily="18" charset="0"/>
                <a:ea typeface="Yu Mincho" panose="02020400000000000000" pitchFamily="18" charset="-128"/>
                <a:cs typeface="Times New Roman" panose="02020603050405020304" pitchFamily="18" charset="0"/>
              </a:rPr>
              <a:t>khổ</a:t>
            </a:r>
            <a:r>
              <a:rPr lang="en-US" sz="2000" i="1"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i="1" dirty="0" err="1">
                <a:effectLst/>
                <a:latin typeface="Times New Roman" panose="02020603050405020304" pitchFamily="18" charset="0"/>
                <a:ea typeface="Yu Mincho" panose="02020400000000000000" pitchFamily="18" charset="-128"/>
                <a:cs typeface="Times New Roman" panose="02020603050405020304" pitchFamily="18" charset="0"/>
              </a:rPr>
              <a:t>của</a:t>
            </a:r>
            <a:r>
              <a:rPr lang="en-US" sz="2000" i="1" dirty="0">
                <a:effectLst/>
                <a:latin typeface="Times New Roman" panose="02020603050405020304" pitchFamily="18" charset="0"/>
                <a:ea typeface="Yu Mincho" panose="02020400000000000000" pitchFamily="18" charset="-128"/>
                <a:cs typeface="Times New Roman" panose="02020603050405020304" pitchFamily="18" charset="0"/>
              </a:rPr>
              <a:t> ta </a:t>
            </a:r>
            <a:r>
              <a:rPr lang="en-US" sz="2000" i="1" dirty="0" err="1">
                <a:effectLst/>
                <a:latin typeface="Times New Roman" panose="02020603050405020304" pitchFamily="18" charset="0"/>
                <a:ea typeface="Yu Mincho" panose="02020400000000000000" pitchFamily="18" charset="-128"/>
                <a:cs typeface="Times New Roman" panose="02020603050405020304" pitchFamily="18" charset="0"/>
              </a:rPr>
              <a:t>ơi</a:t>
            </a:r>
            <a:r>
              <a:rPr lang="en-US" sz="2000" i="1"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i="1" dirty="0" err="1">
                <a:effectLst/>
                <a:latin typeface="Times New Roman" panose="02020603050405020304" pitchFamily="18" charset="0"/>
                <a:ea typeface="Yu Mincho" panose="02020400000000000000" pitchFamily="18" charset="-128"/>
                <a:cs typeface="Times New Roman" panose="02020603050405020304" pitchFamily="18" charset="0"/>
              </a:rPr>
              <a:t>Nàng</a:t>
            </a:r>
            <a:r>
              <a:rPr lang="en-US" sz="2000" i="1"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i="1" dirty="0" err="1">
                <a:effectLst/>
                <a:latin typeface="Times New Roman" panose="02020603050405020304" pitchFamily="18" charset="0"/>
                <a:ea typeface="Yu Mincho" panose="02020400000000000000" pitchFamily="18" charset="-128"/>
                <a:cs typeface="Times New Roman" panose="02020603050405020304" pitchFamily="18" charset="0"/>
              </a:rPr>
              <a:t>đừng</a:t>
            </a:r>
            <a:r>
              <a:rPr lang="en-US" sz="2000" i="1"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i="1" dirty="0" err="1">
                <a:effectLst/>
                <a:latin typeface="Times New Roman" panose="02020603050405020304" pitchFamily="18" charset="0"/>
                <a:ea typeface="Yu Mincho" panose="02020400000000000000" pitchFamily="18" charset="-128"/>
                <a:cs typeface="Times New Roman" panose="02020603050405020304" pitchFamily="18" charset="0"/>
              </a:rPr>
              <a:t>dằn</a:t>
            </a:r>
            <a:r>
              <a:rPr lang="en-US" sz="2000" i="1"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i="1" dirty="0" err="1">
                <a:effectLst/>
                <a:latin typeface="Times New Roman" panose="02020603050405020304" pitchFamily="18" charset="0"/>
                <a:ea typeface="Yu Mincho" panose="02020400000000000000" pitchFamily="18" charset="-128"/>
                <a:cs typeface="Times New Roman" panose="02020603050405020304" pitchFamily="18" charset="0"/>
              </a:rPr>
              <a:t>vặt</a:t>
            </a:r>
            <a:r>
              <a:rPr lang="en-US" sz="2000" i="1"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i="1" dirty="0" err="1">
                <a:effectLst/>
                <a:latin typeface="Times New Roman" panose="02020603050405020304" pitchFamily="18" charset="0"/>
                <a:ea typeface="Yu Mincho" panose="02020400000000000000" pitchFamily="18" charset="-128"/>
                <a:cs typeface="Times New Roman" panose="02020603050405020304" pitchFamily="18" charset="0"/>
              </a:rPr>
              <a:t>lòng</a:t>
            </a:r>
            <a:r>
              <a:rPr lang="en-US" sz="2000" i="1"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i="1" dirty="0" err="1">
                <a:effectLst/>
                <a:latin typeface="Times New Roman" panose="02020603050405020304" pitchFamily="18" charset="0"/>
                <a:ea typeface="Yu Mincho" panose="02020400000000000000" pitchFamily="18" charset="-128"/>
                <a:cs typeface="Times New Roman" panose="02020603050405020304" pitchFamily="18" charset="0"/>
              </a:rPr>
              <a:t>mình</a:t>
            </a:r>
            <a:r>
              <a:rPr lang="en-US" sz="2000" i="1"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i="1" dirty="0" err="1">
                <a:effectLst/>
                <a:latin typeface="Times New Roman" panose="02020603050405020304" pitchFamily="18" charset="0"/>
                <a:ea typeface="Yu Mincho" panose="02020400000000000000" pitchFamily="18" charset="-128"/>
                <a:cs typeface="Times New Roman" panose="02020603050405020304" pitchFamily="18" charset="0"/>
              </a:rPr>
              <a:t>quá</a:t>
            </a:r>
            <a:r>
              <a:rPr lang="en-US" sz="2000" i="1"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i="1" dirty="0" err="1">
                <a:effectLst/>
                <a:latin typeface="Times New Roman" panose="02020603050405020304" pitchFamily="18" charset="0"/>
                <a:ea typeface="Yu Mincho" panose="02020400000000000000" pitchFamily="18" charset="-128"/>
                <a:cs typeface="Times New Roman" panose="02020603050405020304" pitchFamily="18" charset="0"/>
              </a:rPr>
              <a:t>thế</a:t>
            </a:r>
            <a:r>
              <a:rPr lang="en-US" sz="2000" i="1"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và</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hành</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động</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i="1" dirty="0">
                <a:effectLst/>
                <a:latin typeface="Times New Roman" panose="02020603050405020304" pitchFamily="18" charset="0"/>
                <a:ea typeface="Yu Mincho" panose="02020400000000000000" pitchFamily="18" charset="-128"/>
                <a:cs typeface="Times New Roman" panose="02020603050405020304" pitchFamily="18" charset="0"/>
              </a:rPr>
              <a:t>(“</a:t>
            </a:r>
            <a:r>
              <a:rPr lang="en-US" sz="2000" i="1" dirty="0" err="1">
                <a:effectLst/>
                <a:latin typeface="Times New Roman" panose="02020603050405020304" pitchFamily="18" charset="0"/>
                <a:ea typeface="Yu Mincho" panose="02020400000000000000" pitchFamily="18" charset="-128"/>
                <a:cs typeface="Times New Roman" panose="02020603050405020304" pitchFamily="18" charset="0"/>
              </a:rPr>
              <a:t>cười</a:t>
            </a:r>
            <a:r>
              <a:rPr lang="en-US" sz="2000" i="1" dirty="0">
                <a:effectLst/>
                <a:latin typeface="Times New Roman" panose="02020603050405020304" pitchFamily="18" charset="0"/>
                <a:ea typeface="Yu Mincho" panose="02020400000000000000" pitchFamily="18" charset="-128"/>
                <a:cs typeface="Times New Roman" panose="02020603050405020304" pitchFamily="18" charset="0"/>
              </a:rPr>
              <a:t> qua </a:t>
            </a:r>
            <a:r>
              <a:rPr lang="en-US" sz="2000" i="1" dirty="0" err="1">
                <a:effectLst/>
                <a:latin typeface="Times New Roman" panose="02020603050405020304" pitchFamily="18" charset="0"/>
                <a:ea typeface="Yu Mincho" panose="02020400000000000000" pitchFamily="18" charset="-128"/>
                <a:cs typeface="Times New Roman" panose="02020603050405020304" pitchFamily="18" charset="0"/>
              </a:rPr>
              <a:t>hàng</a:t>
            </a:r>
            <a:r>
              <a:rPr lang="en-US" sz="2000" i="1"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i="1" dirty="0" err="1">
                <a:effectLst/>
                <a:latin typeface="Times New Roman" panose="02020603050405020304" pitchFamily="18" charset="0"/>
                <a:ea typeface="Yu Mincho" panose="02020400000000000000" pitchFamily="18" charset="-128"/>
                <a:cs typeface="Times New Roman" panose="02020603050405020304" pitchFamily="18" charset="0"/>
              </a:rPr>
              <a:t>lệ</a:t>
            </a:r>
            <a:r>
              <a:rPr lang="en-US" sz="2000" i="1" dirty="0">
                <a:effectLst/>
                <a:latin typeface="Times New Roman" panose="02020603050405020304" pitchFamily="18" charset="0"/>
                <a:ea typeface="Yu Mincho" panose="02020400000000000000" pitchFamily="18" charset="-128"/>
                <a:cs typeface="Times New Roman" panose="02020603050405020304" pitchFamily="18" charset="0"/>
              </a:rPr>
              <a:t>”</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góp</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phần</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thể</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hiện</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bổn</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phận</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của</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người</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làm</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chủ</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gia</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đình</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Chi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tiết</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kết</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thúc</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đoạn</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trích</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là</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chi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tiết</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đã</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để</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lại</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tiếng</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vang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lớn</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nhất</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trong</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lòng</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người</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đọc</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bởi</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hình</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ảnh</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err="1">
                <a:effectLst/>
                <a:latin typeface="Times New Roman" panose="02020603050405020304" pitchFamily="18" charset="0"/>
                <a:ea typeface="Yu Mincho" panose="02020400000000000000" pitchFamily="18" charset="-128"/>
                <a:cs typeface="Times New Roman" panose="02020603050405020304" pitchFamily="18" charset="0"/>
              </a:rPr>
              <a:t>của</a:t>
            </a:r>
            <a:r>
              <a:rPr lang="en-US" sz="2000">
                <a:effectLst/>
                <a:latin typeface="Times New Roman" panose="02020603050405020304" pitchFamily="18" charset="0"/>
                <a:ea typeface="Yu Mincho" panose="02020400000000000000" pitchFamily="18" charset="-128"/>
                <a:cs typeface="Times New Roman" panose="02020603050405020304" pitchFamily="18" charset="0"/>
              </a:rPr>
              <a:t> một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người</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anh</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hùng</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ra</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đi</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vì</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nghĩa</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lớn</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của</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thời</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đại</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văn</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học</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Hy-La</a:t>
            </a:r>
            <a:endParaRPr lang="en-US" sz="20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nvGraphicFramePr>
        <p:xfrm>
          <a:off x="0" y="0"/>
          <a:ext cx="9144000" cy="5293360"/>
        </p:xfrm>
        <a:graphic>
          <a:graphicData uri="http://schemas.openxmlformats.org/drawingml/2006/table">
            <a:tbl>
              <a:tblPr firstRow="1" firstCol="1" bandRow="1">
                <a:tableStyleId>{284E427A-3D55-4303-BF80-6455036E1DE7}</a:tableStyleId>
              </a:tblPr>
              <a:tblGrid>
                <a:gridCol w="1220378"/>
                <a:gridCol w="2103590"/>
                <a:gridCol w="2707973"/>
                <a:gridCol w="3112059"/>
              </a:tblGrid>
              <a:tr h="597171">
                <a:tc>
                  <a:txBody>
                    <a:bodyPr/>
                    <a:lstStyle/>
                    <a:p>
                      <a:pPr algn="ctr">
                        <a:lnSpc>
                          <a:spcPct val="150000"/>
                        </a:lnSpc>
                        <a:spcAft>
                          <a:spcPts val="800"/>
                        </a:spcAft>
                      </a:pPr>
                      <a:r>
                        <a:rPr lang="en-US" sz="1400">
                          <a:effectLst/>
                          <a:latin typeface="Times New Roman" panose="02020603050405020304" pitchFamily="18" charset="0"/>
                          <a:cs typeface="Times New Roman" panose="02020603050405020304" pitchFamily="18" charset="0"/>
                        </a:rPr>
                        <a:t>TIÊU CHÍ</a:t>
                      </a:r>
                      <a:endParaRPr lang="en-US" sz="12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6325" marR="26325" marT="0" marB="0"/>
                </a:tc>
                <a:tc>
                  <a:txBody>
                    <a:bodyPr/>
                    <a:lstStyle/>
                    <a:p>
                      <a:pPr algn="ctr">
                        <a:lnSpc>
                          <a:spcPct val="150000"/>
                        </a:lnSpc>
                        <a:spcAft>
                          <a:spcPts val="800"/>
                        </a:spcAft>
                      </a:pPr>
                      <a:r>
                        <a:rPr lang="en-US" sz="1400" dirty="0">
                          <a:effectLst/>
                          <a:latin typeface="Times New Roman" panose="02020603050405020304" pitchFamily="18" charset="0"/>
                          <a:cs typeface="Times New Roman" panose="02020603050405020304" pitchFamily="18" charset="0"/>
                        </a:rPr>
                        <a:t>CẦN CỐ GẮNG</a:t>
                      </a:r>
                      <a:endParaRPr lang="en-US" sz="1200" dirty="0">
                        <a:effectLst/>
                        <a:latin typeface="Times New Roman" panose="02020603050405020304" pitchFamily="18" charset="0"/>
                        <a:cs typeface="Times New Roman" panose="02020603050405020304" pitchFamily="18" charset="0"/>
                      </a:endParaRPr>
                    </a:p>
                    <a:p>
                      <a:pPr algn="ctr">
                        <a:lnSpc>
                          <a:spcPct val="150000"/>
                        </a:lnSpc>
                        <a:spcAft>
                          <a:spcPts val="800"/>
                        </a:spcAft>
                      </a:pPr>
                      <a:r>
                        <a:rPr lang="en-US" sz="1400" dirty="0">
                          <a:effectLst/>
                          <a:latin typeface="Times New Roman" panose="02020603050405020304" pitchFamily="18" charset="0"/>
                          <a:cs typeface="Times New Roman" panose="02020603050405020304" pitchFamily="18" charset="0"/>
                        </a:rPr>
                        <a:t>(0 – 4 </a:t>
                      </a:r>
                      <a:r>
                        <a:rPr lang="en-US" sz="1400" dirty="0" err="1">
                          <a:effectLst/>
                          <a:latin typeface="Times New Roman" panose="02020603050405020304" pitchFamily="18" charset="0"/>
                          <a:cs typeface="Times New Roman" panose="02020603050405020304" pitchFamily="18" charset="0"/>
                        </a:rPr>
                        <a:t>điểm</a:t>
                      </a:r>
                      <a:r>
                        <a:rPr lang="en-US" sz="1400" dirty="0">
                          <a:effectLst/>
                          <a:latin typeface="Times New Roman" panose="02020603050405020304" pitchFamily="18" charset="0"/>
                          <a:cs typeface="Times New Roman" panose="02020603050405020304" pitchFamily="18" charset="0"/>
                        </a:rPr>
                        <a:t>)</a:t>
                      </a:r>
                      <a:endParaRPr lang="en-US" sz="1200" dirty="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6325" marR="26325" marT="0" marB="0"/>
                </a:tc>
                <a:tc>
                  <a:txBody>
                    <a:bodyPr/>
                    <a:lstStyle/>
                    <a:p>
                      <a:pPr algn="ctr">
                        <a:lnSpc>
                          <a:spcPct val="150000"/>
                        </a:lnSpc>
                        <a:spcAft>
                          <a:spcPts val="800"/>
                        </a:spcAft>
                      </a:pPr>
                      <a:r>
                        <a:rPr lang="en-US" sz="1400" dirty="0">
                          <a:effectLst/>
                          <a:latin typeface="Times New Roman" panose="02020603050405020304" pitchFamily="18" charset="0"/>
                          <a:cs typeface="Times New Roman" panose="02020603050405020304" pitchFamily="18" charset="0"/>
                        </a:rPr>
                        <a:t>ĐÃ LÀM TỐT</a:t>
                      </a:r>
                      <a:endParaRPr lang="en-US" sz="1200" dirty="0">
                        <a:effectLst/>
                        <a:latin typeface="Times New Roman" panose="02020603050405020304" pitchFamily="18" charset="0"/>
                        <a:cs typeface="Times New Roman" panose="02020603050405020304" pitchFamily="18" charset="0"/>
                      </a:endParaRPr>
                    </a:p>
                    <a:p>
                      <a:pPr algn="ctr">
                        <a:lnSpc>
                          <a:spcPct val="150000"/>
                        </a:lnSpc>
                        <a:spcAft>
                          <a:spcPts val="800"/>
                        </a:spcAft>
                      </a:pPr>
                      <a:r>
                        <a:rPr lang="en-US" sz="1400" dirty="0">
                          <a:effectLst/>
                          <a:latin typeface="Times New Roman" panose="02020603050405020304" pitchFamily="18" charset="0"/>
                          <a:cs typeface="Times New Roman" panose="02020603050405020304" pitchFamily="18" charset="0"/>
                        </a:rPr>
                        <a:t>(5 – 7 </a:t>
                      </a:r>
                      <a:r>
                        <a:rPr lang="en-US" sz="1400" dirty="0" err="1">
                          <a:effectLst/>
                          <a:latin typeface="Times New Roman" panose="02020603050405020304" pitchFamily="18" charset="0"/>
                          <a:cs typeface="Times New Roman" panose="02020603050405020304" pitchFamily="18" charset="0"/>
                        </a:rPr>
                        <a:t>điểm</a:t>
                      </a:r>
                      <a:r>
                        <a:rPr lang="en-US" sz="1400" dirty="0">
                          <a:effectLst/>
                          <a:latin typeface="Times New Roman" panose="02020603050405020304" pitchFamily="18" charset="0"/>
                          <a:cs typeface="Times New Roman" panose="02020603050405020304" pitchFamily="18" charset="0"/>
                        </a:rPr>
                        <a:t>)</a:t>
                      </a:r>
                      <a:endParaRPr lang="en-US" sz="1200" dirty="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6325" marR="26325" marT="0" marB="0"/>
                </a:tc>
                <a:tc>
                  <a:txBody>
                    <a:bodyPr/>
                    <a:lstStyle/>
                    <a:p>
                      <a:pPr algn="ctr">
                        <a:lnSpc>
                          <a:spcPct val="150000"/>
                        </a:lnSpc>
                        <a:spcAft>
                          <a:spcPts val="800"/>
                        </a:spcAft>
                      </a:pPr>
                      <a:r>
                        <a:rPr lang="en-US" sz="1400">
                          <a:effectLst/>
                          <a:latin typeface="Times New Roman" panose="02020603050405020304" pitchFamily="18" charset="0"/>
                          <a:cs typeface="Times New Roman" panose="02020603050405020304" pitchFamily="18" charset="0"/>
                        </a:rPr>
                        <a:t>RẤT XUẤT SẮC</a:t>
                      </a:r>
                      <a:endParaRPr lang="en-US" sz="1200">
                        <a:effectLst/>
                        <a:latin typeface="Times New Roman" panose="02020603050405020304" pitchFamily="18" charset="0"/>
                        <a:cs typeface="Times New Roman" panose="02020603050405020304" pitchFamily="18" charset="0"/>
                      </a:endParaRPr>
                    </a:p>
                    <a:p>
                      <a:pPr algn="ctr">
                        <a:lnSpc>
                          <a:spcPct val="150000"/>
                        </a:lnSpc>
                        <a:spcAft>
                          <a:spcPts val="800"/>
                        </a:spcAft>
                      </a:pPr>
                      <a:r>
                        <a:rPr lang="en-US" sz="1400">
                          <a:effectLst/>
                          <a:latin typeface="Times New Roman" panose="02020603050405020304" pitchFamily="18" charset="0"/>
                          <a:cs typeface="Times New Roman" panose="02020603050405020304" pitchFamily="18" charset="0"/>
                        </a:rPr>
                        <a:t>(8 – 10 điểm)</a:t>
                      </a:r>
                      <a:endParaRPr lang="en-US" sz="12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6325" marR="26325" marT="0" marB="0"/>
                </a:tc>
              </a:tr>
              <a:tr h="1398632">
                <a:tc>
                  <a:txBody>
                    <a:bodyPr/>
                    <a:lstStyle/>
                    <a:p>
                      <a:pPr algn="ctr">
                        <a:lnSpc>
                          <a:spcPct val="150000"/>
                        </a:lnSpc>
                        <a:spcAft>
                          <a:spcPts val="800"/>
                        </a:spcAft>
                      </a:pPr>
                      <a:r>
                        <a:rPr lang="en-US" sz="1400">
                          <a:effectLst/>
                          <a:latin typeface="Times New Roman" panose="02020603050405020304" pitchFamily="18" charset="0"/>
                          <a:cs typeface="Times New Roman" panose="02020603050405020304" pitchFamily="18" charset="0"/>
                        </a:rPr>
                        <a:t>Hình thức</a:t>
                      </a:r>
                      <a:endParaRPr lang="en-US" sz="1200">
                        <a:effectLst/>
                        <a:latin typeface="Times New Roman" panose="02020603050405020304" pitchFamily="18" charset="0"/>
                        <a:cs typeface="Times New Roman" panose="02020603050405020304" pitchFamily="18" charset="0"/>
                      </a:endParaRPr>
                    </a:p>
                    <a:p>
                      <a:pPr algn="ctr">
                        <a:lnSpc>
                          <a:spcPct val="150000"/>
                        </a:lnSpc>
                        <a:spcAft>
                          <a:spcPts val="800"/>
                        </a:spcAft>
                      </a:pPr>
                      <a:r>
                        <a:rPr lang="en-US" sz="1400">
                          <a:effectLst/>
                          <a:latin typeface="Times New Roman" panose="02020603050405020304" pitchFamily="18" charset="0"/>
                          <a:cs typeface="Times New Roman" panose="02020603050405020304" pitchFamily="18" charset="0"/>
                        </a:rPr>
                        <a:t>(3 điểm)</a:t>
                      </a:r>
                      <a:endParaRPr lang="en-US" sz="12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6325" marR="26325" marT="0" marB="0" anchor="ctr"/>
                </a:tc>
                <a:tc>
                  <a:txBody>
                    <a:bodyPr/>
                    <a:lstStyle/>
                    <a:p>
                      <a:pPr algn="just">
                        <a:lnSpc>
                          <a:spcPct val="150000"/>
                        </a:lnSpc>
                        <a:spcAft>
                          <a:spcPts val="800"/>
                        </a:spcAft>
                      </a:pPr>
                      <a:r>
                        <a:rPr lang="en-US" sz="1400" b="1" dirty="0">
                          <a:effectLst/>
                          <a:latin typeface="Times New Roman" panose="02020603050405020304" pitchFamily="18" charset="0"/>
                          <a:cs typeface="Times New Roman" panose="02020603050405020304" pitchFamily="18" charset="0"/>
                        </a:rPr>
                        <a:t>1 </a:t>
                      </a:r>
                      <a:r>
                        <a:rPr lang="en-US" sz="1400" b="1" dirty="0" err="1">
                          <a:effectLst/>
                          <a:latin typeface="Times New Roman" panose="02020603050405020304" pitchFamily="18" charset="0"/>
                          <a:cs typeface="Times New Roman" panose="02020603050405020304" pitchFamily="18" charset="0"/>
                        </a:rPr>
                        <a:t>điểm</a:t>
                      </a:r>
                      <a:r>
                        <a:rPr lang="en-US" sz="1400" b="1" dirty="0">
                          <a:effectLst/>
                          <a:latin typeface="Times New Roman" panose="02020603050405020304" pitchFamily="18" charset="0"/>
                          <a:cs typeface="Times New Roman" panose="02020603050405020304" pitchFamily="18" charset="0"/>
                        </a:rPr>
                        <a:t> </a:t>
                      </a:r>
                      <a:endParaRPr lang="en-US" sz="1200" b="1" dirty="0">
                        <a:effectLst/>
                        <a:latin typeface="Times New Roman" panose="02020603050405020304" pitchFamily="18" charset="0"/>
                        <a:cs typeface="Times New Roman" panose="02020603050405020304" pitchFamily="18" charset="0"/>
                      </a:endParaRPr>
                    </a:p>
                    <a:p>
                      <a:pPr algn="just">
                        <a:lnSpc>
                          <a:spcPct val="150000"/>
                        </a:lnSpc>
                        <a:spcAft>
                          <a:spcPts val="800"/>
                        </a:spcAft>
                      </a:pPr>
                      <a:r>
                        <a:rPr lang="en-US" sz="1400" dirty="0" err="1">
                          <a:effectLst/>
                          <a:latin typeface="Times New Roman" panose="02020603050405020304" pitchFamily="18" charset="0"/>
                          <a:cs typeface="Times New Roman" panose="02020603050405020304" pitchFamily="18" charset="0"/>
                        </a:rPr>
                        <a:t>Bài</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làm</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còn</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sơ</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sài</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trình</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bày</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cẩu</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thả</a:t>
                      </a:r>
                      <a:endParaRPr lang="en-US" sz="1200" dirty="0">
                        <a:effectLst/>
                        <a:latin typeface="Times New Roman" panose="02020603050405020304" pitchFamily="18" charset="0"/>
                        <a:cs typeface="Times New Roman" panose="02020603050405020304" pitchFamily="18" charset="0"/>
                      </a:endParaRPr>
                    </a:p>
                    <a:p>
                      <a:pPr algn="just">
                        <a:lnSpc>
                          <a:spcPct val="150000"/>
                        </a:lnSpc>
                        <a:spcAft>
                          <a:spcPts val="800"/>
                        </a:spcAft>
                      </a:pPr>
                      <a:r>
                        <a:rPr lang="en-US" sz="1400" dirty="0">
                          <a:effectLst/>
                          <a:latin typeface="Times New Roman" panose="02020603050405020304" pitchFamily="18" charset="0"/>
                          <a:cs typeface="Times New Roman" panose="02020603050405020304" pitchFamily="18" charset="0"/>
                        </a:rPr>
                        <a:t>Sai </a:t>
                      </a:r>
                      <a:r>
                        <a:rPr lang="en-US" sz="1400" dirty="0" err="1">
                          <a:effectLst/>
                          <a:latin typeface="Times New Roman" panose="02020603050405020304" pitchFamily="18" charset="0"/>
                          <a:cs typeface="Times New Roman" panose="02020603050405020304" pitchFamily="18" charset="0"/>
                        </a:rPr>
                        <a:t>lỗi</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chính</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tả</a:t>
                      </a:r>
                      <a:r>
                        <a:rPr lang="en-US" sz="1400" dirty="0">
                          <a:effectLst/>
                          <a:latin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cs typeface="Times New Roman" panose="02020603050405020304" pitchFamily="18" charset="0"/>
                      </a:endParaRPr>
                    </a:p>
                    <a:p>
                      <a:pPr algn="just">
                        <a:lnSpc>
                          <a:spcPct val="150000"/>
                        </a:lnSpc>
                        <a:spcAft>
                          <a:spcPts val="800"/>
                        </a:spcAft>
                      </a:pPr>
                      <a:r>
                        <a:rPr lang="en-US" sz="1400" dirty="0">
                          <a:effectLst/>
                          <a:latin typeface="Times New Roman" panose="02020603050405020304" pitchFamily="18" charset="0"/>
                          <a:cs typeface="Times New Roman" panose="02020603050405020304" pitchFamily="18" charset="0"/>
                        </a:rPr>
                        <a:t>Sai </a:t>
                      </a:r>
                      <a:r>
                        <a:rPr lang="en-US" sz="1400" dirty="0" err="1">
                          <a:effectLst/>
                          <a:latin typeface="Times New Roman" panose="02020603050405020304" pitchFamily="18" charset="0"/>
                          <a:cs typeface="Times New Roman" panose="02020603050405020304" pitchFamily="18" charset="0"/>
                        </a:rPr>
                        <a:t>kết</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cấu</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đoạn</a:t>
                      </a:r>
                      <a:endParaRPr lang="en-US" sz="1200" dirty="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6325" marR="26325" marT="0" marB="0"/>
                </a:tc>
                <a:tc>
                  <a:txBody>
                    <a:bodyPr/>
                    <a:lstStyle/>
                    <a:p>
                      <a:pPr algn="just">
                        <a:lnSpc>
                          <a:spcPct val="150000"/>
                        </a:lnSpc>
                        <a:spcAft>
                          <a:spcPts val="800"/>
                        </a:spcAft>
                      </a:pPr>
                      <a:r>
                        <a:rPr lang="en-US" sz="1400" b="1" dirty="0">
                          <a:effectLst/>
                          <a:latin typeface="Times New Roman" panose="02020603050405020304" pitchFamily="18" charset="0"/>
                          <a:cs typeface="Times New Roman" panose="02020603050405020304" pitchFamily="18" charset="0"/>
                        </a:rPr>
                        <a:t>2 </a:t>
                      </a:r>
                      <a:r>
                        <a:rPr lang="en-US" sz="1400" b="1" dirty="0" err="1">
                          <a:effectLst/>
                          <a:latin typeface="Times New Roman" panose="02020603050405020304" pitchFamily="18" charset="0"/>
                          <a:cs typeface="Times New Roman" panose="02020603050405020304" pitchFamily="18" charset="0"/>
                        </a:rPr>
                        <a:t>điểm</a:t>
                      </a:r>
                      <a:endParaRPr lang="en-US" sz="1200" b="1" dirty="0">
                        <a:effectLst/>
                        <a:latin typeface="Times New Roman" panose="02020603050405020304" pitchFamily="18" charset="0"/>
                        <a:cs typeface="Times New Roman" panose="02020603050405020304" pitchFamily="18" charset="0"/>
                      </a:endParaRPr>
                    </a:p>
                    <a:p>
                      <a:pPr algn="just">
                        <a:lnSpc>
                          <a:spcPct val="150000"/>
                        </a:lnSpc>
                        <a:spcAft>
                          <a:spcPts val="800"/>
                        </a:spcAft>
                      </a:pPr>
                      <a:r>
                        <a:rPr lang="en-US" sz="1400" dirty="0" err="1">
                          <a:effectLst/>
                          <a:latin typeface="Times New Roman" panose="02020603050405020304" pitchFamily="18" charset="0"/>
                          <a:cs typeface="Times New Roman" panose="02020603050405020304" pitchFamily="18" charset="0"/>
                        </a:rPr>
                        <a:t>Bài</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làm</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tương</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đối</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đẩy</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đủ</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chỉn</a:t>
                      </a:r>
                      <a:r>
                        <a:rPr lang="en-US" sz="1400" dirty="0">
                          <a:effectLst/>
                          <a:latin typeface="Times New Roman" panose="02020603050405020304" pitchFamily="18" charset="0"/>
                          <a:cs typeface="Times New Roman" panose="02020603050405020304" pitchFamily="18" charset="0"/>
                        </a:rPr>
                        <a:t> chu </a:t>
                      </a:r>
                      <a:endParaRPr lang="en-US" sz="1200" dirty="0">
                        <a:effectLst/>
                        <a:latin typeface="Times New Roman" panose="02020603050405020304" pitchFamily="18" charset="0"/>
                        <a:cs typeface="Times New Roman" panose="02020603050405020304" pitchFamily="18" charset="0"/>
                      </a:endParaRPr>
                    </a:p>
                    <a:p>
                      <a:pPr algn="just">
                        <a:lnSpc>
                          <a:spcPct val="150000"/>
                        </a:lnSpc>
                        <a:spcAft>
                          <a:spcPts val="800"/>
                        </a:spcAft>
                      </a:pPr>
                      <a:r>
                        <a:rPr lang="en-US" sz="1400" dirty="0" err="1">
                          <a:effectLst/>
                          <a:latin typeface="Times New Roman" panose="02020603050405020304" pitchFamily="18" charset="0"/>
                          <a:cs typeface="Times New Roman" panose="02020603050405020304" pitchFamily="18" charset="0"/>
                        </a:rPr>
                        <a:t>Trình</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bày</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cẩn</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thận</a:t>
                      </a:r>
                      <a:r>
                        <a:rPr lang="en-US" sz="1400" dirty="0">
                          <a:effectLst/>
                          <a:latin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cs typeface="Times New Roman" panose="02020603050405020304" pitchFamily="18" charset="0"/>
                      </a:endParaRPr>
                    </a:p>
                    <a:p>
                      <a:pPr algn="just">
                        <a:lnSpc>
                          <a:spcPct val="150000"/>
                        </a:lnSpc>
                        <a:spcAft>
                          <a:spcPts val="800"/>
                        </a:spcAft>
                      </a:pPr>
                      <a:r>
                        <a:rPr lang="en-US" sz="1400" dirty="0" err="1">
                          <a:effectLst/>
                          <a:latin typeface="Times New Roman" panose="02020603050405020304" pitchFamily="18" charset="0"/>
                          <a:cs typeface="Times New Roman" panose="02020603050405020304" pitchFamily="18" charset="0"/>
                        </a:rPr>
                        <a:t>Chuẩn</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kết</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câu</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đoạn</a:t>
                      </a:r>
                      <a:endParaRPr lang="en-US" sz="1200" dirty="0">
                        <a:effectLst/>
                        <a:latin typeface="Times New Roman" panose="02020603050405020304" pitchFamily="18" charset="0"/>
                        <a:cs typeface="Times New Roman" panose="02020603050405020304" pitchFamily="18" charset="0"/>
                      </a:endParaRPr>
                    </a:p>
                    <a:p>
                      <a:pPr algn="just">
                        <a:lnSpc>
                          <a:spcPct val="150000"/>
                        </a:lnSpc>
                        <a:spcAft>
                          <a:spcPts val="800"/>
                        </a:spcAft>
                      </a:pPr>
                      <a:r>
                        <a:rPr lang="en-US" sz="1400" dirty="0" err="1">
                          <a:effectLst/>
                          <a:latin typeface="Times New Roman" panose="02020603050405020304" pitchFamily="18" charset="0"/>
                          <a:cs typeface="Times New Roman" panose="02020603050405020304" pitchFamily="18" charset="0"/>
                        </a:rPr>
                        <a:t>Không</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có</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lỗi</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chính</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tả</a:t>
                      </a:r>
                      <a:r>
                        <a:rPr lang="en-US" sz="1400" dirty="0">
                          <a:effectLst/>
                          <a:latin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6325" marR="26325" marT="0" marB="0"/>
                </a:tc>
                <a:tc>
                  <a:txBody>
                    <a:bodyPr/>
                    <a:lstStyle/>
                    <a:p>
                      <a:pPr algn="just">
                        <a:lnSpc>
                          <a:spcPct val="150000"/>
                        </a:lnSpc>
                        <a:spcAft>
                          <a:spcPts val="800"/>
                        </a:spcAft>
                      </a:pPr>
                      <a:r>
                        <a:rPr lang="en-US" sz="1400" b="1" dirty="0">
                          <a:effectLst/>
                          <a:latin typeface="Times New Roman" panose="02020603050405020304" pitchFamily="18" charset="0"/>
                          <a:cs typeface="Times New Roman" panose="02020603050405020304" pitchFamily="18" charset="0"/>
                        </a:rPr>
                        <a:t>3 </a:t>
                      </a:r>
                      <a:r>
                        <a:rPr lang="en-US" sz="1400" b="1" dirty="0" err="1">
                          <a:effectLst/>
                          <a:latin typeface="Times New Roman" panose="02020603050405020304" pitchFamily="18" charset="0"/>
                          <a:cs typeface="Times New Roman" panose="02020603050405020304" pitchFamily="18" charset="0"/>
                        </a:rPr>
                        <a:t>điểm</a:t>
                      </a:r>
                      <a:r>
                        <a:rPr lang="en-US" sz="1400" b="1" dirty="0">
                          <a:effectLst/>
                          <a:latin typeface="Times New Roman" panose="02020603050405020304" pitchFamily="18" charset="0"/>
                          <a:cs typeface="Times New Roman" panose="02020603050405020304" pitchFamily="18" charset="0"/>
                        </a:rPr>
                        <a:t> </a:t>
                      </a:r>
                      <a:endParaRPr lang="en-US" sz="1200" b="1" dirty="0">
                        <a:effectLst/>
                        <a:latin typeface="Times New Roman" panose="02020603050405020304" pitchFamily="18" charset="0"/>
                        <a:cs typeface="Times New Roman" panose="02020603050405020304" pitchFamily="18" charset="0"/>
                      </a:endParaRPr>
                    </a:p>
                    <a:p>
                      <a:pPr algn="just">
                        <a:lnSpc>
                          <a:spcPct val="150000"/>
                        </a:lnSpc>
                        <a:spcAft>
                          <a:spcPts val="800"/>
                        </a:spcAft>
                      </a:pPr>
                      <a:r>
                        <a:rPr lang="en-US" sz="1400" dirty="0" err="1">
                          <a:effectLst/>
                          <a:latin typeface="Times New Roman" panose="02020603050405020304" pitchFamily="18" charset="0"/>
                          <a:cs typeface="Times New Roman" panose="02020603050405020304" pitchFamily="18" charset="0"/>
                        </a:rPr>
                        <a:t>Bài</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làm</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tương</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đối</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đẩy</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đủ</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chỉn</a:t>
                      </a:r>
                      <a:r>
                        <a:rPr lang="en-US" sz="1400" dirty="0">
                          <a:effectLst/>
                          <a:latin typeface="Times New Roman" panose="02020603050405020304" pitchFamily="18" charset="0"/>
                          <a:cs typeface="Times New Roman" panose="02020603050405020304" pitchFamily="18" charset="0"/>
                        </a:rPr>
                        <a:t> chu </a:t>
                      </a:r>
                      <a:endParaRPr lang="en-US" sz="1200" dirty="0">
                        <a:effectLst/>
                        <a:latin typeface="Times New Roman" panose="02020603050405020304" pitchFamily="18" charset="0"/>
                        <a:cs typeface="Times New Roman" panose="02020603050405020304" pitchFamily="18" charset="0"/>
                      </a:endParaRPr>
                    </a:p>
                    <a:p>
                      <a:pPr algn="just">
                        <a:lnSpc>
                          <a:spcPct val="150000"/>
                        </a:lnSpc>
                        <a:spcAft>
                          <a:spcPts val="800"/>
                        </a:spcAft>
                      </a:pPr>
                      <a:r>
                        <a:rPr lang="en-US" sz="1400" dirty="0" err="1">
                          <a:effectLst/>
                          <a:latin typeface="Times New Roman" panose="02020603050405020304" pitchFamily="18" charset="0"/>
                          <a:cs typeface="Times New Roman" panose="02020603050405020304" pitchFamily="18" charset="0"/>
                        </a:rPr>
                        <a:t>Trình</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bày</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cẩn</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thận</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Chuẩn</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kết</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câu</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đoạn</a:t>
                      </a:r>
                      <a:endParaRPr lang="en-US" sz="1200" dirty="0">
                        <a:effectLst/>
                        <a:latin typeface="Times New Roman" panose="02020603050405020304" pitchFamily="18" charset="0"/>
                        <a:cs typeface="Times New Roman" panose="02020603050405020304" pitchFamily="18" charset="0"/>
                      </a:endParaRPr>
                    </a:p>
                    <a:p>
                      <a:pPr algn="just">
                        <a:lnSpc>
                          <a:spcPct val="150000"/>
                        </a:lnSpc>
                        <a:spcAft>
                          <a:spcPts val="800"/>
                        </a:spcAft>
                      </a:pPr>
                      <a:r>
                        <a:rPr lang="en-US" sz="1400" dirty="0" err="1">
                          <a:effectLst/>
                          <a:latin typeface="Times New Roman" panose="02020603050405020304" pitchFamily="18" charset="0"/>
                          <a:cs typeface="Times New Roman" panose="02020603050405020304" pitchFamily="18" charset="0"/>
                        </a:rPr>
                        <a:t>Không</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có</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lỗi</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chính</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tả</a:t>
                      </a:r>
                      <a:endParaRPr lang="en-US" sz="1200" dirty="0">
                        <a:effectLst/>
                        <a:latin typeface="Times New Roman" panose="02020603050405020304" pitchFamily="18" charset="0"/>
                        <a:cs typeface="Times New Roman" panose="02020603050405020304" pitchFamily="18" charset="0"/>
                      </a:endParaRPr>
                    </a:p>
                    <a:p>
                      <a:pPr algn="just">
                        <a:lnSpc>
                          <a:spcPct val="150000"/>
                        </a:lnSpc>
                        <a:spcAft>
                          <a:spcPts val="800"/>
                        </a:spcAft>
                      </a:pPr>
                      <a:r>
                        <a:rPr lang="en-US" sz="1400" dirty="0" err="1">
                          <a:effectLst/>
                          <a:latin typeface="Times New Roman" panose="02020603050405020304" pitchFamily="18" charset="0"/>
                          <a:cs typeface="Times New Roman" panose="02020603050405020304" pitchFamily="18" charset="0"/>
                        </a:rPr>
                        <a:t>Có</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sự</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sáng</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tạo</a:t>
                      </a:r>
                      <a:endParaRPr lang="en-US" sz="1200" dirty="0">
                        <a:effectLst/>
                        <a:latin typeface="Times New Roman" panose="02020603050405020304" pitchFamily="18" charset="0"/>
                        <a:cs typeface="Times New Roman" panose="02020603050405020304" pitchFamily="18" charset="0"/>
                      </a:endParaRPr>
                    </a:p>
                    <a:p>
                      <a:pPr algn="just">
                        <a:lnSpc>
                          <a:spcPct val="150000"/>
                        </a:lnSpc>
                        <a:spcAft>
                          <a:spcPts val="800"/>
                        </a:spcAft>
                      </a:pPr>
                      <a:r>
                        <a:rPr lang="en-US" sz="1400" dirty="0">
                          <a:effectLst/>
                          <a:latin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6325" marR="26325" marT="0" marB="0"/>
                </a:tc>
              </a:tr>
              <a:tr h="1167554">
                <a:tc>
                  <a:txBody>
                    <a:bodyPr/>
                    <a:lstStyle/>
                    <a:p>
                      <a:pPr algn="ctr">
                        <a:lnSpc>
                          <a:spcPct val="150000"/>
                        </a:lnSpc>
                        <a:spcAft>
                          <a:spcPts val="800"/>
                        </a:spcAft>
                      </a:pPr>
                      <a:r>
                        <a:rPr lang="en-US" sz="1400">
                          <a:effectLst/>
                          <a:latin typeface="Times New Roman" panose="02020603050405020304" pitchFamily="18" charset="0"/>
                          <a:cs typeface="Times New Roman" panose="02020603050405020304" pitchFamily="18" charset="0"/>
                        </a:rPr>
                        <a:t>Nội dung</a:t>
                      </a:r>
                      <a:endParaRPr lang="en-US" sz="1200">
                        <a:effectLst/>
                        <a:latin typeface="Times New Roman" panose="02020603050405020304" pitchFamily="18" charset="0"/>
                        <a:cs typeface="Times New Roman" panose="02020603050405020304" pitchFamily="18" charset="0"/>
                      </a:endParaRPr>
                    </a:p>
                    <a:p>
                      <a:pPr algn="ctr">
                        <a:lnSpc>
                          <a:spcPct val="150000"/>
                        </a:lnSpc>
                        <a:spcAft>
                          <a:spcPts val="800"/>
                        </a:spcAft>
                      </a:pPr>
                      <a:r>
                        <a:rPr lang="en-US" sz="1400">
                          <a:effectLst/>
                          <a:latin typeface="Times New Roman" panose="02020603050405020304" pitchFamily="18" charset="0"/>
                          <a:cs typeface="Times New Roman" panose="02020603050405020304" pitchFamily="18" charset="0"/>
                        </a:rPr>
                        <a:t>(7 điểm)</a:t>
                      </a:r>
                      <a:endParaRPr lang="en-US" sz="120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6325" marR="26325" marT="0" marB="0" anchor="ctr"/>
                </a:tc>
                <a:tc>
                  <a:txBody>
                    <a:bodyPr/>
                    <a:lstStyle/>
                    <a:p>
                      <a:pPr algn="just">
                        <a:lnSpc>
                          <a:spcPct val="150000"/>
                        </a:lnSpc>
                        <a:spcAft>
                          <a:spcPts val="800"/>
                        </a:spcAft>
                      </a:pPr>
                      <a:r>
                        <a:rPr lang="en-US" sz="1400" b="1" dirty="0">
                          <a:effectLst/>
                          <a:latin typeface="Times New Roman" panose="02020603050405020304" pitchFamily="18" charset="0"/>
                          <a:cs typeface="Times New Roman" panose="02020603050405020304" pitchFamily="18" charset="0"/>
                        </a:rPr>
                        <a:t>1 – 4 </a:t>
                      </a:r>
                      <a:r>
                        <a:rPr lang="en-US" sz="1400" b="1" dirty="0" err="1">
                          <a:effectLst/>
                          <a:latin typeface="Times New Roman" panose="02020603050405020304" pitchFamily="18" charset="0"/>
                          <a:cs typeface="Times New Roman" panose="02020603050405020304" pitchFamily="18" charset="0"/>
                        </a:rPr>
                        <a:t>điểm</a:t>
                      </a:r>
                      <a:endParaRPr lang="en-US" sz="1200" b="1" dirty="0">
                        <a:effectLst/>
                        <a:latin typeface="Times New Roman" panose="02020603050405020304" pitchFamily="18" charset="0"/>
                        <a:cs typeface="Times New Roman" panose="02020603050405020304" pitchFamily="18" charset="0"/>
                      </a:endParaRPr>
                    </a:p>
                    <a:p>
                      <a:pPr algn="just">
                        <a:lnSpc>
                          <a:spcPct val="150000"/>
                        </a:lnSpc>
                        <a:spcAft>
                          <a:spcPts val="800"/>
                        </a:spcAft>
                      </a:pPr>
                      <a:r>
                        <a:rPr lang="en-US" sz="1400" dirty="0" err="1">
                          <a:effectLst/>
                          <a:latin typeface="Times New Roman" panose="02020603050405020304" pitchFamily="18" charset="0"/>
                          <a:cs typeface="Times New Roman" panose="02020603050405020304" pitchFamily="18" charset="0"/>
                        </a:rPr>
                        <a:t>Nội</a:t>
                      </a:r>
                      <a:r>
                        <a:rPr lang="en-US" sz="1400" dirty="0">
                          <a:effectLst/>
                          <a:latin typeface="Times New Roman" panose="02020603050405020304" pitchFamily="18" charset="0"/>
                          <a:cs typeface="Times New Roman" panose="02020603050405020304" pitchFamily="18" charset="0"/>
                        </a:rPr>
                        <a:t> dung </a:t>
                      </a:r>
                      <a:r>
                        <a:rPr lang="en-US" sz="1400" dirty="0" err="1">
                          <a:effectLst/>
                          <a:latin typeface="Times New Roman" panose="02020603050405020304" pitchFamily="18" charset="0"/>
                          <a:cs typeface="Times New Roman" panose="02020603050405020304" pitchFamily="18" charset="0"/>
                        </a:rPr>
                        <a:t>sơ</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sài</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mới</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dừng</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lại</a:t>
                      </a:r>
                      <a:r>
                        <a:rPr lang="en-US" sz="1400" dirty="0">
                          <a:effectLst/>
                          <a:latin typeface="Times New Roman" panose="02020603050405020304" pitchFamily="18" charset="0"/>
                          <a:cs typeface="Times New Roman" panose="02020603050405020304" pitchFamily="18" charset="0"/>
                        </a:rPr>
                        <a:t> ở </a:t>
                      </a:r>
                      <a:r>
                        <a:rPr lang="en-US" sz="1400" dirty="0" err="1">
                          <a:effectLst/>
                          <a:latin typeface="Times New Roman" panose="02020603050405020304" pitchFamily="18" charset="0"/>
                          <a:cs typeface="Times New Roman" panose="02020603050405020304" pitchFamily="18" charset="0"/>
                        </a:rPr>
                        <a:t>mức</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độ</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biết</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và</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nhận</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diện</a:t>
                      </a:r>
                      <a:r>
                        <a:rPr lang="en-US" sz="1400" dirty="0">
                          <a:effectLst/>
                          <a:latin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6325" marR="26325" marT="0" marB="0"/>
                </a:tc>
                <a:tc>
                  <a:txBody>
                    <a:bodyPr/>
                    <a:lstStyle/>
                    <a:p>
                      <a:pPr algn="just">
                        <a:lnSpc>
                          <a:spcPct val="150000"/>
                        </a:lnSpc>
                        <a:spcAft>
                          <a:spcPts val="800"/>
                        </a:spcAft>
                      </a:pPr>
                      <a:r>
                        <a:rPr lang="en-US" sz="1400" b="1" dirty="0">
                          <a:effectLst/>
                          <a:latin typeface="Times New Roman" panose="02020603050405020304" pitchFamily="18" charset="0"/>
                          <a:cs typeface="Times New Roman" panose="02020603050405020304" pitchFamily="18" charset="0"/>
                        </a:rPr>
                        <a:t>5 – 6 </a:t>
                      </a:r>
                      <a:r>
                        <a:rPr lang="en-US" sz="1400" b="1" dirty="0" err="1">
                          <a:effectLst/>
                          <a:latin typeface="Times New Roman" panose="02020603050405020304" pitchFamily="18" charset="0"/>
                          <a:cs typeface="Times New Roman" panose="02020603050405020304" pitchFamily="18" charset="0"/>
                        </a:rPr>
                        <a:t>điểm</a:t>
                      </a:r>
                      <a:r>
                        <a:rPr lang="en-US" sz="1400" b="1" dirty="0">
                          <a:effectLst/>
                          <a:latin typeface="Times New Roman" panose="02020603050405020304" pitchFamily="18" charset="0"/>
                          <a:cs typeface="Times New Roman" panose="02020603050405020304" pitchFamily="18" charset="0"/>
                        </a:rPr>
                        <a:t> </a:t>
                      </a:r>
                      <a:endParaRPr lang="en-US" sz="1200" b="1" dirty="0">
                        <a:effectLst/>
                        <a:latin typeface="Times New Roman" panose="02020603050405020304" pitchFamily="18" charset="0"/>
                        <a:cs typeface="Times New Roman" panose="02020603050405020304" pitchFamily="18" charset="0"/>
                      </a:endParaRPr>
                    </a:p>
                    <a:p>
                      <a:pPr algn="just">
                        <a:lnSpc>
                          <a:spcPct val="150000"/>
                        </a:lnSpc>
                        <a:spcAft>
                          <a:spcPts val="800"/>
                        </a:spcAft>
                      </a:pPr>
                      <a:r>
                        <a:rPr lang="en-US" sz="1400" dirty="0" err="1">
                          <a:effectLst/>
                          <a:latin typeface="Times New Roman" panose="02020603050405020304" pitchFamily="18" charset="0"/>
                          <a:cs typeface="Times New Roman" panose="02020603050405020304" pitchFamily="18" charset="0"/>
                        </a:rPr>
                        <a:t>Nội</a:t>
                      </a:r>
                      <a:r>
                        <a:rPr lang="en-US" sz="1400" dirty="0">
                          <a:effectLst/>
                          <a:latin typeface="Times New Roman" panose="02020603050405020304" pitchFamily="18" charset="0"/>
                          <a:cs typeface="Times New Roman" panose="02020603050405020304" pitchFamily="18" charset="0"/>
                        </a:rPr>
                        <a:t> dung </a:t>
                      </a:r>
                      <a:r>
                        <a:rPr lang="en-US" sz="1400" dirty="0" err="1">
                          <a:effectLst/>
                          <a:latin typeface="Times New Roman" panose="02020603050405020304" pitchFamily="18" charset="0"/>
                          <a:cs typeface="Times New Roman" panose="02020603050405020304" pitchFamily="18" charset="0"/>
                        </a:rPr>
                        <a:t>đúng</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đủ</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và</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trọng</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tâm</a:t>
                      </a:r>
                      <a:r>
                        <a:rPr lang="en-US" sz="1400" dirty="0">
                          <a:effectLst/>
                          <a:latin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cs typeface="Times New Roman" panose="02020603050405020304" pitchFamily="18" charset="0"/>
                      </a:endParaRPr>
                    </a:p>
                    <a:p>
                      <a:pPr algn="just">
                        <a:lnSpc>
                          <a:spcPct val="150000"/>
                        </a:lnSpc>
                        <a:spcAft>
                          <a:spcPts val="800"/>
                        </a:spcAft>
                      </a:pPr>
                      <a:r>
                        <a:rPr lang="en-US" sz="1400" dirty="0" err="1">
                          <a:effectLst/>
                          <a:latin typeface="Times New Roman" panose="02020603050405020304" pitchFamily="18" charset="0"/>
                          <a:cs typeface="Times New Roman" panose="02020603050405020304" pitchFamily="18" charset="0"/>
                        </a:rPr>
                        <a:t>Có</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ít</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nhất</a:t>
                      </a:r>
                      <a:r>
                        <a:rPr lang="en-US" sz="1400" dirty="0">
                          <a:effectLst/>
                          <a:latin typeface="Times New Roman" panose="02020603050405020304" pitchFamily="18" charset="0"/>
                          <a:cs typeface="Times New Roman" panose="02020603050405020304" pitchFamily="18" charset="0"/>
                        </a:rPr>
                        <a:t> 1 – 2 ý </a:t>
                      </a:r>
                      <a:r>
                        <a:rPr lang="en-US" sz="1400" dirty="0" err="1">
                          <a:effectLst/>
                          <a:latin typeface="Times New Roman" panose="02020603050405020304" pitchFamily="18" charset="0"/>
                          <a:cs typeface="Times New Roman" panose="02020603050405020304" pitchFamily="18" charset="0"/>
                        </a:rPr>
                        <a:t>mở</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rộng</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nâng</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cao</a:t>
                      </a:r>
                      <a:r>
                        <a:rPr lang="en-US" sz="1400" dirty="0">
                          <a:effectLst/>
                          <a:latin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6325" marR="26325" marT="0" marB="0"/>
                </a:tc>
                <a:tc>
                  <a:txBody>
                    <a:bodyPr/>
                    <a:lstStyle/>
                    <a:p>
                      <a:pPr algn="just">
                        <a:lnSpc>
                          <a:spcPct val="150000"/>
                        </a:lnSpc>
                        <a:spcAft>
                          <a:spcPts val="800"/>
                        </a:spcAft>
                      </a:pPr>
                      <a:r>
                        <a:rPr lang="en-US" sz="1400" b="1" dirty="0">
                          <a:effectLst/>
                          <a:latin typeface="Times New Roman" panose="02020603050405020304" pitchFamily="18" charset="0"/>
                          <a:cs typeface="Times New Roman" panose="02020603050405020304" pitchFamily="18" charset="0"/>
                        </a:rPr>
                        <a:t>7 </a:t>
                      </a:r>
                      <a:r>
                        <a:rPr lang="en-US" sz="1400" b="1" dirty="0" err="1">
                          <a:effectLst/>
                          <a:latin typeface="Times New Roman" panose="02020603050405020304" pitchFamily="18" charset="0"/>
                          <a:cs typeface="Times New Roman" panose="02020603050405020304" pitchFamily="18" charset="0"/>
                        </a:rPr>
                        <a:t>điểm</a:t>
                      </a:r>
                      <a:endParaRPr lang="en-US" sz="1200" b="1" dirty="0">
                        <a:effectLst/>
                        <a:latin typeface="Times New Roman" panose="02020603050405020304" pitchFamily="18" charset="0"/>
                        <a:cs typeface="Times New Roman" panose="02020603050405020304" pitchFamily="18" charset="0"/>
                      </a:endParaRPr>
                    </a:p>
                    <a:p>
                      <a:pPr algn="just">
                        <a:lnSpc>
                          <a:spcPct val="150000"/>
                        </a:lnSpc>
                        <a:spcAft>
                          <a:spcPts val="800"/>
                        </a:spcAft>
                      </a:pPr>
                      <a:r>
                        <a:rPr lang="en-US" sz="1400" dirty="0" err="1">
                          <a:effectLst/>
                          <a:latin typeface="Times New Roman" panose="02020603050405020304" pitchFamily="18" charset="0"/>
                          <a:cs typeface="Times New Roman" panose="02020603050405020304" pitchFamily="18" charset="0"/>
                        </a:rPr>
                        <a:t>Nội</a:t>
                      </a:r>
                      <a:r>
                        <a:rPr lang="en-US" sz="1400" dirty="0">
                          <a:effectLst/>
                          <a:latin typeface="Times New Roman" panose="02020603050405020304" pitchFamily="18" charset="0"/>
                          <a:cs typeface="Times New Roman" panose="02020603050405020304" pitchFamily="18" charset="0"/>
                        </a:rPr>
                        <a:t> dung </a:t>
                      </a:r>
                      <a:r>
                        <a:rPr lang="en-US" sz="1400" dirty="0" err="1">
                          <a:effectLst/>
                          <a:latin typeface="Times New Roman" panose="02020603050405020304" pitchFamily="18" charset="0"/>
                          <a:cs typeface="Times New Roman" panose="02020603050405020304" pitchFamily="18" charset="0"/>
                        </a:rPr>
                        <a:t>đúng</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đủ</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và</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trọng</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tâm</a:t>
                      </a:r>
                      <a:r>
                        <a:rPr lang="en-US" sz="1400" dirty="0">
                          <a:effectLst/>
                          <a:latin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cs typeface="Times New Roman" panose="02020603050405020304" pitchFamily="18" charset="0"/>
                      </a:endParaRPr>
                    </a:p>
                    <a:p>
                      <a:pPr algn="just">
                        <a:lnSpc>
                          <a:spcPct val="150000"/>
                        </a:lnSpc>
                        <a:spcAft>
                          <a:spcPts val="800"/>
                        </a:spcAft>
                      </a:pPr>
                      <a:r>
                        <a:rPr lang="en-US" sz="1400" dirty="0" err="1">
                          <a:effectLst/>
                          <a:latin typeface="Times New Roman" panose="02020603050405020304" pitchFamily="18" charset="0"/>
                          <a:cs typeface="Times New Roman" panose="02020603050405020304" pitchFamily="18" charset="0"/>
                        </a:rPr>
                        <a:t>Có</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ít</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nhất</a:t>
                      </a:r>
                      <a:r>
                        <a:rPr lang="en-US" sz="1400" dirty="0">
                          <a:effectLst/>
                          <a:latin typeface="Times New Roman" panose="02020603050405020304" pitchFamily="18" charset="0"/>
                          <a:cs typeface="Times New Roman" panose="02020603050405020304" pitchFamily="18" charset="0"/>
                        </a:rPr>
                        <a:t> 1 – 2 ý </a:t>
                      </a:r>
                      <a:r>
                        <a:rPr lang="en-US" sz="1400" dirty="0" err="1">
                          <a:effectLst/>
                          <a:latin typeface="Times New Roman" panose="02020603050405020304" pitchFamily="18" charset="0"/>
                          <a:cs typeface="Times New Roman" panose="02020603050405020304" pitchFamily="18" charset="0"/>
                        </a:rPr>
                        <a:t>mở</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rộng</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nâng</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cao</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Có</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sự</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sáng</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tạo</a:t>
                      </a:r>
                      <a:r>
                        <a:rPr lang="en-US" sz="1400" dirty="0">
                          <a:effectLst/>
                          <a:latin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Yu Mincho" panose="02020400000000000000" pitchFamily="18" charset="-128"/>
                        <a:cs typeface="Times New Roman" panose="02020603050405020304" pitchFamily="18" charset="0"/>
                      </a:endParaRPr>
                    </a:p>
                  </a:txBody>
                  <a:tcPr marL="26325" marR="26325" marT="0" marB="0"/>
                </a:tc>
              </a:tr>
              <a:tr h="0">
                <a:tc>
                  <a:txBody>
                    <a:bodyPr/>
                    <a:lstStyle/>
                    <a:p>
                      <a:pPr algn="just">
                        <a:lnSpc>
                          <a:spcPct val="150000"/>
                        </a:lnSpc>
                        <a:spcAft>
                          <a:spcPts val="800"/>
                        </a:spcAft>
                      </a:pPr>
                      <a:r>
                        <a:rPr lang="en-US" sz="1400">
                          <a:effectLst/>
                          <a:latin typeface="Calibri" panose="020F0502020204030204" pitchFamily="34" charset="0"/>
                          <a:cs typeface="Calibri" panose="020F0502020204030204" pitchFamily="34" charset="0"/>
                        </a:rPr>
                        <a:t>Điểm </a:t>
                      </a:r>
                      <a:endParaRPr lang="en-US" sz="1200">
                        <a:effectLst/>
                        <a:latin typeface="Calibri" panose="020F0502020204030204" pitchFamily="34" charset="0"/>
                        <a:ea typeface="Yu Mincho" panose="02020400000000000000" pitchFamily="18" charset="-128"/>
                        <a:cs typeface="Calibri" panose="020F0502020204030204" pitchFamily="34" charset="0"/>
                      </a:endParaRPr>
                    </a:p>
                  </a:txBody>
                  <a:tcPr marL="26325" marR="26325" marT="0" marB="0"/>
                </a:tc>
                <a:tc>
                  <a:txBody>
                    <a:bodyPr/>
                    <a:lstStyle/>
                    <a:p>
                      <a:pPr algn="just">
                        <a:lnSpc>
                          <a:spcPct val="150000"/>
                        </a:lnSpc>
                        <a:spcAft>
                          <a:spcPts val="800"/>
                        </a:spcAft>
                      </a:pPr>
                      <a:r>
                        <a:rPr lang="en-US" sz="1400">
                          <a:effectLst/>
                          <a:latin typeface="Calibri" panose="020F0502020204030204" pitchFamily="34" charset="0"/>
                          <a:cs typeface="Calibri" panose="020F0502020204030204" pitchFamily="34" charset="0"/>
                        </a:rPr>
                        <a:t> </a:t>
                      </a:r>
                      <a:endParaRPr lang="en-US" sz="1200">
                        <a:effectLst/>
                        <a:latin typeface="Calibri" panose="020F0502020204030204" pitchFamily="34" charset="0"/>
                        <a:ea typeface="Yu Mincho" panose="02020400000000000000" pitchFamily="18" charset="-128"/>
                        <a:cs typeface="Calibri" panose="020F0502020204030204" pitchFamily="34" charset="0"/>
                      </a:endParaRPr>
                    </a:p>
                  </a:txBody>
                  <a:tcPr marL="26325" marR="26325" marT="0" marB="0"/>
                </a:tc>
                <a:tc>
                  <a:txBody>
                    <a:bodyPr/>
                    <a:lstStyle/>
                    <a:p>
                      <a:pPr algn="just">
                        <a:lnSpc>
                          <a:spcPct val="150000"/>
                        </a:lnSpc>
                        <a:spcAft>
                          <a:spcPts val="800"/>
                        </a:spcAft>
                      </a:pPr>
                      <a:r>
                        <a:rPr lang="en-US" sz="1400">
                          <a:effectLst/>
                          <a:latin typeface="Calibri" panose="020F0502020204030204" pitchFamily="34" charset="0"/>
                          <a:cs typeface="Calibri" panose="020F0502020204030204" pitchFamily="34" charset="0"/>
                        </a:rPr>
                        <a:t> </a:t>
                      </a:r>
                      <a:endParaRPr lang="en-US" sz="1200">
                        <a:effectLst/>
                        <a:latin typeface="Calibri" panose="020F0502020204030204" pitchFamily="34" charset="0"/>
                        <a:ea typeface="Yu Mincho" panose="02020400000000000000" pitchFamily="18" charset="-128"/>
                        <a:cs typeface="Calibri" panose="020F0502020204030204" pitchFamily="34" charset="0"/>
                      </a:endParaRPr>
                    </a:p>
                  </a:txBody>
                  <a:tcPr marL="26325" marR="26325" marT="0" marB="0"/>
                </a:tc>
                <a:tc>
                  <a:txBody>
                    <a:bodyPr/>
                    <a:lstStyle/>
                    <a:p>
                      <a:pPr algn="just">
                        <a:lnSpc>
                          <a:spcPct val="150000"/>
                        </a:lnSpc>
                        <a:spcAft>
                          <a:spcPts val="800"/>
                        </a:spcAft>
                      </a:pPr>
                      <a:r>
                        <a:rPr lang="en-US" sz="1400">
                          <a:effectLst/>
                          <a:latin typeface="Calibri" panose="020F0502020204030204" pitchFamily="34" charset="0"/>
                          <a:cs typeface="Calibri" panose="020F0502020204030204" pitchFamily="34" charset="0"/>
                        </a:rPr>
                        <a:t> </a:t>
                      </a:r>
                      <a:endParaRPr lang="en-US" sz="1200">
                        <a:effectLst/>
                        <a:latin typeface="Calibri" panose="020F0502020204030204" pitchFamily="34" charset="0"/>
                        <a:ea typeface="Yu Mincho" panose="02020400000000000000" pitchFamily="18" charset="-128"/>
                        <a:cs typeface="Calibri" panose="020F0502020204030204" pitchFamily="34" charset="0"/>
                      </a:endParaRPr>
                    </a:p>
                  </a:txBody>
                  <a:tcPr marL="26325" marR="26325" marT="0" marB="0"/>
                </a:tc>
              </a:tr>
              <a:tr h="0">
                <a:tc>
                  <a:txBody>
                    <a:bodyPr/>
                    <a:lstStyle/>
                    <a:p>
                      <a:pPr algn="just">
                        <a:lnSpc>
                          <a:spcPct val="150000"/>
                        </a:lnSpc>
                        <a:spcAft>
                          <a:spcPts val="800"/>
                        </a:spcAft>
                      </a:pPr>
                      <a:r>
                        <a:rPr lang="en-US" sz="1400">
                          <a:effectLst/>
                          <a:latin typeface="Calibri" panose="020F0502020204030204" pitchFamily="34" charset="0"/>
                          <a:cs typeface="Calibri" panose="020F0502020204030204" pitchFamily="34" charset="0"/>
                        </a:rPr>
                        <a:t>TỔNG </a:t>
                      </a:r>
                      <a:endParaRPr lang="en-US" sz="1200">
                        <a:effectLst/>
                        <a:latin typeface="Calibri" panose="020F0502020204030204" pitchFamily="34" charset="0"/>
                        <a:ea typeface="Yu Mincho" panose="02020400000000000000" pitchFamily="18" charset="-128"/>
                        <a:cs typeface="Calibri" panose="020F0502020204030204" pitchFamily="34" charset="0"/>
                      </a:endParaRPr>
                    </a:p>
                  </a:txBody>
                  <a:tcPr marL="26325" marR="26325" marT="0" marB="0"/>
                </a:tc>
                <a:tc gridSpan="3">
                  <a:txBody>
                    <a:bodyPr/>
                    <a:lstStyle/>
                    <a:p>
                      <a:pPr algn="just">
                        <a:lnSpc>
                          <a:spcPct val="150000"/>
                        </a:lnSpc>
                        <a:spcAft>
                          <a:spcPts val="800"/>
                        </a:spcAft>
                      </a:pPr>
                      <a:r>
                        <a:rPr lang="en-US" sz="1400" dirty="0">
                          <a:effectLst/>
                          <a:latin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Yu Mincho" panose="02020400000000000000" pitchFamily="18" charset="-128"/>
                        <a:cs typeface="Calibri" panose="020F0502020204030204" pitchFamily="34" charset="0"/>
                      </a:endParaRPr>
                    </a:p>
                  </a:txBody>
                  <a:tcPr marL="26325" marR="26325" marT="0" marB="0"/>
                </a:tc>
                <a:tc hMerge="1">
                  <a:tcPr/>
                </a:tc>
                <a:tc hMerge="1">
                  <a:tcPr/>
                </a:tc>
              </a:tr>
            </a:tbl>
          </a:graphicData>
        </a:graphic>
      </p:graphicFrame>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637;p41"/>
          <p:cNvSpPr txBox="1"/>
          <p:nvPr/>
        </p:nvSpPr>
        <p:spPr>
          <a:xfrm>
            <a:off x="3615765" y="139935"/>
            <a:ext cx="5528235" cy="1865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600"/>
              <a:buFont typeface="Eczar"/>
              <a:buNone/>
              <a:defRPr sz="4300" b="1" i="0" u="none" strike="noStrike" cap="none">
                <a:solidFill>
                  <a:schemeClr val="dk1"/>
                </a:solidFill>
                <a:latin typeface="Eczar"/>
                <a:ea typeface="Eczar"/>
                <a:cs typeface="Eczar"/>
                <a:sym typeface="Eczar"/>
              </a:defRPr>
            </a:lvl1pPr>
            <a:lvl2pPr marR="0" lvl="1" algn="ctr" rtl="0">
              <a:lnSpc>
                <a:spcPct val="100000"/>
              </a:lnSpc>
              <a:spcBef>
                <a:spcPts val="0"/>
              </a:spcBef>
              <a:spcAft>
                <a:spcPts val="0"/>
              </a:spcAft>
              <a:buClr>
                <a:schemeClr val="dk1"/>
              </a:buClr>
              <a:buSzPts val="3600"/>
              <a:buFont typeface="Jua" charset="-127"/>
              <a:buNone/>
              <a:defRPr sz="3600" b="1" i="0" u="none" strike="noStrike" cap="none">
                <a:solidFill>
                  <a:schemeClr val="dk1"/>
                </a:solidFill>
                <a:latin typeface="Jua" charset="-127"/>
                <a:ea typeface="Jua" charset="-127"/>
                <a:cs typeface="Jua" charset="-127"/>
                <a:sym typeface="Jua" charset="-127"/>
              </a:defRPr>
            </a:lvl2pPr>
            <a:lvl3pPr marR="0" lvl="2" algn="ctr" rtl="0">
              <a:lnSpc>
                <a:spcPct val="100000"/>
              </a:lnSpc>
              <a:spcBef>
                <a:spcPts val="0"/>
              </a:spcBef>
              <a:spcAft>
                <a:spcPts val="0"/>
              </a:spcAft>
              <a:buClr>
                <a:schemeClr val="dk1"/>
              </a:buClr>
              <a:buSzPts val="3600"/>
              <a:buFont typeface="Jua" charset="-127"/>
              <a:buNone/>
              <a:defRPr sz="3600" b="1" i="0" u="none" strike="noStrike" cap="none">
                <a:solidFill>
                  <a:schemeClr val="dk1"/>
                </a:solidFill>
                <a:latin typeface="Jua" charset="-127"/>
                <a:ea typeface="Jua" charset="-127"/>
                <a:cs typeface="Jua" charset="-127"/>
                <a:sym typeface="Jua" charset="-127"/>
              </a:defRPr>
            </a:lvl3pPr>
            <a:lvl4pPr marR="0" lvl="3" algn="ctr" rtl="0">
              <a:lnSpc>
                <a:spcPct val="100000"/>
              </a:lnSpc>
              <a:spcBef>
                <a:spcPts val="0"/>
              </a:spcBef>
              <a:spcAft>
                <a:spcPts val="0"/>
              </a:spcAft>
              <a:buClr>
                <a:schemeClr val="dk1"/>
              </a:buClr>
              <a:buSzPts val="3600"/>
              <a:buFont typeface="Jua" charset="-127"/>
              <a:buNone/>
              <a:defRPr sz="3600" b="1" i="0" u="none" strike="noStrike" cap="none">
                <a:solidFill>
                  <a:schemeClr val="dk1"/>
                </a:solidFill>
                <a:latin typeface="Jua" charset="-127"/>
                <a:ea typeface="Jua" charset="-127"/>
                <a:cs typeface="Jua" charset="-127"/>
                <a:sym typeface="Jua" charset="-127"/>
              </a:defRPr>
            </a:lvl4pPr>
            <a:lvl5pPr marR="0" lvl="4" algn="ctr" rtl="0">
              <a:lnSpc>
                <a:spcPct val="100000"/>
              </a:lnSpc>
              <a:spcBef>
                <a:spcPts val="0"/>
              </a:spcBef>
              <a:spcAft>
                <a:spcPts val="0"/>
              </a:spcAft>
              <a:buClr>
                <a:schemeClr val="dk1"/>
              </a:buClr>
              <a:buSzPts val="3600"/>
              <a:buFont typeface="Jua" charset="-127"/>
              <a:buNone/>
              <a:defRPr sz="3600" b="1" i="0" u="none" strike="noStrike" cap="none">
                <a:solidFill>
                  <a:schemeClr val="dk1"/>
                </a:solidFill>
                <a:latin typeface="Jua" charset="-127"/>
                <a:ea typeface="Jua" charset="-127"/>
                <a:cs typeface="Jua" charset="-127"/>
                <a:sym typeface="Jua" charset="-127"/>
              </a:defRPr>
            </a:lvl5pPr>
            <a:lvl6pPr marR="0" lvl="5" algn="ctr" rtl="0">
              <a:lnSpc>
                <a:spcPct val="100000"/>
              </a:lnSpc>
              <a:spcBef>
                <a:spcPts val="0"/>
              </a:spcBef>
              <a:spcAft>
                <a:spcPts val="0"/>
              </a:spcAft>
              <a:buClr>
                <a:schemeClr val="dk1"/>
              </a:buClr>
              <a:buSzPts val="3600"/>
              <a:buFont typeface="Jua" charset="-127"/>
              <a:buNone/>
              <a:defRPr sz="3600" b="1" i="0" u="none" strike="noStrike" cap="none">
                <a:solidFill>
                  <a:schemeClr val="dk1"/>
                </a:solidFill>
                <a:latin typeface="Jua" charset="-127"/>
                <a:ea typeface="Jua" charset="-127"/>
                <a:cs typeface="Jua" charset="-127"/>
                <a:sym typeface="Jua" charset="-127"/>
              </a:defRPr>
            </a:lvl6pPr>
            <a:lvl7pPr marR="0" lvl="6" algn="ctr" rtl="0">
              <a:lnSpc>
                <a:spcPct val="100000"/>
              </a:lnSpc>
              <a:spcBef>
                <a:spcPts val="0"/>
              </a:spcBef>
              <a:spcAft>
                <a:spcPts val="0"/>
              </a:spcAft>
              <a:buClr>
                <a:schemeClr val="dk1"/>
              </a:buClr>
              <a:buSzPts val="3600"/>
              <a:buFont typeface="Jua" charset="-127"/>
              <a:buNone/>
              <a:defRPr sz="3600" b="1" i="0" u="none" strike="noStrike" cap="none">
                <a:solidFill>
                  <a:schemeClr val="dk1"/>
                </a:solidFill>
                <a:latin typeface="Jua" charset="-127"/>
                <a:ea typeface="Jua" charset="-127"/>
                <a:cs typeface="Jua" charset="-127"/>
                <a:sym typeface="Jua" charset="-127"/>
              </a:defRPr>
            </a:lvl7pPr>
            <a:lvl8pPr marR="0" lvl="7" algn="ctr" rtl="0">
              <a:lnSpc>
                <a:spcPct val="100000"/>
              </a:lnSpc>
              <a:spcBef>
                <a:spcPts val="0"/>
              </a:spcBef>
              <a:spcAft>
                <a:spcPts val="0"/>
              </a:spcAft>
              <a:buClr>
                <a:schemeClr val="dk1"/>
              </a:buClr>
              <a:buSzPts val="3600"/>
              <a:buFont typeface="Jua" charset="-127"/>
              <a:buNone/>
              <a:defRPr sz="3600" b="1" i="0" u="none" strike="noStrike" cap="none">
                <a:solidFill>
                  <a:schemeClr val="dk1"/>
                </a:solidFill>
                <a:latin typeface="Jua" charset="-127"/>
                <a:ea typeface="Jua" charset="-127"/>
                <a:cs typeface="Jua" charset="-127"/>
                <a:sym typeface="Jua" charset="-127"/>
              </a:defRPr>
            </a:lvl8pPr>
            <a:lvl9pPr marR="0" lvl="8" algn="ctr" rtl="0">
              <a:lnSpc>
                <a:spcPct val="100000"/>
              </a:lnSpc>
              <a:spcBef>
                <a:spcPts val="0"/>
              </a:spcBef>
              <a:spcAft>
                <a:spcPts val="0"/>
              </a:spcAft>
              <a:buClr>
                <a:schemeClr val="dk1"/>
              </a:buClr>
              <a:buSzPts val="3600"/>
              <a:buFont typeface="Jua" charset="-127"/>
              <a:buNone/>
              <a:defRPr sz="3600" b="1" i="0" u="none" strike="noStrike" cap="none">
                <a:solidFill>
                  <a:schemeClr val="dk1"/>
                </a:solidFill>
                <a:latin typeface="Jua" charset="-127"/>
                <a:ea typeface="Jua" charset="-127"/>
                <a:cs typeface="Jua" charset="-127"/>
                <a:sym typeface="Jua" charset="-127"/>
              </a:defRPr>
            </a:lvl9pPr>
          </a:lstStyle>
          <a:p>
            <a:pPr marL="0" marR="0" lvl="0" indent="0" algn="r" defTabSz="914400" rtl="0" eaLnBrk="1" fontAlgn="auto" latinLnBrk="0" hangingPunct="1">
              <a:lnSpc>
                <a:spcPct val="100000"/>
              </a:lnSpc>
              <a:spcBef>
                <a:spcPts val="0"/>
              </a:spcBef>
              <a:spcAft>
                <a:spcPts val="0"/>
              </a:spcAft>
              <a:buClr>
                <a:srgbClr val="000000"/>
              </a:buClr>
              <a:buSzPts val="1100"/>
              <a:buFont typeface="Arial" panose="020B0604020202020204"/>
              <a:buNone/>
              <a:defRPr/>
            </a:pPr>
            <a:r>
              <a:rPr kumimoji="0" lang="en-US" sz="6600" b="1" i="0" u="none" strike="noStrike" kern="0" cap="none" spc="0" normalizeH="0" baseline="0" noProof="0" dirty="0">
                <a:ln>
                  <a:noFill/>
                </a:ln>
                <a:solidFill>
                  <a:srgbClr val="A00825"/>
                </a:solidFill>
                <a:effectLst/>
                <a:uLnTx/>
                <a:uFillTx/>
                <a:latin typeface="#9Slide03 SFU Futura_05" panose="00000800000000000000" pitchFamily="2" charset="0"/>
                <a:ea typeface="Eczar"/>
                <a:cs typeface="Dubai Medium" panose="020B0603030403030204" pitchFamily="34" charset="-78"/>
                <a:sym typeface="Eczar"/>
              </a:rPr>
              <a:t>VẬN</a:t>
            </a:r>
            <a:r>
              <a:rPr kumimoji="0" lang="en-US" sz="6600" b="1" i="0" u="none" strike="noStrike" kern="0" cap="none" spc="0" normalizeH="0" noProof="0" dirty="0">
                <a:ln>
                  <a:noFill/>
                </a:ln>
                <a:solidFill>
                  <a:srgbClr val="A00825"/>
                </a:solidFill>
                <a:effectLst/>
                <a:uLnTx/>
                <a:uFillTx/>
                <a:latin typeface="#9Slide03 SFU Futura_05" panose="00000800000000000000" pitchFamily="2" charset="0"/>
                <a:ea typeface="Eczar"/>
                <a:cs typeface="Dubai Medium" panose="020B0603030403030204" pitchFamily="34" charset="-78"/>
                <a:sym typeface="Eczar"/>
              </a:rPr>
              <a:t> DỤNG</a:t>
            </a:r>
            <a:endParaRPr kumimoji="0" lang="en-US" sz="6600" b="1" i="0" u="none" strike="noStrike" kern="0" cap="none" spc="0" normalizeH="0" noProof="0" dirty="0">
              <a:ln>
                <a:noFill/>
              </a:ln>
              <a:solidFill>
                <a:srgbClr val="A00825"/>
              </a:solidFill>
              <a:effectLst/>
              <a:uLnTx/>
              <a:uFillTx/>
              <a:latin typeface="#9Slide03 SFU Futura_05" panose="00000800000000000000" pitchFamily="2" charset="0"/>
              <a:ea typeface="Eczar"/>
              <a:cs typeface="Dubai Medium" panose="020B0603030403030204" pitchFamily="34" charset="-78"/>
              <a:sym typeface="Eczar"/>
            </a:endParaRPr>
          </a:p>
          <a:p>
            <a:pPr marL="0" marR="0" lvl="0" indent="0" algn="r" defTabSz="914400" rtl="0" eaLnBrk="1" fontAlgn="auto" latinLnBrk="0" hangingPunct="1">
              <a:lnSpc>
                <a:spcPct val="100000"/>
              </a:lnSpc>
              <a:spcBef>
                <a:spcPts val="0"/>
              </a:spcBef>
              <a:spcAft>
                <a:spcPts val="0"/>
              </a:spcAft>
              <a:buClr>
                <a:srgbClr val="000000"/>
              </a:buClr>
              <a:buSzPts val="1100"/>
              <a:buFont typeface="Arial" panose="020B0604020202020204"/>
              <a:buNone/>
              <a:defRPr/>
            </a:pPr>
            <a:r>
              <a:rPr kumimoji="0" lang="en-US" sz="6600" b="1" i="0" u="none" strike="noStrike" kern="0" cap="none" spc="0" normalizeH="0" baseline="0" noProof="0" dirty="0">
                <a:ln>
                  <a:noFill/>
                </a:ln>
                <a:solidFill>
                  <a:srgbClr val="A00825"/>
                </a:solidFill>
                <a:effectLst/>
                <a:uLnTx/>
                <a:uFillTx/>
                <a:latin typeface="#9Slide03 SFU Futura_05" panose="00000800000000000000" pitchFamily="2" charset="0"/>
                <a:ea typeface="Eczar"/>
                <a:cs typeface="Dubai Medium" panose="020B0603030403030204" pitchFamily="34" charset="-78"/>
                <a:sym typeface="Eczar"/>
              </a:rPr>
              <a:t>LIÊN</a:t>
            </a:r>
            <a:r>
              <a:rPr kumimoji="0" lang="en-US" sz="6600" b="1" i="0" u="none" strike="noStrike" kern="0" cap="none" spc="0" normalizeH="0" noProof="0" dirty="0">
                <a:ln>
                  <a:noFill/>
                </a:ln>
                <a:solidFill>
                  <a:srgbClr val="A00825"/>
                </a:solidFill>
                <a:effectLst/>
                <a:uLnTx/>
                <a:uFillTx/>
                <a:latin typeface="#9Slide03 SFU Futura_05" panose="00000800000000000000" pitchFamily="2" charset="0"/>
                <a:ea typeface="Eczar"/>
                <a:cs typeface="Dubai Medium" panose="020B0603030403030204" pitchFamily="34" charset="-78"/>
                <a:sym typeface="Eczar"/>
              </a:rPr>
              <a:t> HỆ</a:t>
            </a:r>
            <a:endParaRPr kumimoji="0" lang="en-US" sz="4400" b="1" i="0" u="none" strike="noStrike" kern="0" cap="none" spc="0" normalizeH="0" baseline="0" noProof="0" dirty="0">
              <a:ln>
                <a:noFill/>
              </a:ln>
              <a:solidFill>
                <a:srgbClr val="A00825"/>
              </a:solidFill>
              <a:effectLst/>
              <a:uLnTx/>
              <a:uFillTx/>
              <a:latin typeface="#9Slide03 SFU Futura_05" panose="00000800000000000000" pitchFamily="2" charset="0"/>
              <a:ea typeface="Eczar"/>
              <a:cs typeface="Dubai Medium" panose="020B0603030403030204" pitchFamily="34" charset="-78"/>
              <a:sym typeface="Eczar"/>
            </a:endParaRPr>
          </a:p>
        </p:txBody>
      </p:sp>
      <p:pic>
        <p:nvPicPr>
          <p:cNvPr id="2050" name="Picture 2" descr="Đặc San Lâm Viên: Đại Thi Hào Homer Và Sử Thi &quot;Iliad&quot; (thế kỷ thứ 8 trước  Dương Lịch)"/>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 y="1840675"/>
            <a:ext cx="5130140" cy="33028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240"/>
        <p:cNvGrpSpPr/>
        <p:nvPr/>
      </p:nvGrpSpPr>
      <p:grpSpPr>
        <a:xfrm>
          <a:off x="0" y="0"/>
          <a:ext cx="0" cy="0"/>
          <a:chOff x="0" y="0"/>
          <a:chExt cx="0" cy="0"/>
        </a:xfrm>
      </p:grpSpPr>
      <p:sp>
        <p:nvSpPr>
          <p:cNvPr id="2241" name="Google Shape;2241;p45"/>
          <p:cNvSpPr txBox="1">
            <a:spLocks noGrp="1"/>
          </p:cNvSpPr>
          <p:nvPr>
            <p:ph type="title"/>
          </p:nvPr>
        </p:nvSpPr>
        <p:spPr>
          <a:xfrm>
            <a:off x="875301" y="235480"/>
            <a:ext cx="4096800" cy="992714"/>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latin typeface="Calibri" panose="020F0502020204030204" pitchFamily="34" charset="0"/>
                <a:cs typeface="Calibri" panose="020F0502020204030204" pitchFamily="34" charset="0"/>
              </a:rPr>
              <a:t>NHIỆM VỤ</a:t>
            </a:r>
            <a:endParaRPr dirty="0">
              <a:latin typeface="Calibri" panose="020F0502020204030204" pitchFamily="34" charset="0"/>
              <a:cs typeface="Calibri" panose="020F0502020204030204" pitchFamily="34" charset="0"/>
            </a:endParaRPr>
          </a:p>
        </p:txBody>
      </p:sp>
      <p:sp>
        <p:nvSpPr>
          <p:cNvPr id="2242" name="Google Shape;2242;p45"/>
          <p:cNvSpPr txBox="1">
            <a:spLocks noGrp="1"/>
          </p:cNvSpPr>
          <p:nvPr>
            <p:ph type="subTitle" idx="1"/>
          </p:nvPr>
        </p:nvSpPr>
        <p:spPr>
          <a:xfrm>
            <a:off x="378524" y="2036139"/>
            <a:ext cx="4863924" cy="1258800"/>
          </a:xfrm>
          <a:prstGeom prst="rect">
            <a:avLst/>
          </a:prstGeom>
        </p:spPr>
        <p:txBody>
          <a:bodyPr spcFirstLastPara="1" wrap="square" lIns="91425" tIns="91425" rIns="91425" bIns="91425" anchor="ctr" anchorCtr="0">
            <a:noAutofit/>
          </a:bodyPr>
          <a:lstStyle/>
          <a:p>
            <a:pPr algn="just">
              <a:lnSpc>
                <a:spcPct val="150000"/>
              </a:lnSpc>
            </a:pPr>
            <a:r>
              <a:rPr lang="vi-VN" sz="2400" b="1" i="1" dirty="0">
                <a:solidFill>
                  <a:schemeClr val="accent1"/>
                </a:solidFill>
                <a:latin typeface="Calibri" panose="020F0502020204030204" pitchFamily="34" charset="0"/>
                <a:cs typeface="Calibri" panose="020F0502020204030204" pitchFamily="34" charset="0"/>
              </a:rPr>
              <a:t>SEMINAR</a:t>
            </a:r>
            <a:endParaRPr lang="vi-VN" sz="2400" b="1" i="1" dirty="0">
              <a:solidFill>
                <a:schemeClr val="accent1"/>
              </a:solidFill>
              <a:latin typeface="Calibri" panose="020F0502020204030204" pitchFamily="34" charset="0"/>
              <a:cs typeface="Calibri" panose="020F0502020204030204" pitchFamily="34" charset="0"/>
            </a:endParaRPr>
          </a:p>
          <a:p>
            <a:pPr algn="just">
              <a:lnSpc>
                <a:spcPct val="150000"/>
              </a:lnSpc>
            </a:pPr>
            <a:r>
              <a:rPr lang="vi-VN" sz="2400" b="1" i="1" dirty="0">
                <a:solidFill>
                  <a:schemeClr val="accent1"/>
                </a:solidFill>
                <a:latin typeface="Calibri" panose="020F0502020204030204" pitchFamily="34" charset="0"/>
                <a:cs typeface="Calibri" panose="020F0502020204030204" pitchFamily="34" charset="0"/>
              </a:rPr>
              <a:t>“VĂN HỌC VÀ CUỘC SỐNG”</a:t>
            </a:r>
            <a:endParaRPr lang="vi-VN" sz="2400" b="1" i="1" dirty="0">
              <a:solidFill>
                <a:schemeClr val="accent1"/>
              </a:solidFill>
              <a:latin typeface="Calibri" panose="020F0502020204030204" pitchFamily="34" charset="0"/>
              <a:cs typeface="Calibri" panose="020F0502020204030204" pitchFamily="34" charset="0"/>
            </a:endParaRPr>
          </a:p>
          <a:p>
            <a:pPr algn="just">
              <a:lnSpc>
                <a:spcPct val="150000"/>
              </a:lnSpc>
            </a:pPr>
            <a:r>
              <a:rPr lang="en-US" sz="1800" i="1" dirty="0">
                <a:latin typeface="Calibri" panose="020F0502020204030204" pitchFamily="34" charset="0"/>
                <a:cs typeface="Calibri" panose="020F0502020204030204" pitchFamily="34" charset="0"/>
              </a:rPr>
              <a:t>	</a:t>
            </a:r>
            <a:r>
              <a:rPr lang="vi-VN" sz="1800" i="1" dirty="0" err="1">
                <a:latin typeface="Calibri" panose="020F0502020204030204" pitchFamily="34" charset="0"/>
                <a:cs typeface="Calibri" panose="020F0502020204030204" pitchFamily="34" charset="0"/>
              </a:rPr>
              <a:t>Nhiệm</a:t>
            </a:r>
            <a:r>
              <a:rPr lang="vi-VN" sz="1800" i="1" dirty="0">
                <a:latin typeface="Calibri" panose="020F0502020204030204" pitchFamily="34" charset="0"/>
                <a:cs typeface="Calibri" panose="020F0502020204030204" pitchFamily="34" charset="0"/>
              </a:rPr>
              <a:t> </a:t>
            </a:r>
            <a:r>
              <a:rPr lang="vi-VN" sz="1800" i="1" dirty="0" err="1">
                <a:latin typeface="Calibri" panose="020F0502020204030204" pitchFamily="34" charset="0"/>
                <a:cs typeface="Calibri" panose="020F0502020204030204" pitchFamily="34" charset="0"/>
              </a:rPr>
              <a:t>vụ</a:t>
            </a:r>
            <a:r>
              <a:rPr lang="vi-VN" sz="1800" i="1" dirty="0">
                <a:latin typeface="Calibri" panose="020F0502020204030204" pitchFamily="34" charset="0"/>
                <a:cs typeface="Calibri" panose="020F0502020204030204" pitchFamily="34" charset="0"/>
              </a:rPr>
              <a:t>: </a:t>
            </a:r>
            <a:r>
              <a:rPr lang="vi-VN" sz="1800" i="1" dirty="0" err="1">
                <a:latin typeface="Calibri" panose="020F0502020204030204" pitchFamily="34" charset="0"/>
                <a:cs typeface="Calibri" panose="020F0502020204030204" pitchFamily="34" charset="0"/>
              </a:rPr>
              <a:t>Học</a:t>
            </a:r>
            <a:r>
              <a:rPr lang="vi-VN" sz="1800" i="1" dirty="0">
                <a:latin typeface="Calibri" panose="020F0502020204030204" pitchFamily="34" charset="0"/>
                <a:cs typeface="Calibri" panose="020F0502020204030204" pitchFamily="34" charset="0"/>
              </a:rPr>
              <a:t> sinh lên ý </a:t>
            </a:r>
            <a:r>
              <a:rPr lang="vi-VN" sz="1800" i="1" dirty="0" err="1">
                <a:latin typeface="Calibri" panose="020F0502020204030204" pitchFamily="34" charset="0"/>
                <a:cs typeface="Calibri" panose="020F0502020204030204" pitchFamily="34" charset="0"/>
              </a:rPr>
              <a:t>tưởng</a:t>
            </a:r>
            <a:r>
              <a:rPr lang="vi-VN" sz="1800" i="1" dirty="0">
                <a:latin typeface="Calibri" panose="020F0502020204030204" pitchFamily="34" charset="0"/>
                <a:cs typeface="Calibri" panose="020F0502020204030204" pitchFamily="34" charset="0"/>
              </a:rPr>
              <a:t> </a:t>
            </a:r>
            <a:r>
              <a:rPr lang="vi-VN" sz="1800" i="1" dirty="0" err="1">
                <a:latin typeface="Calibri" panose="020F0502020204030204" pitchFamily="34" charset="0"/>
                <a:cs typeface="Calibri" panose="020F0502020204030204" pitchFamily="34" charset="0"/>
              </a:rPr>
              <a:t>và</a:t>
            </a:r>
            <a:r>
              <a:rPr lang="vi-VN" sz="1800" i="1" dirty="0">
                <a:latin typeface="Calibri" panose="020F0502020204030204" pitchFamily="34" charset="0"/>
                <a:cs typeface="Calibri" panose="020F0502020204030204" pitchFamily="34" charset="0"/>
              </a:rPr>
              <a:t> </a:t>
            </a:r>
            <a:r>
              <a:rPr lang="vi-VN" sz="1800" i="1" dirty="0" err="1">
                <a:latin typeface="Calibri" panose="020F0502020204030204" pitchFamily="34" charset="0"/>
                <a:cs typeface="Calibri" panose="020F0502020204030204" pitchFamily="34" charset="0"/>
              </a:rPr>
              <a:t>thiết</a:t>
            </a:r>
            <a:r>
              <a:rPr lang="vi-VN" sz="1800" i="1" dirty="0">
                <a:latin typeface="Calibri" panose="020F0502020204030204" pitchFamily="34" charset="0"/>
                <a:cs typeface="Calibri" panose="020F0502020204030204" pitchFamily="34" charset="0"/>
              </a:rPr>
              <a:t> </a:t>
            </a:r>
            <a:r>
              <a:rPr lang="vi-VN" sz="1800" i="1" dirty="0" err="1">
                <a:latin typeface="Calibri" panose="020F0502020204030204" pitchFamily="34" charset="0"/>
                <a:cs typeface="Calibri" panose="020F0502020204030204" pitchFamily="34" charset="0"/>
              </a:rPr>
              <a:t>kế</a:t>
            </a:r>
            <a:r>
              <a:rPr lang="vi-VN" sz="1800" i="1" dirty="0">
                <a:latin typeface="Calibri" panose="020F0502020204030204" pitchFamily="34" charset="0"/>
                <a:cs typeface="Calibri" panose="020F0502020204030204" pitchFamily="34" charset="0"/>
              </a:rPr>
              <a:t> </a:t>
            </a:r>
            <a:r>
              <a:rPr lang="vi-VN" sz="1800" i="1" dirty="0" err="1">
                <a:latin typeface="Calibri" panose="020F0502020204030204" pitchFamily="34" charset="0"/>
                <a:cs typeface="Calibri" panose="020F0502020204030204" pitchFamily="34" charset="0"/>
              </a:rPr>
              <a:t>sản</a:t>
            </a:r>
            <a:r>
              <a:rPr lang="vi-VN" sz="1800" i="1" dirty="0">
                <a:latin typeface="Calibri" panose="020F0502020204030204" pitchFamily="34" charset="0"/>
                <a:cs typeface="Calibri" panose="020F0502020204030204" pitchFamily="34" charset="0"/>
              </a:rPr>
              <a:t> </a:t>
            </a:r>
            <a:r>
              <a:rPr lang="vi-VN" sz="1800" i="1" dirty="0" err="1">
                <a:latin typeface="Calibri" panose="020F0502020204030204" pitchFamily="34" charset="0"/>
                <a:cs typeface="Calibri" panose="020F0502020204030204" pitchFamily="34" charset="0"/>
              </a:rPr>
              <a:t>phẩm</a:t>
            </a:r>
            <a:r>
              <a:rPr lang="vi-VN" sz="1800" i="1" dirty="0">
                <a:latin typeface="Calibri" panose="020F0502020204030204" pitchFamily="34" charset="0"/>
                <a:cs typeface="Calibri" panose="020F0502020204030204" pitchFamily="34" charset="0"/>
              </a:rPr>
              <a:t> (</a:t>
            </a:r>
            <a:r>
              <a:rPr lang="vi-VN" sz="1800" i="1" dirty="0" err="1">
                <a:latin typeface="Calibri" panose="020F0502020204030204" pitchFamily="34" charset="0"/>
                <a:cs typeface="Calibri" panose="020F0502020204030204" pitchFamily="34" charset="0"/>
              </a:rPr>
              <a:t>postcard</a:t>
            </a:r>
            <a:r>
              <a:rPr lang="vi-VN" sz="1800" i="1" dirty="0">
                <a:latin typeface="Calibri" panose="020F0502020204030204" pitchFamily="34" charset="0"/>
                <a:cs typeface="Calibri" panose="020F0502020204030204" pitchFamily="34" charset="0"/>
              </a:rPr>
              <a:t>, </a:t>
            </a:r>
            <a:r>
              <a:rPr lang="vi-VN" sz="1800" i="1" dirty="0" err="1">
                <a:latin typeface="Calibri" panose="020F0502020204030204" pitchFamily="34" charset="0"/>
                <a:cs typeface="Calibri" panose="020F0502020204030204" pitchFamily="34" charset="0"/>
              </a:rPr>
              <a:t>infographic</a:t>
            </a:r>
            <a:r>
              <a:rPr lang="vi-VN" sz="1800" i="1" dirty="0">
                <a:latin typeface="Calibri" panose="020F0502020204030204" pitchFamily="34" charset="0"/>
                <a:cs typeface="Calibri" panose="020F0502020204030204" pitchFamily="34" charset="0"/>
              </a:rPr>
              <a:t>, </a:t>
            </a:r>
            <a:r>
              <a:rPr lang="vi-VN" sz="1800" i="1" dirty="0" err="1">
                <a:latin typeface="Calibri" panose="020F0502020204030204" pitchFamily="34" charset="0"/>
                <a:cs typeface="Calibri" panose="020F0502020204030204" pitchFamily="34" charset="0"/>
              </a:rPr>
              <a:t>video</a:t>
            </a:r>
            <a:r>
              <a:rPr lang="vi-VN" sz="1800" i="1" dirty="0">
                <a:latin typeface="Calibri" panose="020F0502020204030204" pitchFamily="34" charset="0"/>
                <a:cs typeface="Calibri" panose="020F0502020204030204" pitchFamily="34" charset="0"/>
              </a:rPr>
              <a:t> </a:t>
            </a:r>
            <a:r>
              <a:rPr lang="vi-VN" sz="1800" i="1" dirty="0" err="1">
                <a:latin typeface="Calibri" panose="020F0502020204030204" pitchFamily="34" charset="0"/>
                <a:cs typeface="Calibri" panose="020F0502020204030204" pitchFamily="34" charset="0"/>
              </a:rPr>
              <a:t>clip</a:t>
            </a:r>
            <a:r>
              <a:rPr lang="vi-VN" sz="1800" i="1" dirty="0">
                <a:latin typeface="Calibri" panose="020F0502020204030204" pitchFamily="34" charset="0"/>
                <a:cs typeface="Calibri" panose="020F0502020204030204" pitchFamily="34" charset="0"/>
              </a:rPr>
              <a:t>,…) </a:t>
            </a:r>
            <a:r>
              <a:rPr lang="vi-VN" sz="1800" i="1" dirty="0" err="1">
                <a:latin typeface="Calibri" panose="020F0502020204030204" pitchFamily="34" charset="0"/>
                <a:cs typeface="Calibri" panose="020F0502020204030204" pitchFamily="34" charset="0"/>
              </a:rPr>
              <a:t>làm</a:t>
            </a:r>
            <a:r>
              <a:rPr lang="vi-VN" sz="1800" i="1" dirty="0">
                <a:latin typeface="Calibri" panose="020F0502020204030204" pitchFamily="34" charset="0"/>
                <a:cs typeface="Calibri" panose="020F0502020204030204" pitchFamily="34" charset="0"/>
              </a:rPr>
              <a:t> </a:t>
            </a:r>
            <a:r>
              <a:rPr lang="vi-VN" sz="1800" i="1" dirty="0" err="1">
                <a:latin typeface="Calibri" panose="020F0502020204030204" pitchFamily="34" charset="0"/>
                <a:cs typeface="Calibri" panose="020F0502020204030204" pitchFamily="34" charset="0"/>
              </a:rPr>
              <a:t>rõ</a:t>
            </a:r>
            <a:r>
              <a:rPr lang="vi-VN" sz="1800" i="1" dirty="0">
                <a:latin typeface="Calibri" panose="020F0502020204030204" pitchFamily="34" charset="0"/>
                <a:cs typeface="Calibri" panose="020F0502020204030204" pitchFamily="34" charset="0"/>
              </a:rPr>
              <a:t> ý </a:t>
            </a:r>
            <a:r>
              <a:rPr lang="vi-VN" sz="1800" i="1" dirty="0" err="1">
                <a:latin typeface="Calibri" panose="020F0502020204030204" pitchFamily="34" charset="0"/>
                <a:cs typeface="Calibri" panose="020F0502020204030204" pitchFamily="34" charset="0"/>
              </a:rPr>
              <a:t>nghĩa</a:t>
            </a:r>
            <a:r>
              <a:rPr lang="vi-VN" sz="1800" i="1" dirty="0">
                <a:latin typeface="Calibri" panose="020F0502020204030204" pitchFamily="34" charset="0"/>
                <a:cs typeface="Calibri" panose="020F0502020204030204" pitchFamily="34" charset="0"/>
              </a:rPr>
              <a:t>/ </a:t>
            </a:r>
            <a:r>
              <a:rPr lang="vi-VN" sz="1800" i="1" dirty="0" err="1">
                <a:latin typeface="Calibri" panose="020F0502020204030204" pitchFamily="34" charset="0"/>
                <a:cs typeface="Calibri" panose="020F0502020204030204" pitchFamily="34" charset="0"/>
              </a:rPr>
              <a:t>vấn</a:t>
            </a:r>
            <a:r>
              <a:rPr lang="vi-VN" sz="1800" i="1" dirty="0">
                <a:latin typeface="Calibri" panose="020F0502020204030204" pitchFamily="34" charset="0"/>
                <a:cs typeface="Calibri" panose="020F0502020204030204" pitchFamily="34" charset="0"/>
              </a:rPr>
              <a:t> </a:t>
            </a:r>
            <a:r>
              <a:rPr lang="vi-VN" sz="1800" i="1" dirty="0" err="1">
                <a:latin typeface="Calibri" panose="020F0502020204030204" pitchFamily="34" charset="0"/>
                <a:cs typeface="Calibri" panose="020F0502020204030204" pitchFamily="34" charset="0"/>
              </a:rPr>
              <a:t>đề</a:t>
            </a:r>
            <a:r>
              <a:rPr lang="vi-VN" sz="1800" i="1" dirty="0">
                <a:latin typeface="Calibri" panose="020F0502020204030204" pitchFamily="34" charset="0"/>
                <a:cs typeface="Calibri" panose="020F0502020204030204" pitchFamily="34" charset="0"/>
              </a:rPr>
              <a:t> nhân sinh </a:t>
            </a:r>
            <a:r>
              <a:rPr lang="vi-VN" sz="1800" i="1" dirty="0" err="1">
                <a:latin typeface="Calibri" panose="020F0502020204030204" pitchFamily="34" charset="0"/>
                <a:cs typeface="Calibri" panose="020F0502020204030204" pitchFamily="34" charset="0"/>
              </a:rPr>
              <a:t>từ</a:t>
            </a:r>
            <a:r>
              <a:rPr lang="vi-VN" sz="1800" i="1" dirty="0">
                <a:latin typeface="Calibri" panose="020F0502020204030204" pitchFamily="34" charset="0"/>
                <a:cs typeface="Calibri" panose="020F0502020204030204" pitchFamily="34" charset="0"/>
              </a:rPr>
              <a:t> </a:t>
            </a:r>
            <a:r>
              <a:rPr lang="vi-VN" sz="1800" i="1" dirty="0" err="1">
                <a:latin typeface="Calibri" panose="020F0502020204030204" pitchFamily="34" charset="0"/>
                <a:cs typeface="Calibri" panose="020F0502020204030204" pitchFamily="34" charset="0"/>
              </a:rPr>
              <a:t>đoạn</a:t>
            </a:r>
            <a:r>
              <a:rPr lang="vi-VN" sz="1800" i="1" dirty="0">
                <a:latin typeface="Calibri" panose="020F0502020204030204" pitchFamily="34" charset="0"/>
                <a:cs typeface="Calibri" panose="020F0502020204030204" pitchFamily="34" charset="0"/>
              </a:rPr>
              <a:t> </a:t>
            </a:r>
            <a:r>
              <a:rPr lang="vi-VN" sz="1800" i="1" dirty="0" err="1">
                <a:latin typeface="Calibri" panose="020F0502020204030204" pitchFamily="34" charset="0"/>
                <a:cs typeface="Calibri" panose="020F0502020204030204" pitchFamily="34" charset="0"/>
              </a:rPr>
              <a:t>trích</a:t>
            </a:r>
            <a:r>
              <a:rPr lang="vi-VN" sz="1800" i="1" dirty="0">
                <a:latin typeface="Calibri" panose="020F0502020204030204" pitchFamily="34" charset="0"/>
                <a:cs typeface="Calibri" panose="020F0502020204030204" pitchFamily="34" charset="0"/>
              </a:rPr>
              <a:t> “</a:t>
            </a:r>
            <a:r>
              <a:rPr lang="vi-VN" sz="1800" i="1" dirty="0" err="1">
                <a:latin typeface="Calibri" panose="020F0502020204030204" pitchFamily="34" charset="0"/>
                <a:cs typeface="Calibri" panose="020F0502020204030204" pitchFamily="34" charset="0"/>
              </a:rPr>
              <a:t>Héc</a:t>
            </a:r>
            <a:r>
              <a:rPr lang="vi-VN" sz="1800" i="1" dirty="0">
                <a:latin typeface="Calibri" panose="020F0502020204030204" pitchFamily="34" charset="0"/>
                <a:cs typeface="Calibri" panose="020F0502020204030204" pitchFamily="34" charset="0"/>
              </a:rPr>
              <a:t>-to </a:t>
            </a:r>
            <a:r>
              <a:rPr lang="vi-VN" sz="1800" i="1" dirty="0" err="1">
                <a:latin typeface="Calibri" panose="020F0502020204030204" pitchFamily="34" charset="0"/>
                <a:cs typeface="Calibri" panose="020F0502020204030204" pitchFamily="34" charset="0"/>
              </a:rPr>
              <a:t>từ</a:t>
            </a:r>
            <a:r>
              <a:rPr lang="vi-VN" sz="1800" i="1" dirty="0">
                <a:latin typeface="Calibri" panose="020F0502020204030204" pitchFamily="34" charset="0"/>
                <a:cs typeface="Calibri" panose="020F0502020204030204" pitchFamily="34" charset="0"/>
              </a:rPr>
              <a:t> </a:t>
            </a:r>
            <a:r>
              <a:rPr lang="vi-VN" sz="1800" i="1" dirty="0" err="1">
                <a:latin typeface="Calibri" panose="020F0502020204030204" pitchFamily="34" charset="0"/>
                <a:cs typeface="Calibri" panose="020F0502020204030204" pitchFamily="34" charset="0"/>
              </a:rPr>
              <a:t>biệt</a:t>
            </a:r>
            <a:r>
              <a:rPr lang="vi-VN" sz="1800" i="1" dirty="0">
                <a:latin typeface="Calibri" panose="020F0502020204030204" pitchFamily="34" charset="0"/>
                <a:cs typeface="Calibri" panose="020F0502020204030204" pitchFamily="34" charset="0"/>
              </a:rPr>
              <a:t> Ăng-</a:t>
            </a:r>
            <a:r>
              <a:rPr lang="vi-VN" sz="1800" i="1" dirty="0" err="1">
                <a:latin typeface="Calibri" panose="020F0502020204030204" pitchFamily="34" charset="0"/>
                <a:cs typeface="Calibri" panose="020F0502020204030204" pitchFamily="34" charset="0"/>
              </a:rPr>
              <a:t>đrô</a:t>
            </a:r>
            <a:r>
              <a:rPr lang="vi-VN" sz="1800" i="1" dirty="0">
                <a:latin typeface="Calibri" panose="020F0502020204030204" pitchFamily="34" charset="0"/>
                <a:cs typeface="Calibri" panose="020F0502020204030204" pitchFamily="34" charset="0"/>
              </a:rPr>
              <a:t>-</a:t>
            </a:r>
            <a:r>
              <a:rPr lang="vi-VN" sz="1800" i="1" dirty="0" err="1">
                <a:latin typeface="Calibri" panose="020F0502020204030204" pitchFamily="34" charset="0"/>
                <a:cs typeface="Calibri" panose="020F0502020204030204" pitchFamily="34" charset="0"/>
              </a:rPr>
              <a:t>mác</a:t>
            </a:r>
            <a:r>
              <a:rPr lang="vi-VN" sz="1800" i="1" dirty="0">
                <a:latin typeface="Calibri" panose="020F0502020204030204" pitchFamily="34" charset="0"/>
                <a:cs typeface="Calibri" panose="020F0502020204030204" pitchFamily="34" charset="0"/>
              </a:rPr>
              <a:t>” </a:t>
            </a:r>
            <a:r>
              <a:rPr lang="vi-VN" sz="1800" i="1" dirty="0" err="1">
                <a:latin typeface="Calibri" panose="020F0502020204030204" pitchFamily="34" charset="0"/>
                <a:cs typeface="Calibri" panose="020F0502020204030204" pitchFamily="34" charset="0"/>
              </a:rPr>
              <a:t>và</a:t>
            </a:r>
            <a:r>
              <a:rPr lang="vi-VN" sz="1800" i="1" dirty="0">
                <a:latin typeface="Calibri" panose="020F0502020204030204" pitchFamily="34" charset="0"/>
                <a:cs typeface="Calibri" panose="020F0502020204030204" pitchFamily="34" charset="0"/>
              </a:rPr>
              <a:t> liên </a:t>
            </a:r>
            <a:r>
              <a:rPr lang="vi-VN" sz="1800" i="1" dirty="0" err="1">
                <a:latin typeface="Calibri" panose="020F0502020204030204" pitchFamily="34" charset="0"/>
                <a:cs typeface="Calibri" panose="020F0502020204030204" pitchFamily="34" charset="0"/>
              </a:rPr>
              <a:t>hệ</a:t>
            </a:r>
            <a:r>
              <a:rPr lang="vi-VN" sz="1800" i="1" dirty="0">
                <a:latin typeface="Calibri" panose="020F0502020204030204" pitchFamily="34" charset="0"/>
                <a:cs typeface="Calibri" panose="020F0502020204030204" pitchFamily="34" charset="0"/>
              </a:rPr>
              <a:t> </a:t>
            </a:r>
            <a:r>
              <a:rPr lang="vi-VN" sz="1800" i="1" dirty="0" err="1">
                <a:latin typeface="Calibri" panose="020F0502020204030204" pitchFamily="34" charset="0"/>
                <a:cs typeface="Calibri" panose="020F0502020204030204" pitchFamily="34" charset="0"/>
              </a:rPr>
              <a:t>với</a:t>
            </a:r>
            <a:r>
              <a:rPr lang="vi-VN" sz="1800" i="1" dirty="0">
                <a:latin typeface="Calibri" panose="020F0502020204030204" pitchFamily="34" charset="0"/>
                <a:cs typeface="Calibri" panose="020F0502020204030204" pitchFamily="34" charset="0"/>
              </a:rPr>
              <a:t> </a:t>
            </a:r>
            <a:r>
              <a:rPr lang="vi-VN" sz="1800" i="1" dirty="0" err="1">
                <a:latin typeface="Calibri" panose="020F0502020204030204" pitchFamily="34" charset="0"/>
                <a:cs typeface="Calibri" panose="020F0502020204030204" pitchFamily="34" charset="0"/>
              </a:rPr>
              <a:t>cuộc</a:t>
            </a:r>
            <a:r>
              <a:rPr lang="vi-VN" sz="1800" i="1" dirty="0">
                <a:latin typeface="Calibri" panose="020F0502020204030204" pitchFamily="34" charset="0"/>
                <a:cs typeface="Calibri" panose="020F0502020204030204" pitchFamily="34" charset="0"/>
              </a:rPr>
              <a:t> </a:t>
            </a:r>
            <a:r>
              <a:rPr lang="vi-VN" sz="1800" i="1" dirty="0" err="1">
                <a:latin typeface="Calibri" panose="020F0502020204030204" pitchFamily="34" charset="0"/>
                <a:cs typeface="Calibri" panose="020F0502020204030204" pitchFamily="34" charset="0"/>
              </a:rPr>
              <a:t>sống</a:t>
            </a:r>
            <a:r>
              <a:rPr lang="vi-VN" sz="1800" i="1" dirty="0">
                <a:latin typeface="Calibri" panose="020F0502020204030204" pitchFamily="34" charset="0"/>
                <a:cs typeface="Calibri" panose="020F0502020204030204" pitchFamily="34" charset="0"/>
              </a:rPr>
              <a:t> </a:t>
            </a:r>
            <a:r>
              <a:rPr lang="vi-VN" sz="1800" i="1" dirty="0" err="1">
                <a:latin typeface="Calibri" panose="020F0502020204030204" pitchFamily="34" charset="0"/>
                <a:cs typeface="Calibri" panose="020F0502020204030204" pitchFamily="34" charset="0"/>
              </a:rPr>
              <a:t>hiện</a:t>
            </a:r>
            <a:r>
              <a:rPr lang="vi-VN" sz="1800" i="1" dirty="0">
                <a:latin typeface="Calibri" panose="020F0502020204030204" pitchFamily="34" charset="0"/>
                <a:cs typeface="Calibri" panose="020F0502020204030204" pitchFamily="34" charset="0"/>
              </a:rPr>
              <a:t> nay.</a:t>
            </a:r>
            <a:endParaRPr lang="vi-VN" sz="1800" i="1" dirty="0">
              <a:latin typeface="Calibri" panose="020F0502020204030204" pitchFamily="34" charset="0"/>
              <a:cs typeface="Calibri" panose="020F0502020204030204" pitchFamily="34" charset="0"/>
            </a:endParaRPr>
          </a:p>
        </p:txBody>
      </p:sp>
      <p:sp>
        <p:nvSpPr>
          <p:cNvPr id="2243" name="Google Shape;2243;p45"/>
          <p:cNvSpPr/>
          <p:nvPr/>
        </p:nvSpPr>
        <p:spPr>
          <a:xfrm>
            <a:off x="6098375" y="3247775"/>
            <a:ext cx="1114500" cy="53100"/>
          </a:xfrm>
          <a:prstGeom prst="ellipse">
            <a:avLst/>
          </a:prstGeom>
          <a:solidFill>
            <a:srgbClr val="000000">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244" name="Google Shape;2244;p45"/>
          <p:cNvGrpSpPr/>
          <p:nvPr/>
        </p:nvGrpSpPr>
        <p:grpSpPr>
          <a:xfrm>
            <a:off x="4941887" y="606863"/>
            <a:ext cx="2554236" cy="2640920"/>
            <a:chOff x="-303213" y="245450"/>
            <a:chExt cx="1674909" cy="1731751"/>
          </a:xfrm>
        </p:grpSpPr>
        <p:sp>
          <p:nvSpPr>
            <p:cNvPr id="2245" name="Google Shape;2245;p45"/>
            <p:cNvSpPr/>
            <p:nvPr/>
          </p:nvSpPr>
          <p:spPr>
            <a:xfrm>
              <a:off x="202969" y="448350"/>
              <a:ext cx="78949" cy="69544"/>
            </a:xfrm>
            <a:custGeom>
              <a:avLst/>
              <a:gdLst/>
              <a:ahLst/>
              <a:cxnLst/>
              <a:rect l="l" t="t" r="r" b="b"/>
              <a:pathLst>
                <a:path w="2107" h="1856" extrusionOk="0">
                  <a:moveTo>
                    <a:pt x="982" y="1"/>
                  </a:moveTo>
                  <a:cubicBezTo>
                    <a:pt x="671" y="1"/>
                    <a:pt x="456" y="211"/>
                    <a:pt x="456" y="211"/>
                  </a:cubicBezTo>
                  <a:cubicBezTo>
                    <a:pt x="1" y="535"/>
                    <a:pt x="450" y="934"/>
                    <a:pt x="450" y="934"/>
                  </a:cubicBezTo>
                  <a:cubicBezTo>
                    <a:pt x="450" y="934"/>
                    <a:pt x="317" y="1298"/>
                    <a:pt x="506" y="1539"/>
                  </a:cubicBezTo>
                  <a:cubicBezTo>
                    <a:pt x="693" y="1776"/>
                    <a:pt x="1030" y="1855"/>
                    <a:pt x="1030" y="1855"/>
                  </a:cubicBezTo>
                  <a:lnTo>
                    <a:pt x="2083" y="1550"/>
                  </a:lnTo>
                  <a:cubicBezTo>
                    <a:pt x="2083" y="1550"/>
                    <a:pt x="2106" y="919"/>
                    <a:pt x="1728" y="442"/>
                  </a:cubicBezTo>
                  <a:cubicBezTo>
                    <a:pt x="1460" y="101"/>
                    <a:pt x="1198" y="1"/>
                    <a:pt x="982" y="1"/>
                  </a:cubicBezTo>
                  <a:close/>
                </a:path>
              </a:pathLst>
            </a:custGeom>
            <a:solidFill>
              <a:srgbClr val="5E3D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46" name="Google Shape;2246;p45"/>
            <p:cNvSpPr/>
            <p:nvPr/>
          </p:nvSpPr>
          <p:spPr>
            <a:xfrm>
              <a:off x="430225" y="823238"/>
              <a:ext cx="155763" cy="323329"/>
            </a:xfrm>
            <a:custGeom>
              <a:avLst/>
              <a:gdLst/>
              <a:ahLst/>
              <a:cxnLst/>
              <a:rect l="l" t="t" r="r" b="b"/>
              <a:pathLst>
                <a:path w="4157" h="8629" extrusionOk="0">
                  <a:moveTo>
                    <a:pt x="1" y="1"/>
                  </a:moveTo>
                  <a:lnTo>
                    <a:pt x="1526" y="8629"/>
                  </a:lnTo>
                  <a:lnTo>
                    <a:pt x="4157" y="7791"/>
                  </a:lnTo>
                  <a:cubicBezTo>
                    <a:pt x="2489" y="5617"/>
                    <a:pt x="2295" y="3580"/>
                    <a:pt x="1" y="1"/>
                  </a:cubicBezTo>
                  <a:close/>
                </a:path>
              </a:pathLst>
            </a:custGeom>
            <a:solidFill>
              <a:srgbClr val="DFC48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47" name="Google Shape;2247;p45"/>
            <p:cNvSpPr/>
            <p:nvPr/>
          </p:nvSpPr>
          <p:spPr>
            <a:xfrm>
              <a:off x="943489" y="1746611"/>
              <a:ext cx="164980" cy="69882"/>
            </a:xfrm>
            <a:custGeom>
              <a:avLst/>
              <a:gdLst/>
              <a:ahLst/>
              <a:cxnLst/>
              <a:rect l="l" t="t" r="r" b="b"/>
              <a:pathLst>
                <a:path w="4403" h="1865" extrusionOk="0">
                  <a:moveTo>
                    <a:pt x="972" y="1"/>
                  </a:moveTo>
                  <a:cubicBezTo>
                    <a:pt x="720" y="1"/>
                    <a:pt x="548" y="9"/>
                    <a:pt x="516" y="28"/>
                  </a:cubicBezTo>
                  <a:cubicBezTo>
                    <a:pt x="364" y="120"/>
                    <a:pt x="243" y="318"/>
                    <a:pt x="0" y="1789"/>
                  </a:cubicBezTo>
                  <a:lnTo>
                    <a:pt x="107" y="1864"/>
                  </a:lnTo>
                  <a:cubicBezTo>
                    <a:pt x="151" y="1682"/>
                    <a:pt x="630" y="1262"/>
                    <a:pt x="993" y="1232"/>
                  </a:cubicBezTo>
                  <a:cubicBezTo>
                    <a:pt x="2223" y="1129"/>
                    <a:pt x="1801" y="889"/>
                    <a:pt x="1801" y="889"/>
                  </a:cubicBezTo>
                  <a:cubicBezTo>
                    <a:pt x="3281" y="787"/>
                    <a:pt x="2723" y="503"/>
                    <a:pt x="2723" y="503"/>
                  </a:cubicBezTo>
                  <a:cubicBezTo>
                    <a:pt x="3636" y="442"/>
                    <a:pt x="4403" y="136"/>
                    <a:pt x="4159" y="120"/>
                  </a:cubicBezTo>
                  <a:cubicBezTo>
                    <a:pt x="3967" y="108"/>
                    <a:pt x="1909" y="1"/>
                    <a:pt x="97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48" name="Google Shape;2248;p45"/>
            <p:cNvSpPr/>
            <p:nvPr/>
          </p:nvSpPr>
          <p:spPr>
            <a:xfrm>
              <a:off x="236880" y="1546184"/>
              <a:ext cx="165018" cy="69844"/>
            </a:xfrm>
            <a:custGeom>
              <a:avLst/>
              <a:gdLst/>
              <a:ahLst/>
              <a:cxnLst/>
              <a:rect l="l" t="t" r="r" b="b"/>
              <a:pathLst>
                <a:path w="4404" h="1864" extrusionOk="0">
                  <a:moveTo>
                    <a:pt x="973" y="0"/>
                  </a:moveTo>
                  <a:cubicBezTo>
                    <a:pt x="720" y="0"/>
                    <a:pt x="549" y="8"/>
                    <a:pt x="517" y="27"/>
                  </a:cubicBezTo>
                  <a:cubicBezTo>
                    <a:pt x="365" y="118"/>
                    <a:pt x="243" y="316"/>
                    <a:pt x="1" y="1788"/>
                  </a:cubicBezTo>
                  <a:lnTo>
                    <a:pt x="107" y="1863"/>
                  </a:lnTo>
                  <a:cubicBezTo>
                    <a:pt x="152" y="1681"/>
                    <a:pt x="631" y="1261"/>
                    <a:pt x="994" y="1230"/>
                  </a:cubicBezTo>
                  <a:cubicBezTo>
                    <a:pt x="2223" y="1128"/>
                    <a:pt x="1802" y="888"/>
                    <a:pt x="1802" y="888"/>
                  </a:cubicBezTo>
                  <a:cubicBezTo>
                    <a:pt x="3281" y="786"/>
                    <a:pt x="2723" y="501"/>
                    <a:pt x="2723" y="501"/>
                  </a:cubicBezTo>
                  <a:cubicBezTo>
                    <a:pt x="3637" y="441"/>
                    <a:pt x="4403" y="134"/>
                    <a:pt x="4159" y="118"/>
                  </a:cubicBezTo>
                  <a:cubicBezTo>
                    <a:pt x="3967" y="107"/>
                    <a:pt x="1910" y="0"/>
                    <a:pt x="97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49" name="Google Shape;2249;p45"/>
            <p:cNvSpPr/>
            <p:nvPr/>
          </p:nvSpPr>
          <p:spPr>
            <a:xfrm>
              <a:off x="-177126" y="329645"/>
              <a:ext cx="404901" cy="528889"/>
            </a:xfrm>
            <a:custGeom>
              <a:avLst/>
              <a:gdLst/>
              <a:ahLst/>
              <a:cxnLst/>
              <a:rect l="l" t="t" r="r" b="b"/>
              <a:pathLst>
                <a:path w="10806" h="14115" extrusionOk="0">
                  <a:moveTo>
                    <a:pt x="607" y="0"/>
                  </a:moveTo>
                  <a:lnTo>
                    <a:pt x="1" y="1396"/>
                  </a:lnTo>
                  <a:cubicBezTo>
                    <a:pt x="1" y="1396"/>
                    <a:pt x="6193" y="9713"/>
                    <a:pt x="10231" y="14115"/>
                  </a:cubicBezTo>
                  <a:lnTo>
                    <a:pt x="10806" y="6617"/>
                  </a:lnTo>
                  <a:lnTo>
                    <a:pt x="607" y="0"/>
                  </a:ln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0" name="Google Shape;2250;p45"/>
            <p:cNvSpPr/>
            <p:nvPr/>
          </p:nvSpPr>
          <p:spPr>
            <a:xfrm>
              <a:off x="-177126" y="370113"/>
              <a:ext cx="390812" cy="495241"/>
            </a:xfrm>
            <a:custGeom>
              <a:avLst/>
              <a:gdLst/>
              <a:ahLst/>
              <a:cxnLst/>
              <a:rect l="l" t="t" r="r" b="b"/>
              <a:pathLst>
                <a:path w="10430" h="13217" extrusionOk="0">
                  <a:moveTo>
                    <a:pt x="139" y="0"/>
                  </a:moveTo>
                  <a:lnTo>
                    <a:pt x="1" y="316"/>
                  </a:lnTo>
                  <a:cubicBezTo>
                    <a:pt x="1" y="316"/>
                    <a:pt x="6193" y="8815"/>
                    <a:pt x="10229" y="13217"/>
                  </a:cubicBezTo>
                  <a:lnTo>
                    <a:pt x="10429" y="10434"/>
                  </a:lnTo>
                  <a:cubicBezTo>
                    <a:pt x="6516" y="6798"/>
                    <a:pt x="1834" y="1822"/>
                    <a:pt x="139" y="0"/>
                  </a:cubicBez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1" name="Google Shape;2251;p45"/>
            <p:cNvSpPr/>
            <p:nvPr/>
          </p:nvSpPr>
          <p:spPr>
            <a:xfrm>
              <a:off x="135673" y="569566"/>
              <a:ext cx="423149" cy="622189"/>
            </a:xfrm>
            <a:custGeom>
              <a:avLst/>
              <a:gdLst/>
              <a:ahLst/>
              <a:cxnLst/>
              <a:rect l="l" t="t" r="r" b="b"/>
              <a:pathLst>
                <a:path w="11293" h="16605" extrusionOk="0">
                  <a:moveTo>
                    <a:pt x="2277" y="1"/>
                  </a:moveTo>
                  <a:cubicBezTo>
                    <a:pt x="2277" y="1"/>
                    <a:pt x="0" y="5374"/>
                    <a:pt x="2520" y="9988"/>
                  </a:cubicBezTo>
                  <a:cubicBezTo>
                    <a:pt x="5039" y="14603"/>
                    <a:pt x="10989" y="16605"/>
                    <a:pt x="10989" y="16605"/>
                  </a:cubicBezTo>
                  <a:cubicBezTo>
                    <a:pt x="9866" y="13236"/>
                    <a:pt x="10230" y="11687"/>
                    <a:pt x="10899" y="10322"/>
                  </a:cubicBezTo>
                  <a:cubicBezTo>
                    <a:pt x="11293" y="9516"/>
                    <a:pt x="10849" y="6504"/>
                    <a:pt x="8712" y="3826"/>
                  </a:cubicBezTo>
                  <a:cubicBezTo>
                    <a:pt x="7227" y="1964"/>
                    <a:pt x="4706" y="1277"/>
                    <a:pt x="2277" y="1"/>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2" name="Google Shape;2252;p45"/>
            <p:cNvSpPr/>
            <p:nvPr/>
          </p:nvSpPr>
          <p:spPr>
            <a:xfrm>
              <a:off x="453981" y="874796"/>
              <a:ext cx="97872" cy="294327"/>
            </a:xfrm>
            <a:custGeom>
              <a:avLst/>
              <a:gdLst/>
              <a:ahLst/>
              <a:cxnLst/>
              <a:rect l="l" t="t" r="r" b="b"/>
              <a:pathLst>
                <a:path w="2612" h="7855" extrusionOk="0">
                  <a:moveTo>
                    <a:pt x="277" y="1"/>
                  </a:moveTo>
                  <a:cubicBezTo>
                    <a:pt x="277" y="1"/>
                    <a:pt x="189" y="1984"/>
                    <a:pt x="0" y="7331"/>
                  </a:cubicBezTo>
                  <a:cubicBezTo>
                    <a:pt x="376" y="7534"/>
                    <a:pt x="727" y="7710"/>
                    <a:pt x="1040" y="7854"/>
                  </a:cubicBezTo>
                  <a:lnTo>
                    <a:pt x="2108" y="7154"/>
                  </a:lnTo>
                  <a:cubicBezTo>
                    <a:pt x="1479" y="4663"/>
                    <a:pt x="1934" y="3442"/>
                    <a:pt x="2509" y="2266"/>
                  </a:cubicBezTo>
                  <a:cubicBezTo>
                    <a:pt x="2611" y="2057"/>
                    <a:pt x="2550" y="1608"/>
                    <a:pt x="2525" y="1145"/>
                  </a:cubicBezTo>
                  <a:lnTo>
                    <a:pt x="277" y="1"/>
                  </a:ln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3" name="Google Shape;2253;p45"/>
            <p:cNvSpPr/>
            <p:nvPr/>
          </p:nvSpPr>
          <p:spPr>
            <a:xfrm>
              <a:off x="135673" y="569566"/>
              <a:ext cx="411758" cy="622189"/>
            </a:xfrm>
            <a:custGeom>
              <a:avLst/>
              <a:gdLst/>
              <a:ahLst/>
              <a:cxnLst/>
              <a:rect l="l" t="t" r="r" b="b"/>
              <a:pathLst>
                <a:path w="10989" h="16605" extrusionOk="0">
                  <a:moveTo>
                    <a:pt x="2277" y="1"/>
                  </a:moveTo>
                  <a:lnTo>
                    <a:pt x="2277" y="1"/>
                  </a:lnTo>
                  <a:cubicBezTo>
                    <a:pt x="2277" y="1"/>
                    <a:pt x="0" y="5374"/>
                    <a:pt x="2518" y="9988"/>
                  </a:cubicBezTo>
                  <a:cubicBezTo>
                    <a:pt x="5039" y="14603"/>
                    <a:pt x="10988" y="16605"/>
                    <a:pt x="10988" y="16605"/>
                  </a:cubicBezTo>
                  <a:cubicBezTo>
                    <a:pt x="10341" y="14662"/>
                    <a:pt x="9500" y="11869"/>
                    <a:pt x="9615" y="10822"/>
                  </a:cubicBezTo>
                  <a:lnTo>
                    <a:pt x="9615" y="10822"/>
                  </a:lnTo>
                  <a:cubicBezTo>
                    <a:pt x="9361" y="10956"/>
                    <a:pt x="9030" y="11037"/>
                    <a:pt x="8648" y="11037"/>
                  </a:cubicBezTo>
                  <a:cubicBezTo>
                    <a:pt x="7479" y="11037"/>
                    <a:pt x="5836" y="10284"/>
                    <a:pt x="4492" y="8021"/>
                  </a:cubicBezTo>
                  <a:cubicBezTo>
                    <a:pt x="2760" y="5105"/>
                    <a:pt x="2240" y="1739"/>
                    <a:pt x="3076" y="400"/>
                  </a:cubicBezTo>
                  <a:cubicBezTo>
                    <a:pt x="2810" y="272"/>
                    <a:pt x="2543" y="140"/>
                    <a:pt x="2277" y="1"/>
                  </a:cubicBez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4" name="Google Shape;2254;p45"/>
            <p:cNvSpPr/>
            <p:nvPr/>
          </p:nvSpPr>
          <p:spPr>
            <a:xfrm>
              <a:off x="6589" y="1095083"/>
              <a:ext cx="454998" cy="519259"/>
            </a:xfrm>
            <a:custGeom>
              <a:avLst/>
              <a:gdLst/>
              <a:ahLst/>
              <a:cxnLst/>
              <a:rect l="l" t="t" r="r" b="b"/>
              <a:pathLst>
                <a:path w="12143" h="13858" extrusionOk="0">
                  <a:moveTo>
                    <a:pt x="1957" y="1"/>
                  </a:moveTo>
                  <a:cubicBezTo>
                    <a:pt x="1589" y="1"/>
                    <a:pt x="1276" y="16"/>
                    <a:pt x="1033" y="48"/>
                  </a:cubicBezTo>
                  <a:cubicBezTo>
                    <a:pt x="600" y="104"/>
                    <a:pt x="358" y="503"/>
                    <a:pt x="304" y="668"/>
                  </a:cubicBezTo>
                  <a:cubicBezTo>
                    <a:pt x="1" y="1579"/>
                    <a:pt x="3035" y="8849"/>
                    <a:pt x="5979" y="13858"/>
                  </a:cubicBezTo>
                  <a:lnTo>
                    <a:pt x="5979" y="13356"/>
                  </a:lnTo>
                  <a:cubicBezTo>
                    <a:pt x="4887" y="10639"/>
                    <a:pt x="4084" y="4735"/>
                    <a:pt x="4099" y="4098"/>
                  </a:cubicBezTo>
                  <a:cubicBezTo>
                    <a:pt x="4099" y="4085"/>
                    <a:pt x="4119" y="4079"/>
                    <a:pt x="4157" y="4079"/>
                  </a:cubicBezTo>
                  <a:cubicBezTo>
                    <a:pt x="4740" y="4079"/>
                    <a:pt x="9521" y="5496"/>
                    <a:pt x="12143" y="5752"/>
                  </a:cubicBezTo>
                  <a:lnTo>
                    <a:pt x="11217" y="1260"/>
                  </a:lnTo>
                  <a:cubicBezTo>
                    <a:pt x="8585" y="575"/>
                    <a:pt x="4231" y="1"/>
                    <a:pt x="1957" y="1"/>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5" name="Google Shape;2255;p45"/>
            <p:cNvSpPr/>
            <p:nvPr/>
          </p:nvSpPr>
          <p:spPr>
            <a:xfrm>
              <a:off x="44171" y="1095120"/>
              <a:ext cx="417416" cy="215565"/>
            </a:xfrm>
            <a:custGeom>
              <a:avLst/>
              <a:gdLst/>
              <a:ahLst/>
              <a:cxnLst/>
              <a:rect l="l" t="t" r="r" b="b"/>
              <a:pathLst>
                <a:path w="11140" h="5753" extrusionOk="0">
                  <a:moveTo>
                    <a:pt x="954" y="1"/>
                  </a:moveTo>
                  <a:cubicBezTo>
                    <a:pt x="586" y="1"/>
                    <a:pt x="273" y="16"/>
                    <a:pt x="30" y="48"/>
                  </a:cubicBezTo>
                  <a:cubicBezTo>
                    <a:pt x="19" y="50"/>
                    <a:pt x="11" y="53"/>
                    <a:pt x="0" y="55"/>
                  </a:cubicBezTo>
                  <a:cubicBezTo>
                    <a:pt x="925" y="732"/>
                    <a:pt x="2058" y="2386"/>
                    <a:pt x="3132" y="4612"/>
                  </a:cubicBezTo>
                  <a:cubicBezTo>
                    <a:pt x="3106" y="4362"/>
                    <a:pt x="3092" y="4182"/>
                    <a:pt x="3096" y="4098"/>
                  </a:cubicBezTo>
                  <a:cubicBezTo>
                    <a:pt x="3096" y="4085"/>
                    <a:pt x="3116" y="4079"/>
                    <a:pt x="3154" y="4079"/>
                  </a:cubicBezTo>
                  <a:cubicBezTo>
                    <a:pt x="3734" y="4079"/>
                    <a:pt x="8519" y="5496"/>
                    <a:pt x="11140" y="5752"/>
                  </a:cubicBezTo>
                  <a:lnTo>
                    <a:pt x="10214" y="1260"/>
                  </a:lnTo>
                  <a:cubicBezTo>
                    <a:pt x="7582" y="576"/>
                    <a:pt x="3228" y="1"/>
                    <a:pt x="954" y="1"/>
                  </a:cubicBez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6" name="Google Shape;2256;p45"/>
            <p:cNvSpPr/>
            <p:nvPr/>
          </p:nvSpPr>
          <p:spPr>
            <a:xfrm>
              <a:off x="468332" y="1302104"/>
              <a:ext cx="499363" cy="540280"/>
            </a:xfrm>
            <a:custGeom>
              <a:avLst/>
              <a:gdLst/>
              <a:ahLst/>
              <a:cxnLst/>
              <a:rect l="l" t="t" r="r" b="b"/>
              <a:pathLst>
                <a:path w="13327" h="14419" extrusionOk="0">
                  <a:moveTo>
                    <a:pt x="3642" y="0"/>
                  </a:moveTo>
                  <a:lnTo>
                    <a:pt x="1" y="1397"/>
                  </a:lnTo>
                  <a:cubicBezTo>
                    <a:pt x="2338" y="4948"/>
                    <a:pt x="4311" y="7892"/>
                    <a:pt x="4798" y="8287"/>
                  </a:cubicBezTo>
                  <a:cubicBezTo>
                    <a:pt x="5283" y="8683"/>
                    <a:pt x="12508" y="13782"/>
                    <a:pt x="13205" y="14418"/>
                  </a:cubicBezTo>
                  <a:lnTo>
                    <a:pt x="13326" y="14267"/>
                  </a:lnTo>
                  <a:cubicBezTo>
                    <a:pt x="13326" y="14267"/>
                    <a:pt x="7255" y="7467"/>
                    <a:pt x="6982" y="7164"/>
                  </a:cubicBezTo>
                  <a:cubicBezTo>
                    <a:pt x="6710" y="6861"/>
                    <a:pt x="3642" y="0"/>
                    <a:pt x="3642" y="0"/>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7" name="Google Shape;2257;p45"/>
            <p:cNvSpPr/>
            <p:nvPr/>
          </p:nvSpPr>
          <p:spPr>
            <a:xfrm>
              <a:off x="468332" y="1302104"/>
              <a:ext cx="332696" cy="347984"/>
            </a:xfrm>
            <a:custGeom>
              <a:avLst/>
              <a:gdLst/>
              <a:ahLst/>
              <a:cxnLst/>
              <a:rect l="l" t="t" r="r" b="b"/>
              <a:pathLst>
                <a:path w="8879" h="9287" extrusionOk="0">
                  <a:moveTo>
                    <a:pt x="3644" y="0"/>
                  </a:moveTo>
                  <a:lnTo>
                    <a:pt x="1" y="1397"/>
                  </a:lnTo>
                  <a:cubicBezTo>
                    <a:pt x="2339" y="4948"/>
                    <a:pt x="4311" y="7892"/>
                    <a:pt x="4798" y="8287"/>
                  </a:cubicBezTo>
                  <a:cubicBezTo>
                    <a:pt x="4822" y="8307"/>
                    <a:pt x="4868" y="8342"/>
                    <a:pt x="4927" y="8386"/>
                  </a:cubicBezTo>
                  <a:cubicBezTo>
                    <a:pt x="6161" y="8536"/>
                    <a:pt x="7499" y="8837"/>
                    <a:pt x="8879" y="9286"/>
                  </a:cubicBezTo>
                  <a:cubicBezTo>
                    <a:pt x="7879" y="8167"/>
                    <a:pt x="7078" y="7270"/>
                    <a:pt x="6983" y="7164"/>
                  </a:cubicBezTo>
                  <a:cubicBezTo>
                    <a:pt x="6711" y="6861"/>
                    <a:pt x="3644" y="0"/>
                    <a:pt x="3644" y="0"/>
                  </a:cubicBez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8" name="Google Shape;2258;p45"/>
            <p:cNvSpPr/>
            <p:nvPr/>
          </p:nvSpPr>
          <p:spPr>
            <a:xfrm>
              <a:off x="64817" y="563158"/>
              <a:ext cx="704399" cy="1034659"/>
            </a:xfrm>
            <a:custGeom>
              <a:avLst/>
              <a:gdLst/>
              <a:ahLst/>
              <a:cxnLst/>
              <a:rect l="l" t="t" r="r" b="b"/>
              <a:pathLst>
                <a:path w="18799" h="27613" extrusionOk="0">
                  <a:moveTo>
                    <a:pt x="4077" y="1"/>
                  </a:moveTo>
                  <a:cubicBezTo>
                    <a:pt x="3959" y="1"/>
                    <a:pt x="3844" y="57"/>
                    <a:pt x="3774" y="162"/>
                  </a:cubicBezTo>
                  <a:cubicBezTo>
                    <a:pt x="2916" y="1435"/>
                    <a:pt x="1" y="6678"/>
                    <a:pt x="5354" y="12768"/>
                  </a:cubicBezTo>
                  <a:lnTo>
                    <a:pt x="5201" y="13254"/>
                  </a:lnTo>
                  <a:cubicBezTo>
                    <a:pt x="5201" y="13254"/>
                    <a:pt x="4908" y="13025"/>
                    <a:pt x="4669" y="13025"/>
                  </a:cubicBezTo>
                  <a:cubicBezTo>
                    <a:pt x="4473" y="13025"/>
                    <a:pt x="4314" y="13179"/>
                    <a:pt x="4382" y="13739"/>
                  </a:cubicBezTo>
                  <a:cubicBezTo>
                    <a:pt x="4382" y="13739"/>
                    <a:pt x="4382" y="13739"/>
                    <a:pt x="4382" y="13739"/>
                  </a:cubicBezTo>
                  <a:cubicBezTo>
                    <a:pt x="4379" y="13739"/>
                    <a:pt x="3039" y="13371"/>
                    <a:pt x="2218" y="13371"/>
                  </a:cubicBezTo>
                  <a:cubicBezTo>
                    <a:pt x="1793" y="13371"/>
                    <a:pt x="1506" y="13470"/>
                    <a:pt x="1619" y="13771"/>
                  </a:cubicBezTo>
                  <a:cubicBezTo>
                    <a:pt x="2954" y="17353"/>
                    <a:pt x="7633" y="21811"/>
                    <a:pt x="8387" y="22361"/>
                  </a:cubicBezTo>
                  <a:cubicBezTo>
                    <a:pt x="10633" y="24000"/>
                    <a:pt x="18799" y="27613"/>
                    <a:pt x="18799" y="27613"/>
                  </a:cubicBezTo>
                  <a:cubicBezTo>
                    <a:pt x="18799" y="27613"/>
                    <a:pt x="17645" y="24274"/>
                    <a:pt x="16278" y="22027"/>
                  </a:cubicBezTo>
                  <a:cubicBezTo>
                    <a:pt x="16278" y="22027"/>
                    <a:pt x="17246" y="22008"/>
                    <a:pt x="15520" y="19993"/>
                  </a:cubicBezTo>
                  <a:cubicBezTo>
                    <a:pt x="14610" y="18931"/>
                    <a:pt x="14245" y="18931"/>
                    <a:pt x="14335" y="18535"/>
                  </a:cubicBezTo>
                  <a:cubicBezTo>
                    <a:pt x="14426" y="18141"/>
                    <a:pt x="15245" y="18597"/>
                    <a:pt x="14700" y="17383"/>
                  </a:cubicBezTo>
                  <a:cubicBezTo>
                    <a:pt x="14468" y="16869"/>
                    <a:pt x="14276" y="16421"/>
                    <a:pt x="14131" y="16048"/>
                  </a:cubicBezTo>
                  <a:cubicBezTo>
                    <a:pt x="13931" y="15537"/>
                    <a:pt x="14789" y="15952"/>
                    <a:pt x="13909" y="14730"/>
                  </a:cubicBezTo>
                  <a:cubicBezTo>
                    <a:pt x="13909" y="14730"/>
                    <a:pt x="2502" y="10049"/>
                    <a:pt x="4499" y="458"/>
                  </a:cubicBezTo>
                  <a:cubicBezTo>
                    <a:pt x="4523" y="343"/>
                    <a:pt x="4482" y="224"/>
                    <a:pt x="4390" y="150"/>
                  </a:cubicBezTo>
                  <a:lnTo>
                    <a:pt x="4280" y="62"/>
                  </a:lnTo>
                  <a:cubicBezTo>
                    <a:pt x="4217" y="20"/>
                    <a:pt x="4146" y="1"/>
                    <a:pt x="407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9" name="Google Shape;2259;p45"/>
            <p:cNvSpPr/>
            <p:nvPr/>
          </p:nvSpPr>
          <p:spPr>
            <a:xfrm>
              <a:off x="121285" y="1024602"/>
              <a:ext cx="589778" cy="401903"/>
            </a:xfrm>
            <a:custGeom>
              <a:avLst/>
              <a:gdLst/>
              <a:ahLst/>
              <a:cxnLst/>
              <a:rect l="l" t="t" r="r" b="b"/>
              <a:pathLst>
                <a:path w="15740" h="10726" extrusionOk="0">
                  <a:moveTo>
                    <a:pt x="3461" y="1"/>
                  </a:moveTo>
                  <a:lnTo>
                    <a:pt x="3461" y="1"/>
                  </a:lnTo>
                  <a:cubicBezTo>
                    <a:pt x="3585" y="151"/>
                    <a:pt x="3711" y="302"/>
                    <a:pt x="3846" y="455"/>
                  </a:cubicBezTo>
                  <a:lnTo>
                    <a:pt x="3694" y="941"/>
                  </a:lnTo>
                  <a:cubicBezTo>
                    <a:pt x="3694" y="941"/>
                    <a:pt x="3401" y="712"/>
                    <a:pt x="3162" y="712"/>
                  </a:cubicBezTo>
                  <a:cubicBezTo>
                    <a:pt x="2966" y="712"/>
                    <a:pt x="2806" y="866"/>
                    <a:pt x="2875" y="1427"/>
                  </a:cubicBezTo>
                  <a:cubicBezTo>
                    <a:pt x="2875" y="1427"/>
                    <a:pt x="1534" y="1058"/>
                    <a:pt x="712" y="1058"/>
                  </a:cubicBezTo>
                  <a:cubicBezTo>
                    <a:pt x="286" y="1058"/>
                    <a:pt x="0" y="1157"/>
                    <a:pt x="113" y="1458"/>
                  </a:cubicBezTo>
                  <a:cubicBezTo>
                    <a:pt x="1418" y="4958"/>
                    <a:pt x="5914" y="9293"/>
                    <a:pt x="6823" y="10002"/>
                  </a:cubicBezTo>
                  <a:cubicBezTo>
                    <a:pt x="3498" y="6635"/>
                    <a:pt x="1613" y="3429"/>
                    <a:pt x="2507" y="2445"/>
                  </a:cubicBezTo>
                  <a:cubicBezTo>
                    <a:pt x="2639" y="2299"/>
                    <a:pt x="2794" y="2230"/>
                    <a:pt x="2971" y="2230"/>
                  </a:cubicBezTo>
                  <a:cubicBezTo>
                    <a:pt x="4167" y="2230"/>
                    <a:pt x="6416" y="5328"/>
                    <a:pt x="10136" y="8697"/>
                  </a:cubicBezTo>
                  <a:cubicBezTo>
                    <a:pt x="7701" y="5793"/>
                    <a:pt x="7169" y="4764"/>
                    <a:pt x="7626" y="4764"/>
                  </a:cubicBezTo>
                  <a:cubicBezTo>
                    <a:pt x="8657" y="4764"/>
                    <a:pt x="14708" y="9982"/>
                    <a:pt x="15339" y="10725"/>
                  </a:cubicBezTo>
                  <a:cubicBezTo>
                    <a:pt x="15157" y="10375"/>
                    <a:pt x="14967" y="10033"/>
                    <a:pt x="14774" y="9714"/>
                  </a:cubicBezTo>
                  <a:cubicBezTo>
                    <a:pt x="14772" y="9713"/>
                    <a:pt x="15740" y="9693"/>
                    <a:pt x="14014" y="7680"/>
                  </a:cubicBezTo>
                  <a:cubicBezTo>
                    <a:pt x="13104" y="6617"/>
                    <a:pt x="12739" y="6617"/>
                    <a:pt x="12829" y="6223"/>
                  </a:cubicBezTo>
                  <a:cubicBezTo>
                    <a:pt x="12849" y="6143"/>
                    <a:pt x="12898" y="6097"/>
                    <a:pt x="12959" y="6067"/>
                  </a:cubicBezTo>
                  <a:cubicBezTo>
                    <a:pt x="6219" y="2891"/>
                    <a:pt x="6149" y="899"/>
                    <a:pt x="34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0" name="Google Shape;2260;p45"/>
            <p:cNvSpPr/>
            <p:nvPr/>
          </p:nvSpPr>
          <p:spPr>
            <a:xfrm>
              <a:off x="176853" y="563271"/>
              <a:ext cx="56505" cy="206572"/>
            </a:xfrm>
            <a:custGeom>
              <a:avLst/>
              <a:gdLst/>
              <a:ahLst/>
              <a:cxnLst/>
              <a:rect l="l" t="t" r="r" b="b"/>
              <a:pathLst>
                <a:path w="1508" h="5513" extrusionOk="0">
                  <a:moveTo>
                    <a:pt x="1088" y="0"/>
                  </a:moveTo>
                  <a:cubicBezTo>
                    <a:pt x="1070" y="0"/>
                    <a:pt x="1053" y="1"/>
                    <a:pt x="1036" y="4"/>
                  </a:cubicBezTo>
                  <a:cubicBezTo>
                    <a:pt x="124" y="2020"/>
                    <a:pt x="160" y="4094"/>
                    <a:pt x="389" y="5512"/>
                  </a:cubicBezTo>
                  <a:cubicBezTo>
                    <a:pt x="389" y="5512"/>
                    <a:pt x="1" y="2877"/>
                    <a:pt x="1508" y="335"/>
                  </a:cubicBezTo>
                  <a:cubicBezTo>
                    <a:pt x="1494" y="263"/>
                    <a:pt x="1458" y="196"/>
                    <a:pt x="1400" y="148"/>
                  </a:cubicBezTo>
                  <a:lnTo>
                    <a:pt x="1290" y="61"/>
                  </a:lnTo>
                  <a:cubicBezTo>
                    <a:pt x="1227" y="19"/>
                    <a:pt x="1157" y="0"/>
                    <a:pt x="1088"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1" name="Google Shape;2261;p45"/>
            <p:cNvSpPr/>
            <p:nvPr/>
          </p:nvSpPr>
          <p:spPr>
            <a:xfrm>
              <a:off x="105847" y="623223"/>
              <a:ext cx="663406" cy="974557"/>
            </a:xfrm>
            <a:custGeom>
              <a:avLst/>
              <a:gdLst/>
              <a:ahLst/>
              <a:cxnLst/>
              <a:rect l="l" t="t" r="r" b="b"/>
              <a:pathLst>
                <a:path w="17705" h="26009" extrusionOk="0">
                  <a:moveTo>
                    <a:pt x="1898" y="0"/>
                  </a:moveTo>
                  <a:lnTo>
                    <a:pt x="1898" y="0"/>
                  </a:lnTo>
                  <a:cubicBezTo>
                    <a:pt x="923" y="2253"/>
                    <a:pt x="1" y="6456"/>
                    <a:pt x="4139" y="11166"/>
                  </a:cubicBezTo>
                  <a:lnTo>
                    <a:pt x="4060" y="11542"/>
                  </a:lnTo>
                  <a:cubicBezTo>
                    <a:pt x="4060" y="11542"/>
                    <a:pt x="3758" y="11321"/>
                    <a:pt x="3508" y="11321"/>
                  </a:cubicBezTo>
                  <a:cubicBezTo>
                    <a:pt x="3299" y="11321"/>
                    <a:pt x="3126" y="11476"/>
                    <a:pt x="3195" y="12042"/>
                  </a:cubicBezTo>
                  <a:cubicBezTo>
                    <a:pt x="3195" y="12042"/>
                    <a:pt x="2006" y="11758"/>
                    <a:pt x="1205" y="11758"/>
                  </a:cubicBezTo>
                  <a:cubicBezTo>
                    <a:pt x="990" y="11758"/>
                    <a:pt x="803" y="11779"/>
                    <a:pt x="674" y="11831"/>
                  </a:cubicBezTo>
                  <a:cubicBezTo>
                    <a:pt x="2529" y="11952"/>
                    <a:pt x="6268" y="13545"/>
                    <a:pt x="8977" y="15878"/>
                  </a:cubicBezTo>
                  <a:cubicBezTo>
                    <a:pt x="11661" y="18190"/>
                    <a:pt x="15670" y="22002"/>
                    <a:pt x="17294" y="25825"/>
                  </a:cubicBezTo>
                  <a:cubicBezTo>
                    <a:pt x="17556" y="25942"/>
                    <a:pt x="17705" y="26009"/>
                    <a:pt x="17705" y="26009"/>
                  </a:cubicBezTo>
                  <a:cubicBezTo>
                    <a:pt x="17705" y="26009"/>
                    <a:pt x="16551" y="22671"/>
                    <a:pt x="15184" y="20425"/>
                  </a:cubicBezTo>
                  <a:cubicBezTo>
                    <a:pt x="15184" y="20425"/>
                    <a:pt x="12729" y="18484"/>
                    <a:pt x="11003" y="16470"/>
                  </a:cubicBezTo>
                  <a:cubicBezTo>
                    <a:pt x="10801" y="16235"/>
                    <a:pt x="10794" y="16146"/>
                    <a:pt x="10907" y="16146"/>
                  </a:cubicBezTo>
                  <a:cubicBezTo>
                    <a:pt x="11255" y="16146"/>
                    <a:pt x="12734" y="16988"/>
                    <a:pt x="13140" y="16988"/>
                  </a:cubicBezTo>
                  <a:cubicBezTo>
                    <a:pt x="13197" y="16988"/>
                    <a:pt x="13233" y="16971"/>
                    <a:pt x="13241" y="16933"/>
                  </a:cubicBezTo>
                  <a:cubicBezTo>
                    <a:pt x="13333" y="16538"/>
                    <a:pt x="14153" y="16994"/>
                    <a:pt x="13607" y="15780"/>
                  </a:cubicBezTo>
                  <a:cubicBezTo>
                    <a:pt x="13546" y="15643"/>
                    <a:pt x="13488" y="15514"/>
                    <a:pt x="13432" y="15387"/>
                  </a:cubicBezTo>
                  <a:cubicBezTo>
                    <a:pt x="13241" y="15429"/>
                    <a:pt x="13037" y="15449"/>
                    <a:pt x="12821" y="15449"/>
                  </a:cubicBezTo>
                  <a:cubicBezTo>
                    <a:pt x="10500" y="15449"/>
                    <a:pt x="6856" y="13104"/>
                    <a:pt x="4546" y="10377"/>
                  </a:cubicBezTo>
                  <a:cubicBezTo>
                    <a:pt x="1146" y="6361"/>
                    <a:pt x="1230" y="2756"/>
                    <a:pt x="1898"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2" name="Google Shape;2262;p45"/>
            <p:cNvSpPr/>
            <p:nvPr/>
          </p:nvSpPr>
          <p:spPr>
            <a:xfrm>
              <a:off x="224852" y="536367"/>
              <a:ext cx="172437" cy="136803"/>
            </a:xfrm>
            <a:custGeom>
              <a:avLst/>
              <a:gdLst/>
              <a:ahLst/>
              <a:cxnLst/>
              <a:rect l="l" t="t" r="r" b="b"/>
              <a:pathLst>
                <a:path w="4602" h="3651" extrusionOk="0">
                  <a:moveTo>
                    <a:pt x="2877" y="0"/>
                  </a:moveTo>
                  <a:cubicBezTo>
                    <a:pt x="2205" y="0"/>
                    <a:pt x="0" y="1630"/>
                    <a:pt x="0" y="1630"/>
                  </a:cubicBezTo>
                  <a:cubicBezTo>
                    <a:pt x="0" y="1630"/>
                    <a:pt x="1186" y="1995"/>
                    <a:pt x="1110" y="2983"/>
                  </a:cubicBezTo>
                  <a:cubicBezTo>
                    <a:pt x="1810" y="3468"/>
                    <a:pt x="2503" y="3650"/>
                    <a:pt x="3103" y="3650"/>
                  </a:cubicBezTo>
                  <a:cubicBezTo>
                    <a:pt x="3740" y="3650"/>
                    <a:pt x="4273" y="3445"/>
                    <a:pt x="4602" y="3180"/>
                  </a:cubicBezTo>
                  <a:cubicBezTo>
                    <a:pt x="3297" y="2163"/>
                    <a:pt x="3038" y="1040"/>
                    <a:pt x="3069" y="189"/>
                  </a:cubicBezTo>
                  <a:cubicBezTo>
                    <a:pt x="3074" y="56"/>
                    <a:pt x="3002" y="0"/>
                    <a:pt x="2877" y="0"/>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3" name="Google Shape;2263;p45"/>
            <p:cNvSpPr/>
            <p:nvPr/>
          </p:nvSpPr>
          <p:spPr>
            <a:xfrm>
              <a:off x="402310" y="659943"/>
              <a:ext cx="453087" cy="497714"/>
            </a:xfrm>
            <a:custGeom>
              <a:avLst/>
              <a:gdLst/>
              <a:ahLst/>
              <a:cxnLst/>
              <a:rect l="l" t="t" r="r" b="b"/>
              <a:pathLst>
                <a:path w="12092" h="13283" extrusionOk="0">
                  <a:moveTo>
                    <a:pt x="1" y="1"/>
                  </a:moveTo>
                  <a:lnTo>
                    <a:pt x="1778" y="7697"/>
                  </a:lnTo>
                  <a:cubicBezTo>
                    <a:pt x="5967" y="9579"/>
                    <a:pt x="8647" y="11491"/>
                    <a:pt x="10559" y="13283"/>
                  </a:cubicBezTo>
                  <a:lnTo>
                    <a:pt x="12092" y="11698"/>
                  </a:lnTo>
                  <a:cubicBezTo>
                    <a:pt x="12092" y="11698"/>
                    <a:pt x="5252" y="2612"/>
                    <a:pt x="1" y="1"/>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4" name="Google Shape;2264;p45"/>
            <p:cNvSpPr/>
            <p:nvPr/>
          </p:nvSpPr>
          <p:spPr>
            <a:xfrm>
              <a:off x="462749" y="921596"/>
              <a:ext cx="335282" cy="236061"/>
            </a:xfrm>
            <a:custGeom>
              <a:avLst/>
              <a:gdLst/>
              <a:ahLst/>
              <a:cxnLst/>
              <a:rect l="l" t="t" r="r" b="b"/>
              <a:pathLst>
                <a:path w="8948" h="6300" extrusionOk="0">
                  <a:moveTo>
                    <a:pt x="0" y="0"/>
                  </a:moveTo>
                  <a:lnTo>
                    <a:pt x="125" y="824"/>
                  </a:lnTo>
                  <a:cubicBezTo>
                    <a:pt x="4314" y="2706"/>
                    <a:pt x="7034" y="4508"/>
                    <a:pt x="8947" y="6300"/>
                  </a:cubicBezTo>
                  <a:cubicBezTo>
                    <a:pt x="8946" y="6300"/>
                    <a:pt x="7010" y="3143"/>
                    <a:pt x="0" y="0"/>
                  </a:cubicBez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5" name="Google Shape;2265;p45"/>
            <p:cNvSpPr/>
            <p:nvPr/>
          </p:nvSpPr>
          <p:spPr>
            <a:xfrm>
              <a:off x="370797" y="915976"/>
              <a:ext cx="30351" cy="21957"/>
            </a:xfrm>
            <a:custGeom>
              <a:avLst/>
              <a:gdLst/>
              <a:ahLst/>
              <a:cxnLst/>
              <a:rect l="l" t="t" r="r" b="b"/>
              <a:pathLst>
                <a:path w="810" h="586" extrusionOk="0">
                  <a:moveTo>
                    <a:pt x="239" y="0"/>
                  </a:moveTo>
                  <a:cubicBezTo>
                    <a:pt x="165" y="0"/>
                    <a:pt x="104" y="24"/>
                    <a:pt x="72" y="73"/>
                  </a:cubicBezTo>
                  <a:cubicBezTo>
                    <a:pt x="1" y="179"/>
                    <a:pt x="95" y="363"/>
                    <a:pt x="278" y="486"/>
                  </a:cubicBezTo>
                  <a:cubicBezTo>
                    <a:pt x="378" y="552"/>
                    <a:pt x="485" y="585"/>
                    <a:pt x="573" y="585"/>
                  </a:cubicBezTo>
                  <a:cubicBezTo>
                    <a:pt x="647" y="585"/>
                    <a:pt x="708" y="561"/>
                    <a:pt x="740" y="512"/>
                  </a:cubicBezTo>
                  <a:cubicBezTo>
                    <a:pt x="810" y="406"/>
                    <a:pt x="717" y="222"/>
                    <a:pt x="533" y="99"/>
                  </a:cubicBezTo>
                  <a:cubicBezTo>
                    <a:pt x="433" y="34"/>
                    <a:pt x="327" y="0"/>
                    <a:pt x="239" y="0"/>
                  </a:cubicBezTo>
                  <a:close/>
                </a:path>
              </a:pathLst>
            </a:custGeom>
            <a:solidFill>
              <a:srgbClr val="D373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6" name="Google Shape;2266;p45"/>
            <p:cNvSpPr/>
            <p:nvPr/>
          </p:nvSpPr>
          <p:spPr>
            <a:xfrm>
              <a:off x="427714" y="818104"/>
              <a:ext cx="68308" cy="186863"/>
            </a:xfrm>
            <a:custGeom>
              <a:avLst/>
              <a:gdLst/>
              <a:ahLst/>
              <a:cxnLst/>
              <a:rect l="l" t="t" r="r" b="b"/>
              <a:pathLst>
                <a:path w="1823" h="4987" extrusionOk="0">
                  <a:moveTo>
                    <a:pt x="1" y="0"/>
                  </a:moveTo>
                  <a:cubicBezTo>
                    <a:pt x="1" y="1"/>
                    <a:pt x="23" y="3119"/>
                    <a:pt x="1822" y="4986"/>
                  </a:cubicBezTo>
                  <a:lnTo>
                    <a:pt x="1640" y="3347"/>
                  </a:lnTo>
                  <a:cubicBezTo>
                    <a:pt x="456" y="2595"/>
                    <a:pt x="1" y="1"/>
                    <a:pt x="1" y="0"/>
                  </a:cubicBez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7" name="Google Shape;2267;p45"/>
            <p:cNvSpPr/>
            <p:nvPr/>
          </p:nvSpPr>
          <p:spPr>
            <a:xfrm>
              <a:off x="213573" y="1562034"/>
              <a:ext cx="73853" cy="218450"/>
            </a:xfrm>
            <a:custGeom>
              <a:avLst/>
              <a:gdLst/>
              <a:ahLst/>
              <a:cxnLst/>
              <a:rect l="l" t="t" r="r" b="b"/>
              <a:pathLst>
                <a:path w="1971" h="5830" extrusionOk="0">
                  <a:moveTo>
                    <a:pt x="1" y="0"/>
                  </a:moveTo>
                  <a:lnTo>
                    <a:pt x="91" y="637"/>
                  </a:lnTo>
                  <a:cubicBezTo>
                    <a:pt x="1298" y="2663"/>
                    <a:pt x="1230" y="5760"/>
                    <a:pt x="1525" y="5828"/>
                  </a:cubicBezTo>
                  <a:cubicBezTo>
                    <a:pt x="1529" y="5829"/>
                    <a:pt x="1532" y="5829"/>
                    <a:pt x="1535" y="5829"/>
                  </a:cubicBezTo>
                  <a:cubicBezTo>
                    <a:pt x="1685" y="5829"/>
                    <a:pt x="1804" y="5047"/>
                    <a:pt x="1663" y="4051"/>
                  </a:cubicBezTo>
                  <a:cubicBezTo>
                    <a:pt x="1583" y="3494"/>
                    <a:pt x="1970" y="2344"/>
                    <a:pt x="1481" y="1752"/>
                  </a:cubicBezTo>
                  <a:cubicBezTo>
                    <a:pt x="1120" y="1316"/>
                    <a:pt x="889" y="1524"/>
                    <a:pt x="1" y="0"/>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8" name="Google Shape;2268;p45"/>
            <p:cNvSpPr/>
            <p:nvPr/>
          </p:nvSpPr>
          <p:spPr>
            <a:xfrm>
              <a:off x="918234" y="1791013"/>
              <a:ext cx="133655" cy="186188"/>
            </a:xfrm>
            <a:custGeom>
              <a:avLst/>
              <a:gdLst/>
              <a:ahLst/>
              <a:cxnLst/>
              <a:rect l="l" t="t" r="r" b="b"/>
              <a:pathLst>
                <a:path w="3567" h="4969" extrusionOk="0">
                  <a:moveTo>
                    <a:pt x="0" y="0"/>
                  </a:moveTo>
                  <a:lnTo>
                    <a:pt x="303" y="570"/>
                  </a:lnTo>
                  <a:cubicBezTo>
                    <a:pt x="2113" y="2058"/>
                    <a:pt x="3096" y="4968"/>
                    <a:pt x="3404" y="4968"/>
                  </a:cubicBezTo>
                  <a:cubicBezTo>
                    <a:pt x="3406" y="4968"/>
                    <a:pt x="3408" y="4968"/>
                    <a:pt x="3410" y="4968"/>
                  </a:cubicBezTo>
                  <a:cubicBezTo>
                    <a:pt x="3566" y="4950"/>
                    <a:pt x="3417" y="4159"/>
                    <a:pt x="2937" y="3251"/>
                  </a:cubicBezTo>
                  <a:cubicBezTo>
                    <a:pt x="2672" y="2752"/>
                    <a:pt x="2649" y="1539"/>
                    <a:pt x="1988" y="1149"/>
                  </a:cubicBezTo>
                  <a:cubicBezTo>
                    <a:pt x="1500" y="861"/>
                    <a:pt x="1352" y="1135"/>
                    <a:pt x="0" y="0"/>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9" name="Google Shape;2269;p45"/>
            <p:cNvSpPr/>
            <p:nvPr/>
          </p:nvSpPr>
          <p:spPr>
            <a:xfrm>
              <a:off x="220805" y="1590961"/>
              <a:ext cx="35072" cy="39306"/>
            </a:xfrm>
            <a:custGeom>
              <a:avLst/>
              <a:gdLst/>
              <a:ahLst/>
              <a:cxnLst/>
              <a:rect l="l" t="t" r="r" b="b"/>
              <a:pathLst>
                <a:path w="936" h="1049" extrusionOk="0">
                  <a:moveTo>
                    <a:pt x="457" y="1"/>
                  </a:moveTo>
                  <a:lnTo>
                    <a:pt x="1" y="348"/>
                  </a:lnTo>
                  <a:lnTo>
                    <a:pt x="366" y="1048"/>
                  </a:lnTo>
                  <a:lnTo>
                    <a:pt x="935" y="535"/>
                  </a:lnTo>
                  <a:lnTo>
                    <a:pt x="4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0" name="Google Shape;2270;p45"/>
            <p:cNvSpPr/>
            <p:nvPr/>
          </p:nvSpPr>
          <p:spPr>
            <a:xfrm>
              <a:off x="935845" y="1802516"/>
              <a:ext cx="25292" cy="31625"/>
            </a:xfrm>
            <a:custGeom>
              <a:avLst/>
              <a:gdLst/>
              <a:ahLst/>
              <a:cxnLst/>
              <a:rect l="l" t="t" r="r" b="b"/>
              <a:pathLst>
                <a:path w="675" h="844" extrusionOk="0">
                  <a:moveTo>
                    <a:pt x="114" y="1"/>
                  </a:moveTo>
                  <a:lnTo>
                    <a:pt x="1" y="539"/>
                  </a:lnTo>
                  <a:lnTo>
                    <a:pt x="402" y="844"/>
                  </a:lnTo>
                  <a:lnTo>
                    <a:pt x="675" y="434"/>
                  </a:lnTo>
                  <a:lnTo>
                    <a:pt x="11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1" name="Google Shape;2271;p45"/>
            <p:cNvSpPr/>
            <p:nvPr/>
          </p:nvSpPr>
          <p:spPr>
            <a:xfrm>
              <a:off x="546832" y="1377157"/>
              <a:ext cx="208183" cy="205336"/>
            </a:xfrm>
            <a:custGeom>
              <a:avLst/>
              <a:gdLst/>
              <a:ahLst/>
              <a:cxnLst/>
              <a:rect l="l" t="t" r="r" b="b"/>
              <a:pathLst>
                <a:path w="5556" h="5480" extrusionOk="0">
                  <a:moveTo>
                    <a:pt x="0" y="0"/>
                  </a:moveTo>
                  <a:cubicBezTo>
                    <a:pt x="1200" y="2019"/>
                    <a:pt x="3705" y="4099"/>
                    <a:pt x="5556" y="5479"/>
                  </a:cubicBezTo>
                  <a:lnTo>
                    <a:pt x="5115" y="4522"/>
                  </a:lnTo>
                  <a:cubicBezTo>
                    <a:pt x="5115" y="4522"/>
                    <a:pt x="1928" y="267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2" name="Google Shape;2272;p45"/>
            <p:cNvSpPr/>
            <p:nvPr/>
          </p:nvSpPr>
          <p:spPr>
            <a:xfrm>
              <a:off x="219569" y="874422"/>
              <a:ext cx="390550" cy="344687"/>
            </a:xfrm>
            <a:custGeom>
              <a:avLst/>
              <a:gdLst/>
              <a:ahLst/>
              <a:cxnLst/>
              <a:rect l="l" t="t" r="r" b="b"/>
              <a:pathLst>
                <a:path w="10423" h="9199" extrusionOk="0">
                  <a:moveTo>
                    <a:pt x="1" y="0"/>
                  </a:moveTo>
                  <a:cubicBezTo>
                    <a:pt x="1868" y="4006"/>
                    <a:pt x="6374" y="8423"/>
                    <a:pt x="9743" y="9198"/>
                  </a:cubicBezTo>
                  <a:lnTo>
                    <a:pt x="10423" y="8745"/>
                  </a:lnTo>
                  <a:cubicBezTo>
                    <a:pt x="6147" y="6949"/>
                    <a:pt x="2496" y="4279"/>
                    <a:pt x="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3" name="Google Shape;2273;p45"/>
            <p:cNvSpPr/>
            <p:nvPr/>
          </p:nvSpPr>
          <p:spPr>
            <a:xfrm>
              <a:off x="224927" y="560873"/>
              <a:ext cx="287882" cy="184015"/>
            </a:xfrm>
            <a:custGeom>
              <a:avLst/>
              <a:gdLst/>
              <a:ahLst/>
              <a:cxnLst/>
              <a:rect l="l" t="t" r="r" b="b"/>
              <a:pathLst>
                <a:path w="7683" h="4911" extrusionOk="0">
                  <a:moveTo>
                    <a:pt x="2435" y="0"/>
                  </a:moveTo>
                  <a:cubicBezTo>
                    <a:pt x="1984" y="0"/>
                    <a:pt x="1574" y="47"/>
                    <a:pt x="1222" y="138"/>
                  </a:cubicBezTo>
                  <a:cubicBezTo>
                    <a:pt x="987" y="288"/>
                    <a:pt x="760" y="440"/>
                    <a:pt x="570" y="572"/>
                  </a:cubicBezTo>
                  <a:cubicBezTo>
                    <a:pt x="520" y="548"/>
                    <a:pt x="471" y="521"/>
                    <a:pt x="422" y="498"/>
                  </a:cubicBezTo>
                  <a:cubicBezTo>
                    <a:pt x="256" y="622"/>
                    <a:pt x="77" y="808"/>
                    <a:pt x="0" y="975"/>
                  </a:cubicBezTo>
                  <a:cubicBezTo>
                    <a:pt x="449" y="1122"/>
                    <a:pt x="916" y="1505"/>
                    <a:pt x="921" y="1546"/>
                  </a:cubicBezTo>
                  <a:cubicBezTo>
                    <a:pt x="1078" y="2773"/>
                    <a:pt x="2530" y="4910"/>
                    <a:pt x="5634" y="4910"/>
                  </a:cubicBezTo>
                  <a:cubicBezTo>
                    <a:pt x="6250" y="4910"/>
                    <a:pt x="6932" y="4826"/>
                    <a:pt x="7682" y="4633"/>
                  </a:cubicBezTo>
                  <a:cubicBezTo>
                    <a:pt x="6660" y="3800"/>
                    <a:pt x="5660" y="3104"/>
                    <a:pt x="4735" y="2645"/>
                  </a:cubicBezTo>
                  <a:lnTo>
                    <a:pt x="4735" y="2648"/>
                  </a:lnTo>
                  <a:cubicBezTo>
                    <a:pt x="4682" y="2613"/>
                    <a:pt x="4627" y="2579"/>
                    <a:pt x="4574" y="2544"/>
                  </a:cubicBezTo>
                  <a:cubicBezTo>
                    <a:pt x="4582" y="2537"/>
                    <a:pt x="4593" y="2532"/>
                    <a:pt x="4601" y="2526"/>
                  </a:cubicBezTo>
                  <a:cubicBezTo>
                    <a:pt x="3536" y="1696"/>
                    <a:pt x="3169" y="796"/>
                    <a:pt x="3085" y="30"/>
                  </a:cubicBezTo>
                  <a:cubicBezTo>
                    <a:pt x="2861" y="10"/>
                    <a:pt x="2644" y="0"/>
                    <a:pt x="2435" y="0"/>
                  </a:cubicBezTo>
                  <a:close/>
                </a:path>
              </a:pathLst>
            </a:custGeom>
            <a:solidFill>
              <a:srgbClr val="D07A5B">
                <a:alpha val="564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4" name="Google Shape;2274;p45"/>
            <p:cNvSpPr/>
            <p:nvPr/>
          </p:nvSpPr>
          <p:spPr>
            <a:xfrm>
              <a:off x="287314" y="369626"/>
              <a:ext cx="269484" cy="99745"/>
            </a:xfrm>
            <a:custGeom>
              <a:avLst/>
              <a:gdLst/>
              <a:ahLst/>
              <a:cxnLst/>
              <a:rect l="l" t="t" r="r" b="b"/>
              <a:pathLst>
                <a:path w="7192" h="2662" extrusionOk="0">
                  <a:moveTo>
                    <a:pt x="1676" y="0"/>
                  </a:moveTo>
                  <a:cubicBezTo>
                    <a:pt x="1673" y="0"/>
                    <a:pt x="1669" y="1"/>
                    <a:pt x="1667" y="2"/>
                  </a:cubicBezTo>
                  <a:cubicBezTo>
                    <a:pt x="1503" y="60"/>
                    <a:pt x="1242" y="1037"/>
                    <a:pt x="174" y="1942"/>
                  </a:cubicBezTo>
                  <a:cubicBezTo>
                    <a:pt x="1" y="2088"/>
                    <a:pt x="19" y="2212"/>
                    <a:pt x="127" y="2212"/>
                  </a:cubicBezTo>
                  <a:cubicBezTo>
                    <a:pt x="168" y="2212"/>
                    <a:pt x="224" y="2193"/>
                    <a:pt x="286" y="2150"/>
                  </a:cubicBezTo>
                  <a:cubicBezTo>
                    <a:pt x="398" y="2074"/>
                    <a:pt x="591" y="2037"/>
                    <a:pt x="820" y="2037"/>
                  </a:cubicBezTo>
                  <a:cubicBezTo>
                    <a:pt x="1056" y="2037"/>
                    <a:pt x="1331" y="2076"/>
                    <a:pt x="1595" y="2154"/>
                  </a:cubicBezTo>
                  <a:cubicBezTo>
                    <a:pt x="2721" y="2485"/>
                    <a:pt x="3256" y="2601"/>
                    <a:pt x="3452" y="2601"/>
                  </a:cubicBezTo>
                  <a:cubicBezTo>
                    <a:pt x="3909" y="2601"/>
                    <a:pt x="2524" y="1970"/>
                    <a:pt x="2524" y="1970"/>
                  </a:cubicBezTo>
                  <a:lnTo>
                    <a:pt x="2524" y="1970"/>
                  </a:lnTo>
                  <a:cubicBezTo>
                    <a:pt x="3861" y="2489"/>
                    <a:pt x="4488" y="2661"/>
                    <a:pt x="4731" y="2661"/>
                  </a:cubicBezTo>
                  <a:cubicBezTo>
                    <a:pt x="5214" y="2661"/>
                    <a:pt x="4165" y="1973"/>
                    <a:pt x="4165" y="1973"/>
                  </a:cubicBezTo>
                  <a:lnTo>
                    <a:pt x="4165" y="1973"/>
                  </a:lnTo>
                  <a:cubicBezTo>
                    <a:pt x="4690" y="2253"/>
                    <a:pt x="5367" y="2347"/>
                    <a:pt x="5901" y="2347"/>
                  </a:cubicBezTo>
                  <a:cubicBezTo>
                    <a:pt x="6710" y="2347"/>
                    <a:pt x="7191" y="2133"/>
                    <a:pt x="6325" y="2026"/>
                  </a:cubicBezTo>
                  <a:cubicBezTo>
                    <a:pt x="4907" y="1852"/>
                    <a:pt x="1922" y="0"/>
                    <a:pt x="167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5" name="Google Shape;2275;p45"/>
            <p:cNvSpPr/>
            <p:nvPr/>
          </p:nvSpPr>
          <p:spPr>
            <a:xfrm>
              <a:off x="292747" y="384389"/>
              <a:ext cx="264051" cy="84944"/>
            </a:xfrm>
            <a:custGeom>
              <a:avLst/>
              <a:gdLst/>
              <a:ahLst/>
              <a:cxnLst/>
              <a:rect l="l" t="t" r="r" b="b"/>
              <a:pathLst>
                <a:path w="7047" h="2267" extrusionOk="0">
                  <a:moveTo>
                    <a:pt x="1732" y="1"/>
                  </a:moveTo>
                  <a:cubicBezTo>
                    <a:pt x="1727" y="1"/>
                    <a:pt x="1723" y="2"/>
                    <a:pt x="1720" y="3"/>
                  </a:cubicBezTo>
                  <a:cubicBezTo>
                    <a:pt x="1556" y="61"/>
                    <a:pt x="1331" y="691"/>
                    <a:pt x="263" y="1596"/>
                  </a:cubicBezTo>
                  <a:cubicBezTo>
                    <a:pt x="101" y="1732"/>
                    <a:pt x="0" y="1828"/>
                    <a:pt x="20" y="1828"/>
                  </a:cubicBezTo>
                  <a:cubicBezTo>
                    <a:pt x="30" y="1828"/>
                    <a:pt x="68" y="1805"/>
                    <a:pt x="141" y="1755"/>
                  </a:cubicBezTo>
                  <a:cubicBezTo>
                    <a:pt x="252" y="1679"/>
                    <a:pt x="445" y="1642"/>
                    <a:pt x="675" y="1642"/>
                  </a:cubicBezTo>
                  <a:cubicBezTo>
                    <a:pt x="911" y="1642"/>
                    <a:pt x="1186" y="1681"/>
                    <a:pt x="1450" y="1759"/>
                  </a:cubicBezTo>
                  <a:cubicBezTo>
                    <a:pt x="2576" y="2090"/>
                    <a:pt x="3111" y="2206"/>
                    <a:pt x="3307" y="2206"/>
                  </a:cubicBezTo>
                  <a:cubicBezTo>
                    <a:pt x="3764" y="2206"/>
                    <a:pt x="2378" y="1575"/>
                    <a:pt x="2378" y="1575"/>
                  </a:cubicBezTo>
                  <a:lnTo>
                    <a:pt x="2378" y="1575"/>
                  </a:lnTo>
                  <a:cubicBezTo>
                    <a:pt x="3715" y="2094"/>
                    <a:pt x="4343" y="2266"/>
                    <a:pt x="4585" y="2266"/>
                  </a:cubicBezTo>
                  <a:cubicBezTo>
                    <a:pt x="5069" y="2266"/>
                    <a:pt x="4020" y="1578"/>
                    <a:pt x="4020" y="1578"/>
                  </a:cubicBezTo>
                  <a:lnTo>
                    <a:pt x="4020" y="1578"/>
                  </a:lnTo>
                  <a:cubicBezTo>
                    <a:pt x="4545" y="1858"/>
                    <a:pt x="5222" y="1952"/>
                    <a:pt x="5756" y="1952"/>
                  </a:cubicBezTo>
                  <a:cubicBezTo>
                    <a:pt x="6565" y="1952"/>
                    <a:pt x="7046" y="1738"/>
                    <a:pt x="6180" y="1631"/>
                  </a:cubicBezTo>
                  <a:cubicBezTo>
                    <a:pt x="4767" y="1458"/>
                    <a:pt x="1992" y="1"/>
                    <a:pt x="1732"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6" name="Google Shape;2276;p45"/>
            <p:cNvSpPr/>
            <p:nvPr/>
          </p:nvSpPr>
          <p:spPr>
            <a:xfrm>
              <a:off x="224927" y="462139"/>
              <a:ext cx="120578" cy="147220"/>
            </a:xfrm>
            <a:custGeom>
              <a:avLst/>
              <a:gdLst/>
              <a:ahLst/>
              <a:cxnLst/>
              <a:rect l="l" t="t" r="r" b="b"/>
              <a:pathLst>
                <a:path w="3218" h="3929" extrusionOk="0">
                  <a:moveTo>
                    <a:pt x="472" y="1"/>
                  </a:moveTo>
                  <a:cubicBezTo>
                    <a:pt x="451" y="1"/>
                    <a:pt x="436" y="5"/>
                    <a:pt x="427" y="15"/>
                  </a:cubicBezTo>
                  <a:cubicBezTo>
                    <a:pt x="139" y="349"/>
                    <a:pt x="0" y="3611"/>
                    <a:pt x="0" y="3611"/>
                  </a:cubicBezTo>
                  <a:cubicBezTo>
                    <a:pt x="358" y="3711"/>
                    <a:pt x="1081" y="3929"/>
                    <a:pt x="1708" y="3929"/>
                  </a:cubicBezTo>
                  <a:cubicBezTo>
                    <a:pt x="2119" y="3929"/>
                    <a:pt x="2490" y="3835"/>
                    <a:pt x="2688" y="3552"/>
                  </a:cubicBezTo>
                  <a:cubicBezTo>
                    <a:pt x="3188" y="2839"/>
                    <a:pt x="3188" y="1867"/>
                    <a:pt x="3204" y="1699"/>
                  </a:cubicBezTo>
                  <a:cubicBezTo>
                    <a:pt x="3217" y="1542"/>
                    <a:pt x="856" y="1"/>
                    <a:pt x="472" y="1"/>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7" name="Google Shape;2277;p45"/>
            <p:cNvSpPr/>
            <p:nvPr/>
          </p:nvSpPr>
          <p:spPr>
            <a:xfrm>
              <a:off x="234557" y="501932"/>
              <a:ext cx="15962" cy="10079"/>
            </a:xfrm>
            <a:custGeom>
              <a:avLst/>
              <a:gdLst/>
              <a:ahLst/>
              <a:cxnLst/>
              <a:rect l="l" t="t" r="r" b="b"/>
              <a:pathLst>
                <a:path w="426" h="269" extrusionOk="0">
                  <a:moveTo>
                    <a:pt x="130" y="1"/>
                  </a:moveTo>
                  <a:cubicBezTo>
                    <a:pt x="36" y="1"/>
                    <a:pt x="1" y="95"/>
                    <a:pt x="1" y="95"/>
                  </a:cubicBezTo>
                  <a:lnTo>
                    <a:pt x="426" y="269"/>
                  </a:lnTo>
                  <a:cubicBezTo>
                    <a:pt x="426" y="269"/>
                    <a:pt x="277" y="50"/>
                    <a:pt x="206" y="19"/>
                  </a:cubicBezTo>
                  <a:cubicBezTo>
                    <a:pt x="177" y="6"/>
                    <a:pt x="152" y="1"/>
                    <a:pt x="13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8" name="Google Shape;2278;p45"/>
            <p:cNvSpPr/>
            <p:nvPr/>
          </p:nvSpPr>
          <p:spPr>
            <a:xfrm>
              <a:off x="233807" y="505342"/>
              <a:ext cx="26791" cy="42978"/>
            </a:xfrm>
            <a:custGeom>
              <a:avLst/>
              <a:gdLst/>
              <a:ahLst/>
              <a:cxnLst/>
              <a:rect l="l" t="t" r="r" b="b"/>
              <a:pathLst>
                <a:path w="715" h="1147" extrusionOk="0">
                  <a:moveTo>
                    <a:pt x="605" y="0"/>
                  </a:moveTo>
                  <a:cubicBezTo>
                    <a:pt x="604" y="0"/>
                    <a:pt x="602" y="1"/>
                    <a:pt x="601" y="1"/>
                  </a:cubicBezTo>
                  <a:cubicBezTo>
                    <a:pt x="484" y="31"/>
                    <a:pt x="1" y="808"/>
                    <a:pt x="1" y="808"/>
                  </a:cubicBezTo>
                  <a:lnTo>
                    <a:pt x="535" y="1146"/>
                  </a:lnTo>
                  <a:cubicBezTo>
                    <a:pt x="535" y="1146"/>
                    <a:pt x="714" y="0"/>
                    <a:pt x="605" y="0"/>
                  </a:cubicBez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9" name="Google Shape;2279;p45"/>
            <p:cNvSpPr/>
            <p:nvPr/>
          </p:nvSpPr>
          <p:spPr>
            <a:xfrm>
              <a:off x="238866" y="503694"/>
              <a:ext cx="27091" cy="43315"/>
            </a:xfrm>
            <a:custGeom>
              <a:avLst/>
              <a:gdLst/>
              <a:ahLst/>
              <a:cxnLst/>
              <a:rect l="l" t="t" r="r" b="b"/>
              <a:pathLst>
                <a:path w="723" h="1156" extrusionOk="0">
                  <a:moveTo>
                    <a:pt x="613" y="1"/>
                  </a:moveTo>
                  <a:cubicBezTo>
                    <a:pt x="612" y="1"/>
                    <a:pt x="610" y="1"/>
                    <a:pt x="609" y="1"/>
                  </a:cubicBezTo>
                  <a:cubicBezTo>
                    <a:pt x="490" y="30"/>
                    <a:pt x="1" y="815"/>
                    <a:pt x="1" y="815"/>
                  </a:cubicBezTo>
                  <a:lnTo>
                    <a:pt x="539" y="1155"/>
                  </a:lnTo>
                  <a:cubicBezTo>
                    <a:pt x="539" y="1155"/>
                    <a:pt x="723" y="1"/>
                    <a:pt x="613" y="1"/>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0" name="Google Shape;2280;p45"/>
            <p:cNvSpPr/>
            <p:nvPr/>
          </p:nvSpPr>
          <p:spPr>
            <a:xfrm>
              <a:off x="262434" y="518869"/>
              <a:ext cx="15025" cy="11503"/>
            </a:xfrm>
            <a:custGeom>
              <a:avLst/>
              <a:gdLst/>
              <a:ahLst/>
              <a:cxnLst/>
              <a:rect l="l" t="t" r="r" b="b"/>
              <a:pathLst>
                <a:path w="401" h="307" extrusionOk="0">
                  <a:moveTo>
                    <a:pt x="124" y="1"/>
                  </a:moveTo>
                  <a:cubicBezTo>
                    <a:pt x="42" y="1"/>
                    <a:pt x="1" y="80"/>
                    <a:pt x="1" y="80"/>
                  </a:cubicBezTo>
                  <a:lnTo>
                    <a:pt x="400" y="306"/>
                  </a:lnTo>
                  <a:cubicBezTo>
                    <a:pt x="400" y="306"/>
                    <a:pt x="280" y="70"/>
                    <a:pt x="214" y="30"/>
                  </a:cubicBezTo>
                  <a:cubicBezTo>
                    <a:pt x="180" y="9"/>
                    <a:pt x="150" y="1"/>
                    <a:pt x="1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1" name="Google Shape;2281;p45"/>
            <p:cNvSpPr/>
            <p:nvPr/>
          </p:nvSpPr>
          <p:spPr>
            <a:xfrm>
              <a:off x="260486" y="505567"/>
              <a:ext cx="25704" cy="16112"/>
            </a:xfrm>
            <a:custGeom>
              <a:avLst/>
              <a:gdLst/>
              <a:ahLst/>
              <a:cxnLst/>
              <a:rect l="l" t="t" r="r" b="b"/>
              <a:pathLst>
                <a:path w="686" h="430" extrusionOk="0">
                  <a:moveTo>
                    <a:pt x="22" y="0"/>
                  </a:moveTo>
                  <a:lnTo>
                    <a:pt x="1" y="127"/>
                  </a:lnTo>
                  <a:lnTo>
                    <a:pt x="650" y="429"/>
                  </a:lnTo>
                  <a:lnTo>
                    <a:pt x="685" y="207"/>
                  </a:lnTo>
                  <a:lnTo>
                    <a:pt x="22" y="0"/>
                  </a:lnTo>
                  <a:close/>
                </a:path>
              </a:pathLst>
            </a:custGeom>
            <a:solidFill>
              <a:srgbClr val="5E3D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2" name="Google Shape;2282;p45"/>
            <p:cNvSpPr/>
            <p:nvPr/>
          </p:nvSpPr>
          <p:spPr>
            <a:xfrm>
              <a:off x="234557" y="489455"/>
              <a:ext cx="20833" cy="14276"/>
            </a:xfrm>
            <a:custGeom>
              <a:avLst/>
              <a:gdLst/>
              <a:ahLst/>
              <a:cxnLst/>
              <a:rect l="l" t="t" r="r" b="b"/>
              <a:pathLst>
                <a:path w="556" h="381" extrusionOk="0">
                  <a:moveTo>
                    <a:pt x="18" y="0"/>
                  </a:moveTo>
                  <a:lnTo>
                    <a:pt x="1" y="130"/>
                  </a:lnTo>
                  <a:lnTo>
                    <a:pt x="528" y="380"/>
                  </a:lnTo>
                  <a:lnTo>
                    <a:pt x="555" y="155"/>
                  </a:lnTo>
                  <a:lnTo>
                    <a:pt x="18" y="0"/>
                  </a:lnTo>
                  <a:close/>
                </a:path>
              </a:pathLst>
            </a:custGeom>
            <a:solidFill>
              <a:srgbClr val="5E3D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3" name="Google Shape;2283;p45"/>
            <p:cNvSpPr/>
            <p:nvPr/>
          </p:nvSpPr>
          <p:spPr>
            <a:xfrm>
              <a:off x="318752" y="539515"/>
              <a:ext cx="68270" cy="81834"/>
            </a:xfrm>
            <a:custGeom>
              <a:avLst/>
              <a:gdLst/>
              <a:ahLst/>
              <a:cxnLst/>
              <a:rect l="l" t="t" r="r" b="b"/>
              <a:pathLst>
                <a:path w="1822" h="2184" extrusionOk="0">
                  <a:moveTo>
                    <a:pt x="623" y="0"/>
                  </a:moveTo>
                  <a:cubicBezTo>
                    <a:pt x="623" y="0"/>
                    <a:pt x="170" y="350"/>
                    <a:pt x="106" y="926"/>
                  </a:cubicBezTo>
                  <a:cubicBezTo>
                    <a:pt x="1" y="1898"/>
                    <a:pt x="820" y="2126"/>
                    <a:pt x="820" y="2126"/>
                  </a:cubicBezTo>
                  <a:cubicBezTo>
                    <a:pt x="914" y="2166"/>
                    <a:pt x="991" y="2183"/>
                    <a:pt x="1055" y="2183"/>
                  </a:cubicBezTo>
                  <a:cubicBezTo>
                    <a:pt x="1373" y="2183"/>
                    <a:pt x="1352" y="1761"/>
                    <a:pt x="1352" y="1761"/>
                  </a:cubicBezTo>
                  <a:cubicBezTo>
                    <a:pt x="1352" y="1761"/>
                    <a:pt x="1731" y="1685"/>
                    <a:pt x="1776" y="1382"/>
                  </a:cubicBezTo>
                  <a:cubicBezTo>
                    <a:pt x="1821" y="1078"/>
                    <a:pt x="1624" y="729"/>
                    <a:pt x="1624" y="729"/>
                  </a:cubicBezTo>
                  <a:lnTo>
                    <a:pt x="623" y="0"/>
                  </a:lnTo>
                  <a:close/>
                </a:path>
              </a:pathLst>
            </a:custGeom>
            <a:solidFill>
              <a:srgbClr val="4A2D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4" name="Google Shape;2284;p45"/>
            <p:cNvSpPr/>
            <p:nvPr/>
          </p:nvSpPr>
          <p:spPr>
            <a:xfrm>
              <a:off x="289712" y="502082"/>
              <a:ext cx="89066" cy="65760"/>
            </a:xfrm>
            <a:custGeom>
              <a:avLst/>
              <a:gdLst/>
              <a:ahLst/>
              <a:cxnLst/>
              <a:rect l="l" t="t" r="r" b="b"/>
              <a:pathLst>
                <a:path w="2377" h="1755" extrusionOk="0">
                  <a:moveTo>
                    <a:pt x="1106" y="1"/>
                  </a:moveTo>
                  <a:cubicBezTo>
                    <a:pt x="728" y="1"/>
                    <a:pt x="481" y="241"/>
                    <a:pt x="481" y="241"/>
                  </a:cubicBezTo>
                  <a:cubicBezTo>
                    <a:pt x="1" y="582"/>
                    <a:pt x="528" y="926"/>
                    <a:pt x="528" y="926"/>
                  </a:cubicBezTo>
                  <a:cubicBezTo>
                    <a:pt x="528" y="926"/>
                    <a:pt x="408" y="1281"/>
                    <a:pt x="635" y="1495"/>
                  </a:cubicBezTo>
                  <a:cubicBezTo>
                    <a:pt x="859" y="1707"/>
                    <a:pt x="1238" y="1755"/>
                    <a:pt x="1238" y="1755"/>
                  </a:cubicBezTo>
                  <a:lnTo>
                    <a:pt x="2377" y="1388"/>
                  </a:lnTo>
                  <a:cubicBezTo>
                    <a:pt x="2377" y="1388"/>
                    <a:pt x="2356" y="788"/>
                    <a:pt x="1903" y="364"/>
                  </a:cubicBezTo>
                  <a:cubicBezTo>
                    <a:pt x="1607" y="87"/>
                    <a:pt x="1333" y="1"/>
                    <a:pt x="1106" y="1"/>
                  </a:cubicBezTo>
                  <a:close/>
                </a:path>
              </a:pathLst>
            </a:custGeom>
            <a:solidFill>
              <a:srgbClr val="5E3D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5" name="Google Shape;2285;p45"/>
            <p:cNvSpPr/>
            <p:nvPr/>
          </p:nvSpPr>
          <p:spPr>
            <a:xfrm>
              <a:off x="315304" y="546072"/>
              <a:ext cx="29601" cy="24505"/>
            </a:xfrm>
            <a:custGeom>
              <a:avLst/>
              <a:gdLst/>
              <a:ahLst/>
              <a:cxnLst/>
              <a:rect l="l" t="t" r="r" b="b"/>
              <a:pathLst>
                <a:path w="790" h="654" extrusionOk="0">
                  <a:moveTo>
                    <a:pt x="419" y="1"/>
                  </a:moveTo>
                  <a:cubicBezTo>
                    <a:pt x="245" y="1"/>
                    <a:pt x="43" y="260"/>
                    <a:pt x="0" y="637"/>
                  </a:cubicBezTo>
                  <a:cubicBezTo>
                    <a:pt x="0" y="637"/>
                    <a:pt x="96" y="654"/>
                    <a:pt x="215" y="654"/>
                  </a:cubicBezTo>
                  <a:cubicBezTo>
                    <a:pt x="454" y="654"/>
                    <a:pt x="789" y="586"/>
                    <a:pt x="622" y="177"/>
                  </a:cubicBezTo>
                  <a:cubicBezTo>
                    <a:pt x="572" y="55"/>
                    <a:pt x="498" y="1"/>
                    <a:pt x="419" y="1"/>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6" name="Google Shape;2286;p45"/>
            <p:cNvSpPr/>
            <p:nvPr/>
          </p:nvSpPr>
          <p:spPr>
            <a:xfrm>
              <a:off x="320475" y="551768"/>
              <a:ext cx="16225" cy="13452"/>
            </a:xfrm>
            <a:custGeom>
              <a:avLst/>
              <a:gdLst/>
              <a:ahLst/>
              <a:cxnLst/>
              <a:rect l="l" t="t" r="r" b="b"/>
              <a:pathLst>
                <a:path w="433" h="359" extrusionOk="0">
                  <a:moveTo>
                    <a:pt x="229" y="1"/>
                  </a:moveTo>
                  <a:cubicBezTo>
                    <a:pt x="134" y="1"/>
                    <a:pt x="24" y="143"/>
                    <a:pt x="1" y="349"/>
                  </a:cubicBezTo>
                  <a:cubicBezTo>
                    <a:pt x="1" y="349"/>
                    <a:pt x="53" y="358"/>
                    <a:pt x="119" y="358"/>
                  </a:cubicBezTo>
                  <a:cubicBezTo>
                    <a:pt x="250" y="358"/>
                    <a:pt x="433" y="321"/>
                    <a:pt x="341" y="98"/>
                  </a:cubicBezTo>
                  <a:cubicBezTo>
                    <a:pt x="314" y="31"/>
                    <a:pt x="273" y="1"/>
                    <a:pt x="229" y="1"/>
                  </a:cubicBezTo>
                  <a:close/>
                </a:path>
              </a:pathLst>
            </a:custGeom>
            <a:solidFill>
              <a:srgbClr val="D07A5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7" name="Google Shape;2287;p45"/>
            <p:cNvSpPr/>
            <p:nvPr/>
          </p:nvSpPr>
          <p:spPr>
            <a:xfrm>
              <a:off x="318639" y="557688"/>
              <a:ext cx="10192" cy="8468"/>
            </a:xfrm>
            <a:custGeom>
              <a:avLst/>
              <a:gdLst/>
              <a:ahLst/>
              <a:cxnLst/>
              <a:rect l="l" t="t" r="r" b="b"/>
              <a:pathLst>
                <a:path w="272" h="226" extrusionOk="0">
                  <a:moveTo>
                    <a:pt x="144" y="1"/>
                  </a:moveTo>
                  <a:cubicBezTo>
                    <a:pt x="84" y="1"/>
                    <a:pt x="15" y="90"/>
                    <a:pt x="1" y="220"/>
                  </a:cubicBezTo>
                  <a:cubicBezTo>
                    <a:pt x="1" y="220"/>
                    <a:pt x="33" y="225"/>
                    <a:pt x="73" y="225"/>
                  </a:cubicBezTo>
                  <a:cubicBezTo>
                    <a:pt x="155" y="225"/>
                    <a:pt x="272" y="202"/>
                    <a:pt x="214" y="61"/>
                  </a:cubicBezTo>
                  <a:cubicBezTo>
                    <a:pt x="196" y="19"/>
                    <a:pt x="171" y="1"/>
                    <a:pt x="144" y="1"/>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8" name="Google Shape;2288;p45"/>
            <p:cNvSpPr/>
            <p:nvPr/>
          </p:nvSpPr>
          <p:spPr>
            <a:xfrm>
              <a:off x="209789" y="408932"/>
              <a:ext cx="198254" cy="186863"/>
            </a:xfrm>
            <a:custGeom>
              <a:avLst/>
              <a:gdLst/>
              <a:ahLst/>
              <a:cxnLst/>
              <a:rect l="l" t="t" r="r" b="b"/>
              <a:pathLst>
                <a:path w="5291" h="4987" extrusionOk="0">
                  <a:moveTo>
                    <a:pt x="2831" y="1"/>
                  </a:moveTo>
                  <a:cubicBezTo>
                    <a:pt x="2822" y="1"/>
                    <a:pt x="2812" y="1"/>
                    <a:pt x="2802" y="1"/>
                  </a:cubicBezTo>
                  <a:cubicBezTo>
                    <a:pt x="1785" y="22"/>
                    <a:pt x="1236" y="779"/>
                    <a:pt x="672" y="779"/>
                  </a:cubicBezTo>
                  <a:cubicBezTo>
                    <a:pt x="613" y="779"/>
                    <a:pt x="553" y="770"/>
                    <a:pt x="493" y="752"/>
                  </a:cubicBezTo>
                  <a:cubicBezTo>
                    <a:pt x="386" y="718"/>
                    <a:pt x="302" y="704"/>
                    <a:pt x="237" y="704"/>
                  </a:cubicBezTo>
                  <a:cubicBezTo>
                    <a:pt x="1" y="704"/>
                    <a:pt x="23" y="890"/>
                    <a:pt x="192" y="1007"/>
                  </a:cubicBezTo>
                  <a:cubicBezTo>
                    <a:pt x="2892" y="2855"/>
                    <a:pt x="2981" y="4138"/>
                    <a:pt x="4851" y="4926"/>
                  </a:cubicBezTo>
                  <a:cubicBezTo>
                    <a:pt x="4948" y="4967"/>
                    <a:pt x="5011" y="4987"/>
                    <a:pt x="5049" y="4987"/>
                  </a:cubicBezTo>
                  <a:cubicBezTo>
                    <a:pt x="5290" y="4987"/>
                    <a:pt x="4529" y="4189"/>
                    <a:pt x="4791" y="2760"/>
                  </a:cubicBezTo>
                  <a:cubicBezTo>
                    <a:pt x="5091" y="1121"/>
                    <a:pt x="3857" y="1"/>
                    <a:pt x="283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9" name="Google Shape;2289;p45"/>
            <p:cNvSpPr/>
            <p:nvPr/>
          </p:nvSpPr>
          <p:spPr>
            <a:xfrm>
              <a:off x="249694" y="419199"/>
              <a:ext cx="34397" cy="23981"/>
            </a:xfrm>
            <a:custGeom>
              <a:avLst/>
              <a:gdLst/>
              <a:ahLst/>
              <a:cxnLst/>
              <a:rect l="l" t="t" r="r" b="b"/>
              <a:pathLst>
                <a:path w="918" h="640" extrusionOk="0">
                  <a:moveTo>
                    <a:pt x="918" y="1"/>
                  </a:moveTo>
                  <a:cubicBezTo>
                    <a:pt x="559" y="157"/>
                    <a:pt x="271" y="374"/>
                    <a:pt x="0" y="486"/>
                  </a:cubicBezTo>
                  <a:cubicBezTo>
                    <a:pt x="85" y="529"/>
                    <a:pt x="154" y="581"/>
                    <a:pt x="197" y="639"/>
                  </a:cubicBezTo>
                  <a:cubicBezTo>
                    <a:pt x="411" y="527"/>
                    <a:pt x="645" y="370"/>
                    <a:pt x="918" y="247"/>
                  </a:cubicBezTo>
                  <a:lnTo>
                    <a:pt x="918" y="1"/>
                  </a:ln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0" name="Google Shape;2290;p45"/>
            <p:cNvSpPr/>
            <p:nvPr/>
          </p:nvSpPr>
          <p:spPr>
            <a:xfrm>
              <a:off x="298818" y="412192"/>
              <a:ext cx="88654" cy="73366"/>
            </a:xfrm>
            <a:custGeom>
              <a:avLst/>
              <a:gdLst/>
              <a:ahLst/>
              <a:cxnLst/>
              <a:rect l="l" t="t" r="r" b="b"/>
              <a:pathLst>
                <a:path w="2366" h="1958" extrusionOk="0">
                  <a:moveTo>
                    <a:pt x="446" y="0"/>
                  </a:moveTo>
                  <a:cubicBezTo>
                    <a:pt x="437" y="0"/>
                    <a:pt x="428" y="0"/>
                    <a:pt x="419" y="0"/>
                  </a:cubicBezTo>
                  <a:cubicBezTo>
                    <a:pt x="270" y="3"/>
                    <a:pt x="132" y="23"/>
                    <a:pt x="1" y="54"/>
                  </a:cubicBezTo>
                  <a:lnTo>
                    <a:pt x="1" y="293"/>
                  </a:lnTo>
                  <a:cubicBezTo>
                    <a:pt x="141" y="257"/>
                    <a:pt x="290" y="234"/>
                    <a:pt x="451" y="230"/>
                  </a:cubicBezTo>
                  <a:cubicBezTo>
                    <a:pt x="460" y="230"/>
                    <a:pt x="469" y="230"/>
                    <a:pt x="478" y="230"/>
                  </a:cubicBezTo>
                  <a:cubicBezTo>
                    <a:pt x="1257" y="230"/>
                    <a:pt x="2158" y="902"/>
                    <a:pt x="2366" y="1958"/>
                  </a:cubicBezTo>
                  <a:cubicBezTo>
                    <a:pt x="2255" y="770"/>
                    <a:pt x="1281" y="0"/>
                    <a:pt x="446"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1" name="Google Shape;2291;p45"/>
            <p:cNvSpPr/>
            <p:nvPr/>
          </p:nvSpPr>
          <p:spPr>
            <a:xfrm>
              <a:off x="211887" y="438983"/>
              <a:ext cx="196118" cy="156812"/>
            </a:xfrm>
            <a:custGeom>
              <a:avLst/>
              <a:gdLst/>
              <a:ahLst/>
              <a:cxnLst/>
              <a:rect l="l" t="t" r="r" b="b"/>
              <a:pathLst>
                <a:path w="5234" h="4185" extrusionOk="0">
                  <a:moveTo>
                    <a:pt x="9" y="1"/>
                  </a:moveTo>
                  <a:lnTo>
                    <a:pt x="9" y="1"/>
                  </a:lnTo>
                  <a:cubicBezTo>
                    <a:pt x="0" y="64"/>
                    <a:pt x="48" y="143"/>
                    <a:pt x="137" y="203"/>
                  </a:cubicBezTo>
                  <a:cubicBezTo>
                    <a:pt x="2837" y="2050"/>
                    <a:pt x="2926" y="3335"/>
                    <a:pt x="4798" y="4123"/>
                  </a:cubicBezTo>
                  <a:cubicBezTo>
                    <a:pt x="4894" y="4164"/>
                    <a:pt x="4957" y="4184"/>
                    <a:pt x="4995" y="4184"/>
                  </a:cubicBezTo>
                  <a:cubicBezTo>
                    <a:pt x="5234" y="4184"/>
                    <a:pt x="4474" y="3385"/>
                    <a:pt x="4736" y="1957"/>
                  </a:cubicBezTo>
                  <a:cubicBezTo>
                    <a:pt x="4867" y="1246"/>
                    <a:pt x="4708" y="636"/>
                    <a:pt x="4404" y="169"/>
                  </a:cubicBezTo>
                  <a:lnTo>
                    <a:pt x="4404" y="169"/>
                  </a:lnTo>
                  <a:cubicBezTo>
                    <a:pt x="4420" y="240"/>
                    <a:pt x="4420" y="313"/>
                    <a:pt x="4404" y="382"/>
                  </a:cubicBezTo>
                  <a:cubicBezTo>
                    <a:pt x="4314" y="758"/>
                    <a:pt x="3748" y="969"/>
                    <a:pt x="2983" y="969"/>
                  </a:cubicBezTo>
                  <a:cubicBezTo>
                    <a:pt x="2615" y="969"/>
                    <a:pt x="2201" y="920"/>
                    <a:pt x="1771" y="817"/>
                  </a:cubicBezTo>
                  <a:cubicBezTo>
                    <a:pt x="1025" y="637"/>
                    <a:pt x="393" y="334"/>
                    <a:pt x="9"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2" name="Google Shape;2292;p45"/>
            <p:cNvSpPr/>
            <p:nvPr/>
          </p:nvSpPr>
          <p:spPr>
            <a:xfrm>
              <a:off x="388596" y="500171"/>
              <a:ext cx="2286" cy="16824"/>
            </a:xfrm>
            <a:custGeom>
              <a:avLst/>
              <a:gdLst/>
              <a:ahLst/>
              <a:cxnLst/>
              <a:rect l="l" t="t" r="r" b="b"/>
              <a:pathLst>
                <a:path w="61" h="449" extrusionOk="0">
                  <a:moveTo>
                    <a:pt x="60" y="1"/>
                  </a:moveTo>
                  <a:cubicBezTo>
                    <a:pt x="54" y="43"/>
                    <a:pt x="52" y="86"/>
                    <a:pt x="44" y="129"/>
                  </a:cubicBezTo>
                  <a:cubicBezTo>
                    <a:pt x="24" y="240"/>
                    <a:pt x="9" y="347"/>
                    <a:pt x="1" y="449"/>
                  </a:cubicBezTo>
                  <a:cubicBezTo>
                    <a:pt x="5" y="408"/>
                    <a:pt x="12" y="367"/>
                    <a:pt x="20" y="324"/>
                  </a:cubicBezTo>
                  <a:cubicBezTo>
                    <a:pt x="40" y="213"/>
                    <a:pt x="52" y="107"/>
                    <a:pt x="60" y="1"/>
                  </a:cubicBezTo>
                  <a:close/>
                </a:path>
              </a:pathLst>
            </a:custGeom>
            <a:solidFill>
              <a:srgbClr val="F5D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3" name="Google Shape;2293;p45"/>
            <p:cNvSpPr/>
            <p:nvPr/>
          </p:nvSpPr>
          <p:spPr>
            <a:xfrm>
              <a:off x="210351" y="436098"/>
              <a:ext cx="191247" cy="159697"/>
            </a:xfrm>
            <a:custGeom>
              <a:avLst/>
              <a:gdLst/>
              <a:ahLst/>
              <a:cxnLst/>
              <a:rect l="l" t="t" r="r" b="b"/>
              <a:pathLst>
                <a:path w="5104" h="4262" extrusionOk="0">
                  <a:moveTo>
                    <a:pt x="108" y="0"/>
                  </a:moveTo>
                  <a:lnTo>
                    <a:pt x="108" y="0"/>
                  </a:lnTo>
                  <a:cubicBezTo>
                    <a:pt x="1" y="51"/>
                    <a:pt x="43" y="188"/>
                    <a:pt x="177" y="282"/>
                  </a:cubicBezTo>
                  <a:cubicBezTo>
                    <a:pt x="2877" y="2129"/>
                    <a:pt x="2966" y="3413"/>
                    <a:pt x="4836" y="4201"/>
                  </a:cubicBezTo>
                  <a:cubicBezTo>
                    <a:pt x="4932" y="4242"/>
                    <a:pt x="4995" y="4262"/>
                    <a:pt x="5034" y="4262"/>
                  </a:cubicBezTo>
                  <a:cubicBezTo>
                    <a:pt x="5103" y="4262"/>
                    <a:pt x="5090" y="4195"/>
                    <a:pt x="5041" y="4067"/>
                  </a:cubicBezTo>
                  <a:cubicBezTo>
                    <a:pt x="5001" y="4062"/>
                    <a:pt x="4945" y="4043"/>
                    <a:pt x="4860" y="4008"/>
                  </a:cubicBezTo>
                  <a:cubicBezTo>
                    <a:pt x="2989" y="3218"/>
                    <a:pt x="2986" y="1913"/>
                    <a:pt x="285" y="65"/>
                  </a:cubicBezTo>
                  <a:cubicBezTo>
                    <a:pt x="247" y="38"/>
                    <a:pt x="130" y="30"/>
                    <a:pt x="108"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4" name="Google Shape;2294;p45"/>
            <p:cNvSpPr/>
            <p:nvPr/>
          </p:nvSpPr>
          <p:spPr>
            <a:xfrm>
              <a:off x="317852" y="468659"/>
              <a:ext cx="27953" cy="21508"/>
            </a:xfrm>
            <a:custGeom>
              <a:avLst/>
              <a:gdLst/>
              <a:ahLst/>
              <a:cxnLst/>
              <a:rect l="l" t="t" r="r" b="b"/>
              <a:pathLst>
                <a:path w="746" h="574" extrusionOk="0">
                  <a:moveTo>
                    <a:pt x="373" y="1"/>
                  </a:moveTo>
                  <a:cubicBezTo>
                    <a:pt x="168" y="1"/>
                    <a:pt x="0" y="128"/>
                    <a:pt x="0" y="287"/>
                  </a:cubicBezTo>
                  <a:cubicBezTo>
                    <a:pt x="0" y="446"/>
                    <a:pt x="166" y="573"/>
                    <a:pt x="373" y="573"/>
                  </a:cubicBezTo>
                  <a:cubicBezTo>
                    <a:pt x="578" y="573"/>
                    <a:pt x="745" y="446"/>
                    <a:pt x="745" y="287"/>
                  </a:cubicBezTo>
                  <a:cubicBezTo>
                    <a:pt x="745" y="128"/>
                    <a:pt x="578" y="1"/>
                    <a:pt x="37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5" name="Google Shape;2295;p45"/>
            <p:cNvSpPr/>
            <p:nvPr/>
          </p:nvSpPr>
          <p:spPr>
            <a:xfrm>
              <a:off x="326021" y="477540"/>
              <a:ext cx="23494" cy="26903"/>
            </a:xfrm>
            <a:custGeom>
              <a:avLst/>
              <a:gdLst/>
              <a:ahLst/>
              <a:cxnLst/>
              <a:rect l="l" t="t" r="r" b="b"/>
              <a:pathLst>
                <a:path w="627" h="718" extrusionOk="0">
                  <a:moveTo>
                    <a:pt x="108" y="0"/>
                  </a:moveTo>
                  <a:cubicBezTo>
                    <a:pt x="80" y="0"/>
                    <a:pt x="59" y="11"/>
                    <a:pt x="49" y="31"/>
                  </a:cubicBezTo>
                  <a:cubicBezTo>
                    <a:pt x="22" y="81"/>
                    <a:pt x="1" y="283"/>
                    <a:pt x="107" y="439"/>
                  </a:cubicBezTo>
                  <a:cubicBezTo>
                    <a:pt x="229" y="616"/>
                    <a:pt x="389" y="717"/>
                    <a:pt x="492" y="717"/>
                  </a:cubicBezTo>
                  <a:cubicBezTo>
                    <a:pt x="581" y="717"/>
                    <a:pt x="627" y="642"/>
                    <a:pt x="568" y="475"/>
                  </a:cubicBezTo>
                  <a:cubicBezTo>
                    <a:pt x="499" y="279"/>
                    <a:pt x="318" y="94"/>
                    <a:pt x="205" y="31"/>
                  </a:cubicBezTo>
                  <a:cubicBezTo>
                    <a:pt x="168" y="10"/>
                    <a:pt x="135" y="0"/>
                    <a:pt x="108"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6" name="Google Shape;2296;p45"/>
            <p:cNvSpPr/>
            <p:nvPr/>
          </p:nvSpPr>
          <p:spPr>
            <a:xfrm>
              <a:off x="239690" y="1073387"/>
              <a:ext cx="149056" cy="96935"/>
            </a:xfrm>
            <a:custGeom>
              <a:avLst/>
              <a:gdLst/>
              <a:ahLst/>
              <a:cxnLst/>
              <a:rect l="l" t="t" r="r" b="b"/>
              <a:pathLst>
                <a:path w="3978" h="2587" extrusionOk="0">
                  <a:moveTo>
                    <a:pt x="665" y="0"/>
                  </a:moveTo>
                  <a:cubicBezTo>
                    <a:pt x="644" y="0"/>
                    <a:pt x="625" y="3"/>
                    <a:pt x="608" y="7"/>
                  </a:cubicBezTo>
                  <a:cubicBezTo>
                    <a:pt x="0" y="167"/>
                    <a:pt x="1778" y="1801"/>
                    <a:pt x="3978" y="2586"/>
                  </a:cubicBezTo>
                  <a:cubicBezTo>
                    <a:pt x="3978" y="2586"/>
                    <a:pt x="1370" y="0"/>
                    <a:pt x="66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7" name="Google Shape;2297;p45"/>
            <p:cNvSpPr/>
            <p:nvPr/>
          </p:nvSpPr>
          <p:spPr>
            <a:xfrm>
              <a:off x="242388" y="552554"/>
              <a:ext cx="36084" cy="11129"/>
            </a:xfrm>
            <a:custGeom>
              <a:avLst/>
              <a:gdLst/>
              <a:ahLst/>
              <a:cxnLst/>
              <a:rect l="l" t="t" r="r" b="b"/>
              <a:pathLst>
                <a:path w="963" h="297" extrusionOk="0">
                  <a:moveTo>
                    <a:pt x="0" y="0"/>
                  </a:moveTo>
                  <a:lnTo>
                    <a:pt x="153" y="140"/>
                  </a:lnTo>
                  <a:cubicBezTo>
                    <a:pt x="407" y="192"/>
                    <a:pt x="963" y="296"/>
                    <a:pt x="963" y="296"/>
                  </a:cubicBezTo>
                  <a:cubicBezTo>
                    <a:pt x="963" y="296"/>
                    <a:pt x="191" y="96"/>
                    <a:pt x="0" y="0"/>
                  </a:cubicBez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8" name="Google Shape;2298;p45"/>
            <p:cNvSpPr/>
            <p:nvPr/>
          </p:nvSpPr>
          <p:spPr>
            <a:xfrm>
              <a:off x="270790" y="768344"/>
              <a:ext cx="20459" cy="98996"/>
            </a:xfrm>
            <a:custGeom>
              <a:avLst/>
              <a:gdLst/>
              <a:ahLst/>
              <a:cxnLst/>
              <a:rect l="l" t="t" r="r" b="b"/>
              <a:pathLst>
                <a:path w="546" h="2642" extrusionOk="0">
                  <a:moveTo>
                    <a:pt x="477" y="1"/>
                  </a:moveTo>
                  <a:lnTo>
                    <a:pt x="0" y="1640"/>
                  </a:lnTo>
                  <a:lnTo>
                    <a:pt x="545" y="2642"/>
                  </a:lnTo>
                  <a:lnTo>
                    <a:pt x="477" y="1"/>
                  </a:ln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9" name="Google Shape;2299;p45"/>
            <p:cNvSpPr/>
            <p:nvPr/>
          </p:nvSpPr>
          <p:spPr>
            <a:xfrm>
              <a:off x="762172" y="1064395"/>
              <a:ext cx="145496" cy="140625"/>
            </a:xfrm>
            <a:custGeom>
              <a:avLst/>
              <a:gdLst/>
              <a:ahLst/>
              <a:cxnLst/>
              <a:rect l="l" t="t" r="r" b="b"/>
              <a:pathLst>
                <a:path w="3883" h="3753" extrusionOk="0">
                  <a:moveTo>
                    <a:pt x="2040" y="0"/>
                  </a:moveTo>
                  <a:cubicBezTo>
                    <a:pt x="1869" y="847"/>
                    <a:pt x="1546" y="1568"/>
                    <a:pt x="364" y="1568"/>
                  </a:cubicBezTo>
                  <a:cubicBezTo>
                    <a:pt x="251" y="1568"/>
                    <a:pt x="130" y="1562"/>
                    <a:pt x="0" y="1548"/>
                  </a:cubicBezTo>
                  <a:lnTo>
                    <a:pt x="0" y="1548"/>
                  </a:lnTo>
                  <a:cubicBezTo>
                    <a:pt x="0" y="1548"/>
                    <a:pt x="944" y="3560"/>
                    <a:pt x="1413" y="3734"/>
                  </a:cubicBezTo>
                  <a:cubicBezTo>
                    <a:pt x="1445" y="3746"/>
                    <a:pt x="1485" y="3752"/>
                    <a:pt x="1530" y="3752"/>
                  </a:cubicBezTo>
                  <a:cubicBezTo>
                    <a:pt x="2136" y="3752"/>
                    <a:pt x="3788" y="2718"/>
                    <a:pt x="3833" y="2161"/>
                  </a:cubicBezTo>
                  <a:cubicBezTo>
                    <a:pt x="3882" y="1564"/>
                    <a:pt x="2856" y="860"/>
                    <a:pt x="2040" y="0"/>
                  </a:cubicBezTo>
                  <a:close/>
                </a:path>
              </a:pathLst>
            </a:custGeom>
            <a:solidFill>
              <a:srgbClr val="E593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0" name="Google Shape;2300;p45"/>
            <p:cNvSpPr/>
            <p:nvPr/>
          </p:nvSpPr>
          <p:spPr>
            <a:xfrm>
              <a:off x="984444" y="874085"/>
              <a:ext cx="137627" cy="124101"/>
            </a:xfrm>
            <a:custGeom>
              <a:avLst/>
              <a:gdLst/>
              <a:ahLst/>
              <a:cxnLst/>
              <a:rect l="l" t="t" r="r" b="b"/>
              <a:pathLst>
                <a:path w="3673" h="3312" extrusionOk="0">
                  <a:moveTo>
                    <a:pt x="1757" y="356"/>
                  </a:moveTo>
                  <a:cubicBezTo>
                    <a:pt x="2100" y="356"/>
                    <a:pt x="2452" y="491"/>
                    <a:pt x="2723" y="760"/>
                  </a:cubicBezTo>
                  <a:cubicBezTo>
                    <a:pt x="3249" y="1278"/>
                    <a:pt x="3278" y="2103"/>
                    <a:pt x="2788" y="2597"/>
                  </a:cubicBezTo>
                  <a:cubicBezTo>
                    <a:pt x="2552" y="2836"/>
                    <a:pt x="2237" y="2955"/>
                    <a:pt x="1916" y="2955"/>
                  </a:cubicBezTo>
                  <a:cubicBezTo>
                    <a:pt x="1572" y="2955"/>
                    <a:pt x="1221" y="2819"/>
                    <a:pt x="950" y="2551"/>
                  </a:cubicBezTo>
                  <a:cubicBezTo>
                    <a:pt x="425" y="2033"/>
                    <a:pt x="396" y="1208"/>
                    <a:pt x="884" y="714"/>
                  </a:cubicBezTo>
                  <a:cubicBezTo>
                    <a:pt x="1120" y="475"/>
                    <a:pt x="1435" y="356"/>
                    <a:pt x="1757" y="356"/>
                  </a:cubicBezTo>
                  <a:close/>
                  <a:moveTo>
                    <a:pt x="1736" y="0"/>
                  </a:moveTo>
                  <a:cubicBezTo>
                    <a:pt x="1326" y="0"/>
                    <a:pt x="924" y="151"/>
                    <a:pt x="623" y="456"/>
                  </a:cubicBezTo>
                  <a:cubicBezTo>
                    <a:pt x="0" y="1085"/>
                    <a:pt x="38" y="2136"/>
                    <a:pt x="707" y="2798"/>
                  </a:cubicBezTo>
                  <a:cubicBezTo>
                    <a:pt x="1053" y="3139"/>
                    <a:pt x="1500" y="3311"/>
                    <a:pt x="1938" y="3311"/>
                  </a:cubicBezTo>
                  <a:cubicBezTo>
                    <a:pt x="2347" y="3311"/>
                    <a:pt x="2749" y="3160"/>
                    <a:pt x="3050" y="2857"/>
                  </a:cubicBezTo>
                  <a:cubicBezTo>
                    <a:pt x="3673" y="2226"/>
                    <a:pt x="3635" y="1176"/>
                    <a:pt x="2967" y="515"/>
                  </a:cubicBezTo>
                  <a:cubicBezTo>
                    <a:pt x="2621" y="172"/>
                    <a:pt x="2174" y="0"/>
                    <a:pt x="1736" y="0"/>
                  </a:cubicBezTo>
                  <a:close/>
                </a:path>
              </a:pathLst>
            </a:custGeom>
            <a:solidFill>
              <a:srgbClr val="EFC4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1" name="Google Shape;2301;p45"/>
            <p:cNvSpPr/>
            <p:nvPr/>
          </p:nvSpPr>
          <p:spPr>
            <a:xfrm>
              <a:off x="913213" y="953521"/>
              <a:ext cx="129571" cy="117394"/>
            </a:xfrm>
            <a:custGeom>
              <a:avLst/>
              <a:gdLst/>
              <a:ahLst/>
              <a:cxnLst/>
              <a:rect l="l" t="t" r="r" b="b"/>
              <a:pathLst>
                <a:path w="3458" h="3133" extrusionOk="0">
                  <a:moveTo>
                    <a:pt x="1829" y="355"/>
                  </a:moveTo>
                  <a:cubicBezTo>
                    <a:pt x="2119" y="355"/>
                    <a:pt x="2401" y="459"/>
                    <a:pt x="2615" y="670"/>
                  </a:cubicBezTo>
                  <a:cubicBezTo>
                    <a:pt x="3070" y="1120"/>
                    <a:pt x="3042" y="1887"/>
                    <a:pt x="2554" y="2382"/>
                  </a:cubicBezTo>
                  <a:cubicBezTo>
                    <a:pt x="2294" y="2645"/>
                    <a:pt x="1956" y="2778"/>
                    <a:pt x="1628" y="2778"/>
                  </a:cubicBezTo>
                  <a:cubicBezTo>
                    <a:pt x="1338" y="2778"/>
                    <a:pt x="1056" y="2674"/>
                    <a:pt x="842" y="2463"/>
                  </a:cubicBezTo>
                  <a:cubicBezTo>
                    <a:pt x="388" y="2014"/>
                    <a:pt x="415" y="1244"/>
                    <a:pt x="904" y="750"/>
                  </a:cubicBezTo>
                  <a:cubicBezTo>
                    <a:pt x="1163" y="488"/>
                    <a:pt x="1501" y="355"/>
                    <a:pt x="1829" y="355"/>
                  </a:cubicBezTo>
                  <a:close/>
                  <a:moveTo>
                    <a:pt x="1809" y="0"/>
                  </a:moveTo>
                  <a:cubicBezTo>
                    <a:pt x="1392" y="0"/>
                    <a:pt x="967" y="166"/>
                    <a:pt x="643" y="493"/>
                  </a:cubicBezTo>
                  <a:cubicBezTo>
                    <a:pt x="20" y="1122"/>
                    <a:pt x="0" y="2116"/>
                    <a:pt x="600" y="2708"/>
                  </a:cubicBezTo>
                  <a:cubicBezTo>
                    <a:pt x="887" y="2992"/>
                    <a:pt x="1265" y="3133"/>
                    <a:pt x="1650" y="3133"/>
                  </a:cubicBezTo>
                  <a:cubicBezTo>
                    <a:pt x="2067" y="3133"/>
                    <a:pt x="2491" y="2968"/>
                    <a:pt x="2815" y="2640"/>
                  </a:cubicBezTo>
                  <a:cubicBezTo>
                    <a:pt x="3437" y="2011"/>
                    <a:pt x="3458" y="1017"/>
                    <a:pt x="2858" y="425"/>
                  </a:cubicBezTo>
                  <a:cubicBezTo>
                    <a:pt x="2571" y="141"/>
                    <a:pt x="2193" y="0"/>
                    <a:pt x="1809" y="0"/>
                  </a:cubicBezTo>
                  <a:close/>
                </a:path>
              </a:pathLst>
            </a:custGeom>
            <a:solidFill>
              <a:srgbClr val="EFC4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2" name="Google Shape;2302;p45"/>
            <p:cNvSpPr/>
            <p:nvPr/>
          </p:nvSpPr>
          <p:spPr>
            <a:xfrm>
              <a:off x="758387" y="834778"/>
              <a:ext cx="395308" cy="399468"/>
            </a:xfrm>
            <a:custGeom>
              <a:avLst/>
              <a:gdLst/>
              <a:ahLst/>
              <a:cxnLst/>
              <a:rect l="l" t="t" r="r" b="b"/>
              <a:pathLst>
                <a:path w="10550" h="10661" extrusionOk="0">
                  <a:moveTo>
                    <a:pt x="10118" y="0"/>
                  </a:moveTo>
                  <a:lnTo>
                    <a:pt x="0" y="10529"/>
                  </a:lnTo>
                  <a:lnTo>
                    <a:pt x="133" y="10661"/>
                  </a:lnTo>
                  <a:lnTo>
                    <a:pt x="10550" y="427"/>
                  </a:lnTo>
                  <a:lnTo>
                    <a:pt x="10118" y="0"/>
                  </a:lnTo>
                  <a:close/>
                </a:path>
              </a:pathLst>
            </a:custGeom>
            <a:solidFill>
              <a:srgbClr val="EFC4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3" name="Google Shape;2303;p45"/>
            <p:cNvSpPr/>
            <p:nvPr/>
          </p:nvSpPr>
          <p:spPr>
            <a:xfrm>
              <a:off x="860568" y="1034606"/>
              <a:ext cx="100907" cy="90715"/>
            </a:xfrm>
            <a:custGeom>
              <a:avLst/>
              <a:gdLst/>
              <a:ahLst/>
              <a:cxnLst/>
              <a:rect l="l" t="t" r="r" b="b"/>
              <a:pathLst>
                <a:path w="2693" h="2421" extrusionOk="0">
                  <a:moveTo>
                    <a:pt x="1515" y="353"/>
                  </a:moveTo>
                  <a:cubicBezTo>
                    <a:pt x="1700" y="353"/>
                    <a:pt x="1875" y="416"/>
                    <a:pt x="2005" y="544"/>
                  </a:cubicBezTo>
                  <a:cubicBezTo>
                    <a:pt x="2305" y="841"/>
                    <a:pt x="2255" y="1383"/>
                    <a:pt x="1891" y="1750"/>
                  </a:cubicBezTo>
                  <a:cubicBezTo>
                    <a:pt x="1684" y="1958"/>
                    <a:pt x="1421" y="2066"/>
                    <a:pt x="1177" y="2066"/>
                  </a:cubicBezTo>
                  <a:cubicBezTo>
                    <a:pt x="991" y="2066"/>
                    <a:pt x="817" y="2004"/>
                    <a:pt x="687" y="1876"/>
                  </a:cubicBezTo>
                  <a:cubicBezTo>
                    <a:pt x="387" y="1578"/>
                    <a:pt x="437" y="1038"/>
                    <a:pt x="800" y="671"/>
                  </a:cubicBezTo>
                  <a:cubicBezTo>
                    <a:pt x="1007" y="462"/>
                    <a:pt x="1270" y="353"/>
                    <a:pt x="1515" y="353"/>
                  </a:cubicBezTo>
                  <a:close/>
                  <a:moveTo>
                    <a:pt x="1494" y="1"/>
                  </a:moveTo>
                  <a:cubicBezTo>
                    <a:pt x="1160" y="1"/>
                    <a:pt x="811" y="140"/>
                    <a:pt x="540" y="413"/>
                  </a:cubicBezTo>
                  <a:cubicBezTo>
                    <a:pt x="43" y="915"/>
                    <a:pt x="0" y="1683"/>
                    <a:pt x="445" y="2123"/>
                  </a:cubicBezTo>
                  <a:cubicBezTo>
                    <a:pt x="647" y="2322"/>
                    <a:pt x="916" y="2420"/>
                    <a:pt x="1196" y="2420"/>
                  </a:cubicBezTo>
                  <a:cubicBezTo>
                    <a:pt x="1531" y="2420"/>
                    <a:pt x="1881" y="2280"/>
                    <a:pt x="2151" y="2008"/>
                  </a:cubicBezTo>
                  <a:cubicBezTo>
                    <a:pt x="2650" y="1506"/>
                    <a:pt x="2692" y="739"/>
                    <a:pt x="2247" y="299"/>
                  </a:cubicBezTo>
                  <a:cubicBezTo>
                    <a:pt x="2045" y="99"/>
                    <a:pt x="1775" y="1"/>
                    <a:pt x="1494" y="1"/>
                  </a:cubicBezTo>
                  <a:close/>
                </a:path>
              </a:pathLst>
            </a:custGeom>
            <a:solidFill>
              <a:srgbClr val="F5D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4" name="Google Shape;2304;p45"/>
            <p:cNvSpPr/>
            <p:nvPr/>
          </p:nvSpPr>
          <p:spPr>
            <a:xfrm>
              <a:off x="996621" y="886412"/>
              <a:ext cx="125450" cy="111773"/>
            </a:xfrm>
            <a:custGeom>
              <a:avLst/>
              <a:gdLst/>
              <a:ahLst/>
              <a:cxnLst/>
              <a:rect l="l" t="t" r="r" b="b"/>
              <a:pathLst>
                <a:path w="3348" h="2983" extrusionOk="0">
                  <a:moveTo>
                    <a:pt x="2421" y="1"/>
                  </a:moveTo>
                  <a:lnTo>
                    <a:pt x="2421" y="1"/>
                  </a:lnTo>
                  <a:cubicBezTo>
                    <a:pt x="2616" y="341"/>
                    <a:pt x="2730" y="695"/>
                    <a:pt x="2749" y="1002"/>
                  </a:cubicBezTo>
                  <a:cubicBezTo>
                    <a:pt x="2889" y="1444"/>
                    <a:pt x="2797" y="1933"/>
                    <a:pt x="2464" y="2269"/>
                  </a:cubicBezTo>
                  <a:cubicBezTo>
                    <a:pt x="2228" y="2508"/>
                    <a:pt x="1913" y="2627"/>
                    <a:pt x="1591" y="2627"/>
                  </a:cubicBezTo>
                  <a:cubicBezTo>
                    <a:pt x="1248" y="2627"/>
                    <a:pt x="897" y="2492"/>
                    <a:pt x="626" y="2224"/>
                  </a:cubicBezTo>
                  <a:cubicBezTo>
                    <a:pt x="574" y="2172"/>
                    <a:pt x="528" y="2118"/>
                    <a:pt x="486" y="2060"/>
                  </a:cubicBezTo>
                  <a:cubicBezTo>
                    <a:pt x="327" y="2023"/>
                    <a:pt x="164" y="1974"/>
                    <a:pt x="0" y="1912"/>
                  </a:cubicBezTo>
                  <a:lnTo>
                    <a:pt x="0" y="1912"/>
                  </a:lnTo>
                  <a:cubicBezTo>
                    <a:pt x="88" y="2114"/>
                    <a:pt x="216" y="2304"/>
                    <a:pt x="383" y="2469"/>
                  </a:cubicBezTo>
                  <a:cubicBezTo>
                    <a:pt x="729" y="2810"/>
                    <a:pt x="1177" y="2983"/>
                    <a:pt x="1615" y="2983"/>
                  </a:cubicBezTo>
                  <a:cubicBezTo>
                    <a:pt x="2025" y="2983"/>
                    <a:pt x="2426" y="2832"/>
                    <a:pt x="2727" y="2528"/>
                  </a:cubicBezTo>
                  <a:cubicBezTo>
                    <a:pt x="3348" y="1896"/>
                    <a:pt x="3310" y="846"/>
                    <a:pt x="2642" y="184"/>
                  </a:cubicBezTo>
                  <a:cubicBezTo>
                    <a:pt x="2573" y="115"/>
                    <a:pt x="2497" y="55"/>
                    <a:pt x="2421" y="1"/>
                  </a:cubicBezTo>
                  <a:close/>
                </a:path>
              </a:pathLst>
            </a:custGeom>
            <a:solidFill>
              <a:srgbClr val="F5D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5" name="Google Shape;2305;p45"/>
            <p:cNvSpPr/>
            <p:nvPr/>
          </p:nvSpPr>
          <p:spPr>
            <a:xfrm>
              <a:off x="1110343" y="812296"/>
              <a:ext cx="68832" cy="62537"/>
            </a:xfrm>
            <a:custGeom>
              <a:avLst/>
              <a:gdLst/>
              <a:ahLst/>
              <a:cxnLst/>
              <a:rect l="l" t="t" r="r" b="b"/>
              <a:pathLst>
                <a:path w="1837" h="1669" extrusionOk="0">
                  <a:moveTo>
                    <a:pt x="919" y="0"/>
                  </a:moveTo>
                  <a:cubicBezTo>
                    <a:pt x="704" y="0"/>
                    <a:pt x="489" y="83"/>
                    <a:pt x="325" y="248"/>
                  </a:cubicBezTo>
                  <a:cubicBezTo>
                    <a:pt x="1" y="575"/>
                    <a:pt x="4" y="1105"/>
                    <a:pt x="332" y="1427"/>
                  </a:cubicBezTo>
                  <a:cubicBezTo>
                    <a:pt x="494" y="1588"/>
                    <a:pt x="706" y="1669"/>
                    <a:pt x="918" y="1669"/>
                  </a:cubicBezTo>
                  <a:cubicBezTo>
                    <a:pt x="1134" y="1669"/>
                    <a:pt x="1349" y="1586"/>
                    <a:pt x="1511" y="1421"/>
                  </a:cubicBezTo>
                  <a:cubicBezTo>
                    <a:pt x="1837" y="1094"/>
                    <a:pt x="1833" y="564"/>
                    <a:pt x="1505" y="240"/>
                  </a:cubicBezTo>
                  <a:cubicBezTo>
                    <a:pt x="1343" y="80"/>
                    <a:pt x="1131" y="0"/>
                    <a:pt x="919" y="0"/>
                  </a:cubicBezTo>
                  <a:close/>
                </a:path>
              </a:pathLst>
            </a:custGeom>
            <a:solidFill>
              <a:srgbClr val="F5D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6" name="Google Shape;2306;p45"/>
            <p:cNvSpPr/>
            <p:nvPr/>
          </p:nvSpPr>
          <p:spPr>
            <a:xfrm>
              <a:off x="1110380" y="813570"/>
              <a:ext cx="61751" cy="61263"/>
            </a:xfrm>
            <a:custGeom>
              <a:avLst/>
              <a:gdLst/>
              <a:ahLst/>
              <a:cxnLst/>
              <a:rect l="l" t="t" r="r" b="b"/>
              <a:pathLst>
                <a:path w="1648" h="1635" extrusionOk="0">
                  <a:moveTo>
                    <a:pt x="693" y="1"/>
                  </a:moveTo>
                  <a:lnTo>
                    <a:pt x="693" y="1"/>
                  </a:lnTo>
                  <a:cubicBezTo>
                    <a:pt x="559" y="38"/>
                    <a:pt x="431" y="107"/>
                    <a:pt x="326" y="214"/>
                  </a:cubicBezTo>
                  <a:cubicBezTo>
                    <a:pt x="1" y="541"/>
                    <a:pt x="5" y="1071"/>
                    <a:pt x="332" y="1393"/>
                  </a:cubicBezTo>
                  <a:cubicBezTo>
                    <a:pt x="495" y="1554"/>
                    <a:pt x="707" y="1635"/>
                    <a:pt x="919" y="1635"/>
                  </a:cubicBezTo>
                  <a:cubicBezTo>
                    <a:pt x="1134" y="1635"/>
                    <a:pt x="1349" y="1552"/>
                    <a:pt x="1512" y="1387"/>
                  </a:cubicBezTo>
                  <a:cubicBezTo>
                    <a:pt x="1568" y="1329"/>
                    <a:pt x="1610" y="1266"/>
                    <a:pt x="1648" y="1200"/>
                  </a:cubicBezTo>
                  <a:lnTo>
                    <a:pt x="1648" y="1200"/>
                  </a:lnTo>
                  <a:cubicBezTo>
                    <a:pt x="1571" y="1221"/>
                    <a:pt x="1492" y="1232"/>
                    <a:pt x="1413" y="1232"/>
                  </a:cubicBezTo>
                  <a:cubicBezTo>
                    <a:pt x="1204" y="1232"/>
                    <a:pt x="994" y="1154"/>
                    <a:pt x="833" y="994"/>
                  </a:cubicBezTo>
                  <a:cubicBezTo>
                    <a:pt x="562" y="726"/>
                    <a:pt x="517" y="320"/>
                    <a:pt x="693" y="1"/>
                  </a:cubicBezTo>
                  <a:close/>
                </a:path>
              </a:pathLst>
            </a:custGeom>
            <a:solidFill>
              <a:srgbClr val="EFC4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7" name="Google Shape;2307;p45"/>
            <p:cNvSpPr/>
            <p:nvPr/>
          </p:nvSpPr>
          <p:spPr>
            <a:xfrm>
              <a:off x="913213" y="953446"/>
              <a:ext cx="122115" cy="110349"/>
            </a:xfrm>
            <a:custGeom>
              <a:avLst/>
              <a:gdLst/>
              <a:ahLst/>
              <a:cxnLst/>
              <a:rect l="l" t="t" r="r" b="b"/>
              <a:pathLst>
                <a:path w="3259" h="2945" extrusionOk="0">
                  <a:moveTo>
                    <a:pt x="1808" y="1"/>
                  </a:moveTo>
                  <a:cubicBezTo>
                    <a:pt x="1391" y="1"/>
                    <a:pt x="967" y="166"/>
                    <a:pt x="643" y="494"/>
                  </a:cubicBezTo>
                  <a:cubicBezTo>
                    <a:pt x="20" y="1123"/>
                    <a:pt x="0" y="2117"/>
                    <a:pt x="600" y="2709"/>
                  </a:cubicBezTo>
                  <a:cubicBezTo>
                    <a:pt x="696" y="2805"/>
                    <a:pt x="803" y="2881"/>
                    <a:pt x="917" y="2944"/>
                  </a:cubicBezTo>
                  <a:cubicBezTo>
                    <a:pt x="836" y="2761"/>
                    <a:pt x="784" y="2569"/>
                    <a:pt x="766" y="2379"/>
                  </a:cubicBezTo>
                  <a:cubicBezTo>
                    <a:pt x="394" y="1922"/>
                    <a:pt x="446" y="1217"/>
                    <a:pt x="905" y="752"/>
                  </a:cubicBezTo>
                  <a:cubicBezTo>
                    <a:pt x="1165" y="491"/>
                    <a:pt x="1503" y="357"/>
                    <a:pt x="1831" y="357"/>
                  </a:cubicBezTo>
                  <a:cubicBezTo>
                    <a:pt x="2121" y="357"/>
                    <a:pt x="2403" y="461"/>
                    <a:pt x="2617" y="672"/>
                  </a:cubicBezTo>
                  <a:cubicBezTo>
                    <a:pt x="2691" y="746"/>
                    <a:pt x="2752" y="829"/>
                    <a:pt x="2800" y="917"/>
                  </a:cubicBezTo>
                  <a:cubicBezTo>
                    <a:pt x="2958" y="976"/>
                    <a:pt x="3113" y="1059"/>
                    <a:pt x="3259" y="1161"/>
                  </a:cubicBezTo>
                  <a:cubicBezTo>
                    <a:pt x="3200" y="889"/>
                    <a:pt x="3069" y="633"/>
                    <a:pt x="2858" y="426"/>
                  </a:cubicBezTo>
                  <a:cubicBezTo>
                    <a:pt x="2571" y="142"/>
                    <a:pt x="2193" y="1"/>
                    <a:pt x="1808" y="1"/>
                  </a:cubicBezTo>
                  <a:close/>
                </a:path>
              </a:pathLst>
            </a:custGeom>
            <a:solidFill>
              <a:srgbClr val="F5D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8" name="Google Shape;2308;p45"/>
            <p:cNvSpPr/>
            <p:nvPr/>
          </p:nvSpPr>
          <p:spPr>
            <a:xfrm>
              <a:off x="862554" y="1034606"/>
              <a:ext cx="66284" cy="67971"/>
            </a:xfrm>
            <a:custGeom>
              <a:avLst/>
              <a:gdLst/>
              <a:ahLst/>
              <a:cxnLst/>
              <a:rect l="l" t="t" r="r" b="b"/>
              <a:pathLst>
                <a:path w="1769" h="1814" extrusionOk="0">
                  <a:moveTo>
                    <a:pt x="1439" y="0"/>
                  </a:moveTo>
                  <a:cubicBezTo>
                    <a:pt x="1106" y="0"/>
                    <a:pt x="756" y="140"/>
                    <a:pt x="486" y="412"/>
                  </a:cubicBezTo>
                  <a:cubicBezTo>
                    <a:pt x="119" y="783"/>
                    <a:pt x="0" y="1299"/>
                    <a:pt x="141" y="1719"/>
                  </a:cubicBezTo>
                  <a:cubicBezTo>
                    <a:pt x="286" y="1777"/>
                    <a:pt x="436" y="1810"/>
                    <a:pt x="585" y="1814"/>
                  </a:cubicBezTo>
                  <a:cubicBezTo>
                    <a:pt x="345" y="1508"/>
                    <a:pt x="408" y="1015"/>
                    <a:pt x="749" y="671"/>
                  </a:cubicBezTo>
                  <a:cubicBezTo>
                    <a:pt x="954" y="462"/>
                    <a:pt x="1215" y="356"/>
                    <a:pt x="1458" y="356"/>
                  </a:cubicBezTo>
                  <a:cubicBezTo>
                    <a:pt x="1568" y="356"/>
                    <a:pt x="1673" y="377"/>
                    <a:pt x="1768" y="422"/>
                  </a:cubicBezTo>
                  <a:cubicBezTo>
                    <a:pt x="1744" y="282"/>
                    <a:pt x="1696" y="144"/>
                    <a:pt x="1623" y="15"/>
                  </a:cubicBezTo>
                  <a:cubicBezTo>
                    <a:pt x="1562" y="5"/>
                    <a:pt x="1501" y="0"/>
                    <a:pt x="1439" y="0"/>
                  </a:cubicBezTo>
                  <a:close/>
                </a:path>
              </a:pathLst>
            </a:custGeom>
            <a:solidFill>
              <a:srgbClr val="EFC4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9" name="Google Shape;2309;p45"/>
            <p:cNvSpPr/>
            <p:nvPr/>
          </p:nvSpPr>
          <p:spPr>
            <a:xfrm>
              <a:off x="1022438" y="621687"/>
              <a:ext cx="131707" cy="264800"/>
            </a:xfrm>
            <a:custGeom>
              <a:avLst/>
              <a:gdLst/>
              <a:ahLst/>
              <a:cxnLst/>
              <a:rect l="l" t="t" r="r" b="b"/>
              <a:pathLst>
                <a:path w="3515" h="7067" extrusionOk="0">
                  <a:moveTo>
                    <a:pt x="2602" y="1"/>
                  </a:moveTo>
                  <a:cubicBezTo>
                    <a:pt x="2596" y="1"/>
                    <a:pt x="2590" y="2"/>
                    <a:pt x="2584" y="5"/>
                  </a:cubicBezTo>
                  <a:cubicBezTo>
                    <a:pt x="2428" y="88"/>
                    <a:pt x="2366" y="345"/>
                    <a:pt x="2449" y="1024"/>
                  </a:cubicBezTo>
                  <a:cubicBezTo>
                    <a:pt x="2440" y="1030"/>
                    <a:pt x="2432" y="1036"/>
                    <a:pt x="2423" y="1042"/>
                  </a:cubicBezTo>
                  <a:cubicBezTo>
                    <a:pt x="2307" y="749"/>
                    <a:pt x="2199" y="544"/>
                    <a:pt x="2131" y="544"/>
                  </a:cubicBezTo>
                  <a:cubicBezTo>
                    <a:pt x="2123" y="544"/>
                    <a:pt x="2117" y="546"/>
                    <a:pt x="2110" y="550"/>
                  </a:cubicBezTo>
                  <a:cubicBezTo>
                    <a:pt x="1991" y="636"/>
                    <a:pt x="1953" y="844"/>
                    <a:pt x="2047" y="1344"/>
                  </a:cubicBezTo>
                  <a:cubicBezTo>
                    <a:pt x="2034" y="1355"/>
                    <a:pt x="2021" y="1366"/>
                    <a:pt x="2008" y="1377"/>
                  </a:cubicBezTo>
                  <a:cubicBezTo>
                    <a:pt x="1909" y="1203"/>
                    <a:pt x="1823" y="1091"/>
                    <a:pt x="1766" y="1091"/>
                  </a:cubicBezTo>
                  <a:cubicBezTo>
                    <a:pt x="1755" y="1091"/>
                    <a:pt x="1746" y="1095"/>
                    <a:pt x="1737" y="1104"/>
                  </a:cubicBezTo>
                  <a:cubicBezTo>
                    <a:pt x="1637" y="1201"/>
                    <a:pt x="1603" y="1368"/>
                    <a:pt x="1663" y="1697"/>
                  </a:cubicBezTo>
                  <a:lnTo>
                    <a:pt x="1610" y="1750"/>
                  </a:lnTo>
                  <a:cubicBezTo>
                    <a:pt x="1513" y="1556"/>
                    <a:pt x="1425" y="1426"/>
                    <a:pt x="1364" y="1426"/>
                  </a:cubicBezTo>
                  <a:cubicBezTo>
                    <a:pt x="1354" y="1426"/>
                    <a:pt x="1346" y="1429"/>
                    <a:pt x="1338" y="1435"/>
                  </a:cubicBezTo>
                  <a:cubicBezTo>
                    <a:pt x="1216" y="1526"/>
                    <a:pt x="1177" y="1717"/>
                    <a:pt x="1263" y="2133"/>
                  </a:cubicBezTo>
                  <a:cubicBezTo>
                    <a:pt x="1247" y="2152"/>
                    <a:pt x="1232" y="2171"/>
                    <a:pt x="1216" y="2192"/>
                  </a:cubicBezTo>
                  <a:cubicBezTo>
                    <a:pt x="1125" y="2063"/>
                    <a:pt x="1044" y="1981"/>
                    <a:pt x="988" y="1981"/>
                  </a:cubicBezTo>
                  <a:cubicBezTo>
                    <a:pt x="973" y="1981"/>
                    <a:pt x="960" y="1987"/>
                    <a:pt x="949" y="1998"/>
                  </a:cubicBezTo>
                  <a:cubicBezTo>
                    <a:pt x="836" y="2110"/>
                    <a:pt x="803" y="2288"/>
                    <a:pt x="896" y="2638"/>
                  </a:cubicBezTo>
                  <a:cubicBezTo>
                    <a:pt x="886" y="2654"/>
                    <a:pt x="877" y="2668"/>
                    <a:pt x="867" y="2684"/>
                  </a:cubicBezTo>
                  <a:cubicBezTo>
                    <a:pt x="746" y="2542"/>
                    <a:pt x="647" y="2447"/>
                    <a:pt x="596" y="2447"/>
                  </a:cubicBezTo>
                  <a:cubicBezTo>
                    <a:pt x="584" y="2447"/>
                    <a:pt x="575" y="2452"/>
                    <a:pt x="569" y="2463"/>
                  </a:cubicBezTo>
                  <a:cubicBezTo>
                    <a:pt x="511" y="2568"/>
                    <a:pt x="524" y="2728"/>
                    <a:pt x="673" y="3032"/>
                  </a:cubicBezTo>
                  <a:cubicBezTo>
                    <a:pt x="663" y="3055"/>
                    <a:pt x="651" y="3078"/>
                    <a:pt x="640" y="3101"/>
                  </a:cubicBezTo>
                  <a:cubicBezTo>
                    <a:pt x="570" y="3044"/>
                    <a:pt x="512" y="3009"/>
                    <a:pt x="475" y="3009"/>
                  </a:cubicBezTo>
                  <a:cubicBezTo>
                    <a:pt x="457" y="3009"/>
                    <a:pt x="444" y="3017"/>
                    <a:pt x="437" y="3036"/>
                  </a:cubicBezTo>
                  <a:cubicBezTo>
                    <a:pt x="395" y="3139"/>
                    <a:pt x="402" y="3268"/>
                    <a:pt x="497" y="3467"/>
                  </a:cubicBezTo>
                  <a:cubicBezTo>
                    <a:pt x="487" y="3495"/>
                    <a:pt x="480" y="3523"/>
                    <a:pt x="470" y="3553"/>
                  </a:cubicBezTo>
                  <a:cubicBezTo>
                    <a:pt x="385" y="3472"/>
                    <a:pt x="316" y="3422"/>
                    <a:pt x="273" y="3422"/>
                  </a:cubicBezTo>
                  <a:cubicBezTo>
                    <a:pt x="257" y="3422"/>
                    <a:pt x="245" y="3429"/>
                    <a:pt x="237" y="3443"/>
                  </a:cubicBezTo>
                  <a:cubicBezTo>
                    <a:pt x="172" y="3566"/>
                    <a:pt x="191" y="3736"/>
                    <a:pt x="366" y="4049"/>
                  </a:cubicBezTo>
                  <a:cubicBezTo>
                    <a:pt x="365" y="4065"/>
                    <a:pt x="363" y="4082"/>
                    <a:pt x="359" y="4098"/>
                  </a:cubicBezTo>
                  <a:cubicBezTo>
                    <a:pt x="271" y="4034"/>
                    <a:pt x="197" y="3994"/>
                    <a:pt x="148" y="3994"/>
                  </a:cubicBezTo>
                  <a:cubicBezTo>
                    <a:pt x="124" y="3994"/>
                    <a:pt x="106" y="4005"/>
                    <a:pt x="97" y="4028"/>
                  </a:cubicBezTo>
                  <a:cubicBezTo>
                    <a:pt x="30" y="4193"/>
                    <a:pt x="87" y="4361"/>
                    <a:pt x="368" y="4691"/>
                  </a:cubicBezTo>
                  <a:lnTo>
                    <a:pt x="368" y="4692"/>
                  </a:lnTo>
                  <a:cubicBezTo>
                    <a:pt x="243" y="4587"/>
                    <a:pt x="140" y="4518"/>
                    <a:pt x="88" y="4518"/>
                  </a:cubicBezTo>
                  <a:cubicBezTo>
                    <a:pt x="72" y="4518"/>
                    <a:pt x="60" y="4525"/>
                    <a:pt x="55" y="4540"/>
                  </a:cubicBezTo>
                  <a:cubicBezTo>
                    <a:pt x="1" y="4692"/>
                    <a:pt x="100" y="4870"/>
                    <a:pt x="520" y="5319"/>
                  </a:cubicBezTo>
                  <a:cubicBezTo>
                    <a:pt x="522" y="5321"/>
                    <a:pt x="523" y="5324"/>
                    <a:pt x="524" y="5327"/>
                  </a:cubicBezTo>
                  <a:cubicBezTo>
                    <a:pt x="409" y="5245"/>
                    <a:pt x="311" y="5188"/>
                    <a:pt x="262" y="5188"/>
                  </a:cubicBezTo>
                  <a:cubicBezTo>
                    <a:pt x="239" y="5188"/>
                    <a:pt x="226" y="5201"/>
                    <a:pt x="230" y="5232"/>
                  </a:cubicBezTo>
                  <a:cubicBezTo>
                    <a:pt x="252" y="5471"/>
                    <a:pt x="420" y="5659"/>
                    <a:pt x="1063" y="6194"/>
                  </a:cubicBezTo>
                  <a:cubicBezTo>
                    <a:pt x="1497" y="6716"/>
                    <a:pt x="1966" y="7067"/>
                    <a:pt x="1966" y="7067"/>
                  </a:cubicBezTo>
                  <a:lnTo>
                    <a:pt x="2048" y="6956"/>
                  </a:lnTo>
                  <a:cubicBezTo>
                    <a:pt x="328" y="5256"/>
                    <a:pt x="2542" y="3485"/>
                    <a:pt x="3378" y="3201"/>
                  </a:cubicBezTo>
                  <a:cubicBezTo>
                    <a:pt x="3514" y="3154"/>
                    <a:pt x="3492" y="2989"/>
                    <a:pt x="3405" y="2748"/>
                  </a:cubicBezTo>
                  <a:cubicBezTo>
                    <a:pt x="3251" y="1992"/>
                    <a:pt x="2824" y="1"/>
                    <a:pt x="2602" y="1"/>
                  </a:cubicBezTo>
                  <a:close/>
                </a:path>
              </a:pathLst>
            </a:custGeom>
            <a:solidFill>
              <a:srgbClr val="F5D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0" name="Google Shape;2310;p45"/>
            <p:cNvSpPr/>
            <p:nvPr/>
          </p:nvSpPr>
          <p:spPr>
            <a:xfrm>
              <a:off x="1036077" y="637349"/>
              <a:ext cx="110686" cy="249176"/>
            </a:xfrm>
            <a:custGeom>
              <a:avLst/>
              <a:gdLst/>
              <a:ahLst/>
              <a:cxnLst/>
              <a:rect l="l" t="t" r="r" b="b"/>
              <a:pathLst>
                <a:path w="2954" h="6650" extrusionOk="0">
                  <a:moveTo>
                    <a:pt x="2052" y="0"/>
                  </a:moveTo>
                  <a:cubicBezTo>
                    <a:pt x="2043" y="149"/>
                    <a:pt x="2054" y="346"/>
                    <a:pt x="2086" y="604"/>
                  </a:cubicBezTo>
                  <a:cubicBezTo>
                    <a:pt x="2079" y="611"/>
                    <a:pt x="2069" y="617"/>
                    <a:pt x="2060" y="623"/>
                  </a:cubicBezTo>
                  <a:cubicBezTo>
                    <a:pt x="2119" y="994"/>
                    <a:pt x="2661" y="2461"/>
                    <a:pt x="2494" y="2506"/>
                  </a:cubicBezTo>
                  <a:cubicBezTo>
                    <a:pt x="2490" y="2507"/>
                    <a:pt x="2487" y="2507"/>
                    <a:pt x="2483" y="2507"/>
                  </a:cubicBezTo>
                  <a:cubicBezTo>
                    <a:pt x="2289" y="2507"/>
                    <a:pt x="1860" y="1278"/>
                    <a:pt x="1686" y="925"/>
                  </a:cubicBezTo>
                  <a:cubicBezTo>
                    <a:pt x="1672" y="936"/>
                    <a:pt x="1660" y="946"/>
                    <a:pt x="1647" y="958"/>
                  </a:cubicBezTo>
                  <a:cubicBezTo>
                    <a:pt x="2031" y="1993"/>
                    <a:pt x="2307" y="2609"/>
                    <a:pt x="2190" y="2673"/>
                  </a:cubicBezTo>
                  <a:cubicBezTo>
                    <a:pt x="2177" y="2681"/>
                    <a:pt x="2163" y="2684"/>
                    <a:pt x="2148" y="2684"/>
                  </a:cubicBezTo>
                  <a:cubicBezTo>
                    <a:pt x="1957" y="2684"/>
                    <a:pt x="1680" y="2054"/>
                    <a:pt x="1304" y="1278"/>
                  </a:cubicBezTo>
                  <a:lnTo>
                    <a:pt x="1250" y="1331"/>
                  </a:lnTo>
                  <a:cubicBezTo>
                    <a:pt x="1472" y="1761"/>
                    <a:pt x="2050" y="2768"/>
                    <a:pt x="1880" y="2890"/>
                  </a:cubicBezTo>
                  <a:cubicBezTo>
                    <a:pt x="1869" y="2897"/>
                    <a:pt x="1858" y="2901"/>
                    <a:pt x="1846" y="2901"/>
                  </a:cubicBezTo>
                  <a:cubicBezTo>
                    <a:pt x="1683" y="2901"/>
                    <a:pt x="1330" y="2292"/>
                    <a:pt x="903" y="1714"/>
                  </a:cubicBezTo>
                  <a:cubicBezTo>
                    <a:pt x="887" y="1732"/>
                    <a:pt x="873" y="1752"/>
                    <a:pt x="857" y="1772"/>
                  </a:cubicBezTo>
                  <a:cubicBezTo>
                    <a:pt x="1233" y="2346"/>
                    <a:pt x="1711" y="3256"/>
                    <a:pt x="1656" y="3311"/>
                  </a:cubicBezTo>
                  <a:cubicBezTo>
                    <a:pt x="1648" y="3318"/>
                    <a:pt x="1638" y="3322"/>
                    <a:pt x="1626" y="3322"/>
                  </a:cubicBezTo>
                  <a:cubicBezTo>
                    <a:pt x="1462" y="3322"/>
                    <a:pt x="912" y="2645"/>
                    <a:pt x="536" y="2218"/>
                  </a:cubicBezTo>
                  <a:cubicBezTo>
                    <a:pt x="527" y="2234"/>
                    <a:pt x="517" y="2248"/>
                    <a:pt x="506" y="2264"/>
                  </a:cubicBezTo>
                  <a:cubicBezTo>
                    <a:pt x="1193" y="3131"/>
                    <a:pt x="1373" y="3528"/>
                    <a:pt x="1341" y="3586"/>
                  </a:cubicBezTo>
                  <a:cubicBezTo>
                    <a:pt x="1334" y="3599"/>
                    <a:pt x="1323" y="3605"/>
                    <a:pt x="1309" y="3605"/>
                  </a:cubicBezTo>
                  <a:cubicBezTo>
                    <a:pt x="1203" y="3605"/>
                    <a:pt x="895" y="3272"/>
                    <a:pt x="315" y="2613"/>
                  </a:cubicBezTo>
                  <a:cubicBezTo>
                    <a:pt x="304" y="2636"/>
                    <a:pt x="292" y="2658"/>
                    <a:pt x="282" y="2682"/>
                  </a:cubicBezTo>
                  <a:cubicBezTo>
                    <a:pt x="1025" y="3496"/>
                    <a:pt x="1166" y="3774"/>
                    <a:pt x="1144" y="3828"/>
                  </a:cubicBezTo>
                  <a:cubicBezTo>
                    <a:pt x="1136" y="3848"/>
                    <a:pt x="1121" y="3859"/>
                    <a:pt x="1098" y="3859"/>
                  </a:cubicBezTo>
                  <a:cubicBezTo>
                    <a:pt x="997" y="3859"/>
                    <a:pt x="736" y="3655"/>
                    <a:pt x="137" y="3047"/>
                  </a:cubicBezTo>
                  <a:cubicBezTo>
                    <a:pt x="127" y="3076"/>
                    <a:pt x="120" y="3104"/>
                    <a:pt x="110" y="3134"/>
                  </a:cubicBezTo>
                  <a:cubicBezTo>
                    <a:pt x="751" y="3770"/>
                    <a:pt x="1026" y="4193"/>
                    <a:pt x="996" y="4247"/>
                  </a:cubicBezTo>
                  <a:cubicBezTo>
                    <a:pt x="987" y="4265"/>
                    <a:pt x="970" y="4274"/>
                    <a:pt x="948" y="4274"/>
                  </a:cubicBezTo>
                  <a:cubicBezTo>
                    <a:pt x="815" y="4274"/>
                    <a:pt x="466" y="3986"/>
                    <a:pt x="8" y="3631"/>
                  </a:cubicBezTo>
                  <a:cubicBezTo>
                    <a:pt x="6" y="3647"/>
                    <a:pt x="4" y="3664"/>
                    <a:pt x="1" y="3680"/>
                  </a:cubicBezTo>
                  <a:cubicBezTo>
                    <a:pt x="754" y="4319"/>
                    <a:pt x="881" y="4583"/>
                    <a:pt x="852" y="4652"/>
                  </a:cubicBezTo>
                  <a:cubicBezTo>
                    <a:pt x="839" y="4684"/>
                    <a:pt x="812" y="4698"/>
                    <a:pt x="775" y="4698"/>
                  </a:cubicBezTo>
                  <a:cubicBezTo>
                    <a:pt x="622" y="4698"/>
                    <a:pt x="293" y="4463"/>
                    <a:pt x="9" y="4274"/>
                  </a:cubicBezTo>
                  <a:lnTo>
                    <a:pt x="9" y="4275"/>
                  </a:lnTo>
                  <a:cubicBezTo>
                    <a:pt x="769" y="4922"/>
                    <a:pt x="825" y="5073"/>
                    <a:pt x="802" y="5136"/>
                  </a:cubicBezTo>
                  <a:cubicBezTo>
                    <a:pt x="788" y="5175"/>
                    <a:pt x="759" y="5192"/>
                    <a:pt x="717" y="5192"/>
                  </a:cubicBezTo>
                  <a:cubicBezTo>
                    <a:pt x="598" y="5192"/>
                    <a:pt x="382" y="5053"/>
                    <a:pt x="163" y="4902"/>
                  </a:cubicBezTo>
                  <a:lnTo>
                    <a:pt x="163" y="4902"/>
                  </a:lnTo>
                  <a:cubicBezTo>
                    <a:pt x="164" y="4904"/>
                    <a:pt x="165" y="4907"/>
                    <a:pt x="166" y="4912"/>
                  </a:cubicBezTo>
                  <a:cubicBezTo>
                    <a:pt x="680" y="5314"/>
                    <a:pt x="942" y="5622"/>
                    <a:pt x="956" y="5715"/>
                  </a:cubicBezTo>
                  <a:cubicBezTo>
                    <a:pt x="966" y="5784"/>
                    <a:pt x="925" y="5802"/>
                    <a:pt x="873" y="5802"/>
                  </a:cubicBezTo>
                  <a:cubicBezTo>
                    <a:pt x="813" y="5802"/>
                    <a:pt x="737" y="5777"/>
                    <a:pt x="707" y="5777"/>
                  </a:cubicBezTo>
                  <a:cubicBezTo>
                    <a:pt x="707" y="5777"/>
                    <a:pt x="706" y="5777"/>
                    <a:pt x="705" y="5777"/>
                  </a:cubicBezTo>
                  <a:cubicBezTo>
                    <a:pt x="1134" y="6301"/>
                    <a:pt x="1602" y="6650"/>
                    <a:pt x="1602" y="6650"/>
                  </a:cubicBezTo>
                  <a:lnTo>
                    <a:pt x="1685" y="6537"/>
                  </a:lnTo>
                  <a:cubicBezTo>
                    <a:pt x="56" y="4925"/>
                    <a:pt x="2037" y="3217"/>
                    <a:pt x="2954" y="2804"/>
                  </a:cubicBezTo>
                  <a:cubicBezTo>
                    <a:pt x="2757" y="2423"/>
                    <a:pt x="2548" y="1911"/>
                    <a:pt x="2389" y="1353"/>
                  </a:cubicBezTo>
                  <a:cubicBezTo>
                    <a:pt x="2240" y="826"/>
                    <a:pt x="2081" y="383"/>
                    <a:pt x="2052" y="0"/>
                  </a:cubicBezTo>
                  <a:close/>
                </a:path>
              </a:pathLst>
            </a:custGeom>
            <a:solidFill>
              <a:srgbClr val="EFC4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1" name="Google Shape;2311;p45"/>
            <p:cNvSpPr/>
            <p:nvPr/>
          </p:nvSpPr>
          <p:spPr>
            <a:xfrm>
              <a:off x="1103224" y="835228"/>
              <a:ext cx="268473" cy="129309"/>
            </a:xfrm>
            <a:custGeom>
              <a:avLst/>
              <a:gdLst/>
              <a:ahLst/>
              <a:cxnLst/>
              <a:rect l="l" t="t" r="r" b="b"/>
              <a:pathLst>
                <a:path w="7165" h="3451" extrusionOk="0">
                  <a:moveTo>
                    <a:pt x="4010" y="1"/>
                  </a:moveTo>
                  <a:cubicBezTo>
                    <a:pt x="3930" y="1"/>
                    <a:pt x="3875" y="30"/>
                    <a:pt x="3852" y="100"/>
                  </a:cubicBezTo>
                  <a:cubicBezTo>
                    <a:pt x="3649" y="719"/>
                    <a:pt x="2648" y="2094"/>
                    <a:pt x="1446" y="2094"/>
                  </a:cubicBezTo>
                  <a:cubicBezTo>
                    <a:pt x="1017" y="2094"/>
                    <a:pt x="563" y="1919"/>
                    <a:pt x="111" y="1472"/>
                  </a:cubicBezTo>
                  <a:lnTo>
                    <a:pt x="0" y="1555"/>
                  </a:lnTo>
                  <a:cubicBezTo>
                    <a:pt x="0" y="1555"/>
                    <a:pt x="354" y="2020"/>
                    <a:pt x="881" y="2444"/>
                  </a:cubicBezTo>
                  <a:cubicBezTo>
                    <a:pt x="1422" y="3081"/>
                    <a:pt x="1613" y="3247"/>
                    <a:pt x="1852" y="3268"/>
                  </a:cubicBezTo>
                  <a:cubicBezTo>
                    <a:pt x="1855" y="3268"/>
                    <a:pt x="1858" y="3268"/>
                    <a:pt x="1861" y="3268"/>
                  </a:cubicBezTo>
                  <a:cubicBezTo>
                    <a:pt x="1943" y="3268"/>
                    <a:pt x="1874" y="3139"/>
                    <a:pt x="1753" y="2974"/>
                  </a:cubicBezTo>
                  <a:lnTo>
                    <a:pt x="1753" y="2974"/>
                  </a:lnTo>
                  <a:cubicBezTo>
                    <a:pt x="1758" y="2975"/>
                    <a:pt x="1761" y="2976"/>
                    <a:pt x="1763" y="2978"/>
                  </a:cubicBezTo>
                  <a:cubicBezTo>
                    <a:pt x="2140" y="3325"/>
                    <a:pt x="2328" y="3450"/>
                    <a:pt x="2468" y="3450"/>
                  </a:cubicBezTo>
                  <a:cubicBezTo>
                    <a:pt x="2496" y="3450"/>
                    <a:pt x="2521" y="3445"/>
                    <a:pt x="2546" y="3436"/>
                  </a:cubicBezTo>
                  <a:cubicBezTo>
                    <a:pt x="2609" y="3412"/>
                    <a:pt x="2530" y="3288"/>
                    <a:pt x="2392" y="3125"/>
                  </a:cubicBezTo>
                  <a:lnTo>
                    <a:pt x="2394" y="3125"/>
                  </a:lnTo>
                  <a:cubicBezTo>
                    <a:pt x="2643" y="3334"/>
                    <a:pt x="2800" y="3417"/>
                    <a:pt x="2932" y="3417"/>
                  </a:cubicBezTo>
                  <a:cubicBezTo>
                    <a:pt x="2977" y="3417"/>
                    <a:pt x="3018" y="3407"/>
                    <a:pt x="3059" y="3390"/>
                  </a:cubicBezTo>
                  <a:cubicBezTo>
                    <a:pt x="3127" y="3362"/>
                    <a:pt x="3084" y="3261"/>
                    <a:pt x="2986" y="3128"/>
                  </a:cubicBezTo>
                  <a:cubicBezTo>
                    <a:pt x="3003" y="3127"/>
                    <a:pt x="3019" y="3124"/>
                    <a:pt x="3035" y="3122"/>
                  </a:cubicBezTo>
                  <a:cubicBezTo>
                    <a:pt x="3241" y="3234"/>
                    <a:pt x="3385" y="3280"/>
                    <a:pt x="3494" y="3280"/>
                  </a:cubicBezTo>
                  <a:cubicBezTo>
                    <a:pt x="3551" y="3280"/>
                    <a:pt x="3599" y="3267"/>
                    <a:pt x="3642" y="3244"/>
                  </a:cubicBezTo>
                  <a:cubicBezTo>
                    <a:pt x="3695" y="3213"/>
                    <a:pt x="3642" y="3127"/>
                    <a:pt x="3530" y="3012"/>
                  </a:cubicBezTo>
                  <a:cubicBezTo>
                    <a:pt x="3560" y="3003"/>
                    <a:pt x="3588" y="2994"/>
                    <a:pt x="3616" y="2985"/>
                  </a:cubicBezTo>
                  <a:cubicBezTo>
                    <a:pt x="3739" y="3041"/>
                    <a:pt x="3836" y="3065"/>
                    <a:pt x="3916" y="3065"/>
                  </a:cubicBezTo>
                  <a:cubicBezTo>
                    <a:pt x="3966" y="3065"/>
                    <a:pt x="4009" y="3056"/>
                    <a:pt x="4049" y="3039"/>
                  </a:cubicBezTo>
                  <a:cubicBezTo>
                    <a:pt x="4103" y="3017"/>
                    <a:pt x="4067" y="2941"/>
                    <a:pt x="3981" y="2836"/>
                  </a:cubicBezTo>
                  <a:cubicBezTo>
                    <a:pt x="4004" y="2824"/>
                    <a:pt x="4026" y="2813"/>
                    <a:pt x="4049" y="2800"/>
                  </a:cubicBezTo>
                  <a:cubicBezTo>
                    <a:pt x="4246" y="2895"/>
                    <a:pt x="4382" y="2934"/>
                    <a:pt x="4482" y="2934"/>
                  </a:cubicBezTo>
                  <a:cubicBezTo>
                    <a:pt x="4538" y="2934"/>
                    <a:pt x="4582" y="2922"/>
                    <a:pt x="4620" y="2900"/>
                  </a:cubicBezTo>
                  <a:cubicBezTo>
                    <a:pt x="4678" y="2867"/>
                    <a:pt x="4574" y="2753"/>
                    <a:pt x="4396" y="2606"/>
                  </a:cubicBezTo>
                  <a:cubicBezTo>
                    <a:pt x="4412" y="2596"/>
                    <a:pt x="4427" y="2585"/>
                    <a:pt x="4443" y="2576"/>
                  </a:cubicBezTo>
                  <a:cubicBezTo>
                    <a:pt x="4578" y="2610"/>
                    <a:pt x="4687" y="2626"/>
                    <a:pt x="4777" y="2626"/>
                  </a:cubicBezTo>
                  <a:cubicBezTo>
                    <a:pt x="4920" y="2626"/>
                    <a:pt x="5014" y="2586"/>
                    <a:pt x="5082" y="2516"/>
                  </a:cubicBezTo>
                  <a:cubicBezTo>
                    <a:pt x="5135" y="2462"/>
                    <a:pt x="5046" y="2364"/>
                    <a:pt x="4883" y="2251"/>
                  </a:cubicBezTo>
                  <a:cubicBezTo>
                    <a:pt x="4902" y="2235"/>
                    <a:pt x="4922" y="2219"/>
                    <a:pt x="4940" y="2203"/>
                  </a:cubicBezTo>
                  <a:cubicBezTo>
                    <a:pt x="5089" y="2232"/>
                    <a:pt x="5208" y="2245"/>
                    <a:pt x="5304" y="2245"/>
                  </a:cubicBezTo>
                  <a:cubicBezTo>
                    <a:pt x="5481" y="2245"/>
                    <a:pt x="5580" y="2200"/>
                    <a:pt x="5639" y="2121"/>
                  </a:cubicBezTo>
                  <a:cubicBezTo>
                    <a:pt x="5685" y="2060"/>
                    <a:pt x="5546" y="1963"/>
                    <a:pt x="5321" y="1852"/>
                  </a:cubicBezTo>
                  <a:cubicBezTo>
                    <a:pt x="5338" y="1835"/>
                    <a:pt x="5355" y="1816"/>
                    <a:pt x="5372" y="1799"/>
                  </a:cubicBezTo>
                  <a:cubicBezTo>
                    <a:pt x="5478" y="1817"/>
                    <a:pt x="5567" y="1826"/>
                    <a:pt x="5643" y="1826"/>
                  </a:cubicBezTo>
                  <a:cubicBezTo>
                    <a:pt x="5803" y="1826"/>
                    <a:pt x="5901" y="1787"/>
                    <a:pt x="5966" y="1719"/>
                  </a:cubicBezTo>
                  <a:cubicBezTo>
                    <a:pt x="6019" y="1665"/>
                    <a:pt x="5898" y="1566"/>
                    <a:pt x="5690" y="1451"/>
                  </a:cubicBezTo>
                  <a:cubicBezTo>
                    <a:pt x="5701" y="1437"/>
                    <a:pt x="5712" y="1424"/>
                    <a:pt x="5723" y="1410"/>
                  </a:cubicBezTo>
                  <a:cubicBezTo>
                    <a:pt x="5908" y="1443"/>
                    <a:pt x="6053" y="1458"/>
                    <a:pt x="6166" y="1458"/>
                  </a:cubicBezTo>
                  <a:cubicBezTo>
                    <a:pt x="6361" y="1458"/>
                    <a:pt x="6463" y="1413"/>
                    <a:pt x="6517" y="1337"/>
                  </a:cubicBezTo>
                  <a:cubicBezTo>
                    <a:pt x="6564" y="1270"/>
                    <a:pt x="6345" y="1156"/>
                    <a:pt x="6021" y="1030"/>
                  </a:cubicBezTo>
                  <a:cubicBezTo>
                    <a:pt x="6027" y="1022"/>
                    <a:pt x="6032" y="1012"/>
                    <a:pt x="6040" y="1005"/>
                  </a:cubicBezTo>
                  <a:cubicBezTo>
                    <a:pt x="6233" y="1026"/>
                    <a:pt x="6392" y="1036"/>
                    <a:pt x="6522" y="1036"/>
                  </a:cubicBezTo>
                  <a:cubicBezTo>
                    <a:pt x="6851" y="1036"/>
                    <a:pt x="6999" y="971"/>
                    <a:pt x="7056" y="858"/>
                  </a:cubicBezTo>
                  <a:cubicBezTo>
                    <a:pt x="7165" y="642"/>
                    <a:pt x="5083" y="218"/>
                    <a:pt x="4305" y="68"/>
                  </a:cubicBezTo>
                  <a:cubicBezTo>
                    <a:pt x="4187" y="27"/>
                    <a:pt x="4087" y="1"/>
                    <a:pt x="4010" y="1"/>
                  </a:cubicBezTo>
                  <a:close/>
                </a:path>
              </a:pathLst>
            </a:custGeom>
            <a:solidFill>
              <a:srgbClr val="F5D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2" name="Google Shape;2312;p45"/>
            <p:cNvSpPr/>
            <p:nvPr/>
          </p:nvSpPr>
          <p:spPr>
            <a:xfrm>
              <a:off x="1103036" y="841223"/>
              <a:ext cx="249101" cy="111173"/>
            </a:xfrm>
            <a:custGeom>
              <a:avLst/>
              <a:gdLst/>
              <a:ahLst/>
              <a:cxnLst/>
              <a:rect l="l" t="t" r="r" b="b"/>
              <a:pathLst>
                <a:path w="6648" h="2967" extrusionOk="0">
                  <a:moveTo>
                    <a:pt x="3834" y="1"/>
                  </a:moveTo>
                  <a:cubicBezTo>
                    <a:pt x="3539" y="672"/>
                    <a:pt x="2561" y="1919"/>
                    <a:pt x="1422" y="1919"/>
                  </a:cubicBezTo>
                  <a:cubicBezTo>
                    <a:pt x="999" y="1919"/>
                    <a:pt x="554" y="1748"/>
                    <a:pt x="114" y="1312"/>
                  </a:cubicBezTo>
                  <a:lnTo>
                    <a:pt x="1" y="1399"/>
                  </a:lnTo>
                  <a:cubicBezTo>
                    <a:pt x="1" y="1399"/>
                    <a:pt x="357" y="1863"/>
                    <a:pt x="884" y="2287"/>
                  </a:cubicBezTo>
                  <a:cubicBezTo>
                    <a:pt x="885" y="2236"/>
                    <a:pt x="802" y="2033"/>
                    <a:pt x="926" y="2033"/>
                  </a:cubicBezTo>
                  <a:cubicBezTo>
                    <a:pt x="931" y="2033"/>
                    <a:pt x="938" y="2034"/>
                    <a:pt x="944" y="2035"/>
                  </a:cubicBezTo>
                  <a:cubicBezTo>
                    <a:pt x="1039" y="2048"/>
                    <a:pt x="1349" y="2306"/>
                    <a:pt x="1757" y="2815"/>
                  </a:cubicBezTo>
                  <a:cubicBezTo>
                    <a:pt x="1762" y="2816"/>
                    <a:pt x="1764" y="2817"/>
                    <a:pt x="1767" y="2819"/>
                  </a:cubicBezTo>
                  <a:cubicBezTo>
                    <a:pt x="1560" y="2524"/>
                    <a:pt x="1375" y="2237"/>
                    <a:pt x="1525" y="2182"/>
                  </a:cubicBezTo>
                  <a:cubicBezTo>
                    <a:pt x="1532" y="2179"/>
                    <a:pt x="1539" y="2178"/>
                    <a:pt x="1548" y="2178"/>
                  </a:cubicBezTo>
                  <a:cubicBezTo>
                    <a:pt x="1625" y="2178"/>
                    <a:pt x="1808" y="2291"/>
                    <a:pt x="2395" y="2965"/>
                  </a:cubicBezTo>
                  <a:lnTo>
                    <a:pt x="2396" y="2965"/>
                  </a:lnTo>
                  <a:cubicBezTo>
                    <a:pt x="2156" y="2613"/>
                    <a:pt x="1845" y="2193"/>
                    <a:pt x="2009" y="2125"/>
                  </a:cubicBezTo>
                  <a:cubicBezTo>
                    <a:pt x="2014" y="2123"/>
                    <a:pt x="2021" y="2121"/>
                    <a:pt x="2030" y="2121"/>
                  </a:cubicBezTo>
                  <a:cubicBezTo>
                    <a:pt x="2125" y="2121"/>
                    <a:pt x="2397" y="2282"/>
                    <a:pt x="2989" y="2966"/>
                  </a:cubicBezTo>
                  <a:cubicBezTo>
                    <a:pt x="3007" y="2965"/>
                    <a:pt x="3023" y="2963"/>
                    <a:pt x="3039" y="2960"/>
                  </a:cubicBezTo>
                  <a:cubicBezTo>
                    <a:pt x="2616" y="2428"/>
                    <a:pt x="2288" y="2044"/>
                    <a:pt x="2411" y="1978"/>
                  </a:cubicBezTo>
                  <a:cubicBezTo>
                    <a:pt x="2414" y="1977"/>
                    <a:pt x="2417" y="1976"/>
                    <a:pt x="2422" y="1976"/>
                  </a:cubicBezTo>
                  <a:cubicBezTo>
                    <a:pt x="2508" y="1976"/>
                    <a:pt x="2922" y="2249"/>
                    <a:pt x="3534" y="2852"/>
                  </a:cubicBezTo>
                  <a:cubicBezTo>
                    <a:pt x="3563" y="2843"/>
                    <a:pt x="3592" y="2834"/>
                    <a:pt x="3620" y="2825"/>
                  </a:cubicBezTo>
                  <a:cubicBezTo>
                    <a:pt x="2861" y="2094"/>
                    <a:pt x="2725" y="1869"/>
                    <a:pt x="2828" y="1825"/>
                  </a:cubicBezTo>
                  <a:cubicBezTo>
                    <a:pt x="2832" y="1824"/>
                    <a:pt x="2836" y="1823"/>
                    <a:pt x="2841" y="1823"/>
                  </a:cubicBezTo>
                  <a:cubicBezTo>
                    <a:pt x="2920" y="1823"/>
                    <a:pt x="3215" y="1989"/>
                    <a:pt x="3984" y="2676"/>
                  </a:cubicBezTo>
                  <a:cubicBezTo>
                    <a:pt x="4008" y="2664"/>
                    <a:pt x="4030" y="2653"/>
                    <a:pt x="4052" y="2640"/>
                  </a:cubicBezTo>
                  <a:cubicBezTo>
                    <a:pt x="3296" y="1989"/>
                    <a:pt x="2964" y="1686"/>
                    <a:pt x="3069" y="1626"/>
                  </a:cubicBezTo>
                  <a:cubicBezTo>
                    <a:pt x="3073" y="1623"/>
                    <a:pt x="3080" y="1622"/>
                    <a:pt x="3088" y="1622"/>
                  </a:cubicBezTo>
                  <a:cubicBezTo>
                    <a:pt x="3191" y="1622"/>
                    <a:pt x="3593" y="1820"/>
                    <a:pt x="4399" y="2446"/>
                  </a:cubicBezTo>
                  <a:cubicBezTo>
                    <a:pt x="4415" y="2436"/>
                    <a:pt x="4430" y="2425"/>
                    <a:pt x="4446" y="2416"/>
                  </a:cubicBezTo>
                  <a:cubicBezTo>
                    <a:pt x="3984" y="2018"/>
                    <a:pt x="3232" y="1422"/>
                    <a:pt x="3342" y="1308"/>
                  </a:cubicBezTo>
                  <a:cubicBezTo>
                    <a:pt x="3345" y="1305"/>
                    <a:pt x="3351" y="1303"/>
                    <a:pt x="3359" y="1303"/>
                  </a:cubicBezTo>
                  <a:cubicBezTo>
                    <a:pt x="3496" y="1303"/>
                    <a:pt x="4343" y="1740"/>
                    <a:pt x="4888" y="2090"/>
                  </a:cubicBezTo>
                  <a:cubicBezTo>
                    <a:pt x="4907" y="2074"/>
                    <a:pt x="4926" y="2058"/>
                    <a:pt x="4945" y="2042"/>
                  </a:cubicBezTo>
                  <a:cubicBezTo>
                    <a:pt x="4319" y="1591"/>
                    <a:pt x="3657" y="1224"/>
                    <a:pt x="3758" y="1079"/>
                  </a:cubicBezTo>
                  <a:cubicBezTo>
                    <a:pt x="3774" y="1057"/>
                    <a:pt x="3804" y="1047"/>
                    <a:pt x="3845" y="1047"/>
                  </a:cubicBezTo>
                  <a:cubicBezTo>
                    <a:pt x="4128" y="1047"/>
                    <a:pt x="4947" y="1503"/>
                    <a:pt x="5324" y="1691"/>
                  </a:cubicBezTo>
                  <a:cubicBezTo>
                    <a:pt x="5341" y="1674"/>
                    <a:pt x="5359" y="1655"/>
                    <a:pt x="5376" y="1638"/>
                  </a:cubicBezTo>
                  <a:cubicBezTo>
                    <a:pt x="4537" y="1241"/>
                    <a:pt x="3867" y="959"/>
                    <a:pt x="3971" y="766"/>
                  </a:cubicBezTo>
                  <a:cubicBezTo>
                    <a:pt x="3982" y="747"/>
                    <a:pt x="4007" y="738"/>
                    <a:pt x="4045" y="738"/>
                  </a:cubicBezTo>
                  <a:cubicBezTo>
                    <a:pt x="4246" y="738"/>
                    <a:pt x="4822" y="978"/>
                    <a:pt x="5693" y="1289"/>
                  </a:cubicBezTo>
                  <a:cubicBezTo>
                    <a:pt x="5705" y="1276"/>
                    <a:pt x="5716" y="1262"/>
                    <a:pt x="5727" y="1249"/>
                  </a:cubicBezTo>
                  <a:cubicBezTo>
                    <a:pt x="5363" y="1075"/>
                    <a:pt x="4088" y="647"/>
                    <a:pt x="4136" y="458"/>
                  </a:cubicBezTo>
                  <a:cubicBezTo>
                    <a:pt x="4142" y="435"/>
                    <a:pt x="4175" y="425"/>
                    <a:pt x="4228" y="425"/>
                  </a:cubicBezTo>
                  <a:cubicBezTo>
                    <a:pt x="4562" y="425"/>
                    <a:pt x="5703" y="822"/>
                    <a:pt x="6025" y="870"/>
                  </a:cubicBezTo>
                  <a:cubicBezTo>
                    <a:pt x="6031" y="862"/>
                    <a:pt x="6036" y="852"/>
                    <a:pt x="6043" y="845"/>
                  </a:cubicBezTo>
                  <a:cubicBezTo>
                    <a:pt x="6234" y="866"/>
                    <a:pt x="6391" y="876"/>
                    <a:pt x="6521" y="876"/>
                  </a:cubicBezTo>
                  <a:cubicBezTo>
                    <a:pt x="6566" y="876"/>
                    <a:pt x="6608" y="875"/>
                    <a:pt x="6647" y="872"/>
                  </a:cubicBezTo>
                  <a:cubicBezTo>
                    <a:pt x="6264" y="847"/>
                    <a:pt x="5819" y="692"/>
                    <a:pt x="5291" y="549"/>
                  </a:cubicBezTo>
                  <a:cubicBezTo>
                    <a:pt x="4731" y="398"/>
                    <a:pt x="4217" y="192"/>
                    <a:pt x="3834" y="1"/>
                  </a:cubicBezTo>
                  <a:close/>
                </a:path>
              </a:pathLst>
            </a:custGeom>
            <a:solidFill>
              <a:srgbClr val="EFC4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3" name="Google Shape;2313;p45"/>
            <p:cNvSpPr/>
            <p:nvPr/>
          </p:nvSpPr>
          <p:spPr>
            <a:xfrm>
              <a:off x="1147138" y="818591"/>
              <a:ext cx="25142" cy="31625"/>
            </a:xfrm>
            <a:custGeom>
              <a:avLst/>
              <a:gdLst/>
              <a:ahLst/>
              <a:cxnLst/>
              <a:rect l="l" t="t" r="r" b="b"/>
              <a:pathLst>
                <a:path w="671" h="844" extrusionOk="0">
                  <a:moveTo>
                    <a:pt x="199" y="1"/>
                  </a:moveTo>
                  <a:cubicBezTo>
                    <a:pt x="170" y="1"/>
                    <a:pt x="142" y="8"/>
                    <a:pt x="117" y="24"/>
                  </a:cubicBezTo>
                  <a:cubicBezTo>
                    <a:pt x="0" y="102"/>
                    <a:pt x="3" y="342"/>
                    <a:pt x="123" y="561"/>
                  </a:cubicBezTo>
                  <a:cubicBezTo>
                    <a:pt x="218" y="735"/>
                    <a:pt x="360" y="844"/>
                    <a:pt x="472" y="844"/>
                  </a:cubicBezTo>
                  <a:cubicBezTo>
                    <a:pt x="502" y="844"/>
                    <a:pt x="529" y="836"/>
                    <a:pt x="554" y="821"/>
                  </a:cubicBezTo>
                  <a:cubicBezTo>
                    <a:pt x="671" y="743"/>
                    <a:pt x="669" y="503"/>
                    <a:pt x="548" y="284"/>
                  </a:cubicBezTo>
                  <a:cubicBezTo>
                    <a:pt x="452" y="110"/>
                    <a:pt x="312" y="1"/>
                    <a:pt x="199" y="1"/>
                  </a:cubicBezTo>
                  <a:close/>
                </a:path>
              </a:pathLst>
            </a:custGeom>
            <a:solidFill>
              <a:srgbClr val="FBF39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4" name="Google Shape;2314;p45"/>
            <p:cNvSpPr/>
            <p:nvPr/>
          </p:nvSpPr>
          <p:spPr>
            <a:xfrm>
              <a:off x="796119" y="1045247"/>
              <a:ext cx="77226" cy="111810"/>
            </a:xfrm>
            <a:custGeom>
              <a:avLst/>
              <a:gdLst/>
              <a:ahLst/>
              <a:cxnLst/>
              <a:rect l="l" t="t" r="r" b="b"/>
              <a:pathLst>
                <a:path w="2061" h="2984" extrusionOk="0">
                  <a:moveTo>
                    <a:pt x="467" y="0"/>
                  </a:moveTo>
                  <a:cubicBezTo>
                    <a:pt x="467" y="0"/>
                    <a:pt x="361" y="303"/>
                    <a:pt x="206" y="806"/>
                  </a:cubicBezTo>
                  <a:cubicBezTo>
                    <a:pt x="0" y="1478"/>
                    <a:pt x="884" y="1851"/>
                    <a:pt x="884" y="1851"/>
                  </a:cubicBezTo>
                  <a:cubicBezTo>
                    <a:pt x="884" y="1851"/>
                    <a:pt x="421" y="2206"/>
                    <a:pt x="274" y="2521"/>
                  </a:cubicBezTo>
                  <a:cubicBezTo>
                    <a:pt x="156" y="2775"/>
                    <a:pt x="511" y="2984"/>
                    <a:pt x="723" y="2984"/>
                  </a:cubicBezTo>
                  <a:cubicBezTo>
                    <a:pt x="774" y="2984"/>
                    <a:pt x="817" y="2972"/>
                    <a:pt x="843" y="2946"/>
                  </a:cubicBezTo>
                  <a:cubicBezTo>
                    <a:pt x="950" y="2837"/>
                    <a:pt x="2061" y="2022"/>
                    <a:pt x="2045" y="1655"/>
                  </a:cubicBezTo>
                  <a:cubicBezTo>
                    <a:pt x="2030" y="1290"/>
                    <a:pt x="1629" y="807"/>
                    <a:pt x="467" y="0"/>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5" name="Google Shape;2315;p45"/>
            <p:cNvSpPr/>
            <p:nvPr/>
          </p:nvSpPr>
          <p:spPr>
            <a:xfrm>
              <a:off x="849814" y="1130754"/>
              <a:ext cx="52421" cy="39943"/>
            </a:xfrm>
            <a:custGeom>
              <a:avLst/>
              <a:gdLst/>
              <a:ahLst/>
              <a:cxnLst/>
              <a:rect l="l" t="t" r="r" b="b"/>
              <a:pathLst>
                <a:path w="1399" h="1066" extrusionOk="0">
                  <a:moveTo>
                    <a:pt x="421" y="0"/>
                  </a:moveTo>
                  <a:cubicBezTo>
                    <a:pt x="288" y="0"/>
                    <a:pt x="1" y="294"/>
                    <a:pt x="35" y="447"/>
                  </a:cubicBezTo>
                  <a:cubicBezTo>
                    <a:pt x="70" y="610"/>
                    <a:pt x="560" y="990"/>
                    <a:pt x="794" y="1057"/>
                  </a:cubicBezTo>
                  <a:cubicBezTo>
                    <a:pt x="815" y="1063"/>
                    <a:pt x="837" y="1066"/>
                    <a:pt x="860" y="1066"/>
                  </a:cubicBezTo>
                  <a:cubicBezTo>
                    <a:pt x="1092" y="1066"/>
                    <a:pt x="1399" y="786"/>
                    <a:pt x="1357" y="633"/>
                  </a:cubicBezTo>
                  <a:cubicBezTo>
                    <a:pt x="1312" y="463"/>
                    <a:pt x="701" y="75"/>
                    <a:pt x="440" y="3"/>
                  </a:cubicBezTo>
                  <a:cubicBezTo>
                    <a:pt x="434" y="1"/>
                    <a:pt x="428" y="0"/>
                    <a:pt x="421" y="0"/>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6" name="Google Shape;2316;p45"/>
            <p:cNvSpPr/>
            <p:nvPr/>
          </p:nvSpPr>
          <p:spPr>
            <a:xfrm>
              <a:off x="822573" y="1152974"/>
              <a:ext cx="50809" cy="40955"/>
            </a:xfrm>
            <a:custGeom>
              <a:avLst/>
              <a:gdLst/>
              <a:ahLst/>
              <a:cxnLst/>
              <a:rect l="l" t="t" r="r" b="b"/>
              <a:pathLst>
                <a:path w="1356" h="1093" extrusionOk="0">
                  <a:moveTo>
                    <a:pt x="386" y="1"/>
                  </a:moveTo>
                  <a:cubicBezTo>
                    <a:pt x="258" y="1"/>
                    <a:pt x="1" y="303"/>
                    <a:pt x="41" y="461"/>
                  </a:cubicBezTo>
                  <a:cubicBezTo>
                    <a:pt x="84" y="629"/>
                    <a:pt x="568" y="1018"/>
                    <a:pt x="795" y="1084"/>
                  </a:cubicBezTo>
                  <a:cubicBezTo>
                    <a:pt x="815" y="1090"/>
                    <a:pt x="836" y="1093"/>
                    <a:pt x="858" y="1093"/>
                  </a:cubicBezTo>
                  <a:cubicBezTo>
                    <a:pt x="1078" y="1093"/>
                    <a:pt x="1355" y="803"/>
                    <a:pt x="1308" y="646"/>
                  </a:cubicBezTo>
                  <a:cubicBezTo>
                    <a:pt x="1257" y="472"/>
                    <a:pt x="657" y="76"/>
                    <a:pt x="405" y="3"/>
                  </a:cubicBezTo>
                  <a:cubicBezTo>
                    <a:pt x="399" y="2"/>
                    <a:pt x="393" y="1"/>
                    <a:pt x="386" y="1"/>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7" name="Google Shape;2317;p45"/>
            <p:cNvSpPr/>
            <p:nvPr/>
          </p:nvSpPr>
          <p:spPr>
            <a:xfrm>
              <a:off x="794621" y="1167362"/>
              <a:ext cx="49573" cy="41854"/>
            </a:xfrm>
            <a:custGeom>
              <a:avLst/>
              <a:gdLst/>
              <a:ahLst/>
              <a:cxnLst/>
              <a:rect l="l" t="t" r="r" b="b"/>
              <a:pathLst>
                <a:path w="1323" h="1117" extrusionOk="0">
                  <a:moveTo>
                    <a:pt x="397" y="0"/>
                  </a:moveTo>
                  <a:cubicBezTo>
                    <a:pt x="269" y="0"/>
                    <a:pt x="1" y="282"/>
                    <a:pt x="32" y="440"/>
                  </a:cubicBezTo>
                  <a:cubicBezTo>
                    <a:pt x="65" y="609"/>
                    <a:pt x="525" y="1025"/>
                    <a:pt x="748" y="1104"/>
                  </a:cubicBezTo>
                  <a:cubicBezTo>
                    <a:pt x="772" y="1113"/>
                    <a:pt x="798" y="1117"/>
                    <a:pt x="825" y="1117"/>
                  </a:cubicBezTo>
                  <a:cubicBezTo>
                    <a:pt x="1043" y="1117"/>
                    <a:pt x="1322" y="852"/>
                    <a:pt x="1285" y="696"/>
                  </a:cubicBezTo>
                  <a:cubicBezTo>
                    <a:pt x="1244" y="520"/>
                    <a:pt x="668" y="90"/>
                    <a:pt x="420" y="4"/>
                  </a:cubicBezTo>
                  <a:cubicBezTo>
                    <a:pt x="413" y="1"/>
                    <a:pt x="405" y="0"/>
                    <a:pt x="397" y="0"/>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8" name="Google Shape;2318;p45"/>
            <p:cNvSpPr/>
            <p:nvPr/>
          </p:nvSpPr>
          <p:spPr>
            <a:xfrm>
              <a:off x="-253041" y="296147"/>
              <a:ext cx="172250" cy="116082"/>
            </a:xfrm>
            <a:custGeom>
              <a:avLst/>
              <a:gdLst/>
              <a:ahLst/>
              <a:cxnLst/>
              <a:rect l="l" t="t" r="r" b="b"/>
              <a:pathLst>
                <a:path w="4597" h="3098" extrusionOk="0">
                  <a:moveTo>
                    <a:pt x="2713" y="1"/>
                  </a:moveTo>
                  <a:cubicBezTo>
                    <a:pt x="2710" y="1"/>
                    <a:pt x="2707" y="1"/>
                    <a:pt x="2704" y="1"/>
                  </a:cubicBezTo>
                  <a:cubicBezTo>
                    <a:pt x="2564" y="5"/>
                    <a:pt x="1862" y="509"/>
                    <a:pt x="1460" y="509"/>
                  </a:cubicBezTo>
                  <a:cubicBezTo>
                    <a:pt x="1420" y="509"/>
                    <a:pt x="1382" y="504"/>
                    <a:pt x="1349" y="493"/>
                  </a:cubicBezTo>
                  <a:cubicBezTo>
                    <a:pt x="1276" y="469"/>
                    <a:pt x="1200" y="456"/>
                    <a:pt x="1123" y="456"/>
                  </a:cubicBezTo>
                  <a:cubicBezTo>
                    <a:pt x="813" y="456"/>
                    <a:pt x="486" y="663"/>
                    <a:pt x="284" y="1175"/>
                  </a:cubicBezTo>
                  <a:cubicBezTo>
                    <a:pt x="0" y="1900"/>
                    <a:pt x="462" y="2312"/>
                    <a:pt x="580" y="2424"/>
                  </a:cubicBezTo>
                  <a:cubicBezTo>
                    <a:pt x="678" y="2517"/>
                    <a:pt x="1464" y="2734"/>
                    <a:pt x="1772" y="2734"/>
                  </a:cubicBezTo>
                  <a:cubicBezTo>
                    <a:pt x="1806" y="2734"/>
                    <a:pt x="1834" y="2732"/>
                    <a:pt x="1854" y="2726"/>
                  </a:cubicBezTo>
                  <a:cubicBezTo>
                    <a:pt x="1931" y="2705"/>
                    <a:pt x="2007" y="2696"/>
                    <a:pt x="2083" y="2696"/>
                  </a:cubicBezTo>
                  <a:cubicBezTo>
                    <a:pt x="2276" y="2696"/>
                    <a:pt x="2462" y="2758"/>
                    <a:pt x="2636" y="2853"/>
                  </a:cubicBezTo>
                  <a:cubicBezTo>
                    <a:pt x="2948" y="3022"/>
                    <a:pt x="3236" y="3098"/>
                    <a:pt x="3478" y="3098"/>
                  </a:cubicBezTo>
                  <a:cubicBezTo>
                    <a:pt x="4299" y="3098"/>
                    <a:pt x="4596" y="2224"/>
                    <a:pt x="3562" y="1120"/>
                  </a:cubicBezTo>
                  <a:cubicBezTo>
                    <a:pt x="3060" y="585"/>
                    <a:pt x="3073" y="1"/>
                    <a:pt x="2713" y="1"/>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9" name="Google Shape;2319;p45"/>
            <p:cNvSpPr/>
            <p:nvPr/>
          </p:nvSpPr>
          <p:spPr>
            <a:xfrm>
              <a:off x="-209313" y="245450"/>
              <a:ext cx="85881" cy="104204"/>
            </a:xfrm>
            <a:custGeom>
              <a:avLst/>
              <a:gdLst/>
              <a:ahLst/>
              <a:cxnLst/>
              <a:rect l="l" t="t" r="r" b="b"/>
              <a:pathLst>
                <a:path w="2292" h="2781" extrusionOk="0">
                  <a:moveTo>
                    <a:pt x="479" y="0"/>
                  </a:moveTo>
                  <a:cubicBezTo>
                    <a:pt x="313" y="0"/>
                    <a:pt x="1" y="271"/>
                    <a:pt x="62" y="392"/>
                  </a:cubicBezTo>
                  <a:cubicBezTo>
                    <a:pt x="134" y="533"/>
                    <a:pt x="743" y="1163"/>
                    <a:pt x="794" y="1359"/>
                  </a:cubicBezTo>
                  <a:cubicBezTo>
                    <a:pt x="899" y="1749"/>
                    <a:pt x="440" y="1823"/>
                    <a:pt x="307" y="1892"/>
                  </a:cubicBezTo>
                  <a:cubicBezTo>
                    <a:pt x="403" y="2098"/>
                    <a:pt x="1500" y="2781"/>
                    <a:pt x="2016" y="2781"/>
                  </a:cubicBezTo>
                  <a:cubicBezTo>
                    <a:pt x="2172" y="2781"/>
                    <a:pt x="2276" y="2718"/>
                    <a:pt x="2282" y="2561"/>
                  </a:cubicBezTo>
                  <a:cubicBezTo>
                    <a:pt x="2291" y="2320"/>
                    <a:pt x="1599" y="1078"/>
                    <a:pt x="1346" y="913"/>
                  </a:cubicBezTo>
                  <a:cubicBezTo>
                    <a:pt x="1094" y="748"/>
                    <a:pt x="668" y="155"/>
                    <a:pt x="551" y="28"/>
                  </a:cubicBezTo>
                  <a:cubicBezTo>
                    <a:pt x="533" y="9"/>
                    <a:pt x="509" y="0"/>
                    <a:pt x="479" y="0"/>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0" name="Google Shape;2320;p45"/>
            <p:cNvSpPr/>
            <p:nvPr/>
          </p:nvSpPr>
          <p:spPr>
            <a:xfrm>
              <a:off x="-266492" y="265684"/>
              <a:ext cx="98022" cy="74977"/>
            </a:xfrm>
            <a:custGeom>
              <a:avLst/>
              <a:gdLst/>
              <a:ahLst/>
              <a:cxnLst/>
              <a:rect l="l" t="t" r="r" b="b"/>
              <a:pathLst>
                <a:path w="2616" h="2001" extrusionOk="0">
                  <a:moveTo>
                    <a:pt x="515" y="1"/>
                  </a:moveTo>
                  <a:cubicBezTo>
                    <a:pt x="339" y="1"/>
                    <a:pt x="1" y="76"/>
                    <a:pt x="72" y="275"/>
                  </a:cubicBezTo>
                  <a:cubicBezTo>
                    <a:pt x="147" y="488"/>
                    <a:pt x="589" y="1475"/>
                    <a:pt x="778" y="1592"/>
                  </a:cubicBezTo>
                  <a:cubicBezTo>
                    <a:pt x="960" y="1706"/>
                    <a:pt x="1747" y="2000"/>
                    <a:pt x="1825" y="2001"/>
                  </a:cubicBezTo>
                  <a:cubicBezTo>
                    <a:pt x="1825" y="2001"/>
                    <a:pt x="1825" y="2001"/>
                    <a:pt x="1825" y="2001"/>
                  </a:cubicBezTo>
                  <a:cubicBezTo>
                    <a:pt x="1907" y="2001"/>
                    <a:pt x="2615" y="1374"/>
                    <a:pt x="2469" y="1342"/>
                  </a:cubicBezTo>
                  <a:cubicBezTo>
                    <a:pt x="2036" y="1250"/>
                    <a:pt x="1451" y="1190"/>
                    <a:pt x="1334" y="1117"/>
                  </a:cubicBezTo>
                  <a:cubicBezTo>
                    <a:pt x="1082" y="963"/>
                    <a:pt x="715" y="24"/>
                    <a:pt x="573" y="4"/>
                  </a:cubicBezTo>
                  <a:cubicBezTo>
                    <a:pt x="557" y="2"/>
                    <a:pt x="537" y="1"/>
                    <a:pt x="515" y="1"/>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1" name="Google Shape;2321;p45"/>
            <p:cNvSpPr/>
            <p:nvPr/>
          </p:nvSpPr>
          <p:spPr>
            <a:xfrm>
              <a:off x="-299428" y="291613"/>
              <a:ext cx="103080" cy="68458"/>
            </a:xfrm>
            <a:custGeom>
              <a:avLst/>
              <a:gdLst/>
              <a:ahLst/>
              <a:cxnLst/>
              <a:rect l="l" t="t" r="r" b="b"/>
              <a:pathLst>
                <a:path w="2751" h="1827" extrusionOk="0">
                  <a:moveTo>
                    <a:pt x="487" y="1"/>
                  </a:moveTo>
                  <a:cubicBezTo>
                    <a:pt x="344" y="1"/>
                    <a:pt x="0" y="282"/>
                    <a:pt x="84" y="444"/>
                  </a:cubicBezTo>
                  <a:cubicBezTo>
                    <a:pt x="176" y="623"/>
                    <a:pt x="732" y="1468"/>
                    <a:pt x="942" y="1574"/>
                  </a:cubicBezTo>
                  <a:cubicBezTo>
                    <a:pt x="1147" y="1677"/>
                    <a:pt x="1889" y="1827"/>
                    <a:pt x="2007" y="1827"/>
                  </a:cubicBezTo>
                  <a:cubicBezTo>
                    <a:pt x="2011" y="1827"/>
                    <a:pt x="2014" y="1826"/>
                    <a:pt x="2016" y="1826"/>
                  </a:cubicBezTo>
                  <a:cubicBezTo>
                    <a:pt x="2099" y="1815"/>
                    <a:pt x="2751" y="1042"/>
                    <a:pt x="2586" y="1032"/>
                  </a:cubicBezTo>
                  <a:cubicBezTo>
                    <a:pt x="2455" y="1025"/>
                    <a:pt x="2305" y="1024"/>
                    <a:pt x="2154" y="1024"/>
                  </a:cubicBezTo>
                  <a:cubicBezTo>
                    <a:pt x="2095" y="1024"/>
                    <a:pt x="2036" y="1024"/>
                    <a:pt x="1977" y="1024"/>
                  </a:cubicBezTo>
                  <a:cubicBezTo>
                    <a:pt x="1651" y="1024"/>
                    <a:pt x="1357" y="1019"/>
                    <a:pt x="1290" y="955"/>
                  </a:cubicBezTo>
                  <a:cubicBezTo>
                    <a:pt x="1179" y="850"/>
                    <a:pt x="609" y="67"/>
                    <a:pt x="525" y="10"/>
                  </a:cubicBezTo>
                  <a:cubicBezTo>
                    <a:pt x="515" y="4"/>
                    <a:pt x="502" y="1"/>
                    <a:pt x="487" y="1"/>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2" name="Google Shape;2322;p45"/>
            <p:cNvSpPr/>
            <p:nvPr/>
          </p:nvSpPr>
          <p:spPr>
            <a:xfrm>
              <a:off x="-303213" y="342235"/>
              <a:ext cx="98696" cy="51409"/>
            </a:xfrm>
            <a:custGeom>
              <a:avLst/>
              <a:gdLst/>
              <a:ahLst/>
              <a:cxnLst/>
              <a:rect l="l" t="t" r="r" b="b"/>
              <a:pathLst>
                <a:path w="2634" h="1372" extrusionOk="0">
                  <a:moveTo>
                    <a:pt x="439" y="1"/>
                  </a:moveTo>
                  <a:cubicBezTo>
                    <a:pt x="307" y="1"/>
                    <a:pt x="1" y="356"/>
                    <a:pt x="123" y="493"/>
                  </a:cubicBezTo>
                  <a:cubicBezTo>
                    <a:pt x="252" y="637"/>
                    <a:pt x="1054" y="1187"/>
                    <a:pt x="1287" y="1235"/>
                  </a:cubicBezTo>
                  <a:cubicBezTo>
                    <a:pt x="1520" y="1282"/>
                    <a:pt x="2058" y="1279"/>
                    <a:pt x="2394" y="1371"/>
                  </a:cubicBezTo>
                  <a:cubicBezTo>
                    <a:pt x="2395" y="1372"/>
                    <a:pt x="2396" y="1372"/>
                    <a:pt x="2397" y="1372"/>
                  </a:cubicBezTo>
                  <a:cubicBezTo>
                    <a:pt x="2480" y="1372"/>
                    <a:pt x="2633" y="379"/>
                    <a:pt x="2480" y="379"/>
                  </a:cubicBezTo>
                  <a:cubicBezTo>
                    <a:pt x="2478" y="379"/>
                    <a:pt x="2475" y="379"/>
                    <a:pt x="2473" y="379"/>
                  </a:cubicBezTo>
                  <a:cubicBezTo>
                    <a:pt x="2085" y="453"/>
                    <a:pt x="1642" y="559"/>
                    <a:pt x="1417" y="559"/>
                  </a:cubicBezTo>
                  <a:cubicBezTo>
                    <a:pt x="1364" y="559"/>
                    <a:pt x="1323" y="553"/>
                    <a:pt x="1298" y="539"/>
                  </a:cubicBezTo>
                  <a:cubicBezTo>
                    <a:pt x="1166" y="470"/>
                    <a:pt x="552" y="36"/>
                    <a:pt x="458" y="4"/>
                  </a:cubicBezTo>
                  <a:cubicBezTo>
                    <a:pt x="452" y="2"/>
                    <a:pt x="446" y="1"/>
                    <a:pt x="439" y="1"/>
                  </a:cubicBezTo>
                  <a:close/>
                </a:path>
              </a:pathLst>
            </a:custGeom>
            <a:solidFill>
              <a:srgbClr val="ECB6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3" name="Google Shape;2323;p45"/>
            <p:cNvSpPr/>
            <p:nvPr/>
          </p:nvSpPr>
          <p:spPr>
            <a:xfrm>
              <a:off x="317852" y="468659"/>
              <a:ext cx="27953" cy="21508"/>
            </a:xfrm>
            <a:custGeom>
              <a:avLst/>
              <a:gdLst/>
              <a:ahLst/>
              <a:cxnLst/>
              <a:rect l="l" t="t" r="r" b="b"/>
              <a:pathLst>
                <a:path w="746" h="574" extrusionOk="0">
                  <a:moveTo>
                    <a:pt x="373" y="1"/>
                  </a:moveTo>
                  <a:cubicBezTo>
                    <a:pt x="168" y="1"/>
                    <a:pt x="0" y="128"/>
                    <a:pt x="0" y="287"/>
                  </a:cubicBezTo>
                  <a:cubicBezTo>
                    <a:pt x="0" y="446"/>
                    <a:pt x="166" y="573"/>
                    <a:pt x="373" y="573"/>
                  </a:cubicBezTo>
                  <a:cubicBezTo>
                    <a:pt x="578" y="573"/>
                    <a:pt x="745" y="446"/>
                    <a:pt x="745" y="287"/>
                  </a:cubicBezTo>
                  <a:cubicBezTo>
                    <a:pt x="745" y="128"/>
                    <a:pt x="578" y="1"/>
                    <a:pt x="373" y="1"/>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4" name="Google Shape;2324;p45"/>
            <p:cNvSpPr/>
            <p:nvPr/>
          </p:nvSpPr>
          <p:spPr>
            <a:xfrm>
              <a:off x="324934" y="415939"/>
              <a:ext cx="257756" cy="159510"/>
            </a:xfrm>
            <a:custGeom>
              <a:avLst/>
              <a:gdLst/>
              <a:ahLst/>
              <a:cxnLst/>
              <a:rect l="l" t="t" r="r" b="b"/>
              <a:pathLst>
                <a:path w="6879" h="4257" extrusionOk="0">
                  <a:moveTo>
                    <a:pt x="2197" y="0"/>
                  </a:moveTo>
                  <a:cubicBezTo>
                    <a:pt x="2015" y="0"/>
                    <a:pt x="1618" y="996"/>
                    <a:pt x="262" y="1536"/>
                  </a:cubicBezTo>
                  <a:cubicBezTo>
                    <a:pt x="1" y="1640"/>
                    <a:pt x="20" y="1811"/>
                    <a:pt x="203" y="1811"/>
                  </a:cubicBezTo>
                  <a:cubicBezTo>
                    <a:pt x="234" y="1811"/>
                    <a:pt x="269" y="1806"/>
                    <a:pt x="308" y="1795"/>
                  </a:cubicBezTo>
                  <a:cubicBezTo>
                    <a:pt x="346" y="1785"/>
                    <a:pt x="389" y="1780"/>
                    <a:pt x="436" y="1780"/>
                  </a:cubicBezTo>
                  <a:cubicBezTo>
                    <a:pt x="734" y="1780"/>
                    <a:pt x="1208" y="1979"/>
                    <a:pt x="1613" y="2281"/>
                  </a:cubicBezTo>
                  <a:cubicBezTo>
                    <a:pt x="2794" y="3157"/>
                    <a:pt x="3274" y="3443"/>
                    <a:pt x="3397" y="3443"/>
                  </a:cubicBezTo>
                  <a:cubicBezTo>
                    <a:pt x="3628" y="3443"/>
                    <a:pt x="2601" y="2433"/>
                    <a:pt x="2600" y="2433"/>
                  </a:cubicBezTo>
                  <a:lnTo>
                    <a:pt x="2600" y="2433"/>
                  </a:lnTo>
                  <a:cubicBezTo>
                    <a:pt x="3945" y="3614"/>
                    <a:pt x="4499" y="3978"/>
                    <a:pt x="4671" y="3978"/>
                  </a:cubicBezTo>
                  <a:cubicBezTo>
                    <a:pt x="4948" y="3978"/>
                    <a:pt x="4240" y="3039"/>
                    <a:pt x="4239" y="3038"/>
                  </a:cubicBezTo>
                  <a:lnTo>
                    <a:pt x="4239" y="3038"/>
                  </a:lnTo>
                  <a:cubicBezTo>
                    <a:pt x="4953" y="3832"/>
                    <a:pt x="6235" y="4256"/>
                    <a:pt x="6655" y="4256"/>
                  </a:cubicBezTo>
                  <a:cubicBezTo>
                    <a:pt x="6879" y="4256"/>
                    <a:pt x="6858" y="4136"/>
                    <a:pt x="6379" y="3889"/>
                  </a:cubicBezTo>
                  <a:cubicBezTo>
                    <a:pt x="4997" y="3176"/>
                    <a:pt x="2379" y="0"/>
                    <a:pt x="21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5" name="Google Shape;2325;p45"/>
            <p:cNvSpPr/>
            <p:nvPr/>
          </p:nvSpPr>
          <p:spPr>
            <a:xfrm>
              <a:off x="328194" y="468509"/>
              <a:ext cx="251948" cy="106902"/>
            </a:xfrm>
            <a:custGeom>
              <a:avLst/>
              <a:gdLst/>
              <a:ahLst/>
              <a:cxnLst/>
              <a:rect l="l" t="t" r="r" b="b"/>
              <a:pathLst>
                <a:path w="6724" h="2853" extrusionOk="0">
                  <a:moveTo>
                    <a:pt x="1620" y="1"/>
                  </a:moveTo>
                  <a:cubicBezTo>
                    <a:pt x="1612" y="1"/>
                    <a:pt x="1624" y="25"/>
                    <a:pt x="1663" y="79"/>
                  </a:cubicBezTo>
                  <a:cubicBezTo>
                    <a:pt x="2229" y="874"/>
                    <a:pt x="2654" y="1335"/>
                    <a:pt x="2441" y="1335"/>
                  </a:cubicBezTo>
                  <a:cubicBezTo>
                    <a:pt x="2428" y="1335"/>
                    <a:pt x="2413" y="1333"/>
                    <a:pt x="2396" y="1330"/>
                  </a:cubicBezTo>
                  <a:cubicBezTo>
                    <a:pt x="2103" y="1274"/>
                    <a:pt x="1035" y="257"/>
                    <a:pt x="453" y="257"/>
                  </a:cubicBezTo>
                  <a:cubicBezTo>
                    <a:pt x="438" y="257"/>
                    <a:pt x="423" y="258"/>
                    <a:pt x="408" y="259"/>
                  </a:cubicBezTo>
                  <a:cubicBezTo>
                    <a:pt x="139" y="285"/>
                    <a:pt x="1" y="411"/>
                    <a:pt x="114" y="411"/>
                  </a:cubicBezTo>
                  <a:cubicBezTo>
                    <a:pt x="138" y="411"/>
                    <a:pt x="173" y="405"/>
                    <a:pt x="220" y="392"/>
                  </a:cubicBezTo>
                  <a:cubicBezTo>
                    <a:pt x="258" y="382"/>
                    <a:pt x="301" y="377"/>
                    <a:pt x="348" y="377"/>
                  </a:cubicBezTo>
                  <a:cubicBezTo>
                    <a:pt x="646" y="377"/>
                    <a:pt x="1120" y="576"/>
                    <a:pt x="1525" y="878"/>
                  </a:cubicBezTo>
                  <a:cubicBezTo>
                    <a:pt x="2706" y="1754"/>
                    <a:pt x="3186" y="2040"/>
                    <a:pt x="3309" y="2040"/>
                  </a:cubicBezTo>
                  <a:cubicBezTo>
                    <a:pt x="3540" y="2040"/>
                    <a:pt x="2511" y="1030"/>
                    <a:pt x="2511" y="1030"/>
                  </a:cubicBezTo>
                  <a:lnTo>
                    <a:pt x="2511" y="1030"/>
                  </a:lnTo>
                  <a:cubicBezTo>
                    <a:pt x="3856" y="2212"/>
                    <a:pt x="4410" y="2576"/>
                    <a:pt x="4583" y="2576"/>
                  </a:cubicBezTo>
                  <a:cubicBezTo>
                    <a:pt x="4860" y="2576"/>
                    <a:pt x="4151" y="1636"/>
                    <a:pt x="4150" y="1635"/>
                  </a:cubicBezTo>
                  <a:lnTo>
                    <a:pt x="4150" y="1635"/>
                  </a:lnTo>
                  <a:cubicBezTo>
                    <a:pt x="4863" y="2429"/>
                    <a:pt x="6145" y="2852"/>
                    <a:pt x="6565" y="2852"/>
                  </a:cubicBezTo>
                  <a:cubicBezTo>
                    <a:pt x="6672" y="2852"/>
                    <a:pt x="6724" y="2824"/>
                    <a:pt x="6694" y="2768"/>
                  </a:cubicBezTo>
                  <a:lnTo>
                    <a:pt x="6694" y="2768"/>
                  </a:lnTo>
                  <a:cubicBezTo>
                    <a:pt x="6680" y="2769"/>
                    <a:pt x="6665" y="2769"/>
                    <a:pt x="6650" y="2769"/>
                  </a:cubicBezTo>
                  <a:cubicBezTo>
                    <a:pt x="6063" y="2769"/>
                    <a:pt x="4879" y="2116"/>
                    <a:pt x="3693" y="1091"/>
                  </a:cubicBezTo>
                  <a:cubicBezTo>
                    <a:pt x="3511" y="935"/>
                    <a:pt x="3340" y="776"/>
                    <a:pt x="3176" y="620"/>
                  </a:cubicBezTo>
                  <a:lnTo>
                    <a:pt x="3176" y="620"/>
                  </a:lnTo>
                  <a:cubicBezTo>
                    <a:pt x="3191" y="641"/>
                    <a:pt x="3206" y="660"/>
                    <a:pt x="3222" y="682"/>
                  </a:cubicBezTo>
                  <a:cubicBezTo>
                    <a:pt x="3788" y="1477"/>
                    <a:pt x="4214" y="1937"/>
                    <a:pt x="4000" y="1937"/>
                  </a:cubicBezTo>
                  <a:cubicBezTo>
                    <a:pt x="3987" y="1937"/>
                    <a:pt x="3972" y="1936"/>
                    <a:pt x="3954" y="1932"/>
                  </a:cubicBezTo>
                  <a:cubicBezTo>
                    <a:pt x="3647" y="1874"/>
                    <a:pt x="2818" y="1219"/>
                    <a:pt x="2104" y="471"/>
                  </a:cubicBezTo>
                  <a:cubicBezTo>
                    <a:pt x="1862" y="217"/>
                    <a:pt x="1647" y="1"/>
                    <a:pt x="1620"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6" name="Google Shape;2326;p45"/>
            <p:cNvSpPr/>
            <p:nvPr/>
          </p:nvSpPr>
          <p:spPr>
            <a:xfrm>
              <a:off x="239690" y="1073387"/>
              <a:ext cx="149056" cy="96935"/>
            </a:xfrm>
            <a:custGeom>
              <a:avLst/>
              <a:gdLst/>
              <a:ahLst/>
              <a:cxnLst/>
              <a:rect l="l" t="t" r="r" b="b"/>
              <a:pathLst>
                <a:path w="3978" h="2587" extrusionOk="0">
                  <a:moveTo>
                    <a:pt x="665" y="0"/>
                  </a:moveTo>
                  <a:cubicBezTo>
                    <a:pt x="644" y="0"/>
                    <a:pt x="625" y="3"/>
                    <a:pt x="608" y="7"/>
                  </a:cubicBezTo>
                  <a:cubicBezTo>
                    <a:pt x="0" y="167"/>
                    <a:pt x="1778" y="1801"/>
                    <a:pt x="3978" y="2586"/>
                  </a:cubicBezTo>
                  <a:cubicBezTo>
                    <a:pt x="3978" y="2586"/>
                    <a:pt x="1370" y="0"/>
                    <a:pt x="665"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7" name="Google Shape;2327;p45"/>
            <p:cNvSpPr/>
            <p:nvPr/>
          </p:nvSpPr>
          <p:spPr>
            <a:xfrm>
              <a:off x="219569" y="874422"/>
              <a:ext cx="390550" cy="344687"/>
            </a:xfrm>
            <a:custGeom>
              <a:avLst/>
              <a:gdLst/>
              <a:ahLst/>
              <a:cxnLst/>
              <a:rect l="l" t="t" r="r" b="b"/>
              <a:pathLst>
                <a:path w="10423" h="9199" extrusionOk="0">
                  <a:moveTo>
                    <a:pt x="1" y="0"/>
                  </a:moveTo>
                  <a:cubicBezTo>
                    <a:pt x="1868" y="4006"/>
                    <a:pt x="6374" y="8423"/>
                    <a:pt x="9743" y="9198"/>
                  </a:cubicBezTo>
                  <a:lnTo>
                    <a:pt x="10423" y="8745"/>
                  </a:lnTo>
                  <a:cubicBezTo>
                    <a:pt x="6147" y="6949"/>
                    <a:pt x="2496" y="4279"/>
                    <a:pt x="1"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8" name="Google Shape;2328;p45"/>
            <p:cNvSpPr/>
            <p:nvPr/>
          </p:nvSpPr>
          <p:spPr>
            <a:xfrm>
              <a:off x="546832" y="1377157"/>
              <a:ext cx="208183" cy="205336"/>
            </a:xfrm>
            <a:custGeom>
              <a:avLst/>
              <a:gdLst/>
              <a:ahLst/>
              <a:cxnLst/>
              <a:rect l="l" t="t" r="r" b="b"/>
              <a:pathLst>
                <a:path w="5556" h="5480" extrusionOk="0">
                  <a:moveTo>
                    <a:pt x="0" y="0"/>
                  </a:moveTo>
                  <a:cubicBezTo>
                    <a:pt x="1200" y="2019"/>
                    <a:pt x="3705" y="4099"/>
                    <a:pt x="5556" y="5479"/>
                  </a:cubicBezTo>
                  <a:lnTo>
                    <a:pt x="5115" y="4522"/>
                  </a:lnTo>
                  <a:cubicBezTo>
                    <a:pt x="5115" y="4522"/>
                    <a:pt x="1928" y="2672"/>
                    <a:pt x="0"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329" name="Google Shape;2329;p45"/>
          <p:cNvSpPr/>
          <p:nvPr/>
        </p:nvSpPr>
        <p:spPr>
          <a:xfrm flipH="1">
            <a:off x="7578177" y="4674267"/>
            <a:ext cx="1677900" cy="165300"/>
          </a:xfrm>
          <a:prstGeom prst="ellipse">
            <a:avLst/>
          </a:prstGeom>
          <a:solidFill>
            <a:srgbClr val="000000">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330" name="Google Shape;2330;p45"/>
          <p:cNvGrpSpPr/>
          <p:nvPr/>
        </p:nvGrpSpPr>
        <p:grpSpPr>
          <a:xfrm flipH="1">
            <a:off x="7666407" y="2457353"/>
            <a:ext cx="1677773" cy="2317768"/>
            <a:chOff x="3826525" y="3481875"/>
            <a:chExt cx="470650" cy="650200"/>
          </a:xfrm>
        </p:grpSpPr>
        <p:sp>
          <p:nvSpPr>
            <p:cNvPr id="2331" name="Google Shape;2331;p45"/>
            <p:cNvSpPr/>
            <p:nvPr/>
          </p:nvSpPr>
          <p:spPr>
            <a:xfrm>
              <a:off x="4202425" y="3500575"/>
              <a:ext cx="93750" cy="159325"/>
            </a:xfrm>
            <a:custGeom>
              <a:avLst/>
              <a:gdLst/>
              <a:ahLst/>
              <a:cxnLst/>
              <a:rect l="l" t="t" r="r" b="b"/>
              <a:pathLst>
                <a:path w="3750" h="6373" extrusionOk="0">
                  <a:moveTo>
                    <a:pt x="2070" y="1"/>
                  </a:moveTo>
                  <a:cubicBezTo>
                    <a:pt x="1929" y="1"/>
                    <a:pt x="1786" y="27"/>
                    <a:pt x="1641" y="72"/>
                  </a:cubicBezTo>
                  <a:cubicBezTo>
                    <a:pt x="233" y="505"/>
                    <a:pt x="0" y="2210"/>
                    <a:pt x="224" y="3974"/>
                  </a:cubicBezTo>
                  <a:cubicBezTo>
                    <a:pt x="346" y="4936"/>
                    <a:pt x="1155" y="6372"/>
                    <a:pt x="2384" y="6372"/>
                  </a:cubicBezTo>
                  <a:cubicBezTo>
                    <a:pt x="2463" y="6372"/>
                    <a:pt x="2544" y="6366"/>
                    <a:pt x="2627" y="6354"/>
                  </a:cubicBezTo>
                  <a:cubicBezTo>
                    <a:pt x="3033" y="6294"/>
                    <a:pt x="3595" y="6066"/>
                    <a:pt x="3749" y="5694"/>
                  </a:cubicBezTo>
                  <a:lnTo>
                    <a:pt x="3749" y="5694"/>
                  </a:lnTo>
                  <a:cubicBezTo>
                    <a:pt x="3607" y="5825"/>
                    <a:pt x="3452" y="5929"/>
                    <a:pt x="3280" y="5972"/>
                  </a:cubicBezTo>
                  <a:cubicBezTo>
                    <a:pt x="3146" y="6007"/>
                    <a:pt x="3017" y="6023"/>
                    <a:pt x="2892" y="6023"/>
                  </a:cubicBezTo>
                  <a:cubicBezTo>
                    <a:pt x="1942" y="6023"/>
                    <a:pt x="1278" y="5064"/>
                    <a:pt x="1218" y="3722"/>
                  </a:cubicBezTo>
                  <a:cubicBezTo>
                    <a:pt x="1177" y="2818"/>
                    <a:pt x="1298" y="994"/>
                    <a:pt x="2333" y="586"/>
                  </a:cubicBezTo>
                  <a:cubicBezTo>
                    <a:pt x="2371" y="571"/>
                    <a:pt x="2412" y="564"/>
                    <a:pt x="2456" y="564"/>
                  </a:cubicBezTo>
                  <a:cubicBezTo>
                    <a:pt x="2669" y="564"/>
                    <a:pt x="2930" y="730"/>
                    <a:pt x="3147" y="879"/>
                  </a:cubicBezTo>
                  <a:cubicBezTo>
                    <a:pt x="2851" y="222"/>
                    <a:pt x="2474" y="1"/>
                    <a:pt x="2070" y="1"/>
                  </a:cubicBezTo>
                  <a:close/>
                </a:path>
              </a:pathLst>
            </a:custGeom>
            <a:solidFill>
              <a:srgbClr val="F3F3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2" name="Google Shape;2332;p45"/>
            <p:cNvSpPr/>
            <p:nvPr/>
          </p:nvSpPr>
          <p:spPr>
            <a:xfrm>
              <a:off x="4210400" y="3510975"/>
              <a:ext cx="86775" cy="149075"/>
            </a:xfrm>
            <a:custGeom>
              <a:avLst/>
              <a:gdLst/>
              <a:ahLst/>
              <a:cxnLst/>
              <a:rect l="l" t="t" r="r" b="b"/>
              <a:pathLst>
                <a:path w="3471" h="5963" extrusionOk="0">
                  <a:moveTo>
                    <a:pt x="1575" y="1"/>
                  </a:moveTo>
                  <a:cubicBezTo>
                    <a:pt x="1428" y="1"/>
                    <a:pt x="1286" y="62"/>
                    <a:pt x="1185" y="128"/>
                  </a:cubicBezTo>
                  <a:cubicBezTo>
                    <a:pt x="479" y="593"/>
                    <a:pt x="1" y="2196"/>
                    <a:pt x="149" y="3535"/>
                  </a:cubicBezTo>
                  <a:cubicBezTo>
                    <a:pt x="264" y="4562"/>
                    <a:pt x="390" y="5682"/>
                    <a:pt x="1748" y="5931"/>
                  </a:cubicBezTo>
                  <a:cubicBezTo>
                    <a:pt x="1869" y="5953"/>
                    <a:pt x="1985" y="5963"/>
                    <a:pt x="2094" y="5963"/>
                  </a:cubicBezTo>
                  <a:cubicBezTo>
                    <a:pt x="2823" y="5963"/>
                    <a:pt x="3285" y="5523"/>
                    <a:pt x="3367" y="5408"/>
                  </a:cubicBezTo>
                  <a:cubicBezTo>
                    <a:pt x="3402" y="5359"/>
                    <a:pt x="3470" y="5265"/>
                    <a:pt x="3441" y="5265"/>
                  </a:cubicBezTo>
                  <a:cubicBezTo>
                    <a:pt x="3440" y="5265"/>
                    <a:pt x="3438" y="5265"/>
                    <a:pt x="3437" y="5265"/>
                  </a:cubicBezTo>
                  <a:cubicBezTo>
                    <a:pt x="3347" y="5325"/>
                    <a:pt x="3062" y="5530"/>
                    <a:pt x="2961" y="5555"/>
                  </a:cubicBezTo>
                  <a:cubicBezTo>
                    <a:pt x="2827" y="5590"/>
                    <a:pt x="2697" y="5607"/>
                    <a:pt x="2572" y="5607"/>
                  </a:cubicBezTo>
                  <a:cubicBezTo>
                    <a:pt x="1622" y="5607"/>
                    <a:pt x="958" y="4647"/>
                    <a:pt x="898" y="3305"/>
                  </a:cubicBezTo>
                  <a:cubicBezTo>
                    <a:pt x="865" y="2567"/>
                    <a:pt x="966" y="1235"/>
                    <a:pt x="1560" y="542"/>
                  </a:cubicBezTo>
                  <a:cubicBezTo>
                    <a:pt x="1692" y="386"/>
                    <a:pt x="1986" y="288"/>
                    <a:pt x="2033" y="288"/>
                  </a:cubicBezTo>
                  <a:cubicBezTo>
                    <a:pt x="1902" y="73"/>
                    <a:pt x="1735" y="1"/>
                    <a:pt x="1575" y="1"/>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3" name="Google Shape;2333;p45"/>
            <p:cNvSpPr/>
            <p:nvPr/>
          </p:nvSpPr>
          <p:spPr>
            <a:xfrm>
              <a:off x="3835025" y="3822800"/>
              <a:ext cx="30450" cy="28650"/>
            </a:xfrm>
            <a:custGeom>
              <a:avLst/>
              <a:gdLst/>
              <a:ahLst/>
              <a:cxnLst/>
              <a:rect l="l" t="t" r="r" b="b"/>
              <a:pathLst>
                <a:path w="1218" h="1146" extrusionOk="0">
                  <a:moveTo>
                    <a:pt x="575" y="1"/>
                  </a:moveTo>
                  <a:cubicBezTo>
                    <a:pt x="421" y="1"/>
                    <a:pt x="280" y="73"/>
                    <a:pt x="204" y="176"/>
                  </a:cubicBezTo>
                  <a:cubicBezTo>
                    <a:pt x="0" y="451"/>
                    <a:pt x="0" y="1015"/>
                    <a:pt x="972" y="1146"/>
                  </a:cubicBezTo>
                  <a:lnTo>
                    <a:pt x="1218" y="798"/>
                  </a:lnTo>
                  <a:cubicBezTo>
                    <a:pt x="1127" y="202"/>
                    <a:pt x="833" y="1"/>
                    <a:pt x="57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4" name="Google Shape;2334;p45"/>
            <p:cNvSpPr/>
            <p:nvPr/>
          </p:nvSpPr>
          <p:spPr>
            <a:xfrm>
              <a:off x="3924725" y="3837325"/>
              <a:ext cx="78275" cy="292575"/>
            </a:xfrm>
            <a:custGeom>
              <a:avLst/>
              <a:gdLst/>
              <a:ahLst/>
              <a:cxnLst/>
              <a:rect l="l" t="t" r="r" b="b"/>
              <a:pathLst>
                <a:path w="3131" h="11703" extrusionOk="0">
                  <a:moveTo>
                    <a:pt x="168" y="1"/>
                  </a:moveTo>
                  <a:cubicBezTo>
                    <a:pt x="0" y="4316"/>
                    <a:pt x="281" y="6575"/>
                    <a:pt x="1579" y="11702"/>
                  </a:cubicBezTo>
                  <a:lnTo>
                    <a:pt x="1749" y="11702"/>
                  </a:lnTo>
                  <a:cubicBezTo>
                    <a:pt x="1609" y="8807"/>
                    <a:pt x="2401" y="5219"/>
                    <a:pt x="3131" y="3201"/>
                  </a:cubicBezTo>
                  <a:lnTo>
                    <a:pt x="16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5" name="Google Shape;2335;p45"/>
            <p:cNvSpPr/>
            <p:nvPr/>
          </p:nvSpPr>
          <p:spPr>
            <a:xfrm>
              <a:off x="4093525" y="3831725"/>
              <a:ext cx="78950" cy="300350"/>
            </a:xfrm>
            <a:custGeom>
              <a:avLst/>
              <a:gdLst/>
              <a:ahLst/>
              <a:cxnLst/>
              <a:rect l="l" t="t" r="r" b="b"/>
              <a:pathLst>
                <a:path w="3158" h="12014" extrusionOk="0">
                  <a:moveTo>
                    <a:pt x="1" y="0"/>
                  </a:moveTo>
                  <a:lnTo>
                    <a:pt x="1" y="0"/>
                  </a:lnTo>
                  <a:cubicBezTo>
                    <a:pt x="465" y="5094"/>
                    <a:pt x="1078" y="7415"/>
                    <a:pt x="2707" y="12014"/>
                  </a:cubicBezTo>
                  <a:lnTo>
                    <a:pt x="2845" y="12014"/>
                  </a:lnTo>
                  <a:cubicBezTo>
                    <a:pt x="2493" y="9553"/>
                    <a:pt x="2618" y="2437"/>
                    <a:pt x="3158" y="80"/>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6" name="Google Shape;2336;p45"/>
            <p:cNvSpPr/>
            <p:nvPr/>
          </p:nvSpPr>
          <p:spPr>
            <a:xfrm>
              <a:off x="3826525" y="3734550"/>
              <a:ext cx="345950" cy="397525"/>
            </a:xfrm>
            <a:custGeom>
              <a:avLst/>
              <a:gdLst/>
              <a:ahLst/>
              <a:cxnLst/>
              <a:rect l="l" t="t" r="r" b="b"/>
              <a:pathLst>
                <a:path w="13838" h="15901" extrusionOk="0">
                  <a:moveTo>
                    <a:pt x="10116" y="0"/>
                  </a:moveTo>
                  <a:cubicBezTo>
                    <a:pt x="5830" y="492"/>
                    <a:pt x="1014" y="4497"/>
                    <a:pt x="1014" y="4497"/>
                  </a:cubicBezTo>
                  <a:cubicBezTo>
                    <a:pt x="1" y="7276"/>
                    <a:pt x="1238" y="12455"/>
                    <a:pt x="2514" y="15901"/>
                  </a:cubicBezTo>
                  <a:lnTo>
                    <a:pt x="2688" y="15901"/>
                  </a:lnTo>
                  <a:cubicBezTo>
                    <a:pt x="2514" y="13669"/>
                    <a:pt x="3643" y="9065"/>
                    <a:pt x="3643" y="9065"/>
                  </a:cubicBezTo>
                  <a:cubicBezTo>
                    <a:pt x="4922" y="8243"/>
                    <a:pt x="6340" y="7998"/>
                    <a:pt x="7867" y="7998"/>
                  </a:cubicBezTo>
                  <a:cubicBezTo>
                    <a:pt x="9199" y="7998"/>
                    <a:pt x="10614" y="8185"/>
                    <a:pt x="12092" y="8338"/>
                  </a:cubicBezTo>
                  <a:lnTo>
                    <a:pt x="13838" y="3967"/>
                  </a:lnTo>
                  <a:lnTo>
                    <a:pt x="13172" y="1129"/>
                  </a:lnTo>
                  <a:lnTo>
                    <a:pt x="10116"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7" name="Google Shape;2337;p45"/>
            <p:cNvSpPr/>
            <p:nvPr/>
          </p:nvSpPr>
          <p:spPr>
            <a:xfrm>
              <a:off x="4151850" y="3506725"/>
              <a:ext cx="143550" cy="149550"/>
            </a:xfrm>
            <a:custGeom>
              <a:avLst/>
              <a:gdLst/>
              <a:ahLst/>
              <a:cxnLst/>
              <a:rect l="l" t="t" r="r" b="b"/>
              <a:pathLst>
                <a:path w="5742" h="5982" extrusionOk="0">
                  <a:moveTo>
                    <a:pt x="4631" y="1"/>
                  </a:moveTo>
                  <a:cubicBezTo>
                    <a:pt x="4318" y="1"/>
                    <a:pt x="3810" y="315"/>
                    <a:pt x="3732" y="640"/>
                  </a:cubicBezTo>
                  <a:cubicBezTo>
                    <a:pt x="4537" y="999"/>
                    <a:pt x="4528" y="2291"/>
                    <a:pt x="4359" y="2881"/>
                  </a:cubicBezTo>
                  <a:cubicBezTo>
                    <a:pt x="4040" y="4000"/>
                    <a:pt x="3303" y="4757"/>
                    <a:pt x="2475" y="4757"/>
                  </a:cubicBezTo>
                  <a:cubicBezTo>
                    <a:pt x="2473" y="4757"/>
                    <a:pt x="2470" y="4757"/>
                    <a:pt x="2468" y="4757"/>
                  </a:cubicBezTo>
                  <a:cubicBezTo>
                    <a:pt x="1647" y="4752"/>
                    <a:pt x="1298" y="4019"/>
                    <a:pt x="1088" y="3866"/>
                  </a:cubicBezTo>
                  <a:cubicBezTo>
                    <a:pt x="1026" y="3820"/>
                    <a:pt x="956" y="3800"/>
                    <a:pt x="882" y="3800"/>
                  </a:cubicBezTo>
                  <a:cubicBezTo>
                    <a:pt x="491" y="3800"/>
                    <a:pt x="0" y="4374"/>
                    <a:pt x="166" y="4898"/>
                  </a:cubicBezTo>
                  <a:cubicBezTo>
                    <a:pt x="326" y="5400"/>
                    <a:pt x="1133" y="5982"/>
                    <a:pt x="2547" y="5982"/>
                  </a:cubicBezTo>
                  <a:cubicBezTo>
                    <a:pt x="2620" y="5982"/>
                    <a:pt x="2695" y="5980"/>
                    <a:pt x="2772" y="5977"/>
                  </a:cubicBezTo>
                  <a:cubicBezTo>
                    <a:pt x="3964" y="5927"/>
                    <a:pt x="5136" y="4772"/>
                    <a:pt x="5489" y="3149"/>
                  </a:cubicBezTo>
                  <a:cubicBezTo>
                    <a:pt x="5742" y="1990"/>
                    <a:pt x="5565" y="684"/>
                    <a:pt x="4771" y="30"/>
                  </a:cubicBezTo>
                  <a:cubicBezTo>
                    <a:pt x="4732" y="10"/>
                    <a:pt x="4684" y="1"/>
                    <a:pt x="463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8" name="Google Shape;2338;p45"/>
            <p:cNvSpPr/>
            <p:nvPr/>
          </p:nvSpPr>
          <p:spPr>
            <a:xfrm>
              <a:off x="4243225" y="3511475"/>
              <a:ext cx="27275" cy="51475"/>
            </a:xfrm>
            <a:custGeom>
              <a:avLst/>
              <a:gdLst/>
              <a:ahLst/>
              <a:cxnLst/>
              <a:rect l="l" t="t" r="r" b="b"/>
              <a:pathLst>
                <a:path w="1091" h="2059" extrusionOk="0">
                  <a:moveTo>
                    <a:pt x="346" y="1"/>
                  </a:moveTo>
                  <a:cubicBezTo>
                    <a:pt x="123" y="1"/>
                    <a:pt x="0" y="312"/>
                    <a:pt x="78" y="449"/>
                  </a:cubicBezTo>
                  <a:cubicBezTo>
                    <a:pt x="656" y="708"/>
                    <a:pt x="812" y="1445"/>
                    <a:pt x="794" y="2059"/>
                  </a:cubicBezTo>
                  <a:cubicBezTo>
                    <a:pt x="803" y="2029"/>
                    <a:pt x="814" y="2000"/>
                    <a:pt x="822" y="1968"/>
                  </a:cubicBezTo>
                  <a:cubicBezTo>
                    <a:pt x="964" y="1472"/>
                    <a:pt x="1091" y="338"/>
                    <a:pt x="474" y="33"/>
                  </a:cubicBezTo>
                  <a:cubicBezTo>
                    <a:pt x="429" y="11"/>
                    <a:pt x="386" y="1"/>
                    <a:pt x="346" y="1"/>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9" name="Google Shape;2339;p45"/>
            <p:cNvSpPr/>
            <p:nvPr/>
          </p:nvSpPr>
          <p:spPr>
            <a:xfrm>
              <a:off x="4154025" y="3570000"/>
              <a:ext cx="137325" cy="86325"/>
            </a:xfrm>
            <a:custGeom>
              <a:avLst/>
              <a:gdLst/>
              <a:ahLst/>
              <a:cxnLst/>
              <a:rect l="l" t="t" r="r" b="b"/>
              <a:pathLst>
                <a:path w="5493" h="3453" extrusionOk="0">
                  <a:moveTo>
                    <a:pt x="5493" y="0"/>
                  </a:moveTo>
                  <a:cubicBezTo>
                    <a:pt x="5115" y="1567"/>
                    <a:pt x="3968" y="2675"/>
                    <a:pt x="2802" y="2725"/>
                  </a:cubicBezTo>
                  <a:cubicBezTo>
                    <a:pt x="2725" y="2728"/>
                    <a:pt x="2651" y="2730"/>
                    <a:pt x="2578" y="2730"/>
                  </a:cubicBezTo>
                  <a:cubicBezTo>
                    <a:pt x="1178" y="2730"/>
                    <a:pt x="374" y="2161"/>
                    <a:pt x="203" y="1661"/>
                  </a:cubicBezTo>
                  <a:cubicBezTo>
                    <a:pt x="69" y="1865"/>
                    <a:pt x="1" y="2120"/>
                    <a:pt x="79" y="2368"/>
                  </a:cubicBezTo>
                  <a:cubicBezTo>
                    <a:pt x="238" y="2870"/>
                    <a:pt x="1045" y="3452"/>
                    <a:pt x="2460" y="3452"/>
                  </a:cubicBezTo>
                  <a:cubicBezTo>
                    <a:pt x="2533" y="3452"/>
                    <a:pt x="2608" y="3450"/>
                    <a:pt x="2685" y="3447"/>
                  </a:cubicBezTo>
                  <a:cubicBezTo>
                    <a:pt x="3877" y="3397"/>
                    <a:pt x="5049" y="2241"/>
                    <a:pt x="5402" y="619"/>
                  </a:cubicBezTo>
                  <a:cubicBezTo>
                    <a:pt x="5447" y="417"/>
                    <a:pt x="5476" y="208"/>
                    <a:pt x="5493" y="0"/>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0" name="Google Shape;2340;p45"/>
            <p:cNvSpPr/>
            <p:nvPr/>
          </p:nvSpPr>
          <p:spPr>
            <a:xfrm>
              <a:off x="4042500" y="3618850"/>
              <a:ext cx="128900" cy="214525"/>
            </a:xfrm>
            <a:custGeom>
              <a:avLst/>
              <a:gdLst/>
              <a:ahLst/>
              <a:cxnLst/>
              <a:rect l="l" t="t" r="r" b="b"/>
              <a:pathLst>
                <a:path w="5156" h="8581" extrusionOk="0">
                  <a:moveTo>
                    <a:pt x="3737" y="1"/>
                  </a:moveTo>
                  <a:lnTo>
                    <a:pt x="0" y="5864"/>
                  </a:lnTo>
                  <a:lnTo>
                    <a:pt x="5155" y="8581"/>
                  </a:lnTo>
                  <a:cubicBezTo>
                    <a:pt x="4699" y="5473"/>
                    <a:pt x="4192" y="3650"/>
                    <a:pt x="4866" y="1869"/>
                  </a:cubicBezTo>
                  <a:lnTo>
                    <a:pt x="373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1" name="Google Shape;2341;p45"/>
            <p:cNvSpPr/>
            <p:nvPr/>
          </p:nvSpPr>
          <p:spPr>
            <a:xfrm>
              <a:off x="3851350" y="3683875"/>
              <a:ext cx="243125" cy="188400"/>
            </a:xfrm>
            <a:custGeom>
              <a:avLst/>
              <a:gdLst/>
              <a:ahLst/>
              <a:cxnLst/>
              <a:rect l="l" t="t" r="r" b="b"/>
              <a:pathLst>
                <a:path w="9725" h="7536" extrusionOk="0">
                  <a:moveTo>
                    <a:pt x="9725" y="0"/>
                  </a:moveTo>
                  <a:lnTo>
                    <a:pt x="9725" y="0"/>
                  </a:lnTo>
                  <a:cubicBezTo>
                    <a:pt x="9476" y="351"/>
                    <a:pt x="8700" y="1609"/>
                    <a:pt x="8352" y="2150"/>
                  </a:cubicBezTo>
                  <a:cubicBezTo>
                    <a:pt x="4279" y="2982"/>
                    <a:pt x="21" y="6524"/>
                    <a:pt x="21" y="6524"/>
                  </a:cubicBezTo>
                  <a:cubicBezTo>
                    <a:pt x="15" y="6542"/>
                    <a:pt x="8" y="6563"/>
                    <a:pt x="1" y="6582"/>
                  </a:cubicBezTo>
                  <a:cubicBezTo>
                    <a:pt x="941" y="6857"/>
                    <a:pt x="2679" y="7535"/>
                    <a:pt x="4228" y="7535"/>
                  </a:cubicBezTo>
                  <a:cubicBezTo>
                    <a:pt x="4658" y="7535"/>
                    <a:pt x="5074" y="7483"/>
                    <a:pt x="5454" y="7355"/>
                  </a:cubicBezTo>
                  <a:cubicBezTo>
                    <a:pt x="8182" y="6436"/>
                    <a:pt x="9672" y="3176"/>
                    <a:pt x="97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2" name="Google Shape;2342;p45"/>
            <p:cNvSpPr/>
            <p:nvPr/>
          </p:nvSpPr>
          <p:spPr>
            <a:xfrm>
              <a:off x="4080250" y="3618850"/>
              <a:ext cx="91150" cy="214550"/>
            </a:xfrm>
            <a:custGeom>
              <a:avLst/>
              <a:gdLst/>
              <a:ahLst/>
              <a:cxnLst/>
              <a:rect l="l" t="t" r="r" b="b"/>
              <a:pathLst>
                <a:path w="3646" h="8582" extrusionOk="0">
                  <a:moveTo>
                    <a:pt x="2227" y="1"/>
                  </a:moveTo>
                  <a:lnTo>
                    <a:pt x="1068" y="1819"/>
                  </a:lnTo>
                  <a:cubicBezTo>
                    <a:pt x="1068" y="1819"/>
                    <a:pt x="1" y="4908"/>
                    <a:pt x="2603" y="8481"/>
                  </a:cubicBezTo>
                  <a:lnTo>
                    <a:pt x="3645" y="8582"/>
                  </a:lnTo>
                  <a:cubicBezTo>
                    <a:pt x="3189" y="5474"/>
                    <a:pt x="2682" y="3650"/>
                    <a:pt x="3356" y="1869"/>
                  </a:cubicBezTo>
                  <a:lnTo>
                    <a:pt x="222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3" name="Google Shape;2343;p45"/>
            <p:cNvSpPr/>
            <p:nvPr/>
          </p:nvSpPr>
          <p:spPr>
            <a:xfrm>
              <a:off x="3898525" y="3791100"/>
              <a:ext cx="273925" cy="267750"/>
            </a:xfrm>
            <a:custGeom>
              <a:avLst/>
              <a:gdLst/>
              <a:ahLst/>
              <a:cxnLst/>
              <a:rect l="l" t="t" r="r" b="b"/>
              <a:pathLst>
                <a:path w="10957" h="10710" extrusionOk="0">
                  <a:moveTo>
                    <a:pt x="10557" y="0"/>
                  </a:moveTo>
                  <a:cubicBezTo>
                    <a:pt x="9836" y="1793"/>
                    <a:pt x="7442" y="3978"/>
                    <a:pt x="4180" y="5254"/>
                  </a:cubicBezTo>
                  <a:cubicBezTo>
                    <a:pt x="2931" y="5741"/>
                    <a:pt x="1647" y="5897"/>
                    <a:pt x="500" y="6067"/>
                  </a:cubicBezTo>
                  <a:cubicBezTo>
                    <a:pt x="280" y="7178"/>
                    <a:pt x="63" y="8558"/>
                    <a:pt x="1" y="10709"/>
                  </a:cubicBezTo>
                  <a:cubicBezTo>
                    <a:pt x="287" y="8739"/>
                    <a:pt x="849" y="6859"/>
                    <a:pt x="849" y="6859"/>
                  </a:cubicBezTo>
                  <a:cubicBezTo>
                    <a:pt x="2077" y="6070"/>
                    <a:pt x="3433" y="5833"/>
                    <a:pt x="4890" y="5833"/>
                  </a:cubicBezTo>
                  <a:cubicBezTo>
                    <a:pt x="6275" y="5833"/>
                    <a:pt x="7752" y="6047"/>
                    <a:pt x="9299" y="6206"/>
                  </a:cubicBezTo>
                  <a:lnTo>
                    <a:pt x="10957" y="1703"/>
                  </a:lnTo>
                  <a:lnTo>
                    <a:pt x="1055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4" name="Google Shape;2344;p45"/>
            <p:cNvSpPr/>
            <p:nvPr/>
          </p:nvSpPr>
          <p:spPr>
            <a:xfrm>
              <a:off x="3898775" y="3891275"/>
              <a:ext cx="27175" cy="71000"/>
            </a:xfrm>
            <a:custGeom>
              <a:avLst/>
              <a:gdLst/>
              <a:ahLst/>
              <a:cxnLst/>
              <a:rect l="l" t="t" r="r" b="b"/>
              <a:pathLst>
                <a:path w="1087" h="2840" extrusionOk="0">
                  <a:moveTo>
                    <a:pt x="0" y="1"/>
                  </a:moveTo>
                  <a:lnTo>
                    <a:pt x="0" y="1"/>
                  </a:lnTo>
                  <a:cubicBezTo>
                    <a:pt x="333" y="884"/>
                    <a:pt x="507" y="1580"/>
                    <a:pt x="378" y="2839"/>
                  </a:cubicBezTo>
                  <a:lnTo>
                    <a:pt x="1087" y="2433"/>
                  </a:lnTo>
                  <a:cubicBezTo>
                    <a:pt x="870" y="1424"/>
                    <a:pt x="530" y="584"/>
                    <a:pt x="0" y="1"/>
                  </a:cubicBezTo>
                  <a:close/>
                </a:path>
              </a:pathLst>
            </a:custGeom>
            <a:solidFill>
              <a:srgbClr val="9E3E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5" name="Google Shape;2345;p45"/>
            <p:cNvSpPr/>
            <p:nvPr/>
          </p:nvSpPr>
          <p:spPr>
            <a:xfrm>
              <a:off x="4011125" y="3833775"/>
              <a:ext cx="79450" cy="298300"/>
            </a:xfrm>
            <a:custGeom>
              <a:avLst/>
              <a:gdLst/>
              <a:ahLst/>
              <a:cxnLst/>
              <a:rect l="l" t="t" r="r" b="b"/>
              <a:pathLst>
                <a:path w="3178" h="11932" extrusionOk="0">
                  <a:moveTo>
                    <a:pt x="2266" y="0"/>
                  </a:moveTo>
                  <a:cubicBezTo>
                    <a:pt x="1708" y="0"/>
                    <a:pt x="877" y="783"/>
                    <a:pt x="1" y="1463"/>
                  </a:cubicBezTo>
                  <a:cubicBezTo>
                    <a:pt x="203" y="5778"/>
                    <a:pt x="720" y="6805"/>
                    <a:pt x="2413" y="11932"/>
                  </a:cubicBezTo>
                  <a:lnTo>
                    <a:pt x="2578" y="11932"/>
                  </a:lnTo>
                  <a:cubicBezTo>
                    <a:pt x="2198" y="9035"/>
                    <a:pt x="2253" y="6256"/>
                    <a:pt x="2792" y="4237"/>
                  </a:cubicBezTo>
                  <a:cubicBezTo>
                    <a:pt x="3178" y="992"/>
                    <a:pt x="2894" y="0"/>
                    <a:pt x="226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6" name="Google Shape;2346;p45"/>
            <p:cNvSpPr/>
            <p:nvPr/>
          </p:nvSpPr>
          <p:spPr>
            <a:xfrm>
              <a:off x="4122850" y="3592675"/>
              <a:ext cx="83675" cy="175550"/>
            </a:xfrm>
            <a:custGeom>
              <a:avLst/>
              <a:gdLst/>
              <a:ahLst/>
              <a:cxnLst/>
              <a:rect l="l" t="t" r="r" b="b"/>
              <a:pathLst>
                <a:path w="3347" h="7022" extrusionOk="0">
                  <a:moveTo>
                    <a:pt x="1963" y="1"/>
                  </a:moveTo>
                  <a:cubicBezTo>
                    <a:pt x="1946" y="1"/>
                    <a:pt x="1929" y="2"/>
                    <a:pt x="1913" y="5"/>
                  </a:cubicBezTo>
                  <a:cubicBezTo>
                    <a:pt x="803" y="212"/>
                    <a:pt x="2" y="1221"/>
                    <a:pt x="1" y="1221"/>
                  </a:cubicBezTo>
                  <a:cubicBezTo>
                    <a:pt x="1" y="1221"/>
                    <a:pt x="1" y="1221"/>
                    <a:pt x="1" y="1221"/>
                  </a:cubicBezTo>
                  <a:lnTo>
                    <a:pt x="1" y="1221"/>
                  </a:lnTo>
                  <a:cubicBezTo>
                    <a:pt x="153" y="4502"/>
                    <a:pt x="2325" y="7021"/>
                    <a:pt x="2325" y="7021"/>
                  </a:cubicBezTo>
                  <a:lnTo>
                    <a:pt x="2999" y="7021"/>
                  </a:lnTo>
                  <a:cubicBezTo>
                    <a:pt x="2999" y="7021"/>
                    <a:pt x="2694" y="3480"/>
                    <a:pt x="3347" y="1201"/>
                  </a:cubicBezTo>
                  <a:cubicBezTo>
                    <a:pt x="3347" y="1201"/>
                    <a:pt x="2453" y="1"/>
                    <a:pt x="196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7" name="Google Shape;2347;p45"/>
            <p:cNvSpPr/>
            <p:nvPr/>
          </p:nvSpPr>
          <p:spPr>
            <a:xfrm>
              <a:off x="4122825" y="3596650"/>
              <a:ext cx="58450" cy="171575"/>
            </a:xfrm>
            <a:custGeom>
              <a:avLst/>
              <a:gdLst/>
              <a:ahLst/>
              <a:cxnLst/>
              <a:rect l="l" t="t" r="r" b="b"/>
              <a:pathLst>
                <a:path w="2338" h="6863" extrusionOk="0">
                  <a:moveTo>
                    <a:pt x="1407" y="0"/>
                  </a:moveTo>
                  <a:lnTo>
                    <a:pt x="1407" y="0"/>
                  </a:lnTo>
                  <a:cubicBezTo>
                    <a:pt x="568" y="351"/>
                    <a:pt x="1" y="1063"/>
                    <a:pt x="1" y="1063"/>
                  </a:cubicBezTo>
                  <a:cubicBezTo>
                    <a:pt x="152" y="4342"/>
                    <a:pt x="2325" y="6862"/>
                    <a:pt x="2325" y="6862"/>
                  </a:cubicBezTo>
                  <a:lnTo>
                    <a:pt x="2338" y="6862"/>
                  </a:lnTo>
                  <a:cubicBezTo>
                    <a:pt x="1784" y="6167"/>
                    <a:pt x="1316" y="4989"/>
                    <a:pt x="1113" y="3611"/>
                  </a:cubicBezTo>
                  <a:cubicBezTo>
                    <a:pt x="897" y="2150"/>
                    <a:pt x="2092" y="2330"/>
                    <a:pt x="14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8" name="Google Shape;2348;p45"/>
            <p:cNvSpPr/>
            <p:nvPr/>
          </p:nvSpPr>
          <p:spPr>
            <a:xfrm>
              <a:off x="4180975" y="3756400"/>
              <a:ext cx="16850" cy="17325"/>
            </a:xfrm>
            <a:custGeom>
              <a:avLst/>
              <a:gdLst/>
              <a:ahLst/>
              <a:cxnLst/>
              <a:rect l="l" t="t" r="r" b="b"/>
              <a:pathLst>
                <a:path w="674" h="693" extrusionOk="0">
                  <a:moveTo>
                    <a:pt x="314" y="1"/>
                  </a:moveTo>
                  <a:cubicBezTo>
                    <a:pt x="137" y="1"/>
                    <a:pt x="0" y="472"/>
                    <a:pt x="0" y="472"/>
                  </a:cubicBezTo>
                  <a:cubicBezTo>
                    <a:pt x="0" y="472"/>
                    <a:pt x="140" y="602"/>
                    <a:pt x="466" y="692"/>
                  </a:cubicBezTo>
                  <a:lnTo>
                    <a:pt x="674" y="472"/>
                  </a:lnTo>
                  <a:cubicBezTo>
                    <a:pt x="674" y="472"/>
                    <a:pt x="509" y="28"/>
                    <a:pt x="328" y="2"/>
                  </a:cubicBezTo>
                  <a:cubicBezTo>
                    <a:pt x="323" y="1"/>
                    <a:pt x="319" y="1"/>
                    <a:pt x="3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9" name="Google Shape;2349;p45"/>
            <p:cNvSpPr/>
            <p:nvPr/>
          </p:nvSpPr>
          <p:spPr>
            <a:xfrm>
              <a:off x="4155975" y="3664275"/>
              <a:ext cx="8700" cy="18825"/>
            </a:xfrm>
            <a:custGeom>
              <a:avLst/>
              <a:gdLst/>
              <a:ahLst/>
              <a:cxnLst/>
              <a:rect l="l" t="t" r="r" b="b"/>
              <a:pathLst>
                <a:path w="348" h="753" extrusionOk="0">
                  <a:moveTo>
                    <a:pt x="216" y="1"/>
                  </a:moveTo>
                  <a:cubicBezTo>
                    <a:pt x="121" y="1"/>
                    <a:pt x="1" y="203"/>
                    <a:pt x="173" y="752"/>
                  </a:cubicBezTo>
                  <a:cubicBezTo>
                    <a:pt x="300" y="379"/>
                    <a:pt x="348" y="72"/>
                    <a:pt x="253" y="11"/>
                  </a:cubicBezTo>
                  <a:cubicBezTo>
                    <a:pt x="242" y="4"/>
                    <a:pt x="229" y="1"/>
                    <a:pt x="2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0" name="Google Shape;2350;p45"/>
            <p:cNvSpPr/>
            <p:nvPr/>
          </p:nvSpPr>
          <p:spPr>
            <a:xfrm>
              <a:off x="4188325" y="3664075"/>
              <a:ext cx="8075" cy="19225"/>
            </a:xfrm>
            <a:custGeom>
              <a:avLst/>
              <a:gdLst/>
              <a:ahLst/>
              <a:cxnLst/>
              <a:rect l="l" t="t" r="r" b="b"/>
              <a:pathLst>
                <a:path w="323" h="769" extrusionOk="0">
                  <a:moveTo>
                    <a:pt x="192" y="0"/>
                  </a:moveTo>
                  <a:cubicBezTo>
                    <a:pt x="105" y="0"/>
                    <a:pt x="0" y="194"/>
                    <a:pt x="118" y="769"/>
                  </a:cubicBezTo>
                  <a:cubicBezTo>
                    <a:pt x="260" y="412"/>
                    <a:pt x="323" y="102"/>
                    <a:pt x="240" y="22"/>
                  </a:cubicBezTo>
                  <a:cubicBezTo>
                    <a:pt x="226" y="8"/>
                    <a:pt x="209" y="0"/>
                    <a:pt x="1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1" name="Google Shape;2351;p45"/>
            <p:cNvSpPr/>
            <p:nvPr/>
          </p:nvSpPr>
          <p:spPr>
            <a:xfrm>
              <a:off x="4034900" y="3485325"/>
              <a:ext cx="130575" cy="171250"/>
            </a:xfrm>
            <a:custGeom>
              <a:avLst/>
              <a:gdLst/>
              <a:ahLst/>
              <a:cxnLst/>
              <a:rect l="l" t="t" r="r" b="b"/>
              <a:pathLst>
                <a:path w="5223" h="6850" extrusionOk="0">
                  <a:moveTo>
                    <a:pt x="1922" y="1"/>
                  </a:moveTo>
                  <a:cubicBezTo>
                    <a:pt x="901" y="379"/>
                    <a:pt x="345" y="1554"/>
                    <a:pt x="201" y="2794"/>
                  </a:cubicBezTo>
                  <a:cubicBezTo>
                    <a:pt x="0" y="4527"/>
                    <a:pt x="682" y="6062"/>
                    <a:pt x="1865" y="6520"/>
                  </a:cubicBezTo>
                  <a:cubicBezTo>
                    <a:pt x="2471" y="6755"/>
                    <a:pt x="3008" y="6849"/>
                    <a:pt x="3459" y="6849"/>
                  </a:cubicBezTo>
                  <a:cubicBezTo>
                    <a:pt x="4154" y="6849"/>
                    <a:pt x="4643" y="6624"/>
                    <a:pt x="4854" y="6340"/>
                  </a:cubicBezTo>
                  <a:cubicBezTo>
                    <a:pt x="5223" y="5846"/>
                    <a:pt x="4735" y="5007"/>
                    <a:pt x="4312" y="5007"/>
                  </a:cubicBezTo>
                  <a:cubicBezTo>
                    <a:pt x="4260" y="5007"/>
                    <a:pt x="4208" y="5020"/>
                    <a:pt x="4159" y="5049"/>
                  </a:cubicBezTo>
                  <a:cubicBezTo>
                    <a:pt x="3681" y="5327"/>
                    <a:pt x="3402" y="5412"/>
                    <a:pt x="3106" y="5412"/>
                  </a:cubicBezTo>
                  <a:cubicBezTo>
                    <a:pt x="2952" y="5412"/>
                    <a:pt x="2793" y="5389"/>
                    <a:pt x="2599" y="5358"/>
                  </a:cubicBezTo>
                  <a:cubicBezTo>
                    <a:pt x="1727" y="5217"/>
                    <a:pt x="1264" y="4121"/>
                    <a:pt x="1326" y="2898"/>
                  </a:cubicBezTo>
                  <a:cubicBezTo>
                    <a:pt x="1359" y="2255"/>
                    <a:pt x="1745" y="1149"/>
                    <a:pt x="2580" y="1042"/>
                  </a:cubicBezTo>
                  <a:cubicBezTo>
                    <a:pt x="2618" y="631"/>
                    <a:pt x="2053" y="111"/>
                    <a:pt x="192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2" name="Google Shape;2352;p45"/>
            <p:cNvSpPr/>
            <p:nvPr/>
          </p:nvSpPr>
          <p:spPr>
            <a:xfrm>
              <a:off x="4052950" y="3488725"/>
              <a:ext cx="46775" cy="60050"/>
            </a:xfrm>
            <a:custGeom>
              <a:avLst/>
              <a:gdLst/>
              <a:ahLst/>
              <a:cxnLst/>
              <a:rect l="l" t="t" r="r" b="b"/>
              <a:pathLst>
                <a:path w="1871" h="2402" extrusionOk="0">
                  <a:moveTo>
                    <a:pt x="1328" y="1"/>
                  </a:moveTo>
                  <a:cubicBezTo>
                    <a:pt x="1204" y="129"/>
                    <a:pt x="1" y="706"/>
                    <a:pt x="32" y="1720"/>
                  </a:cubicBezTo>
                  <a:cubicBezTo>
                    <a:pt x="163" y="1568"/>
                    <a:pt x="277" y="1498"/>
                    <a:pt x="371" y="1498"/>
                  </a:cubicBezTo>
                  <a:cubicBezTo>
                    <a:pt x="575" y="1498"/>
                    <a:pt x="683" y="1835"/>
                    <a:pt x="653" y="2402"/>
                  </a:cubicBezTo>
                  <a:cubicBezTo>
                    <a:pt x="978" y="1179"/>
                    <a:pt x="1675" y="928"/>
                    <a:pt x="1859" y="905"/>
                  </a:cubicBezTo>
                  <a:cubicBezTo>
                    <a:pt x="1870" y="779"/>
                    <a:pt x="1400" y="132"/>
                    <a:pt x="1328" y="1"/>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3" name="Google Shape;2353;p45"/>
            <p:cNvSpPr/>
            <p:nvPr/>
          </p:nvSpPr>
          <p:spPr>
            <a:xfrm>
              <a:off x="4034900" y="3494050"/>
              <a:ext cx="124625" cy="162425"/>
            </a:xfrm>
            <a:custGeom>
              <a:avLst/>
              <a:gdLst/>
              <a:ahLst/>
              <a:cxnLst/>
              <a:rect l="l" t="t" r="r" b="b"/>
              <a:pathLst>
                <a:path w="4985" h="6497" extrusionOk="0">
                  <a:moveTo>
                    <a:pt x="1485" y="1"/>
                  </a:moveTo>
                  <a:cubicBezTo>
                    <a:pt x="1438" y="1"/>
                    <a:pt x="1355" y="29"/>
                    <a:pt x="1218" y="95"/>
                  </a:cubicBezTo>
                  <a:cubicBezTo>
                    <a:pt x="639" y="647"/>
                    <a:pt x="307" y="1527"/>
                    <a:pt x="201" y="2443"/>
                  </a:cubicBezTo>
                  <a:cubicBezTo>
                    <a:pt x="0" y="4176"/>
                    <a:pt x="681" y="5711"/>
                    <a:pt x="1865" y="6168"/>
                  </a:cubicBezTo>
                  <a:cubicBezTo>
                    <a:pt x="2470" y="6402"/>
                    <a:pt x="3007" y="6497"/>
                    <a:pt x="3457" y="6497"/>
                  </a:cubicBezTo>
                  <a:cubicBezTo>
                    <a:pt x="4154" y="6497"/>
                    <a:pt x="4643" y="6271"/>
                    <a:pt x="4854" y="5987"/>
                  </a:cubicBezTo>
                  <a:cubicBezTo>
                    <a:pt x="4948" y="5862"/>
                    <a:pt x="4984" y="5714"/>
                    <a:pt x="4981" y="5564"/>
                  </a:cubicBezTo>
                  <a:lnTo>
                    <a:pt x="4981" y="5564"/>
                  </a:lnTo>
                  <a:cubicBezTo>
                    <a:pt x="4676" y="5706"/>
                    <a:pt x="4186" y="5834"/>
                    <a:pt x="3608" y="5834"/>
                  </a:cubicBezTo>
                  <a:cubicBezTo>
                    <a:pt x="3178" y="5834"/>
                    <a:pt x="2699" y="5763"/>
                    <a:pt x="2213" y="5575"/>
                  </a:cubicBezTo>
                  <a:cubicBezTo>
                    <a:pt x="1030" y="5116"/>
                    <a:pt x="429" y="3618"/>
                    <a:pt x="670" y="1891"/>
                  </a:cubicBezTo>
                  <a:cubicBezTo>
                    <a:pt x="794" y="1005"/>
                    <a:pt x="1273" y="724"/>
                    <a:pt x="1392" y="412"/>
                  </a:cubicBezTo>
                  <a:cubicBezTo>
                    <a:pt x="1475" y="200"/>
                    <a:pt x="1609" y="1"/>
                    <a:pt x="1485" y="1"/>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4" name="Google Shape;2354;p45"/>
            <p:cNvSpPr/>
            <p:nvPr/>
          </p:nvSpPr>
          <p:spPr>
            <a:xfrm>
              <a:off x="4038050" y="3481875"/>
              <a:ext cx="107225" cy="190800"/>
            </a:xfrm>
            <a:custGeom>
              <a:avLst/>
              <a:gdLst/>
              <a:ahLst/>
              <a:cxnLst/>
              <a:rect l="l" t="t" r="r" b="b"/>
              <a:pathLst>
                <a:path w="4289" h="7632" extrusionOk="0">
                  <a:moveTo>
                    <a:pt x="2368" y="1"/>
                  </a:moveTo>
                  <a:cubicBezTo>
                    <a:pt x="1834" y="1"/>
                    <a:pt x="1294" y="368"/>
                    <a:pt x="836" y="982"/>
                  </a:cubicBezTo>
                  <a:cubicBezTo>
                    <a:pt x="1076" y="764"/>
                    <a:pt x="1395" y="635"/>
                    <a:pt x="1635" y="635"/>
                  </a:cubicBezTo>
                  <a:cubicBezTo>
                    <a:pt x="1682" y="635"/>
                    <a:pt x="1726" y="640"/>
                    <a:pt x="1765" y="650"/>
                  </a:cubicBezTo>
                  <a:cubicBezTo>
                    <a:pt x="2857" y="940"/>
                    <a:pt x="2919" y="3178"/>
                    <a:pt x="2828" y="4254"/>
                  </a:cubicBezTo>
                  <a:cubicBezTo>
                    <a:pt x="2682" y="5981"/>
                    <a:pt x="1803" y="7310"/>
                    <a:pt x="658" y="7310"/>
                  </a:cubicBezTo>
                  <a:cubicBezTo>
                    <a:pt x="603" y="7310"/>
                    <a:pt x="547" y="7307"/>
                    <a:pt x="491" y="7301"/>
                  </a:cubicBezTo>
                  <a:cubicBezTo>
                    <a:pt x="310" y="7281"/>
                    <a:pt x="147" y="7188"/>
                    <a:pt x="1" y="7060"/>
                  </a:cubicBezTo>
                  <a:lnTo>
                    <a:pt x="1" y="7060"/>
                  </a:lnTo>
                  <a:cubicBezTo>
                    <a:pt x="147" y="7466"/>
                    <a:pt x="731" y="7631"/>
                    <a:pt x="1162" y="7631"/>
                  </a:cubicBezTo>
                  <a:cubicBezTo>
                    <a:pt x="1166" y="7631"/>
                    <a:pt x="1170" y="7631"/>
                    <a:pt x="1174" y="7631"/>
                  </a:cubicBezTo>
                  <a:cubicBezTo>
                    <a:pt x="2631" y="7617"/>
                    <a:pt x="3669" y="6271"/>
                    <a:pt x="3951" y="4513"/>
                  </a:cubicBezTo>
                  <a:cubicBezTo>
                    <a:pt x="4289" y="2388"/>
                    <a:pt x="4052" y="265"/>
                    <a:pt x="2558" y="16"/>
                  </a:cubicBezTo>
                  <a:cubicBezTo>
                    <a:pt x="2495" y="6"/>
                    <a:pt x="2432" y="1"/>
                    <a:pt x="236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5" name="Google Shape;2355;p45"/>
            <p:cNvSpPr/>
            <p:nvPr/>
          </p:nvSpPr>
          <p:spPr>
            <a:xfrm>
              <a:off x="4038025" y="3602950"/>
              <a:ext cx="97225" cy="69750"/>
            </a:xfrm>
            <a:custGeom>
              <a:avLst/>
              <a:gdLst/>
              <a:ahLst/>
              <a:cxnLst/>
              <a:rect l="l" t="t" r="r" b="b"/>
              <a:pathLst>
                <a:path w="3889" h="2790" extrusionOk="0">
                  <a:moveTo>
                    <a:pt x="3888" y="0"/>
                  </a:moveTo>
                  <a:lnTo>
                    <a:pt x="3888" y="0"/>
                  </a:lnTo>
                  <a:cubicBezTo>
                    <a:pt x="3495" y="1128"/>
                    <a:pt x="2316" y="2565"/>
                    <a:pt x="811" y="2565"/>
                  </a:cubicBezTo>
                  <a:cubicBezTo>
                    <a:pt x="704" y="2565"/>
                    <a:pt x="594" y="2558"/>
                    <a:pt x="484" y="2542"/>
                  </a:cubicBezTo>
                  <a:cubicBezTo>
                    <a:pt x="302" y="2518"/>
                    <a:pt x="147" y="2346"/>
                    <a:pt x="1" y="2219"/>
                  </a:cubicBezTo>
                  <a:lnTo>
                    <a:pt x="1" y="2219"/>
                  </a:lnTo>
                  <a:cubicBezTo>
                    <a:pt x="147" y="2624"/>
                    <a:pt x="727" y="2789"/>
                    <a:pt x="1158" y="2789"/>
                  </a:cubicBezTo>
                  <a:cubicBezTo>
                    <a:pt x="1163" y="2789"/>
                    <a:pt x="1169" y="2789"/>
                    <a:pt x="1174" y="2789"/>
                  </a:cubicBezTo>
                  <a:cubicBezTo>
                    <a:pt x="2539" y="2778"/>
                    <a:pt x="3536" y="1594"/>
                    <a:pt x="3888" y="0"/>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6" name="Google Shape;2356;p45"/>
            <p:cNvSpPr/>
            <p:nvPr/>
          </p:nvSpPr>
          <p:spPr>
            <a:xfrm>
              <a:off x="4058950" y="3483475"/>
              <a:ext cx="56300" cy="122525"/>
            </a:xfrm>
            <a:custGeom>
              <a:avLst/>
              <a:gdLst/>
              <a:ahLst/>
              <a:cxnLst/>
              <a:rect l="l" t="t" r="r" b="b"/>
              <a:pathLst>
                <a:path w="2252" h="4901" extrusionOk="0">
                  <a:moveTo>
                    <a:pt x="1142" y="1"/>
                  </a:moveTo>
                  <a:cubicBezTo>
                    <a:pt x="849" y="42"/>
                    <a:pt x="290" y="300"/>
                    <a:pt x="1" y="917"/>
                  </a:cubicBezTo>
                  <a:cubicBezTo>
                    <a:pt x="217" y="721"/>
                    <a:pt x="479" y="641"/>
                    <a:pt x="698" y="641"/>
                  </a:cubicBezTo>
                  <a:cubicBezTo>
                    <a:pt x="768" y="641"/>
                    <a:pt x="834" y="650"/>
                    <a:pt x="893" y="665"/>
                  </a:cubicBezTo>
                  <a:cubicBezTo>
                    <a:pt x="1985" y="955"/>
                    <a:pt x="2083" y="3114"/>
                    <a:pt x="1991" y="4190"/>
                  </a:cubicBezTo>
                  <a:cubicBezTo>
                    <a:pt x="1970" y="4436"/>
                    <a:pt x="1935" y="4674"/>
                    <a:pt x="1886" y="4900"/>
                  </a:cubicBezTo>
                  <a:cubicBezTo>
                    <a:pt x="2026" y="4506"/>
                    <a:pt x="2122" y="4063"/>
                    <a:pt x="2162" y="3592"/>
                  </a:cubicBezTo>
                  <a:cubicBezTo>
                    <a:pt x="2251" y="2530"/>
                    <a:pt x="2193" y="338"/>
                    <a:pt x="1142" y="1"/>
                  </a:cubicBezTo>
                  <a:close/>
                </a:path>
              </a:pathLst>
            </a:custGeom>
            <a:solidFill>
              <a:srgbClr val="F3F3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cxnSp>
        <p:nvCxnSpPr>
          <p:cNvPr id="2357" name="Google Shape;2357;p45"/>
          <p:cNvCxnSpPr/>
          <p:nvPr/>
        </p:nvCxnSpPr>
        <p:spPr>
          <a:xfrm>
            <a:off x="473240" y="1076618"/>
            <a:ext cx="0" cy="2853600"/>
          </a:xfrm>
          <a:prstGeom prst="straightConnector1">
            <a:avLst/>
          </a:prstGeom>
          <a:noFill/>
          <a:ln w="19050" cap="flat" cmpd="sng">
            <a:solidFill>
              <a:schemeClr val="accent5"/>
            </a:solidFill>
            <a:prstDash val="solid"/>
            <a:round/>
            <a:headEnd type="none" w="med" len="med"/>
            <a:tailEnd type="none" w="med" len="med"/>
          </a:ln>
        </p:spPr>
      </p:cxn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2241"/>
                                        </p:tgtEl>
                                        <p:attrNameLst>
                                          <p:attrName>style.visibility</p:attrName>
                                        </p:attrNameLst>
                                      </p:cBhvr>
                                      <p:to>
                                        <p:strVal val="visible"/>
                                      </p:to>
                                    </p:set>
                                    <p:animEffect transition="in" filter="barn(outHorizontal)">
                                      <p:cBhvr>
                                        <p:cTn id="7" dur="500"/>
                                        <p:tgtEl>
                                          <p:spTgt spid="2241"/>
                                        </p:tgtEl>
                                      </p:cBhvr>
                                    </p:animEffect>
                                  </p:childTnLst>
                                </p:cTn>
                              </p:par>
                              <p:par>
                                <p:cTn id="8" presetID="16" presetClass="entr" presetSubtype="42" fill="hold" nodeType="withEffect">
                                  <p:stCondLst>
                                    <p:cond delay="0"/>
                                  </p:stCondLst>
                                  <p:childTnLst>
                                    <p:set>
                                      <p:cBhvr>
                                        <p:cTn id="9" dur="1" fill="hold">
                                          <p:stCondLst>
                                            <p:cond delay="0"/>
                                          </p:stCondLst>
                                        </p:cTn>
                                        <p:tgtEl>
                                          <p:spTgt spid="2357"/>
                                        </p:tgtEl>
                                        <p:attrNameLst>
                                          <p:attrName>style.visibility</p:attrName>
                                        </p:attrNameLst>
                                      </p:cBhvr>
                                      <p:to>
                                        <p:strVal val="visible"/>
                                      </p:to>
                                    </p:set>
                                    <p:animEffect transition="in" filter="barn(outHorizontal)">
                                      <p:cBhvr>
                                        <p:cTn id="10" dur="500"/>
                                        <p:tgtEl>
                                          <p:spTgt spid="2357"/>
                                        </p:tgtEl>
                                      </p:cBhvr>
                                    </p:animEffect>
                                  </p:childTnLst>
                                </p:cTn>
                              </p:par>
                              <p:par>
                                <p:cTn id="11" presetID="16" presetClass="entr" presetSubtype="42" fill="hold" grpId="0" nodeType="withEffect">
                                  <p:stCondLst>
                                    <p:cond delay="0"/>
                                  </p:stCondLst>
                                  <p:childTnLst>
                                    <p:set>
                                      <p:cBhvr>
                                        <p:cTn id="12" dur="1" fill="hold">
                                          <p:stCondLst>
                                            <p:cond delay="0"/>
                                          </p:stCondLst>
                                        </p:cTn>
                                        <p:tgtEl>
                                          <p:spTgt spid="2242">
                                            <p:txEl>
                                              <p:pRg st="0" end="0"/>
                                            </p:txEl>
                                          </p:spTgt>
                                        </p:tgtEl>
                                        <p:attrNameLst>
                                          <p:attrName>style.visibility</p:attrName>
                                        </p:attrNameLst>
                                      </p:cBhvr>
                                      <p:to>
                                        <p:strVal val="visible"/>
                                      </p:to>
                                    </p:set>
                                    <p:animEffect transition="in" filter="barn(outHorizontal)">
                                      <p:cBhvr>
                                        <p:cTn id="13" dur="500"/>
                                        <p:tgtEl>
                                          <p:spTgt spid="2242">
                                            <p:txEl>
                                              <p:pRg st="0" end="0"/>
                                            </p:txEl>
                                          </p:spTgt>
                                        </p:tgtEl>
                                      </p:cBhvr>
                                    </p:animEffect>
                                  </p:childTnLst>
                                </p:cTn>
                              </p:par>
                              <p:par>
                                <p:cTn id="14" presetID="16" presetClass="entr" presetSubtype="42" fill="hold" grpId="0" nodeType="withEffect">
                                  <p:stCondLst>
                                    <p:cond delay="0"/>
                                  </p:stCondLst>
                                  <p:childTnLst>
                                    <p:set>
                                      <p:cBhvr>
                                        <p:cTn id="15" dur="1" fill="hold">
                                          <p:stCondLst>
                                            <p:cond delay="0"/>
                                          </p:stCondLst>
                                        </p:cTn>
                                        <p:tgtEl>
                                          <p:spTgt spid="2242">
                                            <p:txEl>
                                              <p:pRg st="1" end="1"/>
                                            </p:txEl>
                                          </p:spTgt>
                                        </p:tgtEl>
                                        <p:attrNameLst>
                                          <p:attrName>style.visibility</p:attrName>
                                        </p:attrNameLst>
                                      </p:cBhvr>
                                      <p:to>
                                        <p:strVal val="visible"/>
                                      </p:to>
                                    </p:set>
                                    <p:animEffect transition="in" filter="barn(outHorizontal)">
                                      <p:cBhvr>
                                        <p:cTn id="16" dur="500"/>
                                        <p:tgtEl>
                                          <p:spTgt spid="2242">
                                            <p:txEl>
                                              <p:pRg st="1" end="1"/>
                                            </p:txEl>
                                          </p:spTgt>
                                        </p:tgtEl>
                                      </p:cBhvr>
                                    </p:animEffect>
                                  </p:childTnLst>
                                </p:cTn>
                              </p:par>
                              <p:par>
                                <p:cTn id="17" presetID="16" presetClass="entr" presetSubtype="42" fill="hold" grpId="0" nodeType="withEffect">
                                  <p:stCondLst>
                                    <p:cond delay="0"/>
                                  </p:stCondLst>
                                  <p:childTnLst>
                                    <p:set>
                                      <p:cBhvr>
                                        <p:cTn id="18" dur="1" fill="hold">
                                          <p:stCondLst>
                                            <p:cond delay="0"/>
                                          </p:stCondLst>
                                        </p:cTn>
                                        <p:tgtEl>
                                          <p:spTgt spid="2242">
                                            <p:txEl>
                                              <p:pRg st="2" end="2"/>
                                            </p:txEl>
                                          </p:spTgt>
                                        </p:tgtEl>
                                        <p:attrNameLst>
                                          <p:attrName>style.visibility</p:attrName>
                                        </p:attrNameLst>
                                      </p:cBhvr>
                                      <p:to>
                                        <p:strVal val="visible"/>
                                      </p:to>
                                    </p:set>
                                    <p:animEffect transition="in" filter="barn(outHorizontal)">
                                      <p:cBhvr>
                                        <p:cTn id="19" dur="500"/>
                                        <p:tgtEl>
                                          <p:spTgt spid="224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1" grpId="0"/>
      <p:bldP spid="2242"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598"/>
        <p:cNvGrpSpPr/>
        <p:nvPr/>
      </p:nvGrpSpPr>
      <p:grpSpPr>
        <a:xfrm>
          <a:off x="0" y="0"/>
          <a:ext cx="0" cy="0"/>
          <a:chOff x="0" y="0"/>
          <a:chExt cx="0" cy="0"/>
        </a:xfrm>
      </p:grpSpPr>
      <p:sp>
        <p:nvSpPr>
          <p:cNvPr id="3599" name="Google Shape;3599;p54"/>
          <p:cNvSpPr txBox="1">
            <a:spLocks noGrp="1"/>
          </p:cNvSpPr>
          <p:nvPr>
            <p:ph type="subTitle" idx="1"/>
          </p:nvPr>
        </p:nvSpPr>
        <p:spPr>
          <a:xfrm>
            <a:off x="3227245" y="177988"/>
            <a:ext cx="5724209" cy="49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dirty="0">
                <a:solidFill>
                  <a:schemeClr val="accent1"/>
                </a:solidFill>
                <a:latin typeface="Calibri" panose="020F0502020204030204" pitchFamily="34" charset="0"/>
                <a:cs typeface="Calibri" panose="020F0502020204030204" pitchFamily="34" charset="0"/>
              </a:rPr>
              <a:t>CHIẾN TRANH – HÒA BÌNH</a:t>
            </a:r>
            <a:endParaRPr sz="3600" dirty="0">
              <a:solidFill>
                <a:schemeClr val="accent1"/>
              </a:solidFill>
              <a:latin typeface="Calibri" panose="020F0502020204030204" pitchFamily="34" charset="0"/>
              <a:cs typeface="Calibri" panose="020F0502020204030204" pitchFamily="34" charset="0"/>
            </a:endParaRPr>
          </a:p>
        </p:txBody>
      </p:sp>
      <p:sp>
        <p:nvSpPr>
          <p:cNvPr id="3604" name="Google Shape;3604;p54"/>
          <p:cNvSpPr/>
          <p:nvPr/>
        </p:nvSpPr>
        <p:spPr>
          <a:xfrm>
            <a:off x="-431426" y="2711300"/>
            <a:ext cx="1812300" cy="203400"/>
          </a:xfrm>
          <a:prstGeom prst="ellipse">
            <a:avLst/>
          </a:prstGeom>
          <a:solidFill>
            <a:srgbClr val="000000">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3605" name="Google Shape;3605;p54"/>
          <p:cNvGrpSpPr/>
          <p:nvPr/>
        </p:nvGrpSpPr>
        <p:grpSpPr>
          <a:xfrm>
            <a:off x="-199010" y="978618"/>
            <a:ext cx="1427681" cy="1865537"/>
            <a:chOff x="2491761" y="388856"/>
            <a:chExt cx="1321070" cy="1726230"/>
          </a:xfrm>
        </p:grpSpPr>
        <p:grpSp>
          <p:nvGrpSpPr>
            <p:cNvPr id="3606" name="Google Shape;3606;p54"/>
            <p:cNvGrpSpPr/>
            <p:nvPr/>
          </p:nvGrpSpPr>
          <p:grpSpPr>
            <a:xfrm>
              <a:off x="3561841" y="1131061"/>
              <a:ext cx="250990" cy="983513"/>
              <a:chOff x="3561841" y="1131061"/>
              <a:chExt cx="250990" cy="983513"/>
            </a:xfrm>
          </p:grpSpPr>
          <p:sp>
            <p:nvSpPr>
              <p:cNvPr id="3607" name="Google Shape;3607;p54"/>
              <p:cNvSpPr/>
              <p:nvPr/>
            </p:nvSpPr>
            <p:spPr>
              <a:xfrm>
                <a:off x="3561841" y="1131061"/>
                <a:ext cx="250990" cy="983513"/>
              </a:xfrm>
              <a:custGeom>
                <a:avLst/>
                <a:gdLst/>
                <a:ahLst/>
                <a:cxnLst/>
                <a:rect l="l" t="t" r="r" b="b"/>
                <a:pathLst>
                  <a:path w="4407" h="17269" extrusionOk="0">
                    <a:moveTo>
                      <a:pt x="1571" y="1"/>
                    </a:moveTo>
                    <a:cubicBezTo>
                      <a:pt x="832" y="1"/>
                      <a:pt x="3" y="33"/>
                      <a:pt x="1" y="357"/>
                    </a:cubicBezTo>
                    <a:cubicBezTo>
                      <a:pt x="0" y="601"/>
                      <a:pt x="177" y="649"/>
                      <a:pt x="317" y="649"/>
                    </a:cubicBezTo>
                    <a:cubicBezTo>
                      <a:pt x="409" y="649"/>
                      <a:pt x="486" y="628"/>
                      <a:pt x="486" y="628"/>
                    </a:cubicBezTo>
                    <a:lnTo>
                      <a:pt x="486" y="628"/>
                    </a:lnTo>
                    <a:lnTo>
                      <a:pt x="390" y="17268"/>
                    </a:lnTo>
                    <a:lnTo>
                      <a:pt x="3548" y="17175"/>
                    </a:lnTo>
                    <a:lnTo>
                      <a:pt x="3725" y="563"/>
                    </a:lnTo>
                    <a:cubicBezTo>
                      <a:pt x="3725" y="563"/>
                      <a:pt x="3875" y="599"/>
                      <a:pt x="4033" y="599"/>
                    </a:cubicBezTo>
                    <a:cubicBezTo>
                      <a:pt x="4212" y="599"/>
                      <a:pt x="4401" y="553"/>
                      <a:pt x="4403" y="356"/>
                    </a:cubicBezTo>
                    <a:cubicBezTo>
                      <a:pt x="4406" y="18"/>
                      <a:pt x="3137" y="3"/>
                      <a:pt x="2311" y="3"/>
                    </a:cubicBezTo>
                    <a:cubicBezTo>
                      <a:pt x="2231" y="3"/>
                      <a:pt x="2156" y="3"/>
                      <a:pt x="2086" y="3"/>
                    </a:cubicBezTo>
                    <a:cubicBezTo>
                      <a:pt x="1928" y="3"/>
                      <a:pt x="1752" y="1"/>
                      <a:pt x="15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08" name="Google Shape;3608;p54"/>
              <p:cNvSpPr/>
              <p:nvPr/>
            </p:nvSpPr>
            <p:spPr>
              <a:xfrm>
                <a:off x="3561841" y="1131061"/>
                <a:ext cx="250990" cy="983513"/>
              </a:xfrm>
              <a:custGeom>
                <a:avLst/>
                <a:gdLst/>
                <a:ahLst/>
                <a:cxnLst/>
                <a:rect l="l" t="t" r="r" b="b"/>
                <a:pathLst>
                  <a:path w="4407" h="17269" extrusionOk="0">
                    <a:moveTo>
                      <a:pt x="1571" y="1"/>
                    </a:moveTo>
                    <a:cubicBezTo>
                      <a:pt x="832" y="1"/>
                      <a:pt x="3" y="33"/>
                      <a:pt x="1" y="357"/>
                    </a:cubicBezTo>
                    <a:cubicBezTo>
                      <a:pt x="0" y="601"/>
                      <a:pt x="177" y="649"/>
                      <a:pt x="317" y="649"/>
                    </a:cubicBezTo>
                    <a:cubicBezTo>
                      <a:pt x="409" y="649"/>
                      <a:pt x="486" y="628"/>
                      <a:pt x="486" y="628"/>
                    </a:cubicBezTo>
                    <a:lnTo>
                      <a:pt x="486" y="628"/>
                    </a:lnTo>
                    <a:lnTo>
                      <a:pt x="390" y="17268"/>
                    </a:lnTo>
                    <a:lnTo>
                      <a:pt x="3548" y="17175"/>
                    </a:lnTo>
                    <a:lnTo>
                      <a:pt x="3725" y="563"/>
                    </a:lnTo>
                    <a:cubicBezTo>
                      <a:pt x="3725" y="563"/>
                      <a:pt x="3875" y="599"/>
                      <a:pt x="4033" y="599"/>
                    </a:cubicBezTo>
                    <a:cubicBezTo>
                      <a:pt x="4212" y="599"/>
                      <a:pt x="4401" y="553"/>
                      <a:pt x="4403" y="356"/>
                    </a:cubicBezTo>
                    <a:cubicBezTo>
                      <a:pt x="4406" y="18"/>
                      <a:pt x="3137" y="3"/>
                      <a:pt x="2311" y="3"/>
                    </a:cubicBezTo>
                    <a:cubicBezTo>
                      <a:pt x="2231" y="3"/>
                      <a:pt x="2156" y="3"/>
                      <a:pt x="2086" y="3"/>
                    </a:cubicBezTo>
                    <a:cubicBezTo>
                      <a:pt x="1928" y="3"/>
                      <a:pt x="1752" y="1"/>
                      <a:pt x="1571" y="1"/>
                    </a:cubicBez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09" name="Google Shape;3609;p54"/>
              <p:cNvSpPr/>
              <p:nvPr/>
            </p:nvSpPr>
            <p:spPr>
              <a:xfrm>
                <a:off x="3562069" y="1144958"/>
                <a:ext cx="250192" cy="969616"/>
              </a:xfrm>
              <a:custGeom>
                <a:avLst/>
                <a:gdLst/>
                <a:ahLst/>
                <a:cxnLst/>
                <a:rect l="l" t="t" r="r" b="b"/>
                <a:pathLst>
                  <a:path w="4393" h="17025" extrusionOk="0">
                    <a:moveTo>
                      <a:pt x="2105" y="0"/>
                    </a:moveTo>
                    <a:cubicBezTo>
                      <a:pt x="1223" y="0"/>
                      <a:pt x="450" y="128"/>
                      <a:pt x="1" y="164"/>
                    </a:cubicBezTo>
                    <a:cubicBezTo>
                      <a:pt x="22" y="365"/>
                      <a:pt x="184" y="407"/>
                      <a:pt x="314" y="407"/>
                    </a:cubicBezTo>
                    <a:cubicBezTo>
                      <a:pt x="405" y="407"/>
                      <a:pt x="482" y="386"/>
                      <a:pt x="482" y="386"/>
                    </a:cubicBezTo>
                    <a:lnTo>
                      <a:pt x="482" y="386"/>
                    </a:lnTo>
                    <a:lnTo>
                      <a:pt x="472" y="1904"/>
                    </a:lnTo>
                    <a:cubicBezTo>
                      <a:pt x="662" y="970"/>
                      <a:pt x="991" y="517"/>
                      <a:pt x="1458" y="517"/>
                    </a:cubicBezTo>
                    <a:cubicBezTo>
                      <a:pt x="1460" y="517"/>
                      <a:pt x="1462" y="517"/>
                      <a:pt x="1465" y="517"/>
                    </a:cubicBezTo>
                    <a:cubicBezTo>
                      <a:pt x="2954" y="517"/>
                      <a:pt x="3136" y="1499"/>
                      <a:pt x="3038" y="3547"/>
                    </a:cubicBezTo>
                    <a:cubicBezTo>
                      <a:pt x="2942" y="5587"/>
                      <a:pt x="2568" y="16504"/>
                      <a:pt x="1340" y="16540"/>
                    </a:cubicBezTo>
                    <a:cubicBezTo>
                      <a:pt x="1339" y="16540"/>
                      <a:pt x="1339" y="16540"/>
                      <a:pt x="1339" y="16540"/>
                    </a:cubicBezTo>
                    <a:cubicBezTo>
                      <a:pt x="935" y="16540"/>
                      <a:pt x="650" y="6063"/>
                      <a:pt x="453" y="5419"/>
                    </a:cubicBezTo>
                    <a:lnTo>
                      <a:pt x="386" y="17024"/>
                    </a:lnTo>
                    <a:lnTo>
                      <a:pt x="3544" y="16931"/>
                    </a:lnTo>
                    <a:lnTo>
                      <a:pt x="3721" y="319"/>
                    </a:lnTo>
                    <a:cubicBezTo>
                      <a:pt x="3721" y="319"/>
                      <a:pt x="3869" y="355"/>
                      <a:pt x="4027" y="355"/>
                    </a:cubicBezTo>
                    <a:cubicBezTo>
                      <a:pt x="4187" y="355"/>
                      <a:pt x="4358" y="317"/>
                      <a:pt x="4392" y="166"/>
                    </a:cubicBezTo>
                    <a:cubicBezTo>
                      <a:pt x="3984" y="165"/>
                      <a:pt x="3110" y="0"/>
                      <a:pt x="2105"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10" name="Google Shape;3610;p54"/>
              <p:cNvSpPr/>
              <p:nvPr/>
            </p:nvSpPr>
            <p:spPr>
              <a:xfrm>
                <a:off x="3583996" y="1142566"/>
                <a:ext cx="228721" cy="971951"/>
              </a:xfrm>
              <a:custGeom>
                <a:avLst/>
                <a:gdLst/>
                <a:ahLst/>
                <a:cxnLst/>
                <a:rect l="l" t="t" r="r" b="b"/>
                <a:pathLst>
                  <a:path w="4016" h="17066" extrusionOk="0">
                    <a:moveTo>
                      <a:pt x="3903" y="0"/>
                    </a:moveTo>
                    <a:cubicBezTo>
                      <a:pt x="3897" y="193"/>
                      <a:pt x="3706" y="239"/>
                      <a:pt x="3527" y="239"/>
                    </a:cubicBezTo>
                    <a:cubicBezTo>
                      <a:pt x="3368" y="239"/>
                      <a:pt x="3218" y="202"/>
                      <a:pt x="3218" y="202"/>
                    </a:cubicBezTo>
                    <a:lnTo>
                      <a:pt x="3044" y="16865"/>
                    </a:lnTo>
                    <a:lnTo>
                      <a:pt x="1" y="16955"/>
                    </a:lnTo>
                    <a:lnTo>
                      <a:pt x="1" y="17065"/>
                    </a:lnTo>
                    <a:lnTo>
                      <a:pt x="3159" y="16972"/>
                    </a:lnTo>
                    <a:lnTo>
                      <a:pt x="3336" y="359"/>
                    </a:lnTo>
                    <a:cubicBezTo>
                      <a:pt x="3336" y="359"/>
                      <a:pt x="3485" y="396"/>
                      <a:pt x="3644" y="396"/>
                    </a:cubicBezTo>
                    <a:cubicBezTo>
                      <a:pt x="3822" y="396"/>
                      <a:pt x="4013" y="350"/>
                      <a:pt x="4016" y="153"/>
                    </a:cubicBezTo>
                    <a:cubicBezTo>
                      <a:pt x="4016" y="92"/>
                      <a:pt x="3975" y="42"/>
                      <a:pt x="3903" y="0"/>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11" name="Google Shape;3611;p54"/>
              <p:cNvSpPr/>
              <p:nvPr/>
            </p:nvSpPr>
            <p:spPr>
              <a:xfrm>
                <a:off x="3606947" y="1274297"/>
                <a:ext cx="13839" cy="716349"/>
              </a:xfrm>
              <a:custGeom>
                <a:avLst/>
                <a:gdLst/>
                <a:ahLst/>
                <a:cxnLst/>
                <a:rect l="l" t="t" r="r" b="b"/>
                <a:pathLst>
                  <a:path w="243" h="12578" extrusionOk="0">
                    <a:moveTo>
                      <a:pt x="163" y="1"/>
                    </a:moveTo>
                    <a:cubicBezTo>
                      <a:pt x="109" y="1"/>
                      <a:pt x="46" y="2858"/>
                      <a:pt x="24" y="6350"/>
                    </a:cubicBezTo>
                    <a:cubicBezTo>
                      <a:pt x="0" y="9804"/>
                      <a:pt x="27" y="12578"/>
                      <a:pt x="79" y="12578"/>
                    </a:cubicBezTo>
                    <a:cubicBezTo>
                      <a:pt x="79" y="12578"/>
                      <a:pt x="79" y="12578"/>
                      <a:pt x="79" y="12578"/>
                    </a:cubicBezTo>
                    <a:cubicBezTo>
                      <a:pt x="134" y="12577"/>
                      <a:pt x="197" y="9803"/>
                      <a:pt x="220" y="6347"/>
                    </a:cubicBezTo>
                    <a:cubicBezTo>
                      <a:pt x="243" y="2857"/>
                      <a:pt x="219" y="1"/>
                      <a:pt x="163"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12" name="Google Shape;3612;p54"/>
              <p:cNvSpPr/>
              <p:nvPr/>
            </p:nvSpPr>
            <p:spPr>
              <a:xfrm>
                <a:off x="3650687" y="1205612"/>
                <a:ext cx="14808" cy="821654"/>
              </a:xfrm>
              <a:custGeom>
                <a:avLst/>
                <a:gdLst/>
                <a:ahLst/>
                <a:cxnLst/>
                <a:rect l="l" t="t" r="r" b="b"/>
                <a:pathLst>
                  <a:path w="260" h="14427" extrusionOk="0">
                    <a:moveTo>
                      <a:pt x="185" y="1"/>
                    </a:moveTo>
                    <a:cubicBezTo>
                      <a:pt x="131" y="1"/>
                      <a:pt x="62" y="3285"/>
                      <a:pt x="31" y="7294"/>
                    </a:cubicBezTo>
                    <a:cubicBezTo>
                      <a:pt x="1" y="11252"/>
                      <a:pt x="21" y="14427"/>
                      <a:pt x="75" y="14427"/>
                    </a:cubicBezTo>
                    <a:cubicBezTo>
                      <a:pt x="75" y="14427"/>
                      <a:pt x="75" y="14427"/>
                      <a:pt x="75" y="14427"/>
                    </a:cubicBezTo>
                    <a:cubicBezTo>
                      <a:pt x="128" y="14426"/>
                      <a:pt x="196" y="11251"/>
                      <a:pt x="227" y="7291"/>
                    </a:cubicBezTo>
                    <a:cubicBezTo>
                      <a:pt x="259" y="3284"/>
                      <a:pt x="241" y="1"/>
                      <a:pt x="185"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13" name="Google Shape;3613;p54"/>
              <p:cNvSpPr/>
              <p:nvPr/>
            </p:nvSpPr>
            <p:spPr>
              <a:xfrm>
                <a:off x="3696989" y="1251744"/>
                <a:ext cx="14751" cy="730017"/>
              </a:xfrm>
              <a:custGeom>
                <a:avLst/>
                <a:gdLst/>
                <a:ahLst/>
                <a:cxnLst/>
                <a:rect l="l" t="t" r="r" b="b"/>
                <a:pathLst>
                  <a:path w="259" h="12818" extrusionOk="0">
                    <a:moveTo>
                      <a:pt x="187" y="0"/>
                    </a:moveTo>
                    <a:cubicBezTo>
                      <a:pt x="132" y="0"/>
                      <a:pt x="63" y="2913"/>
                      <a:pt x="31" y="6472"/>
                    </a:cubicBezTo>
                    <a:cubicBezTo>
                      <a:pt x="0" y="9992"/>
                      <a:pt x="19" y="12818"/>
                      <a:pt x="73" y="12818"/>
                    </a:cubicBezTo>
                    <a:cubicBezTo>
                      <a:pt x="73" y="12818"/>
                      <a:pt x="73" y="12818"/>
                      <a:pt x="73" y="12818"/>
                    </a:cubicBezTo>
                    <a:cubicBezTo>
                      <a:pt x="126" y="12816"/>
                      <a:pt x="195" y="9989"/>
                      <a:pt x="227" y="6469"/>
                    </a:cubicBezTo>
                    <a:cubicBezTo>
                      <a:pt x="259" y="2912"/>
                      <a:pt x="242" y="0"/>
                      <a:pt x="187"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14" name="Google Shape;3614;p54"/>
              <p:cNvSpPr/>
              <p:nvPr/>
            </p:nvSpPr>
            <p:spPr>
              <a:xfrm>
                <a:off x="3565144" y="1149799"/>
                <a:ext cx="241479" cy="50403"/>
              </a:xfrm>
              <a:custGeom>
                <a:avLst/>
                <a:gdLst/>
                <a:ahLst/>
                <a:cxnLst/>
                <a:rect l="l" t="t" r="r" b="b"/>
                <a:pathLst>
                  <a:path w="4240" h="885" extrusionOk="0">
                    <a:moveTo>
                      <a:pt x="2357" y="0"/>
                    </a:moveTo>
                    <a:cubicBezTo>
                      <a:pt x="1355" y="0"/>
                      <a:pt x="435" y="140"/>
                      <a:pt x="1" y="217"/>
                    </a:cubicBezTo>
                    <a:cubicBezTo>
                      <a:pt x="64" y="299"/>
                      <a:pt x="172" y="319"/>
                      <a:pt x="263" y="319"/>
                    </a:cubicBezTo>
                    <a:cubicBezTo>
                      <a:pt x="354" y="319"/>
                      <a:pt x="429" y="299"/>
                      <a:pt x="429" y="299"/>
                    </a:cubicBezTo>
                    <a:lnTo>
                      <a:pt x="429" y="299"/>
                    </a:lnTo>
                    <a:lnTo>
                      <a:pt x="428" y="494"/>
                    </a:lnTo>
                    <a:cubicBezTo>
                      <a:pt x="962" y="323"/>
                      <a:pt x="1424" y="253"/>
                      <a:pt x="1825" y="253"/>
                    </a:cubicBezTo>
                    <a:cubicBezTo>
                      <a:pt x="2648" y="253"/>
                      <a:pt x="3219" y="549"/>
                      <a:pt x="3659" y="885"/>
                    </a:cubicBezTo>
                    <a:lnTo>
                      <a:pt x="3667" y="236"/>
                    </a:lnTo>
                    <a:cubicBezTo>
                      <a:pt x="3667" y="236"/>
                      <a:pt x="3813" y="271"/>
                      <a:pt x="3970" y="271"/>
                    </a:cubicBezTo>
                    <a:cubicBezTo>
                      <a:pt x="4066" y="271"/>
                      <a:pt x="4166" y="258"/>
                      <a:pt x="4239" y="215"/>
                    </a:cubicBezTo>
                    <a:cubicBezTo>
                      <a:pt x="3647" y="55"/>
                      <a:pt x="2986" y="0"/>
                      <a:pt x="2357"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615" name="Google Shape;3615;p54"/>
            <p:cNvGrpSpPr/>
            <p:nvPr/>
          </p:nvGrpSpPr>
          <p:grpSpPr>
            <a:xfrm>
              <a:off x="3246381" y="1130150"/>
              <a:ext cx="380101" cy="456645"/>
              <a:chOff x="3246381" y="1130150"/>
              <a:chExt cx="380101" cy="456645"/>
            </a:xfrm>
          </p:grpSpPr>
          <p:sp>
            <p:nvSpPr>
              <p:cNvPr id="3616" name="Google Shape;3616;p54"/>
              <p:cNvSpPr/>
              <p:nvPr/>
            </p:nvSpPr>
            <p:spPr>
              <a:xfrm>
                <a:off x="3246381" y="1148773"/>
                <a:ext cx="376627" cy="438022"/>
              </a:xfrm>
              <a:custGeom>
                <a:avLst/>
                <a:gdLst/>
                <a:ahLst/>
                <a:cxnLst/>
                <a:rect l="l" t="t" r="r" b="b"/>
                <a:pathLst>
                  <a:path w="6613" h="7691" extrusionOk="0">
                    <a:moveTo>
                      <a:pt x="1" y="1"/>
                    </a:moveTo>
                    <a:lnTo>
                      <a:pt x="16" y="5052"/>
                    </a:lnTo>
                    <a:lnTo>
                      <a:pt x="718" y="5198"/>
                    </a:lnTo>
                    <a:cubicBezTo>
                      <a:pt x="718" y="5198"/>
                      <a:pt x="1606" y="2315"/>
                      <a:pt x="3127" y="2315"/>
                    </a:cubicBezTo>
                    <a:cubicBezTo>
                      <a:pt x="3283" y="2315"/>
                      <a:pt x="3446" y="2345"/>
                      <a:pt x="3615" y="2412"/>
                    </a:cubicBezTo>
                    <a:cubicBezTo>
                      <a:pt x="5673" y="3228"/>
                      <a:pt x="5852" y="7469"/>
                      <a:pt x="5852" y="7469"/>
                    </a:cubicBezTo>
                    <a:lnTo>
                      <a:pt x="6189" y="7680"/>
                    </a:lnTo>
                    <a:lnTo>
                      <a:pt x="6613" y="7690"/>
                    </a:lnTo>
                    <a:lnTo>
                      <a:pt x="6173" y="2964"/>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17" name="Google Shape;3617;p54"/>
              <p:cNvSpPr/>
              <p:nvPr/>
            </p:nvSpPr>
            <p:spPr>
              <a:xfrm>
                <a:off x="3246381" y="1148717"/>
                <a:ext cx="351226" cy="296153"/>
              </a:xfrm>
              <a:custGeom>
                <a:avLst/>
                <a:gdLst/>
                <a:ahLst/>
                <a:cxnLst/>
                <a:rect l="l" t="t" r="r" b="b"/>
                <a:pathLst>
                  <a:path w="6167" h="5200" extrusionOk="0">
                    <a:moveTo>
                      <a:pt x="1" y="1"/>
                    </a:moveTo>
                    <a:lnTo>
                      <a:pt x="16" y="5053"/>
                    </a:lnTo>
                    <a:lnTo>
                      <a:pt x="718" y="5199"/>
                    </a:lnTo>
                    <a:cubicBezTo>
                      <a:pt x="718" y="5199"/>
                      <a:pt x="1606" y="2316"/>
                      <a:pt x="3126" y="2316"/>
                    </a:cubicBezTo>
                    <a:cubicBezTo>
                      <a:pt x="3282" y="2316"/>
                      <a:pt x="3445" y="2346"/>
                      <a:pt x="3614" y="2413"/>
                    </a:cubicBezTo>
                    <a:cubicBezTo>
                      <a:pt x="4046" y="2585"/>
                      <a:pt x="4395" y="2909"/>
                      <a:pt x="4679" y="3313"/>
                    </a:cubicBezTo>
                    <a:cubicBezTo>
                      <a:pt x="4840" y="3250"/>
                      <a:pt x="5006" y="3193"/>
                      <a:pt x="5179" y="3146"/>
                    </a:cubicBezTo>
                    <a:cubicBezTo>
                      <a:pt x="5512" y="3052"/>
                      <a:pt x="5843" y="2992"/>
                      <a:pt x="6167" y="2962"/>
                    </a:cubicBezTo>
                    <a:lnTo>
                      <a:pt x="1" y="1"/>
                    </a:ln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18" name="Google Shape;3618;p54"/>
              <p:cNvSpPr/>
              <p:nvPr/>
            </p:nvSpPr>
            <p:spPr>
              <a:xfrm>
                <a:off x="3264321" y="1130150"/>
                <a:ext cx="362161" cy="455449"/>
              </a:xfrm>
              <a:custGeom>
                <a:avLst/>
                <a:gdLst/>
                <a:ahLst/>
                <a:cxnLst/>
                <a:rect l="l" t="t" r="r" b="b"/>
                <a:pathLst>
                  <a:path w="6359" h="7997" extrusionOk="0">
                    <a:moveTo>
                      <a:pt x="1" y="1"/>
                    </a:moveTo>
                    <a:lnTo>
                      <a:pt x="13" y="5010"/>
                    </a:lnTo>
                    <a:lnTo>
                      <a:pt x="725" y="5171"/>
                    </a:lnTo>
                    <a:cubicBezTo>
                      <a:pt x="725" y="5171"/>
                      <a:pt x="1561" y="2306"/>
                      <a:pt x="3100" y="2306"/>
                    </a:cubicBezTo>
                    <a:cubicBezTo>
                      <a:pt x="3261" y="2306"/>
                      <a:pt x="3430" y="2337"/>
                      <a:pt x="3606" y="2406"/>
                    </a:cubicBezTo>
                    <a:cubicBezTo>
                      <a:pt x="5751" y="3250"/>
                      <a:pt x="5961" y="7790"/>
                      <a:pt x="5961" y="7790"/>
                    </a:cubicBezTo>
                    <a:lnTo>
                      <a:pt x="6305" y="7996"/>
                    </a:lnTo>
                    <a:lnTo>
                      <a:pt x="6359" y="2994"/>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19" name="Google Shape;3619;p54"/>
              <p:cNvSpPr/>
              <p:nvPr/>
            </p:nvSpPr>
            <p:spPr>
              <a:xfrm>
                <a:off x="3264321" y="1130150"/>
                <a:ext cx="362161" cy="455449"/>
              </a:xfrm>
              <a:custGeom>
                <a:avLst/>
                <a:gdLst/>
                <a:ahLst/>
                <a:cxnLst/>
                <a:rect l="l" t="t" r="r" b="b"/>
                <a:pathLst>
                  <a:path w="6359" h="7997" extrusionOk="0">
                    <a:moveTo>
                      <a:pt x="1" y="1"/>
                    </a:moveTo>
                    <a:lnTo>
                      <a:pt x="13" y="5010"/>
                    </a:lnTo>
                    <a:lnTo>
                      <a:pt x="725" y="5171"/>
                    </a:lnTo>
                    <a:cubicBezTo>
                      <a:pt x="725" y="5171"/>
                      <a:pt x="1561" y="2306"/>
                      <a:pt x="3100" y="2306"/>
                    </a:cubicBezTo>
                    <a:cubicBezTo>
                      <a:pt x="3261" y="2306"/>
                      <a:pt x="3430" y="2337"/>
                      <a:pt x="3606" y="2406"/>
                    </a:cubicBezTo>
                    <a:cubicBezTo>
                      <a:pt x="5751" y="3250"/>
                      <a:pt x="5961" y="7790"/>
                      <a:pt x="5961" y="7790"/>
                    </a:cubicBezTo>
                    <a:lnTo>
                      <a:pt x="6305" y="7996"/>
                    </a:lnTo>
                    <a:lnTo>
                      <a:pt x="6359" y="2994"/>
                    </a:lnTo>
                    <a:lnTo>
                      <a:pt x="1" y="1"/>
                    </a:ln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620" name="Google Shape;3620;p54"/>
            <p:cNvGrpSpPr/>
            <p:nvPr/>
          </p:nvGrpSpPr>
          <p:grpSpPr>
            <a:xfrm>
              <a:off x="3067607" y="858373"/>
              <a:ext cx="279580" cy="1241166"/>
              <a:chOff x="3067607" y="858373"/>
              <a:chExt cx="279580" cy="1241166"/>
            </a:xfrm>
          </p:grpSpPr>
          <p:sp>
            <p:nvSpPr>
              <p:cNvPr id="3621" name="Google Shape;3621;p54"/>
              <p:cNvSpPr/>
              <p:nvPr/>
            </p:nvSpPr>
            <p:spPr>
              <a:xfrm>
                <a:off x="3067607" y="858373"/>
                <a:ext cx="279580" cy="1241166"/>
              </a:xfrm>
              <a:custGeom>
                <a:avLst/>
                <a:gdLst/>
                <a:ahLst/>
                <a:cxnLst/>
                <a:rect l="l" t="t" r="r" b="b"/>
                <a:pathLst>
                  <a:path w="4909" h="21793" extrusionOk="0">
                    <a:moveTo>
                      <a:pt x="1583" y="1"/>
                    </a:moveTo>
                    <a:cubicBezTo>
                      <a:pt x="805" y="1"/>
                      <a:pt x="1" y="55"/>
                      <a:pt x="4" y="441"/>
                    </a:cubicBezTo>
                    <a:cubicBezTo>
                      <a:pt x="6" y="753"/>
                      <a:pt x="208" y="814"/>
                      <a:pt x="364" y="814"/>
                    </a:cubicBezTo>
                    <a:cubicBezTo>
                      <a:pt x="465" y="814"/>
                      <a:pt x="548" y="789"/>
                      <a:pt x="548" y="789"/>
                    </a:cubicBezTo>
                    <a:lnTo>
                      <a:pt x="693" y="21793"/>
                    </a:lnTo>
                    <a:lnTo>
                      <a:pt x="4187" y="21693"/>
                    </a:lnTo>
                    <a:lnTo>
                      <a:pt x="4153" y="736"/>
                    </a:lnTo>
                    <a:lnTo>
                      <a:pt x="4153" y="736"/>
                    </a:lnTo>
                    <a:cubicBezTo>
                      <a:pt x="4153" y="736"/>
                      <a:pt x="4323" y="784"/>
                      <a:pt x="4503" y="784"/>
                    </a:cubicBezTo>
                    <a:cubicBezTo>
                      <a:pt x="4700" y="784"/>
                      <a:pt x="4907" y="726"/>
                      <a:pt x="4908" y="479"/>
                    </a:cubicBezTo>
                    <a:cubicBezTo>
                      <a:pt x="4908" y="5"/>
                      <a:pt x="3207" y="16"/>
                      <a:pt x="2322" y="9"/>
                    </a:cubicBezTo>
                    <a:cubicBezTo>
                      <a:pt x="2099" y="7"/>
                      <a:pt x="1843" y="1"/>
                      <a:pt x="15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22" name="Google Shape;3622;p54"/>
              <p:cNvSpPr/>
              <p:nvPr/>
            </p:nvSpPr>
            <p:spPr>
              <a:xfrm>
                <a:off x="3067607" y="858373"/>
                <a:ext cx="279580" cy="1241166"/>
              </a:xfrm>
              <a:custGeom>
                <a:avLst/>
                <a:gdLst/>
                <a:ahLst/>
                <a:cxnLst/>
                <a:rect l="l" t="t" r="r" b="b"/>
                <a:pathLst>
                  <a:path w="4909" h="21793" extrusionOk="0">
                    <a:moveTo>
                      <a:pt x="1583" y="1"/>
                    </a:moveTo>
                    <a:cubicBezTo>
                      <a:pt x="805" y="1"/>
                      <a:pt x="1" y="55"/>
                      <a:pt x="4" y="441"/>
                    </a:cubicBezTo>
                    <a:cubicBezTo>
                      <a:pt x="6" y="753"/>
                      <a:pt x="208" y="814"/>
                      <a:pt x="364" y="814"/>
                    </a:cubicBezTo>
                    <a:cubicBezTo>
                      <a:pt x="465" y="814"/>
                      <a:pt x="548" y="789"/>
                      <a:pt x="548" y="789"/>
                    </a:cubicBezTo>
                    <a:lnTo>
                      <a:pt x="693" y="21793"/>
                    </a:lnTo>
                    <a:lnTo>
                      <a:pt x="4187" y="21693"/>
                    </a:lnTo>
                    <a:lnTo>
                      <a:pt x="4153" y="736"/>
                    </a:lnTo>
                    <a:lnTo>
                      <a:pt x="4153" y="736"/>
                    </a:lnTo>
                    <a:cubicBezTo>
                      <a:pt x="4153" y="736"/>
                      <a:pt x="4323" y="784"/>
                      <a:pt x="4503" y="784"/>
                    </a:cubicBezTo>
                    <a:cubicBezTo>
                      <a:pt x="4700" y="784"/>
                      <a:pt x="4907" y="726"/>
                      <a:pt x="4908" y="479"/>
                    </a:cubicBezTo>
                    <a:cubicBezTo>
                      <a:pt x="4908" y="5"/>
                      <a:pt x="3207" y="16"/>
                      <a:pt x="2322" y="9"/>
                    </a:cubicBezTo>
                    <a:cubicBezTo>
                      <a:pt x="2099" y="7"/>
                      <a:pt x="1843" y="1"/>
                      <a:pt x="1583" y="1"/>
                    </a:cubicBez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23" name="Google Shape;3623;p54"/>
              <p:cNvSpPr/>
              <p:nvPr/>
            </p:nvSpPr>
            <p:spPr>
              <a:xfrm>
                <a:off x="3068063" y="876256"/>
                <a:ext cx="278555" cy="1223283"/>
              </a:xfrm>
              <a:custGeom>
                <a:avLst/>
                <a:gdLst/>
                <a:ahLst/>
                <a:cxnLst/>
                <a:rect l="l" t="t" r="r" b="b"/>
                <a:pathLst>
                  <a:path w="4891" h="21479" extrusionOk="0">
                    <a:moveTo>
                      <a:pt x="2264" y="1"/>
                    </a:moveTo>
                    <a:cubicBezTo>
                      <a:pt x="1312" y="1"/>
                      <a:pt x="484" y="150"/>
                      <a:pt x="0" y="187"/>
                    </a:cubicBezTo>
                    <a:cubicBezTo>
                      <a:pt x="27" y="446"/>
                      <a:pt x="212" y="499"/>
                      <a:pt x="358" y="499"/>
                    </a:cubicBezTo>
                    <a:cubicBezTo>
                      <a:pt x="458" y="499"/>
                      <a:pt x="540" y="475"/>
                      <a:pt x="540" y="475"/>
                    </a:cubicBezTo>
                    <a:lnTo>
                      <a:pt x="553" y="2401"/>
                    </a:lnTo>
                    <a:cubicBezTo>
                      <a:pt x="751" y="1223"/>
                      <a:pt x="1107" y="649"/>
                      <a:pt x="1625" y="649"/>
                    </a:cubicBezTo>
                    <a:cubicBezTo>
                      <a:pt x="1627" y="649"/>
                      <a:pt x="1629" y="649"/>
                      <a:pt x="1631" y="650"/>
                    </a:cubicBezTo>
                    <a:cubicBezTo>
                      <a:pt x="3297" y="660"/>
                      <a:pt x="3512" y="1908"/>
                      <a:pt x="3433" y="4507"/>
                    </a:cubicBezTo>
                    <a:cubicBezTo>
                      <a:pt x="3354" y="7087"/>
                      <a:pt x="3094" y="20836"/>
                      <a:pt x="1735" y="20874"/>
                    </a:cubicBezTo>
                    <a:cubicBezTo>
                      <a:pt x="1735" y="20874"/>
                      <a:pt x="1735" y="20874"/>
                      <a:pt x="1734" y="20874"/>
                    </a:cubicBezTo>
                    <a:cubicBezTo>
                      <a:pt x="1287" y="20874"/>
                      <a:pt x="813" y="7674"/>
                      <a:pt x="584" y="6858"/>
                    </a:cubicBezTo>
                    <a:lnTo>
                      <a:pt x="584" y="6858"/>
                    </a:lnTo>
                    <a:lnTo>
                      <a:pt x="685" y="21479"/>
                    </a:lnTo>
                    <a:lnTo>
                      <a:pt x="4179" y="21379"/>
                    </a:lnTo>
                    <a:lnTo>
                      <a:pt x="4145" y="422"/>
                    </a:lnTo>
                    <a:lnTo>
                      <a:pt x="4145" y="422"/>
                    </a:lnTo>
                    <a:cubicBezTo>
                      <a:pt x="4145" y="422"/>
                      <a:pt x="4315" y="470"/>
                      <a:pt x="4493" y="470"/>
                    </a:cubicBezTo>
                    <a:cubicBezTo>
                      <a:pt x="4670" y="470"/>
                      <a:pt x="4855" y="423"/>
                      <a:pt x="4891" y="233"/>
                    </a:cubicBezTo>
                    <a:cubicBezTo>
                      <a:pt x="4437" y="228"/>
                      <a:pt x="3462" y="11"/>
                      <a:pt x="2341" y="1"/>
                    </a:cubicBezTo>
                    <a:cubicBezTo>
                      <a:pt x="2315" y="1"/>
                      <a:pt x="2290" y="1"/>
                      <a:pt x="2264"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24" name="Google Shape;3624;p54"/>
              <p:cNvSpPr/>
              <p:nvPr/>
            </p:nvSpPr>
            <p:spPr>
              <a:xfrm>
                <a:off x="3107018" y="874376"/>
                <a:ext cx="240055" cy="1225105"/>
              </a:xfrm>
              <a:custGeom>
                <a:avLst/>
                <a:gdLst/>
                <a:ahLst/>
                <a:cxnLst/>
                <a:rect l="l" t="t" r="r" b="b"/>
                <a:pathLst>
                  <a:path w="4215" h="21511" extrusionOk="0">
                    <a:moveTo>
                      <a:pt x="4088" y="1"/>
                    </a:moveTo>
                    <a:cubicBezTo>
                      <a:pt x="4084" y="243"/>
                      <a:pt x="3878" y="302"/>
                      <a:pt x="3681" y="302"/>
                    </a:cubicBezTo>
                    <a:cubicBezTo>
                      <a:pt x="3500" y="302"/>
                      <a:pt x="3328" y="252"/>
                      <a:pt x="3328" y="252"/>
                    </a:cubicBezTo>
                    <a:lnTo>
                      <a:pt x="3328" y="252"/>
                    </a:lnTo>
                    <a:lnTo>
                      <a:pt x="3366" y="21276"/>
                    </a:lnTo>
                    <a:lnTo>
                      <a:pt x="0" y="21371"/>
                    </a:lnTo>
                    <a:lnTo>
                      <a:pt x="1" y="21511"/>
                    </a:lnTo>
                    <a:lnTo>
                      <a:pt x="3495" y="21411"/>
                    </a:lnTo>
                    <a:lnTo>
                      <a:pt x="3461" y="453"/>
                    </a:lnTo>
                    <a:lnTo>
                      <a:pt x="3461" y="453"/>
                    </a:lnTo>
                    <a:cubicBezTo>
                      <a:pt x="3461" y="453"/>
                      <a:pt x="3632" y="502"/>
                      <a:pt x="3811" y="502"/>
                    </a:cubicBezTo>
                    <a:cubicBezTo>
                      <a:pt x="4008" y="502"/>
                      <a:pt x="4214" y="443"/>
                      <a:pt x="4214" y="196"/>
                    </a:cubicBezTo>
                    <a:cubicBezTo>
                      <a:pt x="4214" y="120"/>
                      <a:pt x="4169" y="55"/>
                      <a:pt x="4088"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25" name="Google Shape;3625;p54"/>
              <p:cNvSpPr/>
              <p:nvPr/>
            </p:nvSpPr>
            <p:spPr>
              <a:xfrm>
                <a:off x="3125072" y="1039994"/>
                <a:ext cx="15605" cy="904292"/>
              </a:xfrm>
              <a:custGeom>
                <a:avLst/>
                <a:gdLst/>
                <a:ahLst/>
                <a:cxnLst/>
                <a:rect l="l" t="t" r="r" b="b"/>
                <a:pathLst>
                  <a:path w="274" h="15878" extrusionOk="0">
                    <a:moveTo>
                      <a:pt x="89" y="1"/>
                    </a:moveTo>
                    <a:cubicBezTo>
                      <a:pt x="27" y="1"/>
                      <a:pt x="0" y="3621"/>
                      <a:pt x="28" y="8035"/>
                    </a:cubicBezTo>
                    <a:cubicBezTo>
                      <a:pt x="55" y="12390"/>
                      <a:pt x="126" y="15877"/>
                      <a:pt x="185" y="15877"/>
                    </a:cubicBezTo>
                    <a:cubicBezTo>
                      <a:pt x="185" y="15877"/>
                      <a:pt x="185" y="15877"/>
                      <a:pt x="185" y="15877"/>
                    </a:cubicBezTo>
                    <a:cubicBezTo>
                      <a:pt x="245" y="15875"/>
                      <a:pt x="273" y="12386"/>
                      <a:pt x="247" y="8032"/>
                    </a:cubicBezTo>
                    <a:cubicBezTo>
                      <a:pt x="221" y="3620"/>
                      <a:pt x="149" y="1"/>
                      <a:pt x="89"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26" name="Google Shape;3626;p54"/>
              <p:cNvSpPr/>
              <p:nvPr/>
            </p:nvSpPr>
            <p:spPr>
              <a:xfrm>
                <a:off x="3174052" y="953199"/>
                <a:ext cx="15320" cy="1037276"/>
              </a:xfrm>
              <a:custGeom>
                <a:avLst/>
                <a:gdLst/>
                <a:ahLst/>
                <a:cxnLst/>
                <a:rect l="l" t="t" r="r" b="b"/>
                <a:pathLst>
                  <a:path w="269" h="18213" extrusionOk="0">
                    <a:moveTo>
                      <a:pt x="90" y="1"/>
                    </a:moveTo>
                    <a:cubicBezTo>
                      <a:pt x="30" y="1"/>
                      <a:pt x="0" y="4164"/>
                      <a:pt x="26" y="9232"/>
                    </a:cubicBezTo>
                    <a:cubicBezTo>
                      <a:pt x="51" y="14223"/>
                      <a:pt x="120" y="18213"/>
                      <a:pt x="179" y="18213"/>
                    </a:cubicBezTo>
                    <a:cubicBezTo>
                      <a:pt x="179" y="18213"/>
                      <a:pt x="179" y="18213"/>
                      <a:pt x="179" y="18213"/>
                    </a:cubicBezTo>
                    <a:cubicBezTo>
                      <a:pt x="238" y="18210"/>
                      <a:pt x="268" y="14219"/>
                      <a:pt x="244" y="9229"/>
                    </a:cubicBezTo>
                    <a:cubicBezTo>
                      <a:pt x="221" y="4164"/>
                      <a:pt x="151" y="1"/>
                      <a:pt x="90"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27" name="Google Shape;3627;p54"/>
              <p:cNvSpPr/>
              <p:nvPr/>
            </p:nvSpPr>
            <p:spPr>
              <a:xfrm>
                <a:off x="3226049" y="1012087"/>
                <a:ext cx="14124" cy="921491"/>
              </a:xfrm>
              <a:custGeom>
                <a:avLst/>
                <a:gdLst/>
                <a:ahLst/>
                <a:cxnLst/>
                <a:rect l="l" t="t" r="r" b="b"/>
                <a:pathLst>
                  <a:path w="248" h="16180" extrusionOk="0">
                    <a:moveTo>
                      <a:pt x="97" y="1"/>
                    </a:moveTo>
                    <a:cubicBezTo>
                      <a:pt x="36" y="1"/>
                      <a:pt x="0" y="3690"/>
                      <a:pt x="16" y="8189"/>
                    </a:cubicBezTo>
                    <a:cubicBezTo>
                      <a:pt x="32" y="12627"/>
                      <a:pt x="94" y="16179"/>
                      <a:pt x="153" y="16179"/>
                    </a:cubicBezTo>
                    <a:cubicBezTo>
                      <a:pt x="153" y="16179"/>
                      <a:pt x="153" y="16179"/>
                      <a:pt x="153" y="16179"/>
                    </a:cubicBezTo>
                    <a:cubicBezTo>
                      <a:pt x="213" y="16178"/>
                      <a:pt x="248" y="12623"/>
                      <a:pt x="234" y="8188"/>
                    </a:cubicBezTo>
                    <a:cubicBezTo>
                      <a:pt x="220" y="3690"/>
                      <a:pt x="157" y="1"/>
                      <a:pt x="97" y="1"/>
                    </a:cubicBezTo>
                    <a:cubicBezTo>
                      <a:pt x="97" y="1"/>
                      <a:pt x="97" y="1"/>
                      <a:pt x="97"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28" name="Google Shape;3628;p54"/>
              <p:cNvSpPr/>
              <p:nvPr/>
            </p:nvSpPr>
            <p:spPr>
              <a:xfrm>
                <a:off x="3071480" y="882634"/>
                <a:ext cx="268987" cy="64641"/>
              </a:xfrm>
              <a:custGeom>
                <a:avLst/>
                <a:gdLst/>
                <a:ahLst/>
                <a:cxnLst/>
                <a:rect l="l" t="t" r="r" b="b"/>
                <a:pathLst>
                  <a:path w="4723" h="1135" extrusionOk="0">
                    <a:moveTo>
                      <a:pt x="2537" y="0"/>
                    </a:moveTo>
                    <a:cubicBezTo>
                      <a:pt x="1455" y="0"/>
                      <a:pt x="470" y="162"/>
                      <a:pt x="0" y="254"/>
                    </a:cubicBezTo>
                    <a:cubicBezTo>
                      <a:pt x="74" y="360"/>
                      <a:pt x="197" y="387"/>
                      <a:pt x="300" y="387"/>
                    </a:cubicBezTo>
                    <a:cubicBezTo>
                      <a:pt x="399" y="387"/>
                      <a:pt x="479" y="363"/>
                      <a:pt x="479" y="363"/>
                    </a:cubicBezTo>
                    <a:lnTo>
                      <a:pt x="480" y="610"/>
                    </a:lnTo>
                    <a:cubicBezTo>
                      <a:pt x="1062" y="403"/>
                      <a:pt x="1566" y="317"/>
                      <a:pt x="2007" y="317"/>
                    </a:cubicBezTo>
                    <a:cubicBezTo>
                      <a:pt x="2938" y="317"/>
                      <a:pt x="3587" y="701"/>
                      <a:pt x="4087" y="1134"/>
                    </a:cubicBezTo>
                    <a:lnTo>
                      <a:pt x="4085" y="310"/>
                    </a:lnTo>
                    <a:lnTo>
                      <a:pt x="4085" y="310"/>
                    </a:lnTo>
                    <a:cubicBezTo>
                      <a:pt x="4085" y="310"/>
                      <a:pt x="4254" y="358"/>
                      <a:pt x="4432" y="358"/>
                    </a:cubicBezTo>
                    <a:cubicBezTo>
                      <a:pt x="4537" y="358"/>
                      <a:pt x="4644" y="341"/>
                      <a:pt x="4722" y="289"/>
                    </a:cubicBezTo>
                    <a:cubicBezTo>
                      <a:pt x="4033" y="73"/>
                      <a:pt x="3263" y="0"/>
                      <a:pt x="2537" y="0"/>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629" name="Google Shape;3629;p54"/>
            <p:cNvSpPr/>
            <p:nvPr/>
          </p:nvSpPr>
          <p:spPr>
            <a:xfrm>
              <a:off x="2750382" y="914186"/>
              <a:ext cx="395763" cy="452317"/>
            </a:xfrm>
            <a:custGeom>
              <a:avLst/>
              <a:gdLst/>
              <a:ahLst/>
              <a:cxnLst/>
              <a:rect l="l" t="t" r="r" b="b"/>
              <a:pathLst>
                <a:path w="6949" h="7942" extrusionOk="0">
                  <a:moveTo>
                    <a:pt x="1" y="0"/>
                  </a:moveTo>
                  <a:lnTo>
                    <a:pt x="83" y="5190"/>
                  </a:lnTo>
                  <a:lnTo>
                    <a:pt x="813" y="5345"/>
                  </a:lnTo>
                  <a:cubicBezTo>
                    <a:pt x="813" y="5345"/>
                    <a:pt x="1691" y="2400"/>
                    <a:pt x="3260" y="2400"/>
                  </a:cubicBezTo>
                  <a:cubicBezTo>
                    <a:pt x="3424" y="2400"/>
                    <a:pt x="3596" y="2432"/>
                    <a:pt x="3776" y="2504"/>
                  </a:cubicBezTo>
                  <a:cubicBezTo>
                    <a:pt x="5917" y="3357"/>
                    <a:pt x="6158" y="7710"/>
                    <a:pt x="6158" y="7710"/>
                  </a:cubicBezTo>
                  <a:lnTo>
                    <a:pt x="6510" y="7928"/>
                  </a:lnTo>
                  <a:lnTo>
                    <a:pt x="6948" y="7942"/>
                  </a:lnTo>
                  <a:lnTo>
                    <a:pt x="6948" y="7942"/>
                  </a:lnTo>
                  <a:lnTo>
                    <a:pt x="6433" y="3087"/>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30" name="Google Shape;3630;p54"/>
            <p:cNvSpPr/>
            <p:nvPr/>
          </p:nvSpPr>
          <p:spPr>
            <a:xfrm>
              <a:off x="2750439" y="914243"/>
              <a:ext cx="366091" cy="304411"/>
            </a:xfrm>
            <a:custGeom>
              <a:avLst/>
              <a:gdLst/>
              <a:ahLst/>
              <a:cxnLst/>
              <a:rect l="l" t="t" r="r" b="b"/>
              <a:pathLst>
                <a:path w="6428" h="5345" extrusionOk="0">
                  <a:moveTo>
                    <a:pt x="1" y="0"/>
                  </a:moveTo>
                  <a:lnTo>
                    <a:pt x="84" y="5190"/>
                  </a:lnTo>
                  <a:lnTo>
                    <a:pt x="813" y="5345"/>
                  </a:lnTo>
                  <a:cubicBezTo>
                    <a:pt x="812" y="5344"/>
                    <a:pt x="1690" y="2400"/>
                    <a:pt x="3259" y="2400"/>
                  </a:cubicBezTo>
                  <a:cubicBezTo>
                    <a:pt x="3424" y="2400"/>
                    <a:pt x="3596" y="2432"/>
                    <a:pt x="3776" y="2504"/>
                  </a:cubicBezTo>
                  <a:cubicBezTo>
                    <a:pt x="4227" y="2683"/>
                    <a:pt x="4593" y="3018"/>
                    <a:pt x="4891" y="3435"/>
                  </a:cubicBezTo>
                  <a:cubicBezTo>
                    <a:pt x="5057" y="3372"/>
                    <a:pt x="5229" y="3315"/>
                    <a:pt x="5407" y="3267"/>
                  </a:cubicBezTo>
                  <a:cubicBezTo>
                    <a:pt x="5751" y="3173"/>
                    <a:pt x="6093" y="3114"/>
                    <a:pt x="6428" y="3086"/>
                  </a:cubicBezTo>
                  <a:lnTo>
                    <a:pt x="1" y="0"/>
                  </a:ln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31" name="Google Shape;3631;p54"/>
            <p:cNvSpPr/>
            <p:nvPr/>
          </p:nvSpPr>
          <p:spPr>
            <a:xfrm>
              <a:off x="2768778" y="895221"/>
              <a:ext cx="377880" cy="470086"/>
            </a:xfrm>
            <a:custGeom>
              <a:avLst/>
              <a:gdLst/>
              <a:ahLst/>
              <a:cxnLst/>
              <a:rect l="l" t="t" r="r" b="b"/>
              <a:pathLst>
                <a:path w="6635" h="8254" extrusionOk="0">
                  <a:moveTo>
                    <a:pt x="0" y="0"/>
                  </a:moveTo>
                  <a:lnTo>
                    <a:pt x="80" y="5145"/>
                  </a:lnTo>
                  <a:lnTo>
                    <a:pt x="818" y="5315"/>
                  </a:lnTo>
                  <a:cubicBezTo>
                    <a:pt x="818" y="5315"/>
                    <a:pt x="1644" y="2390"/>
                    <a:pt x="3232" y="2390"/>
                  </a:cubicBezTo>
                  <a:cubicBezTo>
                    <a:pt x="3401" y="2390"/>
                    <a:pt x="3579" y="2424"/>
                    <a:pt x="3766" y="2497"/>
                  </a:cubicBezTo>
                  <a:cubicBezTo>
                    <a:pt x="5998" y="3379"/>
                    <a:pt x="6274" y="8040"/>
                    <a:pt x="6274" y="8040"/>
                  </a:cubicBezTo>
                  <a:lnTo>
                    <a:pt x="6635" y="8254"/>
                  </a:lnTo>
                  <a:lnTo>
                    <a:pt x="6626" y="3119"/>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32" name="Google Shape;3632;p54"/>
            <p:cNvSpPr/>
            <p:nvPr/>
          </p:nvSpPr>
          <p:spPr>
            <a:xfrm>
              <a:off x="2768778" y="895221"/>
              <a:ext cx="377880" cy="470086"/>
            </a:xfrm>
            <a:custGeom>
              <a:avLst/>
              <a:gdLst/>
              <a:ahLst/>
              <a:cxnLst/>
              <a:rect l="l" t="t" r="r" b="b"/>
              <a:pathLst>
                <a:path w="6635" h="8254" extrusionOk="0">
                  <a:moveTo>
                    <a:pt x="0" y="0"/>
                  </a:moveTo>
                  <a:lnTo>
                    <a:pt x="80" y="5145"/>
                  </a:lnTo>
                  <a:lnTo>
                    <a:pt x="818" y="5315"/>
                  </a:lnTo>
                  <a:cubicBezTo>
                    <a:pt x="818" y="5315"/>
                    <a:pt x="1644" y="2390"/>
                    <a:pt x="3232" y="2390"/>
                  </a:cubicBezTo>
                  <a:cubicBezTo>
                    <a:pt x="3401" y="2390"/>
                    <a:pt x="3579" y="2424"/>
                    <a:pt x="3766" y="2497"/>
                  </a:cubicBezTo>
                  <a:cubicBezTo>
                    <a:pt x="5998" y="3379"/>
                    <a:pt x="6274" y="8040"/>
                    <a:pt x="6274" y="8040"/>
                  </a:cubicBezTo>
                  <a:lnTo>
                    <a:pt x="6635" y="8254"/>
                  </a:lnTo>
                  <a:lnTo>
                    <a:pt x="6626" y="3119"/>
                  </a:lnTo>
                  <a:lnTo>
                    <a:pt x="0" y="0"/>
                  </a:ln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3633" name="Google Shape;3633;p54"/>
            <p:cNvGrpSpPr/>
            <p:nvPr/>
          </p:nvGrpSpPr>
          <p:grpSpPr>
            <a:xfrm>
              <a:off x="2491761" y="388856"/>
              <a:ext cx="371102" cy="1726230"/>
              <a:chOff x="2491761" y="388856"/>
              <a:chExt cx="371102" cy="1726230"/>
            </a:xfrm>
          </p:grpSpPr>
          <p:sp>
            <p:nvSpPr>
              <p:cNvPr id="3634" name="Google Shape;3634;p54"/>
              <p:cNvSpPr/>
              <p:nvPr/>
            </p:nvSpPr>
            <p:spPr>
              <a:xfrm>
                <a:off x="2491761" y="388856"/>
                <a:ext cx="371102" cy="1726173"/>
              </a:xfrm>
              <a:custGeom>
                <a:avLst/>
                <a:gdLst/>
                <a:ahLst/>
                <a:cxnLst/>
                <a:rect l="l" t="t" r="r" b="b"/>
                <a:pathLst>
                  <a:path w="6516" h="30309" extrusionOk="0">
                    <a:moveTo>
                      <a:pt x="1870" y="1"/>
                    </a:moveTo>
                    <a:cubicBezTo>
                      <a:pt x="915" y="1"/>
                      <a:pt x="1" y="92"/>
                      <a:pt x="12" y="595"/>
                    </a:cubicBezTo>
                    <a:cubicBezTo>
                      <a:pt x="21" y="1041"/>
                      <a:pt x="298" y="1126"/>
                      <a:pt x="508" y="1126"/>
                    </a:cubicBezTo>
                    <a:cubicBezTo>
                      <a:pt x="638" y="1126"/>
                      <a:pt x="742" y="1093"/>
                      <a:pt x="742" y="1093"/>
                    </a:cubicBezTo>
                    <a:lnTo>
                      <a:pt x="1362" y="30309"/>
                    </a:lnTo>
                    <a:lnTo>
                      <a:pt x="5935" y="30177"/>
                    </a:lnTo>
                    <a:lnTo>
                      <a:pt x="5519" y="1081"/>
                    </a:lnTo>
                    <a:lnTo>
                      <a:pt x="5519" y="1081"/>
                    </a:lnTo>
                    <a:cubicBezTo>
                      <a:pt x="5519" y="1081"/>
                      <a:pt x="5757" y="1155"/>
                      <a:pt x="5999" y="1155"/>
                    </a:cubicBezTo>
                    <a:cubicBezTo>
                      <a:pt x="6255" y="1155"/>
                      <a:pt x="6516" y="1072"/>
                      <a:pt x="6511" y="732"/>
                    </a:cubicBezTo>
                    <a:cubicBezTo>
                      <a:pt x="6504" y="68"/>
                      <a:pt x="4253" y="53"/>
                      <a:pt x="3079" y="27"/>
                    </a:cubicBezTo>
                    <a:cubicBezTo>
                      <a:pt x="2719" y="19"/>
                      <a:pt x="2290" y="1"/>
                      <a:pt x="18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35" name="Google Shape;3635;p54"/>
              <p:cNvSpPr/>
              <p:nvPr/>
            </p:nvSpPr>
            <p:spPr>
              <a:xfrm>
                <a:off x="2491761" y="388856"/>
                <a:ext cx="371102" cy="1726173"/>
              </a:xfrm>
              <a:custGeom>
                <a:avLst/>
                <a:gdLst/>
                <a:ahLst/>
                <a:cxnLst/>
                <a:rect l="l" t="t" r="r" b="b"/>
                <a:pathLst>
                  <a:path w="6516" h="30309" extrusionOk="0">
                    <a:moveTo>
                      <a:pt x="1870" y="1"/>
                    </a:moveTo>
                    <a:cubicBezTo>
                      <a:pt x="915" y="1"/>
                      <a:pt x="1" y="92"/>
                      <a:pt x="12" y="595"/>
                    </a:cubicBezTo>
                    <a:cubicBezTo>
                      <a:pt x="21" y="1041"/>
                      <a:pt x="298" y="1126"/>
                      <a:pt x="508" y="1126"/>
                    </a:cubicBezTo>
                    <a:cubicBezTo>
                      <a:pt x="638" y="1126"/>
                      <a:pt x="742" y="1093"/>
                      <a:pt x="742" y="1093"/>
                    </a:cubicBezTo>
                    <a:lnTo>
                      <a:pt x="1362" y="30309"/>
                    </a:lnTo>
                    <a:lnTo>
                      <a:pt x="5935" y="30177"/>
                    </a:lnTo>
                    <a:lnTo>
                      <a:pt x="5519" y="1081"/>
                    </a:lnTo>
                    <a:lnTo>
                      <a:pt x="5519" y="1081"/>
                    </a:lnTo>
                    <a:cubicBezTo>
                      <a:pt x="5519" y="1081"/>
                      <a:pt x="5757" y="1155"/>
                      <a:pt x="5999" y="1155"/>
                    </a:cubicBezTo>
                    <a:cubicBezTo>
                      <a:pt x="6255" y="1155"/>
                      <a:pt x="6516" y="1072"/>
                      <a:pt x="6511" y="732"/>
                    </a:cubicBezTo>
                    <a:cubicBezTo>
                      <a:pt x="6504" y="68"/>
                      <a:pt x="4253" y="53"/>
                      <a:pt x="3079" y="27"/>
                    </a:cubicBezTo>
                    <a:cubicBezTo>
                      <a:pt x="2719" y="19"/>
                      <a:pt x="2290" y="1"/>
                      <a:pt x="1870" y="1"/>
                    </a:cubicBez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36" name="Google Shape;3636;p54"/>
              <p:cNvSpPr/>
              <p:nvPr/>
            </p:nvSpPr>
            <p:spPr>
              <a:xfrm>
                <a:off x="2492672" y="414884"/>
                <a:ext cx="369508" cy="1700203"/>
              </a:xfrm>
              <a:custGeom>
                <a:avLst/>
                <a:gdLst/>
                <a:ahLst/>
                <a:cxnLst/>
                <a:rect l="l" t="t" r="r" b="b"/>
                <a:pathLst>
                  <a:path w="6488" h="29853" extrusionOk="0">
                    <a:moveTo>
                      <a:pt x="2856" y="0"/>
                    </a:moveTo>
                    <a:cubicBezTo>
                      <a:pt x="1657" y="0"/>
                      <a:pt x="622" y="181"/>
                      <a:pt x="1" y="222"/>
                    </a:cubicBezTo>
                    <a:cubicBezTo>
                      <a:pt x="43" y="594"/>
                      <a:pt x="297" y="668"/>
                      <a:pt x="492" y="668"/>
                    </a:cubicBezTo>
                    <a:cubicBezTo>
                      <a:pt x="621" y="668"/>
                      <a:pt x="724" y="636"/>
                      <a:pt x="724" y="636"/>
                    </a:cubicBezTo>
                    <a:lnTo>
                      <a:pt x="782" y="3347"/>
                    </a:lnTo>
                    <a:cubicBezTo>
                      <a:pt x="1020" y="1702"/>
                      <a:pt x="1478" y="902"/>
                      <a:pt x="2159" y="902"/>
                    </a:cubicBezTo>
                    <a:cubicBezTo>
                      <a:pt x="2165" y="902"/>
                      <a:pt x="2171" y="902"/>
                      <a:pt x="2176" y="902"/>
                    </a:cubicBezTo>
                    <a:cubicBezTo>
                      <a:pt x="4384" y="946"/>
                      <a:pt x="4691" y="2701"/>
                      <a:pt x="4635" y="6342"/>
                    </a:cubicBezTo>
                    <a:cubicBezTo>
                      <a:pt x="4579" y="9946"/>
                      <a:pt x="4490" y="28975"/>
                      <a:pt x="2711" y="29024"/>
                    </a:cubicBezTo>
                    <a:cubicBezTo>
                      <a:pt x="2711" y="29024"/>
                      <a:pt x="2710" y="29024"/>
                      <a:pt x="2710" y="29024"/>
                    </a:cubicBezTo>
                    <a:cubicBezTo>
                      <a:pt x="2123" y="29024"/>
                      <a:pt x="1235" y="10734"/>
                      <a:pt x="916" y="9591"/>
                    </a:cubicBezTo>
                    <a:lnTo>
                      <a:pt x="916" y="9591"/>
                    </a:lnTo>
                    <a:lnTo>
                      <a:pt x="1346" y="29853"/>
                    </a:lnTo>
                    <a:lnTo>
                      <a:pt x="5919" y="29721"/>
                    </a:lnTo>
                    <a:lnTo>
                      <a:pt x="5503" y="625"/>
                    </a:lnTo>
                    <a:lnTo>
                      <a:pt x="5503" y="625"/>
                    </a:lnTo>
                    <a:cubicBezTo>
                      <a:pt x="5503" y="625"/>
                      <a:pt x="5739" y="698"/>
                      <a:pt x="5980" y="698"/>
                    </a:cubicBezTo>
                    <a:cubicBezTo>
                      <a:pt x="6210" y="698"/>
                      <a:pt x="6444" y="632"/>
                      <a:pt x="6488" y="373"/>
                    </a:cubicBezTo>
                    <a:cubicBezTo>
                      <a:pt x="5886" y="357"/>
                      <a:pt x="4591" y="34"/>
                      <a:pt x="3108" y="3"/>
                    </a:cubicBezTo>
                    <a:cubicBezTo>
                      <a:pt x="3023" y="1"/>
                      <a:pt x="2939" y="0"/>
                      <a:pt x="2856"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37" name="Google Shape;3637;p54"/>
              <p:cNvSpPr/>
              <p:nvPr/>
            </p:nvSpPr>
            <p:spPr>
              <a:xfrm>
                <a:off x="2569045" y="414770"/>
                <a:ext cx="293818" cy="1700260"/>
              </a:xfrm>
              <a:custGeom>
                <a:avLst/>
                <a:gdLst/>
                <a:ahLst/>
                <a:cxnLst/>
                <a:rect l="l" t="t" r="r" b="b"/>
                <a:pathLst>
                  <a:path w="5159" h="29854" extrusionOk="0">
                    <a:moveTo>
                      <a:pt x="4984" y="1"/>
                    </a:moveTo>
                    <a:cubicBezTo>
                      <a:pt x="4983" y="334"/>
                      <a:pt x="4722" y="416"/>
                      <a:pt x="4467" y="416"/>
                    </a:cubicBezTo>
                    <a:cubicBezTo>
                      <a:pt x="4222" y="416"/>
                      <a:pt x="3983" y="341"/>
                      <a:pt x="3983" y="341"/>
                    </a:cubicBezTo>
                    <a:lnTo>
                      <a:pt x="3983" y="341"/>
                    </a:lnTo>
                    <a:lnTo>
                      <a:pt x="4409" y="29538"/>
                    </a:lnTo>
                    <a:lnTo>
                      <a:pt x="1" y="29661"/>
                    </a:lnTo>
                    <a:lnTo>
                      <a:pt x="5" y="29854"/>
                    </a:lnTo>
                    <a:lnTo>
                      <a:pt x="4578" y="29722"/>
                    </a:lnTo>
                    <a:lnTo>
                      <a:pt x="4162" y="626"/>
                    </a:lnTo>
                    <a:lnTo>
                      <a:pt x="4162" y="626"/>
                    </a:lnTo>
                    <a:cubicBezTo>
                      <a:pt x="4162" y="626"/>
                      <a:pt x="4400" y="701"/>
                      <a:pt x="4642" y="701"/>
                    </a:cubicBezTo>
                    <a:cubicBezTo>
                      <a:pt x="4897" y="701"/>
                      <a:pt x="5158" y="618"/>
                      <a:pt x="5154" y="278"/>
                    </a:cubicBezTo>
                    <a:cubicBezTo>
                      <a:pt x="5153" y="168"/>
                      <a:pt x="5091" y="78"/>
                      <a:pt x="4984"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38" name="Google Shape;3638;p54"/>
              <p:cNvSpPr/>
              <p:nvPr/>
            </p:nvSpPr>
            <p:spPr>
              <a:xfrm>
                <a:off x="2573715" y="643890"/>
                <a:ext cx="34570" cy="1257454"/>
              </a:xfrm>
              <a:custGeom>
                <a:avLst/>
                <a:gdLst/>
                <a:ahLst/>
                <a:cxnLst/>
                <a:rect l="l" t="t" r="r" b="b"/>
                <a:pathLst>
                  <a:path w="607" h="22079" extrusionOk="0">
                    <a:moveTo>
                      <a:pt x="81" y="1"/>
                    </a:moveTo>
                    <a:cubicBezTo>
                      <a:pt x="1" y="1"/>
                      <a:pt x="38" y="5070"/>
                      <a:pt x="164" y="11222"/>
                    </a:cubicBezTo>
                    <a:cubicBezTo>
                      <a:pt x="289" y="17262"/>
                      <a:pt x="450" y="22078"/>
                      <a:pt x="528" y="22078"/>
                    </a:cubicBezTo>
                    <a:cubicBezTo>
                      <a:pt x="528" y="22078"/>
                      <a:pt x="528" y="22078"/>
                      <a:pt x="528" y="22078"/>
                    </a:cubicBezTo>
                    <a:cubicBezTo>
                      <a:pt x="607" y="22076"/>
                      <a:pt x="574" y="17258"/>
                      <a:pt x="453" y="11219"/>
                    </a:cubicBezTo>
                    <a:cubicBezTo>
                      <a:pt x="329" y="5071"/>
                      <a:pt x="163" y="2"/>
                      <a:pt x="81" y="1"/>
                    </a:cubicBezTo>
                    <a:cubicBezTo>
                      <a:pt x="81" y="1"/>
                      <a:pt x="81" y="1"/>
                      <a:pt x="81"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39" name="Google Shape;3639;p54"/>
              <p:cNvSpPr/>
              <p:nvPr/>
            </p:nvSpPr>
            <p:spPr>
              <a:xfrm>
                <a:off x="2637046" y="522752"/>
                <a:ext cx="35994" cy="1442379"/>
              </a:xfrm>
              <a:custGeom>
                <a:avLst/>
                <a:gdLst/>
                <a:ahLst/>
                <a:cxnLst/>
                <a:rect l="l" t="t" r="r" b="b"/>
                <a:pathLst>
                  <a:path w="632" h="25326" extrusionOk="0">
                    <a:moveTo>
                      <a:pt x="83" y="1"/>
                    </a:moveTo>
                    <a:cubicBezTo>
                      <a:pt x="1" y="1"/>
                      <a:pt x="44" y="5837"/>
                      <a:pt x="178" y="12903"/>
                    </a:cubicBezTo>
                    <a:cubicBezTo>
                      <a:pt x="306" y="19821"/>
                      <a:pt x="474" y="25326"/>
                      <a:pt x="553" y="25326"/>
                    </a:cubicBezTo>
                    <a:cubicBezTo>
                      <a:pt x="553" y="25326"/>
                      <a:pt x="553" y="25326"/>
                      <a:pt x="553" y="25326"/>
                    </a:cubicBezTo>
                    <a:cubicBezTo>
                      <a:pt x="631" y="25325"/>
                      <a:pt x="592" y="19818"/>
                      <a:pt x="466" y="12902"/>
                    </a:cubicBezTo>
                    <a:cubicBezTo>
                      <a:pt x="337" y="5839"/>
                      <a:pt x="163" y="2"/>
                      <a:pt x="83" y="1"/>
                    </a:cubicBezTo>
                    <a:cubicBezTo>
                      <a:pt x="83" y="1"/>
                      <a:pt x="83" y="1"/>
                      <a:pt x="83"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40" name="Google Shape;3640;p54"/>
              <p:cNvSpPr/>
              <p:nvPr/>
            </p:nvSpPr>
            <p:spPr>
              <a:xfrm>
                <a:off x="2707554" y="606301"/>
                <a:ext cx="30470" cy="1280748"/>
              </a:xfrm>
              <a:custGeom>
                <a:avLst/>
                <a:gdLst/>
                <a:ahLst/>
                <a:cxnLst/>
                <a:rect l="l" t="t" r="r" b="b"/>
                <a:pathLst>
                  <a:path w="535" h="22488" extrusionOk="0">
                    <a:moveTo>
                      <a:pt x="80" y="0"/>
                    </a:moveTo>
                    <a:cubicBezTo>
                      <a:pt x="0" y="0"/>
                      <a:pt x="22" y="5165"/>
                      <a:pt x="129" y="11431"/>
                    </a:cubicBezTo>
                    <a:cubicBezTo>
                      <a:pt x="234" y="17583"/>
                      <a:pt x="381" y="22488"/>
                      <a:pt x="458" y="22488"/>
                    </a:cubicBezTo>
                    <a:cubicBezTo>
                      <a:pt x="458" y="22488"/>
                      <a:pt x="458" y="22488"/>
                      <a:pt x="458" y="22488"/>
                    </a:cubicBezTo>
                    <a:cubicBezTo>
                      <a:pt x="535" y="22487"/>
                      <a:pt x="517" y="17581"/>
                      <a:pt x="416" y="11431"/>
                    </a:cubicBezTo>
                    <a:cubicBezTo>
                      <a:pt x="312" y="5167"/>
                      <a:pt x="161" y="1"/>
                      <a:pt x="80" y="0"/>
                    </a:cubicBezTo>
                    <a:cubicBezTo>
                      <a:pt x="80" y="0"/>
                      <a:pt x="80" y="0"/>
                      <a:pt x="80"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41" name="Google Shape;3641;p54"/>
              <p:cNvSpPr/>
              <p:nvPr/>
            </p:nvSpPr>
            <p:spPr>
              <a:xfrm>
                <a:off x="2497684" y="423939"/>
                <a:ext cx="356466" cy="92548"/>
              </a:xfrm>
              <a:custGeom>
                <a:avLst/>
                <a:gdLst/>
                <a:ahLst/>
                <a:cxnLst/>
                <a:rect l="l" t="t" r="r" b="b"/>
                <a:pathLst>
                  <a:path w="6259" h="1625" extrusionOk="0">
                    <a:moveTo>
                      <a:pt x="3182" y="1"/>
                    </a:moveTo>
                    <a:cubicBezTo>
                      <a:pt x="1818" y="1"/>
                      <a:pt x="597" y="200"/>
                      <a:pt x="0" y="317"/>
                    </a:cubicBezTo>
                    <a:cubicBezTo>
                      <a:pt x="102" y="471"/>
                      <a:pt x="271" y="508"/>
                      <a:pt x="409" y="508"/>
                    </a:cubicBezTo>
                    <a:cubicBezTo>
                      <a:pt x="537" y="508"/>
                      <a:pt x="638" y="477"/>
                      <a:pt x="638" y="477"/>
                    </a:cubicBezTo>
                    <a:lnTo>
                      <a:pt x="645" y="825"/>
                    </a:lnTo>
                    <a:cubicBezTo>
                      <a:pt x="1389" y="552"/>
                      <a:pt x="2037" y="438"/>
                      <a:pt x="2608" y="438"/>
                    </a:cubicBezTo>
                    <a:cubicBezTo>
                      <a:pt x="3872" y="438"/>
                      <a:pt x="4754" y="996"/>
                      <a:pt x="5434" y="1624"/>
                    </a:cubicBezTo>
                    <a:lnTo>
                      <a:pt x="5416" y="466"/>
                    </a:lnTo>
                    <a:lnTo>
                      <a:pt x="5416" y="466"/>
                    </a:lnTo>
                    <a:cubicBezTo>
                      <a:pt x="5416" y="466"/>
                      <a:pt x="5650" y="539"/>
                      <a:pt x="5890" y="539"/>
                    </a:cubicBezTo>
                    <a:cubicBezTo>
                      <a:pt x="6024" y="539"/>
                      <a:pt x="6160" y="516"/>
                      <a:pt x="6258" y="446"/>
                    </a:cubicBezTo>
                    <a:cubicBezTo>
                      <a:pt x="5286" y="111"/>
                      <a:pt x="4195" y="1"/>
                      <a:pt x="3182"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642" name="Google Shape;3642;p54"/>
            <p:cNvSpPr/>
            <p:nvPr/>
          </p:nvSpPr>
          <p:spPr>
            <a:xfrm>
              <a:off x="2567393" y="390736"/>
              <a:ext cx="1245323" cy="1724294"/>
            </a:xfrm>
            <a:custGeom>
              <a:avLst/>
              <a:gdLst/>
              <a:ahLst/>
              <a:cxnLst/>
              <a:rect l="l" t="t" r="r" b="b"/>
              <a:pathLst>
                <a:path w="21866" h="30276" extrusionOk="0">
                  <a:moveTo>
                    <a:pt x="2096" y="1"/>
                  </a:moveTo>
                  <a:lnTo>
                    <a:pt x="2589" y="28426"/>
                  </a:lnTo>
                  <a:lnTo>
                    <a:pt x="0" y="28492"/>
                  </a:lnTo>
                  <a:lnTo>
                    <a:pt x="38" y="30276"/>
                  </a:lnTo>
                  <a:lnTo>
                    <a:pt x="2468" y="30205"/>
                  </a:lnTo>
                  <a:lnTo>
                    <a:pt x="4612" y="30144"/>
                  </a:lnTo>
                  <a:lnTo>
                    <a:pt x="4402" y="15711"/>
                  </a:lnTo>
                  <a:lnTo>
                    <a:pt x="4379" y="14096"/>
                  </a:lnTo>
                  <a:cubicBezTo>
                    <a:pt x="4463" y="13824"/>
                    <a:pt x="4777" y="12890"/>
                    <a:pt x="5317" y="12164"/>
                  </a:cubicBezTo>
                  <a:cubicBezTo>
                    <a:pt x="5424" y="12053"/>
                    <a:pt x="5540" y="11953"/>
                    <a:pt x="5661" y="11869"/>
                  </a:cubicBezTo>
                  <a:cubicBezTo>
                    <a:pt x="5684" y="11853"/>
                    <a:pt x="5707" y="11838"/>
                    <a:pt x="5730" y="11824"/>
                  </a:cubicBezTo>
                  <a:cubicBezTo>
                    <a:pt x="5823" y="11766"/>
                    <a:pt x="5918" y="11717"/>
                    <a:pt x="6016" y="11680"/>
                  </a:cubicBezTo>
                  <a:cubicBezTo>
                    <a:pt x="6041" y="11672"/>
                    <a:pt x="6066" y="11662"/>
                    <a:pt x="6090" y="11654"/>
                  </a:cubicBezTo>
                  <a:cubicBezTo>
                    <a:pt x="6141" y="11638"/>
                    <a:pt x="6193" y="11625"/>
                    <a:pt x="6244" y="11616"/>
                  </a:cubicBezTo>
                  <a:cubicBezTo>
                    <a:pt x="6295" y="11606"/>
                    <a:pt x="6348" y="11600"/>
                    <a:pt x="6402" y="11596"/>
                  </a:cubicBezTo>
                  <a:cubicBezTo>
                    <a:pt x="6429" y="11595"/>
                    <a:pt x="6456" y="11594"/>
                    <a:pt x="6483" y="11594"/>
                  </a:cubicBezTo>
                  <a:cubicBezTo>
                    <a:pt x="6510" y="11594"/>
                    <a:pt x="6537" y="11595"/>
                    <a:pt x="6564" y="11596"/>
                  </a:cubicBezTo>
                  <a:cubicBezTo>
                    <a:pt x="6701" y="11605"/>
                    <a:pt x="6843" y="11638"/>
                    <a:pt x="6991" y="11696"/>
                  </a:cubicBezTo>
                  <a:cubicBezTo>
                    <a:pt x="7042" y="11716"/>
                    <a:pt x="7091" y="11740"/>
                    <a:pt x="7140" y="11763"/>
                  </a:cubicBezTo>
                  <a:cubicBezTo>
                    <a:pt x="7148" y="11768"/>
                    <a:pt x="7157" y="11772"/>
                    <a:pt x="7165" y="11777"/>
                  </a:cubicBezTo>
                  <a:cubicBezTo>
                    <a:pt x="7212" y="11800"/>
                    <a:pt x="7257" y="11827"/>
                    <a:pt x="7303" y="11854"/>
                  </a:cubicBezTo>
                  <a:cubicBezTo>
                    <a:pt x="7311" y="11859"/>
                    <a:pt x="7317" y="11863"/>
                    <a:pt x="7326" y="11869"/>
                  </a:cubicBezTo>
                  <a:cubicBezTo>
                    <a:pt x="7421" y="11928"/>
                    <a:pt x="7510" y="11994"/>
                    <a:pt x="7597" y="12068"/>
                  </a:cubicBezTo>
                  <a:cubicBezTo>
                    <a:pt x="7601" y="12072"/>
                    <a:pt x="7605" y="12074"/>
                    <a:pt x="7610" y="12078"/>
                  </a:cubicBezTo>
                  <a:cubicBezTo>
                    <a:pt x="7654" y="12115"/>
                    <a:pt x="7696" y="12153"/>
                    <a:pt x="7737" y="12194"/>
                  </a:cubicBezTo>
                  <a:lnTo>
                    <a:pt x="7746" y="12204"/>
                  </a:lnTo>
                  <a:cubicBezTo>
                    <a:pt x="7875" y="12331"/>
                    <a:pt x="7995" y="12474"/>
                    <a:pt x="8105" y="12628"/>
                  </a:cubicBezTo>
                  <a:cubicBezTo>
                    <a:pt x="9223" y="14191"/>
                    <a:pt x="9373" y="16905"/>
                    <a:pt x="9373" y="16905"/>
                  </a:cubicBezTo>
                  <a:lnTo>
                    <a:pt x="9387" y="16912"/>
                  </a:lnTo>
                  <a:lnTo>
                    <a:pt x="10137" y="17108"/>
                  </a:lnTo>
                  <a:lnTo>
                    <a:pt x="11325" y="17935"/>
                  </a:lnTo>
                  <a:lnTo>
                    <a:pt x="11373" y="29952"/>
                  </a:lnTo>
                  <a:lnTo>
                    <a:pt x="12971" y="29907"/>
                  </a:lnTo>
                  <a:lnTo>
                    <a:pt x="12955" y="19408"/>
                  </a:lnTo>
                  <a:lnTo>
                    <a:pt x="12951" y="18152"/>
                  </a:lnTo>
                  <a:lnTo>
                    <a:pt x="12965" y="18155"/>
                  </a:lnTo>
                  <a:cubicBezTo>
                    <a:pt x="12965" y="18155"/>
                    <a:pt x="13293" y="17033"/>
                    <a:pt x="13918" y="16191"/>
                  </a:cubicBezTo>
                  <a:lnTo>
                    <a:pt x="13941" y="16168"/>
                  </a:lnTo>
                  <a:cubicBezTo>
                    <a:pt x="13961" y="16148"/>
                    <a:pt x="13981" y="16128"/>
                    <a:pt x="14002" y="16110"/>
                  </a:cubicBezTo>
                  <a:cubicBezTo>
                    <a:pt x="14042" y="16072"/>
                    <a:pt x="14083" y="16035"/>
                    <a:pt x="14126" y="16001"/>
                  </a:cubicBezTo>
                  <a:cubicBezTo>
                    <a:pt x="14189" y="15949"/>
                    <a:pt x="14253" y="15901"/>
                    <a:pt x="14321" y="15858"/>
                  </a:cubicBezTo>
                  <a:cubicBezTo>
                    <a:pt x="14410" y="15801"/>
                    <a:pt x="14503" y="15753"/>
                    <a:pt x="14598" y="15716"/>
                  </a:cubicBezTo>
                  <a:cubicBezTo>
                    <a:pt x="14621" y="15707"/>
                    <a:pt x="14645" y="15698"/>
                    <a:pt x="14670" y="15690"/>
                  </a:cubicBezTo>
                  <a:cubicBezTo>
                    <a:pt x="14719" y="15674"/>
                    <a:pt x="14768" y="15661"/>
                    <a:pt x="14817" y="15652"/>
                  </a:cubicBezTo>
                  <a:cubicBezTo>
                    <a:pt x="14894" y="15636"/>
                    <a:pt x="14972" y="15628"/>
                    <a:pt x="15052" y="15628"/>
                  </a:cubicBezTo>
                  <a:cubicBezTo>
                    <a:pt x="15208" y="15628"/>
                    <a:pt x="15370" y="15659"/>
                    <a:pt x="15538" y="15726"/>
                  </a:cubicBezTo>
                  <a:cubicBezTo>
                    <a:pt x="15587" y="15746"/>
                    <a:pt x="15634" y="15767"/>
                    <a:pt x="15681" y="15790"/>
                  </a:cubicBezTo>
                  <a:cubicBezTo>
                    <a:pt x="15690" y="15794"/>
                    <a:pt x="15699" y="15798"/>
                    <a:pt x="15707" y="15801"/>
                  </a:cubicBezTo>
                  <a:cubicBezTo>
                    <a:pt x="15751" y="15826"/>
                    <a:pt x="15796" y="15849"/>
                    <a:pt x="15838" y="15875"/>
                  </a:cubicBezTo>
                  <a:cubicBezTo>
                    <a:pt x="15847" y="15879"/>
                    <a:pt x="15853" y="15885"/>
                    <a:pt x="15861" y="15889"/>
                  </a:cubicBezTo>
                  <a:cubicBezTo>
                    <a:pt x="15951" y="15946"/>
                    <a:pt x="16038" y="16010"/>
                    <a:pt x="16120" y="16080"/>
                  </a:cubicBezTo>
                  <a:cubicBezTo>
                    <a:pt x="16124" y="16084"/>
                    <a:pt x="16128" y="16086"/>
                    <a:pt x="16133" y="16090"/>
                  </a:cubicBezTo>
                  <a:cubicBezTo>
                    <a:pt x="16173" y="16126"/>
                    <a:pt x="16214" y="16164"/>
                    <a:pt x="16252" y="16202"/>
                  </a:cubicBezTo>
                  <a:lnTo>
                    <a:pt x="16261" y="16211"/>
                  </a:lnTo>
                  <a:cubicBezTo>
                    <a:pt x="16386" y="16336"/>
                    <a:pt x="16498" y="16473"/>
                    <a:pt x="16603" y="16622"/>
                  </a:cubicBezTo>
                  <a:cubicBezTo>
                    <a:pt x="17663" y="18135"/>
                    <a:pt x="17775" y="20779"/>
                    <a:pt x="17775" y="20779"/>
                  </a:cubicBezTo>
                  <a:lnTo>
                    <a:pt x="17909" y="20861"/>
                  </a:lnTo>
                  <a:lnTo>
                    <a:pt x="17854" y="30267"/>
                  </a:lnTo>
                  <a:lnTo>
                    <a:pt x="19490" y="30219"/>
                  </a:lnTo>
                  <a:lnTo>
                    <a:pt x="21014" y="30174"/>
                  </a:lnTo>
                  <a:lnTo>
                    <a:pt x="21081" y="23810"/>
                  </a:lnTo>
                  <a:lnTo>
                    <a:pt x="21114" y="23842"/>
                  </a:lnTo>
                  <a:lnTo>
                    <a:pt x="21171" y="18484"/>
                  </a:lnTo>
                  <a:lnTo>
                    <a:pt x="21137" y="18452"/>
                  </a:lnTo>
                  <a:lnTo>
                    <a:pt x="21183" y="14213"/>
                  </a:lnTo>
                  <a:lnTo>
                    <a:pt x="21189" y="13564"/>
                  </a:lnTo>
                  <a:cubicBezTo>
                    <a:pt x="21189" y="13564"/>
                    <a:pt x="21190" y="13564"/>
                    <a:pt x="21193" y="13565"/>
                  </a:cubicBezTo>
                  <a:cubicBezTo>
                    <a:pt x="21195" y="13565"/>
                    <a:pt x="21198" y="13566"/>
                    <a:pt x="21204" y="13567"/>
                  </a:cubicBezTo>
                  <a:cubicBezTo>
                    <a:pt x="21205" y="13567"/>
                    <a:pt x="21205" y="13567"/>
                    <a:pt x="21206" y="13569"/>
                  </a:cubicBezTo>
                  <a:cubicBezTo>
                    <a:pt x="21208" y="13569"/>
                    <a:pt x="21209" y="13569"/>
                    <a:pt x="21211" y="13570"/>
                  </a:cubicBezTo>
                  <a:cubicBezTo>
                    <a:pt x="21213" y="13570"/>
                    <a:pt x="21214" y="13570"/>
                    <a:pt x="21215" y="13571"/>
                  </a:cubicBezTo>
                  <a:cubicBezTo>
                    <a:pt x="21224" y="13572"/>
                    <a:pt x="21232" y="13575"/>
                    <a:pt x="21243" y="13576"/>
                  </a:cubicBezTo>
                  <a:lnTo>
                    <a:pt x="21246" y="13576"/>
                  </a:lnTo>
                  <a:cubicBezTo>
                    <a:pt x="21256" y="13577"/>
                    <a:pt x="21268" y="13581"/>
                    <a:pt x="21282" y="13583"/>
                  </a:cubicBezTo>
                  <a:cubicBezTo>
                    <a:pt x="21283" y="13583"/>
                    <a:pt x="21284" y="13583"/>
                    <a:pt x="21285" y="13585"/>
                  </a:cubicBezTo>
                  <a:cubicBezTo>
                    <a:pt x="21299" y="13587"/>
                    <a:pt x="21313" y="13588"/>
                    <a:pt x="21327" y="13591"/>
                  </a:cubicBezTo>
                  <a:cubicBezTo>
                    <a:pt x="21329" y="13591"/>
                    <a:pt x="21330" y="13591"/>
                    <a:pt x="21332" y="13592"/>
                  </a:cubicBezTo>
                  <a:cubicBezTo>
                    <a:pt x="21347" y="13593"/>
                    <a:pt x="21363" y="13596"/>
                    <a:pt x="21380" y="13597"/>
                  </a:cubicBezTo>
                  <a:lnTo>
                    <a:pt x="21385" y="13597"/>
                  </a:lnTo>
                  <a:cubicBezTo>
                    <a:pt x="21401" y="13598"/>
                    <a:pt x="21419" y="13601"/>
                    <a:pt x="21436" y="13602"/>
                  </a:cubicBezTo>
                  <a:lnTo>
                    <a:pt x="21442" y="13602"/>
                  </a:lnTo>
                  <a:cubicBezTo>
                    <a:pt x="21459" y="13603"/>
                    <a:pt x="21478" y="13603"/>
                    <a:pt x="21495" y="13603"/>
                  </a:cubicBezTo>
                  <a:lnTo>
                    <a:pt x="21501" y="13603"/>
                  </a:lnTo>
                  <a:cubicBezTo>
                    <a:pt x="21520" y="13603"/>
                    <a:pt x="21537" y="13602"/>
                    <a:pt x="21554" y="13602"/>
                  </a:cubicBezTo>
                  <a:lnTo>
                    <a:pt x="21561" y="13602"/>
                  </a:lnTo>
                  <a:cubicBezTo>
                    <a:pt x="21578" y="13601"/>
                    <a:pt x="21596" y="13598"/>
                    <a:pt x="21614" y="13596"/>
                  </a:cubicBezTo>
                  <a:cubicBezTo>
                    <a:pt x="21616" y="13596"/>
                    <a:pt x="21619" y="13595"/>
                    <a:pt x="21620" y="13595"/>
                  </a:cubicBezTo>
                  <a:cubicBezTo>
                    <a:pt x="21637" y="13592"/>
                    <a:pt x="21654" y="13588"/>
                    <a:pt x="21670" y="13585"/>
                  </a:cubicBezTo>
                  <a:cubicBezTo>
                    <a:pt x="21673" y="13585"/>
                    <a:pt x="21674" y="13583"/>
                    <a:pt x="21677" y="13583"/>
                  </a:cubicBezTo>
                  <a:cubicBezTo>
                    <a:pt x="21693" y="13579"/>
                    <a:pt x="21709" y="13574"/>
                    <a:pt x="21722" y="13567"/>
                  </a:cubicBezTo>
                  <a:cubicBezTo>
                    <a:pt x="21725" y="13566"/>
                    <a:pt x="21727" y="13566"/>
                    <a:pt x="21728" y="13565"/>
                  </a:cubicBezTo>
                  <a:cubicBezTo>
                    <a:pt x="21742" y="13558"/>
                    <a:pt x="21757" y="13551"/>
                    <a:pt x="21769" y="13543"/>
                  </a:cubicBezTo>
                  <a:cubicBezTo>
                    <a:pt x="21770" y="13540"/>
                    <a:pt x="21772" y="13539"/>
                    <a:pt x="21774" y="13538"/>
                  </a:cubicBezTo>
                  <a:cubicBezTo>
                    <a:pt x="21788" y="13529"/>
                    <a:pt x="21799" y="13519"/>
                    <a:pt x="21809" y="13509"/>
                  </a:cubicBezTo>
                  <a:cubicBezTo>
                    <a:pt x="21810" y="13508"/>
                    <a:pt x="21811" y="13507"/>
                    <a:pt x="21811" y="13506"/>
                  </a:cubicBezTo>
                  <a:cubicBezTo>
                    <a:pt x="21821" y="13493"/>
                    <a:pt x="21831" y="13481"/>
                    <a:pt x="21838" y="13467"/>
                  </a:cubicBezTo>
                  <a:cubicBezTo>
                    <a:pt x="21838" y="13466"/>
                    <a:pt x="21840" y="13465"/>
                    <a:pt x="21840" y="13465"/>
                  </a:cubicBezTo>
                  <a:cubicBezTo>
                    <a:pt x="21855" y="13435"/>
                    <a:pt x="21865" y="13402"/>
                    <a:pt x="21865" y="13361"/>
                  </a:cubicBezTo>
                  <a:cubicBezTo>
                    <a:pt x="21866" y="13340"/>
                    <a:pt x="21862" y="13328"/>
                    <a:pt x="21858" y="13314"/>
                  </a:cubicBezTo>
                  <a:cubicBezTo>
                    <a:pt x="21857" y="13312"/>
                    <a:pt x="21856" y="13309"/>
                    <a:pt x="21855" y="13305"/>
                  </a:cubicBezTo>
                  <a:cubicBezTo>
                    <a:pt x="21851" y="13295"/>
                    <a:pt x="21846" y="13284"/>
                    <a:pt x="21837" y="13275"/>
                  </a:cubicBezTo>
                  <a:cubicBezTo>
                    <a:pt x="21836" y="13272"/>
                    <a:pt x="21835" y="13271"/>
                    <a:pt x="21834" y="13269"/>
                  </a:cubicBezTo>
                  <a:cubicBezTo>
                    <a:pt x="21815" y="13243"/>
                    <a:pt x="21788" y="13222"/>
                    <a:pt x="21753" y="13201"/>
                  </a:cubicBezTo>
                  <a:cubicBezTo>
                    <a:pt x="21430" y="13011"/>
                    <a:pt x="20468" y="13001"/>
                    <a:pt x="19792" y="13001"/>
                  </a:cubicBezTo>
                  <a:cubicBezTo>
                    <a:pt x="19705" y="13001"/>
                    <a:pt x="19623" y="13001"/>
                    <a:pt x="19548" y="13001"/>
                  </a:cubicBezTo>
                  <a:cubicBezTo>
                    <a:pt x="19416" y="13001"/>
                    <a:pt x="19269" y="13000"/>
                    <a:pt x="19120" y="13000"/>
                  </a:cubicBezTo>
                  <a:lnTo>
                    <a:pt x="19100" y="15695"/>
                  </a:lnTo>
                  <a:lnTo>
                    <a:pt x="17938" y="15357"/>
                  </a:lnTo>
                  <a:lnTo>
                    <a:pt x="17937" y="15664"/>
                  </a:lnTo>
                  <a:lnTo>
                    <a:pt x="12945" y="13314"/>
                  </a:lnTo>
                  <a:lnTo>
                    <a:pt x="12940" y="9770"/>
                  </a:lnTo>
                  <a:lnTo>
                    <a:pt x="12939" y="8945"/>
                  </a:lnTo>
                  <a:lnTo>
                    <a:pt x="12939" y="8945"/>
                  </a:lnTo>
                  <a:cubicBezTo>
                    <a:pt x="12939" y="8945"/>
                    <a:pt x="12940" y="8945"/>
                    <a:pt x="12944" y="8947"/>
                  </a:cubicBezTo>
                  <a:cubicBezTo>
                    <a:pt x="12945" y="8947"/>
                    <a:pt x="12945" y="8947"/>
                    <a:pt x="12946" y="8948"/>
                  </a:cubicBezTo>
                  <a:cubicBezTo>
                    <a:pt x="12949" y="8948"/>
                    <a:pt x="12951" y="8949"/>
                    <a:pt x="12955" y="8950"/>
                  </a:cubicBezTo>
                  <a:cubicBezTo>
                    <a:pt x="12956" y="8950"/>
                    <a:pt x="12957" y="8950"/>
                    <a:pt x="12958" y="8952"/>
                  </a:cubicBezTo>
                  <a:cubicBezTo>
                    <a:pt x="12961" y="8952"/>
                    <a:pt x="12963" y="8953"/>
                    <a:pt x="12966" y="8953"/>
                  </a:cubicBezTo>
                  <a:lnTo>
                    <a:pt x="12967" y="8953"/>
                  </a:lnTo>
                  <a:cubicBezTo>
                    <a:pt x="12976" y="8955"/>
                    <a:pt x="12986" y="8957"/>
                    <a:pt x="12998" y="8959"/>
                  </a:cubicBezTo>
                  <a:cubicBezTo>
                    <a:pt x="12999" y="8959"/>
                    <a:pt x="13001" y="8959"/>
                    <a:pt x="13002" y="8961"/>
                  </a:cubicBezTo>
                  <a:cubicBezTo>
                    <a:pt x="13014" y="8964"/>
                    <a:pt x="13027" y="8966"/>
                    <a:pt x="13041" y="8969"/>
                  </a:cubicBezTo>
                  <a:cubicBezTo>
                    <a:pt x="13043" y="8969"/>
                    <a:pt x="13044" y="8969"/>
                    <a:pt x="13045" y="8970"/>
                  </a:cubicBezTo>
                  <a:cubicBezTo>
                    <a:pt x="13060" y="8973"/>
                    <a:pt x="13076" y="8975"/>
                    <a:pt x="13093" y="8978"/>
                  </a:cubicBezTo>
                  <a:cubicBezTo>
                    <a:pt x="13096" y="8978"/>
                    <a:pt x="13097" y="8978"/>
                    <a:pt x="13098" y="8980"/>
                  </a:cubicBezTo>
                  <a:cubicBezTo>
                    <a:pt x="13115" y="8982"/>
                    <a:pt x="13133" y="8985"/>
                    <a:pt x="13151" y="8986"/>
                  </a:cubicBezTo>
                  <a:cubicBezTo>
                    <a:pt x="13154" y="8986"/>
                    <a:pt x="13155" y="8986"/>
                    <a:pt x="13157" y="8987"/>
                  </a:cubicBezTo>
                  <a:cubicBezTo>
                    <a:pt x="13176" y="8990"/>
                    <a:pt x="13194" y="8991"/>
                    <a:pt x="13214" y="8992"/>
                  </a:cubicBezTo>
                  <a:lnTo>
                    <a:pt x="13220" y="8992"/>
                  </a:lnTo>
                  <a:cubicBezTo>
                    <a:pt x="13240" y="8994"/>
                    <a:pt x="13260" y="8994"/>
                    <a:pt x="13280" y="8994"/>
                  </a:cubicBezTo>
                  <a:lnTo>
                    <a:pt x="13288" y="8994"/>
                  </a:lnTo>
                  <a:cubicBezTo>
                    <a:pt x="13308" y="8994"/>
                    <a:pt x="13328" y="8992"/>
                    <a:pt x="13347" y="8991"/>
                  </a:cubicBezTo>
                  <a:lnTo>
                    <a:pt x="13355" y="8991"/>
                  </a:lnTo>
                  <a:cubicBezTo>
                    <a:pt x="13375" y="8990"/>
                    <a:pt x="13394" y="8987"/>
                    <a:pt x="13413" y="8985"/>
                  </a:cubicBezTo>
                  <a:cubicBezTo>
                    <a:pt x="13415" y="8985"/>
                    <a:pt x="13418" y="8984"/>
                    <a:pt x="13420" y="8984"/>
                  </a:cubicBezTo>
                  <a:cubicBezTo>
                    <a:pt x="13439" y="8980"/>
                    <a:pt x="13457" y="8975"/>
                    <a:pt x="13476" y="8970"/>
                  </a:cubicBezTo>
                  <a:cubicBezTo>
                    <a:pt x="13478" y="8969"/>
                    <a:pt x="13482" y="8969"/>
                    <a:pt x="13484" y="8968"/>
                  </a:cubicBezTo>
                  <a:cubicBezTo>
                    <a:pt x="13503" y="8963"/>
                    <a:pt x="13520" y="8955"/>
                    <a:pt x="13535" y="8948"/>
                  </a:cubicBezTo>
                  <a:cubicBezTo>
                    <a:pt x="13539" y="8947"/>
                    <a:pt x="13540" y="8945"/>
                    <a:pt x="13542" y="8944"/>
                  </a:cubicBezTo>
                  <a:cubicBezTo>
                    <a:pt x="13557" y="8936"/>
                    <a:pt x="13573" y="8927"/>
                    <a:pt x="13588" y="8916"/>
                  </a:cubicBezTo>
                  <a:cubicBezTo>
                    <a:pt x="13589" y="8915"/>
                    <a:pt x="13592" y="8913"/>
                    <a:pt x="13593" y="8912"/>
                  </a:cubicBezTo>
                  <a:cubicBezTo>
                    <a:pt x="13608" y="8902"/>
                    <a:pt x="13620" y="8889"/>
                    <a:pt x="13631" y="8875"/>
                  </a:cubicBezTo>
                  <a:cubicBezTo>
                    <a:pt x="13633" y="8874"/>
                    <a:pt x="13634" y="8871"/>
                    <a:pt x="13635" y="8870"/>
                  </a:cubicBezTo>
                  <a:cubicBezTo>
                    <a:pt x="13647" y="8855"/>
                    <a:pt x="13657" y="8839"/>
                    <a:pt x="13665" y="8822"/>
                  </a:cubicBezTo>
                  <a:cubicBezTo>
                    <a:pt x="13665" y="8821"/>
                    <a:pt x="13666" y="8820"/>
                    <a:pt x="13666" y="8818"/>
                  </a:cubicBezTo>
                  <a:cubicBezTo>
                    <a:pt x="13682" y="8781"/>
                    <a:pt x="13692" y="8739"/>
                    <a:pt x="13692" y="8689"/>
                  </a:cubicBezTo>
                  <a:cubicBezTo>
                    <a:pt x="13692" y="8670"/>
                    <a:pt x="13689" y="8653"/>
                    <a:pt x="13684" y="8637"/>
                  </a:cubicBezTo>
                  <a:cubicBezTo>
                    <a:pt x="13683" y="8633"/>
                    <a:pt x="13682" y="8629"/>
                    <a:pt x="13681" y="8626"/>
                  </a:cubicBezTo>
                  <a:cubicBezTo>
                    <a:pt x="13676" y="8613"/>
                    <a:pt x="13670" y="8600"/>
                    <a:pt x="13662" y="8586"/>
                  </a:cubicBezTo>
                  <a:cubicBezTo>
                    <a:pt x="13661" y="8584"/>
                    <a:pt x="13658" y="8581"/>
                    <a:pt x="13657" y="8579"/>
                  </a:cubicBezTo>
                  <a:cubicBezTo>
                    <a:pt x="13635" y="8547"/>
                    <a:pt x="13605" y="8520"/>
                    <a:pt x="13566" y="8494"/>
                  </a:cubicBezTo>
                  <a:cubicBezTo>
                    <a:pt x="13188" y="8241"/>
                    <a:pt x="12043" y="8226"/>
                    <a:pt x="11286" y="8221"/>
                  </a:cubicBezTo>
                  <a:lnTo>
                    <a:pt x="11286" y="8221"/>
                  </a:lnTo>
                  <a:lnTo>
                    <a:pt x="11302" y="12088"/>
                  </a:lnTo>
                  <a:lnTo>
                    <a:pt x="11302" y="12088"/>
                  </a:lnTo>
                  <a:lnTo>
                    <a:pt x="9351" y="11548"/>
                  </a:lnTo>
                  <a:lnTo>
                    <a:pt x="9351" y="11594"/>
                  </a:lnTo>
                  <a:lnTo>
                    <a:pt x="9119" y="11484"/>
                  </a:lnTo>
                  <a:lnTo>
                    <a:pt x="8572" y="11332"/>
                  </a:lnTo>
                  <a:lnTo>
                    <a:pt x="8571" y="11226"/>
                  </a:lnTo>
                  <a:lnTo>
                    <a:pt x="4311" y="9221"/>
                  </a:lnTo>
                  <a:lnTo>
                    <a:pt x="4211" y="2204"/>
                  </a:lnTo>
                  <a:lnTo>
                    <a:pt x="4193" y="1047"/>
                  </a:lnTo>
                  <a:lnTo>
                    <a:pt x="4193" y="1047"/>
                  </a:lnTo>
                  <a:cubicBezTo>
                    <a:pt x="4193" y="1047"/>
                    <a:pt x="4430" y="1121"/>
                    <a:pt x="4673" y="1121"/>
                  </a:cubicBezTo>
                  <a:cubicBezTo>
                    <a:pt x="4928" y="1121"/>
                    <a:pt x="5190" y="1038"/>
                    <a:pt x="5186" y="699"/>
                  </a:cubicBezTo>
                  <a:cubicBezTo>
                    <a:pt x="5186" y="697"/>
                    <a:pt x="5186" y="695"/>
                    <a:pt x="5184" y="693"/>
                  </a:cubicBezTo>
                  <a:cubicBezTo>
                    <a:pt x="5184" y="678"/>
                    <a:pt x="5182" y="663"/>
                    <a:pt x="5180" y="647"/>
                  </a:cubicBezTo>
                  <a:cubicBezTo>
                    <a:pt x="5178" y="642"/>
                    <a:pt x="5177" y="636"/>
                    <a:pt x="5176" y="630"/>
                  </a:cubicBezTo>
                  <a:cubicBezTo>
                    <a:pt x="5171" y="617"/>
                    <a:pt x="5167" y="604"/>
                    <a:pt x="5162" y="590"/>
                  </a:cubicBezTo>
                  <a:cubicBezTo>
                    <a:pt x="5160" y="583"/>
                    <a:pt x="5156" y="575"/>
                    <a:pt x="5151" y="569"/>
                  </a:cubicBezTo>
                  <a:cubicBezTo>
                    <a:pt x="5146" y="560"/>
                    <a:pt x="5141" y="551"/>
                    <a:pt x="5134" y="542"/>
                  </a:cubicBezTo>
                  <a:cubicBezTo>
                    <a:pt x="5129" y="533"/>
                    <a:pt x="5124" y="527"/>
                    <a:pt x="5119" y="520"/>
                  </a:cubicBezTo>
                  <a:cubicBezTo>
                    <a:pt x="5113" y="512"/>
                    <a:pt x="5108" y="506"/>
                    <a:pt x="5103" y="501"/>
                  </a:cubicBezTo>
                  <a:cubicBezTo>
                    <a:pt x="5091" y="486"/>
                    <a:pt x="5076" y="473"/>
                    <a:pt x="5062" y="459"/>
                  </a:cubicBezTo>
                  <a:cubicBezTo>
                    <a:pt x="5057" y="456"/>
                    <a:pt x="5054" y="452"/>
                    <a:pt x="5049" y="448"/>
                  </a:cubicBezTo>
                  <a:cubicBezTo>
                    <a:pt x="5039" y="438"/>
                    <a:pt x="5028" y="431"/>
                    <a:pt x="5015" y="423"/>
                  </a:cubicBezTo>
                  <a:cubicBezTo>
                    <a:pt x="4528" y="73"/>
                    <a:pt x="3097" y="24"/>
                    <a:pt x="2096"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643" name="Google Shape;3643;p54"/>
          <p:cNvGrpSpPr/>
          <p:nvPr/>
        </p:nvGrpSpPr>
        <p:grpSpPr>
          <a:xfrm rot="167451">
            <a:off x="8719298" y="134495"/>
            <a:ext cx="849402" cy="384790"/>
            <a:chOff x="9581727" y="5929329"/>
            <a:chExt cx="1249476" cy="566112"/>
          </a:xfrm>
        </p:grpSpPr>
        <p:sp>
          <p:nvSpPr>
            <p:cNvPr id="3644" name="Google Shape;3644;p54"/>
            <p:cNvSpPr/>
            <p:nvPr/>
          </p:nvSpPr>
          <p:spPr>
            <a:xfrm>
              <a:off x="9581727" y="5929329"/>
              <a:ext cx="1249476" cy="566112"/>
            </a:xfrm>
            <a:custGeom>
              <a:avLst/>
              <a:gdLst/>
              <a:ahLst/>
              <a:cxnLst/>
              <a:rect l="l" t="t" r="r" b="b"/>
              <a:pathLst>
                <a:path w="15147" h="6863" extrusionOk="0">
                  <a:moveTo>
                    <a:pt x="6439" y="0"/>
                  </a:moveTo>
                  <a:cubicBezTo>
                    <a:pt x="5792" y="0"/>
                    <a:pt x="5111" y="334"/>
                    <a:pt x="4832" y="915"/>
                  </a:cubicBezTo>
                  <a:cubicBezTo>
                    <a:pt x="4687" y="1214"/>
                    <a:pt x="4655" y="1583"/>
                    <a:pt x="4813" y="1876"/>
                  </a:cubicBezTo>
                  <a:cubicBezTo>
                    <a:pt x="4728" y="1720"/>
                    <a:pt x="4354" y="1673"/>
                    <a:pt x="4184" y="1673"/>
                  </a:cubicBezTo>
                  <a:cubicBezTo>
                    <a:pt x="4176" y="1673"/>
                    <a:pt x="4169" y="1673"/>
                    <a:pt x="4162" y="1673"/>
                  </a:cubicBezTo>
                  <a:cubicBezTo>
                    <a:pt x="4003" y="1677"/>
                    <a:pt x="3861" y="1714"/>
                    <a:pt x="3733" y="1788"/>
                  </a:cubicBezTo>
                  <a:cubicBezTo>
                    <a:pt x="3673" y="1824"/>
                    <a:pt x="3615" y="1868"/>
                    <a:pt x="3558" y="1920"/>
                  </a:cubicBezTo>
                  <a:cubicBezTo>
                    <a:pt x="3247" y="2213"/>
                    <a:pt x="3104" y="2687"/>
                    <a:pt x="3228" y="3101"/>
                  </a:cubicBezTo>
                  <a:cubicBezTo>
                    <a:pt x="3115" y="3055"/>
                    <a:pt x="2994" y="3033"/>
                    <a:pt x="2872" y="3033"/>
                  </a:cubicBezTo>
                  <a:cubicBezTo>
                    <a:pt x="2575" y="3033"/>
                    <a:pt x="2275" y="3164"/>
                    <a:pt x="2088" y="3395"/>
                  </a:cubicBezTo>
                  <a:cubicBezTo>
                    <a:pt x="1822" y="3723"/>
                    <a:pt x="1801" y="4223"/>
                    <a:pt x="2038" y="4572"/>
                  </a:cubicBezTo>
                  <a:cubicBezTo>
                    <a:pt x="1977" y="4565"/>
                    <a:pt x="1915" y="4562"/>
                    <a:pt x="1854" y="4562"/>
                  </a:cubicBezTo>
                  <a:cubicBezTo>
                    <a:pt x="1321" y="4562"/>
                    <a:pt x="791" y="4822"/>
                    <a:pt x="473" y="5251"/>
                  </a:cubicBezTo>
                  <a:cubicBezTo>
                    <a:pt x="223" y="5586"/>
                    <a:pt x="0" y="6194"/>
                    <a:pt x="332" y="6551"/>
                  </a:cubicBezTo>
                  <a:cubicBezTo>
                    <a:pt x="580" y="6816"/>
                    <a:pt x="909" y="6788"/>
                    <a:pt x="1237" y="6809"/>
                  </a:cubicBezTo>
                  <a:cubicBezTo>
                    <a:pt x="1490" y="6824"/>
                    <a:pt x="1717" y="6863"/>
                    <a:pt x="1969" y="6863"/>
                  </a:cubicBezTo>
                  <a:cubicBezTo>
                    <a:pt x="2004" y="6863"/>
                    <a:pt x="2040" y="6862"/>
                    <a:pt x="2077" y="6860"/>
                  </a:cubicBezTo>
                  <a:cubicBezTo>
                    <a:pt x="2884" y="6822"/>
                    <a:pt x="3693" y="6785"/>
                    <a:pt x="4501" y="6747"/>
                  </a:cubicBezTo>
                  <a:cubicBezTo>
                    <a:pt x="6116" y="6671"/>
                    <a:pt x="7732" y="6594"/>
                    <a:pt x="9347" y="6519"/>
                  </a:cubicBezTo>
                  <a:cubicBezTo>
                    <a:pt x="10261" y="6476"/>
                    <a:pt x="11174" y="6433"/>
                    <a:pt x="12088" y="6390"/>
                  </a:cubicBezTo>
                  <a:cubicBezTo>
                    <a:pt x="12551" y="6369"/>
                    <a:pt x="13017" y="6349"/>
                    <a:pt x="13482" y="6325"/>
                  </a:cubicBezTo>
                  <a:cubicBezTo>
                    <a:pt x="13532" y="6323"/>
                    <a:pt x="13583" y="6322"/>
                    <a:pt x="13633" y="6322"/>
                  </a:cubicBezTo>
                  <a:cubicBezTo>
                    <a:pt x="13738" y="6322"/>
                    <a:pt x="13842" y="6326"/>
                    <a:pt x="13946" y="6326"/>
                  </a:cubicBezTo>
                  <a:cubicBezTo>
                    <a:pt x="14183" y="6326"/>
                    <a:pt x="14415" y="6305"/>
                    <a:pt x="14633" y="6168"/>
                  </a:cubicBezTo>
                  <a:cubicBezTo>
                    <a:pt x="14810" y="6056"/>
                    <a:pt x="14963" y="5884"/>
                    <a:pt x="15045" y="5690"/>
                  </a:cubicBezTo>
                  <a:cubicBezTo>
                    <a:pt x="15147" y="5450"/>
                    <a:pt x="15038" y="5311"/>
                    <a:pt x="14876" y="5125"/>
                  </a:cubicBezTo>
                  <a:cubicBezTo>
                    <a:pt x="14627" y="4841"/>
                    <a:pt x="14224" y="4670"/>
                    <a:pt x="13835" y="4670"/>
                  </a:cubicBezTo>
                  <a:cubicBezTo>
                    <a:pt x="13539" y="4670"/>
                    <a:pt x="13251" y="4769"/>
                    <a:pt x="13047" y="4993"/>
                  </a:cubicBezTo>
                  <a:cubicBezTo>
                    <a:pt x="13198" y="4756"/>
                    <a:pt x="13108" y="4389"/>
                    <a:pt x="12866" y="4227"/>
                  </a:cubicBezTo>
                  <a:cubicBezTo>
                    <a:pt x="12752" y="4151"/>
                    <a:pt x="12618" y="4116"/>
                    <a:pt x="12481" y="4116"/>
                  </a:cubicBezTo>
                  <a:cubicBezTo>
                    <a:pt x="12291" y="4116"/>
                    <a:pt x="12097" y="4183"/>
                    <a:pt x="11945" y="4298"/>
                  </a:cubicBezTo>
                  <a:cubicBezTo>
                    <a:pt x="12171" y="3956"/>
                    <a:pt x="12205" y="3480"/>
                    <a:pt x="11983" y="3135"/>
                  </a:cubicBezTo>
                  <a:cubicBezTo>
                    <a:pt x="11826" y="2893"/>
                    <a:pt x="11537" y="2743"/>
                    <a:pt x="11253" y="2743"/>
                  </a:cubicBezTo>
                  <a:cubicBezTo>
                    <a:pt x="11133" y="2743"/>
                    <a:pt x="11013" y="2770"/>
                    <a:pt x="10906" y="2829"/>
                  </a:cubicBezTo>
                  <a:cubicBezTo>
                    <a:pt x="10545" y="3025"/>
                    <a:pt x="10427" y="3579"/>
                    <a:pt x="10709" y="3876"/>
                  </a:cubicBezTo>
                  <a:cubicBezTo>
                    <a:pt x="10562" y="3838"/>
                    <a:pt x="10409" y="3820"/>
                    <a:pt x="10256" y="3820"/>
                  </a:cubicBezTo>
                  <a:cubicBezTo>
                    <a:pt x="10030" y="3820"/>
                    <a:pt x="9804" y="3861"/>
                    <a:pt x="9594" y="3941"/>
                  </a:cubicBezTo>
                  <a:cubicBezTo>
                    <a:pt x="9514" y="3790"/>
                    <a:pt x="9342" y="3710"/>
                    <a:pt x="9173" y="3710"/>
                  </a:cubicBezTo>
                  <a:cubicBezTo>
                    <a:pt x="9031" y="3710"/>
                    <a:pt x="8890" y="3766"/>
                    <a:pt x="8806" y="3881"/>
                  </a:cubicBezTo>
                  <a:cubicBezTo>
                    <a:pt x="8790" y="3591"/>
                    <a:pt x="8581" y="3322"/>
                    <a:pt x="8305" y="3235"/>
                  </a:cubicBezTo>
                  <a:cubicBezTo>
                    <a:pt x="8239" y="3215"/>
                    <a:pt x="8170" y="3205"/>
                    <a:pt x="8102" y="3205"/>
                  </a:cubicBezTo>
                  <a:cubicBezTo>
                    <a:pt x="7890" y="3205"/>
                    <a:pt x="7678" y="3298"/>
                    <a:pt x="7542" y="3460"/>
                  </a:cubicBezTo>
                  <a:lnTo>
                    <a:pt x="7542" y="3460"/>
                  </a:lnTo>
                  <a:cubicBezTo>
                    <a:pt x="7998" y="2887"/>
                    <a:pt x="8214" y="2130"/>
                    <a:pt x="8136" y="1403"/>
                  </a:cubicBezTo>
                  <a:cubicBezTo>
                    <a:pt x="8066" y="742"/>
                    <a:pt x="7492" y="210"/>
                    <a:pt x="6862" y="51"/>
                  </a:cubicBezTo>
                  <a:cubicBezTo>
                    <a:pt x="6726" y="17"/>
                    <a:pt x="6583" y="0"/>
                    <a:pt x="64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45" name="Google Shape;3645;p54"/>
            <p:cNvSpPr/>
            <p:nvPr/>
          </p:nvSpPr>
          <p:spPr>
            <a:xfrm>
              <a:off x="10012160" y="5974120"/>
              <a:ext cx="191542" cy="168027"/>
            </a:xfrm>
            <a:custGeom>
              <a:avLst/>
              <a:gdLst/>
              <a:ahLst/>
              <a:cxnLst/>
              <a:rect l="l" t="t" r="r" b="b"/>
              <a:pathLst>
                <a:path w="2322" h="2037" extrusionOk="0">
                  <a:moveTo>
                    <a:pt x="1077" y="1"/>
                  </a:moveTo>
                  <a:cubicBezTo>
                    <a:pt x="822" y="1"/>
                    <a:pt x="570" y="88"/>
                    <a:pt x="369" y="278"/>
                  </a:cubicBezTo>
                  <a:cubicBezTo>
                    <a:pt x="154" y="482"/>
                    <a:pt x="1" y="795"/>
                    <a:pt x="49" y="1094"/>
                  </a:cubicBezTo>
                  <a:cubicBezTo>
                    <a:pt x="50" y="1098"/>
                    <a:pt x="53" y="1100"/>
                    <a:pt x="57" y="1100"/>
                  </a:cubicBezTo>
                  <a:cubicBezTo>
                    <a:pt x="62" y="1100"/>
                    <a:pt x="67" y="1097"/>
                    <a:pt x="67" y="1092"/>
                  </a:cubicBezTo>
                  <a:cubicBezTo>
                    <a:pt x="70" y="822"/>
                    <a:pt x="164" y="574"/>
                    <a:pt x="355" y="379"/>
                  </a:cubicBezTo>
                  <a:cubicBezTo>
                    <a:pt x="541" y="188"/>
                    <a:pt x="794" y="70"/>
                    <a:pt x="1061" y="68"/>
                  </a:cubicBezTo>
                  <a:cubicBezTo>
                    <a:pt x="1065" y="68"/>
                    <a:pt x="1069" y="68"/>
                    <a:pt x="1073" y="68"/>
                  </a:cubicBezTo>
                  <a:cubicBezTo>
                    <a:pt x="1338" y="68"/>
                    <a:pt x="1598" y="170"/>
                    <a:pt x="1802" y="336"/>
                  </a:cubicBezTo>
                  <a:cubicBezTo>
                    <a:pt x="2020" y="514"/>
                    <a:pt x="2165" y="764"/>
                    <a:pt x="2222" y="1040"/>
                  </a:cubicBezTo>
                  <a:cubicBezTo>
                    <a:pt x="2255" y="1205"/>
                    <a:pt x="2259" y="1376"/>
                    <a:pt x="2234" y="1540"/>
                  </a:cubicBezTo>
                  <a:cubicBezTo>
                    <a:pt x="2222" y="1620"/>
                    <a:pt x="2203" y="1699"/>
                    <a:pt x="2179" y="1777"/>
                  </a:cubicBezTo>
                  <a:cubicBezTo>
                    <a:pt x="2154" y="1859"/>
                    <a:pt x="2116" y="1937"/>
                    <a:pt x="2091" y="2021"/>
                  </a:cubicBezTo>
                  <a:cubicBezTo>
                    <a:pt x="2090" y="2028"/>
                    <a:pt x="2097" y="2036"/>
                    <a:pt x="2104" y="2036"/>
                  </a:cubicBezTo>
                  <a:cubicBezTo>
                    <a:pt x="2107" y="2036"/>
                    <a:pt x="2109" y="2035"/>
                    <a:pt x="2112" y="2032"/>
                  </a:cubicBezTo>
                  <a:cubicBezTo>
                    <a:pt x="2205" y="1918"/>
                    <a:pt x="2253" y="1753"/>
                    <a:pt x="2281" y="1612"/>
                  </a:cubicBezTo>
                  <a:cubicBezTo>
                    <a:pt x="2312" y="1454"/>
                    <a:pt x="2322" y="1291"/>
                    <a:pt x="2303" y="1132"/>
                  </a:cubicBezTo>
                  <a:cubicBezTo>
                    <a:pt x="2268" y="828"/>
                    <a:pt x="2135" y="544"/>
                    <a:pt x="1909" y="335"/>
                  </a:cubicBezTo>
                  <a:cubicBezTo>
                    <a:pt x="1680" y="121"/>
                    <a:pt x="1377" y="1"/>
                    <a:pt x="1077"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46" name="Google Shape;3646;p54"/>
            <p:cNvSpPr/>
            <p:nvPr/>
          </p:nvSpPr>
          <p:spPr>
            <a:xfrm>
              <a:off x="10097537" y="6028067"/>
              <a:ext cx="54526" cy="80590"/>
            </a:xfrm>
            <a:custGeom>
              <a:avLst/>
              <a:gdLst/>
              <a:ahLst/>
              <a:cxnLst/>
              <a:rect l="l" t="t" r="r" b="b"/>
              <a:pathLst>
                <a:path w="661" h="977" extrusionOk="0">
                  <a:moveTo>
                    <a:pt x="24" y="0"/>
                  </a:moveTo>
                  <a:cubicBezTo>
                    <a:pt x="1" y="0"/>
                    <a:pt x="1" y="34"/>
                    <a:pt x="24" y="36"/>
                  </a:cubicBezTo>
                  <a:cubicBezTo>
                    <a:pt x="216" y="42"/>
                    <a:pt x="372" y="179"/>
                    <a:pt x="458" y="344"/>
                  </a:cubicBezTo>
                  <a:cubicBezTo>
                    <a:pt x="507" y="438"/>
                    <a:pt x="534" y="541"/>
                    <a:pt x="553" y="645"/>
                  </a:cubicBezTo>
                  <a:cubicBezTo>
                    <a:pt x="571" y="751"/>
                    <a:pt x="570" y="864"/>
                    <a:pt x="606" y="965"/>
                  </a:cubicBezTo>
                  <a:cubicBezTo>
                    <a:pt x="609" y="972"/>
                    <a:pt x="617" y="976"/>
                    <a:pt x="624" y="976"/>
                  </a:cubicBezTo>
                  <a:cubicBezTo>
                    <a:pt x="631" y="976"/>
                    <a:pt x="637" y="973"/>
                    <a:pt x="638" y="965"/>
                  </a:cubicBezTo>
                  <a:cubicBezTo>
                    <a:pt x="661" y="853"/>
                    <a:pt x="638" y="731"/>
                    <a:pt x="617" y="620"/>
                  </a:cubicBezTo>
                  <a:cubicBezTo>
                    <a:pt x="594" y="504"/>
                    <a:pt x="559" y="391"/>
                    <a:pt x="495" y="291"/>
                  </a:cubicBezTo>
                  <a:cubicBezTo>
                    <a:pt x="392" y="128"/>
                    <a:pt x="221" y="1"/>
                    <a:pt x="2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47" name="Google Shape;3647;p54"/>
            <p:cNvSpPr/>
            <p:nvPr/>
          </p:nvSpPr>
          <p:spPr>
            <a:xfrm>
              <a:off x="9897251" y="6115586"/>
              <a:ext cx="103937" cy="37862"/>
            </a:xfrm>
            <a:custGeom>
              <a:avLst/>
              <a:gdLst/>
              <a:ahLst/>
              <a:cxnLst/>
              <a:rect l="l" t="t" r="r" b="b"/>
              <a:pathLst>
                <a:path w="1260" h="459" extrusionOk="0">
                  <a:moveTo>
                    <a:pt x="480" y="0"/>
                  </a:moveTo>
                  <a:cubicBezTo>
                    <a:pt x="318" y="0"/>
                    <a:pt x="157" y="41"/>
                    <a:pt x="17" y="123"/>
                  </a:cubicBezTo>
                  <a:cubicBezTo>
                    <a:pt x="0" y="132"/>
                    <a:pt x="10" y="153"/>
                    <a:pt x="25" y="153"/>
                  </a:cubicBezTo>
                  <a:cubicBezTo>
                    <a:pt x="27" y="153"/>
                    <a:pt x="30" y="152"/>
                    <a:pt x="33" y="151"/>
                  </a:cubicBezTo>
                  <a:cubicBezTo>
                    <a:pt x="166" y="92"/>
                    <a:pt x="311" y="59"/>
                    <a:pt x="456" y="59"/>
                  </a:cubicBezTo>
                  <a:cubicBezTo>
                    <a:pt x="550" y="59"/>
                    <a:pt x="643" y="72"/>
                    <a:pt x="734" y="102"/>
                  </a:cubicBezTo>
                  <a:cubicBezTo>
                    <a:pt x="835" y="135"/>
                    <a:pt x="929" y="186"/>
                    <a:pt x="1012" y="251"/>
                  </a:cubicBezTo>
                  <a:cubicBezTo>
                    <a:pt x="1053" y="283"/>
                    <a:pt x="1094" y="318"/>
                    <a:pt x="1131" y="357"/>
                  </a:cubicBezTo>
                  <a:cubicBezTo>
                    <a:pt x="1164" y="392"/>
                    <a:pt x="1193" y="431"/>
                    <a:pt x="1234" y="456"/>
                  </a:cubicBezTo>
                  <a:cubicBezTo>
                    <a:pt x="1237" y="458"/>
                    <a:pt x="1239" y="459"/>
                    <a:pt x="1242" y="459"/>
                  </a:cubicBezTo>
                  <a:cubicBezTo>
                    <a:pt x="1252" y="459"/>
                    <a:pt x="1260" y="448"/>
                    <a:pt x="1258" y="437"/>
                  </a:cubicBezTo>
                  <a:cubicBezTo>
                    <a:pt x="1241" y="341"/>
                    <a:pt x="1132" y="253"/>
                    <a:pt x="1057" y="195"/>
                  </a:cubicBezTo>
                  <a:cubicBezTo>
                    <a:pt x="962" y="124"/>
                    <a:pt x="856" y="70"/>
                    <a:pt x="743" y="37"/>
                  </a:cubicBezTo>
                  <a:cubicBezTo>
                    <a:pt x="658" y="12"/>
                    <a:pt x="569" y="0"/>
                    <a:pt x="480"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48" name="Google Shape;3648;p54"/>
            <p:cNvSpPr/>
            <p:nvPr/>
          </p:nvSpPr>
          <p:spPr>
            <a:xfrm>
              <a:off x="10184977" y="6237667"/>
              <a:ext cx="104845" cy="64093"/>
            </a:xfrm>
            <a:custGeom>
              <a:avLst/>
              <a:gdLst/>
              <a:ahLst/>
              <a:cxnLst/>
              <a:rect l="l" t="t" r="r" b="b"/>
              <a:pathLst>
                <a:path w="1271" h="777" extrusionOk="0">
                  <a:moveTo>
                    <a:pt x="527" y="1"/>
                  </a:moveTo>
                  <a:cubicBezTo>
                    <a:pt x="336" y="1"/>
                    <a:pt x="146" y="75"/>
                    <a:pt x="9" y="212"/>
                  </a:cubicBezTo>
                  <a:cubicBezTo>
                    <a:pt x="0" y="221"/>
                    <a:pt x="9" y="234"/>
                    <a:pt x="18" y="234"/>
                  </a:cubicBezTo>
                  <a:cubicBezTo>
                    <a:pt x="21" y="234"/>
                    <a:pt x="24" y="233"/>
                    <a:pt x="27" y="230"/>
                  </a:cubicBezTo>
                  <a:cubicBezTo>
                    <a:pt x="156" y="115"/>
                    <a:pt x="328" y="53"/>
                    <a:pt x="499" y="53"/>
                  </a:cubicBezTo>
                  <a:cubicBezTo>
                    <a:pt x="601" y="53"/>
                    <a:pt x="703" y="75"/>
                    <a:pt x="795" y="121"/>
                  </a:cubicBezTo>
                  <a:cubicBezTo>
                    <a:pt x="916" y="181"/>
                    <a:pt x="1014" y="280"/>
                    <a:pt x="1081" y="396"/>
                  </a:cubicBezTo>
                  <a:cubicBezTo>
                    <a:pt x="1113" y="451"/>
                    <a:pt x="1136" y="511"/>
                    <a:pt x="1152" y="573"/>
                  </a:cubicBezTo>
                  <a:cubicBezTo>
                    <a:pt x="1168" y="637"/>
                    <a:pt x="1169" y="705"/>
                    <a:pt x="1190" y="768"/>
                  </a:cubicBezTo>
                  <a:cubicBezTo>
                    <a:pt x="1192" y="773"/>
                    <a:pt x="1199" y="777"/>
                    <a:pt x="1205" y="777"/>
                  </a:cubicBezTo>
                  <a:cubicBezTo>
                    <a:pt x="1209" y="777"/>
                    <a:pt x="1213" y="775"/>
                    <a:pt x="1216" y="770"/>
                  </a:cubicBezTo>
                  <a:cubicBezTo>
                    <a:pt x="1271" y="642"/>
                    <a:pt x="1204" y="473"/>
                    <a:pt x="1139" y="361"/>
                  </a:cubicBezTo>
                  <a:cubicBezTo>
                    <a:pt x="1066" y="234"/>
                    <a:pt x="954" y="127"/>
                    <a:pt x="820" y="64"/>
                  </a:cubicBezTo>
                  <a:cubicBezTo>
                    <a:pt x="727" y="21"/>
                    <a:pt x="627" y="1"/>
                    <a:pt x="527"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49" name="Google Shape;3649;p54"/>
            <p:cNvSpPr/>
            <p:nvPr/>
          </p:nvSpPr>
          <p:spPr>
            <a:xfrm>
              <a:off x="10223994" y="6280066"/>
              <a:ext cx="34563" cy="33160"/>
            </a:xfrm>
            <a:custGeom>
              <a:avLst/>
              <a:gdLst/>
              <a:ahLst/>
              <a:cxnLst/>
              <a:rect l="l" t="t" r="r" b="b"/>
              <a:pathLst>
                <a:path w="419" h="402" extrusionOk="0">
                  <a:moveTo>
                    <a:pt x="26" y="1"/>
                  </a:moveTo>
                  <a:cubicBezTo>
                    <a:pt x="7" y="1"/>
                    <a:pt x="0" y="30"/>
                    <a:pt x="20" y="34"/>
                  </a:cubicBezTo>
                  <a:cubicBezTo>
                    <a:pt x="110" y="51"/>
                    <a:pt x="193" y="98"/>
                    <a:pt x="258" y="164"/>
                  </a:cubicBezTo>
                  <a:cubicBezTo>
                    <a:pt x="289" y="197"/>
                    <a:pt x="316" y="233"/>
                    <a:pt x="337" y="275"/>
                  </a:cubicBezTo>
                  <a:cubicBezTo>
                    <a:pt x="348" y="294"/>
                    <a:pt x="357" y="315"/>
                    <a:pt x="364" y="339"/>
                  </a:cubicBezTo>
                  <a:cubicBezTo>
                    <a:pt x="370" y="360"/>
                    <a:pt x="375" y="381"/>
                    <a:pt x="389" y="398"/>
                  </a:cubicBezTo>
                  <a:cubicBezTo>
                    <a:pt x="391" y="400"/>
                    <a:pt x="394" y="402"/>
                    <a:pt x="397" y="402"/>
                  </a:cubicBezTo>
                  <a:cubicBezTo>
                    <a:pt x="403" y="402"/>
                    <a:pt x="408" y="398"/>
                    <a:pt x="410" y="393"/>
                  </a:cubicBezTo>
                  <a:cubicBezTo>
                    <a:pt x="419" y="369"/>
                    <a:pt x="412" y="343"/>
                    <a:pt x="403" y="323"/>
                  </a:cubicBezTo>
                  <a:cubicBezTo>
                    <a:pt x="396" y="298"/>
                    <a:pt x="385" y="276"/>
                    <a:pt x="373" y="255"/>
                  </a:cubicBezTo>
                  <a:cubicBezTo>
                    <a:pt x="350" y="212"/>
                    <a:pt x="320" y="172"/>
                    <a:pt x="285" y="138"/>
                  </a:cubicBezTo>
                  <a:cubicBezTo>
                    <a:pt x="216" y="69"/>
                    <a:pt x="126" y="19"/>
                    <a:pt x="30" y="1"/>
                  </a:cubicBezTo>
                  <a:cubicBezTo>
                    <a:pt x="28" y="1"/>
                    <a:pt x="27" y="1"/>
                    <a:pt x="26"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50" name="Google Shape;3650;p54"/>
            <p:cNvSpPr/>
            <p:nvPr/>
          </p:nvSpPr>
          <p:spPr>
            <a:xfrm>
              <a:off x="10366537" y="6288397"/>
              <a:ext cx="92306" cy="24251"/>
            </a:xfrm>
            <a:custGeom>
              <a:avLst/>
              <a:gdLst/>
              <a:ahLst/>
              <a:cxnLst/>
              <a:rect l="l" t="t" r="r" b="b"/>
              <a:pathLst>
                <a:path w="1119" h="294" extrusionOk="0">
                  <a:moveTo>
                    <a:pt x="642" y="0"/>
                  </a:moveTo>
                  <a:cubicBezTo>
                    <a:pt x="604" y="0"/>
                    <a:pt x="567" y="2"/>
                    <a:pt x="529" y="7"/>
                  </a:cubicBezTo>
                  <a:cubicBezTo>
                    <a:pt x="333" y="34"/>
                    <a:pt x="137" y="131"/>
                    <a:pt x="6" y="280"/>
                  </a:cubicBezTo>
                  <a:cubicBezTo>
                    <a:pt x="1" y="286"/>
                    <a:pt x="6" y="293"/>
                    <a:pt x="13" y="293"/>
                  </a:cubicBezTo>
                  <a:cubicBezTo>
                    <a:pt x="14" y="293"/>
                    <a:pt x="16" y="293"/>
                    <a:pt x="17" y="292"/>
                  </a:cubicBezTo>
                  <a:cubicBezTo>
                    <a:pt x="173" y="171"/>
                    <a:pt x="350" y="90"/>
                    <a:pt x="547" y="76"/>
                  </a:cubicBezTo>
                  <a:cubicBezTo>
                    <a:pt x="569" y="75"/>
                    <a:pt x="592" y="74"/>
                    <a:pt x="614" y="74"/>
                  </a:cubicBezTo>
                  <a:cubicBezTo>
                    <a:pt x="685" y="74"/>
                    <a:pt x="756" y="82"/>
                    <a:pt x="826" y="100"/>
                  </a:cubicBezTo>
                  <a:cubicBezTo>
                    <a:pt x="913" y="121"/>
                    <a:pt x="999" y="177"/>
                    <a:pt x="1088" y="187"/>
                  </a:cubicBezTo>
                  <a:cubicBezTo>
                    <a:pt x="1089" y="187"/>
                    <a:pt x="1089" y="187"/>
                    <a:pt x="1090" y="187"/>
                  </a:cubicBezTo>
                  <a:cubicBezTo>
                    <a:pt x="1105" y="187"/>
                    <a:pt x="1118" y="164"/>
                    <a:pt x="1108" y="149"/>
                  </a:cubicBezTo>
                  <a:cubicBezTo>
                    <a:pt x="1052" y="72"/>
                    <a:pt x="933" y="42"/>
                    <a:pt x="845" y="22"/>
                  </a:cubicBezTo>
                  <a:cubicBezTo>
                    <a:pt x="778" y="8"/>
                    <a:pt x="710" y="0"/>
                    <a:pt x="642"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51" name="Google Shape;3651;p54"/>
            <p:cNvSpPr/>
            <p:nvPr/>
          </p:nvSpPr>
          <p:spPr>
            <a:xfrm>
              <a:off x="10476909" y="6185123"/>
              <a:ext cx="59805" cy="53617"/>
            </a:xfrm>
            <a:custGeom>
              <a:avLst/>
              <a:gdLst/>
              <a:ahLst/>
              <a:cxnLst/>
              <a:rect l="l" t="t" r="r" b="b"/>
              <a:pathLst>
                <a:path w="725" h="650" extrusionOk="0">
                  <a:moveTo>
                    <a:pt x="584" y="0"/>
                  </a:moveTo>
                  <a:cubicBezTo>
                    <a:pt x="539" y="0"/>
                    <a:pt x="493" y="8"/>
                    <a:pt x="455" y="17"/>
                  </a:cubicBezTo>
                  <a:cubicBezTo>
                    <a:pt x="364" y="38"/>
                    <a:pt x="281" y="81"/>
                    <a:pt x="211" y="142"/>
                  </a:cubicBezTo>
                  <a:cubicBezTo>
                    <a:pt x="69" y="264"/>
                    <a:pt x="0" y="455"/>
                    <a:pt x="25" y="637"/>
                  </a:cubicBezTo>
                  <a:cubicBezTo>
                    <a:pt x="25" y="645"/>
                    <a:pt x="32" y="649"/>
                    <a:pt x="38" y="649"/>
                  </a:cubicBezTo>
                  <a:cubicBezTo>
                    <a:pt x="45" y="649"/>
                    <a:pt x="51" y="645"/>
                    <a:pt x="50" y="637"/>
                  </a:cubicBezTo>
                  <a:cubicBezTo>
                    <a:pt x="40" y="466"/>
                    <a:pt x="111" y="293"/>
                    <a:pt x="243" y="181"/>
                  </a:cubicBezTo>
                  <a:cubicBezTo>
                    <a:pt x="308" y="127"/>
                    <a:pt x="388" y="91"/>
                    <a:pt x="471" y="73"/>
                  </a:cubicBezTo>
                  <a:cubicBezTo>
                    <a:pt x="513" y="63"/>
                    <a:pt x="555" y="59"/>
                    <a:pt x="598" y="59"/>
                  </a:cubicBezTo>
                  <a:cubicBezTo>
                    <a:pt x="615" y="59"/>
                    <a:pt x="631" y="60"/>
                    <a:pt x="648" y="60"/>
                  </a:cubicBezTo>
                  <a:cubicBezTo>
                    <a:pt x="670" y="60"/>
                    <a:pt x="692" y="59"/>
                    <a:pt x="715" y="54"/>
                  </a:cubicBezTo>
                  <a:cubicBezTo>
                    <a:pt x="724" y="52"/>
                    <a:pt x="724" y="41"/>
                    <a:pt x="717" y="37"/>
                  </a:cubicBezTo>
                  <a:cubicBezTo>
                    <a:pt x="680" y="9"/>
                    <a:pt x="633" y="0"/>
                    <a:pt x="58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52" name="Google Shape;3652;p54"/>
            <p:cNvSpPr/>
            <p:nvPr/>
          </p:nvSpPr>
          <p:spPr>
            <a:xfrm>
              <a:off x="10502976" y="6212096"/>
              <a:ext cx="29779" cy="24416"/>
            </a:xfrm>
            <a:custGeom>
              <a:avLst/>
              <a:gdLst/>
              <a:ahLst/>
              <a:cxnLst/>
              <a:rect l="l" t="t" r="r" b="b"/>
              <a:pathLst>
                <a:path w="361" h="296" extrusionOk="0">
                  <a:moveTo>
                    <a:pt x="299" y="1"/>
                  </a:moveTo>
                  <a:cubicBezTo>
                    <a:pt x="275" y="1"/>
                    <a:pt x="250" y="6"/>
                    <a:pt x="230" y="12"/>
                  </a:cubicBezTo>
                  <a:cubicBezTo>
                    <a:pt x="189" y="24"/>
                    <a:pt x="150" y="45"/>
                    <a:pt x="117" y="72"/>
                  </a:cubicBezTo>
                  <a:cubicBezTo>
                    <a:pt x="51" y="125"/>
                    <a:pt x="7" y="200"/>
                    <a:pt x="1" y="285"/>
                  </a:cubicBezTo>
                  <a:cubicBezTo>
                    <a:pt x="0" y="292"/>
                    <a:pt x="6" y="296"/>
                    <a:pt x="11" y="296"/>
                  </a:cubicBezTo>
                  <a:cubicBezTo>
                    <a:pt x="15" y="296"/>
                    <a:pt x="19" y="293"/>
                    <a:pt x="20" y="288"/>
                  </a:cubicBezTo>
                  <a:cubicBezTo>
                    <a:pt x="34" y="214"/>
                    <a:pt x="79" y="145"/>
                    <a:pt x="139" y="101"/>
                  </a:cubicBezTo>
                  <a:cubicBezTo>
                    <a:pt x="169" y="80"/>
                    <a:pt x="202" y="62"/>
                    <a:pt x="238" y="54"/>
                  </a:cubicBezTo>
                  <a:cubicBezTo>
                    <a:pt x="255" y="48"/>
                    <a:pt x="273" y="45"/>
                    <a:pt x="291" y="44"/>
                  </a:cubicBezTo>
                  <a:cubicBezTo>
                    <a:pt x="311" y="43"/>
                    <a:pt x="329" y="43"/>
                    <a:pt x="348" y="36"/>
                  </a:cubicBezTo>
                  <a:cubicBezTo>
                    <a:pt x="358" y="32"/>
                    <a:pt x="360" y="20"/>
                    <a:pt x="352" y="14"/>
                  </a:cubicBezTo>
                  <a:cubicBezTo>
                    <a:pt x="337" y="4"/>
                    <a:pt x="318" y="1"/>
                    <a:pt x="299"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53" name="Google Shape;3653;p54"/>
            <p:cNvSpPr/>
            <p:nvPr/>
          </p:nvSpPr>
          <p:spPr>
            <a:xfrm>
              <a:off x="10580929" y="6300440"/>
              <a:ext cx="66652" cy="56339"/>
            </a:xfrm>
            <a:custGeom>
              <a:avLst/>
              <a:gdLst/>
              <a:ahLst/>
              <a:cxnLst/>
              <a:rect l="l" t="t" r="r" b="b"/>
              <a:pathLst>
                <a:path w="808" h="683" extrusionOk="0">
                  <a:moveTo>
                    <a:pt x="191" y="0"/>
                  </a:moveTo>
                  <a:cubicBezTo>
                    <a:pt x="135" y="0"/>
                    <a:pt x="78" y="5"/>
                    <a:pt x="23" y="14"/>
                  </a:cubicBezTo>
                  <a:cubicBezTo>
                    <a:pt x="1" y="18"/>
                    <a:pt x="10" y="50"/>
                    <a:pt x="31" y="50"/>
                  </a:cubicBezTo>
                  <a:cubicBezTo>
                    <a:pt x="32" y="50"/>
                    <a:pt x="32" y="50"/>
                    <a:pt x="33" y="50"/>
                  </a:cubicBezTo>
                  <a:cubicBezTo>
                    <a:pt x="76" y="44"/>
                    <a:pt x="121" y="41"/>
                    <a:pt x="166" y="41"/>
                  </a:cubicBezTo>
                  <a:cubicBezTo>
                    <a:pt x="321" y="41"/>
                    <a:pt x="480" y="81"/>
                    <a:pt x="594" y="189"/>
                  </a:cubicBezTo>
                  <a:cubicBezTo>
                    <a:pt x="658" y="249"/>
                    <a:pt x="704" y="324"/>
                    <a:pt x="727" y="409"/>
                  </a:cubicBezTo>
                  <a:cubicBezTo>
                    <a:pt x="738" y="451"/>
                    <a:pt x="740" y="494"/>
                    <a:pt x="738" y="538"/>
                  </a:cubicBezTo>
                  <a:cubicBezTo>
                    <a:pt x="734" y="582"/>
                    <a:pt x="724" y="623"/>
                    <a:pt x="717" y="666"/>
                  </a:cubicBezTo>
                  <a:cubicBezTo>
                    <a:pt x="717" y="674"/>
                    <a:pt x="723" y="682"/>
                    <a:pt x="730" y="682"/>
                  </a:cubicBezTo>
                  <a:cubicBezTo>
                    <a:pt x="733" y="682"/>
                    <a:pt x="736" y="681"/>
                    <a:pt x="739" y="678"/>
                  </a:cubicBezTo>
                  <a:cubicBezTo>
                    <a:pt x="808" y="611"/>
                    <a:pt x="808" y="497"/>
                    <a:pt x="790" y="412"/>
                  </a:cubicBezTo>
                  <a:cubicBezTo>
                    <a:pt x="768" y="315"/>
                    <a:pt x="716" y="221"/>
                    <a:pt x="643" y="155"/>
                  </a:cubicBezTo>
                  <a:cubicBezTo>
                    <a:pt x="521" y="42"/>
                    <a:pt x="355" y="0"/>
                    <a:pt x="191"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54" name="Google Shape;3654;p54"/>
            <p:cNvSpPr/>
            <p:nvPr/>
          </p:nvSpPr>
          <p:spPr>
            <a:xfrm>
              <a:off x="10678349" y="6348036"/>
              <a:ext cx="90821" cy="25901"/>
            </a:xfrm>
            <a:custGeom>
              <a:avLst/>
              <a:gdLst/>
              <a:ahLst/>
              <a:cxnLst/>
              <a:rect l="l" t="t" r="r" b="b"/>
              <a:pathLst>
                <a:path w="1101" h="314" extrusionOk="0">
                  <a:moveTo>
                    <a:pt x="588" y="1"/>
                  </a:moveTo>
                  <a:cubicBezTo>
                    <a:pt x="381" y="1"/>
                    <a:pt x="176" y="69"/>
                    <a:pt x="9" y="195"/>
                  </a:cubicBezTo>
                  <a:cubicBezTo>
                    <a:pt x="1" y="201"/>
                    <a:pt x="5" y="213"/>
                    <a:pt x="13" y="213"/>
                  </a:cubicBezTo>
                  <a:cubicBezTo>
                    <a:pt x="15" y="213"/>
                    <a:pt x="16" y="213"/>
                    <a:pt x="18" y="212"/>
                  </a:cubicBezTo>
                  <a:cubicBezTo>
                    <a:pt x="181" y="115"/>
                    <a:pt x="366" y="60"/>
                    <a:pt x="556" y="60"/>
                  </a:cubicBezTo>
                  <a:cubicBezTo>
                    <a:pt x="577" y="60"/>
                    <a:pt x="598" y="61"/>
                    <a:pt x="619" y="62"/>
                  </a:cubicBezTo>
                  <a:cubicBezTo>
                    <a:pt x="709" y="67"/>
                    <a:pt x="798" y="88"/>
                    <a:pt x="878" y="128"/>
                  </a:cubicBezTo>
                  <a:cubicBezTo>
                    <a:pt x="958" y="169"/>
                    <a:pt x="1005" y="231"/>
                    <a:pt x="1055" y="303"/>
                  </a:cubicBezTo>
                  <a:cubicBezTo>
                    <a:pt x="1060" y="310"/>
                    <a:pt x="1069" y="314"/>
                    <a:pt x="1077" y="314"/>
                  </a:cubicBezTo>
                  <a:cubicBezTo>
                    <a:pt x="1089" y="314"/>
                    <a:pt x="1100" y="306"/>
                    <a:pt x="1099" y="291"/>
                  </a:cubicBezTo>
                  <a:cubicBezTo>
                    <a:pt x="1084" y="99"/>
                    <a:pt x="832" y="19"/>
                    <a:pt x="673" y="5"/>
                  </a:cubicBezTo>
                  <a:cubicBezTo>
                    <a:pt x="645" y="2"/>
                    <a:pt x="616" y="1"/>
                    <a:pt x="588"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655" name="Google Shape;3655;p54"/>
          <p:cNvGrpSpPr/>
          <p:nvPr/>
        </p:nvGrpSpPr>
        <p:grpSpPr>
          <a:xfrm>
            <a:off x="1690870" y="1578173"/>
            <a:ext cx="569428" cy="188236"/>
            <a:chOff x="10939183" y="5739773"/>
            <a:chExt cx="569428" cy="188236"/>
          </a:xfrm>
        </p:grpSpPr>
        <p:sp>
          <p:nvSpPr>
            <p:cNvPr id="3656" name="Google Shape;3656;p54"/>
            <p:cNvSpPr/>
            <p:nvPr/>
          </p:nvSpPr>
          <p:spPr>
            <a:xfrm>
              <a:off x="10939183" y="5739773"/>
              <a:ext cx="569428" cy="188236"/>
            </a:xfrm>
            <a:custGeom>
              <a:avLst/>
              <a:gdLst/>
              <a:ahLst/>
              <a:cxnLst/>
              <a:rect l="l" t="t" r="r" b="b"/>
              <a:pathLst>
                <a:path w="6903" h="2282" extrusionOk="0">
                  <a:moveTo>
                    <a:pt x="3677" y="1"/>
                  </a:moveTo>
                  <a:cubicBezTo>
                    <a:pt x="3594" y="1"/>
                    <a:pt x="3513" y="13"/>
                    <a:pt x="3435" y="39"/>
                  </a:cubicBezTo>
                  <a:cubicBezTo>
                    <a:pt x="3149" y="132"/>
                    <a:pt x="2934" y="403"/>
                    <a:pt x="2907" y="705"/>
                  </a:cubicBezTo>
                  <a:cubicBezTo>
                    <a:pt x="2795" y="626"/>
                    <a:pt x="2659" y="585"/>
                    <a:pt x="2524" y="585"/>
                  </a:cubicBezTo>
                  <a:cubicBezTo>
                    <a:pt x="2408" y="585"/>
                    <a:pt x="2292" y="615"/>
                    <a:pt x="2195" y="676"/>
                  </a:cubicBezTo>
                  <a:cubicBezTo>
                    <a:pt x="1984" y="805"/>
                    <a:pt x="1867" y="1070"/>
                    <a:pt x="1912" y="1320"/>
                  </a:cubicBezTo>
                  <a:cubicBezTo>
                    <a:pt x="1772" y="1223"/>
                    <a:pt x="1621" y="1181"/>
                    <a:pt x="1470" y="1181"/>
                  </a:cubicBezTo>
                  <a:cubicBezTo>
                    <a:pt x="1346" y="1181"/>
                    <a:pt x="1222" y="1209"/>
                    <a:pt x="1103" y="1257"/>
                  </a:cubicBezTo>
                  <a:cubicBezTo>
                    <a:pt x="890" y="1342"/>
                    <a:pt x="666" y="1547"/>
                    <a:pt x="682" y="1797"/>
                  </a:cubicBezTo>
                  <a:cubicBezTo>
                    <a:pt x="682" y="1801"/>
                    <a:pt x="683" y="1806"/>
                    <a:pt x="683" y="1808"/>
                  </a:cubicBezTo>
                  <a:cubicBezTo>
                    <a:pt x="616" y="1777"/>
                    <a:pt x="543" y="1761"/>
                    <a:pt x="470" y="1761"/>
                  </a:cubicBezTo>
                  <a:cubicBezTo>
                    <a:pt x="403" y="1761"/>
                    <a:pt x="337" y="1775"/>
                    <a:pt x="276" y="1801"/>
                  </a:cubicBezTo>
                  <a:cubicBezTo>
                    <a:pt x="179" y="1845"/>
                    <a:pt x="0" y="1975"/>
                    <a:pt x="43" y="2104"/>
                  </a:cubicBezTo>
                  <a:cubicBezTo>
                    <a:pt x="68" y="2178"/>
                    <a:pt x="144" y="2225"/>
                    <a:pt x="221" y="2238"/>
                  </a:cubicBezTo>
                  <a:cubicBezTo>
                    <a:pt x="313" y="2253"/>
                    <a:pt x="411" y="2258"/>
                    <a:pt x="510" y="2258"/>
                  </a:cubicBezTo>
                  <a:cubicBezTo>
                    <a:pt x="632" y="2258"/>
                    <a:pt x="755" y="2251"/>
                    <a:pt x="869" y="2249"/>
                  </a:cubicBezTo>
                  <a:cubicBezTo>
                    <a:pt x="1181" y="2244"/>
                    <a:pt x="1491" y="2241"/>
                    <a:pt x="1803" y="2238"/>
                  </a:cubicBezTo>
                  <a:cubicBezTo>
                    <a:pt x="2425" y="2231"/>
                    <a:pt x="3048" y="2228"/>
                    <a:pt x="3671" y="2228"/>
                  </a:cubicBezTo>
                  <a:cubicBezTo>
                    <a:pt x="4176" y="2228"/>
                    <a:pt x="4683" y="2231"/>
                    <a:pt x="5189" y="2235"/>
                  </a:cubicBezTo>
                  <a:cubicBezTo>
                    <a:pt x="5460" y="2237"/>
                    <a:pt x="5729" y="2238"/>
                    <a:pt x="6000" y="2243"/>
                  </a:cubicBezTo>
                  <a:cubicBezTo>
                    <a:pt x="6120" y="2245"/>
                    <a:pt x="6256" y="2281"/>
                    <a:pt x="6384" y="2281"/>
                  </a:cubicBezTo>
                  <a:cubicBezTo>
                    <a:pt x="6464" y="2281"/>
                    <a:pt x="6541" y="2267"/>
                    <a:pt x="6609" y="2222"/>
                  </a:cubicBezTo>
                  <a:cubicBezTo>
                    <a:pt x="6903" y="2021"/>
                    <a:pt x="6689" y="1724"/>
                    <a:pt x="6492" y="1541"/>
                  </a:cubicBezTo>
                  <a:cubicBezTo>
                    <a:pt x="6307" y="1368"/>
                    <a:pt x="6049" y="1294"/>
                    <a:pt x="5799" y="1294"/>
                  </a:cubicBezTo>
                  <a:cubicBezTo>
                    <a:pt x="5767" y="1294"/>
                    <a:pt x="5735" y="1295"/>
                    <a:pt x="5703" y="1297"/>
                  </a:cubicBezTo>
                  <a:cubicBezTo>
                    <a:pt x="5586" y="1305"/>
                    <a:pt x="5454" y="1345"/>
                    <a:pt x="5414" y="1453"/>
                  </a:cubicBezTo>
                  <a:cubicBezTo>
                    <a:pt x="5419" y="1260"/>
                    <a:pt x="5282" y="1079"/>
                    <a:pt x="5098" y="1015"/>
                  </a:cubicBezTo>
                  <a:cubicBezTo>
                    <a:pt x="5032" y="992"/>
                    <a:pt x="4962" y="982"/>
                    <a:pt x="4892" y="982"/>
                  </a:cubicBezTo>
                  <a:cubicBezTo>
                    <a:pt x="4855" y="982"/>
                    <a:pt x="4817" y="985"/>
                    <a:pt x="4781" y="991"/>
                  </a:cubicBezTo>
                  <a:cubicBezTo>
                    <a:pt x="4728" y="1000"/>
                    <a:pt x="4501" y="1042"/>
                    <a:pt x="4481" y="1099"/>
                  </a:cubicBezTo>
                  <a:lnTo>
                    <a:pt x="4481" y="1099"/>
                  </a:lnTo>
                  <a:cubicBezTo>
                    <a:pt x="4579" y="815"/>
                    <a:pt x="4498" y="471"/>
                    <a:pt x="4281" y="251"/>
                  </a:cubicBezTo>
                  <a:cubicBezTo>
                    <a:pt x="4123" y="90"/>
                    <a:pt x="3897" y="1"/>
                    <a:pt x="3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57" name="Google Shape;3657;p54"/>
            <p:cNvSpPr/>
            <p:nvPr/>
          </p:nvSpPr>
          <p:spPr>
            <a:xfrm>
              <a:off x="11121733" y="5815579"/>
              <a:ext cx="37450" cy="34645"/>
            </a:xfrm>
            <a:custGeom>
              <a:avLst/>
              <a:gdLst/>
              <a:ahLst/>
              <a:cxnLst/>
              <a:rect l="l" t="t" r="r" b="b"/>
              <a:pathLst>
                <a:path w="454" h="420" extrusionOk="0">
                  <a:moveTo>
                    <a:pt x="349" y="0"/>
                  </a:moveTo>
                  <a:cubicBezTo>
                    <a:pt x="327" y="0"/>
                    <a:pt x="303" y="4"/>
                    <a:pt x="283" y="9"/>
                  </a:cubicBezTo>
                  <a:cubicBezTo>
                    <a:pt x="225" y="27"/>
                    <a:pt x="168" y="56"/>
                    <a:pt x="125" y="98"/>
                  </a:cubicBezTo>
                  <a:cubicBezTo>
                    <a:pt x="83" y="140"/>
                    <a:pt x="50" y="192"/>
                    <a:pt x="28" y="247"/>
                  </a:cubicBezTo>
                  <a:cubicBezTo>
                    <a:pt x="18" y="274"/>
                    <a:pt x="12" y="301"/>
                    <a:pt x="8" y="331"/>
                  </a:cubicBezTo>
                  <a:cubicBezTo>
                    <a:pt x="4" y="357"/>
                    <a:pt x="1" y="389"/>
                    <a:pt x="14" y="415"/>
                  </a:cubicBezTo>
                  <a:cubicBezTo>
                    <a:pt x="15" y="418"/>
                    <a:pt x="19" y="419"/>
                    <a:pt x="22" y="419"/>
                  </a:cubicBezTo>
                  <a:cubicBezTo>
                    <a:pt x="25" y="419"/>
                    <a:pt x="28" y="418"/>
                    <a:pt x="29" y="415"/>
                  </a:cubicBezTo>
                  <a:cubicBezTo>
                    <a:pt x="40" y="391"/>
                    <a:pt x="40" y="367"/>
                    <a:pt x="45" y="342"/>
                  </a:cubicBezTo>
                  <a:cubicBezTo>
                    <a:pt x="51" y="317"/>
                    <a:pt x="61" y="290"/>
                    <a:pt x="72" y="267"/>
                  </a:cubicBezTo>
                  <a:cubicBezTo>
                    <a:pt x="94" y="219"/>
                    <a:pt x="126" y="179"/>
                    <a:pt x="168" y="147"/>
                  </a:cubicBezTo>
                  <a:cubicBezTo>
                    <a:pt x="211" y="117"/>
                    <a:pt x="259" y="98"/>
                    <a:pt x="310" y="88"/>
                  </a:cubicBezTo>
                  <a:cubicBezTo>
                    <a:pt x="335" y="82"/>
                    <a:pt x="358" y="77"/>
                    <a:pt x="384" y="75"/>
                  </a:cubicBezTo>
                  <a:cubicBezTo>
                    <a:pt x="403" y="72"/>
                    <a:pt x="437" y="66"/>
                    <a:pt x="449" y="51"/>
                  </a:cubicBezTo>
                  <a:cubicBezTo>
                    <a:pt x="454" y="45"/>
                    <a:pt x="453" y="40"/>
                    <a:pt x="452" y="36"/>
                  </a:cubicBezTo>
                  <a:cubicBezTo>
                    <a:pt x="441" y="12"/>
                    <a:pt x="396" y="3"/>
                    <a:pt x="373" y="2"/>
                  </a:cubicBezTo>
                  <a:cubicBezTo>
                    <a:pt x="365" y="1"/>
                    <a:pt x="358" y="0"/>
                    <a:pt x="349"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58" name="Google Shape;3658;p54"/>
            <p:cNvSpPr/>
            <p:nvPr/>
          </p:nvSpPr>
          <p:spPr>
            <a:xfrm>
              <a:off x="11154812" y="5831911"/>
              <a:ext cx="23592" cy="11136"/>
            </a:xfrm>
            <a:custGeom>
              <a:avLst/>
              <a:gdLst/>
              <a:ahLst/>
              <a:cxnLst/>
              <a:rect l="l" t="t" r="r" b="b"/>
              <a:pathLst>
                <a:path w="286" h="135" extrusionOk="0">
                  <a:moveTo>
                    <a:pt x="236" y="1"/>
                  </a:moveTo>
                  <a:cubicBezTo>
                    <a:pt x="235" y="1"/>
                    <a:pt x="234" y="1"/>
                    <a:pt x="232" y="1"/>
                  </a:cubicBezTo>
                  <a:cubicBezTo>
                    <a:pt x="218" y="1"/>
                    <a:pt x="206" y="4"/>
                    <a:pt x="192" y="7"/>
                  </a:cubicBezTo>
                  <a:cubicBezTo>
                    <a:pt x="168" y="13"/>
                    <a:pt x="141" y="22"/>
                    <a:pt x="117" y="33"/>
                  </a:cubicBezTo>
                  <a:cubicBezTo>
                    <a:pt x="94" y="45"/>
                    <a:pt x="73" y="58"/>
                    <a:pt x="52" y="73"/>
                  </a:cubicBezTo>
                  <a:cubicBezTo>
                    <a:pt x="41" y="81"/>
                    <a:pt x="32" y="89"/>
                    <a:pt x="21" y="98"/>
                  </a:cubicBezTo>
                  <a:cubicBezTo>
                    <a:pt x="10" y="107"/>
                    <a:pt x="4" y="114"/>
                    <a:pt x="2" y="127"/>
                  </a:cubicBezTo>
                  <a:cubicBezTo>
                    <a:pt x="1" y="133"/>
                    <a:pt x="8" y="135"/>
                    <a:pt x="13" y="135"/>
                  </a:cubicBezTo>
                  <a:cubicBezTo>
                    <a:pt x="25" y="134"/>
                    <a:pt x="32" y="127"/>
                    <a:pt x="41" y="119"/>
                  </a:cubicBezTo>
                  <a:cubicBezTo>
                    <a:pt x="50" y="111"/>
                    <a:pt x="60" y="105"/>
                    <a:pt x="71" y="98"/>
                  </a:cubicBezTo>
                  <a:cubicBezTo>
                    <a:pt x="91" y="85"/>
                    <a:pt x="113" y="74"/>
                    <a:pt x="137" y="65"/>
                  </a:cubicBezTo>
                  <a:cubicBezTo>
                    <a:pt x="158" y="55"/>
                    <a:pt x="180" y="48"/>
                    <a:pt x="203" y="42"/>
                  </a:cubicBezTo>
                  <a:cubicBezTo>
                    <a:pt x="214" y="39"/>
                    <a:pt x="228" y="37"/>
                    <a:pt x="240" y="34"/>
                  </a:cubicBezTo>
                  <a:cubicBezTo>
                    <a:pt x="251" y="31"/>
                    <a:pt x="262" y="27"/>
                    <a:pt x="276" y="23"/>
                  </a:cubicBezTo>
                  <a:cubicBezTo>
                    <a:pt x="285" y="22"/>
                    <a:pt x="281" y="6"/>
                    <a:pt x="271" y="5"/>
                  </a:cubicBezTo>
                  <a:cubicBezTo>
                    <a:pt x="260" y="4"/>
                    <a:pt x="248" y="1"/>
                    <a:pt x="236"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59" name="Google Shape;3659;p54"/>
            <p:cNvSpPr/>
            <p:nvPr/>
          </p:nvSpPr>
          <p:spPr>
            <a:xfrm>
              <a:off x="11212720" y="5794462"/>
              <a:ext cx="57166" cy="16415"/>
            </a:xfrm>
            <a:custGeom>
              <a:avLst/>
              <a:gdLst/>
              <a:ahLst/>
              <a:cxnLst/>
              <a:rect l="l" t="t" r="r" b="b"/>
              <a:pathLst>
                <a:path w="693" h="199" extrusionOk="0">
                  <a:moveTo>
                    <a:pt x="393" y="1"/>
                  </a:moveTo>
                  <a:cubicBezTo>
                    <a:pt x="376" y="1"/>
                    <a:pt x="360" y="1"/>
                    <a:pt x="343" y="3"/>
                  </a:cubicBezTo>
                  <a:cubicBezTo>
                    <a:pt x="215" y="16"/>
                    <a:pt x="88" y="74"/>
                    <a:pt x="9" y="177"/>
                  </a:cubicBezTo>
                  <a:cubicBezTo>
                    <a:pt x="1" y="187"/>
                    <a:pt x="12" y="198"/>
                    <a:pt x="22" y="198"/>
                  </a:cubicBezTo>
                  <a:cubicBezTo>
                    <a:pt x="25" y="198"/>
                    <a:pt x="28" y="197"/>
                    <a:pt x="31" y="195"/>
                  </a:cubicBezTo>
                  <a:cubicBezTo>
                    <a:pt x="120" y="120"/>
                    <a:pt x="229" y="78"/>
                    <a:pt x="348" y="78"/>
                  </a:cubicBezTo>
                  <a:cubicBezTo>
                    <a:pt x="350" y="78"/>
                    <a:pt x="351" y="78"/>
                    <a:pt x="353" y="78"/>
                  </a:cubicBezTo>
                  <a:cubicBezTo>
                    <a:pt x="408" y="79"/>
                    <a:pt x="464" y="87"/>
                    <a:pt x="518" y="105"/>
                  </a:cubicBezTo>
                  <a:cubicBezTo>
                    <a:pt x="546" y="114"/>
                    <a:pt x="574" y="124"/>
                    <a:pt x="601" y="137"/>
                  </a:cubicBezTo>
                  <a:cubicBezTo>
                    <a:pt x="619" y="146"/>
                    <a:pt x="641" y="156"/>
                    <a:pt x="662" y="156"/>
                  </a:cubicBezTo>
                  <a:cubicBezTo>
                    <a:pt x="667" y="156"/>
                    <a:pt x="673" y="155"/>
                    <a:pt x="678" y="154"/>
                  </a:cubicBezTo>
                  <a:cubicBezTo>
                    <a:pt x="686" y="153"/>
                    <a:pt x="692" y="145"/>
                    <a:pt x="691" y="138"/>
                  </a:cubicBezTo>
                  <a:cubicBezTo>
                    <a:pt x="686" y="76"/>
                    <a:pt x="598" y="40"/>
                    <a:pt x="546" y="24"/>
                  </a:cubicBezTo>
                  <a:cubicBezTo>
                    <a:pt x="497" y="8"/>
                    <a:pt x="445" y="1"/>
                    <a:pt x="393"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60" name="Google Shape;3660;p54"/>
            <p:cNvSpPr/>
            <p:nvPr/>
          </p:nvSpPr>
          <p:spPr>
            <a:xfrm>
              <a:off x="11304778" y="5859050"/>
              <a:ext cx="52381" cy="14930"/>
            </a:xfrm>
            <a:custGeom>
              <a:avLst/>
              <a:gdLst/>
              <a:ahLst/>
              <a:cxnLst/>
              <a:rect l="l" t="t" r="r" b="b"/>
              <a:pathLst>
                <a:path w="635" h="181" extrusionOk="0">
                  <a:moveTo>
                    <a:pt x="292" y="1"/>
                  </a:moveTo>
                  <a:cubicBezTo>
                    <a:pt x="243" y="1"/>
                    <a:pt x="195" y="7"/>
                    <a:pt x="148" y="21"/>
                  </a:cubicBezTo>
                  <a:cubicBezTo>
                    <a:pt x="100" y="36"/>
                    <a:pt x="38" y="54"/>
                    <a:pt x="6" y="95"/>
                  </a:cubicBezTo>
                  <a:cubicBezTo>
                    <a:pt x="0" y="102"/>
                    <a:pt x="9" y="114"/>
                    <a:pt x="17" y="114"/>
                  </a:cubicBezTo>
                  <a:cubicBezTo>
                    <a:pt x="17" y="114"/>
                    <a:pt x="18" y="114"/>
                    <a:pt x="19" y="114"/>
                  </a:cubicBezTo>
                  <a:cubicBezTo>
                    <a:pt x="42" y="108"/>
                    <a:pt x="61" y="95"/>
                    <a:pt x="84" y="86"/>
                  </a:cubicBezTo>
                  <a:cubicBezTo>
                    <a:pt x="108" y="76"/>
                    <a:pt x="133" y="69"/>
                    <a:pt x="159" y="64"/>
                  </a:cubicBezTo>
                  <a:cubicBezTo>
                    <a:pt x="187" y="58"/>
                    <a:pt x="217" y="56"/>
                    <a:pt x="246" y="56"/>
                  </a:cubicBezTo>
                  <a:cubicBezTo>
                    <a:pt x="267" y="56"/>
                    <a:pt x="289" y="57"/>
                    <a:pt x="310" y="59"/>
                  </a:cubicBezTo>
                  <a:cubicBezTo>
                    <a:pt x="360" y="65"/>
                    <a:pt x="409" y="79"/>
                    <a:pt x="454" y="100"/>
                  </a:cubicBezTo>
                  <a:cubicBezTo>
                    <a:pt x="477" y="110"/>
                    <a:pt x="499" y="123"/>
                    <a:pt x="522" y="137"/>
                  </a:cubicBezTo>
                  <a:cubicBezTo>
                    <a:pt x="544" y="151"/>
                    <a:pt x="568" y="163"/>
                    <a:pt x="592" y="177"/>
                  </a:cubicBezTo>
                  <a:cubicBezTo>
                    <a:pt x="596" y="180"/>
                    <a:pt x="600" y="181"/>
                    <a:pt x="604" y="181"/>
                  </a:cubicBezTo>
                  <a:cubicBezTo>
                    <a:pt x="623" y="181"/>
                    <a:pt x="635" y="157"/>
                    <a:pt x="621" y="139"/>
                  </a:cubicBezTo>
                  <a:cubicBezTo>
                    <a:pt x="602" y="116"/>
                    <a:pt x="585" y="97"/>
                    <a:pt x="560" y="80"/>
                  </a:cubicBezTo>
                  <a:cubicBezTo>
                    <a:pt x="535" y="63"/>
                    <a:pt x="509" y="49"/>
                    <a:pt x="480" y="38"/>
                  </a:cubicBezTo>
                  <a:cubicBezTo>
                    <a:pt x="426" y="17"/>
                    <a:pt x="369" y="4"/>
                    <a:pt x="313" y="1"/>
                  </a:cubicBezTo>
                  <a:cubicBezTo>
                    <a:pt x="306" y="1"/>
                    <a:pt x="299" y="1"/>
                    <a:pt x="292"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61" name="Google Shape;3661;p54"/>
            <p:cNvSpPr/>
            <p:nvPr/>
          </p:nvSpPr>
          <p:spPr>
            <a:xfrm>
              <a:off x="11043285" y="5866144"/>
              <a:ext cx="41163" cy="20539"/>
            </a:xfrm>
            <a:custGeom>
              <a:avLst/>
              <a:gdLst/>
              <a:ahLst/>
              <a:cxnLst/>
              <a:rect l="l" t="t" r="r" b="b"/>
              <a:pathLst>
                <a:path w="499" h="249" extrusionOk="0">
                  <a:moveTo>
                    <a:pt x="365" y="1"/>
                  </a:moveTo>
                  <a:cubicBezTo>
                    <a:pt x="359" y="1"/>
                    <a:pt x="354" y="1"/>
                    <a:pt x="348" y="1"/>
                  </a:cubicBezTo>
                  <a:cubicBezTo>
                    <a:pt x="297" y="4"/>
                    <a:pt x="246" y="14"/>
                    <a:pt x="201" y="36"/>
                  </a:cubicBezTo>
                  <a:cubicBezTo>
                    <a:pt x="117" y="77"/>
                    <a:pt x="34" y="141"/>
                    <a:pt x="3" y="232"/>
                  </a:cubicBezTo>
                  <a:cubicBezTo>
                    <a:pt x="0" y="240"/>
                    <a:pt x="8" y="249"/>
                    <a:pt x="17" y="249"/>
                  </a:cubicBezTo>
                  <a:cubicBezTo>
                    <a:pt x="19" y="249"/>
                    <a:pt x="22" y="248"/>
                    <a:pt x="24" y="245"/>
                  </a:cubicBezTo>
                  <a:cubicBezTo>
                    <a:pt x="52" y="211"/>
                    <a:pt x="78" y="180"/>
                    <a:pt x="114" y="153"/>
                  </a:cubicBezTo>
                  <a:cubicBezTo>
                    <a:pt x="145" y="127"/>
                    <a:pt x="184" y="105"/>
                    <a:pt x="225" y="93"/>
                  </a:cubicBezTo>
                  <a:cubicBezTo>
                    <a:pt x="265" y="81"/>
                    <a:pt x="306" y="70"/>
                    <a:pt x="348" y="70"/>
                  </a:cubicBezTo>
                  <a:cubicBezTo>
                    <a:pt x="369" y="70"/>
                    <a:pt x="390" y="72"/>
                    <a:pt x="412" y="74"/>
                  </a:cubicBezTo>
                  <a:cubicBezTo>
                    <a:pt x="423" y="75"/>
                    <a:pt x="434" y="80"/>
                    <a:pt x="446" y="81"/>
                  </a:cubicBezTo>
                  <a:cubicBezTo>
                    <a:pt x="447" y="81"/>
                    <a:pt x="449" y="81"/>
                    <a:pt x="450" y="81"/>
                  </a:cubicBezTo>
                  <a:cubicBezTo>
                    <a:pt x="461" y="81"/>
                    <a:pt x="470" y="77"/>
                    <a:pt x="480" y="73"/>
                  </a:cubicBezTo>
                  <a:cubicBezTo>
                    <a:pt x="493" y="69"/>
                    <a:pt x="499" y="52"/>
                    <a:pt x="488" y="38"/>
                  </a:cubicBezTo>
                  <a:cubicBezTo>
                    <a:pt x="480" y="28"/>
                    <a:pt x="471" y="17"/>
                    <a:pt x="458" y="12"/>
                  </a:cubicBezTo>
                  <a:cubicBezTo>
                    <a:pt x="445" y="8"/>
                    <a:pt x="430" y="6"/>
                    <a:pt x="417" y="4"/>
                  </a:cubicBezTo>
                  <a:cubicBezTo>
                    <a:pt x="400" y="2"/>
                    <a:pt x="382" y="1"/>
                    <a:pt x="365"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62" name="TextBox 261"/>
          <p:cNvSpPr txBox="1"/>
          <p:nvPr/>
        </p:nvSpPr>
        <p:spPr>
          <a:xfrm>
            <a:off x="2826391" y="889020"/>
            <a:ext cx="6195357" cy="3621504"/>
          </a:xfrm>
          <a:prstGeom prst="rect">
            <a:avLst/>
          </a:prstGeom>
          <a:ln>
            <a:prstDash val="dashDot"/>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spcAft>
                <a:spcPts val="800"/>
              </a:spcAft>
            </a:pP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Đoạn</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trích</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đã</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đặt</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ra</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vấn</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đề</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số</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phận</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của</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con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người</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trong</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chiến</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tranh</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a:t>
            </a:r>
            <a:endParaRPr lang="en-US" sz="1800" dirty="0">
              <a:effectLst/>
              <a:latin typeface="Times New Roman" panose="02020603050405020304" pitchFamily="18" charset="0"/>
              <a:ea typeface="Yu Mincho" panose="02020400000000000000" pitchFamily="18" charset="-128"/>
              <a:cs typeface="Times New Roman" panose="02020603050405020304" pitchFamily="18" charset="0"/>
            </a:endParaRPr>
          </a:p>
          <a:p>
            <a:pPr algn="just">
              <a:lnSpc>
                <a:spcPct val="150000"/>
              </a:lnSpc>
              <a:spcAft>
                <a:spcPts val="800"/>
              </a:spcAft>
            </a:pP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Chiến</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tranh</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không</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chỉ</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cướp</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đi</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sinh</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mệnh</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của</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những</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người</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thân</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yêu</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của</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Ăng-đrô-mác</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mà</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còn</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trở</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thành</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một</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nỗi</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sợ</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hãi</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ám</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ảnh</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thành</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dự</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cảm</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chẳng</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lành</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của</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nàng</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khi</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nghĩ</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về</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tương</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lai</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a:t>
            </a:r>
            <a:endParaRPr lang="en-US" sz="1800" dirty="0">
              <a:effectLst/>
              <a:latin typeface="Times New Roman" panose="02020603050405020304" pitchFamily="18" charset="0"/>
              <a:ea typeface="Yu Mincho" panose="02020400000000000000" pitchFamily="18" charset="-128"/>
              <a:cs typeface="Times New Roman" panose="02020603050405020304" pitchFamily="18" charset="0"/>
            </a:endParaRPr>
          </a:p>
          <a:p>
            <a:pPr algn="just">
              <a:lnSpc>
                <a:spcPct val="150000"/>
              </a:lnSpc>
            </a:pP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Trong</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hình</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dung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của</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Héc</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-to,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chiến</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tranh</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không</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những</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có</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thể</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khiến</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chàng</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bị</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vùi</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xác</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nơi</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sa</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trường</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mà</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còn</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để</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lại</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những</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nỗi</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thống</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khổ</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nhục</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nhã</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và</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đau</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xót</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cho</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người</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thân</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của</a:t>
            </a:r>
            <a:r>
              <a:rPr lang="en-US" sz="1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effectLst/>
                <a:latin typeface="Times New Roman" panose="02020603050405020304" pitchFamily="18" charset="0"/>
                <a:ea typeface="Yu Mincho" panose="02020400000000000000" pitchFamily="18" charset="-128"/>
                <a:cs typeface="Times New Roman" panose="02020603050405020304" pitchFamily="18" charset="0"/>
              </a:rPr>
              <a:t>chàng</a:t>
            </a:r>
            <a:endParaRPr lang="en-US" sz="1800" dirty="0">
              <a:latin typeface="Times New Roman" panose="02020603050405020304" pitchFamily="18" charset="0"/>
              <a:cs typeface="Times New Roman" panose="02020603050405020304" pitchFamily="18" charset="0"/>
            </a:endParaRPr>
          </a:p>
        </p:txBody>
      </p:sp>
      <p:pic>
        <p:nvPicPr>
          <p:cNvPr id="3074" name="Picture 2" descr="Héc-to từ biệt Ăng-đrô-mác - Hô-me-rơ (Tóm tắt, hoàn cảnh st, nội dung,  nghệ thuật, sơ đồ tư duy) - Văn 10 - Trường THPT Trịnh Hoài Đức"/>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199" y="1609458"/>
            <a:ext cx="2857500" cy="28581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2"/>
                                        </p:tgtEl>
                                        <p:attrNameLst>
                                          <p:attrName>style.visibility</p:attrName>
                                        </p:attrNameLst>
                                      </p:cBhvr>
                                      <p:to>
                                        <p:strVal val="visible"/>
                                      </p:to>
                                    </p:set>
                                    <p:animEffect transition="in" filter="barn(inVertical)">
                                      <p:cBhvr>
                                        <p:cTn id="7" dur="5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598"/>
        <p:cNvGrpSpPr/>
        <p:nvPr/>
      </p:nvGrpSpPr>
      <p:grpSpPr>
        <a:xfrm>
          <a:off x="0" y="0"/>
          <a:ext cx="0" cy="0"/>
          <a:chOff x="0" y="0"/>
          <a:chExt cx="0" cy="0"/>
        </a:xfrm>
      </p:grpSpPr>
      <p:sp>
        <p:nvSpPr>
          <p:cNvPr id="3599" name="Google Shape;3599;p54"/>
          <p:cNvSpPr txBox="1">
            <a:spLocks noGrp="1"/>
          </p:cNvSpPr>
          <p:nvPr>
            <p:ph type="subTitle" idx="1"/>
          </p:nvPr>
        </p:nvSpPr>
        <p:spPr>
          <a:xfrm>
            <a:off x="-59119" y="196797"/>
            <a:ext cx="9068728" cy="49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dirty="0">
                <a:solidFill>
                  <a:schemeClr val="accent6"/>
                </a:solidFill>
                <a:latin typeface="Calibri" panose="020F0502020204030204" pitchFamily="34" charset="0"/>
                <a:cs typeface="Calibri" panose="020F0502020204030204" pitchFamily="34" charset="0"/>
              </a:rPr>
              <a:t>TRÁCH NHIỆM BỔN PHẬN CỦA CỘNG ĐỒNG</a:t>
            </a:r>
            <a:endParaRPr sz="3600" dirty="0">
              <a:solidFill>
                <a:schemeClr val="accent6"/>
              </a:solidFill>
              <a:latin typeface="Calibri" panose="020F0502020204030204" pitchFamily="34" charset="0"/>
              <a:cs typeface="Calibri" panose="020F0502020204030204" pitchFamily="34" charset="0"/>
            </a:endParaRPr>
          </a:p>
        </p:txBody>
      </p:sp>
      <p:sp>
        <p:nvSpPr>
          <p:cNvPr id="3604" name="Google Shape;3604;p54"/>
          <p:cNvSpPr/>
          <p:nvPr/>
        </p:nvSpPr>
        <p:spPr>
          <a:xfrm>
            <a:off x="-431426" y="2711300"/>
            <a:ext cx="1812300" cy="203400"/>
          </a:xfrm>
          <a:prstGeom prst="ellipse">
            <a:avLst/>
          </a:prstGeom>
          <a:solidFill>
            <a:srgbClr val="000000">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3605" name="Google Shape;3605;p54"/>
          <p:cNvGrpSpPr/>
          <p:nvPr/>
        </p:nvGrpSpPr>
        <p:grpSpPr>
          <a:xfrm>
            <a:off x="-199010" y="978618"/>
            <a:ext cx="1427681" cy="1865537"/>
            <a:chOff x="2491761" y="388856"/>
            <a:chExt cx="1321070" cy="1726230"/>
          </a:xfrm>
        </p:grpSpPr>
        <p:grpSp>
          <p:nvGrpSpPr>
            <p:cNvPr id="3606" name="Google Shape;3606;p54"/>
            <p:cNvGrpSpPr/>
            <p:nvPr/>
          </p:nvGrpSpPr>
          <p:grpSpPr>
            <a:xfrm>
              <a:off x="3561841" y="1131061"/>
              <a:ext cx="250990" cy="983513"/>
              <a:chOff x="3561841" y="1131061"/>
              <a:chExt cx="250990" cy="983513"/>
            </a:xfrm>
          </p:grpSpPr>
          <p:sp>
            <p:nvSpPr>
              <p:cNvPr id="3607" name="Google Shape;3607;p54"/>
              <p:cNvSpPr/>
              <p:nvPr/>
            </p:nvSpPr>
            <p:spPr>
              <a:xfrm>
                <a:off x="3561841" y="1131061"/>
                <a:ext cx="250990" cy="983513"/>
              </a:xfrm>
              <a:custGeom>
                <a:avLst/>
                <a:gdLst/>
                <a:ahLst/>
                <a:cxnLst/>
                <a:rect l="l" t="t" r="r" b="b"/>
                <a:pathLst>
                  <a:path w="4407" h="17269" extrusionOk="0">
                    <a:moveTo>
                      <a:pt x="1571" y="1"/>
                    </a:moveTo>
                    <a:cubicBezTo>
                      <a:pt x="832" y="1"/>
                      <a:pt x="3" y="33"/>
                      <a:pt x="1" y="357"/>
                    </a:cubicBezTo>
                    <a:cubicBezTo>
                      <a:pt x="0" y="601"/>
                      <a:pt x="177" y="649"/>
                      <a:pt x="317" y="649"/>
                    </a:cubicBezTo>
                    <a:cubicBezTo>
                      <a:pt x="409" y="649"/>
                      <a:pt x="486" y="628"/>
                      <a:pt x="486" y="628"/>
                    </a:cubicBezTo>
                    <a:lnTo>
                      <a:pt x="486" y="628"/>
                    </a:lnTo>
                    <a:lnTo>
                      <a:pt x="390" y="17268"/>
                    </a:lnTo>
                    <a:lnTo>
                      <a:pt x="3548" y="17175"/>
                    </a:lnTo>
                    <a:lnTo>
                      <a:pt x="3725" y="563"/>
                    </a:lnTo>
                    <a:cubicBezTo>
                      <a:pt x="3725" y="563"/>
                      <a:pt x="3875" y="599"/>
                      <a:pt x="4033" y="599"/>
                    </a:cubicBezTo>
                    <a:cubicBezTo>
                      <a:pt x="4212" y="599"/>
                      <a:pt x="4401" y="553"/>
                      <a:pt x="4403" y="356"/>
                    </a:cubicBezTo>
                    <a:cubicBezTo>
                      <a:pt x="4406" y="18"/>
                      <a:pt x="3137" y="3"/>
                      <a:pt x="2311" y="3"/>
                    </a:cubicBezTo>
                    <a:cubicBezTo>
                      <a:pt x="2231" y="3"/>
                      <a:pt x="2156" y="3"/>
                      <a:pt x="2086" y="3"/>
                    </a:cubicBezTo>
                    <a:cubicBezTo>
                      <a:pt x="1928" y="3"/>
                      <a:pt x="1752" y="1"/>
                      <a:pt x="157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08" name="Google Shape;3608;p54"/>
              <p:cNvSpPr/>
              <p:nvPr/>
            </p:nvSpPr>
            <p:spPr>
              <a:xfrm>
                <a:off x="3561841" y="1131061"/>
                <a:ext cx="250990" cy="983513"/>
              </a:xfrm>
              <a:custGeom>
                <a:avLst/>
                <a:gdLst/>
                <a:ahLst/>
                <a:cxnLst/>
                <a:rect l="l" t="t" r="r" b="b"/>
                <a:pathLst>
                  <a:path w="4407" h="17269" extrusionOk="0">
                    <a:moveTo>
                      <a:pt x="1571" y="1"/>
                    </a:moveTo>
                    <a:cubicBezTo>
                      <a:pt x="832" y="1"/>
                      <a:pt x="3" y="33"/>
                      <a:pt x="1" y="357"/>
                    </a:cubicBezTo>
                    <a:cubicBezTo>
                      <a:pt x="0" y="601"/>
                      <a:pt x="177" y="649"/>
                      <a:pt x="317" y="649"/>
                    </a:cubicBezTo>
                    <a:cubicBezTo>
                      <a:pt x="409" y="649"/>
                      <a:pt x="486" y="628"/>
                      <a:pt x="486" y="628"/>
                    </a:cubicBezTo>
                    <a:lnTo>
                      <a:pt x="486" y="628"/>
                    </a:lnTo>
                    <a:lnTo>
                      <a:pt x="390" y="17268"/>
                    </a:lnTo>
                    <a:lnTo>
                      <a:pt x="3548" y="17175"/>
                    </a:lnTo>
                    <a:lnTo>
                      <a:pt x="3725" y="563"/>
                    </a:lnTo>
                    <a:cubicBezTo>
                      <a:pt x="3725" y="563"/>
                      <a:pt x="3875" y="599"/>
                      <a:pt x="4033" y="599"/>
                    </a:cubicBezTo>
                    <a:cubicBezTo>
                      <a:pt x="4212" y="599"/>
                      <a:pt x="4401" y="553"/>
                      <a:pt x="4403" y="356"/>
                    </a:cubicBezTo>
                    <a:cubicBezTo>
                      <a:pt x="4406" y="18"/>
                      <a:pt x="3137" y="3"/>
                      <a:pt x="2311" y="3"/>
                    </a:cubicBezTo>
                    <a:cubicBezTo>
                      <a:pt x="2231" y="3"/>
                      <a:pt x="2156" y="3"/>
                      <a:pt x="2086" y="3"/>
                    </a:cubicBezTo>
                    <a:cubicBezTo>
                      <a:pt x="1928" y="3"/>
                      <a:pt x="1752" y="1"/>
                      <a:pt x="1571" y="1"/>
                    </a:cubicBezTo>
                    <a:close/>
                  </a:path>
                </a:pathLst>
              </a:custGeom>
              <a:solidFill>
                <a:srgbClr val="E9D5BB">
                  <a:alpha val="46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09" name="Google Shape;3609;p54"/>
              <p:cNvSpPr/>
              <p:nvPr/>
            </p:nvSpPr>
            <p:spPr>
              <a:xfrm>
                <a:off x="3562069" y="1144958"/>
                <a:ext cx="250192" cy="969616"/>
              </a:xfrm>
              <a:custGeom>
                <a:avLst/>
                <a:gdLst/>
                <a:ahLst/>
                <a:cxnLst/>
                <a:rect l="l" t="t" r="r" b="b"/>
                <a:pathLst>
                  <a:path w="4393" h="17025" extrusionOk="0">
                    <a:moveTo>
                      <a:pt x="2105" y="0"/>
                    </a:moveTo>
                    <a:cubicBezTo>
                      <a:pt x="1223" y="0"/>
                      <a:pt x="450" y="128"/>
                      <a:pt x="1" y="164"/>
                    </a:cubicBezTo>
                    <a:cubicBezTo>
                      <a:pt x="22" y="365"/>
                      <a:pt x="184" y="407"/>
                      <a:pt x="314" y="407"/>
                    </a:cubicBezTo>
                    <a:cubicBezTo>
                      <a:pt x="405" y="407"/>
                      <a:pt x="482" y="386"/>
                      <a:pt x="482" y="386"/>
                    </a:cubicBezTo>
                    <a:lnTo>
                      <a:pt x="482" y="386"/>
                    </a:lnTo>
                    <a:lnTo>
                      <a:pt x="472" y="1904"/>
                    </a:lnTo>
                    <a:cubicBezTo>
                      <a:pt x="662" y="970"/>
                      <a:pt x="991" y="517"/>
                      <a:pt x="1458" y="517"/>
                    </a:cubicBezTo>
                    <a:cubicBezTo>
                      <a:pt x="1460" y="517"/>
                      <a:pt x="1462" y="517"/>
                      <a:pt x="1465" y="517"/>
                    </a:cubicBezTo>
                    <a:cubicBezTo>
                      <a:pt x="2954" y="517"/>
                      <a:pt x="3136" y="1499"/>
                      <a:pt x="3038" y="3547"/>
                    </a:cubicBezTo>
                    <a:cubicBezTo>
                      <a:pt x="2942" y="5587"/>
                      <a:pt x="2568" y="16504"/>
                      <a:pt x="1340" y="16540"/>
                    </a:cubicBezTo>
                    <a:cubicBezTo>
                      <a:pt x="1339" y="16540"/>
                      <a:pt x="1339" y="16540"/>
                      <a:pt x="1339" y="16540"/>
                    </a:cubicBezTo>
                    <a:cubicBezTo>
                      <a:pt x="935" y="16540"/>
                      <a:pt x="650" y="6063"/>
                      <a:pt x="453" y="5419"/>
                    </a:cubicBezTo>
                    <a:lnTo>
                      <a:pt x="386" y="17024"/>
                    </a:lnTo>
                    <a:lnTo>
                      <a:pt x="3544" y="16931"/>
                    </a:lnTo>
                    <a:lnTo>
                      <a:pt x="3721" y="319"/>
                    </a:lnTo>
                    <a:cubicBezTo>
                      <a:pt x="3721" y="319"/>
                      <a:pt x="3869" y="355"/>
                      <a:pt x="4027" y="355"/>
                    </a:cubicBezTo>
                    <a:cubicBezTo>
                      <a:pt x="4187" y="355"/>
                      <a:pt x="4358" y="317"/>
                      <a:pt x="4392" y="166"/>
                    </a:cubicBezTo>
                    <a:cubicBezTo>
                      <a:pt x="3984" y="165"/>
                      <a:pt x="3110" y="0"/>
                      <a:pt x="2105"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10" name="Google Shape;3610;p54"/>
              <p:cNvSpPr/>
              <p:nvPr/>
            </p:nvSpPr>
            <p:spPr>
              <a:xfrm>
                <a:off x="3583996" y="1142566"/>
                <a:ext cx="228721" cy="971951"/>
              </a:xfrm>
              <a:custGeom>
                <a:avLst/>
                <a:gdLst/>
                <a:ahLst/>
                <a:cxnLst/>
                <a:rect l="l" t="t" r="r" b="b"/>
                <a:pathLst>
                  <a:path w="4016" h="17066" extrusionOk="0">
                    <a:moveTo>
                      <a:pt x="3903" y="0"/>
                    </a:moveTo>
                    <a:cubicBezTo>
                      <a:pt x="3897" y="193"/>
                      <a:pt x="3706" y="239"/>
                      <a:pt x="3527" y="239"/>
                    </a:cubicBezTo>
                    <a:cubicBezTo>
                      <a:pt x="3368" y="239"/>
                      <a:pt x="3218" y="202"/>
                      <a:pt x="3218" y="202"/>
                    </a:cubicBezTo>
                    <a:lnTo>
                      <a:pt x="3044" y="16865"/>
                    </a:lnTo>
                    <a:lnTo>
                      <a:pt x="1" y="16955"/>
                    </a:lnTo>
                    <a:lnTo>
                      <a:pt x="1" y="17065"/>
                    </a:lnTo>
                    <a:lnTo>
                      <a:pt x="3159" y="16972"/>
                    </a:lnTo>
                    <a:lnTo>
                      <a:pt x="3336" y="359"/>
                    </a:lnTo>
                    <a:cubicBezTo>
                      <a:pt x="3336" y="359"/>
                      <a:pt x="3485" y="396"/>
                      <a:pt x="3644" y="396"/>
                    </a:cubicBezTo>
                    <a:cubicBezTo>
                      <a:pt x="3822" y="396"/>
                      <a:pt x="4013" y="350"/>
                      <a:pt x="4016" y="153"/>
                    </a:cubicBezTo>
                    <a:cubicBezTo>
                      <a:pt x="4016" y="92"/>
                      <a:pt x="3975" y="42"/>
                      <a:pt x="3903" y="0"/>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11" name="Google Shape;3611;p54"/>
              <p:cNvSpPr/>
              <p:nvPr/>
            </p:nvSpPr>
            <p:spPr>
              <a:xfrm>
                <a:off x="3606947" y="1274297"/>
                <a:ext cx="13839" cy="716349"/>
              </a:xfrm>
              <a:custGeom>
                <a:avLst/>
                <a:gdLst/>
                <a:ahLst/>
                <a:cxnLst/>
                <a:rect l="l" t="t" r="r" b="b"/>
                <a:pathLst>
                  <a:path w="243" h="12578" extrusionOk="0">
                    <a:moveTo>
                      <a:pt x="163" y="1"/>
                    </a:moveTo>
                    <a:cubicBezTo>
                      <a:pt x="109" y="1"/>
                      <a:pt x="46" y="2858"/>
                      <a:pt x="24" y="6350"/>
                    </a:cubicBezTo>
                    <a:cubicBezTo>
                      <a:pt x="0" y="9804"/>
                      <a:pt x="27" y="12578"/>
                      <a:pt x="79" y="12578"/>
                    </a:cubicBezTo>
                    <a:cubicBezTo>
                      <a:pt x="79" y="12578"/>
                      <a:pt x="79" y="12578"/>
                      <a:pt x="79" y="12578"/>
                    </a:cubicBezTo>
                    <a:cubicBezTo>
                      <a:pt x="134" y="12577"/>
                      <a:pt x="197" y="9803"/>
                      <a:pt x="220" y="6347"/>
                    </a:cubicBezTo>
                    <a:cubicBezTo>
                      <a:pt x="243" y="2857"/>
                      <a:pt x="219" y="1"/>
                      <a:pt x="163"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12" name="Google Shape;3612;p54"/>
              <p:cNvSpPr/>
              <p:nvPr/>
            </p:nvSpPr>
            <p:spPr>
              <a:xfrm>
                <a:off x="3650687" y="1205612"/>
                <a:ext cx="14808" cy="821654"/>
              </a:xfrm>
              <a:custGeom>
                <a:avLst/>
                <a:gdLst/>
                <a:ahLst/>
                <a:cxnLst/>
                <a:rect l="l" t="t" r="r" b="b"/>
                <a:pathLst>
                  <a:path w="260" h="14427" extrusionOk="0">
                    <a:moveTo>
                      <a:pt x="185" y="1"/>
                    </a:moveTo>
                    <a:cubicBezTo>
                      <a:pt x="131" y="1"/>
                      <a:pt x="62" y="3285"/>
                      <a:pt x="31" y="7294"/>
                    </a:cubicBezTo>
                    <a:cubicBezTo>
                      <a:pt x="1" y="11252"/>
                      <a:pt x="21" y="14427"/>
                      <a:pt x="75" y="14427"/>
                    </a:cubicBezTo>
                    <a:cubicBezTo>
                      <a:pt x="75" y="14427"/>
                      <a:pt x="75" y="14427"/>
                      <a:pt x="75" y="14427"/>
                    </a:cubicBezTo>
                    <a:cubicBezTo>
                      <a:pt x="128" y="14426"/>
                      <a:pt x="196" y="11251"/>
                      <a:pt x="227" y="7291"/>
                    </a:cubicBezTo>
                    <a:cubicBezTo>
                      <a:pt x="259" y="3284"/>
                      <a:pt x="241" y="1"/>
                      <a:pt x="185"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13" name="Google Shape;3613;p54"/>
              <p:cNvSpPr/>
              <p:nvPr/>
            </p:nvSpPr>
            <p:spPr>
              <a:xfrm>
                <a:off x="3696989" y="1251744"/>
                <a:ext cx="14751" cy="730017"/>
              </a:xfrm>
              <a:custGeom>
                <a:avLst/>
                <a:gdLst/>
                <a:ahLst/>
                <a:cxnLst/>
                <a:rect l="l" t="t" r="r" b="b"/>
                <a:pathLst>
                  <a:path w="259" h="12818" extrusionOk="0">
                    <a:moveTo>
                      <a:pt x="187" y="0"/>
                    </a:moveTo>
                    <a:cubicBezTo>
                      <a:pt x="132" y="0"/>
                      <a:pt x="63" y="2913"/>
                      <a:pt x="31" y="6472"/>
                    </a:cubicBezTo>
                    <a:cubicBezTo>
                      <a:pt x="0" y="9992"/>
                      <a:pt x="19" y="12818"/>
                      <a:pt x="73" y="12818"/>
                    </a:cubicBezTo>
                    <a:cubicBezTo>
                      <a:pt x="73" y="12818"/>
                      <a:pt x="73" y="12818"/>
                      <a:pt x="73" y="12818"/>
                    </a:cubicBezTo>
                    <a:cubicBezTo>
                      <a:pt x="126" y="12816"/>
                      <a:pt x="195" y="9989"/>
                      <a:pt x="227" y="6469"/>
                    </a:cubicBezTo>
                    <a:cubicBezTo>
                      <a:pt x="259" y="2912"/>
                      <a:pt x="242" y="0"/>
                      <a:pt x="187"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14" name="Google Shape;3614;p54"/>
              <p:cNvSpPr/>
              <p:nvPr/>
            </p:nvSpPr>
            <p:spPr>
              <a:xfrm>
                <a:off x="3565144" y="1149799"/>
                <a:ext cx="241479" cy="50403"/>
              </a:xfrm>
              <a:custGeom>
                <a:avLst/>
                <a:gdLst/>
                <a:ahLst/>
                <a:cxnLst/>
                <a:rect l="l" t="t" r="r" b="b"/>
                <a:pathLst>
                  <a:path w="4240" h="885" extrusionOk="0">
                    <a:moveTo>
                      <a:pt x="2357" y="0"/>
                    </a:moveTo>
                    <a:cubicBezTo>
                      <a:pt x="1355" y="0"/>
                      <a:pt x="435" y="140"/>
                      <a:pt x="1" y="217"/>
                    </a:cubicBezTo>
                    <a:cubicBezTo>
                      <a:pt x="64" y="299"/>
                      <a:pt x="172" y="319"/>
                      <a:pt x="263" y="319"/>
                    </a:cubicBezTo>
                    <a:cubicBezTo>
                      <a:pt x="354" y="319"/>
                      <a:pt x="429" y="299"/>
                      <a:pt x="429" y="299"/>
                    </a:cubicBezTo>
                    <a:lnTo>
                      <a:pt x="429" y="299"/>
                    </a:lnTo>
                    <a:lnTo>
                      <a:pt x="428" y="494"/>
                    </a:lnTo>
                    <a:cubicBezTo>
                      <a:pt x="962" y="323"/>
                      <a:pt x="1424" y="253"/>
                      <a:pt x="1825" y="253"/>
                    </a:cubicBezTo>
                    <a:cubicBezTo>
                      <a:pt x="2648" y="253"/>
                      <a:pt x="3219" y="549"/>
                      <a:pt x="3659" y="885"/>
                    </a:cubicBezTo>
                    <a:lnTo>
                      <a:pt x="3667" y="236"/>
                    </a:lnTo>
                    <a:cubicBezTo>
                      <a:pt x="3667" y="236"/>
                      <a:pt x="3813" y="271"/>
                      <a:pt x="3970" y="271"/>
                    </a:cubicBezTo>
                    <a:cubicBezTo>
                      <a:pt x="4066" y="271"/>
                      <a:pt x="4166" y="258"/>
                      <a:pt x="4239" y="215"/>
                    </a:cubicBezTo>
                    <a:cubicBezTo>
                      <a:pt x="3647" y="55"/>
                      <a:pt x="2986" y="0"/>
                      <a:pt x="2357"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615" name="Google Shape;3615;p54"/>
            <p:cNvGrpSpPr/>
            <p:nvPr/>
          </p:nvGrpSpPr>
          <p:grpSpPr>
            <a:xfrm>
              <a:off x="3246381" y="1130150"/>
              <a:ext cx="380101" cy="456645"/>
              <a:chOff x="3246381" y="1130150"/>
              <a:chExt cx="380101" cy="456645"/>
            </a:xfrm>
          </p:grpSpPr>
          <p:sp>
            <p:nvSpPr>
              <p:cNvPr id="3616" name="Google Shape;3616;p54"/>
              <p:cNvSpPr/>
              <p:nvPr/>
            </p:nvSpPr>
            <p:spPr>
              <a:xfrm>
                <a:off x="3246381" y="1148773"/>
                <a:ext cx="376627" cy="438022"/>
              </a:xfrm>
              <a:custGeom>
                <a:avLst/>
                <a:gdLst/>
                <a:ahLst/>
                <a:cxnLst/>
                <a:rect l="l" t="t" r="r" b="b"/>
                <a:pathLst>
                  <a:path w="6613" h="7691" extrusionOk="0">
                    <a:moveTo>
                      <a:pt x="1" y="1"/>
                    </a:moveTo>
                    <a:lnTo>
                      <a:pt x="16" y="5052"/>
                    </a:lnTo>
                    <a:lnTo>
                      <a:pt x="718" y="5198"/>
                    </a:lnTo>
                    <a:cubicBezTo>
                      <a:pt x="718" y="5198"/>
                      <a:pt x="1606" y="2315"/>
                      <a:pt x="3127" y="2315"/>
                    </a:cubicBezTo>
                    <a:cubicBezTo>
                      <a:pt x="3283" y="2315"/>
                      <a:pt x="3446" y="2345"/>
                      <a:pt x="3615" y="2412"/>
                    </a:cubicBezTo>
                    <a:cubicBezTo>
                      <a:pt x="5673" y="3228"/>
                      <a:pt x="5852" y="7469"/>
                      <a:pt x="5852" y="7469"/>
                    </a:cubicBezTo>
                    <a:lnTo>
                      <a:pt x="6189" y="7680"/>
                    </a:lnTo>
                    <a:lnTo>
                      <a:pt x="6613" y="7690"/>
                    </a:lnTo>
                    <a:lnTo>
                      <a:pt x="6173" y="2964"/>
                    </a:lnTo>
                    <a:lnTo>
                      <a:pt x="1"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17" name="Google Shape;3617;p54"/>
              <p:cNvSpPr/>
              <p:nvPr/>
            </p:nvSpPr>
            <p:spPr>
              <a:xfrm>
                <a:off x="3246381" y="1148717"/>
                <a:ext cx="351226" cy="296153"/>
              </a:xfrm>
              <a:custGeom>
                <a:avLst/>
                <a:gdLst/>
                <a:ahLst/>
                <a:cxnLst/>
                <a:rect l="l" t="t" r="r" b="b"/>
                <a:pathLst>
                  <a:path w="6167" h="5200" extrusionOk="0">
                    <a:moveTo>
                      <a:pt x="1" y="1"/>
                    </a:moveTo>
                    <a:lnTo>
                      <a:pt x="16" y="5053"/>
                    </a:lnTo>
                    <a:lnTo>
                      <a:pt x="718" y="5199"/>
                    </a:lnTo>
                    <a:cubicBezTo>
                      <a:pt x="718" y="5199"/>
                      <a:pt x="1606" y="2316"/>
                      <a:pt x="3126" y="2316"/>
                    </a:cubicBezTo>
                    <a:cubicBezTo>
                      <a:pt x="3282" y="2316"/>
                      <a:pt x="3445" y="2346"/>
                      <a:pt x="3614" y="2413"/>
                    </a:cubicBezTo>
                    <a:cubicBezTo>
                      <a:pt x="4046" y="2585"/>
                      <a:pt x="4395" y="2909"/>
                      <a:pt x="4679" y="3313"/>
                    </a:cubicBezTo>
                    <a:cubicBezTo>
                      <a:pt x="4840" y="3250"/>
                      <a:pt x="5006" y="3193"/>
                      <a:pt x="5179" y="3146"/>
                    </a:cubicBezTo>
                    <a:cubicBezTo>
                      <a:pt x="5512" y="3052"/>
                      <a:pt x="5843" y="2992"/>
                      <a:pt x="6167" y="2962"/>
                    </a:cubicBezTo>
                    <a:lnTo>
                      <a:pt x="1" y="1"/>
                    </a:ln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18" name="Google Shape;3618;p54"/>
              <p:cNvSpPr/>
              <p:nvPr/>
            </p:nvSpPr>
            <p:spPr>
              <a:xfrm>
                <a:off x="3264321" y="1130150"/>
                <a:ext cx="362161" cy="455449"/>
              </a:xfrm>
              <a:custGeom>
                <a:avLst/>
                <a:gdLst/>
                <a:ahLst/>
                <a:cxnLst/>
                <a:rect l="l" t="t" r="r" b="b"/>
                <a:pathLst>
                  <a:path w="6359" h="7997" extrusionOk="0">
                    <a:moveTo>
                      <a:pt x="1" y="1"/>
                    </a:moveTo>
                    <a:lnTo>
                      <a:pt x="13" y="5010"/>
                    </a:lnTo>
                    <a:lnTo>
                      <a:pt x="725" y="5171"/>
                    </a:lnTo>
                    <a:cubicBezTo>
                      <a:pt x="725" y="5171"/>
                      <a:pt x="1561" y="2306"/>
                      <a:pt x="3100" y="2306"/>
                    </a:cubicBezTo>
                    <a:cubicBezTo>
                      <a:pt x="3261" y="2306"/>
                      <a:pt x="3430" y="2337"/>
                      <a:pt x="3606" y="2406"/>
                    </a:cubicBezTo>
                    <a:cubicBezTo>
                      <a:pt x="5751" y="3250"/>
                      <a:pt x="5961" y="7790"/>
                      <a:pt x="5961" y="7790"/>
                    </a:cubicBezTo>
                    <a:lnTo>
                      <a:pt x="6305" y="7996"/>
                    </a:lnTo>
                    <a:lnTo>
                      <a:pt x="6359" y="2994"/>
                    </a:lnTo>
                    <a:lnTo>
                      <a:pt x="1"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19" name="Google Shape;3619;p54"/>
              <p:cNvSpPr/>
              <p:nvPr/>
            </p:nvSpPr>
            <p:spPr>
              <a:xfrm>
                <a:off x="3264321" y="1130150"/>
                <a:ext cx="362161" cy="455449"/>
              </a:xfrm>
              <a:custGeom>
                <a:avLst/>
                <a:gdLst/>
                <a:ahLst/>
                <a:cxnLst/>
                <a:rect l="l" t="t" r="r" b="b"/>
                <a:pathLst>
                  <a:path w="6359" h="7997" extrusionOk="0">
                    <a:moveTo>
                      <a:pt x="1" y="1"/>
                    </a:moveTo>
                    <a:lnTo>
                      <a:pt x="13" y="5010"/>
                    </a:lnTo>
                    <a:lnTo>
                      <a:pt x="725" y="5171"/>
                    </a:lnTo>
                    <a:cubicBezTo>
                      <a:pt x="725" y="5171"/>
                      <a:pt x="1561" y="2306"/>
                      <a:pt x="3100" y="2306"/>
                    </a:cubicBezTo>
                    <a:cubicBezTo>
                      <a:pt x="3261" y="2306"/>
                      <a:pt x="3430" y="2337"/>
                      <a:pt x="3606" y="2406"/>
                    </a:cubicBezTo>
                    <a:cubicBezTo>
                      <a:pt x="5751" y="3250"/>
                      <a:pt x="5961" y="7790"/>
                      <a:pt x="5961" y="7790"/>
                    </a:cubicBezTo>
                    <a:lnTo>
                      <a:pt x="6305" y="7996"/>
                    </a:lnTo>
                    <a:lnTo>
                      <a:pt x="6359" y="2994"/>
                    </a:lnTo>
                    <a:lnTo>
                      <a:pt x="1" y="1"/>
                    </a:lnTo>
                    <a:close/>
                  </a:path>
                </a:pathLst>
              </a:custGeom>
              <a:solidFill>
                <a:srgbClr val="E9D5BB">
                  <a:alpha val="46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620" name="Google Shape;3620;p54"/>
            <p:cNvGrpSpPr/>
            <p:nvPr/>
          </p:nvGrpSpPr>
          <p:grpSpPr>
            <a:xfrm>
              <a:off x="3067607" y="858373"/>
              <a:ext cx="279580" cy="1241166"/>
              <a:chOff x="3067607" y="858373"/>
              <a:chExt cx="279580" cy="1241166"/>
            </a:xfrm>
          </p:grpSpPr>
          <p:sp>
            <p:nvSpPr>
              <p:cNvPr id="3621" name="Google Shape;3621;p54"/>
              <p:cNvSpPr/>
              <p:nvPr/>
            </p:nvSpPr>
            <p:spPr>
              <a:xfrm>
                <a:off x="3067607" y="858373"/>
                <a:ext cx="279580" cy="1241166"/>
              </a:xfrm>
              <a:custGeom>
                <a:avLst/>
                <a:gdLst/>
                <a:ahLst/>
                <a:cxnLst/>
                <a:rect l="l" t="t" r="r" b="b"/>
                <a:pathLst>
                  <a:path w="4909" h="21793" extrusionOk="0">
                    <a:moveTo>
                      <a:pt x="1583" y="1"/>
                    </a:moveTo>
                    <a:cubicBezTo>
                      <a:pt x="805" y="1"/>
                      <a:pt x="1" y="55"/>
                      <a:pt x="4" y="441"/>
                    </a:cubicBezTo>
                    <a:cubicBezTo>
                      <a:pt x="6" y="753"/>
                      <a:pt x="208" y="814"/>
                      <a:pt x="364" y="814"/>
                    </a:cubicBezTo>
                    <a:cubicBezTo>
                      <a:pt x="465" y="814"/>
                      <a:pt x="548" y="789"/>
                      <a:pt x="548" y="789"/>
                    </a:cubicBezTo>
                    <a:lnTo>
                      <a:pt x="693" y="21793"/>
                    </a:lnTo>
                    <a:lnTo>
                      <a:pt x="4187" y="21693"/>
                    </a:lnTo>
                    <a:lnTo>
                      <a:pt x="4153" y="736"/>
                    </a:lnTo>
                    <a:lnTo>
                      <a:pt x="4153" y="736"/>
                    </a:lnTo>
                    <a:cubicBezTo>
                      <a:pt x="4153" y="736"/>
                      <a:pt x="4323" y="784"/>
                      <a:pt x="4503" y="784"/>
                    </a:cubicBezTo>
                    <a:cubicBezTo>
                      <a:pt x="4700" y="784"/>
                      <a:pt x="4907" y="726"/>
                      <a:pt x="4908" y="479"/>
                    </a:cubicBezTo>
                    <a:cubicBezTo>
                      <a:pt x="4908" y="5"/>
                      <a:pt x="3207" y="16"/>
                      <a:pt x="2322" y="9"/>
                    </a:cubicBezTo>
                    <a:cubicBezTo>
                      <a:pt x="2099" y="7"/>
                      <a:pt x="1843" y="1"/>
                      <a:pt x="158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22" name="Google Shape;3622;p54"/>
              <p:cNvSpPr/>
              <p:nvPr/>
            </p:nvSpPr>
            <p:spPr>
              <a:xfrm>
                <a:off x="3067607" y="858373"/>
                <a:ext cx="279580" cy="1241166"/>
              </a:xfrm>
              <a:custGeom>
                <a:avLst/>
                <a:gdLst/>
                <a:ahLst/>
                <a:cxnLst/>
                <a:rect l="l" t="t" r="r" b="b"/>
                <a:pathLst>
                  <a:path w="4909" h="21793" extrusionOk="0">
                    <a:moveTo>
                      <a:pt x="1583" y="1"/>
                    </a:moveTo>
                    <a:cubicBezTo>
                      <a:pt x="805" y="1"/>
                      <a:pt x="1" y="55"/>
                      <a:pt x="4" y="441"/>
                    </a:cubicBezTo>
                    <a:cubicBezTo>
                      <a:pt x="6" y="753"/>
                      <a:pt x="208" y="814"/>
                      <a:pt x="364" y="814"/>
                    </a:cubicBezTo>
                    <a:cubicBezTo>
                      <a:pt x="465" y="814"/>
                      <a:pt x="548" y="789"/>
                      <a:pt x="548" y="789"/>
                    </a:cubicBezTo>
                    <a:lnTo>
                      <a:pt x="693" y="21793"/>
                    </a:lnTo>
                    <a:lnTo>
                      <a:pt x="4187" y="21693"/>
                    </a:lnTo>
                    <a:lnTo>
                      <a:pt x="4153" y="736"/>
                    </a:lnTo>
                    <a:lnTo>
                      <a:pt x="4153" y="736"/>
                    </a:lnTo>
                    <a:cubicBezTo>
                      <a:pt x="4153" y="736"/>
                      <a:pt x="4323" y="784"/>
                      <a:pt x="4503" y="784"/>
                    </a:cubicBezTo>
                    <a:cubicBezTo>
                      <a:pt x="4700" y="784"/>
                      <a:pt x="4907" y="726"/>
                      <a:pt x="4908" y="479"/>
                    </a:cubicBezTo>
                    <a:cubicBezTo>
                      <a:pt x="4908" y="5"/>
                      <a:pt x="3207" y="16"/>
                      <a:pt x="2322" y="9"/>
                    </a:cubicBezTo>
                    <a:cubicBezTo>
                      <a:pt x="2099" y="7"/>
                      <a:pt x="1843" y="1"/>
                      <a:pt x="1583" y="1"/>
                    </a:cubicBezTo>
                    <a:close/>
                  </a:path>
                </a:pathLst>
              </a:custGeom>
              <a:solidFill>
                <a:srgbClr val="E9D5BB">
                  <a:alpha val="46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23" name="Google Shape;3623;p54"/>
              <p:cNvSpPr/>
              <p:nvPr/>
            </p:nvSpPr>
            <p:spPr>
              <a:xfrm>
                <a:off x="3068063" y="876256"/>
                <a:ext cx="278555" cy="1223283"/>
              </a:xfrm>
              <a:custGeom>
                <a:avLst/>
                <a:gdLst/>
                <a:ahLst/>
                <a:cxnLst/>
                <a:rect l="l" t="t" r="r" b="b"/>
                <a:pathLst>
                  <a:path w="4891" h="21479" extrusionOk="0">
                    <a:moveTo>
                      <a:pt x="2264" y="1"/>
                    </a:moveTo>
                    <a:cubicBezTo>
                      <a:pt x="1312" y="1"/>
                      <a:pt x="484" y="150"/>
                      <a:pt x="0" y="187"/>
                    </a:cubicBezTo>
                    <a:cubicBezTo>
                      <a:pt x="27" y="446"/>
                      <a:pt x="212" y="499"/>
                      <a:pt x="358" y="499"/>
                    </a:cubicBezTo>
                    <a:cubicBezTo>
                      <a:pt x="458" y="499"/>
                      <a:pt x="540" y="475"/>
                      <a:pt x="540" y="475"/>
                    </a:cubicBezTo>
                    <a:lnTo>
                      <a:pt x="553" y="2401"/>
                    </a:lnTo>
                    <a:cubicBezTo>
                      <a:pt x="751" y="1223"/>
                      <a:pt x="1107" y="649"/>
                      <a:pt x="1625" y="649"/>
                    </a:cubicBezTo>
                    <a:cubicBezTo>
                      <a:pt x="1627" y="649"/>
                      <a:pt x="1629" y="649"/>
                      <a:pt x="1631" y="650"/>
                    </a:cubicBezTo>
                    <a:cubicBezTo>
                      <a:pt x="3297" y="660"/>
                      <a:pt x="3512" y="1908"/>
                      <a:pt x="3433" y="4507"/>
                    </a:cubicBezTo>
                    <a:cubicBezTo>
                      <a:pt x="3354" y="7087"/>
                      <a:pt x="3094" y="20836"/>
                      <a:pt x="1735" y="20874"/>
                    </a:cubicBezTo>
                    <a:cubicBezTo>
                      <a:pt x="1735" y="20874"/>
                      <a:pt x="1735" y="20874"/>
                      <a:pt x="1734" y="20874"/>
                    </a:cubicBezTo>
                    <a:cubicBezTo>
                      <a:pt x="1287" y="20874"/>
                      <a:pt x="813" y="7674"/>
                      <a:pt x="584" y="6858"/>
                    </a:cubicBezTo>
                    <a:lnTo>
                      <a:pt x="584" y="6858"/>
                    </a:lnTo>
                    <a:lnTo>
                      <a:pt x="685" y="21479"/>
                    </a:lnTo>
                    <a:lnTo>
                      <a:pt x="4179" y="21379"/>
                    </a:lnTo>
                    <a:lnTo>
                      <a:pt x="4145" y="422"/>
                    </a:lnTo>
                    <a:lnTo>
                      <a:pt x="4145" y="422"/>
                    </a:lnTo>
                    <a:cubicBezTo>
                      <a:pt x="4145" y="422"/>
                      <a:pt x="4315" y="470"/>
                      <a:pt x="4493" y="470"/>
                    </a:cubicBezTo>
                    <a:cubicBezTo>
                      <a:pt x="4670" y="470"/>
                      <a:pt x="4855" y="423"/>
                      <a:pt x="4891" y="233"/>
                    </a:cubicBezTo>
                    <a:cubicBezTo>
                      <a:pt x="4437" y="228"/>
                      <a:pt x="3462" y="11"/>
                      <a:pt x="2341" y="1"/>
                    </a:cubicBezTo>
                    <a:cubicBezTo>
                      <a:pt x="2315" y="1"/>
                      <a:pt x="2290" y="1"/>
                      <a:pt x="2264"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24" name="Google Shape;3624;p54"/>
              <p:cNvSpPr/>
              <p:nvPr/>
            </p:nvSpPr>
            <p:spPr>
              <a:xfrm>
                <a:off x="3107018" y="874376"/>
                <a:ext cx="240055" cy="1225105"/>
              </a:xfrm>
              <a:custGeom>
                <a:avLst/>
                <a:gdLst/>
                <a:ahLst/>
                <a:cxnLst/>
                <a:rect l="l" t="t" r="r" b="b"/>
                <a:pathLst>
                  <a:path w="4215" h="21511" extrusionOk="0">
                    <a:moveTo>
                      <a:pt x="4088" y="1"/>
                    </a:moveTo>
                    <a:cubicBezTo>
                      <a:pt x="4084" y="243"/>
                      <a:pt x="3878" y="302"/>
                      <a:pt x="3681" y="302"/>
                    </a:cubicBezTo>
                    <a:cubicBezTo>
                      <a:pt x="3500" y="302"/>
                      <a:pt x="3328" y="252"/>
                      <a:pt x="3328" y="252"/>
                    </a:cubicBezTo>
                    <a:lnTo>
                      <a:pt x="3328" y="252"/>
                    </a:lnTo>
                    <a:lnTo>
                      <a:pt x="3366" y="21276"/>
                    </a:lnTo>
                    <a:lnTo>
                      <a:pt x="0" y="21371"/>
                    </a:lnTo>
                    <a:lnTo>
                      <a:pt x="1" y="21511"/>
                    </a:lnTo>
                    <a:lnTo>
                      <a:pt x="3495" y="21411"/>
                    </a:lnTo>
                    <a:lnTo>
                      <a:pt x="3461" y="453"/>
                    </a:lnTo>
                    <a:lnTo>
                      <a:pt x="3461" y="453"/>
                    </a:lnTo>
                    <a:cubicBezTo>
                      <a:pt x="3461" y="453"/>
                      <a:pt x="3632" y="502"/>
                      <a:pt x="3811" y="502"/>
                    </a:cubicBezTo>
                    <a:cubicBezTo>
                      <a:pt x="4008" y="502"/>
                      <a:pt x="4214" y="443"/>
                      <a:pt x="4214" y="196"/>
                    </a:cubicBezTo>
                    <a:cubicBezTo>
                      <a:pt x="4214" y="120"/>
                      <a:pt x="4169" y="55"/>
                      <a:pt x="4088"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25" name="Google Shape;3625;p54"/>
              <p:cNvSpPr/>
              <p:nvPr/>
            </p:nvSpPr>
            <p:spPr>
              <a:xfrm>
                <a:off x="3125072" y="1039994"/>
                <a:ext cx="15605" cy="904292"/>
              </a:xfrm>
              <a:custGeom>
                <a:avLst/>
                <a:gdLst/>
                <a:ahLst/>
                <a:cxnLst/>
                <a:rect l="l" t="t" r="r" b="b"/>
                <a:pathLst>
                  <a:path w="274" h="15878" extrusionOk="0">
                    <a:moveTo>
                      <a:pt x="89" y="1"/>
                    </a:moveTo>
                    <a:cubicBezTo>
                      <a:pt x="27" y="1"/>
                      <a:pt x="0" y="3621"/>
                      <a:pt x="28" y="8035"/>
                    </a:cubicBezTo>
                    <a:cubicBezTo>
                      <a:pt x="55" y="12390"/>
                      <a:pt x="126" y="15877"/>
                      <a:pt x="185" y="15877"/>
                    </a:cubicBezTo>
                    <a:cubicBezTo>
                      <a:pt x="185" y="15877"/>
                      <a:pt x="185" y="15877"/>
                      <a:pt x="185" y="15877"/>
                    </a:cubicBezTo>
                    <a:cubicBezTo>
                      <a:pt x="245" y="15875"/>
                      <a:pt x="273" y="12386"/>
                      <a:pt x="247" y="8032"/>
                    </a:cubicBezTo>
                    <a:cubicBezTo>
                      <a:pt x="221" y="3620"/>
                      <a:pt x="149" y="1"/>
                      <a:pt x="89"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26" name="Google Shape;3626;p54"/>
              <p:cNvSpPr/>
              <p:nvPr/>
            </p:nvSpPr>
            <p:spPr>
              <a:xfrm>
                <a:off x="3174052" y="953199"/>
                <a:ext cx="15320" cy="1037276"/>
              </a:xfrm>
              <a:custGeom>
                <a:avLst/>
                <a:gdLst/>
                <a:ahLst/>
                <a:cxnLst/>
                <a:rect l="l" t="t" r="r" b="b"/>
                <a:pathLst>
                  <a:path w="269" h="18213" extrusionOk="0">
                    <a:moveTo>
                      <a:pt x="90" y="1"/>
                    </a:moveTo>
                    <a:cubicBezTo>
                      <a:pt x="30" y="1"/>
                      <a:pt x="0" y="4164"/>
                      <a:pt x="26" y="9232"/>
                    </a:cubicBezTo>
                    <a:cubicBezTo>
                      <a:pt x="51" y="14223"/>
                      <a:pt x="120" y="18213"/>
                      <a:pt x="179" y="18213"/>
                    </a:cubicBezTo>
                    <a:cubicBezTo>
                      <a:pt x="179" y="18213"/>
                      <a:pt x="179" y="18213"/>
                      <a:pt x="179" y="18213"/>
                    </a:cubicBezTo>
                    <a:cubicBezTo>
                      <a:pt x="238" y="18210"/>
                      <a:pt x="268" y="14219"/>
                      <a:pt x="244" y="9229"/>
                    </a:cubicBezTo>
                    <a:cubicBezTo>
                      <a:pt x="221" y="4164"/>
                      <a:pt x="151" y="1"/>
                      <a:pt x="90"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27" name="Google Shape;3627;p54"/>
              <p:cNvSpPr/>
              <p:nvPr/>
            </p:nvSpPr>
            <p:spPr>
              <a:xfrm>
                <a:off x="3226049" y="1012087"/>
                <a:ext cx="14124" cy="921491"/>
              </a:xfrm>
              <a:custGeom>
                <a:avLst/>
                <a:gdLst/>
                <a:ahLst/>
                <a:cxnLst/>
                <a:rect l="l" t="t" r="r" b="b"/>
                <a:pathLst>
                  <a:path w="248" h="16180" extrusionOk="0">
                    <a:moveTo>
                      <a:pt x="97" y="1"/>
                    </a:moveTo>
                    <a:cubicBezTo>
                      <a:pt x="36" y="1"/>
                      <a:pt x="0" y="3690"/>
                      <a:pt x="16" y="8189"/>
                    </a:cubicBezTo>
                    <a:cubicBezTo>
                      <a:pt x="32" y="12627"/>
                      <a:pt x="94" y="16179"/>
                      <a:pt x="153" y="16179"/>
                    </a:cubicBezTo>
                    <a:cubicBezTo>
                      <a:pt x="153" y="16179"/>
                      <a:pt x="153" y="16179"/>
                      <a:pt x="153" y="16179"/>
                    </a:cubicBezTo>
                    <a:cubicBezTo>
                      <a:pt x="213" y="16178"/>
                      <a:pt x="248" y="12623"/>
                      <a:pt x="234" y="8188"/>
                    </a:cubicBezTo>
                    <a:cubicBezTo>
                      <a:pt x="220" y="3690"/>
                      <a:pt x="157" y="1"/>
                      <a:pt x="97" y="1"/>
                    </a:cubicBezTo>
                    <a:cubicBezTo>
                      <a:pt x="97" y="1"/>
                      <a:pt x="97" y="1"/>
                      <a:pt x="97"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28" name="Google Shape;3628;p54"/>
              <p:cNvSpPr/>
              <p:nvPr/>
            </p:nvSpPr>
            <p:spPr>
              <a:xfrm>
                <a:off x="3071480" y="882634"/>
                <a:ext cx="268987" cy="64641"/>
              </a:xfrm>
              <a:custGeom>
                <a:avLst/>
                <a:gdLst/>
                <a:ahLst/>
                <a:cxnLst/>
                <a:rect l="l" t="t" r="r" b="b"/>
                <a:pathLst>
                  <a:path w="4723" h="1135" extrusionOk="0">
                    <a:moveTo>
                      <a:pt x="2537" y="0"/>
                    </a:moveTo>
                    <a:cubicBezTo>
                      <a:pt x="1455" y="0"/>
                      <a:pt x="470" y="162"/>
                      <a:pt x="0" y="254"/>
                    </a:cubicBezTo>
                    <a:cubicBezTo>
                      <a:pt x="74" y="360"/>
                      <a:pt x="197" y="387"/>
                      <a:pt x="300" y="387"/>
                    </a:cubicBezTo>
                    <a:cubicBezTo>
                      <a:pt x="399" y="387"/>
                      <a:pt x="479" y="363"/>
                      <a:pt x="479" y="363"/>
                    </a:cubicBezTo>
                    <a:lnTo>
                      <a:pt x="480" y="610"/>
                    </a:lnTo>
                    <a:cubicBezTo>
                      <a:pt x="1062" y="403"/>
                      <a:pt x="1566" y="317"/>
                      <a:pt x="2007" y="317"/>
                    </a:cubicBezTo>
                    <a:cubicBezTo>
                      <a:pt x="2938" y="317"/>
                      <a:pt x="3587" y="701"/>
                      <a:pt x="4087" y="1134"/>
                    </a:cubicBezTo>
                    <a:lnTo>
                      <a:pt x="4085" y="310"/>
                    </a:lnTo>
                    <a:lnTo>
                      <a:pt x="4085" y="310"/>
                    </a:lnTo>
                    <a:cubicBezTo>
                      <a:pt x="4085" y="310"/>
                      <a:pt x="4254" y="358"/>
                      <a:pt x="4432" y="358"/>
                    </a:cubicBezTo>
                    <a:cubicBezTo>
                      <a:pt x="4537" y="358"/>
                      <a:pt x="4644" y="341"/>
                      <a:pt x="4722" y="289"/>
                    </a:cubicBezTo>
                    <a:cubicBezTo>
                      <a:pt x="4033" y="73"/>
                      <a:pt x="3263" y="0"/>
                      <a:pt x="2537" y="0"/>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629" name="Google Shape;3629;p54"/>
            <p:cNvSpPr/>
            <p:nvPr/>
          </p:nvSpPr>
          <p:spPr>
            <a:xfrm>
              <a:off x="2750382" y="914186"/>
              <a:ext cx="395763" cy="452317"/>
            </a:xfrm>
            <a:custGeom>
              <a:avLst/>
              <a:gdLst/>
              <a:ahLst/>
              <a:cxnLst/>
              <a:rect l="l" t="t" r="r" b="b"/>
              <a:pathLst>
                <a:path w="6949" h="7942" extrusionOk="0">
                  <a:moveTo>
                    <a:pt x="1" y="0"/>
                  </a:moveTo>
                  <a:lnTo>
                    <a:pt x="83" y="5190"/>
                  </a:lnTo>
                  <a:lnTo>
                    <a:pt x="813" y="5345"/>
                  </a:lnTo>
                  <a:cubicBezTo>
                    <a:pt x="813" y="5345"/>
                    <a:pt x="1691" y="2400"/>
                    <a:pt x="3260" y="2400"/>
                  </a:cubicBezTo>
                  <a:cubicBezTo>
                    <a:pt x="3424" y="2400"/>
                    <a:pt x="3596" y="2432"/>
                    <a:pt x="3776" y="2504"/>
                  </a:cubicBezTo>
                  <a:cubicBezTo>
                    <a:pt x="5917" y="3357"/>
                    <a:pt x="6158" y="7710"/>
                    <a:pt x="6158" y="7710"/>
                  </a:cubicBezTo>
                  <a:lnTo>
                    <a:pt x="6510" y="7928"/>
                  </a:lnTo>
                  <a:lnTo>
                    <a:pt x="6948" y="7942"/>
                  </a:lnTo>
                  <a:lnTo>
                    <a:pt x="6948" y="7942"/>
                  </a:lnTo>
                  <a:lnTo>
                    <a:pt x="6433" y="3087"/>
                  </a:lnTo>
                  <a:lnTo>
                    <a:pt x="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30" name="Google Shape;3630;p54"/>
            <p:cNvSpPr/>
            <p:nvPr/>
          </p:nvSpPr>
          <p:spPr>
            <a:xfrm>
              <a:off x="2750439" y="914243"/>
              <a:ext cx="366091" cy="304411"/>
            </a:xfrm>
            <a:custGeom>
              <a:avLst/>
              <a:gdLst/>
              <a:ahLst/>
              <a:cxnLst/>
              <a:rect l="l" t="t" r="r" b="b"/>
              <a:pathLst>
                <a:path w="6428" h="5345" extrusionOk="0">
                  <a:moveTo>
                    <a:pt x="1" y="0"/>
                  </a:moveTo>
                  <a:lnTo>
                    <a:pt x="84" y="5190"/>
                  </a:lnTo>
                  <a:lnTo>
                    <a:pt x="813" y="5345"/>
                  </a:lnTo>
                  <a:cubicBezTo>
                    <a:pt x="812" y="5344"/>
                    <a:pt x="1690" y="2400"/>
                    <a:pt x="3259" y="2400"/>
                  </a:cubicBezTo>
                  <a:cubicBezTo>
                    <a:pt x="3424" y="2400"/>
                    <a:pt x="3596" y="2432"/>
                    <a:pt x="3776" y="2504"/>
                  </a:cubicBezTo>
                  <a:cubicBezTo>
                    <a:pt x="4227" y="2683"/>
                    <a:pt x="4593" y="3018"/>
                    <a:pt x="4891" y="3435"/>
                  </a:cubicBezTo>
                  <a:cubicBezTo>
                    <a:pt x="5057" y="3372"/>
                    <a:pt x="5229" y="3315"/>
                    <a:pt x="5407" y="3267"/>
                  </a:cubicBezTo>
                  <a:cubicBezTo>
                    <a:pt x="5751" y="3173"/>
                    <a:pt x="6093" y="3114"/>
                    <a:pt x="6428" y="3086"/>
                  </a:cubicBezTo>
                  <a:lnTo>
                    <a:pt x="1" y="0"/>
                  </a:ln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31" name="Google Shape;3631;p54"/>
            <p:cNvSpPr/>
            <p:nvPr/>
          </p:nvSpPr>
          <p:spPr>
            <a:xfrm>
              <a:off x="2768778" y="895221"/>
              <a:ext cx="377880" cy="470086"/>
            </a:xfrm>
            <a:custGeom>
              <a:avLst/>
              <a:gdLst/>
              <a:ahLst/>
              <a:cxnLst/>
              <a:rect l="l" t="t" r="r" b="b"/>
              <a:pathLst>
                <a:path w="6635" h="8254" extrusionOk="0">
                  <a:moveTo>
                    <a:pt x="0" y="0"/>
                  </a:moveTo>
                  <a:lnTo>
                    <a:pt x="80" y="5145"/>
                  </a:lnTo>
                  <a:lnTo>
                    <a:pt x="818" y="5315"/>
                  </a:lnTo>
                  <a:cubicBezTo>
                    <a:pt x="818" y="5315"/>
                    <a:pt x="1644" y="2390"/>
                    <a:pt x="3232" y="2390"/>
                  </a:cubicBezTo>
                  <a:cubicBezTo>
                    <a:pt x="3401" y="2390"/>
                    <a:pt x="3579" y="2424"/>
                    <a:pt x="3766" y="2497"/>
                  </a:cubicBezTo>
                  <a:cubicBezTo>
                    <a:pt x="5998" y="3379"/>
                    <a:pt x="6274" y="8040"/>
                    <a:pt x="6274" y="8040"/>
                  </a:cubicBezTo>
                  <a:lnTo>
                    <a:pt x="6635" y="8254"/>
                  </a:lnTo>
                  <a:lnTo>
                    <a:pt x="6626" y="3119"/>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32" name="Google Shape;3632;p54"/>
            <p:cNvSpPr/>
            <p:nvPr/>
          </p:nvSpPr>
          <p:spPr>
            <a:xfrm>
              <a:off x="2768778" y="895221"/>
              <a:ext cx="377880" cy="470086"/>
            </a:xfrm>
            <a:custGeom>
              <a:avLst/>
              <a:gdLst/>
              <a:ahLst/>
              <a:cxnLst/>
              <a:rect l="l" t="t" r="r" b="b"/>
              <a:pathLst>
                <a:path w="6635" h="8254" extrusionOk="0">
                  <a:moveTo>
                    <a:pt x="0" y="0"/>
                  </a:moveTo>
                  <a:lnTo>
                    <a:pt x="80" y="5145"/>
                  </a:lnTo>
                  <a:lnTo>
                    <a:pt x="818" y="5315"/>
                  </a:lnTo>
                  <a:cubicBezTo>
                    <a:pt x="818" y="5315"/>
                    <a:pt x="1644" y="2390"/>
                    <a:pt x="3232" y="2390"/>
                  </a:cubicBezTo>
                  <a:cubicBezTo>
                    <a:pt x="3401" y="2390"/>
                    <a:pt x="3579" y="2424"/>
                    <a:pt x="3766" y="2497"/>
                  </a:cubicBezTo>
                  <a:cubicBezTo>
                    <a:pt x="5998" y="3379"/>
                    <a:pt x="6274" y="8040"/>
                    <a:pt x="6274" y="8040"/>
                  </a:cubicBezTo>
                  <a:lnTo>
                    <a:pt x="6635" y="8254"/>
                  </a:lnTo>
                  <a:lnTo>
                    <a:pt x="6626" y="3119"/>
                  </a:lnTo>
                  <a:lnTo>
                    <a:pt x="0" y="0"/>
                  </a:lnTo>
                  <a:close/>
                </a:path>
              </a:pathLst>
            </a:custGeom>
            <a:solidFill>
              <a:srgbClr val="E9D5BB">
                <a:alpha val="46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3633" name="Google Shape;3633;p54"/>
            <p:cNvGrpSpPr/>
            <p:nvPr/>
          </p:nvGrpSpPr>
          <p:grpSpPr>
            <a:xfrm>
              <a:off x="2491761" y="388856"/>
              <a:ext cx="371102" cy="1726230"/>
              <a:chOff x="2491761" y="388856"/>
              <a:chExt cx="371102" cy="1726230"/>
            </a:xfrm>
          </p:grpSpPr>
          <p:sp>
            <p:nvSpPr>
              <p:cNvPr id="3634" name="Google Shape;3634;p54"/>
              <p:cNvSpPr/>
              <p:nvPr/>
            </p:nvSpPr>
            <p:spPr>
              <a:xfrm>
                <a:off x="2491761" y="388856"/>
                <a:ext cx="371102" cy="1726173"/>
              </a:xfrm>
              <a:custGeom>
                <a:avLst/>
                <a:gdLst/>
                <a:ahLst/>
                <a:cxnLst/>
                <a:rect l="l" t="t" r="r" b="b"/>
                <a:pathLst>
                  <a:path w="6516" h="30309" extrusionOk="0">
                    <a:moveTo>
                      <a:pt x="1870" y="1"/>
                    </a:moveTo>
                    <a:cubicBezTo>
                      <a:pt x="915" y="1"/>
                      <a:pt x="1" y="92"/>
                      <a:pt x="12" y="595"/>
                    </a:cubicBezTo>
                    <a:cubicBezTo>
                      <a:pt x="21" y="1041"/>
                      <a:pt x="298" y="1126"/>
                      <a:pt x="508" y="1126"/>
                    </a:cubicBezTo>
                    <a:cubicBezTo>
                      <a:pt x="638" y="1126"/>
                      <a:pt x="742" y="1093"/>
                      <a:pt x="742" y="1093"/>
                    </a:cubicBezTo>
                    <a:lnTo>
                      <a:pt x="1362" y="30309"/>
                    </a:lnTo>
                    <a:lnTo>
                      <a:pt x="5935" y="30177"/>
                    </a:lnTo>
                    <a:lnTo>
                      <a:pt x="5519" y="1081"/>
                    </a:lnTo>
                    <a:lnTo>
                      <a:pt x="5519" y="1081"/>
                    </a:lnTo>
                    <a:cubicBezTo>
                      <a:pt x="5519" y="1081"/>
                      <a:pt x="5757" y="1155"/>
                      <a:pt x="5999" y="1155"/>
                    </a:cubicBezTo>
                    <a:cubicBezTo>
                      <a:pt x="6255" y="1155"/>
                      <a:pt x="6516" y="1072"/>
                      <a:pt x="6511" y="732"/>
                    </a:cubicBezTo>
                    <a:cubicBezTo>
                      <a:pt x="6504" y="68"/>
                      <a:pt x="4253" y="53"/>
                      <a:pt x="3079" y="27"/>
                    </a:cubicBezTo>
                    <a:cubicBezTo>
                      <a:pt x="2719" y="19"/>
                      <a:pt x="2290" y="1"/>
                      <a:pt x="187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35" name="Google Shape;3635;p54"/>
              <p:cNvSpPr/>
              <p:nvPr/>
            </p:nvSpPr>
            <p:spPr>
              <a:xfrm>
                <a:off x="2491761" y="388856"/>
                <a:ext cx="371102" cy="1726173"/>
              </a:xfrm>
              <a:custGeom>
                <a:avLst/>
                <a:gdLst/>
                <a:ahLst/>
                <a:cxnLst/>
                <a:rect l="l" t="t" r="r" b="b"/>
                <a:pathLst>
                  <a:path w="6516" h="30309" extrusionOk="0">
                    <a:moveTo>
                      <a:pt x="1870" y="1"/>
                    </a:moveTo>
                    <a:cubicBezTo>
                      <a:pt x="915" y="1"/>
                      <a:pt x="1" y="92"/>
                      <a:pt x="12" y="595"/>
                    </a:cubicBezTo>
                    <a:cubicBezTo>
                      <a:pt x="21" y="1041"/>
                      <a:pt x="298" y="1126"/>
                      <a:pt x="508" y="1126"/>
                    </a:cubicBezTo>
                    <a:cubicBezTo>
                      <a:pt x="638" y="1126"/>
                      <a:pt x="742" y="1093"/>
                      <a:pt x="742" y="1093"/>
                    </a:cubicBezTo>
                    <a:lnTo>
                      <a:pt x="1362" y="30309"/>
                    </a:lnTo>
                    <a:lnTo>
                      <a:pt x="5935" y="30177"/>
                    </a:lnTo>
                    <a:lnTo>
                      <a:pt x="5519" y="1081"/>
                    </a:lnTo>
                    <a:lnTo>
                      <a:pt x="5519" y="1081"/>
                    </a:lnTo>
                    <a:cubicBezTo>
                      <a:pt x="5519" y="1081"/>
                      <a:pt x="5757" y="1155"/>
                      <a:pt x="5999" y="1155"/>
                    </a:cubicBezTo>
                    <a:cubicBezTo>
                      <a:pt x="6255" y="1155"/>
                      <a:pt x="6516" y="1072"/>
                      <a:pt x="6511" y="732"/>
                    </a:cubicBezTo>
                    <a:cubicBezTo>
                      <a:pt x="6504" y="68"/>
                      <a:pt x="4253" y="53"/>
                      <a:pt x="3079" y="27"/>
                    </a:cubicBezTo>
                    <a:cubicBezTo>
                      <a:pt x="2719" y="19"/>
                      <a:pt x="2290" y="1"/>
                      <a:pt x="1870" y="1"/>
                    </a:cubicBezTo>
                    <a:close/>
                  </a:path>
                </a:pathLst>
              </a:custGeom>
              <a:solidFill>
                <a:srgbClr val="E9D5BB">
                  <a:alpha val="46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36" name="Google Shape;3636;p54"/>
              <p:cNvSpPr/>
              <p:nvPr/>
            </p:nvSpPr>
            <p:spPr>
              <a:xfrm>
                <a:off x="2492672" y="414884"/>
                <a:ext cx="369508" cy="1700203"/>
              </a:xfrm>
              <a:custGeom>
                <a:avLst/>
                <a:gdLst/>
                <a:ahLst/>
                <a:cxnLst/>
                <a:rect l="l" t="t" r="r" b="b"/>
                <a:pathLst>
                  <a:path w="6488" h="29853" extrusionOk="0">
                    <a:moveTo>
                      <a:pt x="2856" y="0"/>
                    </a:moveTo>
                    <a:cubicBezTo>
                      <a:pt x="1657" y="0"/>
                      <a:pt x="622" y="181"/>
                      <a:pt x="1" y="222"/>
                    </a:cubicBezTo>
                    <a:cubicBezTo>
                      <a:pt x="43" y="594"/>
                      <a:pt x="297" y="668"/>
                      <a:pt x="492" y="668"/>
                    </a:cubicBezTo>
                    <a:cubicBezTo>
                      <a:pt x="621" y="668"/>
                      <a:pt x="724" y="636"/>
                      <a:pt x="724" y="636"/>
                    </a:cubicBezTo>
                    <a:lnTo>
                      <a:pt x="782" y="3347"/>
                    </a:lnTo>
                    <a:cubicBezTo>
                      <a:pt x="1020" y="1702"/>
                      <a:pt x="1478" y="902"/>
                      <a:pt x="2159" y="902"/>
                    </a:cubicBezTo>
                    <a:cubicBezTo>
                      <a:pt x="2165" y="902"/>
                      <a:pt x="2171" y="902"/>
                      <a:pt x="2176" y="902"/>
                    </a:cubicBezTo>
                    <a:cubicBezTo>
                      <a:pt x="4384" y="946"/>
                      <a:pt x="4691" y="2701"/>
                      <a:pt x="4635" y="6342"/>
                    </a:cubicBezTo>
                    <a:cubicBezTo>
                      <a:pt x="4579" y="9946"/>
                      <a:pt x="4490" y="28975"/>
                      <a:pt x="2711" y="29024"/>
                    </a:cubicBezTo>
                    <a:cubicBezTo>
                      <a:pt x="2711" y="29024"/>
                      <a:pt x="2710" y="29024"/>
                      <a:pt x="2710" y="29024"/>
                    </a:cubicBezTo>
                    <a:cubicBezTo>
                      <a:pt x="2123" y="29024"/>
                      <a:pt x="1235" y="10734"/>
                      <a:pt x="916" y="9591"/>
                    </a:cubicBezTo>
                    <a:lnTo>
                      <a:pt x="916" y="9591"/>
                    </a:lnTo>
                    <a:lnTo>
                      <a:pt x="1346" y="29853"/>
                    </a:lnTo>
                    <a:lnTo>
                      <a:pt x="5919" y="29721"/>
                    </a:lnTo>
                    <a:lnTo>
                      <a:pt x="5503" y="625"/>
                    </a:lnTo>
                    <a:lnTo>
                      <a:pt x="5503" y="625"/>
                    </a:lnTo>
                    <a:cubicBezTo>
                      <a:pt x="5503" y="625"/>
                      <a:pt x="5739" y="698"/>
                      <a:pt x="5980" y="698"/>
                    </a:cubicBezTo>
                    <a:cubicBezTo>
                      <a:pt x="6210" y="698"/>
                      <a:pt x="6444" y="632"/>
                      <a:pt x="6488" y="373"/>
                    </a:cubicBezTo>
                    <a:cubicBezTo>
                      <a:pt x="5886" y="357"/>
                      <a:pt x="4591" y="34"/>
                      <a:pt x="3108" y="3"/>
                    </a:cubicBezTo>
                    <a:cubicBezTo>
                      <a:pt x="3023" y="1"/>
                      <a:pt x="2939" y="0"/>
                      <a:pt x="2856"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37" name="Google Shape;3637;p54"/>
              <p:cNvSpPr/>
              <p:nvPr/>
            </p:nvSpPr>
            <p:spPr>
              <a:xfrm>
                <a:off x="2569045" y="414770"/>
                <a:ext cx="293818" cy="1700260"/>
              </a:xfrm>
              <a:custGeom>
                <a:avLst/>
                <a:gdLst/>
                <a:ahLst/>
                <a:cxnLst/>
                <a:rect l="l" t="t" r="r" b="b"/>
                <a:pathLst>
                  <a:path w="5159" h="29854" extrusionOk="0">
                    <a:moveTo>
                      <a:pt x="4984" y="1"/>
                    </a:moveTo>
                    <a:cubicBezTo>
                      <a:pt x="4983" y="334"/>
                      <a:pt x="4722" y="416"/>
                      <a:pt x="4467" y="416"/>
                    </a:cubicBezTo>
                    <a:cubicBezTo>
                      <a:pt x="4222" y="416"/>
                      <a:pt x="3983" y="341"/>
                      <a:pt x="3983" y="341"/>
                    </a:cubicBezTo>
                    <a:lnTo>
                      <a:pt x="3983" y="341"/>
                    </a:lnTo>
                    <a:lnTo>
                      <a:pt x="4409" y="29538"/>
                    </a:lnTo>
                    <a:lnTo>
                      <a:pt x="1" y="29661"/>
                    </a:lnTo>
                    <a:lnTo>
                      <a:pt x="5" y="29854"/>
                    </a:lnTo>
                    <a:lnTo>
                      <a:pt x="4578" y="29722"/>
                    </a:lnTo>
                    <a:lnTo>
                      <a:pt x="4162" y="626"/>
                    </a:lnTo>
                    <a:lnTo>
                      <a:pt x="4162" y="626"/>
                    </a:lnTo>
                    <a:cubicBezTo>
                      <a:pt x="4162" y="626"/>
                      <a:pt x="4400" y="701"/>
                      <a:pt x="4642" y="701"/>
                    </a:cubicBezTo>
                    <a:cubicBezTo>
                      <a:pt x="4897" y="701"/>
                      <a:pt x="5158" y="618"/>
                      <a:pt x="5154" y="278"/>
                    </a:cubicBezTo>
                    <a:cubicBezTo>
                      <a:pt x="5153" y="168"/>
                      <a:pt x="5091" y="78"/>
                      <a:pt x="4984"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38" name="Google Shape;3638;p54"/>
              <p:cNvSpPr/>
              <p:nvPr/>
            </p:nvSpPr>
            <p:spPr>
              <a:xfrm>
                <a:off x="2573715" y="643890"/>
                <a:ext cx="34570" cy="1257454"/>
              </a:xfrm>
              <a:custGeom>
                <a:avLst/>
                <a:gdLst/>
                <a:ahLst/>
                <a:cxnLst/>
                <a:rect l="l" t="t" r="r" b="b"/>
                <a:pathLst>
                  <a:path w="607" h="22079" extrusionOk="0">
                    <a:moveTo>
                      <a:pt x="81" y="1"/>
                    </a:moveTo>
                    <a:cubicBezTo>
                      <a:pt x="1" y="1"/>
                      <a:pt x="38" y="5070"/>
                      <a:pt x="164" y="11222"/>
                    </a:cubicBezTo>
                    <a:cubicBezTo>
                      <a:pt x="289" y="17262"/>
                      <a:pt x="450" y="22078"/>
                      <a:pt x="528" y="22078"/>
                    </a:cubicBezTo>
                    <a:cubicBezTo>
                      <a:pt x="528" y="22078"/>
                      <a:pt x="528" y="22078"/>
                      <a:pt x="528" y="22078"/>
                    </a:cubicBezTo>
                    <a:cubicBezTo>
                      <a:pt x="607" y="22076"/>
                      <a:pt x="574" y="17258"/>
                      <a:pt x="453" y="11219"/>
                    </a:cubicBezTo>
                    <a:cubicBezTo>
                      <a:pt x="329" y="5071"/>
                      <a:pt x="163" y="2"/>
                      <a:pt x="81" y="1"/>
                    </a:cubicBezTo>
                    <a:cubicBezTo>
                      <a:pt x="81" y="1"/>
                      <a:pt x="81" y="1"/>
                      <a:pt x="81"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39" name="Google Shape;3639;p54"/>
              <p:cNvSpPr/>
              <p:nvPr/>
            </p:nvSpPr>
            <p:spPr>
              <a:xfrm>
                <a:off x="2637046" y="522752"/>
                <a:ext cx="35994" cy="1442379"/>
              </a:xfrm>
              <a:custGeom>
                <a:avLst/>
                <a:gdLst/>
                <a:ahLst/>
                <a:cxnLst/>
                <a:rect l="l" t="t" r="r" b="b"/>
                <a:pathLst>
                  <a:path w="632" h="25326" extrusionOk="0">
                    <a:moveTo>
                      <a:pt x="83" y="1"/>
                    </a:moveTo>
                    <a:cubicBezTo>
                      <a:pt x="1" y="1"/>
                      <a:pt x="44" y="5837"/>
                      <a:pt x="178" y="12903"/>
                    </a:cubicBezTo>
                    <a:cubicBezTo>
                      <a:pt x="306" y="19821"/>
                      <a:pt x="474" y="25326"/>
                      <a:pt x="553" y="25326"/>
                    </a:cubicBezTo>
                    <a:cubicBezTo>
                      <a:pt x="553" y="25326"/>
                      <a:pt x="553" y="25326"/>
                      <a:pt x="553" y="25326"/>
                    </a:cubicBezTo>
                    <a:cubicBezTo>
                      <a:pt x="631" y="25325"/>
                      <a:pt x="592" y="19818"/>
                      <a:pt x="466" y="12902"/>
                    </a:cubicBezTo>
                    <a:cubicBezTo>
                      <a:pt x="337" y="5839"/>
                      <a:pt x="163" y="2"/>
                      <a:pt x="83" y="1"/>
                    </a:cubicBezTo>
                    <a:cubicBezTo>
                      <a:pt x="83" y="1"/>
                      <a:pt x="83" y="1"/>
                      <a:pt x="83"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40" name="Google Shape;3640;p54"/>
              <p:cNvSpPr/>
              <p:nvPr/>
            </p:nvSpPr>
            <p:spPr>
              <a:xfrm>
                <a:off x="2707554" y="606301"/>
                <a:ext cx="30470" cy="1280748"/>
              </a:xfrm>
              <a:custGeom>
                <a:avLst/>
                <a:gdLst/>
                <a:ahLst/>
                <a:cxnLst/>
                <a:rect l="l" t="t" r="r" b="b"/>
                <a:pathLst>
                  <a:path w="535" h="22488" extrusionOk="0">
                    <a:moveTo>
                      <a:pt x="80" y="0"/>
                    </a:moveTo>
                    <a:cubicBezTo>
                      <a:pt x="0" y="0"/>
                      <a:pt x="22" y="5165"/>
                      <a:pt x="129" y="11431"/>
                    </a:cubicBezTo>
                    <a:cubicBezTo>
                      <a:pt x="234" y="17583"/>
                      <a:pt x="381" y="22488"/>
                      <a:pt x="458" y="22488"/>
                    </a:cubicBezTo>
                    <a:cubicBezTo>
                      <a:pt x="458" y="22488"/>
                      <a:pt x="458" y="22488"/>
                      <a:pt x="458" y="22488"/>
                    </a:cubicBezTo>
                    <a:cubicBezTo>
                      <a:pt x="535" y="22487"/>
                      <a:pt x="517" y="17581"/>
                      <a:pt x="416" y="11431"/>
                    </a:cubicBezTo>
                    <a:cubicBezTo>
                      <a:pt x="312" y="5167"/>
                      <a:pt x="161" y="1"/>
                      <a:pt x="80" y="0"/>
                    </a:cubicBezTo>
                    <a:cubicBezTo>
                      <a:pt x="80" y="0"/>
                      <a:pt x="80" y="0"/>
                      <a:pt x="80"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41" name="Google Shape;3641;p54"/>
              <p:cNvSpPr/>
              <p:nvPr/>
            </p:nvSpPr>
            <p:spPr>
              <a:xfrm>
                <a:off x="2497684" y="423939"/>
                <a:ext cx="356466" cy="92548"/>
              </a:xfrm>
              <a:custGeom>
                <a:avLst/>
                <a:gdLst/>
                <a:ahLst/>
                <a:cxnLst/>
                <a:rect l="l" t="t" r="r" b="b"/>
                <a:pathLst>
                  <a:path w="6259" h="1625" extrusionOk="0">
                    <a:moveTo>
                      <a:pt x="3182" y="1"/>
                    </a:moveTo>
                    <a:cubicBezTo>
                      <a:pt x="1818" y="1"/>
                      <a:pt x="597" y="200"/>
                      <a:pt x="0" y="317"/>
                    </a:cubicBezTo>
                    <a:cubicBezTo>
                      <a:pt x="102" y="471"/>
                      <a:pt x="271" y="508"/>
                      <a:pt x="409" y="508"/>
                    </a:cubicBezTo>
                    <a:cubicBezTo>
                      <a:pt x="537" y="508"/>
                      <a:pt x="638" y="477"/>
                      <a:pt x="638" y="477"/>
                    </a:cubicBezTo>
                    <a:lnTo>
                      <a:pt x="645" y="825"/>
                    </a:lnTo>
                    <a:cubicBezTo>
                      <a:pt x="1389" y="552"/>
                      <a:pt x="2037" y="438"/>
                      <a:pt x="2608" y="438"/>
                    </a:cubicBezTo>
                    <a:cubicBezTo>
                      <a:pt x="3872" y="438"/>
                      <a:pt x="4754" y="996"/>
                      <a:pt x="5434" y="1624"/>
                    </a:cubicBezTo>
                    <a:lnTo>
                      <a:pt x="5416" y="466"/>
                    </a:lnTo>
                    <a:lnTo>
                      <a:pt x="5416" y="466"/>
                    </a:lnTo>
                    <a:cubicBezTo>
                      <a:pt x="5416" y="466"/>
                      <a:pt x="5650" y="539"/>
                      <a:pt x="5890" y="539"/>
                    </a:cubicBezTo>
                    <a:cubicBezTo>
                      <a:pt x="6024" y="539"/>
                      <a:pt x="6160" y="516"/>
                      <a:pt x="6258" y="446"/>
                    </a:cubicBezTo>
                    <a:cubicBezTo>
                      <a:pt x="5286" y="111"/>
                      <a:pt x="4195" y="1"/>
                      <a:pt x="3182"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642" name="Google Shape;3642;p54"/>
            <p:cNvSpPr/>
            <p:nvPr/>
          </p:nvSpPr>
          <p:spPr>
            <a:xfrm>
              <a:off x="2567393" y="390736"/>
              <a:ext cx="1245323" cy="1724294"/>
            </a:xfrm>
            <a:custGeom>
              <a:avLst/>
              <a:gdLst/>
              <a:ahLst/>
              <a:cxnLst/>
              <a:rect l="l" t="t" r="r" b="b"/>
              <a:pathLst>
                <a:path w="21866" h="30276" extrusionOk="0">
                  <a:moveTo>
                    <a:pt x="2096" y="1"/>
                  </a:moveTo>
                  <a:lnTo>
                    <a:pt x="2589" y="28426"/>
                  </a:lnTo>
                  <a:lnTo>
                    <a:pt x="0" y="28492"/>
                  </a:lnTo>
                  <a:lnTo>
                    <a:pt x="38" y="30276"/>
                  </a:lnTo>
                  <a:lnTo>
                    <a:pt x="2468" y="30205"/>
                  </a:lnTo>
                  <a:lnTo>
                    <a:pt x="4612" y="30144"/>
                  </a:lnTo>
                  <a:lnTo>
                    <a:pt x="4402" y="15711"/>
                  </a:lnTo>
                  <a:lnTo>
                    <a:pt x="4379" y="14096"/>
                  </a:lnTo>
                  <a:cubicBezTo>
                    <a:pt x="4463" y="13824"/>
                    <a:pt x="4777" y="12890"/>
                    <a:pt x="5317" y="12164"/>
                  </a:cubicBezTo>
                  <a:cubicBezTo>
                    <a:pt x="5424" y="12053"/>
                    <a:pt x="5540" y="11953"/>
                    <a:pt x="5661" y="11869"/>
                  </a:cubicBezTo>
                  <a:cubicBezTo>
                    <a:pt x="5684" y="11853"/>
                    <a:pt x="5707" y="11838"/>
                    <a:pt x="5730" y="11824"/>
                  </a:cubicBezTo>
                  <a:cubicBezTo>
                    <a:pt x="5823" y="11766"/>
                    <a:pt x="5918" y="11717"/>
                    <a:pt x="6016" y="11680"/>
                  </a:cubicBezTo>
                  <a:cubicBezTo>
                    <a:pt x="6041" y="11672"/>
                    <a:pt x="6066" y="11662"/>
                    <a:pt x="6090" y="11654"/>
                  </a:cubicBezTo>
                  <a:cubicBezTo>
                    <a:pt x="6141" y="11638"/>
                    <a:pt x="6193" y="11625"/>
                    <a:pt x="6244" y="11616"/>
                  </a:cubicBezTo>
                  <a:cubicBezTo>
                    <a:pt x="6295" y="11606"/>
                    <a:pt x="6348" y="11600"/>
                    <a:pt x="6402" y="11596"/>
                  </a:cubicBezTo>
                  <a:cubicBezTo>
                    <a:pt x="6429" y="11595"/>
                    <a:pt x="6456" y="11594"/>
                    <a:pt x="6483" y="11594"/>
                  </a:cubicBezTo>
                  <a:cubicBezTo>
                    <a:pt x="6510" y="11594"/>
                    <a:pt x="6537" y="11595"/>
                    <a:pt x="6564" y="11596"/>
                  </a:cubicBezTo>
                  <a:cubicBezTo>
                    <a:pt x="6701" y="11605"/>
                    <a:pt x="6843" y="11638"/>
                    <a:pt x="6991" y="11696"/>
                  </a:cubicBezTo>
                  <a:cubicBezTo>
                    <a:pt x="7042" y="11716"/>
                    <a:pt x="7091" y="11740"/>
                    <a:pt x="7140" y="11763"/>
                  </a:cubicBezTo>
                  <a:cubicBezTo>
                    <a:pt x="7148" y="11768"/>
                    <a:pt x="7157" y="11772"/>
                    <a:pt x="7165" y="11777"/>
                  </a:cubicBezTo>
                  <a:cubicBezTo>
                    <a:pt x="7212" y="11800"/>
                    <a:pt x="7257" y="11827"/>
                    <a:pt x="7303" y="11854"/>
                  </a:cubicBezTo>
                  <a:cubicBezTo>
                    <a:pt x="7311" y="11859"/>
                    <a:pt x="7317" y="11863"/>
                    <a:pt x="7326" y="11869"/>
                  </a:cubicBezTo>
                  <a:cubicBezTo>
                    <a:pt x="7421" y="11928"/>
                    <a:pt x="7510" y="11994"/>
                    <a:pt x="7597" y="12068"/>
                  </a:cubicBezTo>
                  <a:cubicBezTo>
                    <a:pt x="7601" y="12072"/>
                    <a:pt x="7605" y="12074"/>
                    <a:pt x="7610" y="12078"/>
                  </a:cubicBezTo>
                  <a:cubicBezTo>
                    <a:pt x="7654" y="12115"/>
                    <a:pt x="7696" y="12153"/>
                    <a:pt x="7737" y="12194"/>
                  </a:cubicBezTo>
                  <a:lnTo>
                    <a:pt x="7746" y="12204"/>
                  </a:lnTo>
                  <a:cubicBezTo>
                    <a:pt x="7875" y="12331"/>
                    <a:pt x="7995" y="12474"/>
                    <a:pt x="8105" y="12628"/>
                  </a:cubicBezTo>
                  <a:cubicBezTo>
                    <a:pt x="9223" y="14191"/>
                    <a:pt x="9373" y="16905"/>
                    <a:pt x="9373" y="16905"/>
                  </a:cubicBezTo>
                  <a:lnTo>
                    <a:pt x="9387" y="16912"/>
                  </a:lnTo>
                  <a:lnTo>
                    <a:pt x="10137" y="17108"/>
                  </a:lnTo>
                  <a:lnTo>
                    <a:pt x="11325" y="17935"/>
                  </a:lnTo>
                  <a:lnTo>
                    <a:pt x="11373" y="29952"/>
                  </a:lnTo>
                  <a:lnTo>
                    <a:pt x="12971" y="29907"/>
                  </a:lnTo>
                  <a:lnTo>
                    <a:pt x="12955" y="19408"/>
                  </a:lnTo>
                  <a:lnTo>
                    <a:pt x="12951" y="18152"/>
                  </a:lnTo>
                  <a:lnTo>
                    <a:pt x="12965" y="18155"/>
                  </a:lnTo>
                  <a:cubicBezTo>
                    <a:pt x="12965" y="18155"/>
                    <a:pt x="13293" y="17033"/>
                    <a:pt x="13918" y="16191"/>
                  </a:cubicBezTo>
                  <a:lnTo>
                    <a:pt x="13941" y="16168"/>
                  </a:lnTo>
                  <a:cubicBezTo>
                    <a:pt x="13961" y="16148"/>
                    <a:pt x="13981" y="16128"/>
                    <a:pt x="14002" y="16110"/>
                  </a:cubicBezTo>
                  <a:cubicBezTo>
                    <a:pt x="14042" y="16072"/>
                    <a:pt x="14083" y="16035"/>
                    <a:pt x="14126" y="16001"/>
                  </a:cubicBezTo>
                  <a:cubicBezTo>
                    <a:pt x="14189" y="15949"/>
                    <a:pt x="14253" y="15901"/>
                    <a:pt x="14321" y="15858"/>
                  </a:cubicBezTo>
                  <a:cubicBezTo>
                    <a:pt x="14410" y="15801"/>
                    <a:pt x="14503" y="15753"/>
                    <a:pt x="14598" y="15716"/>
                  </a:cubicBezTo>
                  <a:cubicBezTo>
                    <a:pt x="14621" y="15707"/>
                    <a:pt x="14645" y="15698"/>
                    <a:pt x="14670" y="15690"/>
                  </a:cubicBezTo>
                  <a:cubicBezTo>
                    <a:pt x="14719" y="15674"/>
                    <a:pt x="14768" y="15661"/>
                    <a:pt x="14817" y="15652"/>
                  </a:cubicBezTo>
                  <a:cubicBezTo>
                    <a:pt x="14894" y="15636"/>
                    <a:pt x="14972" y="15628"/>
                    <a:pt x="15052" y="15628"/>
                  </a:cubicBezTo>
                  <a:cubicBezTo>
                    <a:pt x="15208" y="15628"/>
                    <a:pt x="15370" y="15659"/>
                    <a:pt x="15538" y="15726"/>
                  </a:cubicBezTo>
                  <a:cubicBezTo>
                    <a:pt x="15587" y="15746"/>
                    <a:pt x="15634" y="15767"/>
                    <a:pt x="15681" y="15790"/>
                  </a:cubicBezTo>
                  <a:cubicBezTo>
                    <a:pt x="15690" y="15794"/>
                    <a:pt x="15699" y="15798"/>
                    <a:pt x="15707" y="15801"/>
                  </a:cubicBezTo>
                  <a:cubicBezTo>
                    <a:pt x="15751" y="15826"/>
                    <a:pt x="15796" y="15849"/>
                    <a:pt x="15838" y="15875"/>
                  </a:cubicBezTo>
                  <a:cubicBezTo>
                    <a:pt x="15847" y="15879"/>
                    <a:pt x="15853" y="15885"/>
                    <a:pt x="15861" y="15889"/>
                  </a:cubicBezTo>
                  <a:cubicBezTo>
                    <a:pt x="15951" y="15946"/>
                    <a:pt x="16038" y="16010"/>
                    <a:pt x="16120" y="16080"/>
                  </a:cubicBezTo>
                  <a:cubicBezTo>
                    <a:pt x="16124" y="16084"/>
                    <a:pt x="16128" y="16086"/>
                    <a:pt x="16133" y="16090"/>
                  </a:cubicBezTo>
                  <a:cubicBezTo>
                    <a:pt x="16173" y="16126"/>
                    <a:pt x="16214" y="16164"/>
                    <a:pt x="16252" y="16202"/>
                  </a:cubicBezTo>
                  <a:lnTo>
                    <a:pt x="16261" y="16211"/>
                  </a:lnTo>
                  <a:cubicBezTo>
                    <a:pt x="16386" y="16336"/>
                    <a:pt x="16498" y="16473"/>
                    <a:pt x="16603" y="16622"/>
                  </a:cubicBezTo>
                  <a:cubicBezTo>
                    <a:pt x="17663" y="18135"/>
                    <a:pt x="17775" y="20779"/>
                    <a:pt x="17775" y="20779"/>
                  </a:cubicBezTo>
                  <a:lnTo>
                    <a:pt x="17909" y="20861"/>
                  </a:lnTo>
                  <a:lnTo>
                    <a:pt x="17854" y="30267"/>
                  </a:lnTo>
                  <a:lnTo>
                    <a:pt x="19490" y="30219"/>
                  </a:lnTo>
                  <a:lnTo>
                    <a:pt x="21014" y="30174"/>
                  </a:lnTo>
                  <a:lnTo>
                    <a:pt x="21081" y="23810"/>
                  </a:lnTo>
                  <a:lnTo>
                    <a:pt x="21114" y="23842"/>
                  </a:lnTo>
                  <a:lnTo>
                    <a:pt x="21171" y="18484"/>
                  </a:lnTo>
                  <a:lnTo>
                    <a:pt x="21137" y="18452"/>
                  </a:lnTo>
                  <a:lnTo>
                    <a:pt x="21183" y="14213"/>
                  </a:lnTo>
                  <a:lnTo>
                    <a:pt x="21189" y="13564"/>
                  </a:lnTo>
                  <a:cubicBezTo>
                    <a:pt x="21189" y="13564"/>
                    <a:pt x="21190" y="13564"/>
                    <a:pt x="21193" y="13565"/>
                  </a:cubicBezTo>
                  <a:cubicBezTo>
                    <a:pt x="21195" y="13565"/>
                    <a:pt x="21198" y="13566"/>
                    <a:pt x="21204" y="13567"/>
                  </a:cubicBezTo>
                  <a:cubicBezTo>
                    <a:pt x="21205" y="13567"/>
                    <a:pt x="21205" y="13567"/>
                    <a:pt x="21206" y="13569"/>
                  </a:cubicBezTo>
                  <a:cubicBezTo>
                    <a:pt x="21208" y="13569"/>
                    <a:pt x="21209" y="13569"/>
                    <a:pt x="21211" y="13570"/>
                  </a:cubicBezTo>
                  <a:cubicBezTo>
                    <a:pt x="21213" y="13570"/>
                    <a:pt x="21214" y="13570"/>
                    <a:pt x="21215" y="13571"/>
                  </a:cubicBezTo>
                  <a:cubicBezTo>
                    <a:pt x="21224" y="13572"/>
                    <a:pt x="21232" y="13575"/>
                    <a:pt x="21243" y="13576"/>
                  </a:cubicBezTo>
                  <a:lnTo>
                    <a:pt x="21246" y="13576"/>
                  </a:lnTo>
                  <a:cubicBezTo>
                    <a:pt x="21256" y="13577"/>
                    <a:pt x="21268" y="13581"/>
                    <a:pt x="21282" y="13583"/>
                  </a:cubicBezTo>
                  <a:cubicBezTo>
                    <a:pt x="21283" y="13583"/>
                    <a:pt x="21284" y="13583"/>
                    <a:pt x="21285" y="13585"/>
                  </a:cubicBezTo>
                  <a:cubicBezTo>
                    <a:pt x="21299" y="13587"/>
                    <a:pt x="21313" y="13588"/>
                    <a:pt x="21327" y="13591"/>
                  </a:cubicBezTo>
                  <a:cubicBezTo>
                    <a:pt x="21329" y="13591"/>
                    <a:pt x="21330" y="13591"/>
                    <a:pt x="21332" y="13592"/>
                  </a:cubicBezTo>
                  <a:cubicBezTo>
                    <a:pt x="21347" y="13593"/>
                    <a:pt x="21363" y="13596"/>
                    <a:pt x="21380" y="13597"/>
                  </a:cubicBezTo>
                  <a:lnTo>
                    <a:pt x="21385" y="13597"/>
                  </a:lnTo>
                  <a:cubicBezTo>
                    <a:pt x="21401" y="13598"/>
                    <a:pt x="21419" y="13601"/>
                    <a:pt x="21436" y="13602"/>
                  </a:cubicBezTo>
                  <a:lnTo>
                    <a:pt x="21442" y="13602"/>
                  </a:lnTo>
                  <a:cubicBezTo>
                    <a:pt x="21459" y="13603"/>
                    <a:pt x="21478" y="13603"/>
                    <a:pt x="21495" y="13603"/>
                  </a:cubicBezTo>
                  <a:lnTo>
                    <a:pt x="21501" y="13603"/>
                  </a:lnTo>
                  <a:cubicBezTo>
                    <a:pt x="21520" y="13603"/>
                    <a:pt x="21537" y="13602"/>
                    <a:pt x="21554" y="13602"/>
                  </a:cubicBezTo>
                  <a:lnTo>
                    <a:pt x="21561" y="13602"/>
                  </a:lnTo>
                  <a:cubicBezTo>
                    <a:pt x="21578" y="13601"/>
                    <a:pt x="21596" y="13598"/>
                    <a:pt x="21614" y="13596"/>
                  </a:cubicBezTo>
                  <a:cubicBezTo>
                    <a:pt x="21616" y="13596"/>
                    <a:pt x="21619" y="13595"/>
                    <a:pt x="21620" y="13595"/>
                  </a:cubicBezTo>
                  <a:cubicBezTo>
                    <a:pt x="21637" y="13592"/>
                    <a:pt x="21654" y="13588"/>
                    <a:pt x="21670" y="13585"/>
                  </a:cubicBezTo>
                  <a:cubicBezTo>
                    <a:pt x="21673" y="13585"/>
                    <a:pt x="21674" y="13583"/>
                    <a:pt x="21677" y="13583"/>
                  </a:cubicBezTo>
                  <a:cubicBezTo>
                    <a:pt x="21693" y="13579"/>
                    <a:pt x="21709" y="13574"/>
                    <a:pt x="21722" y="13567"/>
                  </a:cubicBezTo>
                  <a:cubicBezTo>
                    <a:pt x="21725" y="13566"/>
                    <a:pt x="21727" y="13566"/>
                    <a:pt x="21728" y="13565"/>
                  </a:cubicBezTo>
                  <a:cubicBezTo>
                    <a:pt x="21742" y="13558"/>
                    <a:pt x="21757" y="13551"/>
                    <a:pt x="21769" y="13543"/>
                  </a:cubicBezTo>
                  <a:cubicBezTo>
                    <a:pt x="21770" y="13540"/>
                    <a:pt x="21772" y="13539"/>
                    <a:pt x="21774" y="13538"/>
                  </a:cubicBezTo>
                  <a:cubicBezTo>
                    <a:pt x="21788" y="13529"/>
                    <a:pt x="21799" y="13519"/>
                    <a:pt x="21809" y="13509"/>
                  </a:cubicBezTo>
                  <a:cubicBezTo>
                    <a:pt x="21810" y="13508"/>
                    <a:pt x="21811" y="13507"/>
                    <a:pt x="21811" y="13506"/>
                  </a:cubicBezTo>
                  <a:cubicBezTo>
                    <a:pt x="21821" y="13493"/>
                    <a:pt x="21831" y="13481"/>
                    <a:pt x="21838" y="13467"/>
                  </a:cubicBezTo>
                  <a:cubicBezTo>
                    <a:pt x="21838" y="13466"/>
                    <a:pt x="21840" y="13465"/>
                    <a:pt x="21840" y="13465"/>
                  </a:cubicBezTo>
                  <a:cubicBezTo>
                    <a:pt x="21855" y="13435"/>
                    <a:pt x="21865" y="13402"/>
                    <a:pt x="21865" y="13361"/>
                  </a:cubicBezTo>
                  <a:cubicBezTo>
                    <a:pt x="21866" y="13340"/>
                    <a:pt x="21862" y="13328"/>
                    <a:pt x="21858" y="13314"/>
                  </a:cubicBezTo>
                  <a:cubicBezTo>
                    <a:pt x="21857" y="13312"/>
                    <a:pt x="21856" y="13309"/>
                    <a:pt x="21855" y="13305"/>
                  </a:cubicBezTo>
                  <a:cubicBezTo>
                    <a:pt x="21851" y="13295"/>
                    <a:pt x="21846" y="13284"/>
                    <a:pt x="21837" y="13275"/>
                  </a:cubicBezTo>
                  <a:cubicBezTo>
                    <a:pt x="21836" y="13272"/>
                    <a:pt x="21835" y="13271"/>
                    <a:pt x="21834" y="13269"/>
                  </a:cubicBezTo>
                  <a:cubicBezTo>
                    <a:pt x="21815" y="13243"/>
                    <a:pt x="21788" y="13222"/>
                    <a:pt x="21753" y="13201"/>
                  </a:cubicBezTo>
                  <a:cubicBezTo>
                    <a:pt x="21430" y="13011"/>
                    <a:pt x="20468" y="13001"/>
                    <a:pt x="19792" y="13001"/>
                  </a:cubicBezTo>
                  <a:cubicBezTo>
                    <a:pt x="19705" y="13001"/>
                    <a:pt x="19623" y="13001"/>
                    <a:pt x="19548" y="13001"/>
                  </a:cubicBezTo>
                  <a:cubicBezTo>
                    <a:pt x="19416" y="13001"/>
                    <a:pt x="19269" y="13000"/>
                    <a:pt x="19120" y="13000"/>
                  </a:cubicBezTo>
                  <a:lnTo>
                    <a:pt x="19100" y="15695"/>
                  </a:lnTo>
                  <a:lnTo>
                    <a:pt x="17938" y="15357"/>
                  </a:lnTo>
                  <a:lnTo>
                    <a:pt x="17937" y="15664"/>
                  </a:lnTo>
                  <a:lnTo>
                    <a:pt x="12945" y="13314"/>
                  </a:lnTo>
                  <a:lnTo>
                    <a:pt x="12940" y="9770"/>
                  </a:lnTo>
                  <a:lnTo>
                    <a:pt x="12939" y="8945"/>
                  </a:lnTo>
                  <a:lnTo>
                    <a:pt x="12939" y="8945"/>
                  </a:lnTo>
                  <a:cubicBezTo>
                    <a:pt x="12939" y="8945"/>
                    <a:pt x="12940" y="8945"/>
                    <a:pt x="12944" y="8947"/>
                  </a:cubicBezTo>
                  <a:cubicBezTo>
                    <a:pt x="12945" y="8947"/>
                    <a:pt x="12945" y="8947"/>
                    <a:pt x="12946" y="8948"/>
                  </a:cubicBezTo>
                  <a:cubicBezTo>
                    <a:pt x="12949" y="8948"/>
                    <a:pt x="12951" y="8949"/>
                    <a:pt x="12955" y="8950"/>
                  </a:cubicBezTo>
                  <a:cubicBezTo>
                    <a:pt x="12956" y="8950"/>
                    <a:pt x="12957" y="8950"/>
                    <a:pt x="12958" y="8952"/>
                  </a:cubicBezTo>
                  <a:cubicBezTo>
                    <a:pt x="12961" y="8952"/>
                    <a:pt x="12963" y="8953"/>
                    <a:pt x="12966" y="8953"/>
                  </a:cubicBezTo>
                  <a:lnTo>
                    <a:pt x="12967" y="8953"/>
                  </a:lnTo>
                  <a:cubicBezTo>
                    <a:pt x="12976" y="8955"/>
                    <a:pt x="12986" y="8957"/>
                    <a:pt x="12998" y="8959"/>
                  </a:cubicBezTo>
                  <a:cubicBezTo>
                    <a:pt x="12999" y="8959"/>
                    <a:pt x="13001" y="8959"/>
                    <a:pt x="13002" y="8961"/>
                  </a:cubicBezTo>
                  <a:cubicBezTo>
                    <a:pt x="13014" y="8964"/>
                    <a:pt x="13027" y="8966"/>
                    <a:pt x="13041" y="8969"/>
                  </a:cubicBezTo>
                  <a:cubicBezTo>
                    <a:pt x="13043" y="8969"/>
                    <a:pt x="13044" y="8969"/>
                    <a:pt x="13045" y="8970"/>
                  </a:cubicBezTo>
                  <a:cubicBezTo>
                    <a:pt x="13060" y="8973"/>
                    <a:pt x="13076" y="8975"/>
                    <a:pt x="13093" y="8978"/>
                  </a:cubicBezTo>
                  <a:cubicBezTo>
                    <a:pt x="13096" y="8978"/>
                    <a:pt x="13097" y="8978"/>
                    <a:pt x="13098" y="8980"/>
                  </a:cubicBezTo>
                  <a:cubicBezTo>
                    <a:pt x="13115" y="8982"/>
                    <a:pt x="13133" y="8985"/>
                    <a:pt x="13151" y="8986"/>
                  </a:cubicBezTo>
                  <a:cubicBezTo>
                    <a:pt x="13154" y="8986"/>
                    <a:pt x="13155" y="8986"/>
                    <a:pt x="13157" y="8987"/>
                  </a:cubicBezTo>
                  <a:cubicBezTo>
                    <a:pt x="13176" y="8990"/>
                    <a:pt x="13194" y="8991"/>
                    <a:pt x="13214" y="8992"/>
                  </a:cubicBezTo>
                  <a:lnTo>
                    <a:pt x="13220" y="8992"/>
                  </a:lnTo>
                  <a:cubicBezTo>
                    <a:pt x="13240" y="8994"/>
                    <a:pt x="13260" y="8994"/>
                    <a:pt x="13280" y="8994"/>
                  </a:cubicBezTo>
                  <a:lnTo>
                    <a:pt x="13288" y="8994"/>
                  </a:lnTo>
                  <a:cubicBezTo>
                    <a:pt x="13308" y="8994"/>
                    <a:pt x="13328" y="8992"/>
                    <a:pt x="13347" y="8991"/>
                  </a:cubicBezTo>
                  <a:lnTo>
                    <a:pt x="13355" y="8991"/>
                  </a:lnTo>
                  <a:cubicBezTo>
                    <a:pt x="13375" y="8990"/>
                    <a:pt x="13394" y="8987"/>
                    <a:pt x="13413" y="8985"/>
                  </a:cubicBezTo>
                  <a:cubicBezTo>
                    <a:pt x="13415" y="8985"/>
                    <a:pt x="13418" y="8984"/>
                    <a:pt x="13420" y="8984"/>
                  </a:cubicBezTo>
                  <a:cubicBezTo>
                    <a:pt x="13439" y="8980"/>
                    <a:pt x="13457" y="8975"/>
                    <a:pt x="13476" y="8970"/>
                  </a:cubicBezTo>
                  <a:cubicBezTo>
                    <a:pt x="13478" y="8969"/>
                    <a:pt x="13482" y="8969"/>
                    <a:pt x="13484" y="8968"/>
                  </a:cubicBezTo>
                  <a:cubicBezTo>
                    <a:pt x="13503" y="8963"/>
                    <a:pt x="13520" y="8955"/>
                    <a:pt x="13535" y="8948"/>
                  </a:cubicBezTo>
                  <a:cubicBezTo>
                    <a:pt x="13539" y="8947"/>
                    <a:pt x="13540" y="8945"/>
                    <a:pt x="13542" y="8944"/>
                  </a:cubicBezTo>
                  <a:cubicBezTo>
                    <a:pt x="13557" y="8936"/>
                    <a:pt x="13573" y="8927"/>
                    <a:pt x="13588" y="8916"/>
                  </a:cubicBezTo>
                  <a:cubicBezTo>
                    <a:pt x="13589" y="8915"/>
                    <a:pt x="13592" y="8913"/>
                    <a:pt x="13593" y="8912"/>
                  </a:cubicBezTo>
                  <a:cubicBezTo>
                    <a:pt x="13608" y="8902"/>
                    <a:pt x="13620" y="8889"/>
                    <a:pt x="13631" y="8875"/>
                  </a:cubicBezTo>
                  <a:cubicBezTo>
                    <a:pt x="13633" y="8874"/>
                    <a:pt x="13634" y="8871"/>
                    <a:pt x="13635" y="8870"/>
                  </a:cubicBezTo>
                  <a:cubicBezTo>
                    <a:pt x="13647" y="8855"/>
                    <a:pt x="13657" y="8839"/>
                    <a:pt x="13665" y="8822"/>
                  </a:cubicBezTo>
                  <a:cubicBezTo>
                    <a:pt x="13665" y="8821"/>
                    <a:pt x="13666" y="8820"/>
                    <a:pt x="13666" y="8818"/>
                  </a:cubicBezTo>
                  <a:cubicBezTo>
                    <a:pt x="13682" y="8781"/>
                    <a:pt x="13692" y="8739"/>
                    <a:pt x="13692" y="8689"/>
                  </a:cubicBezTo>
                  <a:cubicBezTo>
                    <a:pt x="13692" y="8670"/>
                    <a:pt x="13689" y="8653"/>
                    <a:pt x="13684" y="8637"/>
                  </a:cubicBezTo>
                  <a:cubicBezTo>
                    <a:pt x="13683" y="8633"/>
                    <a:pt x="13682" y="8629"/>
                    <a:pt x="13681" y="8626"/>
                  </a:cubicBezTo>
                  <a:cubicBezTo>
                    <a:pt x="13676" y="8613"/>
                    <a:pt x="13670" y="8600"/>
                    <a:pt x="13662" y="8586"/>
                  </a:cubicBezTo>
                  <a:cubicBezTo>
                    <a:pt x="13661" y="8584"/>
                    <a:pt x="13658" y="8581"/>
                    <a:pt x="13657" y="8579"/>
                  </a:cubicBezTo>
                  <a:cubicBezTo>
                    <a:pt x="13635" y="8547"/>
                    <a:pt x="13605" y="8520"/>
                    <a:pt x="13566" y="8494"/>
                  </a:cubicBezTo>
                  <a:cubicBezTo>
                    <a:pt x="13188" y="8241"/>
                    <a:pt x="12043" y="8226"/>
                    <a:pt x="11286" y="8221"/>
                  </a:cubicBezTo>
                  <a:lnTo>
                    <a:pt x="11286" y="8221"/>
                  </a:lnTo>
                  <a:lnTo>
                    <a:pt x="11302" y="12088"/>
                  </a:lnTo>
                  <a:lnTo>
                    <a:pt x="11302" y="12088"/>
                  </a:lnTo>
                  <a:lnTo>
                    <a:pt x="9351" y="11548"/>
                  </a:lnTo>
                  <a:lnTo>
                    <a:pt x="9351" y="11594"/>
                  </a:lnTo>
                  <a:lnTo>
                    <a:pt x="9119" y="11484"/>
                  </a:lnTo>
                  <a:lnTo>
                    <a:pt x="8572" y="11332"/>
                  </a:lnTo>
                  <a:lnTo>
                    <a:pt x="8571" y="11226"/>
                  </a:lnTo>
                  <a:lnTo>
                    <a:pt x="4311" y="9221"/>
                  </a:lnTo>
                  <a:lnTo>
                    <a:pt x="4211" y="2204"/>
                  </a:lnTo>
                  <a:lnTo>
                    <a:pt x="4193" y="1047"/>
                  </a:lnTo>
                  <a:lnTo>
                    <a:pt x="4193" y="1047"/>
                  </a:lnTo>
                  <a:cubicBezTo>
                    <a:pt x="4193" y="1047"/>
                    <a:pt x="4430" y="1121"/>
                    <a:pt x="4673" y="1121"/>
                  </a:cubicBezTo>
                  <a:cubicBezTo>
                    <a:pt x="4928" y="1121"/>
                    <a:pt x="5190" y="1038"/>
                    <a:pt x="5186" y="699"/>
                  </a:cubicBezTo>
                  <a:cubicBezTo>
                    <a:pt x="5186" y="697"/>
                    <a:pt x="5186" y="695"/>
                    <a:pt x="5184" y="693"/>
                  </a:cubicBezTo>
                  <a:cubicBezTo>
                    <a:pt x="5184" y="678"/>
                    <a:pt x="5182" y="663"/>
                    <a:pt x="5180" y="647"/>
                  </a:cubicBezTo>
                  <a:cubicBezTo>
                    <a:pt x="5178" y="642"/>
                    <a:pt x="5177" y="636"/>
                    <a:pt x="5176" y="630"/>
                  </a:cubicBezTo>
                  <a:cubicBezTo>
                    <a:pt x="5171" y="617"/>
                    <a:pt x="5167" y="604"/>
                    <a:pt x="5162" y="590"/>
                  </a:cubicBezTo>
                  <a:cubicBezTo>
                    <a:pt x="5160" y="583"/>
                    <a:pt x="5156" y="575"/>
                    <a:pt x="5151" y="569"/>
                  </a:cubicBezTo>
                  <a:cubicBezTo>
                    <a:pt x="5146" y="560"/>
                    <a:pt x="5141" y="551"/>
                    <a:pt x="5134" y="542"/>
                  </a:cubicBezTo>
                  <a:cubicBezTo>
                    <a:pt x="5129" y="533"/>
                    <a:pt x="5124" y="527"/>
                    <a:pt x="5119" y="520"/>
                  </a:cubicBezTo>
                  <a:cubicBezTo>
                    <a:pt x="5113" y="512"/>
                    <a:pt x="5108" y="506"/>
                    <a:pt x="5103" y="501"/>
                  </a:cubicBezTo>
                  <a:cubicBezTo>
                    <a:pt x="5091" y="486"/>
                    <a:pt x="5076" y="473"/>
                    <a:pt x="5062" y="459"/>
                  </a:cubicBezTo>
                  <a:cubicBezTo>
                    <a:pt x="5057" y="456"/>
                    <a:pt x="5054" y="452"/>
                    <a:pt x="5049" y="448"/>
                  </a:cubicBezTo>
                  <a:cubicBezTo>
                    <a:pt x="5039" y="438"/>
                    <a:pt x="5028" y="431"/>
                    <a:pt x="5015" y="423"/>
                  </a:cubicBezTo>
                  <a:cubicBezTo>
                    <a:pt x="4528" y="73"/>
                    <a:pt x="3097" y="24"/>
                    <a:pt x="2096"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643" name="Google Shape;3643;p54"/>
          <p:cNvGrpSpPr/>
          <p:nvPr/>
        </p:nvGrpSpPr>
        <p:grpSpPr>
          <a:xfrm rot="167451">
            <a:off x="8719298" y="134495"/>
            <a:ext cx="849402" cy="384790"/>
            <a:chOff x="9581727" y="5929329"/>
            <a:chExt cx="1249476" cy="566112"/>
          </a:xfrm>
        </p:grpSpPr>
        <p:sp>
          <p:nvSpPr>
            <p:cNvPr id="3644" name="Google Shape;3644;p54"/>
            <p:cNvSpPr/>
            <p:nvPr/>
          </p:nvSpPr>
          <p:spPr>
            <a:xfrm>
              <a:off x="9581727" y="5929329"/>
              <a:ext cx="1249476" cy="566112"/>
            </a:xfrm>
            <a:custGeom>
              <a:avLst/>
              <a:gdLst/>
              <a:ahLst/>
              <a:cxnLst/>
              <a:rect l="l" t="t" r="r" b="b"/>
              <a:pathLst>
                <a:path w="15147" h="6863" extrusionOk="0">
                  <a:moveTo>
                    <a:pt x="6439" y="0"/>
                  </a:moveTo>
                  <a:cubicBezTo>
                    <a:pt x="5792" y="0"/>
                    <a:pt x="5111" y="334"/>
                    <a:pt x="4832" y="915"/>
                  </a:cubicBezTo>
                  <a:cubicBezTo>
                    <a:pt x="4687" y="1214"/>
                    <a:pt x="4655" y="1583"/>
                    <a:pt x="4813" y="1876"/>
                  </a:cubicBezTo>
                  <a:cubicBezTo>
                    <a:pt x="4728" y="1720"/>
                    <a:pt x="4354" y="1673"/>
                    <a:pt x="4184" y="1673"/>
                  </a:cubicBezTo>
                  <a:cubicBezTo>
                    <a:pt x="4176" y="1673"/>
                    <a:pt x="4169" y="1673"/>
                    <a:pt x="4162" y="1673"/>
                  </a:cubicBezTo>
                  <a:cubicBezTo>
                    <a:pt x="4003" y="1677"/>
                    <a:pt x="3861" y="1714"/>
                    <a:pt x="3733" y="1788"/>
                  </a:cubicBezTo>
                  <a:cubicBezTo>
                    <a:pt x="3673" y="1824"/>
                    <a:pt x="3615" y="1868"/>
                    <a:pt x="3558" y="1920"/>
                  </a:cubicBezTo>
                  <a:cubicBezTo>
                    <a:pt x="3247" y="2213"/>
                    <a:pt x="3104" y="2687"/>
                    <a:pt x="3228" y="3101"/>
                  </a:cubicBezTo>
                  <a:cubicBezTo>
                    <a:pt x="3115" y="3055"/>
                    <a:pt x="2994" y="3033"/>
                    <a:pt x="2872" y="3033"/>
                  </a:cubicBezTo>
                  <a:cubicBezTo>
                    <a:pt x="2575" y="3033"/>
                    <a:pt x="2275" y="3164"/>
                    <a:pt x="2088" y="3395"/>
                  </a:cubicBezTo>
                  <a:cubicBezTo>
                    <a:pt x="1822" y="3723"/>
                    <a:pt x="1801" y="4223"/>
                    <a:pt x="2038" y="4572"/>
                  </a:cubicBezTo>
                  <a:cubicBezTo>
                    <a:pt x="1977" y="4565"/>
                    <a:pt x="1915" y="4562"/>
                    <a:pt x="1854" y="4562"/>
                  </a:cubicBezTo>
                  <a:cubicBezTo>
                    <a:pt x="1321" y="4562"/>
                    <a:pt x="791" y="4822"/>
                    <a:pt x="473" y="5251"/>
                  </a:cubicBezTo>
                  <a:cubicBezTo>
                    <a:pt x="223" y="5586"/>
                    <a:pt x="0" y="6194"/>
                    <a:pt x="332" y="6551"/>
                  </a:cubicBezTo>
                  <a:cubicBezTo>
                    <a:pt x="580" y="6816"/>
                    <a:pt x="909" y="6788"/>
                    <a:pt x="1237" y="6809"/>
                  </a:cubicBezTo>
                  <a:cubicBezTo>
                    <a:pt x="1490" y="6824"/>
                    <a:pt x="1717" y="6863"/>
                    <a:pt x="1969" y="6863"/>
                  </a:cubicBezTo>
                  <a:cubicBezTo>
                    <a:pt x="2004" y="6863"/>
                    <a:pt x="2040" y="6862"/>
                    <a:pt x="2077" y="6860"/>
                  </a:cubicBezTo>
                  <a:cubicBezTo>
                    <a:pt x="2884" y="6822"/>
                    <a:pt x="3693" y="6785"/>
                    <a:pt x="4501" y="6747"/>
                  </a:cubicBezTo>
                  <a:cubicBezTo>
                    <a:pt x="6116" y="6671"/>
                    <a:pt x="7732" y="6594"/>
                    <a:pt x="9347" y="6519"/>
                  </a:cubicBezTo>
                  <a:cubicBezTo>
                    <a:pt x="10261" y="6476"/>
                    <a:pt x="11174" y="6433"/>
                    <a:pt x="12088" y="6390"/>
                  </a:cubicBezTo>
                  <a:cubicBezTo>
                    <a:pt x="12551" y="6369"/>
                    <a:pt x="13017" y="6349"/>
                    <a:pt x="13482" y="6325"/>
                  </a:cubicBezTo>
                  <a:cubicBezTo>
                    <a:pt x="13532" y="6323"/>
                    <a:pt x="13583" y="6322"/>
                    <a:pt x="13633" y="6322"/>
                  </a:cubicBezTo>
                  <a:cubicBezTo>
                    <a:pt x="13738" y="6322"/>
                    <a:pt x="13842" y="6326"/>
                    <a:pt x="13946" y="6326"/>
                  </a:cubicBezTo>
                  <a:cubicBezTo>
                    <a:pt x="14183" y="6326"/>
                    <a:pt x="14415" y="6305"/>
                    <a:pt x="14633" y="6168"/>
                  </a:cubicBezTo>
                  <a:cubicBezTo>
                    <a:pt x="14810" y="6056"/>
                    <a:pt x="14963" y="5884"/>
                    <a:pt x="15045" y="5690"/>
                  </a:cubicBezTo>
                  <a:cubicBezTo>
                    <a:pt x="15147" y="5450"/>
                    <a:pt x="15038" y="5311"/>
                    <a:pt x="14876" y="5125"/>
                  </a:cubicBezTo>
                  <a:cubicBezTo>
                    <a:pt x="14627" y="4841"/>
                    <a:pt x="14224" y="4670"/>
                    <a:pt x="13835" y="4670"/>
                  </a:cubicBezTo>
                  <a:cubicBezTo>
                    <a:pt x="13539" y="4670"/>
                    <a:pt x="13251" y="4769"/>
                    <a:pt x="13047" y="4993"/>
                  </a:cubicBezTo>
                  <a:cubicBezTo>
                    <a:pt x="13198" y="4756"/>
                    <a:pt x="13108" y="4389"/>
                    <a:pt x="12866" y="4227"/>
                  </a:cubicBezTo>
                  <a:cubicBezTo>
                    <a:pt x="12752" y="4151"/>
                    <a:pt x="12618" y="4116"/>
                    <a:pt x="12481" y="4116"/>
                  </a:cubicBezTo>
                  <a:cubicBezTo>
                    <a:pt x="12291" y="4116"/>
                    <a:pt x="12097" y="4183"/>
                    <a:pt x="11945" y="4298"/>
                  </a:cubicBezTo>
                  <a:cubicBezTo>
                    <a:pt x="12171" y="3956"/>
                    <a:pt x="12205" y="3480"/>
                    <a:pt x="11983" y="3135"/>
                  </a:cubicBezTo>
                  <a:cubicBezTo>
                    <a:pt x="11826" y="2893"/>
                    <a:pt x="11537" y="2743"/>
                    <a:pt x="11253" y="2743"/>
                  </a:cubicBezTo>
                  <a:cubicBezTo>
                    <a:pt x="11133" y="2743"/>
                    <a:pt x="11013" y="2770"/>
                    <a:pt x="10906" y="2829"/>
                  </a:cubicBezTo>
                  <a:cubicBezTo>
                    <a:pt x="10545" y="3025"/>
                    <a:pt x="10427" y="3579"/>
                    <a:pt x="10709" y="3876"/>
                  </a:cubicBezTo>
                  <a:cubicBezTo>
                    <a:pt x="10562" y="3838"/>
                    <a:pt x="10409" y="3820"/>
                    <a:pt x="10256" y="3820"/>
                  </a:cubicBezTo>
                  <a:cubicBezTo>
                    <a:pt x="10030" y="3820"/>
                    <a:pt x="9804" y="3861"/>
                    <a:pt x="9594" y="3941"/>
                  </a:cubicBezTo>
                  <a:cubicBezTo>
                    <a:pt x="9514" y="3790"/>
                    <a:pt x="9342" y="3710"/>
                    <a:pt x="9173" y="3710"/>
                  </a:cubicBezTo>
                  <a:cubicBezTo>
                    <a:pt x="9031" y="3710"/>
                    <a:pt x="8890" y="3766"/>
                    <a:pt x="8806" y="3881"/>
                  </a:cubicBezTo>
                  <a:cubicBezTo>
                    <a:pt x="8790" y="3591"/>
                    <a:pt x="8581" y="3322"/>
                    <a:pt x="8305" y="3235"/>
                  </a:cubicBezTo>
                  <a:cubicBezTo>
                    <a:pt x="8239" y="3215"/>
                    <a:pt x="8170" y="3205"/>
                    <a:pt x="8102" y="3205"/>
                  </a:cubicBezTo>
                  <a:cubicBezTo>
                    <a:pt x="7890" y="3205"/>
                    <a:pt x="7678" y="3298"/>
                    <a:pt x="7542" y="3460"/>
                  </a:cubicBezTo>
                  <a:lnTo>
                    <a:pt x="7542" y="3460"/>
                  </a:lnTo>
                  <a:cubicBezTo>
                    <a:pt x="7998" y="2887"/>
                    <a:pt x="8214" y="2130"/>
                    <a:pt x="8136" y="1403"/>
                  </a:cubicBezTo>
                  <a:cubicBezTo>
                    <a:pt x="8066" y="742"/>
                    <a:pt x="7492" y="210"/>
                    <a:pt x="6862" y="51"/>
                  </a:cubicBezTo>
                  <a:cubicBezTo>
                    <a:pt x="6726" y="17"/>
                    <a:pt x="6583" y="0"/>
                    <a:pt x="64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45" name="Google Shape;3645;p54"/>
            <p:cNvSpPr/>
            <p:nvPr/>
          </p:nvSpPr>
          <p:spPr>
            <a:xfrm>
              <a:off x="10012160" y="5974120"/>
              <a:ext cx="191542" cy="168027"/>
            </a:xfrm>
            <a:custGeom>
              <a:avLst/>
              <a:gdLst/>
              <a:ahLst/>
              <a:cxnLst/>
              <a:rect l="l" t="t" r="r" b="b"/>
              <a:pathLst>
                <a:path w="2322" h="2037" extrusionOk="0">
                  <a:moveTo>
                    <a:pt x="1077" y="1"/>
                  </a:moveTo>
                  <a:cubicBezTo>
                    <a:pt x="822" y="1"/>
                    <a:pt x="570" y="88"/>
                    <a:pt x="369" y="278"/>
                  </a:cubicBezTo>
                  <a:cubicBezTo>
                    <a:pt x="154" y="482"/>
                    <a:pt x="1" y="795"/>
                    <a:pt x="49" y="1094"/>
                  </a:cubicBezTo>
                  <a:cubicBezTo>
                    <a:pt x="50" y="1098"/>
                    <a:pt x="53" y="1100"/>
                    <a:pt x="57" y="1100"/>
                  </a:cubicBezTo>
                  <a:cubicBezTo>
                    <a:pt x="62" y="1100"/>
                    <a:pt x="67" y="1097"/>
                    <a:pt x="67" y="1092"/>
                  </a:cubicBezTo>
                  <a:cubicBezTo>
                    <a:pt x="70" y="822"/>
                    <a:pt x="164" y="574"/>
                    <a:pt x="355" y="379"/>
                  </a:cubicBezTo>
                  <a:cubicBezTo>
                    <a:pt x="541" y="188"/>
                    <a:pt x="794" y="70"/>
                    <a:pt x="1061" y="68"/>
                  </a:cubicBezTo>
                  <a:cubicBezTo>
                    <a:pt x="1065" y="68"/>
                    <a:pt x="1069" y="68"/>
                    <a:pt x="1073" y="68"/>
                  </a:cubicBezTo>
                  <a:cubicBezTo>
                    <a:pt x="1338" y="68"/>
                    <a:pt x="1598" y="170"/>
                    <a:pt x="1802" y="336"/>
                  </a:cubicBezTo>
                  <a:cubicBezTo>
                    <a:pt x="2020" y="514"/>
                    <a:pt x="2165" y="764"/>
                    <a:pt x="2222" y="1040"/>
                  </a:cubicBezTo>
                  <a:cubicBezTo>
                    <a:pt x="2255" y="1205"/>
                    <a:pt x="2259" y="1376"/>
                    <a:pt x="2234" y="1540"/>
                  </a:cubicBezTo>
                  <a:cubicBezTo>
                    <a:pt x="2222" y="1620"/>
                    <a:pt x="2203" y="1699"/>
                    <a:pt x="2179" y="1777"/>
                  </a:cubicBezTo>
                  <a:cubicBezTo>
                    <a:pt x="2154" y="1859"/>
                    <a:pt x="2116" y="1937"/>
                    <a:pt x="2091" y="2021"/>
                  </a:cubicBezTo>
                  <a:cubicBezTo>
                    <a:pt x="2090" y="2028"/>
                    <a:pt x="2097" y="2036"/>
                    <a:pt x="2104" y="2036"/>
                  </a:cubicBezTo>
                  <a:cubicBezTo>
                    <a:pt x="2107" y="2036"/>
                    <a:pt x="2109" y="2035"/>
                    <a:pt x="2112" y="2032"/>
                  </a:cubicBezTo>
                  <a:cubicBezTo>
                    <a:pt x="2205" y="1918"/>
                    <a:pt x="2253" y="1753"/>
                    <a:pt x="2281" y="1612"/>
                  </a:cubicBezTo>
                  <a:cubicBezTo>
                    <a:pt x="2312" y="1454"/>
                    <a:pt x="2322" y="1291"/>
                    <a:pt x="2303" y="1132"/>
                  </a:cubicBezTo>
                  <a:cubicBezTo>
                    <a:pt x="2268" y="828"/>
                    <a:pt x="2135" y="544"/>
                    <a:pt x="1909" y="335"/>
                  </a:cubicBezTo>
                  <a:cubicBezTo>
                    <a:pt x="1680" y="121"/>
                    <a:pt x="1377" y="1"/>
                    <a:pt x="1077" y="1"/>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46" name="Google Shape;3646;p54"/>
            <p:cNvSpPr/>
            <p:nvPr/>
          </p:nvSpPr>
          <p:spPr>
            <a:xfrm>
              <a:off x="10097537" y="6028067"/>
              <a:ext cx="54526" cy="80590"/>
            </a:xfrm>
            <a:custGeom>
              <a:avLst/>
              <a:gdLst/>
              <a:ahLst/>
              <a:cxnLst/>
              <a:rect l="l" t="t" r="r" b="b"/>
              <a:pathLst>
                <a:path w="661" h="977" extrusionOk="0">
                  <a:moveTo>
                    <a:pt x="24" y="0"/>
                  </a:moveTo>
                  <a:cubicBezTo>
                    <a:pt x="1" y="0"/>
                    <a:pt x="1" y="34"/>
                    <a:pt x="24" y="36"/>
                  </a:cubicBezTo>
                  <a:cubicBezTo>
                    <a:pt x="216" y="42"/>
                    <a:pt x="372" y="179"/>
                    <a:pt x="458" y="344"/>
                  </a:cubicBezTo>
                  <a:cubicBezTo>
                    <a:pt x="507" y="438"/>
                    <a:pt x="534" y="541"/>
                    <a:pt x="553" y="645"/>
                  </a:cubicBezTo>
                  <a:cubicBezTo>
                    <a:pt x="571" y="751"/>
                    <a:pt x="570" y="864"/>
                    <a:pt x="606" y="965"/>
                  </a:cubicBezTo>
                  <a:cubicBezTo>
                    <a:pt x="609" y="972"/>
                    <a:pt x="617" y="976"/>
                    <a:pt x="624" y="976"/>
                  </a:cubicBezTo>
                  <a:cubicBezTo>
                    <a:pt x="631" y="976"/>
                    <a:pt x="637" y="973"/>
                    <a:pt x="638" y="965"/>
                  </a:cubicBezTo>
                  <a:cubicBezTo>
                    <a:pt x="661" y="853"/>
                    <a:pt x="638" y="731"/>
                    <a:pt x="617" y="620"/>
                  </a:cubicBezTo>
                  <a:cubicBezTo>
                    <a:pt x="594" y="504"/>
                    <a:pt x="559" y="391"/>
                    <a:pt x="495" y="291"/>
                  </a:cubicBezTo>
                  <a:cubicBezTo>
                    <a:pt x="392" y="128"/>
                    <a:pt x="221" y="1"/>
                    <a:pt x="24" y="0"/>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47" name="Google Shape;3647;p54"/>
            <p:cNvSpPr/>
            <p:nvPr/>
          </p:nvSpPr>
          <p:spPr>
            <a:xfrm>
              <a:off x="9897251" y="6115586"/>
              <a:ext cx="103937" cy="37862"/>
            </a:xfrm>
            <a:custGeom>
              <a:avLst/>
              <a:gdLst/>
              <a:ahLst/>
              <a:cxnLst/>
              <a:rect l="l" t="t" r="r" b="b"/>
              <a:pathLst>
                <a:path w="1260" h="459" extrusionOk="0">
                  <a:moveTo>
                    <a:pt x="480" y="0"/>
                  </a:moveTo>
                  <a:cubicBezTo>
                    <a:pt x="318" y="0"/>
                    <a:pt x="157" y="41"/>
                    <a:pt x="17" y="123"/>
                  </a:cubicBezTo>
                  <a:cubicBezTo>
                    <a:pt x="0" y="132"/>
                    <a:pt x="10" y="153"/>
                    <a:pt x="25" y="153"/>
                  </a:cubicBezTo>
                  <a:cubicBezTo>
                    <a:pt x="27" y="153"/>
                    <a:pt x="30" y="152"/>
                    <a:pt x="33" y="151"/>
                  </a:cubicBezTo>
                  <a:cubicBezTo>
                    <a:pt x="166" y="92"/>
                    <a:pt x="311" y="59"/>
                    <a:pt x="456" y="59"/>
                  </a:cubicBezTo>
                  <a:cubicBezTo>
                    <a:pt x="550" y="59"/>
                    <a:pt x="643" y="72"/>
                    <a:pt x="734" y="102"/>
                  </a:cubicBezTo>
                  <a:cubicBezTo>
                    <a:pt x="835" y="135"/>
                    <a:pt x="929" y="186"/>
                    <a:pt x="1012" y="251"/>
                  </a:cubicBezTo>
                  <a:cubicBezTo>
                    <a:pt x="1053" y="283"/>
                    <a:pt x="1094" y="318"/>
                    <a:pt x="1131" y="357"/>
                  </a:cubicBezTo>
                  <a:cubicBezTo>
                    <a:pt x="1164" y="392"/>
                    <a:pt x="1193" y="431"/>
                    <a:pt x="1234" y="456"/>
                  </a:cubicBezTo>
                  <a:cubicBezTo>
                    <a:pt x="1237" y="458"/>
                    <a:pt x="1239" y="459"/>
                    <a:pt x="1242" y="459"/>
                  </a:cubicBezTo>
                  <a:cubicBezTo>
                    <a:pt x="1252" y="459"/>
                    <a:pt x="1260" y="448"/>
                    <a:pt x="1258" y="437"/>
                  </a:cubicBezTo>
                  <a:cubicBezTo>
                    <a:pt x="1241" y="341"/>
                    <a:pt x="1132" y="253"/>
                    <a:pt x="1057" y="195"/>
                  </a:cubicBezTo>
                  <a:cubicBezTo>
                    <a:pt x="962" y="124"/>
                    <a:pt x="856" y="70"/>
                    <a:pt x="743" y="37"/>
                  </a:cubicBezTo>
                  <a:cubicBezTo>
                    <a:pt x="658" y="12"/>
                    <a:pt x="569" y="0"/>
                    <a:pt x="480" y="0"/>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48" name="Google Shape;3648;p54"/>
            <p:cNvSpPr/>
            <p:nvPr/>
          </p:nvSpPr>
          <p:spPr>
            <a:xfrm>
              <a:off x="10184977" y="6237667"/>
              <a:ext cx="104845" cy="64093"/>
            </a:xfrm>
            <a:custGeom>
              <a:avLst/>
              <a:gdLst/>
              <a:ahLst/>
              <a:cxnLst/>
              <a:rect l="l" t="t" r="r" b="b"/>
              <a:pathLst>
                <a:path w="1271" h="777" extrusionOk="0">
                  <a:moveTo>
                    <a:pt x="527" y="1"/>
                  </a:moveTo>
                  <a:cubicBezTo>
                    <a:pt x="336" y="1"/>
                    <a:pt x="146" y="75"/>
                    <a:pt x="9" y="212"/>
                  </a:cubicBezTo>
                  <a:cubicBezTo>
                    <a:pt x="0" y="221"/>
                    <a:pt x="9" y="234"/>
                    <a:pt x="18" y="234"/>
                  </a:cubicBezTo>
                  <a:cubicBezTo>
                    <a:pt x="21" y="234"/>
                    <a:pt x="24" y="233"/>
                    <a:pt x="27" y="230"/>
                  </a:cubicBezTo>
                  <a:cubicBezTo>
                    <a:pt x="156" y="115"/>
                    <a:pt x="328" y="53"/>
                    <a:pt x="499" y="53"/>
                  </a:cubicBezTo>
                  <a:cubicBezTo>
                    <a:pt x="601" y="53"/>
                    <a:pt x="703" y="75"/>
                    <a:pt x="795" y="121"/>
                  </a:cubicBezTo>
                  <a:cubicBezTo>
                    <a:pt x="916" y="181"/>
                    <a:pt x="1014" y="280"/>
                    <a:pt x="1081" y="396"/>
                  </a:cubicBezTo>
                  <a:cubicBezTo>
                    <a:pt x="1113" y="451"/>
                    <a:pt x="1136" y="511"/>
                    <a:pt x="1152" y="573"/>
                  </a:cubicBezTo>
                  <a:cubicBezTo>
                    <a:pt x="1168" y="637"/>
                    <a:pt x="1169" y="705"/>
                    <a:pt x="1190" y="768"/>
                  </a:cubicBezTo>
                  <a:cubicBezTo>
                    <a:pt x="1192" y="773"/>
                    <a:pt x="1199" y="777"/>
                    <a:pt x="1205" y="777"/>
                  </a:cubicBezTo>
                  <a:cubicBezTo>
                    <a:pt x="1209" y="777"/>
                    <a:pt x="1213" y="775"/>
                    <a:pt x="1216" y="770"/>
                  </a:cubicBezTo>
                  <a:cubicBezTo>
                    <a:pt x="1271" y="642"/>
                    <a:pt x="1204" y="473"/>
                    <a:pt x="1139" y="361"/>
                  </a:cubicBezTo>
                  <a:cubicBezTo>
                    <a:pt x="1066" y="234"/>
                    <a:pt x="954" y="127"/>
                    <a:pt x="820" y="64"/>
                  </a:cubicBezTo>
                  <a:cubicBezTo>
                    <a:pt x="727" y="21"/>
                    <a:pt x="627" y="1"/>
                    <a:pt x="527" y="1"/>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49" name="Google Shape;3649;p54"/>
            <p:cNvSpPr/>
            <p:nvPr/>
          </p:nvSpPr>
          <p:spPr>
            <a:xfrm>
              <a:off x="10223994" y="6280066"/>
              <a:ext cx="34563" cy="33160"/>
            </a:xfrm>
            <a:custGeom>
              <a:avLst/>
              <a:gdLst/>
              <a:ahLst/>
              <a:cxnLst/>
              <a:rect l="l" t="t" r="r" b="b"/>
              <a:pathLst>
                <a:path w="419" h="402" extrusionOk="0">
                  <a:moveTo>
                    <a:pt x="26" y="1"/>
                  </a:moveTo>
                  <a:cubicBezTo>
                    <a:pt x="7" y="1"/>
                    <a:pt x="0" y="30"/>
                    <a:pt x="20" y="34"/>
                  </a:cubicBezTo>
                  <a:cubicBezTo>
                    <a:pt x="110" y="51"/>
                    <a:pt x="193" y="98"/>
                    <a:pt x="258" y="164"/>
                  </a:cubicBezTo>
                  <a:cubicBezTo>
                    <a:pt x="289" y="197"/>
                    <a:pt x="316" y="233"/>
                    <a:pt x="337" y="275"/>
                  </a:cubicBezTo>
                  <a:cubicBezTo>
                    <a:pt x="348" y="294"/>
                    <a:pt x="357" y="315"/>
                    <a:pt x="364" y="339"/>
                  </a:cubicBezTo>
                  <a:cubicBezTo>
                    <a:pt x="370" y="360"/>
                    <a:pt x="375" y="381"/>
                    <a:pt x="389" y="398"/>
                  </a:cubicBezTo>
                  <a:cubicBezTo>
                    <a:pt x="391" y="400"/>
                    <a:pt x="394" y="402"/>
                    <a:pt x="397" y="402"/>
                  </a:cubicBezTo>
                  <a:cubicBezTo>
                    <a:pt x="403" y="402"/>
                    <a:pt x="408" y="398"/>
                    <a:pt x="410" y="393"/>
                  </a:cubicBezTo>
                  <a:cubicBezTo>
                    <a:pt x="419" y="369"/>
                    <a:pt x="412" y="343"/>
                    <a:pt x="403" y="323"/>
                  </a:cubicBezTo>
                  <a:cubicBezTo>
                    <a:pt x="396" y="298"/>
                    <a:pt x="385" y="276"/>
                    <a:pt x="373" y="255"/>
                  </a:cubicBezTo>
                  <a:cubicBezTo>
                    <a:pt x="350" y="212"/>
                    <a:pt x="320" y="172"/>
                    <a:pt x="285" y="138"/>
                  </a:cubicBezTo>
                  <a:cubicBezTo>
                    <a:pt x="216" y="69"/>
                    <a:pt x="126" y="19"/>
                    <a:pt x="30" y="1"/>
                  </a:cubicBezTo>
                  <a:cubicBezTo>
                    <a:pt x="28" y="1"/>
                    <a:pt x="27" y="1"/>
                    <a:pt x="26" y="1"/>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50" name="Google Shape;3650;p54"/>
            <p:cNvSpPr/>
            <p:nvPr/>
          </p:nvSpPr>
          <p:spPr>
            <a:xfrm>
              <a:off x="10366537" y="6288397"/>
              <a:ext cx="92306" cy="24251"/>
            </a:xfrm>
            <a:custGeom>
              <a:avLst/>
              <a:gdLst/>
              <a:ahLst/>
              <a:cxnLst/>
              <a:rect l="l" t="t" r="r" b="b"/>
              <a:pathLst>
                <a:path w="1119" h="294" extrusionOk="0">
                  <a:moveTo>
                    <a:pt x="642" y="0"/>
                  </a:moveTo>
                  <a:cubicBezTo>
                    <a:pt x="604" y="0"/>
                    <a:pt x="567" y="2"/>
                    <a:pt x="529" y="7"/>
                  </a:cubicBezTo>
                  <a:cubicBezTo>
                    <a:pt x="333" y="34"/>
                    <a:pt x="137" y="131"/>
                    <a:pt x="6" y="280"/>
                  </a:cubicBezTo>
                  <a:cubicBezTo>
                    <a:pt x="1" y="286"/>
                    <a:pt x="6" y="293"/>
                    <a:pt x="13" y="293"/>
                  </a:cubicBezTo>
                  <a:cubicBezTo>
                    <a:pt x="14" y="293"/>
                    <a:pt x="16" y="293"/>
                    <a:pt x="17" y="292"/>
                  </a:cubicBezTo>
                  <a:cubicBezTo>
                    <a:pt x="173" y="171"/>
                    <a:pt x="350" y="90"/>
                    <a:pt x="547" y="76"/>
                  </a:cubicBezTo>
                  <a:cubicBezTo>
                    <a:pt x="569" y="75"/>
                    <a:pt x="592" y="74"/>
                    <a:pt x="614" y="74"/>
                  </a:cubicBezTo>
                  <a:cubicBezTo>
                    <a:pt x="685" y="74"/>
                    <a:pt x="756" y="82"/>
                    <a:pt x="826" y="100"/>
                  </a:cubicBezTo>
                  <a:cubicBezTo>
                    <a:pt x="913" y="121"/>
                    <a:pt x="999" y="177"/>
                    <a:pt x="1088" y="187"/>
                  </a:cubicBezTo>
                  <a:cubicBezTo>
                    <a:pt x="1089" y="187"/>
                    <a:pt x="1089" y="187"/>
                    <a:pt x="1090" y="187"/>
                  </a:cubicBezTo>
                  <a:cubicBezTo>
                    <a:pt x="1105" y="187"/>
                    <a:pt x="1118" y="164"/>
                    <a:pt x="1108" y="149"/>
                  </a:cubicBezTo>
                  <a:cubicBezTo>
                    <a:pt x="1052" y="72"/>
                    <a:pt x="933" y="42"/>
                    <a:pt x="845" y="22"/>
                  </a:cubicBezTo>
                  <a:cubicBezTo>
                    <a:pt x="778" y="8"/>
                    <a:pt x="710" y="0"/>
                    <a:pt x="642" y="0"/>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51" name="Google Shape;3651;p54"/>
            <p:cNvSpPr/>
            <p:nvPr/>
          </p:nvSpPr>
          <p:spPr>
            <a:xfrm>
              <a:off x="10476909" y="6185123"/>
              <a:ext cx="59805" cy="53617"/>
            </a:xfrm>
            <a:custGeom>
              <a:avLst/>
              <a:gdLst/>
              <a:ahLst/>
              <a:cxnLst/>
              <a:rect l="l" t="t" r="r" b="b"/>
              <a:pathLst>
                <a:path w="725" h="650" extrusionOk="0">
                  <a:moveTo>
                    <a:pt x="584" y="0"/>
                  </a:moveTo>
                  <a:cubicBezTo>
                    <a:pt x="539" y="0"/>
                    <a:pt x="493" y="8"/>
                    <a:pt x="455" y="17"/>
                  </a:cubicBezTo>
                  <a:cubicBezTo>
                    <a:pt x="364" y="38"/>
                    <a:pt x="281" y="81"/>
                    <a:pt x="211" y="142"/>
                  </a:cubicBezTo>
                  <a:cubicBezTo>
                    <a:pt x="69" y="264"/>
                    <a:pt x="0" y="455"/>
                    <a:pt x="25" y="637"/>
                  </a:cubicBezTo>
                  <a:cubicBezTo>
                    <a:pt x="25" y="645"/>
                    <a:pt x="32" y="649"/>
                    <a:pt x="38" y="649"/>
                  </a:cubicBezTo>
                  <a:cubicBezTo>
                    <a:pt x="45" y="649"/>
                    <a:pt x="51" y="645"/>
                    <a:pt x="50" y="637"/>
                  </a:cubicBezTo>
                  <a:cubicBezTo>
                    <a:pt x="40" y="466"/>
                    <a:pt x="111" y="293"/>
                    <a:pt x="243" y="181"/>
                  </a:cubicBezTo>
                  <a:cubicBezTo>
                    <a:pt x="308" y="127"/>
                    <a:pt x="388" y="91"/>
                    <a:pt x="471" y="73"/>
                  </a:cubicBezTo>
                  <a:cubicBezTo>
                    <a:pt x="513" y="63"/>
                    <a:pt x="555" y="59"/>
                    <a:pt x="598" y="59"/>
                  </a:cubicBezTo>
                  <a:cubicBezTo>
                    <a:pt x="615" y="59"/>
                    <a:pt x="631" y="60"/>
                    <a:pt x="648" y="60"/>
                  </a:cubicBezTo>
                  <a:cubicBezTo>
                    <a:pt x="670" y="60"/>
                    <a:pt x="692" y="59"/>
                    <a:pt x="715" y="54"/>
                  </a:cubicBezTo>
                  <a:cubicBezTo>
                    <a:pt x="724" y="52"/>
                    <a:pt x="724" y="41"/>
                    <a:pt x="717" y="37"/>
                  </a:cubicBezTo>
                  <a:cubicBezTo>
                    <a:pt x="680" y="9"/>
                    <a:pt x="633" y="0"/>
                    <a:pt x="584" y="0"/>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52" name="Google Shape;3652;p54"/>
            <p:cNvSpPr/>
            <p:nvPr/>
          </p:nvSpPr>
          <p:spPr>
            <a:xfrm>
              <a:off x="10502976" y="6212096"/>
              <a:ext cx="29779" cy="24416"/>
            </a:xfrm>
            <a:custGeom>
              <a:avLst/>
              <a:gdLst/>
              <a:ahLst/>
              <a:cxnLst/>
              <a:rect l="l" t="t" r="r" b="b"/>
              <a:pathLst>
                <a:path w="361" h="296" extrusionOk="0">
                  <a:moveTo>
                    <a:pt x="299" y="1"/>
                  </a:moveTo>
                  <a:cubicBezTo>
                    <a:pt x="275" y="1"/>
                    <a:pt x="250" y="6"/>
                    <a:pt x="230" y="12"/>
                  </a:cubicBezTo>
                  <a:cubicBezTo>
                    <a:pt x="189" y="24"/>
                    <a:pt x="150" y="45"/>
                    <a:pt x="117" y="72"/>
                  </a:cubicBezTo>
                  <a:cubicBezTo>
                    <a:pt x="51" y="125"/>
                    <a:pt x="7" y="200"/>
                    <a:pt x="1" y="285"/>
                  </a:cubicBezTo>
                  <a:cubicBezTo>
                    <a:pt x="0" y="292"/>
                    <a:pt x="6" y="296"/>
                    <a:pt x="11" y="296"/>
                  </a:cubicBezTo>
                  <a:cubicBezTo>
                    <a:pt x="15" y="296"/>
                    <a:pt x="19" y="293"/>
                    <a:pt x="20" y="288"/>
                  </a:cubicBezTo>
                  <a:cubicBezTo>
                    <a:pt x="34" y="214"/>
                    <a:pt x="79" y="145"/>
                    <a:pt x="139" y="101"/>
                  </a:cubicBezTo>
                  <a:cubicBezTo>
                    <a:pt x="169" y="80"/>
                    <a:pt x="202" y="62"/>
                    <a:pt x="238" y="54"/>
                  </a:cubicBezTo>
                  <a:cubicBezTo>
                    <a:pt x="255" y="48"/>
                    <a:pt x="273" y="45"/>
                    <a:pt x="291" y="44"/>
                  </a:cubicBezTo>
                  <a:cubicBezTo>
                    <a:pt x="311" y="43"/>
                    <a:pt x="329" y="43"/>
                    <a:pt x="348" y="36"/>
                  </a:cubicBezTo>
                  <a:cubicBezTo>
                    <a:pt x="358" y="32"/>
                    <a:pt x="360" y="20"/>
                    <a:pt x="352" y="14"/>
                  </a:cubicBezTo>
                  <a:cubicBezTo>
                    <a:pt x="337" y="4"/>
                    <a:pt x="318" y="1"/>
                    <a:pt x="299" y="1"/>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53" name="Google Shape;3653;p54"/>
            <p:cNvSpPr/>
            <p:nvPr/>
          </p:nvSpPr>
          <p:spPr>
            <a:xfrm>
              <a:off x="10580929" y="6300440"/>
              <a:ext cx="66652" cy="56339"/>
            </a:xfrm>
            <a:custGeom>
              <a:avLst/>
              <a:gdLst/>
              <a:ahLst/>
              <a:cxnLst/>
              <a:rect l="l" t="t" r="r" b="b"/>
              <a:pathLst>
                <a:path w="808" h="683" extrusionOk="0">
                  <a:moveTo>
                    <a:pt x="191" y="0"/>
                  </a:moveTo>
                  <a:cubicBezTo>
                    <a:pt x="135" y="0"/>
                    <a:pt x="78" y="5"/>
                    <a:pt x="23" y="14"/>
                  </a:cubicBezTo>
                  <a:cubicBezTo>
                    <a:pt x="1" y="18"/>
                    <a:pt x="10" y="50"/>
                    <a:pt x="31" y="50"/>
                  </a:cubicBezTo>
                  <a:cubicBezTo>
                    <a:pt x="32" y="50"/>
                    <a:pt x="32" y="50"/>
                    <a:pt x="33" y="50"/>
                  </a:cubicBezTo>
                  <a:cubicBezTo>
                    <a:pt x="76" y="44"/>
                    <a:pt x="121" y="41"/>
                    <a:pt x="166" y="41"/>
                  </a:cubicBezTo>
                  <a:cubicBezTo>
                    <a:pt x="321" y="41"/>
                    <a:pt x="480" y="81"/>
                    <a:pt x="594" y="189"/>
                  </a:cubicBezTo>
                  <a:cubicBezTo>
                    <a:pt x="658" y="249"/>
                    <a:pt x="704" y="324"/>
                    <a:pt x="727" y="409"/>
                  </a:cubicBezTo>
                  <a:cubicBezTo>
                    <a:pt x="738" y="451"/>
                    <a:pt x="740" y="494"/>
                    <a:pt x="738" y="538"/>
                  </a:cubicBezTo>
                  <a:cubicBezTo>
                    <a:pt x="734" y="582"/>
                    <a:pt x="724" y="623"/>
                    <a:pt x="717" y="666"/>
                  </a:cubicBezTo>
                  <a:cubicBezTo>
                    <a:pt x="717" y="674"/>
                    <a:pt x="723" y="682"/>
                    <a:pt x="730" y="682"/>
                  </a:cubicBezTo>
                  <a:cubicBezTo>
                    <a:pt x="733" y="682"/>
                    <a:pt x="736" y="681"/>
                    <a:pt x="739" y="678"/>
                  </a:cubicBezTo>
                  <a:cubicBezTo>
                    <a:pt x="808" y="611"/>
                    <a:pt x="808" y="497"/>
                    <a:pt x="790" y="412"/>
                  </a:cubicBezTo>
                  <a:cubicBezTo>
                    <a:pt x="768" y="315"/>
                    <a:pt x="716" y="221"/>
                    <a:pt x="643" y="155"/>
                  </a:cubicBezTo>
                  <a:cubicBezTo>
                    <a:pt x="521" y="42"/>
                    <a:pt x="355" y="0"/>
                    <a:pt x="191" y="0"/>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54" name="Google Shape;3654;p54"/>
            <p:cNvSpPr/>
            <p:nvPr/>
          </p:nvSpPr>
          <p:spPr>
            <a:xfrm>
              <a:off x="10678349" y="6348036"/>
              <a:ext cx="90821" cy="25901"/>
            </a:xfrm>
            <a:custGeom>
              <a:avLst/>
              <a:gdLst/>
              <a:ahLst/>
              <a:cxnLst/>
              <a:rect l="l" t="t" r="r" b="b"/>
              <a:pathLst>
                <a:path w="1101" h="314" extrusionOk="0">
                  <a:moveTo>
                    <a:pt x="588" y="1"/>
                  </a:moveTo>
                  <a:cubicBezTo>
                    <a:pt x="381" y="1"/>
                    <a:pt x="176" y="69"/>
                    <a:pt x="9" y="195"/>
                  </a:cubicBezTo>
                  <a:cubicBezTo>
                    <a:pt x="1" y="201"/>
                    <a:pt x="5" y="213"/>
                    <a:pt x="13" y="213"/>
                  </a:cubicBezTo>
                  <a:cubicBezTo>
                    <a:pt x="15" y="213"/>
                    <a:pt x="16" y="213"/>
                    <a:pt x="18" y="212"/>
                  </a:cubicBezTo>
                  <a:cubicBezTo>
                    <a:pt x="181" y="115"/>
                    <a:pt x="366" y="60"/>
                    <a:pt x="556" y="60"/>
                  </a:cubicBezTo>
                  <a:cubicBezTo>
                    <a:pt x="577" y="60"/>
                    <a:pt x="598" y="61"/>
                    <a:pt x="619" y="62"/>
                  </a:cubicBezTo>
                  <a:cubicBezTo>
                    <a:pt x="709" y="67"/>
                    <a:pt x="798" y="88"/>
                    <a:pt x="878" y="128"/>
                  </a:cubicBezTo>
                  <a:cubicBezTo>
                    <a:pt x="958" y="169"/>
                    <a:pt x="1005" y="231"/>
                    <a:pt x="1055" y="303"/>
                  </a:cubicBezTo>
                  <a:cubicBezTo>
                    <a:pt x="1060" y="310"/>
                    <a:pt x="1069" y="314"/>
                    <a:pt x="1077" y="314"/>
                  </a:cubicBezTo>
                  <a:cubicBezTo>
                    <a:pt x="1089" y="314"/>
                    <a:pt x="1100" y="306"/>
                    <a:pt x="1099" y="291"/>
                  </a:cubicBezTo>
                  <a:cubicBezTo>
                    <a:pt x="1084" y="99"/>
                    <a:pt x="832" y="19"/>
                    <a:pt x="673" y="5"/>
                  </a:cubicBezTo>
                  <a:cubicBezTo>
                    <a:pt x="645" y="2"/>
                    <a:pt x="616" y="1"/>
                    <a:pt x="588" y="1"/>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655" name="Google Shape;3655;p54"/>
          <p:cNvGrpSpPr/>
          <p:nvPr/>
        </p:nvGrpSpPr>
        <p:grpSpPr>
          <a:xfrm>
            <a:off x="1690870" y="1578173"/>
            <a:ext cx="569428" cy="188236"/>
            <a:chOff x="10939183" y="5739773"/>
            <a:chExt cx="569428" cy="188236"/>
          </a:xfrm>
        </p:grpSpPr>
        <p:sp>
          <p:nvSpPr>
            <p:cNvPr id="3656" name="Google Shape;3656;p54"/>
            <p:cNvSpPr/>
            <p:nvPr/>
          </p:nvSpPr>
          <p:spPr>
            <a:xfrm>
              <a:off x="10939183" y="5739773"/>
              <a:ext cx="569428" cy="188236"/>
            </a:xfrm>
            <a:custGeom>
              <a:avLst/>
              <a:gdLst/>
              <a:ahLst/>
              <a:cxnLst/>
              <a:rect l="l" t="t" r="r" b="b"/>
              <a:pathLst>
                <a:path w="6903" h="2282" extrusionOk="0">
                  <a:moveTo>
                    <a:pt x="3677" y="1"/>
                  </a:moveTo>
                  <a:cubicBezTo>
                    <a:pt x="3594" y="1"/>
                    <a:pt x="3513" y="13"/>
                    <a:pt x="3435" y="39"/>
                  </a:cubicBezTo>
                  <a:cubicBezTo>
                    <a:pt x="3149" y="132"/>
                    <a:pt x="2934" y="403"/>
                    <a:pt x="2907" y="705"/>
                  </a:cubicBezTo>
                  <a:cubicBezTo>
                    <a:pt x="2795" y="626"/>
                    <a:pt x="2659" y="585"/>
                    <a:pt x="2524" y="585"/>
                  </a:cubicBezTo>
                  <a:cubicBezTo>
                    <a:pt x="2408" y="585"/>
                    <a:pt x="2292" y="615"/>
                    <a:pt x="2195" y="676"/>
                  </a:cubicBezTo>
                  <a:cubicBezTo>
                    <a:pt x="1984" y="805"/>
                    <a:pt x="1867" y="1070"/>
                    <a:pt x="1912" y="1320"/>
                  </a:cubicBezTo>
                  <a:cubicBezTo>
                    <a:pt x="1772" y="1223"/>
                    <a:pt x="1621" y="1181"/>
                    <a:pt x="1470" y="1181"/>
                  </a:cubicBezTo>
                  <a:cubicBezTo>
                    <a:pt x="1346" y="1181"/>
                    <a:pt x="1222" y="1209"/>
                    <a:pt x="1103" y="1257"/>
                  </a:cubicBezTo>
                  <a:cubicBezTo>
                    <a:pt x="890" y="1342"/>
                    <a:pt x="666" y="1547"/>
                    <a:pt x="682" y="1797"/>
                  </a:cubicBezTo>
                  <a:cubicBezTo>
                    <a:pt x="682" y="1801"/>
                    <a:pt x="683" y="1806"/>
                    <a:pt x="683" y="1808"/>
                  </a:cubicBezTo>
                  <a:cubicBezTo>
                    <a:pt x="616" y="1777"/>
                    <a:pt x="543" y="1761"/>
                    <a:pt x="470" y="1761"/>
                  </a:cubicBezTo>
                  <a:cubicBezTo>
                    <a:pt x="403" y="1761"/>
                    <a:pt x="337" y="1775"/>
                    <a:pt x="276" y="1801"/>
                  </a:cubicBezTo>
                  <a:cubicBezTo>
                    <a:pt x="179" y="1845"/>
                    <a:pt x="0" y="1975"/>
                    <a:pt x="43" y="2104"/>
                  </a:cubicBezTo>
                  <a:cubicBezTo>
                    <a:pt x="68" y="2178"/>
                    <a:pt x="144" y="2225"/>
                    <a:pt x="221" y="2238"/>
                  </a:cubicBezTo>
                  <a:cubicBezTo>
                    <a:pt x="313" y="2253"/>
                    <a:pt x="411" y="2258"/>
                    <a:pt x="510" y="2258"/>
                  </a:cubicBezTo>
                  <a:cubicBezTo>
                    <a:pt x="632" y="2258"/>
                    <a:pt x="755" y="2251"/>
                    <a:pt x="869" y="2249"/>
                  </a:cubicBezTo>
                  <a:cubicBezTo>
                    <a:pt x="1181" y="2244"/>
                    <a:pt x="1491" y="2241"/>
                    <a:pt x="1803" y="2238"/>
                  </a:cubicBezTo>
                  <a:cubicBezTo>
                    <a:pt x="2425" y="2231"/>
                    <a:pt x="3048" y="2228"/>
                    <a:pt x="3671" y="2228"/>
                  </a:cubicBezTo>
                  <a:cubicBezTo>
                    <a:pt x="4176" y="2228"/>
                    <a:pt x="4683" y="2231"/>
                    <a:pt x="5189" y="2235"/>
                  </a:cubicBezTo>
                  <a:cubicBezTo>
                    <a:pt x="5460" y="2237"/>
                    <a:pt x="5729" y="2238"/>
                    <a:pt x="6000" y="2243"/>
                  </a:cubicBezTo>
                  <a:cubicBezTo>
                    <a:pt x="6120" y="2245"/>
                    <a:pt x="6256" y="2281"/>
                    <a:pt x="6384" y="2281"/>
                  </a:cubicBezTo>
                  <a:cubicBezTo>
                    <a:pt x="6464" y="2281"/>
                    <a:pt x="6541" y="2267"/>
                    <a:pt x="6609" y="2222"/>
                  </a:cubicBezTo>
                  <a:cubicBezTo>
                    <a:pt x="6903" y="2021"/>
                    <a:pt x="6689" y="1724"/>
                    <a:pt x="6492" y="1541"/>
                  </a:cubicBezTo>
                  <a:cubicBezTo>
                    <a:pt x="6307" y="1368"/>
                    <a:pt x="6049" y="1294"/>
                    <a:pt x="5799" y="1294"/>
                  </a:cubicBezTo>
                  <a:cubicBezTo>
                    <a:pt x="5767" y="1294"/>
                    <a:pt x="5735" y="1295"/>
                    <a:pt x="5703" y="1297"/>
                  </a:cubicBezTo>
                  <a:cubicBezTo>
                    <a:pt x="5586" y="1305"/>
                    <a:pt x="5454" y="1345"/>
                    <a:pt x="5414" y="1453"/>
                  </a:cubicBezTo>
                  <a:cubicBezTo>
                    <a:pt x="5419" y="1260"/>
                    <a:pt x="5282" y="1079"/>
                    <a:pt x="5098" y="1015"/>
                  </a:cubicBezTo>
                  <a:cubicBezTo>
                    <a:pt x="5032" y="992"/>
                    <a:pt x="4962" y="982"/>
                    <a:pt x="4892" y="982"/>
                  </a:cubicBezTo>
                  <a:cubicBezTo>
                    <a:pt x="4855" y="982"/>
                    <a:pt x="4817" y="985"/>
                    <a:pt x="4781" y="991"/>
                  </a:cubicBezTo>
                  <a:cubicBezTo>
                    <a:pt x="4728" y="1000"/>
                    <a:pt x="4501" y="1042"/>
                    <a:pt x="4481" y="1099"/>
                  </a:cubicBezTo>
                  <a:lnTo>
                    <a:pt x="4481" y="1099"/>
                  </a:lnTo>
                  <a:cubicBezTo>
                    <a:pt x="4579" y="815"/>
                    <a:pt x="4498" y="471"/>
                    <a:pt x="4281" y="251"/>
                  </a:cubicBezTo>
                  <a:cubicBezTo>
                    <a:pt x="4123" y="90"/>
                    <a:pt x="3897" y="1"/>
                    <a:pt x="36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57" name="Google Shape;3657;p54"/>
            <p:cNvSpPr/>
            <p:nvPr/>
          </p:nvSpPr>
          <p:spPr>
            <a:xfrm>
              <a:off x="11121733" y="5815579"/>
              <a:ext cx="37450" cy="34645"/>
            </a:xfrm>
            <a:custGeom>
              <a:avLst/>
              <a:gdLst/>
              <a:ahLst/>
              <a:cxnLst/>
              <a:rect l="l" t="t" r="r" b="b"/>
              <a:pathLst>
                <a:path w="454" h="420" extrusionOk="0">
                  <a:moveTo>
                    <a:pt x="349" y="0"/>
                  </a:moveTo>
                  <a:cubicBezTo>
                    <a:pt x="327" y="0"/>
                    <a:pt x="303" y="4"/>
                    <a:pt x="283" y="9"/>
                  </a:cubicBezTo>
                  <a:cubicBezTo>
                    <a:pt x="225" y="27"/>
                    <a:pt x="168" y="56"/>
                    <a:pt x="125" y="98"/>
                  </a:cubicBezTo>
                  <a:cubicBezTo>
                    <a:pt x="83" y="140"/>
                    <a:pt x="50" y="192"/>
                    <a:pt x="28" y="247"/>
                  </a:cubicBezTo>
                  <a:cubicBezTo>
                    <a:pt x="18" y="274"/>
                    <a:pt x="12" y="301"/>
                    <a:pt x="8" y="331"/>
                  </a:cubicBezTo>
                  <a:cubicBezTo>
                    <a:pt x="4" y="357"/>
                    <a:pt x="1" y="389"/>
                    <a:pt x="14" y="415"/>
                  </a:cubicBezTo>
                  <a:cubicBezTo>
                    <a:pt x="15" y="418"/>
                    <a:pt x="19" y="419"/>
                    <a:pt x="22" y="419"/>
                  </a:cubicBezTo>
                  <a:cubicBezTo>
                    <a:pt x="25" y="419"/>
                    <a:pt x="28" y="418"/>
                    <a:pt x="29" y="415"/>
                  </a:cubicBezTo>
                  <a:cubicBezTo>
                    <a:pt x="40" y="391"/>
                    <a:pt x="40" y="367"/>
                    <a:pt x="45" y="342"/>
                  </a:cubicBezTo>
                  <a:cubicBezTo>
                    <a:pt x="51" y="317"/>
                    <a:pt x="61" y="290"/>
                    <a:pt x="72" y="267"/>
                  </a:cubicBezTo>
                  <a:cubicBezTo>
                    <a:pt x="94" y="219"/>
                    <a:pt x="126" y="179"/>
                    <a:pt x="168" y="147"/>
                  </a:cubicBezTo>
                  <a:cubicBezTo>
                    <a:pt x="211" y="117"/>
                    <a:pt x="259" y="98"/>
                    <a:pt x="310" y="88"/>
                  </a:cubicBezTo>
                  <a:cubicBezTo>
                    <a:pt x="335" y="82"/>
                    <a:pt x="358" y="77"/>
                    <a:pt x="384" y="75"/>
                  </a:cubicBezTo>
                  <a:cubicBezTo>
                    <a:pt x="403" y="72"/>
                    <a:pt x="437" y="66"/>
                    <a:pt x="449" y="51"/>
                  </a:cubicBezTo>
                  <a:cubicBezTo>
                    <a:pt x="454" y="45"/>
                    <a:pt x="453" y="40"/>
                    <a:pt x="452" y="36"/>
                  </a:cubicBezTo>
                  <a:cubicBezTo>
                    <a:pt x="441" y="12"/>
                    <a:pt x="396" y="3"/>
                    <a:pt x="373" y="2"/>
                  </a:cubicBezTo>
                  <a:cubicBezTo>
                    <a:pt x="365" y="1"/>
                    <a:pt x="358" y="0"/>
                    <a:pt x="349" y="0"/>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58" name="Google Shape;3658;p54"/>
            <p:cNvSpPr/>
            <p:nvPr/>
          </p:nvSpPr>
          <p:spPr>
            <a:xfrm>
              <a:off x="11154812" y="5831911"/>
              <a:ext cx="23592" cy="11136"/>
            </a:xfrm>
            <a:custGeom>
              <a:avLst/>
              <a:gdLst/>
              <a:ahLst/>
              <a:cxnLst/>
              <a:rect l="l" t="t" r="r" b="b"/>
              <a:pathLst>
                <a:path w="286" h="135" extrusionOk="0">
                  <a:moveTo>
                    <a:pt x="236" y="1"/>
                  </a:moveTo>
                  <a:cubicBezTo>
                    <a:pt x="235" y="1"/>
                    <a:pt x="234" y="1"/>
                    <a:pt x="232" y="1"/>
                  </a:cubicBezTo>
                  <a:cubicBezTo>
                    <a:pt x="218" y="1"/>
                    <a:pt x="206" y="4"/>
                    <a:pt x="192" y="7"/>
                  </a:cubicBezTo>
                  <a:cubicBezTo>
                    <a:pt x="168" y="13"/>
                    <a:pt x="141" y="22"/>
                    <a:pt x="117" y="33"/>
                  </a:cubicBezTo>
                  <a:cubicBezTo>
                    <a:pt x="94" y="45"/>
                    <a:pt x="73" y="58"/>
                    <a:pt x="52" y="73"/>
                  </a:cubicBezTo>
                  <a:cubicBezTo>
                    <a:pt x="41" y="81"/>
                    <a:pt x="32" y="89"/>
                    <a:pt x="21" y="98"/>
                  </a:cubicBezTo>
                  <a:cubicBezTo>
                    <a:pt x="10" y="107"/>
                    <a:pt x="4" y="114"/>
                    <a:pt x="2" y="127"/>
                  </a:cubicBezTo>
                  <a:cubicBezTo>
                    <a:pt x="1" y="133"/>
                    <a:pt x="8" y="135"/>
                    <a:pt x="13" y="135"/>
                  </a:cubicBezTo>
                  <a:cubicBezTo>
                    <a:pt x="25" y="134"/>
                    <a:pt x="32" y="127"/>
                    <a:pt x="41" y="119"/>
                  </a:cubicBezTo>
                  <a:cubicBezTo>
                    <a:pt x="50" y="111"/>
                    <a:pt x="60" y="105"/>
                    <a:pt x="71" y="98"/>
                  </a:cubicBezTo>
                  <a:cubicBezTo>
                    <a:pt x="91" y="85"/>
                    <a:pt x="113" y="74"/>
                    <a:pt x="137" y="65"/>
                  </a:cubicBezTo>
                  <a:cubicBezTo>
                    <a:pt x="158" y="55"/>
                    <a:pt x="180" y="48"/>
                    <a:pt x="203" y="42"/>
                  </a:cubicBezTo>
                  <a:cubicBezTo>
                    <a:pt x="214" y="39"/>
                    <a:pt x="228" y="37"/>
                    <a:pt x="240" y="34"/>
                  </a:cubicBezTo>
                  <a:cubicBezTo>
                    <a:pt x="251" y="31"/>
                    <a:pt x="262" y="27"/>
                    <a:pt x="276" y="23"/>
                  </a:cubicBezTo>
                  <a:cubicBezTo>
                    <a:pt x="285" y="22"/>
                    <a:pt x="281" y="6"/>
                    <a:pt x="271" y="5"/>
                  </a:cubicBezTo>
                  <a:cubicBezTo>
                    <a:pt x="260" y="4"/>
                    <a:pt x="248" y="1"/>
                    <a:pt x="236" y="1"/>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59" name="Google Shape;3659;p54"/>
            <p:cNvSpPr/>
            <p:nvPr/>
          </p:nvSpPr>
          <p:spPr>
            <a:xfrm>
              <a:off x="11212720" y="5794462"/>
              <a:ext cx="57166" cy="16415"/>
            </a:xfrm>
            <a:custGeom>
              <a:avLst/>
              <a:gdLst/>
              <a:ahLst/>
              <a:cxnLst/>
              <a:rect l="l" t="t" r="r" b="b"/>
              <a:pathLst>
                <a:path w="693" h="199" extrusionOk="0">
                  <a:moveTo>
                    <a:pt x="393" y="1"/>
                  </a:moveTo>
                  <a:cubicBezTo>
                    <a:pt x="376" y="1"/>
                    <a:pt x="360" y="1"/>
                    <a:pt x="343" y="3"/>
                  </a:cubicBezTo>
                  <a:cubicBezTo>
                    <a:pt x="215" y="16"/>
                    <a:pt x="88" y="74"/>
                    <a:pt x="9" y="177"/>
                  </a:cubicBezTo>
                  <a:cubicBezTo>
                    <a:pt x="1" y="187"/>
                    <a:pt x="12" y="198"/>
                    <a:pt x="22" y="198"/>
                  </a:cubicBezTo>
                  <a:cubicBezTo>
                    <a:pt x="25" y="198"/>
                    <a:pt x="28" y="197"/>
                    <a:pt x="31" y="195"/>
                  </a:cubicBezTo>
                  <a:cubicBezTo>
                    <a:pt x="120" y="120"/>
                    <a:pt x="229" y="78"/>
                    <a:pt x="348" y="78"/>
                  </a:cubicBezTo>
                  <a:cubicBezTo>
                    <a:pt x="350" y="78"/>
                    <a:pt x="351" y="78"/>
                    <a:pt x="353" y="78"/>
                  </a:cubicBezTo>
                  <a:cubicBezTo>
                    <a:pt x="408" y="79"/>
                    <a:pt x="464" y="87"/>
                    <a:pt x="518" y="105"/>
                  </a:cubicBezTo>
                  <a:cubicBezTo>
                    <a:pt x="546" y="114"/>
                    <a:pt x="574" y="124"/>
                    <a:pt x="601" y="137"/>
                  </a:cubicBezTo>
                  <a:cubicBezTo>
                    <a:pt x="619" y="146"/>
                    <a:pt x="641" y="156"/>
                    <a:pt x="662" y="156"/>
                  </a:cubicBezTo>
                  <a:cubicBezTo>
                    <a:pt x="667" y="156"/>
                    <a:pt x="673" y="155"/>
                    <a:pt x="678" y="154"/>
                  </a:cubicBezTo>
                  <a:cubicBezTo>
                    <a:pt x="686" y="153"/>
                    <a:pt x="692" y="145"/>
                    <a:pt x="691" y="138"/>
                  </a:cubicBezTo>
                  <a:cubicBezTo>
                    <a:pt x="686" y="76"/>
                    <a:pt x="598" y="40"/>
                    <a:pt x="546" y="24"/>
                  </a:cubicBezTo>
                  <a:cubicBezTo>
                    <a:pt x="497" y="8"/>
                    <a:pt x="445" y="1"/>
                    <a:pt x="393" y="1"/>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60" name="Google Shape;3660;p54"/>
            <p:cNvSpPr/>
            <p:nvPr/>
          </p:nvSpPr>
          <p:spPr>
            <a:xfrm>
              <a:off x="11304778" y="5859050"/>
              <a:ext cx="52381" cy="14930"/>
            </a:xfrm>
            <a:custGeom>
              <a:avLst/>
              <a:gdLst/>
              <a:ahLst/>
              <a:cxnLst/>
              <a:rect l="l" t="t" r="r" b="b"/>
              <a:pathLst>
                <a:path w="635" h="181" extrusionOk="0">
                  <a:moveTo>
                    <a:pt x="292" y="1"/>
                  </a:moveTo>
                  <a:cubicBezTo>
                    <a:pt x="243" y="1"/>
                    <a:pt x="195" y="7"/>
                    <a:pt x="148" y="21"/>
                  </a:cubicBezTo>
                  <a:cubicBezTo>
                    <a:pt x="100" y="36"/>
                    <a:pt x="38" y="54"/>
                    <a:pt x="6" y="95"/>
                  </a:cubicBezTo>
                  <a:cubicBezTo>
                    <a:pt x="0" y="102"/>
                    <a:pt x="9" y="114"/>
                    <a:pt x="17" y="114"/>
                  </a:cubicBezTo>
                  <a:cubicBezTo>
                    <a:pt x="17" y="114"/>
                    <a:pt x="18" y="114"/>
                    <a:pt x="19" y="114"/>
                  </a:cubicBezTo>
                  <a:cubicBezTo>
                    <a:pt x="42" y="108"/>
                    <a:pt x="61" y="95"/>
                    <a:pt x="84" y="86"/>
                  </a:cubicBezTo>
                  <a:cubicBezTo>
                    <a:pt x="108" y="76"/>
                    <a:pt x="133" y="69"/>
                    <a:pt x="159" y="64"/>
                  </a:cubicBezTo>
                  <a:cubicBezTo>
                    <a:pt x="187" y="58"/>
                    <a:pt x="217" y="56"/>
                    <a:pt x="246" y="56"/>
                  </a:cubicBezTo>
                  <a:cubicBezTo>
                    <a:pt x="267" y="56"/>
                    <a:pt x="289" y="57"/>
                    <a:pt x="310" y="59"/>
                  </a:cubicBezTo>
                  <a:cubicBezTo>
                    <a:pt x="360" y="65"/>
                    <a:pt x="409" y="79"/>
                    <a:pt x="454" y="100"/>
                  </a:cubicBezTo>
                  <a:cubicBezTo>
                    <a:pt x="477" y="110"/>
                    <a:pt x="499" y="123"/>
                    <a:pt x="522" y="137"/>
                  </a:cubicBezTo>
                  <a:cubicBezTo>
                    <a:pt x="544" y="151"/>
                    <a:pt x="568" y="163"/>
                    <a:pt x="592" y="177"/>
                  </a:cubicBezTo>
                  <a:cubicBezTo>
                    <a:pt x="596" y="180"/>
                    <a:pt x="600" y="181"/>
                    <a:pt x="604" y="181"/>
                  </a:cubicBezTo>
                  <a:cubicBezTo>
                    <a:pt x="623" y="181"/>
                    <a:pt x="635" y="157"/>
                    <a:pt x="621" y="139"/>
                  </a:cubicBezTo>
                  <a:cubicBezTo>
                    <a:pt x="602" y="116"/>
                    <a:pt x="585" y="97"/>
                    <a:pt x="560" y="80"/>
                  </a:cubicBezTo>
                  <a:cubicBezTo>
                    <a:pt x="535" y="63"/>
                    <a:pt x="509" y="49"/>
                    <a:pt x="480" y="38"/>
                  </a:cubicBezTo>
                  <a:cubicBezTo>
                    <a:pt x="426" y="17"/>
                    <a:pt x="369" y="4"/>
                    <a:pt x="313" y="1"/>
                  </a:cubicBezTo>
                  <a:cubicBezTo>
                    <a:pt x="306" y="1"/>
                    <a:pt x="299" y="1"/>
                    <a:pt x="292" y="1"/>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61" name="Google Shape;3661;p54"/>
            <p:cNvSpPr/>
            <p:nvPr/>
          </p:nvSpPr>
          <p:spPr>
            <a:xfrm>
              <a:off x="11043285" y="5866144"/>
              <a:ext cx="41163" cy="20539"/>
            </a:xfrm>
            <a:custGeom>
              <a:avLst/>
              <a:gdLst/>
              <a:ahLst/>
              <a:cxnLst/>
              <a:rect l="l" t="t" r="r" b="b"/>
              <a:pathLst>
                <a:path w="499" h="249" extrusionOk="0">
                  <a:moveTo>
                    <a:pt x="365" y="1"/>
                  </a:moveTo>
                  <a:cubicBezTo>
                    <a:pt x="359" y="1"/>
                    <a:pt x="354" y="1"/>
                    <a:pt x="348" y="1"/>
                  </a:cubicBezTo>
                  <a:cubicBezTo>
                    <a:pt x="297" y="4"/>
                    <a:pt x="246" y="14"/>
                    <a:pt x="201" y="36"/>
                  </a:cubicBezTo>
                  <a:cubicBezTo>
                    <a:pt x="117" y="77"/>
                    <a:pt x="34" y="141"/>
                    <a:pt x="3" y="232"/>
                  </a:cubicBezTo>
                  <a:cubicBezTo>
                    <a:pt x="0" y="240"/>
                    <a:pt x="8" y="249"/>
                    <a:pt x="17" y="249"/>
                  </a:cubicBezTo>
                  <a:cubicBezTo>
                    <a:pt x="19" y="249"/>
                    <a:pt x="22" y="248"/>
                    <a:pt x="24" y="245"/>
                  </a:cubicBezTo>
                  <a:cubicBezTo>
                    <a:pt x="52" y="211"/>
                    <a:pt x="78" y="180"/>
                    <a:pt x="114" y="153"/>
                  </a:cubicBezTo>
                  <a:cubicBezTo>
                    <a:pt x="145" y="127"/>
                    <a:pt x="184" y="105"/>
                    <a:pt x="225" y="93"/>
                  </a:cubicBezTo>
                  <a:cubicBezTo>
                    <a:pt x="265" y="81"/>
                    <a:pt x="306" y="70"/>
                    <a:pt x="348" y="70"/>
                  </a:cubicBezTo>
                  <a:cubicBezTo>
                    <a:pt x="369" y="70"/>
                    <a:pt x="390" y="72"/>
                    <a:pt x="412" y="74"/>
                  </a:cubicBezTo>
                  <a:cubicBezTo>
                    <a:pt x="423" y="75"/>
                    <a:pt x="434" y="80"/>
                    <a:pt x="446" y="81"/>
                  </a:cubicBezTo>
                  <a:cubicBezTo>
                    <a:pt x="447" y="81"/>
                    <a:pt x="449" y="81"/>
                    <a:pt x="450" y="81"/>
                  </a:cubicBezTo>
                  <a:cubicBezTo>
                    <a:pt x="461" y="81"/>
                    <a:pt x="470" y="77"/>
                    <a:pt x="480" y="73"/>
                  </a:cubicBezTo>
                  <a:cubicBezTo>
                    <a:pt x="493" y="69"/>
                    <a:pt x="499" y="52"/>
                    <a:pt x="488" y="38"/>
                  </a:cubicBezTo>
                  <a:cubicBezTo>
                    <a:pt x="480" y="28"/>
                    <a:pt x="471" y="17"/>
                    <a:pt x="458" y="12"/>
                  </a:cubicBezTo>
                  <a:cubicBezTo>
                    <a:pt x="445" y="8"/>
                    <a:pt x="430" y="6"/>
                    <a:pt x="417" y="4"/>
                  </a:cubicBezTo>
                  <a:cubicBezTo>
                    <a:pt x="400" y="2"/>
                    <a:pt x="382" y="1"/>
                    <a:pt x="365" y="1"/>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62" name="TextBox 261"/>
          <p:cNvSpPr txBox="1"/>
          <p:nvPr/>
        </p:nvSpPr>
        <p:spPr>
          <a:xfrm>
            <a:off x="133043" y="860384"/>
            <a:ext cx="8769219" cy="1754326"/>
          </a:xfrm>
          <a:prstGeom prst="rect">
            <a:avLst/>
          </a:prstGeom>
          <a:ln>
            <a:solidFill>
              <a:schemeClr val="accent6"/>
            </a:solidFill>
            <a:prstDash val="dashDot"/>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panose="020B0604020202020204"/>
              <a:buNone/>
              <a:defRPr/>
            </a:pPr>
            <a:r>
              <a:rPr kumimoji="0" lang="vi-VN" sz="1800" b="0" i="0" u="none" strike="noStrike" kern="0" cap="none" spc="0" normalizeH="0" baseline="0" noProof="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Héc-to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đã</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quyết</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tâm </a:t>
            </a:r>
            <a:r>
              <a:rPr kumimoji="0" lang="vi-VN" sz="1800" b="0" i="0" u="none" strike="noStrike" kern="0" cap="none" spc="0" normalizeH="0" baseline="0" noProof="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mở</a:t>
            </a:r>
            <a:r>
              <a:rPr kumimoji="0" lang="vi-VN" sz="1800" b="0" i="0" u="none" strike="noStrike" kern="0" cap="none" spc="0" normalizeH="0" baseline="0" noProof="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c</a:t>
            </a:r>
            <a:r>
              <a:rPr lang="en-US" sz="1800" noProof="0">
                <a:solidFill>
                  <a:srgbClr val="000000"/>
                </a:solidFill>
                <a:latin typeface="+mj-lt"/>
                <a:ea typeface="Yu Mincho" panose="02020400000000000000" pitchFamily="18" charset="-128"/>
                <a:cs typeface="Calibri" panose="020F0502020204030204" pitchFamily="34" charset="0"/>
              </a:rPr>
              <a:t>ổ</a:t>
            </a:r>
            <a:r>
              <a:rPr kumimoji="0" lang="vi-VN" sz="1800" b="0" i="0" u="none" strike="noStrike" kern="0" cap="none" spc="0" normalizeH="0" baseline="0" noProof="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ng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thành</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vì</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trách</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nhiệm</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bổn</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phận</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của</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chàng</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là</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bảo</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vệ</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Tơ-</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roa</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Con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người</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dù</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sống</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ở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bất</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cứ</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thời</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đại</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nào</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đều</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là</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một</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cá</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thể</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trong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cộng</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đồng</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đều</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có</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những</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nghĩa</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vụ</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và</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trách</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nhiệm</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nhất</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định</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với</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cộng</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đồng</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của</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mình</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Vì</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thế</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vấn</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đề</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được</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đặt</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ra trong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sử</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thi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cũng</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là</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vấn</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đề</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có</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ý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nghĩa</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nhân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loại</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a:t>
            </a:r>
            <a:endParaRPr kumimoji="0" lang="en-US" sz="1800" b="0" i="0" u="none" strike="noStrike" kern="0" cap="none" spc="0" normalizeH="0" baseline="0" noProof="0" dirty="0">
              <a:ln>
                <a:noFill/>
              </a:ln>
              <a:solidFill>
                <a:srgbClr val="000000"/>
              </a:solidFill>
              <a:effectLst/>
              <a:uLnTx/>
              <a:uFillTx/>
              <a:latin typeface="+mj-lt"/>
              <a:cs typeface="Calibri" panose="020F0502020204030204" pitchFamily="34" charset="0"/>
              <a:sym typeface="Arial" panose="020B0604020202020204"/>
            </a:endParaRPr>
          </a:p>
        </p:txBody>
      </p:sp>
      <p:pic>
        <p:nvPicPr>
          <p:cNvPr id="4098" name="Picture 2" descr="Hy Lạp cổ đã suy tàn như thế nào? - Báo Công an Nhân dân điện tử"/>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2983" y="2700071"/>
            <a:ext cx="4801238" cy="244342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descr="SỬ THI ILIAD – TiTi book &amp; caf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8255" y="2749248"/>
            <a:ext cx="4488873" cy="23942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2"/>
                                        </p:tgtEl>
                                        <p:attrNameLst>
                                          <p:attrName>style.visibility</p:attrName>
                                        </p:attrNameLst>
                                      </p:cBhvr>
                                      <p:to>
                                        <p:strVal val="visible"/>
                                      </p:to>
                                    </p:set>
                                    <p:animEffect transition="in" filter="barn(inVertical)">
                                      <p:cBhvr>
                                        <p:cTn id="7" dur="5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3599;p54"/>
          <p:cNvSpPr txBox="1"/>
          <p:nvPr/>
        </p:nvSpPr>
        <p:spPr>
          <a:xfrm>
            <a:off x="-124860" y="113126"/>
            <a:ext cx="9068728" cy="496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3200" b="1" dirty="0">
                <a:solidFill>
                  <a:schemeClr val="tx2"/>
                </a:solidFill>
                <a:latin typeface="Calibri" panose="020F0502020204030204" pitchFamily="34" charset="0"/>
                <a:cs typeface="Calibri" panose="020F0502020204030204" pitchFamily="34" charset="0"/>
              </a:rPr>
              <a:t>MỐI QUAN HỆ GIỮA CON NGƯỜI VÀ ĐỊNH MỆNH</a:t>
            </a:r>
            <a:endParaRPr lang="en-US" sz="3200" b="1" dirty="0">
              <a:solidFill>
                <a:schemeClr val="tx2"/>
              </a:solidFill>
              <a:latin typeface="Calibri" panose="020F0502020204030204" pitchFamily="34" charset="0"/>
              <a:cs typeface="Calibri" panose="020F0502020204030204" pitchFamily="34" charset="0"/>
            </a:endParaRPr>
          </a:p>
        </p:txBody>
      </p:sp>
      <p:sp>
        <p:nvSpPr>
          <p:cNvPr id="10" name="TextBox 9"/>
          <p:cNvSpPr txBox="1"/>
          <p:nvPr/>
        </p:nvSpPr>
        <p:spPr>
          <a:xfrm>
            <a:off x="187390" y="678241"/>
            <a:ext cx="8769219" cy="1338828"/>
          </a:xfrm>
          <a:prstGeom prst="rect">
            <a:avLst/>
          </a:prstGeom>
          <a:ln>
            <a:solidFill>
              <a:schemeClr val="tx2"/>
            </a:solidFill>
            <a:prstDash val="dashDot"/>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panose="020B0604020202020204"/>
              <a:buNone/>
              <a:defRPr/>
            </a:pP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Héc</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to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và</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Ăng-</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đrô</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mác</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đều</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có</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dự</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cảm</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và</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thậm</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chí</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biết</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rõ</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sẽ</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tới</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ngày</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thành</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Tơ-</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roa</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thất</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thủ</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đều</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biết</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rõ</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cái</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chết</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và</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nỗi</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đau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khổ</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sẽ</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xảy</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đến</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với</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mình</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Nhưng ý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thức</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về</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danh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dự</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và</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bổn</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phận</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đã</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giúp</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cho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Héc</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-to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đủ</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can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đảm</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đối</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diện</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với</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định</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mệnh</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endParaRPr kumimoji="0" lang="en-US" sz="1800" b="0" i="0" u="none" strike="noStrike" kern="0" cap="none" spc="0" normalizeH="0" baseline="0" noProof="0" dirty="0">
              <a:ln>
                <a:noFill/>
              </a:ln>
              <a:solidFill>
                <a:srgbClr val="000000"/>
              </a:solidFill>
              <a:effectLst/>
              <a:uLnTx/>
              <a:uFillTx/>
              <a:latin typeface="+mj-lt"/>
              <a:cs typeface="Calibri" panose="020F0502020204030204" pitchFamily="34" charset="0"/>
              <a:sym typeface="Arial" panose="020B0604020202020204"/>
            </a:endParaRPr>
          </a:p>
        </p:txBody>
      </p:sp>
      <p:sp>
        <p:nvSpPr>
          <p:cNvPr id="11" name="TextBox 10"/>
          <p:cNvSpPr txBox="1"/>
          <p:nvPr/>
        </p:nvSpPr>
        <p:spPr>
          <a:xfrm>
            <a:off x="5002307" y="2193276"/>
            <a:ext cx="3941562" cy="2585323"/>
          </a:xfrm>
          <a:prstGeom prst="rect">
            <a:avLst/>
          </a:prstGeom>
          <a:ln>
            <a:solidFill>
              <a:schemeClr val="accent1">
                <a:lumMod val="40000"/>
                <a:lumOff val="60000"/>
              </a:schemeClr>
            </a:solidFill>
            <a:prstDash val="dashDot"/>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panose="020B0604020202020204"/>
              <a:buNone/>
              <a:defRPr/>
            </a:pP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Vũ</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khí</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để</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con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người</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chống</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chọi</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với</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định</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mệnh</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chính</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là</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khả</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năng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nghĩ</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đến</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nhau,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kết</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nối</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thương yêu nhau trong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một</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cộng</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đồng</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và</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ý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thức</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về</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bổn</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phận</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danh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dự</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đối</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với</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cộng</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đồng</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như minh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chứng</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cho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sự</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tồn</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tại</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của</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một</a:t>
            </a:r>
            <a:r>
              <a:rPr kumimoji="0" lang="vi-VN" sz="1800" b="0" i="0" u="none" strike="noStrike" kern="0" cap="none" spc="0" normalizeH="0" baseline="0" noProof="0" dirty="0">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 nhân </a:t>
            </a:r>
            <a:r>
              <a:rPr kumimoji="0" lang="vi-VN" sz="1800" b="0" i="0" u="none" strike="noStrike" kern="0" cap="none" spc="0" normalizeH="0" baseline="0" noProof="0" dirty="0" err="1">
                <a:ln>
                  <a:noFill/>
                </a:ln>
                <a:solidFill>
                  <a:srgbClr val="000000"/>
                </a:solidFill>
                <a:effectLst/>
                <a:uLnTx/>
                <a:uFillTx/>
                <a:latin typeface="+mj-lt"/>
                <a:ea typeface="Yu Mincho" panose="02020400000000000000" pitchFamily="18" charset="-128"/>
                <a:cs typeface="Calibri" panose="020F0502020204030204" pitchFamily="34" charset="0"/>
                <a:sym typeface="Arial" panose="020B0604020202020204"/>
              </a:rPr>
              <a:t>cách</a:t>
            </a:r>
            <a:endParaRPr kumimoji="0" lang="en-US" sz="1800" b="0" i="0" u="none" strike="noStrike" kern="0" cap="none" spc="0" normalizeH="0" baseline="0" noProof="0" dirty="0">
              <a:ln>
                <a:noFill/>
              </a:ln>
              <a:solidFill>
                <a:srgbClr val="000000"/>
              </a:solidFill>
              <a:effectLst/>
              <a:uLnTx/>
              <a:uFillTx/>
              <a:latin typeface="+mj-lt"/>
              <a:cs typeface="Calibri" panose="020F0502020204030204" pitchFamily="34" charset="0"/>
              <a:sym typeface="Arial" panose="020B0604020202020204"/>
            </a:endParaRPr>
          </a:p>
        </p:txBody>
      </p:sp>
      <p:pic>
        <p:nvPicPr>
          <p:cNvPr id="5122" name="Picture 2" descr="Saigontourist - Cuộc chiến thành Troy không phải chỉ là truyền thuyết"/>
          <p:cNvPicPr>
            <a:picLocks noChangeAspect="1" noChangeArrowheads="1"/>
          </p:cNvPicPr>
          <p:nvPr/>
        </p:nvPicPr>
        <p:blipFill rotWithShape="1">
          <a:blip r:embed="rId1">
            <a:extLst>
              <a:ext uri="{28A0092B-C50C-407E-A947-70E740481C1C}">
                <a14:useLocalDpi xmlns:a14="http://schemas.microsoft.com/office/drawing/2010/main" val="0"/>
              </a:ext>
            </a:extLst>
          </a:blip>
          <a:srcRect t="13339" b="17019"/>
          <a:stretch>
            <a:fillRect/>
          </a:stretch>
        </p:blipFill>
        <p:spPr bwMode="auto">
          <a:xfrm>
            <a:off x="0" y="1974109"/>
            <a:ext cx="4892634" cy="34816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1860698" y="0"/>
            <a:ext cx="4455042"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34"/>
        <p:cNvGrpSpPr/>
        <p:nvPr/>
      </p:nvGrpSpPr>
      <p:grpSpPr>
        <a:xfrm>
          <a:off x="0" y="0"/>
          <a:ext cx="0" cy="0"/>
          <a:chOff x="0" y="0"/>
          <a:chExt cx="0" cy="0"/>
        </a:xfrm>
      </p:grpSpPr>
      <p:sp>
        <p:nvSpPr>
          <p:cNvPr id="1635" name="Google Shape;1635;p41"/>
          <p:cNvSpPr/>
          <p:nvPr/>
        </p:nvSpPr>
        <p:spPr>
          <a:xfrm>
            <a:off x="291725" y="2558150"/>
            <a:ext cx="275100" cy="21300"/>
          </a:xfrm>
          <a:prstGeom prst="ellipse">
            <a:avLst/>
          </a:prstGeom>
          <a:solidFill>
            <a:srgbClr val="000000">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6" name="Google Shape;1636;p41"/>
          <p:cNvSpPr txBox="1">
            <a:spLocks noGrp="1"/>
          </p:cNvSpPr>
          <p:nvPr>
            <p:ph type="subTitle" idx="1"/>
          </p:nvPr>
        </p:nvSpPr>
        <p:spPr>
          <a:xfrm rot="-546">
            <a:off x="5047893" y="2167255"/>
            <a:ext cx="3776700" cy="4263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chemeClr val="dk1"/>
              </a:buClr>
              <a:buSzPts val="1100"/>
              <a:buFont typeface="Arial" panose="020B0604020202020204"/>
              <a:buNone/>
            </a:pPr>
            <a:r>
              <a:rPr lang="en-US" sz="2800" dirty="0">
                <a:solidFill>
                  <a:schemeClr val="accent6">
                    <a:lumMod val="50000"/>
                  </a:schemeClr>
                </a:solidFill>
                <a:latin typeface="#9Slide03 SFU Futura_05" panose="00000800000000000000" pitchFamily="2" charset="0"/>
                <a:cs typeface="Dubai Medium" panose="020B0603030403030204" pitchFamily="34" charset="-78"/>
              </a:rPr>
              <a:t>Trích sử </a:t>
            </a:r>
            <a:r>
              <a:rPr lang="en-US" sz="2800">
                <a:solidFill>
                  <a:schemeClr val="accent6">
                    <a:lumMod val="50000"/>
                  </a:schemeClr>
                </a:solidFill>
                <a:latin typeface="#9Slide03 SFU Futura_05" panose="00000800000000000000" pitchFamily="2" charset="0"/>
                <a:cs typeface="Dubai Medium" panose="020B0603030403030204" pitchFamily="34" charset="-78"/>
              </a:rPr>
              <a:t>thi I-li-at</a:t>
            </a:r>
            <a:endParaRPr lang="en-US" sz="2800">
              <a:solidFill>
                <a:schemeClr val="accent6">
                  <a:lumMod val="50000"/>
                </a:schemeClr>
              </a:solidFill>
              <a:latin typeface="#9Slide03 SFU Futura_05" panose="00000800000000000000" pitchFamily="2" charset="0"/>
              <a:cs typeface="Dubai Medium" panose="020B0603030403030204" pitchFamily="34" charset="-78"/>
            </a:endParaRPr>
          </a:p>
          <a:p>
            <a:pPr marL="0" lvl="0" indent="0" algn="r" rtl="0">
              <a:spcBef>
                <a:spcPts val="0"/>
              </a:spcBef>
              <a:spcAft>
                <a:spcPts val="0"/>
              </a:spcAft>
              <a:buClr>
                <a:schemeClr val="dk1"/>
              </a:buClr>
              <a:buSzPts val="1100"/>
              <a:buFont typeface="Arial" panose="020B0604020202020204"/>
              <a:buNone/>
            </a:pPr>
            <a:r>
              <a:rPr lang="en-US" sz="2800">
                <a:solidFill>
                  <a:schemeClr val="accent6">
                    <a:lumMod val="50000"/>
                  </a:schemeClr>
                </a:solidFill>
                <a:latin typeface="#9Slide03 SFU Futura_05" panose="00000800000000000000" pitchFamily="2" charset="0"/>
                <a:cs typeface="Dubai Medium" panose="020B0603030403030204" pitchFamily="34" charset="-78"/>
              </a:rPr>
              <a:t>( Ô-đi-xê)</a:t>
            </a:r>
            <a:endParaRPr sz="2800" dirty="0">
              <a:solidFill>
                <a:schemeClr val="accent6">
                  <a:lumMod val="50000"/>
                </a:schemeClr>
              </a:solidFill>
              <a:latin typeface="#9Slide03 SFU Futura_05" panose="00000800000000000000" pitchFamily="2" charset="0"/>
              <a:cs typeface="Dubai Medium" panose="020B0603030403030204" pitchFamily="34" charset="-78"/>
            </a:endParaRPr>
          </a:p>
        </p:txBody>
      </p:sp>
      <p:sp>
        <p:nvSpPr>
          <p:cNvPr id="1637" name="Google Shape;1637;p41"/>
          <p:cNvSpPr txBox="1">
            <a:spLocks noGrp="1"/>
          </p:cNvSpPr>
          <p:nvPr>
            <p:ph type="ctrTitle"/>
          </p:nvPr>
        </p:nvSpPr>
        <p:spPr>
          <a:xfrm>
            <a:off x="2011320" y="187967"/>
            <a:ext cx="6952664" cy="1865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chemeClr val="dk1"/>
              </a:buClr>
              <a:buSzPts val="1100"/>
              <a:buFont typeface="Arial" panose="020B0604020202020204"/>
              <a:buNone/>
            </a:pPr>
            <a:r>
              <a:rPr lang="en-US" sz="6600" dirty="0">
                <a:solidFill>
                  <a:schemeClr val="accent6">
                    <a:lumMod val="75000"/>
                  </a:schemeClr>
                </a:solidFill>
                <a:latin typeface="#9Slide03 SFU Futura_05" panose="00000800000000000000" pitchFamily="2" charset="0"/>
                <a:cs typeface="Dubai Medium" panose="020B0603030403030204" pitchFamily="34" charset="-78"/>
              </a:rPr>
              <a:t>HÉC – TO</a:t>
            </a:r>
            <a:br>
              <a:rPr lang="en-US" sz="6600" dirty="0">
                <a:solidFill>
                  <a:schemeClr val="accent6">
                    <a:lumMod val="75000"/>
                  </a:schemeClr>
                </a:solidFill>
                <a:latin typeface="#9Slide03 SFU Futura_05" panose="00000800000000000000" pitchFamily="2" charset="0"/>
                <a:cs typeface="Dubai Medium" panose="020B0603030403030204" pitchFamily="34" charset="-78"/>
              </a:rPr>
            </a:br>
            <a:r>
              <a:rPr lang="en-US" sz="3600" dirty="0">
                <a:solidFill>
                  <a:schemeClr val="accent2"/>
                </a:solidFill>
                <a:latin typeface="#9Slide03 SFU Futura_05" panose="00000800000000000000" pitchFamily="2" charset="0"/>
                <a:cs typeface="Dubai Medium" panose="020B0603030403030204" pitchFamily="34" charset="-78"/>
              </a:rPr>
              <a:t>TỪ BIỆT ĂNG-ĐRO-MÁC</a:t>
            </a:r>
            <a:endParaRPr sz="4400" dirty="0">
              <a:solidFill>
                <a:schemeClr val="accent2"/>
              </a:solidFill>
              <a:latin typeface="#9Slide03 SFU Futura_05" panose="00000800000000000000" pitchFamily="2" charset="0"/>
              <a:cs typeface="Dubai Medium" panose="020B0603030403030204" pitchFamily="34" charset="-78"/>
            </a:endParaRPr>
          </a:p>
        </p:txBody>
      </p:sp>
      <p:sp>
        <p:nvSpPr>
          <p:cNvPr id="1638" name="Google Shape;1638;p41"/>
          <p:cNvSpPr/>
          <p:nvPr/>
        </p:nvSpPr>
        <p:spPr>
          <a:xfrm>
            <a:off x="2137100" y="4606103"/>
            <a:ext cx="1712700" cy="168900"/>
          </a:xfrm>
          <a:prstGeom prst="ellipse">
            <a:avLst/>
          </a:prstGeom>
          <a:solidFill>
            <a:srgbClr val="000000">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2" name="Google Shape;1712;p41"/>
          <p:cNvSpPr/>
          <p:nvPr/>
        </p:nvSpPr>
        <p:spPr>
          <a:xfrm>
            <a:off x="847800" y="4844900"/>
            <a:ext cx="2505000" cy="171600"/>
          </a:xfrm>
          <a:prstGeom prst="ellipse">
            <a:avLst/>
          </a:prstGeom>
          <a:solidFill>
            <a:srgbClr val="000000">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cxnSp>
        <p:nvCxnSpPr>
          <p:cNvPr id="1801" name="Google Shape;1801;p41"/>
          <p:cNvCxnSpPr/>
          <p:nvPr/>
        </p:nvCxnSpPr>
        <p:spPr>
          <a:xfrm>
            <a:off x="9011171" y="293450"/>
            <a:ext cx="0" cy="2286000"/>
          </a:xfrm>
          <a:prstGeom prst="straightConnector1">
            <a:avLst/>
          </a:prstGeom>
          <a:noFill/>
          <a:ln w="19050" cap="flat" cmpd="sng">
            <a:solidFill>
              <a:schemeClr val="accent5"/>
            </a:solidFill>
            <a:prstDash val="solid"/>
            <a:round/>
            <a:headEnd type="none" w="med" len="med"/>
            <a:tailEnd type="none" w="med" len="med"/>
          </a:ln>
        </p:spPr>
      </p:cxnSp>
      <p:sp>
        <p:nvSpPr>
          <p:cNvPr id="1802" name="Google Shape;1802;p41"/>
          <p:cNvSpPr/>
          <p:nvPr/>
        </p:nvSpPr>
        <p:spPr>
          <a:xfrm>
            <a:off x="5440300" y="4844900"/>
            <a:ext cx="4103700" cy="171600"/>
          </a:xfrm>
          <a:prstGeom prst="ellipse">
            <a:avLst/>
          </a:prstGeom>
          <a:solidFill>
            <a:srgbClr val="000000">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803" name="Google Shape;1803;p41"/>
          <p:cNvGrpSpPr/>
          <p:nvPr/>
        </p:nvGrpSpPr>
        <p:grpSpPr>
          <a:xfrm>
            <a:off x="5745050" y="3693829"/>
            <a:ext cx="3398948" cy="1244821"/>
            <a:chOff x="3909850" y="4037954"/>
            <a:chExt cx="3398948" cy="1244821"/>
          </a:xfrm>
        </p:grpSpPr>
        <p:sp>
          <p:nvSpPr>
            <p:cNvPr id="1804" name="Google Shape;1804;p41"/>
            <p:cNvSpPr/>
            <p:nvPr/>
          </p:nvSpPr>
          <p:spPr>
            <a:xfrm>
              <a:off x="7095981" y="4318368"/>
              <a:ext cx="65606" cy="493515"/>
            </a:xfrm>
            <a:custGeom>
              <a:avLst/>
              <a:gdLst/>
              <a:ahLst/>
              <a:cxnLst/>
              <a:rect l="l" t="t" r="r" b="b"/>
              <a:pathLst>
                <a:path w="693" h="5213" extrusionOk="0">
                  <a:moveTo>
                    <a:pt x="0" y="0"/>
                  </a:moveTo>
                  <a:lnTo>
                    <a:pt x="693" y="5213"/>
                  </a:lnTo>
                  <a:lnTo>
                    <a:pt x="663" y="109"/>
                  </a:lnTo>
                  <a:lnTo>
                    <a:pt x="0" y="0"/>
                  </a:lnTo>
                  <a:close/>
                </a:path>
              </a:pathLst>
            </a:custGeom>
            <a:solidFill>
              <a:srgbClr val="B5A3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5" name="Google Shape;1805;p41"/>
            <p:cNvSpPr/>
            <p:nvPr/>
          </p:nvSpPr>
          <p:spPr>
            <a:xfrm>
              <a:off x="3910418" y="4143512"/>
              <a:ext cx="3395813" cy="1139259"/>
            </a:xfrm>
            <a:custGeom>
              <a:avLst/>
              <a:gdLst/>
              <a:ahLst/>
              <a:cxnLst/>
              <a:rect l="l" t="t" r="r" b="b"/>
              <a:pathLst>
                <a:path w="35870" h="12034" extrusionOk="0">
                  <a:moveTo>
                    <a:pt x="1193" y="0"/>
                  </a:moveTo>
                  <a:lnTo>
                    <a:pt x="1863" y="8883"/>
                  </a:lnTo>
                  <a:lnTo>
                    <a:pt x="774" y="8740"/>
                  </a:lnTo>
                  <a:cubicBezTo>
                    <a:pt x="746" y="8736"/>
                    <a:pt x="717" y="8734"/>
                    <a:pt x="689" y="8734"/>
                  </a:cubicBezTo>
                  <a:cubicBezTo>
                    <a:pt x="534" y="8734"/>
                    <a:pt x="382" y="8790"/>
                    <a:pt x="263" y="8893"/>
                  </a:cubicBezTo>
                  <a:cubicBezTo>
                    <a:pt x="121" y="9014"/>
                    <a:pt x="40" y="9190"/>
                    <a:pt x="37" y="9376"/>
                  </a:cubicBezTo>
                  <a:lnTo>
                    <a:pt x="0" y="11939"/>
                  </a:lnTo>
                  <a:lnTo>
                    <a:pt x="48" y="12034"/>
                  </a:lnTo>
                  <a:lnTo>
                    <a:pt x="35869" y="12034"/>
                  </a:lnTo>
                  <a:lnTo>
                    <a:pt x="35844" y="11122"/>
                  </a:lnTo>
                  <a:cubicBezTo>
                    <a:pt x="35831" y="10627"/>
                    <a:pt x="35464" y="10212"/>
                    <a:pt x="34976" y="10137"/>
                  </a:cubicBezTo>
                  <a:lnTo>
                    <a:pt x="34579" y="10077"/>
                  </a:lnTo>
                  <a:lnTo>
                    <a:pt x="33862" y="1003"/>
                  </a:lnTo>
                  <a:lnTo>
                    <a:pt x="119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6" name="Google Shape;1806;p41"/>
            <p:cNvSpPr/>
            <p:nvPr/>
          </p:nvSpPr>
          <p:spPr>
            <a:xfrm>
              <a:off x="4842448" y="4168316"/>
              <a:ext cx="1665056" cy="1114455"/>
            </a:xfrm>
            <a:custGeom>
              <a:avLst/>
              <a:gdLst/>
              <a:ahLst/>
              <a:cxnLst/>
              <a:rect l="l" t="t" r="r" b="b"/>
              <a:pathLst>
                <a:path w="17588" h="11772" extrusionOk="0">
                  <a:moveTo>
                    <a:pt x="0" y="1"/>
                  </a:moveTo>
                  <a:lnTo>
                    <a:pt x="3642" y="11772"/>
                  </a:lnTo>
                  <a:lnTo>
                    <a:pt x="17587" y="11772"/>
                  </a:lnTo>
                  <a:lnTo>
                    <a:pt x="14081" y="433"/>
                  </a:lnTo>
                  <a:lnTo>
                    <a:pt x="0" y="1"/>
                  </a:ln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7" name="Google Shape;1807;p41"/>
            <p:cNvSpPr/>
            <p:nvPr/>
          </p:nvSpPr>
          <p:spPr>
            <a:xfrm>
              <a:off x="3910607" y="4629171"/>
              <a:ext cx="3395718" cy="653507"/>
            </a:xfrm>
            <a:custGeom>
              <a:avLst/>
              <a:gdLst/>
              <a:ahLst/>
              <a:cxnLst/>
              <a:rect l="l" t="t" r="r" b="b"/>
              <a:pathLst>
                <a:path w="35869" h="6903" extrusionOk="0">
                  <a:moveTo>
                    <a:pt x="34189" y="1"/>
                  </a:moveTo>
                  <a:cubicBezTo>
                    <a:pt x="30610" y="2435"/>
                    <a:pt x="24236" y="3654"/>
                    <a:pt x="17861" y="3654"/>
                  </a:cubicBezTo>
                  <a:cubicBezTo>
                    <a:pt x="11520" y="3654"/>
                    <a:pt x="5177" y="2448"/>
                    <a:pt x="1582" y="32"/>
                  </a:cubicBezTo>
                  <a:lnTo>
                    <a:pt x="1582" y="32"/>
                  </a:lnTo>
                  <a:lnTo>
                    <a:pt x="1862" y="3752"/>
                  </a:lnTo>
                  <a:lnTo>
                    <a:pt x="773" y="3609"/>
                  </a:lnTo>
                  <a:cubicBezTo>
                    <a:pt x="745" y="3605"/>
                    <a:pt x="716" y="3603"/>
                    <a:pt x="688" y="3603"/>
                  </a:cubicBezTo>
                  <a:cubicBezTo>
                    <a:pt x="533" y="3603"/>
                    <a:pt x="381" y="3659"/>
                    <a:pt x="262" y="3762"/>
                  </a:cubicBezTo>
                  <a:cubicBezTo>
                    <a:pt x="120" y="3883"/>
                    <a:pt x="39" y="4059"/>
                    <a:pt x="36" y="4245"/>
                  </a:cubicBezTo>
                  <a:lnTo>
                    <a:pt x="0" y="6808"/>
                  </a:lnTo>
                  <a:lnTo>
                    <a:pt x="48" y="6903"/>
                  </a:lnTo>
                  <a:lnTo>
                    <a:pt x="35868" y="6903"/>
                  </a:lnTo>
                  <a:lnTo>
                    <a:pt x="35844" y="5991"/>
                  </a:lnTo>
                  <a:cubicBezTo>
                    <a:pt x="35830" y="5495"/>
                    <a:pt x="35464" y="5081"/>
                    <a:pt x="34975" y="5006"/>
                  </a:cubicBezTo>
                  <a:lnTo>
                    <a:pt x="34579" y="4946"/>
                  </a:lnTo>
                  <a:lnTo>
                    <a:pt x="34189" y="1"/>
                  </a:lnTo>
                  <a:close/>
                </a:path>
              </a:pathLst>
            </a:custGeom>
            <a:solidFill>
              <a:srgbClr val="8F6027">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8" name="Google Shape;1808;p41"/>
            <p:cNvSpPr/>
            <p:nvPr/>
          </p:nvSpPr>
          <p:spPr>
            <a:xfrm>
              <a:off x="3910323" y="4143133"/>
              <a:ext cx="3398464" cy="1139543"/>
            </a:xfrm>
            <a:custGeom>
              <a:avLst/>
              <a:gdLst/>
              <a:ahLst/>
              <a:cxnLst/>
              <a:rect l="l" t="t" r="r" b="b"/>
              <a:pathLst>
                <a:path w="35898" h="12037" extrusionOk="0">
                  <a:moveTo>
                    <a:pt x="1194" y="0"/>
                  </a:moveTo>
                  <a:lnTo>
                    <a:pt x="1863" y="8890"/>
                  </a:lnTo>
                  <a:lnTo>
                    <a:pt x="696" y="8733"/>
                  </a:lnTo>
                  <a:cubicBezTo>
                    <a:pt x="670" y="8730"/>
                    <a:pt x="644" y="8728"/>
                    <a:pt x="619" y="8728"/>
                  </a:cubicBezTo>
                  <a:cubicBezTo>
                    <a:pt x="480" y="8728"/>
                    <a:pt x="345" y="8778"/>
                    <a:pt x="239" y="8869"/>
                  </a:cubicBezTo>
                  <a:cubicBezTo>
                    <a:pt x="115" y="8977"/>
                    <a:pt x="41" y="9134"/>
                    <a:pt x="38" y="9300"/>
                  </a:cubicBezTo>
                  <a:lnTo>
                    <a:pt x="0" y="11942"/>
                  </a:lnTo>
                  <a:lnTo>
                    <a:pt x="48" y="12037"/>
                  </a:lnTo>
                  <a:lnTo>
                    <a:pt x="35869" y="12037"/>
                  </a:lnTo>
                  <a:lnTo>
                    <a:pt x="35888" y="11027"/>
                  </a:lnTo>
                  <a:cubicBezTo>
                    <a:pt x="35897" y="10579"/>
                    <a:pt x="35575" y="10194"/>
                    <a:pt x="35132" y="10125"/>
                  </a:cubicBezTo>
                  <a:lnTo>
                    <a:pt x="34615" y="10043"/>
                  </a:lnTo>
                  <a:lnTo>
                    <a:pt x="2449" y="8658"/>
                  </a:lnTo>
                  <a:lnTo>
                    <a:pt x="2023" y="2430"/>
                  </a:lnTo>
                  <a:lnTo>
                    <a:pt x="34306" y="3177"/>
                  </a:lnTo>
                  <a:lnTo>
                    <a:pt x="34377" y="955"/>
                  </a:lnTo>
                  <a:lnTo>
                    <a:pt x="1194" y="0"/>
                  </a:lnTo>
                  <a:close/>
                </a:path>
              </a:pathLst>
            </a:custGeom>
            <a:solidFill>
              <a:srgbClr val="B5A3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9" name="Google Shape;1809;p41"/>
            <p:cNvSpPr/>
            <p:nvPr/>
          </p:nvSpPr>
          <p:spPr>
            <a:xfrm>
              <a:off x="4001870" y="5021579"/>
              <a:ext cx="3284954" cy="246426"/>
            </a:xfrm>
            <a:custGeom>
              <a:avLst/>
              <a:gdLst/>
              <a:ahLst/>
              <a:cxnLst/>
              <a:rect l="l" t="t" r="r" b="b"/>
              <a:pathLst>
                <a:path w="34699" h="2603" extrusionOk="0">
                  <a:moveTo>
                    <a:pt x="1060" y="0"/>
                  </a:moveTo>
                  <a:cubicBezTo>
                    <a:pt x="781" y="0"/>
                    <a:pt x="515" y="110"/>
                    <a:pt x="317" y="307"/>
                  </a:cubicBezTo>
                  <a:cubicBezTo>
                    <a:pt x="115" y="507"/>
                    <a:pt x="1" y="778"/>
                    <a:pt x="1" y="1063"/>
                  </a:cubicBezTo>
                  <a:lnTo>
                    <a:pt x="1" y="2603"/>
                  </a:lnTo>
                  <a:lnTo>
                    <a:pt x="34676" y="2603"/>
                  </a:lnTo>
                  <a:lnTo>
                    <a:pt x="34699" y="1797"/>
                  </a:lnTo>
                  <a:cubicBezTo>
                    <a:pt x="34699" y="1384"/>
                    <a:pt x="34458" y="1026"/>
                    <a:pt x="34139" y="1009"/>
                  </a:cubicBezTo>
                  <a:lnTo>
                    <a:pt x="18317" y="203"/>
                  </a:lnTo>
                  <a:lnTo>
                    <a:pt x="1076" y="0"/>
                  </a:lnTo>
                  <a:cubicBezTo>
                    <a:pt x="1071" y="0"/>
                    <a:pt x="1065" y="0"/>
                    <a:pt x="10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0" name="Google Shape;1810;p41"/>
            <p:cNvSpPr/>
            <p:nvPr/>
          </p:nvSpPr>
          <p:spPr>
            <a:xfrm>
              <a:off x="4030176" y="4257400"/>
              <a:ext cx="3135944" cy="148727"/>
            </a:xfrm>
            <a:custGeom>
              <a:avLst/>
              <a:gdLst/>
              <a:ahLst/>
              <a:cxnLst/>
              <a:rect l="l" t="t" r="r" b="b"/>
              <a:pathLst>
                <a:path w="33125" h="1571" extrusionOk="0">
                  <a:moveTo>
                    <a:pt x="0" y="0"/>
                  </a:moveTo>
                  <a:lnTo>
                    <a:pt x="73" y="734"/>
                  </a:lnTo>
                  <a:lnTo>
                    <a:pt x="33050" y="1571"/>
                  </a:lnTo>
                  <a:lnTo>
                    <a:pt x="33124" y="1038"/>
                  </a:lnTo>
                  <a:lnTo>
                    <a:pt x="0" y="0"/>
                  </a:lnTo>
                  <a:close/>
                </a:path>
              </a:pathLst>
            </a:custGeom>
            <a:solidFill>
              <a:srgbClr val="9783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1" name="Google Shape;1811;p41"/>
            <p:cNvSpPr/>
            <p:nvPr/>
          </p:nvSpPr>
          <p:spPr>
            <a:xfrm>
              <a:off x="4032543" y="4244809"/>
              <a:ext cx="2294801" cy="1037962"/>
            </a:xfrm>
            <a:custGeom>
              <a:avLst/>
              <a:gdLst/>
              <a:ahLst/>
              <a:cxnLst/>
              <a:rect l="l" t="t" r="r" b="b"/>
              <a:pathLst>
                <a:path w="24240" h="10964" extrusionOk="0">
                  <a:moveTo>
                    <a:pt x="11129" y="1"/>
                  </a:moveTo>
                  <a:cubicBezTo>
                    <a:pt x="9748" y="1"/>
                    <a:pt x="8345" y="288"/>
                    <a:pt x="6953" y="288"/>
                  </a:cubicBezTo>
                  <a:cubicBezTo>
                    <a:pt x="6866" y="288"/>
                    <a:pt x="6779" y="287"/>
                    <a:pt x="6692" y="285"/>
                  </a:cubicBezTo>
                  <a:cubicBezTo>
                    <a:pt x="5617" y="254"/>
                    <a:pt x="4555" y="32"/>
                    <a:pt x="3483" y="14"/>
                  </a:cubicBezTo>
                  <a:cubicBezTo>
                    <a:pt x="3437" y="13"/>
                    <a:pt x="3391" y="13"/>
                    <a:pt x="3345" y="13"/>
                  </a:cubicBezTo>
                  <a:cubicBezTo>
                    <a:pt x="2235" y="13"/>
                    <a:pt x="1104" y="212"/>
                    <a:pt x="0" y="240"/>
                  </a:cubicBezTo>
                  <a:lnTo>
                    <a:pt x="427" y="5906"/>
                  </a:lnTo>
                  <a:cubicBezTo>
                    <a:pt x="776" y="5824"/>
                    <a:pt x="1116" y="5719"/>
                    <a:pt x="1398" y="5510"/>
                  </a:cubicBezTo>
                  <a:cubicBezTo>
                    <a:pt x="1963" y="5094"/>
                    <a:pt x="2246" y="4308"/>
                    <a:pt x="2909" y="4082"/>
                  </a:cubicBezTo>
                  <a:cubicBezTo>
                    <a:pt x="3189" y="3986"/>
                    <a:pt x="3496" y="4010"/>
                    <a:pt x="3791" y="3975"/>
                  </a:cubicBezTo>
                  <a:cubicBezTo>
                    <a:pt x="4027" y="3948"/>
                    <a:pt x="4265" y="3882"/>
                    <a:pt x="4498" y="3882"/>
                  </a:cubicBezTo>
                  <a:cubicBezTo>
                    <a:pt x="4580" y="3882"/>
                    <a:pt x="4661" y="3890"/>
                    <a:pt x="4742" y="3911"/>
                  </a:cubicBezTo>
                  <a:cubicBezTo>
                    <a:pt x="5050" y="3990"/>
                    <a:pt x="5308" y="4376"/>
                    <a:pt x="5113" y="4630"/>
                  </a:cubicBezTo>
                  <a:cubicBezTo>
                    <a:pt x="5449" y="4516"/>
                    <a:pt x="5650" y="4105"/>
                    <a:pt x="5533" y="3769"/>
                  </a:cubicBezTo>
                  <a:cubicBezTo>
                    <a:pt x="5965" y="3627"/>
                    <a:pt x="6420" y="3525"/>
                    <a:pt x="6872" y="3525"/>
                  </a:cubicBezTo>
                  <a:cubicBezTo>
                    <a:pt x="7063" y="3525"/>
                    <a:pt x="7253" y="3543"/>
                    <a:pt x="7440" y="3584"/>
                  </a:cubicBezTo>
                  <a:cubicBezTo>
                    <a:pt x="8070" y="3722"/>
                    <a:pt x="8664" y="4165"/>
                    <a:pt x="8838" y="4788"/>
                  </a:cubicBezTo>
                  <a:cubicBezTo>
                    <a:pt x="9319" y="4929"/>
                    <a:pt x="9818" y="5015"/>
                    <a:pt x="10320" y="5040"/>
                  </a:cubicBezTo>
                  <a:cubicBezTo>
                    <a:pt x="10299" y="5134"/>
                    <a:pt x="10276" y="5229"/>
                    <a:pt x="10255" y="5322"/>
                  </a:cubicBezTo>
                  <a:cubicBezTo>
                    <a:pt x="10516" y="5229"/>
                    <a:pt x="10792" y="5183"/>
                    <a:pt x="11068" y="5183"/>
                  </a:cubicBezTo>
                  <a:cubicBezTo>
                    <a:pt x="11654" y="5183"/>
                    <a:pt x="12241" y="5388"/>
                    <a:pt x="12686" y="5770"/>
                  </a:cubicBezTo>
                  <a:cubicBezTo>
                    <a:pt x="12436" y="6184"/>
                    <a:pt x="12092" y="6540"/>
                    <a:pt x="11688" y="6804"/>
                  </a:cubicBezTo>
                  <a:cubicBezTo>
                    <a:pt x="11941" y="6853"/>
                    <a:pt x="12198" y="6868"/>
                    <a:pt x="12457" y="6868"/>
                  </a:cubicBezTo>
                  <a:cubicBezTo>
                    <a:pt x="12847" y="6868"/>
                    <a:pt x="13240" y="6835"/>
                    <a:pt x="13628" y="6835"/>
                  </a:cubicBezTo>
                  <a:cubicBezTo>
                    <a:pt x="13976" y="6835"/>
                    <a:pt x="14320" y="6862"/>
                    <a:pt x="14653" y="6964"/>
                  </a:cubicBezTo>
                  <a:cubicBezTo>
                    <a:pt x="15251" y="7147"/>
                    <a:pt x="15748" y="7552"/>
                    <a:pt x="16229" y="7948"/>
                  </a:cubicBezTo>
                  <a:cubicBezTo>
                    <a:pt x="16166" y="8026"/>
                    <a:pt x="16101" y="8103"/>
                    <a:pt x="16038" y="8180"/>
                  </a:cubicBezTo>
                  <a:cubicBezTo>
                    <a:pt x="16589" y="8259"/>
                    <a:pt x="17145" y="8298"/>
                    <a:pt x="17701" y="8298"/>
                  </a:cubicBezTo>
                  <a:cubicBezTo>
                    <a:pt x="17882" y="8298"/>
                    <a:pt x="18063" y="8294"/>
                    <a:pt x="18244" y="8285"/>
                  </a:cubicBezTo>
                  <a:lnTo>
                    <a:pt x="17909" y="8193"/>
                  </a:lnTo>
                  <a:lnTo>
                    <a:pt x="17909" y="8193"/>
                  </a:lnTo>
                  <a:cubicBezTo>
                    <a:pt x="18627" y="8211"/>
                    <a:pt x="19343" y="8363"/>
                    <a:pt x="20007" y="8640"/>
                  </a:cubicBezTo>
                  <a:cubicBezTo>
                    <a:pt x="19804" y="8902"/>
                    <a:pt x="19625" y="9181"/>
                    <a:pt x="19473" y="9476"/>
                  </a:cubicBezTo>
                  <a:cubicBezTo>
                    <a:pt x="19923" y="9588"/>
                    <a:pt x="20345" y="9815"/>
                    <a:pt x="20685" y="10131"/>
                  </a:cubicBezTo>
                  <a:cubicBezTo>
                    <a:pt x="20456" y="10215"/>
                    <a:pt x="20275" y="10424"/>
                    <a:pt x="20227" y="10663"/>
                  </a:cubicBezTo>
                  <a:cubicBezTo>
                    <a:pt x="20444" y="10720"/>
                    <a:pt x="20648" y="10825"/>
                    <a:pt x="20825" y="10964"/>
                  </a:cubicBezTo>
                  <a:lnTo>
                    <a:pt x="24240" y="10964"/>
                  </a:lnTo>
                  <a:cubicBezTo>
                    <a:pt x="23210" y="10148"/>
                    <a:pt x="22124" y="9403"/>
                    <a:pt x="20992" y="8735"/>
                  </a:cubicBezTo>
                  <a:cubicBezTo>
                    <a:pt x="21435" y="8646"/>
                    <a:pt x="21878" y="8556"/>
                    <a:pt x="22321" y="8467"/>
                  </a:cubicBezTo>
                  <a:cubicBezTo>
                    <a:pt x="21705" y="8349"/>
                    <a:pt x="20974" y="8131"/>
                    <a:pt x="20809" y="7523"/>
                  </a:cubicBezTo>
                  <a:cubicBezTo>
                    <a:pt x="20700" y="7117"/>
                    <a:pt x="20901" y="6678"/>
                    <a:pt x="20801" y="6269"/>
                  </a:cubicBezTo>
                  <a:cubicBezTo>
                    <a:pt x="20767" y="6126"/>
                    <a:pt x="20695" y="5987"/>
                    <a:pt x="20698" y="5840"/>
                  </a:cubicBezTo>
                  <a:cubicBezTo>
                    <a:pt x="20701" y="5739"/>
                    <a:pt x="20739" y="5641"/>
                    <a:pt x="20761" y="5542"/>
                  </a:cubicBezTo>
                  <a:cubicBezTo>
                    <a:pt x="20860" y="5119"/>
                    <a:pt x="20674" y="4670"/>
                    <a:pt x="20382" y="4346"/>
                  </a:cubicBezTo>
                  <a:cubicBezTo>
                    <a:pt x="19785" y="3681"/>
                    <a:pt x="18885" y="3502"/>
                    <a:pt x="17960" y="3502"/>
                  </a:cubicBezTo>
                  <a:cubicBezTo>
                    <a:pt x="17535" y="3502"/>
                    <a:pt x="17105" y="3540"/>
                    <a:pt x="16696" y="3585"/>
                  </a:cubicBezTo>
                  <a:cubicBezTo>
                    <a:pt x="16142" y="3646"/>
                    <a:pt x="15590" y="3708"/>
                    <a:pt x="15037" y="3769"/>
                  </a:cubicBezTo>
                  <a:cubicBezTo>
                    <a:pt x="14947" y="3779"/>
                    <a:pt x="14851" y="3786"/>
                    <a:pt x="14756" y="3786"/>
                  </a:cubicBezTo>
                  <a:cubicBezTo>
                    <a:pt x="14503" y="3786"/>
                    <a:pt x="14255" y="3733"/>
                    <a:pt x="14126" y="3528"/>
                  </a:cubicBezTo>
                  <a:cubicBezTo>
                    <a:pt x="14046" y="3402"/>
                    <a:pt x="14030" y="3236"/>
                    <a:pt x="13922" y="3133"/>
                  </a:cubicBezTo>
                  <a:cubicBezTo>
                    <a:pt x="13782" y="2998"/>
                    <a:pt x="13520" y="3000"/>
                    <a:pt x="13444" y="2821"/>
                  </a:cubicBezTo>
                  <a:cubicBezTo>
                    <a:pt x="13337" y="2569"/>
                    <a:pt x="13731" y="2358"/>
                    <a:pt x="13724" y="2085"/>
                  </a:cubicBezTo>
                  <a:cubicBezTo>
                    <a:pt x="13715" y="1698"/>
                    <a:pt x="13021" y="1736"/>
                    <a:pt x="12875" y="1378"/>
                  </a:cubicBezTo>
                  <a:cubicBezTo>
                    <a:pt x="12734" y="1034"/>
                    <a:pt x="13214" y="613"/>
                    <a:pt x="12991" y="314"/>
                  </a:cubicBezTo>
                  <a:cubicBezTo>
                    <a:pt x="12914" y="213"/>
                    <a:pt x="12781" y="176"/>
                    <a:pt x="12656" y="149"/>
                  </a:cubicBezTo>
                  <a:cubicBezTo>
                    <a:pt x="12151" y="40"/>
                    <a:pt x="11641" y="1"/>
                    <a:pt x="11129" y="1"/>
                  </a:cubicBezTo>
                  <a:close/>
                </a:path>
              </a:pathLst>
            </a:custGeom>
            <a:solidFill>
              <a:srgbClr val="8F6027">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2" name="Google Shape;1812;p41"/>
            <p:cNvSpPr/>
            <p:nvPr/>
          </p:nvSpPr>
          <p:spPr>
            <a:xfrm>
              <a:off x="3910134" y="4038144"/>
              <a:ext cx="3332952" cy="326517"/>
            </a:xfrm>
            <a:custGeom>
              <a:avLst/>
              <a:gdLst/>
              <a:ahLst/>
              <a:cxnLst/>
              <a:rect l="l" t="t" r="r" b="b"/>
              <a:pathLst>
                <a:path w="35206" h="3449" extrusionOk="0">
                  <a:moveTo>
                    <a:pt x="365" y="0"/>
                  </a:moveTo>
                  <a:cubicBezTo>
                    <a:pt x="268" y="0"/>
                    <a:pt x="174" y="41"/>
                    <a:pt x="106" y="112"/>
                  </a:cubicBezTo>
                  <a:cubicBezTo>
                    <a:pt x="35" y="186"/>
                    <a:pt x="0" y="285"/>
                    <a:pt x="6" y="387"/>
                  </a:cubicBezTo>
                  <a:lnTo>
                    <a:pt x="109" y="2017"/>
                  </a:lnTo>
                  <a:cubicBezTo>
                    <a:pt x="117" y="2140"/>
                    <a:pt x="216" y="2236"/>
                    <a:pt x="339" y="2241"/>
                  </a:cubicBezTo>
                  <a:lnTo>
                    <a:pt x="34595" y="3448"/>
                  </a:lnTo>
                  <a:cubicBezTo>
                    <a:pt x="34600" y="3448"/>
                    <a:pt x="34606" y="3449"/>
                    <a:pt x="34612" y="3449"/>
                  </a:cubicBezTo>
                  <a:cubicBezTo>
                    <a:pt x="34864" y="3449"/>
                    <a:pt x="35075" y="3253"/>
                    <a:pt x="35091" y="2999"/>
                  </a:cubicBezTo>
                  <a:lnTo>
                    <a:pt x="35196" y="1302"/>
                  </a:lnTo>
                  <a:cubicBezTo>
                    <a:pt x="35206" y="1165"/>
                    <a:pt x="35156" y="1030"/>
                    <a:pt x="35065" y="929"/>
                  </a:cubicBezTo>
                  <a:cubicBezTo>
                    <a:pt x="34971" y="828"/>
                    <a:pt x="34842" y="770"/>
                    <a:pt x="34703" y="766"/>
                  </a:cubicBezTo>
                  <a:lnTo>
                    <a:pt x="376" y="0"/>
                  </a:lnTo>
                  <a:cubicBezTo>
                    <a:pt x="373" y="0"/>
                    <a:pt x="369" y="0"/>
                    <a:pt x="3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3" name="Google Shape;1813;p41"/>
            <p:cNvSpPr/>
            <p:nvPr/>
          </p:nvSpPr>
          <p:spPr>
            <a:xfrm>
              <a:off x="3909850" y="4062663"/>
              <a:ext cx="3332857" cy="317902"/>
            </a:xfrm>
            <a:custGeom>
              <a:avLst/>
              <a:gdLst/>
              <a:ahLst/>
              <a:cxnLst/>
              <a:rect l="l" t="t" r="r" b="b"/>
              <a:pathLst>
                <a:path w="35205" h="3358" extrusionOk="0">
                  <a:moveTo>
                    <a:pt x="130" y="1"/>
                  </a:moveTo>
                  <a:cubicBezTo>
                    <a:pt x="122" y="7"/>
                    <a:pt x="115" y="11"/>
                    <a:pt x="108" y="18"/>
                  </a:cubicBezTo>
                  <a:cubicBezTo>
                    <a:pt x="37" y="91"/>
                    <a:pt x="1" y="190"/>
                    <a:pt x="8" y="293"/>
                  </a:cubicBezTo>
                  <a:lnTo>
                    <a:pt x="112" y="1925"/>
                  </a:lnTo>
                  <a:cubicBezTo>
                    <a:pt x="120" y="2048"/>
                    <a:pt x="219" y="2145"/>
                    <a:pt x="342" y="2150"/>
                  </a:cubicBezTo>
                  <a:lnTo>
                    <a:pt x="34598" y="3357"/>
                  </a:lnTo>
                  <a:cubicBezTo>
                    <a:pt x="34603" y="3357"/>
                    <a:pt x="34608" y="3357"/>
                    <a:pt x="34613" y="3357"/>
                  </a:cubicBezTo>
                  <a:cubicBezTo>
                    <a:pt x="34866" y="3357"/>
                    <a:pt x="35077" y="3162"/>
                    <a:pt x="35094" y="2907"/>
                  </a:cubicBezTo>
                  <a:lnTo>
                    <a:pt x="35199" y="1210"/>
                  </a:lnTo>
                  <a:cubicBezTo>
                    <a:pt x="35205" y="1097"/>
                    <a:pt x="35173" y="986"/>
                    <a:pt x="35110" y="896"/>
                  </a:cubicBezTo>
                  <a:lnTo>
                    <a:pt x="34810" y="2382"/>
                  </a:lnTo>
                  <a:cubicBezTo>
                    <a:pt x="34757" y="2649"/>
                    <a:pt x="34503" y="2857"/>
                    <a:pt x="34234" y="2857"/>
                  </a:cubicBezTo>
                  <a:cubicBezTo>
                    <a:pt x="34227" y="2857"/>
                    <a:pt x="34220" y="2856"/>
                    <a:pt x="34214" y="2856"/>
                  </a:cubicBezTo>
                  <a:lnTo>
                    <a:pt x="556" y="1686"/>
                  </a:lnTo>
                  <a:cubicBezTo>
                    <a:pt x="446" y="1682"/>
                    <a:pt x="348" y="1588"/>
                    <a:pt x="331" y="1468"/>
                  </a:cubicBezTo>
                  <a:lnTo>
                    <a:pt x="1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4" name="Google Shape;1814;p41"/>
            <p:cNvSpPr/>
            <p:nvPr/>
          </p:nvSpPr>
          <p:spPr>
            <a:xfrm>
              <a:off x="4182122" y="4423452"/>
              <a:ext cx="2907410" cy="631733"/>
            </a:xfrm>
            <a:custGeom>
              <a:avLst/>
              <a:gdLst/>
              <a:ahLst/>
              <a:cxnLst/>
              <a:rect l="l" t="t" r="r" b="b"/>
              <a:pathLst>
                <a:path w="30711" h="6673" extrusionOk="0">
                  <a:moveTo>
                    <a:pt x="302" y="291"/>
                  </a:moveTo>
                  <a:lnTo>
                    <a:pt x="30281" y="769"/>
                  </a:lnTo>
                  <a:lnTo>
                    <a:pt x="30417" y="6371"/>
                  </a:lnTo>
                  <a:lnTo>
                    <a:pt x="538" y="4902"/>
                  </a:lnTo>
                  <a:lnTo>
                    <a:pt x="302" y="291"/>
                  </a:lnTo>
                  <a:close/>
                  <a:moveTo>
                    <a:pt x="0" y="0"/>
                  </a:moveTo>
                  <a:lnTo>
                    <a:pt x="265" y="5176"/>
                  </a:lnTo>
                  <a:lnTo>
                    <a:pt x="30711" y="6672"/>
                  </a:lnTo>
                  <a:lnTo>
                    <a:pt x="30560" y="486"/>
                  </a:lnTo>
                  <a:lnTo>
                    <a:pt x="153" y="2"/>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5" name="Google Shape;1815;p41"/>
            <p:cNvSpPr/>
            <p:nvPr/>
          </p:nvSpPr>
          <p:spPr>
            <a:xfrm>
              <a:off x="3909850" y="4037954"/>
              <a:ext cx="3333047" cy="304648"/>
            </a:xfrm>
            <a:custGeom>
              <a:avLst/>
              <a:gdLst/>
              <a:ahLst/>
              <a:cxnLst/>
              <a:rect l="l" t="t" r="r" b="b"/>
              <a:pathLst>
                <a:path w="35207" h="3218" extrusionOk="0">
                  <a:moveTo>
                    <a:pt x="371" y="0"/>
                  </a:moveTo>
                  <a:cubicBezTo>
                    <a:pt x="271" y="0"/>
                    <a:pt x="176" y="41"/>
                    <a:pt x="107" y="113"/>
                  </a:cubicBezTo>
                  <a:cubicBezTo>
                    <a:pt x="37" y="187"/>
                    <a:pt x="1" y="285"/>
                    <a:pt x="7" y="388"/>
                  </a:cubicBezTo>
                  <a:lnTo>
                    <a:pt x="112" y="2021"/>
                  </a:lnTo>
                  <a:cubicBezTo>
                    <a:pt x="116" y="2078"/>
                    <a:pt x="139" y="2128"/>
                    <a:pt x="176" y="2168"/>
                  </a:cubicBezTo>
                  <a:lnTo>
                    <a:pt x="80" y="645"/>
                  </a:lnTo>
                  <a:cubicBezTo>
                    <a:pt x="74" y="543"/>
                    <a:pt x="111" y="444"/>
                    <a:pt x="180" y="371"/>
                  </a:cubicBezTo>
                  <a:cubicBezTo>
                    <a:pt x="247" y="300"/>
                    <a:pt x="341" y="260"/>
                    <a:pt x="438" y="260"/>
                  </a:cubicBezTo>
                  <a:cubicBezTo>
                    <a:pt x="441" y="260"/>
                    <a:pt x="445" y="261"/>
                    <a:pt x="449" y="261"/>
                  </a:cubicBezTo>
                  <a:lnTo>
                    <a:pt x="34637" y="1023"/>
                  </a:lnTo>
                  <a:cubicBezTo>
                    <a:pt x="34774" y="1026"/>
                    <a:pt x="34902" y="1085"/>
                    <a:pt x="34995" y="1185"/>
                  </a:cubicBezTo>
                  <a:cubicBezTo>
                    <a:pt x="35087" y="1285"/>
                    <a:pt x="35134" y="1419"/>
                    <a:pt x="35127" y="1557"/>
                  </a:cubicBezTo>
                  <a:lnTo>
                    <a:pt x="35022" y="3217"/>
                  </a:lnTo>
                  <a:cubicBezTo>
                    <a:pt x="35060" y="3152"/>
                    <a:pt x="35087" y="3080"/>
                    <a:pt x="35092" y="3001"/>
                  </a:cubicBezTo>
                  <a:lnTo>
                    <a:pt x="35197" y="1304"/>
                  </a:lnTo>
                  <a:cubicBezTo>
                    <a:pt x="35207" y="1165"/>
                    <a:pt x="35158" y="1031"/>
                    <a:pt x="35067" y="930"/>
                  </a:cubicBezTo>
                  <a:cubicBezTo>
                    <a:pt x="34973" y="828"/>
                    <a:pt x="34843" y="770"/>
                    <a:pt x="34705" y="767"/>
                  </a:cubicBezTo>
                  <a:lnTo>
                    <a:pt x="378" y="0"/>
                  </a:lnTo>
                  <a:cubicBezTo>
                    <a:pt x="376" y="0"/>
                    <a:pt x="373" y="0"/>
                    <a:pt x="371"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6" name="Google Shape;1816;p41"/>
            <p:cNvSpPr/>
            <p:nvPr/>
          </p:nvSpPr>
          <p:spPr>
            <a:xfrm>
              <a:off x="5093798" y="4063610"/>
              <a:ext cx="1039287" cy="279655"/>
            </a:xfrm>
            <a:custGeom>
              <a:avLst/>
              <a:gdLst/>
              <a:ahLst/>
              <a:cxnLst/>
              <a:rect l="l" t="t" r="r" b="b"/>
              <a:pathLst>
                <a:path w="10978" h="2954" extrusionOk="0">
                  <a:moveTo>
                    <a:pt x="0" y="0"/>
                  </a:moveTo>
                  <a:lnTo>
                    <a:pt x="675" y="2598"/>
                  </a:lnTo>
                  <a:lnTo>
                    <a:pt x="10977" y="2954"/>
                  </a:lnTo>
                  <a:lnTo>
                    <a:pt x="10977" y="2954"/>
                  </a:lnTo>
                  <a:lnTo>
                    <a:pt x="10273" y="248"/>
                  </a:lnTo>
                  <a:lnTo>
                    <a:pt x="0" y="0"/>
                  </a:ln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7" name="Google Shape;1817;p41"/>
            <p:cNvSpPr/>
            <p:nvPr/>
          </p:nvSpPr>
          <p:spPr>
            <a:xfrm>
              <a:off x="5095312" y="5033224"/>
              <a:ext cx="1237242" cy="249550"/>
            </a:xfrm>
            <a:custGeom>
              <a:avLst/>
              <a:gdLst/>
              <a:ahLst/>
              <a:cxnLst/>
              <a:rect l="l" t="t" r="r" b="b"/>
              <a:pathLst>
                <a:path w="13069" h="2636" extrusionOk="0">
                  <a:moveTo>
                    <a:pt x="0" y="1"/>
                  </a:moveTo>
                  <a:lnTo>
                    <a:pt x="926" y="2636"/>
                  </a:lnTo>
                  <a:lnTo>
                    <a:pt x="13069" y="2636"/>
                  </a:lnTo>
                  <a:lnTo>
                    <a:pt x="12278" y="384"/>
                  </a:lnTo>
                  <a:lnTo>
                    <a:pt x="6768" y="85"/>
                  </a:lnTo>
                  <a:lnTo>
                    <a:pt x="0" y="1"/>
                  </a:ln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8" name="Google Shape;1818;p41"/>
            <p:cNvSpPr/>
            <p:nvPr/>
          </p:nvSpPr>
          <p:spPr>
            <a:xfrm>
              <a:off x="6670059" y="5094760"/>
              <a:ext cx="638738" cy="188015"/>
            </a:xfrm>
            <a:custGeom>
              <a:avLst/>
              <a:gdLst/>
              <a:ahLst/>
              <a:cxnLst/>
              <a:rect l="l" t="t" r="r" b="b"/>
              <a:pathLst>
                <a:path w="6747" h="1986" extrusionOk="0">
                  <a:moveTo>
                    <a:pt x="4825" y="774"/>
                  </a:moveTo>
                  <a:cubicBezTo>
                    <a:pt x="4831" y="775"/>
                    <a:pt x="4837" y="777"/>
                    <a:pt x="4844" y="778"/>
                  </a:cubicBezTo>
                  <a:lnTo>
                    <a:pt x="4844" y="778"/>
                  </a:lnTo>
                  <a:cubicBezTo>
                    <a:pt x="4838" y="776"/>
                    <a:pt x="4831" y="774"/>
                    <a:pt x="4825" y="774"/>
                  </a:cubicBezTo>
                  <a:close/>
                  <a:moveTo>
                    <a:pt x="5522" y="1"/>
                  </a:moveTo>
                  <a:lnTo>
                    <a:pt x="5522" y="1"/>
                  </a:lnTo>
                  <a:cubicBezTo>
                    <a:pt x="5528" y="14"/>
                    <a:pt x="5534" y="25"/>
                    <a:pt x="5540" y="37"/>
                  </a:cubicBezTo>
                  <a:cubicBezTo>
                    <a:pt x="5621" y="209"/>
                    <a:pt x="5569" y="440"/>
                    <a:pt x="5417" y="598"/>
                  </a:cubicBezTo>
                  <a:cubicBezTo>
                    <a:pt x="5298" y="720"/>
                    <a:pt x="5123" y="791"/>
                    <a:pt x="4958" y="791"/>
                  </a:cubicBezTo>
                  <a:cubicBezTo>
                    <a:pt x="4919" y="791"/>
                    <a:pt x="4881" y="787"/>
                    <a:pt x="4844" y="778"/>
                  </a:cubicBezTo>
                  <a:lnTo>
                    <a:pt x="4844" y="778"/>
                  </a:lnTo>
                  <a:cubicBezTo>
                    <a:pt x="4893" y="796"/>
                    <a:pt x="4919" y="854"/>
                    <a:pt x="4896" y="905"/>
                  </a:cubicBezTo>
                  <a:cubicBezTo>
                    <a:pt x="4876" y="948"/>
                    <a:pt x="4823" y="977"/>
                    <a:pt x="4776" y="977"/>
                  </a:cubicBezTo>
                  <a:cubicBezTo>
                    <a:pt x="4761" y="977"/>
                    <a:pt x="4746" y="974"/>
                    <a:pt x="4733" y="968"/>
                  </a:cubicBezTo>
                  <a:lnTo>
                    <a:pt x="4733" y="968"/>
                  </a:lnTo>
                  <a:cubicBezTo>
                    <a:pt x="4755" y="1071"/>
                    <a:pt x="4612" y="1143"/>
                    <a:pt x="4490" y="1143"/>
                  </a:cubicBezTo>
                  <a:cubicBezTo>
                    <a:pt x="4467" y="1143"/>
                    <a:pt x="4445" y="1140"/>
                    <a:pt x="4425" y="1135"/>
                  </a:cubicBezTo>
                  <a:cubicBezTo>
                    <a:pt x="4326" y="1108"/>
                    <a:pt x="4228" y="1053"/>
                    <a:pt x="4126" y="1053"/>
                  </a:cubicBezTo>
                  <a:cubicBezTo>
                    <a:pt x="4098" y="1053"/>
                    <a:pt x="4069" y="1057"/>
                    <a:pt x="4040" y="1068"/>
                  </a:cubicBezTo>
                  <a:cubicBezTo>
                    <a:pt x="4168" y="1122"/>
                    <a:pt x="4078" y="1343"/>
                    <a:pt x="3930" y="1388"/>
                  </a:cubicBezTo>
                  <a:cubicBezTo>
                    <a:pt x="3896" y="1399"/>
                    <a:pt x="3862" y="1403"/>
                    <a:pt x="3828" y="1403"/>
                  </a:cubicBezTo>
                  <a:cubicBezTo>
                    <a:pt x="3717" y="1403"/>
                    <a:pt x="3612" y="1353"/>
                    <a:pt x="3518" y="1304"/>
                  </a:cubicBezTo>
                  <a:cubicBezTo>
                    <a:pt x="3244" y="1161"/>
                    <a:pt x="2970" y="1019"/>
                    <a:pt x="2697" y="875"/>
                  </a:cubicBezTo>
                  <a:cubicBezTo>
                    <a:pt x="2640" y="846"/>
                    <a:pt x="2569" y="820"/>
                    <a:pt x="2504" y="820"/>
                  </a:cubicBezTo>
                  <a:cubicBezTo>
                    <a:pt x="2455" y="820"/>
                    <a:pt x="2410" y="835"/>
                    <a:pt x="2375" y="873"/>
                  </a:cubicBezTo>
                  <a:cubicBezTo>
                    <a:pt x="2325" y="926"/>
                    <a:pt x="2312" y="1021"/>
                    <a:pt x="2239" y="1036"/>
                  </a:cubicBezTo>
                  <a:cubicBezTo>
                    <a:pt x="2234" y="1037"/>
                    <a:pt x="2229" y="1037"/>
                    <a:pt x="2224" y="1037"/>
                  </a:cubicBezTo>
                  <a:cubicBezTo>
                    <a:pt x="2191" y="1037"/>
                    <a:pt x="2163" y="1018"/>
                    <a:pt x="2139" y="1000"/>
                  </a:cubicBezTo>
                  <a:cubicBezTo>
                    <a:pt x="1784" y="728"/>
                    <a:pt x="1429" y="456"/>
                    <a:pt x="1073" y="184"/>
                  </a:cubicBezTo>
                  <a:cubicBezTo>
                    <a:pt x="1014" y="138"/>
                    <a:pt x="942" y="90"/>
                    <a:pt x="862" y="90"/>
                  </a:cubicBezTo>
                  <a:cubicBezTo>
                    <a:pt x="843" y="90"/>
                    <a:pt x="822" y="93"/>
                    <a:pt x="802" y="100"/>
                  </a:cubicBezTo>
                  <a:cubicBezTo>
                    <a:pt x="753" y="116"/>
                    <a:pt x="714" y="152"/>
                    <a:pt x="675" y="186"/>
                  </a:cubicBezTo>
                  <a:cubicBezTo>
                    <a:pt x="516" y="328"/>
                    <a:pt x="338" y="521"/>
                    <a:pt x="394" y="699"/>
                  </a:cubicBezTo>
                  <a:cubicBezTo>
                    <a:pt x="435" y="830"/>
                    <a:pt x="598" y="916"/>
                    <a:pt x="572" y="1058"/>
                  </a:cubicBezTo>
                  <a:cubicBezTo>
                    <a:pt x="559" y="1120"/>
                    <a:pt x="514" y="1176"/>
                    <a:pt x="500" y="1237"/>
                  </a:cubicBezTo>
                  <a:cubicBezTo>
                    <a:pt x="485" y="1308"/>
                    <a:pt x="519" y="1374"/>
                    <a:pt x="531" y="1444"/>
                  </a:cubicBezTo>
                  <a:cubicBezTo>
                    <a:pt x="563" y="1626"/>
                    <a:pt x="425" y="1842"/>
                    <a:pt x="229" y="1917"/>
                  </a:cubicBezTo>
                  <a:cubicBezTo>
                    <a:pt x="163" y="1926"/>
                    <a:pt x="98" y="1935"/>
                    <a:pt x="32" y="1944"/>
                  </a:cubicBezTo>
                  <a:lnTo>
                    <a:pt x="32" y="1944"/>
                  </a:lnTo>
                  <a:cubicBezTo>
                    <a:pt x="30" y="1944"/>
                    <a:pt x="29" y="1944"/>
                    <a:pt x="27" y="1944"/>
                  </a:cubicBezTo>
                  <a:cubicBezTo>
                    <a:pt x="19" y="1944"/>
                    <a:pt x="10" y="1946"/>
                    <a:pt x="0" y="1949"/>
                  </a:cubicBezTo>
                  <a:cubicBezTo>
                    <a:pt x="11" y="1947"/>
                    <a:pt x="22" y="1946"/>
                    <a:pt x="32" y="1944"/>
                  </a:cubicBezTo>
                  <a:lnTo>
                    <a:pt x="32" y="1944"/>
                  </a:lnTo>
                  <a:cubicBezTo>
                    <a:pt x="58" y="1946"/>
                    <a:pt x="78" y="1963"/>
                    <a:pt x="90" y="1986"/>
                  </a:cubicBezTo>
                  <a:lnTo>
                    <a:pt x="6718" y="1986"/>
                  </a:lnTo>
                  <a:lnTo>
                    <a:pt x="6738" y="976"/>
                  </a:lnTo>
                  <a:cubicBezTo>
                    <a:pt x="6746" y="528"/>
                    <a:pt x="6424" y="143"/>
                    <a:pt x="5981" y="74"/>
                  </a:cubicBezTo>
                  <a:lnTo>
                    <a:pt x="5522" y="1"/>
                  </a:lnTo>
                  <a:close/>
                </a:path>
              </a:pathLst>
            </a:custGeom>
            <a:solidFill>
              <a:srgbClr val="8F6027">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9" name="Google Shape;1819;p41"/>
            <p:cNvSpPr/>
            <p:nvPr/>
          </p:nvSpPr>
          <p:spPr>
            <a:xfrm>
              <a:off x="6494351" y="5282112"/>
              <a:ext cx="17609" cy="663"/>
            </a:xfrm>
            <a:custGeom>
              <a:avLst/>
              <a:gdLst/>
              <a:ahLst/>
              <a:cxnLst/>
              <a:rect l="l" t="t" r="r" b="b"/>
              <a:pathLst>
                <a:path w="186" h="7" extrusionOk="0">
                  <a:moveTo>
                    <a:pt x="88" y="0"/>
                  </a:moveTo>
                  <a:cubicBezTo>
                    <a:pt x="58" y="0"/>
                    <a:pt x="29" y="2"/>
                    <a:pt x="0" y="7"/>
                  </a:cubicBezTo>
                  <a:lnTo>
                    <a:pt x="186" y="7"/>
                  </a:lnTo>
                  <a:cubicBezTo>
                    <a:pt x="154" y="3"/>
                    <a:pt x="121" y="0"/>
                    <a:pt x="88" y="0"/>
                  </a:cubicBezTo>
                  <a:close/>
                </a:path>
              </a:pathLst>
            </a:custGeom>
            <a:solidFill>
              <a:srgbClr val="CAB8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0" name="Google Shape;1820;p41"/>
            <p:cNvSpPr/>
            <p:nvPr/>
          </p:nvSpPr>
          <p:spPr>
            <a:xfrm>
              <a:off x="5235898" y="4066734"/>
              <a:ext cx="1999525" cy="313642"/>
            </a:xfrm>
            <a:custGeom>
              <a:avLst/>
              <a:gdLst/>
              <a:ahLst/>
              <a:cxnLst/>
              <a:rect l="l" t="t" r="r" b="b"/>
              <a:pathLst>
                <a:path w="21121" h="3313" extrusionOk="0">
                  <a:moveTo>
                    <a:pt x="0" y="1"/>
                  </a:moveTo>
                  <a:cubicBezTo>
                    <a:pt x="99" y="63"/>
                    <a:pt x="200" y="125"/>
                    <a:pt x="298" y="181"/>
                  </a:cubicBezTo>
                  <a:cubicBezTo>
                    <a:pt x="960" y="563"/>
                    <a:pt x="1724" y="763"/>
                    <a:pt x="2488" y="763"/>
                  </a:cubicBezTo>
                  <a:cubicBezTo>
                    <a:pt x="2658" y="763"/>
                    <a:pt x="2827" y="753"/>
                    <a:pt x="2995" y="733"/>
                  </a:cubicBezTo>
                  <a:cubicBezTo>
                    <a:pt x="3351" y="691"/>
                    <a:pt x="3727" y="609"/>
                    <a:pt x="4082" y="609"/>
                  </a:cubicBezTo>
                  <a:cubicBezTo>
                    <a:pt x="4346" y="609"/>
                    <a:pt x="4599" y="654"/>
                    <a:pt x="4826" y="795"/>
                  </a:cubicBezTo>
                  <a:cubicBezTo>
                    <a:pt x="4915" y="849"/>
                    <a:pt x="4998" y="918"/>
                    <a:pt x="5094" y="960"/>
                  </a:cubicBezTo>
                  <a:cubicBezTo>
                    <a:pt x="5231" y="1019"/>
                    <a:pt x="5383" y="1022"/>
                    <a:pt x="5532" y="1033"/>
                  </a:cubicBezTo>
                  <a:cubicBezTo>
                    <a:pt x="6191" y="1082"/>
                    <a:pt x="6825" y="1340"/>
                    <a:pt x="7485" y="1348"/>
                  </a:cubicBezTo>
                  <a:cubicBezTo>
                    <a:pt x="7495" y="1348"/>
                    <a:pt x="7504" y="1348"/>
                    <a:pt x="7514" y="1348"/>
                  </a:cubicBezTo>
                  <a:cubicBezTo>
                    <a:pt x="8198" y="1348"/>
                    <a:pt x="8851" y="1088"/>
                    <a:pt x="9520" y="939"/>
                  </a:cubicBezTo>
                  <a:cubicBezTo>
                    <a:pt x="9774" y="883"/>
                    <a:pt x="10043" y="847"/>
                    <a:pt x="10308" y="847"/>
                  </a:cubicBezTo>
                  <a:cubicBezTo>
                    <a:pt x="10747" y="847"/>
                    <a:pt x="11175" y="947"/>
                    <a:pt x="11508" y="1225"/>
                  </a:cubicBezTo>
                  <a:cubicBezTo>
                    <a:pt x="11497" y="1222"/>
                    <a:pt x="11487" y="1221"/>
                    <a:pt x="11476" y="1221"/>
                  </a:cubicBezTo>
                  <a:cubicBezTo>
                    <a:pt x="11354" y="1221"/>
                    <a:pt x="11248" y="1373"/>
                    <a:pt x="11306" y="1486"/>
                  </a:cubicBezTo>
                  <a:cubicBezTo>
                    <a:pt x="11840" y="1233"/>
                    <a:pt x="12419" y="1075"/>
                    <a:pt x="13009" y="1021"/>
                  </a:cubicBezTo>
                  <a:cubicBezTo>
                    <a:pt x="13079" y="1015"/>
                    <a:pt x="13151" y="1010"/>
                    <a:pt x="13223" y="1010"/>
                  </a:cubicBezTo>
                  <a:cubicBezTo>
                    <a:pt x="13422" y="1010"/>
                    <a:pt x="13620" y="1044"/>
                    <a:pt x="13774" y="1165"/>
                  </a:cubicBezTo>
                  <a:cubicBezTo>
                    <a:pt x="13984" y="1328"/>
                    <a:pt x="14032" y="1706"/>
                    <a:pt x="13803" y="1841"/>
                  </a:cubicBezTo>
                  <a:cubicBezTo>
                    <a:pt x="14032" y="1843"/>
                    <a:pt x="14283" y="1850"/>
                    <a:pt x="14461" y="1994"/>
                  </a:cubicBezTo>
                  <a:cubicBezTo>
                    <a:pt x="14638" y="2140"/>
                    <a:pt x="14665" y="2476"/>
                    <a:pt x="14456" y="2569"/>
                  </a:cubicBezTo>
                  <a:cubicBezTo>
                    <a:pt x="14535" y="2611"/>
                    <a:pt x="14589" y="2698"/>
                    <a:pt x="14591" y="2788"/>
                  </a:cubicBezTo>
                  <a:cubicBezTo>
                    <a:pt x="14354" y="2884"/>
                    <a:pt x="14115" y="2980"/>
                    <a:pt x="13878" y="3077"/>
                  </a:cubicBezTo>
                  <a:lnTo>
                    <a:pt x="20591" y="3312"/>
                  </a:lnTo>
                  <a:cubicBezTo>
                    <a:pt x="20596" y="3312"/>
                    <a:pt x="20602" y="3312"/>
                    <a:pt x="20608" y="3312"/>
                  </a:cubicBezTo>
                  <a:cubicBezTo>
                    <a:pt x="20860" y="3312"/>
                    <a:pt x="21069" y="3116"/>
                    <a:pt x="21087" y="2863"/>
                  </a:cubicBezTo>
                  <a:lnTo>
                    <a:pt x="21121" y="2321"/>
                  </a:lnTo>
                  <a:cubicBezTo>
                    <a:pt x="20780" y="2066"/>
                    <a:pt x="20378" y="1892"/>
                    <a:pt x="19955" y="1833"/>
                  </a:cubicBezTo>
                  <a:cubicBezTo>
                    <a:pt x="19612" y="1783"/>
                    <a:pt x="19134" y="1673"/>
                    <a:pt x="19174" y="1329"/>
                  </a:cubicBezTo>
                  <a:cubicBezTo>
                    <a:pt x="19205" y="1051"/>
                    <a:pt x="19589" y="938"/>
                    <a:pt x="19661" y="667"/>
                  </a:cubicBezTo>
                  <a:cubicBezTo>
                    <a:pt x="19681" y="593"/>
                    <a:pt x="19675" y="516"/>
                    <a:pt x="19669" y="439"/>
                  </a:cubicBezTo>
                  <a:lnTo>
                    <a:pt x="0" y="1"/>
                  </a:lnTo>
                  <a:close/>
                </a:path>
              </a:pathLst>
            </a:custGeom>
            <a:solidFill>
              <a:srgbClr val="8F6027">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821" name="Google Shape;1821;p41"/>
          <p:cNvGrpSpPr/>
          <p:nvPr/>
        </p:nvGrpSpPr>
        <p:grpSpPr>
          <a:xfrm>
            <a:off x="4755034" y="4390789"/>
            <a:ext cx="2782359" cy="752699"/>
            <a:chOff x="2734950" y="3153725"/>
            <a:chExt cx="923850" cy="249925"/>
          </a:xfrm>
        </p:grpSpPr>
        <p:sp>
          <p:nvSpPr>
            <p:cNvPr id="1822" name="Google Shape;1822;p41"/>
            <p:cNvSpPr/>
            <p:nvPr/>
          </p:nvSpPr>
          <p:spPr>
            <a:xfrm>
              <a:off x="2734975" y="3153725"/>
              <a:ext cx="923825" cy="249925"/>
            </a:xfrm>
            <a:custGeom>
              <a:avLst/>
              <a:gdLst/>
              <a:ahLst/>
              <a:cxnLst/>
              <a:rect l="l" t="t" r="r" b="b"/>
              <a:pathLst>
                <a:path w="36953" h="9997" extrusionOk="0">
                  <a:moveTo>
                    <a:pt x="3408" y="0"/>
                  </a:moveTo>
                  <a:cubicBezTo>
                    <a:pt x="1959" y="0"/>
                    <a:pt x="889" y="755"/>
                    <a:pt x="934" y="1628"/>
                  </a:cubicBezTo>
                  <a:cubicBezTo>
                    <a:pt x="980" y="2504"/>
                    <a:pt x="2013" y="3383"/>
                    <a:pt x="3331" y="3874"/>
                  </a:cubicBezTo>
                  <a:cubicBezTo>
                    <a:pt x="2894" y="4006"/>
                    <a:pt x="2744" y="4372"/>
                    <a:pt x="3016" y="4646"/>
                  </a:cubicBezTo>
                  <a:cubicBezTo>
                    <a:pt x="2526" y="4779"/>
                    <a:pt x="2514" y="5255"/>
                    <a:pt x="2995" y="5454"/>
                  </a:cubicBezTo>
                  <a:cubicBezTo>
                    <a:pt x="2952" y="5446"/>
                    <a:pt x="2911" y="5443"/>
                    <a:pt x="2871" y="5443"/>
                  </a:cubicBezTo>
                  <a:cubicBezTo>
                    <a:pt x="2551" y="5443"/>
                    <a:pt x="2340" y="5675"/>
                    <a:pt x="2424" y="5855"/>
                  </a:cubicBezTo>
                  <a:cubicBezTo>
                    <a:pt x="2172" y="5711"/>
                    <a:pt x="1804" y="5634"/>
                    <a:pt x="1445" y="5634"/>
                  </a:cubicBezTo>
                  <a:cubicBezTo>
                    <a:pt x="1239" y="5634"/>
                    <a:pt x="1036" y="5660"/>
                    <a:pt x="860" y="5712"/>
                  </a:cubicBezTo>
                  <a:cubicBezTo>
                    <a:pt x="272" y="5890"/>
                    <a:pt x="0" y="6300"/>
                    <a:pt x="59" y="6691"/>
                  </a:cubicBezTo>
                  <a:cubicBezTo>
                    <a:pt x="158" y="7329"/>
                    <a:pt x="1103" y="7917"/>
                    <a:pt x="2203" y="8039"/>
                  </a:cubicBezTo>
                  <a:cubicBezTo>
                    <a:pt x="2353" y="8240"/>
                    <a:pt x="2271" y="8485"/>
                    <a:pt x="2003" y="8635"/>
                  </a:cubicBezTo>
                  <a:cubicBezTo>
                    <a:pt x="2096" y="8908"/>
                    <a:pt x="2188" y="9179"/>
                    <a:pt x="2280" y="9450"/>
                  </a:cubicBezTo>
                  <a:cubicBezTo>
                    <a:pt x="2133" y="9380"/>
                    <a:pt x="1966" y="9349"/>
                    <a:pt x="1795" y="9349"/>
                  </a:cubicBezTo>
                  <a:cubicBezTo>
                    <a:pt x="1253" y="9349"/>
                    <a:pt x="680" y="9661"/>
                    <a:pt x="640" y="9996"/>
                  </a:cubicBezTo>
                  <a:lnTo>
                    <a:pt x="36716" y="9996"/>
                  </a:lnTo>
                  <a:cubicBezTo>
                    <a:pt x="36745" y="9956"/>
                    <a:pt x="36775" y="9917"/>
                    <a:pt x="36801" y="9876"/>
                  </a:cubicBezTo>
                  <a:cubicBezTo>
                    <a:pt x="36624" y="9847"/>
                    <a:pt x="36603" y="9603"/>
                    <a:pt x="36685" y="9445"/>
                  </a:cubicBezTo>
                  <a:cubicBezTo>
                    <a:pt x="36766" y="9289"/>
                    <a:pt x="36908" y="9152"/>
                    <a:pt x="36929" y="8979"/>
                  </a:cubicBezTo>
                  <a:cubicBezTo>
                    <a:pt x="36953" y="8767"/>
                    <a:pt x="36782" y="8590"/>
                    <a:pt x="36670" y="8407"/>
                  </a:cubicBezTo>
                  <a:cubicBezTo>
                    <a:pt x="36559" y="8222"/>
                    <a:pt x="36536" y="7926"/>
                    <a:pt x="36743" y="7845"/>
                  </a:cubicBezTo>
                  <a:cubicBezTo>
                    <a:pt x="36865" y="7535"/>
                    <a:pt x="36717" y="7145"/>
                    <a:pt x="36409" y="6981"/>
                  </a:cubicBezTo>
                  <a:cubicBezTo>
                    <a:pt x="36601" y="6370"/>
                    <a:pt x="36370" y="5685"/>
                    <a:pt x="35980" y="5134"/>
                  </a:cubicBezTo>
                  <a:cubicBezTo>
                    <a:pt x="35794" y="4872"/>
                    <a:pt x="35562" y="4621"/>
                    <a:pt x="35260" y="4474"/>
                  </a:cubicBezTo>
                  <a:cubicBezTo>
                    <a:pt x="35102" y="4397"/>
                    <a:pt x="34922" y="4352"/>
                    <a:pt x="34747" y="4352"/>
                  </a:cubicBezTo>
                  <a:cubicBezTo>
                    <a:pt x="34585" y="4352"/>
                    <a:pt x="34428" y="4390"/>
                    <a:pt x="34298" y="4475"/>
                  </a:cubicBezTo>
                  <a:cubicBezTo>
                    <a:pt x="34025" y="4653"/>
                    <a:pt x="33936" y="5059"/>
                    <a:pt x="34166" y="5312"/>
                  </a:cubicBezTo>
                  <a:cubicBezTo>
                    <a:pt x="34035" y="5205"/>
                    <a:pt x="33903" y="5099"/>
                    <a:pt x="33772" y="4990"/>
                  </a:cubicBezTo>
                  <a:cubicBezTo>
                    <a:pt x="33488" y="5158"/>
                    <a:pt x="33159" y="5265"/>
                    <a:pt x="32809" y="5308"/>
                  </a:cubicBezTo>
                  <a:cubicBezTo>
                    <a:pt x="32734" y="5144"/>
                    <a:pt x="32531" y="5034"/>
                    <a:pt x="32338" y="5034"/>
                  </a:cubicBezTo>
                  <a:cubicBezTo>
                    <a:pt x="32286" y="5034"/>
                    <a:pt x="32234" y="5042"/>
                    <a:pt x="32186" y="5059"/>
                  </a:cubicBezTo>
                  <a:cubicBezTo>
                    <a:pt x="31958" y="5141"/>
                    <a:pt x="31850" y="5410"/>
                    <a:pt x="31965" y="5615"/>
                  </a:cubicBezTo>
                  <a:cubicBezTo>
                    <a:pt x="31995" y="5668"/>
                    <a:pt x="32038" y="5718"/>
                    <a:pt x="32045" y="5776"/>
                  </a:cubicBezTo>
                  <a:cubicBezTo>
                    <a:pt x="32069" y="5934"/>
                    <a:pt x="31862" y="5993"/>
                    <a:pt x="31666" y="5993"/>
                  </a:cubicBezTo>
                  <a:cubicBezTo>
                    <a:pt x="31623" y="5993"/>
                    <a:pt x="31581" y="5990"/>
                    <a:pt x="31542" y="5985"/>
                  </a:cubicBezTo>
                  <a:lnTo>
                    <a:pt x="31542" y="5985"/>
                  </a:lnTo>
                  <a:cubicBezTo>
                    <a:pt x="31739" y="6176"/>
                    <a:pt x="31808" y="6460"/>
                    <a:pt x="31715" y="6694"/>
                  </a:cubicBezTo>
                  <a:cubicBezTo>
                    <a:pt x="31667" y="6664"/>
                    <a:pt x="31614" y="6651"/>
                    <a:pt x="31562" y="6651"/>
                  </a:cubicBezTo>
                  <a:cubicBezTo>
                    <a:pt x="31359" y="6651"/>
                    <a:pt x="31155" y="6845"/>
                    <a:pt x="31164" y="7042"/>
                  </a:cubicBezTo>
                  <a:cubicBezTo>
                    <a:pt x="31173" y="7289"/>
                    <a:pt x="31381" y="7497"/>
                    <a:pt x="31575" y="7677"/>
                  </a:cubicBezTo>
                  <a:cubicBezTo>
                    <a:pt x="31404" y="7679"/>
                    <a:pt x="31231" y="7683"/>
                    <a:pt x="31057" y="7687"/>
                  </a:cubicBezTo>
                  <a:lnTo>
                    <a:pt x="30915" y="7927"/>
                  </a:lnTo>
                  <a:cubicBezTo>
                    <a:pt x="30166" y="8269"/>
                    <a:pt x="29341" y="8538"/>
                    <a:pt x="28466" y="8725"/>
                  </a:cubicBezTo>
                  <a:cubicBezTo>
                    <a:pt x="28216" y="8447"/>
                    <a:pt x="27802" y="8252"/>
                    <a:pt x="27372" y="8169"/>
                  </a:cubicBezTo>
                  <a:cubicBezTo>
                    <a:pt x="27136" y="8124"/>
                    <a:pt x="26893" y="8107"/>
                    <a:pt x="26647" y="8107"/>
                  </a:cubicBezTo>
                  <a:cubicBezTo>
                    <a:pt x="26252" y="8107"/>
                    <a:pt x="25848" y="8152"/>
                    <a:pt x="25446" y="8196"/>
                  </a:cubicBezTo>
                  <a:cubicBezTo>
                    <a:pt x="25428" y="8048"/>
                    <a:pt x="25306" y="7909"/>
                    <a:pt x="25136" y="7839"/>
                  </a:cubicBezTo>
                  <a:cubicBezTo>
                    <a:pt x="24988" y="7887"/>
                    <a:pt x="24869" y="7984"/>
                    <a:pt x="24811" y="8100"/>
                  </a:cubicBezTo>
                  <a:cubicBezTo>
                    <a:pt x="24682" y="7693"/>
                    <a:pt x="24642" y="7268"/>
                    <a:pt x="24468" y="6865"/>
                  </a:cubicBezTo>
                  <a:cubicBezTo>
                    <a:pt x="24292" y="6460"/>
                    <a:pt x="23941" y="6056"/>
                    <a:pt x="23409" y="5902"/>
                  </a:cubicBezTo>
                  <a:cubicBezTo>
                    <a:pt x="23552" y="5358"/>
                    <a:pt x="22924" y="4725"/>
                    <a:pt x="22162" y="4662"/>
                  </a:cubicBezTo>
                  <a:cubicBezTo>
                    <a:pt x="22129" y="4658"/>
                    <a:pt x="22095" y="4656"/>
                    <a:pt x="22062" y="4656"/>
                  </a:cubicBezTo>
                  <a:cubicBezTo>
                    <a:pt x="21808" y="4656"/>
                    <a:pt x="21568" y="4771"/>
                    <a:pt x="21476" y="4946"/>
                  </a:cubicBezTo>
                  <a:cubicBezTo>
                    <a:pt x="21475" y="4806"/>
                    <a:pt x="21246" y="4720"/>
                    <a:pt x="21050" y="4720"/>
                  </a:cubicBezTo>
                  <a:cubicBezTo>
                    <a:pt x="21032" y="4720"/>
                    <a:pt x="21014" y="4721"/>
                    <a:pt x="20996" y="4723"/>
                  </a:cubicBezTo>
                  <a:cubicBezTo>
                    <a:pt x="20818" y="4739"/>
                    <a:pt x="20648" y="4798"/>
                    <a:pt x="20467" y="4798"/>
                  </a:cubicBezTo>
                  <a:cubicBezTo>
                    <a:pt x="20438" y="4798"/>
                    <a:pt x="20410" y="4796"/>
                    <a:pt x="20381" y="4793"/>
                  </a:cubicBezTo>
                  <a:cubicBezTo>
                    <a:pt x="20118" y="4763"/>
                    <a:pt x="19918" y="4594"/>
                    <a:pt x="19684" y="4487"/>
                  </a:cubicBezTo>
                  <a:cubicBezTo>
                    <a:pt x="19582" y="4441"/>
                    <a:pt x="19451" y="4414"/>
                    <a:pt x="19331" y="4414"/>
                  </a:cubicBezTo>
                  <a:cubicBezTo>
                    <a:pt x="19175" y="4414"/>
                    <a:pt x="19040" y="4460"/>
                    <a:pt x="19017" y="4568"/>
                  </a:cubicBezTo>
                  <a:cubicBezTo>
                    <a:pt x="18887" y="4069"/>
                    <a:pt x="18532" y="3563"/>
                    <a:pt x="17942" y="3228"/>
                  </a:cubicBezTo>
                  <a:cubicBezTo>
                    <a:pt x="17546" y="3003"/>
                    <a:pt x="17036" y="2867"/>
                    <a:pt x="16553" y="2867"/>
                  </a:cubicBezTo>
                  <a:cubicBezTo>
                    <a:pt x="16302" y="2867"/>
                    <a:pt x="16059" y="2904"/>
                    <a:pt x="15843" y="2983"/>
                  </a:cubicBezTo>
                  <a:cubicBezTo>
                    <a:pt x="15201" y="3219"/>
                    <a:pt x="14948" y="3862"/>
                    <a:pt x="15403" y="4324"/>
                  </a:cubicBezTo>
                  <a:cubicBezTo>
                    <a:pt x="14513" y="3646"/>
                    <a:pt x="14037" y="3436"/>
                    <a:pt x="13656" y="3436"/>
                  </a:cubicBezTo>
                  <a:cubicBezTo>
                    <a:pt x="13442" y="3436"/>
                    <a:pt x="13258" y="3502"/>
                    <a:pt x="13048" y="3588"/>
                  </a:cubicBezTo>
                  <a:cubicBezTo>
                    <a:pt x="12718" y="3486"/>
                    <a:pt x="12361" y="3380"/>
                    <a:pt x="12016" y="3380"/>
                  </a:cubicBezTo>
                  <a:cubicBezTo>
                    <a:pt x="11952" y="3380"/>
                    <a:pt x="11889" y="3383"/>
                    <a:pt x="11827" y="3391"/>
                  </a:cubicBezTo>
                  <a:cubicBezTo>
                    <a:pt x="11564" y="3424"/>
                    <a:pt x="11352" y="3570"/>
                    <a:pt x="11305" y="3734"/>
                  </a:cubicBezTo>
                  <a:cubicBezTo>
                    <a:pt x="10935" y="2824"/>
                    <a:pt x="10070" y="1939"/>
                    <a:pt x="8861" y="1265"/>
                  </a:cubicBezTo>
                  <a:cubicBezTo>
                    <a:pt x="8663" y="1154"/>
                    <a:pt x="8360" y="1061"/>
                    <a:pt x="8138" y="1061"/>
                  </a:cubicBezTo>
                  <a:cubicBezTo>
                    <a:pt x="8001" y="1061"/>
                    <a:pt x="7894" y="1096"/>
                    <a:pt x="7863" y="1185"/>
                  </a:cubicBezTo>
                  <a:cubicBezTo>
                    <a:pt x="7695" y="1094"/>
                    <a:pt x="7526" y="1002"/>
                    <a:pt x="7358" y="911"/>
                  </a:cubicBezTo>
                  <a:cubicBezTo>
                    <a:pt x="7236" y="1032"/>
                    <a:pt x="7214" y="1196"/>
                    <a:pt x="7299" y="1348"/>
                  </a:cubicBezTo>
                  <a:cubicBezTo>
                    <a:pt x="7258" y="1345"/>
                    <a:pt x="7217" y="1344"/>
                    <a:pt x="7177" y="1344"/>
                  </a:cubicBezTo>
                  <a:cubicBezTo>
                    <a:pt x="6820" y="1344"/>
                    <a:pt x="6500" y="1471"/>
                    <a:pt x="6383" y="1670"/>
                  </a:cubicBezTo>
                  <a:cubicBezTo>
                    <a:pt x="6375" y="849"/>
                    <a:pt x="4857" y="13"/>
                    <a:pt x="3441" y="0"/>
                  </a:cubicBezTo>
                  <a:cubicBezTo>
                    <a:pt x="3430" y="0"/>
                    <a:pt x="3419" y="0"/>
                    <a:pt x="34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3" name="Google Shape;1823;p41"/>
            <p:cNvSpPr/>
            <p:nvPr/>
          </p:nvSpPr>
          <p:spPr>
            <a:xfrm>
              <a:off x="3311725" y="3280000"/>
              <a:ext cx="8625" cy="13725"/>
            </a:xfrm>
            <a:custGeom>
              <a:avLst/>
              <a:gdLst/>
              <a:ahLst/>
              <a:cxnLst/>
              <a:rect l="l" t="t" r="r" b="b"/>
              <a:pathLst>
                <a:path w="345" h="549" extrusionOk="0">
                  <a:moveTo>
                    <a:pt x="1" y="0"/>
                  </a:moveTo>
                  <a:lnTo>
                    <a:pt x="1" y="0"/>
                  </a:lnTo>
                  <a:cubicBezTo>
                    <a:pt x="151" y="171"/>
                    <a:pt x="267" y="356"/>
                    <a:pt x="344" y="549"/>
                  </a:cubicBezTo>
                  <a:cubicBezTo>
                    <a:pt x="303" y="350"/>
                    <a:pt x="178" y="160"/>
                    <a:pt x="1" y="0"/>
                  </a:cubicBezTo>
                  <a:close/>
                </a:path>
              </a:pathLst>
            </a:custGeom>
            <a:solidFill>
              <a:srgbClr val="9B9E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4" name="Google Shape;1824;p41"/>
            <p:cNvSpPr/>
            <p:nvPr/>
          </p:nvSpPr>
          <p:spPr>
            <a:xfrm>
              <a:off x="2734950" y="3179900"/>
              <a:ext cx="923850" cy="223625"/>
            </a:xfrm>
            <a:custGeom>
              <a:avLst/>
              <a:gdLst/>
              <a:ahLst/>
              <a:cxnLst/>
              <a:rect l="l" t="t" r="r" b="b"/>
              <a:pathLst>
                <a:path w="36954" h="8945" extrusionOk="0">
                  <a:moveTo>
                    <a:pt x="1075" y="0"/>
                  </a:moveTo>
                  <a:cubicBezTo>
                    <a:pt x="975" y="181"/>
                    <a:pt x="924" y="375"/>
                    <a:pt x="934" y="576"/>
                  </a:cubicBezTo>
                  <a:cubicBezTo>
                    <a:pt x="979" y="1453"/>
                    <a:pt x="2012" y="2331"/>
                    <a:pt x="3331" y="2823"/>
                  </a:cubicBezTo>
                  <a:cubicBezTo>
                    <a:pt x="2894" y="2955"/>
                    <a:pt x="2743" y="3319"/>
                    <a:pt x="3016" y="3593"/>
                  </a:cubicBezTo>
                  <a:cubicBezTo>
                    <a:pt x="2526" y="3727"/>
                    <a:pt x="2514" y="4203"/>
                    <a:pt x="2995" y="4402"/>
                  </a:cubicBezTo>
                  <a:cubicBezTo>
                    <a:pt x="2952" y="4394"/>
                    <a:pt x="2911" y="4391"/>
                    <a:pt x="2871" y="4391"/>
                  </a:cubicBezTo>
                  <a:cubicBezTo>
                    <a:pt x="2551" y="4391"/>
                    <a:pt x="2340" y="4622"/>
                    <a:pt x="2424" y="4802"/>
                  </a:cubicBezTo>
                  <a:cubicBezTo>
                    <a:pt x="2171" y="4659"/>
                    <a:pt x="1803" y="4582"/>
                    <a:pt x="1445" y="4582"/>
                  </a:cubicBezTo>
                  <a:cubicBezTo>
                    <a:pt x="1239" y="4582"/>
                    <a:pt x="1036" y="4607"/>
                    <a:pt x="860" y="4660"/>
                  </a:cubicBezTo>
                  <a:cubicBezTo>
                    <a:pt x="271" y="4838"/>
                    <a:pt x="0" y="5248"/>
                    <a:pt x="59" y="5638"/>
                  </a:cubicBezTo>
                  <a:cubicBezTo>
                    <a:pt x="157" y="6278"/>
                    <a:pt x="1102" y="6867"/>
                    <a:pt x="2202" y="6987"/>
                  </a:cubicBezTo>
                  <a:cubicBezTo>
                    <a:pt x="2351" y="7189"/>
                    <a:pt x="2269" y="7434"/>
                    <a:pt x="2002" y="7584"/>
                  </a:cubicBezTo>
                  <a:cubicBezTo>
                    <a:pt x="2094" y="7857"/>
                    <a:pt x="2186" y="8128"/>
                    <a:pt x="2278" y="8400"/>
                  </a:cubicBezTo>
                  <a:cubicBezTo>
                    <a:pt x="2131" y="8329"/>
                    <a:pt x="1963" y="8299"/>
                    <a:pt x="1793" y="8299"/>
                  </a:cubicBezTo>
                  <a:cubicBezTo>
                    <a:pt x="1250" y="8299"/>
                    <a:pt x="678" y="8610"/>
                    <a:pt x="638" y="8945"/>
                  </a:cubicBezTo>
                  <a:lnTo>
                    <a:pt x="36713" y="8945"/>
                  </a:lnTo>
                  <a:cubicBezTo>
                    <a:pt x="36744" y="8906"/>
                    <a:pt x="36772" y="8866"/>
                    <a:pt x="36799" y="8825"/>
                  </a:cubicBezTo>
                  <a:cubicBezTo>
                    <a:pt x="36623" y="8796"/>
                    <a:pt x="36602" y="8553"/>
                    <a:pt x="36683" y="8395"/>
                  </a:cubicBezTo>
                  <a:cubicBezTo>
                    <a:pt x="36769" y="8242"/>
                    <a:pt x="36912" y="8105"/>
                    <a:pt x="36930" y="7932"/>
                  </a:cubicBezTo>
                  <a:cubicBezTo>
                    <a:pt x="36954" y="7720"/>
                    <a:pt x="36783" y="7543"/>
                    <a:pt x="36671" y="7361"/>
                  </a:cubicBezTo>
                  <a:cubicBezTo>
                    <a:pt x="36560" y="7176"/>
                    <a:pt x="36537" y="6879"/>
                    <a:pt x="36744" y="6798"/>
                  </a:cubicBezTo>
                  <a:cubicBezTo>
                    <a:pt x="36866" y="6488"/>
                    <a:pt x="36718" y="6098"/>
                    <a:pt x="36410" y="5934"/>
                  </a:cubicBezTo>
                  <a:cubicBezTo>
                    <a:pt x="36570" y="5425"/>
                    <a:pt x="36436" y="4867"/>
                    <a:pt x="36164" y="4379"/>
                  </a:cubicBezTo>
                  <a:lnTo>
                    <a:pt x="36164" y="4379"/>
                  </a:lnTo>
                  <a:cubicBezTo>
                    <a:pt x="36180" y="4444"/>
                    <a:pt x="36193" y="4511"/>
                    <a:pt x="36203" y="4579"/>
                  </a:cubicBezTo>
                  <a:cubicBezTo>
                    <a:pt x="36233" y="4769"/>
                    <a:pt x="36238" y="4971"/>
                    <a:pt x="36133" y="5132"/>
                  </a:cubicBezTo>
                  <a:cubicBezTo>
                    <a:pt x="36058" y="5246"/>
                    <a:pt x="35912" y="5325"/>
                    <a:pt x="35768" y="5325"/>
                  </a:cubicBezTo>
                  <a:cubicBezTo>
                    <a:pt x="35709" y="5325"/>
                    <a:pt x="35650" y="5312"/>
                    <a:pt x="35597" y="5282"/>
                  </a:cubicBezTo>
                  <a:lnTo>
                    <a:pt x="35597" y="5282"/>
                  </a:lnTo>
                  <a:cubicBezTo>
                    <a:pt x="35671" y="5533"/>
                    <a:pt x="35722" y="5796"/>
                    <a:pt x="35650" y="6043"/>
                  </a:cubicBezTo>
                  <a:cubicBezTo>
                    <a:pt x="35579" y="6289"/>
                    <a:pt x="35354" y="6513"/>
                    <a:pt x="35068" y="6533"/>
                  </a:cubicBezTo>
                  <a:cubicBezTo>
                    <a:pt x="35058" y="6534"/>
                    <a:pt x="35048" y="6534"/>
                    <a:pt x="35038" y="6534"/>
                  </a:cubicBezTo>
                  <a:cubicBezTo>
                    <a:pt x="34759" y="6534"/>
                    <a:pt x="34481" y="6283"/>
                    <a:pt x="34559" y="6041"/>
                  </a:cubicBezTo>
                  <a:lnTo>
                    <a:pt x="34559" y="6041"/>
                  </a:lnTo>
                  <a:cubicBezTo>
                    <a:pt x="34485" y="6075"/>
                    <a:pt x="34402" y="6092"/>
                    <a:pt x="34317" y="6092"/>
                  </a:cubicBezTo>
                  <a:cubicBezTo>
                    <a:pt x="34169" y="6092"/>
                    <a:pt x="34018" y="6041"/>
                    <a:pt x="33912" y="5946"/>
                  </a:cubicBezTo>
                  <a:cubicBezTo>
                    <a:pt x="33743" y="5796"/>
                    <a:pt x="33701" y="5549"/>
                    <a:pt x="33815" y="5369"/>
                  </a:cubicBezTo>
                  <a:cubicBezTo>
                    <a:pt x="33656" y="5355"/>
                    <a:pt x="33493" y="5340"/>
                    <a:pt x="33331" y="5326"/>
                  </a:cubicBezTo>
                  <a:lnTo>
                    <a:pt x="33331" y="5326"/>
                  </a:lnTo>
                  <a:cubicBezTo>
                    <a:pt x="33561" y="5777"/>
                    <a:pt x="33753" y="6254"/>
                    <a:pt x="33730" y="6736"/>
                  </a:cubicBezTo>
                  <a:cubicBezTo>
                    <a:pt x="33708" y="7216"/>
                    <a:pt x="33429" y="7717"/>
                    <a:pt x="32920" y="7931"/>
                  </a:cubicBezTo>
                  <a:cubicBezTo>
                    <a:pt x="32735" y="8009"/>
                    <a:pt x="32532" y="8044"/>
                    <a:pt x="32325" y="8044"/>
                  </a:cubicBezTo>
                  <a:cubicBezTo>
                    <a:pt x="31983" y="8044"/>
                    <a:pt x="31630" y="7947"/>
                    <a:pt x="31333" y="7789"/>
                  </a:cubicBezTo>
                  <a:cubicBezTo>
                    <a:pt x="30993" y="7605"/>
                    <a:pt x="30714" y="7351"/>
                    <a:pt x="30467" y="7072"/>
                  </a:cubicBezTo>
                  <a:cubicBezTo>
                    <a:pt x="29841" y="7324"/>
                    <a:pt x="29172" y="7527"/>
                    <a:pt x="28469" y="7678"/>
                  </a:cubicBezTo>
                  <a:cubicBezTo>
                    <a:pt x="28217" y="7400"/>
                    <a:pt x="27804" y="7205"/>
                    <a:pt x="27373" y="7123"/>
                  </a:cubicBezTo>
                  <a:cubicBezTo>
                    <a:pt x="27136" y="7078"/>
                    <a:pt x="26893" y="7061"/>
                    <a:pt x="26646" y="7061"/>
                  </a:cubicBezTo>
                  <a:cubicBezTo>
                    <a:pt x="26251" y="7061"/>
                    <a:pt x="25848" y="7105"/>
                    <a:pt x="25447" y="7150"/>
                  </a:cubicBezTo>
                  <a:cubicBezTo>
                    <a:pt x="25429" y="7002"/>
                    <a:pt x="25307" y="6862"/>
                    <a:pt x="25138" y="6792"/>
                  </a:cubicBezTo>
                  <a:cubicBezTo>
                    <a:pt x="24990" y="6840"/>
                    <a:pt x="24870" y="6937"/>
                    <a:pt x="24812" y="7053"/>
                  </a:cubicBezTo>
                  <a:cubicBezTo>
                    <a:pt x="24684" y="6646"/>
                    <a:pt x="24643" y="6222"/>
                    <a:pt x="24469" y="5818"/>
                  </a:cubicBezTo>
                  <a:cubicBezTo>
                    <a:pt x="24305" y="5438"/>
                    <a:pt x="23986" y="5060"/>
                    <a:pt x="23507" y="4887"/>
                  </a:cubicBezTo>
                  <a:lnTo>
                    <a:pt x="23507" y="4887"/>
                  </a:lnTo>
                  <a:cubicBezTo>
                    <a:pt x="23574" y="5303"/>
                    <a:pt x="23467" y="5727"/>
                    <a:pt x="23158" y="6069"/>
                  </a:cubicBezTo>
                  <a:cubicBezTo>
                    <a:pt x="22704" y="6575"/>
                    <a:pt x="21842" y="6871"/>
                    <a:pt x="20956" y="6871"/>
                  </a:cubicBezTo>
                  <a:cubicBezTo>
                    <a:pt x="20574" y="6871"/>
                    <a:pt x="20188" y="6816"/>
                    <a:pt x="19828" y="6700"/>
                  </a:cubicBezTo>
                  <a:cubicBezTo>
                    <a:pt x="20005" y="6615"/>
                    <a:pt x="19768" y="6445"/>
                    <a:pt x="19602" y="6341"/>
                  </a:cubicBezTo>
                  <a:cubicBezTo>
                    <a:pt x="19277" y="6141"/>
                    <a:pt x="19212" y="5771"/>
                    <a:pt x="19465" y="5543"/>
                  </a:cubicBezTo>
                  <a:cubicBezTo>
                    <a:pt x="18983" y="5444"/>
                    <a:pt x="18741" y="4971"/>
                    <a:pt x="19043" y="4715"/>
                  </a:cubicBezTo>
                  <a:cubicBezTo>
                    <a:pt x="17478" y="4622"/>
                    <a:pt x="15937" y="3798"/>
                    <a:pt x="15261" y="2738"/>
                  </a:cubicBezTo>
                  <a:cubicBezTo>
                    <a:pt x="15235" y="2697"/>
                    <a:pt x="15212" y="2655"/>
                    <a:pt x="15188" y="2613"/>
                  </a:cubicBezTo>
                  <a:lnTo>
                    <a:pt x="15188" y="2613"/>
                  </a:lnTo>
                  <a:cubicBezTo>
                    <a:pt x="15142" y="2837"/>
                    <a:pt x="15205" y="3074"/>
                    <a:pt x="15403" y="3276"/>
                  </a:cubicBezTo>
                  <a:cubicBezTo>
                    <a:pt x="14941" y="2923"/>
                    <a:pt x="14588" y="2697"/>
                    <a:pt x="14302" y="2560"/>
                  </a:cubicBezTo>
                  <a:lnTo>
                    <a:pt x="14302" y="2560"/>
                  </a:lnTo>
                  <a:cubicBezTo>
                    <a:pt x="14336" y="2654"/>
                    <a:pt x="14372" y="2746"/>
                    <a:pt x="14418" y="2837"/>
                  </a:cubicBezTo>
                  <a:cubicBezTo>
                    <a:pt x="15006" y="4052"/>
                    <a:pt x="16295" y="5060"/>
                    <a:pt x="17552" y="5959"/>
                  </a:cubicBezTo>
                  <a:cubicBezTo>
                    <a:pt x="17048" y="6463"/>
                    <a:pt x="16500" y="6994"/>
                    <a:pt x="15648" y="7273"/>
                  </a:cubicBezTo>
                  <a:cubicBezTo>
                    <a:pt x="15333" y="7376"/>
                    <a:pt x="14962" y="7430"/>
                    <a:pt x="14592" y="7430"/>
                  </a:cubicBezTo>
                  <a:cubicBezTo>
                    <a:pt x="13937" y="7430"/>
                    <a:pt x="13285" y="7261"/>
                    <a:pt x="12949" y="6895"/>
                  </a:cubicBezTo>
                  <a:cubicBezTo>
                    <a:pt x="12862" y="7013"/>
                    <a:pt x="12651" y="7085"/>
                    <a:pt x="12439" y="7085"/>
                  </a:cubicBezTo>
                  <a:cubicBezTo>
                    <a:pt x="12353" y="7085"/>
                    <a:pt x="12267" y="7074"/>
                    <a:pt x="12190" y="7049"/>
                  </a:cubicBezTo>
                  <a:cubicBezTo>
                    <a:pt x="11915" y="6962"/>
                    <a:pt x="11791" y="6728"/>
                    <a:pt x="11932" y="6565"/>
                  </a:cubicBezTo>
                  <a:lnTo>
                    <a:pt x="11932" y="6565"/>
                  </a:lnTo>
                  <a:cubicBezTo>
                    <a:pt x="11666" y="6678"/>
                    <a:pt x="11354" y="6729"/>
                    <a:pt x="11029" y="6729"/>
                  </a:cubicBezTo>
                  <a:cubicBezTo>
                    <a:pt x="10196" y="6729"/>
                    <a:pt x="9283" y="6392"/>
                    <a:pt x="8852" y="5906"/>
                  </a:cubicBezTo>
                  <a:cubicBezTo>
                    <a:pt x="8243" y="5219"/>
                    <a:pt x="8418" y="4402"/>
                    <a:pt x="8877" y="3724"/>
                  </a:cubicBezTo>
                  <a:cubicBezTo>
                    <a:pt x="8376" y="3570"/>
                    <a:pt x="7869" y="3414"/>
                    <a:pt x="7354" y="3257"/>
                  </a:cubicBezTo>
                  <a:cubicBezTo>
                    <a:pt x="6979" y="3142"/>
                    <a:pt x="6579" y="2794"/>
                    <a:pt x="6958" y="2734"/>
                  </a:cubicBezTo>
                  <a:lnTo>
                    <a:pt x="6958" y="2734"/>
                  </a:lnTo>
                  <a:cubicBezTo>
                    <a:pt x="6890" y="2736"/>
                    <a:pt x="6821" y="2737"/>
                    <a:pt x="6752" y="2737"/>
                  </a:cubicBezTo>
                  <a:cubicBezTo>
                    <a:pt x="4729" y="2737"/>
                    <a:pt x="2464" y="1896"/>
                    <a:pt x="1476" y="705"/>
                  </a:cubicBezTo>
                  <a:cubicBezTo>
                    <a:pt x="1275" y="463"/>
                    <a:pt x="1148" y="228"/>
                    <a:pt x="1075" y="0"/>
                  </a:cubicBezTo>
                  <a:close/>
                </a:path>
              </a:pathLst>
            </a:custGeom>
            <a:solidFill>
              <a:srgbClr val="6E8A61">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2" name="Rectangle 31"/>
          <p:cNvSpPr/>
          <p:nvPr/>
        </p:nvSpPr>
        <p:spPr>
          <a:xfrm>
            <a:off x="-127000" y="4733130"/>
            <a:ext cx="9330267" cy="400110"/>
          </a:xfrm>
          <a:prstGeom prst="rect">
            <a:avLst/>
          </a:prstGeom>
        </p:spPr>
        <p:txBody>
          <a:bodyPr wrap="square">
            <a:spAutoFit/>
          </a:bodyPr>
          <a:lstStyle/>
          <a:p>
            <a:pPr algn="ctr"/>
            <a:r>
              <a:rPr lang="en-US" sz="1000"/>
              <a:t>GV soạn: Nguyễn Thị Ngọc Lan, THPT Giao Thuỷ B-Nam Định; Phạm Thị Duyên, THPT Hùng Thắng-Hải Phòng; Phạm Thị Huyền, THPT Nguyễn Huệ-Nam Định; Nguyễn Thị Thu Hằng, THPT Phương Xá-Phú Thọ</a:t>
            </a:r>
            <a:endParaRPr lang="en-US" sz="1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01"/>
                                        </p:tgtEl>
                                        <p:attrNameLst>
                                          <p:attrName>style.visibility</p:attrName>
                                        </p:attrNameLst>
                                      </p:cBhvr>
                                      <p:to>
                                        <p:strVal val="visible"/>
                                      </p:to>
                                    </p:set>
                                    <p:animEffect transition="in" filter="wipe(up)">
                                      <p:cBhvr>
                                        <p:cTn id="7" dur="500"/>
                                        <p:tgtEl>
                                          <p:spTgt spid="180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637"/>
                                        </p:tgtEl>
                                        <p:attrNameLst>
                                          <p:attrName>style.visibility</p:attrName>
                                        </p:attrNameLst>
                                      </p:cBhvr>
                                      <p:to>
                                        <p:strVal val="visible"/>
                                      </p:to>
                                    </p:set>
                                    <p:animEffect transition="in" filter="wipe(right)">
                                      <p:cBhvr>
                                        <p:cTn id="12" dur="500"/>
                                        <p:tgtEl>
                                          <p:spTgt spid="16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636">
                                            <p:txEl>
                                              <p:pRg st="0" end="0"/>
                                            </p:txEl>
                                          </p:spTgt>
                                        </p:tgtEl>
                                        <p:attrNameLst>
                                          <p:attrName>style.visibility</p:attrName>
                                        </p:attrNameLst>
                                      </p:cBhvr>
                                      <p:to>
                                        <p:strVal val="visible"/>
                                      </p:to>
                                    </p:set>
                                    <p:animEffect transition="in" filter="wipe(right)">
                                      <p:cBhvr>
                                        <p:cTn id="17" dur="500"/>
                                        <p:tgtEl>
                                          <p:spTgt spid="163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636">
                                            <p:txEl>
                                              <p:pRg st="1" end="1"/>
                                            </p:txEl>
                                          </p:spTgt>
                                        </p:tgtEl>
                                        <p:attrNameLst>
                                          <p:attrName>style.visibility</p:attrName>
                                        </p:attrNameLst>
                                      </p:cBhvr>
                                      <p:to>
                                        <p:strVal val="visible"/>
                                      </p:to>
                                    </p:set>
                                    <p:animEffect transition="in" filter="wipe(right)">
                                      <p:cBhvr>
                                        <p:cTn id="22" dur="500"/>
                                        <p:tgtEl>
                                          <p:spTgt spid="163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6" grpId="0" build="p"/>
      <p:bldP spid="163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637;p41"/>
          <p:cNvSpPr txBox="1"/>
          <p:nvPr/>
        </p:nvSpPr>
        <p:spPr>
          <a:xfrm>
            <a:off x="0" y="8489"/>
            <a:ext cx="9144000" cy="1865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600"/>
              <a:buFont typeface="Eczar"/>
              <a:buNone/>
              <a:defRPr sz="4300" b="1" i="0" u="none" strike="noStrike" cap="none">
                <a:solidFill>
                  <a:schemeClr val="dk1"/>
                </a:solidFill>
                <a:latin typeface="Eczar"/>
                <a:ea typeface="Eczar"/>
                <a:cs typeface="Eczar"/>
                <a:sym typeface="Eczar"/>
              </a:defRPr>
            </a:lvl1pPr>
            <a:lvl2pPr marR="0" lvl="1" algn="ctr" rtl="0">
              <a:lnSpc>
                <a:spcPct val="100000"/>
              </a:lnSpc>
              <a:spcBef>
                <a:spcPts val="0"/>
              </a:spcBef>
              <a:spcAft>
                <a:spcPts val="0"/>
              </a:spcAft>
              <a:buClr>
                <a:schemeClr val="dk1"/>
              </a:buClr>
              <a:buSzPts val="3600"/>
              <a:buFont typeface="Jua" charset="-127"/>
              <a:buNone/>
              <a:defRPr sz="3600" b="1" i="0" u="none" strike="noStrike" cap="none">
                <a:solidFill>
                  <a:schemeClr val="dk1"/>
                </a:solidFill>
                <a:latin typeface="Jua" charset="-127"/>
                <a:ea typeface="Jua" charset="-127"/>
                <a:cs typeface="Jua" charset="-127"/>
                <a:sym typeface="Jua" charset="-127"/>
              </a:defRPr>
            </a:lvl2pPr>
            <a:lvl3pPr marR="0" lvl="2" algn="ctr" rtl="0">
              <a:lnSpc>
                <a:spcPct val="100000"/>
              </a:lnSpc>
              <a:spcBef>
                <a:spcPts val="0"/>
              </a:spcBef>
              <a:spcAft>
                <a:spcPts val="0"/>
              </a:spcAft>
              <a:buClr>
                <a:schemeClr val="dk1"/>
              </a:buClr>
              <a:buSzPts val="3600"/>
              <a:buFont typeface="Jua" charset="-127"/>
              <a:buNone/>
              <a:defRPr sz="3600" b="1" i="0" u="none" strike="noStrike" cap="none">
                <a:solidFill>
                  <a:schemeClr val="dk1"/>
                </a:solidFill>
                <a:latin typeface="Jua" charset="-127"/>
                <a:ea typeface="Jua" charset="-127"/>
                <a:cs typeface="Jua" charset="-127"/>
                <a:sym typeface="Jua" charset="-127"/>
              </a:defRPr>
            </a:lvl3pPr>
            <a:lvl4pPr marR="0" lvl="3" algn="ctr" rtl="0">
              <a:lnSpc>
                <a:spcPct val="100000"/>
              </a:lnSpc>
              <a:spcBef>
                <a:spcPts val="0"/>
              </a:spcBef>
              <a:spcAft>
                <a:spcPts val="0"/>
              </a:spcAft>
              <a:buClr>
                <a:schemeClr val="dk1"/>
              </a:buClr>
              <a:buSzPts val="3600"/>
              <a:buFont typeface="Jua" charset="-127"/>
              <a:buNone/>
              <a:defRPr sz="3600" b="1" i="0" u="none" strike="noStrike" cap="none">
                <a:solidFill>
                  <a:schemeClr val="dk1"/>
                </a:solidFill>
                <a:latin typeface="Jua" charset="-127"/>
                <a:ea typeface="Jua" charset="-127"/>
                <a:cs typeface="Jua" charset="-127"/>
                <a:sym typeface="Jua" charset="-127"/>
              </a:defRPr>
            </a:lvl4pPr>
            <a:lvl5pPr marR="0" lvl="4" algn="ctr" rtl="0">
              <a:lnSpc>
                <a:spcPct val="100000"/>
              </a:lnSpc>
              <a:spcBef>
                <a:spcPts val="0"/>
              </a:spcBef>
              <a:spcAft>
                <a:spcPts val="0"/>
              </a:spcAft>
              <a:buClr>
                <a:schemeClr val="dk1"/>
              </a:buClr>
              <a:buSzPts val="3600"/>
              <a:buFont typeface="Jua" charset="-127"/>
              <a:buNone/>
              <a:defRPr sz="3600" b="1" i="0" u="none" strike="noStrike" cap="none">
                <a:solidFill>
                  <a:schemeClr val="dk1"/>
                </a:solidFill>
                <a:latin typeface="Jua" charset="-127"/>
                <a:ea typeface="Jua" charset="-127"/>
                <a:cs typeface="Jua" charset="-127"/>
                <a:sym typeface="Jua" charset="-127"/>
              </a:defRPr>
            </a:lvl5pPr>
            <a:lvl6pPr marR="0" lvl="5" algn="ctr" rtl="0">
              <a:lnSpc>
                <a:spcPct val="100000"/>
              </a:lnSpc>
              <a:spcBef>
                <a:spcPts val="0"/>
              </a:spcBef>
              <a:spcAft>
                <a:spcPts val="0"/>
              </a:spcAft>
              <a:buClr>
                <a:schemeClr val="dk1"/>
              </a:buClr>
              <a:buSzPts val="3600"/>
              <a:buFont typeface="Jua" charset="-127"/>
              <a:buNone/>
              <a:defRPr sz="3600" b="1" i="0" u="none" strike="noStrike" cap="none">
                <a:solidFill>
                  <a:schemeClr val="dk1"/>
                </a:solidFill>
                <a:latin typeface="Jua" charset="-127"/>
                <a:ea typeface="Jua" charset="-127"/>
                <a:cs typeface="Jua" charset="-127"/>
                <a:sym typeface="Jua" charset="-127"/>
              </a:defRPr>
            </a:lvl6pPr>
            <a:lvl7pPr marR="0" lvl="6" algn="ctr" rtl="0">
              <a:lnSpc>
                <a:spcPct val="100000"/>
              </a:lnSpc>
              <a:spcBef>
                <a:spcPts val="0"/>
              </a:spcBef>
              <a:spcAft>
                <a:spcPts val="0"/>
              </a:spcAft>
              <a:buClr>
                <a:schemeClr val="dk1"/>
              </a:buClr>
              <a:buSzPts val="3600"/>
              <a:buFont typeface="Jua" charset="-127"/>
              <a:buNone/>
              <a:defRPr sz="3600" b="1" i="0" u="none" strike="noStrike" cap="none">
                <a:solidFill>
                  <a:schemeClr val="dk1"/>
                </a:solidFill>
                <a:latin typeface="Jua" charset="-127"/>
                <a:ea typeface="Jua" charset="-127"/>
                <a:cs typeface="Jua" charset="-127"/>
                <a:sym typeface="Jua" charset="-127"/>
              </a:defRPr>
            </a:lvl7pPr>
            <a:lvl8pPr marR="0" lvl="7" algn="ctr" rtl="0">
              <a:lnSpc>
                <a:spcPct val="100000"/>
              </a:lnSpc>
              <a:spcBef>
                <a:spcPts val="0"/>
              </a:spcBef>
              <a:spcAft>
                <a:spcPts val="0"/>
              </a:spcAft>
              <a:buClr>
                <a:schemeClr val="dk1"/>
              </a:buClr>
              <a:buSzPts val="3600"/>
              <a:buFont typeface="Jua" charset="-127"/>
              <a:buNone/>
              <a:defRPr sz="3600" b="1" i="0" u="none" strike="noStrike" cap="none">
                <a:solidFill>
                  <a:schemeClr val="dk1"/>
                </a:solidFill>
                <a:latin typeface="Jua" charset="-127"/>
                <a:ea typeface="Jua" charset="-127"/>
                <a:cs typeface="Jua" charset="-127"/>
                <a:sym typeface="Jua" charset="-127"/>
              </a:defRPr>
            </a:lvl8pPr>
            <a:lvl9pPr marR="0" lvl="8" algn="ctr" rtl="0">
              <a:lnSpc>
                <a:spcPct val="100000"/>
              </a:lnSpc>
              <a:spcBef>
                <a:spcPts val="0"/>
              </a:spcBef>
              <a:spcAft>
                <a:spcPts val="0"/>
              </a:spcAft>
              <a:buClr>
                <a:schemeClr val="dk1"/>
              </a:buClr>
              <a:buSzPts val="3600"/>
              <a:buFont typeface="Jua" charset="-127"/>
              <a:buNone/>
              <a:defRPr sz="3600" b="1" i="0" u="none" strike="noStrike" cap="none">
                <a:solidFill>
                  <a:schemeClr val="dk1"/>
                </a:solidFill>
                <a:latin typeface="Jua" charset="-127"/>
                <a:ea typeface="Jua" charset="-127"/>
                <a:cs typeface="Jua" charset="-127"/>
                <a:sym typeface="Jua" charset="-127"/>
              </a:defRPr>
            </a:lvl9pPr>
          </a:lstStyle>
          <a:p>
            <a:pPr algn="ctr">
              <a:buSzPts val="1100"/>
              <a:buFont typeface="Arial" panose="020B0604020202020204"/>
              <a:buNone/>
            </a:pPr>
            <a:r>
              <a:rPr lang="en-US" sz="6000">
                <a:solidFill>
                  <a:schemeClr val="accent6">
                    <a:lumMod val="75000"/>
                  </a:schemeClr>
                </a:solidFill>
                <a:latin typeface="#9Slide03 SFU Futura_05" panose="00000800000000000000" pitchFamily="2" charset="0"/>
                <a:cs typeface="Dubai Medium" panose="020B0603030403030204" pitchFamily="34" charset="-78"/>
              </a:rPr>
              <a:t>KHỞI ĐỘNG</a:t>
            </a:r>
            <a:endParaRPr lang="en-US" sz="4000" dirty="0">
              <a:solidFill>
                <a:schemeClr val="accent6">
                  <a:lumMod val="75000"/>
                </a:schemeClr>
              </a:solidFill>
              <a:latin typeface="#9Slide03 SFU Futura_05" panose="00000800000000000000" pitchFamily="2" charset="0"/>
              <a:cs typeface="Dubai Medium" panose="020B0603030403030204" pitchFamily="34" charset="-78"/>
            </a:endParaRPr>
          </a:p>
        </p:txBody>
      </p:sp>
      <p:pic>
        <p:nvPicPr>
          <p:cNvPr id="2050" name="Picture 2" descr="Vài nét về lịch sử Hy Lạp cổ đại (Thế kỷ XI – IV TCN) | Nghiên Cứu Lịch Sử"/>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79335" y="1786370"/>
            <a:ext cx="7564665" cy="33571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Classic History Aesthetic MK Campaign by Slidesgo">
  <a:themeElements>
    <a:clrScheme name="Simple Light">
      <a:dk1>
        <a:srgbClr val="000000"/>
      </a:dk1>
      <a:lt1>
        <a:srgbClr val="FFFFFF"/>
      </a:lt1>
      <a:dk2>
        <a:srgbClr val="FFC846"/>
      </a:dk2>
      <a:lt2>
        <a:srgbClr val="DF553C"/>
      </a:lt2>
      <a:accent1>
        <a:srgbClr val="A00825"/>
      </a:accent1>
      <a:accent2>
        <a:srgbClr val="6E8A61"/>
      </a:accent2>
      <a:accent3>
        <a:srgbClr val="ACBA8D"/>
      </a:accent3>
      <a:accent4>
        <a:srgbClr val="E9D5BB"/>
      </a:accent4>
      <a:accent5>
        <a:srgbClr val="B89164"/>
      </a:accent5>
      <a:accent6>
        <a:srgbClr val="8F6027"/>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lassic History Aesthetic MK Campaign by Slidesgo">
  <a:themeElements>
    <a:clrScheme name="Simple Light">
      <a:dk1>
        <a:srgbClr val="000000"/>
      </a:dk1>
      <a:lt1>
        <a:srgbClr val="FFFFFF"/>
      </a:lt1>
      <a:dk2>
        <a:srgbClr val="FFC846"/>
      </a:dk2>
      <a:lt2>
        <a:srgbClr val="DF553C"/>
      </a:lt2>
      <a:accent1>
        <a:srgbClr val="A00825"/>
      </a:accent1>
      <a:accent2>
        <a:srgbClr val="6E8A61"/>
      </a:accent2>
      <a:accent3>
        <a:srgbClr val="ACBA8D"/>
      </a:accent3>
      <a:accent4>
        <a:srgbClr val="E9D5BB"/>
      </a:accent4>
      <a:accent5>
        <a:srgbClr val="B89164"/>
      </a:accent5>
      <a:accent6>
        <a:srgbClr val="8F6027"/>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18059</Words>
  <Application>WPS Presentation</Application>
  <PresentationFormat>On-screen Show (16:9)</PresentationFormat>
  <Paragraphs>671</Paragraphs>
  <Slides>67</Slides>
  <Notes>30</Notes>
  <HiddenSlides>0</HiddenSlides>
  <MMClips>0</MMClips>
  <ScaleCrop>false</ScaleCrop>
  <HeadingPairs>
    <vt:vector size="6" baseType="variant">
      <vt:variant>
        <vt:lpstr>已用的字体</vt:lpstr>
      </vt:variant>
      <vt:variant>
        <vt:i4>22</vt:i4>
      </vt:variant>
      <vt:variant>
        <vt:lpstr>主题</vt:lpstr>
      </vt:variant>
      <vt:variant>
        <vt:i4>2</vt:i4>
      </vt:variant>
      <vt:variant>
        <vt:lpstr>幻灯片标题</vt:lpstr>
      </vt:variant>
      <vt:variant>
        <vt:i4>67</vt:i4>
      </vt:variant>
    </vt:vector>
  </HeadingPairs>
  <TitlesOfParts>
    <vt:vector size="91" baseType="lpstr">
      <vt:lpstr>Arial</vt:lpstr>
      <vt:lpstr>SimSun</vt:lpstr>
      <vt:lpstr>Wingdings</vt:lpstr>
      <vt:lpstr>Arial</vt:lpstr>
      <vt:lpstr>Eczar</vt:lpstr>
      <vt:lpstr>Jua</vt:lpstr>
      <vt:lpstr>Sarala</vt:lpstr>
      <vt:lpstr>Fira Sans Extra Condensed SemiBold</vt:lpstr>
      <vt:lpstr>Times New Roman</vt:lpstr>
      <vt:lpstr>Calibri</vt:lpstr>
      <vt:lpstr>#9Slide03 SFU Futura_05</vt:lpstr>
      <vt:lpstr>Dubai Medium</vt:lpstr>
      <vt:lpstr>Cambria</vt:lpstr>
      <vt:lpstr>Microsoft YaHei</vt:lpstr>
      <vt:lpstr>Arial Unicode MS</vt:lpstr>
      <vt:lpstr>#9Slide07 SVNSalty Sans</vt:lpstr>
      <vt:lpstr>Livvic</vt:lpstr>
      <vt:lpstr>Livvic Light</vt:lpstr>
      <vt:lpstr>Redressed</vt:lpstr>
      <vt:lpstr>Livvic</vt:lpstr>
      <vt:lpstr>Yu Mincho</vt:lpstr>
      <vt:lpstr>Yu Gothic UI Semilight</vt:lpstr>
      <vt:lpstr>Classic History Aesthetic MK Campaign by Slidesgo</vt:lpstr>
      <vt:lpstr>1_Classic History Aesthetic MK Campaign by Slidesgo</vt:lpstr>
      <vt:lpstr>Bài 4: SỨC SỐNG CỦA SỬ THI ( 9 tiết)</vt:lpstr>
      <vt:lpstr>1/ Em đã biết gì về thể loại sử thi? Hãy kể tên một số văn bản thuộc thể loại sử thi mà em đã đọc? </vt:lpstr>
      <vt:lpstr>NHÀ NGHIÊN CỨU SỬ THI</vt:lpstr>
      <vt:lpstr>2. Cốt truyện: Cốt truyện của sử thi xoay quanh những biến cố trọng đại liên quan đến vận mệnh của toàn thể cộng đồng như chiến tranh hay công cuộc chinh phục thiên nhiên để ổn định và mở rộng địa bàn cư trú. </vt:lpstr>
      <vt:lpstr> 5. Thời gian sử thi: Thời gian sử thi là quá khứ thiêng liêng, thuộc về một thời đại xa xưa được cộng đồng ngưỡng vọng. </vt:lpstr>
      <vt:lpstr>PowerPoint 演示文稿</vt:lpstr>
      <vt:lpstr>PowerPoint 演示文稿</vt:lpstr>
      <vt:lpstr>HÉC – TO TỪ BIỆT ĂNG-ĐRO-MÁC</vt:lpstr>
      <vt:lpstr>PowerPoint 演示文稿</vt:lpstr>
      <vt:lpstr>PowerPoint 演示文稿</vt:lpstr>
      <vt:lpstr>MỤC TIÊU BÀI HỌC</vt:lpstr>
      <vt:lpstr>PowerPoint 演示文稿</vt:lpstr>
      <vt:lpstr>I</vt:lpstr>
      <vt:lpstr>Hi Lạp hiện đại</vt:lpstr>
      <vt:lpstr>HI LẠP CỔ ĐẠI </vt:lpstr>
      <vt:lpstr>HI LẠP CỔ ĐẠI </vt:lpstr>
      <vt:lpstr>HI LẠP CỔ ĐẠI </vt:lpstr>
      <vt:lpstr>2. SỰ PHÁT TRIỂN CỦA VĂN HỌC</vt:lpstr>
      <vt:lpstr>THẦN THOẠI HI LẠP</vt:lpstr>
      <vt:lpstr>PowerPoint 演示文稿</vt:lpstr>
      <vt:lpstr>PowerPoint 演示文稿</vt:lpstr>
      <vt:lpstr>2. SỰ PHÁT TRIỂN CỦA VĂN HỌC</vt:lpstr>
      <vt:lpstr>PowerPoint 演示文稿</vt:lpstr>
      <vt:lpstr>THẢO LUẬN NHÓM</vt:lpstr>
      <vt:lpstr>Tác giả sử thi </vt:lpstr>
      <vt:lpstr>PowerPoint 演示文稿</vt:lpstr>
      <vt:lpstr>2. SỬ THI ILIAD</vt:lpstr>
      <vt:lpstr>PowerPoint 演示文稿</vt:lpstr>
      <vt:lpstr> III</vt:lpstr>
      <vt:lpstr> 3.1. Biến cố đặc trưng của sử thi I-li-át qua đoạn trích “Héc-to từ biệt Ăng-đrô-mác” a. Cốt truyện sử thi I-li-át  </vt:lpstr>
      <vt:lpstr>PowerPoint 演示文稿</vt:lpstr>
      <vt:lpstr>PowerPoint 演示文稿</vt:lpstr>
      <vt:lpstr>PowerPoint 演示文稿</vt:lpstr>
      <vt:lpstr>PowerPoint 演示文稿</vt:lpstr>
      <vt:lpstr> Biến cố đặc trưng và ý nghĩa  </vt:lpstr>
      <vt:lpstr>Ý NGHĨA 3 </vt:lpstr>
      <vt:lpstr>NHIỆM VỤ</vt:lpstr>
      <vt:lpstr>PowerPoint 演示文稿</vt:lpstr>
      <vt:lpstr>PowerPoint 演示文稿</vt:lpstr>
      <vt:lpstr>PowerPoint 演示文稿</vt:lpstr>
      <vt:lpstr>CÁC CHI TIẾT BIỂU HIỆN KHÔNG GIAN</vt:lpstr>
      <vt:lpstr>ĐẶC ĐIỂM KHÔNG GIAN NGHỆ THUẬT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NHIỆM VỤ</vt:lpstr>
      <vt:lpstr>BÀI LÀM MẪU</vt:lpstr>
      <vt:lpstr>PowerPoint 演示文稿</vt:lpstr>
      <vt:lpstr>PowerPoint 演示文稿</vt:lpstr>
      <vt:lpstr>NHIỆM VỤ</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HÉC – TO TỪ BIỆT ĂNG-ĐRO-MÁC</dc:title>
  <dc:creator>SURFACE</dc:creator>
  <cp:lastModifiedBy>Nguyệt Hằng Trần Thị</cp:lastModifiedBy>
  <cp:revision>51</cp:revision>
  <dcterms:created xsi:type="dcterms:W3CDTF">2025-11-08T06:09:00Z</dcterms:created>
  <dcterms:modified xsi:type="dcterms:W3CDTF">2025-11-11T02:37:45Z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2B438C67FDF34A43A7BA80DF6F3965F0_12</vt:lpwstr>
  </property>
  <property fmtid="{D5CDD505-2E9C-101B-9397-08002B2CF9AE}" pid="3" name="KSOProductBuildVer">
    <vt:lpwstr>1033-12.2.0.23155</vt:lpwstr>
  </property>
</Properties>
</file>